
<file path=[Content_Types].xml><?xml version="1.0" encoding="utf-8"?>
<Types xmlns="http://schemas.openxmlformats.org/package/2006/content-types">
  <Default Extension="png" ContentType="image/png"/>
  <Default Extension="mp3" ContentType="audio/mpeg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95" r:id="rId2"/>
  </p:sldMasterIdLst>
  <p:notesMasterIdLst>
    <p:notesMasterId r:id="rId29"/>
  </p:notesMasterIdLst>
  <p:handoutMasterIdLst>
    <p:handoutMasterId r:id="rId30"/>
  </p:handoutMasterIdLst>
  <p:sldIdLst>
    <p:sldId id="262" r:id="rId3"/>
    <p:sldId id="351" r:id="rId4"/>
    <p:sldId id="256" r:id="rId5"/>
    <p:sldId id="257" r:id="rId6"/>
    <p:sldId id="285" r:id="rId7"/>
    <p:sldId id="286" r:id="rId8"/>
    <p:sldId id="318" r:id="rId9"/>
    <p:sldId id="303" r:id="rId10"/>
    <p:sldId id="352" r:id="rId11"/>
    <p:sldId id="260" r:id="rId12"/>
    <p:sldId id="284" r:id="rId13"/>
    <p:sldId id="266" r:id="rId14"/>
    <p:sldId id="267" r:id="rId15"/>
    <p:sldId id="353" r:id="rId16"/>
    <p:sldId id="269" r:id="rId17"/>
    <p:sldId id="273" r:id="rId18"/>
    <p:sldId id="275" r:id="rId19"/>
    <p:sldId id="277" r:id="rId20"/>
    <p:sldId id="291" r:id="rId21"/>
    <p:sldId id="354" r:id="rId22"/>
    <p:sldId id="299" r:id="rId23"/>
    <p:sldId id="288" r:id="rId24"/>
    <p:sldId id="304" r:id="rId25"/>
    <p:sldId id="355" r:id="rId26"/>
    <p:sldId id="357" r:id="rId27"/>
    <p:sldId id="358" r:id="rId28"/>
  </p:sldIdLst>
  <p:sldSz cx="12192000" cy="6858000"/>
  <p:notesSz cx="6858000" cy="9144000"/>
  <p:custDataLst>
    <p:tags r:id="rId31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7">
          <p15:clr>
            <a:srgbClr val="A4A3A4"/>
          </p15:clr>
        </p15:guide>
        <p15:guide id="2" pos="3844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A4E67"/>
    <a:srgbClr val="DCE7E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2271" autoAdjust="0"/>
    <p:restoredTop sz="94571" autoAdjust="0"/>
  </p:normalViewPr>
  <p:slideViewPr>
    <p:cSldViewPr snapToGrid="0">
      <p:cViewPr varScale="1">
        <p:scale>
          <a:sx n="91" d="100"/>
          <a:sy n="91" d="100"/>
        </p:scale>
        <p:origin x="67" y="1162"/>
      </p:cViewPr>
      <p:guideLst>
        <p:guide orient="horz" pos="2137"/>
        <p:guide pos="3844"/>
      </p:guideLst>
    </p:cSldViewPr>
  </p:slideViewPr>
  <p:outlineViewPr>
    <p:cViewPr>
      <p:scale>
        <a:sx n="33" d="100"/>
        <a:sy n="33" d="100"/>
      </p:scale>
      <p:origin x="0" y="-1350"/>
    </p:cViewPr>
  </p:outlin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55" d="100"/>
          <a:sy n="55" d="100"/>
        </p:scale>
        <p:origin x="3012" y="9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heme" Target="theme/them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tags" Target="tags/tag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handoutMaster" Target="handoutMasters/handoutMaster1.xml"/><Relationship Id="rId35" Type="http://schemas.openxmlformats.org/officeDocument/2006/relationships/tableStyles" Target="tableStyles.xml"/><Relationship Id="rId8" Type="http://schemas.openxmlformats.org/officeDocument/2006/relationships/slide" Target="slides/slide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04FFE10-8B7F-4DCF-B56A-E3B93743E4DB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B523470-7171-435D-AD0C-B073EE6A0E08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00782493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8FE87FB-C528-4148-B850-B41E1A0A59E6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C1D9351-4AAC-442D-BD19-D876561D2C8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50311967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16805268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10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54218033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11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76480813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12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30790834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13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04730957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14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04016037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15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13631931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16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95803371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17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94710213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18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90156455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19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5274086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t>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04090711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20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25921875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21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84348003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22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54187138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23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00729799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24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74047599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2E3AE05-7DD1-4AF0-924E-BEEA496F3737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294444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3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0141234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4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24676105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5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22900115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6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39239172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7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72131830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8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05236879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C1D9351-4AAC-442D-BD19-D876561D2C82}" type="slidenum">
              <a:rPr lang="en-ID" smtClean="0"/>
              <a:t>9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66722634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8" name="Freeform 5"/>
          <p:cNvSpPr/>
          <p:nvPr userDrawn="1"/>
        </p:nvSpPr>
        <p:spPr bwMode="auto">
          <a:xfrm>
            <a:off x="5670550" y="21875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8 w 80"/>
              <a:gd name="T7" fmla="*/ 66 h 129"/>
              <a:gd name="T8" fmla="*/ 54 w 80"/>
              <a:gd name="T9" fmla="*/ 68 h 129"/>
              <a:gd name="T10" fmla="*/ 51 w 80"/>
              <a:gd name="T11" fmla="*/ 69 h 129"/>
              <a:gd name="T12" fmla="*/ 47 w 80"/>
              <a:gd name="T13" fmla="*/ 72 h 129"/>
              <a:gd name="T14" fmla="*/ 45 w 80"/>
              <a:gd name="T15" fmla="*/ 74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09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4 h 129"/>
              <a:gd name="T38" fmla="*/ 32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3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3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4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4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1 h 129"/>
              <a:gd name="T92" fmla="*/ 58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8" y="66"/>
                </a:lnTo>
                <a:lnTo>
                  <a:pt x="54" y="68"/>
                </a:lnTo>
                <a:lnTo>
                  <a:pt x="51" y="69"/>
                </a:lnTo>
                <a:lnTo>
                  <a:pt x="47" y="72"/>
                </a:lnTo>
                <a:lnTo>
                  <a:pt x="45" y="74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39" y="109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4"/>
                </a:lnTo>
                <a:lnTo>
                  <a:pt x="32" y="72"/>
                </a:lnTo>
                <a:lnTo>
                  <a:pt x="30" y="69"/>
                </a:lnTo>
                <a:lnTo>
                  <a:pt x="27" y="68"/>
                </a:lnTo>
                <a:lnTo>
                  <a:pt x="23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3" y="62"/>
                </a:lnTo>
                <a:lnTo>
                  <a:pt x="27" y="61"/>
                </a:lnTo>
                <a:lnTo>
                  <a:pt x="30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4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4"/>
                </a:lnTo>
                <a:lnTo>
                  <a:pt x="42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1"/>
                </a:lnTo>
                <a:lnTo>
                  <a:pt x="58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9" name="Freeform 6"/>
          <p:cNvSpPr/>
          <p:nvPr userDrawn="1"/>
        </p:nvSpPr>
        <p:spPr bwMode="auto">
          <a:xfrm>
            <a:off x="4498975" y="27924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0" name="Freeform 7"/>
          <p:cNvSpPr/>
          <p:nvPr userDrawn="1"/>
        </p:nvSpPr>
        <p:spPr bwMode="auto">
          <a:xfrm>
            <a:off x="1797050" y="4389438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8 h 129"/>
              <a:gd name="T10" fmla="*/ 51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2 w 80"/>
              <a:gd name="T39" fmla="*/ 72 h 129"/>
              <a:gd name="T40" fmla="*/ 30 w 80"/>
              <a:gd name="T41" fmla="*/ 70 h 129"/>
              <a:gd name="T42" fmla="*/ 27 w 80"/>
              <a:gd name="T43" fmla="*/ 68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4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2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2" y="72"/>
                </a:lnTo>
                <a:lnTo>
                  <a:pt x="30" y="70"/>
                </a:lnTo>
                <a:lnTo>
                  <a:pt x="27" y="68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4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2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2"/>
                </a:lnTo>
                <a:lnTo>
                  <a:pt x="58" y="63"/>
                </a:lnTo>
                <a:lnTo>
                  <a:pt x="67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1" name="Freeform 8"/>
          <p:cNvSpPr/>
          <p:nvPr userDrawn="1"/>
        </p:nvSpPr>
        <p:spPr bwMode="auto">
          <a:xfrm>
            <a:off x="566738" y="534670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6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2" name="Freeform 9"/>
          <p:cNvSpPr/>
          <p:nvPr userDrawn="1"/>
        </p:nvSpPr>
        <p:spPr bwMode="auto">
          <a:xfrm>
            <a:off x="0" y="46466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3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3" name="Freeform 10"/>
          <p:cNvSpPr/>
          <p:nvPr userDrawn="1"/>
        </p:nvSpPr>
        <p:spPr bwMode="auto">
          <a:xfrm>
            <a:off x="6789738" y="417671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7 w 80"/>
              <a:gd name="T7" fmla="*/ 66 h 129"/>
              <a:gd name="T8" fmla="*/ 53 w 80"/>
              <a:gd name="T9" fmla="*/ 68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1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7" y="66"/>
                </a:lnTo>
                <a:lnTo>
                  <a:pt x="53" y="68"/>
                </a:lnTo>
                <a:lnTo>
                  <a:pt x="50" y="69"/>
                </a:lnTo>
                <a:lnTo>
                  <a:pt x="48" y="72"/>
                </a:lnTo>
                <a:lnTo>
                  <a:pt x="46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1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6"/>
                </a:lnTo>
                <a:lnTo>
                  <a:pt x="33" y="72"/>
                </a:lnTo>
                <a:lnTo>
                  <a:pt x="30" y="69"/>
                </a:lnTo>
                <a:lnTo>
                  <a:pt x="27" y="68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1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4" name="Freeform 11"/>
          <p:cNvSpPr/>
          <p:nvPr userDrawn="1"/>
        </p:nvSpPr>
        <p:spPr bwMode="auto">
          <a:xfrm>
            <a:off x="3575050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9 h 129"/>
              <a:gd name="T10" fmla="*/ 51 w 80"/>
              <a:gd name="T11" fmla="*/ 71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4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1 h 129"/>
              <a:gd name="T42" fmla="*/ 27 w 80"/>
              <a:gd name="T43" fmla="*/ 69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7 w 80"/>
              <a:gd name="T87" fmla="*/ 58 h 129"/>
              <a:gd name="T88" fmla="*/ 51 w 80"/>
              <a:gd name="T89" fmla="*/ 60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9"/>
                </a:lnTo>
                <a:lnTo>
                  <a:pt x="51" y="71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1"/>
                </a:lnTo>
                <a:lnTo>
                  <a:pt x="27" y="69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5"/>
                </a:lnTo>
                <a:lnTo>
                  <a:pt x="23" y="63"/>
                </a:lnTo>
                <a:lnTo>
                  <a:pt x="27" y="62"/>
                </a:lnTo>
                <a:lnTo>
                  <a:pt x="30" y="60"/>
                </a:lnTo>
                <a:lnTo>
                  <a:pt x="32" y="58"/>
                </a:lnTo>
                <a:lnTo>
                  <a:pt x="34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8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5" name="Freeform 12"/>
          <p:cNvSpPr/>
          <p:nvPr userDrawn="1"/>
        </p:nvSpPr>
        <p:spPr bwMode="auto">
          <a:xfrm>
            <a:off x="5237163" y="540226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8 w 80"/>
              <a:gd name="T7" fmla="*/ 66 h 129"/>
              <a:gd name="T8" fmla="*/ 55 w 80"/>
              <a:gd name="T9" fmla="*/ 69 h 129"/>
              <a:gd name="T10" fmla="*/ 52 w 80"/>
              <a:gd name="T11" fmla="*/ 70 h 129"/>
              <a:gd name="T12" fmla="*/ 49 w 80"/>
              <a:gd name="T13" fmla="*/ 73 h 129"/>
              <a:gd name="T14" fmla="*/ 47 w 80"/>
              <a:gd name="T15" fmla="*/ 75 h 129"/>
              <a:gd name="T16" fmla="*/ 45 w 80"/>
              <a:gd name="T17" fmla="*/ 79 h 129"/>
              <a:gd name="T18" fmla="*/ 44 w 80"/>
              <a:gd name="T19" fmla="*/ 83 h 129"/>
              <a:gd name="T20" fmla="*/ 43 w 80"/>
              <a:gd name="T21" fmla="*/ 94 h 129"/>
              <a:gd name="T22" fmla="*/ 42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8 w 80"/>
              <a:gd name="T33" fmla="*/ 83 h 129"/>
              <a:gd name="T34" fmla="*/ 37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4 w 80"/>
              <a:gd name="T45" fmla="*/ 66 h 129"/>
              <a:gd name="T46" fmla="*/ 14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4 w 80"/>
              <a:gd name="T53" fmla="*/ 64 h 129"/>
              <a:gd name="T54" fmla="*/ 24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7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2 w 80"/>
              <a:gd name="T77" fmla="*/ 19 h 129"/>
              <a:gd name="T78" fmla="*/ 43 w 80"/>
              <a:gd name="T79" fmla="*/ 35 h 129"/>
              <a:gd name="T80" fmla="*/ 44 w 80"/>
              <a:gd name="T81" fmla="*/ 46 h 129"/>
              <a:gd name="T82" fmla="*/ 45 w 80"/>
              <a:gd name="T83" fmla="*/ 50 h 129"/>
              <a:gd name="T84" fmla="*/ 47 w 80"/>
              <a:gd name="T85" fmla="*/ 54 h 129"/>
              <a:gd name="T86" fmla="*/ 49 w 80"/>
              <a:gd name="T87" fmla="*/ 57 h 129"/>
              <a:gd name="T88" fmla="*/ 52 w 80"/>
              <a:gd name="T89" fmla="*/ 59 h 129"/>
              <a:gd name="T90" fmla="*/ 55 w 80"/>
              <a:gd name="T91" fmla="*/ 61 h 129"/>
              <a:gd name="T92" fmla="*/ 58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8" y="66"/>
                </a:lnTo>
                <a:lnTo>
                  <a:pt x="55" y="69"/>
                </a:lnTo>
                <a:lnTo>
                  <a:pt x="52" y="70"/>
                </a:lnTo>
                <a:lnTo>
                  <a:pt x="49" y="73"/>
                </a:lnTo>
                <a:lnTo>
                  <a:pt x="47" y="75"/>
                </a:lnTo>
                <a:lnTo>
                  <a:pt x="45" y="79"/>
                </a:lnTo>
                <a:lnTo>
                  <a:pt x="44" y="83"/>
                </a:lnTo>
                <a:lnTo>
                  <a:pt x="43" y="94"/>
                </a:lnTo>
                <a:lnTo>
                  <a:pt x="42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8" y="83"/>
                </a:lnTo>
                <a:lnTo>
                  <a:pt x="37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4" y="66"/>
                </a:lnTo>
                <a:lnTo>
                  <a:pt x="14" y="65"/>
                </a:lnTo>
                <a:lnTo>
                  <a:pt x="0" y="64"/>
                </a:lnTo>
                <a:lnTo>
                  <a:pt x="0" y="64"/>
                </a:lnTo>
                <a:lnTo>
                  <a:pt x="14" y="64"/>
                </a:lnTo>
                <a:lnTo>
                  <a:pt x="24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7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2" y="19"/>
                </a:lnTo>
                <a:lnTo>
                  <a:pt x="43" y="35"/>
                </a:lnTo>
                <a:lnTo>
                  <a:pt x="44" y="46"/>
                </a:lnTo>
                <a:lnTo>
                  <a:pt x="45" y="50"/>
                </a:lnTo>
                <a:lnTo>
                  <a:pt x="47" y="54"/>
                </a:lnTo>
                <a:lnTo>
                  <a:pt x="49" y="57"/>
                </a:lnTo>
                <a:lnTo>
                  <a:pt x="52" y="59"/>
                </a:lnTo>
                <a:lnTo>
                  <a:pt x="55" y="61"/>
                </a:lnTo>
                <a:lnTo>
                  <a:pt x="58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6" name="Freeform 13"/>
          <p:cNvSpPr/>
          <p:nvPr userDrawn="1"/>
        </p:nvSpPr>
        <p:spPr bwMode="auto">
          <a:xfrm>
            <a:off x="753903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8 w 80"/>
              <a:gd name="T13" fmla="*/ 72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3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3 w 80"/>
              <a:gd name="T61" fmla="*/ 56 h 129"/>
              <a:gd name="T62" fmla="*/ 35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3 h 129"/>
              <a:gd name="T86" fmla="*/ 48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8" y="72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3" y="65"/>
                </a:lnTo>
                <a:lnTo>
                  <a:pt x="0" y="65"/>
                </a:lnTo>
                <a:lnTo>
                  <a:pt x="0" y="65"/>
                </a:lnTo>
                <a:lnTo>
                  <a:pt x="13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3" y="56"/>
                </a:lnTo>
                <a:lnTo>
                  <a:pt x="35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3"/>
                </a:lnTo>
                <a:lnTo>
                  <a:pt x="48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7" name="Freeform 14"/>
          <p:cNvSpPr/>
          <p:nvPr userDrawn="1"/>
        </p:nvSpPr>
        <p:spPr bwMode="auto">
          <a:xfrm>
            <a:off x="8716963" y="3392488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8 h 130"/>
              <a:gd name="T10" fmla="*/ 51 w 79"/>
              <a:gd name="T11" fmla="*/ 70 h 130"/>
              <a:gd name="T12" fmla="*/ 47 w 79"/>
              <a:gd name="T13" fmla="*/ 72 h 130"/>
              <a:gd name="T14" fmla="*/ 45 w 79"/>
              <a:gd name="T15" fmla="*/ 75 h 130"/>
              <a:gd name="T16" fmla="*/ 43 w 79"/>
              <a:gd name="T17" fmla="*/ 79 h 130"/>
              <a:gd name="T18" fmla="*/ 42 w 79"/>
              <a:gd name="T19" fmla="*/ 83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3 h 130"/>
              <a:gd name="T34" fmla="*/ 36 w 79"/>
              <a:gd name="T35" fmla="*/ 79 h 130"/>
              <a:gd name="T36" fmla="*/ 34 w 79"/>
              <a:gd name="T37" fmla="*/ 75 h 130"/>
              <a:gd name="T38" fmla="*/ 32 w 79"/>
              <a:gd name="T39" fmla="*/ 72 h 130"/>
              <a:gd name="T40" fmla="*/ 29 w 79"/>
              <a:gd name="T41" fmla="*/ 70 h 130"/>
              <a:gd name="T42" fmla="*/ 26 w 79"/>
              <a:gd name="T43" fmla="*/ 68 h 130"/>
              <a:gd name="T44" fmla="*/ 23 w 79"/>
              <a:gd name="T45" fmla="*/ 67 h 130"/>
              <a:gd name="T46" fmla="*/ 13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3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1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70"/>
                </a:lnTo>
                <a:lnTo>
                  <a:pt x="26" y="68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8" name="Freeform 15"/>
          <p:cNvSpPr/>
          <p:nvPr userDrawn="1"/>
        </p:nvSpPr>
        <p:spPr bwMode="auto">
          <a:xfrm>
            <a:off x="9625013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1 h 129"/>
              <a:gd name="T12" fmla="*/ 48 w 80"/>
              <a:gd name="T13" fmla="*/ 73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1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8 w 80"/>
              <a:gd name="T33" fmla="*/ 84 h 129"/>
              <a:gd name="T34" fmla="*/ 35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29 w 80"/>
              <a:gd name="T41" fmla="*/ 71 h 129"/>
              <a:gd name="T42" fmla="*/ 26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6 w 80"/>
              <a:gd name="T57" fmla="*/ 62 h 129"/>
              <a:gd name="T58" fmla="*/ 29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5 w 80"/>
              <a:gd name="T65" fmla="*/ 51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6 w 80"/>
              <a:gd name="T85" fmla="*/ 54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1"/>
                </a:lnTo>
                <a:lnTo>
                  <a:pt x="48" y="73"/>
                </a:lnTo>
                <a:lnTo>
                  <a:pt x="46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1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8" y="84"/>
                </a:lnTo>
                <a:lnTo>
                  <a:pt x="35" y="79"/>
                </a:lnTo>
                <a:lnTo>
                  <a:pt x="34" y="76"/>
                </a:lnTo>
                <a:lnTo>
                  <a:pt x="32" y="73"/>
                </a:lnTo>
                <a:lnTo>
                  <a:pt x="29" y="71"/>
                </a:lnTo>
                <a:lnTo>
                  <a:pt x="26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4"/>
                </a:lnTo>
                <a:lnTo>
                  <a:pt x="35" y="51"/>
                </a:lnTo>
                <a:lnTo>
                  <a:pt x="38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1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6" y="54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9" name="Freeform 16"/>
          <p:cNvSpPr/>
          <p:nvPr userDrawn="1"/>
        </p:nvSpPr>
        <p:spPr bwMode="auto">
          <a:xfrm>
            <a:off x="11996738" y="5299075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3 w 80"/>
              <a:gd name="T61" fmla="*/ 58 h 129"/>
              <a:gd name="T62" fmla="*/ 35 w 80"/>
              <a:gd name="T63" fmla="*/ 55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5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3" y="58"/>
                </a:lnTo>
                <a:lnTo>
                  <a:pt x="35" y="55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5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0" name="Freeform 17"/>
          <p:cNvSpPr/>
          <p:nvPr userDrawn="1"/>
        </p:nvSpPr>
        <p:spPr bwMode="auto">
          <a:xfrm>
            <a:off x="10618788" y="3797300"/>
            <a:ext cx="125413" cy="204788"/>
          </a:xfrm>
          <a:custGeom>
            <a:avLst/>
            <a:gdLst>
              <a:gd name="T0" fmla="*/ 79 w 79"/>
              <a:gd name="T1" fmla="*/ 64 h 129"/>
              <a:gd name="T2" fmla="*/ 79 w 79"/>
              <a:gd name="T3" fmla="*/ 64 h 129"/>
              <a:gd name="T4" fmla="*/ 67 w 79"/>
              <a:gd name="T5" fmla="*/ 64 h 129"/>
              <a:gd name="T6" fmla="*/ 57 w 79"/>
              <a:gd name="T7" fmla="*/ 66 h 129"/>
              <a:gd name="T8" fmla="*/ 54 w 79"/>
              <a:gd name="T9" fmla="*/ 67 h 129"/>
              <a:gd name="T10" fmla="*/ 50 w 79"/>
              <a:gd name="T11" fmla="*/ 69 h 129"/>
              <a:gd name="T12" fmla="*/ 47 w 79"/>
              <a:gd name="T13" fmla="*/ 72 h 129"/>
              <a:gd name="T14" fmla="*/ 45 w 79"/>
              <a:gd name="T15" fmla="*/ 75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4 h 129"/>
              <a:gd name="T22" fmla="*/ 40 w 79"/>
              <a:gd name="T23" fmla="*/ 109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09 h 129"/>
              <a:gd name="T30" fmla="*/ 38 w 79"/>
              <a:gd name="T31" fmla="*/ 94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5 h 129"/>
              <a:gd name="T38" fmla="*/ 32 w 79"/>
              <a:gd name="T39" fmla="*/ 72 h 129"/>
              <a:gd name="T40" fmla="*/ 29 w 79"/>
              <a:gd name="T41" fmla="*/ 69 h 129"/>
              <a:gd name="T42" fmla="*/ 26 w 79"/>
              <a:gd name="T43" fmla="*/ 67 h 129"/>
              <a:gd name="T44" fmla="*/ 23 w 79"/>
              <a:gd name="T45" fmla="*/ 66 h 129"/>
              <a:gd name="T46" fmla="*/ 13 w 79"/>
              <a:gd name="T47" fmla="*/ 64 h 129"/>
              <a:gd name="T48" fmla="*/ 0 w 79"/>
              <a:gd name="T49" fmla="*/ 64 h 129"/>
              <a:gd name="T50" fmla="*/ 0 w 79"/>
              <a:gd name="T51" fmla="*/ 64 h 129"/>
              <a:gd name="T52" fmla="*/ 13 w 79"/>
              <a:gd name="T53" fmla="*/ 63 h 129"/>
              <a:gd name="T54" fmla="*/ 23 w 79"/>
              <a:gd name="T55" fmla="*/ 62 h 129"/>
              <a:gd name="T56" fmla="*/ 26 w 79"/>
              <a:gd name="T57" fmla="*/ 61 h 129"/>
              <a:gd name="T58" fmla="*/ 29 w 79"/>
              <a:gd name="T59" fmla="*/ 59 h 129"/>
              <a:gd name="T60" fmla="*/ 32 w 79"/>
              <a:gd name="T61" fmla="*/ 57 h 129"/>
              <a:gd name="T62" fmla="*/ 34 w 79"/>
              <a:gd name="T63" fmla="*/ 54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19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19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4 h 129"/>
              <a:gd name="T86" fmla="*/ 47 w 79"/>
              <a:gd name="T87" fmla="*/ 57 h 129"/>
              <a:gd name="T88" fmla="*/ 50 w 79"/>
              <a:gd name="T89" fmla="*/ 59 h 129"/>
              <a:gd name="T90" fmla="*/ 54 w 79"/>
              <a:gd name="T91" fmla="*/ 61 h 129"/>
              <a:gd name="T92" fmla="*/ 57 w 79"/>
              <a:gd name="T93" fmla="*/ 62 h 129"/>
              <a:gd name="T94" fmla="*/ 67 w 79"/>
              <a:gd name="T95" fmla="*/ 63 h 129"/>
              <a:gd name="T96" fmla="*/ 79 w 79"/>
              <a:gd name="T97" fmla="*/ 64 h 129"/>
              <a:gd name="T98" fmla="*/ 79 w 79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4"/>
                </a:moveTo>
                <a:lnTo>
                  <a:pt x="79" y="64"/>
                </a:lnTo>
                <a:lnTo>
                  <a:pt x="67" y="64"/>
                </a:lnTo>
                <a:lnTo>
                  <a:pt x="57" y="66"/>
                </a:lnTo>
                <a:lnTo>
                  <a:pt x="54" y="67"/>
                </a:lnTo>
                <a:lnTo>
                  <a:pt x="50" y="69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39" y="129"/>
                </a:lnTo>
                <a:lnTo>
                  <a:pt x="39" y="129"/>
                </a:lnTo>
                <a:lnTo>
                  <a:pt x="39" y="109"/>
                </a:lnTo>
                <a:lnTo>
                  <a:pt x="38" y="94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69"/>
                </a:lnTo>
                <a:lnTo>
                  <a:pt x="26" y="67"/>
                </a:lnTo>
                <a:lnTo>
                  <a:pt x="23" y="66"/>
                </a:lnTo>
                <a:lnTo>
                  <a:pt x="13" y="64"/>
                </a:lnTo>
                <a:lnTo>
                  <a:pt x="0" y="64"/>
                </a:lnTo>
                <a:lnTo>
                  <a:pt x="0" y="64"/>
                </a:lnTo>
                <a:lnTo>
                  <a:pt x="13" y="63"/>
                </a:lnTo>
                <a:lnTo>
                  <a:pt x="23" y="62"/>
                </a:lnTo>
                <a:lnTo>
                  <a:pt x="26" y="61"/>
                </a:lnTo>
                <a:lnTo>
                  <a:pt x="29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19"/>
                </a:lnTo>
                <a:lnTo>
                  <a:pt x="39" y="0"/>
                </a:lnTo>
                <a:lnTo>
                  <a:pt x="39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4"/>
                </a:lnTo>
                <a:lnTo>
                  <a:pt x="47" y="57"/>
                </a:lnTo>
                <a:lnTo>
                  <a:pt x="50" y="59"/>
                </a:lnTo>
                <a:lnTo>
                  <a:pt x="54" y="61"/>
                </a:lnTo>
                <a:lnTo>
                  <a:pt x="57" y="62"/>
                </a:lnTo>
                <a:lnTo>
                  <a:pt x="67" y="63"/>
                </a:lnTo>
                <a:lnTo>
                  <a:pt x="79" y="64"/>
                </a:lnTo>
                <a:lnTo>
                  <a:pt x="79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1" name="Freeform 18"/>
          <p:cNvSpPr/>
          <p:nvPr userDrawn="1"/>
        </p:nvSpPr>
        <p:spPr bwMode="auto">
          <a:xfrm>
            <a:off x="11933238" y="19970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7 w 80"/>
              <a:gd name="T7" fmla="*/ 66 h 129"/>
              <a:gd name="T8" fmla="*/ 53 w 80"/>
              <a:gd name="T9" fmla="*/ 67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4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4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7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7" y="66"/>
                </a:lnTo>
                <a:lnTo>
                  <a:pt x="53" y="67"/>
                </a:lnTo>
                <a:lnTo>
                  <a:pt x="50" y="69"/>
                </a:lnTo>
                <a:lnTo>
                  <a:pt x="48" y="72"/>
                </a:lnTo>
                <a:lnTo>
                  <a:pt x="46" y="74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4"/>
                </a:lnTo>
                <a:lnTo>
                  <a:pt x="33" y="72"/>
                </a:lnTo>
                <a:lnTo>
                  <a:pt x="30" y="69"/>
                </a:lnTo>
                <a:lnTo>
                  <a:pt x="27" y="67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2" name="Freeform 19"/>
          <p:cNvSpPr/>
          <p:nvPr userDrawn="1"/>
        </p:nvSpPr>
        <p:spPr bwMode="auto">
          <a:xfrm>
            <a:off x="9726613" y="2689225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9 h 130"/>
              <a:gd name="T10" fmla="*/ 50 w 79"/>
              <a:gd name="T11" fmla="*/ 70 h 130"/>
              <a:gd name="T12" fmla="*/ 47 w 79"/>
              <a:gd name="T13" fmla="*/ 73 h 130"/>
              <a:gd name="T14" fmla="*/ 45 w 79"/>
              <a:gd name="T15" fmla="*/ 76 h 130"/>
              <a:gd name="T16" fmla="*/ 43 w 79"/>
              <a:gd name="T17" fmla="*/ 79 h 130"/>
              <a:gd name="T18" fmla="*/ 42 w 79"/>
              <a:gd name="T19" fmla="*/ 84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4 h 130"/>
              <a:gd name="T34" fmla="*/ 36 w 79"/>
              <a:gd name="T35" fmla="*/ 79 h 130"/>
              <a:gd name="T36" fmla="*/ 34 w 79"/>
              <a:gd name="T37" fmla="*/ 76 h 130"/>
              <a:gd name="T38" fmla="*/ 32 w 79"/>
              <a:gd name="T39" fmla="*/ 73 h 130"/>
              <a:gd name="T40" fmla="*/ 29 w 79"/>
              <a:gd name="T41" fmla="*/ 70 h 130"/>
              <a:gd name="T42" fmla="*/ 26 w 79"/>
              <a:gd name="T43" fmla="*/ 69 h 130"/>
              <a:gd name="T44" fmla="*/ 23 w 79"/>
              <a:gd name="T45" fmla="*/ 67 h 130"/>
              <a:gd name="T46" fmla="*/ 12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2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0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4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9" y="70"/>
                </a:lnTo>
                <a:lnTo>
                  <a:pt x="26" y="69"/>
                </a:lnTo>
                <a:lnTo>
                  <a:pt x="23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3" name="Freeform 20"/>
          <p:cNvSpPr/>
          <p:nvPr userDrawn="1"/>
        </p:nvSpPr>
        <p:spPr bwMode="auto">
          <a:xfrm>
            <a:off x="1108868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3 w 80"/>
              <a:gd name="T37" fmla="*/ 75 h 129"/>
              <a:gd name="T38" fmla="*/ 31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2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2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1 w 80"/>
              <a:gd name="T61" fmla="*/ 56 h 129"/>
              <a:gd name="T62" fmla="*/ 33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3 h 129"/>
              <a:gd name="T86" fmla="*/ 47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39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3" y="75"/>
                </a:lnTo>
                <a:lnTo>
                  <a:pt x="31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2" y="65"/>
                </a:lnTo>
                <a:lnTo>
                  <a:pt x="0" y="65"/>
                </a:lnTo>
                <a:lnTo>
                  <a:pt x="0" y="65"/>
                </a:lnTo>
                <a:lnTo>
                  <a:pt x="12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1" y="56"/>
                </a:lnTo>
                <a:lnTo>
                  <a:pt x="33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4" y="50"/>
                </a:lnTo>
                <a:lnTo>
                  <a:pt x="45" y="53"/>
                </a:lnTo>
                <a:lnTo>
                  <a:pt x="47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4" name="Freeform 21"/>
          <p:cNvSpPr/>
          <p:nvPr userDrawn="1"/>
        </p:nvSpPr>
        <p:spPr bwMode="auto">
          <a:xfrm>
            <a:off x="11733213" y="3182938"/>
            <a:ext cx="125413" cy="204788"/>
          </a:xfrm>
          <a:custGeom>
            <a:avLst/>
            <a:gdLst>
              <a:gd name="T0" fmla="*/ 79 w 79"/>
              <a:gd name="T1" fmla="*/ 65 h 129"/>
              <a:gd name="T2" fmla="*/ 79 w 79"/>
              <a:gd name="T3" fmla="*/ 65 h 129"/>
              <a:gd name="T4" fmla="*/ 66 w 79"/>
              <a:gd name="T5" fmla="*/ 66 h 129"/>
              <a:gd name="T6" fmla="*/ 56 w 79"/>
              <a:gd name="T7" fmla="*/ 67 h 129"/>
              <a:gd name="T8" fmla="*/ 53 w 79"/>
              <a:gd name="T9" fmla="*/ 69 h 129"/>
              <a:gd name="T10" fmla="*/ 50 w 79"/>
              <a:gd name="T11" fmla="*/ 70 h 129"/>
              <a:gd name="T12" fmla="*/ 47 w 79"/>
              <a:gd name="T13" fmla="*/ 73 h 129"/>
              <a:gd name="T14" fmla="*/ 45 w 79"/>
              <a:gd name="T15" fmla="*/ 76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5 h 129"/>
              <a:gd name="T22" fmla="*/ 40 w 79"/>
              <a:gd name="T23" fmla="*/ 110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10 h 129"/>
              <a:gd name="T30" fmla="*/ 38 w 79"/>
              <a:gd name="T31" fmla="*/ 95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6 h 129"/>
              <a:gd name="T38" fmla="*/ 32 w 79"/>
              <a:gd name="T39" fmla="*/ 73 h 129"/>
              <a:gd name="T40" fmla="*/ 28 w 79"/>
              <a:gd name="T41" fmla="*/ 70 h 129"/>
              <a:gd name="T42" fmla="*/ 25 w 79"/>
              <a:gd name="T43" fmla="*/ 69 h 129"/>
              <a:gd name="T44" fmla="*/ 22 w 79"/>
              <a:gd name="T45" fmla="*/ 67 h 129"/>
              <a:gd name="T46" fmla="*/ 12 w 79"/>
              <a:gd name="T47" fmla="*/ 66 h 129"/>
              <a:gd name="T48" fmla="*/ 0 w 79"/>
              <a:gd name="T49" fmla="*/ 65 h 129"/>
              <a:gd name="T50" fmla="*/ 0 w 79"/>
              <a:gd name="T51" fmla="*/ 65 h 129"/>
              <a:gd name="T52" fmla="*/ 12 w 79"/>
              <a:gd name="T53" fmla="*/ 65 h 129"/>
              <a:gd name="T54" fmla="*/ 22 w 79"/>
              <a:gd name="T55" fmla="*/ 63 h 129"/>
              <a:gd name="T56" fmla="*/ 25 w 79"/>
              <a:gd name="T57" fmla="*/ 62 h 129"/>
              <a:gd name="T58" fmla="*/ 28 w 79"/>
              <a:gd name="T59" fmla="*/ 60 h 129"/>
              <a:gd name="T60" fmla="*/ 32 w 79"/>
              <a:gd name="T61" fmla="*/ 58 h 129"/>
              <a:gd name="T62" fmla="*/ 34 w 79"/>
              <a:gd name="T63" fmla="*/ 55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20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20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5 h 129"/>
              <a:gd name="T86" fmla="*/ 47 w 79"/>
              <a:gd name="T87" fmla="*/ 58 h 129"/>
              <a:gd name="T88" fmla="*/ 50 w 79"/>
              <a:gd name="T89" fmla="*/ 60 h 129"/>
              <a:gd name="T90" fmla="*/ 53 w 79"/>
              <a:gd name="T91" fmla="*/ 62 h 129"/>
              <a:gd name="T92" fmla="*/ 56 w 79"/>
              <a:gd name="T93" fmla="*/ 63 h 129"/>
              <a:gd name="T94" fmla="*/ 66 w 79"/>
              <a:gd name="T95" fmla="*/ 65 h 129"/>
              <a:gd name="T96" fmla="*/ 79 w 79"/>
              <a:gd name="T97" fmla="*/ 65 h 129"/>
              <a:gd name="T98" fmla="*/ 79 w 79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5"/>
                </a:moveTo>
                <a:lnTo>
                  <a:pt x="79" y="65"/>
                </a:lnTo>
                <a:lnTo>
                  <a:pt x="66" y="66"/>
                </a:lnTo>
                <a:lnTo>
                  <a:pt x="56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29"/>
                </a:lnTo>
                <a:lnTo>
                  <a:pt x="39" y="129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8" y="70"/>
                </a:lnTo>
                <a:lnTo>
                  <a:pt x="25" y="69"/>
                </a:lnTo>
                <a:lnTo>
                  <a:pt x="22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2" y="63"/>
                </a:lnTo>
                <a:lnTo>
                  <a:pt x="25" y="62"/>
                </a:lnTo>
                <a:lnTo>
                  <a:pt x="28" y="60"/>
                </a:lnTo>
                <a:lnTo>
                  <a:pt x="32" y="58"/>
                </a:lnTo>
                <a:lnTo>
                  <a:pt x="34" y="55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3" y="62"/>
                </a:lnTo>
                <a:lnTo>
                  <a:pt x="56" y="63"/>
                </a:lnTo>
                <a:lnTo>
                  <a:pt x="66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5" name="Freeform 22"/>
          <p:cNvSpPr/>
          <p:nvPr userDrawn="1"/>
        </p:nvSpPr>
        <p:spPr bwMode="auto">
          <a:xfrm>
            <a:off x="11152188" y="52911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4 w 123"/>
              <a:gd name="T7" fmla="*/ 102 h 199"/>
              <a:gd name="T8" fmla="*/ 88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2 w 123"/>
              <a:gd name="T15" fmla="*/ 112 h 199"/>
              <a:gd name="T16" fmla="*/ 69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6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6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0 w 123"/>
              <a:gd name="T49" fmla="*/ 105 h 199"/>
              <a:gd name="T50" fmla="*/ 34 w 123"/>
              <a:gd name="T51" fmla="*/ 103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4 w 123"/>
              <a:gd name="T65" fmla="*/ 96 h 199"/>
              <a:gd name="T66" fmla="*/ 40 w 123"/>
              <a:gd name="T67" fmla="*/ 94 h 199"/>
              <a:gd name="T68" fmla="*/ 45 w 123"/>
              <a:gd name="T69" fmla="*/ 92 h 199"/>
              <a:gd name="T70" fmla="*/ 49 w 123"/>
              <a:gd name="T71" fmla="*/ 88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4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4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69 w 123"/>
              <a:gd name="T99" fmla="*/ 84 h 199"/>
              <a:gd name="T100" fmla="*/ 72 w 123"/>
              <a:gd name="T101" fmla="*/ 88 h 199"/>
              <a:gd name="T102" fmla="*/ 77 w 123"/>
              <a:gd name="T103" fmla="*/ 92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4" y="102"/>
                </a:lnTo>
                <a:lnTo>
                  <a:pt x="88" y="103"/>
                </a:lnTo>
                <a:lnTo>
                  <a:pt x="82" y="105"/>
                </a:lnTo>
                <a:lnTo>
                  <a:pt x="77" y="108"/>
                </a:lnTo>
                <a:lnTo>
                  <a:pt x="72" y="112"/>
                </a:lnTo>
                <a:lnTo>
                  <a:pt x="69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6"/>
                </a:lnTo>
                <a:lnTo>
                  <a:pt x="62" y="146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6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0" y="105"/>
                </a:lnTo>
                <a:lnTo>
                  <a:pt x="34" y="103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4" y="96"/>
                </a:lnTo>
                <a:lnTo>
                  <a:pt x="40" y="94"/>
                </a:lnTo>
                <a:lnTo>
                  <a:pt x="45" y="92"/>
                </a:lnTo>
                <a:lnTo>
                  <a:pt x="49" y="88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4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4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69" y="84"/>
                </a:lnTo>
                <a:lnTo>
                  <a:pt x="72" y="88"/>
                </a:lnTo>
                <a:lnTo>
                  <a:pt x="77" y="92"/>
                </a:lnTo>
                <a:lnTo>
                  <a:pt x="82" y="94"/>
                </a:lnTo>
                <a:lnTo>
                  <a:pt x="88" y="96"/>
                </a:lnTo>
                <a:lnTo>
                  <a:pt x="94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6" name="Freeform 23"/>
          <p:cNvSpPr/>
          <p:nvPr userDrawn="1"/>
        </p:nvSpPr>
        <p:spPr bwMode="auto">
          <a:xfrm>
            <a:off x="6146800" y="49863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5 w 123"/>
              <a:gd name="T7" fmla="*/ 102 h 199"/>
              <a:gd name="T8" fmla="*/ 88 w 123"/>
              <a:gd name="T9" fmla="*/ 104 h 199"/>
              <a:gd name="T10" fmla="*/ 82 w 123"/>
              <a:gd name="T11" fmla="*/ 106 h 199"/>
              <a:gd name="T12" fmla="*/ 77 w 123"/>
              <a:gd name="T13" fmla="*/ 108 h 199"/>
              <a:gd name="T14" fmla="*/ 73 w 123"/>
              <a:gd name="T15" fmla="*/ 112 h 199"/>
              <a:gd name="T16" fmla="*/ 70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7 h 199"/>
              <a:gd name="T24" fmla="*/ 62 w 123"/>
              <a:gd name="T25" fmla="*/ 146 h 199"/>
              <a:gd name="T26" fmla="*/ 61 w 123"/>
              <a:gd name="T27" fmla="*/ 170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70 h 199"/>
              <a:gd name="T34" fmla="*/ 59 w 123"/>
              <a:gd name="T35" fmla="*/ 146 h 199"/>
              <a:gd name="T36" fmla="*/ 58 w 123"/>
              <a:gd name="T37" fmla="*/ 137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1 w 123"/>
              <a:gd name="T49" fmla="*/ 106 h 199"/>
              <a:gd name="T50" fmla="*/ 35 w 123"/>
              <a:gd name="T51" fmla="*/ 104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5 w 123"/>
              <a:gd name="T65" fmla="*/ 97 h 199"/>
              <a:gd name="T66" fmla="*/ 41 w 123"/>
              <a:gd name="T67" fmla="*/ 95 h 199"/>
              <a:gd name="T68" fmla="*/ 45 w 123"/>
              <a:gd name="T69" fmla="*/ 93 h 199"/>
              <a:gd name="T70" fmla="*/ 49 w 123"/>
              <a:gd name="T71" fmla="*/ 89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5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5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70 w 123"/>
              <a:gd name="T99" fmla="*/ 84 h 199"/>
              <a:gd name="T100" fmla="*/ 73 w 123"/>
              <a:gd name="T101" fmla="*/ 89 h 199"/>
              <a:gd name="T102" fmla="*/ 77 w 123"/>
              <a:gd name="T103" fmla="*/ 93 h 199"/>
              <a:gd name="T104" fmla="*/ 82 w 123"/>
              <a:gd name="T105" fmla="*/ 95 h 199"/>
              <a:gd name="T106" fmla="*/ 88 w 123"/>
              <a:gd name="T107" fmla="*/ 97 h 199"/>
              <a:gd name="T108" fmla="*/ 95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5" y="102"/>
                </a:lnTo>
                <a:lnTo>
                  <a:pt x="88" y="104"/>
                </a:lnTo>
                <a:lnTo>
                  <a:pt x="82" y="106"/>
                </a:lnTo>
                <a:lnTo>
                  <a:pt x="77" y="108"/>
                </a:lnTo>
                <a:lnTo>
                  <a:pt x="73" y="112"/>
                </a:lnTo>
                <a:lnTo>
                  <a:pt x="70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7"/>
                </a:lnTo>
                <a:lnTo>
                  <a:pt x="62" y="146"/>
                </a:lnTo>
                <a:lnTo>
                  <a:pt x="61" y="170"/>
                </a:lnTo>
                <a:lnTo>
                  <a:pt x="61" y="199"/>
                </a:lnTo>
                <a:lnTo>
                  <a:pt x="61" y="199"/>
                </a:lnTo>
                <a:lnTo>
                  <a:pt x="60" y="170"/>
                </a:lnTo>
                <a:lnTo>
                  <a:pt x="59" y="146"/>
                </a:lnTo>
                <a:lnTo>
                  <a:pt x="58" y="137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1" y="106"/>
                </a:lnTo>
                <a:lnTo>
                  <a:pt x="35" y="104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5" y="97"/>
                </a:lnTo>
                <a:lnTo>
                  <a:pt x="41" y="95"/>
                </a:lnTo>
                <a:lnTo>
                  <a:pt x="45" y="93"/>
                </a:lnTo>
                <a:lnTo>
                  <a:pt x="49" y="89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5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5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70" y="84"/>
                </a:lnTo>
                <a:lnTo>
                  <a:pt x="73" y="89"/>
                </a:lnTo>
                <a:lnTo>
                  <a:pt x="77" y="93"/>
                </a:lnTo>
                <a:lnTo>
                  <a:pt x="82" y="95"/>
                </a:lnTo>
                <a:lnTo>
                  <a:pt x="88" y="97"/>
                </a:lnTo>
                <a:lnTo>
                  <a:pt x="95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7" name="Freeform 24"/>
          <p:cNvSpPr/>
          <p:nvPr userDrawn="1"/>
        </p:nvSpPr>
        <p:spPr bwMode="auto">
          <a:xfrm>
            <a:off x="2370138" y="49022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5 w 123"/>
              <a:gd name="T7" fmla="*/ 102 h 199"/>
              <a:gd name="T8" fmla="*/ 89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6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60 w 123"/>
              <a:gd name="T35" fmla="*/ 146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3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5 h 199"/>
              <a:gd name="T50" fmla="*/ 35 w 123"/>
              <a:gd name="T51" fmla="*/ 103 h 199"/>
              <a:gd name="T52" fmla="*/ 28 w 123"/>
              <a:gd name="T53" fmla="*/ 102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3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1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1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5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5" y="102"/>
                </a:lnTo>
                <a:lnTo>
                  <a:pt x="89" y="103"/>
                </a:lnTo>
                <a:lnTo>
                  <a:pt x="82" y="105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6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60" y="146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3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5"/>
                </a:lnTo>
                <a:lnTo>
                  <a:pt x="35" y="103"/>
                </a:lnTo>
                <a:lnTo>
                  <a:pt x="28" y="102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3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1" y="31"/>
                </a:lnTo>
                <a:lnTo>
                  <a:pt x="62" y="0"/>
                </a:lnTo>
                <a:lnTo>
                  <a:pt x="62" y="0"/>
                </a:lnTo>
                <a:lnTo>
                  <a:pt x="62" y="31"/>
                </a:lnTo>
                <a:lnTo>
                  <a:pt x="63" y="53"/>
                </a:lnTo>
                <a:lnTo>
                  <a:pt x="64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5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8" name="Freeform 25"/>
          <p:cNvSpPr/>
          <p:nvPr userDrawn="1"/>
        </p:nvSpPr>
        <p:spPr bwMode="auto">
          <a:xfrm>
            <a:off x="9247188" y="41767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2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2 w 123"/>
              <a:gd name="T15" fmla="*/ 110 h 199"/>
              <a:gd name="T16" fmla="*/ 69 w 123"/>
              <a:gd name="T17" fmla="*/ 116 h 199"/>
              <a:gd name="T18" fmla="*/ 67 w 123"/>
              <a:gd name="T19" fmla="*/ 121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5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6 h 199"/>
              <a:gd name="T44" fmla="*/ 49 w 123"/>
              <a:gd name="T45" fmla="*/ 110 h 199"/>
              <a:gd name="T46" fmla="*/ 45 w 123"/>
              <a:gd name="T47" fmla="*/ 107 h 199"/>
              <a:gd name="T48" fmla="*/ 41 w 123"/>
              <a:gd name="T49" fmla="*/ 104 h 199"/>
              <a:gd name="T50" fmla="*/ 34 w 123"/>
              <a:gd name="T51" fmla="*/ 102 h 199"/>
              <a:gd name="T52" fmla="*/ 27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7 w 123"/>
              <a:gd name="T63" fmla="*/ 97 h 199"/>
              <a:gd name="T64" fmla="*/ 34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2 h 199"/>
              <a:gd name="T80" fmla="*/ 59 w 123"/>
              <a:gd name="T81" fmla="*/ 53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0 h 199"/>
              <a:gd name="T90" fmla="*/ 62 w 123"/>
              <a:gd name="T91" fmla="*/ 53 h 199"/>
              <a:gd name="T92" fmla="*/ 63 w 123"/>
              <a:gd name="T93" fmla="*/ 62 h 199"/>
              <a:gd name="T94" fmla="*/ 65 w 123"/>
              <a:gd name="T95" fmla="*/ 70 h 199"/>
              <a:gd name="T96" fmla="*/ 67 w 123"/>
              <a:gd name="T97" fmla="*/ 78 h 199"/>
              <a:gd name="T98" fmla="*/ 69 w 123"/>
              <a:gd name="T99" fmla="*/ 83 h 199"/>
              <a:gd name="T100" fmla="*/ 72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7 h 199"/>
              <a:gd name="T110" fmla="*/ 102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2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2" y="110"/>
                </a:lnTo>
                <a:lnTo>
                  <a:pt x="69" y="116"/>
                </a:lnTo>
                <a:lnTo>
                  <a:pt x="67" y="121"/>
                </a:lnTo>
                <a:lnTo>
                  <a:pt x="65" y="128"/>
                </a:lnTo>
                <a:lnTo>
                  <a:pt x="63" y="136"/>
                </a:lnTo>
                <a:lnTo>
                  <a:pt x="62" y="145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6"/>
                </a:lnTo>
                <a:lnTo>
                  <a:pt x="49" y="110"/>
                </a:lnTo>
                <a:lnTo>
                  <a:pt x="45" y="107"/>
                </a:lnTo>
                <a:lnTo>
                  <a:pt x="41" y="104"/>
                </a:lnTo>
                <a:lnTo>
                  <a:pt x="34" y="102"/>
                </a:lnTo>
                <a:lnTo>
                  <a:pt x="27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7" y="97"/>
                </a:lnTo>
                <a:lnTo>
                  <a:pt x="34" y="96"/>
                </a:lnTo>
                <a:lnTo>
                  <a:pt x="41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2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2"/>
                </a:lnTo>
                <a:lnTo>
                  <a:pt x="65" y="70"/>
                </a:lnTo>
                <a:lnTo>
                  <a:pt x="67" y="78"/>
                </a:lnTo>
                <a:lnTo>
                  <a:pt x="69" y="83"/>
                </a:lnTo>
                <a:lnTo>
                  <a:pt x="72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7"/>
                </a:lnTo>
                <a:lnTo>
                  <a:pt x="102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9" name="Freeform 26"/>
          <p:cNvSpPr/>
          <p:nvPr userDrawn="1"/>
        </p:nvSpPr>
        <p:spPr bwMode="auto">
          <a:xfrm>
            <a:off x="10858500" y="263525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3 w 123"/>
              <a:gd name="T15" fmla="*/ 111 h 199"/>
              <a:gd name="T16" fmla="*/ 70 w 123"/>
              <a:gd name="T17" fmla="*/ 115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5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5 h 199"/>
              <a:gd name="T44" fmla="*/ 49 w 123"/>
              <a:gd name="T45" fmla="*/ 111 h 199"/>
              <a:gd name="T46" fmla="*/ 45 w 123"/>
              <a:gd name="T47" fmla="*/ 107 h 199"/>
              <a:gd name="T48" fmla="*/ 40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8 w 123"/>
              <a:gd name="T63" fmla="*/ 98 h 199"/>
              <a:gd name="T64" fmla="*/ 35 w 123"/>
              <a:gd name="T65" fmla="*/ 96 h 199"/>
              <a:gd name="T66" fmla="*/ 40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3 h 199"/>
              <a:gd name="T80" fmla="*/ 59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0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8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3" y="111"/>
                </a:lnTo>
                <a:lnTo>
                  <a:pt x="70" y="115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5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0" y="104"/>
                </a:lnTo>
                <a:lnTo>
                  <a:pt x="35" y="102"/>
                </a:lnTo>
                <a:lnTo>
                  <a:pt x="28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8" y="98"/>
                </a:lnTo>
                <a:lnTo>
                  <a:pt x="35" y="96"/>
                </a:lnTo>
                <a:lnTo>
                  <a:pt x="40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3"/>
                </a:lnTo>
                <a:lnTo>
                  <a:pt x="59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3" y="53"/>
                </a:lnTo>
                <a:lnTo>
                  <a:pt x="64" y="63"/>
                </a:lnTo>
                <a:lnTo>
                  <a:pt x="66" y="70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8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0" name="Freeform 27"/>
          <p:cNvSpPr/>
          <p:nvPr userDrawn="1"/>
        </p:nvSpPr>
        <p:spPr bwMode="auto">
          <a:xfrm>
            <a:off x="9950450" y="1511300"/>
            <a:ext cx="195263" cy="314325"/>
          </a:xfrm>
          <a:custGeom>
            <a:avLst/>
            <a:gdLst>
              <a:gd name="T0" fmla="*/ 123 w 123"/>
              <a:gd name="T1" fmla="*/ 100 h 198"/>
              <a:gd name="T2" fmla="*/ 123 w 123"/>
              <a:gd name="T3" fmla="*/ 100 h 198"/>
              <a:gd name="T4" fmla="*/ 102 w 123"/>
              <a:gd name="T5" fmla="*/ 100 h 198"/>
              <a:gd name="T6" fmla="*/ 94 w 123"/>
              <a:gd name="T7" fmla="*/ 101 h 198"/>
              <a:gd name="T8" fmla="*/ 88 w 123"/>
              <a:gd name="T9" fmla="*/ 103 h 198"/>
              <a:gd name="T10" fmla="*/ 82 w 123"/>
              <a:gd name="T11" fmla="*/ 105 h 198"/>
              <a:gd name="T12" fmla="*/ 77 w 123"/>
              <a:gd name="T13" fmla="*/ 107 h 198"/>
              <a:gd name="T14" fmla="*/ 73 w 123"/>
              <a:gd name="T15" fmla="*/ 111 h 198"/>
              <a:gd name="T16" fmla="*/ 69 w 123"/>
              <a:gd name="T17" fmla="*/ 115 h 198"/>
              <a:gd name="T18" fmla="*/ 67 w 123"/>
              <a:gd name="T19" fmla="*/ 121 h 198"/>
              <a:gd name="T20" fmla="*/ 65 w 123"/>
              <a:gd name="T21" fmla="*/ 127 h 198"/>
              <a:gd name="T22" fmla="*/ 63 w 123"/>
              <a:gd name="T23" fmla="*/ 135 h 198"/>
              <a:gd name="T24" fmla="*/ 62 w 123"/>
              <a:gd name="T25" fmla="*/ 145 h 198"/>
              <a:gd name="T26" fmla="*/ 61 w 123"/>
              <a:gd name="T27" fmla="*/ 168 h 198"/>
              <a:gd name="T28" fmla="*/ 61 w 123"/>
              <a:gd name="T29" fmla="*/ 198 h 198"/>
              <a:gd name="T30" fmla="*/ 61 w 123"/>
              <a:gd name="T31" fmla="*/ 198 h 198"/>
              <a:gd name="T32" fmla="*/ 60 w 123"/>
              <a:gd name="T33" fmla="*/ 168 h 198"/>
              <a:gd name="T34" fmla="*/ 59 w 123"/>
              <a:gd name="T35" fmla="*/ 145 h 198"/>
              <a:gd name="T36" fmla="*/ 58 w 123"/>
              <a:gd name="T37" fmla="*/ 135 h 198"/>
              <a:gd name="T38" fmla="*/ 57 w 123"/>
              <a:gd name="T39" fmla="*/ 127 h 198"/>
              <a:gd name="T40" fmla="*/ 55 w 123"/>
              <a:gd name="T41" fmla="*/ 121 h 198"/>
              <a:gd name="T42" fmla="*/ 52 w 123"/>
              <a:gd name="T43" fmla="*/ 115 h 198"/>
              <a:gd name="T44" fmla="*/ 49 w 123"/>
              <a:gd name="T45" fmla="*/ 111 h 198"/>
              <a:gd name="T46" fmla="*/ 45 w 123"/>
              <a:gd name="T47" fmla="*/ 107 h 198"/>
              <a:gd name="T48" fmla="*/ 41 w 123"/>
              <a:gd name="T49" fmla="*/ 105 h 198"/>
              <a:gd name="T50" fmla="*/ 35 w 123"/>
              <a:gd name="T51" fmla="*/ 103 h 198"/>
              <a:gd name="T52" fmla="*/ 27 w 123"/>
              <a:gd name="T53" fmla="*/ 101 h 198"/>
              <a:gd name="T54" fmla="*/ 19 w 123"/>
              <a:gd name="T55" fmla="*/ 100 h 198"/>
              <a:gd name="T56" fmla="*/ 0 w 123"/>
              <a:gd name="T57" fmla="*/ 100 h 198"/>
              <a:gd name="T58" fmla="*/ 0 w 123"/>
              <a:gd name="T59" fmla="*/ 100 h 198"/>
              <a:gd name="T60" fmla="*/ 19 w 123"/>
              <a:gd name="T61" fmla="*/ 99 h 198"/>
              <a:gd name="T62" fmla="*/ 27 w 123"/>
              <a:gd name="T63" fmla="*/ 97 h 198"/>
              <a:gd name="T64" fmla="*/ 35 w 123"/>
              <a:gd name="T65" fmla="*/ 95 h 198"/>
              <a:gd name="T66" fmla="*/ 41 w 123"/>
              <a:gd name="T67" fmla="*/ 93 h 198"/>
              <a:gd name="T68" fmla="*/ 45 w 123"/>
              <a:gd name="T69" fmla="*/ 91 h 198"/>
              <a:gd name="T70" fmla="*/ 49 w 123"/>
              <a:gd name="T71" fmla="*/ 87 h 198"/>
              <a:gd name="T72" fmla="*/ 52 w 123"/>
              <a:gd name="T73" fmla="*/ 83 h 198"/>
              <a:gd name="T74" fmla="*/ 55 w 123"/>
              <a:gd name="T75" fmla="*/ 77 h 198"/>
              <a:gd name="T76" fmla="*/ 57 w 123"/>
              <a:gd name="T77" fmla="*/ 71 h 198"/>
              <a:gd name="T78" fmla="*/ 58 w 123"/>
              <a:gd name="T79" fmla="*/ 63 h 198"/>
              <a:gd name="T80" fmla="*/ 59 w 123"/>
              <a:gd name="T81" fmla="*/ 53 h 198"/>
              <a:gd name="T82" fmla="*/ 60 w 123"/>
              <a:gd name="T83" fmla="*/ 30 h 198"/>
              <a:gd name="T84" fmla="*/ 61 w 123"/>
              <a:gd name="T85" fmla="*/ 0 h 198"/>
              <a:gd name="T86" fmla="*/ 61 w 123"/>
              <a:gd name="T87" fmla="*/ 0 h 198"/>
              <a:gd name="T88" fmla="*/ 61 w 123"/>
              <a:gd name="T89" fmla="*/ 30 h 198"/>
              <a:gd name="T90" fmla="*/ 62 w 123"/>
              <a:gd name="T91" fmla="*/ 53 h 198"/>
              <a:gd name="T92" fmla="*/ 63 w 123"/>
              <a:gd name="T93" fmla="*/ 63 h 198"/>
              <a:gd name="T94" fmla="*/ 65 w 123"/>
              <a:gd name="T95" fmla="*/ 71 h 198"/>
              <a:gd name="T96" fmla="*/ 67 w 123"/>
              <a:gd name="T97" fmla="*/ 77 h 198"/>
              <a:gd name="T98" fmla="*/ 69 w 123"/>
              <a:gd name="T99" fmla="*/ 83 h 198"/>
              <a:gd name="T100" fmla="*/ 73 w 123"/>
              <a:gd name="T101" fmla="*/ 87 h 198"/>
              <a:gd name="T102" fmla="*/ 77 w 123"/>
              <a:gd name="T103" fmla="*/ 91 h 198"/>
              <a:gd name="T104" fmla="*/ 82 w 123"/>
              <a:gd name="T105" fmla="*/ 93 h 198"/>
              <a:gd name="T106" fmla="*/ 88 w 123"/>
              <a:gd name="T107" fmla="*/ 95 h 198"/>
              <a:gd name="T108" fmla="*/ 94 w 123"/>
              <a:gd name="T109" fmla="*/ 97 h 198"/>
              <a:gd name="T110" fmla="*/ 102 w 123"/>
              <a:gd name="T111" fmla="*/ 99 h 198"/>
              <a:gd name="T112" fmla="*/ 123 w 123"/>
              <a:gd name="T113" fmla="*/ 100 h 198"/>
              <a:gd name="T114" fmla="*/ 123 w 123"/>
              <a:gd name="T115" fmla="*/ 10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8">
                <a:moveTo>
                  <a:pt x="123" y="100"/>
                </a:moveTo>
                <a:lnTo>
                  <a:pt x="123" y="100"/>
                </a:lnTo>
                <a:lnTo>
                  <a:pt x="102" y="100"/>
                </a:lnTo>
                <a:lnTo>
                  <a:pt x="94" y="101"/>
                </a:lnTo>
                <a:lnTo>
                  <a:pt x="88" y="103"/>
                </a:lnTo>
                <a:lnTo>
                  <a:pt x="82" y="105"/>
                </a:lnTo>
                <a:lnTo>
                  <a:pt x="77" y="107"/>
                </a:lnTo>
                <a:lnTo>
                  <a:pt x="73" y="111"/>
                </a:lnTo>
                <a:lnTo>
                  <a:pt x="69" y="115"/>
                </a:lnTo>
                <a:lnTo>
                  <a:pt x="67" y="121"/>
                </a:lnTo>
                <a:lnTo>
                  <a:pt x="65" y="127"/>
                </a:lnTo>
                <a:lnTo>
                  <a:pt x="63" y="135"/>
                </a:lnTo>
                <a:lnTo>
                  <a:pt x="62" y="145"/>
                </a:lnTo>
                <a:lnTo>
                  <a:pt x="61" y="168"/>
                </a:lnTo>
                <a:lnTo>
                  <a:pt x="61" y="198"/>
                </a:lnTo>
                <a:lnTo>
                  <a:pt x="61" y="198"/>
                </a:lnTo>
                <a:lnTo>
                  <a:pt x="60" y="168"/>
                </a:lnTo>
                <a:lnTo>
                  <a:pt x="59" y="145"/>
                </a:lnTo>
                <a:lnTo>
                  <a:pt x="58" y="135"/>
                </a:lnTo>
                <a:lnTo>
                  <a:pt x="57" y="127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1" y="105"/>
                </a:lnTo>
                <a:lnTo>
                  <a:pt x="35" y="103"/>
                </a:lnTo>
                <a:lnTo>
                  <a:pt x="27" y="101"/>
                </a:lnTo>
                <a:lnTo>
                  <a:pt x="19" y="100"/>
                </a:lnTo>
                <a:lnTo>
                  <a:pt x="0" y="100"/>
                </a:lnTo>
                <a:lnTo>
                  <a:pt x="0" y="100"/>
                </a:lnTo>
                <a:lnTo>
                  <a:pt x="19" y="99"/>
                </a:lnTo>
                <a:lnTo>
                  <a:pt x="27" y="97"/>
                </a:lnTo>
                <a:lnTo>
                  <a:pt x="35" y="95"/>
                </a:lnTo>
                <a:lnTo>
                  <a:pt x="41" y="93"/>
                </a:lnTo>
                <a:lnTo>
                  <a:pt x="45" y="91"/>
                </a:lnTo>
                <a:lnTo>
                  <a:pt x="49" y="87"/>
                </a:lnTo>
                <a:lnTo>
                  <a:pt x="52" y="83"/>
                </a:lnTo>
                <a:lnTo>
                  <a:pt x="55" y="77"/>
                </a:lnTo>
                <a:lnTo>
                  <a:pt x="57" y="71"/>
                </a:lnTo>
                <a:lnTo>
                  <a:pt x="58" y="63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3"/>
                </a:lnTo>
                <a:lnTo>
                  <a:pt x="65" y="71"/>
                </a:lnTo>
                <a:lnTo>
                  <a:pt x="67" y="77"/>
                </a:lnTo>
                <a:lnTo>
                  <a:pt x="69" y="83"/>
                </a:lnTo>
                <a:lnTo>
                  <a:pt x="73" y="87"/>
                </a:lnTo>
                <a:lnTo>
                  <a:pt x="77" y="91"/>
                </a:lnTo>
                <a:lnTo>
                  <a:pt x="82" y="93"/>
                </a:lnTo>
                <a:lnTo>
                  <a:pt x="88" y="95"/>
                </a:lnTo>
                <a:lnTo>
                  <a:pt x="94" y="97"/>
                </a:lnTo>
                <a:lnTo>
                  <a:pt x="102" y="99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1" name="Freeform 28"/>
          <p:cNvSpPr/>
          <p:nvPr userDrawn="1"/>
        </p:nvSpPr>
        <p:spPr bwMode="auto">
          <a:xfrm>
            <a:off x="11996738" y="38608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5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2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3 w 123"/>
              <a:gd name="T43" fmla="*/ 116 h 199"/>
              <a:gd name="T44" fmla="*/ 49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9 h 199"/>
              <a:gd name="T62" fmla="*/ 28 w 123"/>
              <a:gd name="T63" fmla="*/ 98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49 w 123"/>
              <a:gd name="T71" fmla="*/ 88 h 199"/>
              <a:gd name="T72" fmla="*/ 53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3 h 199"/>
              <a:gd name="T80" fmla="*/ 59 w 123"/>
              <a:gd name="T81" fmla="*/ 54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2 w 123"/>
              <a:gd name="T89" fmla="*/ 30 h 199"/>
              <a:gd name="T90" fmla="*/ 64 w 123"/>
              <a:gd name="T91" fmla="*/ 54 h 199"/>
              <a:gd name="T92" fmla="*/ 65 w 123"/>
              <a:gd name="T93" fmla="*/ 63 h 199"/>
              <a:gd name="T94" fmla="*/ 66 w 123"/>
              <a:gd name="T95" fmla="*/ 72 h 199"/>
              <a:gd name="T96" fmla="*/ 68 w 123"/>
              <a:gd name="T97" fmla="*/ 78 h 199"/>
              <a:gd name="T98" fmla="*/ 70 w 123"/>
              <a:gd name="T99" fmla="*/ 84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5 w 123"/>
              <a:gd name="T109" fmla="*/ 98 h 199"/>
              <a:gd name="T110" fmla="*/ 104 w 123"/>
              <a:gd name="T111" fmla="*/ 99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5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2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3" y="116"/>
                </a:lnTo>
                <a:lnTo>
                  <a:pt x="49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9"/>
                </a:lnTo>
                <a:lnTo>
                  <a:pt x="28" y="98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49" y="88"/>
                </a:lnTo>
                <a:lnTo>
                  <a:pt x="53" y="84"/>
                </a:lnTo>
                <a:lnTo>
                  <a:pt x="55" y="78"/>
                </a:lnTo>
                <a:lnTo>
                  <a:pt x="57" y="72"/>
                </a:lnTo>
                <a:lnTo>
                  <a:pt x="58" y="63"/>
                </a:lnTo>
                <a:lnTo>
                  <a:pt x="59" y="54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2" y="30"/>
                </a:lnTo>
                <a:lnTo>
                  <a:pt x="64" y="54"/>
                </a:lnTo>
                <a:lnTo>
                  <a:pt x="65" y="63"/>
                </a:lnTo>
                <a:lnTo>
                  <a:pt x="66" y="72"/>
                </a:lnTo>
                <a:lnTo>
                  <a:pt x="68" y="78"/>
                </a:lnTo>
                <a:lnTo>
                  <a:pt x="70" y="84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8"/>
                </a:lnTo>
                <a:lnTo>
                  <a:pt x="104" y="99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2" name="Freeform 29"/>
          <p:cNvSpPr/>
          <p:nvPr userDrawn="1"/>
        </p:nvSpPr>
        <p:spPr bwMode="auto">
          <a:xfrm>
            <a:off x="4845050" y="3741738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6 w 123"/>
              <a:gd name="T7" fmla="*/ 101 h 199"/>
              <a:gd name="T8" fmla="*/ 89 w 123"/>
              <a:gd name="T9" fmla="*/ 102 h 199"/>
              <a:gd name="T10" fmla="*/ 82 w 123"/>
              <a:gd name="T11" fmla="*/ 104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8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8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2 h 199"/>
              <a:gd name="T80" fmla="*/ 60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4 w 123"/>
              <a:gd name="T91" fmla="*/ 53 h 199"/>
              <a:gd name="T92" fmla="*/ 65 w 123"/>
              <a:gd name="T93" fmla="*/ 62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6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6" y="101"/>
                </a:lnTo>
                <a:lnTo>
                  <a:pt x="89" y="102"/>
                </a:lnTo>
                <a:lnTo>
                  <a:pt x="82" y="104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8"/>
                </a:lnTo>
                <a:lnTo>
                  <a:pt x="62" y="199"/>
                </a:lnTo>
                <a:lnTo>
                  <a:pt x="62" y="199"/>
                </a:lnTo>
                <a:lnTo>
                  <a:pt x="61" y="168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2"/>
                </a:lnTo>
                <a:lnTo>
                  <a:pt x="60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4" y="53"/>
                </a:lnTo>
                <a:lnTo>
                  <a:pt x="65" y="62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6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3" name="Freeform 30"/>
          <p:cNvSpPr/>
          <p:nvPr userDrawn="1"/>
        </p:nvSpPr>
        <p:spPr bwMode="auto">
          <a:xfrm>
            <a:off x="4279900" y="1354138"/>
            <a:ext cx="193675" cy="315913"/>
          </a:xfrm>
          <a:custGeom>
            <a:avLst/>
            <a:gdLst>
              <a:gd name="T0" fmla="*/ 122 w 122"/>
              <a:gd name="T1" fmla="*/ 99 h 199"/>
              <a:gd name="T2" fmla="*/ 122 w 122"/>
              <a:gd name="T3" fmla="*/ 99 h 199"/>
              <a:gd name="T4" fmla="*/ 103 w 122"/>
              <a:gd name="T5" fmla="*/ 99 h 199"/>
              <a:gd name="T6" fmla="*/ 95 w 122"/>
              <a:gd name="T7" fmla="*/ 100 h 199"/>
              <a:gd name="T8" fmla="*/ 88 w 122"/>
              <a:gd name="T9" fmla="*/ 102 h 199"/>
              <a:gd name="T10" fmla="*/ 82 w 122"/>
              <a:gd name="T11" fmla="*/ 104 h 199"/>
              <a:gd name="T12" fmla="*/ 77 w 122"/>
              <a:gd name="T13" fmla="*/ 106 h 199"/>
              <a:gd name="T14" fmla="*/ 73 w 122"/>
              <a:gd name="T15" fmla="*/ 110 h 199"/>
              <a:gd name="T16" fmla="*/ 70 w 122"/>
              <a:gd name="T17" fmla="*/ 114 h 199"/>
              <a:gd name="T18" fmla="*/ 67 w 122"/>
              <a:gd name="T19" fmla="*/ 121 h 199"/>
              <a:gd name="T20" fmla="*/ 65 w 122"/>
              <a:gd name="T21" fmla="*/ 127 h 199"/>
              <a:gd name="T22" fmla="*/ 64 w 122"/>
              <a:gd name="T23" fmla="*/ 135 h 199"/>
              <a:gd name="T24" fmla="*/ 63 w 122"/>
              <a:gd name="T25" fmla="*/ 144 h 199"/>
              <a:gd name="T26" fmla="*/ 62 w 122"/>
              <a:gd name="T27" fmla="*/ 168 h 199"/>
              <a:gd name="T28" fmla="*/ 61 w 122"/>
              <a:gd name="T29" fmla="*/ 199 h 199"/>
              <a:gd name="T30" fmla="*/ 61 w 122"/>
              <a:gd name="T31" fmla="*/ 199 h 199"/>
              <a:gd name="T32" fmla="*/ 61 w 122"/>
              <a:gd name="T33" fmla="*/ 168 h 199"/>
              <a:gd name="T34" fmla="*/ 60 w 122"/>
              <a:gd name="T35" fmla="*/ 144 h 199"/>
              <a:gd name="T36" fmla="*/ 59 w 122"/>
              <a:gd name="T37" fmla="*/ 135 h 199"/>
              <a:gd name="T38" fmla="*/ 57 w 122"/>
              <a:gd name="T39" fmla="*/ 127 h 199"/>
              <a:gd name="T40" fmla="*/ 56 w 122"/>
              <a:gd name="T41" fmla="*/ 121 h 199"/>
              <a:gd name="T42" fmla="*/ 53 w 122"/>
              <a:gd name="T43" fmla="*/ 114 h 199"/>
              <a:gd name="T44" fmla="*/ 50 w 122"/>
              <a:gd name="T45" fmla="*/ 110 h 199"/>
              <a:gd name="T46" fmla="*/ 46 w 122"/>
              <a:gd name="T47" fmla="*/ 106 h 199"/>
              <a:gd name="T48" fmla="*/ 40 w 122"/>
              <a:gd name="T49" fmla="*/ 104 h 199"/>
              <a:gd name="T50" fmla="*/ 34 w 122"/>
              <a:gd name="T51" fmla="*/ 102 h 199"/>
              <a:gd name="T52" fmla="*/ 28 w 122"/>
              <a:gd name="T53" fmla="*/ 100 h 199"/>
              <a:gd name="T54" fmla="*/ 20 w 122"/>
              <a:gd name="T55" fmla="*/ 99 h 199"/>
              <a:gd name="T56" fmla="*/ 0 w 122"/>
              <a:gd name="T57" fmla="*/ 99 h 199"/>
              <a:gd name="T58" fmla="*/ 0 w 122"/>
              <a:gd name="T59" fmla="*/ 99 h 199"/>
              <a:gd name="T60" fmla="*/ 20 w 122"/>
              <a:gd name="T61" fmla="*/ 98 h 199"/>
              <a:gd name="T62" fmla="*/ 28 w 122"/>
              <a:gd name="T63" fmla="*/ 97 h 199"/>
              <a:gd name="T64" fmla="*/ 34 w 122"/>
              <a:gd name="T65" fmla="*/ 96 h 199"/>
              <a:gd name="T66" fmla="*/ 40 w 122"/>
              <a:gd name="T67" fmla="*/ 94 h 199"/>
              <a:gd name="T68" fmla="*/ 46 w 122"/>
              <a:gd name="T69" fmla="*/ 91 h 199"/>
              <a:gd name="T70" fmla="*/ 50 w 122"/>
              <a:gd name="T71" fmla="*/ 87 h 199"/>
              <a:gd name="T72" fmla="*/ 53 w 122"/>
              <a:gd name="T73" fmla="*/ 83 h 199"/>
              <a:gd name="T74" fmla="*/ 56 w 122"/>
              <a:gd name="T75" fmla="*/ 77 h 199"/>
              <a:gd name="T76" fmla="*/ 57 w 122"/>
              <a:gd name="T77" fmla="*/ 70 h 199"/>
              <a:gd name="T78" fmla="*/ 59 w 122"/>
              <a:gd name="T79" fmla="*/ 62 h 199"/>
              <a:gd name="T80" fmla="*/ 60 w 122"/>
              <a:gd name="T81" fmla="*/ 53 h 199"/>
              <a:gd name="T82" fmla="*/ 61 w 122"/>
              <a:gd name="T83" fmla="*/ 29 h 199"/>
              <a:gd name="T84" fmla="*/ 61 w 122"/>
              <a:gd name="T85" fmla="*/ 0 h 199"/>
              <a:gd name="T86" fmla="*/ 61 w 122"/>
              <a:gd name="T87" fmla="*/ 0 h 199"/>
              <a:gd name="T88" fmla="*/ 62 w 122"/>
              <a:gd name="T89" fmla="*/ 29 h 199"/>
              <a:gd name="T90" fmla="*/ 63 w 122"/>
              <a:gd name="T91" fmla="*/ 53 h 199"/>
              <a:gd name="T92" fmla="*/ 64 w 122"/>
              <a:gd name="T93" fmla="*/ 62 h 199"/>
              <a:gd name="T94" fmla="*/ 65 w 122"/>
              <a:gd name="T95" fmla="*/ 70 h 199"/>
              <a:gd name="T96" fmla="*/ 67 w 122"/>
              <a:gd name="T97" fmla="*/ 77 h 199"/>
              <a:gd name="T98" fmla="*/ 70 w 122"/>
              <a:gd name="T99" fmla="*/ 83 h 199"/>
              <a:gd name="T100" fmla="*/ 73 w 122"/>
              <a:gd name="T101" fmla="*/ 87 h 199"/>
              <a:gd name="T102" fmla="*/ 77 w 122"/>
              <a:gd name="T103" fmla="*/ 91 h 199"/>
              <a:gd name="T104" fmla="*/ 82 w 122"/>
              <a:gd name="T105" fmla="*/ 94 h 199"/>
              <a:gd name="T106" fmla="*/ 88 w 122"/>
              <a:gd name="T107" fmla="*/ 96 h 199"/>
              <a:gd name="T108" fmla="*/ 95 w 122"/>
              <a:gd name="T109" fmla="*/ 97 h 199"/>
              <a:gd name="T110" fmla="*/ 103 w 122"/>
              <a:gd name="T111" fmla="*/ 98 h 199"/>
              <a:gd name="T112" fmla="*/ 122 w 122"/>
              <a:gd name="T113" fmla="*/ 99 h 199"/>
              <a:gd name="T114" fmla="*/ 122 w 122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2" h="199">
                <a:moveTo>
                  <a:pt x="122" y="99"/>
                </a:moveTo>
                <a:lnTo>
                  <a:pt x="122" y="99"/>
                </a:lnTo>
                <a:lnTo>
                  <a:pt x="103" y="99"/>
                </a:lnTo>
                <a:lnTo>
                  <a:pt x="95" y="100"/>
                </a:lnTo>
                <a:lnTo>
                  <a:pt x="88" y="102"/>
                </a:lnTo>
                <a:lnTo>
                  <a:pt x="82" y="104"/>
                </a:lnTo>
                <a:lnTo>
                  <a:pt x="77" y="106"/>
                </a:lnTo>
                <a:lnTo>
                  <a:pt x="73" y="110"/>
                </a:lnTo>
                <a:lnTo>
                  <a:pt x="70" y="114"/>
                </a:lnTo>
                <a:lnTo>
                  <a:pt x="67" y="121"/>
                </a:lnTo>
                <a:lnTo>
                  <a:pt x="65" y="127"/>
                </a:lnTo>
                <a:lnTo>
                  <a:pt x="64" y="135"/>
                </a:lnTo>
                <a:lnTo>
                  <a:pt x="63" y="144"/>
                </a:lnTo>
                <a:lnTo>
                  <a:pt x="62" y="168"/>
                </a:lnTo>
                <a:lnTo>
                  <a:pt x="61" y="199"/>
                </a:lnTo>
                <a:lnTo>
                  <a:pt x="61" y="199"/>
                </a:lnTo>
                <a:lnTo>
                  <a:pt x="61" y="168"/>
                </a:lnTo>
                <a:lnTo>
                  <a:pt x="60" y="144"/>
                </a:lnTo>
                <a:lnTo>
                  <a:pt x="59" y="135"/>
                </a:lnTo>
                <a:lnTo>
                  <a:pt x="57" y="127"/>
                </a:lnTo>
                <a:lnTo>
                  <a:pt x="56" y="121"/>
                </a:lnTo>
                <a:lnTo>
                  <a:pt x="53" y="114"/>
                </a:lnTo>
                <a:lnTo>
                  <a:pt x="50" y="110"/>
                </a:lnTo>
                <a:lnTo>
                  <a:pt x="46" y="106"/>
                </a:lnTo>
                <a:lnTo>
                  <a:pt x="40" y="104"/>
                </a:lnTo>
                <a:lnTo>
                  <a:pt x="34" y="102"/>
                </a:lnTo>
                <a:lnTo>
                  <a:pt x="28" y="100"/>
                </a:lnTo>
                <a:lnTo>
                  <a:pt x="20" y="99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4" y="96"/>
                </a:lnTo>
                <a:lnTo>
                  <a:pt x="40" y="94"/>
                </a:lnTo>
                <a:lnTo>
                  <a:pt x="46" y="91"/>
                </a:lnTo>
                <a:lnTo>
                  <a:pt x="50" y="87"/>
                </a:lnTo>
                <a:lnTo>
                  <a:pt x="53" y="83"/>
                </a:lnTo>
                <a:lnTo>
                  <a:pt x="56" y="77"/>
                </a:lnTo>
                <a:lnTo>
                  <a:pt x="57" y="70"/>
                </a:lnTo>
                <a:lnTo>
                  <a:pt x="59" y="62"/>
                </a:lnTo>
                <a:lnTo>
                  <a:pt x="60" y="53"/>
                </a:lnTo>
                <a:lnTo>
                  <a:pt x="61" y="29"/>
                </a:lnTo>
                <a:lnTo>
                  <a:pt x="61" y="0"/>
                </a:lnTo>
                <a:lnTo>
                  <a:pt x="61" y="0"/>
                </a:lnTo>
                <a:lnTo>
                  <a:pt x="62" y="29"/>
                </a:lnTo>
                <a:lnTo>
                  <a:pt x="63" y="53"/>
                </a:lnTo>
                <a:lnTo>
                  <a:pt x="64" y="62"/>
                </a:lnTo>
                <a:lnTo>
                  <a:pt x="65" y="70"/>
                </a:lnTo>
                <a:lnTo>
                  <a:pt x="67" y="77"/>
                </a:lnTo>
                <a:lnTo>
                  <a:pt x="70" y="83"/>
                </a:lnTo>
                <a:lnTo>
                  <a:pt x="73" y="87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7"/>
                </a:lnTo>
                <a:lnTo>
                  <a:pt x="103" y="98"/>
                </a:lnTo>
                <a:lnTo>
                  <a:pt x="122" y="99"/>
                </a:lnTo>
                <a:lnTo>
                  <a:pt x="122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4" name="Freeform 31"/>
          <p:cNvSpPr/>
          <p:nvPr userDrawn="1"/>
        </p:nvSpPr>
        <p:spPr bwMode="auto">
          <a:xfrm>
            <a:off x="8207375" y="21320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6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3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2 w 123"/>
              <a:gd name="T33" fmla="*/ 169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1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1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1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51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2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3 w 123"/>
              <a:gd name="T89" fmla="*/ 31 h 199"/>
              <a:gd name="T90" fmla="*/ 64 w 123"/>
              <a:gd name="T91" fmla="*/ 53 h 199"/>
              <a:gd name="T92" fmla="*/ 65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6 w 123"/>
              <a:gd name="T109" fmla="*/ 97 h 199"/>
              <a:gd name="T110" fmla="*/ 104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6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3" y="169"/>
                </a:lnTo>
                <a:lnTo>
                  <a:pt x="62" y="199"/>
                </a:lnTo>
                <a:lnTo>
                  <a:pt x="62" y="199"/>
                </a:lnTo>
                <a:lnTo>
                  <a:pt x="62" y="169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1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1" y="100"/>
                </a:lnTo>
                <a:lnTo>
                  <a:pt x="0" y="99"/>
                </a:lnTo>
                <a:lnTo>
                  <a:pt x="0" y="99"/>
                </a:lnTo>
                <a:lnTo>
                  <a:pt x="21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51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2" y="31"/>
                </a:lnTo>
                <a:lnTo>
                  <a:pt x="62" y="0"/>
                </a:lnTo>
                <a:lnTo>
                  <a:pt x="62" y="0"/>
                </a:lnTo>
                <a:lnTo>
                  <a:pt x="63" y="31"/>
                </a:lnTo>
                <a:lnTo>
                  <a:pt x="64" y="53"/>
                </a:lnTo>
                <a:lnTo>
                  <a:pt x="65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6" y="97"/>
                </a:lnTo>
                <a:lnTo>
                  <a:pt x="104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5" name="Freeform 5"/>
          <p:cNvSpPr/>
          <p:nvPr userDrawn="1"/>
        </p:nvSpPr>
        <p:spPr bwMode="auto">
          <a:xfrm>
            <a:off x="453" y="6063048"/>
            <a:ext cx="12220575" cy="1276159"/>
          </a:xfrm>
          <a:custGeom>
            <a:avLst/>
            <a:gdLst>
              <a:gd name="T0" fmla="*/ 15120 w 15360"/>
              <a:gd name="T1" fmla="*/ 355 h 1604"/>
              <a:gd name="T2" fmla="*/ 14945 w 15360"/>
              <a:gd name="T3" fmla="*/ 685 h 1604"/>
              <a:gd name="T4" fmla="*/ 14700 w 15360"/>
              <a:gd name="T5" fmla="*/ 645 h 1604"/>
              <a:gd name="T6" fmla="*/ 14406 w 15360"/>
              <a:gd name="T7" fmla="*/ 702 h 1604"/>
              <a:gd name="T8" fmla="*/ 14097 w 15360"/>
              <a:gd name="T9" fmla="*/ 576 h 1604"/>
              <a:gd name="T10" fmla="*/ 13905 w 15360"/>
              <a:gd name="T11" fmla="*/ 518 h 1604"/>
              <a:gd name="T12" fmla="*/ 13603 w 15360"/>
              <a:gd name="T13" fmla="*/ 384 h 1604"/>
              <a:gd name="T14" fmla="*/ 13286 w 15360"/>
              <a:gd name="T15" fmla="*/ 386 h 1604"/>
              <a:gd name="T16" fmla="*/ 12966 w 15360"/>
              <a:gd name="T17" fmla="*/ 545 h 1604"/>
              <a:gd name="T18" fmla="*/ 12753 w 15360"/>
              <a:gd name="T19" fmla="*/ 608 h 1604"/>
              <a:gd name="T20" fmla="*/ 12543 w 15360"/>
              <a:gd name="T21" fmla="*/ 660 h 1604"/>
              <a:gd name="T22" fmla="*/ 12365 w 15360"/>
              <a:gd name="T23" fmla="*/ 746 h 1604"/>
              <a:gd name="T24" fmla="*/ 12119 w 15360"/>
              <a:gd name="T25" fmla="*/ 562 h 1604"/>
              <a:gd name="T26" fmla="*/ 11848 w 15360"/>
              <a:gd name="T27" fmla="*/ 401 h 1604"/>
              <a:gd name="T28" fmla="*/ 11616 w 15360"/>
              <a:gd name="T29" fmla="*/ 276 h 1604"/>
              <a:gd name="T30" fmla="*/ 11249 w 15360"/>
              <a:gd name="T31" fmla="*/ 29 h 1604"/>
              <a:gd name="T32" fmla="*/ 10840 w 15360"/>
              <a:gd name="T33" fmla="*/ 29 h 1604"/>
              <a:gd name="T34" fmla="*/ 10476 w 15360"/>
              <a:gd name="T35" fmla="*/ 271 h 1604"/>
              <a:gd name="T36" fmla="*/ 10308 w 15360"/>
              <a:gd name="T37" fmla="*/ 401 h 1604"/>
              <a:gd name="T38" fmla="*/ 10107 w 15360"/>
              <a:gd name="T39" fmla="*/ 495 h 1604"/>
              <a:gd name="T40" fmla="*/ 9836 w 15360"/>
              <a:gd name="T41" fmla="*/ 537 h 1604"/>
              <a:gd name="T42" fmla="*/ 9494 w 15360"/>
              <a:gd name="T43" fmla="*/ 622 h 1604"/>
              <a:gd name="T44" fmla="*/ 9264 w 15360"/>
              <a:gd name="T45" fmla="*/ 489 h 1604"/>
              <a:gd name="T46" fmla="*/ 9072 w 15360"/>
              <a:gd name="T47" fmla="*/ 491 h 1604"/>
              <a:gd name="T48" fmla="*/ 8886 w 15360"/>
              <a:gd name="T49" fmla="*/ 424 h 1604"/>
              <a:gd name="T50" fmla="*/ 8605 w 15360"/>
              <a:gd name="T51" fmla="*/ 290 h 1604"/>
              <a:gd name="T52" fmla="*/ 8304 w 15360"/>
              <a:gd name="T53" fmla="*/ 311 h 1604"/>
              <a:gd name="T54" fmla="*/ 8028 w 15360"/>
              <a:gd name="T55" fmla="*/ 505 h 1604"/>
              <a:gd name="T56" fmla="*/ 7770 w 15360"/>
              <a:gd name="T57" fmla="*/ 539 h 1604"/>
              <a:gd name="T58" fmla="*/ 7532 w 15360"/>
              <a:gd name="T59" fmla="*/ 578 h 1604"/>
              <a:gd name="T60" fmla="*/ 7356 w 15360"/>
              <a:gd name="T61" fmla="*/ 464 h 1604"/>
              <a:gd name="T62" fmla="*/ 7150 w 15360"/>
              <a:gd name="T63" fmla="*/ 445 h 1604"/>
              <a:gd name="T64" fmla="*/ 6914 w 15360"/>
              <a:gd name="T65" fmla="*/ 554 h 1604"/>
              <a:gd name="T66" fmla="*/ 6678 w 15360"/>
              <a:gd name="T67" fmla="*/ 647 h 1604"/>
              <a:gd name="T68" fmla="*/ 6384 w 15360"/>
              <a:gd name="T69" fmla="*/ 679 h 1604"/>
              <a:gd name="T70" fmla="*/ 6257 w 15360"/>
              <a:gd name="T71" fmla="*/ 581 h 1604"/>
              <a:gd name="T72" fmla="*/ 6075 w 15360"/>
              <a:gd name="T73" fmla="*/ 522 h 1604"/>
              <a:gd name="T74" fmla="*/ 5885 w 15360"/>
              <a:gd name="T75" fmla="*/ 401 h 1604"/>
              <a:gd name="T76" fmla="*/ 5530 w 15360"/>
              <a:gd name="T77" fmla="*/ 228 h 1604"/>
              <a:gd name="T78" fmla="*/ 5121 w 15360"/>
              <a:gd name="T79" fmla="*/ 267 h 1604"/>
              <a:gd name="T80" fmla="*/ 4758 w 15360"/>
              <a:gd name="T81" fmla="*/ 568 h 1604"/>
              <a:gd name="T82" fmla="*/ 4441 w 15360"/>
              <a:gd name="T83" fmla="*/ 547 h 1604"/>
              <a:gd name="T84" fmla="*/ 4143 w 15360"/>
              <a:gd name="T85" fmla="*/ 570 h 1604"/>
              <a:gd name="T86" fmla="*/ 3905 w 15360"/>
              <a:gd name="T87" fmla="*/ 723 h 1604"/>
              <a:gd name="T88" fmla="*/ 3686 w 15360"/>
              <a:gd name="T89" fmla="*/ 725 h 1604"/>
              <a:gd name="T90" fmla="*/ 3469 w 15360"/>
              <a:gd name="T91" fmla="*/ 835 h 1604"/>
              <a:gd name="T92" fmla="*/ 3256 w 15360"/>
              <a:gd name="T93" fmla="*/ 923 h 1604"/>
              <a:gd name="T94" fmla="*/ 3009 w 15360"/>
              <a:gd name="T95" fmla="*/ 885 h 1604"/>
              <a:gd name="T96" fmla="*/ 2828 w 15360"/>
              <a:gd name="T97" fmla="*/ 683 h 1604"/>
              <a:gd name="T98" fmla="*/ 2600 w 15360"/>
              <a:gd name="T99" fmla="*/ 556 h 1604"/>
              <a:gd name="T100" fmla="*/ 2298 w 15360"/>
              <a:gd name="T101" fmla="*/ 388 h 1604"/>
              <a:gd name="T102" fmla="*/ 2026 w 15360"/>
              <a:gd name="T103" fmla="*/ 378 h 1604"/>
              <a:gd name="T104" fmla="*/ 1730 w 15360"/>
              <a:gd name="T105" fmla="*/ 512 h 1604"/>
              <a:gd name="T106" fmla="*/ 1507 w 15360"/>
              <a:gd name="T107" fmla="*/ 846 h 1604"/>
              <a:gd name="T108" fmla="*/ 1252 w 15360"/>
              <a:gd name="T109" fmla="*/ 800 h 1604"/>
              <a:gd name="T110" fmla="*/ 1008 w 15360"/>
              <a:gd name="T111" fmla="*/ 835 h 1604"/>
              <a:gd name="T112" fmla="*/ 732 w 15360"/>
              <a:gd name="T113" fmla="*/ 775 h 1604"/>
              <a:gd name="T114" fmla="*/ 369 w 15360"/>
              <a:gd name="T115" fmla="*/ 554 h 1604"/>
              <a:gd name="T116" fmla="*/ 52 w 15360"/>
              <a:gd name="T117" fmla="*/ 558 h 1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360" h="1604">
                <a:moveTo>
                  <a:pt x="15360" y="192"/>
                </a:moveTo>
                <a:lnTo>
                  <a:pt x="15360" y="192"/>
                </a:lnTo>
                <a:lnTo>
                  <a:pt x="15322" y="209"/>
                </a:lnTo>
                <a:lnTo>
                  <a:pt x="15285" y="228"/>
                </a:lnTo>
                <a:lnTo>
                  <a:pt x="15249" y="249"/>
                </a:lnTo>
                <a:lnTo>
                  <a:pt x="15214" y="272"/>
                </a:lnTo>
                <a:lnTo>
                  <a:pt x="15181" y="299"/>
                </a:lnTo>
                <a:lnTo>
                  <a:pt x="15151" y="326"/>
                </a:lnTo>
                <a:lnTo>
                  <a:pt x="15120" y="355"/>
                </a:lnTo>
                <a:lnTo>
                  <a:pt x="15093" y="386"/>
                </a:lnTo>
                <a:lnTo>
                  <a:pt x="15066" y="418"/>
                </a:lnTo>
                <a:lnTo>
                  <a:pt x="15043" y="453"/>
                </a:lnTo>
                <a:lnTo>
                  <a:pt x="15022" y="487"/>
                </a:lnTo>
                <a:lnTo>
                  <a:pt x="15001" y="526"/>
                </a:lnTo>
                <a:lnTo>
                  <a:pt x="14984" y="562"/>
                </a:lnTo>
                <a:lnTo>
                  <a:pt x="14968" y="602"/>
                </a:lnTo>
                <a:lnTo>
                  <a:pt x="14955" y="643"/>
                </a:lnTo>
                <a:lnTo>
                  <a:pt x="14945" y="685"/>
                </a:lnTo>
                <a:lnTo>
                  <a:pt x="14945" y="685"/>
                </a:lnTo>
                <a:lnTo>
                  <a:pt x="14916" y="675"/>
                </a:lnTo>
                <a:lnTo>
                  <a:pt x="14886" y="668"/>
                </a:lnTo>
                <a:lnTo>
                  <a:pt x="14857" y="660"/>
                </a:lnTo>
                <a:lnTo>
                  <a:pt x="14826" y="654"/>
                </a:lnTo>
                <a:lnTo>
                  <a:pt x="14794" y="650"/>
                </a:lnTo>
                <a:lnTo>
                  <a:pt x="14763" y="647"/>
                </a:lnTo>
                <a:lnTo>
                  <a:pt x="14732" y="645"/>
                </a:lnTo>
                <a:lnTo>
                  <a:pt x="14700" y="645"/>
                </a:lnTo>
                <a:lnTo>
                  <a:pt x="14700" y="645"/>
                </a:lnTo>
                <a:lnTo>
                  <a:pt x="14661" y="647"/>
                </a:lnTo>
                <a:lnTo>
                  <a:pt x="14623" y="649"/>
                </a:lnTo>
                <a:lnTo>
                  <a:pt x="14584" y="652"/>
                </a:lnTo>
                <a:lnTo>
                  <a:pt x="14548" y="660"/>
                </a:lnTo>
                <a:lnTo>
                  <a:pt x="14511" y="668"/>
                </a:lnTo>
                <a:lnTo>
                  <a:pt x="14475" y="677"/>
                </a:lnTo>
                <a:lnTo>
                  <a:pt x="14440" y="689"/>
                </a:lnTo>
                <a:lnTo>
                  <a:pt x="14406" y="702"/>
                </a:lnTo>
                <a:lnTo>
                  <a:pt x="14406" y="702"/>
                </a:lnTo>
                <a:lnTo>
                  <a:pt x="14373" y="675"/>
                </a:lnTo>
                <a:lnTo>
                  <a:pt x="14340" y="650"/>
                </a:lnTo>
                <a:lnTo>
                  <a:pt x="14304" y="627"/>
                </a:lnTo>
                <a:lnTo>
                  <a:pt x="14266" y="610"/>
                </a:lnTo>
                <a:lnTo>
                  <a:pt x="14225" y="595"/>
                </a:lnTo>
                <a:lnTo>
                  <a:pt x="14183" y="585"/>
                </a:lnTo>
                <a:lnTo>
                  <a:pt x="14141" y="579"/>
                </a:lnTo>
                <a:lnTo>
                  <a:pt x="14097" y="576"/>
                </a:lnTo>
                <a:lnTo>
                  <a:pt x="14097" y="576"/>
                </a:lnTo>
                <a:lnTo>
                  <a:pt x="14068" y="578"/>
                </a:lnTo>
                <a:lnTo>
                  <a:pt x="14041" y="579"/>
                </a:lnTo>
                <a:lnTo>
                  <a:pt x="14014" y="583"/>
                </a:lnTo>
                <a:lnTo>
                  <a:pt x="13987" y="589"/>
                </a:lnTo>
                <a:lnTo>
                  <a:pt x="13987" y="589"/>
                </a:lnTo>
                <a:lnTo>
                  <a:pt x="13960" y="564"/>
                </a:lnTo>
                <a:lnTo>
                  <a:pt x="13933" y="541"/>
                </a:lnTo>
                <a:lnTo>
                  <a:pt x="13905" y="518"/>
                </a:lnTo>
                <a:lnTo>
                  <a:pt x="13874" y="497"/>
                </a:lnTo>
                <a:lnTo>
                  <a:pt x="13843" y="478"/>
                </a:lnTo>
                <a:lnTo>
                  <a:pt x="13812" y="460"/>
                </a:lnTo>
                <a:lnTo>
                  <a:pt x="13780" y="443"/>
                </a:lnTo>
                <a:lnTo>
                  <a:pt x="13745" y="428"/>
                </a:lnTo>
                <a:lnTo>
                  <a:pt x="13713" y="414"/>
                </a:lnTo>
                <a:lnTo>
                  <a:pt x="13676" y="403"/>
                </a:lnTo>
                <a:lnTo>
                  <a:pt x="13642" y="391"/>
                </a:lnTo>
                <a:lnTo>
                  <a:pt x="13603" y="384"/>
                </a:lnTo>
                <a:lnTo>
                  <a:pt x="13567" y="378"/>
                </a:lnTo>
                <a:lnTo>
                  <a:pt x="13528" y="372"/>
                </a:lnTo>
                <a:lnTo>
                  <a:pt x="13490" y="370"/>
                </a:lnTo>
                <a:lnTo>
                  <a:pt x="13452" y="368"/>
                </a:lnTo>
                <a:lnTo>
                  <a:pt x="13452" y="368"/>
                </a:lnTo>
                <a:lnTo>
                  <a:pt x="13409" y="370"/>
                </a:lnTo>
                <a:lnTo>
                  <a:pt x="13367" y="372"/>
                </a:lnTo>
                <a:lnTo>
                  <a:pt x="13327" y="378"/>
                </a:lnTo>
                <a:lnTo>
                  <a:pt x="13286" y="386"/>
                </a:lnTo>
                <a:lnTo>
                  <a:pt x="13246" y="397"/>
                </a:lnTo>
                <a:lnTo>
                  <a:pt x="13208" y="409"/>
                </a:lnTo>
                <a:lnTo>
                  <a:pt x="13169" y="422"/>
                </a:lnTo>
                <a:lnTo>
                  <a:pt x="13133" y="437"/>
                </a:lnTo>
                <a:lnTo>
                  <a:pt x="13098" y="457"/>
                </a:lnTo>
                <a:lnTo>
                  <a:pt x="13064" y="476"/>
                </a:lnTo>
                <a:lnTo>
                  <a:pt x="13029" y="497"/>
                </a:lnTo>
                <a:lnTo>
                  <a:pt x="12996" y="520"/>
                </a:lnTo>
                <a:lnTo>
                  <a:pt x="12966" y="545"/>
                </a:lnTo>
                <a:lnTo>
                  <a:pt x="12937" y="570"/>
                </a:lnTo>
                <a:lnTo>
                  <a:pt x="12908" y="599"/>
                </a:lnTo>
                <a:lnTo>
                  <a:pt x="12881" y="627"/>
                </a:lnTo>
                <a:lnTo>
                  <a:pt x="12881" y="627"/>
                </a:lnTo>
                <a:lnTo>
                  <a:pt x="12851" y="618"/>
                </a:lnTo>
                <a:lnTo>
                  <a:pt x="12818" y="612"/>
                </a:lnTo>
                <a:lnTo>
                  <a:pt x="12785" y="608"/>
                </a:lnTo>
                <a:lnTo>
                  <a:pt x="12753" y="608"/>
                </a:lnTo>
                <a:lnTo>
                  <a:pt x="12753" y="608"/>
                </a:lnTo>
                <a:lnTo>
                  <a:pt x="12728" y="608"/>
                </a:lnTo>
                <a:lnTo>
                  <a:pt x="12703" y="610"/>
                </a:lnTo>
                <a:lnTo>
                  <a:pt x="12678" y="614"/>
                </a:lnTo>
                <a:lnTo>
                  <a:pt x="12655" y="618"/>
                </a:lnTo>
                <a:lnTo>
                  <a:pt x="12632" y="624"/>
                </a:lnTo>
                <a:lnTo>
                  <a:pt x="12609" y="631"/>
                </a:lnTo>
                <a:lnTo>
                  <a:pt x="12586" y="641"/>
                </a:lnTo>
                <a:lnTo>
                  <a:pt x="12564" y="650"/>
                </a:lnTo>
                <a:lnTo>
                  <a:pt x="12543" y="660"/>
                </a:lnTo>
                <a:lnTo>
                  <a:pt x="12522" y="672"/>
                </a:lnTo>
                <a:lnTo>
                  <a:pt x="12503" y="685"/>
                </a:lnTo>
                <a:lnTo>
                  <a:pt x="12484" y="698"/>
                </a:lnTo>
                <a:lnTo>
                  <a:pt x="12467" y="714"/>
                </a:lnTo>
                <a:lnTo>
                  <a:pt x="12449" y="729"/>
                </a:lnTo>
                <a:lnTo>
                  <a:pt x="12432" y="744"/>
                </a:lnTo>
                <a:lnTo>
                  <a:pt x="12417" y="762"/>
                </a:lnTo>
                <a:lnTo>
                  <a:pt x="12417" y="762"/>
                </a:lnTo>
                <a:lnTo>
                  <a:pt x="12365" y="746"/>
                </a:lnTo>
                <a:lnTo>
                  <a:pt x="12311" y="735"/>
                </a:lnTo>
                <a:lnTo>
                  <a:pt x="12255" y="725"/>
                </a:lnTo>
                <a:lnTo>
                  <a:pt x="12200" y="721"/>
                </a:lnTo>
                <a:lnTo>
                  <a:pt x="12200" y="721"/>
                </a:lnTo>
                <a:lnTo>
                  <a:pt x="12188" y="687"/>
                </a:lnTo>
                <a:lnTo>
                  <a:pt x="12175" y="654"/>
                </a:lnTo>
                <a:lnTo>
                  <a:pt x="12159" y="622"/>
                </a:lnTo>
                <a:lnTo>
                  <a:pt x="12140" y="591"/>
                </a:lnTo>
                <a:lnTo>
                  <a:pt x="12119" y="562"/>
                </a:lnTo>
                <a:lnTo>
                  <a:pt x="12096" y="535"/>
                </a:lnTo>
                <a:lnTo>
                  <a:pt x="12071" y="510"/>
                </a:lnTo>
                <a:lnTo>
                  <a:pt x="12044" y="487"/>
                </a:lnTo>
                <a:lnTo>
                  <a:pt x="12015" y="466"/>
                </a:lnTo>
                <a:lnTo>
                  <a:pt x="11985" y="449"/>
                </a:lnTo>
                <a:lnTo>
                  <a:pt x="11952" y="432"/>
                </a:lnTo>
                <a:lnTo>
                  <a:pt x="11919" y="418"/>
                </a:lnTo>
                <a:lnTo>
                  <a:pt x="11885" y="409"/>
                </a:lnTo>
                <a:lnTo>
                  <a:pt x="11848" y="401"/>
                </a:lnTo>
                <a:lnTo>
                  <a:pt x="11812" y="395"/>
                </a:lnTo>
                <a:lnTo>
                  <a:pt x="11773" y="393"/>
                </a:lnTo>
                <a:lnTo>
                  <a:pt x="11773" y="393"/>
                </a:lnTo>
                <a:lnTo>
                  <a:pt x="11733" y="395"/>
                </a:lnTo>
                <a:lnTo>
                  <a:pt x="11695" y="401"/>
                </a:lnTo>
                <a:lnTo>
                  <a:pt x="11695" y="401"/>
                </a:lnTo>
                <a:lnTo>
                  <a:pt x="11672" y="357"/>
                </a:lnTo>
                <a:lnTo>
                  <a:pt x="11645" y="315"/>
                </a:lnTo>
                <a:lnTo>
                  <a:pt x="11616" y="276"/>
                </a:lnTo>
                <a:lnTo>
                  <a:pt x="11583" y="238"/>
                </a:lnTo>
                <a:lnTo>
                  <a:pt x="11549" y="203"/>
                </a:lnTo>
                <a:lnTo>
                  <a:pt x="11512" y="169"/>
                </a:lnTo>
                <a:lnTo>
                  <a:pt x="11472" y="140"/>
                </a:lnTo>
                <a:lnTo>
                  <a:pt x="11432" y="111"/>
                </a:lnTo>
                <a:lnTo>
                  <a:pt x="11388" y="86"/>
                </a:lnTo>
                <a:lnTo>
                  <a:pt x="11343" y="63"/>
                </a:lnTo>
                <a:lnTo>
                  <a:pt x="11297" y="46"/>
                </a:lnTo>
                <a:lnTo>
                  <a:pt x="11249" y="29"/>
                </a:lnTo>
                <a:lnTo>
                  <a:pt x="11199" y="17"/>
                </a:lnTo>
                <a:lnTo>
                  <a:pt x="11149" y="8"/>
                </a:lnTo>
                <a:lnTo>
                  <a:pt x="11098" y="2"/>
                </a:lnTo>
                <a:lnTo>
                  <a:pt x="11044" y="0"/>
                </a:lnTo>
                <a:lnTo>
                  <a:pt x="11044" y="0"/>
                </a:lnTo>
                <a:lnTo>
                  <a:pt x="10992" y="2"/>
                </a:lnTo>
                <a:lnTo>
                  <a:pt x="10940" y="8"/>
                </a:lnTo>
                <a:lnTo>
                  <a:pt x="10890" y="17"/>
                </a:lnTo>
                <a:lnTo>
                  <a:pt x="10840" y="29"/>
                </a:lnTo>
                <a:lnTo>
                  <a:pt x="10792" y="44"/>
                </a:lnTo>
                <a:lnTo>
                  <a:pt x="10746" y="63"/>
                </a:lnTo>
                <a:lnTo>
                  <a:pt x="10702" y="84"/>
                </a:lnTo>
                <a:lnTo>
                  <a:pt x="10660" y="109"/>
                </a:lnTo>
                <a:lnTo>
                  <a:pt x="10618" y="136"/>
                </a:lnTo>
                <a:lnTo>
                  <a:pt x="10579" y="167"/>
                </a:lnTo>
                <a:lnTo>
                  <a:pt x="10543" y="200"/>
                </a:lnTo>
                <a:lnTo>
                  <a:pt x="10508" y="234"/>
                </a:lnTo>
                <a:lnTo>
                  <a:pt x="10476" y="271"/>
                </a:lnTo>
                <a:lnTo>
                  <a:pt x="10447" y="311"/>
                </a:lnTo>
                <a:lnTo>
                  <a:pt x="10420" y="351"/>
                </a:lnTo>
                <a:lnTo>
                  <a:pt x="10395" y="395"/>
                </a:lnTo>
                <a:lnTo>
                  <a:pt x="10395" y="395"/>
                </a:lnTo>
                <a:lnTo>
                  <a:pt x="10387" y="393"/>
                </a:lnTo>
                <a:lnTo>
                  <a:pt x="10387" y="393"/>
                </a:lnTo>
                <a:lnTo>
                  <a:pt x="10360" y="395"/>
                </a:lnTo>
                <a:lnTo>
                  <a:pt x="10333" y="397"/>
                </a:lnTo>
                <a:lnTo>
                  <a:pt x="10308" y="401"/>
                </a:lnTo>
                <a:lnTo>
                  <a:pt x="10284" y="407"/>
                </a:lnTo>
                <a:lnTo>
                  <a:pt x="10259" y="413"/>
                </a:lnTo>
                <a:lnTo>
                  <a:pt x="10236" y="420"/>
                </a:lnTo>
                <a:lnTo>
                  <a:pt x="10212" y="430"/>
                </a:lnTo>
                <a:lnTo>
                  <a:pt x="10189" y="441"/>
                </a:lnTo>
                <a:lnTo>
                  <a:pt x="10168" y="453"/>
                </a:lnTo>
                <a:lnTo>
                  <a:pt x="10147" y="464"/>
                </a:lnTo>
                <a:lnTo>
                  <a:pt x="10126" y="480"/>
                </a:lnTo>
                <a:lnTo>
                  <a:pt x="10107" y="495"/>
                </a:lnTo>
                <a:lnTo>
                  <a:pt x="10088" y="510"/>
                </a:lnTo>
                <a:lnTo>
                  <a:pt x="10070" y="528"/>
                </a:lnTo>
                <a:lnTo>
                  <a:pt x="10053" y="547"/>
                </a:lnTo>
                <a:lnTo>
                  <a:pt x="10038" y="564"/>
                </a:lnTo>
                <a:lnTo>
                  <a:pt x="10038" y="564"/>
                </a:lnTo>
                <a:lnTo>
                  <a:pt x="9990" y="553"/>
                </a:lnTo>
                <a:lnTo>
                  <a:pt x="9940" y="545"/>
                </a:lnTo>
                <a:lnTo>
                  <a:pt x="9888" y="539"/>
                </a:lnTo>
                <a:lnTo>
                  <a:pt x="9836" y="537"/>
                </a:lnTo>
                <a:lnTo>
                  <a:pt x="9836" y="537"/>
                </a:lnTo>
                <a:lnTo>
                  <a:pt x="9790" y="539"/>
                </a:lnTo>
                <a:lnTo>
                  <a:pt x="9746" y="543"/>
                </a:lnTo>
                <a:lnTo>
                  <a:pt x="9702" y="549"/>
                </a:lnTo>
                <a:lnTo>
                  <a:pt x="9658" y="558"/>
                </a:lnTo>
                <a:lnTo>
                  <a:pt x="9615" y="572"/>
                </a:lnTo>
                <a:lnTo>
                  <a:pt x="9573" y="585"/>
                </a:lnTo>
                <a:lnTo>
                  <a:pt x="9533" y="602"/>
                </a:lnTo>
                <a:lnTo>
                  <a:pt x="9494" y="622"/>
                </a:lnTo>
                <a:lnTo>
                  <a:pt x="9494" y="622"/>
                </a:lnTo>
                <a:lnTo>
                  <a:pt x="9462" y="591"/>
                </a:lnTo>
                <a:lnTo>
                  <a:pt x="9427" y="562"/>
                </a:lnTo>
                <a:lnTo>
                  <a:pt x="9391" y="539"/>
                </a:lnTo>
                <a:lnTo>
                  <a:pt x="9350" y="518"/>
                </a:lnTo>
                <a:lnTo>
                  <a:pt x="9329" y="510"/>
                </a:lnTo>
                <a:lnTo>
                  <a:pt x="9308" y="503"/>
                </a:lnTo>
                <a:lnTo>
                  <a:pt x="9287" y="495"/>
                </a:lnTo>
                <a:lnTo>
                  <a:pt x="9264" y="489"/>
                </a:lnTo>
                <a:lnTo>
                  <a:pt x="9241" y="485"/>
                </a:lnTo>
                <a:lnTo>
                  <a:pt x="9218" y="484"/>
                </a:lnTo>
                <a:lnTo>
                  <a:pt x="9195" y="482"/>
                </a:lnTo>
                <a:lnTo>
                  <a:pt x="9172" y="480"/>
                </a:lnTo>
                <a:lnTo>
                  <a:pt x="9172" y="480"/>
                </a:lnTo>
                <a:lnTo>
                  <a:pt x="9147" y="482"/>
                </a:lnTo>
                <a:lnTo>
                  <a:pt x="9120" y="484"/>
                </a:lnTo>
                <a:lnTo>
                  <a:pt x="9097" y="487"/>
                </a:lnTo>
                <a:lnTo>
                  <a:pt x="9072" y="491"/>
                </a:lnTo>
                <a:lnTo>
                  <a:pt x="9049" y="497"/>
                </a:lnTo>
                <a:lnTo>
                  <a:pt x="9026" y="505"/>
                </a:lnTo>
                <a:lnTo>
                  <a:pt x="9003" y="514"/>
                </a:lnTo>
                <a:lnTo>
                  <a:pt x="8980" y="524"/>
                </a:lnTo>
                <a:lnTo>
                  <a:pt x="8980" y="524"/>
                </a:lnTo>
                <a:lnTo>
                  <a:pt x="8959" y="497"/>
                </a:lnTo>
                <a:lnTo>
                  <a:pt x="8936" y="470"/>
                </a:lnTo>
                <a:lnTo>
                  <a:pt x="8913" y="447"/>
                </a:lnTo>
                <a:lnTo>
                  <a:pt x="8886" y="424"/>
                </a:lnTo>
                <a:lnTo>
                  <a:pt x="8859" y="401"/>
                </a:lnTo>
                <a:lnTo>
                  <a:pt x="8832" y="382"/>
                </a:lnTo>
                <a:lnTo>
                  <a:pt x="8801" y="363"/>
                </a:lnTo>
                <a:lnTo>
                  <a:pt x="8772" y="345"/>
                </a:lnTo>
                <a:lnTo>
                  <a:pt x="8740" y="332"/>
                </a:lnTo>
                <a:lnTo>
                  <a:pt x="8707" y="318"/>
                </a:lnTo>
                <a:lnTo>
                  <a:pt x="8675" y="307"/>
                </a:lnTo>
                <a:lnTo>
                  <a:pt x="8640" y="297"/>
                </a:lnTo>
                <a:lnTo>
                  <a:pt x="8605" y="290"/>
                </a:lnTo>
                <a:lnTo>
                  <a:pt x="8569" y="284"/>
                </a:lnTo>
                <a:lnTo>
                  <a:pt x="8534" y="280"/>
                </a:lnTo>
                <a:lnTo>
                  <a:pt x="8496" y="280"/>
                </a:lnTo>
                <a:lnTo>
                  <a:pt x="8496" y="280"/>
                </a:lnTo>
                <a:lnTo>
                  <a:pt x="8456" y="280"/>
                </a:lnTo>
                <a:lnTo>
                  <a:pt x="8417" y="284"/>
                </a:lnTo>
                <a:lnTo>
                  <a:pt x="8379" y="292"/>
                </a:lnTo>
                <a:lnTo>
                  <a:pt x="8340" y="299"/>
                </a:lnTo>
                <a:lnTo>
                  <a:pt x="8304" y="311"/>
                </a:lnTo>
                <a:lnTo>
                  <a:pt x="8268" y="324"/>
                </a:lnTo>
                <a:lnTo>
                  <a:pt x="8233" y="340"/>
                </a:lnTo>
                <a:lnTo>
                  <a:pt x="8198" y="359"/>
                </a:lnTo>
                <a:lnTo>
                  <a:pt x="8168" y="378"/>
                </a:lnTo>
                <a:lnTo>
                  <a:pt x="8137" y="399"/>
                </a:lnTo>
                <a:lnTo>
                  <a:pt x="8106" y="422"/>
                </a:lnTo>
                <a:lnTo>
                  <a:pt x="8079" y="449"/>
                </a:lnTo>
                <a:lnTo>
                  <a:pt x="8052" y="476"/>
                </a:lnTo>
                <a:lnTo>
                  <a:pt x="8028" y="505"/>
                </a:lnTo>
                <a:lnTo>
                  <a:pt x="8004" y="533"/>
                </a:lnTo>
                <a:lnTo>
                  <a:pt x="7985" y="566"/>
                </a:lnTo>
                <a:lnTo>
                  <a:pt x="7985" y="566"/>
                </a:lnTo>
                <a:lnTo>
                  <a:pt x="7941" y="553"/>
                </a:lnTo>
                <a:lnTo>
                  <a:pt x="7897" y="545"/>
                </a:lnTo>
                <a:lnTo>
                  <a:pt x="7851" y="539"/>
                </a:lnTo>
                <a:lnTo>
                  <a:pt x="7805" y="537"/>
                </a:lnTo>
                <a:lnTo>
                  <a:pt x="7805" y="537"/>
                </a:lnTo>
                <a:lnTo>
                  <a:pt x="7770" y="539"/>
                </a:lnTo>
                <a:lnTo>
                  <a:pt x="7736" y="541"/>
                </a:lnTo>
                <a:lnTo>
                  <a:pt x="7703" y="545"/>
                </a:lnTo>
                <a:lnTo>
                  <a:pt x="7670" y="553"/>
                </a:lnTo>
                <a:lnTo>
                  <a:pt x="7638" y="560"/>
                </a:lnTo>
                <a:lnTo>
                  <a:pt x="7607" y="570"/>
                </a:lnTo>
                <a:lnTo>
                  <a:pt x="7576" y="583"/>
                </a:lnTo>
                <a:lnTo>
                  <a:pt x="7548" y="595"/>
                </a:lnTo>
                <a:lnTo>
                  <a:pt x="7548" y="595"/>
                </a:lnTo>
                <a:lnTo>
                  <a:pt x="7532" y="578"/>
                </a:lnTo>
                <a:lnTo>
                  <a:pt x="7515" y="562"/>
                </a:lnTo>
                <a:lnTo>
                  <a:pt x="7498" y="547"/>
                </a:lnTo>
                <a:lnTo>
                  <a:pt x="7480" y="531"/>
                </a:lnTo>
                <a:lnTo>
                  <a:pt x="7461" y="518"/>
                </a:lnTo>
                <a:lnTo>
                  <a:pt x="7442" y="505"/>
                </a:lnTo>
                <a:lnTo>
                  <a:pt x="7421" y="493"/>
                </a:lnTo>
                <a:lnTo>
                  <a:pt x="7400" y="482"/>
                </a:lnTo>
                <a:lnTo>
                  <a:pt x="7379" y="472"/>
                </a:lnTo>
                <a:lnTo>
                  <a:pt x="7356" y="464"/>
                </a:lnTo>
                <a:lnTo>
                  <a:pt x="7332" y="457"/>
                </a:lnTo>
                <a:lnTo>
                  <a:pt x="7309" y="451"/>
                </a:lnTo>
                <a:lnTo>
                  <a:pt x="7286" y="447"/>
                </a:lnTo>
                <a:lnTo>
                  <a:pt x="7261" y="443"/>
                </a:lnTo>
                <a:lnTo>
                  <a:pt x="7236" y="441"/>
                </a:lnTo>
                <a:lnTo>
                  <a:pt x="7212" y="439"/>
                </a:lnTo>
                <a:lnTo>
                  <a:pt x="7212" y="439"/>
                </a:lnTo>
                <a:lnTo>
                  <a:pt x="7181" y="441"/>
                </a:lnTo>
                <a:lnTo>
                  <a:pt x="7150" y="445"/>
                </a:lnTo>
                <a:lnTo>
                  <a:pt x="7121" y="449"/>
                </a:lnTo>
                <a:lnTo>
                  <a:pt x="7092" y="457"/>
                </a:lnTo>
                <a:lnTo>
                  <a:pt x="7064" y="466"/>
                </a:lnTo>
                <a:lnTo>
                  <a:pt x="7037" y="476"/>
                </a:lnTo>
                <a:lnTo>
                  <a:pt x="7010" y="489"/>
                </a:lnTo>
                <a:lnTo>
                  <a:pt x="6985" y="503"/>
                </a:lnTo>
                <a:lnTo>
                  <a:pt x="6960" y="518"/>
                </a:lnTo>
                <a:lnTo>
                  <a:pt x="6937" y="535"/>
                </a:lnTo>
                <a:lnTo>
                  <a:pt x="6914" y="554"/>
                </a:lnTo>
                <a:lnTo>
                  <a:pt x="6895" y="576"/>
                </a:lnTo>
                <a:lnTo>
                  <a:pt x="6876" y="597"/>
                </a:lnTo>
                <a:lnTo>
                  <a:pt x="6856" y="620"/>
                </a:lnTo>
                <a:lnTo>
                  <a:pt x="6841" y="643"/>
                </a:lnTo>
                <a:lnTo>
                  <a:pt x="6826" y="668"/>
                </a:lnTo>
                <a:lnTo>
                  <a:pt x="6826" y="668"/>
                </a:lnTo>
                <a:lnTo>
                  <a:pt x="6778" y="658"/>
                </a:lnTo>
                <a:lnTo>
                  <a:pt x="6728" y="650"/>
                </a:lnTo>
                <a:lnTo>
                  <a:pt x="6678" y="647"/>
                </a:lnTo>
                <a:lnTo>
                  <a:pt x="6628" y="645"/>
                </a:lnTo>
                <a:lnTo>
                  <a:pt x="6628" y="645"/>
                </a:lnTo>
                <a:lnTo>
                  <a:pt x="6591" y="645"/>
                </a:lnTo>
                <a:lnTo>
                  <a:pt x="6557" y="649"/>
                </a:lnTo>
                <a:lnTo>
                  <a:pt x="6520" y="650"/>
                </a:lnTo>
                <a:lnTo>
                  <a:pt x="6486" y="656"/>
                </a:lnTo>
                <a:lnTo>
                  <a:pt x="6451" y="664"/>
                </a:lnTo>
                <a:lnTo>
                  <a:pt x="6419" y="672"/>
                </a:lnTo>
                <a:lnTo>
                  <a:pt x="6384" y="679"/>
                </a:lnTo>
                <a:lnTo>
                  <a:pt x="6351" y="691"/>
                </a:lnTo>
                <a:lnTo>
                  <a:pt x="6351" y="691"/>
                </a:lnTo>
                <a:lnTo>
                  <a:pt x="6342" y="672"/>
                </a:lnTo>
                <a:lnTo>
                  <a:pt x="6330" y="654"/>
                </a:lnTo>
                <a:lnTo>
                  <a:pt x="6317" y="639"/>
                </a:lnTo>
                <a:lnTo>
                  <a:pt x="6303" y="622"/>
                </a:lnTo>
                <a:lnTo>
                  <a:pt x="6290" y="608"/>
                </a:lnTo>
                <a:lnTo>
                  <a:pt x="6273" y="593"/>
                </a:lnTo>
                <a:lnTo>
                  <a:pt x="6257" y="581"/>
                </a:lnTo>
                <a:lnTo>
                  <a:pt x="6240" y="570"/>
                </a:lnTo>
                <a:lnTo>
                  <a:pt x="6221" y="558"/>
                </a:lnTo>
                <a:lnTo>
                  <a:pt x="6202" y="549"/>
                </a:lnTo>
                <a:lnTo>
                  <a:pt x="6182" y="541"/>
                </a:lnTo>
                <a:lnTo>
                  <a:pt x="6161" y="535"/>
                </a:lnTo>
                <a:lnTo>
                  <a:pt x="6140" y="530"/>
                </a:lnTo>
                <a:lnTo>
                  <a:pt x="6119" y="526"/>
                </a:lnTo>
                <a:lnTo>
                  <a:pt x="6098" y="524"/>
                </a:lnTo>
                <a:lnTo>
                  <a:pt x="6075" y="522"/>
                </a:lnTo>
                <a:lnTo>
                  <a:pt x="6075" y="522"/>
                </a:lnTo>
                <a:lnTo>
                  <a:pt x="6056" y="524"/>
                </a:lnTo>
                <a:lnTo>
                  <a:pt x="6036" y="524"/>
                </a:lnTo>
                <a:lnTo>
                  <a:pt x="6000" y="531"/>
                </a:lnTo>
                <a:lnTo>
                  <a:pt x="6000" y="531"/>
                </a:lnTo>
                <a:lnTo>
                  <a:pt x="5975" y="497"/>
                </a:lnTo>
                <a:lnTo>
                  <a:pt x="5946" y="462"/>
                </a:lnTo>
                <a:lnTo>
                  <a:pt x="5916" y="432"/>
                </a:lnTo>
                <a:lnTo>
                  <a:pt x="5885" y="401"/>
                </a:lnTo>
                <a:lnTo>
                  <a:pt x="5850" y="372"/>
                </a:lnTo>
                <a:lnTo>
                  <a:pt x="5816" y="347"/>
                </a:lnTo>
                <a:lnTo>
                  <a:pt x="5779" y="322"/>
                </a:lnTo>
                <a:lnTo>
                  <a:pt x="5741" y="301"/>
                </a:lnTo>
                <a:lnTo>
                  <a:pt x="5700" y="282"/>
                </a:lnTo>
                <a:lnTo>
                  <a:pt x="5660" y="265"/>
                </a:lnTo>
                <a:lnTo>
                  <a:pt x="5618" y="249"/>
                </a:lnTo>
                <a:lnTo>
                  <a:pt x="5574" y="238"/>
                </a:lnTo>
                <a:lnTo>
                  <a:pt x="5530" y="228"/>
                </a:lnTo>
                <a:lnTo>
                  <a:pt x="5484" y="221"/>
                </a:lnTo>
                <a:lnTo>
                  <a:pt x="5437" y="217"/>
                </a:lnTo>
                <a:lnTo>
                  <a:pt x="5391" y="215"/>
                </a:lnTo>
                <a:lnTo>
                  <a:pt x="5391" y="215"/>
                </a:lnTo>
                <a:lnTo>
                  <a:pt x="5334" y="217"/>
                </a:lnTo>
                <a:lnTo>
                  <a:pt x="5278" y="223"/>
                </a:lnTo>
                <a:lnTo>
                  <a:pt x="5224" y="234"/>
                </a:lnTo>
                <a:lnTo>
                  <a:pt x="5171" y="248"/>
                </a:lnTo>
                <a:lnTo>
                  <a:pt x="5121" y="267"/>
                </a:lnTo>
                <a:lnTo>
                  <a:pt x="5071" y="288"/>
                </a:lnTo>
                <a:lnTo>
                  <a:pt x="5023" y="313"/>
                </a:lnTo>
                <a:lnTo>
                  <a:pt x="4977" y="340"/>
                </a:lnTo>
                <a:lnTo>
                  <a:pt x="4934" y="372"/>
                </a:lnTo>
                <a:lnTo>
                  <a:pt x="4894" y="405"/>
                </a:lnTo>
                <a:lnTo>
                  <a:pt x="4856" y="443"/>
                </a:lnTo>
                <a:lnTo>
                  <a:pt x="4819" y="482"/>
                </a:lnTo>
                <a:lnTo>
                  <a:pt x="4787" y="524"/>
                </a:lnTo>
                <a:lnTo>
                  <a:pt x="4758" y="568"/>
                </a:lnTo>
                <a:lnTo>
                  <a:pt x="4731" y="616"/>
                </a:lnTo>
                <a:lnTo>
                  <a:pt x="4708" y="664"/>
                </a:lnTo>
                <a:lnTo>
                  <a:pt x="4708" y="664"/>
                </a:lnTo>
                <a:lnTo>
                  <a:pt x="4668" y="635"/>
                </a:lnTo>
                <a:lnTo>
                  <a:pt x="4627" y="610"/>
                </a:lnTo>
                <a:lnTo>
                  <a:pt x="4583" y="589"/>
                </a:lnTo>
                <a:lnTo>
                  <a:pt x="4537" y="572"/>
                </a:lnTo>
                <a:lnTo>
                  <a:pt x="4491" y="556"/>
                </a:lnTo>
                <a:lnTo>
                  <a:pt x="4441" y="547"/>
                </a:lnTo>
                <a:lnTo>
                  <a:pt x="4391" y="539"/>
                </a:lnTo>
                <a:lnTo>
                  <a:pt x="4339" y="537"/>
                </a:lnTo>
                <a:lnTo>
                  <a:pt x="4339" y="537"/>
                </a:lnTo>
                <a:lnTo>
                  <a:pt x="4305" y="537"/>
                </a:lnTo>
                <a:lnTo>
                  <a:pt x="4272" y="541"/>
                </a:lnTo>
                <a:lnTo>
                  <a:pt x="4239" y="545"/>
                </a:lnTo>
                <a:lnTo>
                  <a:pt x="4207" y="553"/>
                </a:lnTo>
                <a:lnTo>
                  <a:pt x="4174" y="560"/>
                </a:lnTo>
                <a:lnTo>
                  <a:pt x="4143" y="570"/>
                </a:lnTo>
                <a:lnTo>
                  <a:pt x="4115" y="581"/>
                </a:lnTo>
                <a:lnTo>
                  <a:pt x="4084" y="595"/>
                </a:lnTo>
                <a:lnTo>
                  <a:pt x="4055" y="608"/>
                </a:lnTo>
                <a:lnTo>
                  <a:pt x="4028" y="624"/>
                </a:lnTo>
                <a:lnTo>
                  <a:pt x="4001" y="641"/>
                </a:lnTo>
                <a:lnTo>
                  <a:pt x="3976" y="660"/>
                </a:lnTo>
                <a:lnTo>
                  <a:pt x="3951" y="681"/>
                </a:lnTo>
                <a:lnTo>
                  <a:pt x="3926" y="702"/>
                </a:lnTo>
                <a:lnTo>
                  <a:pt x="3905" y="723"/>
                </a:lnTo>
                <a:lnTo>
                  <a:pt x="3884" y="748"/>
                </a:lnTo>
                <a:lnTo>
                  <a:pt x="3884" y="748"/>
                </a:lnTo>
                <a:lnTo>
                  <a:pt x="3850" y="737"/>
                </a:lnTo>
                <a:lnTo>
                  <a:pt x="3817" y="729"/>
                </a:lnTo>
                <a:lnTo>
                  <a:pt x="3780" y="723"/>
                </a:lnTo>
                <a:lnTo>
                  <a:pt x="3744" y="721"/>
                </a:lnTo>
                <a:lnTo>
                  <a:pt x="3744" y="721"/>
                </a:lnTo>
                <a:lnTo>
                  <a:pt x="3715" y="723"/>
                </a:lnTo>
                <a:lnTo>
                  <a:pt x="3686" y="725"/>
                </a:lnTo>
                <a:lnTo>
                  <a:pt x="3660" y="731"/>
                </a:lnTo>
                <a:lnTo>
                  <a:pt x="3633" y="739"/>
                </a:lnTo>
                <a:lnTo>
                  <a:pt x="3606" y="746"/>
                </a:lnTo>
                <a:lnTo>
                  <a:pt x="3581" y="758"/>
                </a:lnTo>
                <a:lnTo>
                  <a:pt x="3556" y="769"/>
                </a:lnTo>
                <a:lnTo>
                  <a:pt x="3533" y="785"/>
                </a:lnTo>
                <a:lnTo>
                  <a:pt x="3510" y="800"/>
                </a:lnTo>
                <a:lnTo>
                  <a:pt x="3491" y="817"/>
                </a:lnTo>
                <a:lnTo>
                  <a:pt x="3469" y="835"/>
                </a:lnTo>
                <a:lnTo>
                  <a:pt x="3452" y="854"/>
                </a:lnTo>
                <a:lnTo>
                  <a:pt x="3435" y="875"/>
                </a:lnTo>
                <a:lnTo>
                  <a:pt x="3420" y="898"/>
                </a:lnTo>
                <a:lnTo>
                  <a:pt x="3404" y="921"/>
                </a:lnTo>
                <a:lnTo>
                  <a:pt x="3393" y="946"/>
                </a:lnTo>
                <a:lnTo>
                  <a:pt x="3393" y="946"/>
                </a:lnTo>
                <a:lnTo>
                  <a:pt x="3348" y="934"/>
                </a:lnTo>
                <a:lnTo>
                  <a:pt x="3302" y="927"/>
                </a:lnTo>
                <a:lnTo>
                  <a:pt x="3256" y="923"/>
                </a:lnTo>
                <a:lnTo>
                  <a:pt x="3210" y="921"/>
                </a:lnTo>
                <a:lnTo>
                  <a:pt x="3210" y="921"/>
                </a:lnTo>
                <a:lnTo>
                  <a:pt x="3162" y="923"/>
                </a:lnTo>
                <a:lnTo>
                  <a:pt x="3116" y="927"/>
                </a:lnTo>
                <a:lnTo>
                  <a:pt x="3072" y="934"/>
                </a:lnTo>
                <a:lnTo>
                  <a:pt x="3026" y="946"/>
                </a:lnTo>
                <a:lnTo>
                  <a:pt x="3026" y="946"/>
                </a:lnTo>
                <a:lnTo>
                  <a:pt x="3020" y="915"/>
                </a:lnTo>
                <a:lnTo>
                  <a:pt x="3009" y="885"/>
                </a:lnTo>
                <a:lnTo>
                  <a:pt x="2997" y="856"/>
                </a:lnTo>
                <a:lnTo>
                  <a:pt x="2982" y="829"/>
                </a:lnTo>
                <a:lnTo>
                  <a:pt x="2966" y="804"/>
                </a:lnTo>
                <a:lnTo>
                  <a:pt x="2947" y="779"/>
                </a:lnTo>
                <a:lnTo>
                  <a:pt x="2926" y="756"/>
                </a:lnTo>
                <a:lnTo>
                  <a:pt x="2905" y="735"/>
                </a:lnTo>
                <a:lnTo>
                  <a:pt x="2880" y="716"/>
                </a:lnTo>
                <a:lnTo>
                  <a:pt x="2855" y="698"/>
                </a:lnTo>
                <a:lnTo>
                  <a:pt x="2828" y="683"/>
                </a:lnTo>
                <a:lnTo>
                  <a:pt x="2799" y="672"/>
                </a:lnTo>
                <a:lnTo>
                  <a:pt x="2769" y="660"/>
                </a:lnTo>
                <a:lnTo>
                  <a:pt x="2738" y="652"/>
                </a:lnTo>
                <a:lnTo>
                  <a:pt x="2707" y="649"/>
                </a:lnTo>
                <a:lnTo>
                  <a:pt x="2675" y="645"/>
                </a:lnTo>
                <a:lnTo>
                  <a:pt x="2675" y="645"/>
                </a:lnTo>
                <a:lnTo>
                  <a:pt x="2652" y="614"/>
                </a:lnTo>
                <a:lnTo>
                  <a:pt x="2627" y="585"/>
                </a:lnTo>
                <a:lnTo>
                  <a:pt x="2600" y="556"/>
                </a:lnTo>
                <a:lnTo>
                  <a:pt x="2571" y="531"/>
                </a:lnTo>
                <a:lnTo>
                  <a:pt x="2542" y="507"/>
                </a:lnTo>
                <a:lnTo>
                  <a:pt x="2511" y="484"/>
                </a:lnTo>
                <a:lnTo>
                  <a:pt x="2479" y="462"/>
                </a:lnTo>
                <a:lnTo>
                  <a:pt x="2444" y="443"/>
                </a:lnTo>
                <a:lnTo>
                  <a:pt x="2410" y="426"/>
                </a:lnTo>
                <a:lnTo>
                  <a:pt x="2375" y="413"/>
                </a:lnTo>
                <a:lnTo>
                  <a:pt x="2337" y="399"/>
                </a:lnTo>
                <a:lnTo>
                  <a:pt x="2298" y="388"/>
                </a:lnTo>
                <a:lnTo>
                  <a:pt x="2260" y="380"/>
                </a:lnTo>
                <a:lnTo>
                  <a:pt x="2220" y="374"/>
                </a:lnTo>
                <a:lnTo>
                  <a:pt x="2179" y="370"/>
                </a:lnTo>
                <a:lnTo>
                  <a:pt x="2139" y="368"/>
                </a:lnTo>
                <a:lnTo>
                  <a:pt x="2139" y="368"/>
                </a:lnTo>
                <a:lnTo>
                  <a:pt x="2110" y="368"/>
                </a:lnTo>
                <a:lnTo>
                  <a:pt x="2081" y="370"/>
                </a:lnTo>
                <a:lnTo>
                  <a:pt x="2052" y="374"/>
                </a:lnTo>
                <a:lnTo>
                  <a:pt x="2026" y="378"/>
                </a:lnTo>
                <a:lnTo>
                  <a:pt x="1997" y="384"/>
                </a:lnTo>
                <a:lnTo>
                  <a:pt x="1970" y="389"/>
                </a:lnTo>
                <a:lnTo>
                  <a:pt x="1945" y="397"/>
                </a:lnTo>
                <a:lnTo>
                  <a:pt x="1918" y="407"/>
                </a:lnTo>
                <a:lnTo>
                  <a:pt x="1893" y="416"/>
                </a:lnTo>
                <a:lnTo>
                  <a:pt x="1866" y="428"/>
                </a:lnTo>
                <a:lnTo>
                  <a:pt x="1818" y="451"/>
                </a:lnTo>
                <a:lnTo>
                  <a:pt x="1772" y="480"/>
                </a:lnTo>
                <a:lnTo>
                  <a:pt x="1730" y="512"/>
                </a:lnTo>
                <a:lnTo>
                  <a:pt x="1688" y="547"/>
                </a:lnTo>
                <a:lnTo>
                  <a:pt x="1651" y="585"/>
                </a:lnTo>
                <a:lnTo>
                  <a:pt x="1617" y="627"/>
                </a:lnTo>
                <a:lnTo>
                  <a:pt x="1586" y="672"/>
                </a:lnTo>
                <a:lnTo>
                  <a:pt x="1559" y="718"/>
                </a:lnTo>
                <a:lnTo>
                  <a:pt x="1534" y="767"/>
                </a:lnTo>
                <a:lnTo>
                  <a:pt x="1524" y="792"/>
                </a:lnTo>
                <a:lnTo>
                  <a:pt x="1515" y="819"/>
                </a:lnTo>
                <a:lnTo>
                  <a:pt x="1507" y="846"/>
                </a:lnTo>
                <a:lnTo>
                  <a:pt x="1500" y="873"/>
                </a:lnTo>
                <a:lnTo>
                  <a:pt x="1500" y="873"/>
                </a:lnTo>
                <a:lnTo>
                  <a:pt x="1467" y="856"/>
                </a:lnTo>
                <a:lnTo>
                  <a:pt x="1434" y="840"/>
                </a:lnTo>
                <a:lnTo>
                  <a:pt x="1400" y="829"/>
                </a:lnTo>
                <a:lnTo>
                  <a:pt x="1363" y="817"/>
                </a:lnTo>
                <a:lnTo>
                  <a:pt x="1327" y="810"/>
                </a:lnTo>
                <a:lnTo>
                  <a:pt x="1290" y="804"/>
                </a:lnTo>
                <a:lnTo>
                  <a:pt x="1252" y="800"/>
                </a:lnTo>
                <a:lnTo>
                  <a:pt x="1213" y="798"/>
                </a:lnTo>
                <a:lnTo>
                  <a:pt x="1213" y="798"/>
                </a:lnTo>
                <a:lnTo>
                  <a:pt x="1187" y="798"/>
                </a:lnTo>
                <a:lnTo>
                  <a:pt x="1160" y="800"/>
                </a:lnTo>
                <a:lnTo>
                  <a:pt x="1133" y="804"/>
                </a:lnTo>
                <a:lnTo>
                  <a:pt x="1108" y="808"/>
                </a:lnTo>
                <a:lnTo>
                  <a:pt x="1081" y="814"/>
                </a:lnTo>
                <a:lnTo>
                  <a:pt x="1056" y="819"/>
                </a:lnTo>
                <a:lnTo>
                  <a:pt x="1008" y="835"/>
                </a:lnTo>
                <a:lnTo>
                  <a:pt x="960" y="856"/>
                </a:lnTo>
                <a:lnTo>
                  <a:pt x="916" y="879"/>
                </a:lnTo>
                <a:lnTo>
                  <a:pt x="874" y="906"/>
                </a:lnTo>
                <a:lnTo>
                  <a:pt x="833" y="936"/>
                </a:lnTo>
                <a:lnTo>
                  <a:pt x="833" y="936"/>
                </a:lnTo>
                <a:lnTo>
                  <a:pt x="812" y="894"/>
                </a:lnTo>
                <a:lnTo>
                  <a:pt x="789" y="852"/>
                </a:lnTo>
                <a:lnTo>
                  <a:pt x="762" y="812"/>
                </a:lnTo>
                <a:lnTo>
                  <a:pt x="732" y="775"/>
                </a:lnTo>
                <a:lnTo>
                  <a:pt x="699" y="741"/>
                </a:lnTo>
                <a:lnTo>
                  <a:pt x="664" y="706"/>
                </a:lnTo>
                <a:lnTo>
                  <a:pt x="628" y="677"/>
                </a:lnTo>
                <a:lnTo>
                  <a:pt x="589" y="649"/>
                </a:lnTo>
                <a:lnTo>
                  <a:pt x="549" y="624"/>
                </a:lnTo>
                <a:lnTo>
                  <a:pt x="507" y="602"/>
                </a:lnTo>
                <a:lnTo>
                  <a:pt x="463" y="583"/>
                </a:lnTo>
                <a:lnTo>
                  <a:pt x="417" y="566"/>
                </a:lnTo>
                <a:lnTo>
                  <a:pt x="369" y="554"/>
                </a:lnTo>
                <a:lnTo>
                  <a:pt x="321" y="545"/>
                </a:lnTo>
                <a:lnTo>
                  <a:pt x="271" y="539"/>
                </a:lnTo>
                <a:lnTo>
                  <a:pt x="219" y="537"/>
                </a:lnTo>
                <a:lnTo>
                  <a:pt x="219" y="537"/>
                </a:lnTo>
                <a:lnTo>
                  <a:pt x="190" y="537"/>
                </a:lnTo>
                <a:lnTo>
                  <a:pt x="161" y="539"/>
                </a:lnTo>
                <a:lnTo>
                  <a:pt x="134" y="543"/>
                </a:lnTo>
                <a:lnTo>
                  <a:pt x="106" y="547"/>
                </a:lnTo>
                <a:lnTo>
                  <a:pt x="52" y="558"/>
                </a:lnTo>
                <a:lnTo>
                  <a:pt x="0" y="574"/>
                </a:lnTo>
                <a:lnTo>
                  <a:pt x="0" y="1604"/>
                </a:lnTo>
                <a:lnTo>
                  <a:pt x="15360" y="1604"/>
                </a:lnTo>
                <a:lnTo>
                  <a:pt x="15360" y="19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7" name="Rectangle 20488"/>
          <p:cNvSpPr>
            <a:spLocks noChangeArrowheads="1"/>
          </p:cNvSpPr>
          <p:nvPr userDrawn="1"/>
        </p:nvSpPr>
        <p:spPr bwMode="auto">
          <a:xfrm>
            <a:off x="8072438" y="39465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8" name="Freeform 20489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48 w 48"/>
              <a:gd name="T2" fmla="*/ 48 w 48"/>
              <a:gd name="T3" fmla="*/ 48 w 48"/>
              <a:gd name="T4" fmla="*/ 0 w 48"/>
              <a:gd name="T5" fmla="*/ 0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9" name="Freeform 20490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0" name="Freeform 20491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2" name="Freeform 20493"/>
          <p:cNvSpPr/>
          <p:nvPr userDrawn="1"/>
        </p:nvSpPr>
        <p:spPr bwMode="auto">
          <a:xfrm>
            <a:off x="8724901" y="3997325"/>
            <a:ext cx="74613" cy="38100"/>
          </a:xfrm>
          <a:custGeom>
            <a:avLst/>
            <a:gdLst>
              <a:gd name="T0" fmla="*/ 24 w 47"/>
              <a:gd name="T1" fmla="*/ 0 h 24"/>
              <a:gd name="T2" fmla="*/ 24 w 47"/>
              <a:gd name="T3" fmla="*/ 0 h 24"/>
              <a:gd name="T4" fmla="*/ 29 w 47"/>
              <a:gd name="T5" fmla="*/ 0 h 24"/>
              <a:gd name="T6" fmla="*/ 33 w 47"/>
              <a:gd name="T7" fmla="*/ 2 h 24"/>
              <a:gd name="T8" fmla="*/ 37 w 47"/>
              <a:gd name="T9" fmla="*/ 4 h 24"/>
              <a:gd name="T10" fmla="*/ 41 w 47"/>
              <a:gd name="T11" fmla="*/ 7 h 24"/>
              <a:gd name="T12" fmla="*/ 43 w 47"/>
              <a:gd name="T13" fmla="*/ 11 h 24"/>
              <a:gd name="T14" fmla="*/ 46 w 47"/>
              <a:gd name="T15" fmla="*/ 15 h 24"/>
              <a:gd name="T16" fmla="*/ 47 w 47"/>
              <a:gd name="T17" fmla="*/ 18 h 24"/>
              <a:gd name="T18" fmla="*/ 47 w 47"/>
              <a:gd name="T19" fmla="*/ 24 h 24"/>
              <a:gd name="T20" fmla="*/ 0 w 47"/>
              <a:gd name="T21" fmla="*/ 24 h 24"/>
              <a:gd name="T22" fmla="*/ 0 w 47"/>
              <a:gd name="T23" fmla="*/ 24 h 24"/>
              <a:gd name="T24" fmla="*/ 0 w 47"/>
              <a:gd name="T25" fmla="*/ 18 h 24"/>
              <a:gd name="T26" fmla="*/ 2 w 47"/>
              <a:gd name="T27" fmla="*/ 15 h 24"/>
              <a:gd name="T28" fmla="*/ 4 w 47"/>
              <a:gd name="T29" fmla="*/ 11 h 24"/>
              <a:gd name="T30" fmla="*/ 7 w 47"/>
              <a:gd name="T31" fmla="*/ 7 h 24"/>
              <a:gd name="T32" fmla="*/ 11 w 47"/>
              <a:gd name="T33" fmla="*/ 4 h 24"/>
              <a:gd name="T34" fmla="*/ 15 w 47"/>
              <a:gd name="T35" fmla="*/ 2 h 24"/>
              <a:gd name="T36" fmla="*/ 19 w 47"/>
              <a:gd name="T37" fmla="*/ 0 h 24"/>
              <a:gd name="T38" fmla="*/ 24 w 47"/>
              <a:gd name="T3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4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2"/>
                </a:lnTo>
                <a:lnTo>
                  <a:pt x="37" y="4"/>
                </a:lnTo>
                <a:lnTo>
                  <a:pt x="41" y="7"/>
                </a:lnTo>
                <a:lnTo>
                  <a:pt x="43" y="11"/>
                </a:lnTo>
                <a:lnTo>
                  <a:pt x="46" y="15"/>
                </a:lnTo>
                <a:lnTo>
                  <a:pt x="47" y="18"/>
                </a:lnTo>
                <a:lnTo>
                  <a:pt x="47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2" y="15"/>
                </a:lnTo>
                <a:lnTo>
                  <a:pt x="4" y="11"/>
                </a:lnTo>
                <a:lnTo>
                  <a:pt x="7" y="7"/>
                </a:lnTo>
                <a:lnTo>
                  <a:pt x="11" y="4"/>
                </a:lnTo>
                <a:lnTo>
                  <a:pt x="15" y="2"/>
                </a:lnTo>
                <a:lnTo>
                  <a:pt x="19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3" name="Freeform 20494"/>
          <p:cNvSpPr>
            <a:spLocks noEditPoints="1"/>
          </p:cNvSpPr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4" name="Rectangle 20495"/>
          <p:cNvSpPr>
            <a:spLocks noChangeArrowheads="1"/>
          </p:cNvSpPr>
          <p:nvPr userDrawn="1"/>
        </p:nvSpPr>
        <p:spPr bwMode="auto">
          <a:xfrm>
            <a:off x="8724901" y="40354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5" name="Freeform 20496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6" name="Freeform 20497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7" name="Freeform 20498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9" name="Freeform 20500"/>
          <p:cNvSpPr/>
          <p:nvPr userDrawn="1"/>
        </p:nvSpPr>
        <p:spPr bwMode="auto">
          <a:xfrm>
            <a:off x="8855076" y="3905250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1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3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5 w 47"/>
              <a:gd name="T35" fmla="*/ 1 h 23"/>
              <a:gd name="T36" fmla="*/ 20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1"/>
                </a:lnTo>
                <a:lnTo>
                  <a:pt x="37" y="4"/>
                </a:lnTo>
                <a:lnTo>
                  <a:pt x="41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3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5" y="1"/>
                </a:lnTo>
                <a:lnTo>
                  <a:pt x="20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0" name="Freeform 20501"/>
          <p:cNvSpPr>
            <a:spLocks noEditPoints="1"/>
          </p:cNvSpPr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1" name="Rectangle 20502"/>
          <p:cNvSpPr>
            <a:spLocks noChangeArrowheads="1"/>
          </p:cNvSpPr>
          <p:nvPr userDrawn="1"/>
        </p:nvSpPr>
        <p:spPr bwMode="auto">
          <a:xfrm>
            <a:off x="8855076" y="3941763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2" name="Freeform 20503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3" name="Freeform 20504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4" name="Freeform 20505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6" name="Freeform 20507"/>
          <p:cNvSpPr/>
          <p:nvPr userDrawn="1"/>
        </p:nvSpPr>
        <p:spPr bwMode="auto">
          <a:xfrm>
            <a:off x="8994776" y="3940175"/>
            <a:ext cx="73025" cy="36513"/>
          </a:xfrm>
          <a:custGeom>
            <a:avLst/>
            <a:gdLst>
              <a:gd name="T0" fmla="*/ 23 w 46"/>
              <a:gd name="T1" fmla="*/ 0 h 23"/>
              <a:gd name="T2" fmla="*/ 23 w 46"/>
              <a:gd name="T3" fmla="*/ 0 h 23"/>
              <a:gd name="T4" fmla="*/ 28 w 46"/>
              <a:gd name="T5" fmla="*/ 0 h 23"/>
              <a:gd name="T6" fmla="*/ 32 w 46"/>
              <a:gd name="T7" fmla="*/ 1 h 23"/>
              <a:gd name="T8" fmla="*/ 36 w 46"/>
              <a:gd name="T9" fmla="*/ 4 h 23"/>
              <a:gd name="T10" fmla="*/ 40 w 46"/>
              <a:gd name="T11" fmla="*/ 6 h 23"/>
              <a:gd name="T12" fmla="*/ 43 w 46"/>
              <a:gd name="T13" fmla="*/ 10 h 23"/>
              <a:gd name="T14" fmla="*/ 45 w 46"/>
              <a:gd name="T15" fmla="*/ 14 h 23"/>
              <a:gd name="T16" fmla="*/ 46 w 46"/>
              <a:gd name="T17" fmla="*/ 18 h 23"/>
              <a:gd name="T18" fmla="*/ 46 w 46"/>
              <a:gd name="T19" fmla="*/ 23 h 23"/>
              <a:gd name="T20" fmla="*/ 0 w 46"/>
              <a:gd name="T21" fmla="*/ 23 h 23"/>
              <a:gd name="T22" fmla="*/ 0 w 46"/>
              <a:gd name="T23" fmla="*/ 23 h 23"/>
              <a:gd name="T24" fmla="*/ 0 w 46"/>
              <a:gd name="T25" fmla="*/ 18 h 23"/>
              <a:gd name="T26" fmla="*/ 1 w 46"/>
              <a:gd name="T27" fmla="*/ 14 h 23"/>
              <a:gd name="T28" fmla="*/ 3 w 46"/>
              <a:gd name="T29" fmla="*/ 10 h 23"/>
              <a:gd name="T30" fmla="*/ 6 w 46"/>
              <a:gd name="T31" fmla="*/ 6 h 23"/>
              <a:gd name="T32" fmla="*/ 10 w 46"/>
              <a:gd name="T33" fmla="*/ 4 h 23"/>
              <a:gd name="T34" fmla="*/ 14 w 46"/>
              <a:gd name="T35" fmla="*/ 1 h 23"/>
              <a:gd name="T36" fmla="*/ 18 w 46"/>
              <a:gd name="T37" fmla="*/ 0 h 23"/>
              <a:gd name="T38" fmla="*/ 23 w 46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6" h="23">
                <a:moveTo>
                  <a:pt x="23" y="0"/>
                </a:moveTo>
                <a:lnTo>
                  <a:pt x="23" y="0"/>
                </a:lnTo>
                <a:lnTo>
                  <a:pt x="28" y="0"/>
                </a:lnTo>
                <a:lnTo>
                  <a:pt x="32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5" y="14"/>
                </a:lnTo>
                <a:lnTo>
                  <a:pt x="46" y="18"/>
                </a:lnTo>
                <a:lnTo>
                  <a:pt x="46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3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7" name="Freeform 20508"/>
          <p:cNvSpPr>
            <a:spLocks noEditPoints="1"/>
          </p:cNvSpPr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0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  <a:gd name="T8" fmla="*/ 46 w 46"/>
              <a:gd name="T9" fmla="*/ 0 w 46"/>
              <a:gd name="T10" fmla="*/ 0 w 46"/>
              <a:gd name="T11" fmla="*/ 46 w 46"/>
              <a:gd name="T12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6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8" name="Rectangle 20509"/>
          <p:cNvSpPr>
            <a:spLocks noChangeArrowheads="1"/>
          </p:cNvSpPr>
          <p:nvPr userDrawn="1"/>
        </p:nvSpPr>
        <p:spPr bwMode="auto">
          <a:xfrm>
            <a:off x="8994776" y="397668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9" name="Freeform 20510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46 w 46"/>
              <a:gd name="T2" fmla="*/ 46 w 46"/>
              <a:gd name="T3" fmla="*/ 46 w 46"/>
              <a:gd name="T4" fmla="*/ 0 w 46"/>
              <a:gd name="T5" fmla="*/ 0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0" name="Freeform 20511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1" name="Freeform 20512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3" name="Freeform 20514"/>
          <p:cNvSpPr/>
          <p:nvPr userDrawn="1"/>
        </p:nvSpPr>
        <p:spPr bwMode="auto">
          <a:xfrm>
            <a:off x="9134476" y="4022725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7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7" y="0"/>
                </a:lnTo>
                <a:lnTo>
                  <a:pt x="33" y="1"/>
                </a:lnTo>
                <a:lnTo>
                  <a:pt x="37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4" y="1"/>
                </a:lnTo>
                <a:lnTo>
                  <a:pt x="18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4" name="Freeform 20515"/>
          <p:cNvSpPr>
            <a:spLocks noEditPoints="1"/>
          </p:cNvSpPr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5" name="Rectangle 20516"/>
          <p:cNvSpPr>
            <a:spLocks noChangeArrowheads="1"/>
          </p:cNvSpPr>
          <p:nvPr userDrawn="1"/>
        </p:nvSpPr>
        <p:spPr bwMode="auto">
          <a:xfrm>
            <a:off x="9134476" y="405923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6" name="Freeform 20517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7" name="Freeform 20518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8" name="Freeform 20519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0" name="Freeform 20521"/>
          <p:cNvSpPr/>
          <p:nvPr userDrawn="1"/>
        </p:nvSpPr>
        <p:spPr bwMode="auto">
          <a:xfrm>
            <a:off x="8202613" y="4002088"/>
            <a:ext cx="74613" cy="36513"/>
          </a:xfrm>
          <a:custGeom>
            <a:avLst/>
            <a:gdLst>
              <a:gd name="T0" fmla="*/ 23 w 47"/>
              <a:gd name="T1" fmla="*/ 0 h 23"/>
              <a:gd name="T2" fmla="*/ 23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6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6 w 47"/>
              <a:gd name="T31" fmla="*/ 6 h 23"/>
              <a:gd name="T32" fmla="*/ 10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3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3" y="0"/>
                </a:moveTo>
                <a:lnTo>
                  <a:pt x="23" y="0"/>
                </a:lnTo>
                <a:lnTo>
                  <a:pt x="29" y="0"/>
                </a:lnTo>
                <a:lnTo>
                  <a:pt x="33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1" name="Freeform 20522"/>
          <p:cNvSpPr>
            <a:spLocks noEditPoints="1"/>
          </p:cNvSpPr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2" name="Rectangle 20523"/>
          <p:cNvSpPr>
            <a:spLocks noChangeArrowheads="1"/>
          </p:cNvSpPr>
          <p:nvPr userDrawn="1"/>
        </p:nvSpPr>
        <p:spPr bwMode="auto">
          <a:xfrm>
            <a:off x="8202613" y="4038600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3" name="Freeform 20524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4" name="Freeform 20525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5" name="Freeform 20526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53" name="Freeform 20545"/>
          <p:cNvSpPr/>
          <p:nvPr userDrawn="1"/>
        </p:nvSpPr>
        <p:spPr bwMode="auto">
          <a:xfrm>
            <a:off x="9818688" y="5068888"/>
            <a:ext cx="0" cy="25400"/>
          </a:xfrm>
          <a:custGeom>
            <a:avLst/>
            <a:gdLst>
              <a:gd name="T0" fmla="*/ 16 h 16"/>
              <a:gd name="T1" fmla="*/ 0 h 16"/>
              <a:gd name="T2" fmla="*/ 16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0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DB28F0-6149-42CF-885C-81F807E27351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3B185-4943-4955-AD8F-7C535040C65E}" type="slidenum">
              <a:rPr lang="en-ID" smtClean="0"/>
              <a:t>‹#›</a:t>
            </a:fld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DB28F0-6149-42CF-885C-81F807E27351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3B185-4943-4955-AD8F-7C535040C65E}" type="slidenum">
              <a:rPr lang="en-ID" smtClean="0"/>
              <a:t>‹#›</a:t>
            </a:fld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endParaRPr lang="en-ID"/>
          </a:p>
        </p:txBody>
      </p:sp>
      <p:sp>
        <p:nvSpPr>
          <p:cNvPr id="7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1276350" y="1457325"/>
            <a:ext cx="4248150" cy="3943350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-3429000" y="242"/>
            <a:ext cx="6858000" cy="6857758"/>
          </a:xfrm>
          <a:prstGeom prst="diamond">
            <a:avLst/>
          </a:prstGeo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7753350" y="0"/>
            <a:ext cx="3467099" cy="6858000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4705350" y="1295400"/>
            <a:ext cx="2019300" cy="2019300"/>
          </a:xfrm>
        </p:spPr>
        <p:txBody>
          <a:bodyPr/>
          <a:lstStyle/>
          <a:p>
            <a:endParaRPr lang="en-ID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7029450" y="1295400"/>
            <a:ext cx="2019300" cy="2019300"/>
          </a:xfrm>
        </p:spPr>
        <p:txBody>
          <a:bodyPr/>
          <a:lstStyle/>
          <a:p>
            <a:endParaRPr lang="en-ID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9353550" y="1295400"/>
            <a:ext cx="2019300" cy="2019300"/>
          </a:xfrm>
        </p:spPr>
        <p:txBody>
          <a:bodyPr/>
          <a:lstStyle/>
          <a:p>
            <a:endParaRPr lang="en-ID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4705350" y="3619500"/>
            <a:ext cx="2019300" cy="2019300"/>
          </a:xfrm>
        </p:spPr>
        <p:txBody>
          <a:bodyPr/>
          <a:lstStyle/>
          <a:p>
            <a:endParaRPr lang="en-ID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4"/>
          </p:nvPr>
        </p:nvSpPr>
        <p:spPr>
          <a:xfrm>
            <a:off x="7029450" y="3619500"/>
            <a:ext cx="2019300" cy="2019300"/>
          </a:xfrm>
        </p:spPr>
        <p:txBody>
          <a:bodyPr/>
          <a:lstStyle/>
          <a:p>
            <a:endParaRPr lang="en-ID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5"/>
          </p:nvPr>
        </p:nvSpPr>
        <p:spPr>
          <a:xfrm>
            <a:off x="9353550" y="3619500"/>
            <a:ext cx="2019300" cy="2019300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4076700" y="1409700"/>
            <a:ext cx="2019300" cy="2019300"/>
          </a:xfrm>
        </p:spPr>
        <p:txBody>
          <a:bodyPr/>
          <a:lstStyle/>
          <a:p>
            <a:endParaRPr lang="en-ID"/>
          </a:p>
        </p:txBody>
      </p:sp>
      <p:sp>
        <p:nvSpPr>
          <p:cNvPr id="10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096000" y="1409700"/>
            <a:ext cx="2019300" cy="2019300"/>
          </a:xfrm>
        </p:spPr>
        <p:txBody>
          <a:bodyPr/>
          <a:lstStyle/>
          <a:p>
            <a:endParaRPr lang="en-ID"/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4076700" y="3429000"/>
            <a:ext cx="2019300" cy="2019300"/>
          </a:xfrm>
        </p:spPr>
        <p:txBody>
          <a:bodyPr/>
          <a:lstStyle/>
          <a:p>
            <a:endParaRPr lang="en-ID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6096000" y="3429000"/>
            <a:ext cx="2019300" cy="2019300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8" name="Freeform 5"/>
          <p:cNvSpPr/>
          <p:nvPr userDrawn="1"/>
        </p:nvSpPr>
        <p:spPr bwMode="auto">
          <a:xfrm>
            <a:off x="5670550" y="21875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8 w 80"/>
              <a:gd name="T7" fmla="*/ 66 h 129"/>
              <a:gd name="T8" fmla="*/ 54 w 80"/>
              <a:gd name="T9" fmla="*/ 68 h 129"/>
              <a:gd name="T10" fmla="*/ 51 w 80"/>
              <a:gd name="T11" fmla="*/ 69 h 129"/>
              <a:gd name="T12" fmla="*/ 47 w 80"/>
              <a:gd name="T13" fmla="*/ 72 h 129"/>
              <a:gd name="T14" fmla="*/ 45 w 80"/>
              <a:gd name="T15" fmla="*/ 74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09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4 h 129"/>
              <a:gd name="T38" fmla="*/ 32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3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3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4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4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1 h 129"/>
              <a:gd name="T92" fmla="*/ 58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8" y="66"/>
                </a:lnTo>
                <a:lnTo>
                  <a:pt x="54" y="68"/>
                </a:lnTo>
                <a:lnTo>
                  <a:pt x="51" y="69"/>
                </a:lnTo>
                <a:lnTo>
                  <a:pt x="47" y="72"/>
                </a:lnTo>
                <a:lnTo>
                  <a:pt x="45" y="74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39" y="109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4"/>
                </a:lnTo>
                <a:lnTo>
                  <a:pt x="32" y="72"/>
                </a:lnTo>
                <a:lnTo>
                  <a:pt x="30" y="69"/>
                </a:lnTo>
                <a:lnTo>
                  <a:pt x="27" y="68"/>
                </a:lnTo>
                <a:lnTo>
                  <a:pt x="23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3" y="62"/>
                </a:lnTo>
                <a:lnTo>
                  <a:pt x="27" y="61"/>
                </a:lnTo>
                <a:lnTo>
                  <a:pt x="30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4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4"/>
                </a:lnTo>
                <a:lnTo>
                  <a:pt x="42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1"/>
                </a:lnTo>
                <a:lnTo>
                  <a:pt x="58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9" name="Freeform 6"/>
          <p:cNvSpPr/>
          <p:nvPr userDrawn="1"/>
        </p:nvSpPr>
        <p:spPr bwMode="auto">
          <a:xfrm>
            <a:off x="4498975" y="27924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0" name="Freeform 7"/>
          <p:cNvSpPr/>
          <p:nvPr userDrawn="1"/>
        </p:nvSpPr>
        <p:spPr bwMode="auto">
          <a:xfrm>
            <a:off x="1797050" y="4389438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8 h 129"/>
              <a:gd name="T10" fmla="*/ 51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2 w 80"/>
              <a:gd name="T39" fmla="*/ 72 h 129"/>
              <a:gd name="T40" fmla="*/ 30 w 80"/>
              <a:gd name="T41" fmla="*/ 70 h 129"/>
              <a:gd name="T42" fmla="*/ 27 w 80"/>
              <a:gd name="T43" fmla="*/ 68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4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2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2" y="72"/>
                </a:lnTo>
                <a:lnTo>
                  <a:pt x="30" y="70"/>
                </a:lnTo>
                <a:lnTo>
                  <a:pt x="27" y="68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4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2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2"/>
                </a:lnTo>
                <a:lnTo>
                  <a:pt x="58" y="63"/>
                </a:lnTo>
                <a:lnTo>
                  <a:pt x="67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1" name="Freeform 8"/>
          <p:cNvSpPr/>
          <p:nvPr userDrawn="1"/>
        </p:nvSpPr>
        <p:spPr bwMode="auto">
          <a:xfrm>
            <a:off x="566738" y="534670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6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2" name="Freeform 9"/>
          <p:cNvSpPr/>
          <p:nvPr userDrawn="1"/>
        </p:nvSpPr>
        <p:spPr bwMode="auto">
          <a:xfrm>
            <a:off x="0" y="46466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3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3" name="Freeform 10"/>
          <p:cNvSpPr/>
          <p:nvPr userDrawn="1"/>
        </p:nvSpPr>
        <p:spPr bwMode="auto">
          <a:xfrm>
            <a:off x="6789738" y="417671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7 w 80"/>
              <a:gd name="T7" fmla="*/ 66 h 129"/>
              <a:gd name="T8" fmla="*/ 53 w 80"/>
              <a:gd name="T9" fmla="*/ 68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1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7" y="66"/>
                </a:lnTo>
                <a:lnTo>
                  <a:pt x="53" y="68"/>
                </a:lnTo>
                <a:lnTo>
                  <a:pt x="50" y="69"/>
                </a:lnTo>
                <a:lnTo>
                  <a:pt x="48" y="72"/>
                </a:lnTo>
                <a:lnTo>
                  <a:pt x="46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1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6"/>
                </a:lnTo>
                <a:lnTo>
                  <a:pt x="33" y="72"/>
                </a:lnTo>
                <a:lnTo>
                  <a:pt x="30" y="69"/>
                </a:lnTo>
                <a:lnTo>
                  <a:pt x="27" y="68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1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4" name="Freeform 11"/>
          <p:cNvSpPr/>
          <p:nvPr userDrawn="1"/>
        </p:nvSpPr>
        <p:spPr bwMode="auto">
          <a:xfrm>
            <a:off x="3575050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9 h 129"/>
              <a:gd name="T10" fmla="*/ 51 w 80"/>
              <a:gd name="T11" fmla="*/ 71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4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1 h 129"/>
              <a:gd name="T42" fmla="*/ 27 w 80"/>
              <a:gd name="T43" fmla="*/ 69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7 w 80"/>
              <a:gd name="T87" fmla="*/ 58 h 129"/>
              <a:gd name="T88" fmla="*/ 51 w 80"/>
              <a:gd name="T89" fmla="*/ 60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9"/>
                </a:lnTo>
                <a:lnTo>
                  <a:pt x="51" y="71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1"/>
                </a:lnTo>
                <a:lnTo>
                  <a:pt x="27" y="69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5"/>
                </a:lnTo>
                <a:lnTo>
                  <a:pt x="23" y="63"/>
                </a:lnTo>
                <a:lnTo>
                  <a:pt x="27" y="62"/>
                </a:lnTo>
                <a:lnTo>
                  <a:pt x="30" y="60"/>
                </a:lnTo>
                <a:lnTo>
                  <a:pt x="32" y="58"/>
                </a:lnTo>
                <a:lnTo>
                  <a:pt x="34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8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5" name="Freeform 12"/>
          <p:cNvSpPr/>
          <p:nvPr userDrawn="1"/>
        </p:nvSpPr>
        <p:spPr bwMode="auto">
          <a:xfrm>
            <a:off x="5237163" y="540226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8 w 80"/>
              <a:gd name="T7" fmla="*/ 66 h 129"/>
              <a:gd name="T8" fmla="*/ 55 w 80"/>
              <a:gd name="T9" fmla="*/ 69 h 129"/>
              <a:gd name="T10" fmla="*/ 52 w 80"/>
              <a:gd name="T11" fmla="*/ 70 h 129"/>
              <a:gd name="T12" fmla="*/ 49 w 80"/>
              <a:gd name="T13" fmla="*/ 73 h 129"/>
              <a:gd name="T14" fmla="*/ 47 w 80"/>
              <a:gd name="T15" fmla="*/ 75 h 129"/>
              <a:gd name="T16" fmla="*/ 45 w 80"/>
              <a:gd name="T17" fmla="*/ 79 h 129"/>
              <a:gd name="T18" fmla="*/ 44 w 80"/>
              <a:gd name="T19" fmla="*/ 83 h 129"/>
              <a:gd name="T20" fmla="*/ 43 w 80"/>
              <a:gd name="T21" fmla="*/ 94 h 129"/>
              <a:gd name="T22" fmla="*/ 42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8 w 80"/>
              <a:gd name="T33" fmla="*/ 83 h 129"/>
              <a:gd name="T34" fmla="*/ 37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4 w 80"/>
              <a:gd name="T45" fmla="*/ 66 h 129"/>
              <a:gd name="T46" fmla="*/ 14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4 w 80"/>
              <a:gd name="T53" fmla="*/ 64 h 129"/>
              <a:gd name="T54" fmla="*/ 24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7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2 w 80"/>
              <a:gd name="T77" fmla="*/ 19 h 129"/>
              <a:gd name="T78" fmla="*/ 43 w 80"/>
              <a:gd name="T79" fmla="*/ 35 h 129"/>
              <a:gd name="T80" fmla="*/ 44 w 80"/>
              <a:gd name="T81" fmla="*/ 46 h 129"/>
              <a:gd name="T82" fmla="*/ 45 w 80"/>
              <a:gd name="T83" fmla="*/ 50 h 129"/>
              <a:gd name="T84" fmla="*/ 47 w 80"/>
              <a:gd name="T85" fmla="*/ 54 h 129"/>
              <a:gd name="T86" fmla="*/ 49 w 80"/>
              <a:gd name="T87" fmla="*/ 57 h 129"/>
              <a:gd name="T88" fmla="*/ 52 w 80"/>
              <a:gd name="T89" fmla="*/ 59 h 129"/>
              <a:gd name="T90" fmla="*/ 55 w 80"/>
              <a:gd name="T91" fmla="*/ 61 h 129"/>
              <a:gd name="T92" fmla="*/ 58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8" y="66"/>
                </a:lnTo>
                <a:lnTo>
                  <a:pt x="55" y="69"/>
                </a:lnTo>
                <a:lnTo>
                  <a:pt x="52" y="70"/>
                </a:lnTo>
                <a:lnTo>
                  <a:pt x="49" y="73"/>
                </a:lnTo>
                <a:lnTo>
                  <a:pt x="47" y="75"/>
                </a:lnTo>
                <a:lnTo>
                  <a:pt x="45" y="79"/>
                </a:lnTo>
                <a:lnTo>
                  <a:pt x="44" y="83"/>
                </a:lnTo>
                <a:lnTo>
                  <a:pt x="43" y="94"/>
                </a:lnTo>
                <a:lnTo>
                  <a:pt x="42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8" y="83"/>
                </a:lnTo>
                <a:lnTo>
                  <a:pt x="37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4" y="66"/>
                </a:lnTo>
                <a:lnTo>
                  <a:pt x="14" y="65"/>
                </a:lnTo>
                <a:lnTo>
                  <a:pt x="0" y="64"/>
                </a:lnTo>
                <a:lnTo>
                  <a:pt x="0" y="64"/>
                </a:lnTo>
                <a:lnTo>
                  <a:pt x="14" y="64"/>
                </a:lnTo>
                <a:lnTo>
                  <a:pt x="24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7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2" y="19"/>
                </a:lnTo>
                <a:lnTo>
                  <a:pt x="43" y="35"/>
                </a:lnTo>
                <a:lnTo>
                  <a:pt x="44" y="46"/>
                </a:lnTo>
                <a:lnTo>
                  <a:pt x="45" y="50"/>
                </a:lnTo>
                <a:lnTo>
                  <a:pt x="47" y="54"/>
                </a:lnTo>
                <a:lnTo>
                  <a:pt x="49" y="57"/>
                </a:lnTo>
                <a:lnTo>
                  <a:pt x="52" y="59"/>
                </a:lnTo>
                <a:lnTo>
                  <a:pt x="55" y="61"/>
                </a:lnTo>
                <a:lnTo>
                  <a:pt x="58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6" name="Freeform 13"/>
          <p:cNvSpPr/>
          <p:nvPr userDrawn="1"/>
        </p:nvSpPr>
        <p:spPr bwMode="auto">
          <a:xfrm>
            <a:off x="753903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8 w 80"/>
              <a:gd name="T13" fmla="*/ 72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3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3 w 80"/>
              <a:gd name="T61" fmla="*/ 56 h 129"/>
              <a:gd name="T62" fmla="*/ 35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3 h 129"/>
              <a:gd name="T86" fmla="*/ 48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8" y="72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3" y="65"/>
                </a:lnTo>
                <a:lnTo>
                  <a:pt x="0" y="65"/>
                </a:lnTo>
                <a:lnTo>
                  <a:pt x="0" y="65"/>
                </a:lnTo>
                <a:lnTo>
                  <a:pt x="13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3" y="56"/>
                </a:lnTo>
                <a:lnTo>
                  <a:pt x="35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3"/>
                </a:lnTo>
                <a:lnTo>
                  <a:pt x="48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7" name="Freeform 14"/>
          <p:cNvSpPr/>
          <p:nvPr userDrawn="1"/>
        </p:nvSpPr>
        <p:spPr bwMode="auto">
          <a:xfrm>
            <a:off x="8716963" y="3392488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8 h 130"/>
              <a:gd name="T10" fmla="*/ 51 w 79"/>
              <a:gd name="T11" fmla="*/ 70 h 130"/>
              <a:gd name="T12" fmla="*/ 47 w 79"/>
              <a:gd name="T13" fmla="*/ 72 h 130"/>
              <a:gd name="T14" fmla="*/ 45 w 79"/>
              <a:gd name="T15" fmla="*/ 75 h 130"/>
              <a:gd name="T16" fmla="*/ 43 w 79"/>
              <a:gd name="T17" fmla="*/ 79 h 130"/>
              <a:gd name="T18" fmla="*/ 42 w 79"/>
              <a:gd name="T19" fmla="*/ 83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3 h 130"/>
              <a:gd name="T34" fmla="*/ 36 w 79"/>
              <a:gd name="T35" fmla="*/ 79 h 130"/>
              <a:gd name="T36" fmla="*/ 34 w 79"/>
              <a:gd name="T37" fmla="*/ 75 h 130"/>
              <a:gd name="T38" fmla="*/ 32 w 79"/>
              <a:gd name="T39" fmla="*/ 72 h 130"/>
              <a:gd name="T40" fmla="*/ 29 w 79"/>
              <a:gd name="T41" fmla="*/ 70 h 130"/>
              <a:gd name="T42" fmla="*/ 26 w 79"/>
              <a:gd name="T43" fmla="*/ 68 h 130"/>
              <a:gd name="T44" fmla="*/ 23 w 79"/>
              <a:gd name="T45" fmla="*/ 67 h 130"/>
              <a:gd name="T46" fmla="*/ 13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3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1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70"/>
                </a:lnTo>
                <a:lnTo>
                  <a:pt x="26" y="68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8" name="Freeform 15"/>
          <p:cNvSpPr/>
          <p:nvPr userDrawn="1"/>
        </p:nvSpPr>
        <p:spPr bwMode="auto">
          <a:xfrm>
            <a:off x="9625013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1 h 129"/>
              <a:gd name="T12" fmla="*/ 48 w 80"/>
              <a:gd name="T13" fmla="*/ 73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1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8 w 80"/>
              <a:gd name="T33" fmla="*/ 84 h 129"/>
              <a:gd name="T34" fmla="*/ 35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29 w 80"/>
              <a:gd name="T41" fmla="*/ 71 h 129"/>
              <a:gd name="T42" fmla="*/ 26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6 w 80"/>
              <a:gd name="T57" fmla="*/ 62 h 129"/>
              <a:gd name="T58" fmla="*/ 29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5 w 80"/>
              <a:gd name="T65" fmla="*/ 51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6 w 80"/>
              <a:gd name="T85" fmla="*/ 54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1"/>
                </a:lnTo>
                <a:lnTo>
                  <a:pt x="48" y="73"/>
                </a:lnTo>
                <a:lnTo>
                  <a:pt x="46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1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8" y="84"/>
                </a:lnTo>
                <a:lnTo>
                  <a:pt x="35" y="79"/>
                </a:lnTo>
                <a:lnTo>
                  <a:pt x="34" y="76"/>
                </a:lnTo>
                <a:lnTo>
                  <a:pt x="32" y="73"/>
                </a:lnTo>
                <a:lnTo>
                  <a:pt x="29" y="71"/>
                </a:lnTo>
                <a:lnTo>
                  <a:pt x="26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4"/>
                </a:lnTo>
                <a:lnTo>
                  <a:pt x="35" y="51"/>
                </a:lnTo>
                <a:lnTo>
                  <a:pt x="38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1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6" y="54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9" name="Freeform 16"/>
          <p:cNvSpPr/>
          <p:nvPr userDrawn="1"/>
        </p:nvSpPr>
        <p:spPr bwMode="auto">
          <a:xfrm>
            <a:off x="11996738" y="5299075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3 w 80"/>
              <a:gd name="T61" fmla="*/ 58 h 129"/>
              <a:gd name="T62" fmla="*/ 35 w 80"/>
              <a:gd name="T63" fmla="*/ 55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5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3" y="58"/>
                </a:lnTo>
                <a:lnTo>
                  <a:pt x="35" y="55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5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0" name="Freeform 17"/>
          <p:cNvSpPr/>
          <p:nvPr userDrawn="1"/>
        </p:nvSpPr>
        <p:spPr bwMode="auto">
          <a:xfrm>
            <a:off x="10618788" y="3797300"/>
            <a:ext cx="125413" cy="204788"/>
          </a:xfrm>
          <a:custGeom>
            <a:avLst/>
            <a:gdLst>
              <a:gd name="T0" fmla="*/ 79 w 79"/>
              <a:gd name="T1" fmla="*/ 64 h 129"/>
              <a:gd name="T2" fmla="*/ 79 w 79"/>
              <a:gd name="T3" fmla="*/ 64 h 129"/>
              <a:gd name="T4" fmla="*/ 67 w 79"/>
              <a:gd name="T5" fmla="*/ 64 h 129"/>
              <a:gd name="T6" fmla="*/ 57 w 79"/>
              <a:gd name="T7" fmla="*/ 66 h 129"/>
              <a:gd name="T8" fmla="*/ 54 w 79"/>
              <a:gd name="T9" fmla="*/ 67 h 129"/>
              <a:gd name="T10" fmla="*/ 50 w 79"/>
              <a:gd name="T11" fmla="*/ 69 h 129"/>
              <a:gd name="T12" fmla="*/ 47 w 79"/>
              <a:gd name="T13" fmla="*/ 72 h 129"/>
              <a:gd name="T14" fmla="*/ 45 w 79"/>
              <a:gd name="T15" fmla="*/ 75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4 h 129"/>
              <a:gd name="T22" fmla="*/ 40 w 79"/>
              <a:gd name="T23" fmla="*/ 109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09 h 129"/>
              <a:gd name="T30" fmla="*/ 38 w 79"/>
              <a:gd name="T31" fmla="*/ 94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5 h 129"/>
              <a:gd name="T38" fmla="*/ 32 w 79"/>
              <a:gd name="T39" fmla="*/ 72 h 129"/>
              <a:gd name="T40" fmla="*/ 29 w 79"/>
              <a:gd name="T41" fmla="*/ 69 h 129"/>
              <a:gd name="T42" fmla="*/ 26 w 79"/>
              <a:gd name="T43" fmla="*/ 67 h 129"/>
              <a:gd name="T44" fmla="*/ 23 w 79"/>
              <a:gd name="T45" fmla="*/ 66 h 129"/>
              <a:gd name="T46" fmla="*/ 13 w 79"/>
              <a:gd name="T47" fmla="*/ 64 h 129"/>
              <a:gd name="T48" fmla="*/ 0 w 79"/>
              <a:gd name="T49" fmla="*/ 64 h 129"/>
              <a:gd name="T50" fmla="*/ 0 w 79"/>
              <a:gd name="T51" fmla="*/ 64 h 129"/>
              <a:gd name="T52" fmla="*/ 13 w 79"/>
              <a:gd name="T53" fmla="*/ 63 h 129"/>
              <a:gd name="T54" fmla="*/ 23 w 79"/>
              <a:gd name="T55" fmla="*/ 62 h 129"/>
              <a:gd name="T56" fmla="*/ 26 w 79"/>
              <a:gd name="T57" fmla="*/ 61 h 129"/>
              <a:gd name="T58" fmla="*/ 29 w 79"/>
              <a:gd name="T59" fmla="*/ 59 h 129"/>
              <a:gd name="T60" fmla="*/ 32 w 79"/>
              <a:gd name="T61" fmla="*/ 57 h 129"/>
              <a:gd name="T62" fmla="*/ 34 w 79"/>
              <a:gd name="T63" fmla="*/ 54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19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19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4 h 129"/>
              <a:gd name="T86" fmla="*/ 47 w 79"/>
              <a:gd name="T87" fmla="*/ 57 h 129"/>
              <a:gd name="T88" fmla="*/ 50 w 79"/>
              <a:gd name="T89" fmla="*/ 59 h 129"/>
              <a:gd name="T90" fmla="*/ 54 w 79"/>
              <a:gd name="T91" fmla="*/ 61 h 129"/>
              <a:gd name="T92" fmla="*/ 57 w 79"/>
              <a:gd name="T93" fmla="*/ 62 h 129"/>
              <a:gd name="T94" fmla="*/ 67 w 79"/>
              <a:gd name="T95" fmla="*/ 63 h 129"/>
              <a:gd name="T96" fmla="*/ 79 w 79"/>
              <a:gd name="T97" fmla="*/ 64 h 129"/>
              <a:gd name="T98" fmla="*/ 79 w 79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4"/>
                </a:moveTo>
                <a:lnTo>
                  <a:pt x="79" y="64"/>
                </a:lnTo>
                <a:lnTo>
                  <a:pt x="67" y="64"/>
                </a:lnTo>
                <a:lnTo>
                  <a:pt x="57" y="66"/>
                </a:lnTo>
                <a:lnTo>
                  <a:pt x="54" y="67"/>
                </a:lnTo>
                <a:lnTo>
                  <a:pt x="50" y="69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39" y="129"/>
                </a:lnTo>
                <a:lnTo>
                  <a:pt x="39" y="129"/>
                </a:lnTo>
                <a:lnTo>
                  <a:pt x="39" y="109"/>
                </a:lnTo>
                <a:lnTo>
                  <a:pt x="38" y="94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69"/>
                </a:lnTo>
                <a:lnTo>
                  <a:pt x="26" y="67"/>
                </a:lnTo>
                <a:lnTo>
                  <a:pt x="23" y="66"/>
                </a:lnTo>
                <a:lnTo>
                  <a:pt x="13" y="64"/>
                </a:lnTo>
                <a:lnTo>
                  <a:pt x="0" y="64"/>
                </a:lnTo>
                <a:lnTo>
                  <a:pt x="0" y="64"/>
                </a:lnTo>
                <a:lnTo>
                  <a:pt x="13" y="63"/>
                </a:lnTo>
                <a:lnTo>
                  <a:pt x="23" y="62"/>
                </a:lnTo>
                <a:lnTo>
                  <a:pt x="26" y="61"/>
                </a:lnTo>
                <a:lnTo>
                  <a:pt x="29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19"/>
                </a:lnTo>
                <a:lnTo>
                  <a:pt x="39" y="0"/>
                </a:lnTo>
                <a:lnTo>
                  <a:pt x="39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4"/>
                </a:lnTo>
                <a:lnTo>
                  <a:pt x="47" y="57"/>
                </a:lnTo>
                <a:lnTo>
                  <a:pt x="50" y="59"/>
                </a:lnTo>
                <a:lnTo>
                  <a:pt x="54" y="61"/>
                </a:lnTo>
                <a:lnTo>
                  <a:pt x="57" y="62"/>
                </a:lnTo>
                <a:lnTo>
                  <a:pt x="67" y="63"/>
                </a:lnTo>
                <a:lnTo>
                  <a:pt x="79" y="64"/>
                </a:lnTo>
                <a:lnTo>
                  <a:pt x="79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1" name="Freeform 18"/>
          <p:cNvSpPr/>
          <p:nvPr userDrawn="1"/>
        </p:nvSpPr>
        <p:spPr bwMode="auto">
          <a:xfrm>
            <a:off x="11933238" y="19970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7 w 80"/>
              <a:gd name="T7" fmla="*/ 66 h 129"/>
              <a:gd name="T8" fmla="*/ 53 w 80"/>
              <a:gd name="T9" fmla="*/ 67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4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4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7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7" y="66"/>
                </a:lnTo>
                <a:lnTo>
                  <a:pt x="53" y="67"/>
                </a:lnTo>
                <a:lnTo>
                  <a:pt x="50" y="69"/>
                </a:lnTo>
                <a:lnTo>
                  <a:pt x="48" y="72"/>
                </a:lnTo>
                <a:lnTo>
                  <a:pt x="46" y="74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4"/>
                </a:lnTo>
                <a:lnTo>
                  <a:pt x="33" y="72"/>
                </a:lnTo>
                <a:lnTo>
                  <a:pt x="30" y="69"/>
                </a:lnTo>
                <a:lnTo>
                  <a:pt x="27" y="67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2" name="Freeform 19"/>
          <p:cNvSpPr/>
          <p:nvPr userDrawn="1"/>
        </p:nvSpPr>
        <p:spPr bwMode="auto">
          <a:xfrm>
            <a:off x="9726613" y="2689225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9 h 130"/>
              <a:gd name="T10" fmla="*/ 50 w 79"/>
              <a:gd name="T11" fmla="*/ 70 h 130"/>
              <a:gd name="T12" fmla="*/ 47 w 79"/>
              <a:gd name="T13" fmla="*/ 73 h 130"/>
              <a:gd name="T14" fmla="*/ 45 w 79"/>
              <a:gd name="T15" fmla="*/ 76 h 130"/>
              <a:gd name="T16" fmla="*/ 43 w 79"/>
              <a:gd name="T17" fmla="*/ 79 h 130"/>
              <a:gd name="T18" fmla="*/ 42 w 79"/>
              <a:gd name="T19" fmla="*/ 84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4 h 130"/>
              <a:gd name="T34" fmla="*/ 36 w 79"/>
              <a:gd name="T35" fmla="*/ 79 h 130"/>
              <a:gd name="T36" fmla="*/ 34 w 79"/>
              <a:gd name="T37" fmla="*/ 76 h 130"/>
              <a:gd name="T38" fmla="*/ 32 w 79"/>
              <a:gd name="T39" fmla="*/ 73 h 130"/>
              <a:gd name="T40" fmla="*/ 29 w 79"/>
              <a:gd name="T41" fmla="*/ 70 h 130"/>
              <a:gd name="T42" fmla="*/ 26 w 79"/>
              <a:gd name="T43" fmla="*/ 69 h 130"/>
              <a:gd name="T44" fmla="*/ 23 w 79"/>
              <a:gd name="T45" fmla="*/ 67 h 130"/>
              <a:gd name="T46" fmla="*/ 12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2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0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4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9" y="70"/>
                </a:lnTo>
                <a:lnTo>
                  <a:pt x="26" y="69"/>
                </a:lnTo>
                <a:lnTo>
                  <a:pt x="23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3" name="Freeform 20"/>
          <p:cNvSpPr/>
          <p:nvPr userDrawn="1"/>
        </p:nvSpPr>
        <p:spPr bwMode="auto">
          <a:xfrm>
            <a:off x="1108868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3 w 80"/>
              <a:gd name="T37" fmla="*/ 75 h 129"/>
              <a:gd name="T38" fmla="*/ 31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2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2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1 w 80"/>
              <a:gd name="T61" fmla="*/ 56 h 129"/>
              <a:gd name="T62" fmla="*/ 33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3 h 129"/>
              <a:gd name="T86" fmla="*/ 47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39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3" y="75"/>
                </a:lnTo>
                <a:lnTo>
                  <a:pt x="31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2" y="65"/>
                </a:lnTo>
                <a:lnTo>
                  <a:pt x="0" y="65"/>
                </a:lnTo>
                <a:lnTo>
                  <a:pt x="0" y="65"/>
                </a:lnTo>
                <a:lnTo>
                  <a:pt x="12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1" y="56"/>
                </a:lnTo>
                <a:lnTo>
                  <a:pt x="33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4" y="50"/>
                </a:lnTo>
                <a:lnTo>
                  <a:pt x="45" y="53"/>
                </a:lnTo>
                <a:lnTo>
                  <a:pt x="47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4" name="Freeform 21"/>
          <p:cNvSpPr/>
          <p:nvPr userDrawn="1"/>
        </p:nvSpPr>
        <p:spPr bwMode="auto">
          <a:xfrm>
            <a:off x="11733213" y="3182938"/>
            <a:ext cx="125413" cy="204788"/>
          </a:xfrm>
          <a:custGeom>
            <a:avLst/>
            <a:gdLst>
              <a:gd name="T0" fmla="*/ 79 w 79"/>
              <a:gd name="T1" fmla="*/ 65 h 129"/>
              <a:gd name="T2" fmla="*/ 79 w 79"/>
              <a:gd name="T3" fmla="*/ 65 h 129"/>
              <a:gd name="T4" fmla="*/ 66 w 79"/>
              <a:gd name="T5" fmla="*/ 66 h 129"/>
              <a:gd name="T6" fmla="*/ 56 w 79"/>
              <a:gd name="T7" fmla="*/ 67 h 129"/>
              <a:gd name="T8" fmla="*/ 53 w 79"/>
              <a:gd name="T9" fmla="*/ 69 h 129"/>
              <a:gd name="T10" fmla="*/ 50 w 79"/>
              <a:gd name="T11" fmla="*/ 70 h 129"/>
              <a:gd name="T12" fmla="*/ 47 w 79"/>
              <a:gd name="T13" fmla="*/ 73 h 129"/>
              <a:gd name="T14" fmla="*/ 45 w 79"/>
              <a:gd name="T15" fmla="*/ 76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5 h 129"/>
              <a:gd name="T22" fmla="*/ 40 w 79"/>
              <a:gd name="T23" fmla="*/ 110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10 h 129"/>
              <a:gd name="T30" fmla="*/ 38 w 79"/>
              <a:gd name="T31" fmla="*/ 95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6 h 129"/>
              <a:gd name="T38" fmla="*/ 32 w 79"/>
              <a:gd name="T39" fmla="*/ 73 h 129"/>
              <a:gd name="T40" fmla="*/ 28 w 79"/>
              <a:gd name="T41" fmla="*/ 70 h 129"/>
              <a:gd name="T42" fmla="*/ 25 w 79"/>
              <a:gd name="T43" fmla="*/ 69 h 129"/>
              <a:gd name="T44" fmla="*/ 22 w 79"/>
              <a:gd name="T45" fmla="*/ 67 h 129"/>
              <a:gd name="T46" fmla="*/ 12 w 79"/>
              <a:gd name="T47" fmla="*/ 66 h 129"/>
              <a:gd name="T48" fmla="*/ 0 w 79"/>
              <a:gd name="T49" fmla="*/ 65 h 129"/>
              <a:gd name="T50" fmla="*/ 0 w 79"/>
              <a:gd name="T51" fmla="*/ 65 h 129"/>
              <a:gd name="T52" fmla="*/ 12 w 79"/>
              <a:gd name="T53" fmla="*/ 65 h 129"/>
              <a:gd name="T54" fmla="*/ 22 w 79"/>
              <a:gd name="T55" fmla="*/ 63 h 129"/>
              <a:gd name="T56" fmla="*/ 25 w 79"/>
              <a:gd name="T57" fmla="*/ 62 h 129"/>
              <a:gd name="T58" fmla="*/ 28 w 79"/>
              <a:gd name="T59" fmla="*/ 60 h 129"/>
              <a:gd name="T60" fmla="*/ 32 w 79"/>
              <a:gd name="T61" fmla="*/ 58 h 129"/>
              <a:gd name="T62" fmla="*/ 34 w 79"/>
              <a:gd name="T63" fmla="*/ 55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20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20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5 h 129"/>
              <a:gd name="T86" fmla="*/ 47 w 79"/>
              <a:gd name="T87" fmla="*/ 58 h 129"/>
              <a:gd name="T88" fmla="*/ 50 w 79"/>
              <a:gd name="T89" fmla="*/ 60 h 129"/>
              <a:gd name="T90" fmla="*/ 53 w 79"/>
              <a:gd name="T91" fmla="*/ 62 h 129"/>
              <a:gd name="T92" fmla="*/ 56 w 79"/>
              <a:gd name="T93" fmla="*/ 63 h 129"/>
              <a:gd name="T94" fmla="*/ 66 w 79"/>
              <a:gd name="T95" fmla="*/ 65 h 129"/>
              <a:gd name="T96" fmla="*/ 79 w 79"/>
              <a:gd name="T97" fmla="*/ 65 h 129"/>
              <a:gd name="T98" fmla="*/ 79 w 79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5"/>
                </a:moveTo>
                <a:lnTo>
                  <a:pt x="79" y="65"/>
                </a:lnTo>
                <a:lnTo>
                  <a:pt x="66" y="66"/>
                </a:lnTo>
                <a:lnTo>
                  <a:pt x="56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29"/>
                </a:lnTo>
                <a:lnTo>
                  <a:pt x="39" y="129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8" y="70"/>
                </a:lnTo>
                <a:lnTo>
                  <a:pt x="25" y="69"/>
                </a:lnTo>
                <a:lnTo>
                  <a:pt x="22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2" y="63"/>
                </a:lnTo>
                <a:lnTo>
                  <a:pt x="25" y="62"/>
                </a:lnTo>
                <a:lnTo>
                  <a:pt x="28" y="60"/>
                </a:lnTo>
                <a:lnTo>
                  <a:pt x="32" y="58"/>
                </a:lnTo>
                <a:lnTo>
                  <a:pt x="34" y="55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3" y="62"/>
                </a:lnTo>
                <a:lnTo>
                  <a:pt x="56" y="63"/>
                </a:lnTo>
                <a:lnTo>
                  <a:pt x="66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5" name="Freeform 22"/>
          <p:cNvSpPr/>
          <p:nvPr userDrawn="1"/>
        </p:nvSpPr>
        <p:spPr bwMode="auto">
          <a:xfrm>
            <a:off x="11152188" y="52911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4 w 123"/>
              <a:gd name="T7" fmla="*/ 102 h 199"/>
              <a:gd name="T8" fmla="*/ 88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2 w 123"/>
              <a:gd name="T15" fmla="*/ 112 h 199"/>
              <a:gd name="T16" fmla="*/ 69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6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6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0 w 123"/>
              <a:gd name="T49" fmla="*/ 105 h 199"/>
              <a:gd name="T50" fmla="*/ 34 w 123"/>
              <a:gd name="T51" fmla="*/ 103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4 w 123"/>
              <a:gd name="T65" fmla="*/ 96 h 199"/>
              <a:gd name="T66" fmla="*/ 40 w 123"/>
              <a:gd name="T67" fmla="*/ 94 h 199"/>
              <a:gd name="T68" fmla="*/ 45 w 123"/>
              <a:gd name="T69" fmla="*/ 92 h 199"/>
              <a:gd name="T70" fmla="*/ 49 w 123"/>
              <a:gd name="T71" fmla="*/ 88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4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4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69 w 123"/>
              <a:gd name="T99" fmla="*/ 84 h 199"/>
              <a:gd name="T100" fmla="*/ 72 w 123"/>
              <a:gd name="T101" fmla="*/ 88 h 199"/>
              <a:gd name="T102" fmla="*/ 77 w 123"/>
              <a:gd name="T103" fmla="*/ 92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4" y="102"/>
                </a:lnTo>
                <a:lnTo>
                  <a:pt x="88" y="103"/>
                </a:lnTo>
                <a:lnTo>
                  <a:pt x="82" y="105"/>
                </a:lnTo>
                <a:lnTo>
                  <a:pt x="77" y="108"/>
                </a:lnTo>
                <a:lnTo>
                  <a:pt x="72" y="112"/>
                </a:lnTo>
                <a:lnTo>
                  <a:pt x="69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6"/>
                </a:lnTo>
                <a:lnTo>
                  <a:pt x="62" y="146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6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0" y="105"/>
                </a:lnTo>
                <a:lnTo>
                  <a:pt x="34" y="103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4" y="96"/>
                </a:lnTo>
                <a:lnTo>
                  <a:pt x="40" y="94"/>
                </a:lnTo>
                <a:lnTo>
                  <a:pt x="45" y="92"/>
                </a:lnTo>
                <a:lnTo>
                  <a:pt x="49" y="88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4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4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69" y="84"/>
                </a:lnTo>
                <a:lnTo>
                  <a:pt x="72" y="88"/>
                </a:lnTo>
                <a:lnTo>
                  <a:pt x="77" y="92"/>
                </a:lnTo>
                <a:lnTo>
                  <a:pt x="82" y="94"/>
                </a:lnTo>
                <a:lnTo>
                  <a:pt x="88" y="96"/>
                </a:lnTo>
                <a:lnTo>
                  <a:pt x="94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6" name="Freeform 23"/>
          <p:cNvSpPr/>
          <p:nvPr userDrawn="1"/>
        </p:nvSpPr>
        <p:spPr bwMode="auto">
          <a:xfrm>
            <a:off x="6146800" y="49863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5 w 123"/>
              <a:gd name="T7" fmla="*/ 102 h 199"/>
              <a:gd name="T8" fmla="*/ 88 w 123"/>
              <a:gd name="T9" fmla="*/ 104 h 199"/>
              <a:gd name="T10" fmla="*/ 82 w 123"/>
              <a:gd name="T11" fmla="*/ 106 h 199"/>
              <a:gd name="T12" fmla="*/ 77 w 123"/>
              <a:gd name="T13" fmla="*/ 108 h 199"/>
              <a:gd name="T14" fmla="*/ 73 w 123"/>
              <a:gd name="T15" fmla="*/ 112 h 199"/>
              <a:gd name="T16" fmla="*/ 70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7 h 199"/>
              <a:gd name="T24" fmla="*/ 62 w 123"/>
              <a:gd name="T25" fmla="*/ 146 h 199"/>
              <a:gd name="T26" fmla="*/ 61 w 123"/>
              <a:gd name="T27" fmla="*/ 170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70 h 199"/>
              <a:gd name="T34" fmla="*/ 59 w 123"/>
              <a:gd name="T35" fmla="*/ 146 h 199"/>
              <a:gd name="T36" fmla="*/ 58 w 123"/>
              <a:gd name="T37" fmla="*/ 137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1 w 123"/>
              <a:gd name="T49" fmla="*/ 106 h 199"/>
              <a:gd name="T50" fmla="*/ 35 w 123"/>
              <a:gd name="T51" fmla="*/ 104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5 w 123"/>
              <a:gd name="T65" fmla="*/ 97 h 199"/>
              <a:gd name="T66" fmla="*/ 41 w 123"/>
              <a:gd name="T67" fmla="*/ 95 h 199"/>
              <a:gd name="T68" fmla="*/ 45 w 123"/>
              <a:gd name="T69" fmla="*/ 93 h 199"/>
              <a:gd name="T70" fmla="*/ 49 w 123"/>
              <a:gd name="T71" fmla="*/ 89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5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5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70 w 123"/>
              <a:gd name="T99" fmla="*/ 84 h 199"/>
              <a:gd name="T100" fmla="*/ 73 w 123"/>
              <a:gd name="T101" fmla="*/ 89 h 199"/>
              <a:gd name="T102" fmla="*/ 77 w 123"/>
              <a:gd name="T103" fmla="*/ 93 h 199"/>
              <a:gd name="T104" fmla="*/ 82 w 123"/>
              <a:gd name="T105" fmla="*/ 95 h 199"/>
              <a:gd name="T106" fmla="*/ 88 w 123"/>
              <a:gd name="T107" fmla="*/ 97 h 199"/>
              <a:gd name="T108" fmla="*/ 95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5" y="102"/>
                </a:lnTo>
                <a:lnTo>
                  <a:pt x="88" y="104"/>
                </a:lnTo>
                <a:lnTo>
                  <a:pt x="82" y="106"/>
                </a:lnTo>
                <a:lnTo>
                  <a:pt x="77" y="108"/>
                </a:lnTo>
                <a:lnTo>
                  <a:pt x="73" y="112"/>
                </a:lnTo>
                <a:lnTo>
                  <a:pt x="70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7"/>
                </a:lnTo>
                <a:lnTo>
                  <a:pt x="62" y="146"/>
                </a:lnTo>
                <a:lnTo>
                  <a:pt x="61" y="170"/>
                </a:lnTo>
                <a:lnTo>
                  <a:pt x="61" y="199"/>
                </a:lnTo>
                <a:lnTo>
                  <a:pt x="61" y="199"/>
                </a:lnTo>
                <a:lnTo>
                  <a:pt x="60" y="170"/>
                </a:lnTo>
                <a:lnTo>
                  <a:pt x="59" y="146"/>
                </a:lnTo>
                <a:lnTo>
                  <a:pt x="58" y="137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1" y="106"/>
                </a:lnTo>
                <a:lnTo>
                  <a:pt x="35" y="104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5" y="97"/>
                </a:lnTo>
                <a:lnTo>
                  <a:pt x="41" y="95"/>
                </a:lnTo>
                <a:lnTo>
                  <a:pt x="45" y="93"/>
                </a:lnTo>
                <a:lnTo>
                  <a:pt x="49" y="89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5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5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70" y="84"/>
                </a:lnTo>
                <a:lnTo>
                  <a:pt x="73" y="89"/>
                </a:lnTo>
                <a:lnTo>
                  <a:pt x="77" y="93"/>
                </a:lnTo>
                <a:lnTo>
                  <a:pt x="82" y="95"/>
                </a:lnTo>
                <a:lnTo>
                  <a:pt x="88" y="97"/>
                </a:lnTo>
                <a:lnTo>
                  <a:pt x="95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7" name="Freeform 24"/>
          <p:cNvSpPr/>
          <p:nvPr userDrawn="1"/>
        </p:nvSpPr>
        <p:spPr bwMode="auto">
          <a:xfrm>
            <a:off x="2370138" y="49022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5 w 123"/>
              <a:gd name="T7" fmla="*/ 102 h 199"/>
              <a:gd name="T8" fmla="*/ 89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6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60 w 123"/>
              <a:gd name="T35" fmla="*/ 146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3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5 h 199"/>
              <a:gd name="T50" fmla="*/ 35 w 123"/>
              <a:gd name="T51" fmla="*/ 103 h 199"/>
              <a:gd name="T52" fmla="*/ 28 w 123"/>
              <a:gd name="T53" fmla="*/ 102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3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1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1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5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5" y="102"/>
                </a:lnTo>
                <a:lnTo>
                  <a:pt x="89" y="103"/>
                </a:lnTo>
                <a:lnTo>
                  <a:pt x="82" y="105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6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60" y="146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3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5"/>
                </a:lnTo>
                <a:lnTo>
                  <a:pt x="35" y="103"/>
                </a:lnTo>
                <a:lnTo>
                  <a:pt x="28" y="102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3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1" y="31"/>
                </a:lnTo>
                <a:lnTo>
                  <a:pt x="62" y="0"/>
                </a:lnTo>
                <a:lnTo>
                  <a:pt x="62" y="0"/>
                </a:lnTo>
                <a:lnTo>
                  <a:pt x="62" y="31"/>
                </a:lnTo>
                <a:lnTo>
                  <a:pt x="63" y="53"/>
                </a:lnTo>
                <a:lnTo>
                  <a:pt x="64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5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8" name="Freeform 25"/>
          <p:cNvSpPr/>
          <p:nvPr userDrawn="1"/>
        </p:nvSpPr>
        <p:spPr bwMode="auto">
          <a:xfrm>
            <a:off x="9247188" y="41767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2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2 w 123"/>
              <a:gd name="T15" fmla="*/ 110 h 199"/>
              <a:gd name="T16" fmla="*/ 69 w 123"/>
              <a:gd name="T17" fmla="*/ 116 h 199"/>
              <a:gd name="T18" fmla="*/ 67 w 123"/>
              <a:gd name="T19" fmla="*/ 121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5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6 h 199"/>
              <a:gd name="T44" fmla="*/ 49 w 123"/>
              <a:gd name="T45" fmla="*/ 110 h 199"/>
              <a:gd name="T46" fmla="*/ 45 w 123"/>
              <a:gd name="T47" fmla="*/ 107 h 199"/>
              <a:gd name="T48" fmla="*/ 41 w 123"/>
              <a:gd name="T49" fmla="*/ 104 h 199"/>
              <a:gd name="T50" fmla="*/ 34 w 123"/>
              <a:gd name="T51" fmla="*/ 102 h 199"/>
              <a:gd name="T52" fmla="*/ 27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7 w 123"/>
              <a:gd name="T63" fmla="*/ 97 h 199"/>
              <a:gd name="T64" fmla="*/ 34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2 h 199"/>
              <a:gd name="T80" fmla="*/ 59 w 123"/>
              <a:gd name="T81" fmla="*/ 53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0 h 199"/>
              <a:gd name="T90" fmla="*/ 62 w 123"/>
              <a:gd name="T91" fmla="*/ 53 h 199"/>
              <a:gd name="T92" fmla="*/ 63 w 123"/>
              <a:gd name="T93" fmla="*/ 62 h 199"/>
              <a:gd name="T94" fmla="*/ 65 w 123"/>
              <a:gd name="T95" fmla="*/ 70 h 199"/>
              <a:gd name="T96" fmla="*/ 67 w 123"/>
              <a:gd name="T97" fmla="*/ 78 h 199"/>
              <a:gd name="T98" fmla="*/ 69 w 123"/>
              <a:gd name="T99" fmla="*/ 83 h 199"/>
              <a:gd name="T100" fmla="*/ 72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7 h 199"/>
              <a:gd name="T110" fmla="*/ 102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2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2" y="110"/>
                </a:lnTo>
                <a:lnTo>
                  <a:pt x="69" y="116"/>
                </a:lnTo>
                <a:lnTo>
                  <a:pt x="67" y="121"/>
                </a:lnTo>
                <a:lnTo>
                  <a:pt x="65" y="128"/>
                </a:lnTo>
                <a:lnTo>
                  <a:pt x="63" y="136"/>
                </a:lnTo>
                <a:lnTo>
                  <a:pt x="62" y="145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6"/>
                </a:lnTo>
                <a:lnTo>
                  <a:pt x="49" y="110"/>
                </a:lnTo>
                <a:lnTo>
                  <a:pt x="45" y="107"/>
                </a:lnTo>
                <a:lnTo>
                  <a:pt x="41" y="104"/>
                </a:lnTo>
                <a:lnTo>
                  <a:pt x="34" y="102"/>
                </a:lnTo>
                <a:lnTo>
                  <a:pt x="27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7" y="97"/>
                </a:lnTo>
                <a:lnTo>
                  <a:pt x="34" y="96"/>
                </a:lnTo>
                <a:lnTo>
                  <a:pt x="41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2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2"/>
                </a:lnTo>
                <a:lnTo>
                  <a:pt x="65" y="70"/>
                </a:lnTo>
                <a:lnTo>
                  <a:pt x="67" y="78"/>
                </a:lnTo>
                <a:lnTo>
                  <a:pt x="69" y="83"/>
                </a:lnTo>
                <a:lnTo>
                  <a:pt x="72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7"/>
                </a:lnTo>
                <a:lnTo>
                  <a:pt x="102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9" name="Freeform 26"/>
          <p:cNvSpPr/>
          <p:nvPr userDrawn="1"/>
        </p:nvSpPr>
        <p:spPr bwMode="auto">
          <a:xfrm>
            <a:off x="10858500" y="263525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3 w 123"/>
              <a:gd name="T15" fmla="*/ 111 h 199"/>
              <a:gd name="T16" fmla="*/ 70 w 123"/>
              <a:gd name="T17" fmla="*/ 115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5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5 h 199"/>
              <a:gd name="T44" fmla="*/ 49 w 123"/>
              <a:gd name="T45" fmla="*/ 111 h 199"/>
              <a:gd name="T46" fmla="*/ 45 w 123"/>
              <a:gd name="T47" fmla="*/ 107 h 199"/>
              <a:gd name="T48" fmla="*/ 40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8 w 123"/>
              <a:gd name="T63" fmla="*/ 98 h 199"/>
              <a:gd name="T64" fmla="*/ 35 w 123"/>
              <a:gd name="T65" fmla="*/ 96 h 199"/>
              <a:gd name="T66" fmla="*/ 40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3 h 199"/>
              <a:gd name="T80" fmla="*/ 59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0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8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3" y="111"/>
                </a:lnTo>
                <a:lnTo>
                  <a:pt x="70" y="115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5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0" y="104"/>
                </a:lnTo>
                <a:lnTo>
                  <a:pt x="35" y="102"/>
                </a:lnTo>
                <a:lnTo>
                  <a:pt x="28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8" y="98"/>
                </a:lnTo>
                <a:lnTo>
                  <a:pt x="35" y="96"/>
                </a:lnTo>
                <a:lnTo>
                  <a:pt x="40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3"/>
                </a:lnTo>
                <a:lnTo>
                  <a:pt x="59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3" y="53"/>
                </a:lnTo>
                <a:lnTo>
                  <a:pt x="64" y="63"/>
                </a:lnTo>
                <a:lnTo>
                  <a:pt x="66" y="70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8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0" name="Freeform 27"/>
          <p:cNvSpPr/>
          <p:nvPr userDrawn="1"/>
        </p:nvSpPr>
        <p:spPr bwMode="auto">
          <a:xfrm>
            <a:off x="9950450" y="1511300"/>
            <a:ext cx="195263" cy="314325"/>
          </a:xfrm>
          <a:custGeom>
            <a:avLst/>
            <a:gdLst>
              <a:gd name="T0" fmla="*/ 123 w 123"/>
              <a:gd name="T1" fmla="*/ 100 h 198"/>
              <a:gd name="T2" fmla="*/ 123 w 123"/>
              <a:gd name="T3" fmla="*/ 100 h 198"/>
              <a:gd name="T4" fmla="*/ 102 w 123"/>
              <a:gd name="T5" fmla="*/ 100 h 198"/>
              <a:gd name="T6" fmla="*/ 94 w 123"/>
              <a:gd name="T7" fmla="*/ 101 h 198"/>
              <a:gd name="T8" fmla="*/ 88 w 123"/>
              <a:gd name="T9" fmla="*/ 103 h 198"/>
              <a:gd name="T10" fmla="*/ 82 w 123"/>
              <a:gd name="T11" fmla="*/ 105 h 198"/>
              <a:gd name="T12" fmla="*/ 77 w 123"/>
              <a:gd name="T13" fmla="*/ 107 h 198"/>
              <a:gd name="T14" fmla="*/ 73 w 123"/>
              <a:gd name="T15" fmla="*/ 111 h 198"/>
              <a:gd name="T16" fmla="*/ 69 w 123"/>
              <a:gd name="T17" fmla="*/ 115 h 198"/>
              <a:gd name="T18" fmla="*/ 67 w 123"/>
              <a:gd name="T19" fmla="*/ 121 h 198"/>
              <a:gd name="T20" fmla="*/ 65 w 123"/>
              <a:gd name="T21" fmla="*/ 127 h 198"/>
              <a:gd name="T22" fmla="*/ 63 w 123"/>
              <a:gd name="T23" fmla="*/ 135 h 198"/>
              <a:gd name="T24" fmla="*/ 62 w 123"/>
              <a:gd name="T25" fmla="*/ 145 h 198"/>
              <a:gd name="T26" fmla="*/ 61 w 123"/>
              <a:gd name="T27" fmla="*/ 168 h 198"/>
              <a:gd name="T28" fmla="*/ 61 w 123"/>
              <a:gd name="T29" fmla="*/ 198 h 198"/>
              <a:gd name="T30" fmla="*/ 61 w 123"/>
              <a:gd name="T31" fmla="*/ 198 h 198"/>
              <a:gd name="T32" fmla="*/ 60 w 123"/>
              <a:gd name="T33" fmla="*/ 168 h 198"/>
              <a:gd name="T34" fmla="*/ 59 w 123"/>
              <a:gd name="T35" fmla="*/ 145 h 198"/>
              <a:gd name="T36" fmla="*/ 58 w 123"/>
              <a:gd name="T37" fmla="*/ 135 h 198"/>
              <a:gd name="T38" fmla="*/ 57 w 123"/>
              <a:gd name="T39" fmla="*/ 127 h 198"/>
              <a:gd name="T40" fmla="*/ 55 w 123"/>
              <a:gd name="T41" fmla="*/ 121 h 198"/>
              <a:gd name="T42" fmla="*/ 52 w 123"/>
              <a:gd name="T43" fmla="*/ 115 h 198"/>
              <a:gd name="T44" fmla="*/ 49 w 123"/>
              <a:gd name="T45" fmla="*/ 111 h 198"/>
              <a:gd name="T46" fmla="*/ 45 w 123"/>
              <a:gd name="T47" fmla="*/ 107 h 198"/>
              <a:gd name="T48" fmla="*/ 41 w 123"/>
              <a:gd name="T49" fmla="*/ 105 h 198"/>
              <a:gd name="T50" fmla="*/ 35 w 123"/>
              <a:gd name="T51" fmla="*/ 103 h 198"/>
              <a:gd name="T52" fmla="*/ 27 w 123"/>
              <a:gd name="T53" fmla="*/ 101 h 198"/>
              <a:gd name="T54" fmla="*/ 19 w 123"/>
              <a:gd name="T55" fmla="*/ 100 h 198"/>
              <a:gd name="T56" fmla="*/ 0 w 123"/>
              <a:gd name="T57" fmla="*/ 100 h 198"/>
              <a:gd name="T58" fmla="*/ 0 w 123"/>
              <a:gd name="T59" fmla="*/ 100 h 198"/>
              <a:gd name="T60" fmla="*/ 19 w 123"/>
              <a:gd name="T61" fmla="*/ 99 h 198"/>
              <a:gd name="T62" fmla="*/ 27 w 123"/>
              <a:gd name="T63" fmla="*/ 97 h 198"/>
              <a:gd name="T64" fmla="*/ 35 w 123"/>
              <a:gd name="T65" fmla="*/ 95 h 198"/>
              <a:gd name="T66" fmla="*/ 41 w 123"/>
              <a:gd name="T67" fmla="*/ 93 h 198"/>
              <a:gd name="T68" fmla="*/ 45 w 123"/>
              <a:gd name="T69" fmla="*/ 91 h 198"/>
              <a:gd name="T70" fmla="*/ 49 w 123"/>
              <a:gd name="T71" fmla="*/ 87 h 198"/>
              <a:gd name="T72" fmla="*/ 52 w 123"/>
              <a:gd name="T73" fmla="*/ 83 h 198"/>
              <a:gd name="T74" fmla="*/ 55 w 123"/>
              <a:gd name="T75" fmla="*/ 77 h 198"/>
              <a:gd name="T76" fmla="*/ 57 w 123"/>
              <a:gd name="T77" fmla="*/ 71 h 198"/>
              <a:gd name="T78" fmla="*/ 58 w 123"/>
              <a:gd name="T79" fmla="*/ 63 h 198"/>
              <a:gd name="T80" fmla="*/ 59 w 123"/>
              <a:gd name="T81" fmla="*/ 53 h 198"/>
              <a:gd name="T82" fmla="*/ 60 w 123"/>
              <a:gd name="T83" fmla="*/ 30 h 198"/>
              <a:gd name="T84" fmla="*/ 61 w 123"/>
              <a:gd name="T85" fmla="*/ 0 h 198"/>
              <a:gd name="T86" fmla="*/ 61 w 123"/>
              <a:gd name="T87" fmla="*/ 0 h 198"/>
              <a:gd name="T88" fmla="*/ 61 w 123"/>
              <a:gd name="T89" fmla="*/ 30 h 198"/>
              <a:gd name="T90" fmla="*/ 62 w 123"/>
              <a:gd name="T91" fmla="*/ 53 h 198"/>
              <a:gd name="T92" fmla="*/ 63 w 123"/>
              <a:gd name="T93" fmla="*/ 63 h 198"/>
              <a:gd name="T94" fmla="*/ 65 w 123"/>
              <a:gd name="T95" fmla="*/ 71 h 198"/>
              <a:gd name="T96" fmla="*/ 67 w 123"/>
              <a:gd name="T97" fmla="*/ 77 h 198"/>
              <a:gd name="T98" fmla="*/ 69 w 123"/>
              <a:gd name="T99" fmla="*/ 83 h 198"/>
              <a:gd name="T100" fmla="*/ 73 w 123"/>
              <a:gd name="T101" fmla="*/ 87 h 198"/>
              <a:gd name="T102" fmla="*/ 77 w 123"/>
              <a:gd name="T103" fmla="*/ 91 h 198"/>
              <a:gd name="T104" fmla="*/ 82 w 123"/>
              <a:gd name="T105" fmla="*/ 93 h 198"/>
              <a:gd name="T106" fmla="*/ 88 w 123"/>
              <a:gd name="T107" fmla="*/ 95 h 198"/>
              <a:gd name="T108" fmla="*/ 94 w 123"/>
              <a:gd name="T109" fmla="*/ 97 h 198"/>
              <a:gd name="T110" fmla="*/ 102 w 123"/>
              <a:gd name="T111" fmla="*/ 99 h 198"/>
              <a:gd name="T112" fmla="*/ 123 w 123"/>
              <a:gd name="T113" fmla="*/ 100 h 198"/>
              <a:gd name="T114" fmla="*/ 123 w 123"/>
              <a:gd name="T115" fmla="*/ 10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8">
                <a:moveTo>
                  <a:pt x="123" y="100"/>
                </a:moveTo>
                <a:lnTo>
                  <a:pt x="123" y="100"/>
                </a:lnTo>
                <a:lnTo>
                  <a:pt x="102" y="100"/>
                </a:lnTo>
                <a:lnTo>
                  <a:pt x="94" y="101"/>
                </a:lnTo>
                <a:lnTo>
                  <a:pt x="88" y="103"/>
                </a:lnTo>
                <a:lnTo>
                  <a:pt x="82" y="105"/>
                </a:lnTo>
                <a:lnTo>
                  <a:pt x="77" y="107"/>
                </a:lnTo>
                <a:lnTo>
                  <a:pt x="73" y="111"/>
                </a:lnTo>
                <a:lnTo>
                  <a:pt x="69" y="115"/>
                </a:lnTo>
                <a:lnTo>
                  <a:pt x="67" y="121"/>
                </a:lnTo>
                <a:lnTo>
                  <a:pt x="65" y="127"/>
                </a:lnTo>
                <a:lnTo>
                  <a:pt x="63" y="135"/>
                </a:lnTo>
                <a:lnTo>
                  <a:pt x="62" y="145"/>
                </a:lnTo>
                <a:lnTo>
                  <a:pt x="61" y="168"/>
                </a:lnTo>
                <a:lnTo>
                  <a:pt x="61" y="198"/>
                </a:lnTo>
                <a:lnTo>
                  <a:pt x="61" y="198"/>
                </a:lnTo>
                <a:lnTo>
                  <a:pt x="60" y="168"/>
                </a:lnTo>
                <a:lnTo>
                  <a:pt x="59" y="145"/>
                </a:lnTo>
                <a:lnTo>
                  <a:pt x="58" y="135"/>
                </a:lnTo>
                <a:lnTo>
                  <a:pt x="57" y="127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1" y="105"/>
                </a:lnTo>
                <a:lnTo>
                  <a:pt x="35" y="103"/>
                </a:lnTo>
                <a:lnTo>
                  <a:pt x="27" y="101"/>
                </a:lnTo>
                <a:lnTo>
                  <a:pt x="19" y="100"/>
                </a:lnTo>
                <a:lnTo>
                  <a:pt x="0" y="100"/>
                </a:lnTo>
                <a:lnTo>
                  <a:pt x="0" y="100"/>
                </a:lnTo>
                <a:lnTo>
                  <a:pt x="19" y="99"/>
                </a:lnTo>
                <a:lnTo>
                  <a:pt x="27" y="97"/>
                </a:lnTo>
                <a:lnTo>
                  <a:pt x="35" y="95"/>
                </a:lnTo>
                <a:lnTo>
                  <a:pt x="41" y="93"/>
                </a:lnTo>
                <a:lnTo>
                  <a:pt x="45" y="91"/>
                </a:lnTo>
                <a:lnTo>
                  <a:pt x="49" y="87"/>
                </a:lnTo>
                <a:lnTo>
                  <a:pt x="52" y="83"/>
                </a:lnTo>
                <a:lnTo>
                  <a:pt x="55" y="77"/>
                </a:lnTo>
                <a:lnTo>
                  <a:pt x="57" y="71"/>
                </a:lnTo>
                <a:lnTo>
                  <a:pt x="58" y="63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3"/>
                </a:lnTo>
                <a:lnTo>
                  <a:pt x="65" y="71"/>
                </a:lnTo>
                <a:lnTo>
                  <a:pt x="67" y="77"/>
                </a:lnTo>
                <a:lnTo>
                  <a:pt x="69" y="83"/>
                </a:lnTo>
                <a:lnTo>
                  <a:pt x="73" y="87"/>
                </a:lnTo>
                <a:lnTo>
                  <a:pt x="77" y="91"/>
                </a:lnTo>
                <a:lnTo>
                  <a:pt x="82" y="93"/>
                </a:lnTo>
                <a:lnTo>
                  <a:pt x="88" y="95"/>
                </a:lnTo>
                <a:lnTo>
                  <a:pt x="94" y="97"/>
                </a:lnTo>
                <a:lnTo>
                  <a:pt x="102" y="99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1" name="Freeform 28"/>
          <p:cNvSpPr/>
          <p:nvPr userDrawn="1"/>
        </p:nvSpPr>
        <p:spPr bwMode="auto">
          <a:xfrm>
            <a:off x="11996738" y="38608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5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2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3 w 123"/>
              <a:gd name="T43" fmla="*/ 116 h 199"/>
              <a:gd name="T44" fmla="*/ 49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9 h 199"/>
              <a:gd name="T62" fmla="*/ 28 w 123"/>
              <a:gd name="T63" fmla="*/ 98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49 w 123"/>
              <a:gd name="T71" fmla="*/ 88 h 199"/>
              <a:gd name="T72" fmla="*/ 53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3 h 199"/>
              <a:gd name="T80" fmla="*/ 59 w 123"/>
              <a:gd name="T81" fmla="*/ 54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2 w 123"/>
              <a:gd name="T89" fmla="*/ 30 h 199"/>
              <a:gd name="T90" fmla="*/ 64 w 123"/>
              <a:gd name="T91" fmla="*/ 54 h 199"/>
              <a:gd name="T92" fmla="*/ 65 w 123"/>
              <a:gd name="T93" fmla="*/ 63 h 199"/>
              <a:gd name="T94" fmla="*/ 66 w 123"/>
              <a:gd name="T95" fmla="*/ 72 h 199"/>
              <a:gd name="T96" fmla="*/ 68 w 123"/>
              <a:gd name="T97" fmla="*/ 78 h 199"/>
              <a:gd name="T98" fmla="*/ 70 w 123"/>
              <a:gd name="T99" fmla="*/ 84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5 w 123"/>
              <a:gd name="T109" fmla="*/ 98 h 199"/>
              <a:gd name="T110" fmla="*/ 104 w 123"/>
              <a:gd name="T111" fmla="*/ 99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5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2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3" y="116"/>
                </a:lnTo>
                <a:lnTo>
                  <a:pt x="49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9"/>
                </a:lnTo>
                <a:lnTo>
                  <a:pt x="28" y="98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49" y="88"/>
                </a:lnTo>
                <a:lnTo>
                  <a:pt x="53" y="84"/>
                </a:lnTo>
                <a:lnTo>
                  <a:pt x="55" y="78"/>
                </a:lnTo>
                <a:lnTo>
                  <a:pt x="57" y="72"/>
                </a:lnTo>
                <a:lnTo>
                  <a:pt x="58" y="63"/>
                </a:lnTo>
                <a:lnTo>
                  <a:pt x="59" y="54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2" y="30"/>
                </a:lnTo>
                <a:lnTo>
                  <a:pt x="64" y="54"/>
                </a:lnTo>
                <a:lnTo>
                  <a:pt x="65" y="63"/>
                </a:lnTo>
                <a:lnTo>
                  <a:pt x="66" y="72"/>
                </a:lnTo>
                <a:lnTo>
                  <a:pt x="68" y="78"/>
                </a:lnTo>
                <a:lnTo>
                  <a:pt x="70" y="84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8"/>
                </a:lnTo>
                <a:lnTo>
                  <a:pt x="104" y="99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2" name="Freeform 29"/>
          <p:cNvSpPr/>
          <p:nvPr userDrawn="1"/>
        </p:nvSpPr>
        <p:spPr bwMode="auto">
          <a:xfrm>
            <a:off x="4845050" y="3741738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6 w 123"/>
              <a:gd name="T7" fmla="*/ 101 h 199"/>
              <a:gd name="T8" fmla="*/ 89 w 123"/>
              <a:gd name="T9" fmla="*/ 102 h 199"/>
              <a:gd name="T10" fmla="*/ 82 w 123"/>
              <a:gd name="T11" fmla="*/ 104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8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8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2 h 199"/>
              <a:gd name="T80" fmla="*/ 60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4 w 123"/>
              <a:gd name="T91" fmla="*/ 53 h 199"/>
              <a:gd name="T92" fmla="*/ 65 w 123"/>
              <a:gd name="T93" fmla="*/ 62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6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6" y="101"/>
                </a:lnTo>
                <a:lnTo>
                  <a:pt x="89" y="102"/>
                </a:lnTo>
                <a:lnTo>
                  <a:pt x="82" y="104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8"/>
                </a:lnTo>
                <a:lnTo>
                  <a:pt x="62" y="199"/>
                </a:lnTo>
                <a:lnTo>
                  <a:pt x="62" y="199"/>
                </a:lnTo>
                <a:lnTo>
                  <a:pt x="61" y="168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2"/>
                </a:lnTo>
                <a:lnTo>
                  <a:pt x="60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4" y="53"/>
                </a:lnTo>
                <a:lnTo>
                  <a:pt x="65" y="62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6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3" name="Freeform 30"/>
          <p:cNvSpPr/>
          <p:nvPr userDrawn="1"/>
        </p:nvSpPr>
        <p:spPr bwMode="auto">
          <a:xfrm>
            <a:off x="4279900" y="1354138"/>
            <a:ext cx="193675" cy="315913"/>
          </a:xfrm>
          <a:custGeom>
            <a:avLst/>
            <a:gdLst>
              <a:gd name="T0" fmla="*/ 122 w 122"/>
              <a:gd name="T1" fmla="*/ 99 h 199"/>
              <a:gd name="T2" fmla="*/ 122 w 122"/>
              <a:gd name="T3" fmla="*/ 99 h 199"/>
              <a:gd name="T4" fmla="*/ 103 w 122"/>
              <a:gd name="T5" fmla="*/ 99 h 199"/>
              <a:gd name="T6" fmla="*/ 95 w 122"/>
              <a:gd name="T7" fmla="*/ 100 h 199"/>
              <a:gd name="T8" fmla="*/ 88 w 122"/>
              <a:gd name="T9" fmla="*/ 102 h 199"/>
              <a:gd name="T10" fmla="*/ 82 w 122"/>
              <a:gd name="T11" fmla="*/ 104 h 199"/>
              <a:gd name="T12" fmla="*/ 77 w 122"/>
              <a:gd name="T13" fmla="*/ 106 h 199"/>
              <a:gd name="T14" fmla="*/ 73 w 122"/>
              <a:gd name="T15" fmla="*/ 110 h 199"/>
              <a:gd name="T16" fmla="*/ 70 w 122"/>
              <a:gd name="T17" fmla="*/ 114 h 199"/>
              <a:gd name="T18" fmla="*/ 67 w 122"/>
              <a:gd name="T19" fmla="*/ 121 h 199"/>
              <a:gd name="T20" fmla="*/ 65 w 122"/>
              <a:gd name="T21" fmla="*/ 127 h 199"/>
              <a:gd name="T22" fmla="*/ 64 w 122"/>
              <a:gd name="T23" fmla="*/ 135 h 199"/>
              <a:gd name="T24" fmla="*/ 63 w 122"/>
              <a:gd name="T25" fmla="*/ 144 h 199"/>
              <a:gd name="T26" fmla="*/ 62 w 122"/>
              <a:gd name="T27" fmla="*/ 168 h 199"/>
              <a:gd name="T28" fmla="*/ 61 w 122"/>
              <a:gd name="T29" fmla="*/ 199 h 199"/>
              <a:gd name="T30" fmla="*/ 61 w 122"/>
              <a:gd name="T31" fmla="*/ 199 h 199"/>
              <a:gd name="T32" fmla="*/ 61 w 122"/>
              <a:gd name="T33" fmla="*/ 168 h 199"/>
              <a:gd name="T34" fmla="*/ 60 w 122"/>
              <a:gd name="T35" fmla="*/ 144 h 199"/>
              <a:gd name="T36" fmla="*/ 59 w 122"/>
              <a:gd name="T37" fmla="*/ 135 h 199"/>
              <a:gd name="T38" fmla="*/ 57 w 122"/>
              <a:gd name="T39" fmla="*/ 127 h 199"/>
              <a:gd name="T40" fmla="*/ 56 w 122"/>
              <a:gd name="T41" fmla="*/ 121 h 199"/>
              <a:gd name="T42" fmla="*/ 53 w 122"/>
              <a:gd name="T43" fmla="*/ 114 h 199"/>
              <a:gd name="T44" fmla="*/ 50 w 122"/>
              <a:gd name="T45" fmla="*/ 110 h 199"/>
              <a:gd name="T46" fmla="*/ 46 w 122"/>
              <a:gd name="T47" fmla="*/ 106 h 199"/>
              <a:gd name="T48" fmla="*/ 40 w 122"/>
              <a:gd name="T49" fmla="*/ 104 h 199"/>
              <a:gd name="T50" fmla="*/ 34 w 122"/>
              <a:gd name="T51" fmla="*/ 102 h 199"/>
              <a:gd name="T52" fmla="*/ 28 w 122"/>
              <a:gd name="T53" fmla="*/ 100 h 199"/>
              <a:gd name="T54" fmla="*/ 20 w 122"/>
              <a:gd name="T55" fmla="*/ 99 h 199"/>
              <a:gd name="T56" fmla="*/ 0 w 122"/>
              <a:gd name="T57" fmla="*/ 99 h 199"/>
              <a:gd name="T58" fmla="*/ 0 w 122"/>
              <a:gd name="T59" fmla="*/ 99 h 199"/>
              <a:gd name="T60" fmla="*/ 20 w 122"/>
              <a:gd name="T61" fmla="*/ 98 h 199"/>
              <a:gd name="T62" fmla="*/ 28 w 122"/>
              <a:gd name="T63" fmla="*/ 97 h 199"/>
              <a:gd name="T64" fmla="*/ 34 w 122"/>
              <a:gd name="T65" fmla="*/ 96 h 199"/>
              <a:gd name="T66" fmla="*/ 40 w 122"/>
              <a:gd name="T67" fmla="*/ 94 h 199"/>
              <a:gd name="T68" fmla="*/ 46 w 122"/>
              <a:gd name="T69" fmla="*/ 91 h 199"/>
              <a:gd name="T70" fmla="*/ 50 w 122"/>
              <a:gd name="T71" fmla="*/ 87 h 199"/>
              <a:gd name="T72" fmla="*/ 53 w 122"/>
              <a:gd name="T73" fmla="*/ 83 h 199"/>
              <a:gd name="T74" fmla="*/ 56 w 122"/>
              <a:gd name="T75" fmla="*/ 77 h 199"/>
              <a:gd name="T76" fmla="*/ 57 w 122"/>
              <a:gd name="T77" fmla="*/ 70 h 199"/>
              <a:gd name="T78" fmla="*/ 59 w 122"/>
              <a:gd name="T79" fmla="*/ 62 h 199"/>
              <a:gd name="T80" fmla="*/ 60 w 122"/>
              <a:gd name="T81" fmla="*/ 53 h 199"/>
              <a:gd name="T82" fmla="*/ 61 w 122"/>
              <a:gd name="T83" fmla="*/ 29 h 199"/>
              <a:gd name="T84" fmla="*/ 61 w 122"/>
              <a:gd name="T85" fmla="*/ 0 h 199"/>
              <a:gd name="T86" fmla="*/ 61 w 122"/>
              <a:gd name="T87" fmla="*/ 0 h 199"/>
              <a:gd name="T88" fmla="*/ 62 w 122"/>
              <a:gd name="T89" fmla="*/ 29 h 199"/>
              <a:gd name="T90" fmla="*/ 63 w 122"/>
              <a:gd name="T91" fmla="*/ 53 h 199"/>
              <a:gd name="T92" fmla="*/ 64 w 122"/>
              <a:gd name="T93" fmla="*/ 62 h 199"/>
              <a:gd name="T94" fmla="*/ 65 w 122"/>
              <a:gd name="T95" fmla="*/ 70 h 199"/>
              <a:gd name="T96" fmla="*/ 67 w 122"/>
              <a:gd name="T97" fmla="*/ 77 h 199"/>
              <a:gd name="T98" fmla="*/ 70 w 122"/>
              <a:gd name="T99" fmla="*/ 83 h 199"/>
              <a:gd name="T100" fmla="*/ 73 w 122"/>
              <a:gd name="T101" fmla="*/ 87 h 199"/>
              <a:gd name="T102" fmla="*/ 77 w 122"/>
              <a:gd name="T103" fmla="*/ 91 h 199"/>
              <a:gd name="T104" fmla="*/ 82 w 122"/>
              <a:gd name="T105" fmla="*/ 94 h 199"/>
              <a:gd name="T106" fmla="*/ 88 w 122"/>
              <a:gd name="T107" fmla="*/ 96 h 199"/>
              <a:gd name="T108" fmla="*/ 95 w 122"/>
              <a:gd name="T109" fmla="*/ 97 h 199"/>
              <a:gd name="T110" fmla="*/ 103 w 122"/>
              <a:gd name="T111" fmla="*/ 98 h 199"/>
              <a:gd name="T112" fmla="*/ 122 w 122"/>
              <a:gd name="T113" fmla="*/ 99 h 199"/>
              <a:gd name="T114" fmla="*/ 122 w 122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2" h="199">
                <a:moveTo>
                  <a:pt x="122" y="99"/>
                </a:moveTo>
                <a:lnTo>
                  <a:pt x="122" y="99"/>
                </a:lnTo>
                <a:lnTo>
                  <a:pt x="103" y="99"/>
                </a:lnTo>
                <a:lnTo>
                  <a:pt x="95" y="100"/>
                </a:lnTo>
                <a:lnTo>
                  <a:pt x="88" y="102"/>
                </a:lnTo>
                <a:lnTo>
                  <a:pt x="82" y="104"/>
                </a:lnTo>
                <a:lnTo>
                  <a:pt x="77" y="106"/>
                </a:lnTo>
                <a:lnTo>
                  <a:pt x="73" y="110"/>
                </a:lnTo>
                <a:lnTo>
                  <a:pt x="70" y="114"/>
                </a:lnTo>
                <a:lnTo>
                  <a:pt x="67" y="121"/>
                </a:lnTo>
                <a:lnTo>
                  <a:pt x="65" y="127"/>
                </a:lnTo>
                <a:lnTo>
                  <a:pt x="64" y="135"/>
                </a:lnTo>
                <a:lnTo>
                  <a:pt x="63" y="144"/>
                </a:lnTo>
                <a:lnTo>
                  <a:pt x="62" y="168"/>
                </a:lnTo>
                <a:lnTo>
                  <a:pt x="61" y="199"/>
                </a:lnTo>
                <a:lnTo>
                  <a:pt x="61" y="199"/>
                </a:lnTo>
                <a:lnTo>
                  <a:pt x="61" y="168"/>
                </a:lnTo>
                <a:lnTo>
                  <a:pt x="60" y="144"/>
                </a:lnTo>
                <a:lnTo>
                  <a:pt x="59" y="135"/>
                </a:lnTo>
                <a:lnTo>
                  <a:pt x="57" y="127"/>
                </a:lnTo>
                <a:lnTo>
                  <a:pt x="56" y="121"/>
                </a:lnTo>
                <a:lnTo>
                  <a:pt x="53" y="114"/>
                </a:lnTo>
                <a:lnTo>
                  <a:pt x="50" y="110"/>
                </a:lnTo>
                <a:lnTo>
                  <a:pt x="46" y="106"/>
                </a:lnTo>
                <a:lnTo>
                  <a:pt x="40" y="104"/>
                </a:lnTo>
                <a:lnTo>
                  <a:pt x="34" y="102"/>
                </a:lnTo>
                <a:lnTo>
                  <a:pt x="28" y="100"/>
                </a:lnTo>
                <a:lnTo>
                  <a:pt x="20" y="99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4" y="96"/>
                </a:lnTo>
                <a:lnTo>
                  <a:pt x="40" y="94"/>
                </a:lnTo>
                <a:lnTo>
                  <a:pt x="46" y="91"/>
                </a:lnTo>
                <a:lnTo>
                  <a:pt x="50" y="87"/>
                </a:lnTo>
                <a:lnTo>
                  <a:pt x="53" y="83"/>
                </a:lnTo>
                <a:lnTo>
                  <a:pt x="56" y="77"/>
                </a:lnTo>
                <a:lnTo>
                  <a:pt x="57" y="70"/>
                </a:lnTo>
                <a:lnTo>
                  <a:pt x="59" y="62"/>
                </a:lnTo>
                <a:lnTo>
                  <a:pt x="60" y="53"/>
                </a:lnTo>
                <a:lnTo>
                  <a:pt x="61" y="29"/>
                </a:lnTo>
                <a:lnTo>
                  <a:pt x="61" y="0"/>
                </a:lnTo>
                <a:lnTo>
                  <a:pt x="61" y="0"/>
                </a:lnTo>
                <a:lnTo>
                  <a:pt x="62" y="29"/>
                </a:lnTo>
                <a:lnTo>
                  <a:pt x="63" y="53"/>
                </a:lnTo>
                <a:lnTo>
                  <a:pt x="64" y="62"/>
                </a:lnTo>
                <a:lnTo>
                  <a:pt x="65" y="70"/>
                </a:lnTo>
                <a:lnTo>
                  <a:pt x="67" y="77"/>
                </a:lnTo>
                <a:lnTo>
                  <a:pt x="70" y="83"/>
                </a:lnTo>
                <a:lnTo>
                  <a:pt x="73" y="87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7"/>
                </a:lnTo>
                <a:lnTo>
                  <a:pt x="103" y="98"/>
                </a:lnTo>
                <a:lnTo>
                  <a:pt x="122" y="99"/>
                </a:lnTo>
                <a:lnTo>
                  <a:pt x="122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4" name="Freeform 31"/>
          <p:cNvSpPr/>
          <p:nvPr userDrawn="1"/>
        </p:nvSpPr>
        <p:spPr bwMode="auto">
          <a:xfrm>
            <a:off x="8207375" y="21320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6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3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2 w 123"/>
              <a:gd name="T33" fmla="*/ 169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1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1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1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51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2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3 w 123"/>
              <a:gd name="T89" fmla="*/ 31 h 199"/>
              <a:gd name="T90" fmla="*/ 64 w 123"/>
              <a:gd name="T91" fmla="*/ 53 h 199"/>
              <a:gd name="T92" fmla="*/ 65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6 w 123"/>
              <a:gd name="T109" fmla="*/ 97 h 199"/>
              <a:gd name="T110" fmla="*/ 104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6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3" y="169"/>
                </a:lnTo>
                <a:lnTo>
                  <a:pt x="62" y="199"/>
                </a:lnTo>
                <a:lnTo>
                  <a:pt x="62" y="199"/>
                </a:lnTo>
                <a:lnTo>
                  <a:pt x="62" y="169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1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1" y="100"/>
                </a:lnTo>
                <a:lnTo>
                  <a:pt x="0" y="99"/>
                </a:lnTo>
                <a:lnTo>
                  <a:pt x="0" y="99"/>
                </a:lnTo>
                <a:lnTo>
                  <a:pt x="21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51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2" y="31"/>
                </a:lnTo>
                <a:lnTo>
                  <a:pt x="62" y="0"/>
                </a:lnTo>
                <a:lnTo>
                  <a:pt x="62" y="0"/>
                </a:lnTo>
                <a:lnTo>
                  <a:pt x="63" y="31"/>
                </a:lnTo>
                <a:lnTo>
                  <a:pt x="64" y="53"/>
                </a:lnTo>
                <a:lnTo>
                  <a:pt x="65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6" y="97"/>
                </a:lnTo>
                <a:lnTo>
                  <a:pt x="104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7" name="Rectangle 20488"/>
          <p:cNvSpPr>
            <a:spLocks noChangeArrowheads="1"/>
          </p:cNvSpPr>
          <p:nvPr userDrawn="1"/>
        </p:nvSpPr>
        <p:spPr bwMode="auto">
          <a:xfrm>
            <a:off x="8072438" y="39465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8" name="Freeform 20489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48 w 48"/>
              <a:gd name="T2" fmla="*/ 48 w 48"/>
              <a:gd name="T3" fmla="*/ 48 w 48"/>
              <a:gd name="T4" fmla="*/ 0 w 48"/>
              <a:gd name="T5" fmla="*/ 0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9" name="Freeform 20490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0" name="Freeform 20491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2" name="Freeform 20493"/>
          <p:cNvSpPr/>
          <p:nvPr userDrawn="1"/>
        </p:nvSpPr>
        <p:spPr bwMode="auto">
          <a:xfrm>
            <a:off x="8724901" y="3997325"/>
            <a:ext cx="74613" cy="38100"/>
          </a:xfrm>
          <a:custGeom>
            <a:avLst/>
            <a:gdLst>
              <a:gd name="T0" fmla="*/ 24 w 47"/>
              <a:gd name="T1" fmla="*/ 0 h 24"/>
              <a:gd name="T2" fmla="*/ 24 w 47"/>
              <a:gd name="T3" fmla="*/ 0 h 24"/>
              <a:gd name="T4" fmla="*/ 29 w 47"/>
              <a:gd name="T5" fmla="*/ 0 h 24"/>
              <a:gd name="T6" fmla="*/ 33 w 47"/>
              <a:gd name="T7" fmla="*/ 2 h 24"/>
              <a:gd name="T8" fmla="*/ 37 w 47"/>
              <a:gd name="T9" fmla="*/ 4 h 24"/>
              <a:gd name="T10" fmla="*/ 41 w 47"/>
              <a:gd name="T11" fmla="*/ 7 h 24"/>
              <a:gd name="T12" fmla="*/ 43 w 47"/>
              <a:gd name="T13" fmla="*/ 11 h 24"/>
              <a:gd name="T14" fmla="*/ 46 w 47"/>
              <a:gd name="T15" fmla="*/ 15 h 24"/>
              <a:gd name="T16" fmla="*/ 47 w 47"/>
              <a:gd name="T17" fmla="*/ 18 h 24"/>
              <a:gd name="T18" fmla="*/ 47 w 47"/>
              <a:gd name="T19" fmla="*/ 24 h 24"/>
              <a:gd name="T20" fmla="*/ 0 w 47"/>
              <a:gd name="T21" fmla="*/ 24 h 24"/>
              <a:gd name="T22" fmla="*/ 0 w 47"/>
              <a:gd name="T23" fmla="*/ 24 h 24"/>
              <a:gd name="T24" fmla="*/ 0 w 47"/>
              <a:gd name="T25" fmla="*/ 18 h 24"/>
              <a:gd name="T26" fmla="*/ 2 w 47"/>
              <a:gd name="T27" fmla="*/ 15 h 24"/>
              <a:gd name="T28" fmla="*/ 4 w 47"/>
              <a:gd name="T29" fmla="*/ 11 h 24"/>
              <a:gd name="T30" fmla="*/ 7 w 47"/>
              <a:gd name="T31" fmla="*/ 7 h 24"/>
              <a:gd name="T32" fmla="*/ 11 w 47"/>
              <a:gd name="T33" fmla="*/ 4 h 24"/>
              <a:gd name="T34" fmla="*/ 15 w 47"/>
              <a:gd name="T35" fmla="*/ 2 h 24"/>
              <a:gd name="T36" fmla="*/ 19 w 47"/>
              <a:gd name="T37" fmla="*/ 0 h 24"/>
              <a:gd name="T38" fmla="*/ 24 w 47"/>
              <a:gd name="T3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4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2"/>
                </a:lnTo>
                <a:lnTo>
                  <a:pt x="37" y="4"/>
                </a:lnTo>
                <a:lnTo>
                  <a:pt x="41" y="7"/>
                </a:lnTo>
                <a:lnTo>
                  <a:pt x="43" y="11"/>
                </a:lnTo>
                <a:lnTo>
                  <a:pt x="46" y="15"/>
                </a:lnTo>
                <a:lnTo>
                  <a:pt x="47" y="18"/>
                </a:lnTo>
                <a:lnTo>
                  <a:pt x="47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2" y="15"/>
                </a:lnTo>
                <a:lnTo>
                  <a:pt x="4" y="11"/>
                </a:lnTo>
                <a:lnTo>
                  <a:pt x="7" y="7"/>
                </a:lnTo>
                <a:lnTo>
                  <a:pt x="11" y="4"/>
                </a:lnTo>
                <a:lnTo>
                  <a:pt x="15" y="2"/>
                </a:lnTo>
                <a:lnTo>
                  <a:pt x="19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3" name="Freeform 20494"/>
          <p:cNvSpPr>
            <a:spLocks noEditPoints="1"/>
          </p:cNvSpPr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4" name="Rectangle 20495"/>
          <p:cNvSpPr>
            <a:spLocks noChangeArrowheads="1"/>
          </p:cNvSpPr>
          <p:nvPr userDrawn="1"/>
        </p:nvSpPr>
        <p:spPr bwMode="auto">
          <a:xfrm>
            <a:off x="8724901" y="40354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5" name="Freeform 20496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6" name="Freeform 20497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7" name="Freeform 20498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9" name="Freeform 20500"/>
          <p:cNvSpPr/>
          <p:nvPr userDrawn="1"/>
        </p:nvSpPr>
        <p:spPr bwMode="auto">
          <a:xfrm>
            <a:off x="8855076" y="3905250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1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3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5 w 47"/>
              <a:gd name="T35" fmla="*/ 1 h 23"/>
              <a:gd name="T36" fmla="*/ 20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1"/>
                </a:lnTo>
                <a:lnTo>
                  <a:pt x="37" y="4"/>
                </a:lnTo>
                <a:lnTo>
                  <a:pt x="41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3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5" y="1"/>
                </a:lnTo>
                <a:lnTo>
                  <a:pt x="20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0" name="Freeform 20501"/>
          <p:cNvSpPr>
            <a:spLocks noEditPoints="1"/>
          </p:cNvSpPr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1" name="Rectangle 20502"/>
          <p:cNvSpPr>
            <a:spLocks noChangeArrowheads="1"/>
          </p:cNvSpPr>
          <p:nvPr userDrawn="1"/>
        </p:nvSpPr>
        <p:spPr bwMode="auto">
          <a:xfrm>
            <a:off x="8855076" y="3941763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2" name="Freeform 20503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3" name="Freeform 20504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4" name="Freeform 20505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6" name="Freeform 20507"/>
          <p:cNvSpPr/>
          <p:nvPr userDrawn="1"/>
        </p:nvSpPr>
        <p:spPr bwMode="auto">
          <a:xfrm>
            <a:off x="8994776" y="3940175"/>
            <a:ext cx="73025" cy="36513"/>
          </a:xfrm>
          <a:custGeom>
            <a:avLst/>
            <a:gdLst>
              <a:gd name="T0" fmla="*/ 23 w 46"/>
              <a:gd name="T1" fmla="*/ 0 h 23"/>
              <a:gd name="T2" fmla="*/ 23 w 46"/>
              <a:gd name="T3" fmla="*/ 0 h 23"/>
              <a:gd name="T4" fmla="*/ 28 w 46"/>
              <a:gd name="T5" fmla="*/ 0 h 23"/>
              <a:gd name="T6" fmla="*/ 32 w 46"/>
              <a:gd name="T7" fmla="*/ 1 h 23"/>
              <a:gd name="T8" fmla="*/ 36 w 46"/>
              <a:gd name="T9" fmla="*/ 4 h 23"/>
              <a:gd name="T10" fmla="*/ 40 w 46"/>
              <a:gd name="T11" fmla="*/ 6 h 23"/>
              <a:gd name="T12" fmla="*/ 43 w 46"/>
              <a:gd name="T13" fmla="*/ 10 h 23"/>
              <a:gd name="T14" fmla="*/ 45 w 46"/>
              <a:gd name="T15" fmla="*/ 14 h 23"/>
              <a:gd name="T16" fmla="*/ 46 w 46"/>
              <a:gd name="T17" fmla="*/ 18 h 23"/>
              <a:gd name="T18" fmla="*/ 46 w 46"/>
              <a:gd name="T19" fmla="*/ 23 h 23"/>
              <a:gd name="T20" fmla="*/ 0 w 46"/>
              <a:gd name="T21" fmla="*/ 23 h 23"/>
              <a:gd name="T22" fmla="*/ 0 w 46"/>
              <a:gd name="T23" fmla="*/ 23 h 23"/>
              <a:gd name="T24" fmla="*/ 0 w 46"/>
              <a:gd name="T25" fmla="*/ 18 h 23"/>
              <a:gd name="T26" fmla="*/ 1 w 46"/>
              <a:gd name="T27" fmla="*/ 14 h 23"/>
              <a:gd name="T28" fmla="*/ 3 w 46"/>
              <a:gd name="T29" fmla="*/ 10 h 23"/>
              <a:gd name="T30" fmla="*/ 6 w 46"/>
              <a:gd name="T31" fmla="*/ 6 h 23"/>
              <a:gd name="T32" fmla="*/ 10 w 46"/>
              <a:gd name="T33" fmla="*/ 4 h 23"/>
              <a:gd name="T34" fmla="*/ 14 w 46"/>
              <a:gd name="T35" fmla="*/ 1 h 23"/>
              <a:gd name="T36" fmla="*/ 18 w 46"/>
              <a:gd name="T37" fmla="*/ 0 h 23"/>
              <a:gd name="T38" fmla="*/ 23 w 46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6" h="23">
                <a:moveTo>
                  <a:pt x="23" y="0"/>
                </a:moveTo>
                <a:lnTo>
                  <a:pt x="23" y="0"/>
                </a:lnTo>
                <a:lnTo>
                  <a:pt x="28" y="0"/>
                </a:lnTo>
                <a:lnTo>
                  <a:pt x="32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5" y="14"/>
                </a:lnTo>
                <a:lnTo>
                  <a:pt x="46" y="18"/>
                </a:lnTo>
                <a:lnTo>
                  <a:pt x="46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3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7" name="Freeform 20508"/>
          <p:cNvSpPr>
            <a:spLocks noEditPoints="1"/>
          </p:cNvSpPr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0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  <a:gd name="T8" fmla="*/ 46 w 46"/>
              <a:gd name="T9" fmla="*/ 0 w 46"/>
              <a:gd name="T10" fmla="*/ 0 w 46"/>
              <a:gd name="T11" fmla="*/ 46 w 46"/>
              <a:gd name="T12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6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8" name="Rectangle 20509"/>
          <p:cNvSpPr>
            <a:spLocks noChangeArrowheads="1"/>
          </p:cNvSpPr>
          <p:nvPr userDrawn="1"/>
        </p:nvSpPr>
        <p:spPr bwMode="auto">
          <a:xfrm>
            <a:off x="8994776" y="397668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9" name="Freeform 20510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46 w 46"/>
              <a:gd name="T2" fmla="*/ 46 w 46"/>
              <a:gd name="T3" fmla="*/ 46 w 46"/>
              <a:gd name="T4" fmla="*/ 0 w 46"/>
              <a:gd name="T5" fmla="*/ 0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0" name="Freeform 20511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1" name="Freeform 20512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3" name="Freeform 20514"/>
          <p:cNvSpPr/>
          <p:nvPr userDrawn="1"/>
        </p:nvSpPr>
        <p:spPr bwMode="auto">
          <a:xfrm>
            <a:off x="9134476" y="4022725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7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7" y="0"/>
                </a:lnTo>
                <a:lnTo>
                  <a:pt x="33" y="1"/>
                </a:lnTo>
                <a:lnTo>
                  <a:pt x="37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4" y="1"/>
                </a:lnTo>
                <a:lnTo>
                  <a:pt x="18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4" name="Freeform 20515"/>
          <p:cNvSpPr>
            <a:spLocks noEditPoints="1"/>
          </p:cNvSpPr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5" name="Rectangle 20516"/>
          <p:cNvSpPr>
            <a:spLocks noChangeArrowheads="1"/>
          </p:cNvSpPr>
          <p:nvPr userDrawn="1"/>
        </p:nvSpPr>
        <p:spPr bwMode="auto">
          <a:xfrm>
            <a:off x="9134476" y="405923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6" name="Freeform 20517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7" name="Freeform 20518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8" name="Freeform 20519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0" name="Freeform 20521"/>
          <p:cNvSpPr/>
          <p:nvPr userDrawn="1"/>
        </p:nvSpPr>
        <p:spPr bwMode="auto">
          <a:xfrm>
            <a:off x="8202613" y="4002088"/>
            <a:ext cx="74613" cy="36513"/>
          </a:xfrm>
          <a:custGeom>
            <a:avLst/>
            <a:gdLst>
              <a:gd name="T0" fmla="*/ 23 w 47"/>
              <a:gd name="T1" fmla="*/ 0 h 23"/>
              <a:gd name="T2" fmla="*/ 23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6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6 w 47"/>
              <a:gd name="T31" fmla="*/ 6 h 23"/>
              <a:gd name="T32" fmla="*/ 10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3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3" y="0"/>
                </a:moveTo>
                <a:lnTo>
                  <a:pt x="23" y="0"/>
                </a:lnTo>
                <a:lnTo>
                  <a:pt x="29" y="0"/>
                </a:lnTo>
                <a:lnTo>
                  <a:pt x="33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1" name="Freeform 20522"/>
          <p:cNvSpPr>
            <a:spLocks noEditPoints="1"/>
          </p:cNvSpPr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2" name="Rectangle 20523"/>
          <p:cNvSpPr>
            <a:spLocks noChangeArrowheads="1"/>
          </p:cNvSpPr>
          <p:nvPr userDrawn="1"/>
        </p:nvSpPr>
        <p:spPr bwMode="auto">
          <a:xfrm>
            <a:off x="8202613" y="4038600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3" name="Freeform 20524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4" name="Freeform 20525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5" name="Freeform 20526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53" name="Freeform 20545"/>
          <p:cNvSpPr/>
          <p:nvPr userDrawn="1"/>
        </p:nvSpPr>
        <p:spPr bwMode="auto">
          <a:xfrm>
            <a:off x="9818688" y="5068888"/>
            <a:ext cx="0" cy="25400"/>
          </a:xfrm>
          <a:custGeom>
            <a:avLst/>
            <a:gdLst>
              <a:gd name="T0" fmla="*/ 16 h 16"/>
              <a:gd name="T1" fmla="*/ 0 h 16"/>
              <a:gd name="T2" fmla="*/ 16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0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65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6291969" y="904876"/>
            <a:ext cx="4989688" cy="4989512"/>
          </a:xfrm>
          <a:prstGeom prst="diamond">
            <a:avLst/>
          </a:prstGeo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-1" y="1015243"/>
            <a:ext cx="3060000" cy="2413757"/>
          </a:xfrm>
        </p:spPr>
        <p:txBody>
          <a:bodyPr/>
          <a:lstStyle/>
          <a:p>
            <a:endParaRPr lang="en-ID"/>
          </a:p>
        </p:txBody>
      </p:sp>
      <p:sp>
        <p:nvSpPr>
          <p:cNvPr id="24" name="Picture Placeholder 5"/>
          <p:cNvSpPr>
            <a:spLocks noGrp="1"/>
          </p:cNvSpPr>
          <p:nvPr>
            <p:ph type="pic" sz="quarter" idx="15"/>
          </p:nvPr>
        </p:nvSpPr>
        <p:spPr>
          <a:xfrm>
            <a:off x="3036000" y="1015243"/>
            <a:ext cx="3060000" cy="2413757"/>
          </a:xfrm>
        </p:spPr>
        <p:txBody>
          <a:bodyPr/>
          <a:lstStyle/>
          <a:p>
            <a:endParaRPr lang="en-ID"/>
          </a:p>
        </p:txBody>
      </p:sp>
      <p:sp>
        <p:nvSpPr>
          <p:cNvPr id="25" name="Picture Placeholder 5"/>
          <p:cNvSpPr>
            <a:spLocks noGrp="1"/>
          </p:cNvSpPr>
          <p:nvPr>
            <p:ph type="pic" sz="quarter" idx="16"/>
          </p:nvPr>
        </p:nvSpPr>
        <p:spPr>
          <a:xfrm>
            <a:off x="6095999" y="1015243"/>
            <a:ext cx="3060000" cy="2413757"/>
          </a:xfrm>
        </p:spPr>
        <p:txBody>
          <a:bodyPr/>
          <a:lstStyle/>
          <a:p>
            <a:endParaRPr lang="en-ID"/>
          </a:p>
        </p:txBody>
      </p:sp>
      <p:sp>
        <p:nvSpPr>
          <p:cNvPr id="26" name="Picture Placeholder 5"/>
          <p:cNvSpPr>
            <a:spLocks noGrp="1"/>
          </p:cNvSpPr>
          <p:nvPr>
            <p:ph type="pic" sz="quarter" idx="17"/>
          </p:nvPr>
        </p:nvSpPr>
        <p:spPr>
          <a:xfrm>
            <a:off x="9132000" y="1015243"/>
            <a:ext cx="3060000" cy="2413757"/>
          </a:xfrm>
        </p:spPr>
        <p:txBody>
          <a:bodyPr/>
          <a:lstStyle/>
          <a:p>
            <a:endParaRPr lang="en-ID"/>
          </a:p>
        </p:txBody>
      </p:sp>
      <p:sp>
        <p:nvSpPr>
          <p:cNvPr id="27" name="Picture Placeholder 5"/>
          <p:cNvSpPr>
            <a:spLocks noGrp="1"/>
          </p:cNvSpPr>
          <p:nvPr>
            <p:ph type="pic" sz="quarter" idx="18"/>
          </p:nvPr>
        </p:nvSpPr>
        <p:spPr>
          <a:xfrm>
            <a:off x="-1" y="3429000"/>
            <a:ext cx="3060000" cy="2413757"/>
          </a:xfrm>
        </p:spPr>
        <p:txBody>
          <a:bodyPr/>
          <a:lstStyle/>
          <a:p>
            <a:endParaRPr lang="en-ID"/>
          </a:p>
        </p:txBody>
      </p:sp>
      <p:sp>
        <p:nvSpPr>
          <p:cNvPr id="28" name="Picture Placeholder 5"/>
          <p:cNvSpPr>
            <a:spLocks noGrp="1"/>
          </p:cNvSpPr>
          <p:nvPr>
            <p:ph type="pic" sz="quarter" idx="19"/>
          </p:nvPr>
        </p:nvSpPr>
        <p:spPr>
          <a:xfrm>
            <a:off x="3036000" y="3429000"/>
            <a:ext cx="3060000" cy="2413757"/>
          </a:xfrm>
        </p:spPr>
        <p:txBody>
          <a:bodyPr/>
          <a:lstStyle/>
          <a:p>
            <a:endParaRPr lang="en-ID"/>
          </a:p>
        </p:txBody>
      </p:sp>
      <p:sp>
        <p:nvSpPr>
          <p:cNvPr id="29" name="Picture Placeholder 5"/>
          <p:cNvSpPr>
            <a:spLocks noGrp="1"/>
          </p:cNvSpPr>
          <p:nvPr>
            <p:ph type="pic" sz="quarter" idx="20"/>
          </p:nvPr>
        </p:nvSpPr>
        <p:spPr>
          <a:xfrm>
            <a:off x="6095999" y="3429000"/>
            <a:ext cx="3060000" cy="2413757"/>
          </a:xfrm>
        </p:spPr>
        <p:txBody>
          <a:bodyPr/>
          <a:lstStyle/>
          <a:p>
            <a:endParaRPr lang="en-ID"/>
          </a:p>
        </p:txBody>
      </p:sp>
      <p:sp>
        <p:nvSpPr>
          <p:cNvPr id="30" name="Picture Placeholder 5"/>
          <p:cNvSpPr>
            <a:spLocks noGrp="1"/>
          </p:cNvSpPr>
          <p:nvPr>
            <p:ph type="pic" sz="quarter" idx="21"/>
          </p:nvPr>
        </p:nvSpPr>
        <p:spPr>
          <a:xfrm>
            <a:off x="9132000" y="3429000"/>
            <a:ext cx="3060000" cy="2413757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8" name="Freeform 5"/>
          <p:cNvSpPr/>
          <p:nvPr userDrawn="1"/>
        </p:nvSpPr>
        <p:spPr bwMode="auto">
          <a:xfrm>
            <a:off x="5670550" y="21875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8 w 80"/>
              <a:gd name="T7" fmla="*/ 66 h 129"/>
              <a:gd name="T8" fmla="*/ 54 w 80"/>
              <a:gd name="T9" fmla="*/ 68 h 129"/>
              <a:gd name="T10" fmla="*/ 51 w 80"/>
              <a:gd name="T11" fmla="*/ 69 h 129"/>
              <a:gd name="T12" fmla="*/ 47 w 80"/>
              <a:gd name="T13" fmla="*/ 72 h 129"/>
              <a:gd name="T14" fmla="*/ 45 w 80"/>
              <a:gd name="T15" fmla="*/ 74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09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4 h 129"/>
              <a:gd name="T38" fmla="*/ 32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3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3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4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4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1 h 129"/>
              <a:gd name="T92" fmla="*/ 58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8" y="66"/>
                </a:lnTo>
                <a:lnTo>
                  <a:pt x="54" y="68"/>
                </a:lnTo>
                <a:lnTo>
                  <a:pt x="51" y="69"/>
                </a:lnTo>
                <a:lnTo>
                  <a:pt x="47" y="72"/>
                </a:lnTo>
                <a:lnTo>
                  <a:pt x="45" y="74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39" y="109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4"/>
                </a:lnTo>
                <a:lnTo>
                  <a:pt x="32" y="72"/>
                </a:lnTo>
                <a:lnTo>
                  <a:pt x="30" y="69"/>
                </a:lnTo>
                <a:lnTo>
                  <a:pt x="27" y="68"/>
                </a:lnTo>
                <a:lnTo>
                  <a:pt x="23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3" y="62"/>
                </a:lnTo>
                <a:lnTo>
                  <a:pt x="27" y="61"/>
                </a:lnTo>
                <a:lnTo>
                  <a:pt x="30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4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4"/>
                </a:lnTo>
                <a:lnTo>
                  <a:pt x="42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1"/>
                </a:lnTo>
                <a:lnTo>
                  <a:pt x="58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9" name="Freeform 6"/>
          <p:cNvSpPr/>
          <p:nvPr userDrawn="1"/>
        </p:nvSpPr>
        <p:spPr bwMode="auto">
          <a:xfrm>
            <a:off x="4498975" y="27924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0" name="Freeform 7"/>
          <p:cNvSpPr/>
          <p:nvPr userDrawn="1"/>
        </p:nvSpPr>
        <p:spPr bwMode="auto">
          <a:xfrm>
            <a:off x="1797050" y="4389438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8 h 129"/>
              <a:gd name="T10" fmla="*/ 51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2 w 80"/>
              <a:gd name="T39" fmla="*/ 72 h 129"/>
              <a:gd name="T40" fmla="*/ 30 w 80"/>
              <a:gd name="T41" fmla="*/ 70 h 129"/>
              <a:gd name="T42" fmla="*/ 27 w 80"/>
              <a:gd name="T43" fmla="*/ 68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4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2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2" y="72"/>
                </a:lnTo>
                <a:lnTo>
                  <a:pt x="30" y="70"/>
                </a:lnTo>
                <a:lnTo>
                  <a:pt x="27" y="68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4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2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2"/>
                </a:lnTo>
                <a:lnTo>
                  <a:pt x="58" y="63"/>
                </a:lnTo>
                <a:lnTo>
                  <a:pt x="67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1" name="Freeform 8"/>
          <p:cNvSpPr/>
          <p:nvPr userDrawn="1"/>
        </p:nvSpPr>
        <p:spPr bwMode="auto">
          <a:xfrm>
            <a:off x="566738" y="534670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6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2" name="Freeform 9"/>
          <p:cNvSpPr/>
          <p:nvPr userDrawn="1"/>
        </p:nvSpPr>
        <p:spPr bwMode="auto">
          <a:xfrm>
            <a:off x="0" y="46466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3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3" name="Freeform 10"/>
          <p:cNvSpPr/>
          <p:nvPr userDrawn="1"/>
        </p:nvSpPr>
        <p:spPr bwMode="auto">
          <a:xfrm>
            <a:off x="6789738" y="417671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7 w 80"/>
              <a:gd name="T7" fmla="*/ 66 h 129"/>
              <a:gd name="T8" fmla="*/ 53 w 80"/>
              <a:gd name="T9" fmla="*/ 68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1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7" y="66"/>
                </a:lnTo>
                <a:lnTo>
                  <a:pt x="53" y="68"/>
                </a:lnTo>
                <a:lnTo>
                  <a:pt x="50" y="69"/>
                </a:lnTo>
                <a:lnTo>
                  <a:pt x="48" y="72"/>
                </a:lnTo>
                <a:lnTo>
                  <a:pt x="46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1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6"/>
                </a:lnTo>
                <a:lnTo>
                  <a:pt x="33" y="72"/>
                </a:lnTo>
                <a:lnTo>
                  <a:pt x="30" y="69"/>
                </a:lnTo>
                <a:lnTo>
                  <a:pt x="27" y="68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1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4" name="Freeform 11"/>
          <p:cNvSpPr/>
          <p:nvPr userDrawn="1"/>
        </p:nvSpPr>
        <p:spPr bwMode="auto">
          <a:xfrm>
            <a:off x="3575050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9 h 129"/>
              <a:gd name="T10" fmla="*/ 51 w 80"/>
              <a:gd name="T11" fmla="*/ 71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4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1 h 129"/>
              <a:gd name="T42" fmla="*/ 27 w 80"/>
              <a:gd name="T43" fmla="*/ 69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7 w 80"/>
              <a:gd name="T87" fmla="*/ 58 h 129"/>
              <a:gd name="T88" fmla="*/ 51 w 80"/>
              <a:gd name="T89" fmla="*/ 60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9"/>
                </a:lnTo>
                <a:lnTo>
                  <a:pt x="51" y="71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1"/>
                </a:lnTo>
                <a:lnTo>
                  <a:pt x="27" y="69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5"/>
                </a:lnTo>
                <a:lnTo>
                  <a:pt x="23" y="63"/>
                </a:lnTo>
                <a:lnTo>
                  <a:pt x="27" y="62"/>
                </a:lnTo>
                <a:lnTo>
                  <a:pt x="30" y="60"/>
                </a:lnTo>
                <a:lnTo>
                  <a:pt x="32" y="58"/>
                </a:lnTo>
                <a:lnTo>
                  <a:pt x="34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8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5" name="Freeform 12"/>
          <p:cNvSpPr/>
          <p:nvPr userDrawn="1"/>
        </p:nvSpPr>
        <p:spPr bwMode="auto">
          <a:xfrm>
            <a:off x="5237163" y="540226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8 w 80"/>
              <a:gd name="T7" fmla="*/ 66 h 129"/>
              <a:gd name="T8" fmla="*/ 55 w 80"/>
              <a:gd name="T9" fmla="*/ 69 h 129"/>
              <a:gd name="T10" fmla="*/ 52 w 80"/>
              <a:gd name="T11" fmla="*/ 70 h 129"/>
              <a:gd name="T12" fmla="*/ 49 w 80"/>
              <a:gd name="T13" fmla="*/ 73 h 129"/>
              <a:gd name="T14" fmla="*/ 47 w 80"/>
              <a:gd name="T15" fmla="*/ 75 h 129"/>
              <a:gd name="T16" fmla="*/ 45 w 80"/>
              <a:gd name="T17" fmla="*/ 79 h 129"/>
              <a:gd name="T18" fmla="*/ 44 w 80"/>
              <a:gd name="T19" fmla="*/ 83 h 129"/>
              <a:gd name="T20" fmla="*/ 43 w 80"/>
              <a:gd name="T21" fmla="*/ 94 h 129"/>
              <a:gd name="T22" fmla="*/ 42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8 w 80"/>
              <a:gd name="T33" fmla="*/ 83 h 129"/>
              <a:gd name="T34" fmla="*/ 37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4 w 80"/>
              <a:gd name="T45" fmla="*/ 66 h 129"/>
              <a:gd name="T46" fmla="*/ 14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4 w 80"/>
              <a:gd name="T53" fmla="*/ 64 h 129"/>
              <a:gd name="T54" fmla="*/ 24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7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2 w 80"/>
              <a:gd name="T77" fmla="*/ 19 h 129"/>
              <a:gd name="T78" fmla="*/ 43 w 80"/>
              <a:gd name="T79" fmla="*/ 35 h 129"/>
              <a:gd name="T80" fmla="*/ 44 w 80"/>
              <a:gd name="T81" fmla="*/ 46 h 129"/>
              <a:gd name="T82" fmla="*/ 45 w 80"/>
              <a:gd name="T83" fmla="*/ 50 h 129"/>
              <a:gd name="T84" fmla="*/ 47 w 80"/>
              <a:gd name="T85" fmla="*/ 54 h 129"/>
              <a:gd name="T86" fmla="*/ 49 w 80"/>
              <a:gd name="T87" fmla="*/ 57 h 129"/>
              <a:gd name="T88" fmla="*/ 52 w 80"/>
              <a:gd name="T89" fmla="*/ 59 h 129"/>
              <a:gd name="T90" fmla="*/ 55 w 80"/>
              <a:gd name="T91" fmla="*/ 61 h 129"/>
              <a:gd name="T92" fmla="*/ 58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8" y="66"/>
                </a:lnTo>
                <a:lnTo>
                  <a:pt x="55" y="69"/>
                </a:lnTo>
                <a:lnTo>
                  <a:pt x="52" y="70"/>
                </a:lnTo>
                <a:lnTo>
                  <a:pt x="49" y="73"/>
                </a:lnTo>
                <a:lnTo>
                  <a:pt x="47" y="75"/>
                </a:lnTo>
                <a:lnTo>
                  <a:pt x="45" y="79"/>
                </a:lnTo>
                <a:lnTo>
                  <a:pt x="44" y="83"/>
                </a:lnTo>
                <a:lnTo>
                  <a:pt x="43" y="94"/>
                </a:lnTo>
                <a:lnTo>
                  <a:pt x="42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8" y="83"/>
                </a:lnTo>
                <a:lnTo>
                  <a:pt x="37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4" y="66"/>
                </a:lnTo>
                <a:lnTo>
                  <a:pt x="14" y="65"/>
                </a:lnTo>
                <a:lnTo>
                  <a:pt x="0" y="64"/>
                </a:lnTo>
                <a:lnTo>
                  <a:pt x="0" y="64"/>
                </a:lnTo>
                <a:lnTo>
                  <a:pt x="14" y="64"/>
                </a:lnTo>
                <a:lnTo>
                  <a:pt x="24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7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2" y="19"/>
                </a:lnTo>
                <a:lnTo>
                  <a:pt x="43" y="35"/>
                </a:lnTo>
                <a:lnTo>
                  <a:pt x="44" y="46"/>
                </a:lnTo>
                <a:lnTo>
                  <a:pt x="45" y="50"/>
                </a:lnTo>
                <a:lnTo>
                  <a:pt x="47" y="54"/>
                </a:lnTo>
                <a:lnTo>
                  <a:pt x="49" y="57"/>
                </a:lnTo>
                <a:lnTo>
                  <a:pt x="52" y="59"/>
                </a:lnTo>
                <a:lnTo>
                  <a:pt x="55" y="61"/>
                </a:lnTo>
                <a:lnTo>
                  <a:pt x="58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6" name="Freeform 13"/>
          <p:cNvSpPr/>
          <p:nvPr userDrawn="1"/>
        </p:nvSpPr>
        <p:spPr bwMode="auto">
          <a:xfrm>
            <a:off x="753903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8 w 80"/>
              <a:gd name="T13" fmla="*/ 72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3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3 w 80"/>
              <a:gd name="T61" fmla="*/ 56 h 129"/>
              <a:gd name="T62" fmla="*/ 35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3 h 129"/>
              <a:gd name="T86" fmla="*/ 48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8" y="72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3" y="65"/>
                </a:lnTo>
                <a:lnTo>
                  <a:pt x="0" y="65"/>
                </a:lnTo>
                <a:lnTo>
                  <a:pt x="0" y="65"/>
                </a:lnTo>
                <a:lnTo>
                  <a:pt x="13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3" y="56"/>
                </a:lnTo>
                <a:lnTo>
                  <a:pt x="35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3"/>
                </a:lnTo>
                <a:lnTo>
                  <a:pt x="48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7" name="Freeform 14"/>
          <p:cNvSpPr/>
          <p:nvPr userDrawn="1"/>
        </p:nvSpPr>
        <p:spPr bwMode="auto">
          <a:xfrm>
            <a:off x="8716963" y="3392488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8 h 130"/>
              <a:gd name="T10" fmla="*/ 51 w 79"/>
              <a:gd name="T11" fmla="*/ 70 h 130"/>
              <a:gd name="T12" fmla="*/ 47 w 79"/>
              <a:gd name="T13" fmla="*/ 72 h 130"/>
              <a:gd name="T14" fmla="*/ 45 w 79"/>
              <a:gd name="T15" fmla="*/ 75 h 130"/>
              <a:gd name="T16" fmla="*/ 43 w 79"/>
              <a:gd name="T17" fmla="*/ 79 h 130"/>
              <a:gd name="T18" fmla="*/ 42 w 79"/>
              <a:gd name="T19" fmla="*/ 83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3 h 130"/>
              <a:gd name="T34" fmla="*/ 36 w 79"/>
              <a:gd name="T35" fmla="*/ 79 h 130"/>
              <a:gd name="T36" fmla="*/ 34 w 79"/>
              <a:gd name="T37" fmla="*/ 75 h 130"/>
              <a:gd name="T38" fmla="*/ 32 w 79"/>
              <a:gd name="T39" fmla="*/ 72 h 130"/>
              <a:gd name="T40" fmla="*/ 29 w 79"/>
              <a:gd name="T41" fmla="*/ 70 h 130"/>
              <a:gd name="T42" fmla="*/ 26 w 79"/>
              <a:gd name="T43" fmla="*/ 68 h 130"/>
              <a:gd name="T44" fmla="*/ 23 w 79"/>
              <a:gd name="T45" fmla="*/ 67 h 130"/>
              <a:gd name="T46" fmla="*/ 13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3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1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70"/>
                </a:lnTo>
                <a:lnTo>
                  <a:pt x="26" y="68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8" name="Freeform 15"/>
          <p:cNvSpPr/>
          <p:nvPr userDrawn="1"/>
        </p:nvSpPr>
        <p:spPr bwMode="auto">
          <a:xfrm>
            <a:off x="9625013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1 h 129"/>
              <a:gd name="T12" fmla="*/ 48 w 80"/>
              <a:gd name="T13" fmla="*/ 73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1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8 w 80"/>
              <a:gd name="T33" fmla="*/ 84 h 129"/>
              <a:gd name="T34" fmla="*/ 35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29 w 80"/>
              <a:gd name="T41" fmla="*/ 71 h 129"/>
              <a:gd name="T42" fmla="*/ 26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6 w 80"/>
              <a:gd name="T57" fmla="*/ 62 h 129"/>
              <a:gd name="T58" fmla="*/ 29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5 w 80"/>
              <a:gd name="T65" fmla="*/ 51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6 w 80"/>
              <a:gd name="T85" fmla="*/ 54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1"/>
                </a:lnTo>
                <a:lnTo>
                  <a:pt x="48" y="73"/>
                </a:lnTo>
                <a:lnTo>
                  <a:pt x="46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1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8" y="84"/>
                </a:lnTo>
                <a:lnTo>
                  <a:pt x="35" y="79"/>
                </a:lnTo>
                <a:lnTo>
                  <a:pt x="34" y="76"/>
                </a:lnTo>
                <a:lnTo>
                  <a:pt x="32" y="73"/>
                </a:lnTo>
                <a:lnTo>
                  <a:pt x="29" y="71"/>
                </a:lnTo>
                <a:lnTo>
                  <a:pt x="26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4"/>
                </a:lnTo>
                <a:lnTo>
                  <a:pt x="35" y="51"/>
                </a:lnTo>
                <a:lnTo>
                  <a:pt x="38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1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6" y="54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9" name="Freeform 16"/>
          <p:cNvSpPr/>
          <p:nvPr userDrawn="1"/>
        </p:nvSpPr>
        <p:spPr bwMode="auto">
          <a:xfrm>
            <a:off x="11996738" y="5299075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3 w 80"/>
              <a:gd name="T61" fmla="*/ 58 h 129"/>
              <a:gd name="T62" fmla="*/ 35 w 80"/>
              <a:gd name="T63" fmla="*/ 55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5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3" y="58"/>
                </a:lnTo>
                <a:lnTo>
                  <a:pt x="35" y="55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5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0" name="Freeform 17"/>
          <p:cNvSpPr/>
          <p:nvPr userDrawn="1"/>
        </p:nvSpPr>
        <p:spPr bwMode="auto">
          <a:xfrm>
            <a:off x="10618788" y="3797300"/>
            <a:ext cx="125413" cy="204788"/>
          </a:xfrm>
          <a:custGeom>
            <a:avLst/>
            <a:gdLst>
              <a:gd name="T0" fmla="*/ 79 w 79"/>
              <a:gd name="T1" fmla="*/ 64 h 129"/>
              <a:gd name="T2" fmla="*/ 79 w 79"/>
              <a:gd name="T3" fmla="*/ 64 h 129"/>
              <a:gd name="T4" fmla="*/ 67 w 79"/>
              <a:gd name="T5" fmla="*/ 64 h 129"/>
              <a:gd name="T6" fmla="*/ 57 w 79"/>
              <a:gd name="T7" fmla="*/ 66 h 129"/>
              <a:gd name="T8" fmla="*/ 54 w 79"/>
              <a:gd name="T9" fmla="*/ 67 h 129"/>
              <a:gd name="T10" fmla="*/ 50 w 79"/>
              <a:gd name="T11" fmla="*/ 69 h 129"/>
              <a:gd name="T12" fmla="*/ 47 w 79"/>
              <a:gd name="T13" fmla="*/ 72 h 129"/>
              <a:gd name="T14" fmla="*/ 45 w 79"/>
              <a:gd name="T15" fmla="*/ 75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4 h 129"/>
              <a:gd name="T22" fmla="*/ 40 w 79"/>
              <a:gd name="T23" fmla="*/ 109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09 h 129"/>
              <a:gd name="T30" fmla="*/ 38 w 79"/>
              <a:gd name="T31" fmla="*/ 94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5 h 129"/>
              <a:gd name="T38" fmla="*/ 32 w 79"/>
              <a:gd name="T39" fmla="*/ 72 h 129"/>
              <a:gd name="T40" fmla="*/ 29 w 79"/>
              <a:gd name="T41" fmla="*/ 69 h 129"/>
              <a:gd name="T42" fmla="*/ 26 w 79"/>
              <a:gd name="T43" fmla="*/ 67 h 129"/>
              <a:gd name="T44" fmla="*/ 23 w 79"/>
              <a:gd name="T45" fmla="*/ 66 h 129"/>
              <a:gd name="T46" fmla="*/ 13 w 79"/>
              <a:gd name="T47" fmla="*/ 64 h 129"/>
              <a:gd name="T48" fmla="*/ 0 w 79"/>
              <a:gd name="T49" fmla="*/ 64 h 129"/>
              <a:gd name="T50" fmla="*/ 0 w 79"/>
              <a:gd name="T51" fmla="*/ 64 h 129"/>
              <a:gd name="T52" fmla="*/ 13 w 79"/>
              <a:gd name="T53" fmla="*/ 63 h 129"/>
              <a:gd name="T54" fmla="*/ 23 w 79"/>
              <a:gd name="T55" fmla="*/ 62 h 129"/>
              <a:gd name="T56" fmla="*/ 26 w 79"/>
              <a:gd name="T57" fmla="*/ 61 h 129"/>
              <a:gd name="T58" fmla="*/ 29 w 79"/>
              <a:gd name="T59" fmla="*/ 59 h 129"/>
              <a:gd name="T60" fmla="*/ 32 w 79"/>
              <a:gd name="T61" fmla="*/ 57 h 129"/>
              <a:gd name="T62" fmla="*/ 34 w 79"/>
              <a:gd name="T63" fmla="*/ 54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19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19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4 h 129"/>
              <a:gd name="T86" fmla="*/ 47 w 79"/>
              <a:gd name="T87" fmla="*/ 57 h 129"/>
              <a:gd name="T88" fmla="*/ 50 w 79"/>
              <a:gd name="T89" fmla="*/ 59 h 129"/>
              <a:gd name="T90" fmla="*/ 54 w 79"/>
              <a:gd name="T91" fmla="*/ 61 h 129"/>
              <a:gd name="T92" fmla="*/ 57 w 79"/>
              <a:gd name="T93" fmla="*/ 62 h 129"/>
              <a:gd name="T94" fmla="*/ 67 w 79"/>
              <a:gd name="T95" fmla="*/ 63 h 129"/>
              <a:gd name="T96" fmla="*/ 79 w 79"/>
              <a:gd name="T97" fmla="*/ 64 h 129"/>
              <a:gd name="T98" fmla="*/ 79 w 79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4"/>
                </a:moveTo>
                <a:lnTo>
                  <a:pt x="79" y="64"/>
                </a:lnTo>
                <a:lnTo>
                  <a:pt x="67" y="64"/>
                </a:lnTo>
                <a:lnTo>
                  <a:pt x="57" y="66"/>
                </a:lnTo>
                <a:lnTo>
                  <a:pt x="54" y="67"/>
                </a:lnTo>
                <a:lnTo>
                  <a:pt x="50" y="69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39" y="129"/>
                </a:lnTo>
                <a:lnTo>
                  <a:pt x="39" y="129"/>
                </a:lnTo>
                <a:lnTo>
                  <a:pt x="39" y="109"/>
                </a:lnTo>
                <a:lnTo>
                  <a:pt x="38" y="94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69"/>
                </a:lnTo>
                <a:lnTo>
                  <a:pt x="26" y="67"/>
                </a:lnTo>
                <a:lnTo>
                  <a:pt x="23" y="66"/>
                </a:lnTo>
                <a:lnTo>
                  <a:pt x="13" y="64"/>
                </a:lnTo>
                <a:lnTo>
                  <a:pt x="0" y="64"/>
                </a:lnTo>
                <a:lnTo>
                  <a:pt x="0" y="64"/>
                </a:lnTo>
                <a:lnTo>
                  <a:pt x="13" y="63"/>
                </a:lnTo>
                <a:lnTo>
                  <a:pt x="23" y="62"/>
                </a:lnTo>
                <a:lnTo>
                  <a:pt x="26" y="61"/>
                </a:lnTo>
                <a:lnTo>
                  <a:pt x="29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19"/>
                </a:lnTo>
                <a:lnTo>
                  <a:pt x="39" y="0"/>
                </a:lnTo>
                <a:lnTo>
                  <a:pt x="39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4"/>
                </a:lnTo>
                <a:lnTo>
                  <a:pt x="47" y="57"/>
                </a:lnTo>
                <a:lnTo>
                  <a:pt x="50" y="59"/>
                </a:lnTo>
                <a:lnTo>
                  <a:pt x="54" y="61"/>
                </a:lnTo>
                <a:lnTo>
                  <a:pt x="57" y="62"/>
                </a:lnTo>
                <a:lnTo>
                  <a:pt x="67" y="63"/>
                </a:lnTo>
                <a:lnTo>
                  <a:pt x="79" y="64"/>
                </a:lnTo>
                <a:lnTo>
                  <a:pt x="79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1" name="Freeform 18"/>
          <p:cNvSpPr/>
          <p:nvPr userDrawn="1"/>
        </p:nvSpPr>
        <p:spPr bwMode="auto">
          <a:xfrm>
            <a:off x="11933238" y="19970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7 w 80"/>
              <a:gd name="T7" fmla="*/ 66 h 129"/>
              <a:gd name="T8" fmla="*/ 53 w 80"/>
              <a:gd name="T9" fmla="*/ 67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4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4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7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7" y="66"/>
                </a:lnTo>
                <a:lnTo>
                  <a:pt x="53" y="67"/>
                </a:lnTo>
                <a:lnTo>
                  <a:pt x="50" y="69"/>
                </a:lnTo>
                <a:lnTo>
                  <a:pt x="48" y="72"/>
                </a:lnTo>
                <a:lnTo>
                  <a:pt x="46" y="74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4"/>
                </a:lnTo>
                <a:lnTo>
                  <a:pt x="33" y="72"/>
                </a:lnTo>
                <a:lnTo>
                  <a:pt x="30" y="69"/>
                </a:lnTo>
                <a:lnTo>
                  <a:pt x="27" y="67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2" name="Freeform 19"/>
          <p:cNvSpPr/>
          <p:nvPr userDrawn="1"/>
        </p:nvSpPr>
        <p:spPr bwMode="auto">
          <a:xfrm>
            <a:off x="9726613" y="2689225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9 h 130"/>
              <a:gd name="T10" fmla="*/ 50 w 79"/>
              <a:gd name="T11" fmla="*/ 70 h 130"/>
              <a:gd name="T12" fmla="*/ 47 w 79"/>
              <a:gd name="T13" fmla="*/ 73 h 130"/>
              <a:gd name="T14" fmla="*/ 45 w 79"/>
              <a:gd name="T15" fmla="*/ 76 h 130"/>
              <a:gd name="T16" fmla="*/ 43 w 79"/>
              <a:gd name="T17" fmla="*/ 79 h 130"/>
              <a:gd name="T18" fmla="*/ 42 w 79"/>
              <a:gd name="T19" fmla="*/ 84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4 h 130"/>
              <a:gd name="T34" fmla="*/ 36 w 79"/>
              <a:gd name="T35" fmla="*/ 79 h 130"/>
              <a:gd name="T36" fmla="*/ 34 w 79"/>
              <a:gd name="T37" fmla="*/ 76 h 130"/>
              <a:gd name="T38" fmla="*/ 32 w 79"/>
              <a:gd name="T39" fmla="*/ 73 h 130"/>
              <a:gd name="T40" fmla="*/ 29 w 79"/>
              <a:gd name="T41" fmla="*/ 70 h 130"/>
              <a:gd name="T42" fmla="*/ 26 w 79"/>
              <a:gd name="T43" fmla="*/ 69 h 130"/>
              <a:gd name="T44" fmla="*/ 23 w 79"/>
              <a:gd name="T45" fmla="*/ 67 h 130"/>
              <a:gd name="T46" fmla="*/ 12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2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0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4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9" y="70"/>
                </a:lnTo>
                <a:lnTo>
                  <a:pt x="26" y="69"/>
                </a:lnTo>
                <a:lnTo>
                  <a:pt x="23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3" name="Freeform 20"/>
          <p:cNvSpPr/>
          <p:nvPr userDrawn="1"/>
        </p:nvSpPr>
        <p:spPr bwMode="auto">
          <a:xfrm>
            <a:off x="1108868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3 w 80"/>
              <a:gd name="T37" fmla="*/ 75 h 129"/>
              <a:gd name="T38" fmla="*/ 31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2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2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1 w 80"/>
              <a:gd name="T61" fmla="*/ 56 h 129"/>
              <a:gd name="T62" fmla="*/ 33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3 h 129"/>
              <a:gd name="T86" fmla="*/ 47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39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3" y="75"/>
                </a:lnTo>
                <a:lnTo>
                  <a:pt x="31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2" y="65"/>
                </a:lnTo>
                <a:lnTo>
                  <a:pt x="0" y="65"/>
                </a:lnTo>
                <a:lnTo>
                  <a:pt x="0" y="65"/>
                </a:lnTo>
                <a:lnTo>
                  <a:pt x="12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1" y="56"/>
                </a:lnTo>
                <a:lnTo>
                  <a:pt x="33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4" y="50"/>
                </a:lnTo>
                <a:lnTo>
                  <a:pt x="45" y="53"/>
                </a:lnTo>
                <a:lnTo>
                  <a:pt x="47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4" name="Freeform 21"/>
          <p:cNvSpPr/>
          <p:nvPr userDrawn="1"/>
        </p:nvSpPr>
        <p:spPr bwMode="auto">
          <a:xfrm>
            <a:off x="11733213" y="3182938"/>
            <a:ext cx="125413" cy="204788"/>
          </a:xfrm>
          <a:custGeom>
            <a:avLst/>
            <a:gdLst>
              <a:gd name="T0" fmla="*/ 79 w 79"/>
              <a:gd name="T1" fmla="*/ 65 h 129"/>
              <a:gd name="T2" fmla="*/ 79 w 79"/>
              <a:gd name="T3" fmla="*/ 65 h 129"/>
              <a:gd name="T4" fmla="*/ 66 w 79"/>
              <a:gd name="T5" fmla="*/ 66 h 129"/>
              <a:gd name="T6" fmla="*/ 56 w 79"/>
              <a:gd name="T7" fmla="*/ 67 h 129"/>
              <a:gd name="T8" fmla="*/ 53 w 79"/>
              <a:gd name="T9" fmla="*/ 69 h 129"/>
              <a:gd name="T10" fmla="*/ 50 w 79"/>
              <a:gd name="T11" fmla="*/ 70 h 129"/>
              <a:gd name="T12" fmla="*/ 47 w 79"/>
              <a:gd name="T13" fmla="*/ 73 h 129"/>
              <a:gd name="T14" fmla="*/ 45 w 79"/>
              <a:gd name="T15" fmla="*/ 76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5 h 129"/>
              <a:gd name="T22" fmla="*/ 40 w 79"/>
              <a:gd name="T23" fmla="*/ 110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10 h 129"/>
              <a:gd name="T30" fmla="*/ 38 w 79"/>
              <a:gd name="T31" fmla="*/ 95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6 h 129"/>
              <a:gd name="T38" fmla="*/ 32 w 79"/>
              <a:gd name="T39" fmla="*/ 73 h 129"/>
              <a:gd name="T40" fmla="*/ 28 w 79"/>
              <a:gd name="T41" fmla="*/ 70 h 129"/>
              <a:gd name="T42" fmla="*/ 25 w 79"/>
              <a:gd name="T43" fmla="*/ 69 h 129"/>
              <a:gd name="T44" fmla="*/ 22 w 79"/>
              <a:gd name="T45" fmla="*/ 67 h 129"/>
              <a:gd name="T46" fmla="*/ 12 w 79"/>
              <a:gd name="T47" fmla="*/ 66 h 129"/>
              <a:gd name="T48" fmla="*/ 0 w 79"/>
              <a:gd name="T49" fmla="*/ 65 h 129"/>
              <a:gd name="T50" fmla="*/ 0 w 79"/>
              <a:gd name="T51" fmla="*/ 65 h 129"/>
              <a:gd name="T52" fmla="*/ 12 w 79"/>
              <a:gd name="T53" fmla="*/ 65 h 129"/>
              <a:gd name="T54" fmla="*/ 22 w 79"/>
              <a:gd name="T55" fmla="*/ 63 h 129"/>
              <a:gd name="T56" fmla="*/ 25 w 79"/>
              <a:gd name="T57" fmla="*/ 62 h 129"/>
              <a:gd name="T58" fmla="*/ 28 w 79"/>
              <a:gd name="T59" fmla="*/ 60 h 129"/>
              <a:gd name="T60" fmla="*/ 32 w 79"/>
              <a:gd name="T61" fmla="*/ 58 h 129"/>
              <a:gd name="T62" fmla="*/ 34 w 79"/>
              <a:gd name="T63" fmla="*/ 55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20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20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5 h 129"/>
              <a:gd name="T86" fmla="*/ 47 w 79"/>
              <a:gd name="T87" fmla="*/ 58 h 129"/>
              <a:gd name="T88" fmla="*/ 50 w 79"/>
              <a:gd name="T89" fmla="*/ 60 h 129"/>
              <a:gd name="T90" fmla="*/ 53 w 79"/>
              <a:gd name="T91" fmla="*/ 62 h 129"/>
              <a:gd name="T92" fmla="*/ 56 w 79"/>
              <a:gd name="T93" fmla="*/ 63 h 129"/>
              <a:gd name="T94" fmla="*/ 66 w 79"/>
              <a:gd name="T95" fmla="*/ 65 h 129"/>
              <a:gd name="T96" fmla="*/ 79 w 79"/>
              <a:gd name="T97" fmla="*/ 65 h 129"/>
              <a:gd name="T98" fmla="*/ 79 w 79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5"/>
                </a:moveTo>
                <a:lnTo>
                  <a:pt x="79" y="65"/>
                </a:lnTo>
                <a:lnTo>
                  <a:pt x="66" y="66"/>
                </a:lnTo>
                <a:lnTo>
                  <a:pt x="56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29"/>
                </a:lnTo>
                <a:lnTo>
                  <a:pt x="39" y="129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8" y="70"/>
                </a:lnTo>
                <a:lnTo>
                  <a:pt x="25" y="69"/>
                </a:lnTo>
                <a:lnTo>
                  <a:pt x="22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2" y="63"/>
                </a:lnTo>
                <a:lnTo>
                  <a:pt x="25" y="62"/>
                </a:lnTo>
                <a:lnTo>
                  <a:pt x="28" y="60"/>
                </a:lnTo>
                <a:lnTo>
                  <a:pt x="32" y="58"/>
                </a:lnTo>
                <a:lnTo>
                  <a:pt x="34" y="55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3" y="62"/>
                </a:lnTo>
                <a:lnTo>
                  <a:pt x="56" y="63"/>
                </a:lnTo>
                <a:lnTo>
                  <a:pt x="66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5" name="Freeform 22"/>
          <p:cNvSpPr/>
          <p:nvPr userDrawn="1"/>
        </p:nvSpPr>
        <p:spPr bwMode="auto">
          <a:xfrm>
            <a:off x="11152188" y="52911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4 w 123"/>
              <a:gd name="T7" fmla="*/ 102 h 199"/>
              <a:gd name="T8" fmla="*/ 88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2 w 123"/>
              <a:gd name="T15" fmla="*/ 112 h 199"/>
              <a:gd name="T16" fmla="*/ 69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6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6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0 w 123"/>
              <a:gd name="T49" fmla="*/ 105 h 199"/>
              <a:gd name="T50" fmla="*/ 34 w 123"/>
              <a:gd name="T51" fmla="*/ 103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4 w 123"/>
              <a:gd name="T65" fmla="*/ 96 h 199"/>
              <a:gd name="T66" fmla="*/ 40 w 123"/>
              <a:gd name="T67" fmla="*/ 94 h 199"/>
              <a:gd name="T68" fmla="*/ 45 w 123"/>
              <a:gd name="T69" fmla="*/ 92 h 199"/>
              <a:gd name="T70" fmla="*/ 49 w 123"/>
              <a:gd name="T71" fmla="*/ 88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4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4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69 w 123"/>
              <a:gd name="T99" fmla="*/ 84 h 199"/>
              <a:gd name="T100" fmla="*/ 72 w 123"/>
              <a:gd name="T101" fmla="*/ 88 h 199"/>
              <a:gd name="T102" fmla="*/ 77 w 123"/>
              <a:gd name="T103" fmla="*/ 92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4" y="102"/>
                </a:lnTo>
                <a:lnTo>
                  <a:pt x="88" y="103"/>
                </a:lnTo>
                <a:lnTo>
                  <a:pt x="82" y="105"/>
                </a:lnTo>
                <a:lnTo>
                  <a:pt x="77" y="108"/>
                </a:lnTo>
                <a:lnTo>
                  <a:pt x="72" y="112"/>
                </a:lnTo>
                <a:lnTo>
                  <a:pt x="69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6"/>
                </a:lnTo>
                <a:lnTo>
                  <a:pt x="62" y="146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6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0" y="105"/>
                </a:lnTo>
                <a:lnTo>
                  <a:pt x="34" y="103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4" y="96"/>
                </a:lnTo>
                <a:lnTo>
                  <a:pt x="40" y="94"/>
                </a:lnTo>
                <a:lnTo>
                  <a:pt x="45" y="92"/>
                </a:lnTo>
                <a:lnTo>
                  <a:pt x="49" y="88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4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4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69" y="84"/>
                </a:lnTo>
                <a:lnTo>
                  <a:pt x="72" y="88"/>
                </a:lnTo>
                <a:lnTo>
                  <a:pt x="77" y="92"/>
                </a:lnTo>
                <a:lnTo>
                  <a:pt x="82" y="94"/>
                </a:lnTo>
                <a:lnTo>
                  <a:pt x="88" y="96"/>
                </a:lnTo>
                <a:lnTo>
                  <a:pt x="94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6" name="Freeform 23"/>
          <p:cNvSpPr/>
          <p:nvPr userDrawn="1"/>
        </p:nvSpPr>
        <p:spPr bwMode="auto">
          <a:xfrm>
            <a:off x="6146800" y="49863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5 w 123"/>
              <a:gd name="T7" fmla="*/ 102 h 199"/>
              <a:gd name="T8" fmla="*/ 88 w 123"/>
              <a:gd name="T9" fmla="*/ 104 h 199"/>
              <a:gd name="T10" fmla="*/ 82 w 123"/>
              <a:gd name="T11" fmla="*/ 106 h 199"/>
              <a:gd name="T12" fmla="*/ 77 w 123"/>
              <a:gd name="T13" fmla="*/ 108 h 199"/>
              <a:gd name="T14" fmla="*/ 73 w 123"/>
              <a:gd name="T15" fmla="*/ 112 h 199"/>
              <a:gd name="T16" fmla="*/ 70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7 h 199"/>
              <a:gd name="T24" fmla="*/ 62 w 123"/>
              <a:gd name="T25" fmla="*/ 146 h 199"/>
              <a:gd name="T26" fmla="*/ 61 w 123"/>
              <a:gd name="T27" fmla="*/ 170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70 h 199"/>
              <a:gd name="T34" fmla="*/ 59 w 123"/>
              <a:gd name="T35" fmla="*/ 146 h 199"/>
              <a:gd name="T36" fmla="*/ 58 w 123"/>
              <a:gd name="T37" fmla="*/ 137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1 w 123"/>
              <a:gd name="T49" fmla="*/ 106 h 199"/>
              <a:gd name="T50" fmla="*/ 35 w 123"/>
              <a:gd name="T51" fmla="*/ 104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5 w 123"/>
              <a:gd name="T65" fmla="*/ 97 h 199"/>
              <a:gd name="T66" fmla="*/ 41 w 123"/>
              <a:gd name="T67" fmla="*/ 95 h 199"/>
              <a:gd name="T68" fmla="*/ 45 w 123"/>
              <a:gd name="T69" fmla="*/ 93 h 199"/>
              <a:gd name="T70" fmla="*/ 49 w 123"/>
              <a:gd name="T71" fmla="*/ 89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5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5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70 w 123"/>
              <a:gd name="T99" fmla="*/ 84 h 199"/>
              <a:gd name="T100" fmla="*/ 73 w 123"/>
              <a:gd name="T101" fmla="*/ 89 h 199"/>
              <a:gd name="T102" fmla="*/ 77 w 123"/>
              <a:gd name="T103" fmla="*/ 93 h 199"/>
              <a:gd name="T104" fmla="*/ 82 w 123"/>
              <a:gd name="T105" fmla="*/ 95 h 199"/>
              <a:gd name="T106" fmla="*/ 88 w 123"/>
              <a:gd name="T107" fmla="*/ 97 h 199"/>
              <a:gd name="T108" fmla="*/ 95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5" y="102"/>
                </a:lnTo>
                <a:lnTo>
                  <a:pt x="88" y="104"/>
                </a:lnTo>
                <a:lnTo>
                  <a:pt x="82" y="106"/>
                </a:lnTo>
                <a:lnTo>
                  <a:pt x="77" y="108"/>
                </a:lnTo>
                <a:lnTo>
                  <a:pt x="73" y="112"/>
                </a:lnTo>
                <a:lnTo>
                  <a:pt x="70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7"/>
                </a:lnTo>
                <a:lnTo>
                  <a:pt x="62" y="146"/>
                </a:lnTo>
                <a:lnTo>
                  <a:pt x="61" y="170"/>
                </a:lnTo>
                <a:lnTo>
                  <a:pt x="61" y="199"/>
                </a:lnTo>
                <a:lnTo>
                  <a:pt x="61" y="199"/>
                </a:lnTo>
                <a:lnTo>
                  <a:pt x="60" y="170"/>
                </a:lnTo>
                <a:lnTo>
                  <a:pt x="59" y="146"/>
                </a:lnTo>
                <a:lnTo>
                  <a:pt x="58" y="137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1" y="106"/>
                </a:lnTo>
                <a:lnTo>
                  <a:pt x="35" y="104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5" y="97"/>
                </a:lnTo>
                <a:lnTo>
                  <a:pt x="41" y="95"/>
                </a:lnTo>
                <a:lnTo>
                  <a:pt x="45" y="93"/>
                </a:lnTo>
                <a:lnTo>
                  <a:pt x="49" y="89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5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5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70" y="84"/>
                </a:lnTo>
                <a:lnTo>
                  <a:pt x="73" y="89"/>
                </a:lnTo>
                <a:lnTo>
                  <a:pt x="77" y="93"/>
                </a:lnTo>
                <a:lnTo>
                  <a:pt x="82" y="95"/>
                </a:lnTo>
                <a:lnTo>
                  <a:pt x="88" y="97"/>
                </a:lnTo>
                <a:lnTo>
                  <a:pt x="95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7" name="Freeform 24"/>
          <p:cNvSpPr/>
          <p:nvPr userDrawn="1"/>
        </p:nvSpPr>
        <p:spPr bwMode="auto">
          <a:xfrm>
            <a:off x="2370138" y="49022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5 w 123"/>
              <a:gd name="T7" fmla="*/ 102 h 199"/>
              <a:gd name="T8" fmla="*/ 89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6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60 w 123"/>
              <a:gd name="T35" fmla="*/ 146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3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5 h 199"/>
              <a:gd name="T50" fmla="*/ 35 w 123"/>
              <a:gd name="T51" fmla="*/ 103 h 199"/>
              <a:gd name="T52" fmla="*/ 28 w 123"/>
              <a:gd name="T53" fmla="*/ 102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3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1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1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5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5" y="102"/>
                </a:lnTo>
                <a:lnTo>
                  <a:pt x="89" y="103"/>
                </a:lnTo>
                <a:lnTo>
                  <a:pt x="82" y="105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6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60" y="146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3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5"/>
                </a:lnTo>
                <a:lnTo>
                  <a:pt x="35" y="103"/>
                </a:lnTo>
                <a:lnTo>
                  <a:pt x="28" y="102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3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1" y="31"/>
                </a:lnTo>
                <a:lnTo>
                  <a:pt x="62" y="0"/>
                </a:lnTo>
                <a:lnTo>
                  <a:pt x="62" y="0"/>
                </a:lnTo>
                <a:lnTo>
                  <a:pt x="62" y="31"/>
                </a:lnTo>
                <a:lnTo>
                  <a:pt x="63" y="53"/>
                </a:lnTo>
                <a:lnTo>
                  <a:pt x="64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5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8" name="Freeform 25"/>
          <p:cNvSpPr/>
          <p:nvPr userDrawn="1"/>
        </p:nvSpPr>
        <p:spPr bwMode="auto">
          <a:xfrm>
            <a:off x="9247188" y="41767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2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2 w 123"/>
              <a:gd name="T15" fmla="*/ 110 h 199"/>
              <a:gd name="T16" fmla="*/ 69 w 123"/>
              <a:gd name="T17" fmla="*/ 116 h 199"/>
              <a:gd name="T18" fmla="*/ 67 w 123"/>
              <a:gd name="T19" fmla="*/ 121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5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6 h 199"/>
              <a:gd name="T44" fmla="*/ 49 w 123"/>
              <a:gd name="T45" fmla="*/ 110 h 199"/>
              <a:gd name="T46" fmla="*/ 45 w 123"/>
              <a:gd name="T47" fmla="*/ 107 h 199"/>
              <a:gd name="T48" fmla="*/ 41 w 123"/>
              <a:gd name="T49" fmla="*/ 104 h 199"/>
              <a:gd name="T50" fmla="*/ 34 w 123"/>
              <a:gd name="T51" fmla="*/ 102 h 199"/>
              <a:gd name="T52" fmla="*/ 27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7 w 123"/>
              <a:gd name="T63" fmla="*/ 97 h 199"/>
              <a:gd name="T64" fmla="*/ 34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2 h 199"/>
              <a:gd name="T80" fmla="*/ 59 w 123"/>
              <a:gd name="T81" fmla="*/ 53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0 h 199"/>
              <a:gd name="T90" fmla="*/ 62 w 123"/>
              <a:gd name="T91" fmla="*/ 53 h 199"/>
              <a:gd name="T92" fmla="*/ 63 w 123"/>
              <a:gd name="T93" fmla="*/ 62 h 199"/>
              <a:gd name="T94" fmla="*/ 65 w 123"/>
              <a:gd name="T95" fmla="*/ 70 h 199"/>
              <a:gd name="T96" fmla="*/ 67 w 123"/>
              <a:gd name="T97" fmla="*/ 78 h 199"/>
              <a:gd name="T98" fmla="*/ 69 w 123"/>
              <a:gd name="T99" fmla="*/ 83 h 199"/>
              <a:gd name="T100" fmla="*/ 72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7 h 199"/>
              <a:gd name="T110" fmla="*/ 102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2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2" y="110"/>
                </a:lnTo>
                <a:lnTo>
                  <a:pt x="69" y="116"/>
                </a:lnTo>
                <a:lnTo>
                  <a:pt x="67" y="121"/>
                </a:lnTo>
                <a:lnTo>
                  <a:pt x="65" y="128"/>
                </a:lnTo>
                <a:lnTo>
                  <a:pt x="63" y="136"/>
                </a:lnTo>
                <a:lnTo>
                  <a:pt x="62" y="145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6"/>
                </a:lnTo>
                <a:lnTo>
                  <a:pt x="49" y="110"/>
                </a:lnTo>
                <a:lnTo>
                  <a:pt x="45" y="107"/>
                </a:lnTo>
                <a:lnTo>
                  <a:pt x="41" y="104"/>
                </a:lnTo>
                <a:lnTo>
                  <a:pt x="34" y="102"/>
                </a:lnTo>
                <a:lnTo>
                  <a:pt x="27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7" y="97"/>
                </a:lnTo>
                <a:lnTo>
                  <a:pt x="34" y="96"/>
                </a:lnTo>
                <a:lnTo>
                  <a:pt x="41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2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2"/>
                </a:lnTo>
                <a:lnTo>
                  <a:pt x="65" y="70"/>
                </a:lnTo>
                <a:lnTo>
                  <a:pt x="67" y="78"/>
                </a:lnTo>
                <a:lnTo>
                  <a:pt x="69" y="83"/>
                </a:lnTo>
                <a:lnTo>
                  <a:pt x="72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7"/>
                </a:lnTo>
                <a:lnTo>
                  <a:pt x="102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9" name="Freeform 26"/>
          <p:cNvSpPr/>
          <p:nvPr userDrawn="1"/>
        </p:nvSpPr>
        <p:spPr bwMode="auto">
          <a:xfrm>
            <a:off x="10858500" y="263525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3 w 123"/>
              <a:gd name="T15" fmla="*/ 111 h 199"/>
              <a:gd name="T16" fmla="*/ 70 w 123"/>
              <a:gd name="T17" fmla="*/ 115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5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5 h 199"/>
              <a:gd name="T44" fmla="*/ 49 w 123"/>
              <a:gd name="T45" fmla="*/ 111 h 199"/>
              <a:gd name="T46" fmla="*/ 45 w 123"/>
              <a:gd name="T47" fmla="*/ 107 h 199"/>
              <a:gd name="T48" fmla="*/ 40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8 w 123"/>
              <a:gd name="T63" fmla="*/ 98 h 199"/>
              <a:gd name="T64" fmla="*/ 35 w 123"/>
              <a:gd name="T65" fmla="*/ 96 h 199"/>
              <a:gd name="T66" fmla="*/ 40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3 h 199"/>
              <a:gd name="T80" fmla="*/ 59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0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8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3" y="111"/>
                </a:lnTo>
                <a:lnTo>
                  <a:pt x="70" y="115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5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0" y="104"/>
                </a:lnTo>
                <a:lnTo>
                  <a:pt x="35" y="102"/>
                </a:lnTo>
                <a:lnTo>
                  <a:pt x="28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8" y="98"/>
                </a:lnTo>
                <a:lnTo>
                  <a:pt x="35" y="96"/>
                </a:lnTo>
                <a:lnTo>
                  <a:pt x="40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3"/>
                </a:lnTo>
                <a:lnTo>
                  <a:pt x="59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3" y="53"/>
                </a:lnTo>
                <a:lnTo>
                  <a:pt x="64" y="63"/>
                </a:lnTo>
                <a:lnTo>
                  <a:pt x="66" y="70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8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0" name="Freeform 27"/>
          <p:cNvSpPr/>
          <p:nvPr userDrawn="1"/>
        </p:nvSpPr>
        <p:spPr bwMode="auto">
          <a:xfrm>
            <a:off x="9950450" y="1511300"/>
            <a:ext cx="195263" cy="314325"/>
          </a:xfrm>
          <a:custGeom>
            <a:avLst/>
            <a:gdLst>
              <a:gd name="T0" fmla="*/ 123 w 123"/>
              <a:gd name="T1" fmla="*/ 100 h 198"/>
              <a:gd name="T2" fmla="*/ 123 w 123"/>
              <a:gd name="T3" fmla="*/ 100 h 198"/>
              <a:gd name="T4" fmla="*/ 102 w 123"/>
              <a:gd name="T5" fmla="*/ 100 h 198"/>
              <a:gd name="T6" fmla="*/ 94 w 123"/>
              <a:gd name="T7" fmla="*/ 101 h 198"/>
              <a:gd name="T8" fmla="*/ 88 w 123"/>
              <a:gd name="T9" fmla="*/ 103 h 198"/>
              <a:gd name="T10" fmla="*/ 82 w 123"/>
              <a:gd name="T11" fmla="*/ 105 h 198"/>
              <a:gd name="T12" fmla="*/ 77 w 123"/>
              <a:gd name="T13" fmla="*/ 107 h 198"/>
              <a:gd name="T14" fmla="*/ 73 w 123"/>
              <a:gd name="T15" fmla="*/ 111 h 198"/>
              <a:gd name="T16" fmla="*/ 69 w 123"/>
              <a:gd name="T17" fmla="*/ 115 h 198"/>
              <a:gd name="T18" fmla="*/ 67 w 123"/>
              <a:gd name="T19" fmla="*/ 121 h 198"/>
              <a:gd name="T20" fmla="*/ 65 w 123"/>
              <a:gd name="T21" fmla="*/ 127 h 198"/>
              <a:gd name="T22" fmla="*/ 63 w 123"/>
              <a:gd name="T23" fmla="*/ 135 h 198"/>
              <a:gd name="T24" fmla="*/ 62 w 123"/>
              <a:gd name="T25" fmla="*/ 145 h 198"/>
              <a:gd name="T26" fmla="*/ 61 w 123"/>
              <a:gd name="T27" fmla="*/ 168 h 198"/>
              <a:gd name="T28" fmla="*/ 61 w 123"/>
              <a:gd name="T29" fmla="*/ 198 h 198"/>
              <a:gd name="T30" fmla="*/ 61 w 123"/>
              <a:gd name="T31" fmla="*/ 198 h 198"/>
              <a:gd name="T32" fmla="*/ 60 w 123"/>
              <a:gd name="T33" fmla="*/ 168 h 198"/>
              <a:gd name="T34" fmla="*/ 59 w 123"/>
              <a:gd name="T35" fmla="*/ 145 h 198"/>
              <a:gd name="T36" fmla="*/ 58 w 123"/>
              <a:gd name="T37" fmla="*/ 135 h 198"/>
              <a:gd name="T38" fmla="*/ 57 w 123"/>
              <a:gd name="T39" fmla="*/ 127 h 198"/>
              <a:gd name="T40" fmla="*/ 55 w 123"/>
              <a:gd name="T41" fmla="*/ 121 h 198"/>
              <a:gd name="T42" fmla="*/ 52 w 123"/>
              <a:gd name="T43" fmla="*/ 115 h 198"/>
              <a:gd name="T44" fmla="*/ 49 w 123"/>
              <a:gd name="T45" fmla="*/ 111 h 198"/>
              <a:gd name="T46" fmla="*/ 45 w 123"/>
              <a:gd name="T47" fmla="*/ 107 h 198"/>
              <a:gd name="T48" fmla="*/ 41 w 123"/>
              <a:gd name="T49" fmla="*/ 105 h 198"/>
              <a:gd name="T50" fmla="*/ 35 w 123"/>
              <a:gd name="T51" fmla="*/ 103 h 198"/>
              <a:gd name="T52" fmla="*/ 27 w 123"/>
              <a:gd name="T53" fmla="*/ 101 h 198"/>
              <a:gd name="T54" fmla="*/ 19 w 123"/>
              <a:gd name="T55" fmla="*/ 100 h 198"/>
              <a:gd name="T56" fmla="*/ 0 w 123"/>
              <a:gd name="T57" fmla="*/ 100 h 198"/>
              <a:gd name="T58" fmla="*/ 0 w 123"/>
              <a:gd name="T59" fmla="*/ 100 h 198"/>
              <a:gd name="T60" fmla="*/ 19 w 123"/>
              <a:gd name="T61" fmla="*/ 99 h 198"/>
              <a:gd name="T62" fmla="*/ 27 w 123"/>
              <a:gd name="T63" fmla="*/ 97 h 198"/>
              <a:gd name="T64" fmla="*/ 35 w 123"/>
              <a:gd name="T65" fmla="*/ 95 h 198"/>
              <a:gd name="T66" fmla="*/ 41 w 123"/>
              <a:gd name="T67" fmla="*/ 93 h 198"/>
              <a:gd name="T68" fmla="*/ 45 w 123"/>
              <a:gd name="T69" fmla="*/ 91 h 198"/>
              <a:gd name="T70" fmla="*/ 49 w 123"/>
              <a:gd name="T71" fmla="*/ 87 h 198"/>
              <a:gd name="T72" fmla="*/ 52 w 123"/>
              <a:gd name="T73" fmla="*/ 83 h 198"/>
              <a:gd name="T74" fmla="*/ 55 w 123"/>
              <a:gd name="T75" fmla="*/ 77 h 198"/>
              <a:gd name="T76" fmla="*/ 57 w 123"/>
              <a:gd name="T77" fmla="*/ 71 h 198"/>
              <a:gd name="T78" fmla="*/ 58 w 123"/>
              <a:gd name="T79" fmla="*/ 63 h 198"/>
              <a:gd name="T80" fmla="*/ 59 w 123"/>
              <a:gd name="T81" fmla="*/ 53 h 198"/>
              <a:gd name="T82" fmla="*/ 60 w 123"/>
              <a:gd name="T83" fmla="*/ 30 h 198"/>
              <a:gd name="T84" fmla="*/ 61 w 123"/>
              <a:gd name="T85" fmla="*/ 0 h 198"/>
              <a:gd name="T86" fmla="*/ 61 w 123"/>
              <a:gd name="T87" fmla="*/ 0 h 198"/>
              <a:gd name="T88" fmla="*/ 61 w 123"/>
              <a:gd name="T89" fmla="*/ 30 h 198"/>
              <a:gd name="T90" fmla="*/ 62 w 123"/>
              <a:gd name="T91" fmla="*/ 53 h 198"/>
              <a:gd name="T92" fmla="*/ 63 w 123"/>
              <a:gd name="T93" fmla="*/ 63 h 198"/>
              <a:gd name="T94" fmla="*/ 65 w 123"/>
              <a:gd name="T95" fmla="*/ 71 h 198"/>
              <a:gd name="T96" fmla="*/ 67 w 123"/>
              <a:gd name="T97" fmla="*/ 77 h 198"/>
              <a:gd name="T98" fmla="*/ 69 w 123"/>
              <a:gd name="T99" fmla="*/ 83 h 198"/>
              <a:gd name="T100" fmla="*/ 73 w 123"/>
              <a:gd name="T101" fmla="*/ 87 h 198"/>
              <a:gd name="T102" fmla="*/ 77 w 123"/>
              <a:gd name="T103" fmla="*/ 91 h 198"/>
              <a:gd name="T104" fmla="*/ 82 w 123"/>
              <a:gd name="T105" fmla="*/ 93 h 198"/>
              <a:gd name="T106" fmla="*/ 88 w 123"/>
              <a:gd name="T107" fmla="*/ 95 h 198"/>
              <a:gd name="T108" fmla="*/ 94 w 123"/>
              <a:gd name="T109" fmla="*/ 97 h 198"/>
              <a:gd name="T110" fmla="*/ 102 w 123"/>
              <a:gd name="T111" fmla="*/ 99 h 198"/>
              <a:gd name="T112" fmla="*/ 123 w 123"/>
              <a:gd name="T113" fmla="*/ 100 h 198"/>
              <a:gd name="T114" fmla="*/ 123 w 123"/>
              <a:gd name="T115" fmla="*/ 10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8">
                <a:moveTo>
                  <a:pt x="123" y="100"/>
                </a:moveTo>
                <a:lnTo>
                  <a:pt x="123" y="100"/>
                </a:lnTo>
                <a:lnTo>
                  <a:pt x="102" y="100"/>
                </a:lnTo>
                <a:lnTo>
                  <a:pt x="94" y="101"/>
                </a:lnTo>
                <a:lnTo>
                  <a:pt x="88" y="103"/>
                </a:lnTo>
                <a:lnTo>
                  <a:pt x="82" y="105"/>
                </a:lnTo>
                <a:lnTo>
                  <a:pt x="77" y="107"/>
                </a:lnTo>
                <a:lnTo>
                  <a:pt x="73" y="111"/>
                </a:lnTo>
                <a:lnTo>
                  <a:pt x="69" y="115"/>
                </a:lnTo>
                <a:lnTo>
                  <a:pt x="67" y="121"/>
                </a:lnTo>
                <a:lnTo>
                  <a:pt x="65" y="127"/>
                </a:lnTo>
                <a:lnTo>
                  <a:pt x="63" y="135"/>
                </a:lnTo>
                <a:lnTo>
                  <a:pt x="62" y="145"/>
                </a:lnTo>
                <a:lnTo>
                  <a:pt x="61" y="168"/>
                </a:lnTo>
                <a:lnTo>
                  <a:pt x="61" y="198"/>
                </a:lnTo>
                <a:lnTo>
                  <a:pt x="61" y="198"/>
                </a:lnTo>
                <a:lnTo>
                  <a:pt x="60" y="168"/>
                </a:lnTo>
                <a:lnTo>
                  <a:pt x="59" y="145"/>
                </a:lnTo>
                <a:lnTo>
                  <a:pt x="58" y="135"/>
                </a:lnTo>
                <a:lnTo>
                  <a:pt x="57" y="127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1" y="105"/>
                </a:lnTo>
                <a:lnTo>
                  <a:pt x="35" y="103"/>
                </a:lnTo>
                <a:lnTo>
                  <a:pt x="27" y="101"/>
                </a:lnTo>
                <a:lnTo>
                  <a:pt x="19" y="100"/>
                </a:lnTo>
                <a:lnTo>
                  <a:pt x="0" y="100"/>
                </a:lnTo>
                <a:lnTo>
                  <a:pt x="0" y="100"/>
                </a:lnTo>
                <a:lnTo>
                  <a:pt x="19" y="99"/>
                </a:lnTo>
                <a:lnTo>
                  <a:pt x="27" y="97"/>
                </a:lnTo>
                <a:lnTo>
                  <a:pt x="35" y="95"/>
                </a:lnTo>
                <a:lnTo>
                  <a:pt x="41" y="93"/>
                </a:lnTo>
                <a:lnTo>
                  <a:pt x="45" y="91"/>
                </a:lnTo>
                <a:lnTo>
                  <a:pt x="49" y="87"/>
                </a:lnTo>
                <a:lnTo>
                  <a:pt x="52" y="83"/>
                </a:lnTo>
                <a:lnTo>
                  <a:pt x="55" y="77"/>
                </a:lnTo>
                <a:lnTo>
                  <a:pt x="57" y="71"/>
                </a:lnTo>
                <a:lnTo>
                  <a:pt x="58" y="63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3"/>
                </a:lnTo>
                <a:lnTo>
                  <a:pt x="65" y="71"/>
                </a:lnTo>
                <a:lnTo>
                  <a:pt x="67" y="77"/>
                </a:lnTo>
                <a:lnTo>
                  <a:pt x="69" y="83"/>
                </a:lnTo>
                <a:lnTo>
                  <a:pt x="73" y="87"/>
                </a:lnTo>
                <a:lnTo>
                  <a:pt x="77" y="91"/>
                </a:lnTo>
                <a:lnTo>
                  <a:pt x="82" y="93"/>
                </a:lnTo>
                <a:lnTo>
                  <a:pt x="88" y="95"/>
                </a:lnTo>
                <a:lnTo>
                  <a:pt x="94" y="97"/>
                </a:lnTo>
                <a:lnTo>
                  <a:pt x="102" y="99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1" name="Freeform 28"/>
          <p:cNvSpPr/>
          <p:nvPr userDrawn="1"/>
        </p:nvSpPr>
        <p:spPr bwMode="auto">
          <a:xfrm>
            <a:off x="11996738" y="38608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5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2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3 w 123"/>
              <a:gd name="T43" fmla="*/ 116 h 199"/>
              <a:gd name="T44" fmla="*/ 49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9 h 199"/>
              <a:gd name="T62" fmla="*/ 28 w 123"/>
              <a:gd name="T63" fmla="*/ 98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49 w 123"/>
              <a:gd name="T71" fmla="*/ 88 h 199"/>
              <a:gd name="T72" fmla="*/ 53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3 h 199"/>
              <a:gd name="T80" fmla="*/ 59 w 123"/>
              <a:gd name="T81" fmla="*/ 54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2 w 123"/>
              <a:gd name="T89" fmla="*/ 30 h 199"/>
              <a:gd name="T90" fmla="*/ 64 w 123"/>
              <a:gd name="T91" fmla="*/ 54 h 199"/>
              <a:gd name="T92" fmla="*/ 65 w 123"/>
              <a:gd name="T93" fmla="*/ 63 h 199"/>
              <a:gd name="T94" fmla="*/ 66 w 123"/>
              <a:gd name="T95" fmla="*/ 72 h 199"/>
              <a:gd name="T96" fmla="*/ 68 w 123"/>
              <a:gd name="T97" fmla="*/ 78 h 199"/>
              <a:gd name="T98" fmla="*/ 70 w 123"/>
              <a:gd name="T99" fmla="*/ 84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5 w 123"/>
              <a:gd name="T109" fmla="*/ 98 h 199"/>
              <a:gd name="T110" fmla="*/ 104 w 123"/>
              <a:gd name="T111" fmla="*/ 99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5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2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3" y="116"/>
                </a:lnTo>
                <a:lnTo>
                  <a:pt x="49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9"/>
                </a:lnTo>
                <a:lnTo>
                  <a:pt x="28" y="98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49" y="88"/>
                </a:lnTo>
                <a:lnTo>
                  <a:pt x="53" y="84"/>
                </a:lnTo>
                <a:lnTo>
                  <a:pt x="55" y="78"/>
                </a:lnTo>
                <a:lnTo>
                  <a:pt x="57" y="72"/>
                </a:lnTo>
                <a:lnTo>
                  <a:pt x="58" y="63"/>
                </a:lnTo>
                <a:lnTo>
                  <a:pt x="59" y="54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2" y="30"/>
                </a:lnTo>
                <a:lnTo>
                  <a:pt x="64" y="54"/>
                </a:lnTo>
                <a:lnTo>
                  <a:pt x="65" y="63"/>
                </a:lnTo>
                <a:lnTo>
                  <a:pt x="66" y="72"/>
                </a:lnTo>
                <a:lnTo>
                  <a:pt x="68" y="78"/>
                </a:lnTo>
                <a:lnTo>
                  <a:pt x="70" y="84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8"/>
                </a:lnTo>
                <a:lnTo>
                  <a:pt x="104" y="99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2" name="Freeform 29"/>
          <p:cNvSpPr/>
          <p:nvPr userDrawn="1"/>
        </p:nvSpPr>
        <p:spPr bwMode="auto">
          <a:xfrm>
            <a:off x="4845050" y="3741738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6 w 123"/>
              <a:gd name="T7" fmla="*/ 101 h 199"/>
              <a:gd name="T8" fmla="*/ 89 w 123"/>
              <a:gd name="T9" fmla="*/ 102 h 199"/>
              <a:gd name="T10" fmla="*/ 82 w 123"/>
              <a:gd name="T11" fmla="*/ 104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8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8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2 h 199"/>
              <a:gd name="T80" fmla="*/ 60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4 w 123"/>
              <a:gd name="T91" fmla="*/ 53 h 199"/>
              <a:gd name="T92" fmla="*/ 65 w 123"/>
              <a:gd name="T93" fmla="*/ 62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6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6" y="101"/>
                </a:lnTo>
                <a:lnTo>
                  <a:pt x="89" y="102"/>
                </a:lnTo>
                <a:lnTo>
                  <a:pt x="82" y="104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8"/>
                </a:lnTo>
                <a:lnTo>
                  <a:pt x="62" y="199"/>
                </a:lnTo>
                <a:lnTo>
                  <a:pt x="62" y="199"/>
                </a:lnTo>
                <a:lnTo>
                  <a:pt x="61" y="168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2"/>
                </a:lnTo>
                <a:lnTo>
                  <a:pt x="60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4" y="53"/>
                </a:lnTo>
                <a:lnTo>
                  <a:pt x="65" y="62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6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3" name="Freeform 30"/>
          <p:cNvSpPr/>
          <p:nvPr userDrawn="1"/>
        </p:nvSpPr>
        <p:spPr bwMode="auto">
          <a:xfrm>
            <a:off x="4279900" y="1354138"/>
            <a:ext cx="193675" cy="315913"/>
          </a:xfrm>
          <a:custGeom>
            <a:avLst/>
            <a:gdLst>
              <a:gd name="T0" fmla="*/ 122 w 122"/>
              <a:gd name="T1" fmla="*/ 99 h 199"/>
              <a:gd name="T2" fmla="*/ 122 w 122"/>
              <a:gd name="T3" fmla="*/ 99 h 199"/>
              <a:gd name="T4" fmla="*/ 103 w 122"/>
              <a:gd name="T5" fmla="*/ 99 h 199"/>
              <a:gd name="T6" fmla="*/ 95 w 122"/>
              <a:gd name="T7" fmla="*/ 100 h 199"/>
              <a:gd name="T8" fmla="*/ 88 w 122"/>
              <a:gd name="T9" fmla="*/ 102 h 199"/>
              <a:gd name="T10" fmla="*/ 82 w 122"/>
              <a:gd name="T11" fmla="*/ 104 h 199"/>
              <a:gd name="T12" fmla="*/ 77 w 122"/>
              <a:gd name="T13" fmla="*/ 106 h 199"/>
              <a:gd name="T14" fmla="*/ 73 w 122"/>
              <a:gd name="T15" fmla="*/ 110 h 199"/>
              <a:gd name="T16" fmla="*/ 70 w 122"/>
              <a:gd name="T17" fmla="*/ 114 h 199"/>
              <a:gd name="T18" fmla="*/ 67 w 122"/>
              <a:gd name="T19" fmla="*/ 121 h 199"/>
              <a:gd name="T20" fmla="*/ 65 w 122"/>
              <a:gd name="T21" fmla="*/ 127 h 199"/>
              <a:gd name="T22" fmla="*/ 64 w 122"/>
              <a:gd name="T23" fmla="*/ 135 h 199"/>
              <a:gd name="T24" fmla="*/ 63 w 122"/>
              <a:gd name="T25" fmla="*/ 144 h 199"/>
              <a:gd name="T26" fmla="*/ 62 w 122"/>
              <a:gd name="T27" fmla="*/ 168 h 199"/>
              <a:gd name="T28" fmla="*/ 61 w 122"/>
              <a:gd name="T29" fmla="*/ 199 h 199"/>
              <a:gd name="T30" fmla="*/ 61 w 122"/>
              <a:gd name="T31" fmla="*/ 199 h 199"/>
              <a:gd name="T32" fmla="*/ 61 w 122"/>
              <a:gd name="T33" fmla="*/ 168 h 199"/>
              <a:gd name="T34" fmla="*/ 60 w 122"/>
              <a:gd name="T35" fmla="*/ 144 h 199"/>
              <a:gd name="T36" fmla="*/ 59 w 122"/>
              <a:gd name="T37" fmla="*/ 135 h 199"/>
              <a:gd name="T38" fmla="*/ 57 w 122"/>
              <a:gd name="T39" fmla="*/ 127 h 199"/>
              <a:gd name="T40" fmla="*/ 56 w 122"/>
              <a:gd name="T41" fmla="*/ 121 h 199"/>
              <a:gd name="T42" fmla="*/ 53 w 122"/>
              <a:gd name="T43" fmla="*/ 114 h 199"/>
              <a:gd name="T44" fmla="*/ 50 w 122"/>
              <a:gd name="T45" fmla="*/ 110 h 199"/>
              <a:gd name="T46" fmla="*/ 46 w 122"/>
              <a:gd name="T47" fmla="*/ 106 h 199"/>
              <a:gd name="T48" fmla="*/ 40 w 122"/>
              <a:gd name="T49" fmla="*/ 104 h 199"/>
              <a:gd name="T50" fmla="*/ 34 w 122"/>
              <a:gd name="T51" fmla="*/ 102 h 199"/>
              <a:gd name="T52" fmla="*/ 28 w 122"/>
              <a:gd name="T53" fmla="*/ 100 h 199"/>
              <a:gd name="T54" fmla="*/ 20 w 122"/>
              <a:gd name="T55" fmla="*/ 99 h 199"/>
              <a:gd name="T56" fmla="*/ 0 w 122"/>
              <a:gd name="T57" fmla="*/ 99 h 199"/>
              <a:gd name="T58" fmla="*/ 0 w 122"/>
              <a:gd name="T59" fmla="*/ 99 h 199"/>
              <a:gd name="T60" fmla="*/ 20 w 122"/>
              <a:gd name="T61" fmla="*/ 98 h 199"/>
              <a:gd name="T62" fmla="*/ 28 w 122"/>
              <a:gd name="T63" fmla="*/ 97 h 199"/>
              <a:gd name="T64" fmla="*/ 34 w 122"/>
              <a:gd name="T65" fmla="*/ 96 h 199"/>
              <a:gd name="T66" fmla="*/ 40 w 122"/>
              <a:gd name="T67" fmla="*/ 94 h 199"/>
              <a:gd name="T68" fmla="*/ 46 w 122"/>
              <a:gd name="T69" fmla="*/ 91 h 199"/>
              <a:gd name="T70" fmla="*/ 50 w 122"/>
              <a:gd name="T71" fmla="*/ 87 h 199"/>
              <a:gd name="T72" fmla="*/ 53 w 122"/>
              <a:gd name="T73" fmla="*/ 83 h 199"/>
              <a:gd name="T74" fmla="*/ 56 w 122"/>
              <a:gd name="T75" fmla="*/ 77 h 199"/>
              <a:gd name="T76" fmla="*/ 57 w 122"/>
              <a:gd name="T77" fmla="*/ 70 h 199"/>
              <a:gd name="T78" fmla="*/ 59 w 122"/>
              <a:gd name="T79" fmla="*/ 62 h 199"/>
              <a:gd name="T80" fmla="*/ 60 w 122"/>
              <a:gd name="T81" fmla="*/ 53 h 199"/>
              <a:gd name="T82" fmla="*/ 61 w 122"/>
              <a:gd name="T83" fmla="*/ 29 h 199"/>
              <a:gd name="T84" fmla="*/ 61 w 122"/>
              <a:gd name="T85" fmla="*/ 0 h 199"/>
              <a:gd name="T86" fmla="*/ 61 w 122"/>
              <a:gd name="T87" fmla="*/ 0 h 199"/>
              <a:gd name="T88" fmla="*/ 62 w 122"/>
              <a:gd name="T89" fmla="*/ 29 h 199"/>
              <a:gd name="T90" fmla="*/ 63 w 122"/>
              <a:gd name="T91" fmla="*/ 53 h 199"/>
              <a:gd name="T92" fmla="*/ 64 w 122"/>
              <a:gd name="T93" fmla="*/ 62 h 199"/>
              <a:gd name="T94" fmla="*/ 65 w 122"/>
              <a:gd name="T95" fmla="*/ 70 h 199"/>
              <a:gd name="T96" fmla="*/ 67 w 122"/>
              <a:gd name="T97" fmla="*/ 77 h 199"/>
              <a:gd name="T98" fmla="*/ 70 w 122"/>
              <a:gd name="T99" fmla="*/ 83 h 199"/>
              <a:gd name="T100" fmla="*/ 73 w 122"/>
              <a:gd name="T101" fmla="*/ 87 h 199"/>
              <a:gd name="T102" fmla="*/ 77 w 122"/>
              <a:gd name="T103" fmla="*/ 91 h 199"/>
              <a:gd name="T104" fmla="*/ 82 w 122"/>
              <a:gd name="T105" fmla="*/ 94 h 199"/>
              <a:gd name="T106" fmla="*/ 88 w 122"/>
              <a:gd name="T107" fmla="*/ 96 h 199"/>
              <a:gd name="T108" fmla="*/ 95 w 122"/>
              <a:gd name="T109" fmla="*/ 97 h 199"/>
              <a:gd name="T110" fmla="*/ 103 w 122"/>
              <a:gd name="T111" fmla="*/ 98 h 199"/>
              <a:gd name="T112" fmla="*/ 122 w 122"/>
              <a:gd name="T113" fmla="*/ 99 h 199"/>
              <a:gd name="T114" fmla="*/ 122 w 122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2" h="199">
                <a:moveTo>
                  <a:pt x="122" y="99"/>
                </a:moveTo>
                <a:lnTo>
                  <a:pt x="122" y="99"/>
                </a:lnTo>
                <a:lnTo>
                  <a:pt x="103" y="99"/>
                </a:lnTo>
                <a:lnTo>
                  <a:pt x="95" y="100"/>
                </a:lnTo>
                <a:lnTo>
                  <a:pt x="88" y="102"/>
                </a:lnTo>
                <a:lnTo>
                  <a:pt x="82" y="104"/>
                </a:lnTo>
                <a:lnTo>
                  <a:pt x="77" y="106"/>
                </a:lnTo>
                <a:lnTo>
                  <a:pt x="73" y="110"/>
                </a:lnTo>
                <a:lnTo>
                  <a:pt x="70" y="114"/>
                </a:lnTo>
                <a:lnTo>
                  <a:pt x="67" y="121"/>
                </a:lnTo>
                <a:lnTo>
                  <a:pt x="65" y="127"/>
                </a:lnTo>
                <a:lnTo>
                  <a:pt x="64" y="135"/>
                </a:lnTo>
                <a:lnTo>
                  <a:pt x="63" y="144"/>
                </a:lnTo>
                <a:lnTo>
                  <a:pt x="62" y="168"/>
                </a:lnTo>
                <a:lnTo>
                  <a:pt x="61" y="199"/>
                </a:lnTo>
                <a:lnTo>
                  <a:pt x="61" y="199"/>
                </a:lnTo>
                <a:lnTo>
                  <a:pt x="61" y="168"/>
                </a:lnTo>
                <a:lnTo>
                  <a:pt x="60" y="144"/>
                </a:lnTo>
                <a:lnTo>
                  <a:pt x="59" y="135"/>
                </a:lnTo>
                <a:lnTo>
                  <a:pt x="57" y="127"/>
                </a:lnTo>
                <a:lnTo>
                  <a:pt x="56" y="121"/>
                </a:lnTo>
                <a:lnTo>
                  <a:pt x="53" y="114"/>
                </a:lnTo>
                <a:lnTo>
                  <a:pt x="50" y="110"/>
                </a:lnTo>
                <a:lnTo>
                  <a:pt x="46" y="106"/>
                </a:lnTo>
                <a:lnTo>
                  <a:pt x="40" y="104"/>
                </a:lnTo>
                <a:lnTo>
                  <a:pt x="34" y="102"/>
                </a:lnTo>
                <a:lnTo>
                  <a:pt x="28" y="100"/>
                </a:lnTo>
                <a:lnTo>
                  <a:pt x="20" y="99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4" y="96"/>
                </a:lnTo>
                <a:lnTo>
                  <a:pt x="40" y="94"/>
                </a:lnTo>
                <a:lnTo>
                  <a:pt x="46" y="91"/>
                </a:lnTo>
                <a:lnTo>
                  <a:pt x="50" y="87"/>
                </a:lnTo>
                <a:lnTo>
                  <a:pt x="53" y="83"/>
                </a:lnTo>
                <a:lnTo>
                  <a:pt x="56" y="77"/>
                </a:lnTo>
                <a:lnTo>
                  <a:pt x="57" y="70"/>
                </a:lnTo>
                <a:lnTo>
                  <a:pt x="59" y="62"/>
                </a:lnTo>
                <a:lnTo>
                  <a:pt x="60" y="53"/>
                </a:lnTo>
                <a:lnTo>
                  <a:pt x="61" y="29"/>
                </a:lnTo>
                <a:lnTo>
                  <a:pt x="61" y="0"/>
                </a:lnTo>
                <a:lnTo>
                  <a:pt x="61" y="0"/>
                </a:lnTo>
                <a:lnTo>
                  <a:pt x="62" y="29"/>
                </a:lnTo>
                <a:lnTo>
                  <a:pt x="63" y="53"/>
                </a:lnTo>
                <a:lnTo>
                  <a:pt x="64" y="62"/>
                </a:lnTo>
                <a:lnTo>
                  <a:pt x="65" y="70"/>
                </a:lnTo>
                <a:lnTo>
                  <a:pt x="67" y="77"/>
                </a:lnTo>
                <a:lnTo>
                  <a:pt x="70" y="83"/>
                </a:lnTo>
                <a:lnTo>
                  <a:pt x="73" y="87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7"/>
                </a:lnTo>
                <a:lnTo>
                  <a:pt x="103" y="98"/>
                </a:lnTo>
                <a:lnTo>
                  <a:pt x="122" y="99"/>
                </a:lnTo>
                <a:lnTo>
                  <a:pt x="122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4" name="Freeform 31"/>
          <p:cNvSpPr/>
          <p:nvPr userDrawn="1"/>
        </p:nvSpPr>
        <p:spPr bwMode="auto">
          <a:xfrm>
            <a:off x="8207375" y="21320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6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3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2 w 123"/>
              <a:gd name="T33" fmla="*/ 169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1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1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1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51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2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3 w 123"/>
              <a:gd name="T89" fmla="*/ 31 h 199"/>
              <a:gd name="T90" fmla="*/ 64 w 123"/>
              <a:gd name="T91" fmla="*/ 53 h 199"/>
              <a:gd name="T92" fmla="*/ 65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6 w 123"/>
              <a:gd name="T109" fmla="*/ 97 h 199"/>
              <a:gd name="T110" fmla="*/ 104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6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3" y="169"/>
                </a:lnTo>
                <a:lnTo>
                  <a:pt x="62" y="199"/>
                </a:lnTo>
                <a:lnTo>
                  <a:pt x="62" y="199"/>
                </a:lnTo>
                <a:lnTo>
                  <a:pt x="62" y="169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1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1" y="100"/>
                </a:lnTo>
                <a:lnTo>
                  <a:pt x="0" y="99"/>
                </a:lnTo>
                <a:lnTo>
                  <a:pt x="0" y="99"/>
                </a:lnTo>
                <a:lnTo>
                  <a:pt x="21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51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2" y="31"/>
                </a:lnTo>
                <a:lnTo>
                  <a:pt x="62" y="0"/>
                </a:lnTo>
                <a:lnTo>
                  <a:pt x="62" y="0"/>
                </a:lnTo>
                <a:lnTo>
                  <a:pt x="63" y="31"/>
                </a:lnTo>
                <a:lnTo>
                  <a:pt x="64" y="53"/>
                </a:lnTo>
                <a:lnTo>
                  <a:pt x="65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6" y="97"/>
                </a:lnTo>
                <a:lnTo>
                  <a:pt x="104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7" name="Rectangle 20488"/>
          <p:cNvSpPr>
            <a:spLocks noChangeArrowheads="1"/>
          </p:cNvSpPr>
          <p:nvPr userDrawn="1"/>
        </p:nvSpPr>
        <p:spPr bwMode="auto">
          <a:xfrm>
            <a:off x="8072438" y="39465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8" name="Freeform 20489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48 w 48"/>
              <a:gd name="T2" fmla="*/ 48 w 48"/>
              <a:gd name="T3" fmla="*/ 48 w 48"/>
              <a:gd name="T4" fmla="*/ 0 w 48"/>
              <a:gd name="T5" fmla="*/ 0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9" name="Freeform 20490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0" name="Freeform 20491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2" name="Freeform 20493"/>
          <p:cNvSpPr/>
          <p:nvPr userDrawn="1"/>
        </p:nvSpPr>
        <p:spPr bwMode="auto">
          <a:xfrm>
            <a:off x="8724901" y="3997325"/>
            <a:ext cx="74613" cy="38100"/>
          </a:xfrm>
          <a:custGeom>
            <a:avLst/>
            <a:gdLst>
              <a:gd name="T0" fmla="*/ 24 w 47"/>
              <a:gd name="T1" fmla="*/ 0 h 24"/>
              <a:gd name="T2" fmla="*/ 24 w 47"/>
              <a:gd name="T3" fmla="*/ 0 h 24"/>
              <a:gd name="T4" fmla="*/ 29 w 47"/>
              <a:gd name="T5" fmla="*/ 0 h 24"/>
              <a:gd name="T6" fmla="*/ 33 w 47"/>
              <a:gd name="T7" fmla="*/ 2 h 24"/>
              <a:gd name="T8" fmla="*/ 37 w 47"/>
              <a:gd name="T9" fmla="*/ 4 h 24"/>
              <a:gd name="T10" fmla="*/ 41 w 47"/>
              <a:gd name="T11" fmla="*/ 7 h 24"/>
              <a:gd name="T12" fmla="*/ 43 w 47"/>
              <a:gd name="T13" fmla="*/ 11 h 24"/>
              <a:gd name="T14" fmla="*/ 46 w 47"/>
              <a:gd name="T15" fmla="*/ 15 h 24"/>
              <a:gd name="T16" fmla="*/ 47 w 47"/>
              <a:gd name="T17" fmla="*/ 18 h 24"/>
              <a:gd name="T18" fmla="*/ 47 w 47"/>
              <a:gd name="T19" fmla="*/ 24 h 24"/>
              <a:gd name="T20" fmla="*/ 0 w 47"/>
              <a:gd name="T21" fmla="*/ 24 h 24"/>
              <a:gd name="T22" fmla="*/ 0 w 47"/>
              <a:gd name="T23" fmla="*/ 24 h 24"/>
              <a:gd name="T24" fmla="*/ 0 w 47"/>
              <a:gd name="T25" fmla="*/ 18 h 24"/>
              <a:gd name="T26" fmla="*/ 2 w 47"/>
              <a:gd name="T27" fmla="*/ 15 h 24"/>
              <a:gd name="T28" fmla="*/ 4 w 47"/>
              <a:gd name="T29" fmla="*/ 11 h 24"/>
              <a:gd name="T30" fmla="*/ 7 w 47"/>
              <a:gd name="T31" fmla="*/ 7 h 24"/>
              <a:gd name="T32" fmla="*/ 11 w 47"/>
              <a:gd name="T33" fmla="*/ 4 h 24"/>
              <a:gd name="T34" fmla="*/ 15 w 47"/>
              <a:gd name="T35" fmla="*/ 2 h 24"/>
              <a:gd name="T36" fmla="*/ 19 w 47"/>
              <a:gd name="T37" fmla="*/ 0 h 24"/>
              <a:gd name="T38" fmla="*/ 24 w 47"/>
              <a:gd name="T3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4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2"/>
                </a:lnTo>
                <a:lnTo>
                  <a:pt x="37" y="4"/>
                </a:lnTo>
                <a:lnTo>
                  <a:pt x="41" y="7"/>
                </a:lnTo>
                <a:lnTo>
                  <a:pt x="43" y="11"/>
                </a:lnTo>
                <a:lnTo>
                  <a:pt x="46" y="15"/>
                </a:lnTo>
                <a:lnTo>
                  <a:pt x="47" y="18"/>
                </a:lnTo>
                <a:lnTo>
                  <a:pt x="47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2" y="15"/>
                </a:lnTo>
                <a:lnTo>
                  <a:pt x="4" y="11"/>
                </a:lnTo>
                <a:lnTo>
                  <a:pt x="7" y="7"/>
                </a:lnTo>
                <a:lnTo>
                  <a:pt x="11" y="4"/>
                </a:lnTo>
                <a:lnTo>
                  <a:pt x="15" y="2"/>
                </a:lnTo>
                <a:lnTo>
                  <a:pt x="19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3" name="Freeform 20494"/>
          <p:cNvSpPr>
            <a:spLocks noEditPoints="1"/>
          </p:cNvSpPr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4" name="Rectangle 20495"/>
          <p:cNvSpPr>
            <a:spLocks noChangeArrowheads="1"/>
          </p:cNvSpPr>
          <p:nvPr userDrawn="1"/>
        </p:nvSpPr>
        <p:spPr bwMode="auto">
          <a:xfrm>
            <a:off x="8724901" y="40354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5" name="Freeform 20496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6" name="Freeform 20497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7" name="Freeform 20498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9" name="Freeform 20500"/>
          <p:cNvSpPr/>
          <p:nvPr userDrawn="1"/>
        </p:nvSpPr>
        <p:spPr bwMode="auto">
          <a:xfrm>
            <a:off x="8855076" y="3905250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1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3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5 w 47"/>
              <a:gd name="T35" fmla="*/ 1 h 23"/>
              <a:gd name="T36" fmla="*/ 20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1"/>
                </a:lnTo>
                <a:lnTo>
                  <a:pt x="37" y="4"/>
                </a:lnTo>
                <a:lnTo>
                  <a:pt x="41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3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5" y="1"/>
                </a:lnTo>
                <a:lnTo>
                  <a:pt x="20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0" name="Freeform 20501"/>
          <p:cNvSpPr>
            <a:spLocks noEditPoints="1"/>
          </p:cNvSpPr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1" name="Rectangle 20502"/>
          <p:cNvSpPr>
            <a:spLocks noChangeArrowheads="1"/>
          </p:cNvSpPr>
          <p:nvPr userDrawn="1"/>
        </p:nvSpPr>
        <p:spPr bwMode="auto">
          <a:xfrm>
            <a:off x="8855076" y="3941763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2" name="Freeform 20503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3" name="Freeform 20504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4" name="Freeform 20505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6" name="Freeform 20507"/>
          <p:cNvSpPr/>
          <p:nvPr userDrawn="1"/>
        </p:nvSpPr>
        <p:spPr bwMode="auto">
          <a:xfrm>
            <a:off x="8994776" y="3940175"/>
            <a:ext cx="73025" cy="36513"/>
          </a:xfrm>
          <a:custGeom>
            <a:avLst/>
            <a:gdLst>
              <a:gd name="T0" fmla="*/ 23 w 46"/>
              <a:gd name="T1" fmla="*/ 0 h 23"/>
              <a:gd name="T2" fmla="*/ 23 w 46"/>
              <a:gd name="T3" fmla="*/ 0 h 23"/>
              <a:gd name="T4" fmla="*/ 28 w 46"/>
              <a:gd name="T5" fmla="*/ 0 h 23"/>
              <a:gd name="T6" fmla="*/ 32 w 46"/>
              <a:gd name="T7" fmla="*/ 1 h 23"/>
              <a:gd name="T8" fmla="*/ 36 w 46"/>
              <a:gd name="T9" fmla="*/ 4 h 23"/>
              <a:gd name="T10" fmla="*/ 40 w 46"/>
              <a:gd name="T11" fmla="*/ 6 h 23"/>
              <a:gd name="T12" fmla="*/ 43 w 46"/>
              <a:gd name="T13" fmla="*/ 10 h 23"/>
              <a:gd name="T14" fmla="*/ 45 w 46"/>
              <a:gd name="T15" fmla="*/ 14 h 23"/>
              <a:gd name="T16" fmla="*/ 46 w 46"/>
              <a:gd name="T17" fmla="*/ 18 h 23"/>
              <a:gd name="T18" fmla="*/ 46 w 46"/>
              <a:gd name="T19" fmla="*/ 23 h 23"/>
              <a:gd name="T20" fmla="*/ 0 w 46"/>
              <a:gd name="T21" fmla="*/ 23 h 23"/>
              <a:gd name="T22" fmla="*/ 0 w 46"/>
              <a:gd name="T23" fmla="*/ 23 h 23"/>
              <a:gd name="T24" fmla="*/ 0 w 46"/>
              <a:gd name="T25" fmla="*/ 18 h 23"/>
              <a:gd name="T26" fmla="*/ 1 w 46"/>
              <a:gd name="T27" fmla="*/ 14 h 23"/>
              <a:gd name="T28" fmla="*/ 3 w 46"/>
              <a:gd name="T29" fmla="*/ 10 h 23"/>
              <a:gd name="T30" fmla="*/ 6 w 46"/>
              <a:gd name="T31" fmla="*/ 6 h 23"/>
              <a:gd name="T32" fmla="*/ 10 w 46"/>
              <a:gd name="T33" fmla="*/ 4 h 23"/>
              <a:gd name="T34" fmla="*/ 14 w 46"/>
              <a:gd name="T35" fmla="*/ 1 h 23"/>
              <a:gd name="T36" fmla="*/ 18 w 46"/>
              <a:gd name="T37" fmla="*/ 0 h 23"/>
              <a:gd name="T38" fmla="*/ 23 w 46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6" h="23">
                <a:moveTo>
                  <a:pt x="23" y="0"/>
                </a:moveTo>
                <a:lnTo>
                  <a:pt x="23" y="0"/>
                </a:lnTo>
                <a:lnTo>
                  <a:pt x="28" y="0"/>
                </a:lnTo>
                <a:lnTo>
                  <a:pt x="32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5" y="14"/>
                </a:lnTo>
                <a:lnTo>
                  <a:pt x="46" y="18"/>
                </a:lnTo>
                <a:lnTo>
                  <a:pt x="46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3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7" name="Freeform 20508"/>
          <p:cNvSpPr>
            <a:spLocks noEditPoints="1"/>
          </p:cNvSpPr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0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  <a:gd name="T8" fmla="*/ 46 w 46"/>
              <a:gd name="T9" fmla="*/ 0 w 46"/>
              <a:gd name="T10" fmla="*/ 0 w 46"/>
              <a:gd name="T11" fmla="*/ 46 w 46"/>
              <a:gd name="T12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6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8" name="Rectangle 20509"/>
          <p:cNvSpPr>
            <a:spLocks noChangeArrowheads="1"/>
          </p:cNvSpPr>
          <p:nvPr userDrawn="1"/>
        </p:nvSpPr>
        <p:spPr bwMode="auto">
          <a:xfrm>
            <a:off x="8994776" y="397668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9" name="Freeform 20510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46 w 46"/>
              <a:gd name="T2" fmla="*/ 46 w 46"/>
              <a:gd name="T3" fmla="*/ 46 w 46"/>
              <a:gd name="T4" fmla="*/ 0 w 46"/>
              <a:gd name="T5" fmla="*/ 0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0" name="Freeform 20511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1" name="Freeform 20512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3" name="Freeform 20514"/>
          <p:cNvSpPr/>
          <p:nvPr userDrawn="1"/>
        </p:nvSpPr>
        <p:spPr bwMode="auto">
          <a:xfrm>
            <a:off x="9134476" y="4022725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7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7" y="0"/>
                </a:lnTo>
                <a:lnTo>
                  <a:pt x="33" y="1"/>
                </a:lnTo>
                <a:lnTo>
                  <a:pt x="37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4" y="1"/>
                </a:lnTo>
                <a:lnTo>
                  <a:pt x="18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4" name="Freeform 20515"/>
          <p:cNvSpPr>
            <a:spLocks noEditPoints="1"/>
          </p:cNvSpPr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5" name="Rectangle 20516"/>
          <p:cNvSpPr>
            <a:spLocks noChangeArrowheads="1"/>
          </p:cNvSpPr>
          <p:nvPr userDrawn="1"/>
        </p:nvSpPr>
        <p:spPr bwMode="auto">
          <a:xfrm>
            <a:off x="9134476" y="405923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6" name="Freeform 20517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7" name="Freeform 20518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8" name="Freeform 20519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0" name="Freeform 20521"/>
          <p:cNvSpPr/>
          <p:nvPr userDrawn="1"/>
        </p:nvSpPr>
        <p:spPr bwMode="auto">
          <a:xfrm>
            <a:off x="8202613" y="4002088"/>
            <a:ext cx="74613" cy="36513"/>
          </a:xfrm>
          <a:custGeom>
            <a:avLst/>
            <a:gdLst>
              <a:gd name="T0" fmla="*/ 23 w 47"/>
              <a:gd name="T1" fmla="*/ 0 h 23"/>
              <a:gd name="T2" fmla="*/ 23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6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6 w 47"/>
              <a:gd name="T31" fmla="*/ 6 h 23"/>
              <a:gd name="T32" fmla="*/ 10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3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3" y="0"/>
                </a:moveTo>
                <a:lnTo>
                  <a:pt x="23" y="0"/>
                </a:lnTo>
                <a:lnTo>
                  <a:pt x="29" y="0"/>
                </a:lnTo>
                <a:lnTo>
                  <a:pt x="33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1" name="Freeform 20522"/>
          <p:cNvSpPr>
            <a:spLocks noEditPoints="1"/>
          </p:cNvSpPr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2" name="Rectangle 20523"/>
          <p:cNvSpPr>
            <a:spLocks noChangeArrowheads="1"/>
          </p:cNvSpPr>
          <p:nvPr userDrawn="1"/>
        </p:nvSpPr>
        <p:spPr bwMode="auto">
          <a:xfrm>
            <a:off x="8202613" y="4038600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3" name="Freeform 20524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4" name="Freeform 20525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5" name="Freeform 20526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53" name="Freeform 20545"/>
          <p:cNvSpPr/>
          <p:nvPr userDrawn="1"/>
        </p:nvSpPr>
        <p:spPr bwMode="auto">
          <a:xfrm>
            <a:off x="9818688" y="5068888"/>
            <a:ext cx="0" cy="25400"/>
          </a:xfrm>
          <a:custGeom>
            <a:avLst/>
            <a:gdLst>
              <a:gd name="T0" fmla="*/ 16 h 16"/>
              <a:gd name="T1" fmla="*/ 0 h 16"/>
              <a:gd name="T2" fmla="*/ 16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0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3787774" y="1476103"/>
            <a:ext cx="8404225" cy="5381897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1789612" y="1315689"/>
            <a:ext cx="2364378" cy="4252748"/>
          </a:xfrm>
        </p:spPr>
        <p:txBody>
          <a:bodyPr/>
          <a:lstStyle/>
          <a:p>
            <a:endParaRPr lang="en-ID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5028111" y="1315689"/>
            <a:ext cx="2364378" cy="4252748"/>
          </a:xfrm>
        </p:spPr>
        <p:txBody>
          <a:bodyPr/>
          <a:lstStyle/>
          <a:p>
            <a:endParaRPr lang="en-ID"/>
          </a:p>
        </p:txBody>
      </p:sp>
      <p:sp>
        <p:nvSpPr>
          <p:cNvPr id="7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8266611" y="1315689"/>
            <a:ext cx="2364378" cy="4252748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419894" y="385581"/>
            <a:ext cx="4648496" cy="6086838"/>
          </a:xfrm>
        </p:spPr>
        <p:txBody>
          <a:bodyPr/>
          <a:lstStyle/>
          <a:p>
            <a:endParaRPr lang="en-ID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5209608" y="3428999"/>
            <a:ext cx="6562498" cy="3043419"/>
          </a:xfrm>
        </p:spPr>
        <p:txBody>
          <a:bodyPr/>
          <a:lstStyle/>
          <a:p>
            <a:endParaRPr lang="en-ID"/>
          </a:p>
        </p:txBody>
      </p:sp>
      <p:sp>
        <p:nvSpPr>
          <p:cNvPr id="7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5209608" y="385582"/>
            <a:ext cx="3228998" cy="2919322"/>
          </a:xfrm>
        </p:spPr>
        <p:txBody>
          <a:bodyPr/>
          <a:lstStyle/>
          <a:p>
            <a:endParaRPr lang="en-ID"/>
          </a:p>
        </p:txBody>
      </p:sp>
      <p:sp>
        <p:nvSpPr>
          <p:cNvPr id="9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8543108" y="385582"/>
            <a:ext cx="3228998" cy="2919322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6858000" cy="6858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5042263" y="1044982"/>
            <a:ext cx="6178504" cy="3069817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419893" y="385581"/>
            <a:ext cx="11352213" cy="6086838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3429000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372291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3722688" y="0"/>
            <a:ext cx="3017837" cy="6858000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-1" y="0"/>
            <a:ext cx="4587081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4587081" y="0"/>
            <a:ext cx="3017837" cy="6858000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6"/>
          <p:cNvSpPr>
            <a:spLocks noGrp="1" noChangeAspect="1"/>
          </p:cNvSpPr>
          <p:nvPr>
            <p:ph type="pic" sz="quarter" idx="10"/>
          </p:nvPr>
        </p:nvSpPr>
        <p:spPr>
          <a:xfrm>
            <a:off x="973136" y="1031202"/>
            <a:ext cx="1581369" cy="1581369"/>
          </a:xfrm>
        </p:spPr>
        <p:txBody>
          <a:bodyPr/>
          <a:lstStyle/>
          <a:p>
            <a:endParaRPr lang="en-US"/>
          </a:p>
        </p:txBody>
      </p:sp>
      <p:sp>
        <p:nvSpPr>
          <p:cNvPr id="9" name="Picture Placeholder 6"/>
          <p:cNvSpPr>
            <a:spLocks noGrp="1" noChangeAspect="1"/>
          </p:cNvSpPr>
          <p:nvPr>
            <p:ph type="pic" sz="quarter" idx="11"/>
          </p:nvPr>
        </p:nvSpPr>
        <p:spPr>
          <a:xfrm>
            <a:off x="3293970" y="1031201"/>
            <a:ext cx="1581369" cy="1581369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Picture Placeholder 6"/>
          <p:cNvSpPr>
            <a:spLocks noGrp="1" noChangeAspect="1"/>
          </p:cNvSpPr>
          <p:nvPr>
            <p:ph type="pic" sz="quarter" idx="12"/>
          </p:nvPr>
        </p:nvSpPr>
        <p:spPr>
          <a:xfrm>
            <a:off x="973136" y="3820887"/>
            <a:ext cx="1581369" cy="1581369"/>
          </a:xfrm>
        </p:spPr>
        <p:txBody>
          <a:bodyPr/>
          <a:lstStyle/>
          <a:p>
            <a:endParaRPr lang="en-US"/>
          </a:p>
        </p:txBody>
      </p:sp>
      <p:sp>
        <p:nvSpPr>
          <p:cNvPr id="11" name="Picture Placeholder 6"/>
          <p:cNvSpPr>
            <a:spLocks noGrp="1" noChangeAspect="1"/>
          </p:cNvSpPr>
          <p:nvPr>
            <p:ph type="pic" sz="quarter" idx="13"/>
          </p:nvPr>
        </p:nvSpPr>
        <p:spPr>
          <a:xfrm>
            <a:off x="3293970" y="3820886"/>
            <a:ext cx="1581369" cy="1581369"/>
          </a:xfr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6"/>
          <p:cNvSpPr>
            <a:spLocks noGrp="1" noChangeAspect="1"/>
          </p:cNvSpPr>
          <p:nvPr>
            <p:ph type="pic" sz="quarter" idx="10"/>
          </p:nvPr>
        </p:nvSpPr>
        <p:spPr>
          <a:xfrm>
            <a:off x="1025387" y="2206859"/>
            <a:ext cx="1908000" cy="1908000"/>
          </a:xfrm>
        </p:spPr>
        <p:txBody>
          <a:bodyPr/>
          <a:lstStyle/>
          <a:p>
            <a:endParaRPr lang="en-US"/>
          </a:p>
        </p:txBody>
      </p:sp>
      <p:sp>
        <p:nvSpPr>
          <p:cNvPr id="11" name="Picture Placeholder 6"/>
          <p:cNvSpPr>
            <a:spLocks noGrp="1" noChangeAspect="1"/>
          </p:cNvSpPr>
          <p:nvPr>
            <p:ph type="pic" sz="quarter" idx="11"/>
          </p:nvPr>
        </p:nvSpPr>
        <p:spPr>
          <a:xfrm>
            <a:off x="3787172" y="2206859"/>
            <a:ext cx="1908000" cy="1908000"/>
          </a:xfrm>
        </p:spPr>
        <p:txBody>
          <a:bodyPr/>
          <a:lstStyle/>
          <a:p>
            <a:endParaRPr lang="en-US"/>
          </a:p>
        </p:txBody>
      </p:sp>
      <p:sp>
        <p:nvSpPr>
          <p:cNvPr id="12" name="Picture Placeholder 6"/>
          <p:cNvSpPr>
            <a:spLocks noGrp="1" noChangeAspect="1"/>
          </p:cNvSpPr>
          <p:nvPr>
            <p:ph type="pic" sz="quarter" idx="12"/>
          </p:nvPr>
        </p:nvSpPr>
        <p:spPr>
          <a:xfrm>
            <a:off x="6548957" y="2206859"/>
            <a:ext cx="1908000" cy="1908000"/>
          </a:xfrm>
        </p:spPr>
        <p:txBody>
          <a:bodyPr/>
          <a:lstStyle/>
          <a:p>
            <a:endParaRPr lang="en-US"/>
          </a:p>
        </p:txBody>
      </p:sp>
      <p:sp>
        <p:nvSpPr>
          <p:cNvPr id="13" name="Picture Placeholder 6"/>
          <p:cNvSpPr>
            <a:spLocks noGrp="1" noChangeAspect="1"/>
          </p:cNvSpPr>
          <p:nvPr>
            <p:ph type="pic" sz="quarter" idx="13"/>
          </p:nvPr>
        </p:nvSpPr>
        <p:spPr>
          <a:xfrm>
            <a:off x="9310742" y="2206859"/>
            <a:ext cx="1908000" cy="1908000"/>
          </a:xfr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8" name="Freeform 5"/>
          <p:cNvSpPr/>
          <p:nvPr userDrawn="1"/>
        </p:nvSpPr>
        <p:spPr bwMode="auto">
          <a:xfrm>
            <a:off x="5670550" y="21875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8 w 80"/>
              <a:gd name="T7" fmla="*/ 66 h 129"/>
              <a:gd name="T8" fmla="*/ 54 w 80"/>
              <a:gd name="T9" fmla="*/ 68 h 129"/>
              <a:gd name="T10" fmla="*/ 51 w 80"/>
              <a:gd name="T11" fmla="*/ 69 h 129"/>
              <a:gd name="T12" fmla="*/ 47 w 80"/>
              <a:gd name="T13" fmla="*/ 72 h 129"/>
              <a:gd name="T14" fmla="*/ 45 w 80"/>
              <a:gd name="T15" fmla="*/ 74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09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4 h 129"/>
              <a:gd name="T38" fmla="*/ 32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3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3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4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4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1 h 129"/>
              <a:gd name="T92" fmla="*/ 58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8" y="66"/>
                </a:lnTo>
                <a:lnTo>
                  <a:pt x="54" y="68"/>
                </a:lnTo>
                <a:lnTo>
                  <a:pt x="51" y="69"/>
                </a:lnTo>
                <a:lnTo>
                  <a:pt x="47" y="72"/>
                </a:lnTo>
                <a:lnTo>
                  <a:pt x="45" y="74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39" y="109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4"/>
                </a:lnTo>
                <a:lnTo>
                  <a:pt x="32" y="72"/>
                </a:lnTo>
                <a:lnTo>
                  <a:pt x="30" y="69"/>
                </a:lnTo>
                <a:lnTo>
                  <a:pt x="27" y="68"/>
                </a:lnTo>
                <a:lnTo>
                  <a:pt x="23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3" y="62"/>
                </a:lnTo>
                <a:lnTo>
                  <a:pt x="27" y="61"/>
                </a:lnTo>
                <a:lnTo>
                  <a:pt x="30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4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4"/>
                </a:lnTo>
                <a:lnTo>
                  <a:pt x="42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1"/>
                </a:lnTo>
                <a:lnTo>
                  <a:pt x="58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9" name="Freeform 6"/>
          <p:cNvSpPr/>
          <p:nvPr userDrawn="1"/>
        </p:nvSpPr>
        <p:spPr bwMode="auto">
          <a:xfrm>
            <a:off x="4498975" y="27924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0" name="Freeform 7"/>
          <p:cNvSpPr/>
          <p:nvPr userDrawn="1"/>
        </p:nvSpPr>
        <p:spPr bwMode="auto">
          <a:xfrm>
            <a:off x="1797050" y="4389438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8 h 129"/>
              <a:gd name="T10" fmla="*/ 51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2 w 80"/>
              <a:gd name="T39" fmla="*/ 72 h 129"/>
              <a:gd name="T40" fmla="*/ 30 w 80"/>
              <a:gd name="T41" fmla="*/ 70 h 129"/>
              <a:gd name="T42" fmla="*/ 27 w 80"/>
              <a:gd name="T43" fmla="*/ 68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4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2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2" y="72"/>
                </a:lnTo>
                <a:lnTo>
                  <a:pt x="30" y="70"/>
                </a:lnTo>
                <a:lnTo>
                  <a:pt x="27" y="68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4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2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2"/>
                </a:lnTo>
                <a:lnTo>
                  <a:pt x="58" y="63"/>
                </a:lnTo>
                <a:lnTo>
                  <a:pt x="67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1" name="Freeform 8"/>
          <p:cNvSpPr/>
          <p:nvPr userDrawn="1"/>
        </p:nvSpPr>
        <p:spPr bwMode="auto">
          <a:xfrm>
            <a:off x="566738" y="534670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6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2" name="Freeform 9"/>
          <p:cNvSpPr/>
          <p:nvPr userDrawn="1"/>
        </p:nvSpPr>
        <p:spPr bwMode="auto">
          <a:xfrm>
            <a:off x="0" y="46466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3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3" name="Freeform 10"/>
          <p:cNvSpPr/>
          <p:nvPr userDrawn="1"/>
        </p:nvSpPr>
        <p:spPr bwMode="auto">
          <a:xfrm>
            <a:off x="6789738" y="417671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7 w 80"/>
              <a:gd name="T7" fmla="*/ 66 h 129"/>
              <a:gd name="T8" fmla="*/ 53 w 80"/>
              <a:gd name="T9" fmla="*/ 68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1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7" y="66"/>
                </a:lnTo>
                <a:lnTo>
                  <a:pt x="53" y="68"/>
                </a:lnTo>
                <a:lnTo>
                  <a:pt x="50" y="69"/>
                </a:lnTo>
                <a:lnTo>
                  <a:pt x="48" y="72"/>
                </a:lnTo>
                <a:lnTo>
                  <a:pt x="46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1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6"/>
                </a:lnTo>
                <a:lnTo>
                  <a:pt x="33" y="72"/>
                </a:lnTo>
                <a:lnTo>
                  <a:pt x="30" y="69"/>
                </a:lnTo>
                <a:lnTo>
                  <a:pt x="27" y="68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1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4" name="Freeform 11"/>
          <p:cNvSpPr/>
          <p:nvPr userDrawn="1"/>
        </p:nvSpPr>
        <p:spPr bwMode="auto">
          <a:xfrm>
            <a:off x="3575050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9 h 129"/>
              <a:gd name="T10" fmla="*/ 51 w 80"/>
              <a:gd name="T11" fmla="*/ 71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4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1 h 129"/>
              <a:gd name="T42" fmla="*/ 27 w 80"/>
              <a:gd name="T43" fmla="*/ 69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7 w 80"/>
              <a:gd name="T87" fmla="*/ 58 h 129"/>
              <a:gd name="T88" fmla="*/ 51 w 80"/>
              <a:gd name="T89" fmla="*/ 60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9"/>
                </a:lnTo>
                <a:lnTo>
                  <a:pt x="51" y="71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1"/>
                </a:lnTo>
                <a:lnTo>
                  <a:pt x="27" y="69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5"/>
                </a:lnTo>
                <a:lnTo>
                  <a:pt x="23" y="63"/>
                </a:lnTo>
                <a:lnTo>
                  <a:pt x="27" y="62"/>
                </a:lnTo>
                <a:lnTo>
                  <a:pt x="30" y="60"/>
                </a:lnTo>
                <a:lnTo>
                  <a:pt x="32" y="58"/>
                </a:lnTo>
                <a:lnTo>
                  <a:pt x="34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8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5" name="Freeform 12"/>
          <p:cNvSpPr/>
          <p:nvPr userDrawn="1"/>
        </p:nvSpPr>
        <p:spPr bwMode="auto">
          <a:xfrm>
            <a:off x="5237163" y="540226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8 w 80"/>
              <a:gd name="T7" fmla="*/ 66 h 129"/>
              <a:gd name="T8" fmla="*/ 55 w 80"/>
              <a:gd name="T9" fmla="*/ 69 h 129"/>
              <a:gd name="T10" fmla="*/ 52 w 80"/>
              <a:gd name="T11" fmla="*/ 70 h 129"/>
              <a:gd name="T12" fmla="*/ 49 w 80"/>
              <a:gd name="T13" fmla="*/ 73 h 129"/>
              <a:gd name="T14" fmla="*/ 47 w 80"/>
              <a:gd name="T15" fmla="*/ 75 h 129"/>
              <a:gd name="T16" fmla="*/ 45 w 80"/>
              <a:gd name="T17" fmla="*/ 79 h 129"/>
              <a:gd name="T18" fmla="*/ 44 w 80"/>
              <a:gd name="T19" fmla="*/ 83 h 129"/>
              <a:gd name="T20" fmla="*/ 43 w 80"/>
              <a:gd name="T21" fmla="*/ 94 h 129"/>
              <a:gd name="T22" fmla="*/ 42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8 w 80"/>
              <a:gd name="T33" fmla="*/ 83 h 129"/>
              <a:gd name="T34" fmla="*/ 37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4 w 80"/>
              <a:gd name="T45" fmla="*/ 66 h 129"/>
              <a:gd name="T46" fmla="*/ 14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4 w 80"/>
              <a:gd name="T53" fmla="*/ 64 h 129"/>
              <a:gd name="T54" fmla="*/ 24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7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2 w 80"/>
              <a:gd name="T77" fmla="*/ 19 h 129"/>
              <a:gd name="T78" fmla="*/ 43 w 80"/>
              <a:gd name="T79" fmla="*/ 35 h 129"/>
              <a:gd name="T80" fmla="*/ 44 w 80"/>
              <a:gd name="T81" fmla="*/ 46 h 129"/>
              <a:gd name="T82" fmla="*/ 45 w 80"/>
              <a:gd name="T83" fmla="*/ 50 h 129"/>
              <a:gd name="T84" fmla="*/ 47 w 80"/>
              <a:gd name="T85" fmla="*/ 54 h 129"/>
              <a:gd name="T86" fmla="*/ 49 w 80"/>
              <a:gd name="T87" fmla="*/ 57 h 129"/>
              <a:gd name="T88" fmla="*/ 52 w 80"/>
              <a:gd name="T89" fmla="*/ 59 h 129"/>
              <a:gd name="T90" fmla="*/ 55 w 80"/>
              <a:gd name="T91" fmla="*/ 61 h 129"/>
              <a:gd name="T92" fmla="*/ 58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8" y="66"/>
                </a:lnTo>
                <a:lnTo>
                  <a:pt x="55" y="69"/>
                </a:lnTo>
                <a:lnTo>
                  <a:pt x="52" y="70"/>
                </a:lnTo>
                <a:lnTo>
                  <a:pt x="49" y="73"/>
                </a:lnTo>
                <a:lnTo>
                  <a:pt x="47" y="75"/>
                </a:lnTo>
                <a:lnTo>
                  <a:pt x="45" y="79"/>
                </a:lnTo>
                <a:lnTo>
                  <a:pt x="44" y="83"/>
                </a:lnTo>
                <a:lnTo>
                  <a:pt x="43" y="94"/>
                </a:lnTo>
                <a:lnTo>
                  <a:pt x="42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8" y="83"/>
                </a:lnTo>
                <a:lnTo>
                  <a:pt x="37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4" y="66"/>
                </a:lnTo>
                <a:lnTo>
                  <a:pt x="14" y="65"/>
                </a:lnTo>
                <a:lnTo>
                  <a:pt x="0" y="64"/>
                </a:lnTo>
                <a:lnTo>
                  <a:pt x="0" y="64"/>
                </a:lnTo>
                <a:lnTo>
                  <a:pt x="14" y="64"/>
                </a:lnTo>
                <a:lnTo>
                  <a:pt x="24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7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2" y="19"/>
                </a:lnTo>
                <a:lnTo>
                  <a:pt x="43" y="35"/>
                </a:lnTo>
                <a:lnTo>
                  <a:pt x="44" y="46"/>
                </a:lnTo>
                <a:lnTo>
                  <a:pt x="45" y="50"/>
                </a:lnTo>
                <a:lnTo>
                  <a:pt x="47" y="54"/>
                </a:lnTo>
                <a:lnTo>
                  <a:pt x="49" y="57"/>
                </a:lnTo>
                <a:lnTo>
                  <a:pt x="52" y="59"/>
                </a:lnTo>
                <a:lnTo>
                  <a:pt x="55" y="61"/>
                </a:lnTo>
                <a:lnTo>
                  <a:pt x="58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6" name="Freeform 13"/>
          <p:cNvSpPr/>
          <p:nvPr userDrawn="1"/>
        </p:nvSpPr>
        <p:spPr bwMode="auto">
          <a:xfrm>
            <a:off x="753903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8 w 80"/>
              <a:gd name="T13" fmla="*/ 72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3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3 w 80"/>
              <a:gd name="T61" fmla="*/ 56 h 129"/>
              <a:gd name="T62" fmla="*/ 35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3 h 129"/>
              <a:gd name="T86" fmla="*/ 48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8" y="72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3" y="65"/>
                </a:lnTo>
                <a:lnTo>
                  <a:pt x="0" y="65"/>
                </a:lnTo>
                <a:lnTo>
                  <a:pt x="0" y="65"/>
                </a:lnTo>
                <a:lnTo>
                  <a:pt x="13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3" y="56"/>
                </a:lnTo>
                <a:lnTo>
                  <a:pt x="35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3"/>
                </a:lnTo>
                <a:lnTo>
                  <a:pt x="48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7" name="Freeform 14"/>
          <p:cNvSpPr/>
          <p:nvPr userDrawn="1"/>
        </p:nvSpPr>
        <p:spPr bwMode="auto">
          <a:xfrm>
            <a:off x="8716963" y="3392488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8 h 130"/>
              <a:gd name="T10" fmla="*/ 51 w 79"/>
              <a:gd name="T11" fmla="*/ 70 h 130"/>
              <a:gd name="T12" fmla="*/ 47 w 79"/>
              <a:gd name="T13" fmla="*/ 72 h 130"/>
              <a:gd name="T14" fmla="*/ 45 w 79"/>
              <a:gd name="T15" fmla="*/ 75 h 130"/>
              <a:gd name="T16" fmla="*/ 43 w 79"/>
              <a:gd name="T17" fmla="*/ 79 h 130"/>
              <a:gd name="T18" fmla="*/ 42 w 79"/>
              <a:gd name="T19" fmla="*/ 83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3 h 130"/>
              <a:gd name="T34" fmla="*/ 36 w 79"/>
              <a:gd name="T35" fmla="*/ 79 h 130"/>
              <a:gd name="T36" fmla="*/ 34 w 79"/>
              <a:gd name="T37" fmla="*/ 75 h 130"/>
              <a:gd name="T38" fmla="*/ 32 w 79"/>
              <a:gd name="T39" fmla="*/ 72 h 130"/>
              <a:gd name="T40" fmla="*/ 29 w 79"/>
              <a:gd name="T41" fmla="*/ 70 h 130"/>
              <a:gd name="T42" fmla="*/ 26 w 79"/>
              <a:gd name="T43" fmla="*/ 68 h 130"/>
              <a:gd name="T44" fmla="*/ 23 w 79"/>
              <a:gd name="T45" fmla="*/ 67 h 130"/>
              <a:gd name="T46" fmla="*/ 13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3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1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70"/>
                </a:lnTo>
                <a:lnTo>
                  <a:pt x="26" y="68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8" name="Freeform 15"/>
          <p:cNvSpPr/>
          <p:nvPr userDrawn="1"/>
        </p:nvSpPr>
        <p:spPr bwMode="auto">
          <a:xfrm>
            <a:off x="9625013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1 h 129"/>
              <a:gd name="T12" fmla="*/ 48 w 80"/>
              <a:gd name="T13" fmla="*/ 73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1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8 w 80"/>
              <a:gd name="T33" fmla="*/ 84 h 129"/>
              <a:gd name="T34" fmla="*/ 35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29 w 80"/>
              <a:gd name="T41" fmla="*/ 71 h 129"/>
              <a:gd name="T42" fmla="*/ 26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6 w 80"/>
              <a:gd name="T57" fmla="*/ 62 h 129"/>
              <a:gd name="T58" fmla="*/ 29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5 w 80"/>
              <a:gd name="T65" fmla="*/ 51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6 w 80"/>
              <a:gd name="T85" fmla="*/ 54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1"/>
                </a:lnTo>
                <a:lnTo>
                  <a:pt x="48" y="73"/>
                </a:lnTo>
                <a:lnTo>
                  <a:pt x="46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1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8" y="84"/>
                </a:lnTo>
                <a:lnTo>
                  <a:pt x="35" y="79"/>
                </a:lnTo>
                <a:lnTo>
                  <a:pt x="34" y="76"/>
                </a:lnTo>
                <a:lnTo>
                  <a:pt x="32" y="73"/>
                </a:lnTo>
                <a:lnTo>
                  <a:pt x="29" y="71"/>
                </a:lnTo>
                <a:lnTo>
                  <a:pt x="26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4"/>
                </a:lnTo>
                <a:lnTo>
                  <a:pt x="35" y="51"/>
                </a:lnTo>
                <a:lnTo>
                  <a:pt x="38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1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6" y="54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9" name="Freeform 16"/>
          <p:cNvSpPr/>
          <p:nvPr userDrawn="1"/>
        </p:nvSpPr>
        <p:spPr bwMode="auto">
          <a:xfrm>
            <a:off x="11996738" y="5299075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3 w 80"/>
              <a:gd name="T61" fmla="*/ 58 h 129"/>
              <a:gd name="T62" fmla="*/ 35 w 80"/>
              <a:gd name="T63" fmla="*/ 55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5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3" y="58"/>
                </a:lnTo>
                <a:lnTo>
                  <a:pt x="35" y="55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5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0" name="Freeform 17"/>
          <p:cNvSpPr/>
          <p:nvPr userDrawn="1"/>
        </p:nvSpPr>
        <p:spPr bwMode="auto">
          <a:xfrm>
            <a:off x="10618788" y="3797300"/>
            <a:ext cx="125413" cy="204788"/>
          </a:xfrm>
          <a:custGeom>
            <a:avLst/>
            <a:gdLst>
              <a:gd name="T0" fmla="*/ 79 w 79"/>
              <a:gd name="T1" fmla="*/ 64 h 129"/>
              <a:gd name="T2" fmla="*/ 79 w 79"/>
              <a:gd name="T3" fmla="*/ 64 h 129"/>
              <a:gd name="T4" fmla="*/ 67 w 79"/>
              <a:gd name="T5" fmla="*/ 64 h 129"/>
              <a:gd name="T6" fmla="*/ 57 w 79"/>
              <a:gd name="T7" fmla="*/ 66 h 129"/>
              <a:gd name="T8" fmla="*/ 54 w 79"/>
              <a:gd name="T9" fmla="*/ 67 h 129"/>
              <a:gd name="T10" fmla="*/ 50 w 79"/>
              <a:gd name="T11" fmla="*/ 69 h 129"/>
              <a:gd name="T12" fmla="*/ 47 w 79"/>
              <a:gd name="T13" fmla="*/ 72 h 129"/>
              <a:gd name="T14" fmla="*/ 45 w 79"/>
              <a:gd name="T15" fmla="*/ 75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4 h 129"/>
              <a:gd name="T22" fmla="*/ 40 w 79"/>
              <a:gd name="T23" fmla="*/ 109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09 h 129"/>
              <a:gd name="T30" fmla="*/ 38 w 79"/>
              <a:gd name="T31" fmla="*/ 94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5 h 129"/>
              <a:gd name="T38" fmla="*/ 32 w 79"/>
              <a:gd name="T39" fmla="*/ 72 h 129"/>
              <a:gd name="T40" fmla="*/ 29 w 79"/>
              <a:gd name="T41" fmla="*/ 69 h 129"/>
              <a:gd name="T42" fmla="*/ 26 w 79"/>
              <a:gd name="T43" fmla="*/ 67 h 129"/>
              <a:gd name="T44" fmla="*/ 23 w 79"/>
              <a:gd name="T45" fmla="*/ 66 h 129"/>
              <a:gd name="T46" fmla="*/ 13 w 79"/>
              <a:gd name="T47" fmla="*/ 64 h 129"/>
              <a:gd name="T48" fmla="*/ 0 w 79"/>
              <a:gd name="T49" fmla="*/ 64 h 129"/>
              <a:gd name="T50" fmla="*/ 0 w 79"/>
              <a:gd name="T51" fmla="*/ 64 h 129"/>
              <a:gd name="T52" fmla="*/ 13 w 79"/>
              <a:gd name="T53" fmla="*/ 63 h 129"/>
              <a:gd name="T54" fmla="*/ 23 w 79"/>
              <a:gd name="T55" fmla="*/ 62 h 129"/>
              <a:gd name="T56" fmla="*/ 26 w 79"/>
              <a:gd name="T57" fmla="*/ 61 h 129"/>
              <a:gd name="T58" fmla="*/ 29 w 79"/>
              <a:gd name="T59" fmla="*/ 59 h 129"/>
              <a:gd name="T60" fmla="*/ 32 w 79"/>
              <a:gd name="T61" fmla="*/ 57 h 129"/>
              <a:gd name="T62" fmla="*/ 34 w 79"/>
              <a:gd name="T63" fmla="*/ 54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19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19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4 h 129"/>
              <a:gd name="T86" fmla="*/ 47 w 79"/>
              <a:gd name="T87" fmla="*/ 57 h 129"/>
              <a:gd name="T88" fmla="*/ 50 w 79"/>
              <a:gd name="T89" fmla="*/ 59 h 129"/>
              <a:gd name="T90" fmla="*/ 54 w 79"/>
              <a:gd name="T91" fmla="*/ 61 h 129"/>
              <a:gd name="T92" fmla="*/ 57 w 79"/>
              <a:gd name="T93" fmla="*/ 62 h 129"/>
              <a:gd name="T94" fmla="*/ 67 w 79"/>
              <a:gd name="T95" fmla="*/ 63 h 129"/>
              <a:gd name="T96" fmla="*/ 79 w 79"/>
              <a:gd name="T97" fmla="*/ 64 h 129"/>
              <a:gd name="T98" fmla="*/ 79 w 79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4"/>
                </a:moveTo>
                <a:lnTo>
                  <a:pt x="79" y="64"/>
                </a:lnTo>
                <a:lnTo>
                  <a:pt x="67" y="64"/>
                </a:lnTo>
                <a:lnTo>
                  <a:pt x="57" y="66"/>
                </a:lnTo>
                <a:lnTo>
                  <a:pt x="54" y="67"/>
                </a:lnTo>
                <a:lnTo>
                  <a:pt x="50" y="69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39" y="129"/>
                </a:lnTo>
                <a:lnTo>
                  <a:pt x="39" y="129"/>
                </a:lnTo>
                <a:lnTo>
                  <a:pt x="39" y="109"/>
                </a:lnTo>
                <a:lnTo>
                  <a:pt x="38" y="94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69"/>
                </a:lnTo>
                <a:lnTo>
                  <a:pt x="26" y="67"/>
                </a:lnTo>
                <a:lnTo>
                  <a:pt x="23" y="66"/>
                </a:lnTo>
                <a:lnTo>
                  <a:pt x="13" y="64"/>
                </a:lnTo>
                <a:lnTo>
                  <a:pt x="0" y="64"/>
                </a:lnTo>
                <a:lnTo>
                  <a:pt x="0" y="64"/>
                </a:lnTo>
                <a:lnTo>
                  <a:pt x="13" y="63"/>
                </a:lnTo>
                <a:lnTo>
                  <a:pt x="23" y="62"/>
                </a:lnTo>
                <a:lnTo>
                  <a:pt x="26" y="61"/>
                </a:lnTo>
                <a:lnTo>
                  <a:pt x="29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19"/>
                </a:lnTo>
                <a:lnTo>
                  <a:pt x="39" y="0"/>
                </a:lnTo>
                <a:lnTo>
                  <a:pt x="39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4"/>
                </a:lnTo>
                <a:lnTo>
                  <a:pt x="47" y="57"/>
                </a:lnTo>
                <a:lnTo>
                  <a:pt x="50" y="59"/>
                </a:lnTo>
                <a:lnTo>
                  <a:pt x="54" y="61"/>
                </a:lnTo>
                <a:lnTo>
                  <a:pt x="57" y="62"/>
                </a:lnTo>
                <a:lnTo>
                  <a:pt x="67" y="63"/>
                </a:lnTo>
                <a:lnTo>
                  <a:pt x="79" y="64"/>
                </a:lnTo>
                <a:lnTo>
                  <a:pt x="79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1" name="Freeform 18"/>
          <p:cNvSpPr/>
          <p:nvPr userDrawn="1"/>
        </p:nvSpPr>
        <p:spPr bwMode="auto">
          <a:xfrm>
            <a:off x="11933238" y="19970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7 w 80"/>
              <a:gd name="T7" fmla="*/ 66 h 129"/>
              <a:gd name="T8" fmla="*/ 53 w 80"/>
              <a:gd name="T9" fmla="*/ 67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4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4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7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7" y="66"/>
                </a:lnTo>
                <a:lnTo>
                  <a:pt x="53" y="67"/>
                </a:lnTo>
                <a:lnTo>
                  <a:pt x="50" y="69"/>
                </a:lnTo>
                <a:lnTo>
                  <a:pt x="48" y="72"/>
                </a:lnTo>
                <a:lnTo>
                  <a:pt x="46" y="74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4"/>
                </a:lnTo>
                <a:lnTo>
                  <a:pt x="33" y="72"/>
                </a:lnTo>
                <a:lnTo>
                  <a:pt x="30" y="69"/>
                </a:lnTo>
                <a:lnTo>
                  <a:pt x="27" y="67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2" name="Freeform 19"/>
          <p:cNvSpPr/>
          <p:nvPr userDrawn="1"/>
        </p:nvSpPr>
        <p:spPr bwMode="auto">
          <a:xfrm>
            <a:off x="9726613" y="2689225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9 h 130"/>
              <a:gd name="T10" fmla="*/ 50 w 79"/>
              <a:gd name="T11" fmla="*/ 70 h 130"/>
              <a:gd name="T12" fmla="*/ 47 w 79"/>
              <a:gd name="T13" fmla="*/ 73 h 130"/>
              <a:gd name="T14" fmla="*/ 45 w 79"/>
              <a:gd name="T15" fmla="*/ 76 h 130"/>
              <a:gd name="T16" fmla="*/ 43 w 79"/>
              <a:gd name="T17" fmla="*/ 79 h 130"/>
              <a:gd name="T18" fmla="*/ 42 w 79"/>
              <a:gd name="T19" fmla="*/ 84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4 h 130"/>
              <a:gd name="T34" fmla="*/ 36 w 79"/>
              <a:gd name="T35" fmla="*/ 79 h 130"/>
              <a:gd name="T36" fmla="*/ 34 w 79"/>
              <a:gd name="T37" fmla="*/ 76 h 130"/>
              <a:gd name="T38" fmla="*/ 32 w 79"/>
              <a:gd name="T39" fmla="*/ 73 h 130"/>
              <a:gd name="T40" fmla="*/ 29 w 79"/>
              <a:gd name="T41" fmla="*/ 70 h 130"/>
              <a:gd name="T42" fmla="*/ 26 w 79"/>
              <a:gd name="T43" fmla="*/ 69 h 130"/>
              <a:gd name="T44" fmla="*/ 23 w 79"/>
              <a:gd name="T45" fmla="*/ 67 h 130"/>
              <a:gd name="T46" fmla="*/ 12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2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0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4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9" y="70"/>
                </a:lnTo>
                <a:lnTo>
                  <a:pt x="26" y="69"/>
                </a:lnTo>
                <a:lnTo>
                  <a:pt x="23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3" name="Freeform 20"/>
          <p:cNvSpPr/>
          <p:nvPr userDrawn="1"/>
        </p:nvSpPr>
        <p:spPr bwMode="auto">
          <a:xfrm>
            <a:off x="1108868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3 w 80"/>
              <a:gd name="T37" fmla="*/ 75 h 129"/>
              <a:gd name="T38" fmla="*/ 31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2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2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1 w 80"/>
              <a:gd name="T61" fmla="*/ 56 h 129"/>
              <a:gd name="T62" fmla="*/ 33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3 h 129"/>
              <a:gd name="T86" fmla="*/ 47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39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3" y="75"/>
                </a:lnTo>
                <a:lnTo>
                  <a:pt x="31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2" y="65"/>
                </a:lnTo>
                <a:lnTo>
                  <a:pt x="0" y="65"/>
                </a:lnTo>
                <a:lnTo>
                  <a:pt x="0" y="65"/>
                </a:lnTo>
                <a:lnTo>
                  <a:pt x="12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1" y="56"/>
                </a:lnTo>
                <a:lnTo>
                  <a:pt x="33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4" y="50"/>
                </a:lnTo>
                <a:lnTo>
                  <a:pt x="45" y="53"/>
                </a:lnTo>
                <a:lnTo>
                  <a:pt x="47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4" name="Freeform 21"/>
          <p:cNvSpPr/>
          <p:nvPr userDrawn="1"/>
        </p:nvSpPr>
        <p:spPr bwMode="auto">
          <a:xfrm>
            <a:off x="11733213" y="3182938"/>
            <a:ext cx="125413" cy="204788"/>
          </a:xfrm>
          <a:custGeom>
            <a:avLst/>
            <a:gdLst>
              <a:gd name="T0" fmla="*/ 79 w 79"/>
              <a:gd name="T1" fmla="*/ 65 h 129"/>
              <a:gd name="T2" fmla="*/ 79 w 79"/>
              <a:gd name="T3" fmla="*/ 65 h 129"/>
              <a:gd name="T4" fmla="*/ 66 w 79"/>
              <a:gd name="T5" fmla="*/ 66 h 129"/>
              <a:gd name="T6" fmla="*/ 56 w 79"/>
              <a:gd name="T7" fmla="*/ 67 h 129"/>
              <a:gd name="T8" fmla="*/ 53 w 79"/>
              <a:gd name="T9" fmla="*/ 69 h 129"/>
              <a:gd name="T10" fmla="*/ 50 w 79"/>
              <a:gd name="T11" fmla="*/ 70 h 129"/>
              <a:gd name="T12" fmla="*/ 47 w 79"/>
              <a:gd name="T13" fmla="*/ 73 h 129"/>
              <a:gd name="T14" fmla="*/ 45 w 79"/>
              <a:gd name="T15" fmla="*/ 76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5 h 129"/>
              <a:gd name="T22" fmla="*/ 40 w 79"/>
              <a:gd name="T23" fmla="*/ 110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10 h 129"/>
              <a:gd name="T30" fmla="*/ 38 w 79"/>
              <a:gd name="T31" fmla="*/ 95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6 h 129"/>
              <a:gd name="T38" fmla="*/ 32 w 79"/>
              <a:gd name="T39" fmla="*/ 73 h 129"/>
              <a:gd name="T40" fmla="*/ 28 w 79"/>
              <a:gd name="T41" fmla="*/ 70 h 129"/>
              <a:gd name="T42" fmla="*/ 25 w 79"/>
              <a:gd name="T43" fmla="*/ 69 h 129"/>
              <a:gd name="T44" fmla="*/ 22 w 79"/>
              <a:gd name="T45" fmla="*/ 67 h 129"/>
              <a:gd name="T46" fmla="*/ 12 w 79"/>
              <a:gd name="T47" fmla="*/ 66 h 129"/>
              <a:gd name="T48" fmla="*/ 0 w 79"/>
              <a:gd name="T49" fmla="*/ 65 h 129"/>
              <a:gd name="T50" fmla="*/ 0 w 79"/>
              <a:gd name="T51" fmla="*/ 65 h 129"/>
              <a:gd name="T52" fmla="*/ 12 w 79"/>
              <a:gd name="T53" fmla="*/ 65 h 129"/>
              <a:gd name="T54" fmla="*/ 22 w 79"/>
              <a:gd name="T55" fmla="*/ 63 h 129"/>
              <a:gd name="T56" fmla="*/ 25 w 79"/>
              <a:gd name="T57" fmla="*/ 62 h 129"/>
              <a:gd name="T58" fmla="*/ 28 w 79"/>
              <a:gd name="T59" fmla="*/ 60 h 129"/>
              <a:gd name="T60" fmla="*/ 32 w 79"/>
              <a:gd name="T61" fmla="*/ 58 h 129"/>
              <a:gd name="T62" fmla="*/ 34 w 79"/>
              <a:gd name="T63" fmla="*/ 55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20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20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5 h 129"/>
              <a:gd name="T86" fmla="*/ 47 w 79"/>
              <a:gd name="T87" fmla="*/ 58 h 129"/>
              <a:gd name="T88" fmla="*/ 50 w 79"/>
              <a:gd name="T89" fmla="*/ 60 h 129"/>
              <a:gd name="T90" fmla="*/ 53 w 79"/>
              <a:gd name="T91" fmla="*/ 62 h 129"/>
              <a:gd name="T92" fmla="*/ 56 w 79"/>
              <a:gd name="T93" fmla="*/ 63 h 129"/>
              <a:gd name="T94" fmla="*/ 66 w 79"/>
              <a:gd name="T95" fmla="*/ 65 h 129"/>
              <a:gd name="T96" fmla="*/ 79 w 79"/>
              <a:gd name="T97" fmla="*/ 65 h 129"/>
              <a:gd name="T98" fmla="*/ 79 w 79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5"/>
                </a:moveTo>
                <a:lnTo>
                  <a:pt x="79" y="65"/>
                </a:lnTo>
                <a:lnTo>
                  <a:pt x="66" y="66"/>
                </a:lnTo>
                <a:lnTo>
                  <a:pt x="56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29"/>
                </a:lnTo>
                <a:lnTo>
                  <a:pt x="39" y="129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8" y="70"/>
                </a:lnTo>
                <a:lnTo>
                  <a:pt x="25" y="69"/>
                </a:lnTo>
                <a:lnTo>
                  <a:pt x="22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2" y="63"/>
                </a:lnTo>
                <a:lnTo>
                  <a:pt x="25" y="62"/>
                </a:lnTo>
                <a:lnTo>
                  <a:pt x="28" y="60"/>
                </a:lnTo>
                <a:lnTo>
                  <a:pt x="32" y="58"/>
                </a:lnTo>
                <a:lnTo>
                  <a:pt x="34" y="55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3" y="62"/>
                </a:lnTo>
                <a:lnTo>
                  <a:pt x="56" y="63"/>
                </a:lnTo>
                <a:lnTo>
                  <a:pt x="66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5" name="Freeform 22"/>
          <p:cNvSpPr/>
          <p:nvPr userDrawn="1"/>
        </p:nvSpPr>
        <p:spPr bwMode="auto">
          <a:xfrm>
            <a:off x="11152188" y="52911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4 w 123"/>
              <a:gd name="T7" fmla="*/ 102 h 199"/>
              <a:gd name="T8" fmla="*/ 88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2 w 123"/>
              <a:gd name="T15" fmla="*/ 112 h 199"/>
              <a:gd name="T16" fmla="*/ 69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6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6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0 w 123"/>
              <a:gd name="T49" fmla="*/ 105 h 199"/>
              <a:gd name="T50" fmla="*/ 34 w 123"/>
              <a:gd name="T51" fmla="*/ 103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4 w 123"/>
              <a:gd name="T65" fmla="*/ 96 h 199"/>
              <a:gd name="T66" fmla="*/ 40 w 123"/>
              <a:gd name="T67" fmla="*/ 94 h 199"/>
              <a:gd name="T68" fmla="*/ 45 w 123"/>
              <a:gd name="T69" fmla="*/ 92 h 199"/>
              <a:gd name="T70" fmla="*/ 49 w 123"/>
              <a:gd name="T71" fmla="*/ 88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4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4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69 w 123"/>
              <a:gd name="T99" fmla="*/ 84 h 199"/>
              <a:gd name="T100" fmla="*/ 72 w 123"/>
              <a:gd name="T101" fmla="*/ 88 h 199"/>
              <a:gd name="T102" fmla="*/ 77 w 123"/>
              <a:gd name="T103" fmla="*/ 92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4" y="102"/>
                </a:lnTo>
                <a:lnTo>
                  <a:pt x="88" y="103"/>
                </a:lnTo>
                <a:lnTo>
                  <a:pt x="82" y="105"/>
                </a:lnTo>
                <a:lnTo>
                  <a:pt x="77" y="108"/>
                </a:lnTo>
                <a:lnTo>
                  <a:pt x="72" y="112"/>
                </a:lnTo>
                <a:lnTo>
                  <a:pt x="69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6"/>
                </a:lnTo>
                <a:lnTo>
                  <a:pt x="62" y="146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6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0" y="105"/>
                </a:lnTo>
                <a:lnTo>
                  <a:pt x="34" y="103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4" y="96"/>
                </a:lnTo>
                <a:lnTo>
                  <a:pt x="40" y="94"/>
                </a:lnTo>
                <a:lnTo>
                  <a:pt x="45" y="92"/>
                </a:lnTo>
                <a:lnTo>
                  <a:pt x="49" y="88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4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4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69" y="84"/>
                </a:lnTo>
                <a:lnTo>
                  <a:pt x="72" y="88"/>
                </a:lnTo>
                <a:lnTo>
                  <a:pt x="77" y="92"/>
                </a:lnTo>
                <a:lnTo>
                  <a:pt x="82" y="94"/>
                </a:lnTo>
                <a:lnTo>
                  <a:pt x="88" y="96"/>
                </a:lnTo>
                <a:lnTo>
                  <a:pt x="94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6" name="Freeform 23"/>
          <p:cNvSpPr/>
          <p:nvPr userDrawn="1"/>
        </p:nvSpPr>
        <p:spPr bwMode="auto">
          <a:xfrm>
            <a:off x="6146800" y="49863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5 w 123"/>
              <a:gd name="T7" fmla="*/ 102 h 199"/>
              <a:gd name="T8" fmla="*/ 88 w 123"/>
              <a:gd name="T9" fmla="*/ 104 h 199"/>
              <a:gd name="T10" fmla="*/ 82 w 123"/>
              <a:gd name="T11" fmla="*/ 106 h 199"/>
              <a:gd name="T12" fmla="*/ 77 w 123"/>
              <a:gd name="T13" fmla="*/ 108 h 199"/>
              <a:gd name="T14" fmla="*/ 73 w 123"/>
              <a:gd name="T15" fmla="*/ 112 h 199"/>
              <a:gd name="T16" fmla="*/ 70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7 h 199"/>
              <a:gd name="T24" fmla="*/ 62 w 123"/>
              <a:gd name="T25" fmla="*/ 146 h 199"/>
              <a:gd name="T26" fmla="*/ 61 w 123"/>
              <a:gd name="T27" fmla="*/ 170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70 h 199"/>
              <a:gd name="T34" fmla="*/ 59 w 123"/>
              <a:gd name="T35" fmla="*/ 146 h 199"/>
              <a:gd name="T36" fmla="*/ 58 w 123"/>
              <a:gd name="T37" fmla="*/ 137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1 w 123"/>
              <a:gd name="T49" fmla="*/ 106 h 199"/>
              <a:gd name="T50" fmla="*/ 35 w 123"/>
              <a:gd name="T51" fmla="*/ 104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5 w 123"/>
              <a:gd name="T65" fmla="*/ 97 h 199"/>
              <a:gd name="T66" fmla="*/ 41 w 123"/>
              <a:gd name="T67" fmla="*/ 95 h 199"/>
              <a:gd name="T68" fmla="*/ 45 w 123"/>
              <a:gd name="T69" fmla="*/ 93 h 199"/>
              <a:gd name="T70" fmla="*/ 49 w 123"/>
              <a:gd name="T71" fmla="*/ 89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5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5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70 w 123"/>
              <a:gd name="T99" fmla="*/ 84 h 199"/>
              <a:gd name="T100" fmla="*/ 73 w 123"/>
              <a:gd name="T101" fmla="*/ 89 h 199"/>
              <a:gd name="T102" fmla="*/ 77 w 123"/>
              <a:gd name="T103" fmla="*/ 93 h 199"/>
              <a:gd name="T104" fmla="*/ 82 w 123"/>
              <a:gd name="T105" fmla="*/ 95 h 199"/>
              <a:gd name="T106" fmla="*/ 88 w 123"/>
              <a:gd name="T107" fmla="*/ 97 h 199"/>
              <a:gd name="T108" fmla="*/ 95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5" y="102"/>
                </a:lnTo>
                <a:lnTo>
                  <a:pt x="88" y="104"/>
                </a:lnTo>
                <a:lnTo>
                  <a:pt x="82" y="106"/>
                </a:lnTo>
                <a:lnTo>
                  <a:pt x="77" y="108"/>
                </a:lnTo>
                <a:lnTo>
                  <a:pt x="73" y="112"/>
                </a:lnTo>
                <a:lnTo>
                  <a:pt x="70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7"/>
                </a:lnTo>
                <a:lnTo>
                  <a:pt x="62" y="146"/>
                </a:lnTo>
                <a:lnTo>
                  <a:pt x="61" y="170"/>
                </a:lnTo>
                <a:lnTo>
                  <a:pt x="61" y="199"/>
                </a:lnTo>
                <a:lnTo>
                  <a:pt x="61" y="199"/>
                </a:lnTo>
                <a:lnTo>
                  <a:pt x="60" y="170"/>
                </a:lnTo>
                <a:lnTo>
                  <a:pt x="59" y="146"/>
                </a:lnTo>
                <a:lnTo>
                  <a:pt x="58" y="137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1" y="106"/>
                </a:lnTo>
                <a:lnTo>
                  <a:pt x="35" y="104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5" y="97"/>
                </a:lnTo>
                <a:lnTo>
                  <a:pt x="41" y="95"/>
                </a:lnTo>
                <a:lnTo>
                  <a:pt x="45" y="93"/>
                </a:lnTo>
                <a:lnTo>
                  <a:pt x="49" y="89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5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5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70" y="84"/>
                </a:lnTo>
                <a:lnTo>
                  <a:pt x="73" y="89"/>
                </a:lnTo>
                <a:lnTo>
                  <a:pt x="77" y="93"/>
                </a:lnTo>
                <a:lnTo>
                  <a:pt x="82" y="95"/>
                </a:lnTo>
                <a:lnTo>
                  <a:pt x="88" y="97"/>
                </a:lnTo>
                <a:lnTo>
                  <a:pt x="95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7" name="Freeform 24"/>
          <p:cNvSpPr/>
          <p:nvPr userDrawn="1"/>
        </p:nvSpPr>
        <p:spPr bwMode="auto">
          <a:xfrm>
            <a:off x="2370138" y="49022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5 w 123"/>
              <a:gd name="T7" fmla="*/ 102 h 199"/>
              <a:gd name="T8" fmla="*/ 89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6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60 w 123"/>
              <a:gd name="T35" fmla="*/ 146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3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5 h 199"/>
              <a:gd name="T50" fmla="*/ 35 w 123"/>
              <a:gd name="T51" fmla="*/ 103 h 199"/>
              <a:gd name="T52" fmla="*/ 28 w 123"/>
              <a:gd name="T53" fmla="*/ 102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3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1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1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5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5" y="102"/>
                </a:lnTo>
                <a:lnTo>
                  <a:pt x="89" y="103"/>
                </a:lnTo>
                <a:lnTo>
                  <a:pt x="82" y="105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6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60" y="146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3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5"/>
                </a:lnTo>
                <a:lnTo>
                  <a:pt x="35" y="103"/>
                </a:lnTo>
                <a:lnTo>
                  <a:pt x="28" y="102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3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1" y="31"/>
                </a:lnTo>
                <a:lnTo>
                  <a:pt x="62" y="0"/>
                </a:lnTo>
                <a:lnTo>
                  <a:pt x="62" y="0"/>
                </a:lnTo>
                <a:lnTo>
                  <a:pt x="62" y="31"/>
                </a:lnTo>
                <a:lnTo>
                  <a:pt x="63" y="53"/>
                </a:lnTo>
                <a:lnTo>
                  <a:pt x="64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5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8" name="Freeform 25"/>
          <p:cNvSpPr/>
          <p:nvPr userDrawn="1"/>
        </p:nvSpPr>
        <p:spPr bwMode="auto">
          <a:xfrm>
            <a:off x="9247188" y="41767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2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2 w 123"/>
              <a:gd name="T15" fmla="*/ 110 h 199"/>
              <a:gd name="T16" fmla="*/ 69 w 123"/>
              <a:gd name="T17" fmla="*/ 116 h 199"/>
              <a:gd name="T18" fmla="*/ 67 w 123"/>
              <a:gd name="T19" fmla="*/ 121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5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6 h 199"/>
              <a:gd name="T44" fmla="*/ 49 w 123"/>
              <a:gd name="T45" fmla="*/ 110 h 199"/>
              <a:gd name="T46" fmla="*/ 45 w 123"/>
              <a:gd name="T47" fmla="*/ 107 h 199"/>
              <a:gd name="T48" fmla="*/ 41 w 123"/>
              <a:gd name="T49" fmla="*/ 104 h 199"/>
              <a:gd name="T50" fmla="*/ 34 w 123"/>
              <a:gd name="T51" fmla="*/ 102 h 199"/>
              <a:gd name="T52" fmla="*/ 27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7 w 123"/>
              <a:gd name="T63" fmla="*/ 97 h 199"/>
              <a:gd name="T64" fmla="*/ 34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2 h 199"/>
              <a:gd name="T80" fmla="*/ 59 w 123"/>
              <a:gd name="T81" fmla="*/ 53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0 h 199"/>
              <a:gd name="T90" fmla="*/ 62 w 123"/>
              <a:gd name="T91" fmla="*/ 53 h 199"/>
              <a:gd name="T92" fmla="*/ 63 w 123"/>
              <a:gd name="T93" fmla="*/ 62 h 199"/>
              <a:gd name="T94" fmla="*/ 65 w 123"/>
              <a:gd name="T95" fmla="*/ 70 h 199"/>
              <a:gd name="T96" fmla="*/ 67 w 123"/>
              <a:gd name="T97" fmla="*/ 78 h 199"/>
              <a:gd name="T98" fmla="*/ 69 w 123"/>
              <a:gd name="T99" fmla="*/ 83 h 199"/>
              <a:gd name="T100" fmla="*/ 72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7 h 199"/>
              <a:gd name="T110" fmla="*/ 102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2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2" y="110"/>
                </a:lnTo>
                <a:lnTo>
                  <a:pt x="69" y="116"/>
                </a:lnTo>
                <a:lnTo>
                  <a:pt x="67" y="121"/>
                </a:lnTo>
                <a:lnTo>
                  <a:pt x="65" y="128"/>
                </a:lnTo>
                <a:lnTo>
                  <a:pt x="63" y="136"/>
                </a:lnTo>
                <a:lnTo>
                  <a:pt x="62" y="145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6"/>
                </a:lnTo>
                <a:lnTo>
                  <a:pt x="49" y="110"/>
                </a:lnTo>
                <a:lnTo>
                  <a:pt x="45" y="107"/>
                </a:lnTo>
                <a:lnTo>
                  <a:pt x="41" y="104"/>
                </a:lnTo>
                <a:lnTo>
                  <a:pt x="34" y="102"/>
                </a:lnTo>
                <a:lnTo>
                  <a:pt x="27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7" y="97"/>
                </a:lnTo>
                <a:lnTo>
                  <a:pt x="34" y="96"/>
                </a:lnTo>
                <a:lnTo>
                  <a:pt x="41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2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2"/>
                </a:lnTo>
                <a:lnTo>
                  <a:pt x="65" y="70"/>
                </a:lnTo>
                <a:lnTo>
                  <a:pt x="67" y="78"/>
                </a:lnTo>
                <a:lnTo>
                  <a:pt x="69" y="83"/>
                </a:lnTo>
                <a:lnTo>
                  <a:pt x="72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7"/>
                </a:lnTo>
                <a:lnTo>
                  <a:pt x="102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9" name="Freeform 26"/>
          <p:cNvSpPr/>
          <p:nvPr userDrawn="1"/>
        </p:nvSpPr>
        <p:spPr bwMode="auto">
          <a:xfrm>
            <a:off x="10858500" y="263525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3 w 123"/>
              <a:gd name="T15" fmla="*/ 111 h 199"/>
              <a:gd name="T16" fmla="*/ 70 w 123"/>
              <a:gd name="T17" fmla="*/ 115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5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5 h 199"/>
              <a:gd name="T44" fmla="*/ 49 w 123"/>
              <a:gd name="T45" fmla="*/ 111 h 199"/>
              <a:gd name="T46" fmla="*/ 45 w 123"/>
              <a:gd name="T47" fmla="*/ 107 h 199"/>
              <a:gd name="T48" fmla="*/ 40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8 w 123"/>
              <a:gd name="T63" fmla="*/ 98 h 199"/>
              <a:gd name="T64" fmla="*/ 35 w 123"/>
              <a:gd name="T65" fmla="*/ 96 h 199"/>
              <a:gd name="T66" fmla="*/ 40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3 h 199"/>
              <a:gd name="T80" fmla="*/ 59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0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8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3" y="111"/>
                </a:lnTo>
                <a:lnTo>
                  <a:pt x="70" y="115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5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0" y="104"/>
                </a:lnTo>
                <a:lnTo>
                  <a:pt x="35" y="102"/>
                </a:lnTo>
                <a:lnTo>
                  <a:pt x="28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8" y="98"/>
                </a:lnTo>
                <a:lnTo>
                  <a:pt x="35" y="96"/>
                </a:lnTo>
                <a:lnTo>
                  <a:pt x="40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3"/>
                </a:lnTo>
                <a:lnTo>
                  <a:pt x="59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3" y="53"/>
                </a:lnTo>
                <a:lnTo>
                  <a:pt x="64" y="63"/>
                </a:lnTo>
                <a:lnTo>
                  <a:pt x="66" y="70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8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0" name="Freeform 27"/>
          <p:cNvSpPr/>
          <p:nvPr userDrawn="1"/>
        </p:nvSpPr>
        <p:spPr bwMode="auto">
          <a:xfrm>
            <a:off x="9950450" y="1511300"/>
            <a:ext cx="195263" cy="314325"/>
          </a:xfrm>
          <a:custGeom>
            <a:avLst/>
            <a:gdLst>
              <a:gd name="T0" fmla="*/ 123 w 123"/>
              <a:gd name="T1" fmla="*/ 100 h 198"/>
              <a:gd name="T2" fmla="*/ 123 w 123"/>
              <a:gd name="T3" fmla="*/ 100 h 198"/>
              <a:gd name="T4" fmla="*/ 102 w 123"/>
              <a:gd name="T5" fmla="*/ 100 h 198"/>
              <a:gd name="T6" fmla="*/ 94 w 123"/>
              <a:gd name="T7" fmla="*/ 101 h 198"/>
              <a:gd name="T8" fmla="*/ 88 w 123"/>
              <a:gd name="T9" fmla="*/ 103 h 198"/>
              <a:gd name="T10" fmla="*/ 82 w 123"/>
              <a:gd name="T11" fmla="*/ 105 h 198"/>
              <a:gd name="T12" fmla="*/ 77 w 123"/>
              <a:gd name="T13" fmla="*/ 107 h 198"/>
              <a:gd name="T14" fmla="*/ 73 w 123"/>
              <a:gd name="T15" fmla="*/ 111 h 198"/>
              <a:gd name="T16" fmla="*/ 69 w 123"/>
              <a:gd name="T17" fmla="*/ 115 h 198"/>
              <a:gd name="T18" fmla="*/ 67 w 123"/>
              <a:gd name="T19" fmla="*/ 121 h 198"/>
              <a:gd name="T20" fmla="*/ 65 w 123"/>
              <a:gd name="T21" fmla="*/ 127 h 198"/>
              <a:gd name="T22" fmla="*/ 63 w 123"/>
              <a:gd name="T23" fmla="*/ 135 h 198"/>
              <a:gd name="T24" fmla="*/ 62 w 123"/>
              <a:gd name="T25" fmla="*/ 145 h 198"/>
              <a:gd name="T26" fmla="*/ 61 w 123"/>
              <a:gd name="T27" fmla="*/ 168 h 198"/>
              <a:gd name="T28" fmla="*/ 61 w 123"/>
              <a:gd name="T29" fmla="*/ 198 h 198"/>
              <a:gd name="T30" fmla="*/ 61 w 123"/>
              <a:gd name="T31" fmla="*/ 198 h 198"/>
              <a:gd name="T32" fmla="*/ 60 w 123"/>
              <a:gd name="T33" fmla="*/ 168 h 198"/>
              <a:gd name="T34" fmla="*/ 59 w 123"/>
              <a:gd name="T35" fmla="*/ 145 h 198"/>
              <a:gd name="T36" fmla="*/ 58 w 123"/>
              <a:gd name="T37" fmla="*/ 135 h 198"/>
              <a:gd name="T38" fmla="*/ 57 w 123"/>
              <a:gd name="T39" fmla="*/ 127 h 198"/>
              <a:gd name="T40" fmla="*/ 55 w 123"/>
              <a:gd name="T41" fmla="*/ 121 h 198"/>
              <a:gd name="T42" fmla="*/ 52 w 123"/>
              <a:gd name="T43" fmla="*/ 115 h 198"/>
              <a:gd name="T44" fmla="*/ 49 w 123"/>
              <a:gd name="T45" fmla="*/ 111 h 198"/>
              <a:gd name="T46" fmla="*/ 45 w 123"/>
              <a:gd name="T47" fmla="*/ 107 h 198"/>
              <a:gd name="T48" fmla="*/ 41 w 123"/>
              <a:gd name="T49" fmla="*/ 105 h 198"/>
              <a:gd name="T50" fmla="*/ 35 w 123"/>
              <a:gd name="T51" fmla="*/ 103 h 198"/>
              <a:gd name="T52" fmla="*/ 27 w 123"/>
              <a:gd name="T53" fmla="*/ 101 h 198"/>
              <a:gd name="T54" fmla="*/ 19 w 123"/>
              <a:gd name="T55" fmla="*/ 100 h 198"/>
              <a:gd name="T56" fmla="*/ 0 w 123"/>
              <a:gd name="T57" fmla="*/ 100 h 198"/>
              <a:gd name="T58" fmla="*/ 0 w 123"/>
              <a:gd name="T59" fmla="*/ 100 h 198"/>
              <a:gd name="T60" fmla="*/ 19 w 123"/>
              <a:gd name="T61" fmla="*/ 99 h 198"/>
              <a:gd name="T62" fmla="*/ 27 w 123"/>
              <a:gd name="T63" fmla="*/ 97 h 198"/>
              <a:gd name="T64" fmla="*/ 35 w 123"/>
              <a:gd name="T65" fmla="*/ 95 h 198"/>
              <a:gd name="T66" fmla="*/ 41 w 123"/>
              <a:gd name="T67" fmla="*/ 93 h 198"/>
              <a:gd name="T68" fmla="*/ 45 w 123"/>
              <a:gd name="T69" fmla="*/ 91 h 198"/>
              <a:gd name="T70" fmla="*/ 49 w 123"/>
              <a:gd name="T71" fmla="*/ 87 h 198"/>
              <a:gd name="T72" fmla="*/ 52 w 123"/>
              <a:gd name="T73" fmla="*/ 83 h 198"/>
              <a:gd name="T74" fmla="*/ 55 w 123"/>
              <a:gd name="T75" fmla="*/ 77 h 198"/>
              <a:gd name="T76" fmla="*/ 57 w 123"/>
              <a:gd name="T77" fmla="*/ 71 h 198"/>
              <a:gd name="T78" fmla="*/ 58 w 123"/>
              <a:gd name="T79" fmla="*/ 63 h 198"/>
              <a:gd name="T80" fmla="*/ 59 w 123"/>
              <a:gd name="T81" fmla="*/ 53 h 198"/>
              <a:gd name="T82" fmla="*/ 60 w 123"/>
              <a:gd name="T83" fmla="*/ 30 h 198"/>
              <a:gd name="T84" fmla="*/ 61 w 123"/>
              <a:gd name="T85" fmla="*/ 0 h 198"/>
              <a:gd name="T86" fmla="*/ 61 w 123"/>
              <a:gd name="T87" fmla="*/ 0 h 198"/>
              <a:gd name="T88" fmla="*/ 61 w 123"/>
              <a:gd name="T89" fmla="*/ 30 h 198"/>
              <a:gd name="T90" fmla="*/ 62 w 123"/>
              <a:gd name="T91" fmla="*/ 53 h 198"/>
              <a:gd name="T92" fmla="*/ 63 w 123"/>
              <a:gd name="T93" fmla="*/ 63 h 198"/>
              <a:gd name="T94" fmla="*/ 65 w 123"/>
              <a:gd name="T95" fmla="*/ 71 h 198"/>
              <a:gd name="T96" fmla="*/ 67 w 123"/>
              <a:gd name="T97" fmla="*/ 77 h 198"/>
              <a:gd name="T98" fmla="*/ 69 w 123"/>
              <a:gd name="T99" fmla="*/ 83 h 198"/>
              <a:gd name="T100" fmla="*/ 73 w 123"/>
              <a:gd name="T101" fmla="*/ 87 h 198"/>
              <a:gd name="T102" fmla="*/ 77 w 123"/>
              <a:gd name="T103" fmla="*/ 91 h 198"/>
              <a:gd name="T104" fmla="*/ 82 w 123"/>
              <a:gd name="T105" fmla="*/ 93 h 198"/>
              <a:gd name="T106" fmla="*/ 88 w 123"/>
              <a:gd name="T107" fmla="*/ 95 h 198"/>
              <a:gd name="T108" fmla="*/ 94 w 123"/>
              <a:gd name="T109" fmla="*/ 97 h 198"/>
              <a:gd name="T110" fmla="*/ 102 w 123"/>
              <a:gd name="T111" fmla="*/ 99 h 198"/>
              <a:gd name="T112" fmla="*/ 123 w 123"/>
              <a:gd name="T113" fmla="*/ 100 h 198"/>
              <a:gd name="T114" fmla="*/ 123 w 123"/>
              <a:gd name="T115" fmla="*/ 10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8">
                <a:moveTo>
                  <a:pt x="123" y="100"/>
                </a:moveTo>
                <a:lnTo>
                  <a:pt x="123" y="100"/>
                </a:lnTo>
                <a:lnTo>
                  <a:pt x="102" y="100"/>
                </a:lnTo>
                <a:lnTo>
                  <a:pt x="94" y="101"/>
                </a:lnTo>
                <a:lnTo>
                  <a:pt x="88" y="103"/>
                </a:lnTo>
                <a:lnTo>
                  <a:pt x="82" y="105"/>
                </a:lnTo>
                <a:lnTo>
                  <a:pt x="77" y="107"/>
                </a:lnTo>
                <a:lnTo>
                  <a:pt x="73" y="111"/>
                </a:lnTo>
                <a:lnTo>
                  <a:pt x="69" y="115"/>
                </a:lnTo>
                <a:lnTo>
                  <a:pt x="67" y="121"/>
                </a:lnTo>
                <a:lnTo>
                  <a:pt x="65" y="127"/>
                </a:lnTo>
                <a:lnTo>
                  <a:pt x="63" y="135"/>
                </a:lnTo>
                <a:lnTo>
                  <a:pt x="62" y="145"/>
                </a:lnTo>
                <a:lnTo>
                  <a:pt x="61" y="168"/>
                </a:lnTo>
                <a:lnTo>
                  <a:pt x="61" y="198"/>
                </a:lnTo>
                <a:lnTo>
                  <a:pt x="61" y="198"/>
                </a:lnTo>
                <a:lnTo>
                  <a:pt x="60" y="168"/>
                </a:lnTo>
                <a:lnTo>
                  <a:pt x="59" y="145"/>
                </a:lnTo>
                <a:lnTo>
                  <a:pt x="58" y="135"/>
                </a:lnTo>
                <a:lnTo>
                  <a:pt x="57" y="127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1" y="105"/>
                </a:lnTo>
                <a:lnTo>
                  <a:pt x="35" y="103"/>
                </a:lnTo>
                <a:lnTo>
                  <a:pt x="27" y="101"/>
                </a:lnTo>
                <a:lnTo>
                  <a:pt x="19" y="100"/>
                </a:lnTo>
                <a:lnTo>
                  <a:pt x="0" y="100"/>
                </a:lnTo>
                <a:lnTo>
                  <a:pt x="0" y="100"/>
                </a:lnTo>
                <a:lnTo>
                  <a:pt x="19" y="99"/>
                </a:lnTo>
                <a:lnTo>
                  <a:pt x="27" y="97"/>
                </a:lnTo>
                <a:lnTo>
                  <a:pt x="35" y="95"/>
                </a:lnTo>
                <a:lnTo>
                  <a:pt x="41" y="93"/>
                </a:lnTo>
                <a:lnTo>
                  <a:pt x="45" y="91"/>
                </a:lnTo>
                <a:lnTo>
                  <a:pt x="49" y="87"/>
                </a:lnTo>
                <a:lnTo>
                  <a:pt x="52" y="83"/>
                </a:lnTo>
                <a:lnTo>
                  <a:pt x="55" y="77"/>
                </a:lnTo>
                <a:lnTo>
                  <a:pt x="57" y="71"/>
                </a:lnTo>
                <a:lnTo>
                  <a:pt x="58" y="63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3"/>
                </a:lnTo>
                <a:lnTo>
                  <a:pt x="65" y="71"/>
                </a:lnTo>
                <a:lnTo>
                  <a:pt x="67" y="77"/>
                </a:lnTo>
                <a:lnTo>
                  <a:pt x="69" y="83"/>
                </a:lnTo>
                <a:lnTo>
                  <a:pt x="73" y="87"/>
                </a:lnTo>
                <a:lnTo>
                  <a:pt x="77" y="91"/>
                </a:lnTo>
                <a:lnTo>
                  <a:pt x="82" y="93"/>
                </a:lnTo>
                <a:lnTo>
                  <a:pt x="88" y="95"/>
                </a:lnTo>
                <a:lnTo>
                  <a:pt x="94" y="97"/>
                </a:lnTo>
                <a:lnTo>
                  <a:pt x="102" y="99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1" name="Freeform 28"/>
          <p:cNvSpPr/>
          <p:nvPr userDrawn="1"/>
        </p:nvSpPr>
        <p:spPr bwMode="auto">
          <a:xfrm>
            <a:off x="11996738" y="38608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5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2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3 w 123"/>
              <a:gd name="T43" fmla="*/ 116 h 199"/>
              <a:gd name="T44" fmla="*/ 49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9 h 199"/>
              <a:gd name="T62" fmla="*/ 28 w 123"/>
              <a:gd name="T63" fmla="*/ 98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49 w 123"/>
              <a:gd name="T71" fmla="*/ 88 h 199"/>
              <a:gd name="T72" fmla="*/ 53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3 h 199"/>
              <a:gd name="T80" fmla="*/ 59 w 123"/>
              <a:gd name="T81" fmla="*/ 54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2 w 123"/>
              <a:gd name="T89" fmla="*/ 30 h 199"/>
              <a:gd name="T90" fmla="*/ 64 w 123"/>
              <a:gd name="T91" fmla="*/ 54 h 199"/>
              <a:gd name="T92" fmla="*/ 65 w 123"/>
              <a:gd name="T93" fmla="*/ 63 h 199"/>
              <a:gd name="T94" fmla="*/ 66 w 123"/>
              <a:gd name="T95" fmla="*/ 72 h 199"/>
              <a:gd name="T96" fmla="*/ 68 w 123"/>
              <a:gd name="T97" fmla="*/ 78 h 199"/>
              <a:gd name="T98" fmla="*/ 70 w 123"/>
              <a:gd name="T99" fmla="*/ 84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5 w 123"/>
              <a:gd name="T109" fmla="*/ 98 h 199"/>
              <a:gd name="T110" fmla="*/ 104 w 123"/>
              <a:gd name="T111" fmla="*/ 99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5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2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3" y="116"/>
                </a:lnTo>
                <a:lnTo>
                  <a:pt x="49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9"/>
                </a:lnTo>
                <a:lnTo>
                  <a:pt x="28" y="98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49" y="88"/>
                </a:lnTo>
                <a:lnTo>
                  <a:pt x="53" y="84"/>
                </a:lnTo>
                <a:lnTo>
                  <a:pt x="55" y="78"/>
                </a:lnTo>
                <a:lnTo>
                  <a:pt x="57" y="72"/>
                </a:lnTo>
                <a:lnTo>
                  <a:pt x="58" y="63"/>
                </a:lnTo>
                <a:lnTo>
                  <a:pt x="59" y="54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2" y="30"/>
                </a:lnTo>
                <a:lnTo>
                  <a:pt x="64" y="54"/>
                </a:lnTo>
                <a:lnTo>
                  <a:pt x="65" y="63"/>
                </a:lnTo>
                <a:lnTo>
                  <a:pt x="66" y="72"/>
                </a:lnTo>
                <a:lnTo>
                  <a:pt x="68" y="78"/>
                </a:lnTo>
                <a:lnTo>
                  <a:pt x="70" y="84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8"/>
                </a:lnTo>
                <a:lnTo>
                  <a:pt x="104" y="99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2" name="Freeform 29"/>
          <p:cNvSpPr/>
          <p:nvPr userDrawn="1"/>
        </p:nvSpPr>
        <p:spPr bwMode="auto">
          <a:xfrm>
            <a:off x="4845050" y="3741738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6 w 123"/>
              <a:gd name="T7" fmla="*/ 101 h 199"/>
              <a:gd name="T8" fmla="*/ 89 w 123"/>
              <a:gd name="T9" fmla="*/ 102 h 199"/>
              <a:gd name="T10" fmla="*/ 82 w 123"/>
              <a:gd name="T11" fmla="*/ 104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8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8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2 h 199"/>
              <a:gd name="T80" fmla="*/ 60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4 w 123"/>
              <a:gd name="T91" fmla="*/ 53 h 199"/>
              <a:gd name="T92" fmla="*/ 65 w 123"/>
              <a:gd name="T93" fmla="*/ 62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6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6" y="101"/>
                </a:lnTo>
                <a:lnTo>
                  <a:pt x="89" y="102"/>
                </a:lnTo>
                <a:lnTo>
                  <a:pt x="82" y="104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8"/>
                </a:lnTo>
                <a:lnTo>
                  <a:pt x="62" y="199"/>
                </a:lnTo>
                <a:lnTo>
                  <a:pt x="62" y="199"/>
                </a:lnTo>
                <a:lnTo>
                  <a:pt x="61" y="168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2"/>
                </a:lnTo>
                <a:lnTo>
                  <a:pt x="60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4" y="53"/>
                </a:lnTo>
                <a:lnTo>
                  <a:pt x="65" y="62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6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3" name="Freeform 30"/>
          <p:cNvSpPr/>
          <p:nvPr userDrawn="1"/>
        </p:nvSpPr>
        <p:spPr bwMode="auto">
          <a:xfrm>
            <a:off x="4279900" y="1354138"/>
            <a:ext cx="193675" cy="315913"/>
          </a:xfrm>
          <a:custGeom>
            <a:avLst/>
            <a:gdLst>
              <a:gd name="T0" fmla="*/ 122 w 122"/>
              <a:gd name="T1" fmla="*/ 99 h 199"/>
              <a:gd name="T2" fmla="*/ 122 w 122"/>
              <a:gd name="T3" fmla="*/ 99 h 199"/>
              <a:gd name="T4" fmla="*/ 103 w 122"/>
              <a:gd name="T5" fmla="*/ 99 h 199"/>
              <a:gd name="T6" fmla="*/ 95 w 122"/>
              <a:gd name="T7" fmla="*/ 100 h 199"/>
              <a:gd name="T8" fmla="*/ 88 w 122"/>
              <a:gd name="T9" fmla="*/ 102 h 199"/>
              <a:gd name="T10" fmla="*/ 82 w 122"/>
              <a:gd name="T11" fmla="*/ 104 h 199"/>
              <a:gd name="T12" fmla="*/ 77 w 122"/>
              <a:gd name="T13" fmla="*/ 106 h 199"/>
              <a:gd name="T14" fmla="*/ 73 w 122"/>
              <a:gd name="T15" fmla="*/ 110 h 199"/>
              <a:gd name="T16" fmla="*/ 70 w 122"/>
              <a:gd name="T17" fmla="*/ 114 h 199"/>
              <a:gd name="T18" fmla="*/ 67 w 122"/>
              <a:gd name="T19" fmla="*/ 121 h 199"/>
              <a:gd name="T20" fmla="*/ 65 w 122"/>
              <a:gd name="T21" fmla="*/ 127 h 199"/>
              <a:gd name="T22" fmla="*/ 64 w 122"/>
              <a:gd name="T23" fmla="*/ 135 h 199"/>
              <a:gd name="T24" fmla="*/ 63 w 122"/>
              <a:gd name="T25" fmla="*/ 144 h 199"/>
              <a:gd name="T26" fmla="*/ 62 w 122"/>
              <a:gd name="T27" fmla="*/ 168 h 199"/>
              <a:gd name="T28" fmla="*/ 61 w 122"/>
              <a:gd name="T29" fmla="*/ 199 h 199"/>
              <a:gd name="T30" fmla="*/ 61 w 122"/>
              <a:gd name="T31" fmla="*/ 199 h 199"/>
              <a:gd name="T32" fmla="*/ 61 w 122"/>
              <a:gd name="T33" fmla="*/ 168 h 199"/>
              <a:gd name="T34" fmla="*/ 60 w 122"/>
              <a:gd name="T35" fmla="*/ 144 h 199"/>
              <a:gd name="T36" fmla="*/ 59 w 122"/>
              <a:gd name="T37" fmla="*/ 135 h 199"/>
              <a:gd name="T38" fmla="*/ 57 w 122"/>
              <a:gd name="T39" fmla="*/ 127 h 199"/>
              <a:gd name="T40" fmla="*/ 56 w 122"/>
              <a:gd name="T41" fmla="*/ 121 h 199"/>
              <a:gd name="T42" fmla="*/ 53 w 122"/>
              <a:gd name="T43" fmla="*/ 114 h 199"/>
              <a:gd name="T44" fmla="*/ 50 w 122"/>
              <a:gd name="T45" fmla="*/ 110 h 199"/>
              <a:gd name="T46" fmla="*/ 46 w 122"/>
              <a:gd name="T47" fmla="*/ 106 h 199"/>
              <a:gd name="T48" fmla="*/ 40 w 122"/>
              <a:gd name="T49" fmla="*/ 104 h 199"/>
              <a:gd name="T50" fmla="*/ 34 w 122"/>
              <a:gd name="T51" fmla="*/ 102 h 199"/>
              <a:gd name="T52" fmla="*/ 28 w 122"/>
              <a:gd name="T53" fmla="*/ 100 h 199"/>
              <a:gd name="T54" fmla="*/ 20 w 122"/>
              <a:gd name="T55" fmla="*/ 99 h 199"/>
              <a:gd name="T56" fmla="*/ 0 w 122"/>
              <a:gd name="T57" fmla="*/ 99 h 199"/>
              <a:gd name="T58" fmla="*/ 0 w 122"/>
              <a:gd name="T59" fmla="*/ 99 h 199"/>
              <a:gd name="T60" fmla="*/ 20 w 122"/>
              <a:gd name="T61" fmla="*/ 98 h 199"/>
              <a:gd name="T62" fmla="*/ 28 w 122"/>
              <a:gd name="T63" fmla="*/ 97 h 199"/>
              <a:gd name="T64" fmla="*/ 34 w 122"/>
              <a:gd name="T65" fmla="*/ 96 h 199"/>
              <a:gd name="T66" fmla="*/ 40 w 122"/>
              <a:gd name="T67" fmla="*/ 94 h 199"/>
              <a:gd name="T68" fmla="*/ 46 w 122"/>
              <a:gd name="T69" fmla="*/ 91 h 199"/>
              <a:gd name="T70" fmla="*/ 50 w 122"/>
              <a:gd name="T71" fmla="*/ 87 h 199"/>
              <a:gd name="T72" fmla="*/ 53 w 122"/>
              <a:gd name="T73" fmla="*/ 83 h 199"/>
              <a:gd name="T74" fmla="*/ 56 w 122"/>
              <a:gd name="T75" fmla="*/ 77 h 199"/>
              <a:gd name="T76" fmla="*/ 57 w 122"/>
              <a:gd name="T77" fmla="*/ 70 h 199"/>
              <a:gd name="T78" fmla="*/ 59 w 122"/>
              <a:gd name="T79" fmla="*/ 62 h 199"/>
              <a:gd name="T80" fmla="*/ 60 w 122"/>
              <a:gd name="T81" fmla="*/ 53 h 199"/>
              <a:gd name="T82" fmla="*/ 61 w 122"/>
              <a:gd name="T83" fmla="*/ 29 h 199"/>
              <a:gd name="T84" fmla="*/ 61 w 122"/>
              <a:gd name="T85" fmla="*/ 0 h 199"/>
              <a:gd name="T86" fmla="*/ 61 w 122"/>
              <a:gd name="T87" fmla="*/ 0 h 199"/>
              <a:gd name="T88" fmla="*/ 62 w 122"/>
              <a:gd name="T89" fmla="*/ 29 h 199"/>
              <a:gd name="T90" fmla="*/ 63 w 122"/>
              <a:gd name="T91" fmla="*/ 53 h 199"/>
              <a:gd name="T92" fmla="*/ 64 w 122"/>
              <a:gd name="T93" fmla="*/ 62 h 199"/>
              <a:gd name="T94" fmla="*/ 65 w 122"/>
              <a:gd name="T95" fmla="*/ 70 h 199"/>
              <a:gd name="T96" fmla="*/ 67 w 122"/>
              <a:gd name="T97" fmla="*/ 77 h 199"/>
              <a:gd name="T98" fmla="*/ 70 w 122"/>
              <a:gd name="T99" fmla="*/ 83 h 199"/>
              <a:gd name="T100" fmla="*/ 73 w 122"/>
              <a:gd name="T101" fmla="*/ 87 h 199"/>
              <a:gd name="T102" fmla="*/ 77 w 122"/>
              <a:gd name="T103" fmla="*/ 91 h 199"/>
              <a:gd name="T104" fmla="*/ 82 w 122"/>
              <a:gd name="T105" fmla="*/ 94 h 199"/>
              <a:gd name="T106" fmla="*/ 88 w 122"/>
              <a:gd name="T107" fmla="*/ 96 h 199"/>
              <a:gd name="T108" fmla="*/ 95 w 122"/>
              <a:gd name="T109" fmla="*/ 97 h 199"/>
              <a:gd name="T110" fmla="*/ 103 w 122"/>
              <a:gd name="T111" fmla="*/ 98 h 199"/>
              <a:gd name="T112" fmla="*/ 122 w 122"/>
              <a:gd name="T113" fmla="*/ 99 h 199"/>
              <a:gd name="T114" fmla="*/ 122 w 122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2" h="199">
                <a:moveTo>
                  <a:pt x="122" y="99"/>
                </a:moveTo>
                <a:lnTo>
                  <a:pt x="122" y="99"/>
                </a:lnTo>
                <a:lnTo>
                  <a:pt x="103" y="99"/>
                </a:lnTo>
                <a:lnTo>
                  <a:pt x="95" y="100"/>
                </a:lnTo>
                <a:lnTo>
                  <a:pt x="88" y="102"/>
                </a:lnTo>
                <a:lnTo>
                  <a:pt x="82" y="104"/>
                </a:lnTo>
                <a:lnTo>
                  <a:pt x="77" y="106"/>
                </a:lnTo>
                <a:lnTo>
                  <a:pt x="73" y="110"/>
                </a:lnTo>
                <a:lnTo>
                  <a:pt x="70" y="114"/>
                </a:lnTo>
                <a:lnTo>
                  <a:pt x="67" y="121"/>
                </a:lnTo>
                <a:lnTo>
                  <a:pt x="65" y="127"/>
                </a:lnTo>
                <a:lnTo>
                  <a:pt x="64" y="135"/>
                </a:lnTo>
                <a:lnTo>
                  <a:pt x="63" y="144"/>
                </a:lnTo>
                <a:lnTo>
                  <a:pt x="62" y="168"/>
                </a:lnTo>
                <a:lnTo>
                  <a:pt x="61" y="199"/>
                </a:lnTo>
                <a:lnTo>
                  <a:pt x="61" y="199"/>
                </a:lnTo>
                <a:lnTo>
                  <a:pt x="61" y="168"/>
                </a:lnTo>
                <a:lnTo>
                  <a:pt x="60" y="144"/>
                </a:lnTo>
                <a:lnTo>
                  <a:pt x="59" y="135"/>
                </a:lnTo>
                <a:lnTo>
                  <a:pt x="57" y="127"/>
                </a:lnTo>
                <a:lnTo>
                  <a:pt x="56" y="121"/>
                </a:lnTo>
                <a:lnTo>
                  <a:pt x="53" y="114"/>
                </a:lnTo>
                <a:lnTo>
                  <a:pt x="50" y="110"/>
                </a:lnTo>
                <a:lnTo>
                  <a:pt x="46" y="106"/>
                </a:lnTo>
                <a:lnTo>
                  <a:pt x="40" y="104"/>
                </a:lnTo>
                <a:lnTo>
                  <a:pt x="34" y="102"/>
                </a:lnTo>
                <a:lnTo>
                  <a:pt x="28" y="100"/>
                </a:lnTo>
                <a:lnTo>
                  <a:pt x="20" y="99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4" y="96"/>
                </a:lnTo>
                <a:lnTo>
                  <a:pt x="40" y="94"/>
                </a:lnTo>
                <a:lnTo>
                  <a:pt x="46" y="91"/>
                </a:lnTo>
                <a:lnTo>
                  <a:pt x="50" y="87"/>
                </a:lnTo>
                <a:lnTo>
                  <a:pt x="53" y="83"/>
                </a:lnTo>
                <a:lnTo>
                  <a:pt x="56" y="77"/>
                </a:lnTo>
                <a:lnTo>
                  <a:pt x="57" y="70"/>
                </a:lnTo>
                <a:lnTo>
                  <a:pt x="59" y="62"/>
                </a:lnTo>
                <a:lnTo>
                  <a:pt x="60" y="53"/>
                </a:lnTo>
                <a:lnTo>
                  <a:pt x="61" y="29"/>
                </a:lnTo>
                <a:lnTo>
                  <a:pt x="61" y="0"/>
                </a:lnTo>
                <a:lnTo>
                  <a:pt x="61" y="0"/>
                </a:lnTo>
                <a:lnTo>
                  <a:pt x="62" y="29"/>
                </a:lnTo>
                <a:lnTo>
                  <a:pt x="63" y="53"/>
                </a:lnTo>
                <a:lnTo>
                  <a:pt x="64" y="62"/>
                </a:lnTo>
                <a:lnTo>
                  <a:pt x="65" y="70"/>
                </a:lnTo>
                <a:lnTo>
                  <a:pt x="67" y="77"/>
                </a:lnTo>
                <a:lnTo>
                  <a:pt x="70" y="83"/>
                </a:lnTo>
                <a:lnTo>
                  <a:pt x="73" y="87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7"/>
                </a:lnTo>
                <a:lnTo>
                  <a:pt x="103" y="98"/>
                </a:lnTo>
                <a:lnTo>
                  <a:pt x="122" y="99"/>
                </a:lnTo>
                <a:lnTo>
                  <a:pt x="122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4" name="Freeform 31"/>
          <p:cNvSpPr/>
          <p:nvPr userDrawn="1"/>
        </p:nvSpPr>
        <p:spPr bwMode="auto">
          <a:xfrm>
            <a:off x="8207375" y="21320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6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3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2 w 123"/>
              <a:gd name="T33" fmla="*/ 169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1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1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1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51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2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3 w 123"/>
              <a:gd name="T89" fmla="*/ 31 h 199"/>
              <a:gd name="T90" fmla="*/ 64 w 123"/>
              <a:gd name="T91" fmla="*/ 53 h 199"/>
              <a:gd name="T92" fmla="*/ 65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6 w 123"/>
              <a:gd name="T109" fmla="*/ 97 h 199"/>
              <a:gd name="T110" fmla="*/ 104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6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3" y="169"/>
                </a:lnTo>
                <a:lnTo>
                  <a:pt x="62" y="199"/>
                </a:lnTo>
                <a:lnTo>
                  <a:pt x="62" y="199"/>
                </a:lnTo>
                <a:lnTo>
                  <a:pt x="62" y="169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1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1" y="100"/>
                </a:lnTo>
                <a:lnTo>
                  <a:pt x="0" y="99"/>
                </a:lnTo>
                <a:lnTo>
                  <a:pt x="0" y="99"/>
                </a:lnTo>
                <a:lnTo>
                  <a:pt x="21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51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2" y="31"/>
                </a:lnTo>
                <a:lnTo>
                  <a:pt x="62" y="0"/>
                </a:lnTo>
                <a:lnTo>
                  <a:pt x="62" y="0"/>
                </a:lnTo>
                <a:lnTo>
                  <a:pt x="63" y="31"/>
                </a:lnTo>
                <a:lnTo>
                  <a:pt x="64" y="53"/>
                </a:lnTo>
                <a:lnTo>
                  <a:pt x="65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6" y="97"/>
                </a:lnTo>
                <a:lnTo>
                  <a:pt x="104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7" name="Rectangle 20488"/>
          <p:cNvSpPr>
            <a:spLocks noChangeArrowheads="1"/>
          </p:cNvSpPr>
          <p:nvPr userDrawn="1"/>
        </p:nvSpPr>
        <p:spPr bwMode="auto">
          <a:xfrm>
            <a:off x="8072438" y="39465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8" name="Freeform 20489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48 w 48"/>
              <a:gd name="T2" fmla="*/ 48 w 48"/>
              <a:gd name="T3" fmla="*/ 48 w 48"/>
              <a:gd name="T4" fmla="*/ 0 w 48"/>
              <a:gd name="T5" fmla="*/ 0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9" name="Freeform 20490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0" name="Freeform 20491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2" name="Freeform 20493"/>
          <p:cNvSpPr/>
          <p:nvPr userDrawn="1"/>
        </p:nvSpPr>
        <p:spPr bwMode="auto">
          <a:xfrm>
            <a:off x="8724901" y="3997325"/>
            <a:ext cx="74613" cy="38100"/>
          </a:xfrm>
          <a:custGeom>
            <a:avLst/>
            <a:gdLst>
              <a:gd name="T0" fmla="*/ 24 w 47"/>
              <a:gd name="T1" fmla="*/ 0 h 24"/>
              <a:gd name="T2" fmla="*/ 24 w 47"/>
              <a:gd name="T3" fmla="*/ 0 h 24"/>
              <a:gd name="T4" fmla="*/ 29 w 47"/>
              <a:gd name="T5" fmla="*/ 0 h 24"/>
              <a:gd name="T6" fmla="*/ 33 w 47"/>
              <a:gd name="T7" fmla="*/ 2 h 24"/>
              <a:gd name="T8" fmla="*/ 37 w 47"/>
              <a:gd name="T9" fmla="*/ 4 h 24"/>
              <a:gd name="T10" fmla="*/ 41 w 47"/>
              <a:gd name="T11" fmla="*/ 7 h 24"/>
              <a:gd name="T12" fmla="*/ 43 w 47"/>
              <a:gd name="T13" fmla="*/ 11 h 24"/>
              <a:gd name="T14" fmla="*/ 46 w 47"/>
              <a:gd name="T15" fmla="*/ 15 h 24"/>
              <a:gd name="T16" fmla="*/ 47 w 47"/>
              <a:gd name="T17" fmla="*/ 18 h 24"/>
              <a:gd name="T18" fmla="*/ 47 w 47"/>
              <a:gd name="T19" fmla="*/ 24 h 24"/>
              <a:gd name="T20" fmla="*/ 0 w 47"/>
              <a:gd name="T21" fmla="*/ 24 h 24"/>
              <a:gd name="T22" fmla="*/ 0 w 47"/>
              <a:gd name="T23" fmla="*/ 24 h 24"/>
              <a:gd name="T24" fmla="*/ 0 w 47"/>
              <a:gd name="T25" fmla="*/ 18 h 24"/>
              <a:gd name="T26" fmla="*/ 2 w 47"/>
              <a:gd name="T27" fmla="*/ 15 h 24"/>
              <a:gd name="T28" fmla="*/ 4 w 47"/>
              <a:gd name="T29" fmla="*/ 11 h 24"/>
              <a:gd name="T30" fmla="*/ 7 w 47"/>
              <a:gd name="T31" fmla="*/ 7 h 24"/>
              <a:gd name="T32" fmla="*/ 11 w 47"/>
              <a:gd name="T33" fmla="*/ 4 h 24"/>
              <a:gd name="T34" fmla="*/ 15 w 47"/>
              <a:gd name="T35" fmla="*/ 2 h 24"/>
              <a:gd name="T36" fmla="*/ 19 w 47"/>
              <a:gd name="T37" fmla="*/ 0 h 24"/>
              <a:gd name="T38" fmla="*/ 24 w 47"/>
              <a:gd name="T3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4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2"/>
                </a:lnTo>
                <a:lnTo>
                  <a:pt x="37" y="4"/>
                </a:lnTo>
                <a:lnTo>
                  <a:pt x="41" y="7"/>
                </a:lnTo>
                <a:lnTo>
                  <a:pt x="43" y="11"/>
                </a:lnTo>
                <a:lnTo>
                  <a:pt x="46" y="15"/>
                </a:lnTo>
                <a:lnTo>
                  <a:pt x="47" y="18"/>
                </a:lnTo>
                <a:lnTo>
                  <a:pt x="47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2" y="15"/>
                </a:lnTo>
                <a:lnTo>
                  <a:pt x="4" y="11"/>
                </a:lnTo>
                <a:lnTo>
                  <a:pt x="7" y="7"/>
                </a:lnTo>
                <a:lnTo>
                  <a:pt x="11" y="4"/>
                </a:lnTo>
                <a:lnTo>
                  <a:pt x="15" y="2"/>
                </a:lnTo>
                <a:lnTo>
                  <a:pt x="19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3" name="Freeform 20494"/>
          <p:cNvSpPr>
            <a:spLocks noEditPoints="1"/>
          </p:cNvSpPr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4" name="Rectangle 20495"/>
          <p:cNvSpPr>
            <a:spLocks noChangeArrowheads="1"/>
          </p:cNvSpPr>
          <p:nvPr userDrawn="1"/>
        </p:nvSpPr>
        <p:spPr bwMode="auto">
          <a:xfrm>
            <a:off x="8724901" y="40354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5" name="Freeform 20496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6" name="Freeform 20497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7" name="Freeform 20498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9" name="Freeform 20500"/>
          <p:cNvSpPr/>
          <p:nvPr userDrawn="1"/>
        </p:nvSpPr>
        <p:spPr bwMode="auto">
          <a:xfrm>
            <a:off x="8855076" y="3905250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1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3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5 w 47"/>
              <a:gd name="T35" fmla="*/ 1 h 23"/>
              <a:gd name="T36" fmla="*/ 20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1"/>
                </a:lnTo>
                <a:lnTo>
                  <a:pt x="37" y="4"/>
                </a:lnTo>
                <a:lnTo>
                  <a:pt x="41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3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5" y="1"/>
                </a:lnTo>
                <a:lnTo>
                  <a:pt x="20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0" name="Freeform 20501"/>
          <p:cNvSpPr>
            <a:spLocks noEditPoints="1"/>
          </p:cNvSpPr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1" name="Rectangle 20502"/>
          <p:cNvSpPr>
            <a:spLocks noChangeArrowheads="1"/>
          </p:cNvSpPr>
          <p:nvPr userDrawn="1"/>
        </p:nvSpPr>
        <p:spPr bwMode="auto">
          <a:xfrm>
            <a:off x="8855076" y="3941763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2" name="Freeform 20503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3" name="Freeform 20504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4" name="Freeform 20505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6" name="Freeform 20507"/>
          <p:cNvSpPr/>
          <p:nvPr userDrawn="1"/>
        </p:nvSpPr>
        <p:spPr bwMode="auto">
          <a:xfrm>
            <a:off x="8994776" y="3940175"/>
            <a:ext cx="73025" cy="36513"/>
          </a:xfrm>
          <a:custGeom>
            <a:avLst/>
            <a:gdLst>
              <a:gd name="T0" fmla="*/ 23 w 46"/>
              <a:gd name="T1" fmla="*/ 0 h 23"/>
              <a:gd name="T2" fmla="*/ 23 w 46"/>
              <a:gd name="T3" fmla="*/ 0 h 23"/>
              <a:gd name="T4" fmla="*/ 28 w 46"/>
              <a:gd name="T5" fmla="*/ 0 h 23"/>
              <a:gd name="T6" fmla="*/ 32 w 46"/>
              <a:gd name="T7" fmla="*/ 1 h 23"/>
              <a:gd name="T8" fmla="*/ 36 w 46"/>
              <a:gd name="T9" fmla="*/ 4 h 23"/>
              <a:gd name="T10" fmla="*/ 40 w 46"/>
              <a:gd name="T11" fmla="*/ 6 h 23"/>
              <a:gd name="T12" fmla="*/ 43 w 46"/>
              <a:gd name="T13" fmla="*/ 10 h 23"/>
              <a:gd name="T14" fmla="*/ 45 w 46"/>
              <a:gd name="T15" fmla="*/ 14 h 23"/>
              <a:gd name="T16" fmla="*/ 46 w 46"/>
              <a:gd name="T17" fmla="*/ 18 h 23"/>
              <a:gd name="T18" fmla="*/ 46 w 46"/>
              <a:gd name="T19" fmla="*/ 23 h 23"/>
              <a:gd name="T20" fmla="*/ 0 w 46"/>
              <a:gd name="T21" fmla="*/ 23 h 23"/>
              <a:gd name="T22" fmla="*/ 0 w 46"/>
              <a:gd name="T23" fmla="*/ 23 h 23"/>
              <a:gd name="T24" fmla="*/ 0 w 46"/>
              <a:gd name="T25" fmla="*/ 18 h 23"/>
              <a:gd name="T26" fmla="*/ 1 w 46"/>
              <a:gd name="T27" fmla="*/ 14 h 23"/>
              <a:gd name="T28" fmla="*/ 3 w 46"/>
              <a:gd name="T29" fmla="*/ 10 h 23"/>
              <a:gd name="T30" fmla="*/ 6 w 46"/>
              <a:gd name="T31" fmla="*/ 6 h 23"/>
              <a:gd name="T32" fmla="*/ 10 w 46"/>
              <a:gd name="T33" fmla="*/ 4 h 23"/>
              <a:gd name="T34" fmla="*/ 14 w 46"/>
              <a:gd name="T35" fmla="*/ 1 h 23"/>
              <a:gd name="T36" fmla="*/ 18 w 46"/>
              <a:gd name="T37" fmla="*/ 0 h 23"/>
              <a:gd name="T38" fmla="*/ 23 w 46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6" h="23">
                <a:moveTo>
                  <a:pt x="23" y="0"/>
                </a:moveTo>
                <a:lnTo>
                  <a:pt x="23" y="0"/>
                </a:lnTo>
                <a:lnTo>
                  <a:pt x="28" y="0"/>
                </a:lnTo>
                <a:lnTo>
                  <a:pt x="32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5" y="14"/>
                </a:lnTo>
                <a:lnTo>
                  <a:pt x="46" y="18"/>
                </a:lnTo>
                <a:lnTo>
                  <a:pt x="46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3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7" name="Freeform 20508"/>
          <p:cNvSpPr>
            <a:spLocks noEditPoints="1"/>
          </p:cNvSpPr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0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  <a:gd name="T8" fmla="*/ 46 w 46"/>
              <a:gd name="T9" fmla="*/ 0 w 46"/>
              <a:gd name="T10" fmla="*/ 0 w 46"/>
              <a:gd name="T11" fmla="*/ 46 w 46"/>
              <a:gd name="T12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6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8" name="Rectangle 20509"/>
          <p:cNvSpPr>
            <a:spLocks noChangeArrowheads="1"/>
          </p:cNvSpPr>
          <p:nvPr userDrawn="1"/>
        </p:nvSpPr>
        <p:spPr bwMode="auto">
          <a:xfrm>
            <a:off x="8994776" y="397668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9" name="Freeform 20510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46 w 46"/>
              <a:gd name="T2" fmla="*/ 46 w 46"/>
              <a:gd name="T3" fmla="*/ 46 w 46"/>
              <a:gd name="T4" fmla="*/ 0 w 46"/>
              <a:gd name="T5" fmla="*/ 0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0" name="Freeform 20511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1" name="Freeform 20512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3" name="Freeform 20514"/>
          <p:cNvSpPr/>
          <p:nvPr userDrawn="1"/>
        </p:nvSpPr>
        <p:spPr bwMode="auto">
          <a:xfrm>
            <a:off x="9134476" y="4022725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7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7" y="0"/>
                </a:lnTo>
                <a:lnTo>
                  <a:pt x="33" y="1"/>
                </a:lnTo>
                <a:lnTo>
                  <a:pt x="37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4" y="1"/>
                </a:lnTo>
                <a:lnTo>
                  <a:pt x="18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4" name="Freeform 20515"/>
          <p:cNvSpPr>
            <a:spLocks noEditPoints="1"/>
          </p:cNvSpPr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5" name="Rectangle 20516"/>
          <p:cNvSpPr>
            <a:spLocks noChangeArrowheads="1"/>
          </p:cNvSpPr>
          <p:nvPr userDrawn="1"/>
        </p:nvSpPr>
        <p:spPr bwMode="auto">
          <a:xfrm>
            <a:off x="9134476" y="405923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6" name="Freeform 20517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7" name="Freeform 20518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8" name="Freeform 20519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0" name="Freeform 20521"/>
          <p:cNvSpPr/>
          <p:nvPr userDrawn="1"/>
        </p:nvSpPr>
        <p:spPr bwMode="auto">
          <a:xfrm>
            <a:off x="8202613" y="4002088"/>
            <a:ext cx="74613" cy="36513"/>
          </a:xfrm>
          <a:custGeom>
            <a:avLst/>
            <a:gdLst>
              <a:gd name="T0" fmla="*/ 23 w 47"/>
              <a:gd name="T1" fmla="*/ 0 h 23"/>
              <a:gd name="T2" fmla="*/ 23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6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6 w 47"/>
              <a:gd name="T31" fmla="*/ 6 h 23"/>
              <a:gd name="T32" fmla="*/ 10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3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3" y="0"/>
                </a:moveTo>
                <a:lnTo>
                  <a:pt x="23" y="0"/>
                </a:lnTo>
                <a:lnTo>
                  <a:pt x="29" y="0"/>
                </a:lnTo>
                <a:lnTo>
                  <a:pt x="33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1" name="Freeform 20522"/>
          <p:cNvSpPr>
            <a:spLocks noEditPoints="1"/>
          </p:cNvSpPr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2" name="Rectangle 20523"/>
          <p:cNvSpPr>
            <a:spLocks noChangeArrowheads="1"/>
          </p:cNvSpPr>
          <p:nvPr userDrawn="1"/>
        </p:nvSpPr>
        <p:spPr bwMode="auto">
          <a:xfrm>
            <a:off x="8202613" y="4038600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3" name="Freeform 20524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4" name="Freeform 20525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5" name="Freeform 20526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53" name="Freeform 20545"/>
          <p:cNvSpPr/>
          <p:nvPr userDrawn="1"/>
        </p:nvSpPr>
        <p:spPr bwMode="auto">
          <a:xfrm>
            <a:off x="9818688" y="5068888"/>
            <a:ext cx="0" cy="25400"/>
          </a:xfrm>
          <a:custGeom>
            <a:avLst/>
            <a:gdLst>
              <a:gd name="T0" fmla="*/ 16 h 16"/>
              <a:gd name="T1" fmla="*/ 0 h 16"/>
              <a:gd name="T2" fmla="*/ 16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0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3587751"/>
            <a:ext cx="12185650" cy="3254374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2286000" y="2124073"/>
            <a:ext cx="1676400" cy="2447925"/>
          </a:xfrm>
        </p:spPr>
        <p:txBody>
          <a:bodyPr/>
          <a:lstStyle/>
          <a:p>
            <a:endParaRPr lang="en-ID"/>
          </a:p>
        </p:txBody>
      </p:sp>
      <p:sp>
        <p:nvSpPr>
          <p:cNvPr id="9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5295900" y="2124074"/>
            <a:ext cx="1676400" cy="2447925"/>
          </a:xfrm>
        </p:spPr>
        <p:txBody>
          <a:bodyPr/>
          <a:lstStyle/>
          <a:p>
            <a:endParaRPr lang="en-ID"/>
          </a:p>
        </p:txBody>
      </p:sp>
      <p:sp>
        <p:nvSpPr>
          <p:cNvPr id="10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8229602" y="2124073"/>
            <a:ext cx="1676400" cy="2447925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1616683" y="1023257"/>
            <a:ext cx="4479317" cy="4811486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1398969" y="1030515"/>
            <a:ext cx="4319660" cy="5827485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5290458" y="0"/>
            <a:ext cx="3396026" cy="6858000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134540" y="1653540"/>
            <a:ext cx="2043099" cy="355092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023087" y="3548156"/>
            <a:ext cx="2055807" cy="355092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2671792" y="4492040"/>
            <a:ext cx="2043099" cy="3550920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7392124" y="4492040"/>
            <a:ext cx="2043099" cy="355092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564563" y="1496236"/>
            <a:ext cx="1888435" cy="33515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4813242" y="1219802"/>
            <a:ext cx="3329861" cy="4432853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3860610" y="1869129"/>
            <a:ext cx="3735006" cy="236149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2137708" y="1796557"/>
            <a:ext cx="3735006" cy="236149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8" name="Freeform 5"/>
          <p:cNvSpPr/>
          <p:nvPr userDrawn="1"/>
        </p:nvSpPr>
        <p:spPr bwMode="auto">
          <a:xfrm>
            <a:off x="5670550" y="21875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8 w 80"/>
              <a:gd name="T7" fmla="*/ 66 h 129"/>
              <a:gd name="T8" fmla="*/ 54 w 80"/>
              <a:gd name="T9" fmla="*/ 68 h 129"/>
              <a:gd name="T10" fmla="*/ 51 w 80"/>
              <a:gd name="T11" fmla="*/ 69 h 129"/>
              <a:gd name="T12" fmla="*/ 47 w 80"/>
              <a:gd name="T13" fmla="*/ 72 h 129"/>
              <a:gd name="T14" fmla="*/ 45 w 80"/>
              <a:gd name="T15" fmla="*/ 74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09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4 h 129"/>
              <a:gd name="T38" fmla="*/ 32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3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3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4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4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1 h 129"/>
              <a:gd name="T92" fmla="*/ 58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8" y="66"/>
                </a:lnTo>
                <a:lnTo>
                  <a:pt x="54" y="68"/>
                </a:lnTo>
                <a:lnTo>
                  <a:pt x="51" y="69"/>
                </a:lnTo>
                <a:lnTo>
                  <a:pt x="47" y="72"/>
                </a:lnTo>
                <a:lnTo>
                  <a:pt x="45" y="74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39" y="109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4"/>
                </a:lnTo>
                <a:lnTo>
                  <a:pt x="32" y="72"/>
                </a:lnTo>
                <a:lnTo>
                  <a:pt x="30" y="69"/>
                </a:lnTo>
                <a:lnTo>
                  <a:pt x="27" y="68"/>
                </a:lnTo>
                <a:lnTo>
                  <a:pt x="23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3" y="62"/>
                </a:lnTo>
                <a:lnTo>
                  <a:pt x="27" y="61"/>
                </a:lnTo>
                <a:lnTo>
                  <a:pt x="30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4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4"/>
                </a:lnTo>
                <a:lnTo>
                  <a:pt x="42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1"/>
                </a:lnTo>
                <a:lnTo>
                  <a:pt x="58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9" name="Freeform 6"/>
          <p:cNvSpPr/>
          <p:nvPr userDrawn="1"/>
        </p:nvSpPr>
        <p:spPr bwMode="auto">
          <a:xfrm>
            <a:off x="4498975" y="27924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0" name="Freeform 7"/>
          <p:cNvSpPr/>
          <p:nvPr userDrawn="1"/>
        </p:nvSpPr>
        <p:spPr bwMode="auto">
          <a:xfrm>
            <a:off x="1797050" y="4389438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8 h 129"/>
              <a:gd name="T10" fmla="*/ 51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2 w 80"/>
              <a:gd name="T39" fmla="*/ 72 h 129"/>
              <a:gd name="T40" fmla="*/ 30 w 80"/>
              <a:gd name="T41" fmla="*/ 70 h 129"/>
              <a:gd name="T42" fmla="*/ 27 w 80"/>
              <a:gd name="T43" fmla="*/ 68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4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2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2" y="72"/>
                </a:lnTo>
                <a:lnTo>
                  <a:pt x="30" y="70"/>
                </a:lnTo>
                <a:lnTo>
                  <a:pt x="27" y="68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4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2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2"/>
                </a:lnTo>
                <a:lnTo>
                  <a:pt x="58" y="63"/>
                </a:lnTo>
                <a:lnTo>
                  <a:pt x="67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1" name="Freeform 8"/>
          <p:cNvSpPr/>
          <p:nvPr userDrawn="1"/>
        </p:nvSpPr>
        <p:spPr bwMode="auto">
          <a:xfrm>
            <a:off x="566738" y="534670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6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2" name="Freeform 9"/>
          <p:cNvSpPr/>
          <p:nvPr userDrawn="1"/>
        </p:nvSpPr>
        <p:spPr bwMode="auto">
          <a:xfrm>
            <a:off x="0" y="46466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3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3" name="Freeform 10"/>
          <p:cNvSpPr/>
          <p:nvPr userDrawn="1"/>
        </p:nvSpPr>
        <p:spPr bwMode="auto">
          <a:xfrm>
            <a:off x="6789738" y="417671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7 w 80"/>
              <a:gd name="T7" fmla="*/ 66 h 129"/>
              <a:gd name="T8" fmla="*/ 53 w 80"/>
              <a:gd name="T9" fmla="*/ 68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1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7" y="66"/>
                </a:lnTo>
                <a:lnTo>
                  <a:pt x="53" y="68"/>
                </a:lnTo>
                <a:lnTo>
                  <a:pt x="50" y="69"/>
                </a:lnTo>
                <a:lnTo>
                  <a:pt x="48" y="72"/>
                </a:lnTo>
                <a:lnTo>
                  <a:pt x="46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1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6"/>
                </a:lnTo>
                <a:lnTo>
                  <a:pt x="33" y="72"/>
                </a:lnTo>
                <a:lnTo>
                  <a:pt x="30" y="69"/>
                </a:lnTo>
                <a:lnTo>
                  <a:pt x="27" y="68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1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4" name="Freeform 11"/>
          <p:cNvSpPr/>
          <p:nvPr userDrawn="1"/>
        </p:nvSpPr>
        <p:spPr bwMode="auto">
          <a:xfrm>
            <a:off x="3575050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9 h 129"/>
              <a:gd name="T10" fmla="*/ 51 w 80"/>
              <a:gd name="T11" fmla="*/ 71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4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1 h 129"/>
              <a:gd name="T42" fmla="*/ 27 w 80"/>
              <a:gd name="T43" fmla="*/ 69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7 w 80"/>
              <a:gd name="T87" fmla="*/ 58 h 129"/>
              <a:gd name="T88" fmla="*/ 51 w 80"/>
              <a:gd name="T89" fmla="*/ 60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9"/>
                </a:lnTo>
                <a:lnTo>
                  <a:pt x="51" y="71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1"/>
                </a:lnTo>
                <a:lnTo>
                  <a:pt x="27" y="69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5"/>
                </a:lnTo>
                <a:lnTo>
                  <a:pt x="23" y="63"/>
                </a:lnTo>
                <a:lnTo>
                  <a:pt x="27" y="62"/>
                </a:lnTo>
                <a:lnTo>
                  <a:pt x="30" y="60"/>
                </a:lnTo>
                <a:lnTo>
                  <a:pt x="32" y="58"/>
                </a:lnTo>
                <a:lnTo>
                  <a:pt x="34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8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5" name="Freeform 12"/>
          <p:cNvSpPr/>
          <p:nvPr userDrawn="1"/>
        </p:nvSpPr>
        <p:spPr bwMode="auto">
          <a:xfrm>
            <a:off x="5237163" y="540226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8 w 80"/>
              <a:gd name="T7" fmla="*/ 66 h 129"/>
              <a:gd name="T8" fmla="*/ 55 w 80"/>
              <a:gd name="T9" fmla="*/ 69 h 129"/>
              <a:gd name="T10" fmla="*/ 52 w 80"/>
              <a:gd name="T11" fmla="*/ 70 h 129"/>
              <a:gd name="T12" fmla="*/ 49 w 80"/>
              <a:gd name="T13" fmla="*/ 73 h 129"/>
              <a:gd name="T14" fmla="*/ 47 w 80"/>
              <a:gd name="T15" fmla="*/ 75 h 129"/>
              <a:gd name="T16" fmla="*/ 45 w 80"/>
              <a:gd name="T17" fmla="*/ 79 h 129"/>
              <a:gd name="T18" fmla="*/ 44 w 80"/>
              <a:gd name="T19" fmla="*/ 83 h 129"/>
              <a:gd name="T20" fmla="*/ 43 w 80"/>
              <a:gd name="T21" fmla="*/ 94 h 129"/>
              <a:gd name="T22" fmla="*/ 42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8 w 80"/>
              <a:gd name="T33" fmla="*/ 83 h 129"/>
              <a:gd name="T34" fmla="*/ 37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4 w 80"/>
              <a:gd name="T45" fmla="*/ 66 h 129"/>
              <a:gd name="T46" fmla="*/ 14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4 w 80"/>
              <a:gd name="T53" fmla="*/ 64 h 129"/>
              <a:gd name="T54" fmla="*/ 24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7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2 w 80"/>
              <a:gd name="T77" fmla="*/ 19 h 129"/>
              <a:gd name="T78" fmla="*/ 43 w 80"/>
              <a:gd name="T79" fmla="*/ 35 h 129"/>
              <a:gd name="T80" fmla="*/ 44 w 80"/>
              <a:gd name="T81" fmla="*/ 46 h 129"/>
              <a:gd name="T82" fmla="*/ 45 w 80"/>
              <a:gd name="T83" fmla="*/ 50 h 129"/>
              <a:gd name="T84" fmla="*/ 47 w 80"/>
              <a:gd name="T85" fmla="*/ 54 h 129"/>
              <a:gd name="T86" fmla="*/ 49 w 80"/>
              <a:gd name="T87" fmla="*/ 57 h 129"/>
              <a:gd name="T88" fmla="*/ 52 w 80"/>
              <a:gd name="T89" fmla="*/ 59 h 129"/>
              <a:gd name="T90" fmla="*/ 55 w 80"/>
              <a:gd name="T91" fmla="*/ 61 h 129"/>
              <a:gd name="T92" fmla="*/ 58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8" y="66"/>
                </a:lnTo>
                <a:lnTo>
                  <a:pt x="55" y="69"/>
                </a:lnTo>
                <a:lnTo>
                  <a:pt x="52" y="70"/>
                </a:lnTo>
                <a:lnTo>
                  <a:pt x="49" y="73"/>
                </a:lnTo>
                <a:lnTo>
                  <a:pt x="47" y="75"/>
                </a:lnTo>
                <a:lnTo>
                  <a:pt x="45" y="79"/>
                </a:lnTo>
                <a:lnTo>
                  <a:pt x="44" y="83"/>
                </a:lnTo>
                <a:lnTo>
                  <a:pt x="43" y="94"/>
                </a:lnTo>
                <a:lnTo>
                  <a:pt x="42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8" y="83"/>
                </a:lnTo>
                <a:lnTo>
                  <a:pt x="37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4" y="66"/>
                </a:lnTo>
                <a:lnTo>
                  <a:pt x="14" y="65"/>
                </a:lnTo>
                <a:lnTo>
                  <a:pt x="0" y="64"/>
                </a:lnTo>
                <a:lnTo>
                  <a:pt x="0" y="64"/>
                </a:lnTo>
                <a:lnTo>
                  <a:pt x="14" y="64"/>
                </a:lnTo>
                <a:lnTo>
                  <a:pt x="24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7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2" y="19"/>
                </a:lnTo>
                <a:lnTo>
                  <a:pt x="43" y="35"/>
                </a:lnTo>
                <a:lnTo>
                  <a:pt x="44" y="46"/>
                </a:lnTo>
                <a:lnTo>
                  <a:pt x="45" y="50"/>
                </a:lnTo>
                <a:lnTo>
                  <a:pt x="47" y="54"/>
                </a:lnTo>
                <a:lnTo>
                  <a:pt x="49" y="57"/>
                </a:lnTo>
                <a:lnTo>
                  <a:pt x="52" y="59"/>
                </a:lnTo>
                <a:lnTo>
                  <a:pt x="55" y="61"/>
                </a:lnTo>
                <a:lnTo>
                  <a:pt x="58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6" name="Freeform 13"/>
          <p:cNvSpPr/>
          <p:nvPr userDrawn="1"/>
        </p:nvSpPr>
        <p:spPr bwMode="auto">
          <a:xfrm>
            <a:off x="753903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8 w 80"/>
              <a:gd name="T13" fmla="*/ 72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3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3 w 80"/>
              <a:gd name="T61" fmla="*/ 56 h 129"/>
              <a:gd name="T62" fmla="*/ 35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3 h 129"/>
              <a:gd name="T86" fmla="*/ 48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8" y="72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3" y="65"/>
                </a:lnTo>
                <a:lnTo>
                  <a:pt x="0" y="65"/>
                </a:lnTo>
                <a:lnTo>
                  <a:pt x="0" y="65"/>
                </a:lnTo>
                <a:lnTo>
                  <a:pt x="13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3" y="56"/>
                </a:lnTo>
                <a:lnTo>
                  <a:pt x="35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3"/>
                </a:lnTo>
                <a:lnTo>
                  <a:pt x="48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7" name="Freeform 14"/>
          <p:cNvSpPr/>
          <p:nvPr userDrawn="1"/>
        </p:nvSpPr>
        <p:spPr bwMode="auto">
          <a:xfrm>
            <a:off x="8716963" y="3392488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8 h 130"/>
              <a:gd name="T10" fmla="*/ 51 w 79"/>
              <a:gd name="T11" fmla="*/ 70 h 130"/>
              <a:gd name="T12" fmla="*/ 47 w 79"/>
              <a:gd name="T13" fmla="*/ 72 h 130"/>
              <a:gd name="T14" fmla="*/ 45 w 79"/>
              <a:gd name="T15" fmla="*/ 75 h 130"/>
              <a:gd name="T16" fmla="*/ 43 w 79"/>
              <a:gd name="T17" fmla="*/ 79 h 130"/>
              <a:gd name="T18" fmla="*/ 42 w 79"/>
              <a:gd name="T19" fmla="*/ 83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3 h 130"/>
              <a:gd name="T34" fmla="*/ 36 w 79"/>
              <a:gd name="T35" fmla="*/ 79 h 130"/>
              <a:gd name="T36" fmla="*/ 34 w 79"/>
              <a:gd name="T37" fmla="*/ 75 h 130"/>
              <a:gd name="T38" fmla="*/ 32 w 79"/>
              <a:gd name="T39" fmla="*/ 72 h 130"/>
              <a:gd name="T40" fmla="*/ 29 w 79"/>
              <a:gd name="T41" fmla="*/ 70 h 130"/>
              <a:gd name="T42" fmla="*/ 26 w 79"/>
              <a:gd name="T43" fmla="*/ 68 h 130"/>
              <a:gd name="T44" fmla="*/ 23 w 79"/>
              <a:gd name="T45" fmla="*/ 67 h 130"/>
              <a:gd name="T46" fmla="*/ 13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3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1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70"/>
                </a:lnTo>
                <a:lnTo>
                  <a:pt x="26" y="68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8" name="Freeform 15"/>
          <p:cNvSpPr/>
          <p:nvPr userDrawn="1"/>
        </p:nvSpPr>
        <p:spPr bwMode="auto">
          <a:xfrm>
            <a:off x="9625013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1 h 129"/>
              <a:gd name="T12" fmla="*/ 48 w 80"/>
              <a:gd name="T13" fmla="*/ 73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1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8 w 80"/>
              <a:gd name="T33" fmla="*/ 84 h 129"/>
              <a:gd name="T34" fmla="*/ 35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29 w 80"/>
              <a:gd name="T41" fmla="*/ 71 h 129"/>
              <a:gd name="T42" fmla="*/ 26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6 w 80"/>
              <a:gd name="T57" fmla="*/ 62 h 129"/>
              <a:gd name="T58" fmla="*/ 29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5 w 80"/>
              <a:gd name="T65" fmla="*/ 51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6 w 80"/>
              <a:gd name="T85" fmla="*/ 54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1"/>
                </a:lnTo>
                <a:lnTo>
                  <a:pt x="48" y="73"/>
                </a:lnTo>
                <a:lnTo>
                  <a:pt x="46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1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8" y="84"/>
                </a:lnTo>
                <a:lnTo>
                  <a:pt x="35" y="79"/>
                </a:lnTo>
                <a:lnTo>
                  <a:pt x="34" y="76"/>
                </a:lnTo>
                <a:lnTo>
                  <a:pt x="32" y="73"/>
                </a:lnTo>
                <a:lnTo>
                  <a:pt x="29" y="71"/>
                </a:lnTo>
                <a:lnTo>
                  <a:pt x="26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4"/>
                </a:lnTo>
                <a:lnTo>
                  <a:pt x="35" y="51"/>
                </a:lnTo>
                <a:lnTo>
                  <a:pt x="38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1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6" y="54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9" name="Freeform 16"/>
          <p:cNvSpPr/>
          <p:nvPr userDrawn="1"/>
        </p:nvSpPr>
        <p:spPr bwMode="auto">
          <a:xfrm>
            <a:off x="11996738" y="5299075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3 w 80"/>
              <a:gd name="T61" fmla="*/ 58 h 129"/>
              <a:gd name="T62" fmla="*/ 35 w 80"/>
              <a:gd name="T63" fmla="*/ 55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5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3" y="58"/>
                </a:lnTo>
                <a:lnTo>
                  <a:pt x="35" y="55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5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0" name="Freeform 17"/>
          <p:cNvSpPr/>
          <p:nvPr userDrawn="1"/>
        </p:nvSpPr>
        <p:spPr bwMode="auto">
          <a:xfrm>
            <a:off x="10618788" y="3797300"/>
            <a:ext cx="125413" cy="204788"/>
          </a:xfrm>
          <a:custGeom>
            <a:avLst/>
            <a:gdLst>
              <a:gd name="T0" fmla="*/ 79 w 79"/>
              <a:gd name="T1" fmla="*/ 64 h 129"/>
              <a:gd name="T2" fmla="*/ 79 w 79"/>
              <a:gd name="T3" fmla="*/ 64 h 129"/>
              <a:gd name="T4" fmla="*/ 67 w 79"/>
              <a:gd name="T5" fmla="*/ 64 h 129"/>
              <a:gd name="T6" fmla="*/ 57 w 79"/>
              <a:gd name="T7" fmla="*/ 66 h 129"/>
              <a:gd name="T8" fmla="*/ 54 w 79"/>
              <a:gd name="T9" fmla="*/ 67 h 129"/>
              <a:gd name="T10" fmla="*/ 50 w 79"/>
              <a:gd name="T11" fmla="*/ 69 h 129"/>
              <a:gd name="T12" fmla="*/ 47 w 79"/>
              <a:gd name="T13" fmla="*/ 72 h 129"/>
              <a:gd name="T14" fmla="*/ 45 w 79"/>
              <a:gd name="T15" fmla="*/ 75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4 h 129"/>
              <a:gd name="T22" fmla="*/ 40 w 79"/>
              <a:gd name="T23" fmla="*/ 109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09 h 129"/>
              <a:gd name="T30" fmla="*/ 38 w 79"/>
              <a:gd name="T31" fmla="*/ 94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5 h 129"/>
              <a:gd name="T38" fmla="*/ 32 w 79"/>
              <a:gd name="T39" fmla="*/ 72 h 129"/>
              <a:gd name="T40" fmla="*/ 29 w 79"/>
              <a:gd name="T41" fmla="*/ 69 h 129"/>
              <a:gd name="T42" fmla="*/ 26 w 79"/>
              <a:gd name="T43" fmla="*/ 67 h 129"/>
              <a:gd name="T44" fmla="*/ 23 w 79"/>
              <a:gd name="T45" fmla="*/ 66 h 129"/>
              <a:gd name="T46" fmla="*/ 13 w 79"/>
              <a:gd name="T47" fmla="*/ 64 h 129"/>
              <a:gd name="T48" fmla="*/ 0 w 79"/>
              <a:gd name="T49" fmla="*/ 64 h 129"/>
              <a:gd name="T50" fmla="*/ 0 w 79"/>
              <a:gd name="T51" fmla="*/ 64 h 129"/>
              <a:gd name="T52" fmla="*/ 13 w 79"/>
              <a:gd name="T53" fmla="*/ 63 h 129"/>
              <a:gd name="T54" fmla="*/ 23 w 79"/>
              <a:gd name="T55" fmla="*/ 62 h 129"/>
              <a:gd name="T56" fmla="*/ 26 w 79"/>
              <a:gd name="T57" fmla="*/ 61 h 129"/>
              <a:gd name="T58" fmla="*/ 29 w 79"/>
              <a:gd name="T59" fmla="*/ 59 h 129"/>
              <a:gd name="T60" fmla="*/ 32 w 79"/>
              <a:gd name="T61" fmla="*/ 57 h 129"/>
              <a:gd name="T62" fmla="*/ 34 w 79"/>
              <a:gd name="T63" fmla="*/ 54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19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19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4 h 129"/>
              <a:gd name="T86" fmla="*/ 47 w 79"/>
              <a:gd name="T87" fmla="*/ 57 h 129"/>
              <a:gd name="T88" fmla="*/ 50 w 79"/>
              <a:gd name="T89" fmla="*/ 59 h 129"/>
              <a:gd name="T90" fmla="*/ 54 w 79"/>
              <a:gd name="T91" fmla="*/ 61 h 129"/>
              <a:gd name="T92" fmla="*/ 57 w 79"/>
              <a:gd name="T93" fmla="*/ 62 h 129"/>
              <a:gd name="T94" fmla="*/ 67 w 79"/>
              <a:gd name="T95" fmla="*/ 63 h 129"/>
              <a:gd name="T96" fmla="*/ 79 w 79"/>
              <a:gd name="T97" fmla="*/ 64 h 129"/>
              <a:gd name="T98" fmla="*/ 79 w 79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4"/>
                </a:moveTo>
                <a:lnTo>
                  <a:pt x="79" y="64"/>
                </a:lnTo>
                <a:lnTo>
                  <a:pt x="67" y="64"/>
                </a:lnTo>
                <a:lnTo>
                  <a:pt x="57" y="66"/>
                </a:lnTo>
                <a:lnTo>
                  <a:pt x="54" y="67"/>
                </a:lnTo>
                <a:lnTo>
                  <a:pt x="50" y="69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39" y="129"/>
                </a:lnTo>
                <a:lnTo>
                  <a:pt x="39" y="129"/>
                </a:lnTo>
                <a:lnTo>
                  <a:pt x="39" y="109"/>
                </a:lnTo>
                <a:lnTo>
                  <a:pt x="38" y="94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69"/>
                </a:lnTo>
                <a:lnTo>
                  <a:pt x="26" y="67"/>
                </a:lnTo>
                <a:lnTo>
                  <a:pt x="23" y="66"/>
                </a:lnTo>
                <a:lnTo>
                  <a:pt x="13" y="64"/>
                </a:lnTo>
                <a:lnTo>
                  <a:pt x="0" y="64"/>
                </a:lnTo>
                <a:lnTo>
                  <a:pt x="0" y="64"/>
                </a:lnTo>
                <a:lnTo>
                  <a:pt x="13" y="63"/>
                </a:lnTo>
                <a:lnTo>
                  <a:pt x="23" y="62"/>
                </a:lnTo>
                <a:lnTo>
                  <a:pt x="26" y="61"/>
                </a:lnTo>
                <a:lnTo>
                  <a:pt x="29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19"/>
                </a:lnTo>
                <a:lnTo>
                  <a:pt x="39" y="0"/>
                </a:lnTo>
                <a:lnTo>
                  <a:pt x="39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4"/>
                </a:lnTo>
                <a:lnTo>
                  <a:pt x="47" y="57"/>
                </a:lnTo>
                <a:lnTo>
                  <a:pt x="50" y="59"/>
                </a:lnTo>
                <a:lnTo>
                  <a:pt x="54" y="61"/>
                </a:lnTo>
                <a:lnTo>
                  <a:pt x="57" y="62"/>
                </a:lnTo>
                <a:lnTo>
                  <a:pt x="67" y="63"/>
                </a:lnTo>
                <a:lnTo>
                  <a:pt x="79" y="64"/>
                </a:lnTo>
                <a:lnTo>
                  <a:pt x="79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1" name="Freeform 18"/>
          <p:cNvSpPr/>
          <p:nvPr userDrawn="1"/>
        </p:nvSpPr>
        <p:spPr bwMode="auto">
          <a:xfrm>
            <a:off x="11933238" y="19970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7 w 80"/>
              <a:gd name="T7" fmla="*/ 66 h 129"/>
              <a:gd name="T8" fmla="*/ 53 w 80"/>
              <a:gd name="T9" fmla="*/ 67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4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4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7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7" y="66"/>
                </a:lnTo>
                <a:lnTo>
                  <a:pt x="53" y="67"/>
                </a:lnTo>
                <a:lnTo>
                  <a:pt x="50" y="69"/>
                </a:lnTo>
                <a:lnTo>
                  <a:pt x="48" y="72"/>
                </a:lnTo>
                <a:lnTo>
                  <a:pt x="46" y="74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4"/>
                </a:lnTo>
                <a:lnTo>
                  <a:pt x="33" y="72"/>
                </a:lnTo>
                <a:lnTo>
                  <a:pt x="30" y="69"/>
                </a:lnTo>
                <a:lnTo>
                  <a:pt x="27" y="67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2" name="Freeform 19"/>
          <p:cNvSpPr/>
          <p:nvPr userDrawn="1"/>
        </p:nvSpPr>
        <p:spPr bwMode="auto">
          <a:xfrm>
            <a:off x="9726613" y="2689225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9 h 130"/>
              <a:gd name="T10" fmla="*/ 50 w 79"/>
              <a:gd name="T11" fmla="*/ 70 h 130"/>
              <a:gd name="T12" fmla="*/ 47 w 79"/>
              <a:gd name="T13" fmla="*/ 73 h 130"/>
              <a:gd name="T14" fmla="*/ 45 w 79"/>
              <a:gd name="T15" fmla="*/ 76 h 130"/>
              <a:gd name="T16" fmla="*/ 43 w 79"/>
              <a:gd name="T17" fmla="*/ 79 h 130"/>
              <a:gd name="T18" fmla="*/ 42 w 79"/>
              <a:gd name="T19" fmla="*/ 84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4 h 130"/>
              <a:gd name="T34" fmla="*/ 36 w 79"/>
              <a:gd name="T35" fmla="*/ 79 h 130"/>
              <a:gd name="T36" fmla="*/ 34 w 79"/>
              <a:gd name="T37" fmla="*/ 76 h 130"/>
              <a:gd name="T38" fmla="*/ 32 w 79"/>
              <a:gd name="T39" fmla="*/ 73 h 130"/>
              <a:gd name="T40" fmla="*/ 29 w 79"/>
              <a:gd name="T41" fmla="*/ 70 h 130"/>
              <a:gd name="T42" fmla="*/ 26 w 79"/>
              <a:gd name="T43" fmla="*/ 69 h 130"/>
              <a:gd name="T44" fmla="*/ 23 w 79"/>
              <a:gd name="T45" fmla="*/ 67 h 130"/>
              <a:gd name="T46" fmla="*/ 12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2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0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4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9" y="70"/>
                </a:lnTo>
                <a:lnTo>
                  <a:pt x="26" y="69"/>
                </a:lnTo>
                <a:lnTo>
                  <a:pt x="23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3" name="Freeform 20"/>
          <p:cNvSpPr/>
          <p:nvPr userDrawn="1"/>
        </p:nvSpPr>
        <p:spPr bwMode="auto">
          <a:xfrm>
            <a:off x="1108868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3 w 80"/>
              <a:gd name="T37" fmla="*/ 75 h 129"/>
              <a:gd name="T38" fmla="*/ 31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2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2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1 w 80"/>
              <a:gd name="T61" fmla="*/ 56 h 129"/>
              <a:gd name="T62" fmla="*/ 33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3 h 129"/>
              <a:gd name="T86" fmla="*/ 47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39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3" y="75"/>
                </a:lnTo>
                <a:lnTo>
                  <a:pt x="31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2" y="65"/>
                </a:lnTo>
                <a:lnTo>
                  <a:pt x="0" y="65"/>
                </a:lnTo>
                <a:lnTo>
                  <a:pt x="0" y="65"/>
                </a:lnTo>
                <a:lnTo>
                  <a:pt x="12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1" y="56"/>
                </a:lnTo>
                <a:lnTo>
                  <a:pt x="33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4" y="50"/>
                </a:lnTo>
                <a:lnTo>
                  <a:pt x="45" y="53"/>
                </a:lnTo>
                <a:lnTo>
                  <a:pt x="47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4" name="Freeform 21"/>
          <p:cNvSpPr/>
          <p:nvPr userDrawn="1"/>
        </p:nvSpPr>
        <p:spPr bwMode="auto">
          <a:xfrm>
            <a:off x="11733213" y="3182938"/>
            <a:ext cx="125413" cy="204788"/>
          </a:xfrm>
          <a:custGeom>
            <a:avLst/>
            <a:gdLst>
              <a:gd name="T0" fmla="*/ 79 w 79"/>
              <a:gd name="T1" fmla="*/ 65 h 129"/>
              <a:gd name="T2" fmla="*/ 79 w 79"/>
              <a:gd name="T3" fmla="*/ 65 h 129"/>
              <a:gd name="T4" fmla="*/ 66 w 79"/>
              <a:gd name="T5" fmla="*/ 66 h 129"/>
              <a:gd name="T6" fmla="*/ 56 w 79"/>
              <a:gd name="T7" fmla="*/ 67 h 129"/>
              <a:gd name="T8" fmla="*/ 53 w 79"/>
              <a:gd name="T9" fmla="*/ 69 h 129"/>
              <a:gd name="T10" fmla="*/ 50 w 79"/>
              <a:gd name="T11" fmla="*/ 70 h 129"/>
              <a:gd name="T12" fmla="*/ 47 w 79"/>
              <a:gd name="T13" fmla="*/ 73 h 129"/>
              <a:gd name="T14" fmla="*/ 45 w 79"/>
              <a:gd name="T15" fmla="*/ 76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5 h 129"/>
              <a:gd name="T22" fmla="*/ 40 w 79"/>
              <a:gd name="T23" fmla="*/ 110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10 h 129"/>
              <a:gd name="T30" fmla="*/ 38 w 79"/>
              <a:gd name="T31" fmla="*/ 95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6 h 129"/>
              <a:gd name="T38" fmla="*/ 32 w 79"/>
              <a:gd name="T39" fmla="*/ 73 h 129"/>
              <a:gd name="T40" fmla="*/ 28 w 79"/>
              <a:gd name="T41" fmla="*/ 70 h 129"/>
              <a:gd name="T42" fmla="*/ 25 w 79"/>
              <a:gd name="T43" fmla="*/ 69 h 129"/>
              <a:gd name="T44" fmla="*/ 22 w 79"/>
              <a:gd name="T45" fmla="*/ 67 h 129"/>
              <a:gd name="T46" fmla="*/ 12 w 79"/>
              <a:gd name="T47" fmla="*/ 66 h 129"/>
              <a:gd name="T48" fmla="*/ 0 w 79"/>
              <a:gd name="T49" fmla="*/ 65 h 129"/>
              <a:gd name="T50" fmla="*/ 0 w 79"/>
              <a:gd name="T51" fmla="*/ 65 h 129"/>
              <a:gd name="T52" fmla="*/ 12 w 79"/>
              <a:gd name="T53" fmla="*/ 65 h 129"/>
              <a:gd name="T54" fmla="*/ 22 w 79"/>
              <a:gd name="T55" fmla="*/ 63 h 129"/>
              <a:gd name="T56" fmla="*/ 25 w 79"/>
              <a:gd name="T57" fmla="*/ 62 h 129"/>
              <a:gd name="T58" fmla="*/ 28 w 79"/>
              <a:gd name="T59" fmla="*/ 60 h 129"/>
              <a:gd name="T60" fmla="*/ 32 w 79"/>
              <a:gd name="T61" fmla="*/ 58 h 129"/>
              <a:gd name="T62" fmla="*/ 34 w 79"/>
              <a:gd name="T63" fmla="*/ 55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20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20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5 h 129"/>
              <a:gd name="T86" fmla="*/ 47 w 79"/>
              <a:gd name="T87" fmla="*/ 58 h 129"/>
              <a:gd name="T88" fmla="*/ 50 w 79"/>
              <a:gd name="T89" fmla="*/ 60 h 129"/>
              <a:gd name="T90" fmla="*/ 53 w 79"/>
              <a:gd name="T91" fmla="*/ 62 h 129"/>
              <a:gd name="T92" fmla="*/ 56 w 79"/>
              <a:gd name="T93" fmla="*/ 63 h 129"/>
              <a:gd name="T94" fmla="*/ 66 w 79"/>
              <a:gd name="T95" fmla="*/ 65 h 129"/>
              <a:gd name="T96" fmla="*/ 79 w 79"/>
              <a:gd name="T97" fmla="*/ 65 h 129"/>
              <a:gd name="T98" fmla="*/ 79 w 79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5"/>
                </a:moveTo>
                <a:lnTo>
                  <a:pt x="79" y="65"/>
                </a:lnTo>
                <a:lnTo>
                  <a:pt x="66" y="66"/>
                </a:lnTo>
                <a:lnTo>
                  <a:pt x="56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29"/>
                </a:lnTo>
                <a:lnTo>
                  <a:pt x="39" y="129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8" y="70"/>
                </a:lnTo>
                <a:lnTo>
                  <a:pt x="25" y="69"/>
                </a:lnTo>
                <a:lnTo>
                  <a:pt x="22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2" y="63"/>
                </a:lnTo>
                <a:lnTo>
                  <a:pt x="25" y="62"/>
                </a:lnTo>
                <a:lnTo>
                  <a:pt x="28" y="60"/>
                </a:lnTo>
                <a:lnTo>
                  <a:pt x="32" y="58"/>
                </a:lnTo>
                <a:lnTo>
                  <a:pt x="34" y="55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3" y="62"/>
                </a:lnTo>
                <a:lnTo>
                  <a:pt x="56" y="63"/>
                </a:lnTo>
                <a:lnTo>
                  <a:pt x="66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5" name="Freeform 22"/>
          <p:cNvSpPr/>
          <p:nvPr userDrawn="1"/>
        </p:nvSpPr>
        <p:spPr bwMode="auto">
          <a:xfrm>
            <a:off x="11152188" y="52911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4 w 123"/>
              <a:gd name="T7" fmla="*/ 102 h 199"/>
              <a:gd name="T8" fmla="*/ 88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2 w 123"/>
              <a:gd name="T15" fmla="*/ 112 h 199"/>
              <a:gd name="T16" fmla="*/ 69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6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6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0 w 123"/>
              <a:gd name="T49" fmla="*/ 105 h 199"/>
              <a:gd name="T50" fmla="*/ 34 w 123"/>
              <a:gd name="T51" fmla="*/ 103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4 w 123"/>
              <a:gd name="T65" fmla="*/ 96 h 199"/>
              <a:gd name="T66" fmla="*/ 40 w 123"/>
              <a:gd name="T67" fmla="*/ 94 h 199"/>
              <a:gd name="T68" fmla="*/ 45 w 123"/>
              <a:gd name="T69" fmla="*/ 92 h 199"/>
              <a:gd name="T70" fmla="*/ 49 w 123"/>
              <a:gd name="T71" fmla="*/ 88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4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4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69 w 123"/>
              <a:gd name="T99" fmla="*/ 84 h 199"/>
              <a:gd name="T100" fmla="*/ 72 w 123"/>
              <a:gd name="T101" fmla="*/ 88 h 199"/>
              <a:gd name="T102" fmla="*/ 77 w 123"/>
              <a:gd name="T103" fmla="*/ 92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4" y="102"/>
                </a:lnTo>
                <a:lnTo>
                  <a:pt x="88" y="103"/>
                </a:lnTo>
                <a:lnTo>
                  <a:pt x="82" y="105"/>
                </a:lnTo>
                <a:lnTo>
                  <a:pt x="77" y="108"/>
                </a:lnTo>
                <a:lnTo>
                  <a:pt x="72" y="112"/>
                </a:lnTo>
                <a:lnTo>
                  <a:pt x="69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6"/>
                </a:lnTo>
                <a:lnTo>
                  <a:pt x="62" y="146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6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0" y="105"/>
                </a:lnTo>
                <a:lnTo>
                  <a:pt x="34" y="103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4" y="96"/>
                </a:lnTo>
                <a:lnTo>
                  <a:pt x="40" y="94"/>
                </a:lnTo>
                <a:lnTo>
                  <a:pt x="45" y="92"/>
                </a:lnTo>
                <a:lnTo>
                  <a:pt x="49" y="88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4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4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69" y="84"/>
                </a:lnTo>
                <a:lnTo>
                  <a:pt x="72" y="88"/>
                </a:lnTo>
                <a:lnTo>
                  <a:pt x="77" y="92"/>
                </a:lnTo>
                <a:lnTo>
                  <a:pt x="82" y="94"/>
                </a:lnTo>
                <a:lnTo>
                  <a:pt x="88" y="96"/>
                </a:lnTo>
                <a:lnTo>
                  <a:pt x="94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6" name="Freeform 23"/>
          <p:cNvSpPr/>
          <p:nvPr userDrawn="1"/>
        </p:nvSpPr>
        <p:spPr bwMode="auto">
          <a:xfrm>
            <a:off x="6146800" y="49863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5 w 123"/>
              <a:gd name="T7" fmla="*/ 102 h 199"/>
              <a:gd name="T8" fmla="*/ 88 w 123"/>
              <a:gd name="T9" fmla="*/ 104 h 199"/>
              <a:gd name="T10" fmla="*/ 82 w 123"/>
              <a:gd name="T11" fmla="*/ 106 h 199"/>
              <a:gd name="T12" fmla="*/ 77 w 123"/>
              <a:gd name="T13" fmla="*/ 108 h 199"/>
              <a:gd name="T14" fmla="*/ 73 w 123"/>
              <a:gd name="T15" fmla="*/ 112 h 199"/>
              <a:gd name="T16" fmla="*/ 70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7 h 199"/>
              <a:gd name="T24" fmla="*/ 62 w 123"/>
              <a:gd name="T25" fmla="*/ 146 h 199"/>
              <a:gd name="T26" fmla="*/ 61 w 123"/>
              <a:gd name="T27" fmla="*/ 170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70 h 199"/>
              <a:gd name="T34" fmla="*/ 59 w 123"/>
              <a:gd name="T35" fmla="*/ 146 h 199"/>
              <a:gd name="T36" fmla="*/ 58 w 123"/>
              <a:gd name="T37" fmla="*/ 137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1 w 123"/>
              <a:gd name="T49" fmla="*/ 106 h 199"/>
              <a:gd name="T50" fmla="*/ 35 w 123"/>
              <a:gd name="T51" fmla="*/ 104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5 w 123"/>
              <a:gd name="T65" fmla="*/ 97 h 199"/>
              <a:gd name="T66" fmla="*/ 41 w 123"/>
              <a:gd name="T67" fmla="*/ 95 h 199"/>
              <a:gd name="T68" fmla="*/ 45 w 123"/>
              <a:gd name="T69" fmla="*/ 93 h 199"/>
              <a:gd name="T70" fmla="*/ 49 w 123"/>
              <a:gd name="T71" fmla="*/ 89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5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5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70 w 123"/>
              <a:gd name="T99" fmla="*/ 84 h 199"/>
              <a:gd name="T100" fmla="*/ 73 w 123"/>
              <a:gd name="T101" fmla="*/ 89 h 199"/>
              <a:gd name="T102" fmla="*/ 77 w 123"/>
              <a:gd name="T103" fmla="*/ 93 h 199"/>
              <a:gd name="T104" fmla="*/ 82 w 123"/>
              <a:gd name="T105" fmla="*/ 95 h 199"/>
              <a:gd name="T106" fmla="*/ 88 w 123"/>
              <a:gd name="T107" fmla="*/ 97 h 199"/>
              <a:gd name="T108" fmla="*/ 95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5" y="102"/>
                </a:lnTo>
                <a:lnTo>
                  <a:pt x="88" y="104"/>
                </a:lnTo>
                <a:lnTo>
                  <a:pt x="82" y="106"/>
                </a:lnTo>
                <a:lnTo>
                  <a:pt x="77" y="108"/>
                </a:lnTo>
                <a:lnTo>
                  <a:pt x="73" y="112"/>
                </a:lnTo>
                <a:lnTo>
                  <a:pt x="70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7"/>
                </a:lnTo>
                <a:lnTo>
                  <a:pt x="62" y="146"/>
                </a:lnTo>
                <a:lnTo>
                  <a:pt x="61" y="170"/>
                </a:lnTo>
                <a:lnTo>
                  <a:pt x="61" y="199"/>
                </a:lnTo>
                <a:lnTo>
                  <a:pt x="61" y="199"/>
                </a:lnTo>
                <a:lnTo>
                  <a:pt x="60" y="170"/>
                </a:lnTo>
                <a:lnTo>
                  <a:pt x="59" y="146"/>
                </a:lnTo>
                <a:lnTo>
                  <a:pt x="58" y="137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1" y="106"/>
                </a:lnTo>
                <a:lnTo>
                  <a:pt x="35" y="104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5" y="97"/>
                </a:lnTo>
                <a:lnTo>
                  <a:pt x="41" y="95"/>
                </a:lnTo>
                <a:lnTo>
                  <a:pt x="45" y="93"/>
                </a:lnTo>
                <a:lnTo>
                  <a:pt x="49" y="89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5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5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70" y="84"/>
                </a:lnTo>
                <a:lnTo>
                  <a:pt x="73" y="89"/>
                </a:lnTo>
                <a:lnTo>
                  <a:pt x="77" y="93"/>
                </a:lnTo>
                <a:lnTo>
                  <a:pt x="82" y="95"/>
                </a:lnTo>
                <a:lnTo>
                  <a:pt x="88" y="97"/>
                </a:lnTo>
                <a:lnTo>
                  <a:pt x="95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7" name="Freeform 24"/>
          <p:cNvSpPr/>
          <p:nvPr userDrawn="1"/>
        </p:nvSpPr>
        <p:spPr bwMode="auto">
          <a:xfrm>
            <a:off x="2370138" y="49022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5 w 123"/>
              <a:gd name="T7" fmla="*/ 102 h 199"/>
              <a:gd name="T8" fmla="*/ 89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6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60 w 123"/>
              <a:gd name="T35" fmla="*/ 146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3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5 h 199"/>
              <a:gd name="T50" fmla="*/ 35 w 123"/>
              <a:gd name="T51" fmla="*/ 103 h 199"/>
              <a:gd name="T52" fmla="*/ 28 w 123"/>
              <a:gd name="T53" fmla="*/ 102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3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1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1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5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5" y="102"/>
                </a:lnTo>
                <a:lnTo>
                  <a:pt x="89" y="103"/>
                </a:lnTo>
                <a:lnTo>
                  <a:pt x="82" y="105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6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60" y="146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3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5"/>
                </a:lnTo>
                <a:lnTo>
                  <a:pt x="35" y="103"/>
                </a:lnTo>
                <a:lnTo>
                  <a:pt x="28" y="102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3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1" y="31"/>
                </a:lnTo>
                <a:lnTo>
                  <a:pt x="62" y="0"/>
                </a:lnTo>
                <a:lnTo>
                  <a:pt x="62" y="0"/>
                </a:lnTo>
                <a:lnTo>
                  <a:pt x="62" y="31"/>
                </a:lnTo>
                <a:lnTo>
                  <a:pt x="63" y="53"/>
                </a:lnTo>
                <a:lnTo>
                  <a:pt x="64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5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8" name="Freeform 25"/>
          <p:cNvSpPr/>
          <p:nvPr userDrawn="1"/>
        </p:nvSpPr>
        <p:spPr bwMode="auto">
          <a:xfrm>
            <a:off x="9247188" y="41767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2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2 w 123"/>
              <a:gd name="T15" fmla="*/ 110 h 199"/>
              <a:gd name="T16" fmla="*/ 69 w 123"/>
              <a:gd name="T17" fmla="*/ 116 h 199"/>
              <a:gd name="T18" fmla="*/ 67 w 123"/>
              <a:gd name="T19" fmla="*/ 121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5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6 h 199"/>
              <a:gd name="T44" fmla="*/ 49 w 123"/>
              <a:gd name="T45" fmla="*/ 110 h 199"/>
              <a:gd name="T46" fmla="*/ 45 w 123"/>
              <a:gd name="T47" fmla="*/ 107 h 199"/>
              <a:gd name="T48" fmla="*/ 41 w 123"/>
              <a:gd name="T49" fmla="*/ 104 h 199"/>
              <a:gd name="T50" fmla="*/ 34 w 123"/>
              <a:gd name="T51" fmla="*/ 102 h 199"/>
              <a:gd name="T52" fmla="*/ 27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7 w 123"/>
              <a:gd name="T63" fmla="*/ 97 h 199"/>
              <a:gd name="T64" fmla="*/ 34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2 h 199"/>
              <a:gd name="T80" fmla="*/ 59 w 123"/>
              <a:gd name="T81" fmla="*/ 53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0 h 199"/>
              <a:gd name="T90" fmla="*/ 62 w 123"/>
              <a:gd name="T91" fmla="*/ 53 h 199"/>
              <a:gd name="T92" fmla="*/ 63 w 123"/>
              <a:gd name="T93" fmla="*/ 62 h 199"/>
              <a:gd name="T94" fmla="*/ 65 w 123"/>
              <a:gd name="T95" fmla="*/ 70 h 199"/>
              <a:gd name="T96" fmla="*/ 67 w 123"/>
              <a:gd name="T97" fmla="*/ 78 h 199"/>
              <a:gd name="T98" fmla="*/ 69 w 123"/>
              <a:gd name="T99" fmla="*/ 83 h 199"/>
              <a:gd name="T100" fmla="*/ 72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7 h 199"/>
              <a:gd name="T110" fmla="*/ 102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2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2" y="110"/>
                </a:lnTo>
                <a:lnTo>
                  <a:pt x="69" y="116"/>
                </a:lnTo>
                <a:lnTo>
                  <a:pt x="67" y="121"/>
                </a:lnTo>
                <a:lnTo>
                  <a:pt x="65" y="128"/>
                </a:lnTo>
                <a:lnTo>
                  <a:pt x="63" y="136"/>
                </a:lnTo>
                <a:lnTo>
                  <a:pt x="62" y="145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6"/>
                </a:lnTo>
                <a:lnTo>
                  <a:pt x="49" y="110"/>
                </a:lnTo>
                <a:lnTo>
                  <a:pt x="45" y="107"/>
                </a:lnTo>
                <a:lnTo>
                  <a:pt x="41" y="104"/>
                </a:lnTo>
                <a:lnTo>
                  <a:pt x="34" y="102"/>
                </a:lnTo>
                <a:lnTo>
                  <a:pt x="27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7" y="97"/>
                </a:lnTo>
                <a:lnTo>
                  <a:pt x="34" y="96"/>
                </a:lnTo>
                <a:lnTo>
                  <a:pt x="41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2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2"/>
                </a:lnTo>
                <a:lnTo>
                  <a:pt x="65" y="70"/>
                </a:lnTo>
                <a:lnTo>
                  <a:pt x="67" y="78"/>
                </a:lnTo>
                <a:lnTo>
                  <a:pt x="69" y="83"/>
                </a:lnTo>
                <a:lnTo>
                  <a:pt x="72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7"/>
                </a:lnTo>
                <a:lnTo>
                  <a:pt x="102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9" name="Freeform 26"/>
          <p:cNvSpPr/>
          <p:nvPr userDrawn="1"/>
        </p:nvSpPr>
        <p:spPr bwMode="auto">
          <a:xfrm>
            <a:off x="10858500" y="263525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3 w 123"/>
              <a:gd name="T15" fmla="*/ 111 h 199"/>
              <a:gd name="T16" fmla="*/ 70 w 123"/>
              <a:gd name="T17" fmla="*/ 115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5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5 h 199"/>
              <a:gd name="T44" fmla="*/ 49 w 123"/>
              <a:gd name="T45" fmla="*/ 111 h 199"/>
              <a:gd name="T46" fmla="*/ 45 w 123"/>
              <a:gd name="T47" fmla="*/ 107 h 199"/>
              <a:gd name="T48" fmla="*/ 40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8 w 123"/>
              <a:gd name="T63" fmla="*/ 98 h 199"/>
              <a:gd name="T64" fmla="*/ 35 w 123"/>
              <a:gd name="T65" fmla="*/ 96 h 199"/>
              <a:gd name="T66" fmla="*/ 40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3 h 199"/>
              <a:gd name="T80" fmla="*/ 59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0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8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3" y="111"/>
                </a:lnTo>
                <a:lnTo>
                  <a:pt x="70" y="115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5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0" y="104"/>
                </a:lnTo>
                <a:lnTo>
                  <a:pt x="35" y="102"/>
                </a:lnTo>
                <a:lnTo>
                  <a:pt x="28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8" y="98"/>
                </a:lnTo>
                <a:lnTo>
                  <a:pt x="35" y="96"/>
                </a:lnTo>
                <a:lnTo>
                  <a:pt x="40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3"/>
                </a:lnTo>
                <a:lnTo>
                  <a:pt x="59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3" y="53"/>
                </a:lnTo>
                <a:lnTo>
                  <a:pt x="64" y="63"/>
                </a:lnTo>
                <a:lnTo>
                  <a:pt x="66" y="70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8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0" name="Freeform 27"/>
          <p:cNvSpPr/>
          <p:nvPr userDrawn="1"/>
        </p:nvSpPr>
        <p:spPr bwMode="auto">
          <a:xfrm>
            <a:off x="9950450" y="1511300"/>
            <a:ext cx="195263" cy="314325"/>
          </a:xfrm>
          <a:custGeom>
            <a:avLst/>
            <a:gdLst>
              <a:gd name="T0" fmla="*/ 123 w 123"/>
              <a:gd name="T1" fmla="*/ 100 h 198"/>
              <a:gd name="T2" fmla="*/ 123 w 123"/>
              <a:gd name="T3" fmla="*/ 100 h 198"/>
              <a:gd name="T4" fmla="*/ 102 w 123"/>
              <a:gd name="T5" fmla="*/ 100 h 198"/>
              <a:gd name="T6" fmla="*/ 94 w 123"/>
              <a:gd name="T7" fmla="*/ 101 h 198"/>
              <a:gd name="T8" fmla="*/ 88 w 123"/>
              <a:gd name="T9" fmla="*/ 103 h 198"/>
              <a:gd name="T10" fmla="*/ 82 w 123"/>
              <a:gd name="T11" fmla="*/ 105 h 198"/>
              <a:gd name="T12" fmla="*/ 77 w 123"/>
              <a:gd name="T13" fmla="*/ 107 h 198"/>
              <a:gd name="T14" fmla="*/ 73 w 123"/>
              <a:gd name="T15" fmla="*/ 111 h 198"/>
              <a:gd name="T16" fmla="*/ 69 w 123"/>
              <a:gd name="T17" fmla="*/ 115 h 198"/>
              <a:gd name="T18" fmla="*/ 67 w 123"/>
              <a:gd name="T19" fmla="*/ 121 h 198"/>
              <a:gd name="T20" fmla="*/ 65 w 123"/>
              <a:gd name="T21" fmla="*/ 127 h 198"/>
              <a:gd name="T22" fmla="*/ 63 w 123"/>
              <a:gd name="T23" fmla="*/ 135 h 198"/>
              <a:gd name="T24" fmla="*/ 62 w 123"/>
              <a:gd name="T25" fmla="*/ 145 h 198"/>
              <a:gd name="T26" fmla="*/ 61 w 123"/>
              <a:gd name="T27" fmla="*/ 168 h 198"/>
              <a:gd name="T28" fmla="*/ 61 w 123"/>
              <a:gd name="T29" fmla="*/ 198 h 198"/>
              <a:gd name="T30" fmla="*/ 61 w 123"/>
              <a:gd name="T31" fmla="*/ 198 h 198"/>
              <a:gd name="T32" fmla="*/ 60 w 123"/>
              <a:gd name="T33" fmla="*/ 168 h 198"/>
              <a:gd name="T34" fmla="*/ 59 w 123"/>
              <a:gd name="T35" fmla="*/ 145 h 198"/>
              <a:gd name="T36" fmla="*/ 58 w 123"/>
              <a:gd name="T37" fmla="*/ 135 h 198"/>
              <a:gd name="T38" fmla="*/ 57 w 123"/>
              <a:gd name="T39" fmla="*/ 127 h 198"/>
              <a:gd name="T40" fmla="*/ 55 w 123"/>
              <a:gd name="T41" fmla="*/ 121 h 198"/>
              <a:gd name="T42" fmla="*/ 52 w 123"/>
              <a:gd name="T43" fmla="*/ 115 h 198"/>
              <a:gd name="T44" fmla="*/ 49 w 123"/>
              <a:gd name="T45" fmla="*/ 111 h 198"/>
              <a:gd name="T46" fmla="*/ 45 w 123"/>
              <a:gd name="T47" fmla="*/ 107 h 198"/>
              <a:gd name="T48" fmla="*/ 41 w 123"/>
              <a:gd name="T49" fmla="*/ 105 h 198"/>
              <a:gd name="T50" fmla="*/ 35 w 123"/>
              <a:gd name="T51" fmla="*/ 103 h 198"/>
              <a:gd name="T52" fmla="*/ 27 w 123"/>
              <a:gd name="T53" fmla="*/ 101 h 198"/>
              <a:gd name="T54" fmla="*/ 19 w 123"/>
              <a:gd name="T55" fmla="*/ 100 h 198"/>
              <a:gd name="T56" fmla="*/ 0 w 123"/>
              <a:gd name="T57" fmla="*/ 100 h 198"/>
              <a:gd name="T58" fmla="*/ 0 w 123"/>
              <a:gd name="T59" fmla="*/ 100 h 198"/>
              <a:gd name="T60" fmla="*/ 19 w 123"/>
              <a:gd name="T61" fmla="*/ 99 h 198"/>
              <a:gd name="T62" fmla="*/ 27 w 123"/>
              <a:gd name="T63" fmla="*/ 97 h 198"/>
              <a:gd name="T64" fmla="*/ 35 w 123"/>
              <a:gd name="T65" fmla="*/ 95 h 198"/>
              <a:gd name="T66" fmla="*/ 41 w 123"/>
              <a:gd name="T67" fmla="*/ 93 h 198"/>
              <a:gd name="T68" fmla="*/ 45 w 123"/>
              <a:gd name="T69" fmla="*/ 91 h 198"/>
              <a:gd name="T70" fmla="*/ 49 w 123"/>
              <a:gd name="T71" fmla="*/ 87 h 198"/>
              <a:gd name="T72" fmla="*/ 52 w 123"/>
              <a:gd name="T73" fmla="*/ 83 h 198"/>
              <a:gd name="T74" fmla="*/ 55 w 123"/>
              <a:gd name="T75" fmla="*/ 77 h 198"/>
              <a:gd name="T76" fmla="*/ 57 w 123"/>
              <a:gd name="T77" fmla="*/ 71 h 198"/>
              <a:gd name="T78" fmla="*/ 58 w 123"/>
              <a:gd name="T79" fmla="*/ 63 h 198"/>
              <a:gd name="T80" fmla="*/ 59 w 123"/>
              <a:gd name="T81" fmla="*/ 53 h 198"/>
              <a:gd name="T82" fmla="*/ 60 w 123"/>
              <a:gd name="T83" fmla="*/ 30 h 198"/>
              <a:gd name="T84" fmla="*/ 61 w 123"/>
              <a:gd name="T85" fmla="*/ 0 h 198"/>
              <a:gd name="T86" fmla="*/ 61 w 123"/>
              <a:gd name="T87" fmla="*/ 0 h 198"/>
              <a:gd name="T88" fmla="*/ 61 w 123"/>
              <a:gd name="T89" fmla="*/ 30 h 198"/>
              <a:gd name="T90" fmla="*/ 62 w 123"/>
              <a:gd name="T91" fmla="*/ 53 h 198"/>
              <a:gd name="T92" fmla="*/ 63 w 123"/>
              <a:gd name="T93" fmla="*/ 63 h 198"/>
              <a:gd name="T94" fmla="*/ 65 w 123"/>
              <a:gd name="T95" fmla="*/ 71 h 198"/>
              <a:gd name="T96" fmla="*/ 67 w 123"/>
              <a:gd name="T97" fmla="*/ 77 h 198"/>
              <a:gd name="T98" fmla="*/ 69 w 123"/>
              <a:gd name="T99" fmla="*/ 83 h 198"/>
              <a:gd name="T100" fmla="*/ 73 w 123"/>
              <a:gd name="T101" fmla="*/ 87 h 198"/>
              <a:gd name="T102" fmla="*/ 77 w 123"/>
              <a:gd name="T103" fmla="*/ 91 h 198"/>
              <a:gd name="T104" fmla="*/ 82 w 123"/>
              <a:gd name="T105" fmla="*/ 93 h 198"/>
              <a:gd name="T106" fmla="*/ 88 w 123"/>
              <a:gd name="T107" fmla="*/ 95 h 198"/>
              <a:gd name="T108" fmla="*/ 94 w 123"/>
              <a:gd name="T109" fmla="*/ 97 h 198"/>
              <a:gd name="T110" fmla="*/ 102 w 123"/>
              <a:gd name="T111" fmla="*/ 99 h 198"/>
              <a:gd name="T112" fmla="*/ 123 w 123"/>
              <a:gd name="T113" fmla="*/ 100 h 198"/>
              <a:gd name="T114" fmla="*/ 123 w 123"/>
              <a:gd name="T115" fmla="*/ 10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8">
                <a:moveTo>
                  <a:pt x="123" y="100"/>
                </a:moveTo>
                <a:lnTo>
                  <a:pt x="123" y="100"/>
                </a:lnTo>
                <a:lnTo>
                  <a:pt x="102" y="100"/>
                </a:lnTo>
                <a:lnTo>
                  <a:pt x="94" y="101"/>
                </a:lnTo>
                <a:lnTo>
                  <a:pt x="88" y="103"/>
                </a:lnTo>
                <a:lnTo>
                  <a:pt x="82" y="105"/>
                </a:lnTo>
                <a:lnTo>
                  <a:pt x="77" y="107"/>
                </a:lnTo>
                <a:lnTo>
                  <a:pt x="73" y="111"/>
                </a:lnTo>
                <a:lnTo>
                  <a:pt x="69" y="115"/>
                </a:lnTo>
                <a:lnTo>
                  <a:pt x="67" y="121"/>
                </a:lnTo>
                <a:lnTo>
                  <a:pt x="65" y="127"/>
                </a:lnTo>
                <a:lnTo>
                  <a:pt x="63" y="135"/>
                </a:lnTo>
                <a:lnTo>
                  <a:pt x="62" y="145"/>
                </a:lnTo>
                <a:lnTo>
                  <a:pt x="61" y="168"/>
                </a:lnTo>
                <a:lnTo>
                  <a:pt x="61" y="198"/>
                </a:lnTo>
                <a:lnTo>
                  <a:pt x="61" y="198"/>
                </a:lnTo>
                <a:lnTo>
                  <a:pt x="60" y="168"/>
                </a:lnTo>
                <a:lnTo>
                  <a:pt x="59" y="145"/>
                </a:lnTo>
                <a:lnTo>
                  <a:pt x="58" y="135"/>
                </a:lnTo>
                <a:lnTo>
                  <a:pt x="57" y="127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1" y="105"/>
                </a:lnTo>
                <a:lnTo>
                  <a:pt x="35" y="103"/>
                </a:lnTo>
                <a:lnTo>
                  <a:pt x="27" y="101"/>
                </a:lnTo>
                <a:lnTo>
                  <a:pt x="19" y="100"/>
                </a:lnTo>
                <a:lnTo>
                  <a:pt x="0" y="100"/>
                </a:lnTo>
                <a:lnTo>
                  <a:pt x="0" y="100"/>
                </a:lnTo>
                <a:lnTo>
                  <a:pt x="19" y="99"/>
                </a:lnTo>
                <a:lnTo>
                  <a:pt x="27" y="97"/>
                </a:lnTo>
                <a:lnTo>
                  <a:pt x="35" y="95"/>
                </a:lnTo>
                <a:lnTo>
                  <a:pt x="41" y="93"/>
                </a:lnTo>
                <a:lnTo>
                  <a:pt x="45" y="91"/>
                </a:lnTo>
                <a:lnTo>
                  <a:pt x="49" y="87"/>
                </a:lnTo>
                <a:lnTo>
                  <a:pt x="52" y="83"/>
                </a:lnTo>
                <a:lnTo>
                  <a:pt x="55" y="77"/>
                </a:lnTo>
                <a:lnTo>
                  <a:pt x="57" y="71"/>
                </a:lnTo>
                <a:lnTo>
                  <a:pt x="58" y="63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3"/>
                </a:lnTo>
                <a:lnTo>
                  <a:pt x="65" y="71"/>
                </a:lnTo>
                <a:lnTo>
                  <a:pt x="67" y="77"/>
                </a:lnTo>
                <a:lnTo>
                  <a:pt x="69" y="83"/>
                </a:lnTo>
                <a:lnTo>
                  <a:pt x="73" y="87"/>
                </a:lnTo>
                <a:lnTo>
                  <a:pt x="77" y="91"/>
                </a:lnTo>
                <a:lnTo>
                  <a:pt x="82" y="93"/>
                </a:lnTo>
                <a:lnTo>
                  <a:pt x="88" y="95"/>
                </a:lnTo>
                <a:lnTo>
                  <a:pt x="94" y="97"/>
                </a:lnTo>
                <a:lnTo>
                  <a:pt x="102" y="99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1" name="Freeform 28"/>
          <p:cNvSpPr/>
          <p:nvPr userDrawn="1"/>
        </p:nvSpPr>
        <p:spPr bwMode="auto">
          <a:xfrm>
            <a:off x="11996738" y="38608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5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2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3 w 123"/>
              <a:gd name="T43" fmla="*/ 116 h 199"/>
              <a:gd name="T44" fmla="*/ 49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9 h 199"/>
              <a:gd name="T62" fmla="*/ 28 w 123"/>
              <a:gd name="T63" fmla="*/ 98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49 w 123"/>
              <a:gd name="T71" fmla="*/ 88 h 199"/>
              <a:gd name="T72" fmla="*/ 53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3 h 199"/>
              <a:gd name="T80" fmla="*/ 59 w 123"/>
              <a:gd name="T81" fmla="*/ 54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2 w 123"/>
              <a:gd name="T89" fmla="*/ 30 h 199"/>
              <a:gd name="T90" fmla="*/ 64 w 123"/>
              <a:gd name="T91" fmla="*/ 54 h 199"/>
              <a:gd name="T92" fmla="*/ 65 w 123"/>
              <a:gd name="T93" fmla="*/ 63 h 199"/>
              <a:gd name="T94" fmla="*/ 66 w 123"/>
              <a:gd name="T95" fmla="*/ 72 h 199"/>
              <a:gd name="T96" fmla="*/ 68 w 123"/>
              <a:gd name="T97" fmla="*/ 78 h 199"/>
              <a:gd name="T98" fmla="*/ 70 w 123"/>
              <a:gd name="T99" fmla="*/ 84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5 w 123"/>
              <a:gd name="T109" fmla="*/ 98 h 199"/>
              <a:gd name="T110" fmla="*/ 104 w 123"/>
              <a:gd name="T111" fmla="*/ 99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5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2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3" y="116"/>
                </a:lnTo>
                <a:lnTo>
                  <a:pt x="49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9"/>
                </a:lnTo>
                <a:lnTo>
                  <a:pt x="28" y="98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49" y="88"/>
                </a:lnTo>
                <a:lnTo>
                  <a:pt x="53" y="84"/>
                </a:lnTo>
                <a:lnTo>
                  <a:pt x="55" y="78"/>
                </a:lnTo>
                <a:lnTo>
                  <a:pt x="57" y="72"/>
                </a:lnTo>
                <a:lnTo>
                  <a:pt x="58" y="63"/>
                </a:lnTo>
                <a:lnTo>
                  <a:pt x="59" y="54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2" y="30"/>
                </a:lnTo>
                <a:lnTo>
                  <a:pt x="64" y="54"/>
                </a:lnTo>
                <a:lnTo>
                  <a:pt x="65" y="63"/>
                </a:lnTo>
                <a:lnTo>
                  <a:pt x="66" y="72"/>
                </a:lnTo>
                <a:lnTo>
                  <a:pt x="68" y="78"/>
                </a:lnTo>
                <a:lnTo>
                  <a:pt x="70" y="84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8"/>
                </a:lnTo>
                <a:lnTo>
                  <a:pt x="104" y="99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2" name="Freeform 29"/>
          <p:cNvSpPr/>
          <p:nvPr userDrawn="1"/>
        </p:nvSpPr>
        <p:spPr bwMode="auto">
          <a:xfrm>
            <a:off x="4845050" y="3741738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6 w 123"/>
              <a:gd name="T7" fmla="*/ 101 h 199"/>
              <a:gd name="T8" fmla="*/ 89 w 123"/>
              <a:gd name="T9" fmla="*/ 102 h 199"/>
              <a:gd name="T10" fmla="*/ 82 w 123"/>
              <a:gd name="T11" fmla="*/ 104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8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8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2 h 199"/>
              <a:gd name="T80" fmla="*/ 60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4 w 123"/>
              <a:gd name="T91" fmla="*/ 53 h 199"/>
              <a:gd name="T92" fmla="*/ 65 w 123"/>
              <a:gd name="T93" fmla="*/ 62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6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6" y="101"/>
                </a:lnTo>
                <a:lnTo>
                  <a:pt x="89" y="102"/>
                </a:lnTo>
                <a:lnTo>
                  <a:pt x="82" y="104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8"/>
                </a:lnTo>
                <a:lnTo>
                  <a:pt x="62" y="199"/>
                </a:lnTo>
                <a:lnTo>
                  <a:pt x="62" y="199"/>
                </a:lnTo>
                <a:lnTo>
                  <a:pt x="61" y="168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2"/>
                </a:lnTo>
                <a:lnTo>
                  <a:pt x="60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4" y="53"/>
                </a:lnTo>
                <a:lnTo>
                  <a:pt x="65" y="62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6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3" name="Freeform 30"/>
          <p:cNvSpPr/>
          <p:nvPr userDrawn="1"/>
        </p:nvSpPr>
        <p:spPr bwMode="auto">
          <a:xfrm>
            <a:off x="4279900" y="1354138"/>
            <a:ext cx="193675" cy="315913"/>
          </a:xfrm>
          <a:custGeom>
            <a:avLst/>
            <a:gdLst>
              <a:gd name="T0" fmla="*/ 122 w 122"/>
              <a:gd name="T1" fmla="*/ 99 h 199"/>
              <a:gd name="T2" fmla="*/ 122 w 122"/>
              <a:gd name="T3" fmla="*/ 99 h 199"/>
              <a:gd name="T4" fmla="*/ 103 w 122"/>
              <a:gd name="T5" fmla="*/ 99 h 199"/>
              <a:gd name="T6" fmla="*/ 95 w 122"/>
              <a:gd name="T7" fmla="*/ 100 h 199"/>
              <a:gd name="T8" fmla="*/ 88 w 122"/>
              <a:gd name="T9" fmla="*/ 102 h 199"/>
              <a:gd name="T10" fmla="*/ 82 w 122"/>
              <a:gd name="T11" fmla="*/ 104 h 199"/>
              <a:gd name="T12" fmla="*/ 77 w 122"/>
              <a:gd name="T13" fmla="*/ 106 h 199"/>
              <a:gd name="T14" fmla="*/ 73 w 122"/>
              <a:gd name="T15" fmla="*/ 110 h 199"/>
              <a:gd name="T16" fmla="*/ 70 w 122"/>
              <a:gd name="T17" fmla="*/ 114 h 199"/>
              <a:gd name="T18" fmla="*/ 67 w 122"/>
              <a:gd name="T19" fmla="*/ 121 h 199"/>
              <a:gd name="T20" fmla="*/ 65 w 122"/>
              <a:gd name="T21" fmla="*/ 127 h 199"/>
              <a:gd name="T22" fmla="*/ 64 w 122"/>
              <a:gd name="T23" fmla="*/ 135 h 199"/>
              <a:gd name="T24" fmla="*/ 63 w 122"/>
              <a:gd name="T25" fmla="*/ 144 h 199"/>
              <a:gd name="T26" fmla="*/ 62 w 122"/>
              <a:gd name="T27" fmla="*/ 168 h 199"/>
              <a:gd name="T28" fmla="*/ 61 w 122"/>
              <a:gd name="T29" fmla="*/ 199 h 199"/>
              <a:gd name="T30" fmla="*/ 61 w 122"/>
              <a:gd name="T31" fmla="*/ 199 h 199"/>
              <a:gd name="T32" fmla="*/ 61 w 122"/>
              <a:gd name="T33" fmla="*/ 168 h 199"/>
              <a:gd name="T34" fmla="*/ 60 w 122"/>
              <a:gd name="T35" fmla="*/ 144 h 199"/>
              <a:gd name="T36" fmla="*/ 59 w 122"/>
              <a:gd name="T37" fmla="*/ 135 h 199"/>
              <a:gd name="T38" fmla="*/ 57 w 122"/>
              <a:gd name="T39" fmla="*/ 127 h 199"/>
              <a:gd name="T40" fmla="*/ 56 w 122"/>
              <a:gd name="T41" fmla="*/ 121 h 199"/>
              <a:gd name="T42" fmla="*/ 53 w 122"/>
              <a:gd name="T43" fmla="*/ 114 h 199"/>
              <a:gd name="T44" fmla="*/ 50 w 122"/>
              <a:gd name="T45" fmla="*/ 110 h 199"/>
              <a:gd name="T46" fmla="*/ 46 w 122"/>
              <a:gd name="T47" fmla="*/ 106 h 199"/>
              <a:gd name="T48" fmla="*/ 40 w 122"/>
              <a:gd name="T49" fmla="*/ 104 h 199"/>
              <a:gd name="T50" fmla="*/ 34 w 122"/>
              <a:gd name="T51" fmla="*/ 102 h 199"/>
              <a:gd name="T52" fmla="*/ 28 w 122"/>
              <a:gd name="T53" fmla="*/ 100 h 199"/>
              <a:gd name="T54" fmla="*/ 20 w 122"/>
              <a:gd name="T55" fmla="*/ 99 h 199"/>
              <a:gd name="T56" fmla="*/ 0 w 122"/>
              <a:gd name="T57" fmla="*/ 99 h 199"/>
              <a:gd name="T58" fmla="*/ 0 w 122"/>
              <a:gd name="T59" fmla="*/ 99 h 199"/>
              <a:gd name="T60" fmla="*/ 20 w 122"/>
              <a:gd name="T61" fmla="*/ 98 h 199"/>
              <a:gd name="T62" fmla="*/ 28 w 122"/>
              <a:gd name="T63" fmla="*/ 97 h 199"/>
              <a:gd name="T64" fmla="*/ 34 w 122"/>
              <a:gd name="T65" fmla="*/ 96 h 199"/>
              <a:gd name="T66" fmla="*/ 40 w 122"/>
              <a:gd name="T67" fmla="*/ 94 h 199"/>
              <a:gd name="T68" fmla="*/ 46 w 122"/>
              <a:gd name="T69" fmla="*/ 91 h 199"/>
              <a:gd name="T70" fmla="*/ 50 w 122"/>
              <a:gd name="T71" fmla="*/ 87 h 199"/>
              <a:gd name="T72" fmla="*/ 53 w 122"/>
              <a:gd name="T73" fmla="*/ 83 h 199"/>
              <a:gd name="T74" fmla="*/ 56 w 122"/>
              <a:gd name="T75" fmla="*/ 77 h 199"/>
              <a:gd name="T76" fmla="*/ 57 w 122"/>
              <a:gd name="T77" fmla="*/ 70 h 199"/>
              <a:gd name="T78" fmla="*/ 59 w 122"/>
              <a:gd name="T79" fmla="*/ 62 h 199"/>
              <a:gd name="T80" fmla="*/ 60 w 122"/>
              <a:gd name="T81" fmla="*/ 53 h 199"/>
              <a:gd name="T82" fmla="*/ 61 w 122"/>
              <a:gd name="T83" fmla="*/ 29 h 199"/>
              <a:gd name="T84" fmla="*/ 61 w 122"/>
              <a:gd name="T85" fmla="*/ 0 h 199"/>
              <a:gd name="T86" fmla="*/ 61 w 122"/>
              <a:gd name="T87" fmla="*/ 0 h 199"/>
              <a:gd name="T88" fmla="*/ 62 w 122"/>
              <a:gd name="T89" fmla="*/ 29 h 199"/>
              <a:gd name="T90" fmla="*/ 63 w 122"/>
              <a:gd name="T91" fmla="*/ 53 h 199"/>
              <a:gd name="T92" fmla="*/ 64 w 122"/>
              <a:gd name="T93" fmla="*/ 62 h 199"/>
              <a:gd name="T94" fmla="*/ 65 w 122"/>
              <a:gd name="T95" fmla="*/ 70 h 199"/>
              <a:gd name="T96" fmla="*/ 67 w 122"/>
              <a:gd name="T97" fmla="*/ 77 h 199"/>
              <a:gd name="T98" fmla="*/ 70 w 122"/>
              <a:gd name="T99" fmla="*/ 83 h 199"/>
              <a:gd name="T100" fmla="*/ 73 w 122"/>
              <a:gd name="T101" fmla="*/ 87 h 199"/>
              <a:gd name="T102" fmla="*/ 77 w 122"/>
              <a:gd name="T103" fmla="*/ 91 h 199"/>
              <a:gd name="T104" fmla="*/ 82 w 122"/>
              <a:gd name="T105" fmla="*/ 94 h 199"/>
              <a:gd name="T106" fmla="*/ 88 w 122"/>
              <a:gd name="T107" fmla="*/ 96 h 199"/>
              <a:gd name="T108" fmla="*/ 95 w 122"/>
              <a:gd name="T109" fmla="*/ 97 h 199"/>
              <a:gd name="T110" fmla="*/ 103 w 122"/>
              <a:gd name="T111" fmla="*/ 98 h 199"/>
              <a:gd name="T112" fmla="*/ 122 w 122"/>
              <a:gd name="T113" fmla="*/ 99 h 199"/>
              <a:gd name="T114" fmla="*/ 122 w 122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2" h="199">
                <a:moveTo>
                  <a:pt x="122" y="99"/>
                </a:moveTo>
                <a:lnTo>
                  <a:pt x="122" y="99"/>
                </a:lnTo>
                <a:lnTo>
                  <a:pt x="103" y="99"/>
                </a:lnTo>
                <a:lnTo>
                  <a:pt x="95" y="100"/>
                </a:lnTo>
                <a:lnTo>
                  <a:pt x="88" y="102"/>
                </a:lnTo>
                <a:lnTo>
                  <a:pt x="82" y="104"/>
                </a:lnTo>
                <a:lnTo>
                  <a:pt x="77" y="106"/>
                </a:lnTo>
                <a:lnTo>
                  <a:pt x="73" y="110"/>
                </a:lnTo>
                <a:lnTo>
                  <a:pt x="70" y="114"/>
                </a:lnTo>
                <a:lnTo>
                  <a:pt x="67" y="121"/>
                </a:lnTo>
                <a:lnTo>
                  <a:pt x="65" y="127"/>
                </a:lnTo>
                <a:lnTo>
                  <a:pt x="64" y="135"/>
                </a:lnTo>
                <a:lnTo>
                  <a:pt x="63" y="144"/>
                </a:lnTo>
                <a:lnTo>
                  <a:pt x="62" y="168"/>
                </a:lnTo>
                <a:lnTo>
                  <a:pt x="61" y="199"/>
                </a:lnTo>
                <a:lnTo>
                  <a:pt x="61" y="199"/>
                </a:lnTo>
                <a:lnTo>
                  <a:pt x="61" y="168"/>
                </a:lnTo>
                <a:lnTo>
                  <a:pt x="60" y="144"/>
                </a:lnTo>
                <a:lnTo>
                  <a:pt x="59" y="135"/>
                </a:lnTo>
                <a:lnTo>
                  <a:pt x="57" y="127"/>
                </a:lnTo>
                <a:lnTo>
                  <a:pt x="56" y="121"/>
                </a:lnTo>
                <a:lnTo>
                  <a:pt x="53" y="114"/>
                </a:lnTo>
                <a:lnTo>
                  <a:pt x="50" y="110"/>
                </a:lnTo>
                <a:lnTo>
                  <a:pt x="46" y="106"/>
                </a:lnTo>
                <a:lnTo>
                  <a:pt x="40" y="104"/>
                </a:lnTo>
                <a:lnTo>
                  <a:pt x="34" y="102"/>
                </a:lnTo>
                <a:lnTo>
                  <a:pt x="28" y="100"/>
                </a:lnTo>
                <a:lnTo>
                  <a:pt x="20" y="99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4" y="96"/>
                </a:lnTo>
                <a:lnTo>
                  <a:pt x="40" y="94"/>
                </a:lnTo>
                <a:lnTo>
                  <a:pt x="46" y="91"/>
                </a:lnTo>
                <a:lnTo>
                  <a:pt x="50" y="87"/>
                </a:lnTo>
                <a:lnTo>
                  <a:pt x="53" y="83"/>
                </a:lnTo>
                <a:lnTo>
                  <a:pt x="56" y="77"/>
                </a:lnTo>
                <a:lnTo>
                  <a:pt x="57" y="70"/>
                </a:lnTo>
                <a:lnTo>
                  <a:pt x="59" y="62"/>
                </a:lnTo>
                <a:lnTo>
                  <a:pt x="60" y="53"/>
                </a:lnTo>
                <a:lnTo>
                  <a:pt x="61" y="29"/>
                </a:lnTo>
                <a:lnTo>
                  <a:pt x="61" y="0"/>
                </a:lnTo>
                <a:lnTo>
                  <a:pt x="61" y="0"/>
                </a:lnTo>
                <a:lnTo>
                  <a:pt x="62" y="29"/>
                </a:lnTo>
                <a:lnTo>
                  <a:pt x="63" y="53"/>
                </a:lnTo>
                <a:lnTo>
                  <a:pt x="64" y="62"/>
                </a:lnTo>
                <a:lnTo>
                  <a:pt x="65" y="70"/>
                </a:lnTo>
                <a:lnTo>
                  <a:pt x="67" y="77"/>
                </a:lnTo>
                <a:lnTo>
                  <a:pt x="70" y="83"/>
                </a:lnTo>
                <a:lnTo>
                  <a:pt x="73" y="87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7"/>
                </a:lnTo>
                <a:lnTo>
                  <a:pt x="103" y="98"/>
                </a:lnTo>
                <a:lnTo>
                  <a:pt x="122" y="99"/>
                </a:lnTo>
                <a:lnTo>
                  <a:pt x="122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4" name="Freeform 31"/>
          <p:cNvSpPr/>
          <p:nvPr userDrawn="1"/>
        </p:nvSpPr>
        <p:spPr bwMode="auto">
          <a:xfrm>
            <a:off x="8207375" y="21320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6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3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2 w 123"/>
              <a:gd name="T33" fmla="*/ 169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1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1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1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51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2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3 w 123"/>
              <a:gd name="T89" fmla="*/ 31 h 199"/>
              <a:gd name="T90" fmla="*/ 64 w 123"/>
              <a:gd name="T91" fmla="*/ 53 h 199"/>
              <a:gd name="T92" fmla="*/ 65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6 w 123"/>
              <a:gd name="T109" fmla="*/ 97 h 199"/>
              <a:gd name="T110" fmla="*/ 104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6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3" y="169"/>
                </a:lnTo>
                <a:lnTo>
                  <a:pt x="62" y="199"/>
                </a:lnTo>
                <a:lnTo>
                  <a:pt x="62" y="199"/>
                </a:lnTo>
                <a:lnTo>
                  <a:pt x="62" y="169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1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1" y="100"/>
                </a:lnTo>
                <a:lnTo>
                  <a:pt x="0" y="99"/>
                </a:lnTo>
                <a:lnTo>
                  <a:pt x="0" y="99"/>
                </a:lnTo>
                <a:lnTo>
                  <a:pt x="21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51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2" y="31"/>
                </a:lnTo>
                <a:lnTo>
                  <a:pt x="62" y="0"/>
                </a:lnTo>
                <a:lnTo>
                  <a:pt x="62" y="0"/>
                </a:lnTo>
                <a:lnTo>
                  <a:pt x="63" y="31"/>
                </a:lnTo>
                <a:lnTo>
                  <a:pt x="64" y="53"/>
                </a:lnTo>
                <a:lnTo>
                  <a:pt x="65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6" y="97"/>
                </a:lnTo>
                <a:lnTo>
                  <a:pt x="104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7" name="Rectangle 20488"/>
          <p:cNvSpPr>
            <a:spLocks noChangeArrowheads="1"/>
          </p:cNvSpPr>
          <p:nvPr userDrawn="1"/>
        </p:nvSpPr>
        <p:spPr bwMode="auto">
          <a:xfrm>
            <a:off x="8072438" y="39465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8" name="Freeform 20489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48 w 48"/>
              <a:gd name="T2" fmla="*/ 48 w 48"/>
              <a:gd name="T3" fmla="*/ 48 w 48"/>
              <a:gd name="T4" fmla="*/ 0 w 48"/>
              <a:gd name="T5" fmla="*/ 0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9" name="Freeform 20490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0" name="Freeform 20491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2" name="Freeform 20493"/>
          <p:cNvSpPr/>
          <p:nvPr userDrawn="1"/>
        </p:nvSpPr>
        <p:spPr bwMode="auto">
          <a:xfrm>
            <a:off x="8724901" y="3997325"/>
            <a:ext cx="74613" cy="38100"/>
          </a:xfrm>
          <a:custGeom>
            <a:avLst/>
            <a:gdLst>
              <a:gd name="T0" fmla="*/ 24 w 47"/>
              <a:gd name="T1" fmla="*/ 0 h 24"/>
              <a:gd name="T2" fmla="*/ 24 w 47"/>
              <a:gd name="T3" fmla="*/ 0 h 24"/>
              <a:gd name="T4" fmla="*/ 29 w 47"/>
              <a:gd name="T5" fmla="*/ 0 h 24"/>
              <a:gd name="T6" fmla="*/ 33 w 47"/>
              <a:gd name="T7" fmla="*/ 2 h 24"/>
              <a:gd name="T8" fmla="*/ 37 w 47"/>
              <a:gd name="T9" fmla="*/ 4 h 24"/>
              <a:gd name="T10" fmla="*/ 41 w 47"/>
              <a:gd name="T11" fmla="*/ 7 h 24"/>
              <a:gd name="T12" fmla="*/ 43 w 47"/>
              <a:gd name="T13" fmla="*/ 11 h 24"/>
              <a:gd name="T14" fmla="*/ 46 w 47"/>
              <a:gd name="T15" fmla="*/ 15 h 24"/>
              <a:gd name="T16" fmla="*/ 47 w 47"/>
              <a:gd name="T17" fmla="*/ 18 h 24"/>
              <a:gd name="T18" fmla="*/ 47 w 47"/>
              <a:gd name="T19" fmla="*/ 24 h 24"/>
              <a:gd name="T20" fmla="*/ 0 w 47"/>
              <a:gd name="T21" fmla="*/ 24 h 24"/>
              <a:gd name="T22" fmla="*/ 0 w 47"/>
              <a:gd name="T23" fmla="*/ 24 h 24"/>
              <a:gd name="T24" fmla="*/ 0 w 47"/>
              <a:gd name="T25" fmla="*/ 18 h 24"/>
              <a:gd name="T26" fmla="*/ 2 w 47"/>
              <a:gd name="T27" fmla="*/ 15 h 24"/>
              <a:gd name="T28" fmla="*/ 4 w 47"/>
              <a:gd name="T29" fmla="*/ 11 h 24"/>
              <a:gd name="T30" fmla="*/ 7 w 47"/>
              <a:gd name="T31" fmla="*/ 7 h 24"/>
              <a:gd name="T32" fmla="*/ 11 w 47"/>
              <a:gd name="T33" fmla="*/ 4 h 24"/>
              <a:gd name="T34" fmla="*/ 15 w 47"/>
              <a:gd name="T35" fmla="*/ 2 h 24"/>
              <a:gd name="T36" fmla="*/ 19 w 47"/>
              <a:gd name="T37" fmla="*/ 0 h 24"/>
              <a:gd name="T38" fmla="*/ 24 w 47"/>
              <a:gd name="T3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4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2"/>
                </a:lnTo>
                <a:lnTo>
                  <a:pt x="37" y="4"/>
                </a:lnTo>
                <a:lnTo>
                  <a:pt x="41" y="7"/>
                </a:lnTo>
                <a:lnTo>
                  <a:pt x="43" y="11"/>
                </a:lnTo>
                <a:lnTo>
                  <a:pt x="46" y="15"/>
                </a:lnTo>
                <a:lnTo>
                  <a:pt x="47" y="18"/>
                </a:lnTo>
                <a:lnTo>
                  <a:pt x="47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2" y="15"/>
                </a:lnTo>
                <a:lnTo>
                  <a:pt x="4" y="11"/>
                </a:lnTo>
                <a:lnTo>
                  <a:pt x="7" y="7"/>
                </a:lnTo>
                <a:lnTo>
                  <a:pt x="11" y="4"/>
                </a:lnTo>
                <a:lnTo>
                  <a:pt x="15" y="2"/>
                </a:lnTo>
                <a:lnTo>
                  <a:pt x="19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3" name="Freeform 20494"/>
          <p:cNvSpPr>
            <a:spLocks noEditPoints="1"/>
          </p:cNvSpPr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4" name="Rectangle 20495"/>
          <p:cNvSpPr>
            <a:spLocks noChangeArrowheads="1"/>
          </p:cNvSpPr>
          <p:nvPr userDrawn="1"/>
        </p:nvSpPr>
        <p:spPr bwMode="auto">
          <a:xfrm>
            <a:off x="8724901" y="40354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5" name="Freeform 20496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6" name="Freeform 20497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7" name="Freeform 20498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9" name="Freeform 20500"/>
          <p:cNvSpPr/>
          <p:nvPr userDrawn="1"/>
        </p:nvSpPr>
        <p:spPr bwMode="auto">
          <a:xfrm>
            <a:off x="8855076" y="3905250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1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3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5 w 47"/>
              <a:gd name="T35" fmla="*/ 1 h 23"/>
              <a:gd name="T36" fmla="*/ 20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1"/>
                </a:lnTo>
                <a:lnTo>
                  <a:pt x="37" y="4"/>
                </a:lnTo>
                <a:lnTo>
                  <a:pt x="41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3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5" y="1"/>
                </a:lnTo>
                <a:lnTo>
                  <a:pt x="20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0" name="Freeform 20501"/>
          <p:cNvSpPr>
            <a:spLocks noEditPoints="1"/>
          </p:cNvSpPr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1" name="Rectangle 20502"/>
          <p:cNvSpPr>
            <a:spLocks noChangeArrowheads="1"/>
          </p:cNvSpPr>
          <p:nvPr userDrawn="1"/>
        </p:nvSpPr>
        <p:spPr bwMode="auto">
          <a:xfrm>
            <a:off x="8855076" y="3941763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2" name="Freeform 20503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3" name="Freeform 20504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4" name="Freeform 20505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6" name="Freeform 20507"/>
          <p:cNvSpPr/>
          <p:nvPr userDrawn="1"/>
        </p:nvSpPr>
        <p:spPr bwMode="auto">
          <a:xfrm>
            <a:off x="8994776" y="3940175"/>
            <a:ext cx="73025" cy="36513"/>
          </a:xfrm>
          <a:custGeom>
            <a:avLst/>
            <a:gdLst>
              <a:gd name="T0" fmla="*/ 23 w 46"/>
              <a:gd name="T1" fmla="*/ 0 h 23"/>
              <a:gd name="T2" fmla="*/ 23 w 46"/>
              <a:gd name="T3" fmla="*/ 0 h 23"/>
              <a:gd name="T4" fmla="*/ 28 w 46"/>
              <a:gd name="T5" fmla="*/ 0 h 23"/>
              <a:gd name="T6" fmla="*/ 32 w 46"/>
              <a:gd name="T7" fmla="*/ 1 h 23"/>
              <a:gd name="T8" fmla="*/ 36 w 46"/>
              <a:gd name="T9" fmla="*/ 4 h 23"/>
              <a:gd name="T10" fmla="*/ 40 w 46"/>
              <a:gd name="T11" fmla="*/ 6 h 23"/>
              <a:gd name="T12" fmla="*/ 43 w 46"/>
              <a:gd name="T13" fmla="*/ 10 h 23"/>
              <a:gd name="T14" fmla="*/ 45 w 46"/>
              <a:gd name="T15" fmla="*/ 14 h 23"/>
              <a:gd name="T16" fmla="*/ 46 w 46"/>
              <a:gd name="T17" fmla="*/ 18 h 23"/>
              <a:gd name="T18" fmla="*/ 46 w 46"/>
              <a:gd name="T19" fmla="*/ 23 h 23"/>
              <a:gd name="T20" fmla="*/ 0 w 46"/>
              <a:gd name="T21" fmla="*/ 23 h 23"/>
              <a:gd name="T22" fmla="*/ 0 w 46"/>
              <a:gd name="T23" fmla="*/ 23 h 23"/>
              <a:gd name="T24" fmla="*/ 0 w 46"/>
              <a:gd name="T25" fmla="*/ 18 h 23"/>
              <a:gd name="T26" fmla="*/ 1 w 46"/>
              <a:gd name="T27" fmla="*/ 14 h 23"/>
              <a:gd name="T28" fmla="*/ 3 w 46"/>
              <a:gd name="T29" fmla="*/ 10 h 23"/>
              <a:gd name="T30" fmla="*/ 6 w 46"/>
              <a:gd name="T31" fmla="*/ 6 h 23"/>
              <a:gd name="T32" fmla="*/ 10 w 46"/>
              <a:gd name="T33" fmla="*/ 4 h 23"/>
              <a:gd name="T34" fmla="*/ 14 w 46"/>
              <a:gd name="T35" fmla="*/ 1 h 23"/>
              <a:gd name="T36" fmla="*/ 18 w 46"/>
              <a:gd name="T37" fmla="*/ 0 h 23"/>
              <a:gd name="T38" fmla="*/ 23 w 46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6" h="23">
                <a:moveTo>
                  <a:pt x="23" y="0"/>
                </a:moveTo>
                <a:lnTo>
                  <a:pt x="23" y="0"/>
                </a:lnTo>
                <a:lnTo>
                  <a:pt x="28" y="0"/>
                </a:lnTo>
                <a:lnTo>
                  <a:pt x="32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5" y="14"/>
                </a:lnTo>
                <a:lnTo>
                  <a:pt x="46" y="18"/>
                </a:lnTo>
                <a:lnTo>
                  <a:pt x="46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3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7" name="Freeform 20508"/>
          <p:cNvSpPr>
            <a:spLocks noEditPoints="1"/>
          </p:cNvSpPr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0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  <a:gd name="T8" fmla="*/ 46 w 46"/>
              <a:gd name="T9" fmla="*/ 0 w 46"/>
              <a:gd name="T10" fmla="*/ 0 w 46"/>
              <a:gd name="T11" fmla="*/ 46 w 46"/>
              <a:gd name="T12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6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8" name="Rectangle 20509"/>
          <p:cNvSpPr>
            <a:spLocks noChangeArrowheads="1"/>
          </p:cNvSpPr>
          <p:nvPr userDrawn="1"/>
        </p:nvSpPr>
        <p:spPr bwMode="auto">
          <a:xfrm>
            <a:off x="8994776" y="397668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9" name="Freeform 20510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46 w 46"/>
              <a:gd name="T2" fmla="*/ 46 w 46"/>
              <a:gd name="T3" fmla="*/ 46 w 46"/>
              <a:gd name="T4" fmla="*/ 0 w 46"/>
              <a:gd name="T5" fmla="*/ 0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0" name="Freeform 20511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1" name="Freeform 20512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3" name="Freeform 20514"/>
          <p:cNvSpPr/>
          <p:nvPr userDrawn="1"/>
        </p:nvSpPr>
        <p:spPr bwMode="auto">
          <a:xfrm>
            <a:off x="9134476" y="4022725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7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7" y="0"/>
                </a:lnTo>
                <a:lnTo>
                  <a:pt x="33" y="1"/>
                </a:lnTo>
                <a:lnTo>
                  <a:pt x="37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4" y="1"/>
                </a:lnTo>
                <a:lnTo>
                  <a:pt x="18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4" name="Freeform 20515"/>
          <p:cNvSpPr>
            <a:spLocks noEditPoints="1"/>
          </p:cNvSpPr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5" name="Rectangle 20516"/>
          <p:cNvSpPr>
            <a:spLocks noChangeArrowheads="1"/>
          </p:cNvSpPr>
          <p:nvPr userDrawn="1"/>
        </p:nvSpPr>
        <p:spPr bwMode="auto">
          <a:xfrm>
            <a:off x="9134476" y="405923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6" name="Freeform 20517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7" name="Freeform 20518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8" name="Freeform 20519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0" name="Freeform 20521"/>
          <p:cNvSpPr/>
          <p:nvPr userDrawn="1"/>
        </p:nvSpPr>
        <p:spPr bwMode="auto">
          <a:xfrm>
            <a:off x="8202613" y="4002088"/>
            <a:ext cx="74613" cy="36513"/>
          </a:xfrm>
          <a:custGeom>
            <a:avLst/>
            <a:gdLst>
              <a:gd name="T0" fmla="*/ 23 w 47"/>
              <a:gd name="T1" fmla="*/ 0 h 23"/>
              <a:gd name="T2" fmla="*/ 23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6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6 w 47"/>
              <a:gd name="T31" fmla="*/ 6 h 23"/>
              <a:gd name="T32" fmla="*/ 10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3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3" y="0"/>
                </a:moveTo>
                <a:lnTo>
                  <a:pt x="23" y="0"/>
                </a:lnTo>
                <a:lnTo>
                  <a:pt x="29" y="0"/>
                </a:lnTo>
                <a:lnTo>
                  <a:pt x="33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1" name="Freeform 20522"/>
          <p:cNvSpPr>
            <a:spLocks noEditPoints="1"/>
          </p:cNvSpPr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2" name="Rectangle 20523"/>
          <p:cNvSpPr>
            <a:spLocks noChangeArrowheads="1"/>
          </p:cNvSpPr>
          <p:nvPr userDrawn="1"/>
        </p:nvSpPr>
        <p:spPr bwMode="auto">
          <a:xfrm>
            <a:off x="8202613" y="4038600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3" name="Freeform 20524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4" name="Freeform 20525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5" name="Freeform 20526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53" name="Freeform 20545"/>
          <p:cNvSpPr/>
          <p:nvPr userDrawn="1"/>
        </p:nvSpPr>
        <p:spPr bwMode="auto">
          <a:xfrm>
            <a:off x="9818688" y="5068888"/>
            <a:ext cx="0" cy="25400"/>
          </a:xfrm>
          <a:custGeom>
            <a:avLst/>
            <a:gdLst>
              <a:gd name="T0" fmla="*/ 16 h 16"/>
              <a:gd name="T1" fmla="*/ 0 h 16"/>
              <a:gd name="T2" fmla="*/ 16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0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162323" y="2858908"/>
            <a:ext cx="1874837" cy="1874837"/>
          </a:xfrm>
          <a:prstGeom prst="ellipse">
            <a:avLst/>
          </a:prstGeo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6218238" y="1744663"/>
            <a:ext cx="3924300" cy="2447925"/>
          </a:xfr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DB28F0-6149-42CF-885C-81F807E27351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3B185-4943-4955-AD8F-7C535040C65E}" type="slidenum">
              <a:rPr lang="en-ID" smtClean="0"/>
              <a:t>‹#›</a:t>
            </a:fld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ID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DB28F0-6149-42CF-885C-81F807E27351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3B185-4943-4955-AD8F-7C535040C65E}" type="slidenum">
              <a:rPr lang="en-ID" smtClean="0"/>
              <a:t>‹#›</a:t>
            </a:fld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DB28F0-6149-42CF-885C-81F807E27351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3B185-4943-4955-AD8F-7C535040C65E}" type="slidenum">
              <a:rPr lang="en-ID" smtClean="0"/>
              <a:t>‹#›</a:t>
            </a:fld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DB28F0-6149-42CF-885C-81F807E27351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3B185-4943-4955-AD8F-7C535040C65E}" type="slidenum">
              <a:rPr lang="en-ID" smtClean="0"/>
              <a:t>‹#›</a:t>
            </a:fld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 advClick="0" advTm="2000">
    <p:fade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903198" y="4171949"/>
            <a:ext cx="10472373" cy="1695451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8" name="Freeform 5"/>
          <p:cNvSpPr/>
          <p:nvPr userDrawn="1"/>
        </p:nvSpPr>
        <p:spPr bwMode="auto">
          <a:xfrm>
            <a:off x="5670550" y="21875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8 w 80"/>
              <a:gd name="T7" fmla="*/ 66 h 129"/>
              <a:gd name="T8" fmla="*/ 54 w 80"/>
              <a:gd name="T9" fmla="*/ 68 h 129"/>
              <a:gd name="T10" fmla="*/ 51 w 80"/>
              <a:gd name="T11" fmla="*/ 69 h 129"/>
              <a:gd name="T12" fmla="*/ 47 w 80"/>
              <a:gd name="T13" fmla="*/ 72 h 129"/>
              <a:gd name="T14" fmla="*/ 45 w 80"/>
              <a:gd name="T15" fmla="*/ 74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09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4 h 129"/>
              <a:gd name="T38" fmla="*/ 32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3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3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4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4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1 h 129"/>
              <a:gd name="T92" fmla="*/ 58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8" y="66"/>
                </a:lnTo>
                <a:lnTo>
                  <a:pt x="54" y="68"/>
                </a:lnTo>
                <a:lnTo>
                  <a:pt x="51" y="69"/>
                </a:lnTo>
                <a:lnTo>
                  <a:pt x="47" y="72"/>
                </a:lnTo>
                <a:lnTo>
                  <a:pt x="45" y="74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39" y="109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4"/>
                </a:lnTo>
                <a:lnTo>
                  <a:pt x="32" y="72"/>
                </a:lnTo>
                <a:lnTo>
                  <a:pt x="30" y="69"/>
                </a:lnTo>
                <a:lnTo>
                  <a:pt x="27" y="68"/>
                </a:lnTo>
                <a:lnTo>
                  <a:pt x="23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3" y="62"/>
                </a:lnTo>
                <a:lnTo>
                  <a:pt x="27" y="61"/>
                </a:lnTo>
                <a:lnTo>
                  <a:pt x="30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4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4"/>
                </a:lnTo>
                <a:lnTo>
                  <a:pt x="42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1"/>
                </a:lnTo>
                <a:lnTo>
                  <a:pt x="58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9" name="Freeform 6"/>
          <p:cNvSpPr/>
          <p:nvPr userDrawn="1"/>
        </p:nvSpPr>
        <p:spPr bwMode="auto">
          <a:xfrm>
            <a:off x="4498975" y="27924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0" name="Freeform 7"/>
          <p:cNvSpPr/>
          <p:nvPr userDrawn="1"/>
        </p:nvSpPr>
        <p:spPr bwMode="auto">
          <a:xfrm>
            <a:off x="1797050" y="4389438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8 h 129"/>
              <a:gd name="T10" fmla="*/ 51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2 w 80"/>
              <a:gd name="T39" fmla="*/ 72 h 129"/>
              <a:gd name="T40" fmla="*/ 30 w 80"/>
              <a:gd name="T41" fmla="*/ 70 h 129"/>
              <a:gd name="T42" fmla="*/ 27 w 80"/>
              <a:gd name="T43" fmla="*/ 68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4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2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2" y="72"/>
                </a:lnTo>
                <a:lnTo>
                  <a:pt x="30" y="70"/>
                </a:lnTo>
                <a:lnTo>
                  <a:pt x="27" y="68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4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2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2"/>
                </a:lnTo>
                <a:lnTo>
                  <a:pt x="58" y="63"/>
                </a:lnTo>
                <a:lnTo>
                  <a:pt x="67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1" name="Freeform 8"/>
          <p:cNvSpPr/>
          <p:nvPr userDrawn="1"/>
        </p:nvSpPr>
        <p:spPr bwMode="auto">
          <a:xfrm>
            <a:off x="566738" y="534670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6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2" name="Freeform 9"/>
          <p:cNvSpPr/>
          <p:nvPr userDrawn="1"/>
        </p:nvSpPr>
        <p:spPr bwMode="auto">
          <a:xfrm>
            <a:off x="0" y="46466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3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3" name="Freeform 10"/>
          <p:cNvSpPr/>
          <p:nvPr userDrawn="1"/>
        </p:nvSpPr>
        <p:spPr bwMode="auto">
          <a:xfrm>
            <a:off x="6789738" y="417671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7 w 80"/>
              <a:gd name="T7" fmla="*/ 66 h 129"/>
              <a:gd name="T8" fmla="*/ 53 w 80"/>
              <a:gd name="T9" fmla="*/ 68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1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7" y="66"/>
                </a:lnTo>
                <a:lnTo>
                  <a:pt x="53" y="68"/>
                </a:lnTo>
                <a:lnTo>
                  <a:pt x="50" y="69"/>
                </a:lnTo>
                <a:lnTo>
                  <a:pt x="48" y="72"/>
                </a:lnTo>
                <a:lnTo>
                  <a:pt x="46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1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6"/>
                </a:lnTo>
                <a:lnTo>
                  <a:pt x="33" y="72"/>
                </a:lnTo>
                <a:lnTo>
                  <a:pt x="30" y="69"/>
                </a:lnTo>
                <a:lnTo>
                  <a:pt x="27" y="68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1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4" name="Freeform 11"/>
          <p:cNvSpPr/>
          <p:nvPr userDrawn="1"/>
        </p:nvSpPr>
        <p:spPr bwMode="auto">
          <a:xfrm>
            <a:off x="3575050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9 h 129"/>
              <a:gd name="T10" fmla="*/ 51 w 80"/>
              <a:gd name="T11" fmla="*/ 71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4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1 h 129"/>
              <a:gd name="T42" fmla="*/ 27 w 80"/>
              <a:gd name="T43" fmla="*/ 69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7 w 80"/>
              <a:gd name="T87" fmla="*/ 58 h 129"/>
              <a:gd name="T88" fmla="*/ 51 w 80"/>
              <a:gd name="T89" fmla="*/ 60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9"/>
                </a:lnTo>
                <a:lnTo>
                  <a:pt x="51" y="71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1"/>
                </a:lnTo>
                <a:lnTo>
                  <a:pt x="27" y="69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5"/>
                </a:lnTo>
                <a:lnTo>
                  <a:pt x="23" y="63"/>
                </a:lnTo>
                <a:lnTo>
                  <a:pt x="27" y="62"/>
                </a:lnTo>
                <a:lnTo>
                  <a:pt x="30" y="60"/>
                </a:lnTo>
                <a:lnTo>
                  <a:pt x="32" y="58"/>
                </a:lnTo>
                <a:lnTo>
                  <a:pt x="34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8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5" name="Freeform 12"/>
          <p:cNvSpPr/>
          <p:nvPr userDrawn="1"/>
        </p:nvSpPr>
        <p:spPr bwMode="auto">
          <a:xfrm>
            <a:off x="5237163" y="540226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8 w 80"/>
              <a:gd name="T7" fmla="*/ 66 h 129"/>
              <a:gd name="T8" fmla="*/ 55 w 80"/>
              <a:gd name="T9" fmla="*/ 69 h 129"/>
              <a:gd name="T10" fmla="*/ 52 w 80"/>
              <a:gd name="T11" fmla="*/ 70 h 129"/>
              <a:gd name="T12" fmla="*/ 49 w 80"/>
              <a:gd name="T13" fmla="*/ 73 h 129"/>
              <a:gd name="T14" fmla="*/ 47 w 80"/>
              <a:gd name="T15" fmla="*/ 75 h 129"/>
              <a:gd name="T16" fmla="*/ 45 w 80"/>
              <a:gd name="T17" fmla="*/ 79 h 129"/>
              <a:gd name="T18" fmla="*/ 44 w 80"/>
              <a:gd name="T19" fmla="*/ 83 h 129"/>
              <a:gd name="T20" fmla="*/ 43 w 80"/>
              <a:gd name="T21" fmla="*/ 94 h 129"/>
              <a:gd name="T22" fmla="*/ 42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8 w 80"/>
              <a:gd name="T33" fmla="*/ 83 h 129"/>
              <a:gd name="T34" fmla="*/ 37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4 w 80"/>
              <a:gd name="T45" fmla="*/ 66 h 129"/>
              <a:gd name="T46" fmla="*/ 14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4 w 80"/>
              <a:gd name="T53" fmla="*/ 64 h 129"/>
              <a:gd name="T54" fmla="*/ 24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7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2 w 80"/>
              <a:gd name="T77" fmla="*/ 19 h 129"/>
              <a:gd name="T78" fmla="*/ 43 w 80"/>
              <a:gd name="T79" fmla="*/ 35 h 129"/>
              <a:gd name="T80" fmla="*/ 44 w 80"/>
              <a:gd name="T81" fmla="*/ 46 h 129"/>
              <a:gd name="T82" fmla="*/ 45 w 80"/>
              <a:gd name="T83" fmla="*/ 50 h 129"/>
              <a:gd name="T84" fmla="*/ 47 w 80"/>
              <a:gd name="T85" fmla="*/ 54 h 129"/>
              <a:gd name="T86" fmla="*/ 49 w 80"/>
              <a:gd name="T87" fmla="*/ 57 h 129"/>
              <a:gd name="T88" fmla="*/ 52 w 80"/>
              <a:gd name="T89" fmla="*/ 59 h 129"/>
              <a:gd name="T90" fmla="*/ 55 w 80"/>
              <a:gd name="T91" fmla="*/ 61 h 129"/>
              <a:gd name="T92" fmla="*/ 58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8" y="66"/>
                </a:lnTo>
                <a:lnTo>
                  <a:pt x="55" y="69"/>
                </a:lnTo>
                <a:lnTo>
                  <a:pt x="52" y="70"/>
                </a:lnTo>
                <a:lnTo>
                  <a:pt x="49" y="73"/>
                </a:lnTo>
                <a:lnTo>
                  <a:pt x="47" y="75"/>
                </a:lnTo>
                <a:lnTo>
                  <a:pt x="45" y="79"/>
                </a:lnTo>
                <a:lnTo>
                  <a:pt x="44" y="83"/>
                </a:lnTo>
                <a:lnTo>
                  <a:pt x="43" y="94"/>
                </a:lnTo>
                <a:lnTo>
                  <a:pt x="42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8" y="83"/>
                </a:lnTo>
                <a:lnTo>
                  <a:pt x="37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4" y="66"/>
                </a:lnTo>
                <a:lnTo>
                  <a:pt x="14" y="65"/>
                </a:lnTo>
                <a:lnTo>
                  <a:pt x="0" y="64"/>
                </a:lnTo>
                <a:lnTo>
                  <a:pt x="0" y="64"/>
                </a:lnTo>
                <a:lnTo>
                  <a:pt x="14" y="64"/>
                </a:lnTo>
                <a:lnTo>
                  <a:pt x="24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7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2" y="19"/>
                </a:lnTo>
                <a:lnTo>
                  <a:pt x="43" y="35"/>
                </a:lnTo>
                <a:lnTo>
                  <a:pt x="44" y="46"/>
                </a:lnTo>
                <a:lnTo>
                  <a:pt x="45" y="50"/>
                </a:lnTo>
                <a:lnTo>
                  <a:pt x="47" y="54"/>
                </a:lnTo>
                <a:lnTo>
                  <a:pt x="49" y="57"/>
                </a:lnTo>
                <a:lnTo>
                  <a:pt x="52" y="59"/>
                </a:lnTo>
                <a:lnTo>
                  <a:pt x="55" y="61"/>
                </a:lnTo>
                <a:lnTo>
                  <a:pt x="58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6" name="Freeform 13"/>
          <p:cNvSpPr/>
          <p:nvPr userDrawn="1"/>
        </p:nvSpPr>
        <p:spPr bwMode="auto">
          <a:xfrm>
            <a:off x="753903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8 w 80"/>
              <a:gd name="T13" fmla="*/ 72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3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3 w 80"/>
              <a:gd name="T61" fmla="*/ 56 h 129"/>
              <a:gd name="T62" fmla="*/ 35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3 h 129"/>
              <a:gd name="T86" fmla="*/ 48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8" y="72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3" y="65"/>
                </a:lnTo>
                <a:lnTo>
                  <a:pt x="0" y="65"/>
                </a:lnTo>
                <a:lnTo>
                  <a:pt x="0" y="65"/>
                </a:lnTo>
                <a:lnTo>
                  <a:pt x="13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3" y="56"/>
                </a:lnTo>
                <a:lnTo>
                  <a:pt x="35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3"/>
                </a:lnTo>
                <a:lnTo>
                  <a:pt x="48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7" name="Freeform 14"/>
          <p:cNvSpPr/>
          <p:nvPr userDrawn="1"/>
        </p:nvSpPr>
        <p:spPr bwMode="auto">
          <a:xfrm>
            <a:off x="8716963" y="3392488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8 h 130"/>
              <a:gd name="T10" fmla="*/ 51 w 79"/>
              <a:gd name="T11" fmla="*/ 70 h 130"/>
              <a:gd name="T12" fmla="*/ 47 w 79"/>
              <a:gd name="T13" fmla="*/ 72 h 130"/>
              <a:gd name="T14" fmla="*/ 45 w 79"/>
              <a:gd name="T15" fmla="*/ 75 h 130"/>
              <a:gd name="T16" fmla="*/ 43 w 79"/>
              <a:gd name="T17" fmla="*/ 79 h 130"/>
              <a:gd name="T18" fmla="*/ 42 w 79"/>
              <a:gd name="T19" fmla="*/ 83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3 h 130"/>
              <a:gd name="T34" fmla="*/ 36 w 79"/>
              <a:gd name="T35" fmla="*/ 79 h 130"/>
              <a:gd name="T36" fmla="*/ 34 w 79"/>
              <a:gd name="T37" fmla="*/ 75 h 130"/>
              <a:gd name="T38" fmla="*/ 32 w 79"/>
              <a:gd name="T39" fmla="*/ 72 h 130"/>
              <a:gd name="T40" fmla="*/ 29 w 79"/>
              <a:gd name="T41" fmla="*/ 70 h 130"/>
              <a:gd name="T42" fmla="*/ 26 w 79"/>
              <a:gd name="T43" fmla="*/ 68 h 130"/>
              <a:gd name="T44" fmla="*/ 23 w 79"/>
              <a:gd name="T45" fmla="*/ 67 h 130"/>
              <a:gd name="T46" fmla="*/ 13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3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1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70"/>
                </a:lnTo>
                <a:lnTo>
                  <a:pt x="26" y="68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8" name="Freeform 15"/>
          <p:cNvSpPr/>
          <p:nvPr userDrawn="1"/>
        </p:nvSpPr>
        <p:spPr bwMode="auto">
          <a:xfrm>
            <a:off x="9625013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1 h 129"/>
              <a:gd name="T12" fmla="*/ 48 w 80"/>
              <a:gd name="T13" fmla="*/ 73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1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8 w 80"/>
              <a:gd name="T33" fmla="*/ 84 h 129"/>
              <a:gd name="T34" fmla="*/ 35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29 w 80"/>
              <a:gd name="T41" fmla="*/ 71 h 129"/>
              <a:gd name="T42" fmla="*/ 26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6 w 80"/>
              <a:gd name="T57" fmla="*/ 62 h 129"/>
              <a:gd name="T58" fmla="*/ 29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5 w 80"/>
              <a:gd name="T65" fmla="*/ 51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6 w 80"/>
              <a:gd name="T85" fmla="*/ 54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1"/>
                </a:lnTo>
                <a:lnTo>
                  <a:pt x="48" y="73"/>
                </a:lnTo>
                <a:lnTo>
                  <a:pt x="46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1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8" y="84"/>
                </a:lnTo>
                <a:lnTo>
                  <a:pt x="35" y="79"/>
                </a:lnTo>
                <a:lnTo>
                  <a:pt x="34" y="76"/>
                </a:lnTo>
                <a:lnTo>
                  <a:pt x="32" y="73"/>
                </a:lnTo>
                <a:lnTo>
                  <a:pt x="29" y="71"/>
                </a:lnTo>
                <a:lnTo>
                  <a:pt x="26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4"/>
                </a:lnTo>
                <a:lnTo>
                  <a:pt x="35" y="51"/>
                </a:lnTo>
                <a:lnTo>
                  <a:pt x="38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1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6" y="54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9" name="Freeform 16"/>
          <p:cNvSpPr/>
          <p:nvPr userDrawn="1"/>
        </p:nvSpPr>
        <p:spPr bwMode="auto">
          <a:xfrm>
            <a:off x="11996738" y="5299075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3 w 80"/>
              <a:gd name="T61" fmla="*/ 58 h 129"/>
              <a:gd name="T62" fmla="*/ 35 w 80"/>
              <a:gd name="T63" fmla="*/ 55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5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3" y="58"/>
                </a:lnTo>
                <a:lnTo>
                  <a:pt x="35" y="55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5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0" name="Freeform 17"/>
          <p:cNvSpPr/>
          <p:nvPr userDrawn="1"/>
        </p:nvSpPr>
        <p:spPr bwMode="auto">
          <a:xfrm>
            <a:off x="10618788" y="3797300"/>
            <a:ext cx="125413" cy="204788"/>
          </a:xfrm>
          <a:custGeom>
            <a:avLst/>
            <a:gdLst>
              <a:gd name="T0" fmla="*/ 79 w 79"/>
              <a:gd name="T1" fmla="*/ 64 h 129"/>
              <a:gd name="T2" fmla="*/ 79 w 79"/>
              <a:gd name="T3" fmla="*/ 64 h 129"/>
              <a:gd name="T4" fmla="*/ 67 w 79"/>
              <a:gd name="T5" fmla="*/ 64 h 129"/>
              <a:gd name="T6" fmla="*/ 57 w 79"/>
              <a:gd name="T7" fmla="*/ 66 h 129"/>
              <a:gd name="T8" fmla="*/ 54 w 79"/>
              <a:gd name="T9" fmla="*/ 67 h 129"/>
              <a:gd name="T10" fmla="*/ 50 w 79"/>
              <a:gd name="T11" fmla="*/ 69 h 129"/>
              <a:gd name="T12" fmla="*/ 47 w 79"/>
              <a:gd name="T13" fmla="*/ 72 h 129"/>
              <a:gd name="T14" fmla="*/ 45 w 79"/>
              <a:gd name="T15" fmla="*/ 75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4 h 129"/>
              <a:gd name="T22" fmla="*/ 40 w 79"/>
              <a:gd name="T23" fmla="*/ 109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09 h 129"/>
              <a:gd name="T30" fmla="*/ 38 w 79"/>
              <a:gd name="T31" fmla="*/ 94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5 h 129"/>
              <a:gd name="T38" fmla="*/ 32 w 79"/>
              <a:gd name="T39" fmla="*/ 72 h 129"/>
              <a:gd name="T40" fmla="*/ 29 w 79"/>
              <a:gd name="T41" fmla="*/ 69 h 129"/>
              <a:gd name="T42" fmla="*/ 26 w 79"/>
              <a:gd name="T43" fmla="*/ 67 h 129"/>
              <a:gd name="T44" fmla="*/ 23 w 79"/>
              <a:gd name="T45" fmla="*/ 66 h 129"/>
              <a:gd name="T46" fmla="*/ 13 w 79"/>
              <a:gd name="T47" fmla="*/ 64 h 129"/>
              <a:gd name="T48" fmla="*/ 0 w 79"/>
              <a:gd name="T49" fmla="*/ 64 h 129"/>
              <a:gd name="T50" fmla="*/ 0 w 79"/>
              <a:gd name="T51" fmla="*/ 64 h 129"/>
              <a:gd name="T52" fmla="*/ 13 w 79"/>
              <a:gd name="T53" fmla="*/ 63 h 129"/>
              <a:gd name="T54" fmla="*/ 23 w 79"/>
              <a:gd name="T55" fmla="*/ 62 h 129"/>
              <a:gd name="T56" fmla="*/ 26 w 79"/>
              <a:gd name="T57" fmla="*/ 61 h 129"/>
              <a:gd name="T58" fmla="*/ 29 w 79"/>
              <a:gd name="T59" fmla="*/ 59 h 129"/>
              <a:gd name="T60" fmla="*/ 32 w 79"/>
              <a:gd name="T61" fmla="*/ 57 h 129"/>
              <a:gd name="T62" fmla="*/ 34 w 79"/>
              <a:gd name="T63" fmla="*/ 54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19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19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4 h 129"/>
              <a:gd name="T86" fmla="*/ 47 w 79"/>
              <a:gd name="T87" fmla="*/ 57 h 129"/>
              <a:gd name="T88" fmla="*/ 50 w 79"/>
              <a:gd name="T89" fmla="*/ 59 h 129"/>
              <a:gd name="T90" fmla="*/ 54 w 79"/>
              <a:gd name="T91" fmla="*/ 61 h 129"/>
              <a:gd name="T92" fmla="*/ 57 w 79"/>
              <a:gd name="T93" fmla="*/ 62 h 129"/>
              <a:gd name="T94" fmla="*/ 67 w 79"/>
              <a:gd name="T95" fmla="*/ 63 h 129"/>
              <a:gd name="T96" fmla="*/ 79 w 79"/>
              <a:gd name="T97" fmla="*/ 64 h 129"/>
              <a:gd name="T98" fmla="*/ 79 w 79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4"/>
                </a:moveTo>
                <a:lnTo>
                  <a:pt x="79" y="64"/>
                </a:lnTo>
                <a:lnTo>
                  <a:pt x="67" y="64"/>
                </a:lnTo>
                <a:lnTo>
                  <a:pt x="57" y="66"/>
                </a:lnTo>
                <a:lnTo>
                  <a:pt x="54" y="67"/>
                </a:lnTo>
                <a:lnTo>
                  <a:pt x="50" y="69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39" y="129"/>
                </a:lnTo>
                <a:lnTo>
                  <a:pt x="39" y="129"/>
                </a:lnTo>
                <a:lnTo>
                  <a:pt x="39" y="109"/>
                </a:lnTo>
                <a:lnTo>
                  <a:pt x="38" y="94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69"/>
                </a:lnTo>
                <a:lnTo>
                  <a:pt x="26" y="67"/>
                </a:lnTo>
                <a:lnTo>
                  <a:pt x="23" y="66"/>
                </a:lnTo>
                <a:lnTo>
                  <a:pt x="13" y="64"/>
                </a:lnTo>
                <a:lnTo>
                  <a:pt x="0" y="64"/>
                </a:lnTo>
                <a:lnTo>
                  <a:pt x="0" y="64"/>
                </a:lnTo>
                <a:lnTo>
                  <a:pt x="13" y="63"/>
                </a:lnTo>
                <a:lnTo>
                  <a:pt x="23" y="62"/>
                </a:lnTo>
                <a:lnTo>
                  <a:pt x="26" y="61"/>
                </a:lnTo>
                <a:lnTo>
                  <a:pt x="29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19"/>
                </a:lnTo>
                <a:lnTo>
                  <a:pt x="39" y="0"/>
                </a:lnTo>
                <a:lnTo>
                  <a:pt x="39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4"/>
                </a:lnTo>
                <a:lnTo>
                  <a:pt x="47" y="57"/>
                </a:lnTo>
                <a:lnTo>
                  <a:pt x="50" y="59"/>
                </a:lnTo>
                <a:lnTo>
                  <a:pt x="54" y="61"/>
                </a:lnTo>
                <a:lnTo>
                  <a:pt x="57" y="62"/>
                </a:lnTo>
                <a:lnTo>
                  <a:pt x="67" y="63"/>
                </a:lnTo>
                <a:lnTo>
                  <a:pt x="79" y="64"/>
                </a:lnTo>
                <a:lnTo>
                  <a:pt x="79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1" name="Freeform 18"/>
          <p:cNvSpPr/>
          <p:nvPr userDrawn="1"/>
        </p:nvSpPr>
        <p:spPr bwMode="auto">
          <a:xfrm>
            <a:off x="11933238" y="19970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7 w 80"/>
              <a:gd name="T7" fmla="*/ 66 h 129"/>
              <a:gd name="T8" fmla="*/ 53 w 80"/>
              <a:gd name="T9" fmla="*/ 67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4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4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7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7" y="66"/>
                </a:lnTo>
                <a:lnTo>
                  <a:pt x="53" y="67"/>
                </a:lnTo>
                <a:lnTo>
                  <a:pt x="50" y="69"/>
                </a:lnTo>
                <a:lnTo>
                  <a:pt x="48" y="72"/>
                </a:lnTo>
                <a:lnTo>
                  <a:pt x="46" y="74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4"/>
                </a:lnTo>
                <a:lnTo>
                  <a:pt x="33" y="72"/>
                </a:lnTo>
                <a:lnTo>
                  <a:pt x="30" y="69"/>
                </a:lnTo>
                <a:lnTo>
                  <a:pt x="27" y="67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2" name="Freeform 19"/>
          <p:cNvSpPr/>
          <p:nvPr userDrawn="1"/>
        </p:nvSpPr>
        <p:spPr bwMode="auto">
          <a:xfrm>
            <a:off x="9726613" y="2689225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9 h 130"/>
              <a:gd name="T10" fmla="*/ 50 w 79"/>
              <a:gd name="T11" fmla="*/ 70 h 130"/>
              <a:gd name="T12" fmla="*/ 47 w 79"/>
              <a:gd name="T13" fmla="*/ 73 h 130"/>
              <a:gd name="T14" fmla="*/ 45 w 79"/>
              <a:gd name="T15" fmla="*/ 76 h 130"/>
              <a:gd name="T16" fmla="*/ 43 w 79"/>
              <a:gd name="T17" fmla="*/ 79 h 130"/>
              <a:gd name="T18" fmla="*/ 42 w 79"/>
              <a:gd name="T19" fmla="*/ 84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4 h 130"/>
              <a:gd name="T34" fmla="*/ 36 w 79"/>
              <a:gd name="T35" fmla="*/ 79 h 130"/>
              <a:gd name="T36" fmla="*/ 34 w 79"/>
              <a:gd name="T37" fmla="*/ 76 h 130"/>
              <a:gd name="T38" fmla="*/ 32 w 79"/>
              <a:gd name="T39" fmla="*/ 73 h 130"/>
              <a:gd name="T40" fmla="*/ 29 w 79"/>
              <a:gd name="T41" fmla="*/ 70 h 130"/>
              <a:gd name="T42" fmla="*/ 26 w 79"/>
              <a:gd name="T43" fmla="*/ 69 h 130"/>
              <a:gd name="T44" fmla="*/ 23 w 79"/>
              <a:gd name="T45" fmla="*/ 67 h 130"/>
              <a:gd name="T46" fmla="*/ 12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2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0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4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9" y="70"/>
                </a:lnTo>
                <a:lnTo>
                  <a:pt x="26" y="69"/>
                </a:lnTo>
                <a:lnTo>
                  <a:pt x="23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3" name="Freeform 20"/>
          <p:cNvSpPr/>
          <p:nvPr userDrawn="1"/>
        </p:nvSpPr>
        <p:spPr bwMode="auto">
          <a:xfrm>
            <a:off x="1108868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3 w 80"/>
              <a:gd name="T37" fmla="*/ 75 h 129"/>
              <a:gd name="T38" fmla="*/ 31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2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2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1 w 80"/>
              <a:gd name="T61" fmla="*/ 56 h 129"/>
              <a:gd name="T62" fmla="*/ 33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3 h 129"/>
              <a:gd name="T86" fmla="*/ 47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39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3" y="75"/>
                </a:lnTo>
                <a:lnTo>
                  <a:pt x="31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2" y="65"/>
                </a:lnTo>
                <a:lnTo>
                  <a:pt x="0" y="65"/>
                </a:lnTo>
                <a:lnTo>
                  <a:pt x="0" y="65"/>
                </a:lnTo>
                <a:lnTo>
                  <a:pt x="12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1" y="56"/>
                </a:lnTo>
                <a:lnTo>
                  <a:pt x="33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4" y="50"/>
                </a:lnTo>
                <a:lnTo>
                  <a:pt x="45" y="53"/>
                </a:lnTo>
                <a:lnTo>
                  <a:pt x="47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4" name="Freeform 21"/>
          <p:cNvSpPr/>
          <p:nvPr userDrawn="1"/>
        </p:nvSpPr>
        <p:spPr bwMode="auto">
          <a:xfrm>
            <a:off x="11733213" y="3182938"/>
            <a:ext cx="125413" cy="204788"/>
          </a:xfrm>
          <a:custGeom>
            <a:avLst/>
            <a:gdLst>
              <a:gd name="T0" fmla="*/ 79 w 79"/>
              <a:gd name="T1" fmla="*/ 65 h 129"/>
              <a:gd name="T2" fmla="*/ 79 w 79"/>
              <a:gd name="T3" fmla="*/ 65 h 129"/>
              <a:gd name="T4" fmla="*/ 66 w 79"/>
              <a:gd name="T5" fmla="*/ 66 h 129"/>
              <a:gd name="T6" fmla="*/ 56 w 79"/>
              <a:gd name="T7" fmla="*/ 67 h 129"/>
              <a:gd name="T8" fmla="*/ 53 w 79"/>
              <a:gd name="T9" fmla="*/ 69 h 129"/>
              <a:gd name="T10" fmla="*/ 50 w 79"/>
              <a:gd name="T11" fmla="*/ 70 h 129"/>
              <a:gd name="T12" fmla="*/ 47 w 79"/>
              <a:gd name="T13" fmla="*/ 73 h 129"/>
              <a:gd name="T14" fmla="*/ 45 w 79"/>
              <a:gd name="T15" fmla="*/ 76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5 h 129"/>
              <a:gd name="T22" fmla="*/ 40 w 79"/>
              <a:gd name="T23" fmla="*/ 110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10 h 129"/>
              <a:gd name="T30" fmla="*/ 38 w 79"/>
              <a:gd name="T31" fmla="*/ 95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6 h 129"/>
              <a:gd name="T38" fmla="*/ 32 w 79"/>
              <a:gd name="T39" fmla="*/ 73 h 129"/>
              <a:gd name="T40" fmla="*/ 28 w 79"/>
              <a:gd name="T41" fmla="*/ 70 h 129"/>
              <a:gd name="T42" fmla="*/ 25 w 79"/>
              <a:gd name="T43" fmla="*/ 69 h 129"/>
              <a:gd name="T44" fmla="*/ 22 w 79"/>
              <a:gd name="T45" fmla="*/ 67 h 129"/>
              <a:gd name="T46" fmla="*/ 12 w 79"/>
              <a:gd name="T47" fmla="*/ 66 h 129"/>
              <a:gd name="T48" fmla="*/ 0 w 79"/>
              <a:gd name="T49" fmla="*/ 65 h 129"/>
              <a:gd name="T50" fmla="*/ 0 w 79"/>
              <a:gd name="T51" fmla="*/ 65 h 129"/>
              <a:gd name="T52" fmla="*/ 12 w 79"/>
              <a:gd name="T53" fmla="*/ 65 h 129"/>
              <a:gd name="T54" fmla="*/ 22 w 79"/>
              <a:gd name="T55" fmla="*/ 63 h 129"/>
              <a:gd name="T56" fmla="*/ 25 w 79"/>
              <a:gd name="T57" fmla="*/ 62 h 129"/>
              <a:gd name="T58" fmla="*/ 28 w 79"/>
              <a:gd name="T59" fmla="*/ 60 h 129"/>
              <a:gd name="T60" fmla="*/ 32 w 79"/>
              <a:gd name="T61" fmla="*/ 58 h 129"/>
              <a:gd name="T62" fmla="*/ 34 w 79"/>
              <a:gd name="T63" fmla="*/ 55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20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20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5 h 129"/>
              <a:gd name="T86" fmla="*/ 47 w 79"/>
              <a:gd name="T87" fmla="*/ 58 h 129"/>
              <a:gd name="T88" fmla="*/ 50 w 79"/>
              <a:gd name="T89" fmla="*/ 60 h 129"/>
              <a:gd name="T90" fmla="*/ 53 w 79"/>
              <a:gd name="T91" fmla="*/ 62 h 129"/>
              <a:gd name="T92" fmla="*/ 56 w 79"/>
              <a:gd name="T93" fmla="*/ 63 h 129"/>
              <a:gd name="T94" fmla="*/ 66 w 79"/>
              <a:gd name="T95" fmla="*/ 65 h 129"/>
              <a:gd name="T96" fmla="*/ 79 w 79"/>
              <a:gd name="T97" fmla="*/ 65 h 129"/>
              <a:gd name="T98" fmla="*/ 79 w 79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5"/>
                </a:moveTo>
                <a:lnTo>
                  <a:pt x="79" y="65"/>
                </a:lnTo>
                <a:lnTo>
                  <a:pt x="66" y="66"/>
                </a:lnTo>
                <a:lnTo>
                  <a:pt x="56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29"/>
                </a:lnTo>
                <a:lnTo>
                  <a:pt x="39" y="129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8" y="70"/>
                </a:lnTo>
                <a:lnTo>
                  <a:pt x="25" y="69"/>
                </a:lnTo>
                <a:lnTo>
                  <a:pt x="22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2" y="63"/>
                </a:lnTo>
                <a:lnTo>
                  <a:pt x="25" y="62"/>
                </a:lnTo>
                <a:lnTo>
                  <a:pt x="28" y="60"/>
                </a:lnTo>
                <a:lnTo>
                  <a:pt x="32" y="58"/>
                </a:lnTo>
                <a:lnTo>
                  <a:pt x="34" y="55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3" y="62"/>
                </a:lnTo>
                <a:lnTo>
                  <a:pt x="56" y="63"/>
                </a:lnTo>
                <a:lnTo>
                  <a:pt x="66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5" name="Freeform 22"/>
          <p:cNvSpPr/>
          <p:nvPr userDrawn="1"/>
        </p:nvSpPr>
        <p:spPr bwMode="auto">
          <a:xfrm>
            <a:off x="11152188" y="52911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4 w 123"/>
              <a:gd name="T7" fmla="*/ 102 h 199"/>
              <a:gd name="T8" fmla="*/ 88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2 w 123"/>
              <a:gd name="T15" fmla="*/ 112 h 199"/>
              <a:gd name="T16" fmla="*/ 69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6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6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0 w 123"/>
              <a:gd name="T49" fmla="*/ 105 h 199"/>
              <a:gd name="T50" fmla="*/ 34 w 123"/>
              <a:gd name="T51" fmla="*/ 103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4 w 123"/>
              <a:gd name="T65" fmla="*/ 96 h 199"/>
              <a:gd name="T66" fmla="*/ 40 w 123"/>
              <a:gd name="T67" fmla="*/ 94 h 199"/>
              <a:gd name="T68" fmla="*/ 45 w 123"/>
              <a:gd name="T69" fmla="*/ 92 h 199"/>
              <a:gd name="T70" fmla="*/ 49 w 123"/>
              <a:gd name="T71" fmla="*/ 88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4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4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69 w 123"/>
              <a:gd name="T99" fmla="*/ 84 h 199"/>
              <a:gd name="T100" fmla="*/ 72 w 123"/>
              <a:gd name="T101" fmla="*/ 88 h 199"/>
              <a:gd name="T102" fmla="*/ 77 w 123"/>
              <a:gd name="T103" fmla="*/ 92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4" y="102"/>
                </a:lnTo>
                <a:lnTo>
                  <a:pt x="88" y="103"/>
                </a:lnTo>
                <a:lnTo>
                  <a:pt x="82" y="105"/>
                </a:lnTo>
                <a:lnTo>
                  <a:pt x="77" y="108"/>
                </a:lnTo>
                <a:lnTo>
                  <a:pt x="72" y="112"/>
                </a:lnTo>
                <a:lnTo>
                  <a:pt x="69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6"/>
                </a:lnTo>
                <a:lnTo>
                  <a:pt x="62" y="146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6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0" y="105"/>
                </a:lnTo>
                <a:lnTo>
                  <a:pt x="34" y="103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4" y="96"/>
                </a:lnTo>
                <a:lnTo>
                  <a:pt x="40" y="94"/>
                </a:lnTo>
                <a:lnTo>
                  <a:pt x="45" y="92"/>
                </a:lnTo>
                <a:lnTo>
                  <a:pt x="49" y="88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4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4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69" y="84"/>
                </a:lnTo>
                <a:lnTo>
                  <a:pt x="72" y="88"/>
                </a:lnTo>
                <a:lnTo>
                  <a:pt x="77" y="92"/>
                </a:lnTo>
                <a:lnTo>
                  <a:pt x="82" y="94"/>
                </a:lnTo>
                <a:lnTo>
                  <a:pt x="88" y="96"/>
                </a:lnTo>
                <a:lnTo>
                  <a:pt x="94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6" name="Freeform 23"/>
          <p:cNvSpPr/>
          <p:nvPr userDrawn="1"/>
        </p:nvSpPr>
        <p:spPr bwMode="auto">
          <a:xfrm>
            <a:off x="6146800" y="49863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5 w 123"/>
              <a:gd name="T7" fmla="*/ 102 h 199"/>
              <a:gd name="T8" fmla="*/ 88 w 123"/>
              <a:gd name="T9" fmla="*/ 104 h 199"/>
              <a:gd name="T10" fmla="*/ 82 w 123"/>
              <a:gd name="T11" fmla="*/ 106 h 199"/>
              <a:gd name="T12" fmla="*/ 77 w 123"/>
              <a:gd name="T13" fmla="*/ 108 h 199"/>
              <a:gd name="T14" fmla="*/ 73 w 123"/>
              <a:gd name="T15" fmla="*/ 112 h 199"/>
              <a:gd name="T16" fmla="*/ 70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7 h 199"/>
              <a:gd name="T24" fmla="*/ 62 w 123"/>
              <a:gd name="T25" fmla="*/ 146 h 199"/>
              <a:gd name="T26" fmla="*/ 61 w 123"/>
              <a:gd name="T27" fmla="*/ 170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70 h 199"/>
              <a:gd name="T34" fmla="*/ 59 w 123"/>
              <a:gd name="T35" fmla="*/ 146 h 199"/>
              <a:gd name="T36" fmla="*/ 58 w 123"/>
              <a:gd name="T37" fmla="*/ 137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1 w 123"/>
              <a:gd name="T49" fmla="*/ 106 h 199"/>
              <a:gd name="T50" fmla="*/ 35 w 123"/>
              <a:gd name="T51" fmla="*/ 104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5 w 123"/>
              <a:gd name="T65" fmla="*/ 97 h 199"/>
              <a:gd name="T66" fmla="*/ 41 w 123"/>
              <a:gd name="T67" fmla="*/ 95 h 199"/>
              <a:gd name="T68" fmla="*/ 45 w 123"/>
              <a:gd name="T69" fmla="*/ 93 h 199"/>
              <a:gd name="T70" fmla="*/ 49 w 123"/>
              <a:gd name="T71" fmla="*/ 89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5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5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70 w 123"/>
              <a:gd name="T99" fmla="*/ 84 h 199"/>
              <a:gd name="T100" fmla="*/ 73 w 123"/>
              <a:gd name="T101" fmla="*/ 89 h 199"/>
              <a:gd name="T102" fmla="*/ 77 w 123"/>
              <a:gd name="T103" fmla="*/ 93 h 199"/>
              <a:gd name="T104" fmla="*/ 82 w 123"/>
              <a:gd name="T105" fmla="*/ 95 h 199"/>
              <a:gd name="T106" fmla="*/ 88 w 123"/>
              <a:gd name="T107" fmla="*/ 97 h 199"/>
              <a:gd name="T108" fmla="*/ 95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5" y="102"/>
                </a:lnTo>
                <a:lnTo>
                  <a:pt x="88" y="104"/>
                </a:lnTo>
                <a:lnTo>
                  <a:pt x="82" y="106"/>
                </a:lnTo>
                <a:lnTo>
                  <a:pt x="77" y="108"/>
                </a:lnTo>
                <a:lnTo>
                  <a:pt x="73" y="112"/>
                </a:lnTo>
                <a:lnTo>
                  <a:pt x="70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7"/>
                </a:lnTo>
                <a:lnTo>
                  <a:pt x="62" y="146"/>
                </a:lnTo>
                <a:lnTo>
                  <a:pt x="61" y="170"/>
                </a:lnTo>
                <a:lnTo>
                  <a:pt x="61" y="199"/>
                </a:lnTo>
                <a:lnTo>
                  <a:pt x="61" y="199"/>
                </a:lnTo>
                <a:lnTo>
                  <a:pt x="60" y="170"/>
                </a:lnTo>
                <a:lnTo>
                  <a:pt x="59" y="146"/>
                </a:lnTo>
                <a:lnTo>
                  <a:pt x="58" y="137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1" y="106"/>
                </a:lnTo>
                <a:lnTo>
                  <a:pt x="35" y="104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5" y="97"/>
                </a:lnTo>
                <a:lnTo>
                  <a:pt x="41" y="95"/>
                </a:lnTo>
                <a:lnTo>
                  <a:pt x="45" y="93"/>
                </a:lnTo>
                <a:lnTo>
                  <a:pt x="49" y="89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5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5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70" y="84"/>
                </a:lnTo>
                <a:lnTo>
                  <a:pt x="73" y="89"/>
                </a:lnTo>
                <a:lnTo>
                  <a:pt x="77" y="93"/>
                </a:lnTo>
                <a:lnTo>
                  <a:pt x="82" y="95"/>
                </a:lnTo>
                <a:lnTo>
                  <a:pt x="88" y="97"/>
                </a:lnTo>
                <a:lnTo>
                  <a:pt x="95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7" name="Freeform 24"/>
          <p:cNvSpPr/>
          <p:nvPr userDrawn="1"/>
        </p:nvSpPr>
        <p:spPr bwMode="auto">
          <a:xfrm>
            <a:off x="2370138" y="49022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5 w 123"/>
              <a:gd name="T7" fmla="*/ 102 h 199"/>
              <a:gd name="T8" fmla="*/ 89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6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60 w 123"/>
              <a:gd name="T35" fmla="*/ 146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3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5 h 199"/>
              <a:gd name="T50" fmla="*/ 35 w 123"/>
              <a:gd name="T51" fmla="*/ 103 h 199"/>
              <a:gd name="T52" fmla="*/ 28 w 123"/>
              <a:gd name="T53" fmla="*/ 102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3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1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1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5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5" y="102"/>
                </a:lnTo>
                <a:lnTo>
                  <a:pt x="89" y="103"/>
                </a:lnTo>
                <a:lnTo>
                  <a:pt x="82" y="105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6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60" y="146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3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5"/>
                </a:lnTo>
                <a:lnTo>
                  <a:pt x="35" y="103"/>
                </a:lnTo>
                <a:lnTo>
                  <a:pt x="28" y="102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3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1" y="31"/>
                </a:lnTo>
                <a:lnTo>
                  <a:pt x="62" y="0"/>
                </a:lnTo>
                <a:lnTo>
                  <a:pt x="62" y="0"/>
                </a:lnTo>
                <a:lnTo>
                  <a:pt x="62" y="31"/>
                </a:lnTo>
                <a:lnTo>
                  <a:pt x="63" y="53"/>
                </a:lnTo>
                <a:lnTo>
                  <a:pt x="64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5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8" name="Freeform 25"/>
          <p:cNvSpPr/>
          <p:nvPr userDrawn="1"/>
        </p:nvSpPr>
        <p:spPr bwMode="auto">
          <a:xfrm>
            <a:off x="9247188" y="41767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2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2 w 123"/>
              <a:gd name="T15" fmla="*/ 110 h 199"/>
              <a:gd name="T16" fmla="*/ 69 w 123"/>
              <a:gd name="T17" fmla="*/ 116 h 199"/>
              <a:gd name="T18" fmla="*/ 67 w 123"/>
              <a:gd name="T19" fmla="*/ 121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5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6 h 199"/>
              <a:gd name="T44" fmla="*/ 49 w 123"/>
              <a:gd name="T45" fmla="*/ 110 h 199"/>
              <a:gd name="T46" fmla="*/ 45 w 123"/>
              <a:gd name="T47" fmla="*/ 107 h 199"/>
              <a:gd name="T48" fmla="*/ 41 w 123"/>
              <a:gd name="T49" fmla="*/ 104 h 199"/>
              <a:gd name="T50" fmla="*/ 34 w 123"/>
              <a:gd name="T51" fmla="*/ 102 h 199"/>
              <a:gd name="T52" fmla="*/ 27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7 w 123"/>
              <a:gd name="T63" fmla="*/ 97 h 199"/>
              <a:gd name="T64" fmla="*/ 34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2 h 199"/>
              <a:gd name="T80" fmla="*/ 59 w 123"/>
              <a:gd name="T81" fmla="*/ 53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0 h 199"/>
              <a:gd name="T90" fmla="*/ 62 w 123"/>
              <a:gd name="T91" fmla="*/ 53 h 199"/>
              <a:gd name="T92" fmla="*/ 63 w 123"/>
              <a:gd name="T93" fmla="*/ 62 h 199"/>
              <a:gd name="T94" fmla="*/ 65 w 123"/>
              <a:gd name="T95" fmla="*/ 70 h 199"/>
              <a:gd name="T96" fmla="*/ 67 w 123"/>
              <a:gd name="T97" fmla="*/ 78 h 199"/>
              <a:gd name="T98" fmla="*/ 69 w 123"/>
              <a:gd name="T99" fmla="*/ 83 h 199"/>
              <a:gd name="T100" fmla="*/ 72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7 h 199"/>
              <a:gd name="T110" fmla="*/ 102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2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2" y="110"/>
                </a:lnTo>
                <a:lnTo>
                  <a:pt x="69" y="116"/>
                </a:lnTo>
                <a:lnTo>
                  <a:pt x="67" y="121"/>
                </a:lnTo>
                <a:lnTo>
                  <a:pt x="65" y="128"/>
                </a:lnTo>
                <a:lnTo>
                  <a:pt x="63" y="136"/>
                </a:lnTo>
                <a:lnTo>
                  <a:pt x="62" y="145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6"/>
                </a:lnTo>
                <a:lnTo>
                  <a:pt x="49" y="110"/>
                </a:lnTo>
                <a:lnTo>
                  <a:pt x="45" y="107"/>
                </a:lnTo>
                <a:lnTo>
                  <a:pt x="41" y="104"/>
                </a:lnTo>
                <a:lnTo>
                  <a:pt x="34" y="102"/>
                </a:lnTo>
                <a:lnTo>
                  <a:pt x="27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7" y="97"/>
                </a:lnTo>
                <a:lnTo>
                  <a:pt x="34" y="96"/>
                </a:lnTo>
                <a:lnTo>
                  <a:pt x="41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2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2"/>
                </a:lnTo>
                <a:lnTo>
                  <a:pt x="65" y="70"/>
                </a:lnTo>
                <a:lnTo>
                  <a:pt x="67" y="78"/>
                </a:lnTo>
                <a:lnTo>
                  <a:pt x="69" y="83"/>
                </a:lnTo>
                <a:lnTo>
                  <a:pt x="72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7"/>
                </a:lnTo>
                <a:lnTo>
                  <a:pt x="102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9" name="Freeform 26"/>
          <p:cNvSpPr/>
          <p:nvPr userDrawn="1"/>
        </p:nvSpPr>
        <p:spPr bwMode="auto">
          <a:xfrm>
            <a:off x="10858500" y="263525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3 w 123"/>
              <a:gd name="T15" fmla="*/ 111 h 199"/>
              <a:gd name="T16" fmla="*/ 70 w 123"/>
              <a:gd name="T17" fmla="*/ 115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5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5 h 199"/>
              <a:gd name="T44" fmla="*/ 49 w 123"/>
              <a:gd name="T45" fmla="*/ 111 h 199"/>
              <a:gd name="T46" fmla="*/ 45 w 123"/>
              <a:gd name="T47" fmla="*/ 107 h 199"/>
              <a:gd name="T48" fmla="*/ 40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8 w 123"/>
              <a:gd name="T63" fmla="*/ 98 h 199"/>
              <a:gd name="T64" fmla="*/ 35 w 123"/>
              <a:gd name="T65" fmla="*/ 96 h 199"/>
              <a:gd name="T66" fmla="*/ 40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3 h 199"/>
              <a:gd name="T80" fmla="*/ 59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0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8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3" y="111"/>
                </a:lnTo>
                <a:lnTo>
                  <a:pt x="70" y="115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5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0" y="104"/>
                </a:lnTo>
                <a:lnTo>
                  <a:pt x="35" y="102"/>
                </a:lnTo>
                <a:lnTo>
                  <a:pt x="28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8" y="98"/>
                </a:lnTo>
                <a:lnTo>
                  <a:pt x="35" y="96"/>
                </a:lnTo>
                <a:lnTo>
                  <a:pt x="40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3"/>
                </a:lnTo>
                <a:lnTo>
                  <a:pt x="59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3" y="53"/>
                </a:lnTo>
                <a:lnTo>
                  <a:pt x="64" y="63"/>
                </a:lnTo>
                <a:lnTo>
                  <a:pt x="66" y="70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8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0" name="Freeform 27"/>
          <p:cNvSpPr/>
          <p:nvPr userDrawn="1"/>
        </p:nvSpPr>
        <p:spPr bwMode="auto">
          <a:xfrm>
            <a:off x="9950450" y="1511300"/>
            <a:ext cx="195263" cy="314325"/>
          </a:xfrm>
          <a:custGeom>
            <a:avLst/>
            <a:gdLst>
              <a:gd name="T0" fmla="*/ 123 w 123"/>
              <a:gd name="T1" fmla="*/ 100 h 198"/>
              <a:gd name="T2" fmla="*/ 123 w 123"/>
              <a:gd name="T3" fmla="*/ 100 h 198"/>
              <a:gd name="T4" fmla="*/ 102 w 123"/>
              <a:gd name="T5" fmla="*/ 100 h 198"/>
              <a:gd name="T6" fmla="*/ 94 w 123"/>
              <a:gd name="T7" fmla="*/ 101 h 198"/>
              <a:gd name="T8" fmla="*/ 88 w 123"/>
              <a:gd name="T9" fmla="*/ 103 h 198"/>
              <a:gd name="T10" fmla="*/ 82 w 123"/>
              <a:gd name="T11" fmla="*/ 105 h 198"/>
              <a:gd name="T12" fmla="*/ 77 w 123"/>
              <a:gd name="T13" fmla="*/ 107 h 198"/>
              <a:gd name="T14" fmla="*/ 73 w 123"/>
              <a:gd name="T15" fmla="*/ 111 h 198"/>
              <a:gd name="T16" fmla="*/ 69 w 123"/>
              <a:gd name="T17" fmla="*/ 115 h 198"/>
              <a:gd name="T18" fmla="*/ 67 w 123"/>
              <a:gd name="T19" fmla="*/ 121 h 198"/>
              <a:gd name="T20" fmla="*/ 65 w 123"/>
              <a:gd name="T21" fmla="*/ 127 h 198"/>
              <a:gd name="T22" fmla="*/ 63 w 123"/>
              <a:gd name="T23" fmla="*/ 135 h 198"/>
              <a:gd name="T24" fmla="*/ 62 w 123"/>
              <a:gd name="T25" fmla="*/ 145 h 198"/>
              <a:gd name="T26" fmla="*/ 61 w 123"/>
              <a:gd name="T27" fmla="*/ 168 h 198"/>
              <a:gd name="T28" fmla="*/ 61 w 123"/>
              <a:gd name="T29" fmla="*/ 198 h 198"/>
              <a:gd name="T30" fmla="*/ 61 w 123"/>
              <a:gd name="T31" fmla="*/ 198 h 198"/>
              <a:gd name="T32" fmla="*/ 60 w 123"/>
              <a:gd name="T33" fmla="*/ 168 h 198"/>
              <a:gd name="T34" fmla="*/ 59 w 123"/>
              <a:gd name="T35" fmla="*/ 145 h 198"/>
              <a:gd name="T36" fmla="*/ 58 w 123"/>
              <a:gd name="T37" fmla="*/ 135 h 198"/>
              <a:gd name="T38" fmla="*/ 57 w 123"/>
              <a:gd name="T39" fmla="*/ 127 h 198"/>
              <a:gd name="T40" fmla="*/ 55 w 123"/>
              <a:gd name="T41" fmla="*/ 121 h 198"/>
              <a:gd name="T42" fmla="*/ 52 w 123"/>
              <a:gd name="T43" fmla="*/ 115 h 198"/>
              <a:gd name="T44" fmla="*/ 49 w 123"/>
              <a:gd name="T45" fmla="*/ 111 h 198"/>
              <a:gd name="T46" fmla="*/ 45 w 123"/>
              <a:gd name="T47" fmla="*/ 107 h 198"/>
              <a:gd name="T48" fmla="*/ 41 w 123"/>
              <a:gd name="T49" fmla="*/ 105 h 198"/>
              <a:gd name="T50" fmla="*/ 35 w 123"/>
              <a:gd name="T51" fmla="*/ 103 h 198"/>
              <a:gd name="T52" fmla="*/ 27 w 123"/>
              <a:gd name="T53" fmla="*/ 101 h 198"/>
              <a:gd name="T54" fmla="*/ 19 w 123"/>
              <a:gd name="T55" fmla="*/ 100 h 198"/>
              <a:gd name="T56" fmla="*/ 0 w 123"/>
              <a:gd name="T57" fmla="*/ 100 h 198"/>
              <a:gd name="T58" fmla="*/ 0 w 123"/>
              <a:gd name="T59" fmla="*/ 100 h 198"/>
              <a:gd name="T60" fmla="*/ 19 w 123"/>
              <a:gd name="T61" fmla="*/ 99 h 198"/>
              <a:gd name="T62" fmla="*/ 27 w 123"/>
              <a:gd name="T63" fmla="*/ 97 h 198"/>
              <a:gd name="T64" fmla="*/ 35 w 123"/>
              <a:gd name="T65" fmla="*/ 95 h 198"/>
              <a:gd name="T66" fmla="*/ 41 w 123"/>
              <a:gd name="T67" fmla="*/ 93 h 198"/>
              <a:gd name="T68" fmla="*/ 45 w 123"/>
              <a:gd name="T69" fmla="*/ 91 h 198"/>
              <a:gd name="T70" fmla="*/ 49 w 123"/>
              <a:gd name="T71" fmla="*/ 87 h 198"/>
              <a:gd name="T72" fmla="*/ 52 w 123"/>
              <a:gd name="T73" fmla="*/ 83 h 198"/>
              <a:gd name="T74" fmla="*/ 55 w 123"/>
              <a:gd name="T75" fmla="*/ 77 h 198"/>
              <a:gd name="T76" fmla="*/ 57 w 123"/>
              <a:gd name="T77" fmla="*/ 71 h 198"/>
              <a:gd name="T78" fmla="*/ 58 w 123"/>
              <a:gd name="T79" fmla="*/ 63 h 198"/>
              <a:gd name="T80" fmla="*/ 59 w 123"/>
              <a:gd name="T81" fmla="*/ 53 h 198"/>
              <a:gd name="T82" fmla="*/ 60 w 123"/>
              <a:gd name="T83" fmla="*/ 30 h 198"/>
              <a:gd name="T84" fmla="*/ 61 w 123"/>
              <a:gd name="T85" fmla="*/ 0 h 198"/>
              <a:gd name="T86" fmla="*/ 61 w 123"/>
              <a:gd name="T87" fmla="*/ 0 h 198"/>
              <a:gd name="T88" fmla="*/ 61 w 123"/>
              <a:gd name="T89" fmla="*/ 30 h 198"/>
              <a:gd name="T90" fmla="*/ 62 w 123"/>
              <a:gd name="T91" fmla="*/ 53 h 198"/>
              <a:gd name="T92" fmla="*/ 63 w 123"/>
              <a:gd name="T93" fmla="*/ 63 h 198"/>
              <a:gd name="T94" fmla="*/ 65 w 123"/>
              <a:gd name="T95" fmla="*/ 71 h 198"/>
              <a:gd name="T96" fmla="*/ 67 w 123"/>
              <a:gd name="T97" fmla="*/ 77 h 198"/>
              <a:gd name="T98" fmla="*/ 69 w 123"/>
              <a:gd name="T99" fmla="*/ 83 h 198"/>
              <a:gd name="T100" fmla="*/ 73 w 123"/>
              <a:gd name="T101" fmla="*/ 87 h 198"/>
              <a:gd name="T102" fmla="*/ 77 w 123"/>
              <a:gd name="T103" fmla="*/ 91 h 198"/>
              <a:gd name="T104" fmla="*/ 82 w 123"/>
              <a:gd name="T105" fmla="*/ 93 h 198"/>
              <a:gd name="T106" fmla="*/ 88 w 123"/>
              <a:gd name="T107" fmla="*/ 95 h 198"/>
              <a:gd name="T108" fmla="*/ 94 w 123"/>
              <a:gd name="T109" fmla="*/ 97 h 198"/>
              <a:gd name="T110" fmla="*/ 102 w 123"/>
              <a:gd name="T111" fmla="*/ 99 h 198"/>
              <a:gd name="T112" fmla="*/ 123 w 123"/>
              <a:gd name="T113" fmla="*/ 100 h 198"/>
              <a:gd name="T114" fmla="*/ 123 w 123"/>
              <a:gd name="T115" fmla="*/ 10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8">
                <a:moveTo>
                  <a:pt x="123" y="100"/>
                </a:moveTo>
                <a:lnTo>
                  <a:pt x="123" y="100"/>
                </a:lnTo>
                <a:lnTo>
                  <a:pt x="102" y="100"/>
                </a:lnTo>
                <a:lnTo>
                  <a:pt x="94" y="101"/>
                </a:lnTo>
                <a:lnTo>
                  <a:pt x="88" y="103"/>
                </a:lnTo>
                <a:lnTo>
                  <a:pt x="82" y="105"/>
                </a:lnTo>
                <a:lnTo>
                  <a:pt x="77" y="107"/>
                </a:lnTo>
                <a:lnTo>
                  <a:pt x="73" y="111"/>
                </a:lnTo>
                <a:lnTo>
                  <a:pt x="69" y="115"/>
                </a:lnTo>
                <a:lnTo>
                  <a:pt x="67" y="121"/>
                </a:lnTo>
                <a:lnTo>
                  <a:pt x="65" y="127"/>
                </a:lnTo>
                <a:lnTo>
                  <a:pt x="63" y="135"/>
                </a:lnTo>
                <a:lnTo>
                  <a:pt x="62" y="145"/>
                </a:lnTo>
                <a:lnTo>
                  <a:pt x="61" y="168"/>
                </a:lnTo>
                <a:lnTo>
                  <a:pt x="61" y="198"/>
                </a:lnTo>
                <a:lnTo>
                  <a:pt x="61" y="198"/>
                </a:lnTo>
                <a:lnTo>
                  <a:pt x="60" y="168"/>
                </a:lnTo>
                <a:lnTo>
                  <a:pt x="59" y="145"/>
                </a:lnTo>
                <a:lnTo>
                  <a:pt x="58" y="135"/>
                </a:lnTo>
                <a:lnTo>
                  <a:pt x="57" y="127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1" y="105"/>
                </a:lnTo>
                <a:lnTo>
                  <a:pt x="35" y="103"/>
                </a:lnTo>
                <a:lnTo>
                  <a:pt x="27" y="101"/>
                </a:lnTo>
                <a:lnTo>
                  <a:pt x="19" y="100"/>
                </a:lnTo>
                <a:lnTo>
                  <a:pt x="0" y="100"/>
                </a:lnTo>
                <a:lnTo>
                  <a:pt x="0" y="100"/>
                </a:lnTo>
                <a:lnTo>
                  <a:pt x="19" y="99"/>
                </a:lnTo>
                <a:lnTo>
                  <a:pt x="27" y="97"/>
                </a:lnTo>
                <a:lnTo>
                  <a:pt x="35" y="95"/>
                </a:lnTo>
                <a:lnTo>
                  <a:pt x="41" y="93"/>
                </a:lnTo>
                <a:lnTo>
                  <a:pt x="45" y="91"/>
                </a:lnTo>
                <a:lnTo>
                  <a:pt x="49" y="87"/>
                </a:lnTo>
                <a:lnTo>
                  <a:pt x="52" y="83"/>
                </a:lnTo>
                <a:lnTo>
                  <a:pt x="55" y="77"/>
                </a:lnTo>
                <a:lnTo>
                  <a:pt x="57" y="71"/>
                </a:lnTo>
                <a:lnTo>
                  <a:pt x="58" y="63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3"/>
                </a:lnTo>
                <a:lnTo>
                  <a:pt x="65" y="71"/>
                </a:lnTo>
                <a:lnTo>
                  <a:pt x="67" y="77"/>
                </a:lnTo>
                <a:lnTo>
                  <a:pt x="69" y="83"/>
                </a:lnTo>
                <a:lnTo>
                  <a:pt x="73" y="87"/>
                </a:lnTo>
                <a:lnTo>
                  <a:pt x="77" y="91"/>
                </a:lnTo>
                <a:lnTo>
                  <a:pt x="82" y="93"/>
                </a:lnTo>
                <a:lnTo>
                  <a:pt x="88" y="95"/>
                </a:lnTo>
                <a:lnTo>
                  <a:pt x="94" y="97"/>
                </a:lnTo>
                <a:lnTo>
                  <a:pt x="102" y="99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1" name="Freeform 28"/>
          <p:cNvSpPr/>
          <p:nvPr userDrawn="1"/>
        </p:nvSpPr>
        <p:spPr bwMode="auto">
          <a:xfrm>
            <a:off x="11996738" y="38608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5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2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3 w 123"/>
              <a:gd name="T43" fmla="*/ 116 h 199"/>
              <a:gd name="T44" fmla="*/ 49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9 h 199"/>
              <a:gd name="T62" fmla="*/ 28 w 123"/>
              <a:gd name="T63" fmla="*/ 98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49 w 123"/>
              <a:gd name="T71" fmla="*/ 88 h 199"/>
              <a:gd name="T72" fmla="*/ 53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3 h 199"/>
              <a:gd name="T80" fmla="*/ 59 w 123"/>
              <a:gd name="T81" fmla="*/ 54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2 w 123"/>
              <a:gd name="T89" fmla="*/ 30 h 199"/>
              <a:gd name="T90" fmla="*/ 64 w 123"/>
              <a:gd name="T91" fmla="*/ 54 h 199"/>
              <a:gd name="T92" fmla="*/ 65 w 123"/>
              <a:gd name="T93" fmla="*/ 63 h 199"/>
              <a:gd name="T94" fmla="*/ 66 w 123"/>
              <a:gd name="T95" fmla="*/ 72 h 199"/>
              <a:gd name="T96" fmla="*/ 68 w 123"/>
              <a:gd name="T97" fmla="*/ 78 h 199"/>
              <a:gd name="T98" fmla="*/ 70 w 123"/>
              <a:gd name="T99" fmla="*/ 84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5 w 123"/>
              <a:gd name="T109" fmla="*/ 98 h 199"/>
              <a:gd name="T110" fmla="*/ 104 w 123"/>
              <a:gd name="T111" fmla="*/ 99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5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2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3" y="116"/>
                </a:lnTo>
                <a:lnTo>
                  <a:pt x="49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9"/>
                </a:lnTo>
                <a:lnTo>
                  <a:pt x="28" y="98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49" y="88"/>
                </a:lnTo>
                <a:lnTo>
                  <a:pt x="53" y="84"/>
                </a:lnTo>
                <a:lnTo>
                  <a:pt x="55" y="78"/>
                </a:lnTo>
                <a:lnTo>
                  <a:pt x="57" y="72"/>
                </a:lnTo>
                <a:lnTo>
                  <a:pt x="58" y="63"/>
                </a:lnTo>
                <a:lnTo>
                  <a:pt x="59" y="54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2" y="30"/>
                </a:lnTo>
                <a:lnTo>
                  <a:pt x="64" y="54"/>
                </a:lnTo>
                <a:lnTo>
                  <a:pt x="65" y="63"/>
                </a:lnTo>
                <a:lnTo>
                  <a:pt x="66" y="72"/>
                </a:lnTo>
                <a:lnTo>
                  <a:pt x="68" y="78"/>
                </a:lnTo>
                <a:lnTo>
                  <a:pt x="70" y="84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8"/>
                </a:lnTo>
                <a:lnTo>
                  <a:pt x="104" y="99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2" name="Freeform 29"/>
          <p:cNvSpPr/>
          <p:nvPr userDrawn="1"/>
        </p:nvSpPr>
        <p:spPr bwMode="auto">
          <a:xfrm>
            <a:off x="4845050" y="3741738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6 w 123"/>
              <a:gd name="T7" fmla="*/ 101 h 199"/>
              <a:gd name="T8" fmla="*/ 89 w 123"/>
              <a:gd name="T9" fmla="*/ 102 h 199"/>
              <a:gd name="T10" fmla="*/ 82 w 123"/>
              <a:gd name="T11" fmla="*/ 104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8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8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2 h 199"/>
              <a:gd name="T80" fmla="*/ 60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4 w 123"/>
              <a:gd name="T91" fmla="*/ 53 h 199"/>
              <a:gd name="T92" fmla="*/ 65 w 123"/>
              <a:gd name="T93" fmla="*/ 62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6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6" y="101"/>
                </a:lnTo>
                <a:lnTo>
                  <a:pt x="89" y="102"/>
                </a:lnTo>
                <a:lnTo>
                  <a:pt x="82" y="104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8"/>
                </a:lnTo>
                <a:lnTo>
                  <a:pt x="62" y="199"/>
                </a:lnTo>
                <a:lnTo>
                  <a:pt x="62" y="199"/>
                </a:lnTo>
                <a:lnTo>
                  <a:pt x="61" y="168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2"/>
                </a:lnTo>
                <a:lnTo>
                  <a:pt x="60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4" y="53"/>
                </a:lnTo>
                <a:lnTo>
                  <a:pt x="65" y="62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6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3" name="Freeform 30"/>
          <p:cNvSpPr/>
          <p:nvPr userDrawn="1"/>
        </p:nvSpPr>
        <p:spPr bwMode="auto">
          <a:xfrm>
            <a:off x="4279900" y="1354138"/>
            <a:ext cx="193675" cy="315913"/>
          </a:xfrm>
          <a:custGeom>
            <a:avLst/>
            <a:gdLst>
              <a:gd name="T0" fmla="*/ 122 w 122"/>
              <a:gd name="T1" fmla="*/ 99 h 199"/>
              <a:gd name="T2" fmla="*/ 122 w 122"/>
              <a:gd name="T3" fmla="*/ 99 h 199"/>
              <a:gd name="T4" fmla="*/ 103 w 122"/>
              <a:gd name="T5" fmla="*/ 99 h 199"/>
              <a:gd name="T6" fmla="*/ 95 w 122"/>
              <a:gd name="T7" fmla="*/ 100 h 199"/>
              <a:gd name="T8" fmla="*/ 88 w 122"/>
              <a:gd name="T9" fmla="*/ 102 h 199"/>
              <a:gd name="T10" fmla="*/ 82 w 122"/>
              <a:gd name="T11" fmla="*/ 104 h 199"/>
              <a:gd name="T12" fmla="*/ 77 w 122"/>
              <a:gd name="T13" fmla="*/ 106 h 199"/>
              <a:gd name="T14" fmla="*/ 73 w 122"/>
              <a:gd name="T15" fmla="*/ 110 h 199"/>
              <a:gd name="T16" fmla="*/ 70 w 122"/>
              <a:gd name="T17" fmla="*/ 114 h 199"/>
              <a:gd name="T18" fmla="*/ 67 w 122"/>
              <a:gd name="T19" fmla="*/ 121 h 199"/>
              <a:gd name="T20" fmla="*/ 65 w 122"/>
              <a:gd name="T21" fmla="*/ 127 h 199"/>
              <a:gd name="T22" fmla="*/ 64 w 122"/>
              <a:gd name="T23" fmla="*/ 135 h 199"/>
              <a:gd name="T24" fmla="*/ 63 w 122"/>
              <a:gd name="T25" fmla="*/ 144 h 199"/>
              <a:gd name="T26" fmla="*/ 62 w 122"/>
              <a:gd name="T27" fmla="*/ 168 h 199"/>
              <a:gd name="T28" fmla="*/ 61 w 122"/>
              <a:gd name="T29" fmla="*/ 199 h 199"/>
              <a:gd name="T30" fmla="*/ 61 w 122"/>
              <a:gd name="T31" fmla="*/ 199 h 199"/>
              <a:gd name="T32" fmla="*/ 61 w 122"/>
              <a:gd name="T33" fmla="*/ 168 h 199"/>
              <a:gd name="T34" fmla="*/ 60 w 122"/>
              <a:gd name="T35" fmla="*/ 144 h 199"/>
              <a:gd name="T36" fmla="*/ 59 w 122"/>
              <a:gd name="T37" fmla="*/ 135 h 199"/>
              <a:gd name="T38" fmla="*/ 57 w 122"/>
              <a:gd name="T39" fmla="*/ 127 h 199"/>
              <a:gd name="T40" fmla="*/ 56 w 122"/>
              <a:gd name="T41" fmla="*/ 121 h 199"/>
              <a:gd name="T42" fmla="*/ 53 w 122"/>
              <a:gd name="T43" fmla="*/ 114 h 199"/>
              <a:gd name="T44" fmla="*/ 50 w 122"/>
              <a:gd name="T45" fmla="*/ 110 h 199"/>
              <a:gd name="T46" fmla="*/ 46 w 122"/>
              <a:gd name="T47" fmla="*/ 106 h 199"/>
              <a:gd name="T48" fmla="*/ 40 w 122"/>
              <a:gd name="T49" fmla="*/ 104 h 199"/>
              <a:gd name="T50" fmla="*/ 34 w 122"/>
              <a:gd name="T51" fmla="*/ 102 h 199"/>
              <a:gd name="T52" fmla="*/ 28 w 122"/>
              <a:gd name="T53" fmla="*/ 100 h 199"/>
              <a:gd name="T54" fmla="*/ 20 w 122"/>
              <a:gd name="T55" fmla="*/ 99 h 199"/>
              <a:gd name="T56" fmla="*/ 0 w 122"/>
              <a:gd name="T57" fmla="*/ 99 h 199"/>
              <a:gd name="T58" fmla="*/ 0 w 122"/>
              <a:gd name="T59" fmla="*/ 99 h 199"/>
              <a:gd name="T60" fmla="*/ 20 w 122"/>
              <a:gd name="T61" fmla="*/ 98 h 199"/>
              <a:gd name="T62" fmla="*/ 28 w 122"/>
              <a:gd name="T63" fmla="*/ 97 h 199"/>
              <a:gd name="T64" fmla="*/ 34 w 122"/>
              <a:gd name="T65" fmla="*/ 96 h 199"/>
              <a:gd name="T66" fmla="*/ 40 w 122"/>
              <a:gd name="T67" fmla="*/ 94 h 199"/>
              <a:gd name="T68" fmla="*/ 46 w 122"/>
              <a:gd name="T69" fmla="*/ 91 h 199"/>
              <a:gd name="T70" fmla="*/ 50 w 122"/>
              <a:gd name="T71" fmla="*/ 87 h 199"/>
              <a:gd name="T72" fmla="*/ 53 w 122"/>
              <a:gd name="T73" fmla="*/ 83 h 199"/>
              <a:gd name="T74" fmla="*/ 56 w 122"/>
              <a:gd name="T75" fmla="*/ 77 h 199"/>
              <a:gd name="T76" fmla="*/ 57 w 122"/>
              <a:gd name="T77" fmla="*/ 70 h 199"/>
              <a:gd name="T78" fmla="*/ 59 w 122"/>
              <a:gd name="T79" fmla="*/ 62 h 199"/>
              <a:gd name="T80" fmla="*/ 60 w 122"/>
              <a:gd name="T81" fmla="*/ 53 h 199"/>
              <a:gd name="T82" fmla="*/ 61 w 122"/>
              <a:gd name="T83" fmla="*/ 29 h 199"/>
              <a:gd name="T84" fmla="*/ 61 w 122"/>
              <a:gd name="T85" fmla="*/ 0 h 199"/>
              <a:gd name="T86" fmla="*/ 61 w 122"/>
              <a:gd name="T87" fmla="*/ 0 h 199"/>
              <a:gd name="T88" fmla="*/ 62 w 122"/>
              <a:gd name="T89" fmla="*/ 29 h 199"/>
              <a:gd name="T90" fmla="*/ 63 w 122"/>
              <a:gd name="T91" fmla="*/ 53 h 199"/>
              <a:gd name="T92" fmla="*/ 64 w 122"/>
              <a:gd name="T93" fmla="*/ 62 h 199"/>
              <a:gd name="T94" fmla="*/ 65 w 122"/>
              <a:gd name="T95" fmla="*/ 70 h 199"/>
              <a:gd name="T96" fmla="*/ 67 w 122"/>
              <a:gd name="T97" fmla="*/ 77 h 199"/>
              <a:gd name="T98" fmla="*/ 70 w 122"/>
              <a:gd name="T99" fmla="*/ 83 h 199"/>
              <a:gd name="T100" fmla="*/ 73 w 122"/>
              <a:gd name="T101" fmla="*/ 87 h 199"/>
              <a:gd name="T102" fmla="*/ 77 w 122"/>
              <a:gd name="T103" fmla="*/ 91 h 199"/>
              <a:gd name="T104" fmla="*/ 82 w 122"/>
              <a:gd name="T105" fmla="*/ 94 h 199"/>
              <a:gd name="T106" fmla="*/ 88 w 122"/>
              <a:gd name="T107" fmla="*/ 96 h 199"/>
              <a:gd name="T108" fmla="*/ 95 w 122"/>
              <a:gd name="T109" fmla="*/ 97 h 199"/>
              <a:gd name="T110" fmla="*/ 103 w 122"/>
              <a:gd name="T111" fmla="*/ 98 h 199"/>
              <a:gd name="T112" fmla="*/ 122 w 122"/>
              <a:gd name="T113" fmla="*/ 99 h 199"/>
              <a:gd name="T114" fmla="*/ 122 w 122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2" h="199">
                <a:moveTo>
                  <a:pt x="122" y="99"/>
                </a:moveTo>
                <a:lnTo>
                  <a:pt x="122" y="99"/>
                </a:lnTo>
                <a:lnTo>
                  <a:pt x="103" y="99"/>
                </a:lnTo>
                <a:lnTo>
                  <a:pt x="95" y="100"/>
                </a:lnTo>
                <a:lnTo>
                  <a:pt x="88" y="102"/>
                </a:lnTo>
                <a:lnTo>
                  <a:pt x="82" y="104"/>
                </a:lnTo>
                <a:lnTo>
                  <a:pt x="77" y="106"/>
                </a:lnTo>
                <a:lnTo>
                  <a:pt x="73" y="110"/>
                </a:lnTo>
                <a:lnTo>
                  <a:pt x="70" y="114"/>
                </a:lnTo>
                <a:lnTo>
                  <a:pt x="67" y="121"/>
                </a:lnTo>
                <a:lnTo>
                  <a:pt x="65" y="127"/>
                </a:lnTo>
                <a:lnTo>
                  <a:pt x="64" y="135"/>
                </a:lnTo>
                <a:lnTo>
                  <a:pt x="63" y="144"/>
                </a:lnTo>
                <a:lnTo>
                  <a:pt x="62" y="168"/>
                </a:lnTo>
                <a:lnTo>
                  <a:pt x="61" y="199"/>
                </a:lnTo>
                <a:lnTo>
                  <a:pt x="61" y="199"/>
                </a:lnTo>
                <a:lnTo>
                  <a:pt x="61" y="168"/>
                </a:lnTo>
                <a:lnTo>
                  <a:pt x="60" y="144"/>
                </a:lnTo>
                <a:lnTo>
                  <a:pt x="59" y="135"/>
                </a:lnTo>
                <a:lnTo>
                  <a:pt x="57" y="127"/>
                </a:lnTo>
                <a:lnTo>
                  <a:pt x="56" y="121"/>
                </a:lnTo>
                <a:lnTo>
                  <a:pt x="53" y="114"/>
                </a:lnTo>
                <a:lnTo>
                  <a:pt x="50" y="110"/>
                </a:lnTo>
                <a:lnTo>
                  <a:pt x="46" y="106"/>
                </a:lnTo>
                <a:lnTo>
                  <a:pt x="40" y="104"/>
                </a:lnTo>
                <a:lnTo>
                  <a:pt x="34" y="102"/>
                </a:lnTo>
                <a:lnTo>
                  <a:pt x="28" y="100"/>
                </a:lnTo>
                <a:lnTo>
                  <a:pt x="20" y="99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4" y="96"/>
                </a:lnTo>
                <a:lnTo>
                  <a:pt x="40" y="94"/>
                </a:lnTo>
                <a:lnTo>
                  <a:pt x="46" y="91"/>
                </a:lnTo>
                <a:lnTo>
                  <a:pt x="50" y="87"/>
                </a:lnTo>
                <a:lnTo>
                  <a:pt x="53" y="83"/>
                </a:lnTo>
                <a:lnTo>
                  <a:pt x="56" y="77"/>
                </a:lnTo>
                <a:lnTo>
                  <a:pt x="57" y="70"/>
                </a:lnTo>
                <a:lnTo>
                  <a:pt x="59" y="62"/>
                </a:lnTo>
                <a:lnTo>
                  <a:pt x="60" y="53"/>
                </a:lnTo>
                <a:lnTo>
                  <a:pt x="61" y="29"/>
                </a:lnTo>
                <a:lnTo>
                  <a:pt x="61" y="0"/>
                </a:lnTo>
                <a:lnTo>
                  <a:pt x="61" y="0"/>
                </a:lnTo>
                <a:lnTo>
                  <a:pt x="62" y="29"/>
                </a:lnTo>
                <a:lnTo>
                  <a:pt x="63" y="53"/>
                </a:lnTo>
                <a:lnTo>
                  <a:pt x="64" y="62"/>
                </a:lnTo>
                <a:lnTo>
                  <a:pt x="65" y="70"/>
                </a:lnTo>
                <a:lnTo>
                  <a:pt x="67" y="77"/>
                </a:lnTo>
                <a:lnTo>
                  <a:pt x="70" y="83"/>
                </a:lnTo>
                <a:lnTo>
                  <a:pt x="73" y="87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7"/>
                </a:lnTo>
                <a:lnTo>
                  <a:pt x="103" y="98"/>
                </a:lnTo>
                <a:lnTo>
                  <a:pt x="122" y="99"/>
                </a:lnTo>
                <a:lnTo>
                  <a:pt x="122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4" name="Freeform 31"/>
          <p:cNvSpPr/>
          <p:nvPr userDrawn="1"/>
        </p:nvSpPr>
        <p:spPr bwMode="auto">
          <a:xfrm>
            <a:off x="8207375" y="21320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6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3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2 w 123"/>
              <a:gd name="T33" fmla="*/ 169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1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1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1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51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2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3 w 123"/>
              <a:gd name="T89" fmla="*/ 31 h 199"/>
              <a:gd name="T90" fmla="*/ 64 w 123"/>
              <a:gd name="T91" fmla="*/ 53 h 199"/>
              <a:gd name="T92" fmla="*/ 65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6 w 123"/>
              <a:gd name="T109" fmla="*/ 97 h 199"/>
              <a:gd name="T110" fmla="*/ 104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6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3" y="169"/>
                </a:lnTo>
                <a:lnTo>
                  <a:pt x="62" y="199"/>
                </a:lnTo>
                <a:lnTo>
                  <a:pt x="62" y="199"/>
                </a:lnTo>
                <a:lnTo>
                  <a:pt x="62" y="169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1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1" y="100"/>
                </a:lnTo>
                <a:lnTo>
                  <a:pt x="0" y="99"/>
                </a:lnTo>
                <a:lnTo>
                  <a:pt x="0" y="99"/>
                </a:lnTo>
                <a:lnTo>
                  <a:pt x="21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51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2" y="31"/>
                </a:lnTo>
                <a:lnTo>
                  <a:pt x="62" y="0"/>
                </a:lnTo>
                <a:lnTo>
                  <a:pt x="62" y="0"/>
                </a:lnTo>
                <a:lnTo>
                  <a:pt x="63" y="31"/>
                </a:lnTo>
                <a:lnTo>
                  <a:pt x="64" y="53"/>
                </a:lnTo>
                <a:lnTo>
                  <a:pt x="65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6" y="97"/>
                </a:lnTo>
                <a:lnTo>
                  <a:pt x="104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5" name="Freeform 5"/>
          <p:cNvSpPr/>
          <p:nvPr userDrawn="1"/>
        </p:nvSpPr>
        <p:spPr bwMode="auto">
          <a:xfrm>
            <a:off x="453" y="6063048"/>
            <a:ext cx="12220575" cy="1276159"/>
          </a:xfrm>
          <a:custGeom>
            <a:avLst/>
            <a:gdLst>
              <a:gd name="T0" fmla="*/ 15120 w 15360"/>
              <a:gd name="T1" fmla="*/ 355 h 1604"/>
              <a:gd name="T2" fmla="*/ 14945 w 15360"/>
              <a:gd name="T3" fmla="*/ 685 h 1604"/>
              <a:gd name="T4" fmla="*/ 14700 w 15360"/>
              <a:gd name="T5" fmla="*/ 645 h 1604"/>
              <a:gd name="T6" fmla="*/ 14406 w 15360"/>
              <a:gd name="T7" fmla="*/ 702 h 1604"/>
              <a:gd name="T8" fmla="*/ 14097 w 15360"/>
              <a:gd name="T9" fmla="*/ 576 h 1604"/>
              <a:gd name="T10" fmla="*/ 13905 w 15360"/>
              <a:gd name="T11" fmla="*/ 518 h 1604"/>
              <a:gd name="T12" fmla="*/ 13603 w 15360"/>
              <a:gd name="T13" fmla="*/ 384 h 1604"/>
              <a:gd name="T14" fmla="*/ 13286 w 15360"/>
              <a:gd name="T15" fmla="*/ 386 h 1604"/>
              <a:gd name="T16" fmla="*/ 12966 w 15360"/>
              <a:gd name="T17" fmla="*/ 545 h 1604"/>
              <a:gd name="T18" fmla="*/ 12753 w 15360"/>
              <a:gd name="T19" fmla="*/ 608 h 1604"/>
              <a:gd name="T20" fmla="*/ 12543 w 15360"/>
              <a:gd name="T21" fmla="*/ 660 h 1604"/>
              <a:gd name="T22" fmla="*/ 12365 w 15360"/>
              <a:gd name="T23" fmla="*/ 746 h 1604"/>
              <a:gd name="T24" fmla="*/ 12119 w 15360"/>
              <a:gd name="T25" fmla="*/ 562 h 1604"/>
              <a:gd name="T26" fmla="*/ 11848 w 15360"/>
              <a:gd name="T27" fmla="*/ 401 h 1604"/>
              <a:gd name="T28" fmla="*/ 11616 w 15360"/>
              <a:gd name="T29" fmla="*/ 276 h 1604"/>
              <a:gd name="T30" fmla="*/ 11249 w 15360"/>
              <a:gd name="T31" fmla="*/ 29 h 1604"/>
              <a:gd name="T32" fmla="*/ 10840 w 15360"/>
              <a:gd name="T33" fmla="*/ 29 h 1604"/>
              <a:gd name="T34" fmla="*/ 10476 w 15360"/>
              <a:gd name="T35" fmla="*/ 271 h 1604"/>
              <a:gd name="T36" fmla="*/ 10308 w 15360"/>
              <a:gd name="T37" fmla="*/ 401 h 1604"/>
              <a:gd name="T38" fmla="*/ 10107 w 15360"/>
              <a:gd name="T39" fmla="*/ 495 h 1604"/>
              <a:gd name="T40" fmla="*/ 9836 w 15360"/>
              <a:gd name="T41" fmla="*/ 537 h 1604"/>
              <a:gd name="T42" fmla="*/ 9494 w 15360"/>
              <a:gd name="T43" fmla="*/ 622 h 1604"/>
              <a:gd name="T44" fmla="*/ 9264 w 15360"/>
              <a:gd name="T45" fmla="*/ 489 h 1604"/>
              <a:gd name="T46" fmla="*/ 9072 w 15360"/>
              <a:gd name="T47" fmla="*/ 491 h 1604"/>
              <a:gd name="T48" fmla="*/ 8886 w 15360"/>
              <a:gd name="T49" fmla="*/ 424 h 1604"/>
              <a:gd name="T50" fmla="*/ 8605 w 15360"/>
              <a:gd name="T51" fmla="*/ 290 h 1604"/>
              <a:gd name="T52" fmla="*/ 8304 w 15360"/>
              <a:gd name="T53" fmla="*/ 311 h 1604"/>
              <a:gd name="T54" fmla="*/ 8028 w 15360"/>
              <a:gd name="T55" fmla="*/ 505 h 1604"/>
              <a:gd name="T56" fmla="*/ 7770 w 15360"/>
              <a:gd name="T57" fmla="*/ 539 h 1604"/>
              <a:gd name="T58" fmla="*/ 7532 w 15360"/>
              <a:gd name="T59" fmla="*/ 578 h 1604"/>
              <a:gd name="T60" fmla="*/ 7356 w 15360"/>
              <a:gd name="T61" fmla="*/ 464 h 1604"/>
              <a:gd name="T62" fmla="*/ 7150 w 15360"/>
              <a:gd name="T63" fmla="*/ 445 h 1604"/>
              <a:gd name="T64" fmla="*/ 6914 w 15360"/>
              <a:gd name="T65" fmla="*/ 554 h 1604"/>
              <a:gd name="T66" fmla="*/ 6678 w 15360"/>
              <a:gd name="T67" fmla="*/ 647 h 1604"/>
              <a:gd name="T68" fmla="*/ 6384 w 15360"/>
              <a:gd name="T69" fmla="*/ 679 h 1604"/>
              <a:gd name="T70" fmla="*/ 6257 w 15360"/>
              <a:gd name="T71" fmla="*/ 581 h 1604"/>
              <a:gd name="T72" fmla="*/ 6075 w 15360"/>
              <a:gd name="T73" fmla="*/ 522 h 1604"/>
              <a:gd name="T74" fmla="*/ 5885 w 15360"/>
              <a:gd name="T75" fmla="*/ 401 h 1604"/>
              <a:gd name="T76" fmla="*/ 5530 w 15360"/>
              <a:gd name="T77" fmla="*/ 228 h 1604"/>
              <a:gd name="T78" fmla="*/ 5121 w 15360"/>
              <a:gd name="T79" fmla="*/ 267 h 1604"/>
              <a:gd name="T80" fmla="*/ 4758 w 15360"/>
              <a:gd name="T81" fmla="*/ 568 h 1604"/>
              <a:gd name="T82" fmla="*/ 4441 w 15360"/>
              <a:gd name="T83" fmla="*/ 547 h 1604"/>
              <a:gd name="T84" fmla="*/ 4143 w 15360"/>
              <a:gd name="T85" fmla="*/ 570 h 1604"/>
              <a:gd name="T86" fmla="*/ 3905 w 15360"/>
              <a:gd name="T87" fmla="*/ 723 h 1604"/>
              <a:gd name="T88" fmla="*/ 3686 w 15360"/>
              <a:gd name="T89" fmla="*/ 725 h 1604"/>
              <a:gd name="T90" fmla="*/ 3469 w 15360"/>
              <a:gd name="T91" fmla="*/ 835 h 1604"/>
              <a:gd name="T92" fmla="*/ 3256 w 15360"/>
              <a:gd name="T93" fmla="*/ 923 h 1604"/>
              <a:gd name="T94" fmla="*/ 3009 w 15360"/>
              <a:gd name="T95" fmla="*/ 885 h 1604"/>
              <a:gd name="T96" fmla="*/ 2828 w 15360"/>
              <a:gd name="T97" fmla="*/ 683 h 1604"/>
              <a:gd name="T98" fmla="*/ 2600 w 15360"/>
              <a:gd name="T99" fmla="*/ 556 h 1604"/>
              <a:gd name="T100" fmla="*/ 2298 w 15360"/>
              <a:gd name="T101" fmla="*/ 388 h 1604"/>
              <a:gd name="T102" fmla="*/ 2026 w 15360"/>
              <a:gd name="T103" fmla="*/ 378 h 1604"/>
              <a:gd name="T104" fmla="*/ 1730 w 15360"/>
              <a:gd name="T105" fmla="*/ 512 h 1604"/>
              <a:gd name="T106" fmla="*/ 1507 w 15360"/>
              <a:gd name="T107" fmla="*/ 846 h 1604"/>
              <a:gd name="T108" fmla="*/ 1252 w 15360"/>
              <a:gd name="T109" fmla="*/ 800 h 1604"/>
              <a:gd name="T110" fmla="*/ 1008 w 15360"/>
              <a:gd name="T111" fmla="*/ 835 h 1604"/>
              <a:gd name="T112" fmla="*/ 732 w 15360"/>
              <a:gd name="T113" fmla="*/ 775 h 1604"/>
              <a:gd name="T114" fmla="*/ 369 w 15360"/>
              <a:gd name="T115" fmla="*/ 554 h 1604"/>
              <a:gd name="T116" fmla="*/ 52 w 15360"/>
              <a:gd name="T117" fmla="*/ 558 h 1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360" h="1604">
                <a:moveTo>
                  <a:pt x="15360" y="192"/>
                </a:moveTo>
                <a:lnTo>
                  <a:pt x="15360" y="192"/>
                </a:lnTo>
                <a:lnTo>
                  <a:pt x="15322" y="209"/>
                </a:lnTo>
                <a:lnTo>
                  <a:pt x="15285" y="228"/>
                </a:lnTo>
                <a:lnTo>
                  <a:pt x="15249" y="249"/>
                </a:lnTo>
                <a:lnTo>
                  <a:pt x="15214" y="272"/>
                </a:lnTo>
                <a:lnTo>
                  <a:pt x="15181" y="299"/>
                </a:lnTo>
                <a:lnTo>
                  <a:pt x="15151" y="326"/>
                </a:lnTo>
                <a:lnTo>
                  <a:pt x="15120" y="355"/>
                </a:lnTo>
                <a:lnTo>
                  <a:pt x="15093" y="386"/>
                </a:lnTo>
                <a:lnTo>
                  <a:pt x="15066" y="418"/>
                </a:lnTo>
                <a:lnTo>
                  <a:pt x="15043" y="453"/>
                </a:lnTo>
                <a:lnTo>
                  <a:pt x="15022" y="487"/>
                </a:lnTo>
                <a:lnTo>
                  <a:pt x="15001" y="526"/>
                </a:lnTo>
                <a:lnTo>
                  <a:pt x="14984" y="562"/>
                </a:lnTo>
                <a:lnTo>
                  <a:pt x="14968" y="602"/>
                </a:lnTo>
                <a:lnTo>
                  <a:pt x="14955" y="643"/>
                </a:lnTo>
                <a:lnTo>
                  <a:pt x="14945" y="685"/>
                </a:lnTo>
                <a:lnTo>
                  <a:pt x="14945" y="685"/>
                </a:lnTo>
                <a:lnTo>
                  <a:pt x="14916" y="675"/>
                </a:lnTo>
                <a:lnTo>
                  <a:pt x="14886" y="668"/>
                </a:lnTo>
                <a:lnTo>
                  <a:pt x="14857" y="660"/>
                </a:lnTo>
                <a:lnTo>
                  <a:pt x="14826" y="654"/>
                </a:lnTo>
                <a:lnTo>
                  <a:pt x="14794" y="650"/>
                </a:lnTo>
                <a:lnTo>
                  <a:pt x="14763" y="647"/>
                </a:lnTo>
                <a:lnTo>
                  <a:pt x="14732" y="645"/>
                </a:lnTo>
                <a:lnTo>
                  <a:pt x="14700" y="645"/>
                </a:lnTo>
                <a:lnTo>
                  <a:pt x="14700" y="645"/>
                </a:lnTo>
                <a:lnTo>
                  <a:pt x="14661" y="647"/>
                </a:lnTo>
                <a:lnTo>
                  <a:pt x="14623" y="649"/>
                </a:lnTo>
                <a:lnTo>
                  <a:pt x="14584" y="652"/>
                </a:lnTo>
                <a:lnTo>
                  <a:pt x="14548" y="660"/>
                </a:lnTo>
                <a:lnTo>
                  <a:pt x="14511" y="668"/>
                </a:lnTo>
                <a:lnTo>
                  <a:pt x="14475" y="677"/>
                </a:lnTo>
                <a:lnTo>
                  <a:pt x="14440" y="689"/>
                </a:lnTo>
                <a:lnTo>
                  <a:pt x="14406" y="702"/>
                </a:lnTo>
                <a:lnTo>
                  <a:pt x="14406" y="702"/>
                </a:lnTo>
                <a:lnTo>
                  <a:pt x="14373" y="675"/>
                </a:lnTo>
                <a:lnTo>
                  <a:pt x="14340" y="650"/>
                </a:lnTo>
                <a:lnTo>
                  <a:pt x="14304" y="627"/>
                </a:lnTo>
                <a:lnTo>
                  <a:pt x="14266" y="610"/>
                </a:lnTo>
                <a:lnTo>
                  <a:pt x="14225" y="595"/>
                </a:lnTo>
                <a:lnTo>
                  <a:pt x="14183" y="585"/>
                </a:lnTo>
                <a:lnTo>
                  <a:pt x="14141" y="579"/>
                </a:lnTo>
                <a:lnTo>
                  <a:pt x="14097" y="576"/>
                </a:lnTo>
                <a:lnTo>
                  <a:pt x="14097" y="576"/>
                </a:lnTo>
                <a:lnTo>
                  <a:pt x="14068" y="578"/>
                </a:lnTo>
                <a:lnTo>
                  <a:pt x="14041" y="579"/>
                </a:lnTo>
                <a:lnTo>
                  <a:pt x="14014" y="583"/>
                </a:lnTo>
                <a:lnTo>
                  <a:pt x="13987" y="589"/>
                </a:lnTo>
                <a:lnTo>
                  <a:pt x="13987" y="589"/>
                </a:lnTo>
                <a:lnTo>
                  <a:pt x="13960" y="564"/>
                </a:lnTo>
                <a:lnTo>
                  <a:pt x="13933" y="541"/>
                </a:lnTo>
                <a:lnTo>
                  <a:pt x="13905" y="518"/>
                </a:lnTo>
                <a:lnTo>
                  <a:pt x="13874" y="497"/>
                </a:lnTo>
                <a:lnTo>
                  <a:pt x="13843" y="478"/>
                </a:lnTo>
                <a:lnTo>
                  <a:pt x="13812" y="460"/>
                </a:lnTo>
                <a:lnTo>
                  <a:pt x="13780" y="443"/>
                </a:lnTo>
                <a:lnTo>
                  <a:pt x="13745" y="428"/>
                </a:lnTo>
                <a:lnTo>
                  <a:pt x="13713" y="414"/>
                </a:lnTo>
                <a:lnTo>
                  <a:pt x="13676" y="403"/>
                </a:lnTo>
                <a:lnTo>
                  <a:pt x="13642" y="391"/>
                </a:lnTo>
                <a:lnTo>
                  <a:pt x="13603" y="384"/>
                </a:lnTo>
                <a:lnTo>
                  <a:pt x="13567" y="378"/>
                </a:lnTo>
                <a:lnTo>
                  <a:pt x="13528" y="372"/>
                </a:lnTo>
                <a:lnTo>
                  <a:pt x="13490" y="370"/>
                </a:lnTo>
                <a:lnTo>
                  <a:pt x="13452" y="368"/>
                </a:lnTo>
                <a:lnTo>
                  <a:pt x="13452" y="368"/>
                </a:lnTo>
                <a:lnTo>
                  <a:pt x="13409" y="370"/>
                </a:lnTo>
                <a:lnTo>
                  <a:pt x="13367" y="372"/>
                </a:lnTo>
                <a:lnTo>
                  <a:pt x="13327" y="378"/>
                </a:lnTo>
                <a:lnTo>
                  <a:pt x="13286" y="386"/>
                </a:lnTo>
                <a:lnTo>
                  <a:pt x="13246" y="397"/>
                </a:lnTo>
                <a:lnTo>
                  <a:pt x="13208" y="409"/>
                </a:lnTo>
                <a:lnTo>
                  <a:pt x="13169" y="422"/>
                </a:lnTo>
                <a:lnTo>
                  <a:pt x="13133" y="437"/>
                </a:lnTo>
                <a:lnTo>
                  <a:pt x="13098" y="457"/>
                </a:lnTo>
                <a:lnTo>
                  <a:pt x="13064" y="476"/>
                </a:lnTo>
                <a:lnTo>
                  <a:pt x="13029" y="497"/>
                </a:lnTo>
                <a:lnTo>
                  <a:pt x="12996" y="520"/>
                </a:lnTo>
                <a:lnTo>
                  <a:pt x="12966" y="545"/>
                </a:lnTo>
                <a:lnTo>
                  <a:pt x="12937" y="570"/>
                </a:lnTo>
                <a:lnTo>
                  <a:pt x="12908" y="599"/>
                </a:lnTo>
                <a:lnTo>
                  <a:pt x="12881" y="627"/>
                </a:lnTo>
                <a:lnTo>
                  <a:pt x="12881" y="627"/>
                </a:lnTo>
                <a:lnTo>
                  <a:pt x="12851" y="618"/>
                </a:lnTo>
                <a:lnTo>
                  <a:pt x="12818" y="612"/>
                </a:lnTo>
                <a:lnTo>
                  <a:pt x="12785" y="608"/>
                </a:lnTo>
                <a:lnTo>
                  <a:pt x="12753" y="608"/>
                </a:lnTo>
                <a:lnTo>
                  <a:pt x="12753" y="608"/>
                </a:lnTo>
                <a:lnTo>
                  <a:pt x="12728" y="608"/>
                </a:lnTo>
                <a:lnTo>
                  <a:pt x="12703" y="610"/>
                </a:lnTo>
                <a:lnTo>
                  <a:pt x="12678" y="614"/>
                </a:lnTo>
                <a:lnTo>
                  <a:pt x="12655" y="618"/>
                </a:lnTo>
                <a:lnTo>
                  <a:pt x="12632" y="624"/>
                </a:lnTo>
                <a:lnTo>
                  <a:pt x="12609" y="631"/>
                </a:lnTo>
                <a:lnTo>
                  <a:pt x="12586" y="641"/>
                </a:lnTo>
                <a:lnTo>
                  <a:pt x="12564" y="650"/>
                </a:lnTo>
                <a:lnTo>
                  <a:pt x="12543" y="660"/>
                </a:lnTo>
                <a:lnTo>
                  <a:pt x="12522" y="672"/>
                </a:lnTo>
                <a:lnTo>
                  <a:pt x="12503" y="685"/>
                </a:lnTo>
                <a:lnTo>
                  <a:pt x="12484" y="698"/>
                </a:lnTo>
                <a:lnTo>
                  <a:pt x="12467" y="714"/>
                </a:lnTo>
                <a:lnTo>
                  <a:pt x="12449" y="729"/>
                </a:lnTo>
                <a:lnTo>
                  <a:pt x="12432" y="744"/>
                </a:lnTo>
                <a:lnTo>
                  <a:pt x="12417" y="762"/>
                </a:lnTo>
                <a:lnTo>
                  <a:pt x="12417" y="762"/>
                </a:lnTo>
                <a:lnTo>
                  <a:pt x="12365" y="746"/>
                </a:lnTo>
                <a:lnTo>
                  <a:pt x="12311" y="735"/>
                </a:lnTo>
                <a:lnTo>
                  <a:pt x="12255" y="725"/>
                </a:lnTo>
                <a:lnTo>
                  <a:pt x="12200" y="721"/>
                </a:lnTo>
                <a:lnTo>
                  <a:pt x="12200" y="721"/>
                </a:lnTo>
                <a:lnTo>
                  <a:pt x="12188" y="687"/>
                </a:lnTo>
                <a:lnTo>
                  <a:pt x="12175" y="654"/>
                </a:lnTo>
                <a:lnTo>
                  <a:pt x="12159" y="622"/>
                </a:lnTo>
                <a:lnTo>
                  <a:pt x="12140" y="591"/>
                </a:lnTo>
                <a:lnTo>
                  <a:pt x="12119" y="562"/>
                </a:lnTo>
                <a:lnTo>
                  <a:pt x="12096" y="535"/>
                </a:lnTo>
                <a:lnTo>
                  <a:pt x="12071" y="510"/>
                </a:lnTo>
                <a:lnTo>
                  <a:pt x="12044" y="487"/>
                </a:lnTo>
                <a:lnTo>
                  <a:pt x="12015" y="466"/>
                </a:lnTo>
                <a:lnTo>
                  <a:pt x="11985" y="449"/>
                </a:lnTo>
                <a:lnTo>
                  <a:pt x="11952" y="432"/>
                </a:lnTo>
                <a:lnTo>
                  <a:pt x="11919" y="418"/>
                </a:lnTo>
                <a:lnTo>
                  <a:pt x="11885" y="409"/>
                </a:lnTo>
                <a:lnTo>
                  <a:pt x="11848" y="401"/>
                </a:lnTo>
                <a:lnTo>
                  <a:pt x="11812" y="395"/>
                </a:lnTo>
                <a:lnTo>
                  <a:pt x="11773" y="393"/>
                </a:lnTo>
                <a:lnTo>
                  <a:pt x="11773" y="393"/>
                </a:lnTo>
                <a:lnTo>
                  <a:pt x="11733" y="395"/>
                </a:lnTo>
                <a:lnTo>
                  <a:pt x="11695" y="401"/>
                </a:lnTo>
                <a:lnTo>
                  <a:pt x="11695" y="401"/>
                </a:lnTo>
                <a:lnTo>
                  <a:pt x="11672" y="357"/>
                </a:lnTo>
                <a:lnTo>
                  <a:pt x="11645" y="315"/>
                </a:lnTo>
                <a:lnTo>
                  <a:pt x="11616" y="276"/>
                </a:lnTo>
                <a:lnTo>
                  <a:pt x="11583" y="238"/>
                </a:lnTo>
                <a:lnTo>
                  <a:pt x="11549" y="203"/>
                </a:lnTo>
                <a:lnTo>
                  <a:pt x="11512" y="169"/>
                </a:lnTo>
                <a:lnTo>
                  <a:pt x="11472" y="140"/>
                </a:lnTo>
                <a:lnTo>
                  <a:pt x="11432" y="111"/>
                </a:lnTo>
                <a:lnTo>
                  <a:pt x="11388" y="86"/>
                </a:lnTo>
                <a:lnTo>
                  <a:pt x="11343" y="63"/>
                </a:lnTo>
                <a:lnTo>
                  <a:pt x="11297" y="46"/>
                </a:lnTo>
                <a:lnTo>
                  <a:pt x="11249" y="29"/>
                </a:lnTo>
                <a:lnTo>
                  <a:pt x="11199" y="17"/>
                </a:lnTo>
                <a:lnTo>
                  <a:pt x="11149" y="8"/>
                </a:lnTo>
                <a:lnTo>
                  <a:pt x="11098" y="2"/>
                </a:lnTo>
                <a:lnTo>
                  <a:pt x="11044" y="0"/>
                </a:lnTo>
                <a:lnTo>
                  <a:pt x="11044" y="0"/>
                </a:lnTo>
                <a:lnTo>
                  <a:pt x="10992" y="2"/>
                </a:lnTo>
                <a:lnTo>
                  <a:pt x="10940" y="8"/>
                </a:lnTo>
                <a:lnTo>
                  <a:pt x="10890" y="17"/>
                </a:lnTo>
                <a:lnTo>
                  <a:pt x="10840" y="29"/>
                </a:lnTo>
                <a:lnTo>
                  <a:pt x="10792" y="44"/>
                </a:lnTo>
                <a:lnTo>
                  <a:pt x="10746" y="63"/>
                </a:lnTo>
                <a:lnTo>
                  <a:pt x="10702" y="84"/>
                </a:lnTo>
                <a:lnTo>
                  <a:pt x="10660" y="109"/>
                </a:lnTo>
                <a:lnTo>
                  <a:pt x="10618" y="136"/>
                </a:lnTo>
                <a:lnTo>
                  <a:pt x="10579" y="167"/>
                </a:lnTo>
                <a:lnTo>
                  <a:pt x="10543" y="200"/>
                </a:lnTo>
                <a:lnTo>
                  <a:pt x="10508" y="234"/>
                </a:lnTo>
                <a:lnTo>
                  <a:pt x="10476" y="271"/>
                </a:lnTo>
                <a:lnTo>
                  <a:pt x="10447" y="311"/>
                </a:lnTo>
                <a:lnTo>
                  <a:pt x="10420" y="351"/>
                </a:lnTo>
                <a:lnTo>
                  <a:pt x="10395" y="395"/>
                </a:lnTo>
                <a:lnTo>
                  <a:pt x="10395" y="395"/>
                </a:lnTo>
                <a:lnTo>
                  <a:pt x="10387" y="393"/>
                </a:lnTo>
                <a:lnTo>
                  <a:pt x="10387" y="393"/>
                </a:lnTo>
                <a:lnTo>
                  <a:pt x="10360" y="395"/>
                </a:lnTo>
                <a:lnTo>
                  <a:pt x="10333" y="397"/>
                </a:lnTo>
                <a:lnTo>
                  <a:pt x="10308" y="401"/>
                </a:lnTo>
                <a:lnTo>
                  <a:pt x="10284" y="407"/>
                </a:lnTo>
                <a:lnTo>
                  <a:pt x="10259" y="413"/>
                </a:lnTo>
                <a:lnTo>
                  <a:pt x="10236" y="420"/>
                </a:lnTo>
                <a:lnTo>
                  <a:pt x="10212" y="430"/>
                </a:lnTo>
                <a:lnTo>
                  <a:pt x="10189" y="441"/>
                </a:lnTo>
                <a:lnTo>
                  <a:pt x="10168" y="453"/>
                </a:lnTo>
                <a:lnTo>
                  <a:pt x="10147" y="464"/>
                </a:lnTo>
                <a:lnTo>
                  <a:pt x="10126" y="480"/>
                </a:lnTo>
                <a:lnTo>
                  <a:pt x="10107" y="495"/>
                </a:lnTo>
                <a:lnTo>
                  <a:pt x="10088" y="510"/>
                </a:lnTo>
                <a:lnTo>
                  <a:pt x="10070" y="528"/>
                </a:lnTo>
                <a:lnTo>
                  <a:pt x="10053" y="547"/>
                </a:lnTo>
                <a:lnTo>
                  <a:pt x="10038" y="564"/>
                </a:lnTo>
                <a:lnTo>
                  <a:pt x="10038" y="564"/>
                </a:lnTo>
                <a:lnTo>
                  <a:pt x="9990" y="553"/>
                </a:lnTo>
                <a:lnTo>
                  <a:pt x="9940" y="545"/>
                </a:lnTo>
                <a:lnTo>
                  <a:pt x="9888" y="539"/>
                </a:lnTo>
                <a:lnTo>
                  <a:pt x="9836" y="537"/>
                </a:lnTo>
                <a:lnTo>
                  <a:pt x="9836" y="537"/>
                </a:lnTo>
                <a:lnTo>
                  <a:pt x="9790" y="539"/>
                </a:lnTo>
                <a:lnTo>
                  <a:pt x="9746" y="543"/>
                </a:lnTo>
                <a:lnTo>
                  <a:pt x="9702" y="549"/>
                </a:lnTo>
                <a:lnTo>
                  <a:pt x="9658" y="558"/>
                </a:lnTo>
                <a:lnTo>
                  <a:pt x="9615" y="572"/>
                </a:lnTo>
                <a:lnTo>
                  <a:pt x="9573" y="585"/>
                </a:lnTo>
                <a:lnTo>
                  <a:pt x="9533" y="602"/>
                </a:lnTo>
                <a:lnTo>
                  <a:pt x="9494" y="622"/>
                </a:lnTo>
                <a:lnTo>
                  <a:pt x="9494" y="622"/>
                </a:lnTo>
                <a:lnTo>
                  <a:pt x="9462" y="591"/>
                </a:lnTo>
                <a:lnTo>
                  <a:pt x="9427" y="562"/>
                </a:lnTo>
                <a:lnTo>
                  <a:pt x="9391" y="539"/>
                </a:lnTo>
                <a:lnTo>
                  <a:pt x="9350" y="518"/>
                </a:lnTo>
                <a:lnTo>
                  <a:pt x="9329" y="510"/>
                </a:lnTo>
                <a:lnTo>
                  <a:pt x="9308" y="503"/>
                </a:lnTo>
                <a:lnTo>
                  <a:pt x="9287" y="495"/>
                </a:lnTo>
                <a:lnTo>
                  <a:pt x="9264" y="489"/>
                </a:lnTo>
                <a:lnTo>
                  <a:pt x="9241" y="485"/>
                </a:lnTo>
                <a:lnTo>
                  <a:pt x="9218" y="484"/>
                </a:lnTo>
                <a:lnTo>
                  <a:pt x="9195" y="482"/>
                </a:lnTo>
                <a:lnTo>
                  <a:pt x="9172" y="480"/>
                </a:lnTo>
                <a:lnTo>
                  <a:pt x="9172" y="480"/>
                </a:lnTo>
                <a:lnTo>
                  <a:pt x="9147" y="482"/>
                </a:lnTo>
                <a:lnTo>
                  <a:pt x="9120" y="484"/>
                </a:lnTo>
                <a:lnTo>
                  <a:pt x="9097" y="487"/>
                </a:lnTo>
                <a:lnTo>
                  <a:pt x="9072" y="491"/>
                </a:lnTo>
                <a:lnTo>
                  <a:pt x="9049" y="497"/>
                </a:lnTo>
                <a:lnTo>
                  <a:pt x="9026" y="505"/>
                </a:lnTo>
                <a:lnTo>
                  <a:pt x="9003" y="514"/>
                </a:lnTo>
                <a:lnTo>
                  <a:pt x="8980" y="524"/>
                </a:lnTo>
                <a:lnTo>
                  <a:pt x="8980" y="524"/>
                </a:lnTo>
                <a:lnTo>
                  <a:pt x="8959" y="497"/>
                </a:lnTo>
                <a:lnTo>
                  <a:pt x="8936" y="470"/>
                </a:lnTo>
                <a:lnTo>
                  <a:pt x="8913" y="447"/>
                </a:lnTo>
                <a:lnTo>
                  <a:pt x="8886" y="424"/>
                </a:lnTo>
                <a:lnTo>
                  <a:pt x="8859" y="401"/>
                </a:lnTo>
                <a:lnTo>
                  <a:pt x="8832" y="382"/>
                </a:lnTo>
                <a:lnTo>
                  <a:pt x="8801" y="363"/>
                </a:lnTo>
                <a:lnTo>
                  <a:pt x="8772" y="345"/>
                </a:lnTo>
                <a:lnTo>
                  <a:pt x="8740" y="332"/>
                </a:lnTo>
                <a:lnTo>
                  <a:pt x="8707" y="318"/>
                </a:lnTo>
                <a:lnTo>
                  <a:pt x="8675" y="307"/>
                </a:lnTo>
                <a:lnTo>
                  <a:pt x="8640" y="297"/>
                </a:lnTo>
                <a:lnTo>
                  <a:pt x="8605" y="290"/>
                </a:lnTo>
                <a:lnTo>
                  <a:pt x="8569" y="284"/>
                </a:lnTo>
                <a:lnTo>
                  <a:pt x="8534" y="280"/>
                </a:lnTo>
                <a:lnTo>
                  <a:pt x="8496" y="280"/>
                </a:lnTo>
                <a:lnTo>
                  <a:pt x="8496" y="280"/>
                </a:lnTo>
                <a:lnTo>
                  <a:pt x="8456" y="280"/>
                </a:lnTo>
                <a:lnTo>
                  <a:pt x="8417" y="284"/>
                </a:lnTo>
                <a:lnTo>
                  <a:pt x="8379" y="292"/>
                </a:lnTo>
                <a:lnTo>
                  <a:pt x="8340" y="299"/>
                </a:lnTo>
                <a:lnTo>
                  <a:pt x="8304" y="311"/>
                </a:lnTo>
                <a:lnTo>
                  <a:pt x="8268" y="324"/>
                </a:lnTo>
                <a:lnTo>
                  <a:pt x="8233" y="340"/>
                </a:lnTo>
                <a:lnTo>
                  <a:pt x="8198" y="359"/>
                </a:lnTo>
                <a:lnTo>
                  <a:pt x="8168" y="378"/>
                </a:lnTo>
                <a:lnTo>
                  <a:pt x="8137" y="399"/>
                </a:lnTo>
                <a:lnTo>
                  <a:pt x="8106" y="422"/>
                </a:lnTo>
                <a:lnTo>
                  <a:pt x="8079" y="449"/>
                </a:lnTo>
                <a:lnTo>
                  <a:pt x="8052" y="476"/>
                </a:lnTo>
                <a:lnTo>
                  <a:pt x="8028" y="505"/>
                </a:lnTo>
                <a:lnTo>
                  <a:pt x="8004" y="533"/>
                </a:lnTo>
                <a:lnTo>
                  <a:pt x="7985" y="566"/>
                </a:lnTo>
                <a:lnTo>
                  <a:pt x="7985" y="566"/>
                </a:lnTo>
                <a:lnTo>
                  <a:pt x="7941" y="553"/>
                </a:lnTo>
                <a:lnTo>
                  <a:pt x="7897" y="545"/>
                </a:lnTo>
                <a:lnTo>
                  <a:pt x="7851" y="539"/>
                </a:lnTo>
                <a:lnTo>
                  <a:pt x="7805" y="537"/>
                </a:lnTo>
                <a:lnTo>
                  <a:pt x="7805" y="537"/>
                </a:lnTo>
                <a:lnTo>
                  <a:pt x="7770" y="539"/>
                </a:lnTo>
                <a:lnTo>
                  <a:pt x="7736" y="541"/>
                </a:lnTo>
                <a:lnTo>
                  <a:pt x="7703" y="545"/>
                </a:lnTo>
                <a:lnTo>
                  <a:pt x="7670" y="553"/>
                </a:lnTo>
                <a:lnTo>
                  <a:pt x="7638" y="560"/>
                </a:lnTo>
                <a:lnTo>
                  <a:pt x="7607" y="570"/>
                </a:lnTo>
                <a:lnTo>
                  <a:pt x="7576" y="583"/>
                </a:lnTo>
                <a:lnTo>
                  <a:pt x="7548" y="595"/>
                </a:lnTo>
                <a:lnTo>
                  <a:pt x="7548" y="595"/>
                </a:lnTo>
                <a:lnTo>
                  <a:pt x="7532" y="578"/>
                </a:lnTo>
                <a:lnTo>
                  <a:pt x="7515" y="562"/>
                </a:lnTo>
                <a:lnTo>
                  <a:pt x="7498" y="547"/>
                </a:lnTo>
                <a:lnTo>
                  <a:pt x="7480" y="531"/>
                </a:lnTo>
                <a:lnTo>
                  <a:pt x="7461" y="518"/>
                </a:lnTo>
                <a:lnTo>
                  <a:pt x="7442" y="505"/>
                </a:lnTo>
                <a:lnTo>
                  <a:pt x="7421" y="493"/>
                </a:lnTo>
                <a:lnTo>
                  <a:pt x="7400" y="482"/>
                </a:lnTo>
                <a:lnTo>
                  <a:pt x="7379" y="472"/>
                </a:lnTo>
                <a:lnTo>
                  <a:pt x="7356" y="464"/>
                </a:lnTo>
                <a:lnTo>
                  <a:pt x="7332" y="457"/>
                </a:lnTo>
                <a:lnTo>
                  <a:pt x="7309" y="451"/>
                </a:lnTo>
                <a:lnTo>
                  <a:pt x="7286" y="447"/>
                </a:lnTo>
                <a:lnTo>
                  <a:pt x="7261" y="443"/>
                </a:lnTo>
                <a:lnTo>
                  <a:pt x="7236" y="441"/>
                </a:lnTo>
                <a:lnTo>
                  <a:pt x="7212" y="439"/>
                </a:lnTo>
                <a:lnTo>
                  <a:pt x="7212" y="439"/>
                </a:lnTo>
                <a:lnTo>
                  <a:pt x="7181" y="441"/>
                </a:lnTo>
                <a:lnTo>
                  <a:pt x="7150" y="445"/>
                </a:lnTo>
                <a:lnTo>
                  <a:pt x="7121" y="449"/>
                </a:lnTo>
                <a:lnTo>
                  <a:pt x="7092" y="457"/>
                </a:lnTo>
                <a:lnTo>
                  <a:pt x="7064" y="466"/>
                </a:lnTo>
                <a:lnTo>
                  <a:pt x="7037" y="476"/>
                </a:lnTo>
                <a:lnTo>
                  <a:pt x="7010" y="489"/>
                </a:lnTo>
                <a:lnTo>
                  <a:pt x="6985" y="503"/>
                </a:lnTo>
                <a:lnTo>
                  <a:pt x="6960" y="518"/>
                </a:lnTo>
                <a:lnTo>
                  <a:pt x="6937" y="535"/>
                </a:lnTo>
                <a:lnTo>
                  <a:pt x="6914" y="554"/>
                </a:lnTo>
                <a:lnTo>
                  <a:pt x="6895" y="576"/>
                </a:lnTo>
                <a:lnTo>
                  <a:pt x="6876" y="597"/>
                </a:lnTo>
                <a:lnTo>
                  <a:pt x="6856" y="620"/>
                </a:lnTo>
                <a:lnTo>
                  <a:pt x="6841" y="643"/>
                </a:lnTo>
                <a:lnTo>
                  <a:pt x="6826" y="668"/>
                </a:lnTo>
                <a:lnTo>
                  <a:pt x="6826" y="668"/>
                </a:lnTo>
                <a:lnTo>
                  <a:pt x="6778" y="658"/>
                </a:lnTo>
                <a:lnTo>
                  <a:pt x="6728" y="650"/>
                </a:lnTo>
                <a:lnTo>
                  <a:pt x="6678" y="647"/>
                </a:lnTo>
                <a:lnTo>
                  <a:pt x="6628" y="645"/>
                </a:lnTo>
                <a:lnTo>
                  <a:pt x="6628" y="645"/>
                </a:lnTo>
                <a:lnTo>
                  <a:pt x="6591" y="645"/>
                </a:lnTo>
                <a:lnTo>
                  <a:pt x="6557" y="649"/>
                </a:lnTo>
                <a:lnTo>
                  <a:pt x="6520" y="650"/>
                </a:lnTo>
                <a:lnTo>
                  <a:pt x="6486" y="656"/>
                </a:lnTo>
                <a:lnTo>
                  <a:pt x="6451" y="664"/>
                </a:lnTo>
                <a:lnTo>
                  <a:pt x="6419" y="672"/>
                </a:lnTo>
                <a:lnTo>
                  <a:pt x="6384" y="679"/>
                </a:lnTo>
                <a:lnTo>
                  <a:pt x="6351" y="691"/>
                </a:lnTo>
                <a:lnTo>
                  <a:pt x="6351" y="691"/>
                </a:lnTo>
                <a:lnTo>
                  <a:pt x="6342" y="672"/>
                </a:lnTo>
                <a:lnTo>
                  <a:pt x="6330" y="654"/>
                </a:lnTo>
                <a:lnTo>
                  <a:pt x="6317" y="639"/>
                </a:lnTo>
                <a:lnTo>
                  <a:pt x="6303" y="622"/>
                </a:lnTo>
                <a:lnTo>
                  <a:pt x="6290" y="608"/>
                </a:lnTo>
                <a:lnTo>
                  <a:pt x="6273" y="593"/>
                </a:lnTo>
                <a:lnTo>
                  <a:pt x="6257" y="581"/>
                </a:lnTo>
                <a:lnTo>
                  <a:pt x="6240" y="570"/>
                </a:lnTo>
                <a:lnTo>
                  <a:pt x="6221" y="558"/>
                </a:lnTo>
                <a:lnTo>
                  <a:pt x="6202" y="549"/>
                </a:lnTo>
                <a:lnTo>
                  <a:pt x="6182" y="541"/>
                </a:lnTo>
                <a:lnTo>
                  <a:pt x="6161" y="535"/>
                </a:lnTo>
                <a:lnTo>
                  <a:pt x="6140" y="530"/>
                </a:lnTo>
                <a:lnTo>
                  <a:pt x="6119" y="526"/>
                </a:lnTo>
                <a:lnTo>
                  <a:pt x="6098" y="524"/>
                </a:lnTo>
                <a:lnTo>
                  <a:pt x="6075" y="522"/>
                </a:lnTo>
                <a:lnTo>
                  <a:pt x="6075" y="522"/>
                </a:lnTo>
                <a:lnTo>
                  <a:pt x="6056" y="524"/>
                </a:lnTo>
                <a:lnTo>
                  <a:pt x="6036" y="524"/>
                </a:lnTo>
                <a:lnTo>
                  <a:pt x="6000" y="531"/>
                </a:lnTo>
                <a:lnTo>
                  <a:pt x="6000" y="531"/>
                </a:lnTo>
                <a:lnTo>
                  <a:pt x="5975" y="497"/>
                </a:lnTo>
                <a:lnTo>
                  <a:pt x="5946" y="462"/>
                </a:lnTo>
                <a:lnTo>
                  <a:pt x="5916" y="432"/>
                </a:lnTo>
                <a:lnTo>
                  <a:pt x="5885" y="401"/>
                </a:lnTo>
                <a:lnTo>
                  <a:pt x="5850" y="372"/>
                </a:lnTo>
                <a:lnTo>
                  <a:pt x="5816" y="347"/>
                </a:lnTo>
                <a:lnTo>
                  <a:pt x="5779" y="322"/>
                </a:lnTo>
                <a:lnTo>
                  <a:pt x="5741" y="301"/>
                </a:lnTo>
                <a:lnTo>
                  <a:pt x="5700" y="282"/>
                </a:lnTo>
                <a:lnTo>
                  <a:pt x="5660" y="265"/>
                </a:lnTo>
                <a:lnTo>
                  <a:pt x="5618" y="249"/>
                </a:lnTo>
                <a:lnTo>
                  <a:pt x="5574" y="238"/>
                </a:lnTo>
                <a:lnTo>
                  <a:pt x="5530" y="228"/>
                </a:lnTo>
                <a:lnTo>
                  <a:pt x="5484" y="221"/>
                </a:lnTo>
                <a:lnTo>
                  <a:pt x="5437" y="217"/>
                </a:lnTo>
                <a:lnTo>
                  <a:pt x="5391" y="215"/>
                </a:lnTo>
                <a:lnTo>
                  <a:pt x="5391" y="215"/>
                </a:lnTo>
                <a:lnTo>
                  <a:pt x="5334" y="217"/>
                </a:lnTo>
                <a:lnTo>
                  <a:pt x="5278" y="223"/>
                </a:lnTo>
                <a:lnTo>
                  <a:pt x="5224" y="234"/>
                </a:lnTo>
                <a:lnTo>
                  <a:pt x="5171" y="248"/>
                </a:lnTo>
                <a:lnTo>
                  <a:pt x="5121" y="267"/>
                </a:lnTo>
                <a:lnTo>
                  <a:pt x="5071" y="288"/>
                </a:lnTo>
                <a:lnTo>
                  <a:pt x="5023" y="313"/>
                </a:lnTo>
                <a:lnTo>
                  <a:pt x="4977" y="340"/>
                </a:lnTo>
                <a:lnTo>
                  <a:pt x="4934" y="372"/>
                </a:lnTo>
                <a:lnTo>
                  <a:pt x="4894" y="405"/>
                </a:lnTo>
                <a:lnTo>
                  <a:pt x="4856" y="443"/>
                </a:lnTo>
                <a:lnTo>
                  <a:pt x="4819" y="482"/>
                </a:lnTo>
                <a:lnTo>
                  <a:pt x="4787" y="524"/>
                </a:lnTo>
                <a:lnTo>
                  <a:pt x="4758" y="568"/>
                </a:lnTo>
                <a:lnTo>
                  <a:pt x="4731" y="616"/>
                </a:lnTo>
                <a:lnTo>
                  <a:pt x="4708" y="664"/>
                </a:lnTo>
                <a:lnTo>
                  <a:pt x="4708" y="664"/>
                </a:lnTo>
                <a:lnTo>
                  <a:pt x="4668" y="635"/>
                </a:lnTo>
                <a:lnTo>
                  <a:pt x="4627" y="610"/>
                </a:lnTo>
                <a:lnTo>
                  <a:pt x="4583" y="589"/>
                </a:lnTo>
                <a:lnTo>
                  <a:pt x="4537" y="572"/>
                </a:lnTo>
                <a:lnTo>
                  <a:pt x="4491" y="556"/>
                </a:lnTo>
                <a:lnTo>
                  <a:pt x="4441" y="547"/>
                </a:lnTo>
                <a:lnTo>
                  <a:pt x="4391" y="539"/>
                </a:lnTo>
                <a:lnTo>
                  <a:pt x="4339" y="537"/>
                </a:lnTo>
                <a:lnTo>
                  <a:pt x="4339" y="537"/>
                </a:lnTo>
                <a:lnTo>
                  <a:pt x="4305" y="537"/>
                </a:lnTo>
                <a:lnTo>
                  <a:pt x="4272" y="541"/>
                </a:lnTo>
                <a:lnTo>
                  <a:pt x="4239" y="545"/>
                </a:lnTo>
                <a:lnTo>
                  <a:pt x="4207" y="553"/>
                </a:lnTo>
                <a:lnTo>
                  <a:pt x="4174" y="560"/>
                </a:lnTo>
                <a:lnTo>
                  <a:pt x="4143" y="570"/>
                </a:lnTo>
                <a:lnTo>
                  <a:pt x="4115" y="581"/>
                </a:lnTo>
                <a:lnTo>
                  <a:pt x="4084" y="595"/>
                </a:lnTo>
                <a:lnTo>
                  <a:pt x="4055" y="608"/>
                </a:lnTo>
                <a:lnTo>
                  <a:pt x="4028" y="624"/>
                </a:lnTo>
                <a:lnTo>
                  <a:pt x="4001" y="641"/>
                </a:lnTo>
                <a:lnTo>
                  <a:pt x="3976" y="660"/>
                </a:lnTo>
                <a:lnTo>
                  <a:pt x="3951" y="681"/>
                </a:lnTo>
                <a:lnTo>
                  <a:pt x="3926" y="702"/>
                </a:lnTo>
                <a:lnTo>
                  <a:pt x="3905" y="723"/>
                </a:lnTo>
                <a:lnTo>
                  <a:pt x="3884" y="748"/>
                </a:lnTo>
                <a:lnTo>
                  <a:pt x="3884" y="748"/>
                </a:lnTo>
                <a:lnTo>
                  <a:pt x="3850" y="737"/>
                </a:lnTo>
                <a:lnTo>
                  <a:pt x="3817" y="729"/>
                </a:lnTo>
                <a:lnTo>
                  <a:pt x="3780" y="723"/>
                </a:lnTo>
                <a:lnTo>
                  <a:pt x="3744" y="721"/>
                </a:lnTo>
                <a:lnTo>
                  <a:pt x="3744" y="721"/>
                </a:lnTo>
                <a:lnTo>
                  <a:pt x="3715" y="723"/>
                </a:lnTo>
                <a:lnTo>
                  <a:pt x="3686" y="725"/>
                </a:lnTo>
                <a:lnTo>
                  <a:pt x="3660" y="731"/>
                </a:lnTo>
                <a:lnTo>
                  <a:pt x="3633" y="739"/>
                </a:lnTo>
                <a:lnTo>
                  <a:pt x="3606" y="746"/>
                </a:lnTo>
                <a:lnTo>
                  <a:pt x="3581" y="758"/>
                </a:lnTo>
                <a:lnTo>
                  <a:pt x="3556" y="769"/>
                </a:lnTo>
                <a:lnTo>
                  <a:pt x="3533" y="785"/>
                </a:lnTo>
                <a:lnTo>
                  <a:pt x="3510" y="800"/>
                </a:lnTo>
                <a:lnTo>
                  <a:pt x="3491" y="817"/>
                </a:lnTo>
                <a:lnTo>
                  <a:pt x="3469" y="835"/>
                </a:lnTo>
                <a:lnTo>
                  <a:pt x="3452" y="854"/>
                </a:lnTo>
                <a:lnTo>
                  <a:pt x="3435" y="875"/>
                </a:lnTo>
                <a:lnTo>
                  <a:pt x="3420" y="898"/>
                </a:lnTo>
                <a:lnTo>
                  <a:pt x="3404" y="921"/>
                </a:lnTo>
                <a:lnTo>
                  <a:pt x="3393" y="946"/>
                </a:lnTo>
                <a:lnTo>
                  <a:pt x="3393" y="946"/>
                </a:lnTo>
                <a:lnTo>
                  <a:pt x="3348" y="934"/>
                </a:lnTo>
                <a:lnTo>
                  <a:pt x="3302" y="927"/>
                </a:lnTo>
                <a:lnTo>
                  <a:pt x="3256" y="923"/>
                </a:lnTo>
                <a:lnTo>
                  <a:pt x="3210" y="921"/>
                </a:lnTo>
                <a:lnTo>
                  <a:pt x="3210" y="921"/>
                </a:lnTo>
                <a:lnTo>
                  <a:pt x="3162" y="923"/>
                </a:lnTo>
                <a:lnTo>
                  <a:pt x="3116" y="927"/>
                </a:lnTo>
                <a:lnTo>
                  <a:pt x="3072" y="934"/>
                </a:lnTo>
                <a:lnTo>
                  <a:pt x="3026" y="946"/>
                </a:lnTo>
                <a:lnTo>
                  <a:pt x="3026" y="946"/>
                </a:lnTo>
                <a:lnTo>
                  <a:pt x="3020" y="915"/>
                </a:lnTo>
                <a:lnTo>
                  <a:pt x="3009" y="885"/>
                </a:lnTo>
                <a:lnTo>
                  <a:pt x="2997" y="856"/>
                </a:lnTo>
                <a:lnTo>
                  <a:pt x="2982" y="829"/>
                </a:lnTo>
                <a:lnTo>
                  <a:pt x="2966" y="804"/>
                </a:lnTo>
                <a:lnTo>
                  <a:pt x="2947" y="779"/>
                </a:lnTo>
                <a:lnTo>
                  <a:pt x="2926" y="756"/>
                </a:lnTo>
                <a:lnTo>
                  <a:pt x="2905" y="735"/>
                </a:lnTo>
                <a:lnTo>
                  <a:pt x="2880" y="716"/>
                </a:lnTo>
                <a:lnTo>
                  <a:pt x="2855" y="698"/>
                </a:lnTo>
                <a:lnTo>
                  <a:pt x="2828" y="683"/>
                </a:lnTo>
                <a:lnTo>
                  <a:pt x="2799" y="672"/>
                </a:lnTo>
                <a:lnTo>
                  <a:pt x="2769" y="660"/>
                </a:lnTo>
                <a:lnTo>
                  <a:pt x="2738" y="652"/>
                </a:lnTo>
                <a:lnTo>
                  <a:pt x="2707" y="649"/>
                </a:lnTo>
                <a:lnTo>
                  <a:pt x="2675" y="645"/>
                </a:lnTo>
                <a:lnTo>
                  <a:pt x="2675" y="645"/>
                </a:lnTo>
                <a:lnTo>
                  <a:pt x="2652" y="614"/>
                </a:lnTo>
                <a:lnTo>
                  <a:pt x="2627" y="585"/>
                </a:lnTo>
                <a:lnTo>
                  <a:pt x="2600" y="556"/>
                </a:lnTo>
                <a:lnTo>
                  <a:pt x="2571" y="531"/>
                </a:lnTo>
                <a:lnTo>
                  <a:pt x="2542" y="507"/>
                </a:lnTo>
                <a:lnTo>
                  <a:pt x="2511" y="484"/>
                </a:lnTo>
                <a:lnTo>
                  <a:pt x="2479" y="462"/>
                </a:lnTo>
                <a:lnTo>
                  <a:pt x="2444" y="443"/>
                </a:lnTo>
                <a:lnTo>
                  <a:pt x="2410" y="426"/>
                </a:lnTo>
                <a:lnTo>
                  <a:pt x="2375" y="413"/>
                </a:lnTo>
                <a:lnTo>
                  <a:pt x="2337" y="399"/>
                </a:lnTo>
                <a:lnTo>
                  <a:pt x="2298" y="388"/>
                </a:lnTo>
                <a:lnTo>
                  <a:pt x="2260" y="380"/>
                </a:lnTo>
                <a:lnTo>
                  <a:pt x="2220" y="374"/>
                </a:lnTo>
                <a:lnTo>
                  <a:pt x="2179" y="370"/>
                </a:lnTo>
                <a:lnTo>
                  <a:pt x="2139" y="368"/>
                </a:lnTo>
                <a:lnTo>
                  <a:pt x="2139" y="368"/>
                </a:lnTo>
                <a:lnTo>
                  <a:pt x="2110" y="368"/>
                </a:lnTo>
                <a:lnTo>
                  <a:pt x="2081" y="370"/>
                </a:lnTo>
                <a:lnTo>
                  <a:pt x="2052" y="374"/>
                </a:lnTo>
                <a:lnTo>
                  <a:pt x="2026" y="378"/>
                </a:lnTo>
                <a:lnTo>
                  <a:pt x="1997" y="384"/>
                </a:lnTo>
                <a:lnTo>
                  <a:pt x="1970" y="389"/>
                </a:lnTo>
                <a:lnTo>
                  <a:pt x="1945" y="397"/>
                </a:lnTo>
                <a:lnTo>
                  <a:pt x="1918" y="407"/>
                </a:lnTo>
                <a:lnTo>
                  <a:pt x="1893" y="416"/>
                </a:lnTo>
                <a:lnTo>
                  <a:pt x="1866" y="428"/>
                </a:lnTo>
                <a:lnTo>
                  <a:pt x="1818" y="451"/>
                </a:lnTo>
                <a:lnTo>
                  <a:pt x="1772" y="480"/>
                </a:lnTo>
                <a:lnTo>
                  <a:pt x="1730" y="512"/>
                </a:lnTo>
                <a:lnTo>
                  <a:pt x="1688" y="547"/>
                </a:lnTo>
                <a:lnTo>
                  <a:pt x="1651" y="585"/>
                </a:lnTo>
                <a:lnTo>
                  <a:pt x="1617" y="627"/>
                </a:lnTo>
                <a:lnTo>
                  <a:pt x="1586" y="672"/>
                </a:lnTo>
                <a:lnTo>
                  <a:pt x="1559" y="718"/>
                </a:lnTo>
                <a:lnTo>
                  <a:pt x="1534" y="767"/>
                </a:lnTo>
                <a:lnTo>
                  <a:pt x="1524" y="792"/>
                </a:lnTo>
                <a:lnTo>
                  <a:pt x="1515" y="819"/>
                </a:lnTo>
                <a:lnTo>
                  <a:pt x="1507" y="846"/>
                </a:lnTo>
                <a:lnTo>
                  <a:pt x="1500" y="873"/>
                </a:lnTo>
                <a:lnTo>
                  <a:pt x="1500" y="873"/>
                </a:lnTo>
                <a:lnTo>
                  <a:pt x="1467" y="856"/>
                </a:lnTo>
                <a:lnTo>
                  <a:pt x="1434" y="840"/>
                </a:lnTo>
                <a:lnTo>
                  <a:pt x="1400" y="829"/>
                </a:lnTo>
                <a:lnTo>
                  <a:pt x="1363" y="817"/>
                </a:lnTo>
                <a:lnTo>
                  <a:pt x="1327" y="810"/>
                </a:lnTo>
                <a:lnTo>
                  <a:pt x="1290" y="804"/>
                </a:lnTo>
                <a:lnTo>
                  <a:pt x="1252" y="800"/>
                </a:lnTo>
                <a:lnTo>
                  <a:pt x="1213" y="798"/>
                </a:lnTo>
                <a:lnTo>
                  <a:pt x="1213" y="798"/>
                </a:lnTo>
                <a:lnTo>
                  <a:pt x="1187" y="798"/>
                </a:lnTo>
                <a:lnTo>
                  <a:pt x="1160" y="800"/>
                </a:lnTo>
                <a:lnTo>
                  <a:pt x="1133" y="804"/>
                </a:lnTo>
                <a:lnTo>
                  <a:pt x="1108" y="808"/>
                </a:lnTo>
                <a:lnTo>
                  <a:pt x="1081" y="814"/>
                </a:lnTo>
                <a:lnTo>
                  <a:pt x="1056" y="819"/>
                </a:lnTo>
                <a:lnTo>
                  <a:pt x="1008" y="835"/>
                </a:lnTo>
                <a:lnTo>
                  <a:pt x="960" y="856"/>
                </a:lnTo>
                <a:lnTo>
                  <a:pt x="916" y="879"/>
                </a:lnTo>
                <a:lnTo>
                  <a:pt x="874" y="906"/>
                </a:lnTo>
                <a:lnTo>
                  <a:pt x="833" y="936"/>
                </a:lnTo>
                <a:lnTo>
                  <a:pt x="833" y="936"/>
                </a:lnTo>
                <a:lnTo>
                  <a:pt x="812" y="894"/>
                </a:lnTo>
                <a:lnTo>
                  <a:pt x="789" y="852"/>
                </a:lnTo>
                <a:lnTo>
                  <a:pt x="762" y="812"/>
                </a:lnTo>
                <a:lnTo>
                  <a:pt x="732" y="775"/>
                </a:lnTo>
                <a:lnTo>
                  <a:pt x="699" y="741"/>
                </a:lnTo>
                <a:lnTo>
                  <a:pt x="664" y="706"/>
                </a:lnTo>
                <a:lnTo>
                  <a:pt x="628" y="677"/>
                </a:lnTo>
                <a:lnTo>
                  <a:pt x="589" y="649"/>
                </a:lnTo>
                <a:lnTo>
                  <a:pt x="549" y="624"/>
                </a:lnTo>
                <a:lnTo>
                  <a:pt x="507" y="602"/>
                </a:lnTo>
                <a:lnTo>
                  <a:pt x="463" y="583"/>
                </a:lnTo>
                <a:lnTo>
                  <a:pt x="417" y="566"/>
                </a:lnTo>
                <a:lnTo>
                  <a:pt x="369" y="554"/>
                </a:lnTo>
                <a:lnTo>
                  <a:pt x="321" y="545"/>
                </a:lnTo>
                <a:lnTo>
                  <a:pt x="271" y="539"/>
                </a:lnTo>
                <a:lnTo>
                  <a:pt x="219" y="537"/>
                </a:lnTo>
                <a:lnTo>
                  <a:pt x="219" y="537"/>
                </a:lnTo>
                <a:lnTo>
                  <a:pt x="190" y="537"/>
                </a:lnTo>
                <a:lnTo>
                  <a:pt x="161" y="539"/>
                </a:lnTo>
                <a:lnTo>
                  <a:pt x="134" y="543"/>
                </a:lnTo>
                <a:lnTo>
                  <a:pt x="106" y="547"/>
                </a:lnTo>
                <a:lnTo>
                  <a:pt x="52" y="558"/>
                </a:lnTo>
                <a:lnTo>
                  <a:pt x="0" y="574"/>
                </a:lnTo>
                <a:lnTo>
                  <a:pt x="0" y="1604"/>
                </a:lnTo>
                <a:lnTo>
                  <a:pt x="15360" y="1604"/>
                </a:lnTo>
                <a:lnTo>
                  <a:pt x="15360" y="19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7" name="Rectangle 20488"/>
          <p:cNvSpPr>
            <a:spLocks noChangeArrowheads="1"/>
          </p:cNvSpPr>
          <p:nvPr userDrawn="1"/>
        </p:nvSpPr>
        <p:spPr bwMode="auto">
          <a:xfrm>
            <a:off x="8072438" y="39465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8" name="Freeform 20489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48 w 48"/>
              <a:gd name="T2" fmla="*/ 48 w 48"/>
              <a:gd name="T3" fmla="*/ 48 w 48"/>
              <a:gd name="T4" fmla="*/ 0 w 48"/>
              <a:gd name="T5" fmla="*/ 0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9" name="Freeform 20490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0" name="Freeform 20491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2" name="Freeform 20493"/>
          <p:cNvSpPr/>
          <p:nvPr userDrawn="1"/>
        </p:nvSpPr>
        <p:spPr bwMode="auto">
          <a:xfrm>
            <a:off x="8724901" y="3997325"/>
            <a:ext cx="74613" cy="38100"/>
          </a:xfrm>
          <a:custGeom>
            <a:avLst/>
            <a:gdLst>
              <a:gd name="T0" fmla="*/ 24 w 47"/>
              <a:gd name="T1" fmla="*/ 0 h 24"/>
              <a:gd name="T2" fmla="*/ 24 w 47"/>
              <a:gd name="T3" fmla="*/ 0 h 24"/>
              <a:gd name="T4" fmla="*/ 29 w 47"/>
              <a:gd name="T5" fmla="*/ 0 h 24"/>
              <a:gd name="T6" fmla="*/ 33 w 47"/>
              <a:gd name="T7" fmla="*/ 2 h 24"/>
              <a:gd name="T8" fmla="*/ 37 w 47"/>
              <a:gd name="T9" fmla="*/ 4 h 24"/>
              <a:gd name="T10" fmla="*/ 41 w 47"/>
              <a:gd name="T11" fmla="*/ 7 h 24"/>
              <a:gd name="T12" fmla="*/ 43 w 47"/>
              <a:gd name="T13" fmla="*/ 11 h 24"/>
              <a:gd name="T14" fmla="*/ 46 w 47"/>
              <a:gd name="T15" fmla="*/ 15 h 24"/>
              <a:gd name="T16" fmla="*/ 47 w 47"/>
              <a:gd name="T17" fmla="*/ 18 h 24"/>
              <a:gd name="T18" fmla="*/ 47 w 47"/>
              <a:gd name="T19" fmla="*/ 24 h 24"/>
              <a:gd name="T20" fmla="*/ 0 w 47"/>
              <a:gd name="T21" fmla="*/ 24 h 24"/>
              <a:gd name="T22" fmla="*/ 0 w 47"/>
              <a:gd name="T23" fmla="*/ 24 h 24"/>
              <a:gd name="T24" fmla="*/ 0 w 47"/>
              <a:gd name="T25" fmla="*/ 18 h 24"/>
              <a:gd name="T26" fmla="*/ 2 w 47"/>
              <a:gd name="T27" fmla="*/ 15 h 24"/>
              <a:gd name="T28" fmla="*/ 4 w 47"/>
              <a:gd name="T29" fmla="*/ 11 h 24"/>
              <a:gd name="T30" fmla="*/ 7 w 47"/>
              <a:gd name="T31" fmla="*/ 7 h 24"/>
              <a:gd name="T32" fmla="*/ 11 w 47"/>
              <a:gd name="T33" fmla="*/ 4 h 24"/>
              <a:gd name="T34" fmla="*/ 15 w 47"/>
              <a:gd name="T35" fmla="*/ 2 h 24"/>
              <a:gd name="T36" fmla="*/ 19 w 47"/>
              <a:gd name="T37" fmla="*/ 0 h 24"/>
              <a:gd name="T38" fmla="*/ 24 w 47"/>
              <a:gd name="T3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4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2"/>
                </a:lnTo>
                <a:lnTo>
                  <a:pt x="37" y="4"/>
                </a:lnTo>
                <a:lnTo>
                  <a:pt x="41" y="7"/>
                </a:lnTo>
                <a:lnTo>
                  <a:pt x="43" y="11"/>
                </a:lnTo>
                <a:lnTo>
                  <a:pt x="46" y="15"/>
                </a:lnTo>
                <a:lnTo>
                  <a:pt x="47" y="18"/>
                </a:lnTo>
                <a:lnTo>
                  <a:pt x="47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2" y="15"/>
                </a:lnTo>
                <a:lnTo>
                  <a:pt x="4" y="11"/>
                </a:lnTo>
                <a:lnTo>
                  <a:pt x="7" y="7"/>
                </a:lnTo>
                <a:lnTo>
                  <a:pt x="11" y="4"/>
                </a:lnTo>
                <a:lnTo>
                  <a:pt x="15" y="2"/>
                </a:lnTo>
                <a:lnTo>
                  <a:pt x="19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3" name="Freeform 20494"/>
          <p:cNvSpPr>
            <a:spLocks noEditPoints="1"/>
          </p:cNvSpPr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4" name="Rectangle 20495"/>
          <p:cNvSpPr>
            <a:spLocks noChangeArrowheads="1"/>
          </p:cNvSpPr>
          <p:nvPr userDrawn="1"/>
        </p:nvSpPr>
        <p:spPr bwMode="auto">
          <a:xfrm>
            <a:off x="8724901" y="40354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5" name="Freeform 20496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6" name="Freeform 20497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7" name="Freeform 20498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9" name="Freeform 20500"/>
          <p:cNvSpPr/>
          <p:nvPr userDrawn="1"/>
        </p:nvSpPr>
        <p:spPr bwMode="auto">
          <a:xfrm>
            <a:off x="8855076" y="3905250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1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3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5 w 47"/>
              <a:gd name="T35" fmla="*/ 1 h 23"/>
              <a:gd name="T36" fmla="*/ 20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1"/>
                </a:lnTo>
                <a:lnTo>
                  <a:pt x="37" y="4"/>
                </a:lnTo>
                <a:lnTo>
                  <a:pt x="41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3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5" y="1"/>
                </a:lnTo>
                <a:lnTo>
                  <a:pt x="20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0" name="Freeform 20501"/>
          <p:cNvSpPr>
            <a:spLocks noEditPoints="1"/>
          </p:cNvSpPr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1" name="Rectangle 20502"/>
          <p:cNvSpPr>
            <a:spLocks noChangeArrowheads="1"/>
          </p:cNvSpPr>
          <p:nvPr userDrawn="1"/>
        </p:nvSpPr>
        <p:spPr bwMode="auto">
          <a:xfrm>
            <a:off x="8855076" y="3941763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2" name="Freeform 20503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3" name="Freeform 20504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4" name="Freeform 20505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6" name="Freeform 20507"/>
          <p:cNvSpPr/>
          <p:nvPr userDrawn="1"/>
        </p:nvSpPr>
        <p:spPr bwMode="auto">
          <a:xfrm>
            <a:off x="8994776" y="3940175"/>
            <a:ext cx="73025" cy="36513"/>
          </a:xfrm>
          <a:custGeom>
            <a:avLst/>
            <a:gdLst>
              <a:gd name="T0" fmla="*/ 23 w 46"/>
              <a:gd name="T1" fmla="*/ 0 h 23"/>
              <a:gd name="T2" fmla="*/ 23 w 46"/>
              <a:gd name="T3" fmla="*/ 0 h 23"/>
              <a:gd name="T4" fmla="*/ 28 w 46"/>
              <a:gd name="T5" fmla="*/ 0 h 23"/>
              <a:gd name="T6" fmla="*/ 32 w 46"/>
              <a:gd name="T7" fmla="*/ 1 h 23"/>
              <a:gd name="T8" fmla="*/ 36 w 46"/>
              <a:gd name="T9" fmla="*/ 4 h 23"/>
              <a:gd name="T10" fmla="*/ 40 w 46"/>
              <a:gd name="T11" fmla="*/ 6 h 23"/>
              <a:gd name="T12" fmla="*/ 43 w 46"/>
              <a:gd name="T13" fmla="*/ 10 h 23"/>
              <a:gd name="T14" fmla="*/ 45 w 46"/>
              <a:gd name="T15" fmla="*/ 14 h 23"/>
              <a:gd name="T16" fmla="*/ 46 w 46"/>
              <a:gd name="T17" fmla="*/ 18 h 23"/>
              <a:gd name="T18" fmla="*/ 46 w 46"/>
              <a:gd name="T19" fmla="*/ 23 h 23"/>
              <a:gd name="T20" fmla="*/ 0 w 46"/>
              <a:gd name="T21" fmla="*/ 23 h 23"/>
              <a:gd name="T22" fmla="*/ 0 w 46"/>
              <a:gd name="T23" fmla="*/ 23 h 23"/>
              <a:gd name="T24" fmla="*/ 0 w 46"/>
              <a:gd name="T25" fmla="*/ 18 h 23"/>
              <a:gd name="T26" fmla="*/ 1 w 46"/>
              <a:gd name="T27" fmla="*/ 14 h 23"/>
              <a:gd name="T28" fmla="*/ 3 w 46"/>
              <a:gd name="T29" fmla="*/ 10 h 23"/>
              <a:gd name="T30" fmla="*/ 6 w 46"/>
              <a:gd name="T31" fmla="*/ 6 h 23"/>
              <a:gd name="T32" fmla="*/ 10 w 46"/>
              <a:gd name="T33" fmla="*/ 4 h 23"/>
              <a:gd name="T34" fmla="*/ 14 w 46"/>
              <a:gd name="T35" fmla="*/ 1 h 23"/>
              <a:gd name="T36" fmla="*/ 18 w 46"/>
              <a:gd name="T37" fmla="*/ 0 h 23"/>
              <a:gd name="T38" fmla="*/ 23 w 46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6" h="23">
                <a:moveTo>
                  <a:pt x="23" y="0"/>
                </a:moveTo>
                <a:lnTo>
                  <a:pt x="23" y="0"/>
                </a:lnTo>
                <a:lnTo>
                  <a:pt x="28" y="0"/>
                </a:lnTo>
                <a:lnTo>
                  <a:pt x="32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5" y="14"/>
                </a:lnTo>
                <a:lnTo>
                  <a:pt x="46" y="18"/>
                </a:lnTo>
                <a:lnTo>
                  <a:pt x="46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3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7" name="Freeform 20508"/>
          <p:cNvSpPr>
            <a:spLocks noEditPoints="1"/>
          </p:cNvSpPr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0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  <a:gd name="T8" fmla="*/ 46 w 46"/>
              <a:gd name="T9" fmla="*/ 0 w 46"/>
              <a:gd name="T10" fmla="*/ 0 w 46"/>
              <a:gd name="T11" fmla="*/ 46 w 46"/>
              <a:gd name="T12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6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8" name="Rectangle 20509"/>
          <p:cNvSpPr>
            <a:spLocks noChangeArrowheads="1"/>
          </p:cNvSpPr>
          <p:nvPr userDrawn="1"/>
        </p:nvSpPr>
        <p:spPr bwMode="auto">
          <a:xfrm>
            <a:off x="8994776" y="397668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9" name="Freeform 20510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46 w 46"/>
              <a:gd name="T2" fmla="*/ 46 w 46"/>
              <a:gd name="T3" fmla="*/ 46 w 46"/>
              <a:gd name="T4" fmla="*/ 0 w 46"/>
              <a:gd name="T5" fmla="*/ 0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0" name="Freeform 20511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1" name="Freeform 20512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3" name="Freeform 20514"/>
          <p:cNvSpPr/>
          <p:nvPr userDrawn="1"/>
        </p:nvSpPr>
        <p:spPr bwMode="auto">
          <a:xfrm>
            <a:off x="9134476" y="4022725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7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7" y="0"/>
                </a:lnTo>
                <a:lnTo>
                  <a:pt x="33" y="1"/>
                </a:lnTo>
                <a:lnTo>
                  <a:pt x="37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4" y="1"/>
                </a:lnTo>
                <a:lnTo>
                  <a:pt x="18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4" name="Freeform 20515"/>
          <p:cNvSpPr>
            <a:spLocks noEditPoints="1"/>
          </p:cNvSpPr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5" name="Rectangle 20516"/>
          <p:cNvSpPr>
            <a:spLocks noChangeArrowheads="1"/>
          </p:cNvSpPr>
          <p:nvPr userDrawn="1"/>
        </p:nvSpPr>
        <p:spPr bwMode="auto">
          <a:xfrm>
            <a:off x="9134476" y="405923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6" name="Freeform 20517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7" name="Freeform 20518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8" name="Freeform 20519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0" name="Freeform 20521"/>
          <p:cNvSpPr/>
          <p:nvPr userDrawn="1"/>
        </p:nvSpPr>
        <p:spPr bwMode="auto">
          <a:xfrm>
            <a:off x="8202613" y="4002088"/>
            <a:ext cx="74613" cy="36513"/>
          </a:xfrm>
          <a:custGeom>
            <a:avLst/>
            <a:gdLst>
              <a:gd name="T0" fmla="*/ 23 w 47"/>
              <a:gd name="T1" fmla="*/ 0 h 23"/>
              <a:gd name="T2" fmla="*/ 23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6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6 w 47"/>
              <a:gd name="T31" fmla="*/ 6 h 23"/>
              <a:gd name="T32" fmla="*/ 10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3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3" y="0"/>
                </a:moveTo>
                <a:lnTo>
                  <a:pt x="23" y="0"/>
                </a:lnTo>
                <a:lnTo>
                  <a:pt x="29" y="0"/>
                </a:lnTo>
                <a:lnTo>
                  <a:pt x="33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1" name="Freeform 20522"/>
          <p:cNvSpPr>
            <a:spLocks noEditPoints="1"/>
          </p:cNvSpPr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2" name="Rectangle 20523"/>
          <p:cNvSpPr>
            <a:spLocks noChangeArrowheads="1"/>
          </p:cNvSpPr>
          <p:nvPr userDrawn="1"/>
        </p:nvSpPr>
        <p:spPr bwMode="auto">
          <a:xfrm>
            <a:off x="8202613" y="4038600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3" name="Freeform 20524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4" name="Freeform 20525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5" name="Freeform 20526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53" name="Freeform 20545"/>
          <p:cNvSpPr/>
          <p:nvPr userDrawn="1"/>
        </p:nvSpPr>
        <p:spPr bwMode="auto">
          <a:xfrm>
            <a:off x="9818688" y="5068888"/>
            <a:ext cx="0" cy="25400"/>
          </a:xfrm>
          <a:custGeom>
            <a:avLst/>
            <a:gdLst>
              <a:gd name="T0" fmla="*/ 16 h 16"/>
              <a:gd name="T1" fmla="*/ 0 h 16"/>
              <a:gd name="T2" fmla="*/ 16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0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8" name="Freeform 5"/>
          <p:cNvSpPr/>
          <p:nvPr userDrawn="1"/>
        </p:nvSpPr>
        <p:spPr bwMode="auto">
          <a:xfrm>
            <a:off x="5670550" y="21875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8 w 80"/>
              <a:gd name="T7" fmla="*/ 66 h 129"/>
              <a:gd name="T8" fmla="*/ 54 w 80"/>
              <a:gd name="T9" fmla="*/ 68 h 129"/>
              <a:gd name="T10" fmla="*/ 51 w 80"/>
              <a:gd name="T11" fmla="*/ 69 h 129"/>
              <a:gd name="T12" fmla="*/ 47 w 80"/>
              <a:gd name="T13" fmla="*/ 72 h 129"/>
              <a:gd name="T14" fmla="*/ 45 w 80"/>
              <a:gd name="T15" fmla="*/ 74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09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4 h 129"/>
              <a:gd name="T38" fmla="*/ 32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3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3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4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4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1 h 129"/>
              <a:gd name="T92" fmla="*/ 58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8" y="66"/>
                </a:lnTo>
                <a:lnTo>
                  <a:pt x="54" y="68"/>
                </a:lnTo>
                <a:lnTo>
                  <a:pt x="51" y="69"/>
                </a:lnTo>
                <a:lnTo>
                  <a:pt x="47" y="72"/>
                </a:lnTo>
                <a:lnTo>
                  <a:pt x="45" y="74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39" y="109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4"/>
                </a:lnTo>
                <a:lnTo>
                  <a:pt x="32" y="72"/>
                </a:lnTo>
                <a:lnTo>
                  <a:pt x="30" y="69"/>
                </a:lnTo>
                <a:lnTo>
                  <a:pt x="27" y="68"/>
                </a:lnTo>
                <a:lnTo>
                  <a:pt x="23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3" y="62"/>
                </a:lnTo>
                <a:lnTo>
                  <a:pt x="27" y="61"/>
                </a:lnTo>
                <a:lnTo>
                  <a:pt x="30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4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4"/>
                </a:lnTo>
                <a:lnTo>
                  <a:pt x="42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1"/>
                </a:lnTo>
                <a:lnTo>
                  <a:pt x="58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9" name="Freeform 6"/>
          <p:cNvSpPr/>
          <p:nvPr userDrawn="1"/>
        </p:nvSpPr>
        <p:spPr bwMode="auto">
          <a:xfrm>
            <a:off x="4498975" y="27924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0" name="Freeform 7"/>
          <p:cNvSpPr/>
          <p:nvPr userDrawn="1"/>
        </p:nvSpPr>
        <p:spPr bwMode="auto">
          <a:xfrm>
            <a:off x="1797050" y="4389438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8 h 129"/>
              <a:gd name="T10" fmla="*/ 51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2 w 80"/>
              <a:gd name="T39" fmla="*/ 72 h 129"/>
              <a:gd name="T40" fmla="*/ 30 w 80"/>
              <a:gd name="T41" fmla="*/ 70 h 129"/>
              <a:gd name="T42" fmla="*/ 27 w 80"/>
              <a:gd name="T43" fmla="*/ 68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4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2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2" y="72"/>
                </a:lnTo>
                <a:lnTo>
                  <a:pt x="30" y="70"/>
                </a:lnTo>
                <a:lnTo>
                  <a:pt x="27" y="68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4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2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2"/>
                </a:lnTo>
                <a:lnTo>
                  <a:pt x="58" y="63"/>
                </a:lnTo>
                <a:lnTo>
                  <a:pt x="67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1" name="Freeform 8"/>
          <p:cNvSpPr/>
          <p:nvPr userDrawn="1"/>
        </p:nvSpPr>
        <p:spPr bwMode="auto">
          <a:xfrm>
            <a:off x="566738" y="534670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6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2" name="Freeform 9"/>
          <p:cNvSpPr/>
          <p:nvPr userDrawn="1"/>
        </p:nvSpPr>
        <p:spPr bwMode="auto">
          <a:xfrm>
            <a:off x="0" y="46466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3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3" name="Freeform 10"/>
          <p:cNvSpPr/>
          <p:nvPr userDrawn="1"/>
        </p:nvSpPr>
        <p:spPr bwMode="auto">
          <a:xfrm>
            <a:off x="6789738" y="417671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7 w 80"/>
              <a:gd name="T7" fmla="*/ 66 h 129"/>
              <a:gd name="T8" fmla="*/ 53 w 80"/>
              <a:gd name="T9" fmla="*/ 68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1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7" y="66"/>
                </a:lnTo>
                <a:lnTo>
                  <a:pt x="53" y="68"/>
                </a:lnTo>
                <a:lnTo>
                  <a:pt x="50" y="69"/>
                </a:lnTo>
                <a:lnTo>
                  <a:pt x="48" y="72"/>
                </a:lnTo>
                <a:lnTo>
                  <a:pt x="46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1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6"/>
                </a:lnTo>
                <a:lnTo>
                  <a:pt x="33" y="72"/>
                </a:lnTo>
                <a:lnTo>
                  <a:pt x="30" y="69"/>
                </a:lnTo>
                <a:lnTo>
                  <a:pt x="27" y="68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1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4" name="Freeform 11"/>
          <p:cNvSpPr/>
          <p:nvPr userDrawn="1"/>
        </p:nvSpPr>
        <p:spPr bwMode="auto">
          <a:xfrm>
            <a:off x="3575050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9 h 129"/>
              <a:gd name="T10" fmla="*/ 51 w 80"/>
              <a:gd name="T11" fmla="*/ 71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4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1 h 129"/>
              <a:gd name="T42" fmla="*/ 27 w 80"/>
              <a:gd name="T43" fmla="*/ 69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7 w 80"/>
              <a:gd name="T87" fmla="*/ 58 h 129"/>
              <a:gd name="T88" fmla="*/ 51 w 80"/>
              <a:gd name="T89" fmla="*/ 60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9"/>
                </a:lnTo>
                <a:lnTo>
                  <a:pt x="51" y="71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1"/>
                </a:lnTo>
                <a:lnTo>
                  <a:pt x="27" y="69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5"/>
                </a:lnTo>
                <a:lnTo>
                  <a:pt x="23" y="63"/>
                </a:lnTo>
                <a:lnTo>
                  <a:pt x="27" y="62"/>
                </a:lnTo>
                <a:lnTo>
                  <a:pt x="30" y="60"/>
                </a:lnTo>
                <a:lnTo>
                  <a:pt x="32" y="58"/>
                </a:lnTo>
                <a:lnTo>
                  <a:pt x="34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8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5" name="Freeform 12"/>
          <p:cNvSpPr/>
          <p:nvPr userDrawn="1"/>
        </p:nvSpPr>
        <p:spPr bwMode="auto">
          <a:xfrm>
            <a:off x="5237163" y="540226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8 w 80"/>
              <a:gd name="T7" fmla="*/ 66 h 129"/>
              <a:gd name="T8" fmla="*/ 55 w 80"/>
              <a:gd name="T9" fmla="*/ 69 h 129"/>
              <a:gd name="T10" fmla="*/ 52 w 80"/>
              <a:gd name="T11" fmla="*/ 70 h 129"/>
              <a:gd name="T12" fmla="*/ 49 w 80"/>
              <a:gd name="T13" fmla="*/ 73 h 129"/>
              <a:gd name="T14" fmla="*/ 47 w 80"/>
              <a:gd name="T15" fmla="*/ 75 h 129"/>
              <a:gd name="T16" fmla="*/ 45 w 80"/>
              <a:gd name="T17" fmla="*/ 79 h 129"/>
              <a:gd name="T18" fmla="*/ 44 w 80"/>
              <a:gd name="T19" fmla="*/ 83 h 129"/>
              <a:gd name="T20" fmla="*/ 43 w 80"/>
              <a:gd name="T21" fmla="*/ 94 h 129"/>
              <a:gd name="T22" fmla="*/ 42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8 w 80"/>
              <a:gd name="T33" fmla="*/ 83 h 129"/>
              <a:gd name="T34" fmla="*/ 37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4 w 80"/>
              <a:gd name="T45" fmla="*/ 66 h 129"/>
              <a:gd name="T46" fmla="*/ 14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4 w 80"/>
              <a:gd name="T53" fmla="*/ 64 h 129"/>
              <a:gd name="T54" fmla="*/ 24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7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2 w 80"/>
              <a:gd name="T77" fmla="*/ 19 h 129"/>
              <a:gd name="T78" fmla="*/ 43 w 80"/>
              <a:gd name="T79" fmla="*/ 35 h 129"/>
              <a:gd name="T80" fmla="*/ 44 w 80"/>
              <a:gd name="T81" fmla="*/ 46 h 129"/>
              <a:gd name="T82" fmla="*/ 45 w 80"/>
              <a:gd name="T83" fmla="*/ 50 h 129"/>
              <a:gd name="T84" fmla="*/ 47 w 80"/>
              <a:gd name="T85" fmla="*/ 54 h 129"/>
              <a:gd name="T86" fmla="*/ 49 w 80"/>
              <a:gd name="T87" fmla="*/ 57 h 129"/>
              <a:gd name="T88" fmla="*/ 52 w 80"/>
              <a:gd name="T89" fmla="*/ 59 h 129"/>
              <a:gd name="T90" fmla="*/ 55 w 80"/>
              <a:gd name="T91" fmla="*/ 61 h 129"/>
              <a:gd name="T92" fmla="*/ 58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8" y="66"/>
                </a:lnTo>
                <a:lnTo>
                  <a:pt x="55" y="69"/>
                </a:lnTo>
                <a:lnTo>
                  <a:pt x="52" y="70"/>
                </a:lnTo>
                <a:lnTo>
                  <a:pt x="49" y="73"/>
                </a:lnTo>
                <a:lnTo>
                  <a:pt x="47" y="75"/>
                </a:lnTo>
                <a:lnTo>
                  <a:pt x="45" y="79"/>
                </a:lnTo>
                <a:lnTo>
                  <a:pt x="44" y="83"/>
                </a:lnTo>
                <a:lnTo>
                  <a:pt x="43" y="94"/>
                </a:lnTo>
                <a:lnTo>
                  <a:pt x="42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8" y="83"/>
                </a:lnTo>
                <a:lnTo>
                  <a:pt x="37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4" y="66"/>
                </a:lnTo>
                <a:lnTo>
                  <a:pt x="14" y="65"/>
                </a:lnTo>
                <a:lnTo>
                  <a:pt x="0" y="64"/>
                </a:lnTo>
                <a:lnTo>
                  <a:pt x="0" y="64"/>
                </a:lnTo>
                <a:lnTo>
                  <a:pt x="14" y="64"/>
                </a:lnTo>
                <a:lnTo>
                  <a:pt x="24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7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2" y="19"/>
                </a:lnTo>
                <a:lnTo>
                  <a:pt x="43" y="35"/>
                </a:lnTo>
                <a:lnTo>
                  <a:pt x="44" y="46"/>
                </a:lnTo>
                <a:lnTo>
                  <a:pt x="45" y="50"/>
                </a:lnTo>
                <a:lnTo>
                  <a:pt x="47" y="54"/>
                </a:lnTo>
                <a:lnTo>
                  <a:pt x="49" y="57"/>
                </a:lnTo>
                <a:lnTo>
                  <a:pt x="52" y="59"/>
                </a:lnTo>
                <a:lnTo>
                  <a:pt x="55" y="61"/>
                </a:lnTo>
                <a:lnTo>
                  <a:pt x="58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6" name="Freeform 13"/>
          <p:cNvSpPr/>
          <p:nvPr userDrawn="1"/>
        </p:nvSpPr>
        <p:spPr bwMode="auto">
          <a:xfrm>
            <a:off x="753903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8 w 80"/>
              <a:gd name="T13" fmla="*/ 72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3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3 w 80"/>
              <a:gd name="T61" fmla="*/ 56 h 129"/>
              <a:gd name="T62" fmla="*/ 35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3 h 129"/>
              <a:gd name="T86" fmla="*/ 48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8" y="72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3" y="65"/>
                </a:lnTo>
                <a:lnTo>
                  <a:pt x="0" y="65"/>
                </a:lnTo>
                <a:lnTo>
                  <a:pt x="0" y="65"/>
                </a:lnTo>
                <a:lnTo>
                  <a:pt x="13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3" y="56"/>
                </a:lnTo>
                <a:lnTo>
                  <a:pt x="35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3"/>
                </a:lnTo>
                <a:lnTo>
                  <a:pt x="48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7" name="Freeform 14"/>
          <p:cNvSpPr/>
          <p:nvPr userDrawn="1"/>
        </p:nvSpPr>
        <p:spPr bwMode="auto">
          <a:xfrm>
            <a:off x="8716963" y="3392488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8 h 130"/>
              <a:gd name="T10" fmla="*/ 51 w 79"/>
              <a:gd name="T11" fmla="*/ 70 h 130"/>
              <a:gd name="T12" fmla="*/ 47 w 79"/>
              <a:gd name="T13" fmla="*/ 72 h 130"/>
              <a:gd name="T14" fmla="*/ 45 w 79"/>
              <a:gd name="T15" fmla="*/ 75 h 130"/>
              <a:gd name="T16" fmla="*/ 43 w 79"/>
              <a:gd name="T17" fmla="*/ 79 h 130"/>
              <a:gd name="T18" fmla="*/ 42 w 79"/>
              <a:gd name="T19" fmla="*/ 83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3 h 130"/>
              <a:gd name="T34" fmla="*/ 36 w 79"/>
              <a:gd name="T35" fmla="*/ 79 h 130"/>
              <a:gd name="T36" fmla="*/ 34 w 79"/>
              <a:gd name="T37" fmla="*/ 75 h 130"/>
              <a:gd name="T38" fmla="*/ 32 w 79"/>
              <a:gd name="T39" fmla="*/ 72 h 130"/>
              <a:gd name="T40" fmla="*/ 29 w 79"/>
              <a:gd name="T41" fmla="*/ 70 h 130"/>
              <a:gd name="T42" fmla="*/ 26 w 79"/>
              <a:gd name="T43" fmla="*/ 68 h 130"/>
              <a:gd name="T44" fmla="*/ 23 w 79"/>
              <a:gd name="T45" fmla="*/ 67 h 130"/>
              <a:gd name="T46" fmla="*/ 13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3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1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70"/>
                </a:lnTo>
                <a:lnTo>
                  <a:pt x="26" y="68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8" name="Freeform 15"/>
          <p:cNvSpPr/>
          <p:nvPr userDrawn="1"/>
        </p:nvSpPr>
        <p:spPr bwMode="auto">
          <a:xfrm>
            <a:off x="9625013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1 h 129"/>
              <a:gd name="T12" fmla="*/ 48 w 80"/>
              <a:gd name="T13" fmla="*/ 73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1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8 w 80"/>
              <a:gd name="T33" fmla="*/ 84 h 129"/>
              <a:gd name="T34" fmla="*/ 35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29 w 80"/>
              <a:gd name="T41" fmla="*/ 71 h 129"/>
              <a:gd name="T42" fmla="*/ 26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6 w 80"/>
              <a:gd name="T57" fmla="*/ 62 h 129"/>
              <a:gd name="T58" fmla="*/ 29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5 w 80"/>
              <a:gd name="T65" fmla="*/ 51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6 w 80"/>
              <a:gd name="T85" fmla="*/ 54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1"/>
                </a:lnTo>
                <a:lnTo>
                  <a:pt x="48" y="73"/>
                </a:lnTo>
                <a:lnTo>
                  <a:pt x="46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1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8" y="84"/>
                </a:lnTo>
                <a:lnTo>
                  <a:pt x="35" y="79"/>
                </a:lnTo>
                <a:lnTo>
                  <a:pt x="34" y="76"/>
                </a:lnTo>
                <a:lnTo>
                  <a:pt x="32" y="73"/>
                </a:lnTo>
                <a:lnTo>
                  <a:pt x="29" y="71"/>
                </a:lnTo>
                <a:lnTo>
                  <a:pt x="26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4"/>
                </a:lnTo>
                <a:lnTo>
                  <a:pt x="35" y="51"/>
                </a:lnTo>
                <a:lnTo>
                  <a:pt x="38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1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6" y="54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9" name="Freeform 16"/>
          <p:cNvSpPr/>
          <p:nvPr userDrawn="1"/>
        </p:nvSpPr>
        <p:spPr bwMode="auto">
          <a:xfrm>
            <a:off x="11996738" y="5299075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3 w 80"/>
              <a:gd name="T61" fmla="*/ 58 h 129"/>
              <a:gd name="T62" fmla="*/ 35 w 80"/>
              <a:gd name="T63" fmla="*/ 55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5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3" y="58"/>
                </a:lnTo>
                <a:lnTo>
                  <a:pt x="35" y="55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5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0" name="Freeform 17"/>
          <p:cNvSpPr/>
          <p:nvPr userDrawn="1"/>
        </p:nvSpPr>
        <p:spPr bwMode="auto">
          <a:xfrm>
            <a:off x="10618788" y="3797300"/>
            <a:ext cx="125413" cy="204788"/>
          </a:xfrm>
          <a:custGeom>
            <a:avLst/>
            <a:gdLst>
              <a:gd name="T0" fmla="*/ 79 w 79"/>
              <a:gd name="T1" fmla="*/ 64 h 129"/>
              <a:gd name="T2" fmla="*/ 79 w 79"/>
              <a:gd name="T3" fmla="*/ 64 h 129"/>
              <a:gd name="T4" fmla="*/ 67 w 79"/>
              <a:gd name="T5" fmla="*/ 64 h 129"/>
              <a:gd name="T6" fmla="*/ 57 w 79"/>
              <a:gd name="T7" fmla="*/ 66 h 129"/>
              <a:gd name="T8" fmla="*/ 54 w 79"/>
              <a:gd name="T9" fmla="*/ 67 h 129"/>
              <a:gd name="T10" fmla="*/ 50 w 79"/>
              <a:gd name="T11" fmla="*/ 69 h 129"/>
              <a:gd name="T12" fmla="*/ 47 w 79"/>
              <a:gd name="T13" fmla="*/ 72 h 129"/>
              <a:gd name="T14" fmla="*/ 45 w 79"/>
              <a:gd name="T15" fmla="*/ 75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4 h 129"/>
              <a:gd name="T22" fmla="*/ 40 w 79"/>
              <a:gd name="T23" fmla="*/ 109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09 h 129"/>
              <a:gd name="T30" fmla="*/ 38 w 79"/>
              <a:gd name="T31" fmla="*/ 94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5 h 129"/>
              <a:gd name="T38" fmla="*/ 32 w 79"/>
              <a:gd name="T39" fmla="*/ 72 h 129"/>
              <a:gd name="T40" fmla="*/ 29 w 79"/>
              <a:gd name="T41" fmla="*/ 69 h 129"/>
              <a:gd name="T42" fmla="*/ 26 w 79"/>
              <a:gd name="T43" fmla="*/ 67 h 129"/>
              <a:gd name="T44" fmla="*/ 23 w 79"/>
              <a:gd name="T45" fmla="*/ 66 h 129"/>
              <a:gd name="T46" fmla="*/ 13 w 79"/>
              <a:gd name="T47" fmla="*/ 64 h 129"/>
              <a:gd name="T48" fmla="*/ 0 w 79"/>
              <a:gd name="T49" fmla="*/ 64 h 129"/>
              <a:gd name="T50" fmla="*/ 0 w 79"/>
              <a:gd name="T51" fmla="*/ 64 h 129"/>
              <a:gd name="T52" fmla="*/ 13 w 79"/>
              <a:gd name="T53" fmla="*/ 63 h 129"/>
              <a:gd name="T54" fmla="*/ 23 w 79"/>
              <a:gd name="T55" fmla="*/ 62 h 129"/>
              <a:gd name="T56" fmla="*/ 26 w 79"/>
              <a:gd name="T57" fmla="*/ 61 h 129"/>
              <a:gd name="T58" fmla="*/ 29 w 79"/>
              <a:gd name="T59" fmla="*/ 59 h 129"/>
              <a:gd name="T60" fmla="*/ 32 w 79"/>
              <a:gd name="T61" fmla="*/ 57 h 129"/>
              <a:gd name="T62" fmla="*/ 34 w 79"/>
              <a:gd name="T63" fmla="*/ 54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19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19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4 h 129"/>
              <a:gd name="T86" fmla="*/ 47 w 79"/>
              <a:gd name="T87" fmla="*/ 57 h 129"/>
              <a:gd name="T88" fmla="*/ 50 w 79"/>
              <a:gd name="T89" fmla="*/ 59 h 129"/>
              <a:gd name="T90" fmla="*/ 54 w 79"/>
              <a:gd name="T91" fmla="*/ 61 h 129"/>
              <a:gd name="T92" fmla="*/ 57 w 79"/>
              <a:gd name="T93" fmla="*/ 62 h 129"/>
              <a:gd name="T94" fmla="*/ 67 w 79"/>
              <a:gd name="T95" fmla="*/ 63 h 129"/>
              <a:gd name="T96" fmla="*/ 79 w 79"/>
              <a:gd name="T97" fmla="*/ 64 h 129"/>
              <a:gd name="T98" fmla="*/ 79 w 79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4"/>
                </a:moveTo>
                <a:lnTo>
                  <a:pt x="79" y="64"/>
                </a:lnTo>
                <a:lnTo>
                  <a:pt x="67" y="64"/>
                </a:lnTo>
                <a:lnTo>
                  <a:pt x="57" y="66"/>
                </a:lnTo>
                <a:lnTo>
                  <a:pt x="54" y="67"/>
                </a:lnTo>
                <a:lnTo>
                  <a:pt x="50" y="69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39" y="129"/>
                </a:lnTo>
                <a:lnTo>
                  <a:pt x="39" y="129"/>
                </a:lnTo>
                <a:lnTo>
                  <a:pt x="39" y="109"/>
                </a:lnTo>
                <a:lnTo>
                  <a:pt x="38" y="94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69"/>
                </a:lnTo>
                <a:lnTo>
                  <a:pt x="26" y="67"/>
                </a:lnTo>
                <a:lnTo>
                  <a:pt x="23" y="66"/>
                </a:lnTo>
                <a:lnTo>
                  <a:pt x="13" y="64"/>
                </a:lnTo>
                <a:lnTo>
                  <a:pt x="0" y="64"/>
                </a:lnTo>
                <a:lnTo>
                  <a:pt x="0" y="64"/>
                </a:lnTo>
                <a:lnTo>
                  <a:pt x="13" y="63"/>
                </a:lnTo>
                <a:lnTo>
                  <a:pt x="23" y="62"/>
                </a:lnTo>
                <a:lnTo>
                  <a:pt x="26" y="61"/>
                </a:lnTo>
                <a:lnTo>
                  <a:pt x="29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19"/>
                </a:lnTo>
                <a:lnTo>
                  <a:pt x="39" y="0"/>
                </a:lnTo>
                <a:lnTo>
                  <a:pt x="39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4"/>
                </a:lnTo>
                <a:lnTo>
                  <a:pt x="47" y="57"/>
                </a:lnTo>
                <a:lnTo>
                  <a:pt x="50" y="59"/>
                </a:lnTo>
                <a:lnTo>
                  <a:pt x="54" y="61"/>
                </a:lnTo>
                <a:lnTo>
                  <a:pt x="57" y="62"/>
                </a:lnTo>
                <a:lnTo>
                  <a:pt x="67" y="63"/>
                </a:lnTo>
                <a:lnTo>
                  <a:pt x="79" y="64"/>
                </a:lnTo>
                <a:lnTo>
                  <a:pt x="79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1" name="Freeform 18"/>
          <p:cNvSpPr/>
          <p:nvPr userDrawn="1"/>
        </p:nvSpPr>
        <p:spPr bwMode="auto">
          <a:xfrm>
            <a:off x="11933238" y="19970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7 w 80"/>
              <a:gd name="T7" fmla="*/ 66 h 129"/>
              <a:gd name="T8" fmla="*/ 53 w 80"/>
              <a:gd name="T9" fmla="*/ 67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4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4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7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7" y="66"/>
                </a:lnTo>
                <a:lnTo>
                  <a:pt x="53" y="67"/>
                </a:lnTo>
                <a:lnTo>
                  <a:pt x="50" y="69"/>
                </a:lnTo>
                <a:lnTo>
                  <a:pt x="48" y="72"/>
                </a:lnTo>
                <a:lnTo>
                  <a:pt x="46" y="74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4"/>
                </a:lnTo>
                <a:lnTo>
                  <a:pt x="33" y="72"/>
                </a:lnTo>
                <a:lnTo>
                  <a:pt x="30" y="69"/>
                </a:lnTo>
                <a:lnTo>
                  <a:pt x="27" y="67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2" name="Freeform 19"/>
          <p:cNvSpPr/>
          <p:nvPr userDrawn="1"/>
        </p:nvSpPr>
        <p:spPr bwMode="auto">
          <a:xfrm>
            <a:off x="9726613" y="2689225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9 h 130"/>
              <a:gd name="T10" fmla="*/ 50 w 79"/>
              <a:gd name="T11" fmla="*/ 70 h 130"/>
              <a:gd name="T12" fmla="*/ 47 w 79"/>
              <a:gd name="T13" fmla="*/ 73 h 130"/>
              <a:gd name="T14" fmla="*/ 45 w 79"/>
              <a:gd name="T15" fmla="*/ 76 h 130"/>
              <a:gd name="T16" fmla="*/ 43 w 79"/>
              <a:gd name="T17" fmla="*/ 79 h 130"/>
              <a:gd name="T18" fmla="*/ 42 w 79"/>
              <a:gd name="T19" fmla="*/ 84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4 h 130"/>
              <a:gd name="T34" fmla="*/ 36 w 79"/>
              <a:gd name="T35" fmla="*/ 79 h 130"/>
              <a:gd name="T36" fmla="*/ 34 w 79"/>
              <a:gd name="T37" fmla="*/ 76 h 130"/>
              <a:gd name="T38" fmla="*/ 32 w 79"/>
              <a:gd name="T39" fmla="*/ 73 h 130"/>
              <a:gd name="T40" fmla="*/ 29 w 79"/>
              <a:gd name="T41" fmla="*/ 70 h 130"/>
              <a:gd name="T42" fmla="*/ 26 w 79"/>
              <a:gd name="T43" fmla="*/ 69 h 130"/>
              <a:gd name="T44" fmla="*/ 23 w 79"/>
              <a:gd name="T45" fmla="*/ 67 h 130"/>
              <a:gd name="T46" fmla="*/ 12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2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0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4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9" y="70"/>
                </a:lnTo>
                <a:lnTo>
                  <a:pt x="26" y="69"/>
                </a:lnTo>
                <a:lnTo>
                  <a:pt x="23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3" name="Freeform 20"/>
          <p:cNvSpPr/>
          <p:nvPr userDrawn="1"/>
        </p:nvSpPr>
        <p:spPr bwMode="auto">
          <a:xfrm>
            <a:off x="1108868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3 w 80"/>
              <a:gd name="T37" fmla="*/ 75 h 129"/>
              <a:gd name="T38" fmla="*/ 31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2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2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1 w 80"/>
              <a:gd name="T61" fmla="*/ 56 h 129"/>
              <a:gd name="T62" fmla="*/ 33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3 h 129"/>
              <a:gd name="T86" fmla="*/ 47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39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3" y="75"/>
                </a:lnTo>
                <a:lnTo>
                  <a:pt x="31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2" y="65"/>
                </a:lnTo>
                <a:lnTo>
                  <a:pt x="0" y="65"/>
                </a:lnTo>
                <a:lnTo>
                  <a:pt x="0" y="65"/>
                </a:lnTo>
                <a:lnTo>
                  <a:pt x="12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1" y="56"/>
                </a:lnTo>
                <a:lnTo>
                  <a:pt x="33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4" y="50"/>
                </a:lnTo>
                <a:lnTo>
                  <a:pt x="45" y="53"/>
                </a:lnTo>
                <a:lnTo>
                  <a:pt x="47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4" name="Freeform 21"/>
          <p:cNvSpPr/>
          <p:nvPr userDrawn="1"/>
        </p:nvSpPr>
        <p:spPr bwMode="auto">
          <a:xfrm>
            <a:off x="11733213" y="3182938"/>
            <a:ext cx="125413" cy="204788"/>
          </a:xfrm>
          <a:custGeom>
            <a:avLst/>
            <a:gdLst>
              <a:gd name="T0" fmla="*/ 79 w 79"/>
              <a:gd name="T1" fmla="*/ 65 h 129"/>
              <a:gd name="T2" fmla="*/ 79 w 79"/>
              <a:gd name="T3" fmla="*/ 65 h 129"/>
              <a:gd name="T4" fmla="*/ 66 w 79"/>
              <a:gd name="T5" fmla="*/ 66 h 129"/>
              <a:gd name="T6" fmla="*/ 56 w 79"/>
              <a:gd name="T7" fmla="*/ 67 h 129"/>
              <a:gd name="T8" fmla="*/ 53 w 79"/>
              <a:gd name="T9" fmla="*/ 69 h 129"/>
              <a:gd name="T10" fmla="*/ 50 w 79"/>
              <a:gd name="T11" fmla="*/ 70 h 129"/>
              <a:gd name="T12" fmla="*/ 47 w 79"/>
              <a:gd name="T13" fmla="*/ 73 h 129"/>
              <a:gd name="T14" fmla="*/ 45 w 79"/>
              <a:gd name="T15" fmla="*/ 76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5 h 129"/>
              <a:gd name="T22" fmla="*/ 40 w 79"/>
              <a:gd name="T23" fmla="*/ 110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10 h 129"/>
              <a:gd name="T30" fmla="*/ 38 w 79"/>
              <a:gd name="T31" fmla="*/ 95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6 h 129"/>
              <a:gd name="T38" fmla="*/ 32 w 79"/>
              <a:gd name="T39" fmla="*/ 73 h 129"/>
              <a:gd name="T40" fmla="*/ 28 w 79"/>
              <a:gd name="T41" fmla="*/ 70 h 129"/>
              <a:gd name="T42" fmla="*/ 25 w 79"/>
              <a:gd name="T43" fmla="*/ 69 h 129"/>
              <a:gd name="T44" fmla="*/ 22 w 79"/>
              <a:gd name="T45" fmla="*/ 67 h 129"/>
              <a:gd name="T46" fmla="*/ 12 w 79"/>
              <a:gd name="T47" fmla="*/ 66 h 129"/>
              <a:gd name="T48" fmla="*/ 0 w 79"/>
              <a:gd name="T49" fmla="*/ 65 h 129"/>
              <a:gd name="T50" fmla="*/ 0 w 79"/>
              <a:gd name="T51" fmla="*/ 65 h 129"/>
              <a:gd name="T52" fmla="*/ 12 w 79"/>
              <a:gd name="T53" fmla="*/ 65 h 129"/>
              <a:gd name="T54" fmla="*/ 22 w 79"/>
              <a:gd name="T55" fmla="*/ 63 h 129"/>
              <a:gd name="T56" fmla="*/ 25 w 79"/>
              <a:gd name="T57" fmla="*/ 62 h 129"/>
              <a:gd name="T58" fmla="*/ 28 w 79"/>
              <a:gd name="T59" fmla="*/ 60 h 129"/>
              <a:gd name="T60" fmla="*/ 32 w 79"/>
              <a:gd name="T61" fmla="*/ 58 h 129"/>
              <a:gd name="T62" fmla="*/ 34 w 79"/>
              <a:gd name="T63" fmla="*/ 55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20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20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5 h 129"/>
              <a:gd name="T86" fmla="*/ 47 w 79"/>
              <a:gd name="T87" fmla="*/ 58 h 129"/>
              <a:gd name="T88" fmla="*/ 50 w 79"/>
              <a:gd name="T89" fmla="*/ 60 h 129"/>
              <a:gd name="T90" fmla="*/ 53 w 79"/>
              <a:gd name="T91" fmla="*/ 62 h 129"/>
              <a:gd name="T92" fmla="*/ 56 w 79"/>
              <a:gd name="T93" fmla="*/ 63 h 129"/>
              <a:gd name="T94" fmla="*/ 66 w 79"/>
              <a:gd name="T95" fmla="*/ 65 h 129"/>
              <a:gd name="T96" fmla="*/ 79 w 79"/>
              <a:gd name="T97" fmla="*/ 65 h 129"/>
              <a:gd name="T98" fmla="*/ 79 w 79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5"/>
                </a:moveTo>
                <a:lnTo>
                  <a:pt x="79" y="65"/>
                </a:lnTo>
                <a:lnTo>
                  <a:pt x="66" y="66"/>
                </a:lnTo>
                <a:lnTo>
                  <a:pt x="56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29"/>
                </a:lnTo>
                <a:lnTo>
                  <a:pt x="39" y="129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8" y="70"/>
                </a:lnTo>
                <a:lnTo>
                  <a:pt x="25" y="69"/>
                </a:lnTo>
                <a:lnTo>
                  <a:pt x="22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2" y="63"/>
                </a:lnTo>
                <a:lnTo>
                  <a:pt x="25" y="62"/>
                </a:lnTo>
                <a:lnTo>
                  <a:pt x="28" y="60"/>
                </a:lnTo>
                <a:lnTo>
                  <a:pt x="32" y="58"/>
                </a:lnTo>
                <a:lnTo>
                  <a:pt x="34" y="55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3" y="62"/>
                </a:lnTo>
                <a:lnTo>
                  <a:pt x="56" y="63"/>
                </a:lnTo>
                <a:lnTo>
                  <a:pt x="66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5" name="Freeform 22"/>
          <p:cNvSpPr/>
          <p:nvPr userDrawn="1"/>
        </p:nvSpPr>
        <p:spPr bwMode="auto">
          <a:xfrm>
            <a:off x="11152188" y="52911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4 w 123"/>
              <a:gd name="T7" fmla="*/ 102 h 199"/>
              <a:gd name="T8" fmla="*/ 88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2 w 123"/>
              <a:gd name="T15" fmla="*/ 112 h 199"/>
              <a:gd name="T16" fmla="*/ 69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6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6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0 w 123"/>
              <a:gd name="T49" fmla="*/ 105 h 199"/>
              <a:gd name="T50" fmla="*/ 34 w 123"/>
              <a:gd name="T51" fmla="*/ 103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4 w 123"/>
              <a:gd name="T65" fmla="*/ 96 h 199"/>
              <a:gd name="T66" fmla="*/ 40 w 123"/>
              <a:gd name="T67" fmla="*/ 94 h 199"/>
              <a:gd name="T68" fmla="*/ 45 w 123"/>
              <a:gd name="T69" fmla="*/ 92 h 199"/>
              <a:gd name="T70" fmla="*/ 49 w 123"/>
              <a:gd name="T71" fmla="*/ 88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4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4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69 w 123"/>
              <a:gd name="T99" fmla="*/ 84 h 199"/>
              <a:gd name="T100" fmla="*/ 72 w 123"/>
              <a:gd name="T101" fmla="*/ 88 h 199"/>
              <a:gd name="T102" fmla="*/ 77 w 123"/>
              <a:gd name="T103" fmla="*/ 92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4" y="102"/>
                </a:lnTo>
                <a:lnTo>
                  <a:pt x="88" y="103"/>
                </a:lnTo>
                <a:lnTo>
                  <a:pt x="82" y="105"/>
                </a:lnTo>
                <a:lnTo>
                  <a:pt x="77" y="108"/>
                </a:lnTo>
                <a:lnTo>
                  <a:pt x="72" y="112"/>
                </a:lnTo>
                <a:lnTo>
                  <a:pt x="69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6"/>
                </a:lnTo>
                <a:lnTo>
                  <a:pt x="62" y="146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6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0" y="105"/>
                </a:lnTo>
                <a:lnTo>
                  <a:pt x="34" y="103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4" y="96"/>
                </a:lnTo>
                <a:lnTo>
                  <a:pt x="40" y="94"/>
                </a:lnTo>
                <a:lnTo>
                  <a:pt x="45" y="92"/>
                </a:lnTo>
                <a:lnTo>
                  <a:pt x="49" y="88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4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4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69" y="84"/>
                </a:lnTo>
                <a:lnTo>
                  <a:pt x="72" y="88"/>
                </a:lnTo>
                <a:lnTo>
                  <a:pt x="77" y="92"/>
                </a:lnTo>
                <a:lnTo>
                  <a:pt x="82" y="94"/>
                </a:lnTo>
                <a:lnTo>
                  <a:pt x="88" y="96"/>
                </a:lnTo>
                <a:lnTo>
                  <a:pt x="94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6" name="Freeform 23"/>
          <p:cNvSpPr/>
          <p:nvPr userDrawn="1"/>
        </p:nvSpPr>
        <p:spPr bwMode="auto">
          <a:xfrm>
            <a:off x="6146800" y="49863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5 w 123"/>
              <a:gd name="T7" fmla="*/ 102 h 199"/>
              <a:gd name="T8" fmla="*/ 88 w 123"/>
              <a:gd name="T9" fmla="*/ 104 h 199"/>
              <a:gd name="T10" fmla="*/ 82 w 123"/>
              <a:gd name="T11" fmla="*/ 106 h 199"/>
              <a:gd name="T12" fmla="*/ 77 w 123"/>
              <a:gd name="T13" fmla="*/ 108 h 199"/>
              <a:gd name="T14" fmla="*/ 73 w 123"/>
              <a:gd name="T15" fmla="*/ 112 h 199"/>
              <a:gd name="T16" fmla="*/ 70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7 h 199"/>
              <a:gd name="T24" fmla="*/ 62 w 123"/>
              <a:gd name="T25" fmla="*/ 146 h 199"/>
              <a:gd name="T26" fmla="*/ 61 w 123"/>
              <a:gd name="T27" fmla="*/ 170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70 h 199"/>
              <a:gd name="T34" fmla="*/ 59 w 123"/>
              <a:gd name="T35" fmla="*/ 146 h 199"/>
              <a:gd name="T36" fmla="*/ 58 w 123"/>
              <a:gd name="T37" fmla="*/ 137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1 w 123"/>
              <a:gd name="T49" fmla="*/ 106 h 199"/>
              <a:gd name="T50" fmla="*/ 35 w 123"/>
              <a:gd name="T51" fmla="*/ 104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5 w 123"/>
              <a:gd name="T65" fmla="*/ 97 h 199"/>
              <a:gd name="T66" fmla="*/ 41 w 123"/>
              <a:gd name="T67" fmla="*/ 95 h 199"/>
              <a:gd name="T68" fmla="*/ 45 w 123"/>
              <a:gd name="T69" fmla="*/ 93 h 199"/>
              <a:gd name="T70" fmla="*/ 49 w 123"/>
              <a:gd name="T71" fmla="*/ 89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5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5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70 w 123"/>
              <a:gd name="T99" fmla="*/ 84 h 199"/>
              <a:gd name="T100" fmla="*/ 73 w 123"/>
              <a:gd name="T101" fmla="*/ 89 h 199"/>
              <a:gd name="T102" fmla="*/ 77 w 123"/>
              <a:gd name="T103" fmla="*/ 93 h 199"/>
              <a:gd name="T104" fmla="*/ 82 w 123"/>
              <a:gd name="T105" fmla="*/ 95 h 199"/>
              <a:gd name="T106" fmla="*/ 88 w 123"/>
              <a:gd name="T107" fmla="*/ 97 h 199"/>
              <a:gd name="T108" fmla="*/ 95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5" y="102"/>
                </a:lnTo>
                <a:lnTo>
                  <a:pt x="88" y="104"/>
                </a:lnTo>
                <a:lnTo>
                  <a:pt x="82" y="106"/>
                </a:lnTo>
                <a:lnTo>
                  <a:pt x="77" y="108"/>
                </a:lnTo>
                <a:lnTo>
                  <a:pt x="73" y="112"/>
                </a:lnTo>
                <a:lnTo>
                  <a:pt x="70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7"/>
                </a:lnTo>
                <a:lnTo>
                  <a:pt x="62" y="146"/>
                </a:lnTo>
                <a:lnTo>
                  <a:pt x="61" y="170"/>
                </a:lnTo>
                <a:lnTo>
                  <a:pt x="61" y="199"/>
                </a:lnTo>
                <a:lnTo>
                  <a:pt x="61" y="199"/>
                </a:lnTo>
                <a:lnTo>
                  <a:pt x="60" y="170"/>
                </a:lnTo>
                <a:lnTo>
                  <a:pt x="59" y="146"/>
                </a:lnTo>
                <a:lnTo>
                  <a:pt x="58" y="137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1" y="106"/>
                </a:lnTo>
                <a:lnTo>
                  <a:pt x="35" y="104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5" y="97"/>
                </a:lnTo>
                <a:lnTo>
                  <a:pt x="41" y="95"/>
                </a:lnTo>
                <a:lnTo>
                  <a:pt x="45" y="93"/>
                </a:lnTo>
                <a:lnTo>
                  <a:pt x="49" y="89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5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5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70" y="84"/>
                </a:lnTo>
                <a:lnTo>
                  <a:pt x="73" y="89"/>
                </a:lnTo>
                <a:lnTo>
                  <a:pt x="77" y="93"/>
                </a:lnTo>
                <a:lnTo>
                  <a:pt x="82" y="95"/>
                </a:lnTo>
                <a:lnTo>
                  <a:pt x="88" y="97"/>
                </a:lnTo>
                <a:lnTo>
                  <a:pt x="95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7" name="Freeform 24"/>
          <p:cNvSpPr/>
          <p:nvPr userDrawn="1"/>
        </p:nvSpPr>
        <p:spPr bwMode="auto">
          <a:xfrm>
            <a:off x="2370138" y="49022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5 w 123"/>
              <a:gd name="T7" fmla="*/ 102 h 199"/>
              <a:gd name="T8" fmla="*/ 89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6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60 w 123"/>
              <a:gd name="T35" fmla="*/ 146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3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5 h 199"/>
              <a:gd name="T50" fmla="*/ 35 w 123"/>
              <a:gd name="T51" fmla="*/ 103 h 199"/>
              <a:gd name="T52" fmla="*/ 28 w 123"/>
              <a:gd name="T53" fmla="*/ 102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3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1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1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5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5" y="102"/>
                </a:lnTo>
                <a:lnTo>
                  <a:pt x="89" y="103"/>
                </a:lnTo>
                <a:lnTo>
                  <a:pt x="82" y="105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6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60" y="146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3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5"/>
                </a:lnTo>
                <a:lnTo>
                  <a:pt x="35" y="103"/>
                </a:lnTo>
                <a:lnTo>
                  <a:pt x="28" y="102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3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1" y="31"/>
                </a:lnTo>
                <a:lnTo>
                  <a:pt x="62" y="0"/>
                </a:lnTo>
                <a:lnTo>
                  <a:pt x="62" y="0"/>
                </a:lnTo>
                <a:lnTo>
                  <a:pt x="62" y="31"/>
                </a:lnTo>
                <a:lnTo>
                  <a:pt x="63" y="53"/>
                </a:lnTo>
                <a:lnTo>
                  <a:pt x="64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5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8" name="Freeform 25"/>
          <p:cNvSpPr/>
          <p:nvPr userDrawn="1"/>
        </p:nvSpPr>
        <p:spPr bwMode="auto">
          <a:xfrm>
            <a:off x="9247188" y="41767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2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2 w 123"/>
              <a:gd name="T15" fmla="*/ 110 h 199"/>
              <a:gd name="T16" fmla="*/ 69 w 123"/>
              <a:gd name="T17" fmla="*/ 116 h 199"/>
              <a:gd name="T18" fmla="*/ 67 w 123"/>
              <a:gd name="T19" fmla="*/ 121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5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6 h 199"/>
              <a:gd name="T44" fmla="*/ 49 w 123"/>
              <a:gd name="T45" fmla="*/ 110 h 199"/>
              <a:gd name="T46" fmla="*/ 45 w 123"/>
              <a:gd name="T47" fmla="*/ 107 h 199"/>
              <a:gd name="T48" fmla="*/ 41 w 123"/>
              <a:gd name="T49" fmla="*/ 104 h 199"/>
              <a:gd name="T50" fmla="*/ 34 w 123"/>
              <a:gd name="T51" fmla="*/ 102 h 199"/>
              <a:gd name="T52" fmla="*/ 27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7 w 123"/>
              <a:gd name="T63" fmla="*/ 97 h 199"/>
              <a:gd name="T64" fmla="*/ 34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2 h 199"/>
              <a:gd name="T80" fmla="*/ 59 w 123"/>
              <a:gd name="T81" fmla="*/ 53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0 h 199"/>
              <a:gd name="T90" fmla="*/ 62 w 123"/>
              <a:gd name="T91" fmla="*/ 53 h 199"/>
              <a:gd name="T92" fmla="*/ 63 w 123"/>
              <a:gd name="T93" fmla="*/ 62 h 199"/>
              <a:gd name="T94" fmla="*/ 65 w 123"/>
              <a:gd name="T95" fmla="*/ 70 h 199"/>
              <a:gd name="T96" fmla="*/ 67 w 123"/>
              <a:gd name="T97" fmla="*/ 78 h 199"/>
              <a:gd name="T98" fmla="*/ 69 w 123"/>
              <a:gd name="T99" fmla="*/ 83 h 199"/>
              <a:gd name="T100" fmla="*/ 72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7 h 199"/>
              <a:gd name="T110" fmla="*/ 102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2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2" y="110"/>
                </a:lnTo>
                <a:lnTo>
                  <a:pt x="69" y="116"/>
                </a:lnTo>
                <a:lnTo>
                  <a:pt x="67" y="121"/>
                </a:lnTo>
                <a:lnTo>
                  <a:pt x="65" y="128"/>
                </a:lnTo>
                <a:lnTo>
                  <a:pt x="63" y="136"/>
                </a:lnTo>
                <a:lnTo>
                  <a:pt x="62" y="145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6"/>
                </a:lnTo>
                <a:lnTo>
                  <a:pt x="49" y="110"/>
                </a:lnTo>
                <a:lnTo>
                  <a:pt x="45" y="107"/>
                </a:lnTo>
                <a:lnTo>
                  <a:pt x="41" y="104"/>
                </a:lnTo>
                <a:lnTo>
                  <a:pt x="34" y="102"/>
                </a:lnTo>
                <a:lnTo>
                  <a:pt x="27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7" y="97"/>
                </a:lnTo>
                <a:lnTo>
                  <a:pt x="34" y="96"/>
                </a:lnTo>
                <a:lnTo>
                  <a:pt x="41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2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2"/>
                </a:lnTo>
                <a:lnTo>
                  <a:pt x="65" y="70"/>
                </a:lnTo>
                <a:lnTo>
                  <a:pt x="67" y="78"/>
                </a:lnTo>
                <a:lnTo>
                  <a:pt x="69" y="83"/>
                </a:lnTo>
                <a:lnTo>
                  <a:pt x="72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7"/>
                </a:lnTo>
                <a:lnTo>
                  <a:pt x="102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9" name="Freeform 26"/>
          <p:cNvSpPr/>
          <p:nvPr userDrawn="1"/>
        </p:nvSpPr>
        <p:spPr bwMode="auto">
          <a:xfrm>
            <a:off x="10858500" y="263525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3 w 123"/>
              <a:gd name="T15" fmla="*/ 111 h 199"/>
              <a:gd name="T16" fmla="*/ 70 w 123"/>
              <a:gd name="T17" fmla="*/ 115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5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5 h 199"/>
              <a:gd name="T44" fmla="*/ 49 w 123"/>
              <a:gd name="T45" fmla="*/ 111 h 199"/>
              <a:gd name="T46" fmla="*/ 45 w 123"/>
              <a:gd name="T47" fmla="*/ 107 h 199"/>
              <a:gd name="T48" fmla="*/ 40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8 w 123"/>
              <a:gd name="T63" fmla="*/ 98 h 199"/>
              <a:gd name="T64" fmla="*/ 35 w 123"/>
              <a:gd name="T65" fmla="*/ 96 h 199"/>
              <a:gd name="T66" fmla="*/ 40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3 h 199"/>
              <a:gd name="T80" fmla="*/ 59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0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8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3" y="111"/>
                </a:lnTo>
                <a:lnTo>
                  <a:pt x="70" y="115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5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0" y="104"/>
                </a:lnTo>
                <a:lnTo>
                  <a:pt x="35" y="102"/>
                </a:lnTo>
                <a:lnTo>
                  <a:pt x="28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8" y="98"/>
                </a:lnTo>
                <a:lnTo>
                  <a:pt x="35" y="96"/>
                </a:lnTo>
                <a:lnTo>
                  <a:pt x="40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3"/>
                </a:lnTo>
                <a:lnTo>
                  <a:pt x="59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3" y="53"/>
                </a:lnTo>
                <a:lnTo>
                  <a:pt x="64" y="63"/>
                </a:lnTo>
                <a:lnTo>
                  <a:pt x="66" y="70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8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0" name="Freeform 27"/>
          <p:cNvSpPr/>
          <p:nvPr userDrawn="1"/>
        </p:nvSpPr>
        <p:spPr bwMode="auto">
          <a:xfrm>
            <a:off x="9950450" y="1511300"/>
            <a:ext cx="195263" cy="314325"/>
          </a:xfrm>
          <a:custGeom>
            <a:avLst/>
            <a:gdLst>
              <a:gd name="T0" fmla="*/ 123 w 123"/>
              <a:gd name="T1" fmla="*/ 100 h 198"/>
              <a:gd name="T2" fmla="*/ 123 w 123"/>
              <a:gd name="T3" fmla="*/ 100 h 198"/>
              <a:gd name="T4" fmla="*/ 102 w 123"/>
              <a:gd name="T5" fmla="*/ 100 h 198"/>
              <a:gd name="T6" fmla="*/ 94 w 123"/>
              <a:gd name="T7" fmla="*/ 101 h 198"/>
              <a:gd name="T8" fmla="*/ 88 w 123"/>
              <a:gd name="T9" fmla="*/ 103 h 198"/>
              <a:gd name="T10" fmla="*/ 82 w 123"/>
              <a:gd name="T11" fmla="*/ 105 h 198"/>
              <a:gd name="T12" fmla="*/ 77 w 123"/>
              <a:gd name="T13" fmla="*/ 107 h 198"/>
              <a:gd name="T14" fmla="*/ 73 w 123"/>
              <a:gd name="T15" fmla="*/ 111 h 198"/>
              <a:gd name="T16" fmla="*/ 69 w 123"/>
              <a:gd name="T17" fmla="*/ 115 h 198"/>
              <a:gd name="T18" fmla="*/ 67 w 123"/>
              <a:gd name="T19" fmla="*/ 121 h 198"/>
              <a:gd name="T20" fmla="*/ 65 w 123"/>
              <a:gd name="T21" fmla="*/ 127 h 198"/>
              <a:gd name="T22" fmla="*/ 63 w 123"/>
              <a:gd name="T23" fmla="*/ 135 h 198"/>
              <a:gd name="T24" fmla="*/ 62 w 123"/>
              <a:gd name="T25" fmla="*/ 145 h 198"/>
              <a:gd name="T26" fmla="*/ 61 w 123"/>
              <a:gd name="T27" fmla="*/ 168 h 198"/>
              <a:gd name="T28" fmla="*/ 61 w 123"/>
              <a:gd name="T29" fmla="*/ 198 h 198"/>
              <a:gd name="T30" fmla="*/ 61 w 123"/>
              <a:gd name="T31" fmla="*/ 198 h 198"/>
              <a:gd name="T32" fmla="*/ 60 w 123"/>
              <a:gd name="T33" fmla="*/ 168 h 198"/>
              <a:gd name="T34" fmla="*/ 59 w 123"/>
              <a:gd name="T35" fmla="*/ 145 h 198"/>
              <a:gd name="T36" fmla="*/ 58 w 123"/>
              <a:gd name="T37" fmla="*/ 135 h 198"/>
              <a:gd name="T38" fmla="*/ 57 w 123"/>
              <a:gd name="T39" fmla="*/ 127 h 198"/>
              <a:gd name="T40" fmla="*/ 55 w 123"/>
              <a:gd name="T41" fmla="*/ 121 h 198"/>
              <a:gd name="T42" fmla="*/ 52 w 123"/>
              <a:gd name="T43" fmla="*/ 115 h 198"/>
              <a:gd name="T44" fmla="*/ 49 w 123"/>
              <a:gd name="T45" fmla="*/ 111 h 198"/>
              <a:gd name="T46" fmla="*/ 45 w 123"/>
              <a:gd name="T47" fmla="*/ 107 h 198"/>
              <a:gd name="T48" fmla="*/ 41 w 123"/>
              <a:gd name="T49" fmla="*/ 105 h 198"/>
              <a:gd name="T50" fmla="*/ 35 w 123"/>
              <a:gd name="T51" fmla="*/ 103 h 198"/>
              <a:gd name="T52" fmla="*/ 27 w 123"/>
              <a:gd name="T53" fmla="*/ 101 h 198"/>
              <a:gd name="T54" fmla="*/ 19 w 123"/>
              <a:gd name="T55" fmla="*/ 100 h 198"/>
              <a:gd name="T56" fmla="*/ 0 w 123"/>
              <a:gd name="T57" fmla="*/ 100 h 198"/>
              <a:gd name="T58" fmla="*/ 0 w 123"/>
              <a:gd name="T59" fmla="*/ 100 h 198"/>
              <a:gd name="T60" fmla="*/ 19 w 123"/>
              <a:gd name="T61" fmla="*/ 99 h 198"/>
              <a:gd name="T62" fmla="*/ 27 w 123"/>
              <a:gd name="T63" fmla="*/ 97 h 198"/>
              <a:gd name="T64" fmla="*/ 35 w 123"/>
              <a:gd name="T65" fmla="*/ 95 h 198"/>
              <a:gd name="T66" fmla="*/ 41 w 123"/>
              <a:gd name="T67" fmla="*/ 93 h 198"/>
              <a:gd name="T68" fmla="*/ 45 w 123"/>
              <a:gd name="T69" fmla="*/ 91 h 198"/>
              <a:gd name="T70" fmla="*/ 49 w 123"/>
              <a:gd name="T71" fmla="*/ 87 h 198"/>
              <a:gd name="T72" fmla="*/ 52 w 123"/>
              <a:gd name="T73" fmla="*/ 83 h 198"/>
              <a:gd name="T74" fmla="*/ 55 w 123"/>
              <a:gd name="T75" fmla="*/ 77 h 198"/>
              <a:gd name="T76" fmla="*/ 57 w 123"/>
              <a:gd name="T77" fmla="*/ 71 h 198"/>
              <a:gd name="T78" fmla="*/ 58 w 123"/>
              <a:gd name="T79" fmla="*/ 63 h 198"/>
              <a:gd name="T80" fmla="*/ 59 w 123"/>
              <a:gd name="T81" fmla="*/ 53 h 198"/>
              <a:gd name="T82" fmla="*/ 60 w 123"/>
              <a:gd name="T83" fmla="*/ 30 h 198"/>
              <a:gd name="T84" fmla="*/ 61 w 123"/>
              <a:gd name="T85" fmla="*/ 0 h 198"/>
              <a:gd name="T86" fmla="*/ 61 w 123"/>
              <a:gd name="T87" fmla="*/ 0 h 198"/>
              <a:gd name="T88" fmla="*/ 61 w 123"/>
              <a:gd name="T89" fmla="*/ 30 h 198"/>
              <a:gd name="T90" fmla="*/ 62 w 123"/>
              <a:gd name="T91" fmla="*/ 53 h 198"/>
              <a:gd name="T92" fmla="*/ 63 w 123"/>
              <a:gd name="T93" fmla="*/ 63 h 198"/>
              <a:gd name="T94" fmla="*/ 65 w 123"/>
              <a:gd name="T95" fmla="*/ 71 h 198"/>
              <a:gd name="T96" fmla="*/ 67 w 123"/>
              <a:gd name="T97" fmla="*/ 77 h 198"/>
              <a:gd name="T98" fmla="*/ 69 w 123"/>
              <a:gd name="T99" fmla="*/ 83 h 198"/>
              <a:gd name="T100" fmla="*/ 73 w 123"/>
              <a:gd name="T101" fmla="*/ 87 h 198"/>
              <a:gd name="T102" fmla="*/ 77 w 123"/>
              <a:gd name="T103" fmla="*/ 91 h 198"/>
              <a:gd name="T104" fmla="*/ 82 w 123"/>
              <a:gd name="T105" fmla="*/ 93 h 198"/>
              <a:gd name="T106" fmla="*/ 88 w 123"/>
              <a:gd name="T107" fmla="*/ 95 h 198"/>
              <a:gd name="T108" fmla="*/ 94 w 123"/>
              <a:gd name="T109" fmla="*/ 97 h 198"/>
              <a:gd name="T110" fmla="*/ 102 w 123"/>
              <a:gd name="T111" fmla="*/ 99 h 198"/>
              <a:gd name="T112" fmla="*/ 123 w 123"/>
              <a:gd name="T113" fmla="*/ 100 h 198"/>
              <a:gd name="T114" fmla="*/ 123 w 123"/>
              <a:gd name="T115" fmla="*/ 10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8">
                <a:moveTo>
                  <a:pt x="123" y="100"/>
                </a:moveTo>
                <a:lnTo>
                  <a:pt x="123" y="100"/>
                </a:lnTo>
                <a:lnTo>
                  <a:pt x="102" y="100"/>
                </a:lnTo>
                <a:lnTo>
                  <a:pt x="94" y="101"/>
                </a:lnTo>
                <a:lnTo>
                  <a:pt x="88" y="103"/>
                </a:lnTo>
                <a:lnTo>
                  <a:pt x="82" y="105"/>
                </a:lnTo>
                <a:lnTo>
                  <a:pt x="77" y="107"/>
                </a:lnTo>
                <a:lnTo>
                  <a:pt x="73" y="111"/>
                </a:lnTo>
                <a:lnTo>
                  <a:pt x="69" y="115"/>
                </a:lnTo>
                <a:lnTo>
                  <a:pt x="67" y="121"/>
                </a:lnTo>
                <a:lnTo>
                  <a:pt x="65" y="127"/>
                </a:lnTo>
                <a:lnTo>
                  <a:pt x="63" y="135"/>
                </a:lnTo>
                <a:lnTo>
                  <a:pt x="62" y="145"/>
                </a:lnTo>
                <a:lnTo>
                  <a:pt x="61" y="168"/>
                </a:lnTo>
                <a:lnTo>
                  <a:pt x="61" y="198"/>
                </a:lnTo>
                <a:lnTo>
                  <a:pt x="61" y="198"/>
                </a:lnTo>
                <a:lnTo>
                  <a:pt x="60" y="168"/>
                </a:lnTo>
                <a:lnTo>
                  <a:pt x="59" y="145"/>
                </a:lnTo>
                <a:lnTo>
                  <a:pt x="58" y="135"/>
                </a:lnTo>
                <a:lnTo>
                  <a:pt x="57" y="127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1" y="105"/>
                </a:lnTo>
                <a:lnTo>
                  <a:pt x="35" y="103"/>
                </a:lnTo>
                <a:lnTo>
                  <a:pt x="27" y="101"/>
                </a:lnTo>
                <a:lnTo>
                  <a:pt x="19" y="100"/>
                </a:lnTo>
                <a:lnTo>
                  <a:pt x="0" y="100"/>
                </a:lnTo>
                <a:lnTo>
                  <a:pt x="0" y="100"/>
                </a:lnTo>
                <a:lnTo>
                  <a:pt x="19" y="99"/>
                </a:lnTo>
                <a:lnTo>
                  <a:pt x="27" y="97"/>
                </a:lnTo>
                <a:lnTo>
                  <a:pt x="35" y="95"/>
                </a:lnTo>
                <a:lnTo>
                  <a:pt x="41" y="93"/>
                </a:lnTo>
                <a:lnTo>
                  <a:pt x="45" y="91"/>
                </a:lnTo>
                <a:lnTo>
                  <a:pt x="49" y="87"/>
                </a:lnTo>
                <a:lnTo>
                  <a:pt x="52" y="83"/>
                </a:lnTo>
                <a:lnTo>
                  <a:pt x="55" y="77"/>
                </a:lnTo>
                <a:lnTo>
                  <a:pt x="57" y="71"/>
                </a:lnTo>
                <a:lnTo>
                  <a:pt x="58" y="63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3"/>
                </a:lnTo>
                <a:lnTo>
                  <a:pt x="65" y="71"/>
                </a:lnTo>
                <a:lnTo>
                  <a:pt x="67" y="77"/>
                </a:lnTo>
                <a:lnTo>
                  <a:pt x="69" y="83"/>
                </a:lnTo>
                <a:lnTo>
                  <a:pt x="73" y="87"/>
                </a:lnTo>
                <a:lnTo>
                  <a:pt x="77" y="91"/>
                </a:lnTo>
                <a:lnTo>
                  <a:pt x="82" y="93"/>
                </a:lnTo>
                <a:lnTo>
                  <a:pt x="88" y="95"/>
                </a:lnTo>
                <a:lnTo>
                  <a:pt x="94" y="97"/>
                </a:lnTo>
                <a:lnTo>
                  <a:pt x="102" y="99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1" name="Freeform 28"/>
          <p:cNvSpPr/>
          <p:nvPr userDrawn="1"/>
        </p:nvSpPr>
        <p:spPr bwMode="auto">
          <a:xfrm>
            <a:off x="11996738" y="38608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5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2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3 w 123"/>
              <a:gd name="T43" fmla="*/ 116 h 199"/>
              <a:gd name="T44" fmla="*/ 49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9 h 199"/>
              <a:gd name="T62" fmla="*/ 28 w 123"/>
              <a:gd name="T63" fmla="*/ 98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49 w 123"/>
              <a:gd name="T71" fmla="*/ 88 h 199"/>
              <a:gd name="T72" fmla="*/ 53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3 h 199"/>
              <a:gd name="T80" fmla="*/ 59 w 123"/>
              <a:gd name="T81" fmla="*/ 54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2 w 123"/>
              <a:gd name="T89" fmla="*/ 30 h 199"/>
              <a:gd name="T90" fmla="*/ 64 w 123"/>
              <a:gd name="T91" fmla="*/ 54 h 199"/>
              <a:gd name="T92" fmla="*/ 65 w 123"/>
              <a:gd name="T93" fmla="*/ 63 h 199"/>
              <a:gd name="T94" fmla="*/ 66 w 123"/>
              <a:gd name="T95" fmla="*/ 72 h 199"/>
              <a:gd name="T96" fmla="*/ 68 w 123"/>
              <a:gd name="T97" fmla="*/ 78 h 199"/>
              <a:gd name="T98" fmla="*/ 70 w 123"/>
              <a:gd name="T99" fmla="*/ 84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5 w 123"/>
              <a:gd name="T109" fmla="*/ 98 h 199"/>
              <a:gd name="T110" fmla="*/ 104 w 123"/>
              <a:gd name="T111" fmla="*/ 99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5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2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3" y="116"/>
                </a:lnTo>
                <a:lnTo>
                  <a:pt x="49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9"/>
                </a:lnTo>
                <a:lnTo>
                  <a:pt x="28" y="98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49" y="88"/>
                </a:lnTo>
                <a:lnTo>
                  <a:pt x="53" y="84"/>
                </a:lnTo>
                <a:lnTo>
                  <a:pt x="55" y="78"/>
                </a:lnTo>
                <a:lnTo>
                  <a:pt x="57" y="72"/>
                </a:lnTo>
                <a:lnTo>
                  <a:pt x="58" y="63"/>
                </a:lnTo>
                <a:lnTo>
                  <a:pt x="59" y="54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2" y="30"/>
                </a:lnTo>
                <a:lnTo>
                  <a:pt x="64" y="54"/>
                </a:lnTo>
                <a:lnTo>
                  <a:pt x="65" y="63"/>
                </a:lnTo>
                <a:lnTo>
                  <a:pt x="66" y="72"/>
                </a:lnTo>
                <a:lnTo>
                  <a:pt x="68" y="78"/>
                </a:lnTo>
                <a:lnTo>
                  <a:pt x="70" y="84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8"/>
                </a:lnTo>
                <a:lnTo>
                  <a:pt x="104" y="99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2" name="Freeform 29"/>
          <p:cNvSpPr/>
          <p:nvPr userDrawn="1"/>
        </p:nvSpPr>
        <p:spPr bwMode="auto">
          <a:xfrm>
            <a:off x="4845050" y="3741738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6 w 123"/>
              <a:gd name="T7" fmla="*/ 101 h 199"/>
              <a:gd name="T8" fmla="*/ 89 w 123"/>
              <a:gd name="T9" fmla="*/ 102 h 199"/>
              <a:gd name="T10" fmla="*/ 82 w 123"/>
              <a:gd name="T11" fmla="*/ 104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8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8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2 h 199"/>
              <a:gd name="T80" fmla="*/ 60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4 w 123"/>
              <a:gd name="T91" fmla="*/ 53 h 199"/>
              <a:gd name="T92" fmla="*/ 65 w 123"/>
              <a:gd name="T93" fmla="*/ 62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6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6" y="101"/>
                </a:lnTo>
                <a:lnTo>
                  <a:pt x="89" y="102"/>
                </a:lnTo>
                <a:lnTo>
                  <a:pt x="82" y="104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8"/>
                </a:lnTo>
                <a:lnTo>
                  <a:pt x="62" y="199"/>
                </a:lnTo>
                <a:lnTo>
                  <a:pt x="62" y="199"/>
                </a:lnTo>
                <a:lnTo>
                  <a:pt x="61" y="168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2"/>
                </a:lnTo>
                <a:lnTo>
                  <a:pt x="60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4" y="53"/>
                </a:lnTo>
                <a:lnTo>
                  <a:pt x="65" y="62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6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3" name="Freeform 30"/>
          <p:cNvSpPr/>
          <p:nvPr userDrawn="1"/>
        </p:nvSpPr>
        <p:spPr bwMode="auto">
          <a:xfrm>
            <a:off x="4279900" y="1354138"/>
            <a:ext cx="193675" cy="315913"/>
          </a:xfrm>
          <a:custGeom>
            <a:avLst/>
            <a:gdLst>
              <a:gd name="T0" fmla="*/ 122 w 122"/>
              <a:gd name="T1" fmla="*/ 99 h 199"/>
              <a:gd name="T2" fmla="*/ 122 w 122"/>
              <a:gd name="T3" fmla="*/ 99 h 199"/>
              <a:gd name="T4" fmla="*/ 103 w 122"/>
              <a:gd name="T5" fmla="*/ 99 h 199"/>
              <a:gd name="T6" fmla="*/ 95 w 122"/>
              <a:gd name="T7" fmla="*/ 100 h 199"/>
              <a:gd name="T8" fmla="*/ 88 w 122"/>
              <a:gd name="T9" fmla="*/ 102 h 199"/>
              <a:gd name="T10" fmla="*/ 82 w 122"/>
              <a:gd name="T11" fmla="*/ 104 h 199"/>
              <a:gd name="T12" fmla="*/ 77 w 122"/>
              <a:gd name="T13" fmla="*/ 106 h 199"/>
              <a:gd name="T14" fmla="*/ 73 w 122"/>
              <a:gd name="T15" fmla="*/ 110 h 199"/>
              <a:gd name="T16" fmla="*/ 70 w 122"/>
              <a:gd name="T17" fmla="*/ 114 h 199"/>
              <a:gd name="T18" fmla="*/ 67 w 122"/>
              <a:gd name="T19" fmla="*/ 121 h 199"/>
              <a:gd name="T20" fmla="*/ 65 w 122"/>
              <a:gd name="T21" fmla="*/ 127 h 199"/>
              <a:gd name="T22" fmla="*/ 64 w 122"/>
              <a:gd name="T23" fmla="*/ 135 h 199"/>
              <a:gd name="T24" fmla="*/ 63 w 122"/>
              <a:gd name="T25" fmla="*/ 144 h 199"/>
              <a:gd name="T26" fmla="*/ 62 w 122"/>
              <a:gd name="T27" fmla="*/ 168 h 199"/>
              <a:gd name="T28" fmla="*/ 61 w 122"/>
              <a:gd name="T29" fmla="*/ 199 h 199"/>
              <a:gd name="T30" fmla="*/ 61 w 122"/>
              <a:gd name="T31" fmla="*/ 199 h 199"/>
              <a:gd name="T32" fmla="*/ 61 w 122"/>
              <a:gd name="T33" fmla="*/ 168 h 199"/>
              <a:gd name="T34" fmla="*/ 60 w 122"/>
              <a:gd name="T35" fmla="*/ 144 h 199"/>
              <a:gd name="T36" fmla="*/ 59 w 122"/>
              <a:gd name="T37" fmla="*/ 135 h 199"/>
              <a:gd name="T38" fmla="*/ 57 w 122"/>
              <a:gd name="T39" fmla="*/ 127 h 199"/>
              <a:gd name="T40" fmla="*/ 56 w 122"/>
              <a:gd name="T41" fmla="*/ 121 h 199"/>
              <a:gd name="T42" fmla="*/ 53 w 122"/>
              <a:gd name="T43" fmla="*/ 114 h 199"/>
              <a:gd name="T44" fmla="*/ 50 w 122"/>
              <a:gd name="T45" fmla="*/ 110 h 199"/>
              <a:gd name="T46" fmla="*/ 46 w 122"/>
              <a:gd name="T47" fmla="*/ 106 h 199"/>
              <a:gd name="T48" fmla="*/ 40 w 122"/>
              <a:gd name="T49" fmla="*/ 104 h 199"/>
              <a:gd name="T50" fmla="*/ 34 w 122"/>
              <a:gd name="T51" fmla="*/ 102 h 199"/>
              <a:gd name="T52" fmla="*/ 28 w 122"/>
              <a:gd name="T53" fmla="*/ 100 h 199"/>
              <a:gd name="T54" fmla="*/ 20 w 122"/>
              <a:gd name="T55" fmla="*/ 99 h 199"/>
              <a:gd name="T56" fmla="*/ 0 w 122"/>
              <a:gd name="T57" fmla="*/ 99 h 199"/>
              <a:gd name="T58" fmla="*/ 0 w 122"/>
              <a:gd name="T59" fmla="*/ 99 h 199"/>
              <a:gd name="T60" fmla="*/ 20 w 122"/>
              <a:gd name="T61" fmla="*/ 98 h 199"/>
              <a:gd name="T62" fmla="*/ 28 w 122"/>
              <a:gd name="T63" fmla="*/ 97 h 199"/>
              <a:gd name="T64" fmla="*/ 34 w 122"/>
              <a:gd name="T65" fmla="*/ 96 h 199"/>
              <a:gd name="T66" fmla="*/ 40 w 122"/>
              <a:gd name="T67" fmla="*/ 94 h 199"/>
              <a:gd name="T68" fmla="*/ 46 w 122"/>
              <a:gd name="T69" fmla="*/ 91 h 199"/>
              <a:gd name="T70" fmla="*/ 50 w 122"/>
              <a:gd name="T71" fmla="*/ 87 h 199"/>
              <a:gd name="T72" fmla="*/ 53 w 122"/>
              <a:gd name="T73" fmla="*/ 83 h 199"/>
              <a:gd name="T74" fmla="*/ 56 w 122"/>
              <a:gd name="T75" fmla="*/ 77 h 199"/>
              <a:gd name="T76" fmla="*/ 57 w 122"/>
              <a:gd name="T77" fmla="*/ 70 h 199"/>
              <a:gd name="T78" fmla="*/ 59 w 122"/>
              <a:gd name="T79" fmla="*/ 62 h 199"/>
              <a:gd name="T80" fmla="*/ 60 w 122"/>
              <a:gd name="T81" fmla="*/ 53 h 199"/>
              <a:gd name="T82" fmla="*/ 61 w 122"/>
              <a:gd name="T83" fmla="*/ 29 h 199"/>
              <a:gd name="T84" fmla="*/ 61 w 122"/>
              <a:gd name="T85" fmla="*/ 0 h 199"/>
              <a:gd name="T86" fmla="*/ 61 w 122"/>
              <a:gd name="T87" fmla="*/ 0 h 199"/>
              <a:gd name="T88" fmla="*/ 62 w 122"/>
              <a:gd name="T89" fmla="*/ 29 h 199"/>
              <a:gd name="T90" fmla="*/ 63 w 122"/>
              <a:gd name="T91" fmla="*/ 53 h 199"/>
              <a:gd name="T92" fmla="*/ 64 w 122"/>
              <a:gd name="T93" fmla="*/ 62 h 199"/>
              <a:gd name="T94" fmla="*/ 65 w 122"/>
              <a:gd name="T95" fmla="*/ 70 h 199"/>
              <a:gd name="T96" fmla="*/ 67 w 122"/>
              <a:gd name="T97" fmla="*/ 77 h 199"/>
              <a:gd name="T98" fmla="*/ 70 w 122"/>
              <a:gd name="T99" fmla="*/ 83 h 199"/>
              <a:gd name="T100" fmla="*/ 73 w 122"/>
              <a:gd name="T101" fmla="*/ 87 h 199"/>
              <a:gd name="T102" fmla="*/ 77 w 122"/>
              <a:gd name="T103" fmla="*/ 91 h 199"/>
              <a:gd name="T104" fmla="*/ 82 w 122"/>
              <a:gd name="T105" fmla="*/ 94 h 199"/>
              <a:gd name="T106" fmla="*/ 88 w 122"/>
              <a:gd name="T107" fmla="*/ 96 h 199"/>
              <a:gd name="T108" fmla="*/ 95 w 122"/>
              <a:gd name="T109" fmla="*/ 97 h 199"/>
              <a:gd name="T110" fmla="*/ 103 w 122"/>
              <a:gd name="T111" fmla="*/ 98 h 199"/>
              <a:gd name="T112" fmla="*/ 122 w 122"/>
              <a:gd name="T113" fmla="*/ 99 h 199"/>
              <a:gd name="T114" fmla="*/ 122 w 122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2" h="199">
                <a:moveTo>
                  <a:pt x="122" y="99"/>
                </a:moveTo>
                <a:lnTo>
                  <a:pt x="122" y="99"/>
                </a:lnTo>
                <a:lnTo>
                  <a:pt x="103" y="99"/>
                </a:lnTo>
                <a:lnTo>
                  <a:pt x="95" y="100"/>
                </a:lnTo>
                <a:lnTo>
                  <a:pt x="88" y="102"/>
                </a:lnTo>
                <a:lnTo>
                  <a:pt x="82" y="104"/>
                </a:lnTo>
                <a:lnTo>
                  <a:pt x="77" y="106"/>
                </a:lnTo>
                <a:lnTo>
                  <a:pt x="73" y="110"/>
                </a:lnTo>
                <a:lnTo>
                  <a:pt x="70" y="114"/>
                </a:lnTo>
                <a:lnTo>
                  <a:pt x="67" y="121"/>
                </a:lnTo>
                <a:lnTo>
                  <a:pt x="65" y="127"/>
                </a:lnTo>
                <a:lnTo>
                  <a:pt x="64" y="135"/>
                </a:lnTo>
                <a:lnTo>
                  <a:pt x="63" y="144"/>
                </a:lnTo>
                <a:lnTo>
                  <a:pt x="62" y="168"/>
                </a:lnTo>
                <a:lnTo>
                  <a:pt x="61" y="199"/>
                </a:lnTo>
                <a:lnTo>
                  <a:pt x="61" y="199"/>
                </a:lnTo>
                <a:lnTo>
                  <a:pt x="61" y="168"/>
                </a:lnTo>
                <a:lnTo>
                  <a:pt x="60" y="144"/>
                </a:lnTo>
                <a:lnTo>
                  <a:pt x="59" y="135"/>
                </a:lnTo>
                <a:lnTo>
                  <a:pt x="57" y="127"/>
                </a:lnTo>
                <a:lnTo>
                  <a:pt x="56" y="121"/>
                </a:lnTo>
                <a:lnTo>
                  <a:pt x="53" y="114"/>
                </a:lnTo>
                <a:lnTo>
                  <a:pt x="50" y="110"/>
                </a:lnTo>
                <a:lnTo>
                  <a:pt x="46" y="106"/>
                </a:lnTo>
                <a:lnTo>
                  <a:pt x="40" y="104"/>
                </a:lnTo>
                <a:lnTo>
                  <a:pt x="34" y="102"/>
                </a:lnTo>
                <a:lnTo>
                  <a:pt x="28" y="100"/>
                </a:lnTo>
                <a:lnTo>
                  <a:pt x="20" y="99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4" y="96"/>
                </a:lnTo>
                <a:lnTo>
                  <a:pt x="40" y="94"/>
                </a:lnTo>
                <a:lnTo>
                  <a:pt x="46" y="91"/>
                </a:lnTo>
                <a:lnTo>
                  <a:pt x="50" y="87"/>
                </a:lnTo>
                <a:lnTo>
                  <a:pt x="53" y="83"/>
                </a:lnTo>
                <a:lnTo>
                  <a:pt x="56" y="77"/>
                </a:lnTo>
                <a:lnTo>
                  <a:pt x="57" y="70"/>
                </a:lnTo>
                <a:lnTo>
                  <a:pt x="59" y="62"/>
                </a:lnTo>
                <a:lnTo>
                  <a:pt x="60" y="53"/>
                </a:lnTo>
                <a:lnTo>
                  <a:pt x="61" y="29"/>
                </a:lnTo>
                <a:lnTo>
                  <a:pt x="61" y="0"/>
                </a:lnTo>
                <a:lnTo>
                  <a:pt x="61" y="0"/>
                </a:lnTo>
                <a:lnTo>
                  <a:pt x="62" y="29"/>
                </a:lnTo>
                <a:lnTo>
                  <a:pt x="63" y="53"/>
                </a:lnTo>
                <a:lnTo>
                  <a:pt x="64" y="62"/>
                </a:lnTo>
                <a:lnTo>
                  <a:pt x="65" y="70"/>
                </a:lnTo>
                <a:lnTo>
                  <a:pt x="67" y="77"/>
                </a:lnTo>
                <a:lnTo>
                  <a:pt x="70" y="83"/>
                </a:lnTo>
                <a:lnTo>
                  <a:pt x="73" y="87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7"/>
                </a:lnTo>
                <a:lnTo>
                  <a:pt x="103" y="98"/>
                </a:lnTo>
                <a:lnTo>
                  <a:pt x="122" y="99"/>
                </a:lnTo>
                <a:lnTo>
                  <a:pt x="122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4" name="Freeform 31"/>
          <p:cNvSpPr/>
          <p:nvPr userDrawn="1"/>
        </p:nvSpPr>
        <p:spPr bwMode="auto">
          <a:xfrm>
            <a:off x="8207375" y="21320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6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3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2 w 123"/>
              <a:gd name="T33" fmla="*/ 169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1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1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1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51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2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3 w 123"/>
              <a:gd name="T89" fmla="*/ 31 h 199"/>
              <a:gd name="T90" fmla="*/ 64 w 123"/>
              <a:gd name="T91" fmla="*/ 53 h 199"/>
              <a:gd name="T92" fmla="*/ 65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6 w 123"/>
              <a:gd name="T109" fmla="*/ 97 h 199"/>
              <a:gd name="T110" fmla="*/ 104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6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3" y="169"/>
                </a:lnTo>
                <a:lnTo>
                  <a:pt x="62" y="199"/>
                </a:lnTo>
                <a:lnTo>
                  <a:pt x="62" y="199"/>
                </a:lnTo>
                <a:lnTo>
                  <a:pt x="62" y="169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1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1" y="100"/>
                </a:lnTo>
                <a:lnTo>
                  <a:pt x="0" y="99"/>
                </a:lnTo>
                <a:lnTo>
                  <a:pt x="0" y="99"/>
                </a:lnTo>
                <a:lnTo>
                  <a:pt x="21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51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2" y="31"/>
                </a:lnTo>
                <a:lnTo>
                  <a:pt x="62" y="0"/>
                </a:lnTo>
                <a:lnTo>
                  <a:pt x="62" y="0"/>
                </a:lnTo>
                <a:lnTo>
                  <a:pt x="63" y="31"/>
                </a:lnTo>
                <a:lnTo>
                  <a:pt x="64" y="53"/>
                </a:lnTo>
                <a:lnTo>
                  <a:pt x="65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6" y="97"/>
                </a:lnTo>
                <a:lnTo>
                  <a:pt x="104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7" name="Rectangle 20488"/>
          <p:cNvSpPr>
            <a:spLocks noChangeArrowheads="1"/>
          </p:cNvSpPr>
          <p:nvPr userDrawn="1"/>
        </p:nvSpPr>
        <p:spPr bwMode="auto">
          <a:xfrm>
            <a:off x="8072438" y="39465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8" name="Freeform 20489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48 w 48"/>
              <a:gd name="T2" fmla="*/ 48 w 48"/>
              <a:gd name="T3" fmla="*/ 48 w 48"/>
              <a:gd name="T4" fmla="*/ 0 w 48"/>
              <a:gd name="T5" fmla="*/ 0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9" name="Freeform 20490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0" name="Freeform 20491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2" name="Freeform 20493"/>
          <p:cNvSpPr/>
          <p:nvPr userDrawn="1"/>
        </p:nvSpPr>
        <p:spPr bwMode="auto">
          <a:xfrm>
            <a:off x="8724901" y="3997325"/>
            <a:ext cx="74613" cy="38100"/>
          </a:xfrm>
          <a:custGeom>
            <a:avLst/>
            <a:gdLst>
              <a:gd name="T0" fmla="*/ 24 w 47"/>
              <a:gd name="T1" fmla="*/ 0 h 24"/>
              <a:gd name="T2" fmla="*/ 24 w 47"/>
              <a:gd name="T3" fmla="*/ 0 h 24"/>
              <a:gd name="T4" fmla="*/ 29 w 47"/>
              <a:gd name="T5" fmla="*/ 0 h 24"/>
              <a:gd name="T6" fmla="*/ 33 w 47"/>
              <a:gd name="T7" fmla="*/ 2 h 24"/>
              <a:gd name="T8" fmla="*/ 37 w 47"/>
              <a:gd name="T9" fmla="*/ 4 h 24"/>
              <a:gd name="T10" fmla="*/ 41 w 47"/>
              <a:gd name="T11" fmla="*/ 7 h 24"/>
              <a:gd name="T12" fmla="*/ 43 w 47"/>
              <a:gd name="T13" fmla="*/ 11 h 24"/>
              <a:gd name="T14" fmla="*/ 46 w 47"/>
              <a:gd name="T15" fmla="*/ 15 h 24"/>
              <a:gd name="T16" fmla="*/ 47 w 47"/>
              <a:gd name="T17" fmla="*/ 18 h 24"/>
              <a:gd name="T18" fmla="*/ 47 w 47"/>
              <a:gd name="T19" fmla="*/ 24 h 24"/>
              <a:gd name="T20" fmla="*/ 0 w 47"/>
              <a:gd name="T21" fmla="*/ 24 h 24"/>
              <a:gd name="T22" fmla="*/ 0 w 47"/>
              <a:gd name="T23" fmla="*/ 24 h 24"/>
              <a:gd name="T24" fmla="*/ 0 w 47"/>
              <a:gd name="T25" fmla="*/ 18 h 24"/>
              <a:gd name="T26" fmla="*/ 2 w 47"/>
              <a:gd name="T27" fmla="*/ 15 h 24"/>
              <a:gd name="T28" fmla="*/ 4 w 47"/>
              <a:gd name="T29" fmla="*/ 11 h 24"/>
              <a:gd name="T30" fmla="*/ 7 w 47"/>
              <a:gd name="T31" fmla="*/ 7 h 24"/>
              <a:gd name="T32" fmla="*/ 11 w 47"/>
              <a:gd name="T33" fmla="*/ 4 h 24"/>
              <a:gd name="T34" fmla="*/ 15 w 47"/>
              <a:gd name="T35" fmla="*/ 2 h 24"/>
              <a:gd name="T36" fmla="*/ 19 w 47"/>
              <a:gd name="T37" fmla="*/ 0 h 24"/>
              <a:gd name="T38" fmla="*/ 24 w 47"/>
              <a:gd name="T3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4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2"/>
                </a:lnTo>
                <a:lnTo>
                  <a:pt x="37" y="4"/>
                </a:lnTo>
                <a:lnTo>
                  <a:pt x="41" y="7"/>
                </a:lnTo>
                <a:lnTo>
                  <a:pt x="43" y="11"/>
                </a:lnTo>
                <a:lnTo>
                  <a:pt x="46" y="15"/>
                </a:lnTo>
                <a:lnTo>
                  <a:pt x="47" y="18"/>
                </a:lnTo>
                <a:lnTo>
                  <a:pt x="47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2" y="15"/>
                </a:lnTo>
                <a:lnTo>
                  <a:pt x="4" y="11"/>
                </a:lnTo>
                <a:lnTo>
                  <a:pt x="7" y="7"/>
                </a:lnTo>
                <a:lnTo>
                  <a:pt x="11" y="4"/>
                </a:lnTo>
                <a:lnTo>
                  <a:pt x="15" y="2"/>
                </a:lnTo>
                <a:lnTo>
                  <a:pt x="19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3" name="Freeform 20494"/>
          <p:cNvSpPr>
            <a:spLocks noEditPoints="1"/>
          </p:cNvSpPr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4" name="Rectangle 20495"/>
          <p:cNvSpPr>
            <a:spLocks noChangeArrowheads="1"/>
          </p:cNvSpPr>
          <p:nvPr userDrawn="1"/>
        </p:nvSpPr>
        <p:spPr bwMode="auto">
          <a:xfrm>
            <a:off x="8724901" y="40354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5" name="Freeform 20496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6" name="Freeform 20497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7" name="Freeform 20498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9" name="Freeform 20500"/>
          <p:cNvSpPr/>
          <p:nvPr userDrawn="1"/>
        </p:nvSpPr>
        <p:spPr bwMode="auto">
          <a:xfrm>
            <a:off x="8855076" y="3905250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1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3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5 w 47"/>
              <a:gd name="T35" fmla="*/ 1 h 23"/>
              <a:gd name="T36" fmla="*/ 20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1"/>
                </a:lnTo>
                <a:lnTo>
                  <a:pt x="37" y="4"/>
                </a:lnTo>
                <a:lnTo>
                  <a:pt x="41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3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5" y="1"/>
                </a:lnTo>
                <a:lnTo>
                  <a:pt x="20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0" name="Freeform 20501"/>
          <p:cNvSpPr>
            <a:spLocks noEditPoints="1"/>
          </p:cNvSpPr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1" name="Rectangle 20502"/>
          <p:cNvSpPr>
            <a:spLocks noChangeArrowheads="1"/>
          </p:cNvSpPr>
          <p:nvPr userDrawn="1"/>
        </p:nvSpPr>
        <p:spPr bwMode="auto">
          <a:xfrm>
            <a:off x="8855076" y="3941763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2" name="Freeform 20503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3" name="Freeform 20504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4" name="Freeform 20505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6" name="Freeform 20507"/>
          <p:cNvSpPr/>
          <p:nvPr userDrawn="1"/>
        </p:nvSpPr>
        <p:spPr bwMode="auto">
          <a:xfrm>
            <a:off x="8994776" y="3940175"/>
            <a:ext cx="73025" cy="36513"/>
          </a:xfrm>
          <a:custGeom>
            <a:avLst/>
            <a:gdLst>
              <a:gd name="T0" fmla="*/ 23 w 46"/>
              <a:gd name="T1" fmla="*/ 0 h 23"/>
              <a:gd name="T2" fmla="*/ 23 w 46"/>
              <a:gd name="T3" fmla="*/ 0 h 23"/>
              <a:gd name="T4" fmla="*/ 28 w 46"/>
              <a:gd name="T5" fmla="*/ 0 h 23"/>
              <a:gd name="T6" fmla="*/ 32 w 46"/>
              <a:gd name="T7" fmla="*/ 1 h 23"/>
              <a:gd name="T8" fmla="*/ 36 w 46"/>
              <a:gd name="T9" fmla="*/ 4 h 23"/>
              <a:gd name="T10" fmla="*/ 40 w 46"/>
              <a:gd name="T11" fmla="*/ 6 h 23"/>
              <a:gd name="T12" fmla="*/ 43 w 46"/>
              <a:gd name="T13" fmla="*/ 10 h 23"/>
              <a:gd name="T14" fmla="*/ 45 w 46"/>
              <a:gd name="T15" fmla="*/ 14 h 23"/>
              <a:gd name="T16" fmla="*/ 46 w 46"/>
              <a:gd name="T17" fmla="*/ 18 h 23"/>
              <a:gd name="T18" fmla="*/ 46 w 46"/>
              <a:gd name="T19" fmla="*/ 23 h 23"/>
              <a:gd name="T20" fmla="*/ 0 w 46"/>
              <a:gd name="T21" fmla="*/ 23 h 23"/>
              <a:gd name="T22" fmla="*/ 0 w 46"/>
              <a:gd name="T23" fmla="*/ 23 h 23"/>
              <a:gd name="T24" fmla="*/ 0 w 46"/>
              <a:gd name="T25" fmla="*/ 18 h 23"/>
              <a:gd name="T26" fmla="*/ 1 w 46"/>
              <a:gd name="T27" fmla="*/ 14 h 23"/>
              <a:gd name="T28" fmla="*/ 3 w 46"/>
              <a:gd name="T29" fmla="*/ 10 h 23"/>
              <a:gd name="T30" fmla="*/ 6 w 46"/>
              <a:gd name="T31" fmla="*/ 6 h 23"/>
              <a:gd name="T32" fmla="*/ 10 w 46"/>
              <a:gd name="T33" fmla="*/ 4 h 23"/>
              <a:gd name="T34" fmla="*/ 14 w 46"/>
              <a:gd name="T35" fmla="*/ 1 h 23"/>
              <a:gd name="T36" fmla="*/ 18 w 46"/>
              <a:gd name="T37" fmla="*/ 0 h 23"/>
              <a:gd name="T38" fmla="*/ 23 w 46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6" h="23">
                <a:moveTo>
                  <a:pt x="23" y="0"/>
                </a:moveTo>
                <a:lnTo>
                  <a:pt x="23" y="0"/>
                </a:lnTo>
                <a:lnTo>
                  <a:pt x="28" y="0"/>
                </a:lnTo>
                <a:lnTo>
                  <a:pt x="32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5" y="14"/>
                </a:lnTo>
                <a:lnTo>
                  <a:pt x="46" y="18"/>
                </a:lnTo>
                <a:lnTo>
                  <a:pt x="46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3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7" name="Freeform 20508"/>
          <p:cNvSpPr>
            <a:spLocks noEditPoints="1"/>
          </p:cNvSpPr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0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  <a:gd name="T8" fmla="*/ 46 w 46"/>
              <a:gd name="T9" fmla="*/ 0 w 46"/>
              <a:gd name="T10" fmla="*/ 0 w 46"/>
              <a:gd name="T11" fmla="*/ 46 w 46"/>
              <a:gd name="T12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6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8" name="Rectangle 20509"/>
          <p:cNvSpPr>
            <a:spLocks noChangeArrowheads="1"/>
          </p:cNvSpPr>
          <p:nvPr userDrawn="1"/>
        </p:nvSpPr>
        <p:spPr bwMode="auto">
          <a:xfrm>
            <a:off x="8994776" y="397668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9" name="Freeform 20510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46 w 46"/>
              <a:gd name="T2" fmla="*/ 46 w 46"/>
              <a:gd name="T3" fmla="*/ 46 w 46"/>
              <a:gd name="T4" fmla="*/ 0 w 46"/>
              <a:gd name="T5" fmla="*/ 0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0" name="Freeform 20511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1" name="Freeform 20512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3" name="Freeform 20514"/>
          <p:cNvSpPr/>
          <p:nvPr userDrawn="1"/>
        </p:nvSpPr>
        <p:spPr bwMode="auto">
          <a:xfrm>
            <a:off x="9134476" y="4022725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7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7" y="0"/>
                </a:lnTo>
                <a:lnTo>
                  <a:pt x="33" y="1"/>
                </a:lnTo>
                <a:lnTo>
                  <a:pt x="37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4" y="1"/>
                </a:lnTo>
                <a:lnTo>
                  <a:pt x="18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4" name="Freeform 20515"/>
          <p:cNvSpPr>
            <a:spLocks noEditPoints="1"/>
          </p:cNvSpPr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5" name="Rectangle 20516"/>
          <p:cNvSpPr>
            <a:spLocks noChangeArrowheads="1"/>
          </p:cNvSpPr>
          <p:nvPr userDrawn="1"/>
        </p:nvSpPr>
        <p:spPr bwMode="auto">
          <a:xfrm>
            <a:off x="9134476" y="405923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6" name="Freeform 20517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7" name="Freeform 20518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8" name="Freeform 20519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0" name="Freeform 20521"/>
          <p:cNvSpPr/>
          <p:nvPr userDrawn="1"/>
        </p:nvSpPr>
        <p:spPr bwMode="auto">
          <a:xfrm>
            <a:off x="8202613" y="4002088"/>
            <a:ext cx="74613" cy="36513"/>
          </a:xfrm>
          <a:custGeom>
            <a:avLst/>
            <a:gdLst>
              <a:gd name="T0" fmla="*/ 23 w 47"/>
              <a:gd name="T1" fmla="*/ 0 h 23"/>
              <a:gd name="T2" fmla="*/ 23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6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6 w 47"/>
              <a:gd name="T31" fmla="*/ 6 h 23"/>
              <a:gd name="T32" fmla="*/ 10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3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3" y="0"/>
                </a:moveTo>
                <a:lnTo>
                  <a:pt x="23" y="0"/>
                </a:lnTo>
                <a:lnTo>
                  <a:pt x="29" y="0"/>
                </a:lnTo>
                <a:lnTo>
                  <a:pt x="33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1" name="Freeform 20522"/>
          <p:cNvSpPr>
            <a:spLocks noEditPoints="1"/>
          </p:cNvSpPr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2" name="Rectangle 20523"/>
          <p:cNvSpPr>
            <a:spLocks noChangeArrowheads="1"/>
          </p:cNvSpPr>
          <p:nvPr userDrawn="1"/>
        </p:nvSpPr>
        <p:spPr bwMode="auto">
          <a:xfrm>
            <a:off x="8202613" y="4038600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3" name="Freeform 20524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4" name="Freeform 20525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5" name="Freeform 20526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53" name="Freeform 20545"/>
          <p:cNvSpPr/>
          <p:nvPr userDrawn="1"/>
        </p:nvSpPr>
        <p:spPr bwMode="auto">
          <a:xfrm>
            <a:off x="9818688" y="5068888"/>
            <a:ext cx="0" cy="25400"/>
          </a:xfrm>
          <a:custGeom>
            <a:avLst/>
            <a:gdLst>
              <a:gd name="T0" fmla="*/ 16 h 16"/>
              <a:gd name="T1" fmla="*/ 0 h 16"/>
              <a:gd name="T2" fmla="*/ 16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0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8" name="Freeform 5"/>
          <p:cNvSpPr/>
          <p:nvPr userDrawn="1"/>
        </p:nvSpPr>
        <p:spPr bwMode="auto">
          <a:xfrm>
            <a:off x="5670550" y="21875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8 w 80"/>
              <a:gd name="T7" fmla="*/ 66 h 129"/>
              <a:gd name="T8" fmla="*/ 54 w 80"/>
              <a:gd name="T9" fmla="*/ 68 h 129"/>
              <a:gd name="T10" fmla="*/ 51 w 80"/>
              <a:gd name="T11" fmla="*/ 69 h 129"/>
              <a:gd name="T12" fmla="*/ 47 w 80"/>
              <a:gd name="T13" fmla="*/ 72 h 129"/>
              <a:gd name="T14" fmla="*/ 45 w 80"/>
              <a:gd name="T15" fmla="*/ 74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09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4 h 129"/>
              <a:gd name="T38" fmla="*/ 32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3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3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4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4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1 h 129"/>
              <a:gd name="T92" fmla="*/ 58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8" y="66"/>
                </a:lnTo>
                <a:lnTo>
                  <a:pt x="54" y="68"/>
                </a:lnTo>
                <a:lnTo>
                  <a:pt x="51" y="69"/>
                </a:lnTo>
                <a:lnTo>
                  <a:pt x="47" y="72"/>
                </a:lnTo>
                <a:lnTo>
                  <a:pt x="45" y="74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39" y="109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4"/>
                </a:lnTo>
                <a:lnTo>
                  <a:pt x="32" y="72"/>
                </a:lnTo>
                <a:lnTo>
                  <a:pt x="30" y="69"/>
                </a:lnTo>
                <a:lnTo>
                  <a:pt x="27" y="68"/>
                </a:lnTo>
                <a:lnTo>
                  <a:pt x="23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3" y="62"/>
                </a:lnTo>
                <a:lnTo>
                  <a:pt x="27" y="61"/>
                </a:lnTo>
                <a:lnTo>
                  <a:pt x="30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4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4"/>
                </a:lnTo>
                <a:lnTo>
                  <a:pt x="42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1"/>
                </a:lnTo>
                <a:lnTo>
                  <a:pt x="58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9" name="Freeform 6"/>
          <p:cNvSpPr/>
          <p:nvPr userDrawn="1"/>
        </p:nvSpPr>
        <p:spPr bwMode="auto">
          <a:xfrm>
            <a:off x="4498975" y="27924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0" name="Freeform 7"/>
          <p:cNvSpPr/>
          <p:nvPr userDrawn="1"/>
        </p:nvSpPr>
        <p:spPr bwMode="auto">
          <a:xfrm>
            <a:off x="1797050" y="4389438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8 h 129"/>
              <a:gd name="T10" fmla="*/ 51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2 w 80"/>
              <a:gd name="T39" fmla="*/ 72 h 129"/>
              <a:gd name="T40" fmla="*/ 30 w 80"/>
              <a:gd name="T41" fmla="*/ 70 h 129"/>
              <a:gd name="T42" fmla="*/ 27 w 80"/>
              <a:gd name="T43" fmla="*/ 68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4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2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2" y="72"/>
                </a:lnTo>
                <a:lnTo>
                  <a:pt x="30" y="70"/>
                </a:lnTo>
                <a:lnTo>
                  <a:pt x="27" y="68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4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2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2"/>
                </a:lnTo>
                <a:lnTo>
                  <a:pt x="58" y="63"/>
                </a:lnTo>
                <a:lnTo>
                  <a:pt x="67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1" name="Freeform 8"/>
          <p:cNvSpPr/>
          <p:nvPr userDrawn="1"/>
        </p:nvSpPr>
        <p:spPr bwMode="auto">
          <a:xfrm>
            <a:off x="566738" y="534670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6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2" name="Freeform 9"/>
          <p:cNvSpPr/>
          <p:nvPr userDrawn="1"/>
        </p:nvSpPr>
        <p:spPr bwMode="auto">
          <a:xfrm>
            <a:off x="0" y="46466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3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3" name="Freeform 10"/>
          <p:cNvSpPr/>
          <p:nvPr userDrawn="1"/>
        </p:nvSpPr>
        <p:spPr bwMode="auto">
          <a:xfrm>
            <a:off x="6789738" y="417671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7 w 80"/>
              <a:gd name="T7" fmla="*/ 66 h 129"/>
              <a:gd name="T8" fmla="*/ 53 w 80"/>
              <a:gd name="T9" fmla="*/ 68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1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7" y="66"/>
                </a:lnTo>
                <a:lnTo>
                  <a:pt x="53" y="68"/>
                </a:lnTo>
                <a:lnTo>
                  <a:pt x="50" y="69"/>
                </a:lnTo>
                <a:lnTo>
                  <a:pt x="48" y="72"/>
                </a:lnTo>
                <a:lnTo>
                  <a:pt x="46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1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6"/>
                </a:lnTo>
                <a:lnTo>
                  <a:pt x="33" y="72"/>
                </a:lnTo>
                <a:lnTo>
                  <a:pt x="30" y="69"/>
                </a:lnTo>
                <a:lnTo>
                  <a:pt x="27" y="68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1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4" name="Freeform 11"/>
          <p:cNvSpPr/>
          <p:nvPr userDrawn="1"/>
        </p:nvSpPr>
        <p:spPr bwMode="auto">
          <a:xfrm>
            <a:off x="3575050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9 h 129"/>
              <a:gd name="T10" fmla="*/ 51 w 80"/>
              <a:gd name="T11" fmla="*/ 71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4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1 h 129"/>
              <a:gd name="T42" fmla="*/ 27 w 80"/>
              <a:gd name="T43" fmla="*/ 69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7 w 80"/>
              <a:gd name="T87" fmla="*/ 58 h 129"/>
              <a:gd name="T88" fmla="*/ 51 w 80"/>
              <a:gd name="T89" fmla="*/ 60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9"/>
                </a:lnTo>
                <a:lnTo>
                  <a:pt x="51" y="71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1"/>
                </a:lnTo>
                <a:lnTo>
                  <a:pt x="27" y="69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5"/>
                </a:lnTo>
                <a:lnTo>
                  <a:pt x="23" y="63"/>
                </a:lnTo>
                <a:lnTo>
                  <a:pt x="27" y="62"/>
                </a:lnTo>
                <a:lnTo>
                  <a:pt x="30" y="60"/>
                </a:lnTo>
                <a:lnTo>
                  <a:pt x="32" y="58"/>
                </a:lnTo>
                <a:lnTo>
                  <a:pt x="34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8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5" name="Freeform 12"/>
          <p:cNvSpPr/>
          <p:nvPr userDrawn="1"/>
        </p:nvSpPr>
        <p:spPr bwMode="auto">
          <a:xfrm>
            <a:off x="5237163" y="540226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8 w 80"/>
              <a:gd name="T7" fmla="*/ 66 h 129"/>
              <a:gd name="T8" fmla="*/ 55 w 80"/>
              <a:gd name="T9" fmla="*/ 69 h 129"/>
              <a:gd name="T10" fmla="*/ 52 w 80"/>
              <a:gd name="T11" fmla="*/ 70 h 129"/>
              <a:gd name="T12" fmla="*/ 49 w 80"/>
              <a:gd name="T13" fmla="*/ 73 h 129"/>
              <a:gd name="T14" fmla="*/ 47 w 80"/>
              <a:gd name="T15" fmla="*/ 75 h 129"/>
              <a:gd name="T16" fmla="*/ 45 w 80"/>
              <a:gd name="T17" fmla="*/ 79 h 129"/>
              <a:gd name="T18" fmla="*/ 44 w 80"/>
              <a:gd name="T19" fmla="*/ 83 h 129"/>
              <a:gd name="T20" fmla="*/ 43 w 80"/>
              <a:gd name="T21" fmla="*/ 94 h 129"/>
              <a:gd name="T22" fmla="*/ 42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8 w 80"/>
              <a:gd name="T33" fmla="*/ 83 h 129"/>
              <a:gd name="T34" fmla="*/ 37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4 w 80"/>
              <a:gd name="T45" fmla="*/ 66 h 129"/>
              <a:gd name="T46" fmla="*/ 14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4 w 80"/>
              <a:gd name="T53" fmla="*/ 64 h 129"/>
              <a:gd name="T54" fmla="*/ 24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7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2 w 80"/>
              <a:gd name="T77" fmla="*/ 19 h 129"/>
              <a:gd name="T78" fmla="*/ 43 w 80"/>
              <a:gd name="T79" fmla="*/ 35 h 129"/>
              <a:gd name="T80" fmla="*/ 44 w 80"/>
              <a:gd name="T81" fmla="*/ 46 h 129"/>
              <a:gd name="T82" fmla="*/ 45 w 80"/>
              <a:gd name="T83" fmla="*/ 50 h 129"/>
              <a:gd name="T84" fmla="*/ 47 w 80"/>
              <a:gd name="T85" fmla="*/ 54 h 129"/>
              <a:gd name="T86" fmla="*/ 49 w 80"/>
              <a:gd name="T87" fmla="*/ 57 h 129"/>
              <a:gd name="T88" fmla="*/ 52 w 80"/>
              <a:gd name="T89" fmla="*/ 59 h 129"/>
              <a:gd name="T90" fmla="*/ 55 w 80"/>
              <a:gd name="T91" fmla="*/ 61 h 129"/>
              <a:gd name="T92" fmla="*/ 58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8" y="66"/>
                </a:lnTo>
                <a:lnTo>
                  <a:pt x="55" y="69"/>
                </a:lnTo>
                <a:lnTo>
                  <a:pt x="52" y="70"/>
                </a:lnTo>
                <a:lnTo>
                  <a:pt x="49" y="73"/>
                </a:lnTo>
                <a:lnTo>
                  <a:pt x="47" y="75"/>
                </a:lnTo>
                <a:lnTo>
                  <a:pt x="45" y="79"/>
                </a:lnTo>
                <a:lnTo>
                  <a:pt x="44" y="83"/>
                </a:lnTo>
                <a:lnTo>
                  <a:pt x="43" y="94"/>
                </a:lnTo>
                <a:lnTo>
                  <a:pt x="42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8" y="83"/>
                </a:lnTo>
                <a:lnTo>
                  <a:pt x="37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4" y="66"/>
                </a:lnTo>
                <a:lnTo>
                  <a:pt x="14" y="65"/>
                </a:lnTo>
                <a:lnTo>
                  <a:pt x="0" y="64"/>
                </a:lnTo>
                <a:lnTo>
                  <a:pt x="0" y="64"/>
                </a:lnTo>
                <a:lnTo>
                  <a:pt x="14" y="64"/>
                </a:lnTo>
                <a:lnTo>
                  <a:pt x="24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7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2" y="19"/>
                </a:lnTo>
                <a:lnTo>
                  <a:pt x="43" y="35"/>
                </a:lnTo>
                <a:lnTo>
                  <a:pt x="44" y="46"/>
                </a:lnTo>
                <a:lnTo>
                  <a:pt x="45" y="50"/>
                </a:lnTo>
                <a:lnTo>
                  <a:pt x="47" y="54"/>
                </a:lnTo>
                <a:lnTo>
                  <a:pt x="49" y="57"/>
                </a:lnTo>
                <a:lnTo>
                  <a:pt x="52" y="59"/>
                </a:lnTo>
                <a:lnTo>
                  <a:pt x="55" y="61"/>
                </a:lnTo>
                <a:lnTo>
                  <a:pt x="58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6" name="Freeform 13"/>
          <p:cNvSpPr/>
          <p:nvPr userDrawn="1"/>
        </p:nvSpPr>
        <p:spPr bwMode="auto">
          <a:xfrm>
            <a:off x="753903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8 w 80"/>
              <a:gd name="T13" fmla="*/ 72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3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3 w 80"/>
              <a:gd name="T61" fmla="*/ 56 h 129"/>
              <a:gd name="T62" fmla="*/ 35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3 h 129"/>
              <a:gd name="T86" fmla="*/ 48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8" y="72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3" y="65"/>
                </a:lnTo>
                <a:lnTo>
                  <a:pt x="0" y="65"/>
                </a:lnTo>
                <a:lnTo>
                  <a:pt x="0" y="65"/>
                </a:lnTo>
                <a:lnTo>
                  <a:pt x="13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3" y="56"/>
                </a:lnTo>
                <a:lnTo>
                  <a:pt x="35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3"/>
                </a:lnTo>
                <a:lnTo>
                  <a:pt x="48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7" name="Freeform 14"/>
          <p:cNvSpPr/>
          <p:nvPr userDrawn="1"/>
        </p:nvSpPr>
        <p:spPr bwMode="auto">
          <a:xfrm>
            <a:off x="8716963" y="3392488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8 h 130"/>
              <a:gd name="T10" fmla="*/ 51 w 79"/>
              <a:gd name="T11" fmla="*/ 70 h 130"/>
              <a:gd name="T12" fmla="*/ 47 w 79"/>
              <a:gd name="T13" fmla="*/ 72 h 130"/>
              <a:gd name="T14" fmla="*/ 45 w 79"/>
              <a:gd name="T15" fmla="*/ 75 h 130"/>
              <a:gd name="T16" fmla="*/ 43 w 79"/>
              <a:gd name="T17" fmla="*/ 79 h 130"/>
              <a:gd name="T18" fmla="*/ 42 w 79"/>
              <a:gd name="T19" fmla="*/ 83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3 h 130"/>
              <a:gd name="T34" fmla="*/ 36 w 79"/>
              <a:gd name="T35" fmla="*/ 79 h 130"/>
              <a:gd name="T36" fmla="*/ 34 w 79"/>
              <a:gd name="T37" fmla="*/ 75 h 130"/>
              <a:gd name="T38" fmla="*/ 32 w 79"/>
              <a:gd name="T39" fmla="*/ 72 h 130"/>
              <a:gd name="T40" fmla="*/ 29 w 79"/>
              <a:gd name="T41" fmla="*/ 70 h 130"/>
              <a:gd name="T42" fmla="*/ 26 w 79"/>
              <a:gd name="T43" fmla="*/ 68 h 130"/>
              <a:gd name="T44" fmla="*/ 23 w 79"/>
              <a:gd name="T45" fmla="*/ 67 h 130"/>
              <a:gd name="T46" fmla="*/ 13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3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1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70"/>
                </a:lnTo>
                <a:lnTo>
                  <a:pt x="26" y="68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8" name="Freeform 15"/>
          <p:cNvSpPr/>
          <p:nvPr userDrawn="1"/>
        </p:nvSpPr>
        <p:spPr bwMode="auto">
          <a:xfrm>
            <a:off x="9625013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1 h 129"/>
              <a:gd name="T12" fmla="*/ 48 w 80"/>
              <a:gd name="T13" fmla="*/ 73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1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8 w 80"/>
              <a:gd name="T33" fmla="*/ 84 h 129"/>
              <a:gd name="T34" fmla="*/ 35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29 w 80"/>
              <a:gd name="T41" fmla="*/ 71 h 129"/>
              <a:gd name="T42" fmla="*/ 26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6 w 80"/>
              <a:gd name="T57" fmla="*/ 62 h 129"/>
              <a:gd name="T58" fmla="*/ 29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5 w 80"/>
              <a:gd name="T65" fmla="*/ 51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6 w 80"/>
              <a:gd name="T85" fmla="*/ 54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1"/>
                </a:lnTo>
                <a:lnTo>
                  <a:pt x="48" y="73"/>
                </a:lnTo>
                <a:lnTo>
                  <a:pt x="46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1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8" y="84"/>
                </a:lnTo>
                <a:lnTo>
                  <a:pt x="35" y="79"/>
                </a:lnTo>
                <a:lnTo>
                  <a:pt x="34" y="76"/>
                </a:lnTo>
                <a:lnTo>
                  <a:pt x="32" y="73"/>
                </a:lnTo>
                <a:lnTo>
                  <a:pt x="29" y="71"/>
                </a:lnTo>
                <a:lnTo>
                  <a:pt x="26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4"/>
                </a:lnTo>
                <a:lnTo>
                  <a:pt x="35" y="51"/>
                </a:lnTo>
                <a:lnTo>
                  <a:pt x="38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1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6" y="54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9" name="Freeform 16"/>
          <p:cNvSpPr/>
          <p:nvPr userDrawn="1"/>
        </p:nvSpPr>
        <p:spPr bwMode="auto">
          <a:xfrm>
            <a:off x="11996738" y="5299075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3 w 80"/>
              <a:gd name="T61" fmla="*/ 58 h 129"/>
              <a:gd name="T62" fmla="*/ 35 w 80"/>
              <a:gd name="T63" fmla="*/ 55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5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3" y="58"/>
                </a:lnTo>
                <a:lnTo>
                  <a:pt x="35" y="55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5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0" name="Freeform 17"/>
          <p:cNvSpPr/>
          <p:nvPr userDrawn="1"/>
        </p:nvSpPr>
        <p:spPr bwMode="auto">
          <a:xfrm>
            <a:off x="10618788" y="3797300"/>
            <a:ext cx="125413" cy="204788"/>
          </a:xfrm>
          <a:custGeom>
            <a:avLst/>
            <a:gdLst>
              <a:gd name="T0" fmla="*/ 79 w 79"/>
              <a:gd name="T1" fmla="*/ 64 h 129"/>
              <a:gd name="T2" fmla="*/ 79 w 79"/>
              <a:gd name="T3" fmla="*/ 64 h 129"/>
              <a:gd name="T4" fmla="*/ 67 w 79"/>
              <a:gd name="T5" fmla="*/ 64 h 129"/>
              <a:gd name="T6" fmla="*/ 57 w 79"/>
              <a:gd name="T7" fmla="*/ 66 h 129"/>
              <a:gd name="T8" fmla="*/ 54 w 79"/>
              <a:gd name="T9" fmla="*/ 67 h 129"/>
              <a:gd name="T10" fmla="*/ 50 w 79"/>
              <a:gd name="T11" fmla="*/ 69 h 129"/>
              <a:gd name="T12" fmla="*/ 47 w 79"/>
              <a:gd name="T13" fmla="*/ 72 h 129"/>
              <a:gd name="T14" fmla="*/ 45 w 79"/>
              <a:gd name="T15" fmla="*/ 75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4 h 129"/>
              <a:gd name="T22" fmla="*/ 40 w 79"/>
              <a:gd name="T23" fmla="*/ 109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09 h 129"/>
              <a:gd name="T30" fmla="*/ 38 w 79"/>
              <a:gd name="T31" fmla="*/ 94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5 h 129"/>
              <a:gd name="T38" fmla="*/ 32 w 79"/>
              <a:gd name="T39" fmla="*/ 72 h 129"/>
              <a:gd name="T40" fmla="*/ 29 w 79"/>
              <a:gd name="T41" fmla="*/ 69 h 129"/>
              <a:gd name="T42" fmla="*/ 26 w 79"/>
              <a:gd name="T43" fmla="*/ 67 h 129"/>
              <a:gd name="T44" fmla="*/ 23 w 79"/>
              <a:gd name="T45" fmla="*/ 66 h 129"/>
              <a:gd name="T46" fmla="*/ 13 w 79"/>
              <a:gd name="T47" fmla="*/ 64 h 129"/>
              <a:gd name="T48" fmla="*/ 0 w 79"/>
              <a:gd name="T49" fmla="*/ 64 h 129"/>
              <a:gd name="T50" fmla="*/ 0 w 79"/>
              <a:gd name="T51" fmla="*/ 64 h 129"/>
              <a:gd name="T52" fmla="*/ 13 w 79"/>
              <a:gd name="T53" fmla="*/ 63 h 129"/>
              <a:gd name="T54" fmla="*/ 23 w 79"/>
              <a:gd name="T55" fmla="*/ 62 h 129"/>
              <a:gd name="T56" fmla="*/ 26 w 79"/>
              <a:gd name="T57" fmla="*/ 61 h 129"/>
              <a:gd name="T58" fmla="*/ 29 w 79"/>
              <a:gd name="T59" fmla="*/ 59 h 129"/>
              <a:gd name="T60" fmla="*/ 32 w 79"/>
              <a:gd name="T61" fmla="*/ 57 h 129"/>
              <a:gd name="T62" fmla="*/ 34 w 79"/>
              <a:gd name="T63" fmla="*/ 54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19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19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4 h 129"/>
              <a:gd name="T86" fmla="*/ 47 w 79"/>
              <a:gd name="T87" fmla="*/ 57 h 129"/>
              <a:gd name="T88" fmla="*/ 50 w 79"/>
              <a:gd name="T89" fmla="*/ 59 h 129"/>
              <a:gd name="T90" fmla="*/ 54 w 79"/>
              <a:gd name="T91" fmla="*/ 61 h 129"/>
              <a:gd name="T92" fmla="*/ 57 w 79"/>
              <a:gd name="T93" fmla="*/ 62 h 129"/>
              <a:gd name="T94" fmla="*/ 67 w 79"/>
              <a:gd name="T95" fmla="*/ 63 h 129"/>
              <a:gd name="T96" fmla="*/ 79 w 79"/>
              <a:gd name="T97" fmla="*/ 64 h 129"/>
              <a:gd name="T98" fmla="*/ 79 w 79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4"/>
                </a:moveTo>
                <a:lnTo>
                  <a:pt x="79" y="64"/>
                </a:lnTo>
                <a:lnTo>
                  <a:pt x="67" y="64"/>
                </a:lnTo>
                <a:lnTo>
                  <a:pt x="57" y="66"/>
                </a:lnTo>
                <a:lnTo>
                  <a:pt x="54" y="67"/>
                </a:lnTo>
                <a:lnTo>
                  <a:pt x="50" y="69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39" y="129"/>
                </a:lnTo>
                <a:lnTo>
                  <a:pt x="39" y="129"/>
                </a:lnTo>
                <a:lnTo>
                  <a:pt x="39" y="109"/>
                </a:lnTo>
                <a:lnTo>
                  <a:pt x="38" y="94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69"/>
                </a:lnTo>
                <a:lnTo>
                  <a:pt x="26" y="67"/>
                </a:lnTo>
                <a:lnTo>
                  <a:pt x="23" y="66"/>
                </a:lnTo>
                <a:lnTo>
                  <a:pt x="13" y="64"/>
                </a:lnTo>
                <a:lnTo>
                  <a:pt x="0" y="64"/>
                </a:lnTo>
                <a:lnTo>
                  <a:pt x="0" y="64"/>
                </a:lnTo>
                <a:lnTo>
                  <a:pt x="13" y="63"/>
                </a:lnTo>
                <a:lnTo>
                  <a:pt x="23" y="62"/>
                </a:lnTo>
                <a:lnTo>
                  <a:pt x="26" y="61"/>
                </a:lnTo>
                <a:lnTo>
                  <a:pt x="29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19"/>
                </a:lnTo>
                <a:lnTo>
                  <a:pt x="39" y="0"/>
                </a:lnTo>
                <a:lnTo>
                  <a:pt x="39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4"/>
                </a:lnTo>
                <a:lnTo>
                  <a:pt x="47" y="57"/>
                </a:lnTo>
                <a:lnTo>
                  <a:pt x="50" y="59"/>
                </a:lnTo>
                <a:lnTo>
                  <a:pt x="54" y="61"/>
                </a:lnTo>
                <a:lnTo>
                  <a:pt x="57" y="62"/>
                </a:lnTo>
                <a:lnTo>
                  <a:pt x="67" y="63"/>
                </a:lnTo>
                <a:lnTo>
                  <a:pt x="79" y="64"/>
                </a:lnTo>
                <a:lnTo>
                  <a:pt x="79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1" name="Freeform 18"/>
          <p:cNvSpPr/>
          <p:nvPr userDrawn="1"/>
        </p:nvSpPr>
        <p:spPr bwMode="auto">
          <a:xfrm>
            <a:off x="11933238" y="19970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7 w 80"/>
              <a:gd name="T7" fmla="*/ 66 h 129"/>
              <a:gd name="T8" fmla="*/ 53 w 80"/>
              <a:gd name="T9" fmla="*/ 67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4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4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7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7" y="66"/>
                </a:lnTo>
                <a:lnTo>
                  <a:pt x="53" y="67"/>
                </a:lnTo>
                <a:lnTo>
                  <a:pt x="50" y="69"/>
                </a:lnTo>
                <a:lnTo>
                  <a:pt x="48" y="72"/>
                </a:lnTo>
                <a:lnTo>
                  <a:pt x="46" y="74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4"/>
                </a:lnTo>
                <a:lnTo>
                  <a:pt x="33" y="72"/>
                </a:lnTo>
                <a:lnTo>
                  <a:pt x="30" y="69"/>
                </a:lnTo>
                <a:lnTo>
                  <a:pt x="27" y="67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2" name="Freeform 19"/>
          <p:cNvSpPr/>
          <p:nvPr userDrawn="1"/>
        </p:nvSpPr>
        <p:spPr bwMode="auto">
          <a:xfrm>
            <a:off x="9726613" y="2689225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9 h 130"/>
              <a:gd name="T10" fmla="*/ 50 w 79"/>
              <a:gd name="T11" fmla="*/ 70 h 130"/>
              <a:gd name="T12" fmla="*/ 47 w 79"/>
              <a:gd name="T13" fmla="*/ 73 h 130"/>
              <a:gd name="T14" fmla="*/ 45 w 79"/>
              <a:gd name="T15" fmla="*/ 76 h 130"/>
              <a:gd name="T16" fmla="*/ 43 w 79"/>
              <a:gd name="T17" fmla="*/ 79 h 130"/>
              <a:gd name="T18" fmla="*/ 42 w 79"/>
              <a:gd name="T19" fmla="*/ 84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4 h 130"/>
              <a:gd name="T34" fmla="*/ 36 w 79"/>
              <a:gd name="T35" fmla="*/ 79 h 130"/>
              <a:gd name="T36" fmla="*/ 34 w 79"/>
              <a:gd name="T37" fmla="*/ 76 h 130"/>
              <a:gd name="T38" fmla="*/ 32 w 79"/>
              <a:gd name="T39" fmla="*/ 73 h 130"/>
              <a:gd name="T40" fmla="*/ 29 w 79"/>
              <a:gd name="T41" fmla="*/ 70 h 130"/>
              <a:gd name="T42" fmla="*/ 26 w 79"/>
              <a:gd name="T43" fmla="*/ 69 h 130"/>
              <a:gd name="T44" fmla="*/ 23 w 79"/>
              <a:gd name="T45" fmla="*/ 67 h 130"/>
              <a:gd name="T46" fmla="*/ 12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2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0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4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9" y="70"/>
                </a:lnTo>
                <a:lnTo>
                  <a:pt x="26" y="69"/>
                </a:lnTo>
                <a:lnTo>
                  <a:pt x="23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3" name="Freeform 20"/>
          <p:cNvSpPr/>
          <p:nvPr userDrawn="1"/>
        </p:nvSpPr>
        <p:spPr bwMode="auto">
          <a:xfrm>
            <a:off x="1108868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3 w 80"/>
              <a:gd name="T37" fmla="*/ 75 h 129"/>
              <a:gd name="T38" fmla="*/ 31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2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2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1 w 80"/>
              <a:gd name="T61" fmla="*/ 56 h 129"/>
              <a:gd name="T62" fmla="*/ 33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3 h 129"/>
              <a:gd name="T86" fmla="*/ 47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39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3" y="75"/>
                </a:lnTo>
                <a:lnTo>
                  <a:pt x="31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2" y="65"/>
                </a:lnTo>
                <a:lnTo>
                  <a:pt x="0" y="65"/>
                </a:lnTo>
                <a:lnTo>
                  <a:pt x="0" y="65"/>
                </a:lnTo>
                <a:lnTo>
                  <a:pt x="12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1" y="56"/>
                </a:lnTo>
                <a:lnTo>
                  <a:pt x="33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4" y="50"/>
                </a:lnTo>
                <a:lnTo>
                  <a:pt x="45" y="53"/>
                </a:lnTo>
                <a:lnTo>
                  <a:pt x="47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4" name="Freeform 21"/>
          <p:cNvSpPr/>
          <p:nvPr userDrawn="1"/>
        </p:nvSpPr>
        <p:spPr bwMode="auto">
          <a:xfrm>
            <a:off x="11733213" y="3182938"/>
            <a:ext cx="125413" cy="204788"/>
          </a:xfrm>
          <a:custGeom>
            <a:avLst/>
            <a:gdLst>
              <a:gd name="T0" fmla="*/ 79 w 79"/>
              <a:gd name="T1" fmla="*/ 65 h 129"/>
              <a:gd name="T2" fmla="*/ 79 w 79"/>
              <a:gd name="T3" fmla="*/ 65 h 129"/>
              <a:gd name="T4" fmla="*/ 66 w 79"/>
              <a:gd name="T5" fmla="*/ 66 h 129"/>
              <a:gd name="T6" fmla="*/ 56 w 79"/>
              <a:gd name="T7" fmla="*/ 67 h 129"/>
              <a:gd name="T8" fmla="*/ 53 w 79"/>
              <a:gd name="T9" fmla="*/ 69 h 129"/>
              <a:gd name="T10" fmla="*/ 50 w 79"/>
              <a:gd name="T11" fmla="*/ 70 h 129"/>
              <a:gd name="T12" fmla="*/ 47 w 79"/>
              <a:gd name="T13" fmla="*/ 73 h 129"/>
              <a:gd name="T14" fmla="*/ 45 w 79"/>
              <a:gd name="T15" fmla="*/ 76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5 h 129"/>
              <a:gd name="T22" fmla="*/ 40 w 79"/>
              <a:gd name="T23" fmla="*/ 110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10 h 129"/>
              <a:gd name="T30" fmla="*/ 38 w 79"/>
              <a:gd name="T31" fmla="*/ 95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6 h 129"/>
              <a:gd name="T38" fmla="*/ 32 w 79"/>
              <a:gd name="T39" fmla="*/ 73 h 129"/>
              <a:gd name="T40" fmla="*/ 28 w 79"/>
              <a:gd name="T41" fmla="*/ 70 h 129"/>
              <a:gd name="T42" fmla="*/ 25 w 79"/>
              <a:gd name="T43" fmla="*/ 69 h 129"/>
              <a:gd name="T44" fmla="*/ 22 w 79"/>
              <a:gd name="T45" fmla="*/ 67 h 129"/>
              <a:gd name="T46" fmla="*/ 12 w 79"/>
              <a:gd name="T47" fmla="*/ 66 h 129"/>
              <a:gd name="T48" fmla="*/ 0 w 79"/>
              <a:gd name="T49" fmla="*/ 65 h 129"/>
              <a:gd name="T50" fmla="*/ 0 w 79"/>
              <a:gd name="T51" fmla="*/ 65 h 129"/>
              <a:gd name="T52" fmla="*/ 12 w 79"/>
              <a:gd name="T53" fmla="*/ 65 h 129"/>
              <a:gd name="T54" fmla="*/ 22 w 79"/>
              <a:gd name="T55" fmla="*/ 63 h 129"/>
              <a:gd name="T56" fmla="*/ 25 w 79"/>
              <a:gd name="T57" fmla="*/ 62 h 129"/>
              <a:gd name="T58" fmla="*/ 28 w 79"/>
              <a:gd name="T59" fmla="*/ 60 h 129"/>
              <a:gd name="T60" fmla="*/ 32 w 79"/>
              <a:gd name="T61" fmla="*/ 58 h 129"/>
              <a:gd name="T62" fmla="*/ 34 w 79"/>
              <a:gd name="T63" fmla="*/ 55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20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20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5 h 129"/>
              <a:gd name="T86" fmla="*/ 47 w 79"/>
              <a:gd name="T87" fmla="*/ 58 h 129"/>
              <a:gd name="T88" fmla="*/ 50 w 79"/>
              <a:gd name="T89" fmla="*/ 60 h 129"/>
              <a:gd name="T90" fmla="*/ 53 w 79"/>
              <a:gd name="T91" fmla="*/ 62 h 129"/>
              <a:gd name="T92" fmla="*/ 56 w 79"/>
              <a:gd name="T93" fmla="*/ 63 h 129"/>
              <a:gd name="T94" fmla="*/ 66 w 79"/>
              <a:gd name="T95" fmla="*/ 65 h 129"/>
              <a:gd name="T96" fmla="*/ 79 w 79"/>
              <a:gd name="T97" fmla="*/ 65 h 129"/>
              <a:gd name="T98" fmla="*/ 79 w 79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5"/>
                </a:moveTo>
                <a:lnTo>
                  <a:pt x="79" y="65"/>
                </a:lnTo>
                <a:lnTo>
                  <a:pt x="66" y="66"/>
                </a:lnTo>
                <a:lnTo>
                  <a:pt x="56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29"/>
                </a:lnTo>
                <a:lnTo>
                  <a:pt x="39" y="129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8" y="70"/>
                </a:lnTo>
                <a:lnTo>
                  <a:pt x="25" y="69"/>
                </a:lnTo>
                <a:lnTo>
                  <a:pt x="22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2" y="63"/>
                </a:lnTo>
                <a:lnTo>
                  <a:pt x="25" y="62"/>
                </a:lnTo>
                <a:lnTo>
                  <a:pt x="28" y="60"/>
                </a:lnTo>
                <a:lnTo>
                  <a:pt x="32" y="58"/>
                </a:lnTo>
                <a:lnTo>
                  <a:pt x="34" y="55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3" y="62"/>
                </a:lnTo>
                <a:lnTo>
                  <a:pt x="56" y="63"/>
                </a:lnTo>
                <a:lnTo>
                  <a:pt x="66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5" name="Freeform 22"/>
          <p:cNvSpPr/>
          <p:nvPr userDrawn="1"/>
        </p:nvSpPr>
        <p:spPr bwMode="auto">
          <a:xfrm>
            <a:off x="11152188" y="52911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4 w 123"/>
              <a:gd name="T7" fmla="*/ 102 h 199"/>
              <a:gd name="T8" fmla="*/ 88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2 w 123"/>
              <a:gd name="T15" fmla="*/ 112 h 199"/>
              <a:gd name="T16" fmla="*/ 69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6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6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0 w 123"/>
              <a:gd name="T49" fmla="*/ 105 h 199"/>
              <a:gd name="T50" fmla="*/ 34 w 123"/>
              <a:gd name="T51" fmla="*/ 103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4 w 123"/>
              <a:gd name="T65" fmla="*/ 96 h 199"/>
              <a:gd name="T66" fmla="*/ 40 w 123"/>
              <a:gd name="T67" fmla="*/ 94 h 199"/>
              <a:gd name="T68" fmla="*/ 45 w 123"/>
              <a:gd name="T69" fmla="*/ 92 h 199"/>
              <a:gd name="T70" fmla="*/ 49 w 123"/>
              <a:gd name="T71" fmla="*/ 88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4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4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69 w 123"/>
              <a:gd name="T99" fmla="*/ 84 h 199"/>
              <a:gd name="T100" fmla="*/ 72 w 123"/>
              <a:gd name="T101" fmla="*/ 88 h 199"/>
              <a:gd name="T102" fmla="*/ 77 w 123"/>
              <a:gd name="T103" fmla="*/ 92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4" y="102"/>
                </a:lnTo>
                <a:lnTo>
                  <a:pt x="88" y="103"/>
                </a:lnTo>
                <a:lnTo>
                  <a:pt x="82" y="105"/>
                </a:lnTo>
                <a:lnTo>
                  <a:pt x="77" y="108"/>
                </a:lnTo>
                <a:lnTo>
                  <a:pt x="72" y="112"/>
                </a:lnTo>
                <a:lnTo>
                  <a:pt x="69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6"/>
                </a:lnTo>
                <a:lnTo>
                  <a:pt x="62" y="146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6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0" y="105"/>
                </a:lnTo>
                <a:lnTo>
                  <a:pt x="34" y="103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4" y="96"/>
                </a:lnTo>
                <a:lnTo>
                  <a:pt x="40" y="94"/>
                </a:lnTo>
                <a:lnTo>
                  <a:pt x="45" y="92"/>
                </a:lnTo>
                <a:lnTo>
                  <a:pt x="49" y="88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4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4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69" y="84"/>
                </a:lnTo>
                <a:lnTo>
                  <a:pt x="72" y="88"/>
                </a:lnTo>
                <a:lnTo>
                  <a:pt x="77" y="92"/>
                </a:lnTo>
                <a:lnTo>
                  <a:pt x="82" y="94"/>
                </a:lnTo>
                <a:lnTo>
                  <a:pt x="88" y="96"/>
                </a:lnTo>
                <a:lnTo>
                  <a:pt x="94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6" name="Freeform 23"/>
          <p:cNvSpPr/>
          <p:nvPr userDrawn="1"/>
        </p:nvSpPr>
        <p:spPr bwMode="auto">
          <a:xfrm>
            <a:off x="6146800" y="49863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5 w 123"/>
              <a:gd name="T7" fmla="*/ 102 h 199"/>
              <a:gd name="T8" fmla="*/ 88 w 123"/>
              <a:gd name="T9" fmla="*/ 104 h 199"/>
              <a:gd name="T10" fmla="*/ 82 w 123"/>
              <a:gd name="T11" fmla="*/ 106 h 199"/>
              <a:gd name="T12" fmla="*/ 77 w 123"/>
              <a:gd name="T13" fmla="*/ 108 h 199"/>
              <a:gd name="T14" fmla="*/ 73 w 123"/>
              <a:gd name="T15" fmla="*/ 112 h 199"/>
              <a:gd name="T16" fmla="*/ 70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7 h 199"/>
              <a:gd name="T24" fmla="*/ 62 w 123"/>
              <a:gd name="T25" fmla="*/ 146 h 199"/>
              <a:gd name="T26" fmla="*/ 61 w 123"/>
              <a:gd name="T27" fmla="*/ 170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70 h 199"/>
              <a:gd name="T34" fmla="*/ 59 w 123"/>
              <a:gd name="T35" fmla="*/ 146 h 199"/>
              <a:gd name="T36" fmla="*/ 58 w 123"/>
              <a:gd name="T37" fmla="*/ 137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1 w 123"/>
              <a:gd name="T49" fmla="*/ 106 h 199"/>
              <a:gd name="T50" fmla="*/ 35 w 123"/>
              <a:gd name="T51" fmla="*/ 104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5 w 123"/>
              <a:gd name="T65" fmla="*/ 97 h 199"/>
              <a:gd name="T66" fmla="*/ 41 w 123"/>
              <a:gd name="T67" fmla="*/ 95 h 199"/>
              <a:gd name="T68" fmla="*/ 45 w 123"/>
              <a:gd name="T69" fmla="*/ 93 h 199"/>
              <a:gd name="T70" fmla="*/ 49 w 123"/>
              <a:gd name="T71" fmla="*/ 89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5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5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70 w 123"/>
              <a:gd name="T99" fmla="*/ 84 h 199"/>
              <a:gd name="T100" fmla="*/ 73 w 123"/>
              <a:gd name="T101" fmla="*/ 89 h 199"/>
              <a:gd name="T102" fmla="*/ 77 w 123"/>
              <a:gd name="T103" fmla="*/ 93 h 199"/>
              <a:gd name="T104" fmla="*/ 82 w 123"/>
              <a:gd name="T105" fmla="*/ 95 h 199"/>
              <a:gd name="T106" fmla="*/ 88 w 123"/>
              <a:gd name="T107" fmla="*/ 97 h 199"/>
              <a:gd name="T108" fmla="*/ 95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5" y="102"/>
                </a:lnTo>
                <a:lnTo>
                  <a:pt x="88" y="104"/>
                </a:lnTo>
                <a:lnTo>
                  <a:pt x="82" y="106"/>
                </a:lnTo>
                <a:lnTo>
                  <a:pt x="77" y="108"/>
                </a:lnTo>
                <a:lnTo>
                  <a:pt x="73" y="112"/>
                </a:lnTo>
                <a:lnTo>
                  <a:pt x="70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7"/>
                </a:lnTo>
                <a:lnTo>
                  <a:pt x="62" y="146"/>
                </a:lnTo>
                <a:lnTo>
                  <a:pt x="61" y="170"/>
                </a:lnTo>
                <a:lnTo>
                  <a:pt x="61" y="199"/>
                </a:lnTo>
                <a:lnTo>
                  <a:pt x="61" y="199"/>
                </a:lnTo>
                <a:lnTo>
                  <a:pt x="60" y="170"/>
                </a:lnTo>
                <a:lnTo>
                  <a:pt x="59" y="146"/>
                </a:lnTo>
                <a:lnTo>
                  <a:pt x="58" y="137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1" y="106"/>
                </a:lnTo>
                <a:lnTo>
                  <a:pt x="35" y="104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5" y="97"/>
                </a:lnTo>
                <a:lnTo>
                  <a:pt x="41" y="95"/>
                </a:lnTo>
                <a:lnTo>
                  <a:pt x="45" y="93"/>
                </a:lnTo>
                <a:lnTo>
                  <a:pt x="49" y="89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5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5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70" y="84"/>
                </a:lnTo>
                <a:lnTo>
                  <a:pt x="73" y="89"/>
                </a:lnTo>
                <a:lnTo>
                  <a:pt x="77" y="93"/>
                </a:lnTo>
                <a:lnTo>
                  <a:pt x="82" y="95"/>
                </a:lnTo>
                <a:lnTo>
                  <a:pt x="88" y="97"/>
                </a:lnTo>
                <a:lnTo>
                  <a:pt x="95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7" name="Freeform 24"/>
          <p:cNvSpPr/>
          <p:nvPr userDrawn="1"/>
        </p:nvSpPr>
        <p:spPr bwMode="auto">
          <a:xfrm>
            <a:off x="2370138" y="49022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5 w 123"/>
              <a:gd name="T7" fmla="*/ 102 h 199"/>
              <a:gd name="T8" fmla="*/ 89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6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60 w 123"/>
              <a:gd name="T35" fmla="*/ 146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3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5 h 199"/>
              <a:gd name="T50" fmla="*/ 35 w 123"/>
              <a:gd name="T51" fmla="*/ 103 h 199"/>
              <a:gd name="T52" fmla="*/ 28 w 123"/>
              <a:gd name="T53" fmla="*/ 102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3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1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1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5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5" y="102"/>
                </a:lnTo>
                <a:lnTo>
                  <a:pt x="89" y="103"/>
                </a:lnTo>
                <a:lnTo>
                  <a:pt x="82" y="105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6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60" y="146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3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5"/>
                </a:lnTo>
                <a:lnTo>
                  <a:pt x="35" y="103"/>
                </a:lnTo>
                <a:lnTo>
                  <a:pt x="28" y="102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3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1" y="31"/>
                </a:lnTo>
                <a:lnTo>
                  <a:pt x="62" y="0"/>
                </a:lnTo>
                <a:lnTo>
                  <a:pt x="62" y="0"/>
                </a:lnTo>
                <a:lnTo>
                  <a:pt x="62" y="31"/>
                </a:lnTo>
                <a:lnTo>
                  <a:pt x="63" y="53"/>
                </a:lnTo>
                <a:lnTo>
                  <a:pt x="64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5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8" name="Freeform 25"/>
          <p:cNvSpPr/>
          <p:nvPr userDrawn="1"/>
        </p:nvSpPr>
        <p:spPr bwMode="auto">
          <a:xfrm>
            <a:off x="9247188" y="41767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2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2 w 123"/>
              <a:gd name="T15" fmla="*/ 110 h 199"/>
              <a:gd name="T16" fmla="*/ 69 w 123"/>
              <a:gd name="T17" fmla="*/ 116 h 199"/>
              <a:gd name="T18" fmla="*/ 67 w 123"/>
              <a:gd name="T19" fmla="*/ 121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5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6 h 199"/>
              <a:gd name="T44" fmla="*/ 49 w 123"/>
              <a:gd name="T45" fmla="*/ 110 h 199"/>
              <a:gd name="T46" fmla="*/ 45 w 123"/>
              <a:gd name="T47" fmla="*/ 107 h 199"/>
              <a:gd name="T48" fmla="*/ 41 w 123"/>
              <a:gd name="T49" fmla="*/ 104 h 199"/>
              <a:gd name="T50" fmla="*/ 34 w 123"/>
              <a:gd name="T51" fmla="*/ 102 h 199"/>
              <a:gd name="T52" fmla="*/ 27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7 w 123"/>
              <a:gd name="T63" fmla="*/ 97 h 199"/>
              <a:gd name="T64" fmla="*/ 34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2 h 199"/>
              <a:gd name="T80" fmla="*/ 59 w 123"/>
              <a:gd name="T81" fmla="*/ 53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0 h 199"/>
              <a:gd name="T90" fmla="*/ 62 w 123"/>
              <a:gd name="T91" fmla="*/ 53 h 199"/>
              <a:gd name="T92" fmla="*/ 63 w 123"/>
              <a:gd name="T93" fmla="*/ 62 h 199"/>
              <a:gd name="T94" fmla="*/ 65 w 123"/>
              <a:gd name="T95" fmla="*/ 70 h 199"/>
              <a:gd name="T96" fmla="*/ 67 w 123"/>
              <a:gd name="T97" fmla="*/ 78 h 199"/>
              <a:gd name="T98" fmla="*/ 69 w 123"/>
              <a:gd name="T99" fmla="*/ 83 h 199"/>
              <a:gd name="T100" fmla="*/ 72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7 h 199"/>
              <a:gd name="T110" fmla="*/ 102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2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2" y="110"/>
                </a:lnTo>
                <a:lnTo>
                  <a:pt x="69" y="116"/>
                </a:lnTo>
                <a:lnTo>
                  <a:pt x="67" y="121"/>
                </a:lnTo>
                <a:lnTo>
                  <a:pt x="65" y="128"/>
                </a:lnTo>
                <a:lnTo>
                  <a:pt x="63" y="136"/>
                </a:lnTo>
                <a:lnTo>
                  <a:pt x="62" y="145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6"/>
                </a:lnTo>
                <a:lnTo>
                  <a:pt x="49" y="110"/>
                </a:lnTo>
                <a:lnTo>
                  <a:pt x="45" y="107"/>
                </a:lnTo>
                <a:lnTo>
                  <a:pt x="41" y="104"/>
                </a:lnTo>
                <a:lnTo>
                  <a:pt x="34" y="102"/>
                </a:lnTo>
                <a:lnTo>
                  <a:pt x="27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7" y="97"/>
                </a:lnTo>
                <a:lnTo>
                  <a:pt x="34" y="96"/>
                </a:lnTo>
                <a:lnTo>
                  <a:pt x="41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2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2"/>
                </a:lnTo>
                <a:lnTo>
                  <a:pt x="65" y="70"/>
                </a:lnTo>
                <a:lnTo>
                  <a:pt x="67" y="78"/>
                </a:lnTo>
                <a:lnTo>
                  <a:pt x="69" y="83"/>
                </a:lnTo>
                <a:lnTo>
                  <a:pt x="72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7"/>
                </a:lnTo>
                <a:lnTo>
                  <a:pt x="102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9" name="Freeform 26"/>
          <p:cNvSpPr/>
          <p:nvPr userDrawn="1"/>
        </p:nvSpPr>
        <p:spPr bwMode="auto">
          <a:xfrm>
            <a:off x="10858500" y="263525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3 w 123"/>
              <a:gd name="T15" fmla="*/ 111 h 199"/>
              <a:gd name="T16" fmla="*/ 70 w 123"/>
              <a:gd name="T17" fmla="*/ 115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5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5 h 199"/>
              <a:gd name="T44" fmla="*/ 49 w 123"/>
              <a:gd name="T45" fmla="*/ 111 h 199"/>
              <a:gd name="T46" fmla="*/ 45 w 123"/>
              <a:gd name="T47" fmla="*/ 107 h 199"/>
              <a:gd name="T48" fmla="*/ 40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8 w 123"/>
              <a:gd name="T63" fmla="*/ 98 h 199"/>
              <a:gd name="T64" fmla="*/ 35 w 123"/>
              <a:gd name="T65" fmla="*/ 96 h 199"/>
              <a:gd name="T66" fmla="*/ 40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3 h 199"/>
              <a:gd name="T80" fmla="*/ 59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0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8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3" y="111"/>
                </a:lnTo>
                <a:lnTo>
                  <a:pt x="70" y="115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5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0" y="104"/>
                </a:lnTo>
                <a:lnTo>
                  <a:pt x="35" y="102"/>
                </a:lnTo>
                <a:lnTo>
                  <a:pt x="28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8" y="98"/>
                </a:lnTo>
                <a:lnTo>
                  <a:pt x="35" y="96"/>
                </a:lnTo>
                <a:lnTo>
                  <a:pt x="40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3"/>
                </a:lnTo>
                <a:lnTo>
                  <a:pt x="59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3" y="53"/>
                </a:lnTo>
                <a:lnTo>
                  <a:pt x="64" y="63"/>
                </a:lnTo>
                <a:lnTo>
                  <a:pt x="66" y="70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8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0" name="Freeform 27"/>
          <p:cNvSpPr/>
          <p:nvPr userDrawn="1"/>
        </p:nvSpPr>
        <p:spPr bwMode="auto">
          <a:xfrm>
            <a:off x="9950450" y="1511300"/>
            <a:ext cx="195263" cy="314325"/>
          </a:xfrm>
          <a:custGeom>
            <a:avLst/>
            <a:gdLst>
              <a:gd name="T0" fmla="*/ 123 w 123"/>
              <a:gd name="T1" fmla="*/ 100 h 198"/>
              <a:gd name="T2" fmla="*/ 123 w 123"/>
              <a:gd name="T3" fmla="*/ 100 h 198"/>
              <a:gd name="T4" fmla="*/ 102 w 123"/>
              <a:gd name="T5" fmla="*/ 100 h 198"/>
              <a:gd name="T6" fmla="*/ 94 w 123"/>
              <a:gd name="T7" fmla="*/ 101 h 198"/>
              <a:gd name="T8" fmla="*/ 88 w 123"/>
              <a:gd name="T9" fmla="*/ 103 h 198"/>
              <a:gd name="T10" fmla="*/ 82 w 123"/>
              <a:gd name="T11" fmla="*/ 105 h 198"/>
              <a:gd name="T12" fmla="*/ 77 w 123"/>
              <a:gd name="T13" fmla="*/ 107 h 198"/>
              <a:gd name="T14" fmla="*/ 73 w 123"/>
              <a:gd name="T15" fmla="*/ 111 h 198"/>
              <a:gd name="T16" fmla="*/ 69 w 123"/>
              <a:gd name="T17" fmla="*/ 115 h 198"/>
              <a:gd name="T18" fmla="*/ 67 w 123"/>
              <a:gd name="T19" fmla="*/ 121 h 198"/>
              <a:gd name="T20" fmla="*/ 65 w 123"/>
              <a:gd name="T21" fmla="*/ 127 h 198"/>
              <a:gd name="T22" fmla="*/ 63 w 123"/>
              <a:gd name="T23" fmla="*/ 135 h 198"/>
              <a:gd name="T24" fmla="*/ 62 w 123"/>
              <a:gd name="T25" fmla="*/ 145 h 198"/>
              <a:gd name="T26" fmla="*/ 61 w 123"/>
              <a:gd name="T27" fmla="*/ 168 h 198"/>
              <a:gd name="T28" fmla="*/ 61 w 123"/>
              <a:gd name="T29" fmla="*/ 198 h 198"/>
              <a:gd name="T30" fmla="*/ 61 w 123"/>
              <a:gd name="T31" fmla="*/ 198 h 198"/>
              <a:gd name="T32" fmla="*/ 60 w 123"/>
              <a:gd name="T33" fmla="*/ 168 h 198"/>
              <a:gd name="T34" fmla="*/ 59 w 123"/>
              <a:gd name="T35" fmla="*/ 145 h 198"/>
              <a:gd name="T36" fmla="*/ 58 w 123"/>
              <a:gd name="T37" fmla="*/ 135 h 198"/>
              <a:gd name="T38" fmla="*/ 57 w 123"/>
              <a:gd name="T39" fmla="*/ 127 h 198"/>
              <a:gd name="T40" fmla="*/ 55 w 123"/>
              <a:gd name="T41" fmla="*/ 121 h 198"/>
              <a:gd name="T42" fmla="*/ 52 w 123"/>
              <a:gd name="T43" fmla="*/ 115 h 198"/>
              <a:gd name="T44" fmla="*/ 49 w 123"/>
              <a:gd name="T45" fmla="*/ 111 h 198"/>
              <a:gd name="T46" fmla="*/ 45 w 123"/>
              <a:gd name="T47" fmla="*/ 107 h 198"/>
              <a:gd name="T48" fmla="*/ 41 w 123"/>
              <a:gd name="T49" fmla="*/ 105 h 198"/>
              <a:gd name="T50" fmla="*/ 35 w 123"/>
              <a:gd name="T51" fmla="*/ 103 h 198"/>
              <a:gd name="T52" fmla="*/ 27 w 123"/>
              <a:gd name="T53" fmla="*/ 101 h 198"/>
              <a:gd name="T54" fmla="*/ 19 w 123"/>
              <a:gd name="T55" fmla="*/ 100 h 198"/>
              <a:gd name="T56" fmla="*/ 0 w 123"/>
              <a:gd name="T57" fmla="*/ 100 h 198"/>
              <a:gd name="T58" fmla="*/ 0 w 123"/>
              <a:gd name="T59" fmla="*/ 100 h 198"/>
              <a:gd name="T60" fmla="*/ 19 w 123"/>
              <a:gd name="T61" fmla="*/ 99 h 198"/>
              <a:gd name="T62" fmla="*/ 27 w 123"/>
              <a:gd name="T63" fmla="*/ 97 h 198"/>
              <a:gd name="T64" fmla="*/ 35 w 123"/>
              <a:gd name="T65" fmla="*/ 95 h 198"/>
              <a:gd name="T66" fmla="*/ 41 w 123"/>
              <a:gd name="T67" fmla="*/ 93 h 198"/>
              <a:gd name="T68" fmla="*/ 45 w 123"/>
              <a:gd name="T69" fmla="*/ 91 h 198"/>
              <a:gd name="T70" fmla="*/ 49 w 123"/>
              <a:gd name="T71" fmla="*/ 87 h 198"/>
              <a:gd name="T72" fmla="*/ 52 w 123"/>
              <a:gd name="T73" fmla="*/ 83 h 198"/>
              <a:gd name="T74" fmla="*/ 55 w 123"/>
              <a:gd name="T75" fmla="*/ 77 h 198"/>
              <a:gd name="T76" fmla="*/ 57 w 123"/>
              <a:gd name="T77" fmla="*/ 71 h 198"/>
              <a:gd name="T78" fmla="*/ 58 w 123"/>
              <a:gd name="T79" fmla="*/ 63 h 198"/>
              <a:gd name="T80" fmla="*/ 59 w 123"/>
              <a:gd name="T81" fmla="*/ 53 h 198"/>
              <a:gd name="T82" fmla="*/ 60 w 123"/>
              <a:gd name="T83" fmla="*/ 30 h 198"/>
              <a:gd name="T84" fmla="*/ 61 w 123"/>
              <a:gd name="T85" fmla="*/ 0 h 198"/>
              <a:gd name="T86" fmla="*/ 61 w 123"/>
              <a:gd name="T87" fmla="*/ 0 h 198"/>
              <a:gd name="T88" fmla="*/ 61 w 123"/>
              <a:gd name="T89" fmla="*/ 30 h 198"/>
              <a:gd name="T90" fmla="*/ 62 w 123"/>
              <a:gd name="T91" fmla="*/ 53 h 198"/>
              <a:gd name="T92" fmla="*/ 63 w 123"/>
              <a:gd name="T93" fmla="*/ 63 h 198"/>
              <a:gd name="T94" fmla="*/ 65 w 123"/>
              <a:gd name="T95" fmla="*/ 71 h 198"/>
              <a:gd name="T96" fmla="*/ 67 w 123"/>
              <a:gd name="T97" fmla="*/ 77 h 198"/>
              <a:gd name="T98" fmla="*/ 69 w 123"/>
              <a:gd name="T99" fmla="*/ 83 h 198"/>
              <a:gd name="T100" fmla="*/ 73 w 123"/>
              <a:gd name="T101" fmla="*/ 87 h 198"/>
              <a:gd name="T102" fmla="*/ 77 w 123"/>
              <a:gd name="T103" fmla="*/ 91 h 198"/>
              <a:gd name="T104" fmla="*/ 82 w 123"/>
              <a:gd name="T105" fmla="*/ 93 h 198"/>
              <a:gd name="T106" fmla="*/ 88 w 123"/>
              <a:gd name="T107" fmla="*/ 95 h 198"/>
              <a:gd name="T108" fmla="*/ 94 w 123"/>
              <a:gd name="T109" fmla="*/ 97 h 198"/>
              <a:gd name="T110" fmla="*/ 102 w 123"/>
              <a:gd name="T111" fmla="*/ 99 h 198"/>
              <a:gd name="T112" fmla="*/ 123 w 123"/>
              <a:gd name="T113" fmla="*/ 100 h 198"/>
              <a:gd name="T114" fmla="*/ 123 w 123"/>
              <a:gd name="T115" fmla="*/ 10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8">
                <a:moveTo>
                  <a:pt x="123" y="100"/>
                </a:moveTo>
                <a:lnTo>
                  <a:pt x="123" y="100"/>
                </a:lnTo>
                <a:lnTo>
                  <a:pt x="102" y="100"/>
                </a:lnTo>
                <a:lnTo>
                  <a:pt x="94" y="101"/>
                </a:lnTo>
                <a:lnTo>
                  <a:pt x="88" y="103"/>
                </a:lnTo>
                <a:lnTo>
                  <a:pt x="82" y="105"/>
                </a:lnTo>
                <a:lnTo>
                  <a:pt x="77" y="107"/>
                </a:lnTo>
                <a:lnTo>
                  <a:pt x="73" y="111"/>
                </a:lnTo>
                <a:lnTo>
                  <a:pt x="69" y="115"/>
                </a:lnTo>
                <a:lnTo>
                  <a:pt x="67" y="121"/>
                </a:lnTo>
                <a:lnTo>
                  <a:pt x="65" y="127"/>
                </a:lnTo>
                <a:lnTo>
                  <a:pt x="63" y="135"/>
                </a:lnTo>
                <a:lnTo>
                  <a:pt x="62" y="145"/>
                </a:lnTo>
                <a:lnTo>
                  <a:pt x="61" y="168"/>
                </a:lnTo>
                <a:lnTo>
                  <a:pt x="61" y="198"/>
                </a:lnTo>
                <a:lnTo>
                  <a:pt x="61" y="198"/>
                </a:lnTo>
                <a:lnTo>
                  <a:pt x="60" y="168"/>
                </a:lnTo>
                <a:lnTo>
                  <a:pt x="59" y="145"/>
                </a:lnTo>
                <a:lnTo>
                  <a:pt x="58" y="135"/>
                </a:lnTo>
                <a:lnTo>
                  <a:pt x="57" y="127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1" y="105"/>
                </a:lnTo>
                <a:lnTo>
                  <a:pt x="35" y="103"/>
                </a:lnTo>
                <a:lnTo>
                  <a:pt x="27" y="101"/>
                </a:lnTo>
                <a:lnTo>
                  <a:pt x="19" y="100"/>
                </a:lnTo>
                <a:lnTo>
                  <a:pt x="0" y="100"/>
                </a:lnTo>
                <a:lnTo>
                  <a:pt x="0" y="100"/>
                </a:lnTo>
                <a:lnTo>
                  <a:pt x="19" y="99"/>
                </a:lnTo>
                <a:lnTo>
                  <a:pt x="27" y="97"/>
                </a:lnTo>
                <a:lnTo>
                  <a:pt x="35" y="95"/>
                </a:lnTo>
                <a:lnTo>
                  <a:pt x="41" y="93"/>
                </a:lnTo>
                <a:lnTo>
                  <a:pt x="45" y="91"/>
                </a:lnTo>
                <a:lnTo>
                  <a:pt x="49" y="87"/>
                </a:lnTo>
                <a:lnTo>
                  <a:pt x="52" y="83"/>
                </a:lnTo>
                <a:lnTo>
                  <a:pt x="55" y="77"/>
                </a:lnTo>
                <a:lnTo>
                  <a:pt x="57" y="71"/>
                </a:lnTo>
                <a:lnTo>
                  <a:pt x="58" y="63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3"/>
                </a:lnTo>
                <a:lnTo>
                  <a:pt x="65" y="71"/>
                </a:lnTo>
                <a:lnTo>
                  <a:pt x="67" y="77"/>
                </a:lnTo>
                <a:lnTo>
                  <a:pt x="69" y="83"/>
                </a:lnTo>
                <a:lnTo>
                  <a:pt x="73" y="87"/>
                </a:lnTo>
                <a:lnTo>
                  <a:pt x="77" y="91"/>
                </a:lnTo>
                <a:lnTo>
                  <a:pt x="82" y="93"/>
                </a:lnTo>
                <a:lnTo>
                  <a:pt x="88" y="95"/>
                </a:lnTo>
                <a:lnTo>
                  <a:pt x="94" y="97"/>
                </a:lnTo>
                <a:lnTo>
                  <a:pt x="102" y="99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1" name="Freeform 28"/>
          <p:cNvSpPr/>
          <p:nvPr userDrawn="1"/>
        </p:nvSpPr>
        <p:spPr bwMode="auto">
          <a:xfrm>
            <a:off x="11996738" y="38608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5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2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3 w 123"/>
              <a:gd name="T43" fmla="*/ 116 h 199"/>
              <a:gd name="T44" fmla="*/ 49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9 h 199"/>
              <a:gd name="T62" fmla="*/ 28 w 123"/>
              <a:gd name="T63" fmla="*/ 98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49 w 123"/>
              <a:gd name="T71" fmla="*/ 88 h 199"/>
              <a:gd name="T72" fmla="*/ 53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3 h 199"/>
              <a:gd name="T80" fmla="*/ 59 w 123"/>
              <a:gd name="T81" fmla="*/ 54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2 w 123"/>
              <a:gd name="T89" fmla="*/ 30 h 199"/>
              <a:gd name="T90" fmla="*/ 64 w 123"/>
              <a:gd name="T91" fmla="*/ 54 h 199"/>
              <a:gd name="T92" fmla="*/ 65 w 123"/>
              <a:gd name="T93" fmla="*/ 63 h 199"/>
              <a:gd name="T94" fmla="*/ 66 w 123"/>
              <a:gd name="T95" fmla="*/ 72 h 199"/>
              <a:gd name="T96" fmla="*/ 68 w 123"/>
              <a:gd name="T97" fmla="*/ 78 h 199"/>
              <a:gd name="T98" fmla="*/ 70 w 123"/>
              <a:gd name="T99" fmla="*/ 84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5 w 123"/>
              <a:gd name="T109" fmla="*/ 98 h 199"/>
              <a:gd name="T110" fmla="*/ 104 w 123"/>
              <a:gd name="T111" fmla="*/ 99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5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2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3" y="116"/>
                </a:lnTo>
                <a:lnTo>
                  <a:pt x="49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9"/>
                </a:lnTo>
                <a:lnTo>
                  <a:pt x="28" y="98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49" y="88"/>
                </a:lnTo>
                <a:lnTo>
                  <a:pt x="53" y="84"/>
                </a:lnTo>
                <a:lnTo>
                  <a:pt x="55" y="78"/>
                </a:lnTo>
                <a:lnTo>
                  <a:pt x="57" y="72"/>
                </a:lnTo>
                <a:lnTo>
                  <a:pt x="58" y="63"/>
                </a:lnTo>
                <a:lnTo>
                  <a:pt x="59" y="54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2" y="30"/>
                </a:lnTo>
                <a:lnTo>
                  <a:pt x="64" y="54"/>
                </a:lnTo>
                <a:lnTo>
                  <a:pt x="65" y="63"/>
                </a:lnTo>
                <a:lnTo>
                  <a:pt x="66" y="72"/>
                </a:lnTo>
                <a:lnTo>
                  <a:pt x="68" y="78"/>
                </a:lnTo>
                <a:lnTo>
                  <a:pt x="70" y="84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8"/>
                </a:lnTo>
                <a:lnTo>
                  <a:pt x="104" y="99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2" name="Freeform 29"/>
          <p:cNvSpPr/>
          <p:nvPr userDrawn="1"/>
        </p:nvSpPr>
        <p:spPr bwMode="auto">
          <a:xfrm>
            <a:off x="4845050" y="3741738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6 w 123"/>
              <a:gd name="T7" fmla="*/ 101 h 199"/>
              <a:gd name="T8" fmla="*/ 89 w 123"/>
              <a:gd name="T9" fmla="*/ 102 h 199"/>
              <a:gd name="T10" fmla="*/ 82 w 123"/>
              <a:gd name="T11" fmla="*/ 104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8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8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2 h 199"/>
              <a:gd name="T80" fmla="*/ 60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4 w 123"/>
              <a:gd name="T91" fmla="*/ 53 h 199"/>
              <a:gd name="T92" fmla="*/ 65 w 123"/>
              <a:gd name="T93" fmla="*/ 62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6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6" y="101"/>
                </a:lnTo>
                <a:lnTo>
                  <a:pt x="89" y="102"/>
                </a:lnTo>
                <a:lnTo>
                  <a:pt x="82" y="104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8"/>
                </a:lnTo>
                <a:lnTo>
                  <a:pt x="62" y="199"/>
                </a:lnTo>
                <a:lnTo>
                  <a:pt x="62" y="199"/>
                </a:lnTo>
                <a:lnTo>
                  <a:pt x="61" y="168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2"/>
                </a:lnTo>
                <a:lnTo>
                  <a:pt x="60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4" y="53"/>
                </a:lnTo>
                <a:lnTo>
                  <a:pt x="65" y="62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6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3" name="Freeform 30"/>
          <p:cNvSpPr/>
          <p:nvPr userDrawn="1"/>
        </p:nvSpPr>
        <p:spPr bwMode="auto">
          <a:xfrm>
            <a:off x="4279900" y="1354138"/>
            <a:ext cx="193675" cy="315913"/>
          </a:xfrm>
          <a:custGeom>
            <a:avLst/>
            <a:gdLst>
              <a:gd name="T0" fmla="*/ 122 w 122"/>
              <a:gd name="T1" fmla="*/ 99 h 199"/>
              <a:gd name="T2" fmla="*/ 122 w 122"/>
              <a:gd name="T3" fmla="*/ 99 h 199"/>
              <a:gd name="T4" fmla="*/ 103 w 122"/>
              <a:gd name="T5" fmla="*/ 99 h 199"/>
              <a:gd name="T6" fmla="*/ 95 w 122"/>
              <a:gd name="T7" fmla="*/ 100 h 199"/>
              <a:gd name="T8" fmla="*/ 88 w 122"/>
              <a:gd name="T9" fmla="*/ 102 h 199"/>
              <a:gd name="T10" fmla="*/ 82 w 122"/>
              <a:gd name="T11" fmla="*/ 104 h 199"/>
              <a:gd name="T12" fmla="*/ 77 w 122"/>
              <a:gd name="T13" fmla="*/ 106 h 199"/>
              <a:gd name="T14" fmla="*/ 73 w 122"/>
              <a:gd name="T15" fmla="*/ 110 h 199"/>
              <a:gd name="T16" fmla="*/ 70 w 122"/>
              <a:gd name="T17" fmla="*/ 114 h 199"/>
              <a:gd name="T18" fmla="*/ 67 w 122"/>
              <a:gd name="T19" fmla="*/ 121 h 199"/>
              <a:gd name="T20" fmla="*/ 65 w 122"/>
              <a:gd name="T21" fmla="*/ 127 h 199"/>
              <a:gd name="T22" fmla="*/ 64 w 122"/>
              <a:gd name="T23" fmla="*/ 135 h 199"/>
              <a:gd name="T24" fmla="*/ 63 w 122"/>
              <a:gd name="T25" fmla="*/ 144 h 199"/>
              <a:gd name="T26" fmla="*/ 62 w 122"/>
              <a:gd name="T27" fmla="*/ 168 h 199"/>
              <a:gd name="T28" fmla="*/ 61 w 122"/>
              <a:gd name="T29" fmla="*/ 199 h 199"/>
              <a:gd name="T30" fmla="*/ 61 w 122"/>
              <a:gd name="T31" fmla="*/ 199 h 199"/>
              <a:gd name="T32" fmla="*/ 61 w 122"/>
              <a:gd name="T33" fmla="*/ 168 h 199"/>
              <a:gd name="T34" fmla="*/ 60 w 122"/>
              <a:gd name="T35" fmla="*/ 144 h 199"/>
              <a:gd name="T36" fmla="*/ 59 w 122"/>
              <a:gd name="T37" fmla="*/ 135 h 199"/>
              <a:gd name="T38" fmla="*/ 57 w 122"/>
              <a:gd name="T39" fmla="*/ 127 h 199"/>
              <a:gd name="T40" fmla="*/ 56 w 122"/>
              <a:gd name="T41" fmla="*/ 121 h 199"/>
              <a:gd name="T42" fmla="*/ 53 w 122"/>
              <a:gd name="T43" fmla="*/ 114 h 199"/>
              <a:gd name="T44" fmla="*/ 50 w 122"/>
              <a:gd name="T45" fmla="*/ 110 h 199"/>
              <a:gd name="T46" fmla="*/ 46 w 122"/>
              <a:gd name="T47" fmla="*/ 106 h 199"/>
              <a:gd name="T48" fmla="*/ 40 w 122"/>
              <a:gd name="T49" fmla="*/ 104 h 199"/>
              <a:gd name="T50" fmla="*/ 34 w 122"/>
              <a:gd name="T51" fmla="*/ 102 h 199"/>
              <a:gd name="T52" fmla="*/ 28 w 122"/>
              <a:gd name="T53" fmla="*/ 100 h 199"/>
              <a:gd name="T54" fmla="*/ 20 w 122"/>
              <a:gd name="T55" fmla="*/ 99 h 199"/>
              <a:gd name="T56" fmla="*/ 0 w 122"/>
              <a:gd name="T57" fmla="*/ 99 h 199"/>
              <a:gd name="T58" fmla="*/ 0 w 122"/>
              <a:gd name="T59" fmla="*/ 99 h 199"/>
              <a:gd name="T60" fmla="*/ 20 w 122"/>
              <a:gd name="T61" fmla="*/ 98 h 199"/>
              <a:gd name="T62" fmla="*/ 28 w 122"/>
              <a:gd name="T63" fmla="*/ 97 h 199"/>
              <a:gd name="T64" fmla="*/ 34 w 122"/>
              <a:gd name="T65" fmla="*/ 96 h 199"/>
              <a:gd name="T66" fmla="*/ 40 w 122"/>
              <a:gd name="T67" fmla="*/ 94 h 199"/>
              <a:gd name="T68" fmla="*/ 46 w 122"/>
              <a:gd name="T69" fmla="*/ 91 h 199"/>
              <a:gd name="T70" fmla="*/ 50 w 122"/>
              <a:gd name="T71" fmla="*/ 87 h 199"/>
              <a:gd name="T72" fmla="*/ 53 w 122"/>
              <a:gd name="T73" fmla="*/ 83 h 199"/>
              <a:gd name="T74" fmla="*/ 56 w 122"/>
              <a:gd name="T75" fmla="*/ 77 h 199"/>
              <a:gd name="T76" fmla="*/ 57 w 122"/>
              <a:gd name="T77" fmla="*/ 70 h 199"/>
              <a:gd name="T78" fmla="*/ 59 w 122"/>
              <a:gd name="T79" fmla="*/ 62 h 199"/>
              <a:gd name="T80" fmla="*/ 60 w 122"/>
              <a:gd name="T81" fmla="*/ 53 h 199"/>
              <a:gd name="T82" fmla="*/ 61 w 122"/>
              <a:gd name="T83" fmla="*/ 29 h 199"/>
              <a:gd name="T84" fmla="*/ 61 w 122"/>
              <a:gd name="T85" fmla="*/ 0 h 199"/>
              <a:gd name="T86" fmla="*/ 61 w 122"/>
              <a:gd name="T87" fmla="*/ 0 h 199"/>
              <a:gd name="T88" fmla="*/ 62 w 122"/>
              <a:gd name="T89" fmla="*/ 29 h 199"/>
              <a:gd name="T90" fmla="*/ 63 w 122"/>
              <a:gd name="T91" fmla="*/ 53 h 199"/>
              <a:gd name="T92" fmla="*/ 64 w 122"/>
              <a:gd name="T93" fmla="*/ 62 h 199"/>
              <a:gd name="T94" fmla="*/ 65 w 122"/>
              <a:gd name="T95" fmla="*/ 70 h 199"/>
              <a:gd name="T96" fmla="*/ 67 w 122"/>
              <a:gd name="T97" fmla="*/ 77 h 199"/>
              <a:gd name="T98" fmla="*/ 70 w 122"/>
              <a:gd name="T99" fmla="*/ 83 h 199"/>
              <a:gd name="T100" fmla="*/ 73 w 122"/>
              <a:gd name="T101" fmla="*/ 87 h 199"/>
              <a:gd name="T102" fmla="*/ 77 w 122"/>
              <a:gd name="T103" fmla="*/ 91 h 199"/>
              <a:gd name="T104" fmla="*/ 82 w 122"/>
              <a:gd name="T105" fmla="*/ 94 h 199"/>
              <a:gd name="T106" fmla="*/ 88 w 122"/>
              <a:gd name="T107" fmla="*/ 96 h 199"/>
              <a:gd name="T108" fmla="*/ 95 w 122"/>
              <a:gd name="T109" fmla="*/ 97 h 199"/>
              <a:gd name="T110" fmla="*/ 103 w 122"/>
              <a:gd name="T111" fmla="*/ 98 h 199"/>
              <a:gd name="T112" fmla="*/ 122 w 122"/>
              <a:gd name="T113" fmla="*/ 99 h 199"/>
              <a:gd name="T114" fmla="*/ 122 w 122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2" h="199">
                <a:moveTo>
                  <a:pt x="122" y="99"/>
                </a:moveTo>
                <a:lnTo>
                  <a:pt x="122" y="99"/>
                </a:lnTo>
                <a:lnTo>
                  <a:pt x="103" y="99"/>
                </a:lnTo>
                <a:lnTo>
                  <a:pt x="95" y="100"/>
                </a:lnTo>
                <a:lnTo>
                  <a:pt x="88" y="102"/>
                </a:lnTo>
                <a:lnTo>
                  <a:pt x="82" y="104"/>
                </a:lnTo>
                <a:lnTo>
                  <a:pt x="77" y="106"/>
                </a:lnTo>
                <a:lnTo>
                  <a:pt x="73" y="110"/>
                </a:lnTo>
                <a:lnTo>
                  <a:pt x="70" y="114"/>
                </a:lnTo>
                <a:lnTo>
                  <a:pt x="67" y="121"/>
                </a:lnTo>
                <a:lnTo>
                  <a:pt x="65" y="127"/>
                </a:lnTo>
                <a:lnTo>
                  <a:pt x="64" y="135"/>
                </a:lnTo>
                <a:lnTo>
                  <a:pt x="63" y="144"/>
                </a:lnTo>
                <a:lnTo>
                  <a:pt x="62" y="168"/>
                </a:lnTo>
                <a:lnTo>
                  <a:pt x="61" y="199"/>
                </a:lnTo>
                <a:lnTo>
                  <a:pt x="61" y="199"/>
                </a:lnTo>
                <a:lnTo>
                  <a:pt x="61" y="168"/>
                </a:lnTo>
                <a:lnTo>
                  <a:pt x="60" y="144"/>
                </a:lnTo>
                <a:lnTo>
                  <a:pt x="59" y="135"/>
                </a:lnTo>
                <a:lnTo>
                  <a:pt x="57" y="127"/>
                </a:lnTo>
                <a:lnTo>
                  <a:pt x="56" y="121"/>
                </a:lnTo>
                <a:lnTo>
                  <a:pt x="53" y="114"/>
                </a:lnTo>
                <a:lnTo>
                  <a:pt x="50" y="110"/>
                </a:lnTo>
                <a:lnTo>
                  <a:pt x="46" y="106"/>
                </a:lnTo>
                <a:lnTo>
                  <a:pt x="40" y="104"/>
                </a:lnTo>
                <a:lnTo>
                  <a:pt x="34" y="102"/>
                </a:lnTo>
                <a:lnTo>
                  <a:pt x="28" y="100"/>
                </a:lnTo>
                <a:lnTo>
                  <a:pt x="20" y="99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4" y="96"/>
                </a:lnTo>
                <a:lnTo>
                  <a:pt x="40" y="94"/>
                </a:lnTo>
                <a:lnTo>
                  <a:pt x="46" y="91"/>
                </a:lnTo>
                <a:lnTo>
                  <a:pt x="50" y="87"/>
                </a:lnTo>
                <a:lnTo>
                  <a:pt x="53" y="83"/>
                </a:lnTo>
                <a:lnTo>
                  <a:pt x="56" y="77"/>
                </a:lnTo>
                <a:lnTo>
                  <a:pt x="57" y="70"/>
                </a:lnTo>
                <a:lnTo>
                  <a:pt x="59" y="62"/>
                </a:lnTo>
                <a:lnTo>
                  <a:pt x="60" y="53"/>
                </a:lnTo>
                <a:lnTo>
                  <a:pt x="61" y="29"/>
                </a:lnTo>
                <a:lnTo>
                  <a:pt x="61" y="0"/>
                </a:lnTo>
                <a:lnTo>
                  <a:pt x="61" y="0"/>
                </a:lnTo>
                <a:lnTo>
                  <a:pt x="62" y="29"/>
                </a:lnTo>
                <a:lnTo>
                  <a:pt x="63" y="53"/>
                </a:lnTo>
                <a:lnTo>
                  <a:pt x="64" y="62"/>
                </a:lnTo>
                <a:lnTo>
                  <a:pt x="65" y="70"/>
                </a:lnTo>
                <a:lnTo>
                  <a:pt x="67" y="77"/>
                </a:lnTo>
                <a:lnTo>
                  <a:pt x="70" y="83"/>
                </a:lnTo>
                <a:lnTo>
                  <a:pt x="73" y="87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7"/>
                </a:lnTo>
                <a:lnTo>
                  <a:pt x="103" y="98"/>
                </a:lnTo>
                <a:lnTo>
                  <a:pt x="122" y="99"/>
                </a:lnTo>
                <a:lnTo>
                  <a:pt x="122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4" name="Freeform 31"/>
          <p:cNvSpPr/>
          <p:nvPr userDrawn="1"/>
        </p:nvSpPr>
        <p:spPr bwMode="auto">
          <a:xfrm>
            <a:off x="8207375" y="21320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6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3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2 w 123"/>
              <a:gd name="T33" fmla="*/ 169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1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1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1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51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2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3 w 123"/>
              <a:gd name="T89" fmla="*/ 31 h 199"/>
              <a:gd name="T90" fmla="*/ 64 w 123"/>
              <a:gd name="T91" fmla="*/ 53 h 199"/>
              <a:gd name="T92" fmla="*/ 65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6 w 123"/>
              <a:gd name="T109" fmla="*/ 97 h 199"/>
              <a:gd name="T110" fmla="*/ 104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6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3" y="169"/>
                </a:lnTo>
                <a:lnTo>
                  <a:pt x="62" y="199"/>
                </a:lnTo>
                <a:lnTo>
                  <a:pt x="62" y="199"/>
                </a:lnTo>
                <a:lnTo>
                  <a:pt x="62" y="169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1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1" y="100"/>
                </a:lnTo>
                <a:lnTo>
                  <a:pt x="0" y="99"/>
                </a:lnTo>
                <a:lnTo>
                  <a:pt x="0" y="99"/>
                </a:lnTo>
                <a:lnTo>
                  <a:pt x="21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51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2" y="31"/>
                </a:lnTo>
                <a:lnTo>
                  <a:pt x="62" y="0"/>
                </a:lnTo>
                <a:lnTo>
                  <a:pt x="62" y="0"/>
                </a:lnTo>
                <a:lnTo>
                  <a:pt x="63" y="31"/>
                </a:lnTo>
                <a:lnTo>
                  <a:pt x="64" y="53"/>
                </a:lnTo>
                <a:lnTo>
                  <a:pt x="65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6" y="97"/>
                </a:lnTo>
                <a:lnTo>
                  <a:pt x="104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7" name="Rectangle 20488"/>
          <p:cNvSpPr>
            <a:spLocks noChangeArrowheads="1"/>
          </p:cNvSpPr>
          <p:nvPr userDrawn="1"/>
        </p:nvSpPr>
        <p:spPr bwMode="auto">
          <a:xfrm>
            <a:off x="8072438" y="39465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8" name="Freeform 20489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48 w 48"/>
              <a:gd name="T2" fmla="*/ 48 w 48"/>
              <a:gd name="T3" fmla="*/ 48 w 48"/>
              <a:gd name="T4" fmla="*/ 0 w 48"/>
              <a:gd name="T5" fmla="*/ 0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9" name="Freeform 20490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0" name="Freeform 20491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2" name="Freeform 20493"/>
          <p:cNvSpPr/>
          <p:nvPr userDrawn="1"/>
        </p:nvSpPr>
        <p:spPr bwMode="auto">
          <a:xfrm>
            <a:off x="8724901" y="3997325"/>
            <a:ext cx="74613" cy="38100"/>
          </a:xfrm>
          <a:custGeom>
            <a:avLst/>
            <a:gdLst>
              <a:gd name="T0" fmla="*/ 24 w 47"/>
              <a:gd name="T1" fmla="*/ 0 h 24"/>
              <a:gd name="T2" fmla="*/ 24 w 47"/>
              <a:gd name="T3" fmla="*/ 0 h 24"/>
              <a:gd name="T4" fmla="*/ 29 w 47"/>
              <a:gd name="T5" fmla="*/ 0 h 24"/>
              <a:gd name="T6" fmla="*/ 33 w 47"/>
              <a:gd name="T7" fmla="*/ 2 h 24"/>
              <a:gd name="T8" fmla="*/ 37 w 47"/>
              <a:gd name="T9" fmla="*/ 4 h 24"/>
              <a:gd name="T10" fmla="*/ 41 w 47"/>
              <a:gd name="T11" fmla="*/ 7 h 24"/>
              <a:gd name="T12" fmla="*/ 43 w 47"/>
              <a:gd name="T13" fmla="*/ 11 h 24"/>
              <a:gd name="T14" fmla="*/ 46 w 47"/>
              <a:gd name="T15" fmla="*/ 15 h 24"/>
              <a:gd name="T16" fmla="*/ 47 w 47"/>
              <a:gd name="T17" fmla="*/ 18 h 24"/>
              <a:gd name="T18" fmla="*/ 47 w 47"/>
              <a:gd name="T19" fmla="*/ 24 h 24"/>
              <a:gd name="T20" fmla="*/ 0 w 47"/>
              <a:gd name="T21" fmla="*/ 24 h 24"/>
              <a:gd name="T22" fmla="*/ 0 w 47"/>
              <a:gd name="T23" fmla="*/ 24 h 24"/>
              <a:gd name="T24" fmla="*/ 0 w 47"/>
              <a:gd name="T25" fmla="*/ 18 h 24"/>
              <a:gd name="T26" fmla="*/ 2 w 47"/>
              <a:gd name="T27" fmla="*/ 15 h 24"/>
              <a:gd name="T28" fmla="*/ 4 w 47"/>
              <a:gd name="T29" fmla="*/ 11 h 24"/>
              <a:gd name="T30" fmla="*/ 7 w 47"/>
              <a:gd name="T31" fmla="*/ 7 h 24"/>
              <a:gd name="T32" fmla="*/ 11 w 47"/>
              <a:gd name="T33" fmla="*/ 4 h 24"/>
              <a:gd name="T34" fmla="*/ 15 w 47"/>
              <a:gd name="T35" fmla="*/ 2 h 24"/>
              <a:gd name="T36" fmla="*/ 19 w 47"/>
              <a:gd name="T37" fmla="*/ 0 h 24"/>
              <a:gd name="T38" fmla="*/ 24 w 47"/>
              <a:gd name="T3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4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2"/>
                </a:lnTo>
                <a:lnTo>
                  <a:pt x="37" y="4"/>
                </a:lnTo>
                <a:lnTo>
                  <a:pt x="41" y="7"/>
                </a:lnTo>
                <a:lnTo>
                  <a:pt x="43" y="11"/>
                </a:lnTo>
                <a:lnTo>
                  <a:pt x="46" y="15"/>
                </a:lnTo>
                <a:lnTo>
                  <a:pt x="47" y="18"/>
                </a:lnTo>
                <a:lnTo>
                  <a:pt x="47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2" y="15"/>
                </a:lnTo>
                <a:lnTo>
                  <a:pt x="4" y="11"/>
                </a:lnTo>
                <a:lnTo>
                  <a:pt x="7" y="7"/>
                </a:lnTo>
                <a:lnTo>
                  <a:pt x="11" y="4"/>
                </a:lnTo>
                <a:lnTo>
                  <a:pt x="15" y="2"/>
                </a:lnTo>
                <a:lnTo>
                  <a:pt x="19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3" name="Freeform 20494"/>
          <p:cNvSpPr>
            <a:spLocks noEditPoints="1"/>
          </p:cNvSpPr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4" name="Rectangle 20495"/>
          <p:cNvSpPr>
            <a:spLocks noChangeArrowheads="1"/>
          </p:cNvSpPr>
          <p:nvPr userDrawn="1"/>
        </p:nvSpPr>
        <p:spPr bwMode="auto">
          <a:xfrm>
            <a:off x="8724901" y="40354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5" name="Freeform 20496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6" name="Freeform 20497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7" name="Freeform 20498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9" name="Freeform 20500"/>
          <p:cNvSpPr/>
          <p:nvPr userDrawn="1"/>
        </p:nvSpPr>
        <p:spPr bwMode="auto">
          <a:xfrm>
            <a:off x="8855076" y="3905250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1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3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5 w 47"/>
              <a:gd name="T35" fmla="*/ 1 h 23"/>
              <a:gd name="T36" fmla="*/ 20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1"/>
                </a:lnTo>
                <a:lnTo>
                  <a:pt x="37" y="4"/>
                </a:lnTo>
                <a:lnTo>
                  <a:pt x="41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3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5" y="1"/>
                </a:lnTo>
                <a:lnTo>
                  <a:pt x="20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0" name="Freeform 20501"/>
          <p:cNvSpPr>
            <a:spLocks noEditPoints="1"/>
          </p:cNvSpPr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1" name="Rectangle 20502"/>
          <p:cNvSpPr>
            <a:spLocks noChangeArrowheads="1"/>
          </p:cNvSpPr>
          <p:nvPr userDrawn="1"/>
        </p:nvSpPr>
        <p:spPr bwMode="auto">
          <a:xfrm>
            <a:off x="8855076" y="3941763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2" name="Freeform 20503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3" name="Freeform 20504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4" name="Freeform 20505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6" name="Freeform 20507"/>
          <p:cNvSpPr/>
          <p:nvPr userDrawn="1"/>
        </p:nvSpPr>
        <p:spPr bwMode="auto">
          <a:xfrm>
            <a:off x="8994776" y="3940175"/>
            <a:ext cx="73025" cy="36513"/>
          </a:xfrm>
          <a:custGeom>
            <a:avLst/>
            <a:gdLst>
              <a:gd name="T0" fmla="*/ 23 w 46"/>
              <a:gd name="T1" fmla="*/ 0 h 23"/>
              <a:gd name="T2" fmla="*/ 23 w 46"/>
              <a:gd name="T3" fmla="*/ 0 h 23"/>
              <a:gd name="T4" fmla="*/ 28 w 46"/>
              <a:gd name="T5" fmla="*/ 0 h 23"/>
              <a:gd name="T6" fmla="*/ 32 w 46"/>
              <a:gd name="T7" fmla="*/ 1 h 23"/>
              <a:gd name="T8" fmla="*/ 36 w 46"/>
              <a:gd name="T9" fmla="*/ 4 h 23"/>
              <a:gd name="T10" fmla="*/ 40 w 46"/>
              <a:gd name="T11" fmla="*/ 6 h 23"/>
              <a:gd name="T12" fmla="*/ 43 w 46"/>
              <a:gd name="T13" fmla="*/ 10 h 23"/>
              <a:gd name="T14" fmla="*/ 45 w 46"/>
              <a:gd name="T15" fmla="*/ 14 h 23"/>
              <a:gd name="T16" fmla="*/ 46 w 46"/>
              <a:gd name="T17" fmla="*/ 18 h 23"/>
              <a:gd name="T18" fmla="*/ 46 w 46"/>
              <a:gd name="T19" fmla="*/ 23 h 23"/>
              <a:gd name="T20" fmla="*/ 0 w 46"/>
              <a:gd name="T21" fmla="*/ 23 h 23"/>
              <a:gd name="T22" fmla="*/ 0 w 46"/>
              <a:gd name="T23" fmla="*/ 23 h 23"/>
              <a:gd name="T24" fmla="*/ 0 w 46"/>
              <a:gd name="T25" fmla="*/ 18 h 23"/>
              <a:gd name="T26" fmla="*/ 1 w 46"/>
              <a:gd name="T27" fmla="*/ 14 h 23"/>
              <a:gd name="T28" fmla="*/ 3 w 46"/>
              <a:gd name="T29" fmla="*/ 10 h 23"/>
              <a:gd name="T30" fmla="*/ 6 w 46"/>
              <a:gd name="T31" fmla="*/ 6 h 23"/>
              <a:gd name="T32" fmla="*/ 10 w 46"/>
              <a:gd name="T33" fmla="*/ 4 h 23"/>
              <a:gd name="T34" fmla="*/ 14 w 46"/>
              <a:gd name="T35" fmla="*/ 1 h 23"/>
              <a:gd name="T36" fmla="*/ 18 w 46"/>
              <a:gd name="T37" fmla="*/ 0 h 23"/>
              <a:gd name="T38" fmla="*/ 23 w 46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6" h="23">
                <a:moveTo>
                  <a:pt x="23" y="0"/>
                </a:moveTo>
                <a:lnTo>
                  <a:pt x="23" y="0"/>
                </a:lnTo>
                <a:lnTo>
                  <a:pt x="28" y="0"/>
                </a:lnTo>
                <a:lnTo>
                  <a:pt x="32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5" y="14"/>
                </a:lnTo>
                <a:lnTo>
                  <a:pt x="46" y="18"/>
                </a:lnTo>
                <a:lnTo>
                  <a:pt x="46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3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7" name="Freeform 20508"/>
          <p:cNvSpPr>
            <a:spLocks noEditPoints="1"/>
          </p:cNvSpPr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0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  <a:gd name="T8" fmla="*/ 46 w 46"/>
              <a:gd name="T9" fmla="*/ 0 w 46"/>
              <a:gd name="T10" fmla="*/ 0 w 46"/>
              <a:gd name="T11" fmla="*/ 46 w 46"/>
              <a:gd name="T12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6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8" name="Rectangle 20509"/>
          <p:cNvSpPr>
            <a:spLocks noChangeArrowheads="1"/>
          </p:cNvSpPr>
          <p:nvPr userDrawn="1"/>
        </p:nvSpPr>
        <p:spPr bwMode="auto">
          <a:xfrm>
            <a:off x="8994776" y="397668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9" name="Freeform 20510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46 w 46"/>
              <a:gd name="T2" fmla="*/ 46 w 46"/>
              <a:gd name="T3" fmla="*/ 46 w 46"/>
              <a:gd name="T4" fmla="*/ 0 w 46"/>
              <a:gd name="T5" fmla="*/ 0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0" name="Freeform 20511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1" name="Freeform 20512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3" name="Freeform 20514"/>
          <p:cNvSpPr/>
          <p:nvPr userDrawn="1"/>
        </p:nvSpPr>
        <p:spPr bwMode="auto">
          <a:xfrm>
            <a:off x="9134476" y="4022725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7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7" y="0"/>
                </a:lnTo>
                <a:lnTo>
                  <a:pt x="33" y="1"/>
                </a:lnTo>
                <a:lnTo>
                  <a:pt x="37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4" y="1"/>
                </a:lnTo>
                <a:lnTo>
                  <a:pt x="18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4" name="Freeform 20515"/>
          <p:cNvSpPr>
            <a:spLocks noEditPoints="1"/>
          </p:cNvSpPr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5" name="Rectangle 20516"/>
          <p:cNvSpPr>
            <a:spLocks noChangeArrowheads="1"/>
          </p:cNvSpPr>
          <p:nvPr userDrawn="1"/>
        </p:nvSpPr>
        <p:spPr bwMode="auto">
          <a:xfrm>
            <a:off x="9134476" y="405923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6" name="Freeform 20517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7" name="Freeform 20518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8" name="Freeform 20519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0" name="Freeform 20521"/>
          <p:cNvSpPr/>
          <p:nvPr userDrawn="1"/>
        </p:nvSpPr>
        <p:spPr bwMode="auto">
          <a:xfrm>
            <a:off x="8202613" y="4002088"/>
            <a:ext cx="74613" cy="36513"/>
          </a:xfrm>
          <a:custGeom>
            <a:avLst/>
            <a:gdLst>
              <a:gd name="T0" fmla="*/ 23 w 47"/>
              <a:gd name="T1" fmla="*/ 0 h 23"/>
              <a:gd name="T2" fmla="*/ 23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6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6 w 47"/>
              <a:gd name="T31" fmla="*/ 6 h 23"/>
              <a:gd name="T32" fmla="*/ 10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3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3" y="0"/>
                </a:moveTo>
                <a:lnTo>
                  <a:pt x="23" y="0"/>
                </a:lnTo>
                <a:lnTo>
                  <a:pt x="29" y="0"/>
                </a:lnTo>
                <a:lnTo>
                  <a:pt x="33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1" name="Freeform 20522"/>
          <p:cNvSpPr>
            <a:spLocks noEditPoints="1"/>
          </p:cNvSpPr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2" name="Rectangle 20523"/>
          <p:cNvSpPr>
            <a:spLocks noChangeArrowheads="1"/>
          </p:cNvSpPr>
          <p:nvPr userDrawn="1"/>
        </p:nvSpPr>
        <p:spPr bwMode="auto">
          <a:xfrm>
            <a:off x="8202613" y="4038600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3" name="Freeform 20524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4" name="Freeform 20525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5" name="Freeform 20526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53" name="Freeform 20545"/>
          <p:cNvSpPr/>
          <p:nvPr userDrawn="1"/>
        </p:nvSpPr>
        <p:spPr bwMode="auto">
          <a:xfrm>
            <a:off x="9818688" y="5068888"/>
            <a:ext cx="0" cy="25400"/>
          </a:xfrm>
          <a:custGeom>
            <a:avLst/>
            <a:gdLst>
              <a:gd name="T0" fmla="*/ 16 h 16"/>
              <a:gd name="T1" fmla="*/ 0 h 16"/>
              <a:gd name="T2" fmla="*/ 16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0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3587751"/>
            <a:ext cx="12185650" cy="3254374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8" name="Freeform 5"/>
          <p:cNvSpPr/>
          <p:nvPr userDrawn="1"/>
        </p:nvSpPr>
        <p:spPr bwMode="auto">
          <a:xfrm>
            <a:off x="5670550" y="21875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8 w 80"/>
              <a:gd name="T7" fmla="*/ 66 h 129"/>
              <a:gd name="T8" fmla="*/ 54 w 80"/>
              <a:gd name="T9" fmla="*/ 68 h 129"/>
              <a:gd name="T10" fmla="*/ 51 w 80"/>
              <a:gd name="T11" fmla="*/ 69 h 129"/>
              <a:gd name="T12" fmla="*/ 47 w 80"/>
              <a:gd name="T13" fmla="*/ 72 h 129"/>
              <a:gd name="T14" fmla="*/ 45 w 80"/>
              <a:gd name="T15" fmla="*/ 74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09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4 h 129"/>
              <a:gd name="T38" fmla="*/ 32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3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3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4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4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1 h 129"/>
              <a:gd name="T92" fmla="*/ 58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8" y="66"/>
                </a:lnTo>
                <a:lnTo>
                  <a:pt x="54" y="68"/>
                </a:lnTo>
                <a:lnTo>
                  <a:pt x="51" y="69"/>
                </a:lnTo>
                <a:lnTo>
                  <a:pt x="47" y="72"/>
                </a:lnTo>
                <a:lnTo>
                  <a:pt x="45" y="74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39" y="109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4"/>
                </a:lnTo>
                <a:lnTo>
                  <a:pt x="32" y="72"/>
                </a:lnTo>
                <a:lnTo>
                  <a:pt x="30" y="69"/>
                </a:lnTo>
                <a:lnTo>
                  <a:pt x="27" y="68"/>
                </a:lnTo>
                <a:lnTo>
                  <a:pt x="23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3" y="62"/>
                </a:lnTo>
                <a:lnTo>
                  <a:pt x="27" y="61"/>
                </a:lnTo>
                <a:lnTo>
                  <a:pt x="30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4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4"/>
                </a:lnTo>
                <a:lnTo>
                  <a:pt x="42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1"/>
                </a:lnTo>
                <a:lnTo>
                  <a:pt x="58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9" name="Freeform 6"/>
          <p:cNvSpPr/>
          <p:nvPr userDrawn="1"/>
        </p:nvSpPr>
        <p:spPr bwMode="auto">
          <a:xfrm>
            <a:off x="4498975" y="27924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0" name="Freeform 7"/>
          <p:cNvSpPr/>
          <p:nvPr userDrawn="1"/>
        </p:nvSpPr>
        <p:spPr bwMode="auto">
          <a:xfrm>
            <a:off x="1797050" y="4389438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8 h 129"/>
              <a:gd name="T10" fmla="*/ 51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2 w 80"/>
              <a:gd name="T39" fmla="*/ 72 h 129"/>
              <a:gd name="T40" fmla="*/ 30 w 80"/>
              <a:gd name="T41" fmla="*/ 70 h 129"/>
              <a:gd name="T42" fmla="*/ 27 w 80"/>
              <a:gd name="T43" fmla="*/ 68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4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2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2" y="72"/>
                </a:lnTo>
                <a:lnTo>
                  <a:pt x="30" y="70"/>
                </a:lnTo>
                <a:lnTo>
                  <a:pt x="27" y="68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4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2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2"/>
                </a:lnTo>
                <a:lnTo>
                  <a:pt x="58" y="63"/>
                </a:lnTo>
                <a:lnTo>
                  <a:pt x="67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1" name="Freeform 8"/>
          <p:cNvSpPr/>
          <p:nvPr userDrawn="1"/>
        </p:nvSpPr>
        <p:spPr bwMode="auto">
          <a:xfrm>
            <a:off x="566738" y="534670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6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2" name="Freeform 9"/>
          <p:cNvSpPr/>
          <p:nvPr userDrawn="1"/>
        </p:nvSpPr>
        <p:spPr bwMode="auto">
          <a:xfrm>
            <a:off x="0" y="46466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3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3" name="Freeform 10"/>
          <p:cNvSpPr/>
          <p:nvPr userDrawn="1"/>
        </p:nvSpPr>
        <p:spPr bwMode="auto">
          <a:xfrm>
            <a:off x="6789738" y="417671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7 w 80"/>
              <a:gd name="T7" fmla="*/ 66 h 129"/>
              <a:gd name="T8" fmla="*/ 53 w 80"/>
              <a:gd name="T9" fmla="*/ 68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1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7" y="66"/>
                </a:lnTo>
                <a:lnTo>
                  <a:pt x="53" y="68"/>
                </a:lnTo>
                <a:lnTo>
                  <a:pt x="50" y="69"/>
                </a:lnTo>
                <a:lnTo>
                  <a:pt x="48" y="72"/>
                </a:lnTo>
                <a:lnTo>
                  <a:pt x="46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1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6"/>
                </a:lnTo>
                <a:lnTo>
                  <a:pt x="33" y="72"/>
                </a:lnTo>
                <a:lnTo>
                  <a:pt x="30" y="69"/>
                </a:lnTo>
                <a:lnTo>
                  <a:pt x="27" y="68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1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4" name="Freeform 11"/>
          <p:cNvSpPr/>
          <p:nvPr userDrawn="1"/>
        </p:nvSpPr>
        <p:spPr bwMode="auto">
          <a:xfrm>
            <a:off x="3575050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9 h 129"/>
              <a:gd name="T10" fmla="*/ 51 w 80"/>
              <a:gd name="T11" fmla="*/ 71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4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1 h 129"/>
              <a:gd name="T42" fmla="*/ 27 w 80"/>
              <a:gd name="T43" fmla="*/ 69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7 w 80"/>
              <a:gd name="T87" fmla="*/ 58 h 129"/>
              <a:gd name="T88" fmla="*/ 51 w 80"/>
              <a:gd name="T89" fmla="*/ 60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9"/>
                </a:lnTo>
                <a:lnTo>
                  <a:pt x="51" y="71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1"/>
                </a:lnTo>
                <a:lnTo>
                  <a:pt x="27" y="69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5"/>
                </a:lnTo>
                <a:lnTo>
                  <a:pt x="23" y="63"/>
                </a:lnTo>
                <a:lnTo>
                  <a:pt x="27" y="62"/>
                </a:lnTo>
                <a:lnTo>
                  <a:pt x="30" y="60"/>
                </a:lnTo>
                <a:lnTo>
                  <a:pt x="32" y="58"/>
                </a:lnTo>
                <a:lnTo>
                  <a:pt x="34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8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5" name="Freeform 12"/>
          <p:cNvSpPr/>
          <p:nvPr userDrawn="1"/>
        </p:nvSpPr>
        <p:spPr bwMode="auto">
          <a:xfrm>
            <a:off x="5237163" y="540226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8 w 80"/>
              <a:gd name="T7" fmla="*/ 66 h 129"/>
              <a:gd name="T8" fmla="*/ 55 w 80"/>
              <a:gd name="T9" fmla="*/ 69 h 129"/>
              <a:gd name="T10" fmla="*/ 52 w 80"/>
              <a:gd name="T11" fmla="*/ 70 h 129"/>
              <a:gd name="T12" fmla="*/ 49 w 80"/>
              <a:gd name="T13" fmla="*/ 73 h 129"/>
              <a:gd name="T14" fmla="*/ 47 w 80"/>
              <a:gd name="T15" fmla="*/ 75 h 129"/>
              <a:gd name="T16" fmla="*/ 45 w 80"/>
              <a:gd name="T17" fmla="*/ 79 h 129"/>
              <a:gd name="T18" fmla="*/ 44 w 80"/>
              <a:gd name="T19" fmla="*/ 83 h 129"/>
              <a:gd name="T20" fmla="*/ 43 w 80"/>
              <a:gd name="T21" fmla="*/ 94 h 129"/>
              <a:gd name="T22" fmla="*/ 42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8 w 80"/>
              <a:gd name="T33" fmla="*/ 83 h 129"/>
              <a:gd name="T34" fmla="*/ 37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4 w 80"/>
              <a:gd name="T45" fmla="*/ 66 h 129"/>
              <a:gd name="T46" fmla="*/ 14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4 w 80"/>
              <a:gd name="T53" fmla="*/ 64 h 129"/>
              <a:gd name="T54" fmla="*/ 24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7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2 w 80"/>
              <a:gd name="T77" fmla="*/ 19 h 129"/>
              <a:gd name="T78" fmla="*/ 43 w 80"/>
              <a:gd name="T79" fmla="*/ 35 h 129"/>
              <a:gd name="T80" fmla="*/ 44 w 80"/>
              <a:gd name="T81" fmla="*/ 46 h 129"/>
              <a:gd name="T82" fmla="*/ 45 w 80"/>
              <a:gd name="T83" fmla="*/ 50 h 129"/>
              <a:gd name="T84" fmla="*/ 47 w 80"/>
              <a:gd name="T85" fmla="*/ 54 h 129"/>
              <a:gd name="T86" fmla="*/ 49 w 80"/>
              <a:gd name="T87" fmla="*/ 57 h 129"/>
              <a:gd name="T88" fmla="*/ 52 w 80"/>
              <a:gd name="T89" fmla="*/ 59 h 129"/>
              <a:gd name="T90" fmla="*/ 55 w 80"/>
              <a:gd name="T91" fmla="*/ 61 h 129"/>
              <a:gd name="T92" fmla="*/ 58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8" y="66"/>
                </a:lnTo>
                <a:lnTo>
                  <a:pt x="55" y="69"/>
                </a:lnTo>
                <a:lnTo>
                  <a:pt x="52" y="70"/>
                </a:lnTo>
                <a:lnTo>
                  <a:pt x="49" y="73"/>
                </a:lnTo>
                <a:lnTo>
                  <a:pt x="47" y="75"/>
                </a:lnTo>
                <a:lnTo>
                  <a:pt x="45" y="79"/>
                </a:lnTo>
                <a:lnTo>
                  <a:pt x="44" y="83"/>
                </a:lnTo>
                <a:lnTo>
                  <a:pt x="43" y="94"/>
                </a:lnTo>
                <a:lnTo>
                  <a:pt x="42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8" y="83"/>
                </a:lnTo>
                <a:lnTo>
                  <a:pt x="37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4" y="66"/>
                </a:lnTo>
                <a:lnTo>
                  <a:pt x="14" y="65"/>
                </a:lnTo>
                <a:lnTo>
                  <a:pt x="0" y="64"/>
                </a:lnTo>
                <a:lnTo>
                  <a:pt x="0" y="64"/>
                </a:lnTo>
                <a:lnTo>
                  <a:pt x="14" y="64"/>
                </a:lnTo>
                <a:lnTo>
                  <a:pt x="24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7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2" y="19"/>
                </a:lnTo>
                <a:lnTo>
                  <a:pt x="43" y="35"/>
                </a:lnTo>
                <a:lnTo>
                  <a:pt x="44" y="46"/>
                </a:lnTo>
                <a:lnTo>
                  <a:pt x="45" y="50"/>
                </a:lnTo>
                <a:lnTo>
                  <a:pt x="47" y="54"/>
                </a:lnTo>
                <a:lnTo>
                  <a:pt x="49" y="57"/>
                </a:lnTo>
                <a:lnTo>
                  <a:pt x="52" y="59"/>
                </a:lnTo>
                <a:lnTo>
                  <a:pt x="55" y="61"/>
                </a:lnTo>
                <a:lnTo>
                  <a:pt x="58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6" name="Freeform 13"/>
          <p:cNvSpPr/>
          <p:nvPr userDrawn="1"/>
        </p:nvSpPr>
        <p:spPr bwMode="auto">
          <a:xfrm>
            <a:off x="753903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8 w 80"/>
              <a:gd name="T13" fmla="*/ 72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3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3 w 80"/>
              <a:gd name="T61" fmla="*/ 56 h 129"/>
              <a:gd name="T62" fmla="*/ 35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3 h 129"/>
              <a:gd name="T86" fmla="*/ 48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8" y="72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3" y="65"/>
                </a:lnTo>
                <a:lnTo>
                  <a:pt x="0" y="65"/>
                </a:lnTo>
                <a:lnTo>
                  <a:pt x="0" y="65"/>
                </a:lnTo>
                <a:lnTo>
                  <a:pt x="13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3" y="56"/>
                </a:lnTo>
                <a:lnTo>
                  <a:pt x="35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3"/>
                </a:lnTo>
                <a:lnTo>
                  <a:pt x="48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7" name="Freeform 14"/>
          <p:cNvSpPr/>
          <p:nvPr userDrawn="1"/>
        </p:nvSpPr>
        <p:spPr bwMode="auto">
          <a:xfrm>
            <a:off x="8716963" y="3392488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8 h 130"/>
              <a:gd name="T10" fmla="*/ 51 w 79"/>
              <a:gd name="T11" fmla="*/ 70 h 130"/>
              <a:gd name="T12" fmla="*/ 47 w 79"/>
              <a:gd name="T13" fmla="*/ 72 h 130"/>
              <a:gd name="T14" fmla="*/ 45 w 79"/>
              <a:gd name="T15" fmla="*/ 75 h 130"/>
              <a:gd name="T16" fmla="*/ 43 w 79"/>
              <a:gd name="T17" fmla="*/ 79 h 130"/>
              <a:gd name="T18" fmla="*/ 42 w 79"/>
              <a:gd name="T19" fmla="*/ 83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3 h 130"/>
              <a:gd name="T34" fmla="*/ 36 w 79"/>
              <a:gd name="T35" fmla="*/ 79 h 130"/>
              <a:gd name="T36" fmla="*/ 34 w 79"/>
              <a:gd name="T37" fmla="*/ 75 h 130"/>
              <a:gd name="T38" fmla="*/ 32 w 79"/>
              <a:gd name="T39" fmla="*/ 72 h 130"/>
              <a:gd name="T40" fmla="*/ 29 w 79"/>
              <a:gd name="T41" fmla="*/ 70 h 130"/>
              <a:gd name="T42" fmla="*/ 26 w 79"/>
              <a:gd name="T43" fmla="*/ 68 h 130"/>
              <a:gd name="T44" fmla="*/ 23 w 79"/>
              <a:gd name="T45" fmla="*/ 67 h 130"/>
              <a:gd name="T46" fmla="*/ 13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3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1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70"/>
                </a:lnTo>
                <a:lnTo>
                  <a:pt x="26" y="68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8" name="Freeform 15"/>
          <p:cNvSpPr/>
          <p:nvPr userDrawn="1"/>
        </p:nvSpPr>
        <p:spPr bwMode="auto">
          <a:xfrm>
            <a:off x="9625013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1 h 129"/>
              <a:gd name="T12" fmla="*/ 48 w 80"/>
              <a:gd name="T13" fmla="*/ 73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1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8 w 80"/>
              <a:gd name="T33" fmla="*/ 84 h 129"/>
              <a:gd name="T34" fmla="*/ 35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29 w 80"/>
              <a:gd name="T41" fmla="*/ 71 h 129"/>
              <a:gd name="T42" fmla="*/ 26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6 w 80"/>
              <a:gd name="T57" fmla="*/ 62 h 129"/>
              <a:gd name="T58" fmla="*/ 29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5 w 80"/>
              <a:gd name="T65" fmla="*/ 51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6 w 80"/>
              <a:gd name="T85" fmla="*/ 54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1"/>
                </a:lnTo>
                <a:lnTo>
                  <a:pt x="48" y="73"/>
                </a:lnTo>
                <a:lnTo>
                  <a:pt x="46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1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8" y="84"/>
                </a:lnTo>
                <a:lnTo>
                  <a:pt x="35" y="79"/>
                </a:lnTo>
                <a:lnTo>
                  <a:pt x="34" y="76"/>
                </a:lnTo>
                <a:lnTo>
                  <a:pt x="32" y="73"/>
                </a:lnTo>
                <a:lnTo>
                  <a:pt x="29" y="71"/>
                </a:lnTo>
                <a:lnTo>
                  <a:pt x="26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4"/>
                </a:lnTo>
                <a:lnTo>
                  <a:pt x="35" y="51"/>
                </a:lnTo>
                <a:lnTo>
                  <a:pt x="38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1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6" y="54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9" name="Freeform 16"/>
          <p:cNvSpPr/>
          <p:nvPr userDrawn="1"/>
        </p:nvSpPr>
        <p:spPr bwMode="auto">
          <a:xfrm>
            <a:off x="11996738" y="5299075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3 w 80"/>
              <a:gd name="T61" fmla="*/ 58 h 129"/>
              <a:gd name="T62" fmla="*/ 35 w 80"/>
              <a:gd name="T63" fmla="*/ 55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5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3" y="58"/>
                </a:lnTo>
                <a:lnTo>
                  <a:pt x="35" y="55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5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0" name="Freeform 17"/>
          <p:cNvSpPr/>
          <p:nvPr userDrawn="1"/>
        </p:nvSpPr>
        <p:spPr bwMode="auto">
          <a:xfrm>
            <a:off x="10618788" y="3797300"/>
            <a:ext cx="125413" cy="204788"/>
          </a:xfrm>
          <a:custGeom>
            <a:avLst/>
            <a:gdLst>
              <a:gd name="T0" fmla="*/ 79 w 79"/>
              <a:gd name="T1" fmla="*/ 64 h 129"/>
              <a:gd name="T2" fmla="*/ 79 w 79"/>
              <a:gd name="T3" fmla="*/ 64 h 129"/>
              <a:gd name="T4" fmla="*/ 67 w 79"/>
              <a:gd name="T5" fmla="*/ 64 h 129"/>
              <a:gd name="T6" fmla="*/ 57 w 79"/>
              <a:gd name="T7" fmla="*/ 66 h 129"/>
              <a:gd name="T8" fmla="*/ 54 w 79"/>
              <a:gd name="T9" fmla="*/ 67 h 129"/>
              <a:gd name="T10" fmla="*/ 50 w 79"/>
              <a:gd name="T11" fmla="*/ 69 h 129"/>
              <a:gd name="T12" fmla="*/ 47 w 79"/>
              <a:gd name="T13" fmla="*/ 72 h 129"/>
              <a:gd name="T14" fmla="*/ 45 w 79"/>
              <a:gd name="T15" fmla="*/ 75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4 h 129"/>
              <a:gd name="T22" fmla="*/ 40 w 79"/>
              <a:gd name="T23" fmla="*/ 109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09 h 129"/>
              <a:gd name="T30" fmla="*/ 38 w 79"/>
              <a:gd name="T31" fmla="*/ 94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5 h 129"/>
              <a:gd name="T38" fmla="*/ 32 w 79"/>
              <a:gd name="T39" fmla="*/ 72 h 129"/>
              <a:gd name="T40" fmla="*/ 29 w 79"/>
              <a:gd name="T41" fmla="*/ 69 h 129"/>
              <a:gd name="T42" fmla="*/ 26 w 79"/>
              <a:gd name="T43" fmla="*/ 67 h 129"/>
              <a:gd name="T44" fmla="*/ 23 w 79"/>
              <a:gd name="T45" fmla="*/ 66 h 129"/>
              <a:gd name="T46" fmla="*/ 13 w 79"/>
              <a:gd name="T47" fmla="*/ 64 h 129"/>
              <a:gd name="T48" fmla="*/ 0 w 79"/>
              <a:gd name="T49" fmla="*/ 64 h 129"/>
              <a:gd name="T50" fmla="*/ 0 w 79"/>
              <a:gd name="T51" fmla="*/ 64 h 129"/>
              <a:gd name="T52" fmla="*/ 13 w 79"/>
              <a:gd name="T53" fmla="*/ 63 h 129"/>
              <a:gd name="T54" fmla="*/ 23 w 79"/>
              <a:gd name="T55" fmla="*/ 62 h 129"/>
              <a:gd name="T56" fmla="*/ 26 w 79"/>
              <a:gd name="T57" fmla="*/ 61 h 129"/>
              <a:gd name="T58" fmla="*/ 29 w 79"/>
              <a:gd name="T59" fmla="*/ 59 h 129"/>
              <a:gd name="T60" fmla="*/ 32 w 79"/>
              <a:gd name="T61" fmla="*/ 57 h 129"/>
              <a:gd name="T62" fmla="*/ 34 w 79"/>
              <a:gd name="T63" fmla="*/ 54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19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19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4 h 129"/>
              <a:gd name="T86" fmla="*/ 47 w 79"/>
              <a:gd name="T87" fmla="*/ 57 h 129"/>
              <a:gd name="T88" fmla="*/ 50 w 79"/>
              <a:gd name="T89" fmla="*/ 59 h 129"/>
              <a:gd name="T90" fmla="*/ 54 w 79"/>
              <a:gd name="T91" fmla="*/ 61 h 129"/>
              <a:gd name="T92" fmla="*/ 57 w 79"/>
              <a:gd name="T93" fmla="*/ 62 h 129"/>
              <a:gd name="T94" fmla="*/ 67 w 79"/>
              <a:gd name="T95" fmla="*/ 63 h 129"/>
              <a:gd name="T96" fmla="*/ 79 w 79"/>
              <a:gd name="T97" fmla="*/ 64 h 129"/>
              <a:gd name="T98" fmla="*/ 79 w 79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4"/>
                </a:moveTo>
                <a:lnTo>
                  <a:pt x="79" y="64"/>
                </a:lnTo>
                <a:lnTo>
                  <a:pt x="67" y="64"/>
                </a:lnTo>
                <a:lnTo>
                  <a:pt x="57" y="66"/>
                </a:lnTo>
                <a:lnTo>
                  <a:pt x="54" y="67"/>
                </a:lnTo>
                <a:lnTo>
                  <a:pt x="50" y="69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39" y="129"/>
                </a:lnTo>
                <a:lnTo>
                  <a:pt x="39" y="129"/>
                </a:lnTo>
                <a:lnTo>
                  <a:pt x="39" y="109"/>
                </a:lnTo>
                <a:lnTo>
                  <a:pt x="38" y="94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69"/>
                </a:lnTo>
                <a:lnTo>
                  <a:pt x="26" y="67"/>
                </a:lnTo>
                <a:lnTo>
                  <a:pt x="23" y="66"/>
                </a:lnTo>
                <a:lnTo>
                  <a:pt x="13" y="64"/>
                </a:lnTo>
                <a:lnTo>
                  <a:pt x="0" y="64"/>
                </a:lnTo>
                <a:lnTo>
                  <a:pt x="0" y="64"/>
                </a:lnTo>
                <a:lnTo>
                  <a:pt x="13" y="63"/>
                </a:lnTo>
                <a:lnTo>
                  <a:pt x="23" y="62"/>
                </a:lnTo>
                <a:lnTo>
                  <a:pt x="26" y="61"/>
                </a:lnTo>
                <a:lnTo>
                  <a:pt x="29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19"/>
                </a:lnTo>
                <a:lnTo>
                  <a:pt x="39" y="0"/>
                </a:lnTo>
                <a:lnTo>
                  <a:pt x="39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4"/>
                </a:lnTo>
                <a:lnTo>
                  <a:pt x="47" y="57"/>
                </a:lnTo>
                <a:lnTo>
                  <a:pt x="50" y="59"/>
                </a:lnTo>
                <a:lnTo>
                  <a:pt x="54" y="61"/>
                </a:lnTo>
                <a:lnTo>
                  <a:pt x="57" y="62"/>
                </a:lnTo>
                <a:lnTo>
                  <a:pt x="67" y="63"/>
                </a:lnTo>
                <a:lnTo>
                  <a:pt x="79" y="64"/>
                </a:lnTo>
                <a:lnTo>
                  <a:pt x="79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1" name="Freeform 18"/>
          <p:cNvSpPr/>
          <p:nvPr userDrawn="1"/>
        </p:nvSpPr>
        <p:spPr bwMode="auto">
          <a:xfrm>
            <a:off x="11933238" y="19970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7 w 80"/>
              <a:gd name="T7" fmla="*/ 66 h 129"/>
              <a:gd name="T8" fmla="*/ 53 w 80"/>
              <a:gd name="T9" fmla="*/ 67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4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4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7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7" y="66"/>
                </a:lnTo>
                <a:lnTo>
                  <a:pt x="53" y="67"/>
                </a:lnTo>
                <a:lnTo>
                  <a:pt x="50" y="69"/>
                </a:lnTo>
                <a:lnTo>
                  <a:pt x="48" y="72"/>
                </a:lnTo>
                <a:lnTo>
                  <a:pt x="46" y="74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4"/>
                </a:lnTo>
                <a:lnTo>
                  <a:pt x="33" y="72"/>
                </a:lnTo>
                <a:lnTo>
                  <a:pt x="30" y="69"/>
                </a:lnTo>
                <a:lnTo>
                  <a:pt x="27" y="67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2" name="Freeform 19"/>
          <p:cNvSpPr/>
          <p:nvPr userDrawn="1"/>
        </p:nvSpPr>
        <p:spPr bwMode="auto">
          <a:xfrm>
            <a:off x="9726613" y="2689225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9 h 130"/>
              <a:gd name="T10" fmla="*/ 50 w 79"/>
              <a:gd name="T11" fmla="*/ 70 h 130"/>
              <a:gd name="T12" fmla="*/ 47 w 79"/>
              <a:gd name="T13" fmla="*/ 73 h 130"/>
              <a:gd name="T14" fmla="*/ 45 w 79"/>
              <a:gd name="T15" fmla="*/ 76 h 130"/>
              <a:gd name="T16" fmla="*/ 43 w 79"/>
              <a:gd name="T17" fmla="*/ 79 h 130"/>
              <a:gd name="T18" fmla="*/ 42 w 79"/>
              <a:gd name="T19" fmla="*/ 84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4 h 130"/>
              <a:gd name="T34" fmla="*/ 36 w 79"/>
              <a:gd name="T35" fmla="*/ 79 h 130"/>
              <a:gd name="T36" fmla="*/ 34 w 79"/>
              <a:gd name="T37" fmla="*/ 76 h 130"/>
              <a:gd name="T38" fmla="*/ 32 w 79"/>
              <a:gd name="T39" fmla="*/ 73 h 130"/>
              <a:gd name="T40" fmla="*/ 29 w 79"/>
              <a:gd name="T41" fmla="*/ 70 h 130"/>
              <a:gd name="T42" fmla="*/ 26 w 79"/>
              <a:gd name="T43" fmla="*/ 69 h 130"/>
              <a:gd name="T44" fmla="*/ 23 w 79"/>
              <a:gd name="T45" fmla="*/ 67 h 130"/>
              <a:gd name="T46" fmla="*/ 12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2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0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4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9" y="70"/>
                </a:lnTo>
                <a:lnTo>
                  <a:pt x="26" y="69"/>
                </a:lnTo>
                <a:lnTo>
                  <a:pt x="23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3" name="Freeform 20"/>
          <p:cNvSpPr/>
          <p:nvPr userDrawn="1"/>
        </p:nvSpPr>
        <p:spPr bwMode="auto">
          <a:xfrm>
            <a:off x="1108868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3 w 80"/>
              <a:gd name="T37" fmla="*/ 75 h 129"/>
              <a:gd name="T38" fmla="*/ 31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2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2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1 w 80"/>
              <a:gd name="T61" fmla="*/ 56 h 129"/>
              <a:gd name="T62" fmla="*/ 33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3 h 129"/>
              <a:gd name="T86" fmla="*/ 47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39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3" y="75"/>
                </a:lnTo>
                <a:lnTo>
                  <a:pt x="31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2" y="65"/>
                </a:lnTo>
                <a:lnTo>
                  <a:pt x="0" y="65"/>
                </a:lnTo>
                <a:lnTo>
                  <a:pt x="0" y="65"/>
                </a:lnTo>
                <a:lnTo>
                  <a:pt x="12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1" y="56"/>
                </a:lnTo>
                <a:lnTo>
                  <a:pt x="33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4" y="50"/>
                </a:lnTo>
                <a:lnTo>
                  <a:pt x="45" y="53"/>
                </a:lnTo>
                <a:lnTo>
                  <a:pt x="47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4" name="Freeform 21"/>
          <p:cNvSpPr/>
          <p:nvPr userDrawn="1"/>
        </p:nvSpPr>
        <p:spPr bwMode="auto">
          <a:xfrm>
            <a:off x="11733213" y="3182938"/>
            <a:ext cx="125413" cy="204788"/>
          </a:xfrm>
          <a:custGeom>
            <a:avLst/>
            <a:gdLst>
              <a:gd name="T0" fmla="*/ 79 w 79"/>
              <a:gd name="T1" fmla="*/ 65 h 129"/>
              <a:gd name="T2" fmla="*/ 79 w 79"/>
              <a:gd name="T3" fmla="*/ 65 h 129"/>
              <a:gd name="T4" fmla="*/ 66 w 79"/>
              <a:gd name="T5" fmla="*/ 66 h 129"/>
              <a:gd name="T6" fmla="*/ 56 w 79"/>
              <a:gd name="T7" fmla="*/ 67 h 129"/>
              <a:gd name="T8" fmla="*/ 53 w 79"/>
              <a:gd name="T9" fmla="*/ 69 h 129"/>
              <a:gd name="T10" fmla="*/ 50 w 79"/>
              <a:gd name="T11" fmla="*/ 70 h 129"/>
              <a:gd name="T12" fmla="*/ 47 w 79"/>
              <a:gd name="T13" fmla="*/ 73 h 129"/>
              <a:gd name="T14" fmla="*/ 45 w 79"/>
              <a:gd name="T15" fmla="*/ 76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5 h 129"/>
              <a:gd name="T22" fmla="*/ 40 w 79"/>
              <a:gd name="T23" fmla="*/ 110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10 h 129"/>
              <a:gd name="T30" fmla="*/ 38 w 79"/>
              <a:gd name="T31" fmla="*/ 95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6 h 129"/>
              <a:gd name="T38" fmla="*/ 32 w 79"/>
              <a:gd name="T39" fmla="*/ 73 h 129"/>
              <a:gd name="T40" fmla="*/ 28 w 79"/>
              <a:gd name="T41" fmla="*/ 70 h 129"/>
              <a:gd name="T42" fmla="*/ 25 w 79"/>
              <a:gd name="T43" fmla="*/ 69 h 129"/>
              <a:gd name="T44" fmla="*/ 22 w 79"/>
              <a:gd name="T45" fmla="*/ 67 h 129"/>
              <a:gd name="T46" fmla="*/ 12 w 79"/>
              <a:gd name="T47" fmla="*/ 66 h 129"/>
              <a:gd name="T48" fmla="*/ 0 w 79"/>
              <a:gd name="T49" fmla="*/ 65 h 129"/>
              <a:gd name="T50" fmla="*/ 0 w 79"/>
              <a:gd name="T51" fmla="*/ 65 h 129"/>
              <a:gd name="T52" fmla="*/ 12 w 79"/>
              <a:gd name="T53" fmla="*/ 65 h 129"/>
              <a:gd name="T54" fmla="*/ 22 w 79"/>
              <a:gd name="T55" fmla="*/ 63 h 129"/>
              <a:gd name="T56" fmla="*/ 25 w 79"/>
              <a:gd name="T57" fmla="*/ 62 h 129"/>
              <a:gd name="T58" fmla="*/ 28 w 79"/>
              <a:gd name="T59" fmla="*/ 60 h 129"/>
              <a:gd name="T60" fmla="*/ 32 w 79"/>
              <a:gd name="T61" fmla="*/ 58 h 129"/>
              <a:gd name="T62" fmla="*/ 34 w 79"/>
              <a:gd name="T63" fmla="*/ 55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20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20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5 h 129"/>
              <a:gd name="T86" fmla="*/ 47 w 79"/>
              <a:gd name="T87" fmla="*/ 58 h 129"/>
              <a:gd name="T88" fmla="*/ 50 w 79"/>
              <a:gd name="T89" fmla="*/ 60 h 129"/>
              <a:gd name="T90" fmla="*/ 53 w 79"/>
              <a:gd name="T91" fmla="*/ 62 h 129"/>
              <a:gd name="T92" fmla="*/ 56 w 79"/>
              <a:gd name="T93" fmla="*/ 63 h 129"/>
              <a:gd name="T94" fmla="*/ 66 w 79"/>
              <a:gd name="T95" fmla="*/ 65 h 129"/>
              <a:gd name="T96" fmla="*/ 79 w 79"/>
              <a:gd name="T97" fmla="*/ 65 h 129"/>
              <a:gd name="T98" fmla="*/ 79 w 79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5"/>
                </a:moveTo>
                <a:lnTo>
                  <a:pt x="79" y="65"/>
                </a:lnTo>
                <a:lnTo>
                  <a:pt x="66" y="66"/>
                </a:lnTo>
                <a:lnTo>
                  <a:pt x="56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29"/>
                </a:lnTo>
                <a:lnTo>
                  <a:pt x="39" y="129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8" y="70"/>
                </a:lnTo>
                <a:lnTo>
                  <a:pt x="25" y="69"/>
                </a:lnTo>
                <a:lnTo>
                  <a:pt x="22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2" y="63"/>
                </a:lnTo>
                <a:lnTo>
                  <a:pt x="25" y="62"/>
                </a:lnTo>
                <a:lnTo>
                  <a:pt x="28" y="60"/>
                </a:lnTo>
                <a:lnTo>
                  <a:pt x="32" y="58"/>
                </a:lnTo>
                <a:lnTo>
                  <a:pt x="34" y="55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3" y="62"/>
                </a:lnTo>
                <a:lnTo>
                  <a:pt x="56" y="63"/>
                </a:lnTo>
                <a:lnTo>
                  <a:pt x="66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5" name="Freeform 22"/>
          <p:cNvSpPr/>
          <p:nvPr userDrawn="1"/>
        </p:nvSpPr>
        <p:spPr bwMode="auto">
          <a:xfrm>
            <a:off x="11152188" y="52911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4 w 123"/>
              <a:gd name="T7" fmla="*/ 102 h 199"/>
              <a:gd name="T8" fmla="*/ 88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2 w 123"/>
              <a:gd name="T15" fmla="*/ 112 h 199"/>
              <a:gd name="T16" fmla="*/ 69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6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6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0 w 123"/>
              <a:gd name="T49" fmla="*/ 105 h 199"/>
              <a:gd name="T50" fmla="*/ 34 w 123"/>
              <a:gd name="T51" fmla="*/ 103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4 w 123"/>
              <a:gd name="T65" fmla="*/ 96 h 199"/>
              <a:gd name="T66" fmla="*/ 40 w 123"/>
              <a:gd name="T67" fmla="*/ 94 h 199"/>
              <a:gd name="T68" fmla="*/ 45 w 123"/>
              <a:gd name="T69" fmla="*/ 92 h 199"/>
              <a:gd name="T70" fmla="*/ 49 w 123"/>
              <a:gd name="T71" fmla="*/ 88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4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4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69 w 123"/>
              <a:gd name="T99" fmla="*/ 84 h 199"/>
              <a:gd name="T100" fmla="*/ 72 w 123"/>
              <a:gd name="T101" fmla="*/ 88 h 199"/>
              <a:gd name="T102" fmla="*/ 77 w 123"/>
              <a:gd name="T103" fmla="*/ 92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4" y="102"/>
                </a:lnTo>
                <a:lnTo>
                  <a:pt x="88" y="103"/>
                </a:lnTo>
                <a:lnTo>
                  <a:pt x="82" y="105"/>
                </a:lnTo>
                <a:lnTo>
                  <a:pt x="77" y="108"/>
                </a:lnTo>
                <a:lnTo>
                  <a:pt x="72" y="112"/>
                </a:lnTo>
                <a:lnTo>
                  <a:pt x="69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6"/>
                </a:lnTo>
                <a:lnTo>
                  <a:pt x="62" y="146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6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0" y="105"/>
                </a:lnTo>
                <a:lnTo>
                  <a:pt x="34" y="103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4" y="96"/>
                </a:lnTo>
                <a:lnTo>
                  <a:pt x="40" y="94"/>
                </a:lnTo>
                <a:lnTo>
                  <a:pt x="45" y="92"/>
                </a:lnTo>
                <a:lnTo>
                  <a:pt x="49" y="88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4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4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69" y="84"/>
                </a:lnTo>
                <a:lnTo>
                  <a:pt x="72" y="88"/>
                </a:lnTo>
                <a:lnTo>
                  <a:pt x="77" y="92"/>
                </a:lnTo>
                <a:lnTo>
                  <a:pt x="82" y="94"/>
                </a:lnTo>
                <a:lnTo>
                  <a:pt x="88" y="96"/>
                </a:lnTo>
                <a:lnTo>
                  <a:pt x="94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6" name="Freeform 23"/>
          <p:cNvSpPr/>
          <p:nvPr userDrawn="1"/>
        </p:nvSpPr>
        <p:spPr bwMode="auto">
          <a:xfrm>
            <a:off x="6146800" y="49863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5 w 123"/>
              <a:gd name="T7" fmla="*/ 102 h 199"/>
              <a:gd name="T8" fmla="*/ 88 w 123"/>
              <a:gd name="T9" fmla="*/ 104 h 199"/>
              <a:gd name="T10" fmla="*/ 82 w 123"/>
              <a:gd name="T11" fmla="*/ 106 h 199"/>
              <a:gd name="T12" fmla="*/ 77 w 123"/>
              <a:gd name="T13" fmla="*/ 108 h 199"/>
              <a:gd name="T14" fmla="*/ 73 w 123"/>
              <a:gd name="T15" fmla="*/ 112 h 199"/>
              <a:gd name="T16" fmla="*/ 70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7 h 199"/>
              <a:gd name="T24" fmla="*/ 62 w 123"/>
              <a:gd name="T25" fmla="*/ 146 h 199"/>
              <a:gd name="T26" fmla="*/ 61 w 123"/>
              <a:gd name="T27" fmla="*/ 170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70 h 199"/>
              <a:gd name="T34" fmla="*/ 59 w 123"/>
              <a:gd name="T35" fmla="*/ 146 h 199"/>
              <a:gd name="T36" fmla="*/ 58 w 123"/>
              <a:gd name="T37" fmla="*/ 137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1 w 123"/>
              <a:gd name="T49" fmla="*/ 106 h 199"/>
              <a:gd name="T50" fmla="*/ 35 w 123"/>
              <a:gd name="T51" fmla="*/ 104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5 w 123"/>
              <a:gd name="T65" fmla="*/ 97 h 199"/>
              <a:gd name="T66" fmla="*/ 41 w 123"/>
              <a:gd name="T67" fmla="*/ 95 h 199"/>
              <a:gd name="T68" fmla="*/ 45 w 123"/>
              <a:gd name="T69" fmla="*/ 93 h 199"/>
              <a:gd name="T70" fmla="*/ 49 w 123"/>
              <a:gd name="T71" fmla="*/ 89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5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5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70 w 123"/>
              <a:gd name="T99" fmla="*/ 84 h 199"/>
              <a:gd name="T100" fmla="*/ 73 w 123"/>
              <a:gd name="T101" fmla="*/ 89 h 199"/>
              <a:gd name="T102" fmla="*/ 77 w 123"/>
              <a:gd name="T103" fmla="*/ 93 h 199"/>
              <a:gd name="T104" fmla="*/ 82 w 123"/>
              <a:gd name="T105" fmla="*/ 95 h 199"/>
              <a:gd name="T106" fmla="*/ 88 w 123"/>
              <a:gd name="T107" fmla="*/ 97 h 199"/>
              <a:gd name="T108" fmla="*/ 95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5" y="102"/>
                </a:lnTo>
                <a:lnTo>
                  <a:pt x="88" y="104"/>
                </a:lnTo>
                <a:lnTo>
                  <a:pt x="82" y="106"/>
                </a:lnTo>
                <a:lnTo>
                  <a:pt x="77" y="108"/>
                </a:lnTo>
                <a:lnTo>
                  <a:pt x="73" y="112"/>
                </a:lnTo>
                <a:lnTo>
                  <a:pt x="70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7"/>
                </a:lnTo>
                <a:lnTo>
                  <a:pt x="62" y="146"/>
                </a:lnTo>
                <a:lnTo>
                  <a:pt x="61" y="170"/>
                </a:lnTo>
                <a:lnTo>
                  <a:pt x="61" y="199"/>
                </a:lnTo>
                <a:lnTo>
                  <a:pt x="61" y="199"/>
                </a:lnTo>
                <a:lnTo>
                  <a:pt x="60" y="170"/>
                </a:lnTo>
                <a:lnTo>
                  <a:pt x="59" y="146"/>
                </a:lnTo>
                <a:lnTo>
                  <a:pt x="58" y="137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1" y="106"/>
                </a:lnTo>
                <a:lnTo>
                  <a:pt x="35" y="104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5" y="97"/>
                </a:lnTo>
                <a:lnTo>
                  <a:pt x="41" y="95"/>
                </a:lnTo>
                <a:lnTo>
                  <a:pt x="45" y="93"/>
                </a:lnTo>
                <a:lnTo>
                  <a:pt x="49" y="89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5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5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70" y="84"/>
                </a:lnTo>
                <a:lnTo>
                  <a:pt x="73" y="89"/>
                </a:lnTo>
                <a:lnTo>
                  <a:pt x="77" y="93"/>
                </a:lnTo>
                <a:lnTo>
                  <a:pt x="82" y="95"/>
                </a:lnTo>
                <a:lnTo>
                  <a:pt x="88" y="97"/>
                </a:lnTo>
                <a:lnTo>
                  <a:pt x="95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7" name="Freeform 24"/>
          <p:cNvSpPr/>
          <p:nvPr userDrawn="1"/>
        </p:nvSpPr>
        <p:spPr bwMode="auto">
          <a:xfrm>
            <a:off x="2370138" y="49022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5 w 123"/>
              <a:gd name="T7" fmla="*/ 102 h 199"/>
              <a:gd name="T8" fmla="*/ 89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6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60 w 123"/>
              <a:gd name="T35" fmla="*/ 146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3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5 h 199"/>
              <a:gd name="T50" fmla="*/ 35 w 123"/>
              <a:gd name="T51" fmla="*/ 103 h 199"/>
              <a:gd name="T52" fmla="*/ 28 w 123"/>
              <a:gd name="T53" fmla="*/ 102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3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1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1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5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5" y="102"/>
                </a:lnTo>
                <a:lnTo>
                  <a:pt x="89" y="103"/>
                </a:lnTo>
                <a:lnTo>
                  <a:pt x="82" y="105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6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60" y="146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3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5"/>
                </a:lnTo>
                <a:lnTo>
                  <a:pt x="35" y="103"/>
                </a:lnTo>
                <a:lnTo>
                  <a:pt x="28" y="102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3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1" y="31"/>
                </a:lnTo>
                <a:lnTo>
                  <a:pt x="62" y="0"/>
                </a:lnTo>
                <a:lnTo>
                  <a:pt x="62" y="0"/>
                </a:lnTo>
                <a:lnTo>
                  <a:pt x="62" y="31"/>
                </a:lnTo>
                <a:lnTo>
                  <a:pt x="63" y="53"/>
                </a:lnTo>
                <a:lnTo>
                  <a:pt x="64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5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8" name="Freeform 25"/>
          <p:cNvSpPr/>
          <p:nvPr userDrawn="1"/>
        </p:nvSpPr>
        <p:spPr bwMode="auto">
          <a:xfrm>
            <a:off x="9247188" y="41767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2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2 w 123"/>
              <a:gd name="T15" fmla="*/ 110 h 199"/>
              <a:gd name="T16" fmla="*/ 69 w 123"/>
              <a:gd name="T17" fmla="*/ 116 h 199"/>
              <a:gd name="T18" fmla="*/ 67 w 123"/>
              <a:gd name="T19" fmla="*/ 121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5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6 h 199"/>
              <a:gd name="T44" fmla="*/ 49 w 123"/>
              <a:gd name="T45" fmla="*/ 110 h 199"/>
              <a:gd name="T46" fmla="*/ 45 w 123"/>
              <a:gd name="T47" fmla="*/ 107 h 199"/>
              <a:gd name="T48" fmla="*/ 41 w 123"/>
              <a:gd name="T49" fmla="*/ 104 h 199"/>
              <a:gd name="T50" fmla="*/ 34 w 123"/>
              <a:gd name="T51" fmla="*/ 102 h 199"/>
              <a:gd name="T52" fmla="*/ 27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7 w 123"/>
              <a:gd name="T63" fmla="*/ 97 h 199"/>
              <a:gd name="T64" fmla="*/ 34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2 h 199"/>
              <a:gd name="T80" fmla="*/ 59 w 123"/>
              <a:gd name="T81" fmla="*/ 53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0 h 199"/>
              <a:gd name="T90" fmla="*/ 62 w 123"/>
              <a:gd name="T91" fmla="*/ 53 h 199"/>
              <a:gd name="T92" fmla="*/ 63 w 123"/>
              <a:gd name="T93" fmla="*/ 62 h 199"/>
              <a:gd name="T94" fmla="*/ 65 w 123"/>
              <a:gd name="T95" fmla="*/ 70 h 199"/>
              <a:gd name="T96" fmla="*/ 67 w 123"/>
              <a:gd name="T97" fmla="*/ 78 h 199"/>
              <a:gd name="T98" fmla="*/ 69 w 123"/>
              <a:gd name="T99" fmla="*/ 83 h 199"/>
              <a:gd name="T100" fmla="*/ 72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7 h 199"/>
              <a:gd name="T110" fmla="*/ 102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2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2" y="110"/>
                </a:lnTo>
                <a:lnTo>
                  <a:pt x="69" y="116"/>
                </a:lnTo>
                <a:lnTo>
                  <a:pt x="67" y="121"/>
                </a:lnTo>
                <a:lnTo>
                  <a:pt x="65" y="128"/>
                </a:lnTo>
                <a:lnTo>
                  <a:pt x="63" y="136"/>
                </a:lnTo>
                <a:lnTo>
                  <a:pt x="62" y="145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6"/>
                </a:lnTo>
                <a:lnTo>
                  <a:pt x="49" y="110"/>
                </a:lnTo>
                <a:lnTo>
                  <a:pt x="45" y="107"/>
                </a:lnTo>
                <a:lnTo>
                  <a:pt x="41" y="104"/>
                </a:lnTo>
                <a:lnTo>
                  <a:pt x="34" y="102"/>
                </a:lnTo>
                <a:lnTo>
                  <a:pt x="27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7" y="97"/>
                </a:lnTo>
                <a:lnTo>
                  <a:pt x="34" y="96"/>
                </a:lnTo>
                <a:lnTo>
                  <a:pt x="41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2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2"/>
                </a:lnTo>
                <a:lnTo>
                  <a:pt x="65" y="70"/>
                </a:lnTo>
                <a:lnTo>
                  <a:pt x="67" y="78"/>
                </a:lnTo>
                <a:lnTo>
                  <a:pt x="69" y="83"/>
                </a:lnTo>
                <a:lnTo>
                  <a:pt x="72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7"/>
                </a:lnTo>
                <a:lnTo>
                  <a:pt x="102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9" name="Freeform 26"/>
          <p:cNvSpPr/>
          <p:nvPr userDrawn="1"/>
        </p:nvSpPr>
        <p:spPr bwMode="auto">
          <a:xfrm>
            <a:off x="10858500" y="263525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3 w 123"/>
              <a:gd name="T15" fmla="*/ 111 h 199"/>
              <a:gd name="T16" fmla="*/ 70 w 123"/>
              <a:gd name="T17" fmla="*/ 115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5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5 h 199"/>
              <a:gd name="T44" fmla="*/ 49 w 123"/>
              <a:gd name="T45" fmla="*/ 111 h 199"/>
              <a:gd name="T46" fmla="*/ 45 w 123"/>
              <a:gd name="T47" fmla="*/ 107 h 199"/>
              <a:gd name="T48" fmla="*/ 40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8 w 123"/>
              <a:gd name="T63" fmla="*/ 98 h 199"/>
              <a:gd name="T64" fmla="*/ 35 w 123"/>
              <a:gd name="T65" fmla="*/ 96 h 199"/>
              <a:gd name="T66" fmla="*/ 40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3 h 199"/>
              <a:gd name="T80" fmla="*/ 59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0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8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3" y="111"/>
                </a:lnTo>
                <a:lnTo>
                  <a:pt x="70" y="115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5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0" y="104"/>
                </a:lnTo>
                <a:lnTo>
                  <a:pt x="35" y="102"/>
                </a:lnTo>
                <a:lnTo>
                  <a:pt x="28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8" y="98"/>
                </a:lnTo>
                <a:lnTo>
                  <a:pt x="35" y="96"/>
                </a:lnTo>
                <a:lnTo>
                  <a:pt x="40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3"/>
                </a:lnTo>
                <a:lnTo>
                  <a:pt x="59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3" y="53"/>
                </a:lnTo>
                <a:lnTo>
                  <a:pt x="64" y="63"/>
                </a:lnTo>
                <a:lnTo>
                  <a:pt x="66" y="70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8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0" name="Freeform 27"/>
          <p:cNvSpPr/>
          <p:nvPr userDrawn="1"/>
        </p:nvSpPr>
        <p:spPr bwMode="auto">
          <a:xfrm>
            <a:off x="9950450" y="1511300"/>
            <a:ext cx="195263" cy="314325"/>
          </a:xfrm>
          <a:custGeom>
            <a:avLst/>
            <a:gdLst>
              <a:gd name="T0" fmla="*/ 123 w 123"/>
              <a:gd name="T1" fmla="*/ 100 h 198"/>
              <a:gd name="T2" fmla="*/ 123 w 123"/>
              <a:gd name="T3" fmla="*/ 100 h 198"/>
              <a:gd name="T4" fmla="*/ 102 w 123"/>
              <a:gd name="T5" fmla="*/ 100 h 198"/>
              <a:gd name="T6" fmla="*/ 94 w 123"/>
              <a:gd name="T7" fmla="*/ 101 h 198"/>
              <a:gd name="T8" fmla="*/ 88 w 123"/>
              <a:gd name="T9" fmla="*/ 103 h 198"/>
              <a:gd name="T10" fmla="*/ 82 w 123"/>
              <a:gd name="T11" fmla="*/ 105 h 198"/>
              <a:gd name="T12" fmla="*/ 77 w 123"/>
              <a:gd name="T13" fmla="*/ 107 h 198"/>
              <a:gd name="T14" fmla="*/ 73 w 123"/>
              <a:gd name="T15" fmla="*/ 111 h 198"/>
              <a:gd name="T16" fmla="*/ 69 w 123"/>
              <a:gd name="T17" fmla="*/ 115 h 198"/>
              <a:gd name="T18" fmla="*/ 67 w 123"/>
              <a:gd name="T19" fmla="*/ 121 h 198"/>
              <a:gd name="T20" fmla="*/ 65 w 123"/>
              <a:gd name="T21" fmla="*/ 127 h 198"/>
              <a:gd name="T22" fmla="*/ 63 w 123"/>
              <a:gd name="T23" fmla="*/ 135 h 198"/>
              <a:gd name="T24" fmla="*/ 62 w 123"/>
              <a:gd name="T25" fmla="*/ 145 h 198"/>
              <a:gd name="T26" fmla="*/ 61 w 123"/>
              <a:gd name="T27" fmla="*/ 168 h 198"/>
              <a:gd name="T28" fmla="*/ 61 w 123"/>
              <a:gd name="T29" fmla="*/ 198 h 198"/>
              <a:gd name="T30" fmla="*/ 61 w 123"/>
              <a:gd name="T31" fmla="*/ 198 h 198"/>
              <a:gd name="T32" fmla="*/ 60 w 123"/>
              <a:gd name="T33" fmla="*/ 168 h 198"/>
              <a:gd name="T34" fmla="*/ 59 w 123"/>
              <a:gd name="T35" fmla="*/ 145 h 198"/>
              <a:gd name="T36" fmla="*/ 58 w 123"/>
              <a:gd name="T37" fmla="*/ 135 h 198"/>
              <a:gd name="T38" fmla="*/ 57 w 123"/>
              <a:gd name="T39" fmla="*/ 127 h 198"/>
              <a:gd name="T40" fmla="*/ 55 w 123"/>
              <a:gd name="T41" fmla="*/ 121 h 198"/>
              <a:gd name="T42" fmla="*/ 52 w 123"/>
              <a:gd name="T43" fmla="*/ 115 h 198"/>
              <a:gd name="T44" fmla="*/ 49 w 123"/>
              <a:gd name="T45" fmla="*/ 111 h 198"/>
              <a:gd name="T46" fmla="*/ 45 w 123"/>
              <a:gd name="T47" fmla="*/ 107 h 198"/>
              <a:gd name="T48" fmla="*/ 41 w 123"/>
              <a:gd name="T49" fmla="*/ 105 h 198"/>
              <a:gd name="T50" fmla="*/ 35 w 123"/>
              <a:gd name="T51" fmla="*/ 103 h 198"/>
              <a:gd name="T52" fmla="*/ 27 w 123"/>
              <a:gd name="T53" fmla="*/ 101 h 198"/>
              <a:gd name="T54" fmla="*/ 19 w 123"/>
              <a:gd name="T55" fmla="*/ 100 h 198"/>
              <a:gd name="T56" fmla="*/ 0 w 123"/>
              <a:gd name="T57" fmla="*/ 100 h 198"/>
              <a:gd name="T58" fmla="*/ 0 w 123"/>
              <a:gd name="T59" fmla="*/ 100 h 198"/>
              <a:gd name="T60" fmla="*/ 19 w 123"/>
              <a:gd name="T61" fmla="*/ 99 h 198"/>
              <a:gd name="T62" fmla="*/ 27 w 123"/>
              <a:gd name="T63" fmla="*/ 97 h 198"/>
              <a:gd name="T64" fmla="*/ 35 w 123"/>
              <a:gd name="T65" fmla="*/ 95 h 198"/>
              <a:gd name="T66" fmla="*/ 41 w 123"/>
              <a:gd name="T67" fmla="*/ 93 h 198"/>
              <a:gd name="T68" fmla="*/ 45 w 123"/>
              <a:gd name="T69" fmla="*/ 91 h 198"/>
              <a:gd name="T70" fmla="*/ 49 w 123"/>
              <a:gd name="T71" fmla="*/ 87 h 198"/>
              <a:gd name="T72" fmla="*/ 52 w 123"/>
              <a:gd name="T73" fmla="*/ 83 h 198"/>
              <a:gd name="T74" fmla="*/ 55 w 123"/>
              <a:gd name="T75" fmla="*/ 77 h 198"/>
              <a:gd name="T76" fmla="*/ 57 w 123"/>
              <a:gd name="T77" fmla="*/ 71 h 198"/>
              <a:gd name="T78" fmla="*/ 58 w 123"/>
              <a:gd name="T79" fmla="*/ 63 h 198"/>
              <a:gd name="T80" fmla="*/ 59 w 123"/>
              <a:gd name="T81" fmla="*/ 53 h 198"/>
              <a:gd name="T82" fmla="*/ 60 w 123"/>
              <a:gd name="T83" fmla="*/ 30 h 198"/>
              <a:gd name="T84" fmla="*/ 61 w 123"/>
              <a:gd name="T85" fmla="*/ 0 h 198"/>
              <a:gd name="T86" fmla="*/ 61 w 123"/>
              <a:gd name="T87" fmla="*/ 0 h 198"/>
              <a:gd name="T88" fmla="*/ 61 w 123"/>
              <a:gd name="T89" fmla="*/ 30 h 198"/>
              <a:gd name="T90" fmla="*/ 62 w 123"/>
              <a:gd name="T91" fmla="*/ 53 h 198"/>
              <a:gd name="T92" fmla="*/ 63 w 123"/>
              <a:gd name="T93" fmla="*/ 63 h 198"/>
              <a:gd name="T94" fmla="*/ 65 w 123"/>
              <a:gd name="T95" fmla="*/ 71 h 198"/>
              <a:gd name="T96" fmla="*/ 67 w 123"/>
              <a:gd name="T97" fmla="*/ 77 h 198"/>
              <a:gd name="T98" fmla="*/ 69 w 123"/>
              <a:gd name="T99" fmla="*/ 83 h 198"/>
              <a:gd name="T100" fmla="*/ 73 w 123"/>
              <a:gd name="T101" fmla="*/ 87 h 198"/>
              <a:gd name="T102" fmla="*/ 77 w 123"/>
              <a:gd name="T103" fmla="*/ 91 h 198"/>
              <a:gd name="T104" fmla="*/ 82 w 123"/>
              <a:gd name="T105" fmla="*/ 93 h 198"/>
              <a:gd name="T106" fmla="*/ 88 w 123"/>
              <a:gd name="T107" fmla="*/ 95 h 198"/>
              <a:gd name="T108" fmla="*/ 94 w 123"/>
              <a:gd name="T109" fmla="*/ 97 h 198"/>
              <a:gd name="T110" fmla="*/ 102 w 123"/>
              <a:gd name="T111" fmla="*/ 99 h 198"/>
              <a:gd name="T112" fmla="*/ 123 w 123"/>
              <a:gd name="T113" fmla="*/ 100 h 198"/>
              <a:gd name="T114" fmla="*/ 123 w 123"/>
              <a:gd name="T115" fmla="*/ 10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8">
                <a:moveTo>
                  <a:pt x="123" y="100"/>
                </a:moveTo>
                <a:lnTo>
                  <a:pt x="123" y="100"/>
                </a:lnTo>
                <a:lnTo>
                  <a:pt x="102" y="100"/>
                </a:lnTo>
                <a:lnTo>
                  <a:pt x="94" y="101"/>
                </a:lnTo>
                <a:lnTo>
                  <a:pt x="88" y="103"/>
                </a:lnTo>
                <a:lnTo>
                  <a:pt x="82" y="105"/>
                </a:lnTo>
                <a:lnTo>
                  <a:pt x="77" y="107"/>
                </a:lnTo>
                <a:lnTo>
                  <a:pt x="73" y="111"/>
                </a:lnTo>
                <a:lnTo>
                  <a:pt x="69" y="115"/>
                </a:lnTo>
                <a:lnTo>
                  <a:pt x="67" y="121"/>
                </a:lnTo>
                <a:lnTo>
                  <a:pt x="65" y="127"/>
                </a:lnTo>
                <a:lnTo>
                  <a:pt x="63" y="135"/>
                </a:lnTo>
                <a:lnTo>
                  <a:pt x="62" y="145"/>
                </a:lnTo>
                <a:lnTo>
                  <a:pt x="61" y="168"/>
                </a:lnTo>
                <a:lnTo>
                  <a:pt x="61" y="198"/>
                </a:lnTo>
                <a:lnTo>
                  <a:pt x="61" y="198"/>
                </a:lnTo>
                <a:lnTo>
                  <a:pt x="60" y="168"/>
                </a:lnTo>
                <a:lnTo>
                  <a:pt x="59" y="145"/>
                </a:lnTo>
                <a:lnTo>
                  <a:pt x="58" y="135"/>
                </a:lnTo>
                <a:lnTo>
                  <a:pt x="57" y="127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1" y="105"/>
                </a:lnTo>
                <a:lnTo>
                  <a:pt x="35" y="103"/>
                </a:lnTo>
                <a:lnTo>
                  <a:pt x="27" y="101"/>
                </a:lnTo>
                <a:lnTo>
                  <a:pt x="19" y="100"/>
                </a:lnTo>
                <a:lnTo>
                  <a:pt x="0" y="100"/>
                </a:lnTo>
                <a:lnTo>
                  <a:pt x="0" y="100"/>
                </a:lnTo>
                <a:lnTo>
                  <a:pt x="19" y="99"/>
                </a:lnTo>
                <a:lnTo>
                  <a:pt x="27" y="97"/>
                </a:lnTo>
                <a:lnTo>
                  <a:pt x="35" y="95"/>
                </a:lnTo>
                <a:lnTo>
                  <a:pt x="41" y="93"/>
                </a:lnTo>
                <a:lnTo>
                  <a:pt x="45" y="91"/>
                </a:lnTo>
                <a:lnTo>
                  <a:pt x="49" y="87"/>
                </a:lnTo>
                <a:lnTo>
                  <a:pt x="52" y="83"/>
                </a:lnTo>
                <a:lnTo>
                  <a:pt x="55" y="77"/>
                </a:lnTo>
                <a:lnTo>
                  <a:pt x="57" y="71"/>
                </a:lnTo>
                <a:lnTo>
                  <a:pt x="58" y="63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3"/>
                </a:lnTo>
                <a:lnTo>
                  <a:pt x="65" y="71"/>
                </a:lnTo>
                <a:lnTo>
                  <a:pt x="67" y="77"/>
                </a:lnTo>
                <a:lnTo>
                  <a:pt x="69" y="83"/>
                </a:lnTo>
                <a:lnTo>
                  <a:pt x="73" y="87"/>
                </a:lnTo>
                <a:lnTo>
                  <a:pt x="77" y="91"/>
                </a:lnTo>
                <a:lnTo>
                  <a:pt x="82" y="93"/>
                </a:lnTo>
                <a:lnTo>
                  <a:pt x="88" y="95"/>
                </a:lnTo>
                <a:lnTo>
                  <a:pt x="94" y="97"/>
                </a:lnTo>
                <a:lnTo>
                  <a:pt x="102" y="99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1" name="Freeform 28"/>
          <p:cNvSpPr/>
          <p:nvPr userDrawn="1"/>
        </p:nvSpPr>
        <p:spPr bwMode="auto">
          <a:xfrm>
            <a:off x="11996738" y="38608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5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2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3 w 123"/>
              <a:gd name="T43" fmla="*/ 116 h 199"/>
              <a:gd name="T44" fmla="*/ 49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9 h 199"/>
              <a:gd name="T62" fmla="*/ 28 w 123"/>
              <a:gd name="T63" fmla="*/ 98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49 w 123"/>
              <a:gd name="T71" fmla="*/ 88 h 199"/>
              <a:gd name="T72" fmla="*/ 53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3 h 199"/>
              <a:gd name="T80" fmla="*/ 59 w 123"/>
              <a:gd name="T81" fmla="*/ 54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2 w 123"/>
              <a:gd name="T89" fmla="*/ 30 h 199"/>
              <a:gd name="T90" fmla="*/ 64 w 123"/>
              <a:gd name="T91" fmla="*/ 54 h 199"/>
              <a:gd name="T92" fmla="*/ 65 w 123"/>
              <a:gd name="T93" fmla="*/ 63 h 199"/>
              <a:gd name="T94" fmla="*/ 66 w 123"/>
              <a:gd name="T95" fmla="*/ 72 h 199"/>
              <a:gd name="T96" fmla="*/ 68 w 123"/>
              <a:gd name="T97" fmla="*/ 78 h 199"/>
              <a:gd name="T98" fmla="*/ 70 w 123"/>
              <a:gd name="T99" fmla="*/ 84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5 w 123"/>
              <a:gd name="T109" fmla="*/ 98 h 199"/>
              <a:gd name="T110" fmla="*/ 104 w 123"/>
              <a:gd name="T111" fmla="*/ 99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5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2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3" y="116"/>
                </a:lnTo>
                <a:lnTo>
                  <a:pt x="49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9"/>
                </a:lnTo>
                <a:lnTo>
                  <a:pt x="28" y="98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49" y="88"/>
                </a:lnTo>
                <a:lnTo>
                  <a:pt x="53" y="84"/>
                </a:lnTo>
                <a:lnTo>
                  <a:pt x="55" y="78"/>
                </a:lnTo>
                <a:lnTo>
                  <a:pt x="57" y="72"/>
                </a:lnTo>
                <a:lnTo>
                  <a:pt x="58" y="63"/>
                </a:lnTo>
                <a:lnTo>
                  <a:pt x="59" y="54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2" y="30"/>
                </a:lnTo>
                <a:lnTo>
                  <a:pt x="64" y="54"/>
                </a:lnTo>
                <a:lnTo>
                  <a:pt x="65" y="63"/>
                </a:lnTo>
                <a:lnTo>
                  <a:pt x="66" y="72"/>
                </a:lnTo>
                <a:lnTo>
                  <a:pt x="68" y="78"/>
                </a:lnTo>
                <a:lnTo>
                  <a:pt x="70" y="84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8"/>
                </a:lnTo>
                <a:lnTo>
                  <a:pt x="104" y="99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2" name="Freeform 29"/>
          <p:cNvSpPr/>
          <p:nvPr userDrawn="1"/>
        </p:nvSpPr>
        <p:spPr bwMode="auto">
          <a:xfrm>
            <a:off x="4845050" y="3741738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6 w 123"/>
              <a:gd name="T7" fmla="*/ 101 h 199"/>
              <a:gd name="T8" fmla="*/ 89 w 123"/>
              <a:gd name="T9" fmla="*/ 102 h 199"/>
              <a:gd name="T10" fmla="*/ 82 w 123"/>
              <a:gd name="T11" fmla="*/ 104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8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8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2 h 199"/>
              <a:gd name="T80" fmla="*/ 60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4 w 123"/>
              <a:gd name="T91" fmla="*/ 53 h 199"/>
              <a:gd name="T92" fmla="*/ 65 w 123"/>
              <a:gd name="T93" fmla="*/ 62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6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6" y="101"/>
                </a:lnTo>
                <a:lnTo>
                  <a:pt x="89" y="102"/>
                </a:lnTo>
                <a:lnTo>
                  <a:pt x="82" y="104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8"/>
                </a:lnTo>
                <a:lnTo>
                  <a:pt x="62" y="199"/>
                </a:lnTo>
                <a:lnTo>
                  <a:pt x="62" y="199"/>
                </a:lnTo>
                <a:lnTo>
                  <a:pt x="61" y="168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2"/>
                </a:lnTo>
                <a:lnTo>
                  <a:pt x="60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4" y="53"/>
                </a:lnTo>
                <a:lnTo>
                  <a:pt x="65" y="62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6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3" name="Freeform 30"/>
          <p:cNvSpPr/>
          <p:nvPr userDrawn="1"/>
        </p:nvSpPr>
        <p:spPr bwMode="auto">
          <a:xfrm>
            <a:off x="4279900" y="1354138"/>
            <a:ext cx="193675" cy="315913"/>
          </a:xfrm>
          <a:custGeom>
            <a:avLst/>
            <a:gdLst>
              <a:gd name="T0" fmla="*/ 122 w 122"/>
              <a:gd name="T1" fmla="*/ 99 h 199"/>
              <a:gd name="T2" fmla="*/ 122 w 122"/>
              <a:gd name="T3" fmla="*/ 99 h 199"/>
              <a:gd name="T4" fmla="*/ 103 w 122"/>
              <a:gd name="T5" fmla="*/ 99 h 199"/>
              <a:gd name="T6" fmla="*/ 95 w 122"/>
              <a:gd name="T7" fmla="*/ 100 h 199"/>
              <a:gd name="T8" fmla="*/ 88 w 122"/>
              <a:gd name="T9" fmla="*/ 102 h 199"/>
              <a:gd name="T10" fmla="*/ 82 w 122"/>
              <a:gd name="T11" fmla="*/ 104 h 199"/>
              <a:gd name="T12" fmla="*/ 77 w 122"/>
              <a:gd name="T13" fmla="*/ 106 h 199"/>
              <a:gd name="T14" fmla="*/ 73 w 122"/>
              <a:gd name="T15" fmla="*/ 110 h 199"/>
              <a:gd name="T16" fmla="*/ 70 w 122"/>
              <a:gd name="T17" fmla="*/ 114 h 199"/>
              <a:gd name="T18" fmla="*/ 67 w 122"/>
              <a:gd name="T19" fmla="*/ 121 h 199"/>
              <a:gd name="T20" fmla="*/ 65 w 122"/>
              <a:gd name="T21" fmla="*/ 127 h 199"/>
              <a:gd name="T22" fmla="*/ 64 w 122"/>
              <a:gd name="T23" fmla="*/ 135 h 199"/>
              <a:gd name="T24" fmla="*/ 63 w 122"/>
              <a:gd name="T25" fmla="*/ 144 h 199"/>
              <a:gd name="T26" fmla="*/ 62 w 122"/>
              <a:gd name="T27" fmla="*/ 168 h 199"/>
              <a:gd name="T28" fmla="*/ 61 w 122"/>
              <a:gd name="T29" fmla="*/ 199 h 199"/>
              <a:gd name="T30" fmla="*/ 61 w 122"/>
              <a:gd name="T31" fmla="*/ 199 h 199"/>
              <a:gd name="T32" fmla="*/ 61 w 122"/>
              <a:gd name="T33" fmla="*/ 168 h 199"/>
              <a:gd name="T34" fmla="*/ 60 w 122"/>
              <a:gd name="T35" fmla="*/ 144 h 199"/>
              <a:gd name="T36" fmla="*/ 59 w 122"/>
              <a:gd name="T37" fmla="*/ 135 h 199"/>
              <a:gd name="T38" fmla="*/ 57 w 122"/>
              <a:gd name="T39" fmla="*/ 127 h 199"/>
              <a:gd name="T40" fmla="*/ 56 w 122"/>
              <a:gd name="T41" fmla="*/ 121 h 199"/>
              <a:gd name="T42" fmla="*/ 53 w 122"/>
              <a:gd name="T43" fmla="*/ 114 h 199"/>
              <a:gd name="T44" fmla="*/ 50 w 122"/>
              <a:gd name="T45" fmla="*/ 110 h 199"/>
              <a:gd name="T46" fmla="*/ 46 w 122"/>
              <a:gd name="T47" fmla="*/ 106 h 199"/>
              <a:gd name="T48" fmla="*/ 40 w 122"/>
              <a:gd name="T49" fmla="*/ 104 h 199"/>
              <a:gd name="T50" fmla="*/ 34 w 122"/>
              <a:gd name="T51" fmla="*/ 102 h 199"/>
              <a:gd name="T52" fmla="*/ 28 w 122"/>
              <a:gd name="T53" fmla="*/ 100 h 199"/>
              <a:gd name="T54" fmla="*/ 20 w 122"/>
              <a:gd name="T55" fmla="*/ 99 h 199"/>
              <a:gd name="T56" fmla="*/ 0 w 122"/>
              <a:gd name="T57" fmla="*/ 99 h 199"/>
              <a:gd name="T58" fmla="*/ 0 w 122"/>
              <a:gd name="T59" fmla="*/ 99 h 199"/>
              <a:gd name="T60" fmla="*/ 20 w 122"/>
              <a:gd name="T61" fmla="*/ 98 h 199"/>
              <a:gd name="T62" fmla="*/ 28 w 122"/>
              <a:gd name="T63" fmla="*/ 97 h 199"/>
              <a:gd name="T64" fmla="*/ 34 w 122"/>
              <a:gd name="T65" fmla="*/ 96 h 199"/>
              <a:gd name="T66" fmla="*/ 40 w 122"/>
              <a:gd name="T67" fmla="*/ 94 h 199"/>
              <a:gd name="T68" fmla="*/ 46 w 122"/>
              <a:gd name="T69" fmla="*/ 91 h 199"/>
              <a:gd name="T70" fmla="*/ 50 w 122"/>
              <a:gd name="T71" fmla="*/ 87 h 199"/>
              <a:gd name="T72" fmla="*/ 53 w 122"/>
              <a:gd name="T73" fmla="*/ 83 h 199"/>
              <a:gd name="T74" fmla="*/ 56 w 122"/>
              <a:gd name="T75" fmla="*/ 77 h 199"/>
              <a:gd name="T76" fmla="*/ 57 w 122"/>
              <a:gd name="T77" fmla="*/ 70 h 199"/>
              <a:gd name="T78" fmla="*/ 59 w 122"/>
              <a:gd name="T79" fmla="*/ 62 h 199"/>
              <a:gd name="T80" fmla="*/ 60 w 122"/>
              <a:gd name="T81" fmla="*/ 53 h 199"/>
              <a:gd name="T82" fmla="*/ 61 w 122"/>
              <a:gd name="T83" fmla="*/ 29 h 199"/>
              <a:gd name="T84" fmla="*/ 61 w 122"/>
              <a:gd name="T85" fmla="*/ 0 h 199"/>
              <a:gd name="T86" fmla="*/ 61 w 122"/>
              <a:gd name="T87" fmla="*/ 0 h 199"/>
              <a:gd name="T88" fmla="*/ 62 w 122"/>
              <a:gd name="T89" fmla="*/ 29 h 199"/>
              <a:gd name="T90" fmla="*/ 63 w 122"/>
              <a:gd name="T91" fmla="*/ 53 h 199"/>
              <a:gd name="T92" fmla="*/ 64 w 122"/>
              <a:gd name="T93" fmla="*/ 62 h 199"/>
              <a:gd name="T94" fmla="*/ 65 w 122"/>
              <a:gd name="T95" fmla="*/ 70 h 199"/>
              <a:gd name="T96" fmla="*/ 67 w 122"/>
              <a:gd name="T97" fmla="*/ 77 h 199"/>
              <a:gd name="T98" fmla="*/ 70 w 122"/>
              <a:gd name="T99" fmla="*/ 83 h 199"/>
              <a:gd name="T100" fmla="*/ 73 w 122"/>
              <a:gd name="T101" fmla="*/ 87 h 199"/>
              <a:gd name="T102" fmla="*/ 77 w 122"/>
              <a:gd name="T103" fmla="*/ 91 h 199"/>
              <a:gd name="T104" fmla="*/ 82 w 122"/>
              <a:gd name="T105" fmla="*/ 94 h 199"/>
              <a:gd name="T106" fmla="*/ 88 w 122"/>
              <a:gd name="T107" fmla="*/ 96 h 199"/>
              <a:gd name="T108" fmla="*/ 95 w 122"/>
              <a:gd name="T109" fmla="*/ 97 h 199"/>
              <a:gd name="T110" fmla="*/ 103 w 122"/>
              <a:gd name="T111" fmla="*/ 98 h 199"/>
              <a:gd name="T112" fmla="*/ 122 w 122"/>
              <a:gd name="T113" fmla="*/ 99 h 199"/>
              <a:gd name="T114" fmla="*/ 122 w 122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2" h="199">
                <a:moveTo>
                  <a:pt x="122" y="99"/>
                </a:moveTo>
                <a:lnTo>
                  <a:pt x="122" y="99"/>
                </a:lnTo>
                <a:lnTo>
                  <a:pt x="103" y="99"/>
                </a:lnTo>
                <a:lnTo>
                  <a:pt x="95" y="100"/>
                </a:lnTo>
                <a:lnTo>
                  <a:pt x="88" y="102"/>
                </a:lnTo>
                <a:lnTo>
                  <a:pt x="82" y="104"/>
                </a:lnTo>
                <a:lnTo>
                  <a:pt x="77" y="106"/>
                </a:lnTo>
                <a:lnTo>
                  <a:pt x="73" y="110"/>
                </a:lnTo>
                <a:lnTo>
                  <a:pt x="70" y="114"/>
                </a:lnTo>
                <a:lnTo>
                  <a:pt x="67" y="121"/>
                </a:lnTo>
                <a:lnTo>
                  <a:pt x="65" y="127"/>
                </a:lnTo>
                <a:lnTo>
                  <a:pt x="64" y="135"/>
                </a:lnTo>
                <a:lnTo>
                  <a:pt x="63" y="144"/>
                </a:lnTo>
                <a:lnTo>
                  <a:pt x="62" y="168"/>
                </a:lnTo>
                <a:lnTo>
                  <a:pt x="61" y="199"/>
                </a:lnTo>
                <a:lnTo>
                  <a:pt x="61" y="199"/>
                </a:lnTo>
                <a:lnTo>
                  <a:pt x="61" y="168"/>
                </a:lnTo>
                <a:lnTo>
                  <a:pt x="60" y="144"/>
                </a:lnTo>
                <a:lnTo>
                  <a:pt x="59" y="135"/>
                </a:lnTo>
                <a:lnTo>
                  <a:pt x="57" y="127"/>
                </a:lnTo>
                <a:lnTo>
                  <a:pt x="56" y="121"/>
                </a:lnTo>
                <a:lnTo>
                  <a:pt x="53" y="114"/>
                </a:lnTo>
                <a:lnTo>
                  <a:pt x="50" y="110"/>
                </a:lnTo>
                <a:lnTo>
                  <a:pt x="46" y="106"/>
                </a:lnTo>
                <a:lnTo>
                  <a:pt x="40" y="104"/>
                </a:lnTo>
                <a:lnTo>
                  <a:pt x="34" y="102"/>
                </a:lnTo>
                <a:lnTo>
                  <a:pt x="28" y="100"/>
                </a:lnTo>
                <a:lnTo>
                  <a:pt x="20" y="99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4" y="96"/>
                </a:lnTo>
                <a:lnTo>
                  <a:pt x="40" y="94"/>
                </a:lnTo>
                <a:lnTo>
                  <a:pt x="46" y="91"/>
                </a:lnTo>
                <a:lnTo>
                  <a:pt x="50" y="87"/>
                </a:lnTo>
                <a:lnTo>
                  <a:pt x="53" y="83"/>
                </a:lnTo>
                <a:lnTo>
                  <a:pt x="56" y="77"/>
                </a:lnTo>
                <a:lnTo>
                  <a:pt x="57" y="70"/>
                </a:lnTo>
                <a:lnTo>
                  <a:pt x="59" y="62"/>
                </a:lnTo>
                <a:lnTo>
                  <a:pt x="60" y="53"/>
                </a:lnTo>
                <a:lnTo>
                  <a:pt x="61" y="29"/>
                </a:lnTo>
                <a:lnTo>
                  <a:pt x="61" y="0"/>
                </a:lnTo>
                <a:lnTo>
                  <a:pt x="61" y="0"/>
                </a:lnTo>
                <a:lnTo>
                  <a:pt x="62" y="29"/>
                </a:lnTo>
                <a:lnTo>
                  <a:pt x="63" y="53"/>
                </a:lnTo>
                <a:lnTo>
                  <a:pt x="64" y="62"/>
                </a:lnTo>
                <a:lnTo>
                  <a:pt x="65" y="70"/>
                </a:lnTo>
                <a:lnTo>
                  <a:pt x="67" y="77"/>
                </a:lnTo>
                <a:lnTo>
                  <a:pt x="70" y="83"/>
                </a:lnTo>
                <a:lnTo>
                  <a:pt x="73" y="87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7"/>
                </a:lnTo>
                <a:lnTo>
                  <a:pt x="103" y="98"/>
                </a:lnTo>
                <a:lnTo>
                  <a:pt x="122" y="99"/>
                </a:lnTo>
                <a:lnTo>
                  <a:pt x="122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4" name="Freeform 31"/>
          <p:cNvSpPr/>
          <p:nvPr userDrawn="1"/>
        </p:nvSpPr>
        <p:spPr bwMode="auto">
          <a:xfrm>
            <a:off x="8207375" y="21320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6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3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2 w 123"/>
              <a:gd name="T33" fmla="*/ 169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1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1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1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51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2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3 w 123"/>
              <a:gd name="T89" fmla="*/ 31 h 199"/>
              <a:gd name="T90" fmla="*/ 64 w 123"/>
              <a:gd name="T91" fmla="*/ 53 h 199"/>
              <a:gd name="T92" fmla="*/ 65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6 w 123"/>
              <a:gd name="T109" fmla="*/ 97 h 199"/>
              <a:gd name="T110" fmla="*/ 104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6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3" y="169"/>
                </a:lnTo>
                <a:lnTo>
                  <a:pt x="62" y="199"/>
                </a:lnTo>
                <a:lnTo>
                  <a:pt x="62" y="199"/>
                </a:lnTo>
                <a:lnTo>
                  <a:pt x="62" y="169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1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1" y="100"/>
                </a:lnTo>
                <a:lnTo>
                  <a:pt x="0" y="99"/>
                </a:lnTo>
                <a:lnTo>
                  <a:pt x="0" y="99"/>
                </a:lnTo>
                <a:lnTo>
                  <a:pt x="21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51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2" y="31"/>
                </a:lnTo>
                <a:lnTo>
                  <a:pt x="62" y="0"/>
                </a:lnTo>
                <a:lnTo>
                  <a:pt x="62" y="0"/>
                </a:lnTo>
                <a:lnTo>
                  <a:pt x="63" y="31"/>
                </a:lnTo>
                <a:lnTo>
                  <a:pt x="64" y="53"/>
                </a:lnTo>
                <a:lnTo>
                  <a:pt x="65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6" y="97"/>
                </a:lnTo>
                <a:lnTo>
                  <a:pt x="104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7" name="Rectangle 20488"/>
          <p:cNvSpPr>
            <a:spLocks noChangeArrowheads="1"/>
          </p:cNvSpPr>
          <p:nvPr userDrawn="1"/>
        </p:nvSpPr>
        <p:spPr bwMode="auto">
          <a:xfrm>
            <a:off x="8072438" y="39465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8" name="Freeform 20489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48 w 48"/>
              <a:gd name="T2" fmla="*/ 48 w 48"/>
              <a:gd name="T3" fmla="*/ 48 w 48"/>
              <a:gd name="T4" fmla="*/ 0 w 48"/>
              <a:gd name="T5" fmla="*/ 0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9" name="Freeform 20490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0" name="Freeform 20491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2" name="Freeform 20493"/>
          <p:cNvSpPr/>
          <p:nvPr userDrawn="1"/>
        </p:nvSpPr>
        <p:spPr bwMode="auto">
          <a:xfrm>
            <a:off x="8724901" y="3997325"/>
            <a:ext cx="74613" cy="38100"/>
          </a:xfrm>
          <a:custGeom>
            <a:avLst/>
            <a:gdLst>
              <a:gd name="T0" fmla="*/ 24 w 47"/>
              <a:gd name="T1" fmla="*/ 0 h 24"/>
              <a:gd name="T2" fmla="*/ 24 w 47"/>
              <a:gd name="T3" fmla="*/ 0 h 24"/>
              <a:gd name="T4" fmla="*/ 29 w 47"/>
              <a:gd name="T5" fmla="*/ 0 h 24"/>
              <a:gd name="T6" fmla="*/ 33 w 47"/>
              <a:gd name="T7" fmla="*/ 2 h 24"/>
              <a:gd name="T8" fmla="*/ 37 w 47"/>
              <a:gd name="T9" fmla="*/ 4 h 24"/>
              <a:gd name="T10" fmla="*/ 41 w 47"/>
              <a:gd name="T11" fmla="*/ 7 h 24"/>
              <a:gd name="T12" fmla="*/ 43 w 47"/>
              <a:gd name="T13" fmla="*/ 11 h 24"/>
              <a:gd name="T14" fmla="*/ 46 w 47"/>
              <a:gd name="T15" fmla="*/ 15 h 24"/>
              <a:gd name="T16" fmla="*/ 47 w 47"/>
              <a:gd name="T17" fmla="*/ 18 h 24"/>
              <a:gd name="T18" fmla="*/ 47 w 47"/>
              <a:gd name="T19" fmla="*/ 24 h 24"/>
              <a:gd name="T20" fmla="*/ 0 w 47"/>
              <a:gd name="T21" fmla="*/ 24 h 24"/>
              <a:gd name="T22" fmla="*/ 0 w 47"/>
              <a:gd name="T23" fmla="*/ 24 h 24"/>
              <a:gd name="T24" fmla="*/ 0 w 47"/>
              <a:gd name="T25" fmla="*/ 18 h 24"/>
              <a:gd name="T26" fmla="*/ 2 w 47"/>
              <a:gd name="T27" fmla="*/ 15 h 24"/>
              <a:gd name="T28" fmla="*/ 4 w 47"/>
              <a:gd name="T29" fmla="*/ 11 h 24"/>
              <a:gd name="T30" fmla="*/ 7 w 47"/>
              <a:gd name="T31" fmla="*/ 7 h 24"/>
              <a:gd name="T32" fmla="*/ 11 w 47"/>
              <a:gd name="T33" fmla="*/ 4 h 24"/>
              <a:gd name="T34" fmla="*/ 15 w 47"/>
              <a:gd name="T35" fmla="*/ 2 h 24"/>
              <a:gd name="T36" fmla="*/ 19 w 47"/>
              <a:gd name="T37" fmla="*/ 0 h 24"/>
              <a:gd name="T38" fmla="*/ 24 w 47"/>
              <a:gd name="T3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4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2"/>
                </a:lnTo>
                <a:lnTo>
                  <a:pt x="37" y="4"/>
                </a:lnTo>
                <a:lnTo>
                  <a:pt x="41" y="7"/>
                </a:lnTo>
                <a:lnTo>
                  <a:pt x="43" y="11"/>
                </a:lnTo>
                <a:lnTo>
                  <a:pt x="46" y="15"/>
                </a:lnTo>
                <a:lnTo>
                  <a:pt x="47" y="18"/>
                </a:lnTo>
                <a:lnTo>
                  <a:pt x="47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2" y="15"/>
                </a:lnTo>
                <a:lnTo>
                  <a:pt x="4" y="11"/>
                </a:lnTo>
                <a:lnTo>
                  <a:pt x="7" y="7"/>
                </a:lnTo>
                <a:lnTo>
                  <a:pt x="11" y="4"/>
                </a:lnTo>
                <a:lnTo>
                  <a:pt x="15" y="2"/>
                </a:lnTo>
                <a:lnTo>
                  <a:pt x="19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3" name="Freeform 20494"/>
          <p:cNvSpPr>
            <a:spLocks noEditPoints="1"/>
          </p:cNvSpPr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4" name="Rectangle 20495"/>
          <p:cNvSpPr>
            <a:spLocks noChangeArrowheads="1"/>
          </p:cNvSpPr>
          <p:nvPr userDrawn="1"/>
        </p:nvSpPr>
        <p:spPr bwMode="auto">
          <a:xfrm>
            <a:off x="8724901" y="40354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5" name="Freeform 20496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6" name="Freeform 20497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7" name="Freeform 20498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9" name="Freeform 20500"/>
          <p:cNvSpPr/>
          <p:nvPr userDrawn="1"/>
        </p:nvSpPr>
        <p:spPr bwMode="auto">
          <a:xfrm>
            <a:off x="8855076" y="3905250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1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3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5 w 47"/>
              <a:gd name="T35" fmla="*/ 1 h 23"/>
              <a:gd name="T36" fmla="*/ 20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1"/>
                </a:lnTo>
                <a:lnTo>
                  <a:pt x="37" y="4"/>
                </a:lnTo>
                <a:lnTo>
                  <a:pt x="41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3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5" y="1"/>
                </a:lnTo>
                <a:lnTo>
                  <a:pt x="20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0" name="Freeform 20501"/>
          <p:cNvSpPr>
            <a:spLocks noEditPoints="1"/>
          </p:cNvSpPr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1" name="Rectangle 20502"/>
          <p:cNvSpPr>
            <a:spLocks noChangeArrowheads="1"/>
          </p:cNvSpPr>
          <p:nvPr userDrawn="1"/>
        </p:nvSpPr>
        <p:spPr bwMode="auto">
          <a:xfrm>
            <a:off x="8855076" y="3941763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2" name="Freeform 20503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3" name="Freeform 20504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4" name="Freeform 20505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6" name="Freeform 20507"/>
          <p:cNvSpPr/>
          <p:nvPr userDrawn="1"/>
        </p:nvSpPr>
        <p:spPr bwMode="auto">
          <a:xfrm>
            <a:off x="8994776" y="3940175"/>
            <a:ext cx="73025" cy="36513"/>
          </a:xfrm>
          <a:custGeom>
            <a:avLst/>
            <a:gdLst>
              <a:gd name="T0" fmla="*/ 23 w 46"/>
              <a:gd name="T1" fmla="*/ 0 h 23"/>
              <a:gd name="T2" fmla="*/ 23 w 46"/>
              <a:gd name="T3" fmla="*/ 0 h 23"/>
              <a:gd name="T4" fmla="*/ 28 w 46"/>
              <a:gd name="T5" fmla="*/ 0 h 23"/>
              <a:gd name="T6" fmla="*/ 32 w 46"/>
              <a:gd name="T7" fmla="*/ 1 h 23"/>
              <a:gd name="T8" fmla="*/ 36 w 46"/>
              <a:gd name="T9" fmla="*/ 4 h 23"/>
              <a:gd name="T10" fmla="*/ 40 w 46"/>
              <a:gd name="T11" fmla="*/ 6 h 23"/>
              <a:gd name="T12" fmla="*/ 43 w 46"/>
              <a:gd name="T13" fmla="*/ 10 h 23"/>
              <a:gd name="T14" fmla="*/ 45 w 46"/>
              <a:gd name="T15" fmla="*/ 14 h 23"/>
              <a:gd name="T16" fmla="*/ 46 w 46"/>
              <a:gd name="T17" fmla="*/ 18 h 23"/>
              <a:gd name="T18" fmla="*/ 46 w 46"/>
              <a:gd name="T19" fmla="*/ 23 h 23"/>
              <a:gd name="T20" fmla="*/ 0 w 46"/>
              <a:gd name="T21" fmla="*/ 23 h 23"/>
              <a:gd name="T22" fmla="*/ 0 w 46"/>
              <a:gd name="T23" fmla="*/ 23 h 23"/>
              <a:gd name="T24" fmla="*/ 0 w 46"/>
              <a:gd name="T25" fmla="*/ 18 h 23"/>
              <a:gd name="T26" fmla="*/ 1 w 46"/>
              <a:gd name="T27" fmla="*/ 14 h 23"/>
              <a:gd name="T28" fmla="*/ 3 w 46"/>
              <a:gd name="T29" fmla="*/ 10 h 23"/>
              <a:gd name="T30" fmla="*/ 6 w 46"/>
              <a:gd name="T31" fmla="*/ 6 h 23"/>
              <a:gd name="T32" fmla="*/ 10 w 46"/>
              <a:gd name="T33" fmla="*/ 4 h 23"/>
              <a:gd name="T34" fmla="*/ 14 w 46"/>
              <a:gd name="T35" fmla="*/ 1 h 23"/>
              <a:gd name="T36" fmla="*/ 18 w 46"/>
              <a:gd name="T37" fmla="*/ 0 h 23"/>
              <a:gd name="T38" fmla="*/ 23 w 46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6" h="23">
                <a:moveTo>
                  <a:pt x="23" y="0"/>
                </a:moveTo>
                <a:lnTo>
                  <a:pt x="23" y="0"/>
                </a:lnTo>
                <a:lnTo>
                  <a:pt x="28" y="0"/>
                </a:lnTo>
                <a:lnTo>
                  <a:pt x="32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5" y="14"/>
                </a:lnTo>
                <a:lnTo>
                  <a:pt x="46" y="18"/>
                </a:lnTo>
                <a:lnTo>
                  <a:pt x="46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3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7" name="Freeform 20508"/>
          <p:cNvSpPr>
            <a:spLocks noEditPoints="1"/>
          </p:cNvSpPr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0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  <a:gd name="T8" fmla="*/ 46 w 46"/>
              <a:gd name="T9" fmla="*/ 0 w 46"/>
              <a:gd name="T10" fmla="*/ 0 w 46"/>
              <a:gd name="T11" fmla="*/ 46 w 46"/>
              <a:gd name="T12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6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8" name="Rectangle 20509"/>
          <p:cNvSpPr>
            <a:spLocks noChangeArrowheads="1"/>
          </p:cNvSpPr>
          <p:nvPr userDrawn="1"/>
        </p:nvSpPr>
        <p:spPr bwMode="auto">
          <a:xfrm>
            <a:off x="8994776" y="397668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9" name="Freeform 20510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46 w 46"/>
              <a:gd name="T2" fmla="*/ 46 w 46"/>
              <a:gd name="T3" fmla="*/ 46 w 46"/>
              <a:gd name="T4" fmla="*/ 0 w 46"/>
              <a:gd name="T5" fmla="*/ 0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0" name="Freeform 20511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1" name="Freeform 20512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3" name="Freeform 20514"/>
          <p:cNvSpPr/>
          <p:nvPr userDrawn="1"/>
        </p:nvSpPr>
        <p:spPr bwMode="auto">
          <a:xfrm>
            <a:off x="9134476" y="4022725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7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7" y="0"/>
                </a:lnTo>
                <a:lnTo>
                  <a:pt x="33" y="1"/>
                </a:lnTo>
                <a:lnTo>
                  <a:pt x="37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4" y="1"/>
                </a:lnTo>
                <a:lnTo>
                  <a:pt x="18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4" name="Freeform 20515"/>
          <p:cNvSpPr>
            <a:spLocks noEditPoints="1"/>
          </p:cNvSpPr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5" name="Rectangle 20516"/>
          <p:cNvSpPr>
            <a:spLocks noChangeArrowheads="1"/>
          </p:cNvSpPr>
          <p:nvPr userDrawn="1"/>
        </p:nvSpPr>
        <p:spPr bwMode="auto">
          <a:xfrm>
            <a:off x="9134476" y="405923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6" name="Freeform 20517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7" name="Freeform 20518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8" name="Freeform 20519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0" name="Freeform 20521"/>
          <p:cNvSpPr/>
          <p:nvPr userDrawn="1"/>
        </p:nvSpPr>
        <p:spPr bwMode="auto">
          <a:xfrm>
            <a:off x="8202613" y="4002088"/>
            <a:ext cx="74613" cy="36513"/>
          </a:xfrm>
          <a:custGeom>
            <a:avLst/>
            <a:gdLst>
              <a:gd name="T0" fmla="*/ 23 w 47"/>
              <a:gd name="T1" fmla="*/ 0 h 23"/>
              <a:gd name="T2" fmla="*/ 23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6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6 w 47"/>
              <a:gd name="T31" fmla="*/ 6 h 23"/>
              <a:gd name="T32" fmla="*/ 10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3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3" y="0"/>
                </a:moveTo>
                <a:lnTo>
                  <a:pt x="23" y="0"/>
                </a:lnTo>
                <a:lnTo>
                  <a:pt x="29" y="0"/>
                </a:lnTo>
                <a:lnTo>
                  <a:pt x="33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1" name="Freeform 20522"/>
          <p:cNvSpPr>
            <a:spLocks noEditPoints="1"/>
          </p:cNvSpPr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2" name="Rectangle 20523"/>
          <p:cNvSpPr>
            <a:spLocks noChangeArrowheads="1"/>
          </p:cNvSpPr>
          <p:nvPr userDrawn="1"/>
        </p:nvSpPr>
        <p:spPr bwMode="auto">
          <a:xfrm>
            <a:off x="8202613" y="4038600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3" name="Freeform 20524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4" name="Freeform 20525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5" name="Freeform 20526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53" name="Freeform 20545"/>
          <p:cNvSpPr/>
          <p:nvPr userDrawn="1"/>
        </p:nvSpPr>
        <p:spPr bwMode="auto">
          <a:xfrm>
            <a:off x="9818688" y="5068888"/>
            <a:ext cx="0" cy="25400"/>
          </a:xfrm>
          <a:custGeom>
            <a:avLst/>
            <a:gdLst>
              <a:gd name="T0" fmla="*/ 16 h 16"/>
              <a:gd name="T1" fmla="*/ 0 h 16"/>
              <a:gd name="T2" fmla="*/ 16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0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grpSp>
        <p:nvGrpSpPr>
          <p:cNvPr id="66" name="Group 65"/>
          <p:cNvGrpSpPr/>
          <p:nvPr userDrawn="1"/>
        </p:nvGrpSpPr>
        <p:grpSpPr>
          <a:xfrm>
            <a:off x="3503004" y="2706482"/>
            <a:ext cx="7877786" cy="4150136"/>
            <a:chOff x="-5486400" y="1530350"/>
            <a:chExt cx="4854575" cy="2557463"/>
          </a:xfrm>
        </p:grpSpPr>
        <p:pic>
          <p:nvPicPr>
            <p:cNvPr id="67" name="Picture 2055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862513" y="2960688"/>
              <a:ext cx="1649413" cy="341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" name="Freeform 20552"/>
            <p:cNvSpPr/>
            <p:nvPr/>
          </p:nvSpPr>
          <p:spPr bwMode="auto">
            <a:xfrm>
              <a:off x="-4719638" y="3087688"/>
              <a:ext cx="106363" cy="107950"/>
            </a:xfrm>
            <a:custGeom>
              <a:avLst/>
              <a:gdLst>
                <a:gd name="T0" fmla="*/ 67 w 67"/>
                <a:gd name="T1" fmla="*/ 34 h 68"/>
                <a:gd name="T2" fmla="*/ 67 w 67"/>
                <a:gd name="T3" fmla="*/ 34 h 68"/>
                <a:gd name="T4" fmla="*/ 66 w 67"/>
                <a:gd name="T5" fmla="*/ 41 h 68"/>
                <a:gd name="T6" fmla="*/ 63 w 67"/>
                <a:gd name="T7" fmla="*/ 47 h 68"/>
                <a:gd name="T8" fmla="*/ 61 w 67"/>
                <a:gd name="T9" fmla="*/ 53 h 68"/>
                <a:gd name="T10" fmla="*/ 57 w 67"/>
                <a:gd name="T11" fmla="*/ 58 h 68"/>
                <a:gd name="T12" fmla="*/ 52 w 67"/>
                <a:gd name="T13" fmla="*/ 62 h 68"/>
                <a:gd name="T14" fmla="*/ 46 w 67"/>
                <a:gd name="T15" fmla="*/ 66 h 68"/>
                <a:gd name="T16" fmla="*/ 40 w 67"/>
                <a:gd name="T17" fmla="*/ 67 h 68"/>
                <a:gd name="T18" fmla="*/ 33 w 67"/>
                <a:gd name="T19" fmla="*/ 68 h 68"/>
                <a:gd name="T20" fmla="*/ 33 w 67"/>
                <a:gd name="T21" fmla="*/ 68 h 68"/>
                <a:gd name="T22" fmla="*/ 26 w 67"/>
                <a:gd name="T23" fmla="*/ 67 h 68"/>
                <a:gd name="T24" fmla="*/ 19 w 67"/>
                <a:gd name="T25" fmla="*/ 66 h 68"/>
                <a:gd name="T26" fmla="*/ 14 w 67"/>
                <a:gd name="T27" fmla="*/ 62 h 68"/>
                <a:gd name="T28" fmla="*/ 9 w 67"/>
                <a:gd name="T29" fmla="*/ 58 h 68"/>
                <a:gd name="T30" fmla="*/ 5 w 67"/>
                <a:gd name="T31" fmla="*/ 53 h 68"/>
                <a:gd name="T32" fmla="*/ 2 w 67"/>
                <a:gd name="T33" fmla="*/ 47 h 68"/>
                <a:gd name="T34" fmla="*/ 0 w 67"/>
                <a:gd name="T35" fmla="*/ 41 h 68"/>
                <a:gd name="T36" fmla="*/ 0 w 67"/>
                <a:gd name="T37" fmla="*/ 34 h 68"/>
                <a:gd name="T38" fmla="*/ 0 w 67"/>
                <a:gd name="T39" fmla="*/ 34 h 68"/>
                <a:gd name="T40" fmla="*/ 0 w 67"/>
                <a:gd name="T41" fmla="*/ 28 h 68"/>
                <a:gd name="T42" fmla="*/ 2 w 67"/>
                <a:gd name="T43" fmla="*/ 21 h 68"/>
                <a:gd name="T44" fmla="*/ 5 w 67"/>
                <a:gd name="T45" fmla="*/ 15 h 68"/>
                <a:gd name="T46" fmla="*/ 9 w 67"/>
                <a:gd name="T47" fmla="*/ 11 h 68"/>
                <a:gd name="T48" fmla="*/ 14 w 67"/>
                <a:gd name="T49" fmla="*/ 6 h 68"/>
                <a:gd name="T50" fmla="*/ 19 w 67"/>
                <a:gd name="T51" fmla="*/ 3 h 68"/>
                <a:gd name="T52" fmla="*/ 26 w 67"/>
                <a:gd name="T53" fmla="*/ 0 h 68"/>
                <a:gd name="T54" fmla="*/ 33 w 67"/>
                <a:gd name="T55" fmla="*/ 0 h 68"/>
                <a:gd name="T56" fmla="*/ 33 w 67"/>
                <a:gd name="T57" fmla="*/ 0 h 68"/>
                <a:gd name="T58" fmla="*/ 40 w 67"/>
                <a:gd name="T59" fmla="*/ 0 h 68"/>
                <a:gd name="T60" fmla="*/ 46 w 67"/>
                <a:gd name="T61" fmla="*/ 3 h 68"/>
                <a:gd name="T62" fmla="*/ 52 w 67"/>
                <a:gd name="T63" fmla="*/ 6 h 68"/>
                <a:gd name="T64" fmla="*/ 57 w 67"/>
                <a:gd name="T65" fmla="*/ 11 h 68"/>
                <a:gd name="T66" fmla="*/ 61 w 67"/>
                <a:gd name="T67" fmla="*/ 15 h 68"/>
                <a:gd name="T68" fmla="*/ 63 w 67"/>
                <a:gd name="T69" fmla="*/ 21 h 68"/>
                <a:gd name="T70" fmla="*/ 66 w 67"/>
                <a:gd name="T71" fmla="*/ 28 h 68"/>
                <a:gd name="T72" fmla="*/ 67 w 67"/>
                <a:gd name="T73" fmla="*/ 34 h 68"/>
                <a:gd name="T74" fmla="*/ 67 w 67"/>
                <a:gd name="T75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" h="68">
                  <a:moveTo>
                    <a:pt x="67" y="34"/>
                  </a:moveTo>
                  <a:lnTo>
                    <a:pt x="67" y="34"/>
                  </a:lnTo>
                  <a:lnTo>
                    <a:pt x="66" y="41"/>
                  </a:lnTo>
                  <a:lnTo>
                    <a:pt x="63" y="47"/>
                  </a:lnTo>
                  <a:lnTo>
                    <a:pt x="61" y="53"/>
                  </a:lnTo>
                  <a:lnTo>
                    <a:pt x="57" y="58"/>
                  </a:lnTo>
                  <a:lnTo>
                    <a:pt x="52" y="62"/>
                  </a:lnTo>
                  <a:lnTo>
                    <a:pt x="46" y="66"/>
                  </a:lnTo>
                  <a:lnTo>
                    <a:pt x="40" y="67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26" y="67"/>
                  </a:lnTo>
                  <a:lnTo>
                    <a:pt x="19" y="66"/>
                  </a:lnTo>
                  <a:lnTo>
                    <a:pt x="14" y="62"/>
                  </a:lnTo>
                  <a:lnTo>
                    <a:pt x="9" y="58"/>
                  </a:lnTo>
                  <a:lnTo>
                    <a:pt x="5" y="53"/>
                  </a:lnTo>
                  <a:lnTo>
                    <a:pt x="2" y="47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5" y="15"/>
                  </a:lnTo>
                  <a:lnTo>
                    <a:pt x="9" y="11"/>
                  </a:lnTo>
                  <a:lnTo>
                    <a:pt x="14" y="6"/>
                  </a:lnTo>
                  <a:lnTo>
                    <a:pt x="19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0" y="0"/>
                  </a:lnTo>
                  <a:lnTo>
                    <a:pt x="46" y="3"/>
                  </a:lnTo>
                  <a:lnTo>
                    <a:pt x="52" y="6"/>
                  </a:lnTo>
                  <a:lnTo>
                    <a:pt x="57" y="11"/>
                  </a:lnTo>
                  <a:lnTo>
                    <a:pt x="61" y="15"/>
                  </a:lnTo>
                  <a:lnTo>
                    <a:pt x="63" y="21"/>
                  </a:lnTo>
                  <a:lnTo>
                    <a:pt x="66" y="28"/>
                  </a:lnTo>
                  <a:lnTo>
                    <a:pt x="67" y="34"/>
                  </a:lnTo>
                  <a:lnTo>
                    <a:pt x="67" y="34"/>
                  </a:lnTo>
                  <a:close/>
                </a:path>
              </a:pathLst>
            </a:custGeom>
            <a:solidFill>
              <a:srgbClr val="F47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69" name="Freeform 20553"/>
            <p:cNvSpPr/>
            <p:nvPr/>
          </p:nvSpPr>
          <p:spPr bwMode="auto">
            <a:xfrm>
              <a:off x="-3443288" y="3087688"/>
              <a:ext cx="107950" cy="107950"/>
            </a:xfrm>
            <a:custGeom>
              <a:avLst/>
              <a:gdLst>
                <a:gd name="T0" fmla="*/ 68 w 68"/>
                <a:gd name="T1" fmla="*/ 34 h 68"/>
                <a:gd name="T2" fmla="*/ 68 w 68"/>
                <a:gd name="T3" fmla="*/ 34 h 68"/>
                <a:gd name="T4" fmla="*/ 67 w 68"/>
                <a:gd name="T5" fmla="*/ 41 h 68"/>
                <a:gd name="T6" fmla="*/ 65 w 68"/>
                <a:gd name="T7" fmla="*/ 47 h 68"/>
                <a:gd name="T8" fmla="*/ 61 w 68"/>
                <a:gd name="T9" fmla="*/ 53 h 68"/>
                <a:gd name="T10" fmla="*/ 57 w 68"/>
                <a:gd name="T11" fmla="*/ 58 h 68"/>
                <a:gd name="T12" fmla="*/ 52 w 68"/>
                <a:gd name="T13" fmla="*/ 62 h 68"/>
                <a:gd name="T14" fmla="*/ 47 w 68"/>
                <a:gd name="T15" fmla="*/ 66 h 68"/>
                <a:gd name="T16" fmla="*/ 41 w 68"/>
                <a:gd name="T17" fmla="*/ 67 h 68"/>
                <a:gd name="T18" fmla="*/ 34 w 68"/>
                <a:gd name="T19" fmla="*/ 68 h 68"/>
                <a:gd name="T20" fmla="*/ 34 w 68"/>
                <a:gd name="T21" fmla="*/ 68 h 68"/>
                <a:gd name="T22" fmla="*/ 28 w 68"/>
                <a:gd name="T23" fmla="*/ 67 h 68"/>
                <a:gd name="T24" fmla="*/ 21 w 68"/>
                <a:gd name="T25" fmla="*/ 66 h 68"/>
                <a:gd name="T26" fmla="*/ 15 w 68"/>
                <a:gd name="T27" fmla="*/ 62 h 68"/>
                <a:gd name="T28" fmla="*/ 11 w 68"/>
                <a:gd name="T29" fmla="*/ 58 h 68"/>
                <a:gd name="T30" fmla="*/ 5 w 68"/>
                <a:gd name="T31" fmla="*/ 53 h 68"/>
                <a:gd name="T32" fmla="*/ 3 w 68"/>
                <a:gd name="T33" fmla="*/ 47 h 68"/>
                <a:gd name="T34" fmla="*/ 0 w 68"/>
                <a:gd name="T35" fmla="*/ 41 h 68"/>
                <a:gd name="T36" fmla="*/ 0 w 68"/>
                <a:gd name="T37" fmla="*/ 34 h 68"/>
                <a:gd name="T38" fmla="*/ 0 w 68"/>
                <a:gd name="T39" fmla="*/ 34 h 68"/>
                <a:gd name="T40" fmla="*/ 0 w 68"/>
                <a:gd name="T41" fmla="*/ 28 h 68"/>
                <a:gd name="T42" fmla="*/ 3 w 68"/>
                <a:gd name="T43" fmla="*/ 21 h 68"/>
                <a:gd name="T44" fmla="*/ 5 w 68"/>
                <a:gd name="T45" fmla="*/ 15 h 68"/>
                <a:gd name="T46" fmla="*/ 11 w 68"/>
                <a:gd name="T47" fmla="*/ 11 h 68"/>
                <a:gd name="T48" fmla="*/ 15 w 68"/>
                <a:gd name="T49" fmla="*/ 6 h 68"/>
                <a:gd name="T50" fmla="*/ 21 w 68"/>
                <a:gd name="T51" fmla="*/ 3 h 68"/>
                <a:gd name="T52" fmla="*/ 28 w 68"/>
                <a:gd name="T53" fmla="*/ 0 h 68"/>
                <a:gd name="T54" fmla="*/ 34 w 68"/>
                <a:gd name="T55" fmla="*/ 0 h 68"/>
                <a:gd name="T56" fmla="*/ 34 w 68"/>
                <a:gd name="T57" fmla="*/ 0 h 68"/>
                <a:gd name="T58" fmla="*/ 41 w 68"/>
                <a:gd name="T59" fmla="*/ 0 h 68"/>
                <a:gd name="T60" fmla="*/ 47 w 68"/>
                <a:gd name="T61" fmla="*/ 3 h 68"/>
                <a:gd name="T62" fmla="*/ 52 w 68"/>
                <a:gd name="T63" fmla="*/ 6 h 68"/>
                <a:gd name="T64" fmla="*/ 57 w 68"/>
                <a:gd name="T65" fmla="*/ 11 h 68"/>
                <a:gd name="T66" fmla="*/ 61 w 68"/>
                <a:gd name="T67" fmla="*/ 15 h 68"/>
                <a:gd name="T68" fmla="*/ 65 w 68"/>
                <a:gd name="T69" fmla="*/ 21 h 68"/>
                <a:gd name="T70" fmla="*/ 67 w 68"/>
                <a:gd name="T71" fmla="*/ 28 h 68"/>
                <a:gd name="T72" fmla="*/ 68 w 68"/>
                <a:gd name="T73" fmla="*/ 34 h 68"/>
                <a:gd name="T74" fmla="*/ 68 w 68"/>
                <a:gd name="T75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8" h="68">
                  <a:moveTo>
                    <a:pt x="68" y="34"/>
                  </a:moveTo>
                  <a:lnTo>
                    <a:pt x="68" y="34"/>
                  </a:lnTo>
                  <a:lnTo>
                    <a:pt x="67" y="41"/>
                  </a:lnTo>
                  <a:lnTo>
                    <a:pt x="65" y="47"/>
                  </a:lnTo>
                  <a:lnTo>
                    <a:pt x="61" y="53"/>
                  </a:lnTo>
                  <a:lnTo>
                    <a:pt x="57" y="58"/>
                  </a:lnTo>
                  <a:lnTo>
                    <a:pt x="52" y="62"/>
                  </a:lnTo>
                  <a:lnTo>
                    <a:pt x="47" y="66"/>
                  </a:lnTo>
                  <a:lnTo>
                    <a:pt x="41" y="67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28" y="67"/>
                  </a:lnTo>
                  <a:lnTo>
                    <a:pt x="21" y="66"/>
                  </a:lnTo>
                  <a:lnTo>
                    <a:pt x="15" y="62"/>
                  </a:lnTo>
                  <a:lnTo>
                    <a:pt x="11" y="58"/>
                  </a:lnTo>
                  <a:lnTo>
                    <a:pt x="5" y="53"/>
                  </a:lnTo>
                  <a:lnTo>
                    <a:pt x="3" y="47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3" y="21"/>
                  </a:lnTo>
                  <a:lnTo>
                    <a:pt x="5" y="15"/>
                  </a:lnTo>
                  <a:lnTo>
                    <a:pt x="11" y="11"/>
                  </a:lnTo>
                  <a:lnTo>
                    <a:pt x="15" y="6"/>
                  </a:lnTo>
                  <a:lnTo>
                    <a:pt x="21" y="3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7" y="3"/>
                  </a:lnTo>
                  <a:lnTo>
                    <a:pt x="52" y="6"/>
                  </a:lnTo>
                  <a:lnTo>
                    <a:pt x="57" y="11"/>
                  </a:lnTo>
                  <a:lnTo>
                    <a:pt x="61" y="15"/>
                  </a:lnTo>
                  <a:lnTo>
                    <a:pt x="65" y="21"/>
                  </a:lnTo>
                  <a:lnTo>
                    <a:pt x="67" y="28"/>
                  </a:lnTo>
                  <a:lnTo>
                    <a:pt x="68" y="34"/>
                  </a:lnTo>
                  <a:lnTo>
                    <a:pt x="68" y="34"/>
                  </a:lnTo>
                  <a:close/>
                </a:path>
              </a:pathLst>
            </a:custGeom>
            <a:solidFill>
              <a:srgbClr val="F47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70" name="Rectangle 20554"/>
            <p:cNvSpPr>
              <a:spLocks noChangeArrowheads="1"/>
            </p:cNvSpPr>
            <p:nvPr/>
          </p:nvSpPr>
          <p:spPr bwMode="auto">
            <a:xfrm>
              <a:off x="-4691063" y="2971800"/>
              <a:ext cx="26988" cy="74613"/>
            </a:xfrm>
            <a:prstGeom prst="rect">
              <a:avLst/>
            </a:prstGeom>
            <a:solidFill>
              <a:srgbClr val="F47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71" name="Rectangle 20555"/>
            <p:cNvSpPr>
              <a:spLocks noChangeArrowheads="1"/>
            </p:cNvSpPr>
            <p:nvPr/>
          </p:nvSpPr>
          <p:spPr bwMode="auto">
            <a:xfrm>
              <a:off x="-4621213" y="2971800"/>
              <a:ext cx="2698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72" name="Rectangle 20556"/>
            <p:cNvSpPr>
              <a:spLocks noChangeArrowheads="1"/>
            </p:cNvSpPr>
            <p:nvPr/>
          </p:nvSpPr>
          <p:spPr bwMode="auto">
            <a:xfrm>
              <a:off x="-4530725" y="2971800"/>
              <a:ext cx="2698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73" name="Rectangle 20557"/>
            <p:cNvSpPr>
              <a:spLocks noChangeArrowheads="1"/>
            </p:cNvSpPr>
            <p:nvPr/>
          </p:nvSpPr>
          <p:spPr bwMode="auto">
            <a:xfrm>
              <a:off x="-4441825" y="2971800"/>
              <a:ext cx="2698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74" name="Rectangle 20558"/>
            <p:cNvSpPr>
              <a:spLocks noChangeArrowheads="1"/>
            </p:cNvSpPr>
            <p:nvPr/>
          </p:nvSpPr>
          <p:spPr bwMode="auto">
            <a:xfrm>
              <a:off x="-4298950" y="2971800"/>
              <a:ext cx="2698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75" name="Rectangle 20559"/>
            <p:cNvSpPr>
              <a:spLocks noChangeArrowheads="1"/>
            </p:cNvSpPr>
            <p:nvPr/>
          </p:nvSpPr>
          <p:spPr bwMode="auto">
            <a:xfrm>
              <a:off x="-4210050" y="2971800"/>
              <a:ext cx="2698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76" name="Rectangle 20560"/>
            <p:cNvSpPr>
              <a:spLocks noChangeArrowheads="1"/>
            </p:cNvSpPr>
            <p:nvPr/>
          </p:nvSpPr>
          <p:spPr bwMode="auto">
            <a:xfrm>
              <a:off x="-4119563" y="2971800"/>
              <a:ext cx="25400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77" name="Rectangle 20561"/>
            <p:cNvSpPr>
              <a:spLocks noChangeArrowheads="1"/>
            </p:cNvSpPr>
            <p:nvPr/>
          </p:nvSpPr>
          <p:spPr bwMode="auto">
            <a:xfrm>
              <a:off x="-3976688" y="2971800"/>
              <a:ext cx="2698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78" name="Rectangle 20562"/>
            <p:cNvSpPr>
              <a:spLocks noChangeArrowheads="1"/>
            </p:cNvSpPr>
            <p:nvPr/>
          </p:nvSpPr>
          <p:spPr bwMode="auto">
            <a:xfrm>
              <a:off x="-3887788" y="2971800"/>
              <a:ext cx="2698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79" name="Rectangle 20563"/>
            <p:cNvSpPr>
              <a:spLocks noChangeArrowheads="1"/>
            </p:cNvSpPr>
            <p:nvPr/>
          </p:nvSpPr>
          <p:spPr bwMode="auto">
            <a:xfrm>
              <a:off x="-3798888" y="2971800"/>
              <a:ext cx="2698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80" name="Rectangle 20564"/>
            <p:cNvSpPr>
              <a:spLocks noChangeArrowheads="1"/>
            </p:cNvSpPr>
            <p:nvPr/>
          </p:nvSpPr>
          <p:spPr bwMode="auto">
            <a:xfrm>
              <a:off x="-3656013" y="2971800"/>
              <a:ext cx="2698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81" name="Rectangle 20565"/>
            <p:cNvSpPr>
              <a:spLocks noChangeArrowheads="1"/>
            </p:cNvSpPr>
            <p:nvPr/>
          </p:nvSpPr>
          <p:spPr bwMode="auto">
            <a:xfrm>
              <a:off x="-3565525" y="2971800"/>
              <a:ext cx="2698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82" name="Rectangle 20566"/>
            <p:cNvSpPr>
              <a:spLocks noChangeArrowheads="1"/>
            </p:cNvSpPr>
            <p:nvPr/>
          </p:nvSpPr>
          <p:spPr bwMode="auto">
            <a:xfrm>
              <a:off x="-3476625" y="2971800"/>
              <a:ext cx="2698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83" name="Rectangle 20567"/>
            <p:cNvSpPr>
              <a:spLocks noChangeArrowheads="1"/>
            </p:cNvSpPr>
            <p:nvPr/>
          </p:nvSpPr>
          <p:spPr bwMode="auto">
            <a:xfrm>
              <a:off x="-4370388" y="2971800"/>
              <a:ext cx="26988" cy="74613"/>
            </a:xfrm>
            <a:prstGeom prst="rect">
              <a:avLst/>
            </a:prstGeom>
            <a:solidFill>
              <a:srgbClr val="F47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84" name="Rectangle 20568"/>
            <p:cNvSpPr>
              <a:spLocks noChangeArrowheads="1"/>
            </p:cNvSpPr>
            <p:nvPr/>
          </p:nvSpPr>
          <p:spPr bwMode="auto">
            <a:xfrm>
              <a:off x="-4048125" y="2971800"/>
              <a:ext cx="23813" cy="74613"/>
            </a:xfrm>
            <a:prstGeom prst="rect">
              <a:avLst/>
            </a:prstGeom>
            <a:solidFill>
              <a:srgbClr val="F47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85" name="Rectangle 20569"/>
            <p:cNvSpPr>
              <a:spLocks noChangeArrowheads="1"/>
            </p:cNvSpPr>
            <p:nvPr/>
          </p:nvSpPr>
          <p:spPr bwMode="auto">
            <a:xfrm>
              <a:off x="-3727450" y="2971800"/>
              <a:ext cx="25400" cy="74613"/>
            </a:xfrm>
            <a:prstGeom prst="rect">
              <a:avLst/>
            </a:prstGeom>
            <a:solidFill>
              <a:srgbClr val="F47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86" name="Rectangle 20570"/>
            <p:cNvSpPr>
              <a:spLocks noChangeArrowheads="1"/>
            </p:cNvSpPr>
            <p:nvPr/>
          </p:nvSpPr>
          <p:spPr bwMode="auto">
            <a:xfrm>
              <a:off x="-3408363" y="2971800"/>
              <a:ext cx="26988" cy="74613"/>
            </a:xfrm>
            <a:prstGeom prst="rect">
              <a:avLst/>
            </a:prstGeom>
            <a:solidFill>
              <a:srgbClr val="F47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87" name="Freeform 20571"/>
            <p:cNvSpPr/>
            <p:nvPr/>
          </p:nvSpPr>
          <p:spPr bwMode="auto">
            <a:xfrm>
              <a:off x="-3340100" y="1676400"/>
              <a:ext cx="2489200" cy="130175"/>
            </a:xfrm>
            <a:custGeom>
              <a:avLst/>
              <a:gdLst>
                <a:gd name="T0" fmla="*/ 1568 w 1568"/>
                <a:gd name="T1" fmla="*/ 82 h 82"/>
                <a:gd name="T2" fmla="*/ 0 w 1568"/>
                <a:gd name="T3" fmla="*/ 70 h 82"/>
                <a:gd name="T4" fmla="*/ 0 w 1568"/>
                <a:gd name="T5" fmla="*/ 70 h 82"/>
                <a:gd name="T6" fmla="*/ 3 w 1568"/>
                <a:gd name="T7" fmla="*/ 56 h 82"/>
                <a:gd name="T8" fmla="*/ 7 w 1568"/>
                <a:gd name="T9" fmla="*/ 43 h 82"/>
                <a:gd name="T10" fmla="*/ 13 w 1568"/>
                <a:gd name="T11" fmla="*/ 30 h 82"/>
                <a:gd name="T12" fmla="*/ 22 w 1568"/>
                <a:gd name="T13" fmla="*/ 19 h 82"/>
                <a:gd name="T14" fmla="*/ 33 w 1568"/>
                <a:gd name="T15" fmla="*/ 11 h 82"/>
                <a:gd name="T16" fmla="*/ 45 w 1568"/>
                <a:gd name="T17" fmla="*/ 5 h 82"/>
                <a:gd name="T18" fmla="*/ 59 w 1568"/>
                <a:gd name="T19" fmla="*/ 1 h 82"/>
                <a:gd name="T20" fmla="*/ 73 w 1568"/>
                <a:gd name="T21" fmla="*/ 0 h 82"/>
                <a:gd name="T22" fmla="*/ 1497 w 1568"/>
                <a:gd name="T23" fmla="*/ 10 h 82"/>
                <a:gd name="T24" fmla="*/ 1497 w 1568"/>
                <a:gd name="T25" fmla="*/ 10 h 82"/>
                <a:gd name="T26" fmla="*/ 1512 w 1568"/>
                <a:gd name="T27" fmla="*/ 11 h 82"/>
                <a:gd name="T28" fmla="*/ 1525 w 1568"/>
                <a:gd name="T29" fmla="*/ 17 h 82"/>
                <a:gd name="T30" fmla="*/ 1537 w 1568"/>
                <a:gd name="T31" fmla="*/ 23 h 82"/>
                <a:gd name="T32" fmla="*/ 1547 w 1568"/>
                <a:gd name="T33" fmla="*/ 32 h 82"/>
                <a:gd name="T34" fmla="*/ 1556 w 1568"/>
                <a:gd name="T35" fmla="*/ 43 h 82"/>
                <a:gd name="T36" fmla="*/ 1563 w 1568"/>
                <a:gd name="T37" fmla="*/ 54 h 82"/>
                <a:gd name="T38" fmla="*/ 1566 w 1568"/>
                <a:gd name="T39" fmla="*/ 67 h 82"/>
                <a:gd name="T40" fmla="*/ 1568 w 1568"/>
                <a:gd name="T4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8" h="82">
                  <a:moveTo>
                    <a:pt x="1568" y="82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3" y="5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22" y="19"/>
                  </a:lnTo>
                  <a:lnTo>
                    <a:pt x="33" y="11"/>
                  </a:lnTo>
                  <a:lnTo>
                    <a:pt x="45" y="5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1497" y="10"/>
                  </a:lnTo>
                  <a:lnTo>
                    <a:pt x="1497" y="10"/>
                  </a:lnTo>
                  <a:lnTo>
                    <a:pt x="1512" y="11"/>
                  </a:lnTo>
                  <a:lnTo>
                    <a:pt x="1525" y="17"/>
                  </a:lnTo>
                  <a:lnTo>
                    <a:pt x="1537" y="23"/>
                  </a:lnTo>
                  <a:lnTo>
                    <a:pt x="1547" y="32"/>
                  </a:lnTo>
                  <a:lnTo>
                    <a:pt x="1556" y="43"/>
                  </a:lnTo>
                  <a:lnTo>
                    <a:pt x="1563" y="54"/>
                  </a:lnTo>
                  <a:lnTo>
                    <a:pt x="1566" y="67"/>
                  </a:lnTo>
                  <a:lnTo>
                    <a:pt x="1568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88" name="Freeform 20572"/>
            <p:cNvSpPr/>
            <p:nvPr/>
          </p:nvSpPr>
          <p:spPr bwMode="auto">
            <a:xfrm>
              <a:off x="-3340100" y="1676400"/>
              <a:ext cx="2489200" cy="130175"/>
            </a:xfrm>
            <a:custGeom>
              <a:avLst/>
              <a:gdLst>
                <a:gd name="T0" fmla="*/ 1568 w 1568"/>
                <a:gd name="T1" fmla="*/ 82 h 82"/>
                <a:gd name="T2" fmla="*/ 0 w 1568"/>
                <a:gd name="T3" fmla="*/ 70 h 82"/>
                <a:gd name="T4" fmla="*/ 0 w 1568"/>
                <a:gd name="T5" fmla="*/ 70 h 82"/>
                <a:gd name="T6" fmla="*/ 3 w 1568"/>
                <a:gd name="T7" fmla="*/ 56 h 82"/>
                <a:gd name="T8" fmla="*/ 7 w 1568"/>
                <a:gd name="T9" fmla="*/ 43 h 82"/>
                <a:gd name="T10" fmla="*/ 13 w 1568"/>
                <a:gd name="T11" fmla="*/ 30 h 82"/>
                <a:gd name="T12" fmla="*/ 22 w 1568"/>
                <a:gd name="T13" fmla="*/ 19 h 82"/>
                <a:gd name="T14" fmla="*/ 33 w 1568"/>
                <a:gd name="T15" fmla="*/ 11 h 82"/>
                <a:gd name="T16" fmla="*/ 45 w 1568"/>
                <a:gd name="T17" fmla="*/ 5 h 82"/>
                <a:gd name="T18" fmla="*/ 59 w 1568"/>
                <a:gd name="T19" fmla="*/ 1 h 82"/>
                <a:gd name="T20" fmla="*/ 73 w 1568"/>
                <a:gd name="T21" fmla="*/ 0 h 82"/>
                <a:gd name="T22" fmla="*/ 1497 w 1568"/>
                <a:gd name="T23" fmla="*/ 10 h 82"/>
                <a:gd name="T24" fmla="*/ 1497 w 1568"/>
                <a:gd name="T25" fmla="*/ 10 h 82"/>
                <a:gd name="T26" fmla="*/ 1512 w 1568"/>
                <a:gd name="T27" fmla="*/ 11 h 82"/>
                <a:gd name="T28" fmla="*/ 1525 w 1568"/>
                <a:gd name="T29" fmla="*/ 17 h 82"/>
                <a:gd name="T30" fmla="*/ 1537 w 1568"/>
                <a:gd name="T31" fmla="*/ 23 h 82"/>
                <a:gd name="T32" fmla="*/ 1547 w 1568"/>
                <a:gd name="T33" fmla="*/ 32 h 82"/>
                <a:gd name="T34" fmla="*/ 1556 w 1568"/>
                <a:gd name="T35" fmla="*/ 43 h 82"/>
                <a:gd name="T36" fmla="*/ 1563 w 1568"/>
                <a:gd name="T37" fmla="*/ 54 h 82"/>
                <a:gd name="T38" fmla="*/ 1566 w 1568"/>
                <a:gd name="T39" fmla="*/ 67 h 82"/>
                <a:gd name="T40" fmla="*/ 1568 w 1568"/>
                <a:gd name="T4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8" h="82">
                  <a:moveTo>
                    <a:pt x="1568" y="82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3" y="5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22" y="19"/>
                  </a:lnTo>
                  <a:lnTo>
                    <a:pt x="33" y="11"/>
                  </a:lnTo>
                  <a:lnTo>
                    <a:pt x="45" y="5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1497" y="10"/>
                  </a:lnTo>
                  <a:lnTo>
                    <a:pt x="1497" y="10"/>
                  </a:lnTo>
                  <a:lnTo>
                    <a:pt x="1512" y="11"/>
                  </a:lnTo>
                  <a:lnTo>
                    <a:pt x="1525" y="17"/>
                  </a:lnTo>
                  <a:lnTo>
                    <a:pt x="1537" y="23"/>
                  </a:lnTo>
                  <a:lnTo>
                    <a:pt x="1547" y="32"/>
                  </a:lnTo>
                  <a:lnTo>
                    <a:pt x="1556" y="43"/>
                  </a:lnTo>
                  <a:lnTo>
                    <a:pt x="1563" y="54"/>
                  </a:lnTo>
                  <a:lnTo>
                    <a:pt x="1566" y="67"/>
                  </a:lnTo>
                  <a:lnTo>
                    <a:pt x="1568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89" name="Freeform 20573"/>
            <p:cNvSpPr/>
            <p:nvPr/>
          </p:nvSpPr>
          <p:spPr bwMode="auto">
            <a:xfrm>
              <a:off x="-3190875" y="1787525"/>
              <a:ext cx="2182813" cy="1138238"/>
            </a:xfrm>
            <a:custGeom>
              <a:avLst/>
              <a:gdLst>
                <a:gd name="T0" fmla="*/ 1325 w 1375"/>
                <a:gd name="T1" fmla="*/ 717 h 717"/>
                <a:gd name="T2" fmla="*/ 44 w 1375"/>
                <a:gd name="T3" fmla="*/ 706 h 717"/>
                <a:gd name="T4" fmla="*/ 44 w 1375"/>
                <a:gd name="T5" fmla="*/ 706 h 717"/>
                <a:gd name="T6" fmla="*/ 35 w 1375"/>
                <a:gd name="T7" fmla="*/ 705 h 717"/>
                <a:gd name="T8" fmla="*/ 27 w 1375"/>
                <a:gd name="T9" fmla="*/ 702 h 717"/>
                <a:gd name="T10" fmla="*/ 20 w 1375"/>
                <a:gd name="T11" fmla="*/ 698 h 717"/>
                <a:gd name="T12" fmla="*/ 13 w 1375"/>
                <a:gd name="T13" fmla="*/ 693 h 717"/>
                <a:gd name="T14" fmla="*/ 8 w 1375"/>
                <a:gd name="T15" fmla="*/ 685 h 717"/>
                <a:gd name="T16" fmla="*/ 4 w 1375"/>
                <a:gd name="T17" fmla="*/ 679 h 717"/>
                <a:gd name="T18" fmla="*/ 1 w 1375"/>
                <a:gd name="T19" fmla="*/ 670 h 717"/>
                <a:gd name="T20" fmla="*/ 0 w 1375"/>
                <a:gd name="T21" fmla="*/ 661 h 717"/>
                <a:gd name="T22" fmla="*/ 5 w 1375"/>
                <a:gd name="T23" fmla="*/ 0 h 717"/>
                <a:gd name="T24" fmla="*/ 1375 w 1375"/>
                <a:gd name="T25" fmla="*/ 12 h 717"/>
                <a:gd name="T26" fmla="*/ 1370 w 1375"/>
                <a:gd name="T27" fmla="*/ 672 h 717"/>
                <a:gd name="T28" fmla="*/ 1370 w 1375"/>
                <a:gd name="T29" fmla="*/ 672 h 717"/>
                <a:gd name="T30" fmla="*/ 1368 w 1375"/>
                <a:gd name="T31" fmla="*/ 681 h 717"/>
                <a:gd name="T32" fmla="*/ 1366 w 1375"/>
                <a:gd name="T33" fmla="*/ 689 h 717"/>
                <a:gd name="T34" fmla="*/ 1362 w 1375"/>
                <a:gd name="T35" fmla="*/ 697 h 717"/>
                <a:gd name="T36" fmla="*/ 1357 w 1375"/>
                <a:gd name="T37" fmla="*/ 703 h 717"/>
                <a:gd name="T38" fmla="*/ 1350 w 1375"/>
                <a:gd name="T39" fmla="*/ 709 h 717"/>
                <a:gd name="T40" fmla="*/ 1342 w 1375"/>
                <a:gd name="T41" fmla="*/ 713 h 717"/>
                <a:gd name="T42" fmla="*/ 1334 w 1375"/>
                <a:gd name="T43" fmla="*/ 715 h 717"/>
                <a:gd name="T44" fmla="*/ 1325 w 1375"/>
                <a:gd name="T45" fmla="*/ 717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75" h="717">
                  <a:moveTo>
                    <a:pt x="1325" y="717"/>
                  </a:moveTo>
                  <a:lnTo>
                    <a:pt x="44" y="706"/>
                  </a:lnTo>
                  <a:lnTo>
                    <a:pt x="44" y="706"/>
                  </a:lnTo>
                  <a:lnTo>
                    <a:pt x="35" y="705"/>
                  </a:lnTo>
                  <a:lnTo>
                    <a:pt x="27" y="702"/>
                  </a:lnTo>
                  <a:lnTo>
                    <a:pt x="20" y="698"/>
                  </a:lnTo>
                  <a:lnTo>
                    <a:pt x="13" y="693"/>
                  </a:lnTo>
                  <a:lnTo>
                    <a:pt x="8" y="685"/>
                  </a:lnTo>
                  <a:lnTo>
                    <a:pt x="4" y="679"/>
                  </a:lnTo>
                  <a:lnTo>
                    <a:pt x="1" y="670"/>
                  </a:lnTo>
                  <a:lnTo>
                    <a:pt x="0" y="661"/>
                  </a:lnTo>
                  <a:lnTo>
                    <a:pt x="5" y="0"/>
                  </a:lnTo>
                  <a:lnTo>
                    <a:pt x="1375" y="12"/>
                  </a:lnTo>
                  <a:lnTo>
                    <a:pt x="1370" y="672"/>
                  </a:lnTo>
                  <a:lnTo>
                    <a:pt x="1370" y="672"/>
                  </a:lnTo>
                  <a:lnTo>
                    <a:pt x="1368" y="681"/>
                  </a:lnTo>
                  <a:lnTo>
                    <a:pt x="1366" y="689"/>
                  </a:lnTo>
                  <a:lnTo>
                    <a:pt x="1362" y="697"/>
                  </a:lnTo>
                  <a:lnTo>
                    <a:pt x="1357" y="703"/>
                  </a:lnTo>
                  <a:lnTo>
                    <a:pt x="1350" y="709"/>
                  </a:lnTo>
                  <a:lnTo>
                    <a:pt x="1342" y="713"/>
                  </a:lnTo>
                  <a:lnTo>
                    <a:pt x="1334" y="715"/>
                  </a:lnTo>
                  <a:lnTo>
                    <a:pt x="1325" y="7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90" name="Freeform 20574"/>
            <p:cNvSpPr/>
            <p:nvPr/>
          </p:nvSpPr>
          <p:spPr bwMode="auto">
            <a:xfrm>
              <a:off x="-3190875" y="1787525"/>
              <a:ext cx="2182813" cy="1138238"/>
            </a:xfrm>
            <a:custGeom>
              <a:avLst/>
              <a:gdLst>
                <a:gd name="T0" fmla="*/ 1325 w 1375"/>
                <a:gd name="T1" fmla="*/ 717 h 717"/>
                <a:gd name="T2" fmla="*/ 44 w 1375"/>
                <a:gd name="T3" fmla="*/ 706 h 717"/>
                <a:gd name="T4" fmla="*/ 44 w 1375"/>
                <a:gd name="T5" fmla="*/ 706 h 717"/>
                <a:gd name="T6" fmla="*/ 35 w 1375"/>
                <a:gd name="T7" fmla="*/ 705 h 717"/>
                <a:gd name="T8" fmla="*/ 27 w 1375"/>
                <a:gd name="T9" fmla="*/ 702 h 717"/>
                <a:gd name="T10" fmla="*/ 20 w 1375"/>
                <a:gd name="T11" fmla="*/ 698 h 717"/>
                <a:gd name="T12" fmla="*/ 13 w 1375"/>
                <a:gd name="T13" fmla="*/ 693 h 717"/>
                <a:gd name="T14" fmla="*/ 8 w 1375"/>
                <a:gd name="T15" fmla="*/ 685 h 717"/>
                <a:gd name="T16" fmla="*/ 4 w 1375"/>
                <a:gd name="T17" fmla="*/ 679 h 717"/>
                <a:gd name="T18" fmla="*/ 1 w 1375"/>
                <a:gd name="T19" fmla="*/ 670 h 717"/>
                <a:gd name="T20" fmla="*/ 0 w 1375"/>
                <a:gd name="T21" fmla="*/ 661 h 717"/>
                <a:gd name="T22" fmla="*/ 5 w 1375"/>
                <a:gd name="T23" fmla="*/ 0 h 717"/>
                <a:gd name="T24" fmla="*/ 1375 w 1375"/>
                <a:gd name="T25" fmla="*/ 12 h 717"/>
                <a:gd name="T26" fmla="*/ 1370 w 1375"/>
                <a:gd name="T27" fmla="*/ 672 h 717"/>
                <a:gd name="T28" fmla="*/ 1370 w 1375"/>
                <a:gd name="T29" fmla="*/ 672 h 717"/>
                <a:gd name="T30" fmla="*/ 1368 w 1375"/>
                <a:gd name="T31" fmla="*/ 681 h 717"/>
                <a:gd name="T32" fmla="*/ 1366 w 1375"/>
                <a:gd name="T33" fmla="*/ 689 h 717"/>
                <a:gd name="T34" fmla="*/ 1362 w 1375"/>
                <a:gd name="T35" fmla="*/ 697 h 717"/>
                <a:gd name="T36" fmla="*/ 1357 w 1375"/>
                <a:gd name="T37" fmla="*/ 703 h 717"/>
                <a:gd name="T38" fmla="*/ 1350 w 1375"/>
                <a:gd name="T39" fmla="*/ 709 h 717"/>
                <a:gd name="T40" fmla="*/ 1342 w 1375"/>
                <a:gd name="T41" fmla="*/ 713 h 717"/>
                <a:gd name="T42" fmla="*/ 1334 w 1375"/>
                <a:gd name="T43" fmla="*/ 715 h 717"/>
                <a:gd name="T44" fmla="*/ 1325 w 1375"/>
                <a:gd name="T45" fmla="*/ 717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75" h="717">
                  <a:moveTo>
                    <a:pt x="1325" y="717"/>
                  </a:moveTo>
                  <a:lnTo>
                    <a:pt x="44" y="706"/>
                  </a:lnTo>
                  <a:lnTo>
                    <a:pt x="44" y="706"/>
                  </a:lnTo>
                  <a:lnTo>
                    <a:pt x="35" y="705"/>
                  </a:lnTo>
                  <a:lnTo>
                    <a:pt x="27" y="702"/>
                  </a:lnTo>
                  <a:lnTo>
                    <a:pt x="20" y="698"/>
                  </a:lnTo>
                  <a:lnTo>
                    <a:pt x="13" y="693"/>
                  </a:lnTo>
                  <a:lnTo>
                    <a:pt x="8" y="685"/>
                  </a:lnTo>
                  <a:lnTo>
                    <a:pt x="4" y="679"/>
                  </a:lnTo>
                  <a:lnTo>
                    <a:pt x="1" y="670"/>
                  </a:lnTo>
                  <a:lnTo>
                    <a:pt x="0" y="661"/>
                  </a:lnTo>
                  <a:lnTo>
                    <a:pt x="5" y="0"/>
                  </a:lnTo>
                  <a:lnTo>
                    <a:pt x="1375" y="12"/>
                  </a:lnTo>
                  <a:lnTo>
                    <a:pt x="1370" y="672"/>
                  </a:lnTo>
                  <a:lnTo>
                    <a:pt x="1370" y="672"/>
                  </a:lnTo>
                  <a:lnTo>
                    <a:pt x="1368" y="681"/>
                  </a:lnTo>
                  <a:lnTo>
                    <a:pt x="1366" y="689"/>
                  </a:lnTo>
                  <a:lnTo>
                    <a:pt x="1362" y="697"/>
                  </a:lnTo>
                  <a:lnTo>
                    <a:pt x="1357" y="703"/>
                  </a:lnTo>
                  <a:lnTo>
                    <a:pt x="1350" y="709"/>
                  </a:lnTo>
                  <a:lnTo>
                    <a:pt x="1342" y="713"/>
                  </a:lnTo>
                  <a:lnTo>
                    <a:pt x="1334" y="715"/>
                  </a:lnTo>
                  <a:lnTo>
                    <a:pt x="1325" y="7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pic>
          <p:nvPicPr>
            <p:cNvPr id="91" name="Picture 2057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198813" y="1776413"/>
              <a:ext cx="2200275" cy="1154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" name="Freeform 20576"/>
            <p:cNvSpPr/>
            <p:nvPr/>
          </p:nvSpPr>
          <p:spPr bwMode="auto">
            <a:xfrm>
              <a:off x="-3182938" y="1787525"/>
              <a:ext cx="2174875" cy="19050"/>
            </a:xfrm>
            <a:custGeom>
              <a:avLst/>
              <a:gdLst>
                <a:gd name="T0" fmla="*/ 0 w 1370"/>
                <a:gd name="T1" fmla="*/ 0 h 12"/>
                <a:gd name="T2" fmla="*/ 0 w 1370"/>
                <a:gd name="T3" fmla="*/ 0 h 12"/>
                <a:gd name="T4" fmla="*/ 1370 w 1370"/>
                <a:gd name="T5" fmla="*/ 12 h 12"/>
                <a:gd name="T6" fmla="*/ 1370 w 1370"/>
                <a:gd name="T7" fmla="*/ 12 h 12"/>
                <a:gd name="T8" fmla="*/ 0 w 1370"/>
                <a:gd name="T9" fmla="*/ 0 h 12"/>
                <a:gd name="T10" fmla="*/ 0 w 1370"/>
                <a:gd name="T11" fmla="*/ 0 h 12"/>
                <a:gd name="T12" fmla="*/ 0 w 1370"/>
                <a:gd name="T13" fmla="*/ 0 h 12"/>
                <a:gd name="T14" fmla="*/ 0 w 1370"/>
                <a:gd name="T15" fmla="*/ 0 h 12"/>
                <a:gd name="T16" fmla="*/ 1370 w 1370"/>
                <a:gd name="T17" fmla="*/ 12 h 12"/>
                <a:gd name="T18" fmla="*/ 1370 w 1370"/>
                <a:gd name="T19" fmla="*/ 12 h 12"/>
                <a:gd name="T20" fmla="*/ 0 w 1370"/>
                <a:gd name="T21" fmla="*/ 0 h 12"/>
                <a:gd name="T22" fmla="*/ 0 w 1370"/>
                <a:gd name="T23" fmla="*/ 0 h 12"/>
                <a:gd name="T24" fmla="*/ 0 w 137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0" h="12">
                  <a:moveTo>
                    <a:pt x="0" y="0"/>
                  </a:moveTo>
                  <a:lnTo>
                    <a:pt x="0" y="0"/>
                  </a:lnTo>
                  <a:lnTo>
                    <a:pt x="1370" y="12"/>
                  </a:lnTo>
                  <a:lnTo>
                    <a:pt x="1370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370" y="12"/>
                  </a:lnTo>
                  <a:lnTo>
                    <a:pt x="1370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93" name="Freeform 20577"/>
            <p:cNvSpPr>
              <a:spLocks noEditPoints="1"/>
            </p:cNvSpPr>
            <p:nvPr/>
          </p:nvSpPr>
          <p:spPr bwMode="auto">
            <a:xfrm>
              <a:off x="-3341688" y="1773238"/>
              <a:ext cx="2493963" cy="22225"/>
            </a:xfrm>
            <a:custGeom>
              <a:avLst/>
              <a:gdLst>
                <a:gd name="T0" fmla="*/ 1569 w 1571"/>
                <a:gd name="T1" fmla="*/ 13 h 14"/>
                <a:gd name="T2" fmla="*/ 1569 w 1571"/>
                <a:gd name="T3" fmla="*/ 13 h 14"/>
                <a:gd name="T4" fmla="*/ 1569 w 1571"/>
                <a:gd name="T5" fmla="*/ 14 h 14"/>
                <a:gd name="T6" fmla="*/ 1571 w 1571"/>
                <a:gd name="T7" fmla="*/ 14 h 14"/>
                <a:gd name="T8" fmla="*/ 1571 w 1571"/>
                <a:gd name="T9" fmla="*/ 13 h 14"/>
                <a:gd name="T10" fmla="*/ 1569 w 1571"/>
                <a:gd name="T11" fmla="*/ 13 h 14"/>
                <a:gd name="T12" fmla="*/ 0 w 1571"/>
                <a:gd name="T13" fmla="*/ 0 h 14"/>
                <a:gd name="T14" fmla="*/ 0 w 1571"/>
                <a:gd name="T15" fmla="*/ 1 h 14"/>
                <a:gd name="T16" fmla="*/ 3 w 1571"/>
                <a:gd name="T17" fmla="*/ 1 h 14"/>
                <a:gd name="T18" fmla="*/ 3 w 1571"/>
                <a:gd name="T19" fmla="*/ 1 h 14"/>
                <a:gd name="T20" fmla="*/ 3 w 1571"/>
                <a:gd name="T21" fmla="*/ 0 h 14"/>
                <a:gd name="T22" fmla="*/ 0 w 1571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1" h="14">
                  <a:moveTo>
                    <a:pt x="1569" y="13"/>
                  </a:moveTo>
                  <a:lnTo>
                    <a:pt x="1569" y="13"/>
                  </a:lnTo>
                  <a:lnTo>
                    <a:pt x="1569" y="14"/>
                  </a:lnTo>
                  <a:lnTo>
                    <a:pt x="1571" y="14"/>
                  </a:lnTo>
                  <a:lnTo>
                    <a:pt x="1571" y="13"/>
                  </a:lnTo>
                  <a:lnTo>
                    <a:pt x="1569" y="13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94" name="Freeform 20578"/>
            <p:cNvSpPr/>
            <p:nvPr/>
          </p:nvSpPr>
          <p:spPr bwMode="auto">
            <a:xfrm>
              <a:off x="-850900" y="1793875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95" name="Freeform 20579"/>
            <p:cNvSpPr/>
            <p:nvPr/>
          </p:nvSpPr>
          <p:spPr bwMode="auto">
            <a:xfrm>
              <a:off x="-3341688" y="1773238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1 h 1"/>
                <a:gd name="T4" fmla="*/ 3 w 3"/>
                <a:gd name="T5" fmla="*/ 1 h 1"/>
                <a:gd name="T6" fmla="*/ 3 w 3"/>
                <a:gd name="T7" fmla="*/ 1 h 1"/>
                <a:gd name="T8" fmla="*/ 3 w 3"/>
                <a:gd name="T9" fmla="*/ 0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96" name="Freeform 20580"/>
            <p:cNvSpPr/>
            <p:nvPr/>
          </p:nvSpPr>
          <p:spPr bwMode="auto">
            <a:xfrm>
              <a:off x="-3336925" y="1773238"/>
              <a:ext cx="2486025" cy="22225"/>
            </a:xfrm>
            <a:custGeom>
              <a:avLst/>
              <a:gdLst>
                <a:gd name="T0" fmla="*/ 0 w 1566"/>
                <a:gd name="T1" fmla="*/ 0 h 14"/>
                <a:gd name="T2" fmla="*/ 0 w 1566"/>
                <a:gd name="T3" fmla="*/ 0 h 14"/>
                <a:gd name="T4" fmla="*/ 0 w 1566"/>
                <a:gd name="T5" fmla="*/ 1 h 14"/>
                <a:gd name="T6" fmla="*/ 1566 w 1566"/>
                <a:gd name="T7" fmla="*/ 14 h 14"/>
                <a:gd name="T8" fmla="*/ 1566 w 1566"/>
                <a:gd name="T9" fmla="*/ 14 h 14"/>
                <a:gd name="T10" fmla="*/ 1566 w 1566"/>
                <a:gd name="T11" fmla="*/ 13 h 14"/>
                <a:gd name="T12" fmla="*/ 0 w 1566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6" h="14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566" y="14"/>
                  </a:lnTo>
                  <a:lnTo>
                    <a:pt x="1566" y="14"/>
                  </a:lnTo>
                  <a:lnTo>
                    <a:pt x="1566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97" name="Freeform 20581"/>
            <p:cNvSpPr/>
            <p:nvPr/>
          </p:nvSpPr>
          <p:spPr bwMode="auto">
            <a:xfrm>
              <a:off x="-3336925" y="1773238"/>
              <a:ext cx="2486025" cy="22225"/>
            </a:xfrm>
            <a:custGeom>
              <a:avLst/>
              <a:gdLst>
                <a:gd name="T0" fmla="*/ 0 w 1566"/>
                <a:gd name="T1" fmla="*/ 0 h 14"/>
                <a:gd name="T2" fmla="*/ 0 w 1566"/>
                <a:gd name="T3" fmla="*/ 0 h 14"/>
                <a:gd name="T4" fmla="*/ 0 w 1566"/>
                <a:gd name="T5" fmla="*/ 1 h 14"/>
                <a:gd name="T6" fmla="*/ 1566 w 1566"/>
                <a:gd name="T7" fmla="*/ 14 h 14"/>
                <a:gd name="T8" fmla="*/ 1566 w 1566"/>
                <a:gd name="T9" fmla="*/ 14 h 14"/>
                <a:gd name="T10" fmla="*/ 1566 w 1566"/>
                <a:gd name="T11" fmla="*/ 13 h 14"/>
                <a:gd name="T12" fmla="*/ 0 w 1566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6" h="14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566" y="14"/>
                  </a:lnTo>
                  <a:lnTo>
                    <a:pt x="1566" y="14"/>
                  </a:lnTo>
                  <a:lnTo>
                    <a:pt x="1566" y="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98" name="Freeform 20582"/>
            <p:cNvSpPr/>
            <p:nvPr/>
          </p:nvSpPr>
          <p:spPr bwMode="auto">
            <a:xfrm>
              <a:off x="-2555875" y="2581275"/>
              <a:ext cx="454025" cy="244475"/>
            </a:xfrm>
            <a:custGeom>
              <a:avLst/>
              <a:gdLst>
                <a:gd name="T0" fmla="*/ 285 w 286"/>
                <a:gd name="T1" fmla="*/ 154 h 154"/>
                <a:gd name="T2" fmla="*/ 0 w 286"/>
                <a:gd name="T3" fmla="*/ 151 h 154"/>
                <a:gd name="T4" fmla="*/ 1 w 286"/>
                <a:gd name="T5" fmla="*/ 0 h 154"/>
                <a:gd name="T6" fmla="*/ 286 w 286"/>
                <a:gd name="T7" fmla="*/ 3 h 154"/>
                <a:gd name="T8" fmla="*/ 285 w 286"/>
                <a:gd name="T9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154">
                  <a:moveTo>
                    <a:pt x="285" y="154"/>
                  </a:moveTo>
                  <a:lnTo>
                    <a:pt x="0" y="151"/>
                  </a:lnTo>
                  <a:lnTo>
                    <a:pt x="1" y="0"/>
                  </a:lnTo>
                  <a:lnTo>
                    <a:pt x="286" y="3"/>
                  </a:lnTo>
                  <a:lnTo>
                    <a:pt x="285" y="154"/>
                  </a:lnTo>
                  <a:close/>
                </a:path>
              </a:pathLst>
            </a:custGeom>
            <a:solidFill>
              <a:srgbClr val="E4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99" name="Freeform 20583"/>
            <p:cNvSpPr/>
            <p:nvPr/>
          </p:nvSpPr>
          <p:spPr bwMode="auto">
            <a:xfrm>
              <a:off x="-2555875" y="2581275"/>
              <a:ext cx="454025" cy="244475"/>
            </a:xfrm>
            <a:custGeom>
              <a:avLst/>
              <a:gdLst>
                <a:gd name="T0" fmla="*/ 285 w 286"/>
                <a:gd name="T1" fmla="*/ 154 h 154"/>
                <a:gd name="T2" fmla="*/ 285 w 286"/>
                <a:gd name="T3" fmla="*/ 154 h 154"/>
                <a:gd name="T4" fmla="*/ 0 w 286"/>
                <a:gd name="T5" fmla="*/ 151 h 154"/>
                <a:gd name="T6" fmla="*/ 1 w 286"/>
                <a:gd name="T7" fmla="*/ 0 h 154"/>
                <a:gd name="T8" fmla="*/ 285 w 286"/>
                <a:gd name="T9" fmla="*/ 3 h 154"/>
                <a:gd name="T10" fmla="*/ 285 w 286"/>
                <a:gd name="T11" fmla="*/ 154 h 154"/>
                <a:gd name="T12" fmla="*/ 285 w 286"/>
                <a:gd name="T13" fmla="*/ 154 h 154"/>
                <a:gd name="T14" fmla="*/ 285 w 286"/>
                <a:gd name="T15" fmla="*/ 154 h 154"/>
                <a:gd name="T16" fmla="*/ 285 w 286"/>
                <a:gd name="T17" fmla="*/ 154 h 154"/>
                <a:gd name="T18" fmla="*/ 285 w 286"/>
                <a:gd name="T19" fmla="*/ 154 h 154"/>
                <a:gd name="T20" fmla="*/ 286 w 286"/>
                <a:gd name="T21" fmla="*/ 3 h 154"/>
                <a:gd name="T22" fmla="*/ 1 w 286"/>
                <a:gd name="T23" fmla="*/ 0 h 154"/>
                <a:gd name="T24" fmla="*/ 0 w 286"/>
                <a:gd name="T25" fmla="*/ 151 h 154"/>
                <a:gd name="T26" fmla="*/ 285 w 286"/>
                <a:gd name="T27" fmla="*/ 154 h 154"/>
                <a:gd name="T28" fmla="*/ 285 w 286"/>
                <a:gd name="T29" fmla="*/ 154 h 154"/>
                <a:gd name="T30" fmla="*/ 285 w 286"/>
                <a:gd name="T31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6" h="154">
                  <a:moveTo>
                    <a:pt x="285" y="154"/>
                  </a:moveTo>
                  <a:lnTo>
                    <a:pt x="285" y="154"/>
                  </a:lnTo>
                  <a:lnTo>
                    <a:pt x="0" y="151"/>
                  </a:lnTo>
                  <a:lnTo>
                    <a:pt x="1" y="0"/>
                  </a:lnTo>
                  <a:lnTo>
                    <a:pt x="285" y="3"/>
                  </a:lnTo>
                  <a:lnTo>
                    <a:pt x="285" y="154"/>
                  </a:lnTo>
                  <a:lnTo>
                    <a:pt x="285" y="154"/>
                  </a:lnTo>
                  <a:lnTo>
                    <a:pt x="285" y="154"/>
                  </a:lnTo>
                  <a:lnTo>
                    <a:pt x="285" y="154"/>
                  </a:lnTo>
                  <a:lnTo>
                    <a:pt x="285" y="154"/>
                  </a:lnTo>
                  <a:lnTo>
                    <a:pt x="286" y="3"/>
                  </a:lnTo>
                  <a:lnTo>
                    <a:pt x="1" y="0"/>
                  </a:lnTo>
                  <a:lnTo>
                    <a:pt x="0" y="151"/>
                  </a:lnTo>
                  <a:lnTo>
                    <a:pt x="285" y="154"/>
                  </a:lnTo>
                  <a:lnTo>
                    <a:pt x="285" y="154"/>
                  </a:lnTo>
                  <a:lnTo>
                    <a:pt x="285" y="154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00" name="Freeform 20584"/>
            <p:cNvSpPr/>
            <p:nvPr/>
          </p:nvSpPr>
          <p:spPr bwMode="auto">
            <a:xfrm>
              <a:off x="-2555875" y="2586038"/>
              <a:ext cx="455613" cy="241300"/>
            </a:xfrm>
            <a:custGeom>
              <a:avLst/>
              <a:gdLst>
                <a:gd name="T0" fmla="*/ 286 w 287"/>
                <a:gd name="T1" fmla="*/ 152 h 152"/>
                <a:gd name="T2" fmla="*/ 0 w 287"/>
                <a:gd name="T3" fmla="*/ 150 h 152"/>
                <a:gd name="T4" fmla="*/ 0 w 287"/>
                <a:gd name="T5" fmla="*/ 147 h 152"/>
                <a:gd name="T6" fmla="*/ 282 w 287"/>
                <a:gd name="T7" fmla="*/ 148 h 152"/>
                <a:gd name="T8" fmla="*/ 284 w 287"/>
                <a:gd name="T9" fmla="*/ 0 h 152"/>
                <a:gd name="T10" fmla="*/ 287 w 287"/>
                <a:gd name="T11" fmla="*/ 0 h 152"/>
                <a:gd name="T12" fmla="*/ 286 w 287"/>
                <a:gd name="T13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7" h="152">
                  <a:moveTo>
                    <a:pt x="286" y="152"/>
                  </a:moveTo>
                  <a:lnTo>
                    <a:pt x="0" y="150"/>
                  </a:lnTo>
                  <a:lnTo>
                    <a:pt x="0" y="147"/>
                  </a:lnTo>
                  <a:lnTo>
                    <a:pt x="282" y="148"/>
                  </a:lnTo>
                  <a:lnTo>
                    <a:pt x="284" y="0"/>
                  </a:lnTo>
                  <a:lnTo>
                    <a:pt x="287" y="0"/>
                  </a:lnTo>
                  <a:lnTo>
                    <a:pt x="286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01" name="Freeform 20585"/>
            <p:cNvSpPr/>
            <p:nvPr/>
          </p:nvSpPr>
          <p:spPr bwMode="auto">
            <a:xfrm>
              <a:off x="-3094038" y="1928813"/>
              <a:ext cx="1990725" cy="617538"/>
            </a:xfrm>
            <a:custGeom>
              <a:avLst/>
              <a:gdLst>
                <a:gd name="T0" fmla="*/ 1251 w 1254"/>
                <a:gd name="T1" fmla="*/ 389 h 389"/>
                <a:gd name="T2" fmla="*/ 0 w 1254"/>
                <a:gd name="T3" fmla="*/ 379 h 389"/>
                <a:gd name="T4" fmla="*/ 3 w 1254"/>
                <a:gd name="T5" fmla="*/ 0 h 389"/>
                <a:gd name="T6" fmla="*/ 1254 w 1254"/>
                <a:gd name="T7" fmla="*/ 9 h 389"/>
                <a:gd name="T8" fmla="*/ 1251 w 1254"/>
                <a:gd name="T9" fmla="*/ 389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4" h="389">
                  <a:moveTo>
                    <a:pt x="1251" y="389"/>
                  </a:moveTo>
                  <a:lnTo>
                    <a:pt x="0" y="379"/>
                  </a:lnTo>
                  <a:lnTo>
                    <a:pt x="3" y="0"/>
                  </a:lnTo>
                  <a:lnTo>
                    <a:pt x="1254" y="9"/>
                  </a:lnTo>
                  <a:lnTo>
                    <a:pt x="1251" y="389"/>
                  </a:lnTo>
                  <a:close/>
                </a:path>
              </a:pathLst>
            </a:custGeom>
            <a:solidFill>
              <a:srgbClr val="E4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02" name="Freeform 20586"/>
            <p:cNvSpPr/>
            <p:nvPr/>
          </p:nvSpPr>
          <p:spPr bwMode="auto">
            <a:xfrm>
              <a:off x="-3094038" y="1928813"/>
              <a:ext cx="1990725" cy="617538"/>
            </a:xfrm>
            <a:custGeom>
              <a:avLst/>
              <a:gdLst>
                <a:gd name="T0" fmla="*/ 1251 w 1254"/>
                <a:gd name="T1" fmla="*/ 389 h 389"/>
                <a:gd name="T2" fmla="*/ 0 w 1254"/>
                <a:gd name="T3" fmla="*/ 379 h 389"/>
                <a:gd name="T4" fmla="*/ 3 w 1254"/>
                <a:gd name="T5" fmla="*/ 0 h 389"/>
                <a:gd name="T6" fmla="*/ 1254 w 1254"/>
                <a:gd name="T7" fmla="*/ 9 h 389"/>
                <a:gd name="T8" fmla="*/ 1251 w 1254"/>
                <a:gd name="T9" fmla="*/ 389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4" h="389">
                  <a:moveTo>
                    <a:pt x="1251" y="389"/>
                  </a:moveTo>
                  <a:lnTo>
                    <a:pt x="0" y="379"/>
                  </a:lnTo>
                  <a:lnTo>
                    <a:pt x="3" y="0"/>
                  </a:lnTo>
                  <a:lnTo>
                    <a:pt x="1254" y="9"/>
                  </a:lnTo>
                  <a:lnTo>
                    <a:pt x="1251" y="38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03" name="Freeform 20587"/>
            <p:cNvSpPr/>
            <p:nvPr/>
          </p:nvSpPr>
          <p:spPr bwMode="auto">
            <a:xfrm>
              <a:off x="-3094038" y="1925638"/>
              <a:ext cx="1990725" cy="620713"/>
            </a:xfrm>
            <a:custGeom>
              <a:avLst/>
              <a:gdLst>
                <a:gd name="T0" fmla="*/ 1251 w 1254"/>
                <a:gd name="T1" fmla="*/ 391 h 391"/>
                <a:gd name="T2" fmla="*/ 1251 w 1254"/>
                <a:gd name="T3" fmla="*/ 391 h 391"/>
                <a:gd name="T4" fmla="*/ 0 w 1254"/>
                <a:gd name="T5" fmla="*/ 381 h 391"/>
                <a:gd name="T6" fmla="*/ 4 w 1254"/>
                <a:gd name="T7" fmla="*/ 2 h 391"/>
                <a:gd name="T8" fmla="*/ 1254 w 1254"/>
                <a:gd name="T9" fmla="*/ 12 h 391"/>
                <a:gd name="T10" fmla="*/ 1250 w 1254"/>
                <a:gd name="T11" fmla="*/ 391 h 391"/>
                <a:gd name="T12" fmla="*/ 1251 w 1254"/>
                <a:gd name="T13" fmla="*/ 391 h 391"/>
                <a:gd name="T14" fmla="*/ 1251 w 1254"/>
                <a:gd name="T15" fmla="*/ 391 h 391"/>
                <a:gd name="T16" fmla="*/ 1251 w 1254"/>
                <a:gd name="T17" fmla="*/ 391 h 391"/>
                <a:gd name="T18" fmla="*/ 1251 w 1254"/>
                <a:gd name="T19" fmla="*/ 391 h 391"/>
                <a:gd name="T20" fmla="*/ 1254 w 1254"/>
                <a:gd name="T21" fmla="*/ 11 h 391"/>
                <a:gd name="T22" fmla="*/ 3 w 1254"/>
                <a:gd name="T23" fmla="*/ 0 h 391"/>
                <a:gd name="T24" fmla="*/ 0 w 1254"/>
                <a:gd name="T25" fmla="*/ 382 h 391"/>
                <a:gd name="T26" fmla="*/ 1251 w 1254"/>
                <a:gd name="T27" fmla="*/ 391 h 391"/>
                <a:gd name="T28" fmla="*/ 1251 w 1254"/>
                <a:gd name="T29" fmla="*/ 391 h 391"/>
                <a:gd name="T30" fmla="*/ 1251 w 1254"/>
                <a:gd name="T31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4" h="391">
                  <a:moveTo>
                    <a:pt x="1251" y="391"/>
                  </a:moveTo>
                  <a:lnTo>
                    <a:pt x="1251" y="391"/>
                  </a:lnTo>
                  <a:lnTo>
                    <a:pt x="0" y="381"/>
                  </a:lnTo>
                  <a:lnTo>
                    <a:pt x="4" y="2"/>
                  </a:lnTo>
                  <a:lnTo>
                    <a:pt x="1254" y="12"/>
                  </a:lnTo>
                  <a:lnTo>
                    <a:pt x="1250" y="391"/>
                  </a:lnTo>
                  <a:lnTo>
                    <a:pt x="1251" y="391"/>
                  </a:lnTo>
                  <a:lnTo>
                    <a:pt x="1251" y="391"/>
                  </a:lnTo>
                  <a:lnTo>
                    <a:pt x="1251" y="391"/>
                  </a:lnTo>
                  <a:lnTo>
                    <a:pt x="1251" y="391"/>
                  </a:lnTo>
                  <a:lnTo>
                    <a:pt x="1254" y="11"/>
                  </a:lnTo>
                  <a:lnTo>
                    <a:pt x="3" y="0"/>
                  </a:lnTo>
                  <a:lnTo>
                    <a:pt x="0" y="382"/>
                  </a:lnTo>
                  <a:lnTo>
                    <a:pt x="1251" y="391"/>
                  </a:lnTo>
                  <a:lnTo>
                    <a:pt x="1251" y="391"/>
                  </a:lnTo>
                  <a:lnTo>
                    <a:pt x="1251" y="391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04" name="Freeform 20588"/>
            <p:cNvSpPr/>
            <p:nvPr/>
          </p:nvSpPr>
          <p:spPr bwMode="auto">
            <a:xfrm>
              <a:off x="-3094038" y="1925638"/>
              <a:ext cx="1990725" cy="620713"/>
            </a:xfrm>
            <a:custGeom>
              <a:avLst/>
              <a:gdLst>
                <a:gd name="T0" fmla="*/ 1251 w 1254"/>
                <a:gd name="T1" fmla="*/ 391 h 391"/>
                <a:gd name="T2" fmla="*/ 1251 w 1254"/>
                <a:gd name="T3" fmla="*/ 391 h 391"/>
                <a:gd name="T4" fmla="*/ 0 w 1254"/>
                <a:gd name="T5" fmla="*/ 381 h 391"/>
                <a:gd name="T6" fmla="*/ 4 w 1254"/>
                <a:gd name="T7" fmla="*/ 2 h 391"/>
                <a:gd name="T8" fmla="*/ 1254 w 1254"/>
                <a:gd name="T9" fmla="*/ 12 h 391"/>
                <a:gd name="T10" fmla="*/ 1250 w 1254"/>
                <a:gd name="T11" fmla="*/ 391 h 391"/>
                <a:gd name="T12" fmla="*/ 1251 w 1254"/>
                <a:gd name="T13" fmla="*/ 391 h 391"/>
                <a:gd name="T14" fmla="*/ 1251 w 1254"/>
                <a:gd name="T15" fmla="*/ 391 h 391"/>
                <a:gd name="T16" fmla="*/ 1251 w 1254"/>
                <a:gd name="T17" fmla="*/ 391 h 391"/>
                <a:gd name="T18" fmla="*/ 1251 w 1254"/>
                <a:gd name="T19" fmla="*/ 391 h 391"/>
                <a:gd name="T20" fmla="*/ 1254 w 1254"/>
                <a:gd name="T21" fmla="*/ 11 h 391"/>
                <a:gd name="T22" fmla="*/ 3 w 1254"/>
                <a:gd name="T23" fmla="*/ 0 h 391"/>
                <a:gd name="T24" fmla="*/ 0 w 1254"/>
                <a:gd name="T25" fmla="*/ 382 h 391"/>
                <a:gd name="T26" fmla="*/ 1251 w 1254"/>
                <a:gd name="T27" fmla="*/ 391 h 391"/>
                <a:gd name="T28" fmla="*/ 1251 w 1254"/>
                <a:gd name="T29" fmla="*/ 391 h 391"/>
                <a:gd name="T30" fmla="*/ 1251 w 1254"/>
                <a:gd name="T31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4" h="391">
                  <a:moveTo>
                    <a:pt x="1251" y="391"/>
                  </a:moveTo>
                  <a:lnTo>
                    <a:pt x="1251" y="391"/>
                  </a:lnTo>
                  <a:lnTo>
                    <a:pt x="0" y="381"/>
                  </a:lnTo>
                  <a:lnTo>
                    <a:pt x="4" y="2"/>
                  </a:lnTo>
                  <a:lnTo>
                    <a:pt x="1254" y="12"/>
                  </a:lnTo>
                  <a:lnTo>
                    <a:pt x="1250" y="391"/>
                  </a:lnTo>
                  <a:lnTo>
                    <a:pt x="1251" y="391"/>
                  </a:lnTo>
                  <a:lnTo>
                    <a:pt x="1251" y="391"/>
                  </a:lnTo>
                  <a:lnTo>
                    <a:pt x="1251" y="391"/>
                  </a:lnTo>
                  <a:lnTo>
                    <a:pt x="1251" y="391"/>
                  </a:lnTo>
                  <a:lnTo>
                    <a:pt x="1254" y="11"/>
                  </a:lnTo>
                  <a:lnTo>
                    <a:pt x="3" y="0"/>
                  </a:lnTo>
                  <a:lnTo>
                    <a:pt x="0" y="382"/>
                  </a:lnTo>
                  <a:lnTo>
                    <a:pt x="1251" y="391"/>
                  </a:lnTo>
                  <a:lnTo>
                    <a:pt x="1251" y="391"/>
                  </a:lnTo>
                  <a:lnTo>
                    <a:pt x="1251" y="39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05" name="Freeform 20589"/>
            <p:cNvSpPr/>
            <p:nvPr/>
          </p:nvSpPr>
          <p:spPr bwMode="auto">
            <a:xfrm>
              <a:off x="-3094038" y="1943100"/>
              <a:ext cx="2000250" cy="614363"/>
            </a:xfrm>
            <a:custGeom>
              <a:avLst/>
              <a:gdLst>
                <a:gd name="T0" fmla="*/ 1257 w 1260"/>
                <a:gd name="T1" fmla="*/ 387 h 387"/>
                <a:gd name="T2" fmla="*/ 0 w 1260"/>
                <a:gd name="T3" fmla="*/ 376 h 387"/>
                <a:gd name="T4" fmla="*/ 0 w 1260"/>
                <a:gd name="T5" fmla="*/ 364 h 387"/>
                <a:gd name="T6" fmla="*/ 1245 w 1260"/>
                <a:gd name="T7" fmla="*/ 375 h 387"/>
                <a:gd name="T8" fmla="*/ 1247 w 1260"/>
                <a:gd name="T9" fmla="*/ 0 h 387"/>
                <a:gd name="T10" fmla="*/ 1260 w 1260"/>
                <a:gd name="T11" fmla="*/ 0 h 387"/>
                <a:gd name="T12" fmla="*/ 1257 w 1260"/>
                <a:gd name="T13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0" h="387">
                  <a:moveTo>
                    <a:pt x="1257" y="387"/>
                  </a:moveTo>
                  <a:lnTo>
                    <a:pt x="0" y="376"/>
                  </a:lnTo>
                  <a:lnTo>
                    <a:pt x="0" y="364"/>
                  </a:lnTo>
                  <a:lnTo>
                    <a:pt x="1245" y="375"/>
                  </a:lnTo>
                  <a:lnTo>
                    <a:pt x="1247" y="0"/>
                  </a:lnTo>
                  <a:lnTo>
                    <a:pt x="1260" y="0"/>
                  </a:lnTo>
                  <a:lnTo>
                    <a:pt x="1257" y="3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06" name="Freeform 20590"/>
            <p:cNvSpPr/>
            <p:nvPr/>
          </p:nvSpPr>
          <p:spPr bwMode="auto">
            <a:xfrm>
              <a:off x="-3041650" y="2092325"/>
              <a:ext cx="117475" cy="90488"/>
            </a:xfrm>
            <a:custGeom>
              <a:avLst/>
              <a:gdLst>
                <a:gd name="T0" fmla="*/ 74 w 74"/>
                <a:gd name="T1" fmla="*/ 57 h 57"/>
                <a:gd name="T2" fmla="*/ 0 w 74"/>
                <a:gd name="T3" fmla="*/ 57 h 57"/>
                <a:gd name="T4" fmla="*/ 1 w 74"/>
                <a:gd name="T5" fmla="*/ 1 h 57"/>
                <a:gd name="T6" fmla="*/ 1 w 74"/>
                <a:gd name="T7" fmla="*/ 0 h 57"/>
                <a:gd name="T8" fmla="*/ 74 w 74"/>
                <a:gd name="T9" fmla="*/ 1 h 57"/>
                <a:gd name="T10" fmla="*/ 74 w 74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7">
                  <a:moveTo>
                    <a:pt x="74" y="57"/>
                  </a:moveTo>
                  <a:lnTo>
                    <a:pt x="0" y="57"/>
                  </a:lnTo>
                  <a:lnTo>
                    <a:pt x="1" y="1"/>
                  </a:lnTo>
                  <a:lnTo>
                    <a:pt x="1" y="0"/>
                  </a:lnTo>
                  <a:lnTo>
                    <a:pt x="74" y="1"/>
                  </a:lnTo>
                  <a:lnTo>
                    <a:pt x="74" y="57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07" name="Freeform 20591"/>
            <p:cNvSpPr>
              <a:spLocks noEditPoints="1"/>
            </p:cNvSpPr>
            <p:nvPr/>
          </p:nvSpPr>
          <p:spPr bwMode="auto">
            <a:xfrm>
              <a:off x="-3044825" y="2087563"/>
              <a:ext cx="125413" cy="96838"/>
            </a:xfrm>
            <a:custGeom>
              <a:avLst/>
              <a:gdLst>
                <a:gd name="T0" fmla="*/ 71 w 79"/>
                <a:gd name="T1" fmla="*/ 1 h 61"/>
                <a:gd name="T2" fmla="*/ 10 w 79"/>
                <a:gd name="T3" fmla="*/ 0 h 61"/>
                <a:gd name="T4" fmla="*/ 10 w 79"/>
                <a:gd name="T5" fmla="*/ 0 h 61"/>
                <a:gd name="T6" fmla="*/ 6 w 79"/>
                <a:gd name="T7" fmla="*/ 1 h 61"/>
                <a:gd name="T8" fmla="*/ 3 w 79"/>
                <a:gd name="T9" fmla="*/ 4 h 61"/>
                <a:gd name="T10" fmla="*/ 2 w 79"/>
                <a:gd name="T11" fmla="*/ 6 h 61"/>
                <a:gd name="T12" fmla="*/ 0 w 79"/>
                <a:gd name="T13" fmla="*/ 10 h 61"/>
                <a:gd name="T14" fmla="*/ 0 w 79"/>
                <a:gd name="T15" fmla="*/ 51 h 61"/>
                <a:gd name="T16" fmla="*/ 0 w 79"/>
                <a:gd name="T17" fmla="*/ 51 h 61"/>
                <a:gd name="T18" fmla="*/ 0 w 79"/>
                <a:gd name="T19" fmla="*/ 55 h 61"/>
                <a:gd name="T20" fmla="*/ 3 w 79"/>
                <a:gd name="T21" fmla="*/ 59 h 61"/>
                <a:gd name="T22" fmla="*/ 6 w 79"/>
                <a:gd name="T23" fmla="*/ 60 h 61"/>
                <a:gd name="T24" fmla="*/ 8 w 79"/>
                <a:gd name="T25" fmla="*/ 61 h 61"/>
                <a:gd name="T26" fmla="*/ 71 w 79"/>
                <a:gd name="T27" fmla="*/ 61 h 61"/>
                <a:gd name="T28" fmla="*/ 71 w 79"/>
                <a:gd name="T29" fmla="*/ 61 h 61"/>
                <a:gd name="T30" fmla="*/ 73 w 79"/>
                <a:gd name="T31" fmla="*/ 61 h 61"/>
                <a:gd name="T32" fmla="*/ 76 w 79"/>
                <a:gd name="T33" fmla="*/ 59 h 61"/>
                <a:gd name="T34" fmla="*/ 79 w 79"/>
                <a:gd name="T35" fmla="*/ 56 h 61"/>
                <a:gd name="T36" fmla="*/ 79 w 79"/>
                <a:gd name="T37" fmla="*/ 51 h 61"/>
                <a:gd name="T38" fmla="*/ 79 w 79"/>
                <a:gd name="T39" fmla="*/ 12 h 61"/>
                <a:gd name="T40" fmla="*/ 79 w 79"/>
                <a:gd name="T41" fmla="*/ 12 h 61"/>
                <a:gd name="T42" fmla="*/ 79 w 79"/>
                <a:gd name="T43" fmla="*/ 8 h 61"/>
                <a:gd name="T44" fmla="*/ 77 w 79"/>
                <a:gd name="T45" fmla="*/ 4 h 61"/>
                <a:gd name="T46" fmla="*/ 73 w 79"/>
                <a:gd name="T47" fmla="*/ 1 h 61"/>
                <a:gd name="T48" fmla="*/ 71 w 79"/>
                <a:gd name="T49" fmla="*/ 1 h 61"/>
                <a:gd name="T50" fmla="*/ 71 w 79"/>
                <a:gd name="T51" fmla="*/ 1 h 61"/>
                <a:gd name="T52" fmla="*/ 13 w 79"/>
                <a:gd name="T53" fmla="*/ 5 h 61"/>
                <a:gd name="T54" fmla="*/ 64 w 79"/>
                <a:gd name="T55" fmla="*/ 6 h 61"/>
                <a:gd name="T56" fmla="*/ 64 w 79"/>
                <a:gd name="T57" fmla="*/ 6 h 61"/>
                <a:gd name="T58" fmla="*/ 67 w 79"/>
                <a:gd name="T59" fmla="*/ 6 h 61"/>
                <a:gd name="T60" fmla="*/ 71 w 79"/>
                <a:gd name="T61" fmla="*/ 9 h 61"/>
                <a:gd name="T62" fmla="*/ 72 w 79"/>
                <a:gd name="T63" fmla="*/ 13 h 61"/>
                <a:gd name="T64" fmla="*/ 72 w 79"/>
                <a:gd name="T65" fmla="*/ 17 h 61"/>
                <a:gd name="T66" fmla="*/ 72 w 79"/>
                <a:gd name="T67" fmla="*/ 48 h 61"/>
                <a:gd name="T68" fmla="*/ 72 w 79"/>
                <a:gd name="T69" fmla="*/ 48 h 61"/>
                <a:gd name="T70" fmla="*/ 72 w 79"/>
                <a:gd name="T71" fmla="*/ 52 h 61"/>
                <a:gd name="T72" fmla="*/ 69 w 79"/>
                <a:gd name="T73" fmla="*/ 55 h 61"/>
                <a:gd name="T74" fmla="*/ 67 w 79"/>
                <a:gd name="T75" fmla="*/ 57 h 61"/>
                <a:gd name="T76" fmla="*/ 64 w 79"/>
                <a:gd name="T77" fmla="*/ 59 h 61"/>
                <a:gd name="T78" fmla="*/ 13 w 79"/>
                <a:gd name="T79" fmla="*/ 57 h 61"/>
                <a:gd name="T80" fmla="*/ 13 w 79"/>
                <a:gd name="T81" fmla="*/ 57 h 61"/>
                <a:gd name="T82" fmla="*/ 10 w 79"/>
                <a:gd name="T83" fmla="*/ 57 h 61"/>
                <a:gd name="T84" fmla="*/ 7 w 79"/>
                <a:gd name="T85" fmla="*/ 55 h 61"/>
                <a:gd name="T86" fmla="*/ 6 w 79"/>
                <a:gd name="T87" fmla="*/ 52 h 61"/>
                <a:gd name="T88" fmla="*/ 4 w 79"/>
                <a:gd name="T89" fmla="*/ 47 h 61"/>
                <a:gd name="T90" fmla="*/ 4 w 79"/>
                <a:gd name="T91" fmla="*/ 16 h 61"/>
                <a:gd name="T92" fmla="*/ 4 w 79"/>
                <a:gd name="T93" fmla="*/ 16 h 61"/>
                <a:gd name="T94" fmla="*/ 6 w 79"/>
                <a:gd name="T95" fmla="*/ 12 h 61"/>
                <a:gd name="T96" fmla="*/ 7 w 79"/>
                <a:gd name="T97" fmla="*/ 9 h 61"/>
                <a:gd name="T98" fmla="*/ 10 w 79"/>
                <a:gd name="T99" fmla="*/ 6 h 61"/>
                <a:gd name="T100" fmla="*/ 13 w 79"/>
                <a:gd name="T101" fmla="*/ 5 h 61"/>
                <a:gd name="T102" fmla="*/ 13 w 79"/>
                <a:gd name="T103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61">
                  <a:moveTo>
                    <a:pt x="71" y="1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6" y="59"/>
                  </a:lnTo>
                  <a:lnTo>
                    <a:pt x="79" y="56"/>
                  </a:lnTo>
                  <a:lnTo>
                    <a:pt x="79" y="51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9" y="8"/>
                  </a:lnTo>
                  <a:lnTo>
                    <a:pt x="77" y="4"/>
                  </a:lnTo>
                  <a:lnTo>
                    <a:pt x="73" y="1"/>
                  </a:lnTo>
                  <a:lnTo>
                    <a:pt x="71" y="1"/>
                  </a:lnTo>
                  <a:lnTo>
                    <a:pt x="71" y="1"/>
                  </a:lnTo>
                  <a:close/>
                  <a:moveTo>
                    <a:pt x="13" y="5"/>
                  </a:moveTo>
                  <a:lnTo>
                    <a:pt x="64" y="6"/>
                  </a:lnTo>
                  <a:lnTo>
                    <a:pt x="64" y="6"/>
                  </a:lnTo>
                  <a:lnTo>
                    <a:pt x="67" y="6"/>
                  </a:lnTo>
                  <a:lnTo>
                    <a:pt x="71" y="9"/>
                  </a:lnTo>
                  <a:lnTo>
                    <a:pt x="72" y="13"/>
                  </a:lnTo>
                  <a:lnTo>
                    <a:pt x="72" y="17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52"/>
                  </a:lnTo>
                  <a:lnTo>
                    <a:pt x="69" y="55"/>
                  </a:lnTo>
                  <a:lnTo>
                    <a:pt x="67" y="57"/>
                  </a:lnTo>
                  <a:lnTo>
                    <a:pt x="6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0" y="57"/>
                  </a:lnTo>
                  <a:lnTo>
                    <a:pt x="7" y="55"/>
                  </a:lnTo>
                  <a:lnTo>
                    <a:pt x="6" y="52"/>
                  </a:lnTo>
                  <a:lnTo>
                    <a:pt x="4" y="4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2"/>
                  </a:lnTo>
                  <a:lnTo>
                    <a:pt x="7" y="9"/>
                  </a:lnTo>
                  <a:lnTo>
                    <a:pt x="10" y="6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08" name="Freeform 20592"/>
            <p:cNvSpPr/>
            <p:nvPr/>
          </p:nvSpPr>
          <p:spPr bwMode="auto">
            <a:xfrm>
              <a:off x="-2889250" y="2093913"/>
              <a:ext cx="115888" cy="90488"/>
            </a:xfrm>
            <a:custGeom>
              <a:avLst/>
              <a:gdLst>
                <a:gd name="T0" fmla="*/ 73 w 73"/>
                <a:gd name="T1" fmla="*/ 57 h 57"/>
                <a:gd name="T2" fmla="*/ 0 w 73"/>
                <a:gd name="T3" fmla="*/ 56 h 57"/>
                <a:gd name="T4" fmla="*/ 0 w 73"/>
                <a:gd name="T5" fmla="*/ 0 h 57"/>
                <a:gd name="T6" fmla="*/ 0 w 73"/>
                <a:gd name="T7" fmla="*/ 0 h 57"/>
                <a:gd name="T8" fmla="*/ 73 w 73"/>
                <a:gd name="T9" fmla="*/ 0 h 57"/>
                <a:gd name="T10" fmla="*/ 73 w 73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57">
                  <a:moveTo>
                    <a:pt x="73" y="57"/>
                  </a:moveTo>
                  <a:lnTo>
                    <a:pt x="0" y="56"/>
                  </a:lnTo>
                  <a:lnTo>
                    <a:pt x="0" y="0"/>
                  </a:lnTo>
                  <a:lnTo>
                    <a:pt x="0" y="0"/>
                  </a:lnTo>
                  <a:lnTo>
                    <a:pt x="73" y="0"/>
                  </a:lnTo>
                  <a:lnTo>
                    <a:pt x="73" y="57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09" name="Freeform 20593"/>
            <p:cNvSpPr>
              <a:spLocks noEditPoints="1"/>
            </p:cNvSpPr>
            <p:nvPr/>
          </p:nvSpPr>
          <p:spPr bwMode="auto">
            <a:xfrm>
              <a:off x="-2894013" y="2089150"/>
              <a:ext cx="127000" cy="96838"/>
            </a:xfrm>
            <a:custGeom>
              <a:avLst/>
              <a:gdLst>
                <a:gd name="T0" fmla="*/ 71 w 80"/>
                <a:gd name="T1" fmla="*/ 0 h 61"/>
                <a:gd name="T2" fmla="*/ 10 w 80"/>
                <a:gd name="T3" fmla="*/ 0 h 61"/>
                <a:gd name="T4" fmla="*/ 10 w 80"/>
                <a:gd name="T5" fmla="*/ 0 h 61"/>
                <a:gd name="T6" fmla="*/ 6 w 80"/>
                <a:gd name="T7" fmla="*/ 2 h 61"/>
                <a:gd name="T8" fmla="*/ 3 w 80"/>
                <a:gd name="T9" fmla="*/ 3 h 61"/>
                <a:gd name="T10" fmla="*/ 2 w 80"/>
                <a:gd name="T11" fmla="*/ 7 h 61"/>
                <a:gd name="T12" fmla="*/ 0 w 80"/>
                <a:gd name="T13" fmla="*/ 11 h 61"/>
                <a:gd name="T14" fmla="*/ 0 w 80"/>
                <a:gd name="T15" fmla="*/ 51 h 61"/>
                <a:gd name="T16" fmla="*/ 0 w 80"/>
                <a:gd name="T17" fmla="*/ 51 h 61"/>
                <a:gd name="T18" fmla="*/ 0 w 80"/>
                <a:gd name="T19" fmla="*/ 55 h 61"/>
                <a:gd name="T20" fmla="*/ 3 w 80"/>
                <a:gd name="T21" fmla="*/ 58 h 61"/>
                <a:gd name="T22" fmla="*/ 6 w 80"/>
                <a:gd name="T23" fmla="*/ 60 h 61"/>
                <a:gd name="T24" fmla="*/ 10 w 80"/>
                <a:gd name="T25" fmla="*/ 61 h 61"/>
                <a:gd name="T26" fmla="*/ 71 w 80"/>
                <a:gd name="T27" fmla="*/ 61 h 61"/>
                <a:gd name="T28" fmla="*/ 71 w 80"/>
                <a:gd name="T29" fmla="*/ 61 h 61"/>
                <a:gd name="T30" fmla="*/ 73 w 80"/>
                <a:gd name="T31" fmla="*/ 60 h 61"/>
                <a:gd name="T32" fmla="*/ 76 w 80"/>
                <a:gd name="T33" fmla="*/ 59 h 61"/>
                <a:gd name="T34" fmla="*/ 79 w 80"/>
                <a:gd name="T35" fmla="*/ 55 h 61"/>
                <a:gd name="T36" fmla="*/ 79 w 80"/>
                <a:gd name="T37" fmla="*/ 51 h 61"/>
                <a:gd name="T38" fmla="*/ 80 w 80"/>
                <a:gd name="T39" fmla="*/ 11 h 61"/>
                <a:gd name="T40" fmla="*/ 80 w 80"/>
                <a:gd name="T41" fmla="*/ 11 h 61"/>
                <a:gd name="T42" fmla="*/ 79 w 80"/>
                <a:gd name="T43" fmla="*/ 7 h 61"/>
                <a:gd name="T44" fmla="*/ 77 w 80"/>
                <a:gd name="T45" fmla="*/ 4 h 61"/>
                <a:gd name="T46" fmla="*/ 75 w 80"/>
                <a:gd name="T47" fmla="*/ 2 h 61"/>
                <a:gd name="T48" fmla="*/ 71 w 80"/>
                <a:gd name="T49" fmla="*/ 0 h 61"/>
                <a:gd name="T50" fmla="*/ 71 w 80"/>
                <a:gd name="T51" fmla="*/ 0 h 61"/>
                <a:gd name="T52" fmla="*/ 14 w 80"/>
                <a:gd name="T53" fmla="*/ 5 h 61"/>
                <a:gd name="T54" fmla="*/ 64 w 80"/>
                <a:gd name="T55" fmla="*/ 5 h 61"/>
                <a:gd name="T56" fmla="*/ 64 w 80"/>
                <a:gd name="T57" fmla="*/ 5 h 61"/>
                <a:gd name="T58" fmla="*/ 68 w 80"/>
                <a:gd name="T59" fmla="*/ 7 h 61"/>
                <a:gd name="T60" fmla="*/ 71 w 80"/>
                <a:gd name="T61" fmla="*/ 9 h 61"/>
                <a:gd name="T62" fmla="*/ 72 w 80"/>
                <a:gd name="T63" fmla="*/ 12 h 61"/>
                <a:gd name="T64" fmla="*/ 73 w 80"/>
                <a:gd name="T65" fmla="*/ 16 h 61"/>
                <a:gd name="T66" fmla="*/ 72 w 80"/>
                <a:gd name="T67" fmla="*/ 47 h 61"/>
                <a:gd name="T68" fmla="*/ 72 w 80"/>
                <a:gd name="T69" fmla="*/ 47 h 61"/>
                <a:gd name="T70" fmla="*/ 72 w 80"/>
                <a:gd name="T71" fmla="*/ 52 h 61"/>
                <a:gd name="T72" fmla="*/ 69 w 80"/>
                <a:gd name="T73" fmla="*/ 55 h 61"/>
                <a:gd name="T74" fmla="*/ 67 w 80"/>
                <a:gd name="T75" fmla="*/ 58 h 61"/>
                <a:gd name="T76" fmla="*/ 64 w 80"/>
                <a:gd name="T77" fmla="*/ 58 h 61"/>
                <a:gd name="T78" fmla="*/ 14 w 80"/>
                <a:gd name="T79" fmla="*/ 58 h 61"/>
                <a:gd name="T80" fmla="*/ 14 w 80"/>
                <a:gd name="T81" fmla="*/ 58 h 61"/>
                <a:gd name="T82" fmla="*/ 10 w 80"/>
                <a:gd name="T83" fmla="*/ 56 h 61"/>
                <a:gd name="T84" fmla="*/ 7 w 80"/>
                <a:gd name="T85" fmla="*/ 55 h 61"/>
                <a:gd name="T86" fmla="*/ 6 w 80"/>
                <a:gd name="T87" fmla="*/ 51 h 61"/>
                <a:gd name="T88" fmla="*/ 4 w 80"/>
                <a:gd name="T89" fmla="*/ 47 h 61"/>
                <a:gd name="T90" fmla="*/ 4 w 80"/>
                <a:gd name="T91" fmla="*/ 16 h 61"/>
                <a:gd name="T92" fmla="*/ 4 w 80"/>
                <a:gd name="T93" fmla="*/ 16 h 61"/>
                <a:gd name="T94" fmla="*/ 6 w 80"/>
                <a:gd name="T95" fmla="*/ 12 h 61"/>
                <a:gd name="T96" fmla="*/ 7 w 80"/>
                <a:gd name="T97" fmla="*/ 8 h 61"/>
                <a:gd name="T98" fmla="*/ 11 w 80"/>
                <a:gd name="T99" fmla="*/ 5 h 61"/>
                <a:gd name="T100" fmla="*/ 14 w 80"/>
                <a:gd name="T101" fmla="*/ 5 h 61"/>
                <a:gd name="T102" fmla="*/ 14 w 80"/>
                <a:gd name="T103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61">
                  <a:moveTo>
                    <a:pt x="7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3" y="3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58"/>
                  </a:lnTo>
                  <a:lnTo>
                    <a:pt x="6" y="60"/>
                  </a:lnTo>
                  <a:lnTo>
                    <a:pt x="1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3" y="60"/>
                  </a:lnTo>
                  <a:lnTo>
                    <a:pt x="76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79" y="7"/>
                  </a:lnTo>
                  <a:lnTo>
                    <a:pt x="77" y="4"/>
                  </a:lnTo>
                  <a:lnTo>
                    <a:pt x="75" y="2"/>
                  </a:lnTo>
                  <a:lnTo>
                    <a:pt x="71" y="0"/>
                  </a:lnTo>
                  <a:lnTo>
                    <a:pt x="71" y="0"/>
                  </a:lnTo>
                  <a:close/>
                  <a:moveTo>
                    <a:pt x="14" y="5"/>
                  </a:moveTo>
                  <a:lnTo>
                    <a:pt x="64" y="5"/>
                  </a:lnTo>
                  <a:lnTo>
                    <a:pt x="64" y="5"/>
                  </a:lnTo>
                  <a:lnTo>
                    <a:pt x="68" y="7"/>
                  </a:lnTo>
                  <a:lnTo>
                    <a:pt x="71" y="9"/>
                  </a:lnTo>
                  <a:lnTo>
                    <a:pt x="72" y="12"/>
                  </a:lnTo>
                  <a:lnTo>
                    <a:pt x="73" y="16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52"/>
                  </a:lnTo>
                  <a:lnTo>
                    <a:pt x="69" y="55"/>
                  </a:lnTo>
                  <a:lnTo>
                    <a:pt x="67" y="58"/>
                  </a:lnTo>
                  <a:lnTo>
                    <a:pt x="64" y="58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0" y="56"/>
                  </a:lnTo>
                  <a:lnTo>
                    <a:pt x="7" y="55"/>
                  </a:lnTo>
                  <a:lnTo>
                    <a:pt x="6" y="51"/>
                  </a:lnTo>
                  <a:lnTo>
                    <a:pt x="4" y="4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2"/>
                  </a:lnTo>
                  <a:lnTo>
                    <a:pt x="7" y="8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10" name="Freeform 20594"/>
            <p:cNvSpPr/>
            <p:nvPr/>
          </p:nvSpPr>
          <p:spPr bwMode="auto">
            <a:xfrm>
              <a:off x="-2738438" y="2095500"/>
              <a:ext cx="115888" cy="88900"/>
            </a:xfrm>
            <a:custGeom>
              <a:avLst/>
              <a:gdLst>
                <a:gd name="T0" fmla="*/ 73 w 73"/>
                <a:gd name="T1" fmla="*/ 56 h 56"/>
                <a:gd name="T2" fmla="*/ 0 w 73"/>
                <a:gd name="T3" fmla="*/ 56 h 56"/>
                <a:gd name="T4" fmla="*/ 0 w 73"/>
                <a:gd name="T5" fmla="*/ 13 h 56"/>
                <a:gd name="T6" fmla="*/ 0 w 73"/>
                <a:gd name="T7" fmla="*/ 13 h 56"/>
                <a:gd name="T8" fmla="*/ 1 w 73"/>
                <a:gd name="T9" fmla="*/ 8 h 56"/>
                <a:gd name="T10" fmla="*/ 4 w 73"/>
                <a:gd name="T11" fmla="*/ 3 h 56"/>
                <a:gd name="T12" fmla="*/ 8 w 73"/>
                <a:gd name="T13" fmla="*/ 0 h 56"/>
                <a:gd name="T14" fmla="*/ 13 w 73"/>
                <a:gd name="T15" fmla="*/ 0 h 56"/>
                <a:gd name="T16" fmla="*/ 73 w 73"/>
                <a:gd name="T17" fmla="*/ 0 h 56"/>
                <a:gd name="T18" fmla="*/ 73 w 73"/>
                <a:gd name="T1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56">
                  <a:moveTo>
                    <a:pt x="73" y="56"/>
                  </a:moveTo>
                  <a:lnTo>
                    <a:pt x="0" y="5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8"/>
                  </a:lnTo>
                  <a:lnTo>
                    <a:pt x="4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73" y="0"/>
                  </a:lnTo>
                  <a:lnTo>
                    <a:pt x="73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11" name="Freeform 20595"/>
            <p:cNvSpPr/>
            <p:nvPr/>
          </p:nvSpPr>
          <p:spPr bwMode="auto">
            <a:xfrm>
              <a:off x="-2738438" y="2095500"/>
              <a:ext cx="115888" cy="88900"/>
            </a:xfrm>
            <a:custGeom>
              <a:avLst/>
              <a:gdLst>
                <a:gd name="T0" fmla="*/ 73 w 73"/>
                <a:gd name="T1" fmla="*/ 56 h 56"/>
                <a:gd name="T2" fmla="*/ 0 w 73"/>
                <a:gd name="T3" fmla="*/ 56 h 56"/>
                <a:gd name="T4" fmla="*/ 0 w 73"/>
                <a:gd name="T5" fmla="*/ 13 h 56"/>
                <a:gd name="T6" fmla="*/ 0 w 73"/>
                <a:gd name="T7" fmla="*/ 13 h 56"/>
                <a:gd name="T8" fmla="*/ 1 w 73"/>
                <a:gd name="T9" fmla="*/ 8 h 56"/>
                <a:gd name="T10" fmla="*/ 4 w 73"/>
                <a:gd name="T11" fmla="*/ 3 h 56"/>
                <a:gd name="T12" fmla="*/ 8 w 73"/>
                <a:gd name="T13" fmla="*/ 0 h 56"/>
                <a:gd name="T14" fmla="*/ 13 w 73"/>
                <a:gd name="T15" fmla="*/ 0 h 56"/>
                <a:gd name="T16" fmla="*/ 73 w 73"/>
                <a:gd name="T17" fmla="*/ 0 h 56"/>
                <a:gd name="T18" fmla="*/ 73 w 73"/>
                <a:gd name="T1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56">
                  <a:moveTo>
                    <a:pt x="73" y="56"/>
                  </a:moveTo>
                  <a:lnTo>
                    <a:pt x="0" y="5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8"/>
                  </a:lnTo>
                  <a:lnTo>
                    <a:pt x="4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73" y="0"/>
                  </a:lnTo>
                  <a:lnTo>
                    <a:pt x="73" y="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12" name="Freeform 20596"/>
            <p:cNvSpPr>
              <a:spLocks noEditPoints="1"/>
            </p:cNvSpPr>
            <p:nvPr/>
          </p:nvSpPr>
          <p:spPr bwMode="auto">
            <a:xfrm>
              <a:off x="-2741613" y="2092325"/>
              <a:ext cx="125413" cy="93663"/>
            </a:xfrm>
            <a:custGeom>
              <a:avLst/>
              <a:gdLst>
                <a:gd name="T0" fmla="*/ 70 w 79"/>
                <a:gd name="T1" fmla="*/ 0 h 59"/>
                <a:gd name="T2" fmla="*/ 9 w 79"/>
                <a:gd name="T3" fmla="*/ 0 h 59"/>
                <a:gd name="T4" fmla="*/ 9 w 79"/>
                <a:gd name="T5" fmla="*/ 0 h 59"/>
                <a:gd name="T6" fmla="*/ 6 w 79"/>
                <a:gd name="T7" fmla="*/ 0 h 59"/>
                <a:gd name="T8" fmla="*/ 2 w 79"/>
                <a:gd name="T9" fmla="*/ 2 h 59"/>
                <a:gd name="T10" fmla="*/ 1 w 79"/>
                <a:gd name="T11" fmla="*/ 5 h 59"/>
                <a:gd name="T12" fmla="*/ 0 w 79"/>
                <a:gd name="T13" fmla="*/ 9 h 59"/>
                <a:gd name="T14" fmla="*/ 0 w 79"/>
                <a:gd name="T15" fmla="*/ 49 h 59"/>
                <a:gd name="T16" fmla="*/ 0 w 79"/>
                <a:gd name="T17" fmla="*/ 49 h 59"/>
                <a:gd name="T18" fmla="*/ 1 w 79"/>
                <a:gd name="T19" fmla="*/ 53 h 59"/>
                <a:gd name="T20" fmla="*/ 2 w 79"/>
                <a:gd name="T21" fmla="*/ 57 h 59"/>
                <a:gd name="T22" fmla="*/ 5 w 79"/>
                <a:gd name="T23" fmla="*/ 58 h 59"/>
                <a:gd name="T24" fmla="*/ 9 w 79"/>
                <a:gd name="T25" fmla="*/ 59 h 59"/>
                <a:gd name="T26" fmla="*/ 70 w 79"/>
                <a:gd name="T27" fmla="*/ 59 h 59"/>
                <a:gd name="T28" fmla="*/ 70 w 79"/>
                <a:gd name="T29" fmla="*/ 59 h 59"/>
                <a:gd name="T30" fmla="*/ 72 w 79"/>
                <a:gd name="T31" fmla="*/ 59 h 59"/>
                <a:gd name="T32" fmla="*/ 76 w 79"/>
                <a:gd name="T33" fmla="*/ 57 h 59"/>
                <a:gd name="T34" fmla="*/ 78 w 79"/>
                <a:gd name="T35" fmla="*/ 54 h 59"/>
                <a:gd name="T36" fmla="*/ 79 w 79"/>
                <a:gd name="T37" fmla="*/ 50 h 59"/>
                <a:gd name="T38" fmla="*/ 79 w 79"/>
                <a:gd name="T39" fmla="*/ 10 h 59"/>
                <a:gd name="T40" fmla="*/ 79 w 79"/>
                <a:gd name="T41" fmla="*/ 10 h 59"/>
                <a:gd name="T42" fmla="*/ 78 w 79"/>
                <a:gd name="T43" fmla="*/ 6 h 59"/>
                <a:gd name="T44" fmla="*/ 76 w 79"/>
                <a:gd name="T45" fmla="*/ 2 h 59"/>
                <a:gd name="T46" fmla="*/ 74 w 79"/>
                <a:gd name="T47" fmla="*/ 1 h 59"/>
                <a:gd name="T48" fmla="*/ 70 w 79"/>
                <a:gd name="T49" fmla="*/ 0 h 59"/>
                <a:gd name="T50" fmla="*/ 13 w 79"/>
                <a:gd name="T51" fmla="*/ 3 h 59"/>
                <a:gd name="T52" fmla="*/ 63 w 79"/>
                <a:gd name="T53" fmla="*/ 5 h 59"/>
                <a:gd name="T54" fmla="*/ 63 w 79"/>
                <a:gd name="T55" fmla="*/ 5 h 59"/>
                <a:gd name="T56" fmla="*/ 67 w 79"/>
                <a:gd name="T57" fmla="*/ 5 h 59"/>
                <a:gd name="T58" fmla="*/ 70 w 79"/>
                <a:gd name="T59" fmla="*/ 7 h 59"/>
                <a:gd name="T60" fmla="*/ 71 w 79"/>
                <a:gd name="T61" fmla="*/ 11 h 59"/>
                <a:gd name="T62" fmla="*/ 72 w 79"/>
                <a:gd name="T63" fmla="*/ 15 h 59"/>
                <a:gd name="T64" fmla="*/ 72 w 79"/>
                <a:gd name="T65" fmla="*/ 46 h 59"/>
                <a:gd name="T66" fmla="*/ 72 w 79"/>
                <a:gd name="T67" fmla="*/ 46 h 59"/>
                <a:gd name="T68" fmla="*/ 71 w 79"/>
                <a:gd name="T69" fmla="*/ 50 h 59"/>
                <a:gd name="T70" fmla="*/ 70 w 79"/>
                <a:gd name="T71" fmla="*/ 54 h 59"/>
                <a:gd name="T72" fmla="*/ 67 w 79"/>
                <a:gd name="T73" fmla="*/ 56 h 59"/>
                <a:gd name="T74" fmla="*/ 63 w 79"/>
                <a:gd name="T75" fmla="*/ 57 h 59"/>
                <a:gd name="T76" fmla="*/ 13 w 79"/>
                <a:gd name="T77" fmla="*/ 57 h 59"/>
                <a:gd name="T78" fmla="*/ 13 w 79"/>
                <a:gd name="T79" fmla="*/ 57 h 59"/>
                <a:gd name="T80" fmla="*/ 9 w 79"/>
                <a:gd name="T81" fmla="*/ 56 h 59"/>
                <a:gd name="T82" fmla="*/ 6 w 79"/>
                <a:gd name="T83" fmla="*/ 53 h 59"/>
                <a:gd name="T84" fmla="*/ 5 w 79"/>
                <a:gd name="T85" fmla="*/ 50 h 59"/>
                <a:gd name="T86" fmla="*/ 3 w 79"/>
                <a:gd name="T87" fmla="*/ 46 h 59"/>
                <a:gd name="T88" fmla="*/ 5 w 79"/>
                <a:gd name="T89" fmla="*/ 14 h 59"/>
                <a:gd name="T90" fmla="*/ 5 w 79"/>
                <a:gd name="T91" fmla="*/ 14 h 59"/>
                <a:gd name="T92" fmla="*/ 5 w 79"/>
                <a:gd name="T93" fmla="*/ 10 h 59"/>
                <a:gd name="T94" fmla="*/ 7 w 79"/>
                <a:gd name="T95" fmla="*/ 7 h 59"/>
                <a:gd name="T96" fmla="*/ 10 w 79"/>
                <a:gd name="T97" fmla="*/ 5 h 59"/>
                <a:gd name="T98" fmla="*/ 13 w 79"/>
                <a:gd name="T99" fmla="*/ 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9" h="59">
                  <a:moveTo>
                    <a:pt x="7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" y="53"/>
                  </a:lnTo>
                  <a:lnTo>
                    <a:pt x="2" y="57"/>
                  </a:lnTo>
                  <a:lnTo>
                    <a:pt x="5" y="58"/>
                  </a:lnTo>
                  <a:lnTo>
                    <a:pt x="9" y="59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72" y="59"/>
                  </a:lnTo>
                  <a:lnTo>
                    <a:pt x="76" y="57"/>
                  </a:lnTo>
                  <a:lnTo>
                    <a:pt x="78" y="54"/>
                  </a:lnTo>
                  <a:lnTo>
                    <a:pt x="79" y="50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8" y="6"/>
                  </a:lnTo>
                  <a:lnTo>
                    <a:pt x="76" y="2"/>
                  </a:lnTo>
                  <a:lnTo>
                    <a:pt x="74" y="1"/>
                  </a:lnTo>
                  <a:lnTo>
                    <a:pt x="70" y="0"/>
                  </a:lnTo>
                  <a:close/>
                  <a:moveTo>
                    <a:pt x="13" y="3"/>
                  </a:moveTo>
                  <a:lnTo>
                    <a:pt x="63" y="5"/>
                  </a:lnTo>
                  <a:lnTo>
                    <a:pt x="63" y="5"/>
                  </a:lnTo>
                  <a:lnTo>
                    <a:pt x="67" y="5"/>
                  </a:lnTo>
                  <a:lnTo>
                    <a:pt x="70" y="7"/>
                  </a:lnTo>
                  <a:lnTo>
                    <a:pt x="71" y="11"/>
                  </a:lnTo>
                  <a:lnTo>
                    <a:pt x="72" y="15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1" y="50"/>
                  </a:lnTo>
                  <a:lnTo>
                    <a:pt x="70" y="54"/>
                  </a:lnTo>
                  <a:lnTo>
                    <a:pt x="67" y="56"/>
                  </a:lnTo>
                  <a:lnTo>
                    <a:pt x="63" y="57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9" y="56"/>
                  </a:lnTo>
                  <a:lnTo>
                    <a:pt x="6" y="53"/>
                  </a:lnTo>
                  <a:lnTo>
                    <a:pt x="5" y="50"/>
                  </a:lnTo>
                  <a:lnTo>
                    <a:pt x="3" y="4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13" name="Freeform 20597"/>
            <p:cNvSpPr/>
            <p:nvPr/>
          </p:nvSpPr>
          <p:spPr bwMode="auto">
            <a:xfrm>
              <a:off x="-2741613" y="2092325"/>
              <a:ext cx="125413" cy="93663"/>
            </a:xfrm>
            <a:custGeom>
              <a:avLst/>
              <a:gdLst>
                <a:gd name="T0" fmla="*/ 70 w 79"/>
                <a:gd name="T1" fmla="*/ 0 h 59"/>
                <a:gd name="T2" fmla="*/ 9 w 79"/>
                <a:gd name="T3" fmla="*/ 0 h 59"/>
                <a:gd name="T4" fmla="*/ 9 w 79"/>
                <a:gd name="T5" fmla="*/ 0 h 59"/>
                <a:gd name="T6" fmla="*/ 6 w 79"/>
                <a:gd name="T7" fmla="*/ 0 h 59"/>
                <a:gd name="T8" fmla="*/ 2 w 79"/>
                <a:gd name="T9" fmla="*/ 2 h 59"/>
                <a:gd name="T10" fmla="*/ 1 w 79"/>
                <a:gd name="T11" fmla="*/ 5 h 59"/>
                <a:gd name="T12" fmla="*/ 0 w 79"/>
                <a:gd name="T13" fmla="*/ 9 h 59"/>
                <a:gd name="T14" fmla="*/ 0 w 79"/>
                <a:gd name="T15" fmla="*/ 49 h 59"/>
                <a:gd name="T16" fmla="*/ 0 w 79"/>
                <a:gd name="T17" fmla="*/ 49 h 59"/>
                <a:gd name="T18" fmla="*/ 1 w 79"/>
                <a:gd name="T19" fmla="*/ 53 h 59"/>
                <a:gd name="T20" fmla="*/ 2 w 79"/>
                <a:gd name="T21" fmla="*/ 57 h 59"/>
                <a:gd name="T22" fmla="*/ 5 w 79"/>
                <a:gd name="T23" fmla="*/ 58 h 59"/>
                <a:gd name="T24" fmla="*/ 9 w 79"/>
                <a:gd name="T25" fmla="*/ 59 h 59"/>
                <a:gd name="T26" fmla="*/ 70 w 79"/>
                <a:gd name="T27" fmla="*/ 59 h 59"/>
                <a:gd name="T28" fmla="*/ 70 w 79"/>
                <a:gd name="T29" fmla="*/ 59 h 59"/>
                <a:gd name="T30" fmla="*/ 72 w 79"/>
                <a:gd name="T31" fmla="*/ 59 h 59"/>
                <a:gd name="T32" fmla="*/ 76 w 79"/>
                <a:gd name="T33" fmla="*/ 57 h 59"/>
                <a:gd name="T34" fmla="*/ 78 w 79"/>
                <a:gd name="T35" fmla="*/ 54 h 59"/>
                <a:gd name="T36" fmla="*/ 79 w 79"/>
                <a:gd name="T37" fmla="*/ 50 h 59"/>
                <a:gd name="T38" fmla="*/ 79 w 79"/>
                <a:gd name="T39" fmla="*/ 10 h 59"/>
                <a:gd name="T40" fmla="*/ 79 w 79"/>
                <a:gd name="T41" fmla="*/ 10 h 59"/>
                <a:gd name="T42" fmla="*/ 78 w 79"/>
                <a:gd name="T43" fmla="*/ 6 h 59"/>
                <a:gd name="T44" fmla="*/ 76 w 79"/>
                <a:gd name="T45" fmla="*/ 2 h 59"/>
                <a:gd name="T46" fmla="*/ 74 w 79"/>
                <a:gd name="T47" fmla="*/ 1 h 59"/>
                <a:gd name="T48" fmla="*/ 70 w 79"/>
                <a:gd name="T4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" h="59">
                  <a:moveTo>
                    <a:pt x="7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" y="53"/>
                  </a:lnTo>
                  <a:lnTo>
                    <a:pt x="2" y="57"/>
                  </a:lnTo>
                  <a:lnTo>
                    <a:pt x="5" y="58"/>
                  </a:lnTo>
                  <a:lnTo>
                    <a:pt x="9" y="59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72" y="59"/>
                  </a:lnTo>
                  <a:lnTo>
                    <a:pt x="76" y="57"/>
                  </a:lnTo>
                  <a:lnTo>
                    <a:pt x="78" y="54"/>
                  </a:lnTo>
                  <a:lnTo>
                    <a:pt x="79" y="50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8" y="6"/>
                  </a:lnTo>
                  <a:lnTo>
                    <a:pt x="76" y="2"/>
                  </a:lnTo>
                  <a:lnTo>
                    <a:pt x="74" y="1"/>
                  </a:lnTo>
                  <a:lnTo>
                    <a:pt x="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14" name="Freeform 20598"/>
            <p:cNvSpPr/>
            <p:nvPr/>
          </p:nvSpPr>
          <p:spPr bwMode="auto">
            <a:xfrm>
              <a:off x="-2736850" y="2097088"/>
              <a:ext cx="109538" cy="85725"/>
            </a:xfrm>
            <a:custGeom>
              <a:avLst/>
              <a:gdLst>
                <a:gd name="T0" fmla="*/ 10 w 69"/>
                <a:gd name="T1" fmla="*/ 0 h 54"/>
                <a:gd name="T2" fmla="*/ 60 w 69"/>
                <a:gd name="T3" fmla="*/ 2 h 54"/>
                <a:gd name="T4" fmla="*/ 60 w 69"/>
                <a:gd name="T5" fmla="*/ 2 h 54"/>
                <a:gd name="T6" fmla="*/ 64 w 69"/>
                <a:gd name="T7" fmla="*/ 2 h 54"/>
                <a:gd name="T8" fmla="*/ 67 w 69"/>
                <a:gd name="T9" fmla="*/ 4 h 54"/>
                <a:gd name="T10" fmla="*/ 68 w 69"/>
                <a:gd name="T11" fmla="*/ 8 h 54"/>
                <a:gd name="T12" fmla="*/ 69 w 69"/>
                <a:gd name="T13" fmla="*/ 12 h 54"/>
                <a:gd name="T14" fmla="*/ 69 w 69"/>
                <a:gd name="T15" fmla="*/ 43 h 54"/>
                <a:gd name="T16" fmla="*/ 69 w 69"/>
                <a:gd name="T17" fmla="*/ 43 h 54"/>
                <a:gd name="T18" fmla="*/ 68 w 69"/>
                <a:gd name="T19" fmla="*/ 47 h 54"/>
                <a:gd name="T20" fmla="*/ 67 w 69"/>
                <a:gd name="T21" fmla="*/ 51 h 54"/>
                <a:gd name="T22" fmla="*/ 64 w 69"/>
                <a:gd name="T23" fmla="*/ 53 h 54"/>
                <a:gd name="T24" fmla="*/ 60 w 69"/>
                <a:gd name="T25" fmla="*/ 54 h 54"/>
                <a:gd name="T26" fmla="*/ 10 w 69"/>
                <a:gd name="T27" fmla="*/ 54 h 54"/>
                <a:gd name="T28" fmla="*/ 10 w 69"/>
                <a:gd name="T29" fmla="*/ 54 h 54"/>
                <a:gd name="T30" fmla="*/ 6 w 69"/>
                <a:gd name="T31" fmla="*/ 53 h 54"/>
                <a:gd name="T32" fmla="*/ 3 w 69"/>
                <a:gd name="T33" fmla="*/ 50 h 54"/>
                <a:gd name="T34" fmla="*/ 2 w 69"/>
                <a:gd name="T35" fmla="*/ 47 h 54"/>
                <a:gd name="T36" fmla="*/ 0 w 69"/>
                <a:gd name="T37" fmla="*/ 43 h 54"/>
                <a:gd name="T38" fmla="*/ 2 w 69"/>
                <a:gd name="T39" fmla="*/ 11 h 54"/>
                <a:gd name="T40" fmla="*/ 2 w 69"/>
                <a:gd name="T41" fmla="*/ 11 h 54"/>
                <a:gd name="T42" fmla="*/ 2 w 69"/>
                <a:gd name="T43" fmla="*/ 7 h 54"/>
                <a:gd name="T44" fmla="*/ 4 w 69"/>
                <a:gd name="T45" fmla="*/ 4 h 54"/>
                <a:gd name="T46" fmla="*/ 7 w 69"/>
                <a:gd name="T47" fmla="*/ 2 h 54"/>
                <a:gd name="T48" fmla="*/ 10 w 69"/>
                <a:gd name="T4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54">
                  <a:moveTo>
                    <a:pt x="10" y="0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4" y="2"/>
                  </a:lnTo>
                  <a:lnTo>
                    <a:pt x="67" y="4"/>
                  </a:lnTo>
                  <a:lnTo>
                    <a:pt x="68" y="8"/>
                  </a:lnTo>
                  <a:lnTo>
                    <a:pt x="69" y="12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8" y="47"/>
                  </a:lnTo>
                  <a:lnTo>
                    <a:pt x="67" y="51"/>
                  </a:lnTo>
                  <a:lnTo>
                    <a:pt x="64" y="53"/>
                  </a:lnTo>
                  <a:lnTo>
                    <a:pt x="6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6" y="53"/>
                  </a:lnTo>
                  <a:lnTo>
                    <a:pt x="3" y="50"/>
                  </a:lnTo>
                  <a:lnTo>
                    <a:pt x="2" y="47"/>
                  </a:lnTo>
                  <a:lnTo>
                    <a:pt x="0" y="4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15" name="Freeform 20599"/>
            <p:cNvSpPr/>
            <p:nvPr/>
          </p:nvSpPr>
          <p:spPr bwMode="auto">
            <a:xfrm>
              <a:off x="-2587625" y="2095500"/>
              <a:ext cx="117475" cy="90488"/>
            </a:xfrm>
            <a:custGeom>
              <a:avLst/>
              <a:gdLst>
                <a:gd name="T0" fmla="*/ 73 w 74"/>
                <a:gd name="T1" fmla="*/ 57 h 57"/>
                <a:gd name="T2" fmla="*/ 0 w 74"/>
                <a:gd name="T3" fmla="*/ 56 h 57"/>
                <a:gd name="T4" fmla="*/ 0 w 74"/>
                <a:gd name="T5" fmla="*/ 1 h 57"/>
                <a:gd name="T6" fmla="*/ 1 w 74"/>
                <a:gd name="T7" fmla="*/ 0 h 57"/>
                <a:gd name="T8" fmla="*/ 74 w 74"/>
                <a:gd name="T9" fmla="*/ 1 h 57"/>
                <a:gd name="T10" fmla="*/ 73 w 74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7">
                  <a:moveTo>
                    <a:pt x="73" y="57"/>
                  </a:moveTo>
                  <a:lnTo>
                    <a:pt x="0" y="56"/>
                  </a:lnTo>
                  <a:lnTo>
                    <a:pt x="0" y="1"/>
                  </a:lnTo>
                  <a:lnTo>
                    <a:pt x="1" y="0"/>
                  </a:lnTo>
                  <a:lnTo>
                    <a:pt x="74" y="1"/>
                  </a:lnTo>
                  <a:lnTo>
                    <a:pt x="73" y="57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16" name="Freeform 20600"/>
            <p:cNvSpPr>
              <a:spLocks noEditPoints="1"/>
            </p:cNvSpPr>
            <p:nvPr/>
          </p:nvSpPr>
          <p:spPr bwMode="auto">
            <a:xfrm>
              <a:off x="-2590800" y="2092325"/>
              <a:ext cx="125413" cy="96838"/>
            </a:xfrm>
            <a:custGeom>
              <a:avLst/>
              <a:gdLst>
                <a:gd name="T0" fmla="*/ 70 w 79"/>
                <a:gd name="T1" fmla="*/ 1 h 61"/>
                <a:gd name="T2" fmla="*/ 9 w 79"/>
                <a:gd name="T3" fmla="*/ 0 h 61"/>
                <a:gd name="T4" fmla="*/ 9 w 79"/>
                <a:gd name="T5" fmla="*/ 0 h 61"/>
                <a:gd name="T6" fmla="*/ 6 w 79"/>
                <a:gd name="T7" fmla="*/ 1 h 61"/>
                <a:gd name="T8" fmla="*/ 3 w 79"/>
                <a:gd name="T9" fmla="*/ 2 h 61"/>
                <a:gd name="T10" fmla="*/ 1 w 79"/>
                <a:gd name="T11" fmla="*/ 6 h 61"/>
                <a:gd name="T12" fmla="*/ 1 w 79"/>
                <a:gd name="T13" fmla="*/ 10 h 61"/>
                <a:gd name="T14" fmla="*/ 0 w 79"/>
                <a:gd name="T15" fmla="*/ 50 h 61"/>
                <a:gd name="T16" fmla="*/ 0 w 79"/>
                <a:gd name="T17" fmla="*/ 50 h 61"/>
                <a:gd name="T18" fmla="*/ 1 w 79"/>
                <a:gd name="T19" fmla="*/ 54 h 61"/>
                <a:gd name="T20" fmla="*/ 2 w 79"/>
                <a:gd name="T21" fmla="*/ 57 h 61"/>
                <a:gd name="T22" fmla="*/ 5 w 79"/>
                <a:gd name="T23" fmla="*/ 59 h 61"/>
                <a:gd name="T24" fmla="*/ 9 w 79"/>
                <a:gd name="T25" fmla="*/ 61 h 61"/>
                <a:gd name="T26" fmla="*/ 70 w 79"/>
                <a:gd name="T27" fmla="*/ 61 h 61"/>
                <a:gd name="T28" fmla="*/ 70 w 79"/>
                <a:gd name="T29" fmla="*/ 61 h 61"/>
                <a:gd name="T30" fmla="*/ 74 w 79"/>
                <a:gd name="T31" fmla="*/ 59 h 61"/>
                <a:gd name="T32" fmla="*/ 76 w 79"/>
                <a:gd name="T33" fmla="*/ 58 h 61"/>
                <a:gd name="T34" fmla="*/ 78 w 79"/>
                <a:gd name="T35" fmla="*/ 54 h 61"/>
                <a:gd name="T36" fmla="*/ 79 w 79"/>
                <a:gd name="T37" fmla="*/ 50 h 61"/>
                <a:gd name="T38" fmla="*/ 79 w 79"/>
                <a:gd name="T39" fmla="*/ 11 h 61"/>
                <a:gd name="T40" fmla="*/ 79 w 79"/>
                <a:gd name="T41" fmla="*/ 11 h 61"/>
                <a:gd name="T42" fmla="*/ 78 w 79"/>
                <a:gd name="T43" fmla="*/ 6 h 61"/>
                <a:gd name="T44" fmla="*/ 76 w 79"/>
                <a:gd name="T45" fmla="*/ 3 h 61"/>
                <a:gd name="T46" fmla="*/ 74 w 79"/>
                <a:gd name="T47" fmla="*/ 1 h 61"/>
                <a:gd name="T48" fmla="*/ 70 w 79"/>
                <a:gd name="T49" fmla="*/ 1 h 61"/>
                <a:gd name="T50" fmla="*/ 14 w 79"/>
                <a:gd name="T51" fmla="*/ 5 h 61"/>
                <a:gd name="T52" fmla="*/ 63 w 79"/>
                <a:gd name="T53" fmla="*/ 5 h 61"/>
                <a:gd name="T54" fmla="*/ 63 w 79"/>
                <a:gd name="T55" fmla="*/ 5 h 61"/>
                <a:gd name="T56" fmla="*/ 67 w 79"/>
                <a:gd name="T57" fmla="*/ 6 h 61"/>
                <a:gd name="T58" fmla="*/ 70 w 79"/>
                <a:gd name="T59" fmla="*/ 9 h 61"/>
                <a:gd name="T60" fmla="*/ 72 w 79"/>
                <a:gd name="T61" fmla="*/ 11 h 61"/>
                <a:gd name="T62" fmla="*/ 72 w 79"/>
                <a:gd name="T63" fmla="*/ 15 h 61"/>
                <a:gd name="T64" fmla="*/ 72 w 79"/>
                <a:gd name="T65" fmla="*/ 48 h 61"/>
                <a:gd name="T66" fmla="*/ 72 w 79"/>
                <a:gd name="T67" fmla="*/ 48 h 61"/>
                <a:gd name="T68" fmla="*/ 71 w 79"/>
                <a:gd name="T69" fmla="*/ 52 h 61"/>
                <a:gd name="T70" fmla="*/ 70 w 79"/>
                <a:gd name="T71" fmla="*/ 54 h 61"/>
                <a:gd name="T72" fmla="*/ 67 w 79"/>
                <a:gd name="T73" fmla="*/ 57 h 61"/>
                <a:gd name="T74" fmla="*/ 63 w 79"/>
                <a:gd name="T75" fmla="*/ 57 h 61"/>
                <a:gd name="T76" fmla="*/ 13 w 79"/>
                <a:gd name="T77" fmla="*/ 57 h 61"/>
                <a:gd name="T78" fmla="*/ 13 w 79"/>
                <a:gd name="T79" fmla="*/ 57 h 61"/>
                <a:gd name="T80" fmla="*/ 10 w 79"/>
                <a:gd name="T81" fmla="*/ 57 h 61"/>
                <a:gd name="T82" fmla="*/ 7 w 79"/>
                <a:gd name="T83" fmla="*/ 54 h 61"/>
                <a:gd name="T84" fmla="*/ 5 w 79"/>
                <a:gd name="T85" fmla="*/ 50 h 61"/>
                <a:gd name="T86" fmla="*/ 5 w 79"/>
                <a:gd name="T87" fmla="*/ 46 h 61"/>
                <a:gd name="T88" fmla="*/ 5 w 79"/>
                <a:gd name="T89" fmla="*/ 15 h 61"/>
                <a:gd name="T90" fmla="*/ 5 w 79"/>
                <a:gd name="T91" fmla="*/ 15 h 61"/>
                <a:gd name="T92" fmla="*/ 5 w 79"/>
                <a:gd name="T93" fmla="*/ 11 h 61"/>
                <a:gd name="T94" fmla="*/ 7 w 79"/>
                <a:gd name="T95" fmla="*/ 7 h 61"/>
                <a:gd name="T96" fmla="*/ 10 w 79"/>
                <a:gd name="T97" fmla="*/ 6 h 61"/>
                <a:gd name="T98" fmla="*/ 14 w 79"/>
                <a:gd name="T99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9" h="61">
                  <a:moveTo>
                    <a:pt x="70" y="1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54"/>
                  </a:lnTo>
                  <a:lnTo>
                    <a:pt x="2" y="57"/>
                  </a:lnTo>
                  <a:lnTo>
                    <a:pt x="5" y="59"/>
                  </a:lnTo>
                  <a:lnTo>
                    <a:pt x="9" y="61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59"/>
                  </a:lnTo>
                  <a:lnTo>
                    <a:pt x="76" y="58"/>
                  </a:lnTo>
                  <a:lnTo>
                    <a:pt x="78" y="54"/>
                  </a:lnTo>
                  <a:lnTo>
                    <a:pt x="79" y="50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8" y="6"/>
                  </a:lnTo>
                  <a:lnTo>
                    <a:pt x="76" y="3"/>
                  </a:lnTo>
                  <a:lnTo>
                    <a:pt x="74" y="1"/>
                  </a:lnTo>
                  <a:lnTo>
                    <a:pt x="70" y="1"/>
                  </a:lnTo>
                  <a:close/>
                  <a:moveTo>
                    <a:pt x="14" y="5"/>
                  </a:moveTo>
                  <a:lnTo>
                    <a:pt x="63" y="5"/>
                  </a:lnTo>
                  <a:lnTo>
                    <a:pt x="63" y="5"/>
                  </a:lnTo>
                  <a:lnTo>
                    <a:pt x="67" y="6"/>
                  </a:lnTo>
                  <a:lnTo>
                    <a:pt x="70" y="9"/>
                  </a:lnTo>
                  <a:lnTo>
                    <a:pt x="72" y="11"/>
                  </a:lnTo>
                  <a:lnTo>
                    <a:pt x="72" y="15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1" y="52"/>
                  </a:lnTo>
                  <a:lnTo>
                    <a:pt x="70" y="54"/>
                  </a:lnTo>
                  <a:lnTo>
                    <a:pt x="67" y="57"/>
                  </a:lnTo>
                  <a:lnTo>
                    <a:pt x="63" y="57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0" y="57"/>
                  </a:lnTo>
                  <a:lnTo>
                    <a:pt x="7" y="54"/>
                  </a:lnTo>
                  <a:lnTo>
                    <a:pt x="5" y="50"/>
                  </a:lnTo>
                  <a:lnTo>
                    <a:pt x="5" y="4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0" y="6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17" name="Freeform 20601"/>
            <p:cNvSpPr/>
            <p:nvPr/>
          </p:nvSpPr>
          <p:spPr bwMode="auto">
            <a:xfrm>
              <a:off x="-2590800" y="2092325"/>
              <a:ext cx="125413" cy="96838"/>
            </a:xfrm>
            <a:custGeom>
              <a:avLst/>
              <a:gdLst>
                <a:gd name="T0" fmla="*/ 70 w 79"/>
                <a:gd name="T1" fmla="*/ 1 h 61"/>
                <a:gd name="T2" fmla="*/ 9 w 79"/>
                <a:gd name="T3" fmla="*/ 0 h 61"/>
                <a:gd name="T4" fmla="*/ 9 w 79"/>
                <a:gd name="T5" fmla="*/ 0 h 61"/>
                <a:gd name="T6" fmla="*/ 6 w 79"/>
                <a:gd name="T7" fmla="*/ 1 h 61"/>
                <a:gd name="T8" fmla="*/ 3 w 79"/>
                <a:gd name="T9" fmla="*/ 2 h 61"/>
                <a:gd name="T10" fmla="*/ 1 w 79"/>
                <a:gd name="T11" fmla="*/ 6 h 61"/>
                <a:gd name="T12" fmla="*/ 1 w 79"/>
                <a:gd name="T13" fmla="*/ 10 h 61"/>
                <a:gd name="T14" fmla="*/ 0 w 79"/>
                <a:gd name="T15" fmla="*/ 50 h 61"/>
                <a:gd name="T16" fmla="*/ 0 w 79"/>
                <a:gd name="T17" fmla="*/ 50 h 61"/>
                <a:gd name="T18" fmla="*/ 1 w 79"/>
                <a:gd name="T19" fmla="*/ 54 h 61"/>
                <a:gd name="T20" fmla="*/ 2 w 79"/>
                <a:gd name="T21" fmla="*/ 57 h 61"/>
                <a:gd name="T22" fmla="*/ 5 w 79"/>
                <a:gd name="T23" fmla="*/ 59 h 61"/>
                <a:gd name="T24" fmla="*/ 9 w 79"/>
                <a:gd name="T25" fmla="*/ 61 h 61"/>
                <a:gd name="T26" fmla="*/ 70 w 79"/>
                <a:gd name="T27" fmla="*/ 61 h 61"/>
                <a:gd name="T28" fmla="*/ 70 w 79"/>
                <a:gd name="T29" fmla="*/ 61 h 61"/>
                <a:gd name="T30" fmla="*/ 74 w 79"/>
                <a:gd name="T31" fmla="*/ 59 h 61"/>
                <a:gd name="T32" fmla="*/ 76 w 79"/>
                <a:gd name="T33" fmla="*/ 58 h 61"/>
                <a:gd name="T34" fmla="*/ 78 w 79"/>
                <a:gd name="T35" fmla="*/ 54 h 61"/>
                <a:gd name="T36" fmla="*/ 79 w 79"/>
                <a:gd name="T37" fmla="*/ 50 h 61"/>
                <a:gd name="T38" fmla="*/ 79 w 79"/>
                <a:gd name="T39" fmla="*/ 11 h 61"/>
                <a:gd name="T40" fmla="*/ 79 w 79"/>
                <a:gd name="T41" fmla="*/ 11 h 61"/>
                <a:gd name="T42" fmla="*/ 78 w 79"/>
                <a:gd name="T43" fmla="*/ 6 h 61"/>
                <a:gd name="T44" fmla="*/ 76 w 79"/>
                <a:gd name="T45" fmla="*/ 3 h 61"/>
                <a:gd name="T46" fmla="*/ 74 w 79"/>
                <a:gd name="T47" fmla="*/ 1 h 61"/>
                <a:gd name="T48" fmla="*/ 70 w 79"/>
                <a:gd name="T49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" h="61">
                  <a:moveTo>
                    <a:pt x="70" y="1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54"/>
                  </a:lnTo>
                  <a:lnTo>
                    <a:pt x="2" y="57"/>
                  </a:lnTo>
                  <a:lnTo>
                    <a:pt x="5" y="59"/>
                  </a:lnTo>
                  <a:lnTo>
                    <a:pt x="9" y="61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59"/>
                  </a:lnTo>
                  <a:lnTo>
                    <a:pt x="76" y="58"/>
                  </a:lnTo>
                  <a:lnTo>
                    <a:pt x="78" y="54"/>
                  </a:lnTo>
                  <a:lnTo>
                    <a:pt x="79" y="50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8" y="6"/>
                  </a:lnTo>
                  <a:lnTo>
                    <a:pt x="76" y="3"/>
                  </a:lnTo>
                  <a:lnTo>
                    <a:pt x="74" y="1"/>
                  </a:lnTo>
                  <a:lnTo>
                    <a:pt x="70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18" name="Freeform 20602"/>
            <p:cNvSpPr/>
            <p:nvPr/>
          </p:nvSpPr>
          <p:spPr bwMode="auto">
            <a:xfrm>
              <a:off x="-2582863" y="2100263"/>
              <a:ext cx="106363" cy="82550"/>
            </a:xfrm>
            <a:custGeom>
              <a:avLst/>
              <a:gdLst>
                <a:gd name="T0" fmla="*/ 9 w 67"/>
                <a:gd name="T1" fmla="*/ 0 h 52"/>
                <a:gd name="T2" fmla="*/ 58 w 67"/>
                <a:gd name="T3" fmla="*/ 0 h 52"/>
                <a:gd name="T4" fmla="*/ 58 w 67"/>
                <a:gd name="T5" fmla="*/ 0 h 52"/>
                <a:gd name="T6" fmla="*/ 62 w 67"/>
                <a:gd name="T7" fmla="*/ 1 h 52"/>
                <a:gd name="T8" fmla="*/ 65 w 67"/>
                <a:gd name="T9" fmla="*/ 4 h 52"/>
                <a:gd name="T10" fmla="*/ 67 w 67"/>
                <a:gd name="T11" fmla="*/ 6 h 52"/>
                <a:gd name="T12" fmla="*/ 67 w 67"/>
                <a:gd name="T13" fmla="*/ 10 h 52"/>
                <a:gd name="T14" fmla="*/ 67 w 67"/>
                <a:gd name="T15" fmla="*/ 43 h 52"/>
                <a:gd name="T16" fmla="*/ 67 w 67"/>
                <a:gd name="T17" fmla="*/ 43 h 52"/>
                <a:gd name="T18" fmla="*/ 66 w 67"/>
                <a:gd name="T19" fmla="*/ 47 h 52"/>
                <a:gd name="T20" fmla="*/ 65 w 67"/>
                <a:gd name="T21" fmla="*/ 49 h 52"/>
                <a:gd name="T22" fmla="*/ 62 w 67"/>
                <a:gd name="T23" fmla="*/ 52 h 52"/>
                <a:gd name="T24" fmla="*/ 58 w 67"/>
                <a:gd name="T25" fmla="*/ 52 h 52"/>
                <a:gd name="T26" fmla="*/ 8 w 67"/>
                <a:gd name="T27" fmla="*/ 52 h 52"/>
                <a:gd name="T28" fmla="*/ 8 w 67"/>
                <a:gd name="T29" fmla="*/ 52 h 52"/>
                <a:gd name="T30" fmla="*/ 5 w 67"/>
                <a:gd name="T31" fmla="*/ 52 h 52"/>
                <a:gd name="T32" fmla="*/ 2 w 67"/>
                <a:gd name="T33" fmla="*/ 49 h 52"/>
                <a:gd name="T34" fmla="*/ 0 w 67"/>
                <a:gd name="T35" fmla="*/ 45 h 52"/>
                <a:gd name="T36" fmla="*/ 0 w 67"/>
                <a:gd name="T37" fmla="*/ 41 h 52"/>
                <a:gd name="T38" fmla="*/ 0 w 67"/>
                <a:gd name="T39" fmla="*/ 10 h 52"/>
                <a:gd name="T40" fmla="*/ 0 w 67"/>
                <a:gd name="T41" fmla="*/ 10 h 52"/>
                <a:gd name="T42" fmla="*/ 0 w 67"/>
                <a:gd name="T43" fmla="*/ 6 h 52"/>
                <a:gd name="T44" fmla="*/ 2 w 67"/>
                <a:gd name="T45" fmla="*/ 2 h 52"/>
                <a:gd name="T46" fmla="*/ 5 w 67"/>
                <a:gd name="T47" fmla="*/ 1 h 52"/>
                <a:gd name="T48" fmla="*/ 9 w 67"/>
                <a:gd name="T4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" h="52">
                  <a:moveTo>
                    <a:pt x="9" y="0"/>
                  </a:moveTo>
                  <a:lnTo>
                    <a:pt x="58" y="0"/>
                  </a:lnTo>
                  <a:lnTo>
                    <a:pt x="58" y="0"/>
                  </a:lnTo>
                  <a:lnTo>
                    <a:pt x="62" y="1"/>
                  </a:lnTo>
                  <a:lnTo>
                    <a:pt x="65" y="4"/>
                  </a:lnTo>
                  <a:lnTo>
                    <a:pt x="67" y="6"/>
                  </a:lnTo>
                  <a:lnTo>
                    <a:pt x="67" y="10"/>
                  </a:lnTo>
                  <a:lnTo>
                    <a:pt x="67" y="43"/>
                  </a:lnTo>
                  <a:lnTo>
                    <a:pt x="67" y="43"/>
                  </a:lnTo>
                  <a:lnTo>
                    <a:pt x="66" y="47"/>
                  </a:lnTo>
                  <a:lnTo>
                    <a:pt x="65" y="49"/>
                  </a:lnTo>
                  <a:lnTo>
                    <a:pt x="62" y="52"/>
                  </a:lnTo>
                  <a:lnTo>
                    <a:pt x="5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5" y="52"/>
                  </a:lnTo>
                  <a:lnTo>
                    <a:pt x="2" y="49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1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19" name="Freeform 20603"/>
            <p:cNvSpPr/>
            <p:nvPr/>
          </p:nvSpPr>
          <p:spPr bwMode="auto">
            <a:xfrm>
              <a:off x="-2436813" y="2097088"/>
              <a:ext cx="117475" cy="88900"/>
            </a:xfrm>
            <a:custGeom>
              <a:avLst/>
              <a:gdLst>
                <a:gd name="T0" fmla="*/ 73 w 74"/>
                <a:gd name="T1" fmla="*/ 56 h 56"/>
                <a:gd name="T2" fmla="*/ 0 w 74"/>
                <a:gd name="T3" fmla="*/ 56 h 56"/>
                <a:gd name="T4" fmla="*/ 0 w 74"/>
                <a:gd name="T5" fmla="*/ 0 h 56"/>
                <a:gd name="T6" fmla="*/ 2 w 74"/>
                <a:gd name="T7" fmla="*/ 0 h 56"/>
                <a:gd name="T8" fmla="*/ 74 w 74"/>
                <a:gd name="T9" fmla="*/ 0 h 56"/>
                <a:gd name="T10" fmla="*/ 73 w 74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6">
                  <a:moveTo>
                    <a:pt x="73" y="56"/>
                  </a:moveTo>
                  <a:lnTo>
                    <a:pt x="0" y="56"/>
                  </a:lnTo>
                  <a:lnTo>
                    <a:pt x="0" y="0"/>
                  </a:lnTo>
                  <a:lnTo>
                    <a:pt x="2" y="0"/>
                  </a:lnTo>
                  <a:lnTo>
                    <a:pt x="74" y="0"/>
                  </a:lnTo>
                  <a:lnTo>
                    <a:pt x="73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20" name="Freeform 20604"/>
            <p:cNvSpPr/>
            <p:nvPr/>
          </p:nvSpPr>
          <p:spPr bwMode="auto">
            <a:xfrm>
              <a:off x="-2436813" y="2097088"/>
              <a:ext cx="117475" cy="88900"/>
            </a:xfrm>
            <a:custGeom>
              <a:avLst/>
              <a:gdLst>
                <a:gd name="T0" fmla="*/ 73 w 74"/>
                <a:gd name="T1" fmla="*/ 56 h 56"/>
                <a:gd name="T2" fmla="*/ 0 w 74"/>
                <a:gd name="T3" fmla="*/ 56 h 56"/>
                <a:gd name="T4" fmla="*/ 0 w 74"/>
                <a:gd name="T5" fmla="*/ 0 h 56"/>
                <a:gd name="T6" fmla="*/ 2 w 74"/>
                <a:gd name="T7" fmla="*/ 0 h 56"/>
                <a:gd name="T8" fmla="*/ 74 w 74"/>
                <a:gd name="T9" fmla="*/ 0 h 56"/>
                <a:gd name="T10" fmla="*/ 73 w 74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6">
                  <a:moveTo>
                    <a:pt x="73" y="56"/>
                  </a:moveTo>
                  <a:lnTo>
                    <a:pt x="0" y="56"/>
                  </a:lnTo>
                  <a:lnTo>
                    <a:pt x="0" y="0"/>
                  </a:lnTo>
                  <a:lnTo>
                    <a:pt x="2" y="0"/>
                  </a:lnTo>
                  <a:lnTo>
                    <a:pt x="74" y="0"/>
                  </a:lnTo>
                  <a:lnTo>
                    <a:pt x="73" y="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21" name="Freeform 20605"/>
            <p:cNvSpPr>
              <a:spLocks noEditPoints="1"/>
            </p:cNvSpPr>
            <p:nvPr/>
          </p:nvSpPr>
          <p:spPr bwMode="auto">
            <a:xfrm>
              <a:off x="-2439988" y="2093913"/>
              <a:ext cx="125413" cy="96838"/>
            </a:xfrm>
            <a:custGeom>
              <a:avLst/>
              <a:gdLst>
                <a:gd name="T0" fmla="*/ 71 w 79"/>
                <a:gd name="T1" fmla="*/ 0 h 61"/>
                <a:gd name="T2" fmla="*/ 9 w 79"/>
                <a:gd name="T3" fmla="*/ 0 h 61"/>
                <a:gd name="T4" fmla="*/ 9 w 79"/>
                <a:gd name="T5" fmla="*/ 0 h 61"/>
                <a:gd name="T6" fmla="*/ 6 w 79"/>
                <a:gd name="T7" fmla="*/ 0 h 61"/>
                <a:gd name="T8" fmla="*/ 4 w 79"/>
                <a:gd name="T9" fmla="*/ 2 h 61"/>
                <a:gd name="T10" fmla="*/ 1 w 79"/>
                <a:gd name="T11" fmla="*/ 6 h 61"/>
                <a:gd name="T12" fmla="*/ 1 w 79"/>
                <a:gd name="T13" fmla="*/ 10 h 61"/>
                <a:gd name="T14" fmla="*/ 0 w 79"/>
                <a:gd name="T15" fmla="*/ 49 h 61"/>
                <a:gd name="T16" fmla="*/ 0 w 79"/>
                <a:gd name="T17" fmla="*/ 49 h 61"/>
                <a:gd name="T18" fmla="*/ 1 w 79"/>
                <a:gd name="T19" fmla="*/ 53 h 61"/>
                <a:gd name="T20" fmla="*/ 2 w 79"/>
                <a:gd name="T21" fmla="*/ 57 h 61"/>
                <a:gd name="T22" fmla="*/ 5 w 79"/>
                <a:gd name="T23" fmla="*/ 60 h 61"/>
                <a:gd name="T24" fmla="*/ 9 w 79"/>
                <a:gd name="T25" fmla="*/ 60 h 61"/>
                <a:gd name="T26" fmla="*/ 70 w 79"/>
                <a:gd name="T27" fmla="*/ 61 h 61"/>
                <a:gd name="T28" fmla="*/ 70 w 79"/>
                <a:gd name="T29" fmla="*/ 61 h 61"/>
                <a:gd name="T30" fmla="*/ 74 w 79"/>
                <a:gd name="T31" fmla="*/ 60 h 61"/>
                <a:gd name="T32" fmla="*/ 76 w 79"/>
                <a:gd name="T33" fmla="*/ 57 h 61"/>
                <a:gd name="T34" fmla="*/ 78 w 79"/>
                <a:gd name="T35" fmla="*/ 55 h 61"/>
                <a:gd name="T36" fmla="*/ 79 w 79"/>
                <a:gd name="T37" fmla="*/ 51 h 61"/>
                <a:gd name="T38" fmla="*/ 79 w 79"/>
                <a:gd name="T39" fmla="*/ 10 h 61"/>
                <a:gd name="T40" fmla="*/ 79 w 79"/>
                <a:gd name="T41" fmla="*/ 10 h 61"/>
                <a:gd name="T42" fmla="*/ 79 w 79"/>
                <a:gd name="T43" fmla="*/ 6 h 61"/>
                <a:gd name="T44" fmla="*/ 76 w 79"/>
                <a:gd name="T45" fmla="*/ 4 h 61"/>
                <a:gd name="T46" fmla="*/ 74 w 79"/>
                <a:gd name="T47" fmla="*/ 1 h 61"/>
                <a:gd name="T48" fmla="*/ 71 w 79"/>
                <a:gd name="T49" fmla="*/ 0 h 61"/>
                <a:gd name="T50" fmla="*/ 14 w 79"/>
                <a:gd name="T51" fmla="*/ 5 h 61"/>
                <a:gd name="T52" fmla="*/ 65 w 79"/>
                <a:gd name="T53" fmla="*/ 5 h 61"/>
                <a:gd name="T54" fmla="*/ 65 w 79"/>
                <a:gd name="T55" fmla="*/ 5 h 61"/>
                <a:gd name="T56" fmla="*/ 67 w 79"/>
                <a:gd name="T57" fmla="*/ 6 h 61"/>
                <a:gd name="T58" fmla="*/ 70 w 79"/>
                <a:gd name="T59" fmla="*/ 8 h 61"/>
                <a:gd name="T60" fmla="*/ 73 w 79"/>
                <a:gd name="T61" fmla="*/ 12 h 61"/>
                <a:gd name="T62" fmla="*/ 73 w 79"/>
                <a:gd name="T63" fmla="*/ 15 h 61"/>
                <a:gd name="T64" fmla="*/ 73 w 79"/>
                <a:gd name="T65" fmla="*/ 47 h 61"/>
                <a:gd name="T66" fmla="*/ 73 w 79"/>
                <a:gd name="T67" fmla="*/ 47 h 61"/>
                <a:gd name="T68" fmla="*/ 71 w 79"/>
                <a:gd name="T69" fmla="*/ 51 h 61"/>
                <a:gd name="T70" fmla="*/ 70 w 79"/>
                <a:gd name="T71" fmla="*/ 55 h 61"/>
                <a:gd name="T72" fmla="*/ 67 w 79"/>
                <a:gd name="T73" fmla="*/ 56 h 61"/>
                <a:gd name="T74" fmla="*/ 63 w 79"/>
                <a:gd name="T75" fmla="*/ 57 h 61"/>
                <a:gd name="T76" fmla="*/ 13 w 79"/>
                <a:gd name="T77" fmla="*/ 57 h 61"/>
                <a:gd name="T78" fmla="*/ 13 w 79"/>
                <a:gd name="T79" fmla="*/ 57 h 61"/>
                <a:gd name="T80" fmla="*/ 10 w 79"/>
                <a:gd name="T81" fmla="*/ 56 h 61"/>
                <a:gd name="T82" fmla="*/ 7 w 79"/>
                <a:gd name="T83" fmla="*/ 53 h 61"/>
                <a:gd name="T84" fmla="*/ 5 w 79"/>
                <a:gd name="T85" fmla="*/ 51 h 61"/>
                <a:gd name="T86" fmla="*/ 5 w 79"/>
                <a:gd name="T87" fmla="*/ 47 h 61"/>
                <a:gd name="T88" fmla="*/ 5 w 79"/>
                <a:gd name="T89" fmla="*/ 15 h 61"/>
                <a:gd name="T90" fmla="*/ 5 w 79"/>
                <a:gd name="T91" fmla="*/ 15 h 61"/>
                <a:gd name="T92" fmla="*/ 6 w 79"/>
                <a:gd name="T93" fmla="*/ 10 h 61"/>
                <a:gd name="T94" fmla="*/ 7 w 79"/>
                <a:gd name="T95" fmla="*/ 8 h 61"/>
                <a:gd name="T96" fmla="*/ 10 w 79"/>
                <a:gd name="T97" fmla="*/ 5 h 61"/>
                <a:gd name="T98" fmla="*/ 14 w 79"/>
                <a:gd name="T99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9" h="61">
                  <a:moveTo>
                    <a:pt x="71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" y="53"/>
                  </a:lnTo>
                  <a:lnTo>
                    <a:pt x="2" y="57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0"/>
                  </a:lnTo>
                  <a:lnTo>
                    <a:pt x="76" y="57"/>
                  </a:lnTo>
                  <a:lnTo>
                    <a:pt x="78" y="55"/>
                  </a:lnTo>
                  <a:lnTo>
                    <a:pt x="79" y="51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9" y="6"/>
                  </a:lnTo>
                  <a:lnTo>
                    <a:pt x="76" y="4"/>
                  </a:lnTo>
                  <a:lnTo>
                    <a:pt x="74" y="1"/>
                  </a:lnTo>
                  <a:lnTo>
                    <a:pt x="71" y="0"/>
                  </a:lnTo>
                  <a:close/>
                  <a:moveTo>
                    <a:pt x="14" y="5"/>
                  </a:moveTo>
                  <a:lnTo>
                    <a:pt x="65" y="5"/>
                  </a:lnTo>
                  <a:lnTo>
                    <a:pt x="65" y="5"/>
                  </a:lnTo>
                  <a:lnTo>
                    <a:pt x="67" y="6"/>
                  </a:lnTo>
                  <a:lnTo>
                    <a:pt x="70" y="8"/>
                  </a:lnTo>
                  <a:lnTo>
                    <a:pt x="73" y="12"/>
                  </a:lnTo>
                  <a:lnTo>
                    <a:pt x="73" y="15"/>
                  </a:lnTo>
                  <a:lnTo>
                    <a:pt x="73" y="47"/>
                  </a:lnTo>
                  <a:lnTo>
                    <a:pt x="73" y="47"/>
                  </a:lnTo>
                  <a:lnTo>
                    <a:pt x="71" y="51"/>
                  </a:lnTo>
                  <a:lnTo>
                    <a:pt x="70" y="55"/>
                  </a:lnTo>
                  <a:lnTo>
                    <a:pt x="67" y="56"/>
                  </a:lnTo>
                  <a:lnTo>
                    <a:pt x="63" y="57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0" y="56"/>
                  </a:lnTo>
                  <a:lnTo>
                    <a:pt x="7" y="53"/>
                  </a:lnTo>
                  <a:lnTo>
                    <a:pt x="5" y="51"/>
                  </a:lnTo>
                  <a:lnTo>
                    <a:pt x="5" y="4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22" name="Freeform 20606"/>
            <p:cNvSpPr/>
            <p:nvPr/>
          </p:nvSpPr>
          <p:spPr bwMode="auto">
            <a:xfrm>
              <a:off x="-2439988" y="2093913"/>
              <a:ext cx="125413" cy="96838"/>
            </a:xfrm>
            <a:custGeom>
              <a:avLst/>
              <a:gdLst>
                <a:gd name="T0" fmla="*/ 71 w 79"/>
                <a:gd name="T1" fmla="*/ 0 h 61"/>
                <a:gd name="T2" fmla="*/ 9 w 79"/>
                <a:gd name="T3" fmla="*/ 0 h 61"/>
                <a:gd name="T4" fmla="*/ 9 w 79"/>
                <a:gd name="T5" fmla="*/ 0 h 61"/>
                <a:gd name="T6" fmla="*/ 6 w 79"/>
                <a:gd name="T7" fmla="*/ 0 h 61"/>
                <a:gd name="T8" fmla="*/ 4 w 79"/>
                <a:gd name="T9" fmla="*/ 2 h 61"/>
                <a:gd name="T10" fmla="*/ 1 w 79"/>
                <a:gd name="T11" fmla="*/ 6 h 61"/>
                <a:gd name="T12" fmla="*/ 1 w 79"/>
                <a:gd name="T13" fmla="*/ 10 h 61"/>
                <a:gd name="T14" fmla="*/ 0 w 79"/>
                <a:gd name="T15" fmla="*/ 49 h 61"/>
                <a:gd name="T16" fmla="*/ 0 w 79"/>
                <a:gd name="T17" fmla="*/ 49 h 61"/>
                <a:gd name="T18" fmla="*/ 1 w 79"/>
                <a:gd name="T19" fmla="*/ 53 h 61"/>
                <a:gd name="T20" fmla="*/ 2 w 79"/>
                <a:gd name="T21" fmla="*/ 57 h 61"/>
                <a:gd name="T22" fmla="*/ 5 w 79"/>
                <a:gd name="T23" fmla="*/ 60 h 61"/>
                <a:gd name="T24" fmla="*/ 9 w 79"/>
                <a:gd name="T25" fmla="*/ 60 h 61"/>
                <a:gd name="T26" fmla="*/ 70 w 79"/>
                <a:gd name="T27" fmla="*/ 61 h 61"/>
                <a:gd name="T28" fmla="*/ 70 w 79"/>
                <a:gd name="T29" fmla="*/ 61 h 61"/>
                <a:gd name="T30" fmla="*/ 74 w 79"/>
                <a:gd name="T31" fmla="*/ 60 h 61"/>
                <a:gd name="T32" fmla="*/ 76 w 79"/>
                <a:gd name="T33" fmla="*/ 57 h 61"/>
                <a:gd name="T34" fmla="*/ 78 w 79"/>
                <a:gd name="T35" fmla="*/ 55 h 61"/>
                <a:gd name="T36" fmla="*/ 79 w 79"/>
                <a:gd name="T37" fmla="*/ 51 h 61"/>
                <a:gd name="T38" fmla="*/ 79 w 79"/>
                <a:gd name="T39" fmla="*/ 10 h 61"/>
                <a:gd name="T40" fmla="*/ 79 w 79"/>
                <a:gd name="T41" fmla="*/ 10 h 61"/>
                <a:gd name="T42" fmla="*/ 79 w 79"/>
                <a:gd name="T43" fmla="*/ 6 h 61"/>
                <a:gd name="T44" fmla="*/ 76 w 79"/>
                <a:gd name="T45" fmla="*/ 4 h 61"/>
                <a:gd name="T46" fmla="*/ 74 w 79"/>
                <a:gd name="T47" fmla="*/ 1 h 61"/>
                <a:gd name="T48" fmla="*/ 71 w 79"/>
                <a:gd name="T4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" h="61">
                  <a:moveTo>
                    <a:pt x="71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" y="53"/>
                  </a:lnTo>
                  <a:lnTo>
                    <a:pt x="2" y="57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0"/>
                  </a:lnTo>
                  <a:lnTo>
                    <a:pt x="76" y="57"/>
                  </a:lnTo>
                  <a:lnTo>
                    <a:pt x="78" y="55"/>
                  </a:lnTo>
                  <a:lnTo>
                    <a:pt x="79" y="51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9" y="6"/>
                  </a:lnTo>
                  <a:lnTo>
                    <a:pt x="76" y="4"/>
                  </a:lnTo>
                  <a:lnTo>
                    <a:pt x="74" y="1"/>
                  </a:lnTo>
                  <a:lnTo>
                    <a:pt x="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23" name="Freeform 20607"/>
            <p:cNvSpPr/>
            <p:nvPr/>
          </p:nvSpPr>
          <p:spPr bwMode="auto">
            <a:xfrm>
              <a:off x="-2432050" y="2101850"/>
              <a:ext cx="107950" cy="82550"/>
            </a:xfrm>
            <a:custGeom>
              <a:avLst/>
              <a:gdLst>
                <a:gd name="T0" fmla="*/ 9 w 68"/>
                <a:gd name="T1" fmla="*/ 0 h 52"/>
                <a:gd name="T2" fmla="*/ 60 w 68"/>
                <a:gd name="T3" fmla="*/ 0 h 52"/>
                <a:gd name="T4" fmla="*/ 60 w 68"/>
                <a:gd name="T5" fmla="*/ 0 h 52"/>
                <a:gd name="T6" fmla="*/ 62 w 68"/>
                <a:gd name="T7" fmla="*/ 1 h 52"/>
                <a:gd name="T8" fmla="*/ 65 w 68"/>
                <a:gd name="T9" fmla="*/ 3 h 52"/>
                <a:gd name="T10" fmla="*/ 68 w 68"/>
                <a:gd name="T11" fmla="*/ 7 h 52"/>
                <a:gd name="T12" fmla="*/ 68 w 68"/>
                <a:gd name="T13" fmla="*/ 10 h 52"/>
                <a:gd name="T14" fmla="*/ 68 w 68"/>
                <a:gd name="T15" fmla="*/ 42 h 52"/>
                <a:gd name="T16" fmla="*/ 68 w 68"/>
                <a:gd name="T17" fmla="*/ 42 h 52"/>
                <a:gd name="T18" fmla="*/ 66 w 68"/>
                <a:gd name="T19" fmla="*/ 46 h 52"/>
                <a:gd name="T20" fmla="*/ 65 w 68"/>
                <a:gd name="T21" fmla="*/ 50 h 52"/>
                <a:gd name="T22" fmla="*/ 62 w 68"/>
                <a:gd name="T23" fmla="*/ 51 h 52"/>
                <a:gd name="T24" fmla="*/ 58 w 68"/>
                <a:gd name="T25" fmla="*/ 52 h 52"/>
                <a:gd name="T26" fmla="*/ 8 w 68"/>
                <a:gd name="T27" fmla="*/ 52 h 52"/>
                <a:gd name="T28" fmla="*/ 8 w 68"/>
                <a:gd name="T29" fmla="*/ 52 h 52"/>
                <a:gd name="T30" fmla="*/ 5 w 68"/>
                <a:gd name="T31" fmla="*/ 51 h 52"/>
                <a:gd name="T32" fmla="*/ 2 w 68"/>
                <a:gd name="T33" fmla="*/ 48 h 52"/>
                <a:gd name="T34" fmla="*/ 0 w 68"/>
                <a:gd name="T35" fmla="*/ 46 h 52"/>
                <a:gd name="T36" fmla="*/ 0 w 68"/>
                <a:gd name="T37" fmla="*/ 42 h 52"/>
                <a:gd name="T38" fmla="*/ 0 w 68"/>
                <a:gd name="T39" fmla="*/ 10 h 52"/>
                <a:gd name="T40" fmla="*/ 0 w 68"/>
                <a:gd name="T41" fmla="*/ 10 h 52"/>
                <a:gd name="T42" fmla="*/ 1 w 68"/>
                <a:gd name="T43" fmla="*/ 5 h 52"/>
                <a:gd name="T44" fmla="*/ 2 w 68"/>
                <a:gd name="T45" fmla="*/ 3 h 52"/>
                <a:gd name="T46" fmla="*/ 5 w 68"/>
                <a:gd name="T47" fmla="*/ 0 h 52"/>
                <a:gd name="T48" fmla="*/ 9 w 68"/>
                <a:gd name="T4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" h="52">
                  <a:moveTo>
                    <a:pt x="9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5" y="3"/>
                  </a:lnTo>
                  <a:lnTo>
                    <a:pt x="68" y="7"/>
                  </a:lnTo>
                  <a:lnTo>
                    <a:pt x="68" y="10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46"/>
                  </a:lnTo>
                  <a:lnTo>
                    <a:pt x="65" y="50"/>
                  </a:lnTo>
                  <a:lnTo>
                    <a:pt x="62" y="51"/>
                  </a:lnTo>
                  <a:lnTo>
                    <a:pt x="5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5" y="51"/>
                  </a:lnTo>
                  <a:lnTo>
                    <a:pt x="2" y="48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5"/>
                  </a:lnTo>
                  <a:lnTo>
                    <a:pt x="2" y="3"/>
                  </a:lnTo>
                  <a:lnTo>
                    <a:pt x="5" y="0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24" name="Freeform 20608"/>
            <p:cNvSpPr/>
            <p:nvPr/>
          </p:nvSpPr>
          <p:spPr bwMode="auto">
            <a:xfrm>
              <a:off x="-2286000" y="2097088"/>
              <a:ext cx="117475" cy="92075"/>
            </a:xfrm>
            <a:custGeom>
              <a:avLst/>
              <a:gdLst>
                <a:gd name="T0" fmla="*/ 74 w 74"/>
                <a:gd name="T1" fmla="*/ 58 h 58"/>
                <a:gd name="T2" fmla="*/ 0 w 74"/>
                <a:gd name="T3" fmla="*/ 58 h 58"/>
                <a:gd name="T4" fmla="*/ 2 w 74"/>
                <a:gd name="T5" fmla="*/ 13 h 58"/>
                <a:gd name="T6" fmla="*/ 2 w 74"/>
                <a:gd name="T7" fmla="*/ 13 h 58"/>
                <a:gd name="T8" fmla="*/ 2 w 74"/>
                <a:gd name="T9" fmla="*/ 8 h 58"/>
                <a:gd name="T10" fmla="*/ 5 w 74"/>
                <a:gd name="T11" fmla="*/ 4 h 58"/>
                <a:gd name="T12" fmla="*/ 9 w 74"/>
                <a:gd name="T13" fmla="*/ 2 h 58"/>
                <a:gd name="T14" fmla="*/ 15 w 74"/>
                <a:gd name="T15" fmla="*/ 0 h 58"/>
                <a:gd name="T16" fmla="*/ 74 w 74"/>
                <a:gd name="T17" fmla="*/ 2 h 58"/>
                <a:gd name="T18" fmla="*/ 74 w 74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58">
                  <a:moveTo>
                    <a:pt x="74" y="58"/>
                  </a:moveTo>
                  <a:lnTo>
                    <a:pt x="0" y="58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8"/>
                  </a:lnTo>
                  <a:lnTo>
                    <a:pt x="5" y="4"/>
                  </a:lnTo>
                  <a:lnTo>
                    <a:pt x="9" y="2"/>
                  </a:lnTo>
                  <a:lnTo>
                    <a:pt x="15" y="0"/>
                  </a:lnTo>
                  <a:lnTo>
                    <a:pt x="74" y="2"/>
                  </a:lnTo>
                  <a:lnTo>
                    <a:pt x="74" y="58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25" name="Freeform 20609"/>
            <p:cNvSpPr>
              <a:spLocks noEditPoints="1"/>
            </p:cNvSpPr>
            <p:nvPr/>
          </p:nvSpPr>
          <p:spPr bwMode="auto">
            <a:xfrm>
              <a:off x="-2287588" y="2093913"/>
              <a:ext cx="123825" cy="96838"/>
            </a:xfrm>
            <a:custGeom>
              <a:avLst/>
              <a:gdLst>
                <a:gd name="T0" fmla="*/ 70 w 78"/>
                <a:gd name="T1" fmla="*/ 1 h 61"/>
                <a:gd name="T2" fmla="*/ 9 w 78"/>
                <a:gd name="T3" fmla="*/ 0 h 61"/>
                <a:gd name="T4" fmla="*/ 9 w 78"/>
                <a:gd name="T5" fmla="*/ 0 h 61"/>
                <a:gd name="T6" fmla="*/ 5 w 78"/>
                <a:gd name="T7" fmla="*/ 1 h 61"/>
                <a:gd name="T8" fmla="*/ 3 w 78"/>
                <a:gd name="T9" fmla="*/ 4 h 61"/>
                <a:gd name="T10" fmla="*/ 0 w 78"/>
                <a:gd name="T11" fmla="*/ 6 h 61"/>
                <a:gd name="T12" fmla="*/ 0 w 78"/>
                <a:gd name="T13" fmla="*/ 10 h 61"/>
                <a:gd name="T14" fmla="*/ 0 w 78"/>
                <a:gd name="T15" fmla="*/ 51 h 61"/>
                <a:gd name="T16" fmla="*/ 0 w 78"/>
                <a:gd name="T17" fmla="*/ 51 h 61"/>
                <a:gd name="T18" fmla="*/ 0 w 78"/>
                <a:gd name="T19" fmla="*/ 55 h 61"/>
                <a:gd name="T20" fmla="*/ 3 w 78"/>
                <a:gd name="T21" fmla="*/ 58 h 61"/>
                <a:gd name="T22" fmla="*/ 5 w 78"/>
                <a:gd name="T23" fmla="*/ 60 h 61"/>
                <a:gd name="T24" fmla="*/ 8 w 78"/>
                <a:gd name="T25" fmla="*/ 61 h 61"/>
                <a:gd name="T26" fmla="*/ 69 w 78"/>
                <a:gd name="T27" fmla="*/ 61 h 61"/>
                <a:gd name="T28" fmla="*/ 69 w 78"/>
                <a:gd name="T29" fmla="*/ 61 h 61"/>
                <a:gd name="T30" fmla="*/ 73 w 78"/>
                <a:gd name="T31" fmla="*/ 61 h 61"/>
                <a:gd name="T32" fmla="*/ 75 w 78"/>
                <a:gd name="T33" fmla="*/ 58 h 61"/>
                <a:gd name="T34" fmla="*/ 78 w 78"/>
                <a:gd name="T35" fmla="*/ 55 h 61"/>
                <a:gd name="T36" fmla="*/ 78 w 78"/>
                <a:gd name="T37" fmla="*/ 51 h 61"/>
                <a:gd name="T38" fmla="*/ 78 w 78"/>
                <a:gd name="T39" fmla="*/ 12 h 61"/>
                <a:gd name="T40" fmla="*/ 78 w 78"/>
                <a:gd name="T41" fmla="*/ 12 h 61"/>
                <a:gd name="T42" fmla="*/ 78 w 78"/>
                <a:gd name="T43" fmla="*/ 8 h 61"/>
                <a:gd name="T44" fmla="*/ 75 w 78"/>
                <a:gd name="T45" fmla="*/ 4 h 61"/>
                <a:gd name="T46" fmla="*/ 73 w 78"/>
                <a:gd name="T47" fmla="*/ 1 h 61"/>
                <a:gd name="T48" fmla="*/ 70 w 78"/>
                <a:gd name="T49" fmla="*/ 1 h 61"/>
                <a:gd name="T50" fmla="*/ 70 w 78"/>
                <a:gd name="T51" fmla="*/ 1 h 61"/>
                <a:gd name="T52" fmla="*/ 13 w 78"/>
                <a:gd name="T53" fmla="*/ 5 h 61"/>
                <a:gd name="T54" fmla="*/ 64 w 78"/>
                <a:gd name="T55" fmla="*/ 6 h 61"/>
                <a:gd name="T56" fmla="*/ 64 w 78"/>
                <a:gd name="T57" fmla="*/ 6 h 61"/>
                <a:gd name="T58" fmla="*/ 66 w 78"/>
                <a:gd name="T59" fmla="*/ 6 h 61"/>
                <a:gd name="T60" fmla="*/ 69 w 78"/>
                <a:gd name="T61" fmla="*/ 9 h 61"/>
                <a:gd name="T62" fmla="*/ 72 w 78"/>
                <a:gd name="T63" fmla="*/ 12 h 61"/>
                <a:gd name="T64" fmla="*/ 72 w 78"/>
                <a:gd name="T65" fmla="*/ 17 h 61"/>
                <a:gd name="T66" fmla="*/ 72 w 78"/>
                <a:gd name="T67" fmla="*/ 48 h 61"/>
                <a:gd name="T68" fmla="*/ 72 w 78"/>
                <a:gd name="T69" fmla="*/ 48 h 61"/>
                <a:gd name="T70" fmla="*/ 72 w 78"/>
                <a:gd name="T71" fmla="*/ 52 h 61"/>
                <a:gd name="T72" fmla="*/ 69 w 78"/>
                <a:gd name="T73" fmla="*/ 55 h 61"/>
                <a:gd name="T74" fmla="*/ 66 w 78"/>
                <a:gd name="T75" fmla="*/ 57 h 61"/>
                <a:gd name="T76" fmla="*/ 62 w 78"/>
                <a:gd name="T77" fmla="*/ 58 h 61"/>
                <a:gd name="T78" fmla="*/ 13 w 78"/>
                <a:gd name="T79" fmla="*/ 57 h 61"/>
                <a:gd name="T80" fmla="*/ 13 w 78"/>
                <a:gd name="T81" fmla="*/ 57 h 61"/>
                <a:gd name="T82" fmla="*/ 9 w 78"/>
                <a:gd name="T83" fmla="*/ 57 h 61"/>
                <a:gd name="T84" fmla="*/ 6 w 78"/>
                <a:gd name="T85" fmla="*/ 55 h 61"/>
                <a:gd name="T86" fmla="*/ 4 w 78"/>
                <a:gd name="T87" fmla="*/ 51 h 61"/>
                <a:gd name="T88" fmla="*/ 4 w 78"/>
                <a:gd name="T89" fmla="*/ 47 h 61"/>
                <a:gd name="T90" fmla="*/ 4 w 78"/>
                <a:gd name="T91" fmla="*/ 15 h 61"/>
                <a:gd name="T92" fmla="*/ 4 w 78"/>
                <a:gd name="T93" fmla="*/ 15 h 61"/>
                <a:gd name="T94" fmla="*/ 5 w 78"/>
                <a:gd name="T95" fmla="*/ 12 h 61"/>
                <a:gd name="T96" fmla="*/ 6 w 78"/>
                <a:gd name="T97" fmla="*/ 9 h 61"/>
                <a:gd name="T98" fmla="*/ 9 w 78"/>
                <a:gd name="T99" fmla="*/ 6 h 61"/>
                <a:gd name="T100" fmla="*/ 13 w 78"/>
                <a:gd name="T101" fmla="*/ 5 h 61"/>
                <a:gd name="T102" fmla="*/ 13 w 78"/>
                <a:gd name="T103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" h="61">
                  <a:moveTo>
                    <a:pt x="70" y="1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58"/>
                  </a:lnTo>
                  <a:lnTo>
                    <a:pt x="5" y="60"/>
                  </a:lnTo>
                  <a:lnTo>
                    <a:pt x="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3" y="61"/>
                  </a:lnTo>
                  <a:lnTo>
                    <a:pt x="75" y="58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8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70" y="1"/>
                  </a:lnTo>
                  <a:close/>
                  <a:moveTo>
                    <a:pt x="13" y="5"/>
                  </a:moveTo>
                  <a:lnTo>
                    <a:pt x="64" y="6"/>
                  </a:lnTo>
                  <a:lnTo>
                    <a:pt x="64" y="6"/>
                  </a:lnTo>
                  <a:lnTo>
                    <a:pt x="66" y="6"/>
                  </a:lnTo>
                  <a:lnTo>
                    <a:pt x="69" y="9"/>
                  </a:lnTo>
                  <a:lnTo>
                    <a:pt x="72" y="12"/>
                  </a:lnTo>
                  <a:lnTo>
                    <a:pt x="72" y="17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52"/>
                  </a:lnTo>
                  <a:lnTo>
                    <a:pt x="69" y="55"/>
                  </a:lnTo>
                  <a:lnTo>
                    <a:pt x="66" y="57"/>
                  </a:lnTo>
                  <a:lnTo>
                    <a:pt x="62" y="58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9" y="57"/>
                  </a:lnTo>
                  <a:lnTo>
                    <a:pt x="6" y="55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2"/>
                  </a:lnTo>
                  <a:lnTo>
                    <a:pt x="6" y="9"/>
                  </a:lnTo>
                  <a:lnTo>
                    <a:pt x="9" y="6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26" name="Freeform 20610"/>
            <p:cNvSpPr/>
            <p:nvPr/>
          </p:nvSpPr>
          <p:spPr bwMode="auto">
            <a:xfrm>
              <a:off x="-2135188" y="2100263"/>
              <a:ext cx="119063" cy="90488"/>
            </a:xfrm>
            <a:custGeom>
              <a:avLst/>
              <a:gdLst>
                <a:gd name="T0" fmla="*/ 75 w 75"/>
                <a:gd name="T1" fmla="*/ 57 h 57"/>
                <a:gd name="T2" fmla="*/ 0 w 75"/>
                <a:gd name="T3" fmla="*/ 56 h 57"/>
                <a:gd name="T4" fmla="*/ 2 w 75"/>
                <a:gd name="T5" fmla="*/ 0 h 57"/>
                <a:gd name="T6" fmla="*/ 2 w 75"/>
                <a:gd name="T7" fmla="*/ 0 h 57"/>
                <a:gd name="T8" fmla="*/ 75 w 75"/>
                <a:gd name="T9" fmla="*/ 0 h 57"/>
                <a:gd name="T10" fmla="*/ 75 w 75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7">
                  <a:moveTo>
                    <a:pt x="75" y="57"/>
                  </a:moveTo>
                  <a:lnTo>
                    <a:pt x="0" y="56"/>
                  </a:lnTo>
                  <a:lnTo>
                    <a:pt x="2" y="0"/>
                  </a:lnTo>
                  <a:lnTo>
                    <a:pt x="2" y="0"/>
                  </a:lnTo>
                  <a:lnTo>
                    <a:pt x="75" y="0"/>
                  </a:lnTo>
                  <a:lnTo>
                    <a:pt x="75" y="57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27" name="Freeform 20611"/>
            <p:cNvSpPr>
              <a:spLocks noEditPoints="1"/>
            </p:cNvSpPr>
            <p:nvPr/>
          </p:nvSpPr>
          <p:spPr bwMode="auto">
            <a:xfrm>
              <a:off x="-2136775" y="2095500"/>
              <a:ext cx="123825" cy="96838"/>
            </a:xfrm>
            <a:custGeom>
              <a:avLst/>
              <a:gdLst>
                <a:gd name="T0" fmla="*/ 70 w 78"/>
                <a:gd name="T1" fmla="*/ 0 h 61"/>
                <a:gd name="T2" fmla="*/ 9 w 78"/>
                <a:gd name="T3" fmla="*/ 0 h 61"/>
                <a:gd name="T4" fmla="*/ 9 w 78"/>
                <a:gd name="T5" fmla="*/ 0 h 61"/>
                <a:gd name="T6" fmla="*/ 5 w 78"/>
                <a:gd name="T7" fmla="*/ 1 h 61"/>
                <a:gd name="T8" fmla="*/ 3 w 78"/>
                <a:gd name="T9" fmla="*/ 3 h 61"/>
                <a:gd name="T10" fmla="*/ 1 w 78"/>
                <a:gd name="T11" fmla="*/ 7 h 61"/>
                <a:gd name="T12" fmla="*/ 0 w 78"/>
                <a:gd name="T13" fmla="*/ 11 h 61"/>
                <a:gd name="T14" fmla="*/ 0 w 78"/>
                <a:gd name="T15" fmla="*/ 50 h 61"/>
                <a:gd name="T16" fmla="*/ 0 w 78"/>
                <a:gd name="T17" fmla="*/ 50 h 61"/>
                <a:gd name="T18" fmla="*/ 0 w 78"/>
                <a:gd name="T19" fmla="*/ 55 h 61"/>
                <a:gd name="T20" fmla="*/ 3 w 78"/>
                <a:gd name="T21" fmla="*/ 57 h 61"/>
                <a:gd name="T22" fmla="*/ 5 w 78"/>
                <a:gd name="T23" fmla="*/ 60 h 61"/>
                <a:gd name="T24" fmla="*/ 8 w 78"/>
                <a:gd name="T25" fmla="*/ 60 h 61"/>
                <a:gd name="T26" fmla="*/ 70 w 78"/>
                <a:gd name="T27" fmla="*/ 61 h 61"/>
                <a:gd name="T28" fmla="*/ 70 w 78"/>
                <a:gd name="T29" fmla="*/ 61 h 61"/>
                <a:gd name="T30" fmla="*/ 73 w 78"/>
                <a:gd name="T31" fmla="*/ 60 h 61"/>
                <a:gd name="T32" fmla="*/ 76 w 78"/>
                <a:gd name="T33" fmla="*/ 59 h 61"/>
                <a:gd name="T34" fmla="*/ 78 w 78"/>
                <a:gd name="T35" fmla="*/ 55 h 61"/>
                <a:gd name="T36" fmla="*/ 78 w 78"/>
                <a:gd name="T37" fmla="*/ 51 h 61"/>
                <a:gd name="T38" fmla="*/ 78 w 78"/>
                <a:gd name="T39" fmla="*/ 11 h 61"/>
                <a:gd name="T40" fmla="*/ 78 w 78"/>
                <a:gd name="T41" fmla="*/ 11 h 61"/>
                <a:gd name="T42" fmla="*/ 78 w 78"/>
                <a:gd name="T43" fmla="*/ 7 h 61"/>
                <a:gd name="T44" fmla="*/ 77 w 78"/>
                <a:gd name="T45" fmla="*/ 4 h 61"/>
                <a:gd name="T46" fmla="*/ 73 w 78"/>
                <a:gd name="T47" fmla="*/ 1 h 61"/>
                <a:gd name="T48" fmla="*/ 70 w 78"/>
                <a:gd name="T49" fmla="*/ 0 h 61"/>
                <a:gd name="T50" fmla="*/ 70 w 78"/>
                <a:gd name="T51" fmla="*/ 0 h 61"/>
                <a:gd name="T52" fmla="*/ 13 w 78"/>
                <a:gd name="T53" fmla="*/ 5 h 61"/>
                <a:gd name="T54" fmla="*/ 64 w 78"/>
                <a:gd name="T55" fmla="*/ 5 h 61"/>
                <a:gd name="T56" fmla="*/ 64 w 78"/>
                <a:gd name="T57" fmla="*/ 5 h 61"/>
                <a:gd name="T58" fmla="*/ 68 w 78"/>
                <a:gd name="T59" fmla="*/ 7 h 61"/>
                <a:gd name="T60" fmla="*/ 70 w 78"/>
                <a:gd name="T61" fmla="*/ 8 h 61"/>
                <a:gd name="T62" fmla="*/ 72 w 78"/>
                <a:gd name="T63" fmla="*/ 12 h 61"/>
                <a:gd name="T64" fmla="*/ 73 w 78"/>
                <a:gd name="T65" fmla="*/ 16 h 61"/>
                <a:gd name="T66" fmla="*/ 72 w 78"/>
                <a:gd name="T67" fmla="*/ 47 h 61"/>
                <a:gd name="T68" fmla="*/ 72 w 78"/>
                <a:gd name="T69" fmla="*/ 47 h 61"/>
                <a:gd name="T70" fmla="*/ 72 w 78"/>
                <a:gd name="T71" fmla="*/ 51 h 61"/>
                <a:gd name="T72" fmla="*/ 69 w 78"/>
                <a:gd name="T73" fmla="*/ 55 h 61"/>
                <a:gd name="T74" fmla="*/ 66 w 78"/>
                <a:gd name="T75" fmla="*/ 57 h 61"/>
                <a:gd name="T76" fmla="*/ 64 w 78"/>
                <a:gd name="T77" fmla="*/ 57 h 61"/>
                <a:gd name="T78" fmla="*/ 13 w 78"/>
                <a:gd name="T79" fmla="*/ 57 h 61"/>
                <a:gd name="T80" fmla="*/ 13 w 78"/>
                <a:gd name="T81" fmla="*/ 57 h 61"/>
                <a:gd name="T82" fmla="*/ 9 w 78"/>
                <a:gd name="T83" fmla="*/ 56 h 61"/>
                <a:gd name="T84" fmla="*/ 7 w 78"/>
                <a:gd name="T85" fmla="*/ 55 h 61"/>
                <a:gd name="T86" fmla="*/ 5 w 78"/>
                <a:gd name="T87" fmla="*/ 51 h 61"/>
                <a:gd name="T88" fmla="*/ 4 w 78"/>
                <a:gd name="T89" fmla="*/ 47 h 61"/>
                <a:gd name="T90" fmla="*/ 4 w 78"/>
                <a:gd name="T91" fmla="*/ 16 h 61"/>
                <a:gd name="T92" fmla="*/ 4 w 78"/>
                <a:gd name="T93" fmla="*/ 16 h 61"/>
                <a:gd name="T94" fmla="*/ 5 w 78"/>
                <a:gd name="T95" fmla="*/ 12 h 61"/>
                <a:gd name="T96" fmla="*/ 7 w 78"/>
                <a:gd name="T97" fmla="*/ 8 h 61"/>
                <a:gd name="T98" fmla="*/ 9 w 78"/>
                <a:gd name="T99" fmla="*/ 5 h 61"/>
                <a:gd name="T100" fmla="*/ 13 w 78"/>
                <a:gd name="T101" fmla="*/ 5 h 61"/>
                <a:gd name="T102" fmla="*/ 13 w 78"/>
                <a:gd name="T103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" h="61">
                  <a:moveTo>
                    <a:pt x="7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5"/>
                  </a:lnTo>
                  <a:lnTo>
                    <a:pt x="3" y="57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3" y="60"/>
                  </a:lnTo>
                  <a:lnTo>
                    <a:pt x="76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78" y="7"/>
                  </a:lnTo>
                  <a:lnTo>
                    <a:pt x="77" y="4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70" y="0"/>
                  </a:lnTo>
                  <a:close/>
                  <a:moveTo>
                    <a:pt x="13" y="5"/>
                  </a:moveTo>
                  <a:lnTo>
                    <a:pt x="64" y="5"/>
                  </a:lnTo>
                  <a:lnTo>
                    <a:pt x="64" y="5"/>
                  </a:lnTo>
                  <a:lnTo>
                    <a:pt x="68" y="7"/>
                  </a:lnTo>
                  <a:lnTo>
                    <a:pt x="70" y="8"/>
                  </a:lnTo>
                  <a:lnTo>
                    <a:pt x="72" y="12"/>
                  </a:lnTo>
                  <a:lnTo>
                    <a:pt x="73" y="16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69" y="55"/>
                  </a:lnTo>
                  <a:lnTo>
                    <a:pt x="66" y="57"/>
                  </a:lnTo>
                  <a:lnTo>
                    <a:pt x="64" y="57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9" y="56"/>
                  </a:lnTo>
                  <a:lnTo>
                    <a:pt x="7" y="55"/>
                  </a:lnTo>
                  <a:lnTo>
                    <a:pt x="5" y="51"/>
                  </a:lnTo>
                  <a:lnTo>
                    <a:pt x="4" y="4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5" y="12"/>
                  </a:lnTo>
                  <a:lnTo>
                    <a:pt x="7" y="8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28" name="Freeform 20612"/>
            <p:cNvSpPr/>
            <p:nvPr/>
          </p:nvSpPr>
          <p:spPr bwMode="auto">
            <a:xfrm>
              <a:off x="-1981200" y="2100263"/>
              <a:ext cx="115888" cy="90488"/>
            </a:xfrm>
            <a:custGeom>
              <a:avLst/>
              <a:gdLst>
                <a:gd name="T0" fmla="*/ 73 w 73"/>
                <a:gd name="T1" fmla="*/ 57 h 57"/>
                <a:gd name="T2" fmla="*/ 0 w 73"/>
                <a:gd name="T3" fmla="*/ 57 h 57"/>
                <a:gd name="T4" fmla="*/ 0 w 73"/>
                <a:gd name="T5" fmla="*/ 1 h 57"/>
                <a:gd name="T6" fmla="*/ 0 w 73"/>
                <a:gd name="T7" fmla="*/ 0 h 57"/>
                <a:gd name="T8" fmla="*/ 73 w 73"/>
                <a:gd name="T9" fmla="*/ 1 h 57"/>
                <a:gd name="T10" fmla="*/ 73 w 73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57">
                  <a:moveTo>
                    <a:pt x="73" y="57"/>
                  </a:moveTo>
                  <a:lnTo>
                    <a:pt x="0" y="57"/>
                  </a:lnTo>
                  <a:lnTo>
                    <a:pt x="0" y="1"/>
                  </a:lnTo>
                  <a:lnTo>
                    <a:pt x="0" y="0"/>
                  </a:lnTo>
                  <a:lnTo>
                    <a:pt x="73" y="1"/>
                  </a:lnTo>
                  <a:lnTo>
                    <a:pt x="73" y="57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29" name="Freeform 20613"/>
            <p:cNvSpPr/>
            <p:nvPr/>
          </p:nvSpPr>
          <p:spPr bwMode="auto">
            <a:xfrm>
              <a:off x="-1981200" y="2100263"/>
              <a:ext cx="115888" cy="90488"/>
            </a:xfrm>
            <a:custGeom>
              <a:avLst/>
              <a:gdLst>
                <a:gd name="T0" fmla="*/ 73 w 73"/>
                <a:gd name="T1" fmla="*/ 57 h 57"/>
                <a:gd name="T2" fmla="*/ 0 w 73"/>
                <a:gd name="T3" fmla="*/ 57 h 57"/>
                <a:gd name="T4" fmla="*/ 0 w 73"/>
                <a:gd name="T5" fmla="*/ 1 h 57"/>
                <a:gd name="T6" fmla="*/ 0 w 73"/>
                <a:gd name="T7" fmla="*/ 0 h 57"/>
                <a:gd name="T8" fmla="*/ 73 w 73"/>
                <a:gd name="T9" fmla="*/ 1 h 57"/>
                <a:gd name="T10" fmla="*/ 73 w 73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57">
                  <a:moveTo>
                    <a:pt x="73" y="57"/>
                  </a:moveTo>
                  <a:lnTo>
                    <a:pt x="0" y="57"/>
                  </a:lnTo>
                  <a:lnTo>
                    <a:pt x="0" y="1"/>
                  </a:lnTo>
                  <a:lnTo>
                    <a:pt x="0" y="0"/>
                  </a:lnTo>
                  <a:lnTo>
                    <a:pt x="73" y="1"/>
                  </a:lnTo>
                  <a:lnTo>
                    <a:pt x="73" y="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30" name="Freeform 20614"/>
            <p:cNvSpPr>
              <a:spLocks noEditPoints="1"/>
            </p:cNvSpPr>
            <p:nvPr/>
          </p:nvSpPr>
          <p:spPr bwMode="auto">
            <a:xfrm>
              <a:off x="-1985963" y="2097088"/>
              <a:ext cx="125413" cy="95250"/>
            </a:xfrm>
            <a:custGeom>
              <a:avLst/>
              <a:gdLst>
                <a:gd name="T0" fmla="*/ 70 w 79"/>
                <a:gd name="T1" fmla="*/ 0 h 60"/>
                <a:gd name="T2" fmla="*/ 9 w 79"/>
                <a:gd name="T3" fmla="*/ 0 h 60"/>
                <a:gd name="T4" fmla="*/ 9 w 79"/>
                <a:gd name="T5" fmla="*/ 0 h 60"/>
                <a:gd name="T6" fmla="*/ 5 w 79"/>
                <a:gd name="T7" fmla="*/ 0 h 60"/>
                <a:gd name="T8" fmla="*/ 3 w 79"/>
                <a:gd name="T9" fmla="*/ 3 h 60"/>
                <a:gd name="T10" fmla="*/ 1 w 79"/>
                <a:gd name="T11" fmla="*/ 6 h 60"/>
                <a:gd name="T12" fmla="*/ 0 w 79"/>
                <a:gd name="T13" fmla="*/ 10 h 60"/>
                <a:gd name="T14" fmla="*/ 0 w 79"/>
                <a:gd name="T15" fmla="*/ 50 h 60"/>
                <a:gd name="T16" fmla="*/ 0 w 79"/>
                <a:gd name="T17" fmla="*/ 50 h 60"/>
                <a:gd name="T18" fmla="*/ 0 w 79"/>
                <a:gd name="T19" fmla="*/ 54 h 60"/>
                <a:gd name="T20" fmla="*/ 3 w 79"/>
                <a:gd name="T21" fmla="*/ 58 h 60"/>
                <a:gd name="T22" fmla="*/ 5 w 79"/>
                <a:gd name="T23" fmla="*/ 59 h 60"/>
                <a:gd name="T24" fmla="*/ 9 w 79"/>
                <a:gd name="T25" fmla="*/ 60 h 60"/>
                <a:gd name="T26" fmla="*/ 70 w 79"/>
                <a:gd name="T27" fmla="*/ 60 h 60"/>
                <a:gd name="T28" fmla="*/ 70 w 79"/>
                <a:gd name="T29" fmla="*/ 60 h 60"/>
                <a:gd name="T30" fmla="*/ 73 w 79"/>
                <a:gd name="T31" fmla="*/ 60 h 60"/>
                <a:gd name="T32" fmla="*/ 76 w 79"/>
                <a:gd name="T33" fmla="*/ 58 h 60"/>
                <a:gd name="T34" fmla="*/ 78 w 79"/>
                <a:gd name="T35" fmla="*/ 55 h 60"/>
                <a:gd name="T36" fmla="*/ 78 w 79"/>
                <a:gd name="T37" fmla="*/ 51 h 60"/>
                <a:gd name="T38" fmla="*/ 79 w 79"/>
                <a:gd name="T39" fmla="*/ 11 h 60"/>
                <a:gd name="T40" fmla="*/ 79 w 79"/>
                <a:gd name="T41" fmla="*/ 11 h 60"/>
                <a:gd name="T42" fmla="*/ 78 w 79"/>
                <a:gd name="T43" fmla="*/ 7 h 60"/>
                <a:gd name="T44" fmla="*/ 77 w 79"/>
                <a:gd name="T45" fmla="*/ 3 h 60"/>
                <a:gd name="T46" fmla="*/ 74 w 79"/>
                <a:gd name="T47" fmla="*/ 2 h 60"/>
                <a:gd name="T48" fmla="*/ 70 w 79"/>
                <a:gd name="T49" fmla="*/ 0 h 60"/>
                <a:gd name="T50" fmla="*/ 13 w 79"/>
                <a:gd name="T51" fmla="*/ 4 h 60"/>
                <a:gd name="T52" fmla="*/ 64 w 79"/>
                <a:gd name="T53" fmla="*/ 6 h 60"/>
                <a:gd name="T54" fmla="*/ 64 w 79"/>
                <a:gd name="T55" fmla="*/ 6 h 60"/>
                <a:gd name="T56" fmla="*/ 68 w 79"/>
                <a:gd name="T57" fmla="*/ 6 h 60"/>
                <a:gd name="T58" fmla="*/ 70 w 79"/>
                <a:gd name="T59" fmla="*/ 8 h 60"/>
                <a:gd name="T60" fmla="*/ 72 w 79"/>
                <a:gd name="T61" fmla="*/ 12 h 60"/>
                <a:gd name="T62" fmla="*/ 73 w 79"/>
                <a:gd name="T63" fmla="*/ 16 h 60"/>
                <a:gd name="T64" fmla="*/ 72 w 79"/>
                <a:gd name="T65" fmla="*/ 47 h 60"/>
                <a:gd name="T66" fmla="*/ 72 w 79"/>
                <a:gd name="T67" fmla="*/ 47 h 60"/>
                <a:gd name="T68" fmla="*/ 72 w 79"/>
                <a:gd name="T69" fmla="*/ 51 h 60"/>
                <a:gd name="T70" fmla="*/ 70 w 79"/>
                <a:gd name="T71" fmla="*/ 55 h 60"/>
                <a:gd name="T72" fmla="*/ 66 w 79"/>
                <a:gd name="T73" fmla="*/ 56 h 60"/>
                <a:gd name="T74" fmla="*/ 64 w 79"/>
                <a:gd name="T75" fmla="*/ 58 h 60"/>
                <a:gd name="T76" fmla="*/ 13 w 79"/>
                <a:gd name="T77" fmla="*/ 58 h 60"/>
                <a:gd name="T78" fmla="*/ 13 w 79"/>
                <a:gd name="T79" fmla="*/ 58 h 60"/>
                <a:gd name="T80" fmla="*/ 9 w 79"/>
                <a:gd name="T81" fmla="*/ 56 h 60"/>
                <a:gd name="T82" fmla="*/ 7 w 79"/>
                <a:gd name="T83" fmla="*/ 54 h 60"/>
                <a:gd name="T84" fmla="*/ 5 w 79"/>
                <a:gd name="T85" fmla="*/ 51 h 60"/>
                <a:gd name="T86" fmla="*/ 4 w 79"/>
                <a:gd name="T87" fmla="*/ 47 h 60"/>
                <a:gd name="T88" fmla="*/ 5 w 79"/>
                <a:gd name="T89" fmla="*/ 15 h 60"/>
                <a:gd name="T90" fmla="*/ 5 w 79"/>
                <a:gd name="T91" fmla="*/ 15 h 60"/>
                <a:gd name="T92" fmla="*/ 5 w 79"/>
                <a:gd name="T93" fmla="*/ 11 h 60"/>
                <a:gd name="T94" fmla="*/ 7 w 79"/>
                <a:gd name="T95" fmla="*/ 8 h 60"/>
                <a:gd name="T96" fmla="*/ 10 w 79"/>
                <a:gd name="T97" fmla="*/ 6 h 60"/>
                <a:gd name="T98" fmla="*/ 13 w 79"/>
                <a:gd name="T99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9" h="60">
                  <a:moveTo>
                    <a:pt x="7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3" y="58"/>
                  </a:lnTo>
                  <a:lnTo>
                    <a:pt x="5" y="59"/>
                  </a:lnTo>
                  <a:lnTo>
                    <a:pt x="9" y="60"/>
                  </a:lnTo>
                  <a:lnTo>
                    <a:pt x="70" y="60"/>
                  </a:lnTo>
                  <a:lnTo>
                    <a:pt x="70" y="60"/>
                  </a:lnTo>
                  <a:lnTo>
                    <a:pt x="73" y="60"/>
                  </a:lnTo>
                  <a:lnTo>
                    <a:pt x="76" y="58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8" y="7"/>
                  </a:lnTo>
                  <a:lnTo>
                    <a:pt x="77" y="3"/>
                  </a:lnTo>
                  <a:lnTo>
                    <a:pt x="74" y="2"/>
                  </a:lnTo>
                  <a:lnTo>
                    <a:pt x="70" y="0"/>
                  </a:lnTo>
                  <a:close/>
                  <a:moveTo>
                    <a:pt x="13" y="4"/>
                  </a:moveTo>
                  <a:lnTo>
                    <a:pt x="64" y="6"/>
                  </a:lnTo>
                  <a:lnTo>
                    <a:pt x="64" y="6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72" y="12"/>
                  </a:lnTo>
                  <a:lnTo>
                    <a:pt x="73" y="16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70" y="55"/>
                  </a:lnTo>
                  <a:lnTo>
                    <a:pt x="66" y="56"/>
                  </a:lnTo>
                  <a:lnTo>
                    <a:pt x="64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0" y="6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31" name="Freeform 20615"/>
            <p:cNvSpPr/>
            <p:nvPr/>
          </p:nvSpPr>
          <p:spPr bwMode="auto">
            <a:xfrm>
              <a:off x="-1985963" y="2097088"/>
              <a:ext cx="125413" cy="95250"/>
            </a:xfrm>
            <a:custGeom>
              <a:avLst/>
              <a:gdLst>
                <a:gd name="T0" fmla="*/ 70 w 79"/>
                <a:gd name="T1" fmla="*/ 0 h 60"/>
                <a:gd name="T2" fmla="*/ 9 w 79"/>
                <a:gd name="T3" fmla="*/ 0 h 60"/>
                <a:gd name="T4" fmla="*/ 9 w 79"/>
                <a:gd name="T5" fmla="*/ 0 h 60"/>
                <a:gd name="T6" fmla="*/ 5 w 79"/>
                <a:gd name="T7" fmla="*/ 0 h 60"/>
                <a:gd name="T8" fmla="*/ 3 w 79"/>
                <a:gd name="T9" fmla="*/ 3 h 60"/>
                <a:gd name="T10" fmla="*/ 1 w 79"/>
                <a:gd name="T11" fmla="*/ 6 h 60"/>
                <a:gd name="T12" fmla="*/ 0 w 79"/>
                <a:gd name="T13" fmla="*/ 10 h 60"/>
                <a:gd name="T14" fmla="*/ 0 w 79"/>
                <a:gd name="T15" fmla="*/ 50 h 60"/>
                <a:gd name="T16" fmla="*/ 0 w 79"/>
                <a:gd name="T17" fmla="*/ 50 h 60"/>
                <a:gd name="T18" fmla="*/ 0 w 79"/>
                <a:gd name="T19" fmla="*/ 54 h 60"/>
                <a:gd name="T20" fmla="*/ 3 w 79"/>
                <a:gd name="T21" fmla="*/ 58 h 60"/>
                <a:gd name="T22" fmla="*/ 5 w 79"/>
                <a:gd name="T23" fmla="*/ 59 h 60"/>
                <a:gd name="T24" fmla="*/ 9 w 79"/>
                <a:gd name="T25" fmla="*/ 60 h 60"/>
                <a:gd name="T26" fmla="*/ 70 w 79"/>
                <a:gd name="T27" fmla="*/ 60 h 60"/>
                <a:gd name="T28" fmla="*/ 70 w 79"/>
                <a:gd name="T29" fmla="*/ 60 h 60"/>
                <a:gd name="T30" fmla="*/ 73 w 79"/>
                <a:gd name="T31" fmla="*/ 60 h 60"/>
                <a:gd name="T32" fmla="*/ 76 w 79"/>
                <a:gd name="T33" fmla="*/ 58 h 60"/>
                <a:gd name="T34" fmla="*/ 78 w 79"/>
                <a:gd name="T35" fmla="*/ 55 h 60"/>
                <a:gd name="T36" fmla="*/ 78 w 79"/>
                <a:gd name="T37" fmla="*/ 51 h 60"/>
                <a:gd name="T38" fmla="*/ 79 w 79"/>
                <a:gd name="T39" fmla="*/ 11 h 60"/>
                <a:gd name="T40" fmla="*/ 79 w 79"/>
                <a:gd name="T41" fmla="*/ 11 h 60"/>
                <a:gd name="T42" fmla="*/ 78 w 79"/>
                <a:gd name="T43" fmla="*/ 7 h 60"/>
                <a:gd name="T44" fmla="*/ 77 w 79"/>
                <a:gd name="T45" fmla="*/ 3 h 60"/>
                <a:gd name="T46" fmla="*/ 74 w 79"/>
                <a:gd name="T47" fmla="*/ 2 h 60"/>
                <a:gd name="T48" fmla="*/ 70 w 79"/>
                <a:gd name="T4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" h="60">
                  <a:moveTo>
                    <a:pt x="7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3" y="58"/>
                  </a:lnTo>
                  <a:lnTo>
                    <a:pt x="5" y="59"/>
                  </a:lnTo>
                  <a:lnTo>
                    <a:pt x="9" y="60"/>
                  </a:lnTo>
                  <a:lnTo>
                    <a:pt x="70" y="60"/>
                  </a:lnTo>
                  <a:lnTo>
                    <a:pt x="70" y="60"/>
                  </a:lnTo>
                  <a:lnTo>
                    <a:pt x="73" y="60"/>
                  </a:lnTo>
                  <a:lnTo>
                    <a:pt x="76" y="58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8" y="7"/>
                  </a:lnTo>
                  <a:lnTo>
                    <a:pt x="77" y="3"/>
                  </a:lnTo>
                  <a:lnTo>
                    <a:pt x="74" y="2"/>
                  </a:lnTo>
                  <a:lnTo>
                    <a:pt x="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32" name="Freeform 20616"/>
            <p:cNvSpPr/>
            <p:nvPr/>
          </p:nvSpPr>
          <p:spPr bwMode="auto">
            <a:xfrm>
              <a:off x="-1979613" y="2103438"/>
              <a:ext cx="109538" cy="85725"/>
            </a:xfrm>
            <a:custGeom>
              <a:avLst/>
              <a:gdLst>
                <a:gd name="T0" fmla="*/ 9 w 69"/>
                <a:gd name="T1" fmla="*/ 0 h 54"/>
                <a:gd name="T2" fmla="*/ 60 w 69"/>
                <a:gd name="T3" fmla="*/ 2 h 54"/>
                <a:gd name="T4" fmla="*/ 60 w 69"/>
                <a:gd name="T5" fmla="*/ 2 h 54"/>
                <a:gd name="T6" fmla="*/ 64 w 69"/>
                <a:gd name="T7" fmla="*/ 2 h 54"/>
                <a:gd name="T8" fmla="*/ 66 w 69"/>
                <a:gd name="T9" fmla="*/ 4 h 54"/>
                <a:gd name="T10" fmla="*/ 68 w 69"/>
                <a:gd name="T11" fmla="*/ 8 h 54"/>
                <a:gd name="T12" fmla="*/ 69 w 69"/>
                <a:gd name="T13" fmla="*/ 12 h 54"/>
                <a:gd name="T14" fmla="*/ 68 w 69"/>
                <a:gd name="T15" fmla="*/ 43 h 54"/>
                <a:gd name="T16" fmla="*/ 68 w 69"/>
                <a:gd name="T17" fmla="*/ 43 h 54"/>
                <a:gd name="T18" fmla="*/ 68 w 69"/>
                <a:gd name="T19" fmla="*/ 47 h 54"/>
                <a:gd name="T20" fmla="*/ 66 w 69"/>
                <a:gd name="T21" fmla="*/ 51 h 54"/>
                <a:gd name="T22" fmla="*/ 62 w 69"/>
                <a:gd name="T23" fmla="*/ 52 h 54"/>
                <a:gd name="T24" fmla="*/ 60 w 69"/>
                <a:gd name="T25" fmla="*/ 54 h 54"/>
                <a:gd name="T26" fmla="*/ 9 w 69"/>
                <a:gd name="T27" fmla="*/ 54 h 54"/>
                <a:gd name="T28" fmla="*/ 9 w 69"/>
                <a:gd name="T29" fmla="*/ 54 h 54"/>
                <a:gd name="T30" fmla="*/ 5 w 69"/>
                <a:gd name="T31" fmla="*/ 52 h 54"/>
                <a:gd name="T32" fmla="*/ 3 w 69"/>
                <a:gd name="T33" fmla="*/ 50 h 54"/>
                <a:gd name="T34" fmla="*/ 1 w 69"/>
                <a:gd name="T35" fmla="*/ 47 h 54"/>
                <a:gd name="T36" fmla="*/ 0 w 69"/>
                <a:gd name="T37" fmla="*/ 43 h 54"/>
                <a:gd name="T38" fmla="*/ 1 w 69"/>
                <a:gd name="T39" fmla="*/ 11 h 54"/>
                <a:gd name="T40" fmla="*/ 1 w 69"/>
                <a:gd name="T41" fmla="*/ 11 h 54"/>
                <a:gd name="T42" fmla="*/ 1 w 69"/>
                <a:gd name="T43" fmla="*/ 7 h 54"/>
                <a:gd name="T44" fmla="*/ 3 w 69"/>
                <a:gd name="T45" fmla="*/ 4 h 54"/>
                <a:gd name="T46" fmla="*/ 6 w 69"/>
                <a:gd name="T47" fmla="*/ 2 h 54"/>
                <a:gd name="T48" fmla="*/ 9 w 69"/>
                <a:gd name="T4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54">
                  <a:moveTo>
                    <a:pt x="9" y="0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4" y="2"/>
                  </a:lnTo>
                  <a:lnTo>
                    <a:pt x="66" y="4"/>
                  </a:lnTo>
                  <a:lnTo>
                    <a:pt x="68" y="8"/>
                  </a:lnTo>
                  <a:lnTo>
                    <a:pt x="69" y="12"/>
                  </a:lnTo>
                  <a:lnTo>
                    <a:pt x="68" y="43"/>
                  </a:lnTo>
                  <a:lnTo>
                    <a:pt x="68" y="43"/>
                  </a:lnTo>
                  <a:lnTo>
                    <a:pt x="68" y="47"/>
                  </a:lnTo>
                  <a:lnTo>
                    <a:pt x="66" y="51"/>
                  </a:lnTo>
                  <a:lnTo>
                    <a:pt x="62" y="52"/>
                  </a:lnTo>
                  <a:lnTo>
                    <a:pt x="60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5" y="52"/>
                  </a:lnTo>
                  <a:lnTo>
                    <a:pt x="3" y="50"/>
                  </a:lnTo>
                  <a:lnTo>
                    <a:pt x="1" y="47"/>
                  </a:lnTo>
                  <a:lnTo>
                    <a:pt x="0" y="43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7"/>
                  </a:lnTo>
                  <a:lnTo>
                    <a:pt x="3" y="4"/>
                  </a:lnTo>
                  <a:lnTo>
                    <a:pt x="6" y="2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33" name="Freeform 20617"/>
            <p:cNvSpPr/>
            <p:nvPr/>
          </p:nvSpPr>
          <p:spPr bwMode="auto">
            <a:xfrm>
              <a:off x="-1830388" y="2101850"/>
              <a:ext cx="115888" cy="90488"/>
            </a:xfrm>
            <a:custGeom>
              <a:avLst/>
              <a:gdLst>
                <a:gd name="T0" fmla="*/ 73 w 73"/>
                <a:gd name="T1" fmla="*/ 57 h 57"/>
                <a:gd name="T2" fmla="*/ 0 w 73"/>
                <a:gd name="T3" fmla="*/ 56 h 57"/>
                <a:gd name="T4" fmla="*/ 0 w 73"/>
                <a:gd name="T5" fmla="*/ 13 h 57"/>
                <a:gd name="T6" fmla="*/ 0 w 73"/>
                <a:gd name="T7" fmla="*/ 13 h 57"/>
                <a:gd name="T8" fmla="*/ 1 w 73"/>
                <a:gd name="T9" fmla="*/ 8 h 57"/>
                <a:gd name="T10" fmla="*/ 4 w 73"/>
                <a:gd name="T11" fmla="*/ 4 h 57"/>
                <a:gd name="T12" fmla="*/ 7 w 73"/>
                <a:gd name="T13" fmla="*/ 1 h 57"/>
                <a:gd name="T14" fmla="*/ 13 w 73"/>
                <a:gd name="T15" fmla="*/ 0 h 57"/>
                <a:gd name="T16" fmla="*/ 73 w 73"/>
                <a:gd name="T17" fmla="*/ 0 h 57"/>
                <a:gd name="T18" fmla="*/ 73 w 73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57">
                  <a:moveTo>
                    <a:pt x="73" y="57"/>
                  </a:moveTo>
                  <a:lnTo>
                    <a:pt x="0" y="5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8"/>
                  </a:lnTo>
                  <a:lnTo>
                    <a:pt x="4" y="4"/>
                  </a:lnTo>
                  <a:lnTo>
                    <a:pt x="7" y="1"/>
                  </a:lnTo>
                  <a:lnTo>
                    <a:pt x="13" y="0"/>
                  </a:lnTo>
                  <a:lnTo>
                    <a:pt x="73" y="0"/>
                  </a:lnTo>
                  <a:lnTo>
                    <a:pt x="73" y="57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34" name="Freeform 20618"/>
            <p:cNvSpPr/>
            <p:nvPr/>
          </p:nvSpPr>
          <p:spPr bwMode="auto">
            <a:xfrm>
              <a:off x="-1830388" y="2101850"/>
              <a:ext cx="115888" cy="90488"/>
            </a:xfrm>
            <a:custGeom>
              <a:avLst/>
              <a:gdLst>
                <a:gd name="T0" fmla="*/ 73 w 73"/>
                <a:gd name="T1" fmla="*/ 57 h 57"/>
                <a:gd name="T2" fmla="*/ 0 w 73"/>
                <a:gd name="T3" fmla="*/ 56 h 57"/>
                <a:gd name="T4" fmla="*/ 0 w 73"/>
                <a:gd name="T5" fmla="*/ 13 h 57"/>
                <a:gd name="T6" fmla="*/ 0 w 73"/>
                <a:gd name="T7" fmla="*/ 13 h 57"/>
                <a:gd name="T8" fmla="*/ 1 w 73"/>
                <a:gd name="T9" fmla="*/ 8 h 57"/>
                <a:gd name="T10" fmla="*/ 4 w 73"/>
                <a:gd name="T11" fmla="*/ 4 h 57"/>
                <a:gd name="T12" fmla="*/ 7 w 73"/>
                <a:gd name="T13" fmla="*/ 1 h 57"/>
                <a:gd name="T14" fmla="*/ 13 w 73"/>
                <a:gd name="T15" fmla="*/ 0 h 57"/>
                <a:gd name="T16" fmla="*/ 73 w 73"/>
                <a:gd name="T17" fmla="*/ 0 h 57"/>
                <a:gd name="T18" fmla="*/ 73 w 73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57">
                  <a:moveTo>
                    <a:pt x="73" y="57"/>
                  </a:moveTo>
                  <a:lnTo>
                    <a:pt x="0" y="5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8"/>
                  </a:lnTo>
                  <a:lnTo>
                    <a:pt x="4" y="4"/>
                  </a:lnTo>
                  <a:lnTo>
                    <a:pt x="7" y="1"/>
                  </a:lnTo>
                  <a:lnTo>
                    <a:pt x="13" y="0"/>
                  </a:lnTo>
                  <a:lnTo>
                    <a:pt x="73" y="0"/>
                  </a:lnTo>
                  <a:lnTo>
                    <a:pt x="73" y="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35" name="Freeform 20619"/>
            <p:cNvSpPr>
              <a:spLocks noEditPoints="1"/>
            </p:cNvSpPr>
            <p:nvPr/>
          </p:nvSpPr>
          <p:spPr bwMode="auto">
            <a:xfrm>
              <a:off x="-1835150" y="2097088"/>
              <a:ext cx="125413" cy="98425"/>
            </a:xfrm>
            <a:custGeom>
              <a:avLst/>
              <a:gdLst>
                <a:gd name="T0" fmla="*/ 70 w 79"/>
                <a:gd name="T1" fmla="*/ 2 h 62"/>
                <a:gd name="T2" fmla="*/ 9 w 79"/>
                <a:gd name="T3" fmla="*/ 0 h 62"/>
                <a:gd name="T4" fmla="*/ 9 w 79"/>
                <a:gd name="T5" fmla="*/ 0 h 62"/>
                <a:gd name="T6" fmla="*/ 7 w 79"/>
                <a:gd name="T7" fmla="*/ 2 h 62"/>
                <a:gd name="T8" fmla="*/ 3 w 79"/>
                <a:gd name="T9" fmla="*/ 3 h 62"/>
                <a:gd name="T10" fmla="*/ 1 w 79"/>
                <a:gd name="T11" fmla="*/ 7 h 62"/>
                <a:gd name="T12" fmla="*/ 0 w 79"/>
                <a:gd name="T13" fmla="*/ 11 h 62"/>
                <a:gd name="T14" fmla="*/ 0 w 79"/>
                <a:gd name="T15" fmla="*/ 51 h 62"/>
                <a:gd name="T16" fmla="*/ 0 w 79"/>
                <a:gd name="T17" fmla="*/ 51 h 62"/>
                <a:gd name="T18" fmla="*/ 1 w 79"/>
                <a:gd name="T19" fmla="*/ 55 h 62"/>
                <a:gd name="T20" fmla="*/ 3 w 79"/>
                <a:gd name="T21" fmla="*/ 58 h 62"/>
                <a:gd name="T22" fmla="*/ 5 w 79"/>
                <a:gd name="T23" fmla="*/ 60 h 62"/>
                <a:gd name="T24" fmla="*/ 9 w 79"/>
                <a:gd name="T25" fmla="*/ 62 h 62"/>
                <a:gd name="T26" fmla="*/ 70 w 79"/>
                <a:gd name="T27" fmla="*/ 62 h 62"/>
                <a:gd name="T28" fmla="*/ 70 w 79"/>
                <a:gd name="T29" fmla="*/ 62 h 62"/>
                <a:gd name="T30" fmla="*/ 74 w 79"/>
                <a:gd name="T31" fmla="*/ 60 h 62"/>
                <a:gd name="T32" fmla="*/ 77 w 79"/>
                <a:gd name="T33" fmla="*/ 59 h 62"/>
                <a:gd name="T34" fmla="*/ 78 w 79"/>
                <a:gd name="T35" fmla="*/ 55 h 62"/>
                <a:gd name="T36" fmla="*/ 79 w 79"/>
                <a:gd name="T37" fmla="*/ 51 h 62"/>
                <a:gd name="T38" fmla="*/ 79 w 79"/>
                <a:gd name="T39" fmla="*/ 12 h 62"/>
                <a:gd name="T40" fmla="*/ 79 w 79"/>
                <a:gd name="T41" fmla="*/ 12 h 62"/>
                <a:gd name="T42" fmla="*/ 78 w 79"/>
                <a:gd name="T43" fmla="*/ 7 h 62"/>
                <a:gd name="T44" fmla="*/ 77 w 79"/>
                <a:gd name="T45" fmla="*/ 4 h 62"/>
                <a:gd name="T46" fmla="*/ 74 w 79"/>
                <a:gd name="T47" fmla="*/ 2 h 62"/>
                <a:gd name="T48" fmla="*/ 70 w 79"/>
                <a:gd name="T49" fmla="*/ 2 h 62"/>
                <a:gd name="T50" fmla="*/ 13 w 79"/>
                <a:gd name="T51" fmla="*/ 6 h 62"/>
                <a:gd name="T52" fmla="*/ 64 w 79"/>
                <a:gd name="T53" fmla="*/ 6 h 62"/>
                <a:gd name="T54" fmla="*/ 64 w 79"/>
                <a:gd name="T55" fmla="*/ 6 h 62"/>
                <a:gd name="T56" fmla="*/ 68 w 79"/>
                <a:gd name="T57" fmla="*/ 7 h 62"/>
                <a:gd name="T58" fmla="*/ 70 w 79"/>
                <a:gd name="T59" fmla="*/ 10 h 62"/>
                <a:gd name="T60" fmla="*/ 72 w 79"/>
                <a:gd name="T61" fmla="*/ 12 h 62"/>
                <a:gd name="T62" fmla="*/ 73 w 79"/>
                <a:gd name="T63" fmla="*/ 16 h 62"/>
                <a:gd name="T64" fmla="*/ 73 w 79"/>
                <a:gd name="T65" fmla="*/ 49 h 62"/>
                <a:gd name="T66" fmla="*/ 73 w 79"/>
                <a:gd name="T67" fmla="*/ 49 h 62"/>
                <a:gd name="T68" fmla="*/ 72 w 79"/>
                <a:gd name="T69" fmla="*/ 53 h 62"/>
                <a:gd name="T70" fmla="*/ 70 w 79"/>
                <a:gd name="T71" fmla="*/ 55 h 62"/>
                <a:gd name="T72" fmla="*/ 68 w 79"/>
                <a:gd name="T73" fmla="*/ 58 h 62"/>
                <a:gd name="T74" fmla="*/ 64 w 79"/>
                <a:gd name="T75" fmla="*/ 58 h 62"/>
                <a:gd name="T76" fmla="*/ 13 w 79"/>
                <a:gd name="T77" fmla="*/ 58 h 62"/>
                <a:gd name="T78" fmla="*/ 13 w 79"/>
                <a:gd name="T79" fmla="*/ 58 h 62"/>
                <a:gd name="T80" fmla="*/ 9 w 79"/>
                <a:gd name="T81" fmla="*/ 56 h 62"/>
                <a:gd name="T82" fmla="*/ 7 w 79"/>
                <a:gd name="T83" fmla="*/ 55 h 62"/>
                <a:gd name="T84" fmla="*/ 5 w 79"/>
                <a:gd name="T85" fmla="*/ 51 h 62"/>
                <a:gd name="T86" fmla="*/ 4 w 79"/>
                <a:gd name="T87" fmla="*/ 47 h 62"/>
                <a:gd name="T88" fmla="*/ 5 w 79"/>
                <a:gd name="T89" fmla="*/ 16 h 62"/>
                <a:gd name="T90" fmla="*/ 5 w 79"/>
                <a:gd name="T91" fmla="*/ 16 h 62"/>
                <a:gd name="T92" fmla="*/ 5 w 79"/>
                <a:gd name="T93" fmla="*/ 12 h 62"/>
                <a:gd name="T94" fmla="*/ 8 w 79"/>
                <a:gd name="T95" fmla="*/ 8 h 62"/>
                <a:gd name="T96" fmla="*/ 10 w 79"/>
                <a:gd name="T97" fmla="*/ 7 h 62"/>
                <a:gd name="T98" fmla="*/ 13 w 79"/>
                <a:gd name="T99" fmla="*/ 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9" h="62">
                  <a:moveTo>
                    <a:pt x="70" y="2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3" y="58"/>
                  </a:lnTo>
                  <a:lnTo>
                    <a:pt x="5" y="60"/>
                  </a:lnTo>
                  <a:lnTo>
                    <a:pt x="9" y="62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4" y="60"/>
                  </a:lnTo>
                  <a:lnTo>
                    <a:pt x="77" y="59"/>
                  </a:lnTo>
                  <a:lnTo>
                    <a:pt x="78" y="55"/>
                  </a:lnTo>
                  <a:lnTo>
                    <a:pt x="79" y="51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8" y="7"/>
                  </a:lnTo>
                  <a:lnTo>
                    <a:pt x="77" y="4"/>
                  </a:lnTo>
                  <a:lnTo>
                    <a:pt x="74" y="2"/>
                  </a:lnTo>
                  <a:lnTo>
                    <a:pt x="70" y="2"/>
                  </a:lnTo>
                  <a:close/>
                  <a:moveTo>
                    <a:pt x="13" y="6"/>
                  </a:moveTo>
                  <a:lnTo>
                    <a:pt x="64" y="6"/>
                  </a:lnTo>
                  <a:lnTo>
                    <a:pt x="64" y="6"/>
                  </a:lnTo>
                  <a:lnTo>
                    <a:pt x="68" y="7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3" y="16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3"/>
                  </a:lnTo>
                  <a:lnTo>
                    <a:pt x="70" y="55"/>
                  </a:lnTo>
                  <a:lnTo>
                    <a:pt x="68" y="58"/>
                  </a:lnTo>
                  <a:lnTo>
                    <a:pt x="64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9" y="56"/>
                  </a:lnTo>
                  <a:lnTo>
                    <a:pt x="7" y="55"/>
                  </a:lnTo>
                  <a:lnTo>
                    <a:pt x="5" y="51"/>
                  </a:lnTo>
                  <a:lnTo>
                    <a:pt x="4" y="4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36" name="Freeform 20620"/>
            <p:cNvSpPr/>
            <p:nvPr/>
          </p:nvSpPr>
          <p:spPr bwMode="auto">
            <a:xfrm>
              <a:off x="-1835150" y="2097088"/>
              <a:ext cx="125413" cy="98425"/>
            </a:xfrm>
            <a:custGeom>
              <a:avLst/>
              <a:gdLst>
                <a:gd name="T0" fmla="*/ 70 w 79"/>
                <a:gd name="T1" fmla="*/ 2 h 62"/>
                <a:gd name="T2" fmla="*/ 9 w 79"/>
                <a:gd name="T3" fmla="*/ 0 h 62"/>
                <a:gd name="T4" fmla="*/ 9 w 79"/>
                <a:gd name="T5" fmla="*/ 0 h 62"/>
                <a:gd name="T6" fmla="*/ 7 w 79"/>
                <a:gd name="T7" fmla="*/ 2 h 62"/>
                <a:gd name="T8" fmla="*/ 3 w 79"/>
                <a:gd name="T9" fmla="*/ 3 h 62"/>
                <a:gd name="T10" fmla="*/ 1 w 79"/>
                <a:gd name="T11" fmla="*/ 7 h 62"/>
                <a:gd name="T12" fmla="*/ 0 w 79"/>
                <a:gd name="T13" fmla="*/ 11 h 62"/>
                <a:gd name="T14" fmla="*/ 0 w 79"/>
                <a:gd name="T15" fmla="*/ 51 h 62"/>
                <a:gd name="T16" fmla="*/ 0 w 79"/>
                <a:gd name="T17" fmla="*/ 51 h 62"/>
                <a:gd name="T18" fmla="*/ 1 w 79"/>
                <a:gd name="T19" fmla="*/ 55 h 62"/>
                <a:gd name="T20" fmla="*/ 3 w 79"/>
                <a:gd name="T21" fmla="*/ 58 h 62"/>
                <a:gd name="T22" fmla="*/ 5 w 79"/>
                <a:gd name="T23" fmla="*/ 60 h 62"/>
                <a:gd name="T24" fmla="*/ 9 w 79"/>
                <a:gd name="T25" fmla="*/ 62 h 62"/>
                <a:gd name="T26" fmla="*/ 70 w 79"/>
                <a:gd name="T27" fmla="*/ 62 h 62"/>
                <a:gd name="T28" fmla="*/ 70 w 79"/>
                <a:gd name="T29" fmla="*/ 62 h 62"/>
                <a:gd name="T30" fmla="*/ 74 w 79"/>
                <a:gd name="T31" fmla="*/ 60 h 62"/>
                <a:gd name="T32" fmla="*/ 77 w 79"/>
                <a:gd name="T33" fmla="*/ 59 h 62"/>
                <a:gd name="T34" fmla="*/ 78 w 79"/>
                <a:gd name="T35" fmla="*/ 55 h 62"/>
                <a:gd name="T36" fmla="*/ 79 w 79"/>
                <a:gd name="T37" fmla="*/ 51 h 62"/>
                <a:gd name="T38" fmla="*/ 79 w 79"/>
                <a:gd name="T39" fmla="*/ 12 h 62"/>
                <a:gd name="T40" fmla="*/ 79 w 79"/>
                <a:gd name="T41" fmla="*/ 12 h 62"/>
                <a:gd name="T42" fmla="*/ 78 w 79"/>
                <a:gd name="T43" fmla="*/ 7 h 62"/>
                <a:gd name="T44" fmla="*/ 77 w 79"/>
                <a:gd name="T45" fmla="*/ 4 h 62"/>
                <a:gd name="T46" fmla="*/ 74 w 79"/>
                <a:gd name="T47" fmla="*/ 2 h 62"/>
                <a:gd name="T48" fmla="*/ 70 w 79"/>
                <a:gd name="T49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" h="62">
                  <a:moveTo>
                    <a:pt x="70" y="2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3" y="58"/>
                  </a:lnTo>
                  <a:lnTo>
                    <a:pt x="5" y="60"/>
                  </a:lnTo>
                  <a:lnTo>
                    <a:pt x="9" y="62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4" y="60"/>
                  </a:lnTo>
                  <a:lnTo>
                    <a:pt x="77" y="59"/>
                  </a:lnTo>
                  <a:lnTo>
                    <a:pt x="78" y="55"/>
                  </a:lnTo>
                  <a:lnTo>
                    <a:pt x="79" y="51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8" y="7"/>
                  </a:lnTo>
                  <a:lnTo>
                    <a:pt x="77" y="4"/>
                  </a:lnTo>
                  <a:lnTo>
                    <a:pt x="74" y="2"/>
                  </a:lnTo>
                  <a:lnTo>
                    <a:pt x="7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37" name="Freeform 20621"/>
            <p:cNvSpPr/>
            <p:nvPr/>
          </p:nvSpPr>
          <p:spPr bwMode="auto">
            <a:xfrm>
              <a:off x="-1828800" y="2106613"/>
              <a:ext cx="109538" cy="82550"/>
            </a:xfrm>
            <a:custGeom>
              <a:avLst/>
              <a:gdLst>
                <a:gd name="T0" fmla="*/ 9 w 69"/>
                <a:gd name="T1" fmla="*/ 0 h 52"/>
                <a:gd name="T2" fmla="*/ 60 w 69"/>
                <a:gd name="T3" fmla="*/ 0 h 52"/>
                <a:gd name="T4" fmla="*/ 60 w 69"/>
                <a:gd name="T5" fmla="*/ 0 h 52"/>
                <a:gd name="T6" fmla="*/ 64 w 69"/>
                <a:gd name="T7" fmla="*/ 1 h 52"/>
                <a:gd name="T8" fmla="*/ 66 w 69"/>
                <a:gd name="T9" fmla="*/ 4 h 52"/>
                <a:gd name="T10" fmla="*/ 68 w 69"/>
                <a:gd name="T11" fmla="*/ 6 h 52"/>
                <a:gd name="T12" fmla="*/ 69 w 69"/>
                <a:gd name="T13" fmla="*/ 10 h 52"/>
                <a:gd name="T14" fmla="*/ 69 w 69"/>
                <a:gd name="T15" fmla="*/ 43 h 52"/>
                <a:gd name="T16" fmla="*/ 69 w 69"/>
                <a:gd name="T17" fmla="*/ 43 h 52"/>
                <a:gd name="T18" fmla="*/ 68 w 69"/>
                <a:gd name="T19" fmla="*/ 47 h 52"/>
                <a:gd name="T20" fmla="*/ 66 w 69"/>
                <a:gd name="T21" fmla="*/ 49 h 52"/>
                <a:gd name="T22" fmla="*/ 64 w 69"/>
                <a:gd name="T23" fmla="*/ 52 h 52"/>
                <a:gd name="T24" fmla="*/ 60 w 69"/>
                <a:gd name="T25" fmla="*/ 52 h 52"/>
                <a:gd name="T26" fmla="*/ 9 w 69"/>
                <a:gd name="T27" fmla="*/ 52 h 52"/>
                <a:gd name="T28" fmla="*/ 9 w 69"/>
                <a:gd name="T29" fmla="*/ 52 h 52"/>
                <a:gd name="T30" fmla="*/ 5 w 69"/>
                <a:gd name="T31" fmla="*/ 50 h 52"/>
                <a:gd name="T32" fmla="*/ 3 w 69"/>
                <a:gd name="T33" fmla="*/ 49 h 52"/>
                <a:gd name="T34" fmla="*/ 1 w 69"/>
                <a:gd name="T35" fmla="*/ 45 h 52"/>
                <a:gd name="T36" fmla="*/ 0 w 69"/>
                <a:gd name="T37" fmla="*/ 41 h 52"/>
                <a:gd name="T38" fmla="*/ 1 w 69"/>
                <a:gd name="T39" fmla="*/ 10 h 52"/>
                <a:gd name="T40" fmla="*/ 1 w 69"/>
                <a:gd name="T41" fmla="*/ 10 h 52"/>
                <a:gd name="T42" fmla="*/ 1 w 69"/>
                <a:gd name="T43" fmla="*/ 6 h 52"/>
                <a:gd name="T44" fmla="*/ 4 w 69"/>
                <a:gd name="T45" fmla="*/ 2 h 52"/>
                <a:gd name="T46" fmla="*/ 6 w 69"/>
                <a:gd name="T47" fmla="*/ 1 h 52"/>
                <a:gd name="T48" fmla="*/ 9 w 69"/>
                <a:gd name="T4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52">
                  <a:moveTo>
                    <a:pt x="9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64" y="1"/>
                  </a:lnTo>
                  <a:lnTo>
                    <a:pt x="66" y="4"/>
                  </a:lnTo>
                  <a:lnTo>
                    <a:pt x="68" y="6"/>
                  </a:lnTo>
                  <a:lnTo>
                    <a:pt x="69" y="10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8" y="47"/>
                  </a:lnTo>
                  <a:lnTo>
                    <a:pt x="66" y="49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5" y="50"/>
                  </a:lnTo>
                  <a:lnTo>
                    <a:pt x="3" y="49"/>
                  </a:lnTo>
                  <a:lnTo>
                    <a:pt x="1" y="45"/>
                  </a:lnTo>
                  <a:lnTo>
                    <a:pt x="0" y="41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6"/>
                  </a:lnTo>
                  <a:lnTo>
                    <a:pt x="4" y="2"/>
                  </a:lnTo>
                  <a:lnTo>
                    <a:pt x="6" y="1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38" name="Freeform 20622"/>
            <p:cNvSpPr/>
            <p:nvPr/>
          </p:nvSpPr>
          <p:spPr bwMode="auto">
            <a:xfrm>
              <a:off x="-1679575" y="2103438"/>
              <a:ext cx="117475" cy="88900"/>
            </a:xfrm>
            <a:custGeom>
              <a:avLst/>
              <a:gdLst>
                <a:gd name="T0" fmla="*/ 73 w 74"/>
                <a:gd name="T1" fmla="*/ 56 h 56"/>
                <a:gd name="T2" fmla="*/ 0 w 74"/>
                <a:gd name="T3" fmla="*/ 56 h 56"/>
                <a:gd name="T4" fmla="*/ 0 w 74"/>
                <a:gd name="T5" fmla="*/ 0 h 56"/>
                <a:gd name="T6" fmla="*/ 1 w 74"/>
                <a:gd name="T7" fmla="*/ 0 h 56"/>
                <a:gd name="T8" fmla="*/ 74 w 74"/>
                <a:gd name="T9" fmla="*/ 0 h 56"/>
                <a:gd name="T10" fmla="*/ 73 w 74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6">
                  <a:moveTo>
                    <a:pt x="73" y="56"/>
                  </a:moveTo>
                  <a:lnTo>
                    <a:pt x="0" y="56"/>
                  </a:lnTo>
                  <a:lnTo>
                    <a:pt x="0" y="0"/>
                  </a:lnTo>
                  <a:lnTo>
                    <a:pt x="1" y="0"/>
                  </a:lnTo>
                  <a:lnTo>
                    <a:pt x="74" y="0"/>
                  </a:lnTo>
                  <a:lnTo>
                    <a:pt x="73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39" name="Freeform 20623"/>
            <p:cNvSpPr/>
            <p:nvPr/>
          </p:nvSpPr>
          <p:spPr bwMode="auto">
            <a:xfrm>
              <a:off x="-1679575" y="2103438"/>
              <a:ext cx="117475" cy="88900"/>
            </a:xfrm>
            <a:custGeom>
              <a:avLst/>
              <a:gdLst>
                <a:gd name="T0" fmla="*/ 73 w 74"/>
                <a:gd name="T1" fmla="*/ 56 h 56"/>
                <a:gd name="T2" fmla="*/ 0 w 74"/>
                <a:gd name="T3" fmla="*/ 56 h 56"/>
                <a:gd name="T4" fmla="*/ 0 w 74"/>
                <a:gd name="T5" fmla="*/ 0 h 56"/>
                <a:gd name="T6" fmla="*/ 1 w 74"/>
                <a:gd name="T7" fmla="*/ 0 h 56"/>
                <a:gd name="T8" fmla="*/ 74 w 74"/>
                <a:gd name="T9" fmla="*/ 0 h 56"/>
                <a:gd name="T10" fmla="*/ 73 w 74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6">
                  <a:moveTo>
                    <a:pt x="73" y="56"/>
                  </a:moveTo>
                  <a:lnTo>
                    <a:pt x="0" y="56"/>
                  </a:lnTo>
                  <a:lnTo>
                    <a:pt x="0" y="0"/>
                  </a:lnTo>
                  <a:lnTo>
                    <a:pt x="1" y="0"/>
                  </a:lnTo>
                  <a:lnTo>
                    <a:pt x="74" y="0"/>
                  </a:lnTo>
                  <a:lnTo>
                    <a:pt x="73" y="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40" name="Freeform 20624"/>
            <p:cNvSpPr>
              <a:spLocks noEditPoints="1"/>
            </p:cNvSpPr>
            <p:nvPr/>
          </p:nvSpPr>
          <p:spPr bwMode="auto">
            <a:xfrm>
              <a:off x="-1684338" y="2100263"/>
              <a:ext cx="127000" cy="96838"/>
            </a:xfrm>
            <a:custGeom>
              <a:avLst/>
              <a:gdLst>
                <a:gd name="T0" fmla="*/ 70 w 80"/>
                <a:gd name="T1" fmla="*/ 0 h 61"/>
                <a:gd name="T2" fmla="*/ 9 w 80"/>
                <a:gd name="T3" fmla="*/ 0 h 61"/>
                <a:gd name="T4" fmla="*/ 9 w 80"/>
                <a:gd name="T5" fmla="*/ 0 h 61"/>
                <a:gd name="T6" fmla="*/ 7 w 80"/>
                <a:gd name="T7" fmla="*/ 0 h 61"/>
                <a:gd name="T8" fmla="*/ 4 w 80"/>
                <a:gd name="T9" fmla="*/ 2 h 61"/>
                <a:gd name="T10" fmla="*/ 1 w 80"/>
                <a:gd name="T11" fmla="*/ 6 h 61"/>
                <a:gd name="T12" fmla="*/ 1 w 80"/>
                <a:gd name="T13" fmla="*/ 10 h 61"/>
                <a:gd name="T14" fmla="*/ 0 w 80"/>
                <a:gd name="T15" fmla="*/ 49 h 61"/>
                <a:gd name="T16" fmla="*/ 0 w 80"/>
                <a:gd name="T17" fmla="*/ 49 h 61"/>
                <a:gd name="T18" fmla="*/ 1 w 80"/>
                <a:gd name="T19" fmla="*/ 53 h 61"/>
                <a:gd name="T20" fmla="*/ 3 w 80"/>
                <a:gd name="T21" fmla="*/ 57 h 61"/>
                <a:gd name="T22" fmla="*/ 5 w 80"/>
                <a:gd name="T23" fmla="*/ 60 h 61"/>
                <a:gd name="T24" fmla="*/ 9 w 80"/>
                <a:gd name="T25" fmla="*/ 60 h 61"/>
                <a:gd name="T26" fmla="*/ 70 w 80"/>
                <a:gd name="T27" fmla="*/ 61 h 61"/>
                <a:gd name="T28" fmla="*/ 70 w 80"/>
                <a:gd name="T29" fmla="*/ 61 h 61"/>
                <a:gd name="T30" fmla="*/ 74 w 80"/>
                <a:gd name="T31" fmla="*/ 60 h 61"/>
                <a:gd name="T32" fmla="*/ 77 w 80"/>
                <a:gd name="T33" fmla="*/ 57 h 61"/>
                <a:gd name="T34" fmla="*/ 78 w 80"/>
                <a:gd name="T35" fmla="*/ 54 h 61"/>
                <a:gd name="T36" fmla="*/ 80 w 80"/>
                <a:gd name="T37" fmla="*/ 51 h 61"/>
                <a:gd name="T38" fmla="*/ 80 w 80"/>
                <a:gd name="T39" fmla="*/ 10 h 61"/>
                <a:gd name="T40" fmla="*/ 80 w 80"/>
                <a:gd name="T41" fmla="*/ 10 h 61"/>
                <a:gd name="T42" fmla="*/ 78 w 80"/>
                <a:gd name="T43" fmla="*/ 6 h 61"/>
                <a:gd name="T44" fmla="*/ 77 w 80"/>
                <a:gd name="T45" fmla="*/ 2 h 61"/>
                <a:gd name="T46" fmla="*/ 74 w 80"/>
                <a:gd name="T47" fmla="*/ 1 h 61"/>
                <a:gd name="T48" fmla="*/ 70 w 80"/>
                <a:gd name="T49" fmla="*/ 0 h 61"/>
                <a:gd name="T50" fmla="*/ 14 w 80"/>
                <a:gd name="T51" fmla="*/ 5 h 61"/>
                <a:gd name="T52" fmla="*/ 64 w 80"/>
                <a:gd name="T53" fmla="*/ 5 h 61"/>
                <a:gd name="T54" fmla="*/ 64 w 80"/>
                <a:gd name="T55" fmla="*/ 5 h 61"/>
                <a:gd name="T56" fmla="*/ 68 w 80"/>
                <a:gd name="T57" fmla="*/ 6 h 61"/>
                <a:gd name="T58" fmla="*/ 70 w 80"/>
                <a:gd name="T59" fmla="*/ 8 h 61"/>
                <a:gd name="T60" fmla="*/ 73 w 80"/>
                <a:gd name="T61" fmla="*/ 11 h 61"/>
                <a:gd name="T62" fmla="*/ 73 w 80"/>
                <a:gd name="T63" fmla="*/ 15 h 61"/>
                <a:gd name="T64" fmla="*/ 73 w 80"/>
                <a:gd name="T65" fmla="*/ 47 h 61"/>
                <a:gd name="T66" fmla="*/ 73 w 80"/>
                <a:gd name="T67" fmla="*/ 47 h 61"/>
                <a:gd name="T68" fmla="*/ 72 w 80"/>
                <a:gd name="T69" fmla="*/ 51 h 61"/>
                <a:gd name="T70" fmla="*/ 70 w 80"/>
                <a:gd name="T71" fmla="*/ 54 h 61"/>
                <a:gd name="T72" fmla="*/ 68 w 80"/>
                <a:gd name="T73" fmla="*/ 56 h 61"/>
                <a:gd name="T74" fmla="*/ 64 w 80"/>
                <a:gd name="T75" fmla="*/ 57 h 61"/>
                <a:gd name="T76" fmla="*/ 13 w 80"/>
                <a:gd name="T77" fmla="*/ 57 h 61"/>
                <a:gd name="T78" fmla="*/ 13 w 80"/>
                <a:gd name="T79" fmla="*/ 57 h 61"/>
                <a:gd name="T80" fmla="*/ 11 w 80"/>
                <a:gd name="T81" fmla="*/ 56 h 61"/>
                <a:gd name="T82" fmla="*/ 8 w 80"/>
                <a:gd name="T83" fmla="*/ 53 h 61"/>
                <a:gd name="T84" fmla="*/ 5 w 80"/>
                <a:gd name="T85" fmla="*/ 51 h 61"/>
                <a:gd name="T86" fmla="*/ 5 w 80"/>
                <a:gd name="T87" fmla="*/ 47 h 61"/>
                <a:gd name="T88" fmla="*/ 5 w 80"/>
                <a:gd name="T89" fmla="*/ 14 h 61"/>
                <a:gd name="T90" fmla="*/ 5 w 80"/>
                <a:gd name="T91" fmla="*/ 14 h 61"/>
                <a:gd name="T92" fmla="*/ 5 w 80"/>
                <a:gd name="T93" fmla="*/ 10 h 61"/>
                <a:gd name="T94" fmla="*/ 8 w 80"/>
                <a:gd name="T95" fmla="*/ 8 h 61"/>
                <a:gd name="T96" fmla="*/ 11 w 80"/>
                <a:gd name="T97" fmla="*/ 5 h 61"/>
                <a:gd name="T98" fmla="*/ 14 w 80"/>
                <a:gd name="T99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0" h="61">
                  <a:moveTo>
                    <a:pt x="7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" y="53"/>
                  </a:lnTo>
                  <a:lnTo>
                    <a:pt x="3" y="57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0"/>
                  </a:lnTo>
                  <a:lnTo>
                    <a:pt x="77" y="57"/>
                  </a:lnTo>
                  <a:lnTo>
                    <a:pt x="78" y="54"/>
                  </a:lnTo>
                  <a:lnTo>
                    <a:pt x="80" y="51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78" y="6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0" y="0"/>
                  </a:lnTo>
                  <a:close/>
                  <a:moveTo>
                    <a:pt x="14" y="5"/>
                  </a:moveTo>
                  <a:lnTo>
                    <a:pt x="64" y="5"/>
                  </a:lnTo>
                  <a:lnTo>
                    <a:pt x="64" y="5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73" y="11"/>
                  </a:lnTo>
                  <a:lnTo>
                    <a:pt x="73" y="15"/>
                  </a:lnTo>
                  <a:lnTo>
                    <a:pt x="73" y="47"/>
                  </a:lnTo>
                  <a:lnTo>
                    <a:pt x="73" y="47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4" y="57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1" y="56"/>
                  </a:lnTo>
                  <a:lnTo>
                    <a:pt x="8" y="53"/>
                  </a:lnTo>
                  <a:lnTo>
                    <a:pt x="5" y="51"/>
                  </a:lnTo>
                  <a:lnTo>
                    <a:pt x="5" y="47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41" name="Freeform 20625"/>
            <p:cNvSpPr/>
            <p:nvPr/>
          </p:nvSpPr>
          <p:spPr bwMode="auto">
            <a:xfrm>
              <a:off x="-1684338" y="2100263"/>
              <a:ext cx="127000" cy="96838"/>
            </a:xfrm>
            <a:custGeom>
              <a:avLst/>
              <a:gdLst>
                <a:gd name="T0" fmla="*/ 70 w 80"/>
                <a:gd name="T1" fmla="*/ 0 h 61"/>
                <a:gd name="T2" fmla="*/ 9 w 80"/>
                <a:gd name="T3" fmla="*/ 0 h 61"/>
                <a:gd name="T4" fmla="*/ 9 w 80"/>
                <a:gd name="T5" fmla="*/ 0 h 61"/>
                <a:gd name="T6" fmla="*/ 7 w 80"/>
                <a:gd name="T7" fmla="*/ 0 h 61"/>
                <a:gd name="T8" fmla="*/ 4 w 80"/>
                <a:gd name="T9" fmla="*/ 2 h 61"/>
                <a:gd name="T10" fmla="*/ 1 w 80"/>
                <a:gd name="T11" fmla="*/ 6 h 61"/>
                <a:gd name="T12" fmla="*/ 1 w 80"/>
                <a:gd name="T13" fmla="*/ 10 h 61"/>
                <a:gd name="T14" fmla="*/ 0 w 80"/>
                <a:gd name="T15" fmla="*/ 49 h 61"/>
                <a:gd name="T16" fmla="*/ 0 w 80"/>
                <a:gd name="T17" fmla="*/ 49 h 61"/>
                <a:gd name="T18" fmla="*/ 1 w 80"/>
                <a:gd name="T19" fmla="*/ 53 h 61"/>
                <a:gd name="T20" fmla="*/ 3 w 80"/>
                <a:gd name="T21" fmla="*/ 57 h 61"/>
                <a:gd name="T22" fmla="*/ 5 w 80"/>
                <a:gd name="T23" fmla="*/ 60 h 61"/>
                <a:gd name="T24" fmla="*/ 9 w 80"/>
                <a:gd name="T25" fmla="*/ 60 h 61"/>
                <a:gd name="T26" fmla="*/ 70 w 80"/>
                <a:gd name="T27" fmla="*/ 61 h 61"/>
                <a:gd name="T28" fmla="*/ 70 w 80"/>
                <a:gd name="T29" fmla="*/ 61 h 61"/>
                <a:gd name="T30" fmla="*/ 74 w 80"/>
                <a:gd name="T31" fmla="*/ 60 h 61"/>
                <a:gd name="T32" fmla="*/ 77 w 80"/>
                <a:gd name="T33" fmla="*/ 57 h 61"/>
                <a:gd name="T34" fmla="*/ 78 w 80"/>
                <a:gd name="T35" fmla="*/ 54 h 61"/>
                <a:gd name="T36" fmla="*/ 80 w 80"/>
                <a:gd name="T37" fmla="*/ 51 h 61"/>
                <a:gd name="T38" fmla="*/ 80 w 80"/>
                <a:gd name="T39" fmla="*/ 10 h 61"/>
                <a:gd name="T40" fmla="*/ 80 w 80"/>
                <a:gd name="T41" fmla="*/ 10 h 61"/>
                <a:gd name="T42" fmla="*/ 78 w 80"/>
                <a:gd name="T43" fmla="*/ 6 h 61"/>
                <a:gd name="T44" fmla="*/ 77 w 80"/>
                <a:gd name="T45" fmla="*/ 2 h 61"/>
                <a:gd name="T46" fmla="*/ 74 w 80"/>
                <a:gd name="T47" fmla="*/ 1 h 61"/>
                <a:gd name="T48" fmla="*/ 70 w 80"/>
                <a:gd name="T4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0" h="61">
                  <a:moveTo>
                    <a:pt x="7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" y="53"/>
                  </a:lnTo>
                  <a:lnTo>
                    <a:pt x="3" y="57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0"/>
                  </a:lnTo>
                  <a:lnTo>
                    <a:pt x="77" y="57"/>
                  </a:lnTo>
                  <a:lnTo>
                    <a:pt x="78" y="54"/>
                  </a:lnTo>
                  <a:lnTo>
                    <a:pt x="80" y="51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78" y="6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42" name="Freeform 20626"/>
            <p:cNvSpPr/>
            <p:nvPr/>
          </p:nvSpPr>
          <p:spPr bwMode="auto">
            <a:xfrm>
              <a:off x="-1676400" y="2108200"/>
              <a:ext cx="107950" cy="82550"/>
            </a:xfrm>
            <a:custGeom>
              <a:avLst/>
              <a:gdLst>
                <a:gd name="T0" fmla="*/ 9 w 68"/>
                <a:gd name="T1" fmla="*/ 0 h 52"/>
                <a:gd name="T2" fmla="*/ 59 w 68"/>
                <a:gd name="T3" fmla="*/ 0 h 52"/>
                <a:gd name="T4" fmla="*/ 59 w 68"/>
                <a:gd name="T5" fmla="*/ 0 h 52"/>
                <a:gd name="T6" fmla="*/ 63 w 68"/>
                <a:gd name="T7" fmla="*/ 1 h 52"/>
                <a:gd name="T8" fmla="*/ 65 w 68"/>
                <a:gd name="T9" fmla="*/ 3 h 52"/>
                <a:gd name="T10" fmla="*/ 68 w 68"/>
                <a:gd name="T11" fmla="*/ 6 h 52"/>
                <a:gd name="T12" fmla="*/ 68 w 68"/>
                <a:gd name="T13" fmla="*/ 10 h 52"/>
                <a:gd name="T14" fmla="*/ 68 w 68"/>
                <a:gd name="T15" fmla="*/ 42 h 52"/>
                <a:gd name="T16" fmla="*/ 68 w 68"/>
                <a:gd name="T17" fmla="*/ 42 h 52"/>
                <a:gd name="T18" fmla="*/ 67 w 68"/>
                <a:gd name="T19" fmla="*/ 46 h 52"/>
                <a:gd name="T20" fmla="*/ 65 w 68"/>
                <a:gd name="T21" fmla="*/ 49 h 52"/>
                <a:gd name="T22" fmla="*/ 63 w 68"/>
                <a:gd name="T23" fmla="*/ 51 h 52"/>
                <a:gd name="T24" fmla="*/ 59 w 68"/>
                <a:gd name="T25" fmla="*/ 52 h 52"/>
                <a:gd name="T26" fmla="*/ 8 w 68"/>
                <a:gd name="T27" fmla="*/ 52 h 52"/>
                <a:gd name="T28" fmla="*/ 8 w 68"/>
                <a:gd name="T29" fmla="*/ 52 h 52"/>
                <a:gd name="T30" fmla="*/ 6 w 68"/>
                <a:gd name="T31" fmla="*/ 51 h 52"/>
                <a:gd name="T32" fmla="*/ 3 w 68"/>
                <a:gd name="T33" fmla="*/ 48 h 52"/>
                <a:gd name="T34" fmla="*/ 0 w 68"/>
                <a:gd name="T35" fmla="*/ 46 h 52"/>
                <a:gd name="T36" fmla="*/ 0 w 68"/>
                <a:gd name="T37" fmla="*/ 42 h 52"/>
                <a:gd name="T38" fmla="*/ 0 w 68"/>
                <a:gd name="T39" fmla="*/ 9 h 52"/>
                <a:gd name="T40" fmla="*/ 0 w 68"/>
                <a:gd name="T41" fmla="*/ 9 h 52"/>
                <a:gd name="T42" fmla="*/ 0 w 68"/>
                <a:gd name="T43" fmla="*/ 5 h 52"/>
                <a:gd name="T44" fmla="*/ 3 w 68"/>
                <a:gd name="T45" fmla="*/ 3 h 52"/>
                <a:gd name="T46" fmla="*/ 6 w 68"/>
                <a:gd name="T47" fmla="*/ 0 h 52"/>
                <a:gd name="T48" fmla="*/ 9 w 68"/>
                <a:gd name="T4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" h="52">
                  <a:moveTo>
                    <a:pt x="9" y="0"/>
                  </a:moveTo>
                  <a:lnTo>
                    <a:pt x="59" y="0"/>
                  </a:lnTo>
                  <a:lnTo>
                    <a:pt x="59" y="0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3" y="51"/>
                  </a:lnTo>
                  <a:lnTo>
                    <a:pt x="59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6" y="51"/>
                  </a:lnTo>
                  <a:lnTo>
                    <a:pt x="3" y="48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3" y="3"/>
                  </a:lnTo>
                  <a:lnTo>
                    <a:pt x="6" y="0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43" name="Freeform 20627"/>
            <p:cNvSpPr/>
            <p:nvPr/>
          </p:nvSpPr>
          <p:spPr bwMode="auto">
            <a:xfrm>
              <a:off x="-1528763" y="2103438"/>
              <a:ext cx="117475" cy="92075"/>
            </a:xfrm>
            <a:custGeom>
              <a:avLst/>
              <a:gdLst>
                <a:gd name="T0" fmla="*/ 73 w 74"/>
                <a:gd name="T1" fmla="*/ 58 h 58"/>
                <a:gd name="T2" fmla="*/ 0 w 74"/>
                <a:gd name="T3" fmla="*/ 58 h 58"/>
                <a:gd name="T4" fmla="*/ 0 w 74"/>
                <a:gd name="T5" fmla="*/ 2 h 58"/>
                <a:gd name="T6" fmla="*/ 1 w 74"/>
                <a:gd name="T7" fmla="*/ 0 h 58"/>
                <a:gd name="T8" fmla="*/ 74 w 74"/>
                <a:gd name="T9" fmla="*/ 2 h 58"/>
                <a:gd name="T10" fmla="*/ 73 w 74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8">
                  <a:moveTo>
                    <a:pt x="73" y="58"/>
                  </a:moveTo>
                  <a:lnTo>
                    <a:pt x="0" y="58"/>
                  </a:lnTo>
                  <a:lnTo>
                    <a:pt x="0" y="2"/>
                  </a:lnTo>
                  <a:lnTo>
                    <a:pt x="1" y="0"/>
                  </a:lnTo>
                  <a:lnTo>
                    <a:pt x="74" y="2"/>
                  </a:lnTo>
                  <a:lnTo>
                    <a:pt x="73" y="58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44" name="Freeform 20628"/>
            <p:cNvSpPr/>
            <p:nvPr/>
          </p:nvSpPr>
          <p:spPr bwMode="auto">
            <a:xfrm>
              <a:off x="-1528763" y="2103438"/>
              <a:ext cx="117475" cy="92075"/>
            </a:xfrm>
            <a:custGeom>
              <a:avLst/>
              <a:gdLst>
                <a:gd name="T0" fmla="*/ 73 w 74"/>
                <a:gd name="T1" fmla="*/ 58 h 58"/>
                <a:gd name="T2" fmla="*/ 0 w 74"/>
                <a:gd name="T3" fmla="*/ 58 h 58"/>
                <a:gd name="T4" fmla="*/ 0 w 74"/>
                <a:gd name="T5" fmla="*/ 2 h 58"/>
                <a:gd name="T6" fmla="*/ 1 w 74"/>
                <a:gd name="T7" fmla="*/ 0 h 58"/>
                <a:gd name="T8" fmla="*/ 74 w 74"/>
                <a:gd name="T9" fmla="*/ 2 h 58"/>
                <a:gd name="T10" fmla="*/ 73 w 74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8">
                  <a:moveTo>
                    <a:pt x="73" y="58"/>
                  </a:moveTo>
                  <a:lnTo>
                    <a:pt x="0" y="58"/>
                  </a:lnTo>
                  <a:lnTo>
                    <a:pt x="0" y="2"/>
                  </a:lnTo>
                  <a:lnTo>
                    <a:pt x="1" y="0"/>
                  </a:lnTo>
                  <a:lnTo>
                    <a:pt x="74" y="2"/>
                  </a:lnTo>
                  <a:lnTo>
                    <a:pt x="73" y="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45" name="Freeform 20629"/>
            <p:cNvSpPr>
              <a:spLocks noEditPoints="1"/>
            </p:cNvSpPr>
            <p:nvPr/>
          </p:nvSpPr>
          <p:spPr bwMode="auto">
            <a:xfrm>
              <a:off x="-1533525" y="2100263"/>
              <a:ext cx="127000" cy="96838"/>
            </a:xfrm>
            <a:custGeom>
              <a:avLst/>
              <a:gdLst>
                <a:gd name="T0" fmla="*/ 72 w 80"/>
                <a:gd name="T1" fmla="*/ 1 h 61"/>
                <a:gd name="T2" fmla="*/ 9 w 80"/>
                <a:gd name="T3" fmla="*/ 0 h 61"/>
                <a:gd name="T4" fmla="*/ 9 w 80"/>
                <a:gd name="T5" fmla="*/ 0 h 61"/>
                <a:gd name="T6" fmla="*/ 7 w 80"/>
                <a:gd name="T7" fmla="*/ 1 h 61"/>
                <a:gd name="T8" fmla="*/ 4 w 80"/>
                <a:gd name="T9" fmla="*/ 4 h 61"/>
                <a:gd name="T10" fmla="*/ 1 w 80"/>
                <a:gd name="T11" fmla="*/ 6 h 61"/>
                <a:gd name="T12" fmla="*/ 1 w 80"/>
                <a:gd name="T13" fmla="*/ 10 h 61"/>
                <a:gd name="T14" fmla="*/ 0 w 80"/>
                <a:gd name="T15" fmla="*/ 51 h 61"/>
                <a:gd name="T16" fmla="*/ 0 w 80"/>
                <a:gd name="T17" fmla="*/ 51 h 61"/>
                <a:gd name="T18" fmla="*/ 1 w 80"/>
                <a:gd name="T19" fmla="*/ 54 h 61"/>
                <a:gd name="T20" fmla="*/ 3 w 80"/>
                <a:gd name="T21" fmla="*/ 57 h 61"/>
                <a:gd name="T22" fmla="*/ 5 w 80"/>
                <a:gd name="T23" fmla="*/ 60 h 61"/>
                <a:gd name="T24" fmla="*/ 9 w 80"/>
                <a:gd name="T25" fmla="*/ 61 h 61"/>
                <a:gd name="T26" fmla="*/ 70 w 80"/>
                <a:gd name="T27" fmla="*/ 61 h 61"/>
                <a:gd name="T28" fmla="*/ 70 w 80"/>
                <a:gd name="T29" fmla="*/ 61 h 61"/>
                <a:gd name="T30" fmla="*/ 74 w 80"/>
                <a:gd name="T31" fmla="*/ 61 h 61"/>
                <a:gd name="T32" fmla="*/ 77 w 80"/>
                <a:gd name="T33" fmla="*/ 58 h 61"/>
                <a:gd name="T34" fmla="*/ 78 w 80"/>
                <a:gd name="T35" fmla="*/ 54 h 61"/>
                <a:gd name="T36" fmla="*/ 80 w 80"/>
                <a:gd name="T37" fmla="*/ 51 h 61"/>
                <a:gd name="T38" fmla="*/ 80 w 80"/>
                <a:gd name="T39" fmla="*/ 11 h 61"/>
                <a:gd name="T40" fmla="*/ 80 w 80"/>
                <a:gd name="T41" fmla="*/ 11 h 61"/>
                <a:gd name="T42" fmla="*/ 80 w 80"/>
                <a:gd name="T43" fmla="*/ 8 h 61"/>
                <a:gd name="T44" fmla="*/ 77 w 80"/>
                <a:gd name="T45" fmla="*/ 4 h 61"/>
                <a:gd name="T46" fmla="*/ 74 w 80"/>
                <a:gd name="T47" fmla="*/ 1 h 61"/>
                <a:gd name="T48" fmla="*/ 72 w 80"/>
                <a:gd name="T49" fmla="*/ 1 h 61"/>
                <a:gd name="T50" fmla="*/ 14 w 80"/>
                <a:gd name="T51" fmla="*/ 5 h 61"/>
                <a:gd name="T52" fmla="*/ 65 w 80"/>
                <a:gd name="T53" fmla="*/ 5 h 61"/>
                <a:gd name="T54" fmla="*/ 65 w 80"/>
                <a:gd name="T55" fmla="*/ 5 h 61"/>
                <a:gd name="T56" fmla="*/ 68 w 80"/>
                <a:gd name="T57" fmla="*/ 6 h 61"/>
                <a:gd name="T58" fmla="*/ 70 w 80"/>
                <a:gd name="T59" fmla="*/ 9 h 61"/>
                <a:gd name="T60" fmla="*/ 73 w 80"/>
                <a:gd name="T61" fmla="*/ 11 h 61"/>
                <a:gd name="T62" fmla="*/ 73 w 80"/>
                <a:gd name="T63" fmla="*/ 15 h 61"/>
                <a:gd name="T64" fmla="*/ 73 w 80"/>
                <a:gd name="T65" fmla="*/ 48 h 61"/>
                <a:gd name="T66" fmla="*/ 73 w 80"/>
                <a:gd name="T67" fmla="*/ 48 h 61"/>
                <a:gd name="T68" fmla="*/ 72 w 80"/>
                <a:gd name="T69" fmla="*/ 52 h 61"/>
                <a:gd name="T70" fmla="*/ 70 w 80"/>
                <a:gd name="T71" fmla="*/ 54 h 61"/>
                <a:gd name="T72" fmla="*/ 68 w 80"/>
                <a:gd name="T73" fmla="*/ 57 h 61"/>
                <a:gd name="T74" fmla="*/ 64 w 80"/>
                <a:gd name="T75" fmla="*/ 58 h 61"/>
                <a:gd name="T76" fmla="*/ 13 w 80"/>
                <a:gd name="T77" fmla="*/ 57 h 61"/>
                <a:gd name="T78" fmla="*/ 13 w 80"/>
                <a:gd name="T79" fmla="*/ 57 h 61"/>
                <a:gd name="T80" fmla="*/ 11 w 80"/>
                <a:gd name="T81" fmla="*/ 57 h 61"/>
                <a:gd name="T82" fmla="*/ 8 w 80"/>
                <a:gd name="T83" fmla="*/ 54 h 61"/>
                <a:gd name="T84" fmla="*/ 5 w 80"/>
                <a:gd name="T85" fmla="*/ 51 h 61"/>
                <a:gd name="T86" fmla="*/ 5 w 80"/>
                <a:gd name="T87" fmla="*/ 47 h 61"/>
                <a:gd name="T88" fmla="*/ 5 w 80"/>
                <a:gd name="T89" fmla="*/ 15 h 61"/>
                <a:gd name="T90" fmla="*/ 5 w 80"/>
                <a:gd name="T91" fmla="*/ 15 h 61"/>
                <a:gd name="T92" fmla="*/ 7 w 80"/>
                <a:gd name="T93" fmla="*/ 11 h 61"/>
                <a:gd name="T94" fmla="*/ 8 w 80"/>
                <a:gd name="T95" fmla="*/ 8 h 61"/>
                <a:gd name="T96" fmla="*/ 11 w 80"/>
                <a:gd name="T97" fmla="*/ 6 h 61"/>
                <a:gd name="T98" fmla="*/ 14 w 80"/>
                <a:gd name="T99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0" h="61">
                  <a:moveTo>
                    <a:pt x="72" y="1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1"/>
                  </a:lnTo>
                  <a:lnTo>
                    <a:pt x="77" y="58"/>
                  </a:lnTo>
                  <a:lnTo>
                    <a:pt x="78" y="54"/>
                  </a:lnTo>
                  <a:lnTo>
                    <a:pt x="80" y="5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80" y="8"/>
                  </a:lnTo>
                  <a:lnTo>
                    <a:pt x="77" y="4"/>
                  </a:lnTo>
                  <a:lnTo>
                    <a:pt x="74" y="1"/>
                  </a:lnTo>
                  <a:lnTo>
                    <a:pt x="72" y="1"/>
                  </a:lnTo>
                  <a:close/>
                  <a:moveTo>
                    <a:pt x="14" y="5"/>
                  </a:moveTo>
                  <a:lnTo>
                    <a:pt x="65" y="5"/>
                  </a:lnTo>
                  <a:lnTo>
                    <a:pt x="65" y="5"/>
                  </a:lnTo>
                  <a:lnTo>
                    <a:pt x="68" y="6"/>
                  </a:lnTo>
                  <a:lnTo>
                    <a:pt x="70" y="9"/>
                  </a:lnTo>
                  <a:lnTo>
                    <a:pt x="73" y="11"/>
                  </a:lnTo>
                  <a:lnTo>
                    <a:pt x="73" y="15"/>
                  </a:lnTo>
                  <a:lnTo>
                    <a:pt x="73" y="48"/>
                  </a:lnTo>
                  <a:lnTo>
                    <a:pt x="73" y="48"/>
                  </a:lnTo>
                  <a:lnTo>
                    <a:pt x="72" y="52"/>
                  </a:lnTo>
                  <a:lnTo>
                    <a:pt x="70" y="54"/>
                  </a:lnTo>
                  <a:lnTo>
                    <a:pt x="68" y="57"/>
                  </a:lnTo>
                  <a:lnTo>
                    <a:pt x="64" y="58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1" y="57"/>
                  </a:lnTo>
                  <a:lnTo>
                    <a:pt x="8" y="54"/>
                  </a:lnTo>
                  <a:lnTo>
                    <a:pt x="5" y="51"/>
                  </a:lnTo>
                  <a:lnTo>
                    <a:pt x="5" y="4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46" name="Freeform 20630"/>
            <p:cNvSpPr/>
            <p:nvPr/>
          </p:nvSpPr>
          <p:spPr bwMode="auto">
            <a:xfrm>
              <a:off x="-1533525" y="2100263"/>
              <a:ext cx="127000" cy="96838"/>
            </a:xfrm>
            <a:custGeom>
              <a:avLst/>
              <a:gdLst>
                <a:gd name="T0" fmla="*/ 72 w 80"/>
                <a:gd name="T1" fmla="*/ 1 h 61"/>
                <a:gd name="T2" fmla="*/ 9 w 80"/>
                <a:gd name="T3" fmla="*/ 0 h 61"/>
                <a:gd name="T4" fmla="*/ 9 w 80"/>
                <a:gd name="T5" fmla="*/ 0 h 61"/>
                <a:gd name="T6" fmla="*/ 7 w 80"/>
                <a:gd name="T7" fmla="*/ 1 h 61"/>
                <a:gd name="T8" fmla="*/ 4 w 80"/>
                <a:gd name="T9" fmla="*/ 4 h 61"/>
                <a:gd name="T10" fmla="*/ 1 w 80"/>
                <a:gd name="T11" fmla="*/ 6 h 61"/>
                <a:gd name="T12" fmla="*/ 1 w 80"/>
                <a:gd name="T13" fmla="*/ 10 h 61"/>
                <a:gd name="T14" fmla="*/ 0 w 80"/>
                <a:gd name="T15" fmla="*/ 51 h 61"/>
                <a:gd name="T16" fmla="*/ 0 w 80"/>
                <a:gd name="T17" fmla="*/ 51 h 61"/>
                <a:gd name="T18" fmla="*/ 1 w 80"/>
                <a:gd name="T19" fmla="*/ 54 h 61"/>
                <a:gd name="T20" fmla="*/ 3 w 80"/>
                <a:gd name="T21" fmla="*/ 57 h 61"/>
                <a:gd name="T22" fmla="*/ 5 w 80"/>
                <a:gd name="T23" fmla="*/ 60 h 61"/>
                <a:gd name="T24" fmla="*/ 9 w 80"/>
                <a:gd name="T25" fmla="*/ 61 h 61"/>
                <a:gd name="T26" fmla="*/ 70 w 80"/>
                <a:gd name="T27" fmla="*/ 61 h 61"/>
                <a:gd name="T28" fmla="*/ 70 w 80"/>
                <a:gd name="T29" fmla="*/ 61 h 61"/>
                <a:gd name="T30" fmla="*/ 74 w 80"/>
                <a:gd name="T31" fmla="*/ 61 h 61"/>
                <a:gd name="T32" fmla="*/ 77 w 80"/>
                <a:gd name="T33" fmla="*/ 58 h 61"/>
                <a:gd name="T34" fmla="*/ 78 w 80"/>
                <a:gd name="T35" fmla="*/ 54 h 61"/>
                <a:gd name="T36" fmla="*/ 80 w 80"/>
                <a:gd name="T37" fmla="*/ 51 h 61"/>
                <a:gd name="T38" fmla="*/ 80 w 80"/>
                <a:gd name="T39" fmla="*/ 11 h 61"/>
                <a:gd name="T40" fmla="*/ 80 w 80"/>
                <a:gd name="T41" fmla="*/ 11 h 61"/>
                <a:gd name="T42" fmla="*/ 80 w 80"/>
                <a:gd name="T43" fmla="*/ 8 h 61"/>
                <a:gd name="T44" fmla="*/ 77 w 80"/>
                <a:gd name="T45" fmla="*/ 4 h 61"/>
                <a:gd name="T46" fmla="*/ 74 w 80"/>
                <a:gd name="T47" fmla="*/ 1 h 61"/>
                <a:gd name="T48" fmla="*/ 72 w 80"/>
                <a:gd name="T49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0" h="61">
                  <a:moveTo>
                    <a:pt x="72" y="1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1"/>
                  </a:lnTo>
                  <a:lnTo>
                    <a:pt x="77" y="58"/>
                  </a:lnTo>
                  <a:lnTo>
                    <a:pt x="78" y="54"/>
                  </a:lnTo>
                  <a:lnTo>
                    <a:pt x="80" y="5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80" y="8"/>
                  </a:lnTo>
                  <a:lnTo>
                    <a:pt x="77" y="4"/>
                  </a:lnTo>
                  <a:lnTo>
                    <a:pt x="74" y="1"/>
                  </a:lnTo>
                  <a:lnTo>
                    <a:pt x="72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47" name="Freeform 20631"/>
            <p:cNvSpPr/>
            <p:nvPr/>
          </p:nvSpPr>
          <p:spPr bwMode="auto">
            <a:xfrm>
              <a:off x="-1525588" y="2108200"/>
              <a:ext cx="107950" cy="84138"/>
            </a:xfrm>
            <a:custGeom>
              <a:avLst/>
              <a:gdLst>
                <a:gd name="T0" fmla="*/ 9 w 68"/>
                <a:gd name="T1" fmla="*/ 0 h 53"/>
                <a:gd name="T2" fmla="*/ 60 w 68"/>
                <a:gd name="T3" fmla="*/ 0 h 53"/>
                <a:gd name="T4" fmla="*/ 60 w 68"/>
                <a:gd name="T5" fmla="*/ 0 h 53"/>
                <a:gd name="T6" fmla="*/ 63 w 68"/>
                <a:gd name="T7" fmla="*/ 1 h 53"/>
                <a:gd name="T8" fmla="*/ 65 w 68"/>
                <a:gd name="T9" fmla="*/ 4 h 53"/>
                <a:gd name="T10" fmla="*/ 68 w 68"/>
                <a:gd name="T11" fmla="*/ 6 h 53"/>
                <a:gd name="T12" fmla="*/ 68 w 68"/>
                <a:gd name="T13" fmla="*/ 10 h 53"/>
                <a:gd name="T14" fmla="*/ 68 w 68"/>
                <a:gd name="T15" fmla="*/ 43 h 53"/>
                <a:gd name="T16" fmla="*/ 68 w 68"/>
                <a:gd name="T17" fmla="*/ 43 h 53"/>
                <a:gd name="T18" fmla="*/ 67 w 68"/>
                <a:gd name="T19" fmla="*/ 47 h 53"/>
                <a:gd name="T20" fmla="*/ 65 w 68"/>
                <a:gd name="T21" fmla="*/ 49 h 53"/>
                <a:gd name="T22" fmla="*/ 63 w 68"/>
                <a:gd name="T23" fmla="*/ 52 h 53"/>
                <a:gd name="T24" fmla="*/ 59 w 68"/>
                <a:gd name="T25" fmla="*/ 53 h 53"/>
                <a:gd name="T26" fmla="*/ 8 w 68"/>
                <a:gd name="T27" fmla="*/ 52 h 53"/>
                <a:gd name="T28" fmla="*/ 8 w 68"/>
                <a:gd name="T29" fmla="*/ 52 h 53"/>
                <a:gd name="T30" fmla="*/ 6 w 68"/>
                <a:gd name="T31" fmla="*/ 52 h 53"/>
                <a:gd name="T32" fmla="*/ 3 w 68"/>
                <a:gd name="T33" fmla="*/ 49 h 53"/>
                <a:gd name="T34" fmla="*/ 0 w 68"/>
                <a:gd name="T35" fmla="*/ 46 h 53"/>
                <a:gd name="T36" fmla="*/ 0 w 68"/>
                <a:gd name="T37" fmla="*/ 42 h 53"/>
                <a:gd name="T38" fmla="*/ 0 w 68"/>
                <a:gd name="T39" fmla="*/ 10 h 53"/>
                <a:gd name="T40" fmla="*/ 0 w 68"/>
                <a:gd name="T41" fmla="*/ 10 h 53"/>
                <a:gd name="T42" fmla="*/ 2 w 68"/>
                <a:gd name="T43" fmla="*/ 6 h 53"/>
                <a:gd name="T44" fmla="*/ 3 w 68"/>
                <a:gd name="T45" fmla="*/ 3 h 53"/>
                <a:gd name="T46" fmla="*/ 6 w 68"/>
                <a:gd name="T47" fmla="*/ 1 h 53"/>
                <a:gd name="T48" fmla="*/ 9 w 68"/>
                <a:gd name="T4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" h="53">
                  <a:moveTo>
                    <a:pt x="9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63" y="1"/>
                  </a:lnTo>
                  <a:lnTo>
                    <a:pt x="65" y="4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8" y="43"/>
                  </a:lnTo>
                  <a:lnTo>
                    <a:pt x="68" y="43"/>
                  </a:lnTo>
                  <a:lnTo>
                    <a:pt x="67" y="47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59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3" y="49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48" name="Freeform 20632"/>
            <p:cNvSpPr/>
            <p:nvPr/>
          </p:nvSpPr>
          <p:spPr bwMode="auto">
            <a:xfrm>
              <a:off x="-1377950" y="2106613"/>
              <a:ext cx="225425" cy="90488"/>
            </a:xfrm>
            <a:custGeom>
              <a:avLst/>
              <a:gdLst>
                <a:gd name="T0" fmla="*/ 140 w 142"/>
                <a:gd name="T1" fmla="*/ 57 h 57"/>
                <a:gd name="T2" fmla="*/ 0 w 142"/>
                <a:gd name="T3" fmla="*/ 56 h 57"/>
                <a:gd name="T4" fmla="*/ 1 w 142"/>
                <a:gd name="T5" fmla="*/ 0 h 57"/>
                <a:gd name="T6" fmla="*/ 1 w 142"/>
                <a:gd name="T7" fmla="*/ 0 h 57"/>
                <a:gd name="T8" fmla="*/ 142 w 142"/>
                <a:gd name="T9" fmla="*/ 1 h 57"/>
                <a:gd name="T10" fmla="*/ 140 w 142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2" h="57">
                  <a:moveTo>
                    <a:pt x="140" y="57"/>
                  </a:moveTo>
                  <a:lnTo>
                    <a:pt x="0" y="5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42" y="1"/>
                  </a:lnTo>
                  <a:lnTo>
                    <a:pt x="140" y="57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49" name="Freeform 20633"/>
            <p:cNvSpPr>
              <a:spLocks noEditPoints="1"/>
            </p:cNvSpPr>
            <p:nvPr/>
          </p:nvSpPr>
          <p:spPr bwMode="auto">
            <a:xfrm>
              <a:off x="-1381125" y="2101850"/>
              <a:ext cx="231775" cy="96838"/>
            </a:xfrm>
            <a:custGeom>
              <a:avLst/>
              <a:gdLst>
                <a:gd name="T0" fmla="*/ 137 w 146"/>
                <a:gd name="T1" fmla="*/ 1 h 61"/>
                <a:gd name="T2" fmla="*/ 10 w 146"/>
                <a:gd name="T3" fmla="*/ 0 h 61"/>
                <a:gd name="T4" fmla="*/ 10 w 146"/>
                <a:gd name="T5" fmla="*/ 0 h 61"/>
                <a:gd name="T6" fmla="*/ 6 w 146"/>
                <a:gd name="T7" fmla="*/ 0 h 61"/>
                <a:gd name="T8" fmla="*/ 3 w 146"/>
                <a:gd name="T9" fmla="*/ 3 h 61"/>
                <a:gd name="T10" fmla="*/ 0 w 146"/>
                <a:gd name="T11" fmla="*/ 7 h 61"/>
                <a:gd name="T12" fmla="*/ 0 w 146"/>
                <a:gd name="T13" fmla="*/ 10 h 61"/>
                <a:gd name="T14" fmla="*/ 0 w 146"/>
                <a:gd name="T15" fmla="*/ 50 h 61"/>
                <a:gd name="T16" fmla="*/ 0 w 146"/>
                <a:gd name="T17" fmla="*/ 50 h 61"/>
                <a:gd name="T18" fmla="*/ 0 w 146"/>
                <a:gd name="T19" fmla="*/ 53 h 61"/>
                <a:gd name="T20" fmla="*/ 3 w 146"/>
                <a:gd name="T21" fmla="*/ 57 h 61"/>
                <a:gd name="T22" fmla="*/ 6 w 146"/>
                <a:gd name="T23" fmla="*/ 60 h 61"/>
                <a:gd name="T24" fmla="*/ 8 w 146"/>
                <a:gd name="T25" fmla="*/ 60 h 61"/>
                <a:gd name="T26" fmla="*/ 137 w 146"/>
                <a:gd name="T27" fmla="*/ 61 h 61"/>
                <a:gd name="T28" fmla="*/ 137 w 146"/>
                <a:gd name="T29" fmla="*/ 61 h 61"/>
                <a:gd name="T30" fmla="*/ 141 w 146"/>
                <a:gd name="T31" fmla="*/ 61 h 61"/>
                <a:gd name="T32" fmla="*/ 144 w 146"/>
                <a:gd name="T33" fmla="*/ 59 h 61"/>
                <a:gd name="T34" fmla="*/ 145 w 146"/>
                <a:gd name="T35" fmla="*/ 55 h 61"/>
                <a:gd name="T36" fmla="*/ 146 w 146"/>
                <a:gd name="T37" fmla="*/ 51 h 61"/>
                <a:gd name="T38" fmla="*/ 146 w 146"/>
                <a:gd name="T39" fmla="*/ 12 h 61"/>
                <a:gd name="T40" fmla="*/ 146 w 146"/>
                <a:gd name="T41" fmla="*/ 12 h 61"/>
                <a:gd name="T42" fmla="*/ 145 w 146"/>
                <a:gd name="T43" fmla="*/ 8 h 61"/>
                <a:gd name="T44" fmla="*/ 144 w 146"/>
                <a:gd name="T45" fmla="*/ 4 h 61"/>
                <a:gd name="T46" fmla="*/ 141 w 146"/>
                <a:gd name="T47" fmla="*/ 1 h 61"/>
                <a:gd name="T48" fmla="*/ 137 w 146"/>
                <a:gd name="T49" fmla="*/ 1 h 61"/>
                <a:gd name="T50" fmla="*/ 137 w 146"/>
                <a:gd name="T51" fmla="*/ 1 h 61"/>
                <a:gd name="T52" fmla="*/ 14 w 146"/>
                <a:gd name="T53" fmla="*/ 5 h 61"/>
                <a:gd name="T54" fmla="*/ 131 w 146"/>
                <a:gd name="T55" fmla="*/ 5 h 61"/>
                <a:gd name="T56" fmla="*/ 131 w 146"/>
                <a:gd name="T57" fmla="*/ 5 h 61"/>
                <a:gd name="T58" fmla="*/ 135 w 146"/>
                <a:gd name="T59" fmla="*/ 7 h 61"/>
                <a:gd name="T60" fmla="*/ 137 w 146"/>
                <a:gd name="T61" fmla="*/ 9 h 61"/>
                <a:gd name="T62" fmla="*/ 140 w 146"/>
                <a:gd name="T63" fmla="*/ 12 h 61"/>
                <a:gd name="T64" fmla="*/ 140 w 146"/>
                <a:gd name="T65" fmla="*/ 16 h 61"/>
                <a:gd name="T66" fmla="*/ 140 w 146"/>
                <a:gd name="T67" fmla="*/ 48 h 61"/>
                <a:gd name="T68" fmla="*/ 140 w 146"/>
                <a:gd name="T69" fmla="*/ 48 h 61"/>
                <a:gd name="T70" fmla="*/ 138 w 146"/>
                <a:gd name="T71" fmla="*/ 52 h 61"/>
                <a:gd name="T72" fmla="*/ 137 w 146"/>
                <a:gd name="T73" fmla="*/ 55 h 61"/>
                <a:gd name="T74" fmla="*/ 135 w 146"/>
                <a:gd name="T75" fmla="*/ 57 h 61"/>
                <a:gd name="T76" fmla="*/ 131 w 146"/>
                <a:gd name="T77" fmla="*/ 59 h 61"/>
                <a:gd name="T78" fmla="*/ 14 w 146"/>
                <a:gd name="T79" fmla="*/ 57 h 61"/>
                <a:gd name="T80" fmla="*/ 14 w 146"/>
                <a:gd name="T81" fmla="*/ 57 h 61"/>
                <a:gd name="T82" fmla="*/ 10 w 146"/>
                <a:gd name="T83" fmla="*/ 56 h 61"/>
                <a:gd name="T84" fmla="*/ 7 w 146"/>
                <a:gd name="T85" fmla="*/ 55 h 61"/>
                <a:gd name="T86" fmla="*/ 4 w 146"/>
                <a:gd name="T87" fmla="*/ 51 h 61"/>
                <a:gd name="T88" fmla="*/ 4 w 146"/>
                <a:gd name="T89" fmla="*/ 47 h 61"/>
                <a:gd name="T90" fmla="*/ 4 w 146"/>
                <a:gd name="T91" fmla="*/ 16 h 61"/>
                <a:gd name="T92" fmla="*/ 4 w 146"/>
                <a:gd name="T93" fmla="*/ 16 h 61"/>
                <a:gd name="T94" fmla="*/ 6 w 146"/>
                <a:gd name="T95" fmla="*/ 12 h 61"/>
                <a:gd name="T96" fmla="*/ 7 w 146"/>
                <a:gd name="T97" fmla="*/ 8 h 61"/>
                <a:gd name="T98" fmla="*/ 10 w 146"/>
                <a:gd name="T99" fmla="*/ 5 h 61"/>
                <a:gd name="T100" fmla="*/ 14 w 146"/>
                <a:gd name="T101" fmla="*/ 5 h 61"/>
                <a:gd name="T102" fmla="*/ 14 w 146"/>
                <a:gd name="T103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6" h="61">
                  <a:moveTo>
                    <a:pt x="137" y="1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41" y="61"/>
                  </a:lnTo>
                  <a:lnTo>
                    <a:pt x="144" y="59"/>
                  </a:lnTo>
                  <a:lnTo>
                    <a:pt x="145" y="55"/>
                  </a:lnTo>
                  <a:lnTo>
                    <a:pt x="146" y="51"/>
                  </a:lnTo>
                  <a:lnTo>
                    <a:pt x="146" y="12"/>
                  </a:lnTo>
                  <a:lnTo>
                    <a:pt x="146" y="12"/>
                  </a:lnTo>
                  <a:lnTo>
                    <a:pt x="145" y="8"/>
                  </a:lnTo>
                  <a:lnTo>
                    <a:pt x="144" y="4"/>
                  </a:lnTo>
                  <a:lnTo>
                    <a:pt x="141" y="1"/>
                  </a:lnTo>
                  <a:lnTo>
                    <a:pt x="137" y="1"/>
                  </a:lnTo>
                  <a:lnTo>
                    <a:pt x="137" y="1"/>
                  </a:lnTo>
                  <a:close/>
                  <a:moveTo>
                    <a:pt x="14" y="5"/>
                  </a:moveTo>
                  <a:lnTo>
                    <a:pt x="131" y="5"/>
                  </a:lnTo>
                  <a:lnTo>
                    <a:pt x="131" y="5"/>
                  </a:lnTo>
                  <a:lnTo>
                    <a:pt x="135" y="7"/>
                  </a:lnTo>
                  <a:lnTo>
                    <a:pt x="137" y="9"/>
                  </a:lnTo>
                  <a:lnTo>
                    <a:pt x="140" y="12"/>
                  </a:lnTo>
                  <a:lnTo>
                    <a:pt x="140" y="16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38" y="52"/>
                  </a:lnTo>
                  <a:lnTo>
                    <a:pt x="137" y="55"/>
                  </a:lnTo>
                  <a:lnTo>
                    <a:pt x="135" y="57"/>
                  </a:lnTo>
                  <a:lnTo>
                    <a:pt x="131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0" y="56"/>
                  </a:lnTo>
                  <a:lnTo>
                    <a:pt x="7" y="55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2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50" name="Freeform 20634"/>
            <p:cNvSpPr/>
            <p:nvPr/>
          </p:nvSpPr>
          <p:spPr bwMode="auto">
            <a:xfrm>
              <a:off x="-1271588" y="2232025"/>
              <a:ext cx="119063" cy="90488"/>
            </a:xfrm>
            <a:custGeom>
              <a:avLst/>
              <a:gdLst>
                <a:gd name="T0" fmla="*/ 0 w 75"/>
                <a:gd name="T1" fmla="*/ 56 h 57"/>
                <a:gd name="T2" fmla="*/ 75 w 75"/>
                <a:gd name="T3" fmla="*/ 57 h 57"/>
                <a:gd name="T4" fmla="*/ 75 w 75"/>
                <a:gd name="T5" fmla="*/ 1 h 57"/>
                <a:gd name="T6" fmla="*/ 73 w 75"/>
                <a:gd name="T7" fmla="*/ 0 h 57"/>
                <a:gd name="T8" fmla="*/ 2 w 75"/>
                <a:gd name="T9" fmla="*/ 0 h 57"/>
                <a:gd name="T10" fmla="*/ 0 w 75"/>
                <a:gd name="T11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7">
                  <a:moveTo>
                    <a:pt x="0" y="56"/>
                  </a:moveTo>
                  <a:lnTo>
                    <a:pt x="75" y="57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2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51" name="Freeform 20635"/>
            <p:cNvSpPr>
              <a:spLocks noEditPoints="1"/>
            </p:cNvSpPr>
            <p:nvPr/>
          </p:nvSpPr>
          <p:spPr bwMode="auto">
            <a:xfrm>
              <a:off x="-1274763" y="2227263"/>
              <a:ext cx="125413" cy="98425"/>
            </a:xfrm>
            <a:custGeom>
              <a:avLst/>
              <a:gdLst>
                <a:gd name="T0" fmla="*/ 0 w 79"/>
                <a:gd name="T1" fmla="*/ 11 h 62"/>
                <a:gd name="T2" fmla="*/ 0 w 79"/>
                <a:gd name="T3" fmla="*/ 51 h 62"/>
                <a:gd name="T4" fmla="*/ 0 w 79"/>
                <a:gd name="T5" fmla="*/ 51 h 62"/>
                <a:gd name="T6" fmla="*/ 0 w 79"/>
                <a:gd name="T7" fmla="*/ 55 h 62"/>
                <a:gd name="T8" fmla="*/ 2 w 79"/>
                <a:gd name="T9" fmla="*/ 58 h 62"/>
                <a:gd name="T10" fmla="*/ 5 w 79"/>
                <a:gd name="T11" fmla="*/ 60 h 62"/>
                <a:gd name="T12" fmla="*/ 8 w 79"/>
                <a:gd name="T13" fmla="*/ 62 h 62"/>
                <a:gd name="T14" fmla="*/ 70 w 79"/>
                <a:gd name="T15" fmla="*/ 62 h 62"/>
                <a:gd name="T16" fmla="*/ 70 w 79"/>
                <a:gd name="T17" fmla="*/ 62 h 62"/>
                <a:gd name="T18" fmla="*/ 73 w 79"/>
                <a:gd name="T19" fmla="*/ 60 h 62"/>
                <a:gd name="T20" fmla="*/ 75 w 79"/>
                <a:gd name="T21" fmla="*/ 59 h 62"/>
                <a:gd name="T22" fmla="*/ 78 w 79"/>
                <a:gd name="T23" fmla="*/ 55 h 62"/>
                <a:gd name="T24" fmla="*/ 78 w 79"/>
                <a:gd name="T25" fmla="*/ 51 h 62"/>
                <a:gd name="T26" fmla="*/ 79 w 79"/>
                <a:gd name="T27" fmla="*/ 11 h 62"/>
                <a:gd name="T28" fmla="*/ 79 w 79"/>
                <a:gd name="T29" fmla="*/ 11 h 62"/>
                <a:gd name="T30" fmla="*/ 78 w 79"/>
                <a:gd name="T31" fmla="*/ 7 h 62"/>
                <a:gd name="T32" fmla="*/ 77 w 79"/>
                <a:gd name="T33" fmla="*/ 4 h 62"/>
                <a:gd name="T34" fmla="*/ 74 w 79"/>
                <a:gd name="T35" fmla="*/ 2 h 62"/>
                <a:gd name="T36" fmla="*/ 70 w 79"/>
                <a:gd name="T37" fmla="*/ 0 h 62"/>
                <a:gd name="T38" fmla="*/ 9 w 79"/>
                <a:gd name="T39" fmla="*/ 0 h 62"/>
                <a:gd name="T40" fmla="*/ 9 w 79"/>
                <a:gd name="T41" fmla="*/ 0 h 62"/>
                <a:gd name="T42" fmla="*/ 5 w 79"/>
                <a:gd name="T43" fmla="*/ 2 h 62"/>
                <a:gd name="T44" fmla="*/ 2 w 79"/>
                <a:gd name="T45" fmla="*/ 3 h 62"/>
                <a:gd name="T46" fmla="*/ 1 w 79"/>
                <a:gd name="T47" fmla="*/ 7 h 62"/>
                <a:gd name="T48" fmla="*/ 0 w 79"/>
                <a:gd name="T49" fmla="*/ 11 h 62"/>
                <a:gd name="T50" fmla="*/ 0 w 79"/>
                <a:gd name="T51" fmla="*/ 11 h 62"/>
                <a:gd name="T52" fmla="*/ 74 w 79"/>
                <a:gd name="T53" fmla="*/ 16 h 62"/>
                <a:gd name="T54" fmla="*/ 74 w 79"/>
                <a:gd name="T55" fmla="*/ 49 h 62"/>
                <a:gd name="T56" fmla="*/ 74 w 79"/>
                <a:gd name="T57" fmla="*/ 49 h 62"/>
                <a:gd name="T58" fmla="*/ 73 w 79"/>
                <a:gd name="T59" fmla="*/ 53 h 62"/>
                <a:gd name="T60" fmla="*/ 71 w 79"/>
                <a:gd name="T61" fmla="*/ 55 h 62"/>
                <a:gd name="T62" fmla="*/ 69 w 79"/>
                <a:gd name="T63" fmla="*/ 58 h 62"/>
                <a:gd name="T64" fmla="*/ 65 w 79"/>
                <a:gd name="T65" fmla="*/ 58 h 62"/>
                <a:gd name="T66" fmla="*/ 14 w 79"/>
                <a:gd name="T67" fmla="*/ 58 h 62"/>
                <a:gd name="T68" fmla="*/ 14 w 79"/>
                <a:gd name="T69" fmla="*/ 58 h 62"/>
                <a:gd name="T70" fmla="*/ 12 w 79"/>
                <a:gd name="T71" fmla="*/ 57 h 62"/>
                <a:gd name="T72" fmla="*/ 9 w 79"/>
                <a:gd name="T73" fmla="*/ 55 h 62"/>
                <a:gd name="T74" fmla="*/ 6 w 79"/>
                <a:gd name="T75" fmla="*/ 51 h 62"/>
                <a:gd name="T76" fmla="*/ 6 w 79"/>
                <a:gd name="T77" fmla="*/ 47 h 62"/>
                <a:gd name="T78" fmla="*/ 6 w 79"/>
                <a:gd name="T79" fmla="*/ 16 h 62"/>
                <a:gd name="T80" fmla="*/ 6 w 79"/>
                <a:gd name="T81" fmla="*/ 16 h 62"/>
                <a:gd name="T82" fmla="*/ 8 w 79"/>
                <a:gd name="T83" fmla="*/ 12 h 62"/>
                <a:gd name="T84" fmla="*/ 9 w 79"/>
                <a:gd name="T85" fmla="*/ 8 h 62"/>
                <a:gd name="T86" fmla="*/ 12 w 79"/>
                <a:gd name="T87" fmla="*/ 7 h 62"/>
                <a:gd name="T88" fmla="*/ 16 w 79"/>
                <a:gd name="T89" fmla="*/ 6 h 62"/>
                <a:gd name="T90" fmla="*/ 66 w 79"/>
                <a:gd name="T91" fmla="*/ 6 h 62"/>
                <a:gd name="T92" fmla="*/ 66 w 79"/>
                <a:gd name="T93" fmla="*/ 6 h 62"/>
                <a:gd name="T94" fmla="*/ 69 w 79"/>
                <a:gd name="T95" fmla="*/ 7 h 62"/>
                <a:gd name="T96" fmla="*/ 71 w 79"/>
                <a:gd name="T97" fmla="*/ 10 h 62"/>
                <a:gd name="T98" fmla="*/ 74 w 79"/>
                <a:gd name="T99" fmla="*/ 12 h 62"/>
                <a:gd name="T100" fmla="*/ 74 w 79"/>
                <a:gd name="T101" fmla="*/ 16 h 62"/>
                <a:gd name="T102" fmla="*/ 74 w 79"/>
                <a:gd name="T103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62">
                  <a:moveTo>
                    <a:pt x="0" y="1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5" y="60"/>
                  </a:lnTo>
                  <a:lnTo>
                    <a:pt x="8" y="62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3" y="60"/>
                  </a:lnTo>
                  <a:lnTo>
                    <a:pt x="75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8" y="7"/>
                  </a:lnTo>
                  <a:lnTo>
                    <a:pt x="77" y="4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2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74" y="16"/>
                  </a:moveTo>
                  <a:lnTo>
                    <a:pt x="74" y="49"/>
                  </a:lnTo>
                  <a:lnTo>
                    <a:pt x="74" y="49"/>
                  </a:lnTo>
                  <a:lnTo>
                    <a:pt x="73" y="53"/>
                  </a:lnTo>
                  <a:lnTo>
                    <a:pt x="71" y="55"/>
                  </a:lnTo>
                  <a:lnTo>
                    <a:pt x="69" y="58"/>
                  </a:lnTo>
                  <a:lnTo>
                    <a:pt x="65" y="58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2" y="57"/>
                  </a:lnTo>
                  <a:lnTo>
                    <a:pt x="9" y="55"/>
                  </a:lnTo>
                  <a:lnTo>
                    <a:pt x="6" y="51"/>
                  </a:lnTo>
                  <a:lnTo>
                    <a:pt x="6" y="4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2"/>
                  </a:lnTo>
                  <a:lnTo>
                    <a:pt x="9" y="8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9" y="7"/>
                  </a:lnTo>
                  <a:lnTo>
                    <a:pt x="71" y="10"/>
                  </a:lnTo>
                  <a:lnTo>
                    <a:pt x="74" y="12"/>
                  </a:lnTo>
                  <a:lnTo>
                    <a:pt x="74" y="16"/>
                  </a:lnTo>
                  <a:lnTo>
                    <a:pt x="74" y="16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52" name="Freeform 20636"/>
            <p:cNvSpPr/>
            <p:nvPr/>
          </p:nvSpPr>
          <p:spPr bwMode="auto">
            <a:xfrm>
              <a:off x="-1422400" y="2230438"/>
              <a:ext cx="119063" cy="90488"/>
            </a:xfrm>
            <a:custGeom>
              <a:avLst/>
              <a:gdLst>
                <a:gd name="T0" fmla="*/ 0 w 75"/>
                <a:gd name="T1" fmla="*/ 57 h 57"/>
                <a:gd name="T2" fmla="*/ 73 w 75"/>
                <a:gd name="T3" fmla="*/ 57 h 57"/>
                <a:gd name="T4" fmla="*/ 75 w 75"/>
                <a:gd name="T5" fmla="*/ 1 h 57"/>
                <a:gd name="T6" fmla="*/ 73 w 75"/>
                <a:gd name="T7" fmla="*/ 1 h 57"/>
                <a:gd name="T8" fmla="*/ 0 w 75"/>
                <a:gd name="T9" fmla="*/ 0 h 57"/>
                <a:gd name="T10" fmla="*/ 0 w 75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7">
                  <a:moveTo>
                    <a:pt x="0" y="57"/>
                  </a:moveTo>
                  <a:lnTo>
                    <a:pt x="73" y="57"/>
                  </a:lnTo>
                  <a:lnTo>
                    <a:pt x="75" y="1"/>
                  </a:lnTo>
                  <a:lnTo>
                    <a:pt x="73" y="1"/>
                  </a:lnTo>
                  <a:lnTo>
                    <a:pt x="0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53" name="Freeform 20637"/>
            <p:cNvSpPr>
              <a:spLocks noEditPoints="1"/>
            </p:cNvSpPr>
            <p:nvPr/>
          </p:nvSpPr>
          <p:spPr bwMode="auto">
            <a:xfrm>
              <a:off x="-1425575" y="2227263"/>
              <a:ext cx="123825" cy="95250"/>
            </a:xfrm>
            <a:custGeom>
              <a:avLst/>
              <a:gdLst>
                <a:gd name="T0" fmla="*/ 0 w 78"/>
                <a:gd name="T1" fmla="*/ 10 h 60"/>
                <a:gd name="T2" fmla="*/ 0 w 78"/>
                <a:gd name="T3" fmla="*/ 50 h 60"/>
                <a:gd name="T4" fmla="*/ 0 w 78"/>
                <a:gd name="T5" fmla="*/ 50 h 60"/>
                <a:gd name="T6" fmla="*/ 0 w 78"/>
                <a:gd name="T7" fmla="*/ 54 h 60"/>
                <a:gd name="T8" fmla="*/ 2 w 78"/>
                <a:gd name="T9" fmla="*/ 58 h 60"/>
                <a:gd name="T10" fmla="*/ 5 w 78"/>
                <a:gd name="T11" fmla="*/ 59 h 60"/>
                <a:gd name="T12" fmla="*/ 8 w 78"/>
                <a:gd name="T13" fmla="*/ 60 h 60"/>
                <a:gd name="T14" fmla="*/ 69 w 78"/>
                <a:gd name="T15" fmla="*/ 60 h 60"/>
                <a:gd name="T16" fmla="*/ 69 w 78"/>
                <a:gd name="T17" fmla="*/ 60 h 60"/>
                <a:gd name="T18" fmla="*/ 73 w 78"/>
                <a:gd name="T19" fmla="*/ 60 h 60"/>
                <a:gd name="T20" fmla="*/ 75 w 78"/>
                <a:gd name="T21" fmla="*/ 58 h 60"/>
                <a:gd name="T22" fmla="*/ 78 w 78"/>
                <a:gd name="T23" fmla="*/ 55 h 60"/>
                <a:gd name="T24" fmla="*/ 78 w 78"/>
                <a:gd name="T25" fmla="*/ 51 h 60"/>
                <a:gd name="T26" fmla="*/ 78 w 78"/>
                <a:gd name="T27" fmla="*/ 11 h 60"/>
                <a:gd name="T28" fmla="*/ 78 w 78"/>
                <a:gd name="T29" fmla="*/ 11 h 60"/>
                <a:gd name="T30" fmla="*/ 78 w 78"/>
                <a:gd name="T31" fmla="*/ 7 h 60"/>
                <a:gd name="T32" fmla="*/ 75 w 78"/>
                <a:gd name="T33" fmla="*/ 3 h 60"/>
                <a:gd name="T34" fmla="*/ 73 w 78"/>
                <a:gd name="T35" fmla="*/ 2 h 60"/>
                <a:gd name="T36" fmla="*/ 70 w 78"/>
                <a:gd name="T37" fmla="*/ 0 h 60"/>
                <a:gd name="T38" fmla="*/ 9 w 78"/>
                <a:gd name="T39" fmla="*/ 0 h 60"/>
                <a:gd name="T40" fmla="*/ 9 w 78"/>
                <a:gd name="T41" fmla="*/ 0 h 60"/>
                <a:gd name="T42" fmla="*/ 5 w 78"/>
                <a:gd name="T43" fmla="*/ 0 h 60"/>
                <a:gd name="T44" fmla="*/ 2 w 78"/>
                <a:gd name="T45" fmla="*/ 3 h 60"/>
                <a:gd name="T46" fmla="*/ 1 w 78"/>
                <a:gd name="T47" fmla="*/ 6 h 60"/>
                <a:gd name="T48" fmla="*/ 0 w 78"/>
                <a:gd name="T49" fmla="*/ 10 h 60"/>
                <a:gd name="T50" fmla="*/ 0 w 78"/>
                <a:gd name="T51" fmla="*/ 10 h 60"/>
                <a:gd name="T52" fmla="*/ 74 w 78"/>
                <a:gd name="T53" fmla="*/ 16 h 60"/>
                <a:gd name="T54" fmla="*/ 74 w 78"/>
                <a:gd name="T55" fmla="*/ 47 h 60"/>
                <a:gd name="T56" fmla="*/ 74 w 78"/>
                <a:gd name="T57" fmla="*/ 47 h 60"/>
                <a:gd name="T58" fmla="*/ 73 w 78"/>
                <a:gd name="T59" fmla="*/ 51 h 60"/>
                <a:gd name="T60" fmla="*/ 71 w 78"/>
                <a:gd name="T61" fmla="*/ 55 h 60"/>
                <a:gd name="T62" fmla="*/ 69 w 78"/>
                <a:gd name="T63" fmla="*/ 57 h 60"/>
                <a:gd name="T64" fmla="*/ 65 w 78"/>
                <a:gd name="T65" fmla="*/ 58 h 60"/>
                <a:gd name="T66" fmla="*/ 14 w 78"/>
                <a:gd name="T67" fmla="*/ 58 h 60"/>
                <a:gd name="T68" fmla="*/ 14 w 78"/>
                <a:gd name="T69" fmla="*/ 58 h 60"/>
                <a:gd name="T70" fmla="*/ 12 w 78"/>
                <a:gd name="T71" fmla="*/ 57 h 60"/>
                <a:gd name="T72" fmla="*/ 9 w 78"/>
                <a:gd name="T73" fmla="*/ 54 h 60"/>
                <a:gd name="T74" fmla="*/ 6 w 78"/>
                <a:gd name="T75" fmla="*/ 51 h 60"/>
                <a:gd name="T76" fmla="*/ 6 w 78"/>
                <a:gd name="T77" fmla="*/ 47 h 60"/>
                <a:gd name="T78" fmla="*/ 6 w 78"/>
                <a:gd name="T79" fmla="*/ 15 h 60"/>
                <a:gd name="T80" fmla="*/ 6 w 78"/>
                <a:gd name="T81" fmla="*/ 15 h 60"/>
                <a:gd name="T82" fmla="*/ 6 w 78"/>
                <a:gd name="T83" fmla="*/ 11 h 60"/>
                <a:gd name="T84" fmla="*/ 9 w 78"/>
                <a:gd name="T85" fmla="*/ 8 h 60"/>
                <a:gd name="T86" fmla="*/ 12 w 78"/>
                <a:gd name="T87" fmla="*/ 6 h 60"/>
                <a:gd name="T88" fmla="*/ 15 w 78"/>
                <a:gd name="T89" fmla="*/ 4 h 60"/>
                <a:gd name="T90" fmla="*/ 65 w 78"/>
                <a:gd name="T91" fmla="*/ 6 h 60"/>
                <a:gd name="T92" fmla="*/ 65 w 78"/>
                <a:gd name="T93" fmla="*/ 6 h 60"/>
                <a:gd name="T94" fmla="*/ 69 w 78"/>
                <a:gd name="T95" fmla="*/ 6 h 60"/>
                <a:gd name="T96" fmla="*/ 71 w 78"/>
                <a:gd name="T97" fmla="*/ 8 h 60"/>
                <a:gd name="T98" fmla="*/ 74 w 78"/>
                <a:gd name="T99" fmla="*/ 12 h 60"/>
                <a:gd name="T100" fmla="*/ 74 w 78"/>
                <a:gd name="T101" fmla="*/ 16 h 60"/>
                <a:gd name="T102" fmla="*/ 74 w 78"/>
                <a:gd name="T103" fmla="*/ 1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" h="60">
                  <a:moveTo>
                    <a:pt x="0" y="10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5" y="59"/>
                  </a:lnTo>
                  <a:lnTo>
                    <a:pt x="8" y="60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73" y="60"/>
                  </a:lnTo>
                  <a:lnTo>
                    <a:pt x="75" y="58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78" y="7"/>
                  </a:lnTo>
                  <a:lnTo>
                    <a:pt x="75" y="3"/>
                  </a:lnTo>
                  <a:lnTo>
                    <a:pt x="73" y="2"/>
                  </a:lnTo>
                  <a:lnTo>
                    <a:pt x="7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0"/>
                  </a:lnTo>
                  <a:close/>
                  <a:moveTo>
                    <a:pt x="74" y="16"/>
                  </a:moveTo>
                  <a:lnTo>
                    <a:pt x="74" y="47"/>
                  </a:lnTo>
                  <a:lnTo>
                    <a:pt x="74" y="47"/>
                  </a:lnTo>
                  <a:lnTo>
                    <a:pt x="73" y="51"/>
                  </a:lnTo>
                  <a:lnTo>
                    <a:pt x="71" y="55"/>
                  </a:lnTo>
                  <a:lnTo>
                    <a:pt x="69" y="57"/>
                  </a:lnTo>
                  <a:lnTo>
                    <a:pt x="65" y="58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2" y="57"/>
                  </a:lnTo>
                  <a:lnTo>
                    <a:pt x="9" y="54"/>
                  </a:lnTo>
                  <a:lnTo>
                    <a:pt x="6" y="51"/>
                  </a:lnTo>
                  <a:lnTo>
                    <a:pt x="6" y="47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1"/>
                  </a:lnTo>
                  <a:lnTo>
                    <a:pt x="9" y="8"/>
                  </a:lnTo>
                  <a:lnTo>
                    <a:pt x="12" y="6"/>
                  </a:lnTo>
                  <a:lnTo>
                    <a:pt x="15" y="4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9" y="6"/>
                  </a:lnTo>
                  <a:lnTo>
                    <a:pt x="71" y="8"/>
                  </a:lnTo>
                  <a:lnTo>
                    <a:pt x="74" y="12"/>
                  </a:lnTo>
                  <a:lnTo>
                    <a:pt x="74" y="16"/>
                  </a:lnTo>
                  <a:lnTo>
                    <a:pt x="74" y="16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54" name="Freeform 20638"/>
            <p:cNvSpPr/>
            <p:nvPr/>
          </p:nvSpPr>
          <p:spPr bwMode="auto">
            <a:xfrm>
              <a:off x="-1573213" y="2230438"/>
              <a:ext cx="119063" cy="90488"/>
            </a:xfrm>
            <a:custGeom>
              <a:avLst/>
              <a:gdLst>
                <a:gd name="T0" fmla="*/ 0 w 75"/>
                <a:gd name="T1" fmla="*/ 56 h 57"/>
                <a:gd name="T2" fmla="*/ 73 w 75"/>
                <a:gd name="T3" fmla="*/ 57 h 57"/>
                <a:gd name="T4" fmla="*/ 75 w 75"/>
                <a:gd name="T5" fmla="*/ 1 h 57"/>
                <a:gd name="T6" fmla="*/ 73 w 75"/>
                <a:gd name="T7" fmla="*/ 0 h 57"/>
                <a:gd name="T8" fmla="*/ 0 w 75"/>
                <a:gd name="T9" fmla="*/ 0 h 57"/>
                <a:gd name="T10" fmla="*/ 0 w 75"/>
                <a:gd name="T11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7">
                  <a:moveTo>
                    <a:pt x="0" y="56"/>
                  </a:moveTo>
                  <a:lnTo>
                    <a:pt x="73" y="57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55" name="Freeform 20639"/>
            <p:cNvSpPr>
              <a:spLocks noEditPoints="1"/>
            </p:cNvSpPr>
            <p:nvPr/>
          </p:nvSpPr>
          <p:spPr bwMode="auto">
            <a:xfrm>
              <a:off x="-1577975" y="2225675"/>
              <a:ext cx="125413" cy="96838"/>
            </a:xfrm>
            <a:custGeom>
              <a:avLst/>
              <a:gdLst>
                <a:gd name="T0" fmla="*/ 1 w 79"/>
                <a:gd name="T1" fmla="*/ 11 h 61"/>
                <a:gd name="T2" fmla="*/ 0 w 79"/>
                <a:gd name="T3" fmla="*/ 50 h 61"/>
                <a:gd name="T4" fmla="*/ 0 w 79"/>
                <a:gd name="T5" fmla="*/ 50 h 61"/>
                <a:gd name="T6" fmla="*/ 1 w 79"/>
                <a:gd name="T7" fmla="*/ 55 h 61"/>
                <a:gd name="T8" fmla="*/ 2 w 79"/>
                <a:gd name="T9" fmla="*/ 58 h 61"/>
                <a:gd name="T10" fmla="*/ 5 w 79"/>
                <a:gd name="T11" fmla="*/ 60 h 61"/>
                <a:gd name="T12" fmla="*/ 9 w 79"/>
                <a:gd name="T13" fmla="*/ 60 h 61"/>
                <a:gd name="T14" fmla="*/ 70 w 79"/>
                <a:gd name="T15" fmla="*/ 61 h 61"/>
                <a:gd name="T16" fmla="*/ 70 w 79"/>
                <a:gd name="T17" fmla="*/ 61 h 61"/>
                <a:gd name="T18" fmla="*/ 74 w 79"/>
                <a:gd name="T19" fmla="*/ 60 h 61"/>
                <a:gd name="T20" fmla="*/ 76 w 79"/>
                <a:gd name="T21" fmla="*/ 59 h 61"/>
                <a:gd name="T22" fmla="*/ 78 w 79"/>
                <a:gd name="T23" fmla="*/ 55 h 61"/>
                <a:gd name="T24" fmla="*/ 79 w 79"/>
                <a:gd name="T25" fmla="*/ 51 h 61"/>
                <a:gd name="T26" fmla="*/ 79 w 79"/>
                <a:gd name="T27" fmla="*/ 11 h 61"/>
                <a:gd name="T28" fmla="*/ 79 w 79"/>
                <a:gd name="T29" fmla="*/ 11 h 61"/>
                <a:gd name="T30" fmla="*/ 79 w 79"/>
                <a:gd name="T31" fmla="*/ 7 h 61"/>
                <a:gd name="T32" fmla="*/ 76 w 79"/>
                <a:gd name="T33" fmla="*/ 4 h 61"/>
                <a:gd name="T34" fmla="*/ 74 w 79"/>
                <a:gd name="T35" fmla="*/ 1 h 61"/>
                <a:gd name="T36" fmla="*/ 71 w 79"/>
                <a:gd name="T37" fmla="*/ 0 h 61"/>
                <a:gd name="T38" fmla="*/ 9 w 79"/>
                <a:gd name="T39" fmla="*/ 0 h 61"/>
                <a:gd name="T40" fmla="*/ 9 w 79"/>
                <a:gd name="T41" fmla="*/ 0 h 61"/>
                <a:gd name="T42" fmla="*/ 6 w 79"/>
                <a:gd name="T43" fmla="*/ 1 h 61"/>
                <a:gd name="T44" fmla="*/ 3 w 79"/>
                <a:gd name="T45" fmla="*/ 3 h 61"/>
                <a:gd name="T46" fmla="*/ 1 w 79"/>
                <a:gd name="T47" fmla="*/ 7 h 61"/>
                <a:gd name="T48" fmla="*/ 1 w 79"/>
                <a:gd name="T49" fmla="*/ 11 h 61"/>
                <a:gd name="T50" fmla="*/ 1 w 79"/>
                <a:gd name="T51" fmla="*/ 11 h 61"/>
                <a:gd name="T52" fmla="*/ 75 w 79"/>
                <a:gd name="T53" fmla="*/ 16 h 61"/>
                <a:gd name="T54" fmla="*/ 75 w 79"/>
                <a:gd name="T55" fmla="*/ 47 h 61"/>
                <a:gd name="T56" fmla="*/ 75 w 79"/>
                <a:gd name="T57" fmla="*/ 47 h 61"/>
                <a:gd name="T58" fmla="*/ 74 w 79"/>
                <a:gd name="T59" fmla="*/ 51 h 61"/>
                <a:gd name="T60" fmla="*/ 72 w 79"/>
                <a:gd name="T61" fmla="*/ 55 h 61"/>
                <a:gd name="T62" fmla="*/ 70 w 79"/>
                <a:gd name="T63" fmla="*/ 58 h 61"/>
                <a:gd name="T64" fmla="*/ 66 w 79"/>
                <a:gd name="T65" fmla="*/ 58 h 61"/>
                <a:gd name="T66" fmla="*/ 15 w 79"/>
                <a:gd name="T67" fmla="*/ 58 h 61"/>
                <a:gd name="T68" fmla="*/ 15 w 79"/>
                <a:gd name="T69" fmla="*/ 58 h 61"/>
                <a:gd name="T70" fmla="*/ 11 w 79"/>
                <a:gd name="T71" fmla="*/ 56 h 61"/>
                <a:gd name="T72" fmla="*/ 9 w 79"/>
                <a:gd name="T73" fmla="*/ 55 h 61"/>
                <a:gd name="T74" fmla="*/ 7 w 79"/>
                <a:gd name="T75" fmla="*/ 51 h 61"/>
                <a:gd name="T76" fmla="*/ 6 w 79"/>
                <a:gd name="T77" fmla="*/ 47 h 61"/>
                <a:gd name="T78" fmla="*/ 7 w 79"/>
                <a:gd name="T79" fmla="*/ 16 h 61"/>
                <a:gd name="T80" fmla="*/ 7 w 79"/>
                <a:gd name="T81" fmla="*/ 16 h 61"/>
                <a:gd name="T82" fmla="*/ 7 w 79"/>
                <a:gd name="T83" fmla="*/ 12 h 61"/>
                <a:gd name="T84" fmla="*/ 10 w 79"/>
                <a:gd name="T85" fmla="*/ 8 h 61"/>
                <a:gd name="T86" fmla="*/ 13 w 79"/>
                <a:gd name="T87" fmla="*/ 5 h 61"/>
                <a:gd name="T88" fmla="*/ 15 w 79"/>
                <a:gd name="T89" fmla="*/ 5 h 61"/>
                <a:gd name="T90" fmla="*/ 66 w 79"/>
                <a:gd name="T91" fmla="*/ 5 h 61"/>
                <a:gd name="T92" fmla="*/ 66 w 79"/>
                <a:gd name="T93" fmla="*/ 5 h 61"/>
                <a:gd name="T94" fmla="*/ 70 w 79"/>
                <a:gd name="T95" fmla="*/ 7 h 61"/>
                <a:gd name="T96" fmla="*/ 72 w 79"/>
                <a:gd name="T97" fmla="*/ 8 h 61"/>
                <a:gd name="T98" fmla="*/ 74 w 79"/>
                <a:gd name="T99" fmla="*/ 12 h 61"/>
                <a:gd name="T100" fmla="*/ 75 w 79"/>
                <a:gd name="T101" fmla="*/ 16 h 61"/>
                <a:gd name="T102" fmla="*/ 75 w 79"/>
                <a:gd name="T103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61">
                  <a:moveTo>
                    <a:pt x="1" y="11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1" y="55"/>
                  </a:lnTo>
                  <a:lnTo>
                    <a:pt x="2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0"/>
                  </a:lnTo>
                  <a:lnTo>
                    <a:pt x="76" y="59"/>
                  </a:lnTo>
                  <a:lnTo>
                    <a:pt x="78" y="55"/>
                  </a:lnTo>
                  <a:lnTo>
                    <a:pt x="79" y="5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7"/>
                  </a:lnTo>
                  <a:lnTo>
                    <a:pt x="76" y="4"/>
                  </a:lnTo>
                  <a:lnTo>
                    <a:pt x="74" y="1"/>
                  </a:lnTo>
                  <a:lnTo>
                    <a:pt x="7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1" y="11"/>
                  </a:lnTo>
                  <a:lnTo>
                    <a:pt x="1" y="11"/>
                  </a:lnTo>
                  <a:close/>
                  <a:moveTo>
                    <a:pt x="75" y="16"/>
                  </a:moveTo>
                  <a:lnTo>
                    <a:pt x="75" y="47"/>
                  </a:lnTo>
                  <a:lnTo>
                    <a:pt x="75" y="47"/>
                  </a:lnTo>
                  <a:lnTo>
                    <a:pt x="74" y="51"/>
                  </a:lnTo>
                  <a:lnTo>
                    <a:pt x="72" y="55"/>
                  </a:lnTo>
                  <a:lnTo>
                    <a:pt x="70" y="58"/>
                  </a:lnTo>
                  <a:lnTo>
                    <a:pt x="66" y="58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56"/>
                  </a:lnTo>
                  <a:lnTo>
                    <a:pt x="9" y="55"/>
                  </a:lnTo>
                  <a:lnTo>
                    <a:pt x="7" y="51"/>
                  </a:lnTo>
                  <a:lnTo>
                    <a:pt x="6" y="4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2"/>
                  </a:lnTo>
                  <a:lnTo>
                    <a:pt x="10" y="8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70" y="7"/>
                  </a:lnTo>
                  <a:lnTo>
                    <a:pt x="72" y="8"/>
                  </a:lnTo>
                  <a:lnTo>
                    <a:pt x="74" y="12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56" name="Freeform 20640"/>
            <p:cNvSpPr/>
            <p:nvPr/>
          </p:nvSpPr>
          <p:spPr bwMode="auto">
            <a:xfrm>
              <a:off x="-1724025" y="2227263"/>
              <a:ext cx="115888" cy="92075"/>
            </a:xfrm>
            <a:custGeom>
              <a:avLst/>
              <a:gdLst>
                <a:gd name="T0" fmla="*/ 0 w 73"/>
                <a:gd name="T1" fmla="*/ 58 h 58"/>
                <a:gd name="T2" fmla="*/ 73 w 73"/>
                <a:gd name="T3" fmla="*/ 58 h 58"/>
                <a:gd name="T4" fmla="*/ 73 w 73"/>
                <a:gd name="T5" fmla="*/ 2 h 58"/>
                <a:gd name="T6" fmla="*/ 73 w 73"/>
                <a:gd name="T7" fmla="*/ 2 h 58"/>
                <a:gd name="T8" fmla="*/ 0 w 73"/>
                <a:gd name="T9" fmla="*/ 0 h 58"/>
                <a:gd name="T10" fmla="*/ 0 w 73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58">
                  <a:moveTo>
                    <a:pt x="0" y="58"/>
                  </a:moveTo>
                  <a:lnTo>
                    <a:pt x="73" y="58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0" y="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57" name="Freeform 20641"/>
            <p:cNvSpPr>
              <a:spLocks noEditPoints="1"/>
            </p:cNvSpPr>
            <p:nvPr/>
          </p:nvSpPr>
          <p:spPr bwMode="auto">
            <a:xfrm>
              <a:off x="-1730375" y="2224088"/>
              <a:ext cx="127000" cy="96838"/>
            </a:xfrm>
            <a:custGeom>
              <a:avLst/>
              <a:gdLst>
                <a:gd name="T0" fmla="*/ 2 w 80"/>
                <a:gd name="T1" fmla="*/ 10 h 61"/>
                <a:gd name="T2" fmla="*/ 0 w 80"/>
                <a:gd name="T3" fmla="*/ 51 h 61"/>
                <a:gd name="T4" fmla="*/ 0 w 80"/>
                <a:gd name="T5" fmla="*/ 51 h 61"/>
                <a:gd name="T6" fmla="*/ 2 w 80"/>
                <a:gd name="T7" fmla="*/ 55 h 61"/>
                <a:gd name="T8" fmla="*/ 3 w 80"/>
                <a:gd name="T9" fmla="*/ 57 h 61"/>
                <a:gd name="T10" fmla="*/ 6 w 80"/>
                <a:gd name="T11" fmla="*/ 60 h 61"/>
                <a:gd name="T12" fmla="*/ 10 w 80"/>
                <a:gd name="T13" fmla="*/ 61 h 61"/>
                <a:gd name="T14" fmla="*/ 71 w 80"/>
                <a:gd name="T15" fmla="*/ 61 h 61"/>
                <a:gd name="T16" fmla="*/ 71 w 80"/>
                <a:gd name="T17" fmla="*/ 61 h 61"/>
                <a:gd name="T18" fmla="*/ 75 w 80"/>
                <a:gd name="T19" fmla="*/ 61 h 61"/>
                <a:gd name="T20" fmla="*/ 77 w 80"/>
                <a:gd name="T21" fmla="*/ 59 h 61"/>
                <a:gd name="T22" fmla="*/ 79 w 80"/>
                <a:gd name="T23" fmla="*/ 55 h 61"/>
                <a:gd name="T24" fmla="*/ 80 w 80"/>
                <a:gd name="T25" fmla="*/ 51 h 61"/>
                <a:gd name="T26" fmla="*/ 80 w 80"/>
                <a:gd name="T27" fmla="*/ 12 h 61"/>
                <a:gd name="T28" fmla="*/ 80 w 80"/>
                <a:gd name="T29" fmla="*/ 12 h 61"/>
                <a:gd name="T30" fmla="*/ 79 w 80"/>
                <a:gd name="T31" fmla="*/ 8 h 61"/>
                <a:gd name="T32" fmla="*/ 77 w 80"/>
                <a:gd name="T33" fmla="*/ 4 h 61"/>
                <a:gd name="T34" fmla="*/ 75 w 80"/>
                <a:gd name="T35" fmla="*/ 1 h 61"/>
                <a:gd name="T36" fmla="*/ 71 w 80"/>
                <a:gd name="T37" fmla="*/ 1 h 61"/>
                <a:gd name="T38" fmla="*/ 10 w 80"/>
                <a:gd name="T39" fmla="*/ 0 h 61"/>
                <a:gd name="T40" fmla="*/ 10 w 80"/>
                <a:gd name="T41" fmla="*/ 0 h 61"/>
                <a:gd name="T42" fmla="*/ 7 w 80"/>
                <a:gd name="T43" fmla="*/ 1 h 61"/>
                <a:gd name="T44" fmla="*/ 4 w 80"/>
                <a:gd name="T45" fmla="*/ 4 h 61"/>
                <a:gd name="T46" fmla="*/ 2 w 80"/>
                <a:gd name="T47" fmla="*/ 6 h 61"/>
                <a:gd name="T48" fmla="*/ 2 w 80"/>
                <a:gd name="T49" fmla="*/ 10 h 61"/>
                <a:gd name="T50" fmla="*/ 2 w 80"/>
                <a:gd name="T51" fmla="*/ 10 h 61"/>
                <a:gd name="T52" fmla="*/ 76 w 80"/>
                <a:gd name="T53" fmla="*/ 17 h 61"/>
                <a:gd name="T54" fmla="*/ 75 w 80"/>
                <a:gd name="T55" fmla="*/ 48 h 61"/>
                <a:gd name="T56" fmla="*/ 75 w 80"/>
                <a:gd name="T57" fmla="*/ 48 h 61"/>
                <a:gd name="T58" fmla="*/ 75 w 80"/>
                <a:gd name="T59" fmla="*/ 52 h 61"/>
                <a:gd name="T60" fmla="*/ 73 w 80"/>
                <a:gd name="T61" fmla="*/ 55 h 61"/>
                <a:gd name="T62" fmla="*/ 69 w 80"/>
                <a:gd name="T63" fmla="*/ 57 h 61"/>
                <a:gd name="T64" fmla="*/ 67 w 80"/>
                <a:gd name="T65" fmla="*/ 59 h 61"/>
                <a:gd name="T66" fmla="*/ 16 w 80"/>
                <a:gd name="T67" fmla="*/ 57 h 61"/>
                <a:gd name="T68" fmla="*/ 16 w 80"/>
                <a:gd name="T69" fmla="*/ 57 h 61"/>
                <a:gd name="T70" fmla="*/ 12 w 80"/>
                <a:gd name="T71" fmla="*/ 57 h 61"/>
                <a:gd name="T72" fmla="*/ 10 w 80"/>
                <a:gd name="T73" fmla="*/ 55 h 61"/>
                <a:gd name="T74" fmla="*/ 8 w 80"/>
                <a:gd name="T75" fmla="*/ 51 h 61"/>
                <a:gd name="T76" fmla="*/ 7 w 80"/>
                <a:gd name="T77" fmla="*/ 47 h 61"/>
                <a:gd name="T78" fmla="*/ 8 w 80"/>
                <a:gd name="T79" fmla="*/ 16 h 61"/>
                <a:gd name="T80" fmla="*/ 8 w 80"/>
                <a:gd name="T81" fmla="*/ 16 h 61"/>
                <a:gd name="T82" fmla="*/ 8 w 80"/>
                <a:gd name="T83" fmla="*/ 12 h 61"/>
                <a:gd name="T84" fmla="*/ 10 w 80"/>
                <a:gd name="T85" fmla="*/ 9 h 61"/>
                <a:gd name="T86" fmla="*/ 13 w 80"/>
                <a:gd name="T87" fmla="*/ 6 h 61"/>
                <a:gd name="T88" fmla="*/ 16 w 80"/>
                <a:gd name="T89" fmla="*/ 5 h 61"/>
                <a:gd name="T90" fmla="*/ 67 w 80"/>
                <a:gd name="T91" fmla="*/ 6 h 61"/>
                <a:gd name="T92" fmla="*/ 67 w 80"/>
                <a:gd name="T93" fmla="*/ 6 h 61"/>
                <a:gd name="T94" fmla="*/ 71 w 80"/>
                <a:gd name="T95" fmla="*/ 6 h 61"/>
                <a:gd name="T96" fmla="*/ 73 w 80"/>
                <a:gd name="T97" fmla="*/ 9 h 61"/>
                <a:gd name="T98" fmla="*/ 75 w 80"/>
                <a:gd name="T99" fmla="*/ 12 h 61"/>
                <a:gd name="T100" fmla="*/ 76 w 80"/>
                <a:gd name="T101" fmla="*/ 17 h 61"/>
                <a:gd name="T102" fmla="*/ 76 w 80"/>
                <a:gd name="T103" fmla="*/ 1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61">
                  <a:moveTo>
                    <a:pt x="2" y="10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7"/>
                  </a:lnTo>
                  <a:lnTo>
                    <a:pt x="6" y="60"/>
                  </a:lnTo>
                  <a:lnTo>
                    <a:pt x="1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5" y="61"/>
                  </a:lnTo>
                  <a:lnTo>
                    <a:pt x="77" y="59"/>
                  </a:lnTo>
                  <a:lnTo>
                    <a:pt x="79" y="55"/>
                  </a:lnTo>
                  <a:lnTo>
                    <a:pt x="80" y="51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79" y="8"/>
                  </a:lnTo>
                  <a:lnTo>
                    <a:pt x="77" y="4"/>
                  </a:lnTo>
                  <a:lnTo>
                    <a:pt x="75" y="1"/>
                  </a:lnTo>
                  <a:lnTo>
                    <a:pt x="71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2" y="10"/>
                  </a:lnTo>
                  <a:close/>
                  <a:moveTo>
                    <a:pt x="76" y="17"/>
                  </a:moveTo>
                  <a:lnTo>
                    <a:pt x="75" y="48"/>
                  </a:lnTo>
                  <a:lnTo>
                    <a:pt x="75" y="48"/>
                  </a:lnTo>
                  <a:lnTo>
                    <a:pt x="75" y="52"/>
                  </a:lnTo>
                  <a:lnTo>
                    <a:pt x="73" y="55"/>
                  </a:lnTo>
                  <a:lnTo>
                    <a:pt x="69" y="57"/>
                  </a:lnTo>
                  <a:lnTo>
                    <a:pt x="67" y="59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2" y="57"/>
                  </a:lnTo>
                  <a:lnTo>
                    <a:pt x="10" y="55"/>
                  </a:lnTo>
                  <a:lnTo>
                    <a:pt x="8" y="51"/>
                  </a:lnTo>
                  <a:lnTo>
                    <a:pt x="7" y="47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6"/>
                  </a:lnTo>
                  <a:lnTo>
                    <a:pt x="16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71" y="6"/>
                  </a:lnTo>
                  <a:lnTo>
                    <a:pt x="73" y="9"/>
                  </a:lnTo>
                  <a:lnTo>
                    <a:pt x="75" y="12"/>
                  </a:lnTo>
                  <a:lnTo>
                    <a:pt x="76" y="17"/>
                  </a:lnTo>
                  <a:lnTo>
                    <a:pt x="76" y="17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58" name="Freeform 20642"/>
            <p:cNvSpPr/>
            <p:nvPr/>
          </p:nvSpPr>
          <p:spPr bwMode="auto">
            <a:xfrm>
              <a:off x="-1874838" y="2227263"/>
              <a:ext cx="115888" cy="90488"/>
            </a:xfrm>
            <a:custGeom>
              <a:avLst/>
              <a:gdLst>
                <a:gd name="T0" fmla="*/ 0 w 73"/>
                <a:gd name="T1" fmla="*/ 57 h 57"/>
                <a:gd name="T2" fmla="*/ 73 w 73"/>
                <a:gd name="T3" fmla="*/ 57 h 57"/>
                <a:gd name="T4" fmla="*/ 73 w 73"/>
                <a:gd name="T5" fmla="*/ 2 h 57"/>
                <a:gd name="T6" fmla="*/ 73 w 73"/>
                <a:gd name="T7" fmla="*/ 0 h 57"/>
                <a:gd name="T8" fmla="*/ 0 w 73"/>
                <a:gd name="T9" fmla="*/ 0 h 57"/>
                <a:gd name="T10" fmla="*/ 0 w 73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57">
                  <a:moveTo>
                    <a:pt x="0" y="57"/>
                  </a:moveTo>
                  <a:lnTo>
                    <a:pt x="73" y="57"/>
                  </a:lnTo>
                  <a:lnTo>
                    <a:pt x="73" y="2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59" name="Freeform 20643"/>
            <p:cNvSpPr>
              <a:spLocks noEditPoints="1"/>
            </p:cNvSpPr>
            <p:nvPr/>
          </p:nvSpPr>
          <p:spPr bwMode="auto">
            <a:xfrm>
              <a:off x="-1881188" y="2224088"/>
              <a:ext cx="127000" cy="96838"/>
            </a:xfrm>
            <a:custGeom>
              <a:avLst/>
              <a:gdLst>
                <a:gd name="T0" fmla="*/ 0 w 80"/>
                <a:gd name="T1" fmla="*/ 10 h 61"/>
                <a:gd name="T2" fmla="*/ 0 w 80"/>
                <a:gd name="T3" fmla="*/ 49 h 61"/>
                <a:gd name="T4" fmla="*/ 0 w 80"/>
                <a:gd name="T5" fmla="*/ 49 h 61"/>
                <a:gd name="T6" fmla="*/ 2 w 80"/>
                <a:gd name="T7" fmla="*/ 53 h 61"/>
                <a:gd name="T8" fmla="*/ 3 w 80"/>
                <a:gd name="T9" fmla="*/ 57 h 61"/>
                <a:gd name="T10" fmla="*/ 6 w 80"/>
                <a:gd name="T11" fmla="*/ 60 h 61"/>
                <a:gd name="T12" fmla="*/ 10 w 80"/>
                <a:gd name="T13" fmla="*/ 60 h 61"/>
                <a:gd name="T14" fmla="*/ 71 w 80"/>
                <a:gd name="T15" fmla="*/ 61 h 61"/>
                <a:gd name="T16" fmla="*/ 71 w 80"/>
                <a:gd name="T17" fmla="*/ 61 h 61"/>
                <a:gd name="T18" fmla="*/ 75 w 80"/>
                <a:gd name="T19" fmla="*/ 60 h 61"/>
                <a:gd name="T20" fmla="*/ 77 w 80"/>
                <a:gd name="T21" fmla="*/ 57 h 61"/>
                <a:gd name="T22" fmla="*/ 79 w 80"/>
                <a:gd name="T23" fmla="*/ 55 h 61"/>
                <a:gd name="T24" fmla="*/ 80 w 80"/>
                <a:gd name="T25" fmla="*/ 51 h 61"/>
                <a:gd name="T26" fmla="*/ 80 w 80"/>
                <a:gd name="T27" fmla="*/ 10 h 61"/>
                <a:gd name="T28" fmla="*/ 80 w 80"/>
                <a:gd name="T29" fmla="*/ 10 h 61"/>
                <a:gd name="T30" fmla="*/ 79 w 80"/>
                <a:gd name="T31" fmla="*/ 6 h 61"/>
                <a:gd name="T32" fmla="*/ 77 w 80"/>
                <a:gd name="T33" fmla="*/ 2 h 61"/>
                <a:gd name="T34" fmla="*/ 75 w 80"/>
                <a:gd name="T35" fmla="*/ 1 h 61"/>
                <a:gd name="T36" fmla="*/ 71 w 80"/>
                <a:gd name="T37" fmla="*/ 0 h 61"/>
                <a:gd name="T38" fmla="*/ 10 w 80"/>
                <a:gd name="T39" fmla="*/ 0 h 61"/>
                <a:gd name="T40" fmla="*/ 10 w 80"/>
                <a:gd name="T41" fmla="*/ 0 h 61"/>
                <a:gd name="T42" fmla="*/ 7 w 80"/>
                <a:gd name="T43" fmla="*/ 0 h 61"/>
                <a:gd name="T44" fmla="*/ 3 w 80"/>
                <a:gd name="T45" fmla="*/ 2 h 61"/>
                <a:gd name="T46" fmla="*/ 2 w 80"/>
                <a:gd name="T47" fmla="*/ 6 h 61"/>
                <a:gd name="T48" fmla="*/ 0 w 80"/>
                <a:gd name="T49" fmla="*/ 10 h 61"/>
                <a:gd name="T50" fmla="*/ 0 w 80"/>
                <a:gd name="T51" fmla="*/ 10 h 61"/>
                <a:gd name="T52" fmla="*/ 76 w 80"/>
                <a:gd name="T53" fmla="*/ 16 h 61"/>
                <a:gd name="T54" fmla="*/ 75 w 80"/>
                <a:gd name="T55" fmla="*/ 47 h 61"/>
                <a:gd name="T56" fmla="*/ 75 w 80"/>
                <a:gd name="T57" fmla="*/ 47 h 61"/>
                <a:gd name="T58" fmla="*/ 75 w 80"/>
                <a:gd name="T59" fmla="*/ 51 h 61"/>
                <a:gd name="T60" fmla="*/ 72 w 80"/>
                <a:gd name="T61" fmla="*/ 55 h 61"/>
                <a:gd name="T62" fmla="*/ 69 w 80"/>
                <a:gd name="T63" fmla="*/ 56 h 61"/>
                <a:gd name="T64" fmla="*/ 67 w 80"/>
                <a:gd name="T65" fmla="*/ 57 h 61"/>
                <a:gd name="T66" fmla="*/ 16 w 80"/>
                <a:gd name="T67" fmla="*/ 57 h 61"/>
                <a:gd name="T68" fmla="*/ 16 w 80"/>
                <a:gd name="T69" fmla="*/ 57 h 61"/>
                <a:gd name="T70" fmla="*/ 12 w 80"/>
                <a:gd name="T71" fmla="*/ 56 h 61"/>
                <a:gd name="T72" fmla="*/ 10 w 80"/>
                <a:gd name="T73" fmla="*/ 53 h 61"/>
                <a:gd name="T74" fmla="*/ 8 w 80"/>
                <a:gd name="T75" fmla="*/ 51 h 61"/>
                <a:gd name="T76" fmla="*/ 7 w 80"/>
                <a:gd name="T77" fmla="*/ 47 h 61"/>
                <a:gd name="T78" fmla="*/ 7 w 80"/>
                <a:gd name="T79" fmla="*/ 16 h 61"/>
                <a:gd name="T80" fmla="*/ 7 w 80"/>
                <a:gd name="T81" fmla="*/ 16 h 61"/>
                <a:gd name="T82" fmla="*/ 8 w 80"/>
                <a:gd name="T83" fmla="*/ 10 h 61"/>
                <a:gd name="T84" fmla="*/ 10 w 80"/>
                <a:gd name="T85" fmla="*/ 8 h 61"/>
                <a:gd name="T86" fmla="*/ 12 w 80"/>
                <a:gd name="T87" fmla="*/ 5 h 61"/>
                <a:gd name="T88" fmla="*/ 16 w 80"/>
                <a:gd name="T89" fmla="*/ 5 h 61"/>
                <a:gd name="T90" fmla="*/ 67 w 80"/>
                <a:gd name="T91" fmla="*/ 5 h 61"/>
                <a:gd name="T92" fmla="*/ 67 w 80"/>
                <a:gd name="T93" fmla="*/ 5 h 61"/>
                <a:gd name="T94" fmla="*/ 71 w 80"/>
                <a:gd name="T95" fmla="*/ 6 h 61"/>
                <a:gd name="T96" fmla="*/ 73 w 80"/>
                <a:gd name="T97" fmla="*/ 8 h 61"/>
                <a:gd name="T98" fmla="*/ 75 w 80"/>
                <a:gd name="T99" fmla="*/ 12 h 61"/>
                <a:gd name="T100" fmla="*/ 76 w 80"/>
                <a:gd name="T101" fmla="*/ 16 h 61"/>
                <a:gd name="T102" fmla="*/ 76 w 80"/>
                <a:gd name="T103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61">
                  <a:moveTo>
                    <a:pt x="0" y="10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2" y="53"/>
                  </a:lnTo>
                  <a:lnTo>
                    <a:pt x="3" y="57"/>
                  </a:lnTo>
                  <a:lnTo>
                    <a:pt x="6" y="60"/>
                  </a:lnTo>
                  <a:lnTo>
                    <a:pt x="10" y="60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5" y="60"/>
                  </a:lnTo>
                  <a:lnTo>
                    <a:pt x="77" y="57"/>
                  </a:lnTo>
                  <a:lnTo>
                    <a:pt x="79" y="55"/>
                  </a:lnTo>
                  <a:lnTo>
                    <a:pt x="80" y="51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79" y="6"/>
                  </a:lnTo>
                  <a:lnTo>
                    <a:pt x="77" y="2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close/>
                  <a:moveTo>
                    <a:pt x="76" y="16"/>
                  </a:moveTo>
                  <a:lnTo>
                    <a:pt x="75" y="47"/>
                  </a:lnTo>
                  <a:lnTo>
                    <a:pt x="75" y="47"/>
                  </a:lnTo>
                  <a:lnTo>
                    <a:pt x="75" y="51"/>
                  </a:lnTo>
                  <a:lnTo>
                    <a:pt x="72" y="55"/>
                  </a:lnTo>
                  <a:lnTo>
                    <a:pt x="69" y="56"/>
                  </a:lnTo>
                  <a:lnTo>
                    <a:pt x="67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2" y="56"/>
                  </a:lnTo>
                  <a:lnTo>
                    <a:pt x="10" y="53"/>
                  </a:lnTo>
                  <a:lnTo>
                    <a:pt x="8" y="51"/>
                  </a:lnTo>
                  <a:lnTo>
                    <a:pt x="7" y="4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71" y="6"/>
                  </a:lnTo>
                  <a:lnTo>
                    <a:pt x="73" y="8"/>
                  </a:lnTo>
                  <a:lnTo>
                    <a:pt x="75" y="12"/>
                  </a:lnTo>
                  <a:lnTo>
                    <a:pt x="76" y="16"/>
                  </a:lnTo>
                  <a:lnTo>
                    <a:pt x="76" y="16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60" name="Freeform 20644"/>
            <p:cNvSpPr/>
            <p:nvPr/>
          </p:nvSpPr>
          <p:spPr bwMode="auto">
            <a:xfrm>
              <a:off x="-2027238" y="2225675"/>
              <a:ext cx="117475" cy="92075"/>
            </a:xfrm>
            <a:custGeom>
              <a:avLst/>
              <a:gdLst>
                <a:gd name="T0" fmla="*/ 0 w 74"/>
                <a:gd name="T1" fmla="*/ 56 h 58"/>
                <a:gd name="T2" fmla="*/ 74 w 74"/>
                <a:gd name="T3" fmla="*/ 58 h 58"/>
                <a:gd name="T4" fmla="*/ 74 w 74"/>
                <a:gd name="T5" fmla="*/ 1 h 58"/>
                <a:gd name="T6" fmla="*/ 74 w 74"/>
                <a:gd name="T7" fmla="*/ 0 h 58"/>
                <a:gd name="T8" fmla="*/ 1 w 74"/>
                <a:gd name="T9" fmla="*/ 0 h 58"/>
                <a:gd name="T10" fmla="*/ 0 w 74"/>
                <a:gd name="T11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8">
                  <a:moveTo>
                    <a:pt x="0" y="56"/>
                  </a:moveTo>
                  <a:lnTo>
                    <a:pt x="74" y="58"/>
                  </a:lnTo>
                  <a:lnTo>
                    <a:pt x="74" y="1"/>
                  </a:lnTo>
                  <a:lnTo>
                    <a:pt x="74" y="0"/>
                  </a:lnTo>
                  <a:lnTo>
                    <a:pt x="1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61" name="Freeform 20645"/>
            <p:cNvSpPr>
              <a:spLocks noEditPoints="1"/>
            </p:cNvSpPr>
            <p:nvPr/>
          </p:nvSpPr>
          <p:spPr bwMode="auto">
            <a:xfrm>
              <a:off x="-2032000" y="2222500"/>
              <a:ext cx="127000" cy="96838"/>
            </a:xfrm>
            <a:custGeom>
              <a:avLst/>
              <a:gdLst>
                <a:gd name="T0" fmla="*/ 0 w 80"/>
                <a:gd name="T1" fmla="*/ 10 h 61"/>
                <a:gd name="T2" fmla="*/ 0 w 80"/>
                <a:gd name="T3" fmla="*/ 50 h 61"/>
                <a:gd name="T4" fmla="*/ 0 w 80"/>
                <a:gd name="T5" fmla="*/ 50 h 61"/>
                <a:gd name="T6" fmla="*/ 0 w 80"/>
                <a:gd name="T7" fmla="*/ 54 h 61"/>
                <a:gd name="T8" fmla="*/ 3 w 80"/>
                <a:gd name="T9" fmla="*/ 57 h 61"/>
                <a:gd name="T10" fmla="*/ 6 w 80"/>
                <a:gd name="T11" fmla="*/ 60 h 61"/>
                <a:gd name="T12" fmla="*/ 10 w 80"/>
                <a:gd name="T13" fmla="*/ 61 h 61"/>
                <a:gd name="T14" fmla="*/ 71 w 80"/>
                <a:gd name="T15" fmla="*/ 61 h 61"/>
                <a:gd name="T16" fmla="*/ 71 w 80"/>
                <a:gd name="T17" fmla="*/ 61 h 61"/>
                <a:gd name="T18" fmla="*/ 73 w 80"/>
                <a:gd name="T19" fmla="*/ 60 h 61"/>
                <a:gd name="T20" fmla="*/ 76 w 80"/>
                <a:gd name="T21" fmla="*/ 58 h 61"/>
                <a:gd name="T22" fmla="*/ 79 w 80"/>
                <a:gd name="T23" fmla="*/ 54 h 61"/>
                <a:gd name="T24" fmla="*/ 79 w 80"/>
                <a:gd name="T25" fmla="*/ 50 h 61"/>
                <a:gd name="T26" fmla="*/ 80 w 80"/>
                <a:gd name="T27" fmla="*/ 11 h 61"/>
                <a:gd name="T28" fmla="*/ 80 w 80"/>
                <a:gd name="T29" fmla="*/ 11 h 61"/>
                <a:gd name="T30" fmla="*/ 79 w 80"/>
                <a:gd name="T31" fmla="*/ 6 h 61"/>
                <a:gd name="T32" fmla="*/ 77 w 80"/>
                <a:gd name="T33" fmla="*/ 3 h 61"/>
                <a:gd name="T34" fmla="*/ 75 w 80"/>
                <a:gd name="T35" fmla="*/ 1 h 61"/>
                <a:gd name="T36" fmla="*/ 71 w 80"/>
                <a:gd name="T37" fmla="*/ 1 h 61"/>
                <a:gd name="T38" fmla="*/ 10 w 80"/>
                <a:gd name="T39" fmla="*/ 0 h 61"/>
                <a:gd name="T40" fmla="*/ 10 w 80"/>
                <a:gd name="T41" fmla="*/ 0 h 61"/>
                <a:gd name="T42" fmla="*/ 6 w 80"/>
                <a:gd name="T43" fmla="*/ 1 h 61"/>
                <a:gd name="T44" fmla="*/ 3 w 80"/>
                <a:gd name="T45" fmla="*/ 2 h 61"/>
                <a:gd name="T46" fmla="*/ 2 w 80"/>
                <a:gd name="T47" fmla="*/ 6 h 61"/>
                <a:gd name="T48" fmla="*/ 0 w 80"/>
                <a:gd name="T49" fmla="*/ 10 h 61"/>
                <a:gd name="T50" fmla="*/ 0 w 80"/>
                <a:gd name="T51" fmla="*/ 10 h 61"/>
                <a:gd name="T52" fmla="*/ 75 w 80"/>
                <a:gd name="T53" fmla="*/ 15 h 61"/>
                <a:gd name="T54" fmla="*/ 75 w 80"/>
                <a:gd name="T55" fmla="*/ 48 h 61"/>
                <a:gd name="T56" fmla="*/ 75 w 80"/>
                <a:gd name="T57" fmla="*/ 48 h 61"/>
                <a:gd name="T58" fmla="*/ 75 w 80"/>
                <a:gd name="T59" fmla="*/ 52 h 61"/>
                <a:gd name="T60" fmla="*/ 72 w 80"/>
                <a:gd name="T61" fmla="*/ 54 h 61"/>
                <a:gd name="T62" fmla="*/ 69 w 80"/>
                <a:gd name="T63" fmla="*/ 57 h 61"/>
                <a:gd name="T64" fmla="*/ 65 w 80"/>
                <a:gd name="T65" fmla="*/ 57 h 61"/>
                <a:gd name="T66" fmla="*/ 16 w 80"/>
                <a:gd name="T67" fmla="*/ 57 h 61"/>
                <a:gd name="T68" fmla="*/ 16 w 80"/>
                <a:gd name="T69" fmla="*/ 57 h 61"/>
                <a:gd name="T70" fmla="*/ 12 w 80"/>
                <a:gd name="T71" fmla="*/ 57 h 61"/>
                <a:gd name="T72" fmla="*/ 10 w 80"/>
                <a:gd name="T73" fmla="*/ 54 h 61"/>
                <a:gd name="T74" fmla="*/ 7 w 80"/>
                <a:gd name="T75" fmla="*/ 50 h 61"/>
                <a:gd name="T76" fmla="*/ 7 w 80"/>
                <a:gd name="T77" fmla="*/ 46 h 61"/>
                <a:gd name="T78" fmla="*/ 7 w 80"/>
                <a:gd name="T79" fmla="*/ 15 h 61"/>
                <a:gd name="T80" fmla="*/ 7 w 80"/>
                <a:gd name="T81" fmla="*/ 15 h 61"/>
                <a:gd name="T82" fmla="*/ 8 w 80"/>
                <a:gd name="T83" fmla="*/ 11 h 61"/>
                <a:gd name="T84" fmla="*/ 10 w 80"/>
                <a:gd name="T85" fmla="*/ 7 h 61"/>
                <a:gd name="T86" fmla="*/ 12 w 80"/>
                <a:gd name="T87" fmla="*/ 6 h 61"/>
                <a:gd name="T88" fmla="*/ 16 w 80"/>
                <a:gd name="T89" fmla="*/ 5 h 61"/>
                <a:gd name="T90" fmla="*/ 67 w 80"/>
                <a:gd name="T91" fmla="*/ 5 h 61"/>
                <a:gd name="T92" fmla="*/ 67 w 80"/>
                <a:gd name="T93" fmla="*/ 5 h 61"/>
                <a:gd name="T94" fmla="*/ 69 w 80"/>
                <a:gd name="T95" fmla="*/ 6 h 61"/>
                <a:gd name="T96" fmla="*/ 72 w 80"/>
                <a:gd name="T97" fmla="*/ 9 h 61"/>
                <a:gd name="T98" fmla="*/ 75 w 80"/>
                <a:gd name="T99" fmla="*/ 11 h 61"/>
                <a:gd name="T100" fmla="*/ 75 w 80"/>
                <a:gd name="T101" fmla="*/ 15 h 61"/>
                <a:gd name="T102" fmla="*/ 75 w 80"/>
                <a:gd name="T103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61">
                  <a:moveTo>
                    <a:pt x="0" y="10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6" y="60"/>
                  </a:lnTo>
                  <a:lnTo>
                    <a:pt x="1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3" y="60"/>
                  </a:lnTo>
                  <a:lnTo>
                    <a:pt x="76" y="58"/>
                  </a:lnTo>
                  <a:lnTo>
                    <a:pt x="79" y="54"/>
                  </a:lnTo>
                  <a:lnTo>
                    <a:pt x="79" y="50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5" y="1"/>
                  </a:lnTo>
                  <a:lnTo>
                    <a:pt x="71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3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close/>
                  <a:moveTo>
                    <a:pt x="75" y="15"/>
                  </a:moveTo>
                  <a:lnTo>
                    <a:pt x="75" y="48"/>
                  </a:lnTo>
                  <a:lnTo>
                    <a:pt x="75" y="48"/>
                  </a:lnTo>
                  <a:lnTo>
                    <a:pt x="75" y="52"/>
                  </a:lnTo>
                  <a:lnTo>
                    <a:pt x="72" y="54"/>
                  </a:lnTo>
                  <a:lnTo>
                    <a:pt x="69" y="57"/>
                  </a:lnTo>
                  <a:lnTo>
                    <a:pt x="65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2" y="57"/>
                  </a:lnTo>
                  <a:lnTo>
                    <a:pt x="10" y="54"/>
                  </a:lnTo>
                  <a:lnTo>
                    <a:pt x="7" y="50"/>
                  </a:lnTo>
                  <a:lnTo>
                    <a:pt x="7" y="4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1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9" y="6"/>
                  </a:lnTo>
                  <a:lnTo>
                    <a:pt x="72" y="9"/>
                  </a:lnTo>
                  <a:lnTo>
                    <a:pt x="75" y="11"/>
                  </a:lnTo>
                  <a:lnTo>
                    <a:pt x="75" y="15"/>
                  </a:lnTo>
                  <a:lnTo>
                    <a:pt x="75" y="1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62" name="Freeform 20646"/>
            <p:cNvSpPr/>
            <p:nvPr/>
          </p:nvSpPr>
          <p:spPr bwMode="auto">
            <a:xfrm>
              <a:off x="-2178050" y="2224088"/>
              <a:ext cx="117475" cy="90488"/>
            </a:xfrm>
            <a:custGeom>
              <a:avLst/>
              <a:gdLst>
                <a:gd name="T0" fmla="*/ 0 w 74"/>
                <a:gd name="T1" fmla="*/ 57 h 57"/>
                <a:gd name="T2" fmla="*/ 74 w 74"/>
                <a:gd name="T3" fmla="*/ 57 h 57"/>
                <a:gd name="T4" fmla="*/ 74 w 74"/>
                <a:gd name="T5" fmla="*/ 1 h 57"/>
                <a:gd name="T6" fmla="*/ 73 w 74"/>
                <a:gd name="T7" fmla="*/ 1 h 57"/>
                <a:gd name="T8" fmla="*/ 1 w 74"/>
                <a:gd name="T9" fmla="*/ 0 h 57"/>
                <a:gd name="T10" fmla="*/ 0 w 74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7">
                  <a:moveTo>
                    <a:pt x="0" y="57"/>
                  </a:moveTo>
                  <a:lnTo>
                    <a:pt x="74" y="57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1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63" name="Freeform 20647"/>
            <p:cNvSpPr>
              <a:spLocks noEditPoints="1"/>
            </p:cNvSpPr>
            <p:nvPr/>
          </p:nvSpPr>
          <p:spPr bwMode="auto">
            <a:xfrm>
              <a:off x="-2182813" y="2222500"/>
              <a:ext cx="123825" cy="95250"/>
            </a:xfrm>
            <a:custGeom>
              <a:avLst/>
              <a:gdLst>
                <a:gd name="T0" fmla="*/ 0 w 78"/>
                <a:gd name="T1" fmla="*/ 9 h 60"/>
                <a:gd name="T2" fmla="*/ 0 w 78"/>
                <a:gd name="T3" fmla="*/ 49 h 60"/>
                <a:gd name="T4" fmla="*/ 0 w 78"/>
                <a:gd name="T5" fmla="*/ 49 h 60"/>
                <a:gd name="T6" fmla="*/ 0 w 78"/>
                <a:gd name="T7" fmla="*/ 53 h 60"/>
                <a:gd name="T8" fmla="*/ 3 w 78"/>
                <a:gd name="T9" fmla="*/ 57 h 60"/>
                <a:gd name="T10" fmla="*/ 6 w 78"/>
                <a:gd name="T11" fmla="*/ 58 h 60"/>
                <a:gd name="T12" fmla="*/ 8 w 78"/>
                <a:gd name="T13" fmla="*/ 60 h 60"/>
                <a:gd name="T14" fmla="*/ 71 w 78"/>
                <a:gd name="T15" fmla="*/ 60 h 60"/>
                <a:gd name="T16" fmla="*/ 71 w 78"/>
                <a:gd name="T17" fmla="*/ 60 h 60"/>
                <a:gd name="T18" fmla="*/ 73 w 78"/>
                <a:gd name="T19" fmla="*/ 60 h 60"/>
                <a:gd name="T20" fmla="*/ 76 w 78"/>
                <a:gd name="T21" fmla="*/ 57 h 60"/>
                <a:gd name="T22" fmla="*/ 78 w 78"/>
                <a:gd name="T23" fmla="*/ 54 h 60"/>
                <a:gd name="T24" fmla="*/ 78 w 78"/>
                <a:gd name="T25" fmla="*/ 50 h 60"/>
                <a:gd name="T26" fmla="*/ 78 w 78"/>
                <a:gd name="T27" fmla="*/ 10 h 60"/>
                <a:gd name="T28" fmla="*/ 78 w 78"/>
                <a:gd name="T29" fmla="*/ 10 h 60"/>
                <a:gd name="T30" fmla="*/ 78 w 78"/>
                <a:gd name="T31" fmla="*/ 6 h 60"/>
                <a:gd name="T32" fmla="*/ 77 w 78"/>
                <a:gd name="T33" fmla="*/ 2 h 60"/>
                <a:gd name="T34" fmla="*/ 73 w 78"/>
                <a:gd name="T35" fmla="*/ 1 h 60"/>
                <a:gd name="T36" fmla="*/ 71 w 78"/>
                <a:gd name="T37" fmla="*/ 0 h 60"/>
                <a:gd name="T38" fmla="*/ 9 w 78"/>
                <a:gd name="T39" fmla="*/ 0 h 60"/>
                <a:gd name="T40" fmla="*/ 9 w 78"/>
                <a:gd name="T41" fmla="*/ 0 h 60"/>
                <a:gd name="T42" fmla="*/ 6 w 78"/>
                <a:gd name="T43" fmla="*/ 0 h 60"/>
                <a:gd name="T44" fmla="*/ 3 w 78"/>
                <a:gd name="T45" fmla="*/ 2 h 60"/>
                <a:gd name="T46" fmla="*/ 2 w 78"/>
                <a:gd name="T47" fmla="*/ 5 h 60"/>
                <a:gd name="T48" fmla="*/ 0 w 78"/>
                <a:gd name="T49" fmla="*/ 9 h 60"/>
                <a:gd name="T50" fmla="*/ 0 w 78"/>
                <a:gd name="T51" fmla="*/ 9 h 60"/>
                <a:gd name="T52" fmla="*/ 75 w 78"/>
                <a:gd name="T53" fmla="*/ 15 h 60"/>
                <a:gd name="T54" fmla="*/ 75 w 78"/>
                <a:gd name="T55" fmla="*/ 46 h 60"/>
                <a:gd name="T56" fmla="*/ 75 w 78"/>
                <a:gd name="T57" fmla="*/ 46 h 60"/>
                <a:gd name="T58" fmla="*/ 73 w 78"/>
                <a:gd name="T59" fmla="*/ 50 h 60"/>
                <a:gd name="T60" fmla="*/ 72 w 78"/>
                <a:gd name="T61" fmla="*/ 54 h 60"/>
                <a:gd name="T62" fmla="*/ 69 w 78"/>
                <a:gd name="T63" fmla="*/ 56 h 60"/>
                <a:gd name="T64" fmla="*/ 65 w 78"/>
                <a:gd name="T65" fmla="*/ 57 h 60"/>
                <a:gd name="T66" fmla="*/ 15 w 78"/>
                <a:gd name="T67" fmla="*/ 57 h 60"/>
                <a:gd name="T68" fmla="*/ 15 w 78"/>
                <a:gd name="T69" fmla="*/ 57 h 60"/>
                <a:gd name="T70" fmla="*/ 12 w 78"/>
                <a:gd name="T71" fmla="*/ 56 h 60"/>
                <a:gd name="T72" fmla="*/ 9 w 78"/>
                <a:gd name="T73" fmla="*/ 53 h 60"/>
                <a:gd name="T74" fmla="*/ 7 w 78"/>
                <a:gd name="T75" fmla="*/ 50 h 60"/>
                <a:gd name="T76" fmla="*/ 7 w 78"/>
                <a:gd name="T77" fmla="*/ 46 h 60"/>
                <a:gd name="T78" fmla="*/ 7 w 78"/>
                <a:gd name="T79" fmla="*/ 14 h 60"/>
                <a:gd name="T80" fmla="*/ 7 w 78"/>
                <a:gd name="T81" fmla="*/ 14 h 60"/>
                <a:gd name="T82" fmla="*/ 8 w 78"/>
                <a:gd name="T83" fmla="*/ 10 h 60"/>
                <a:gd name="T84" fmla="*/ 9 w 78"/>
                <a:gd name="T85" fmla="*/ 7 h 60"/>
                <a:gd name="T86" fmla="*/ 12 w 78"/>
                <a:gd name="T87" fmla="*/ 5 h 60"/>
                <a:gd name="T88" fmla="*/ 16 w 78"/>
                <a:gd name="T89" fmla="*/ 3 h 60"/>
                <a:gd name="T90" fmla="*/ 67 w 78"/>
                <a:gd name="T91" fmla="*/ 5 h 60"/>
                <a:gd name="T92" fmla="*/ 67 w 78"/>
                <a:gd name="T93" fmla="*/ 5 h 60"/>
                <a:gd name="T94" fmla="*/ 69 w 78"/>
                <a:gd name="T95" fmla="*/ 5 h 60"/>
                <a:gd name="T96" fmla="*/ 72 w 78"/>
                <a:gd name="T97" fmla="*/ 7 h 60"/>
                <a:gd name="T98" fmla="*/ 75 w 78"/>
                <a:gd name="T99" fmla="*/ 11 h 60"/>
                <a:gd name="T100" fmla="*/ 75 w 78"/>
                <a:gd name="T101" fmla="*/ 15 h 60"/>
                <a:gd name="T102" fmla="*/ 75 w 78"/>
                <a:gd name="T103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" h="60">
                  <a:moveTo>
                    <a:pt x="0" y="9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8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3" y="60"/>
                  </a:lnTo>
                  <a:lnTo>
                    <a:pt x="76" y="57"/>
                  </a:lnTo>
                  <a:lnTo>
                    <a:pt x="78" y="54"/>
                  </a:lnTo>
                  <a:lnTo>
                    <a:pt x="78" y="50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78" y="6"/>
                  </a:lnTo>
                  <a:lnTo>
                    <a:pt x="77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9"/>
                  </a:lnTo>
                  <a:close/>
                  <a:moveTo>
                    <a:pt x="75" y="15"/>
                  </a:moveTo>
                  <a:lnTo>
                    <a:pt x="75" y="46"/>
                  </a:lnTo>
                  <a:lnTo>
                    <a:pt x="75" y="46"/>
                  </a:lnTo>
                  <a:lnTo>
                    <a:pt x="73" y="50"/>
                  </a:lnTo>
                  <a:lnTo>
                    <a:pt x="72" y="54"/>
                  </a:lnTo>
                  <a:lnTo>
                    <a:pt x="69" y="56"/>
                  </a:lnTo>
                  <a:lnTo>
                    <a:pt x="65" y="57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9" y="53"/>
                  </a:lnTo>
                  <a:lnTo>
                    <a:pt x="7" y="50"/>
                  </a:lnTo>
                  <a:lnTo>
                    <a:pt x="7" y="4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0"/>
                  </a:lnTo>
                  <a:lnTo>
                    <a:pt x="9" y="7"/>
                  </a:lnTo>
                  <a:lnTo>
                    <a:pt x="12" y="5"/>
                  </a:lnTo>
                  <a:lnTo>
                    <a:pt x="16" y="3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9" y="5"/>
                  </a:lnTo>
                  <a:lnTo>
                    <a:pt x="72" y="7"/>
                  </a:lnTo>
                  <a:lnTo>
                    <a:pt x="75" y="11"/>
                  </a:lnTo>
                  <a:lnTo>
                    <a:pt x="75" y="15"/>
                  </a:lnTo>
                  <a:lnTo>
                    <a:pt x="75" y="1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64" name="Freeform 20648"/>
            <p:cNvSpPr/>
            <p:nvPr/>
          </p:nvSpPr>
          <p:spPr bwMode="auto">
            <a:xfrm>
              <a:off x="-2328863" y="2224088"/>
              <a:ext cx="117475" cy="90488"/>
            </a:xfrm>
            <a:custGeom>
              <a:avLst/>
              <a:gdLst>
                <a:gd name="T0" fmla="*/ 0 w 74"/>
                <a:gd name="T1" fmla="*/ 56 h 57"/>
                <a:gd name="T2" fmla="*/ 73 w 74"/>
                <a:gd name="T3" fmla="*/ 57 h 57"/>
                <a:gd name="T4" fmla="*/ 74 w 74"/>
                <a:gd name="T5" fmla="*/ 1 h 57"/>
                <a:gd name="T6" fmla="*/ 73 w 74"/>
                <a:gd name="T7" fmla="*/ 0 h 57"/>
                <a:gd name="T8" fmla="*/ 0 w 74"/>
                <a:gd name="T9" fmla="*/ 0 h 57"/>
                <a:gd name="T10" fmla="*/ 0 w 74"/>
                <a:gd name="T11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7">
                  <a:moveTo>
                    <a:pt x="0" y="56"/>
                  </a:moveTo>
                  <a:lnTo>
                    <a:pt x="73" y="57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65" name="Freeform 20649"/>
            <p:cNvSpPr>
              <a:spLocks noEditPoints="1"/>
            </p:cNvSpPr>
            <p:nvPr/>
          </p:nvSpPr>
          <p:spPr bwMode="auto">
            <a:xfrm>
              <a:off x="-2333625" y="2219325"/>
              <a:ext cx="123825" cy="98425"/>
            </a:xfrm>
            <a:custGeom>
              <a:avLst/>
              <a:gdLst>
                <a:gd name="T0" fmla="*/ 0 w 78"/>
                <a:gd name="T1" fmla="*/ 11 h 62"/>
                <a:gd name="T2" fmla="*/ 0 w 78"/>
                <a:gd name="T3" fmla="*/ 50 h 62"/>
                <a:gd name="T4" fmla="*/ 0 w 78"/>
                <a:gd name="T5" fmla="*/ 50 h 62"/>
                <a:gd name="T6" fmla="*/ 0 w 78"/>
                <a:gd name="T7" fmla="*/ 55 h 62"/>
                <a:gd name="T8" fmla="*/ 3 w 78"/>
                <a:gd name="T9" fmla="*/ 58 h 62"/>
                <a:gd name="T10" fmla="*/ 6 w 78"/>
                <a:gd name="T11" fmla="*/ 60 h 62"/>
                <a:gd name="T12" fmla="*/ 8 w 78"/>
                <a:gd name="T13" fmla="*/ 60 h 62"/>
                <a:gd name="T14" fmla="*/ 69 w 78"/>
                <a:gd name="T15" fmla="*/ 62 h 62"/>
                <a:gd name="T16" fmla="*/ 69 w 78"/>
                <a:gd name="T17" fmla="*/ 62 h 62"/>
                <a:gd name="T18" fmla="*/ 73 w 78"/>
                <a:gd name="T19" fmla="*/ 60 h 62"/>
                <a:gd name="T20" fmla="*/ 76 w 78"/>
                <a:gd name="T21" fmla="*/ 59 h 62"/>
                <a:gd name="T22" fmla="*/ 78 w 78"/>
                <a:gd name="T23" fmla="*/ 55 h 62"/>
                <a:gd name="T24" fmla="*/ 78 w 78"/>
                <a:gd name="T25" fmla="*/ 51 h 62"/>
                <a:gd name="T26" fmla="*/ 78 w 78"/>
                <a:gd name="T27" fmla="*/ 11 h 62"/>
                <a:gd name="T28" fmla="*/ 78 w 78"/>
                <a:gd name="T29" fmla="*/ 11 h 62"/>
                <a:gd name="T30" fmla="*/ 78 w 78"/>
                <a:gd name="T31" fmla="*/ 7 h 62"/>
                <a:gd name="T32" fmla="*/ 76 w 78"/>
                <a:gd name="T33" fmla="*/ 4 h 62"/>
                <a:gd name="T34" fmla="*/ 73 w 78"/>
                <a:gd name="T35" fmla="*/ 2 h 62"/>
                <a:gd name="T36" fmla="*/ 71 w 78"/>
                <a:gd name="T37" fmla="*/ 0 h 62"/>
                <a:gd name="T38" fmla="*/ 9 w 78"/>
                <a:gd name="T39" fmla="*/ 0 h 62"/>
                <a:gd name="T40" fmla="*/ 9 w 78"/>
                <a:gd name="T41" fmla="*/ 0 h 62"/>
                <a:gd name="T42" fmla="*/ 6 w 78"/>
                <a:gd name="T43" fmla="*/ 2 h 62"/>
                <a:gd name="T44" fmla="*/ 3 w 78"/>
                <a:gd name="T45" fmla="*/ 3 h 62"/>
                <a:gd name="T46" fmla="*/ 0 w 78"/>
                <a:gd name="T47" fmla="*/ 7 h 62"/>
                <a:gd name="T48" fmla="*/ 0 w 78"/>
                <a:gd name="T49" fmla="*/ 11 h 62"/>
                <a:gd name="T50" fmla="*/ 0 w 78"/>
                <a:gd name="T51" fmla="*/ 11 h 62"/>
                <a:gd name="T52" fmla="*/ 75 w 78"/>
                <a:gd name="T53" fmla="*/ 16 h 62"/>
                <a:gd name="T54" fmla="*/ 75 w 78"/>
                <a:gd name="T55" fmla="*/ 47 h 62"/>
                <a:gd name="T56" fmla="*/ 75 w 78"/>
                <a:gd name="T57" fmla="*/ 47 h 62"/>
                <a:gd name="T58" fmla="*/ 73 w 78"/>
                <a:gd name="T59" fmla="*/ 52 h 62"/>
                <a:gd name="T60" fmla="*/ 72 w 78"/>
                <a:gd name="T61" fmla="*/ 55 h 62"/>
                <a:gd name="T62" fmla="*/ 69 w 78"/>
                <a:gd name="T63" fmla="*/ 58 h 62"/>
                <a:gd name="T64" fmla="*/ 65 w 78"/>
                <a:gd name="T65" fmla="*/ 58 h 62"/>
                <a:gd name="T66" fmla="*/ 15 w 78"/>
                <a:gd name="T67" fmla="*/ 58 h 62"/>
                <a:gd name="T68" fmla="*/ 15 w 78"/>
                <a:gd name="T69" fmla="*/ 58 h 62"/>
                <a:gd name="T70" fmla="*/ 12 w 78"/>
                <a:gd name="T71" fmla="*/ 56 h 62"/>
                <a:gd name="T72" fmla="*/ 9 w 78"/>
                <a:gd name="T73" fmla="*/ 55 h 62"/>
                <a:gd name="T74" fmla="*/ 7 w 78"/>
                <a:gd name="T75" fmla="*/ 51 h 62"/>
                <a:gd name="T76" fmla="*/ 7 w 78"/>
                <a:gd name="T77" fmla="*/ 47 h 62"/>
                <a:gd name="T78" fmla="*/ 7 w 78"/>
                <a:gd name="T79" fmla="*/ 16 h 62"/>
                <a:gd name="T80" fmla="*/ 7 w 78"/>
                <a:gd name="T81" fmla="*/ 16 h 62"/>
                <a:gd name="T82" fmla="*/ 7 w 78"/>
                <a:gd name="T83" fmla="*/ 12 h 62"/>
                <a:gd name="T84" fmla="*/ 9 w 78"/>
                <a:gd name="T85" fmla="*/ 8 h 62"/>
                <a:gd name="T86" fmla="*/ 12 w 78"/>
                <a:gd name="T87" fmla="*/ 5 h 62"/>
                <a:gd name="T88" fmla="*/ 16 w 78"/>
                <a:gd name="T89" fmla="*/ 5 h 62"/>
                <a:gd name="T90" fmla="*/ 65 w 78"/>
                <a:gd name="T91" fmla="*/ 5 h 62"/>
                <a:gd name="T92" fmla="*/ 65 w 78"/>
                <a:gd name="T93" fmla="*/ 5 h 62"/>
                <a:gd name="T94" fmla="*/ 69 w 78"/>
                <a:gd name="T95" fmla="*/ 7 h 62"/>
                <a:gd name="T96" fmla="*/ 72 w 78"/>
                <a:gd name="T97" fmla="*/ 9 h 62"/>
                <a:gd name="T98" fmla="*/ 75 w 78"/>
                <a:gd name="T99" fmla="*/ 12 h 62"/>
                <a:gd name="T100" fmla="*/ 75 w 78"/>
                <a:gd name="T101" fmla="*/ 16 h 62"/>
                <a:gd name="T102" fmla="*/ 75 w 78"/>
                <a:gd name="T103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" h="62">
                  <a:moveTo>
                    <a:pt x="0" y="11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5"/>
                  </a:lnTo>
                  <a:lnTo>
                    <a:pt x="3" y="58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73" y="60"/>
                  </a:lnTo>
                  <a:lnTo>
                    <a:pt x="76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78" y="7"/>
                  </a:lnTo>
                  <a:lnTo>
                    <a:pt x="76" y="4"/>
                  </a:lnTo>
                  <a:lnTo>
                    <a:pt x="73" y="2"/>
                  </a:lnTo>
                  <a:lnTo>
                    <a:pt x="7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3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75" y="16"/>
                  </a:moveTo>
                  <a:lnTo>
                    <a:pt x="75" y="47"/>
                  </a:lnTo>
                  <a:lnTo>
                    <a:pt x="75" y="47"/>
                  </a:lnTo>
                  <a:lnTo>
                    <a:pt x="73" y="52"/>
                  </a:lnTo>
                  <a:lnTo>
                    <a:pt x="72" y="55"/>
                  </a:lnTo>
                  <a:lnTo>
                    <a:pt x="69" y="58"/>
                  </a:lnTo>
                  <a:lnTo>
                    <a:pt x="65" y="58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2" y="56"/>
                  </a:lnTo>
                  <a:lnTo>
                    <a:pt x="9" y="55"/>
                  </a:lnTo>
                  <a:lnTo>
                    <a:pt x="7" y="51"/>
                  </a:lnTo>
                  <a:lnTo>
                    <a:pt x="7" y="4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2"/>
                  </a:lnTo>
                  <a:lnTo>
                    <a:pt x="9" y="8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9" y="7"/>
                  </a:lnTo>
                  <a:lnTo>
                    <a:pt x="72" y="9"/>
                  </a:lnTo>
                  <a:lnTo>
                    <a:pt x="75" y="12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66" name="Freeform 20650"/>
            <p:cNvSpPr/>
            <p:nvPr/>
          </p:nvSpPr>
          <p:spPr bwMode="auto">
            <a:xfrm>
              <a:off x="-2479675" y="2222500"/>
              <a:ext cx="115888" cy="90488"/>
            </a:xfrm>
            <a:custGeom>
              <a:avLst/>
              <a:gdLst>
                <a:gd name="T0" fmla="*/ 0 w 73"/>
                <a:gd name="T1" fmla="*/ 57 h 57"/>
                <a:gd name="T2" fmla="*/ 73 w 73"/>
                <a:gd name="T3" fmla="*/ 57 h 57"/>
                <a:gd name="T4" fmla="*/ 73 w 73"/>
                <a:gd name="T5" fmla="*/ 14 h 57"/>
                <a:gd name="T6" fmla="*/ 73 w 73"/>
                <a:gd name="T7" fmla="*/ 14 h 57"/>
                <a:gd name="T8" fmla="*/ 73 w 73"/>
                <a:gd name="T9" fmla="*/ 9 h 57"/>
                <a:gd name="T10" fmla="*/ 70 w 73"/>
                <a:gd name="T11" fmla="*/ 5 h 57"/>
                <a:gd name="T12" fmla="*/ 65 w 73"/>
                <a:gd name="T13" fmla="*/ 1 h 57"/>
                <a:gd name="T14" fmla="*/ 60 w 73"/>
                <a:gd name="T15" fmla="*/ 1 h 57"/>
                <a:gd name="T16" fmla="*/ 0 w 73"/>
                <a:gd name="T17" fmla="*/ 0 h 57"/>
                <a:gd name="T18" fmla="*/ 0 w 73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57">
                  <a:moveTo>
                    <a:pt x="0" y="57"/>
                  </a:moveTo>
                  <a:lnTo>
                    <a:pt x="73" y="57"/>
                  </a:lnTo>
                  <a:lnTo>
                    <a:pt x="73" y="14"/>
                  </a:lnTo>
                  <a:lnTo>
                    <a:pt x="73" y="14"/>
                  </a:lnTo>
                  <a:lnTo>
                    <a:pt x="73" y="9"/>
                  </a:lnTo>
                  <a:lnTo>
                    <a:pt x="70" y="5"/>
                  </a:lnTo>
                  <a:lnTo>
                    <a:pt x="65" y="1"/>
                  </a:lnTo>
                  <a:lnTo>
                    <a:pt x="60" y="1"/>
                  </a:lnTo>
                  <a:lnTo>
                    <a:pt x="0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67" name="Freeform 20651"/>
            <p:cNvSpPr>
              <a:spLocks noEditPoints="1"/>
            </p:cNvSpPr>
            <p:nvPr/>
          </p:nvSpPr>
          <p:spPr bwMode="auto">
            <a:xfrm>
              <a:off x="-2486025" y="2217738"/>
              <a:ext cx="125413" cy="96838"/>
            </a:xfrm>
            <a:custGeom>
              <a:avLst/>
              <a:gdLst>
                <a:gd name="T0" fmla="*/ 1 w 79"/>
                <a:gd name="T1" fmla="*/ 10 h 61"/>
                <a:gd name="T2" fmla="*/ 0 w 79"/>
                <a:gd name="T3" fmla="*/ 51 h 61"/>
                <a:gd name="T4" fmla="*/ 0 w 79"/>
                <a:gd name="T5" fmla="*/ 51 h 61"/>
                <a:gd name="T6" fmla="*/ 1 w 79"/>
                <a:gd name="T7" fmla="*/ 55 h 61"/>
                <a:gd name="T8" fmla="*/ 3 w 79"/>
                <a:gd name="T9" fmla="*/ 59 h 61"/>
                <a:gd name="T10" fmla="*/ 5 w 79"/>
                <a:gd name="T11" fmla="*/ 60 h 61"/>
                <a:gd name="T12" fmla="*/ 9 w 79"/>
                <a:gd name="T13" fmla="*/ 61 h 61"/>
                <a:gd name="T14" fmla="*/ 70 w 79"/>
                <a:gd name="T15" fmla="*/ 61 h 61"/>
                <a:gd name="T16" fmla="*/ 70 w 79"/>
                <a:gd name="T17" fmla="*/ 61 h 61"/>
                <a:gd name="T18" fmla="*/ 74 w 79"/>
                <a:gd name="T19" fmla="*/ 61 h 61"/>
                <a:gd name="T20" fmla="*/ 77 w 79"/>
                <a:gd name="T21" fmla="*/ 59 h 61"/>
                <a:gd name="T22" fmla="*/ 78 w 79"/>
                <a:gd name="T23" fmla="*/ 55 h 61"/>
                <a:gd name="T24" fmla="*/ 79 w 79"/>
                <a:gd name="T25" fmla="*/ 51 h 61"/>
                <a:gd name="T26" fmla="*/ 79 w 79"/>
                <a:gd name="T27" fmla="*/ 12 h 61"/>
                <a:gd name="T28" fmla="*/ 79 w 79"/>
                <a:gd name="T29" fmla="*/ 12 h 61"/>
                <a:gd name="T30" fmla="*/ 79 w 79"/>
                <a:gd name="T31" fmla="*/ 8 h 61"/>
                <a:gd name="T32" fmla="*/ 77 w 79"/>
                <a:gd name="T33" fmla="*/ 4 h 61"/>
                <a:gd name="T34" fmla="*/ 74 w 79"/>
                <a:gd name="T35" fmla="*/ 1 h 61"/>
                <a:gd name="T36" fmla="*/ 72 w 79"/>
                <a:gd name="T37" fmla="*/ 1 h 61"/>
                <a:gd name="T38" fmla="*/ 9 w 79"/>
                <a:gd name="T39" fmla="*/ 0 h 61"/>
                <a:gd name="T40" fmla="*/ 9 w 79"/>
                <a:gd name="T41" fmla="*/ 0 h 61"/>
                <a:gd name="T42" fmla="*/ 6 w 79"/>
                <a:gd name="T43" fmla="*/ 1 h 61"/>
                <a:gd name="T44" fmla="*/ 4 w 79"/>
                <a:gd name="T45" fmla="*/ 4 h 61"/>
                <a:gd name="T46" fmla="*/ 1 w 79"/>
                <a:gd name="T47" fmla="*/ 6 h 61"/>
                <a:gd name="T48" fmla="*/ 1 w 79"/>
                <a:gd name="T49" fmla="*/ 10 h 61"/>
                <a:gd name="T50" fmla="*/ 1 w 79"/>
                <a:gd name="T51" fmla="*/ 10 h 61"/>
                <a:gd name="T52" fmla="*/ 75 w 79"/>
                <a:gd name="T53" fmla="*/ 17 h 61"/>
                <a:gd name="T54" fmla="*/ 75 w 79"/>
                <a:gd name="T55" fmla="*/ 48 h 61"/>
                <a:gd name="T56" fmla="*/ 75 w 79"/>
                <a:gd name="T57" fmla="*/ 48 h 61"/>
                <a:gd name="T58" fmla="*/ 74 w 79"/>
                <a:gd name="T59" fmla="*/ 52 h 61"/>
                <a:gd name="T60" fmla="*/ 73 w 79"/>
                <a:gd name="T61" fmla="*/ 55 h 61"/>
                <a:gd name="T62" fmla="*/ 70 w 79"/>
                <a:gd name="T63" fmla="*/ 57 h 61"/>
                <a:gd name="T64" fmla="*/ 66 w 79"/>
                <a:gd name="T65" fmla="*/ 59 h 61"/>
                <a:gd name="T66" fmla="*/ 16 w 79"/>
                <a:gd name="T67" fmla="*/ 57 h 61"/>
                <a:gd name="T68" fmla="*/ 16 w 79"/>
                <a:gd name="T69" fmla="*/ 57 h 61"/>
                <a:gd name="T70" fmla="*/ 12 w 79"/>
                <a:gd name="T71" fmla="*/ 57 h 61"/>
                <a:gd name="T72" fmla="*/ 9 w 79"/>
                <a:gd name="T73" fmla="*/ 55 h 61"/>
                <a:gd name="T74" fmla="*/ 8 w 79"/>
                <a:gd name="T75" fmla="*/ 52 h 61"/>
                <a:gd name="T76" fmla="*/ 6 w 79"/>
                <a:gd name="T77" fmla="*/ 47 h 61"/>
                <a:gd name="T78" fmla="*/ 8 w 79"/>
                <a:gd name="T79" fmla="*/ 16 h 61"/>
                <a:gd name="T80" fmla="*/ 8 w 79"/>
                <a:gd name="T81" fmla="*/ 16 h 61"/>
                <a:gd name="T82" fmla="*/ 8 w 79"/>
                <a:gd name="T83" fmla="*/ 12 h 61"/>
                <a:gd name="T84" fmla="*/ 10 w 79"/>
                <a:gd name="T85" fmla="*/ 9 h 61"/>
                <a:gd name="T86" fmla="*/ 13 w 79"/>
                <a:gd name="T87" fmla="*/ 6 h 61"/>
                <a:gd name="T88" fmla="*/ 16 w 79"/>
                <a:gd name="T89" fmla="*/ 5 h 61"/>
                <a:gd name="T90" fmla="*/ 66 w 79"/>
                <a:gd name="T91" fmla="*/ 6 h 61"/>
                <a:gd name="T92" fmla="*/ 66 w 79"/>
                <a:gd name="T93" fmla="*/ 6 h 61"/>
                <a:gd name="T94" fmla="*/ 70 w 79"/>
                <a:gd name="T95" fmla="*/ 6 h 61"/>
                <a:gd name="T96" fmla="*/ 73 w 79"/>
                <a:gd name="T97" fmla="*/ 9 h 61"/>
                <a:gd name="T98" fmla="*/ 74 w 79"/>
                <a:gd name="T99" fmla="*/ 12 h 61"/>
                <a:gd name="T100" fmla="*/ 75 w 79"/>
                <a:gd name="T101" fmla="*/ 17 h 61"/>
                <a:gd name="T102" fmla="*/ 75 w 79"/>
                <a:gd name="T103" fmla="*/ 1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61">
                  <a:moveTo>
                    <a:pt x="1" y="10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1"/>
                  </a:lnTo>
                  <a:lnTo>
                    <a:pt x="77" y="59"/>
                  </a:lnTo>
                  <a:lnTo>
                    <a:pt x="78" y="55"/>
                  </a:lnTo>
                  <a:lnTo>
                    <a:pt x="79" y="51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9" y="8"/>
                  </a:lnTo>
                  <a:lnTo>
                    <a:pt x="77" y="4"/>
                  </a:lnTo>
                  <a:lnTo>
                    <a:pt x="74" y="1"/>
                  </a:lnTo>
                  <a:lnTo>
                    <a:pt x="72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1" y="10"/>
                  </a:lnTo>
                  <a:lnTo>
                    <a:pt x="1" y="10"/>
                  </a:lnTo>
                  <a:close/>
                  <a:moveTo>
                    <a:pt x="75" y="17"/>
                  </a:moveTo>
                  <a:lnTo>
                    <a:pt x="75" y="48"/>
                  </a:lnTo>
                  <a:lnTo>
                    <a:pt x="75" y="48"/>
                  </a:lnTo>
                  <a:lnTo>
                    <a:pt x="74" y="52"/>
                  </a:lnTo>
                  <a:lnTo>
                    <a:pt x="73" y="55"/>
                  </a:lnTo>
                  <a:lnTo>
                    <a:pt x="70" y="57"/>
                  </a:lnTo>
                  <a:lnTo>
                    <a:pt x="66" y="59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2" y="57"/>
                  </a:lnTo>
                  <a:lnTo>
                    <a:pt x="9" y="55"/>
                  </a:lnTo>
                  <a:lnTo>
                    <a:pt x="8" y="52"/>
                  </a:lnTo>
                  <a:lnTo>
                    <a:pt x="6" y="47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6"/>
                  </a:lnTo>
                  <a:lnTo>
                    <a:pt x="16" y="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70" y="6"/>
                  </a:lnTo>
                  <a:lnTo>
                    <a:pt x="73" y="9"/>
                  </a:lnTo>
                  <a:lnTo>
                    <a:pt x="74" y="12"/>
                  </a:lnTo>
                  <a:lnTo>
                    <a:pt x="75" y="17"/>
                  </a:lnTo>
                  <a:lnTo>
                    <a:pt x="75" y="17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68" name="Freeform 20652"/>
            <p:cNvSpPr/>
            <p:nvPr/>
          </p:nvSpPr>
          <p:spPr bwMode="auto">
            <a:xfrm>
              <a:off x="-2630488" y="2222500"/>
              <a:ext cx="115888" cy="88900"/>
            </a:xfrm>
            <a:custGeom>
              <a:avLst/>
              <a:gdLst>
                <a:gd name="T0" fmla="*/ 0 w 73"/>
                <a:gd name="T1" fmla="*/ 56 h 56"/>
                <a:gd name="T2" fmla="*/ 73 w 73"/>
                <a:gd name="T3" fmla="*/ 56 h 56"/>
                <a:gd name="T4" fmla="*/ 73 w 73"/>
                <a:gd name="T5" fmla="*/ 13 h 56"/>
                <a:gd name="T6" fmla="*/ 73 w 73"/>
                <a:gd name="T7" fmla="*/ 13 h 56"/>
                <a:gd name="T8" fmla="*/ 73 w 73"/>
                <a:gd name="T9" fmla="*/ 7 h 56"/>
                <a:gd name="T10" fmla="*/ 69 w 73"/>
                <a:gd name="T11" fmla="*/ 3 h 56"/>
                <a:gd name="T12" fmla="*/ 65 w 73"/>
                <a:gd name="T13" fmla="*/ 1 h 56"/>
                <a:gd name="T14" fmla="*/ 60 w 73"/>
                <a:gd name="T15" fmla="*/ 0 h 56"/>
                <a:gd name="T16" fmla="*/ 0 w 73"/>
                <a:gd name="T17" fmla="*/ 0 h 56"/>
                <a:gd name="T18" fmla="*/ 0 w 73"/>
                <a:gd name="T1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56">
                  <a:moveTo>
                    <a:pt x="0" y="56"/>
                  </a:moveTo>
                  <a:lnTo>
                    <a:pt x="73" y="56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73" y="7"/>
                  </a:lnTo>
                  <a:lnTo>
                    <a:pt x="69" y="3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69" name="Freeform 20653"/>
            <p:cNvSpPr>
              <a:spLocks noEditPoints="1"/>
            </p:cNvSpPr>
            <p:nvPr/>
          </p:nvSpPr>
          <p:spPr bwMode="auto">
            <a:xfrm>
              <a:off x="-2636838" y="2217738"/>
              <a:ext cx="125413" cy="96838"/>
            </a:xfrm>
            <a:custGeom>
              <a:avLst/>
              <a:gdLst>
                <a:gd name="T0" fmla="*/ 1 w 79"/>
                <a:gd name="T1" fmla="*/ 10 h 61"/>
                <a:gd name="T2" fmla="*/ 0 w 79"/>
                <a:gd name="T3" fmla="*/ 49 h 61"/>
                <a:gd name="T4" fmla="*/ 0 w 79"/>
                <a:gd name="T5" fmla="*/ 49 h 61"/>
                <a:gd name="T6" fmla="*/ 1 w 79"/>
                <a:gd name="T7" fmla="*/ 53 h 61"/>
                <a:gd name="T8" fmla="*/ 3 w 79"/>
                <a:gd name="T9" fmla="*/ 57 h 61"/>
                <a:gd name="T10" fmla="*/ 5 w 79"/>
                <a:gd name="T11" fmla="*/ 60 h 61"/>
                <a:gd name="T12" fmla="*/ 9 w 79"/>
                <a:gd name="T13" fmla="*/ 60 h 61"/>
                <a:gd name="T14" fmla="*/ 70 w 79"/>
                <a:gd name="T15" fmla="*/ 61 h 61"/>
                <a:gd name="T16" fmla="*/ 70 w 79"/>
                <a:gd name="T17" fmla="*/ 61 h 61"/>
                <a:gd name="T18" fmla="*/ 74 w 79"/>
                <a:gd name="T19" fmla="*/ 60 h 61"/>
                <a:gd name="T20" fmla="*/ 77 w 79"/>
                <a:gd name="T21" fmla="*/ 57 h 61"/>
                <a:gd name="T22" fmla="*/ 78 w 79"/>
                <a:gd name="T23" fmla="*/ 55 h 61"/>
                <a:gd name="T24" fmla="*/ 79 w 79"/>
                <a:gd name="T25" fmla="*/ 51 h 61"/>
                <a:gd name="T26" fmla="*/ 79 w 79"/>
                <a:gd name="T27" fmla="*/ 10 h 61"/>
                <a:gd name="T28" fmla="*/ 79 w 79"/>
                <a:gd name="T29" fmla="*/ 10 h 61"/>
                <a:gd name="T30" fmla="*/ 78 w 79"/>
                <a:gd name="T31" fmla="*/ 6 h 61"/>
                <a:gd name="T32" fmla="*/ 77 w 79"/>
                <a:gd name="T33" fmla="*/ 4 h 61"/>
                <a:gd name="T34" fmla="*/ 74 w 79"/>
                <a:gd name="T35" fmla="*/ 1 h 61"/>
                <a:gd name="T36" fmla="*/ 70 w 79"/>
                <a:gd name="T37" fmla="*/ 0 h 61"/>
                <a:gd name="T38" fmla="*/ 9 w 79"/>
                <a:gd name="T39" fmla="*/ 0 h 61"/>
                <a:gd name="T40" fmla="*/ 9 w 79"/>
                <a:gd name="T41" fmla="*/ 0 h 61"/>
                <a:gd name="T42" fmla="*/ 6 w 79"/>
                <a:gd name="T43" fmla="*/ 0 h 61"/>
                <a:gd name="T44" fmla="*/ 4 w 79"/>
                <a:gd name="T45" fmla="*/ 3 h 61"/>
                <a:gd name="T46" fmla="*/ 1 w 79"/>
                <a:gd name="T47" fmla="*/ 6 h 61"/>
                <a:gd name="T48" fmla="*/ 1 w 79"/>
                <a:gd name="T49" fmla="*/ 10 h 61"/>
                <a:gd name="T50" fmla="*/ 1 w 79"/>
                <a:gd name="T51" fmla="*/ 10 h 61"/>
                <a:gd name="T52" fmla="*/ 75 w 79"/>
                <a:gd name="T53" fmla="*/ 16 h 61"/>
                <a:gd name="T54" fmla="*/ 74 w 79"/>
                <a:gd name="T55" fmla="*/ 47 h 61"/>
                <a:gd name="T56" fmla="*/ 74 w 79"/>
                <a:gd name="T57" fmla="*/ 47 h 61"/>
                <a:gd name="T58" fmla="*/ 74 w 79"/>
                <a:gd name="T59" fmla="*/ 51 h 61"/>
                <a:gd name="T60" fmla="*/ 72 w 79"/>
                <a:gd name="T61" fmla="*/ 55 h 61"/>
                <a:gd name="T62" fmla="*/ 69 w 79"/>
                <a:gd name="T63" fmla="*/ 57 h 61"/>
                <a:gd name="T64" fmla="*/ 66 w 79"/>
                <a:gd name="T65" fmla="*/ 57 h 61"/>
                <a:gd name="T66" fmla="*/ 16 w 79"/>
                <a:gd name="T67" fmla="*/ 57 h 61"/>
                <a:gd name="T68" fmla="*/ 16 w 79"/>
                <a:gd name="T69" fmla="*/ 57 h 61"/>
                <a:gd name="T70" fmla="*/ 12 w 79"/>
                <a:gd name="T71" fmla="*/ 56 h 61"/>
                <a:gd name="T72" fmla="*/ 9 w 79"/>
                <a:gd name="T73" fmla="*/ 53 h 61"/>
                <a:gd name="T74" fmla="*/ 8 w 79"/>
                <a:gd name="T75" fmla="*/ 51 h 61"/>
                <a:gd name="T76" fmla="*/ 6 w 79"/>
                <a:gd name="T77" fmla="*/ 47 h 61"/>
                <a:gd name="T78" fmla="*/ 6 w 79"/>
                <a:gd name="T79" fmla="*/ 16 h 61"/>
                <a:gd name="T80" fmla="*/ 6 w 79"/>
                <a:gd name="T81" fmla="*/ 16 h 61"/>
                <a:gd name="T82" fmla="*/ 8 w 79"/>
                <a:gd name="T83" fmla="*/ 10 h 61"/>
                <a:gd name="T84" fmla="*/ 9 w 79"/>
                <a:gd name="T85" fmla="*/ 8 h 61"/>
                <a:gd name="T86" fmla="*/ 13 w 79"/>
                <a:gd name="T87" fmla="*/ 5 h 61"/>
                <a:gd name="T88" fmla="*/ 16 w 79"/>
                <a:gd name="T89" fmla="*/ 5 h 61"/>
                <a:gd name="T90" fmla="*/ 66 w 79"/>
                <a:gd name="T91" fmla="*/ 5 h 61"/>
                <a:gd name="T92" fmla="*/ 66 w 79"/>
                <a:gd name="T93" fmla="*/ 5 h 61"/>
                <a:gd name="T94" fmla="*/ 70 w 79"/>
                <a:gd name="T95" fmla="*/ 6 h 61"/>
                <a:gd name="T96" fmla="*/ 73 w 79"/>
                <a:gd name="T97" fmla="*/ 8 h 61"/>
                <a:gd name="T98" fmla="*/ 74 w 79"/>
                <a:gd name="T99" fmla="*/ 12 h 61"/>
                <a:gd name="T100" fmla="*/ 75 w 79"/>
                <a:gd name="T101" fmla="*/ 16 h 61"/>
                <a:gd name="T102" fmla="*/ 75 w 79"/>
                <a:gd name="T103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61">
                  <a:moveTo>
                    <a:pt x="1" y="10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1" y="53"/>
                  </a:lnTo>
                  <a:lnTo>
                    <a:pt x="3" y="57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0"/>
                  </a:lnTo>
                  <a:lnTo>
                    <a:pt x="77" y="57"/>
                  </a:lnTo>
                  <a:lnTo>
                    <a:pt x="78" y="55"/>
                  </a:lnTo>
                  <a:lnTo>
                    <a:pt x="79" y="51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8" y="6"/>
                  </a:lnTo>
                  <a:lnTo>
                    <a:pt x="77" y="4"/>
                  </a:lnTo>
                  <a:lnTo>
                    <a:pt x="74" y="1"/>
                  </a:lnTo>
                  <a:lnTo>
                    <a:pt x="7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1" y="6"/>
                  </a:lnTo>
                  <a:lnTo>
                    <a:pt x="1" y="10"/>
                  </a:lnTo>
                  <a:lnTo>
                    <a:pt x="1" y="10"/>
                  </a:lnTo>
                  <a:close/>
                  <a:moveTo>
                    <a:pt x="75" y="16"/>
                  </a:moveTo>
                  <a:lnTo>
                    <a:pt x="74" y="47"/>
                  </a:lnTo>
                  <a:lnTo>
                    <a:pt x="74" y="47"/>
                  </a:lnTo>
                  <a:lnTo>
                    <a:pt x="74" y="51"/>
                  </a:lnTo>
                  <a:lnTo>
                    <a:pt x="72" y="55"/>
                  </a:lnTo>
                  <a:lnTo>
                    <a:pt x="69" y="57"/>
                  </a:lnTo>
                  <a:lnTo>
                    <a:pt x="6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2" y="56"/>
                  </a:lnTo>
                  <a:lnTo>
                    <a:pt x="9" y="53"/>
                  </a:lnTo>
                  <a:lnTo>
                    <a:pt x="8" y="51"/>
                  </a:lnTo>
                  <a:lnTo>
                    <a:pt x="6" y="4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70" y="6"/>
                  </a:lnTo>
                  <a:lnTo>
                    <a:pt x="73" y="8"/>
                  </a:lnTo>
                  <a:lnTo>
                    <a:pt x="74" y="12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70" name="Freeform 20654"/>
            <p:cNvSpPr/>
            <p:nvPr/>
          </p:nvSpPr>
          <p:spPr bwMode="auto">
            <a:xfrm>
              <a:off x="-2781300" y="2219325"/>
              <a:ext cx="115888" cy="92075"/>
            </a:xfrm>
            <a:custGeom>
              <a:avLst/>
              <a:gdLst>
                <a:gd name="T0" fmla="*/ 0 w 73"/>
                <a:gd name="T1" fmla="*/ 56 h 58"/>
                <a:gd name="T2" fmla="*/ 73 w 73"/>
                <a:gd name="T3" fmla="*/ 58 h 58"/>
                <a:gd name="T4" fmla="*/ 73 w 73"/>
                <a:gd name="T5" fmla="*/ 2 h 58"/>
                <a:gd name="T6" fmla="*/ 73 w 73"/>
                <a:gd name="T7" fmla="*/ 2 h 58"/>
                <a:gd name="T8" fmla="*/ 0 w 73"/>
                <a:gd name="T9" fmla="*/ 0 h 58"/>
                <a:gd name="T10" fmla="*/ 0 w 73"/>
                <a:gd name="T11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58">
                  <a:moveTo>
                    <a:pt x="0" y="56"/>
                  </a:moveTo>
                  <a:lnTo>
                    <a:pt x="73" y="58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71" name="Freeform 20655"/>
            <p:cNvSpPr>
              <a:spLocks noEditPoints="1"/>
            </p:cNvSpPr>
            <p:nvPr/>
          </p:nvSpPr>
          <p:spPr bwMode="auto">
            <a:xfrm>
              <a:off x="-2787650" y="2216150"/>
              <a:ext cx="125413" cy="96838"/>
            </a:xfrm>
            <a:custGeom>
              <a:avLst/>
              <a:gdLst>
                <a:gd name="T0" fmla="*/ 0 w 79"/>
                <a:gd name="T1" fmla="*/ 10 h 61"/>
                <a:gd name="T2" fmla="*/ 0 w 79"/>
                <a:gd name="T3" fmla="*/ 50 h 61"/>
                <a:gd name="T4" fmla="*/ 0 w 79"/>
                <a:gd name="T5" fmla="*/ 50 h 61"/>
                <a:gd name="T6" fmla="*/ 1 w 79"/>
                <a:gd name="T7" fmla="*/ 54 h 61"/>
                <a:gd name="T8" fmla="*/ 2 w 79"/>
                <a:gd name="T9" fmla="*/ 57 h 61"/>
                <a:gd name="T10" fmla="*/ 5 w 79"/>
                <a:gd name="T11" fmla="*/ 60 h 61"/>
                <a:gd name="T12" fmla="*/ 9 w 79"/>
                <a:gd name="T13" fmla="*/ 61 h 61"/>
                <a:gd name="T14" fmla="*/ 70 w 79"/>
                <a:gd name="T15" fmla="*/ 61 h 61"/>
                <a:gd name="T16" fmla="*/ 70 w 79"/>
                <a:gd name="T17" fmla="*/ 61 h 61"/>
                <a:gd name="T18" fmla="*/ 73 w 79"/>
                <a:gd name="T19" fmla="*/ 61 h 61"/>
                <a:gd name="T20" fmla="*/ 77 w 79"/>
                <a:gd name="T21" fmla="*/ 58 h 61"/>
                <a:gd name="T22" fmla="*/ 78 w 79"/>
                <a:gd name="T23" fmla="*/ 54 h 61"/>
                <a:gd name="T24" fmla="*/ 79 w 79"/>
                <a:gd name="T25" fmla="*/ 50 h 61"/>
                <a:gd name="T26" fmla="*/ 79 w 79"/>
                <a:gd name="T27" fmla="*/ 11 h 61"/>
                <a:gd name="T28" fmla="*/ 79 w 79"/>
                <a:gd name="T29" fmla="*/ 11 h 61"/>
                <a:gd name="T30" fmla="*/ 78 w 79"/>
                <a:gd name="T31" fmla="*/ 6 h 61"/>
                <a:gd name="T32" fmla="*/ 77 w 79"/>
                <a:gd name="T33" fmla="*/ 4 h 61"/>
                <a:gd name="T34" fmla="*/ 74 w 79"/>
                <a:gd name="T35" fmla="*/ 1 h 61"/>
                <a:gd name="T36" fmla="*/ 70 w 79"/>
                <a:gd name="T37" fmla="*/ 1 h 61"/>
                <a:gd name="T38" fmla="*/ 9 w 79"/>
                <a:gd name="T39" fmla="*/ 0 h 61"/>
                <a:gd name="T40" fmla="*/ 9 w 79"/>
                <a:gd name="T41" fmla="*/ 0 h 61"/>
                <a:gd name="T42" fmla="*/ 6 w 79"/>
                <a:gd name="T43" fmla="*/ 1 h 61"/>
                <a:gd name="T44" fmla="*/ 2 w 79"/>
                <a:gd name="T45" fmla="*/ 4 h 61"/>
                <a:gd name="T46" fmla="*/ 1 w 79"/>
                <a:gd name="T47" fmla="*/ 6 h 61"/>
                <a:gd name="T48" fmla="*/ 0 w 79"/>
                <a:gd name="T49" fmla="*/ 10 h 61"/>
                <a:gd name="T50" fmla="*/ 0 w 79"/>
                <a:gd name="T51" fmla="*/ 10 h 61"/>
                <a:gd name="T52" fmla="*/ 74 w 79"/>
                <a:gd name="T53" fmla="*/ 15 h 61"/>
                <a:gd name="T54" fmla="*/ 74 w 79"/>
                <a:gd name="T55" fmla="*/ 48 h 61"/>
                <a:gd name="T56" fmla="*/ 74 w 79"/>
                <a:gd name="T57" fmla="*/ 48 h 61"/>
                <a:gd name="T58" fmla="*/ 74 w 79"/>
                <a:gd name="T59" fmla="*/ 52 h 61"/>
                <a:gd name="T60" fmla="*/ 71 w 79"/>
                <a:gd name="T61" fmla="*/ 54 h 61"/>
                <a:gd name="T62" fmla="*/ 69 w 79"/>
                <a:gd name="T63" fmla="*/ 57 h 61"/>
                <a:gd name="T64" fmla="*/ 66 w 79"/>
                <a:gd name="T65" fmla="*/ 58 h 61"/>
                <a:gd name="T66" fmla="*/ 16 w 79"/>
                <a:gd name="T67" fmla="*/ 57 h 61"/>
                <a:gd name="T68" fmla="*/ 16 w 79"/>
                <a:gd name="T69" fmla="*/ 57 h 61"/>
                <a:gd name="T70" fmla="*/ 12 w 79"/>
                <a:gd name="T71" fmla="*/ 57 h 61"/>
                <a:gd name="T72" fmla="*/ 9 w 79"/>
                <a:gd name="T73" fmla="*/ 54 h 61"/>
                <a:gd name="T74" fmla="*/ 8 w 79"/>
                <a:gd name="T75" fmla="*/ 50 h 61"/>
                <a:gd name="T76" fmla="*/ 6 w 79"/>
                <a:gd name="T77" fmla="*/ 47 h 61"/>
                <a:gd name="T78" fmla="*/ 6 w 79"/>
                <a:gd name="T79" fmla="*/ 15 h 61"/>
                <a:gd name="T80" fmla="*/ 6 w 79"/>
                <a:gd name="T81" fmla="*/ 15 h 61"/>
                <a:gd name="T82" fmla="*/ 8 w 79"/>
                <a:gd name="T83" fmla="*/ 11 h 61"/>
                <a:gd name="T84" fmla="*/ 9 w 79"/>
                <a:gd name="T85" fmla="*/ 7 h 61"/>
                <a:gd name="T86" fmla="*/ 12 w 79"/>
                <a:gd name="T87" fmla="*/ 6 h 61"/>
                <a:gd name="T88" fmla="*/ 16 w 79"/>
                <a:gd name="T89" fmla="*/ 5 h 61"/>
                <a:gd name="T90" fmla="*/ 66 w 79"/>
                <a:gd name="T91" fmla="*/ 5 h 61"/>
                <a:gd name="T92" fmla="*/ 66 w 79"/>
                <a:gd name="T93" fmla="*/ 5 h 61"/>
                <a:gd name="T94" fmla="*/ 69 w 79"/>
                <a:gd name="T95" fmla="*/ 6 h 61"/>
                <a:gd name="T96" fmla="*/ 73 w 79"/>
                <a:gd name="T97" fmla="*/ 9 h 61"/>
                <a:gd name="T98" fmla="*/ 74 w 79"/>
                <a:gd name="T99" fmla="*/ 11 h 61"/>
                <a:gd name="T100" fmla="*/ 74 w 79"/>
                <a:gd name="T101" fmla="*/ 15 h 61"/>
                <a:gd name="T102" fmla="*/ 74 w 79"/>
                <a:gd name="T103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61">
                  <a:moveTo>
                    <a:pt x="0" y="10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1" y="54"/>
                  </a:lnTo>
                  <a:lnTo>
                    <a:pt x="2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3" y="61"/>
                  </a:lnTo>
                  <a:lnTo>
                    <a:pt x="77" y="58"/>
                  </a:lnTo>
                  <a:lnTo>
                    <a:pt x="78" y="54"/>
                  </a:lnTo>
                  <a:lnTo>
                    <a:pt x="79" y="50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8" y="6"/>
                  </a:lnTo>
                  <a:lnTo>
                    <a:pt x="77" y="4"/>
                  </a:lnTo>
                  <a:lnTo>
                    <a:pt x="74" y="1"/>
                  </a:lnTo>
                  <a:lnTo>
                    <a:pt x="7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2" y="4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0"/>
                  </a:lnTo>
                  <a:close/>
                  <a:moveTo>
                    <a:pt x="74" y="15"/>
                  </a:moveTo>
                  <a:lnTo>
                    <a:pt x="74" y="48"/>
                  </a:lnTo>
                  <a:lnTo>
                    <a:pt x="74" y="48"/>
                  </a:lnTo>
                  <a:lnTo>
                    <a:pt x="74" y="52"/>
                  </a:lnTo>
                  <a:lnTo>
                    <a:pt x="71" y="54"/>
                  </a:lnTo>
                  <a:lnTo>
                    <a:pt x="69" y="57"/>
                  </a:lnTo>
                  <a:lnTo>
                    <a:pt x="66" y="58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2" y="57"/>
                  </a:lnTo>
                  <a:lnTo>
                    <a:pt x="9" y="54"/>
                  </a:lnTo>
                  <a:lnTo>
                    <a:pt x="8" y="50"/>
                  </a:lnTo>
                  <a:lnTo>
                    <a:pt x="6" y="47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1"/>
                  </a:lnTo>
                  <a:lnTo>
                    <a:pt x="9" y="7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9" y="6"/>
                  </a:lnTo>
                  <a:lnTo>
                    <a:pt x="73" y="9"/>
                  </a:lnTo>
                  <a:lnTo>
                    <a:pt x="74" y="11"/>
                  </a:lnTo>
                  <a:lnTo>
                    <a:pt x="74" y="15"/>
                  </a:lnTo>
                  <a:lnTo>
                    <a:pt x="74" y="1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72" name="Freeform 20656"/>
            <p:cNvSpPr/>
            <p:nvPr/>
          </p:nvSpPr>
          <p:spPr bwMode="auto">
            <a:xfrm>
              <a:off x="-3040063" y="2217738"/>
              <a:ext cx="223838" cy="90488"/>
            </a:xfrm>
            <a:custGeom>
              <a:avLst/>
              <a:gdLst>
                <a:gd name="T0" fmla="*/ 0 w 141"/>
                <a:gd name="T1" fmla="*/ 56 h 57"/>
                <a:gd name="T2" fmla="*/ 141 w 141"/>
                <a:gd name="T3" fmla="*/ 57 h 57"/>
                <a:gd name="T4" fmla="*/ 141 w 141"/>
                <a:gd name="T5" fmla="*/ 14 h 57"/>
                <a:gd name="T6" fmla="*/ 141 w 141"/>
                <a:gd name="T7" fmla="*/ 14 h 57"/>
                <a:gd name="T8" fmla="*/ 139 w 141"/>
                <a:gd name="T9" fmla="*/ 9 h 57"/>
                <a:gd name="T10" fmla="*/ 137 w 141"/>
                <a:gd name="T11" fmla="*/ 5 h 57"/>
                <a:gd name="T12" fmla="*/ 133 w 141"/>
                <a:gd name="T13" fmla="*/ 3 h 57"/>
                <a:gd name="T14" fmla="*/ 128 w 141"/>
                <a:gd name="T15" fmla="*/ 1 h 57"/>
                <a:gd name="T16" fmla="*/ 0 w 141"/>
                <a:gd name="T17" fmla="*/ 0 h 57"/>
                <a:gd name="T18" fmla="*/ 0 w 141"/>
                <a:gd name="T19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" h="57">
                  <a:moveTo>
                    <a:pt x="0" y="56"/>
                  </a:moveTo>
                  <a:lnTo>
                    <a:pt x="141" y="57"/>
                  </a:lnTo>
                  <a:lnTo>
                    <a:pt x="141" y="14"/>
                  </a:lnTo>
                  <a:lnTo>
                    <a:pt x="141" y="14"/>
                  </a:lnTo>
                  <a:lnTo>
                    <a:pt x="139" y="9"/>
                  </a:lnTo>
                  <a:lnTo>
                    <a:pt x="137" y="5"/>
                  </a:lnTo>
                  <a:lnTo>
                    <a:pt x="133" y="3"/>
                  </a:lnTo>
                  <a:lnTo>
                    <a:pt x="128" y="1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73" name="Freeform 20657"/>
            <p:cNvSpPr>
              <a:spLocks noEditPoints="1"/>
            </p:cNvSpPr>
            <p:nvPr/>
          </p:nvSpPr>
          <p:spPr bwMode="auto">
            <a:xfrm>
              <a:off x="-3046413" y="2212975"/>
              <a:ext cx="233363" cy="100013"/>
            </a:xfrm>
            <a:custGeom>
              <a:avLst/>
              <a:gdLst>
                <a:gd name="T0" fmla="*/ 1 w 147"/>
                <a:gd name="T1" fmla="*/ 11 h 63"/>
                <a:gd name="T2" fmla="*/ 0 w 147"/>
                <a:gd name="T3" fmla="*/ 51 h 63"/>
                <a:gd name="T4" fmla="*/ 0 w 147"/>
                <a:gd name="T5" fmla="*/ 51 h 63"/>
                <a:gd name="T6" fmla="*/ 1 w 147"/>
                <a:gd name="T7" fmla="*/ 55 h 63"/>
                <a:gd name="T8" fmla="*/ 3 w 147"/>
                <a:gd name="T9" fmla="*/ 58 h 63"/>
                <a:gd name="T10" fmla="*/ 5 w 147"/>
                <a:gd name="T11" fmla="*/ 60 h 63"/>
                <a:gd name="T12" fmla="*/ 9 w 147"/>
                <a:gd name="T13" fmla="*/ 62 h 63"/>
                <a:gd name="T14" fmla="*/ 138 w 147"/>
                <a:gd name="T15" fmla="*/ 63 h 63"/>
                <a:gd name="T16" fmla="*/ 138 w 147"/>
                <a:gd name="T17" fmla="*/ 63 h 63"/>
                <a:gd name="T18" fmla="*/ 141 w 147"/>
                <a:gd name="T19" fmla="*/ 62 h 63"/>
                <a:gd name="T20" fmla="*/ 143 w 147"/>
                <a:gd name="T21" fmla="*/ 59 h 63"/>
                <a:gd name="T22" fmla="*/ 146 w 147"/>
                <a:gd name="T23" fmla="*/ 56 h 63"/>
                <a:gd name="T24" fmla="*/ 146 w 147"/>
                <a:gd name="T25" fmla="*/ 52 h 63"/>
                <a:gd name="T26" fmla="*/ 147 w 147"/>
                <a:gd name="T27" fmla="*/ 12 h 63"/>
                <a:gd name="T28" fmla="*/ 147 w 147"/>
                <a:gd name="T29" fmla="*/ 12 h 63"/>
                <a:gd name="T30" fmla="*/ 146 w 147"/>
                <a:gd name="T31" fmla="*/ 8 h 63"/>
                <a:gd name="T32" fmla="*/ 145 w 147"/>
                <a:gd name="T33" fmla="*/ 4 h 63"/>
                <a:gd name="T34" fmla="*/ 142 w 147"/>
                <a:gd name="T35" fmla="*/ 3 h 63"/>
                <a:gd name="T36" fmla="*/ 138 w 147"/>
                <a:gd name="T37" fmla="*/ 2 h 63"/>
                <a:gd name="T38" fmla="*/ 9 w 147"/>
                <a:gd name="T39" fmla="*/ 0 h 63"/>
                <a:gd name="T40" fmla="*/ 9 w 147"/>
                <a:gd name="T41" fmla="*/ 0 h 63"/>
                <a:gd name="T42" fmla="*/ 7 w 147"/>
                <a:gd name="T43" fmla="*/ 2 h 63"/>
                <a:gd name="T44" fmla="*/ 4 w 147"/>
                <a:gd name="T45" fmla="*/ 4 h 63"/>
                <a:gd name="T46" fmla="*/ 1 w 147"/>
                <a:gd name="T47" fmla="*/ 7 h 63"/>
                <a:gd name="T48" fmla="*/ 1 w 147"/>
                <a:gd name="T49" fmla="*/ 11 h 63"/>
                <a:gd name="T50" fmla="*/ 1 w 147"/>
                <a:gd name="T51" fmla="*/ 11 h 63"/>
                <a:gd name="T52" fmla="*/ 142 w 147"/>
                <a:gd name="T53" fmla="*/ 17 h 63"/>
                <a:gd name="T54" fmla="*/ 142 w 147"/>
                <a:gd name="T55" fmla="*/ 49 h 63"/>
                <a:gd name="T56" fmla="*/ 142 w 147"/>
                <a:gd name="T57" fmla="*/ 49 h 63"/>
                <a:gd name="T58" fmla="*/ 142 w 147"/>
                <a:gd name="T59" fmla="*/ 52 h 63"/>
                <a:gd name="T60" fmla="*/ 139 w 147"/>
                <a:gd name="T61" fmla="*/ 56 h 63"/>
                <a:gd name="T62" fmla="*/ 137 w 147"/>
                <a:gd name="T63" fmla="*/ 58 h 63"/>
                <a:gd name="T64" fmla="*/ 133 w 147"/>
                <a:gd name="T65" fmla="*/ 59 h 63"/>
                <a:gd name="T66" fmla="*/ 16 w 147"/>
                <a:gd name="T67" fmla="*/ 58 h 63"/>
                <a:gd name="T68" fmla="*/ 16 w 147"/>
                <a:gd name="T69" fmla="*/ 58 h 63"/>
                <a:gd name="T70" fmla="*/ 12 w 147"/>
                <a:gd name="T71" fmla="*/ 58 h 63"/>
                <a:gd name="T72" fmla="*/ 9 w 147"/>
                <a:gd name="T73" fmla="*/ 55 h 63"/>
                <a:gd name="T74" fmla="*/ 8 w 147"/>
                <a:gd name="T75" fmla="*/ 51 h 63"/>
                <a:gd name="T76" fmla="*/ 7 w 147"/>
                <a:gd name="T77" fmla="*/ 47 h 63"/>
                <a:gd name="T78" fmla="*/ 7 w 147"/>
                <a:gd name="T79" fmla="*/ 16 h 63"/>
                <a:gd name="T80" fmla="*/ 7 w 147"/>
                <a:gd name="T81" fmla="*/ 16 h 63"/>
                <a:gd name="T82" fmla="*/ 8 w 147"/>
                <a:gd name="T83" fmla="*/ 12 h 63"/>
                <a:gd name="T84" fmla="*/ 9 w 147"/>
                <a:gd name="T85" fmla="*/ 8 h 63"/>
                <a:gd name="T86" fmla="*/ 13 w 147"/>
                <a:gd name="T87" fmla="*/ 7 h 63"/>
                <a:gd name="T88" fmla="*/ 16 w 147"/>
                <a:gd name="T89" fmla="*/ 6 h 63"/>
                <a:gd name="T90" fmla="*/ 134 w 147"/>
                <a:gd name="T91" fmla="*/ 7 h 63"/>
                <a:gd name="T92" fmla="*/ 134 w 147"/>
                <a:gd name="T93" fmla="*/ 7 h 63"/>
                <a:gd name="T94" fmla="*/ 137 w 147"/>
                <a:gd name="T95" fmla="*/ 7 h 63"/>
                <a:gd name="T96" fmla="*/ 139 w 147"/>
                <a:gd name="T97" fmla="*/ 9 h 63"/>
                <a:gd name="T98" fmla="*/ 142 w 147"/>
                <a:gd name="T99" fmla="*/ 13 h 63"/>
                <a:gd name="T100" fmla="*/ 142 w 147"/>
                <a:gd name="T101" fmla="*/ 17 h 63"/>
                <a:gd name="T102" fmla="*/ 142 w 147"/>
                <a:gd name="T103" fmla="*/ 1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7" h="63">
                  <a:moveTo>
                    <a:pt x="1" y="1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3" y="58"/>
                  </a:lnTo>
                  <a:lnTo>
                    <a:pt x="5" y="60"/>
                  </a:lnTo>
                  <a:lnTo>
                    <a:pt x="9" y="62"/>
                  </a:lnTo>
                  <a:lnTo>
                    <a:pt x="138" y="63"/>
                  </a:lnTo>
                  <a:lnTo>
                    <a:pt x="138" y="63"/>
                  </a:lnTo>
                  <a:lnTo>
                    <a:pt x="141" y="62"/>
                  </a:lnTo>
                  <a:lnTo>
                    <a:pt x="143" y="59"/>
                  </a:lnTo>
                  <a:lnTo>
                    <a:pt x="146" y="56"/>
                  </a:lnTo>
                  <a:lnTo>
                    <a:pt x="146" y="5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46" y="8"/>
                  </a:lnTo>
                  <a:lnTo>
                    <a:pt x="145" y="4"/>
                  </a:lnTo>
                  <a:lnTo>
                    <a:pt x="142" y="3"/>
                  </a:lnTo>
                  <a:lnTo>
                    <a:pt x="138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4"/>
                  </a:lnTo>
                  <a:lnTo>
                    <a:pt x="1" y="7"/>
                  </a:lnTo>
                  <a:lnTo>
                    <a:pt x="1" y="11"/>
                  </a:lnTo>
                  <a:lnTo>
                    <a:pt x="1" y="11"/>
                  </a:lnTo>
                  <a:close/>
                  <a:moveTo>
                    <a:pt x="142" y="17"/>
                  </a:moveTo>
                  <a:lnTo>
                    <a:pt x="142" y="49"/>
                  </a:lnTo>
                  <a:lnTo>
                    <a:pt x="142" y="49"/>
                  </a:lnTo>
                  <a:lnTo>
                    <a:pt x="142" y="52"/>
                  </a:lnTo>
                  <a:lnTo>
                    <a:pt x="139" y="56"/>
                  </a:lnTo>
                  <a:lnTo>
                    <a:pt x="137" y="58"/>
                  </a:lnTo>
                  <a:lnTo>
                    <a:pt x="133" y="59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2" y="58"/>
                  </a:lnTo>
                  <a:lnTo>
                    <a:pt x="9" y="55"/>
                  </a:lnTo>
                  <a:lnTo>
                    <a:pt x="8" y="51"/>
                  </a:lnTo>
                  <a:lnTo>
                    <a:pt x="7" y="4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9" y="8"/>
                  </a:lnTo>
                  <a:lnTo>
                    <a:pt x="13" y="7"/>
                  </a:lnTo>
                  <a:lnTo>
                    <a:pt x="16" y="6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7" y="7"/>
                  </a:lnTo>
                  <a:lnTo>
                    <a:pt x="139" y="9"/>
                  </a:lnTo>
                  <a:lnTo>
                    <a:pt x="142" y="13"/>
                  </a:lnTo>
                  <a:lnTo>
                    <a:pt x="142" y="17"/>
                  </a:lnTo>
                  <a:lnTo>
                    <a:pt x="142" y="17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74" name="Freeform 20658"/>
            <p:cNvSpPr/>
            <p:nvPr/>
          </p:nvSpPr>
          <p:spPr bwMode="auto">
            <a:xfrm>
              <a:off x="-1271588" y="2359025"/>
              <a:ext cx="115888" cy="90488"/>
            </a:xfrm>
            <a:custGeom>
              <a:avLst/>
              <a:gdLst>
                <a:gd name="T0" fmla="*/ 0 w 73"/>
                <a:gd name="T1" fmla="*/ 56 h 57"/>
                <a:gd name="T2" fmla="*/ 73 w 73"/>
                <a:gd name="T3" fmla="*/ 57 h 57"/>
                <a:gd name="T4" fmla="*/ 73 w 73"/>
                <a:gd name="T5" fmla="*/ 13 h 57"/>
                <a:gd name="T6" fmla="*/ 73 w 73"/>
                <a:gd name="T7" fmla="*/ 13 h 57"/>
                <a:gd name="T8" fmla="*/ 73 w 73"/>
                <a:gd name="T9" fmla="*/ 7 h 57"/>
                <a:gd name="T10" fmla="*/ 69 w 73"/>
                <a:gd name="T11" fmla="*/ 3 h 57"/>
                <a:gd name="T12" fmla="*/ 66 w 73"/>
                <a:gd name="T13" fmla="*/ 1 h 57"/>
                <a:gd name="T14" fmla="*/ 60 w 73"/>
                <a:gd name="T15" fmla="*/ 0 h 57"/>
                <a:gd name="T16" fmla="*/ 0 w 73"/>
                <a:gd name="T17" fmla="*/ 0 h 57"/>
                <a:gd name="T18" fmla="*/ 0 w 73"/>
                <a:gd name="T19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57">
                  <a:moveTo>
                    <a:pt x="0" y="56"/>
                  </a:moveTo>
                  <a:lnTo>
                    <a:pt x="73" y="57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73" y="7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75" name="Freeform 20659"/>
            <p:cNvSpPr>
              <a:spLocks noEditPoints="1"/>
            </p:cNvSpPr>
            <p:nvPr/>
          </p:nvSpPr>
          <p:spPr bwMode="auto">
            <a:xfrm>
              <a:off x="-1276350" y="2354263"/>
              <a:ext cx="125413" cy="96838"/>
            </a:xfrm>
            <a:custGeom>
              <a:avLst/>
              <a:gdLst>
                <a:gd name="T0" fmla="*/ 1 w 79"/>
                <a:gd name="T1" fmla="*/ 10 h 61"/>
                <a:gd name="T2" fmla="*/ 0 w 79"/>
                <a:gd name="T3" fmla="*/ 49 h 61"/>
                <a:gd name="T4" fmla="*/ 0 w 79"/>
                <a:gd name="T5" fmla="*/ 49 h 61"/>
                <a:gd name="T6" fmla="*/ 1 w 79"/>
                <a:gd name="T7" fmla="*/ 53 h 61"/>
                <a:gd name="T8" fmla="*/ 2 w 79"/>
                <a:gd name="T9" fmla="*/ 57 h 61"/>
                <a:gd name="T10" fmla="*/ 5 w 79"/>
                <a:gd name="T11" fmla="*/ 60 h 61"/>
                <a:gd name="T12" fmla="*/ 9 w 79"/>
                <a:gd name="T13" fmla="*/ 60 h 61"/>
                <a:gd name="T14" fmla="*/ 70 w 79"/>
                <a:gd name="T15" fmla="*/ 61 h 61"/>
                <a:gd name="T16" fmla="*/ 70 w 79"/>
                <a:gd name="T17" fmla="*/ 61 h 61"/>
                <a:gd name="T18" fmla="*/ 74 w 79"/>
                <a:gd name="T19" fmla="*/ 60 h 61"/>
                <a:gd name="T20" fmla="*/ 76 w 79"/>
                <a:gd name="T21" fmla="*/ 57 h 61"/>
                <a:gd name="T22" fmla="*/ 78 w 79"/>
                <a:gd name="T23" fmla="*/ 55 h 61"/>
                <a:gd name="T24" fmla="*/ 79 w 79"/>
                <a:gd name="T25" fmla="*/ 51 h 61"/>
                <a:gd name="T26" fmla="*/ 79 w 79"/>
                <a:gd name="T27" fmla="*/ 10 h 61"/>
                <a:gd name="T28" fmla="*/ 79 w 79"/>
                <a:gd name="T29" fmla="*/ 10 h 61"/>
                <a:gd name="T30" fmla="*/ 79 w 79"/>
                <a:gd name="T31" fmla="*/ 6 h 61"/>
                <a:gd name="T32" fmla="*/ 76 w 79"/>
                <a:gd name="T33" fmla="*/ 4 h 61"/>
                <a:gd name="T34" fmla="*/ 74 w 79"/>
                <a:gd name="T35" fmla="*/ 1 h 61"/>
                <a:gd name="T36" fmla="*/ 70 w 79"/>
                <a:gd name="T37" fmla="*/ 0 h 61"/>
                <a:gd name="T38" fmla="*/ 9 w 79"/>
                <a:gd name="T39" fmla="*/ 0 h 61"/>
                <a:gd name="T40" fmla="*/ 9 w 79"/>
                <a:gd name="T41" fmla="*/ 0 h 61"/>
                <a:gd name="T42" fmla="*/ 6 w 79"/>
                <a:gd name="T43" fmla="*/ 1 h 61"/>
                <a:gd name="T44" fmla="*/ 3 w 79"/>
                <a:gd name="T45" fmla="*/ 3 h 61"/>
                <a:gd name="T46" fmla="*/ 1 w 79"/>
                <a:gd name="T47" fmla="*/ 6 h 61"/>
                <a:gd name="T48" fmla="*/ 1 w 79"/>
                <a:gd name="T49" fmla="*/ 10 h 61"/>
                <a:gd name="T50" fmla="*/ 1 w 79"/>
                <a:gd name="T51" fmla="*/ 10 h 61"/>
                <a:gd name="T52" fmla="*/ 75 w 79"/>
                <a:gd name="T53" fmla="*/ 16 h 61"/>
                <a:gd name="T54" fmla="*/ 75 w 79"/>
                <a:gd name="T55" fmla="*/ 47 h 61"/>
                <a:gd name="T56" fmla="*/ 75 w 79"/>
                <a:gd name="T57" fmla="*/ 47 h 61"/>
                <a:gd name="T58" fmla="*/ 74 w 79"/>
                <a:gd name="T59" fmla="*/ 51 h 61"/>
                <a:gd name="T60" fmla="*/ 72 w 79"/>
                <a:gd name="T61" fmla="*/ 55 h 61"/>
                <a:gd name="T62" fmla="*/ 69 w 79"/>
                <a:gd name="T63" fmla="*/ 57 h 61"/>
                <a:gd name="T64" fmla="*/ 66 w 79"/>
                <a:gd name="T65" fmla="*/ 57 h 61"/>
                <a:gd name="T66" fmla="*/ 15 w 79"/>
                <a:gd name="T67" fmla="*/ 57 h 61"/>
                <a:gd name="T68" fmla="*/ 15 w 79"/>
                <a:gd name="T69" fmla="*/ 57 h 61"/>
                <a:gd name="T70" fmla="*/ 11 w 79"/>
                <a:gd name="T71" fmla="*/ 56 h 61"/>
                <a:gd name="T72" fmla="*/ 9 w 79"/>
                <a:gd name="T73" fmla="*/ 55 h 61"/>
                <a:gd name="T74" fmla="*/ 7 w 79"/>
                <a:gd name="T75" fmla="*/ 51 h 61"/>
                <a:gd name="T76" fmla="*/ 6 w 79"/>
                <a:gd name="T77" fmla="*/ 47 h 61"/>
                <a:gd name="T78" fmla="*/ 7 w 79"/>
                <a:gd name="T79" fmla="*/ 16 h 61"/>
                <a:gd name="T80" fmla="*/ 7 w 79"/>
                <a:gd name="T81" fmla="*/ 16 h 61"/>
                <a:gd name="T82" fmla="*/ 7 w 79"/>
                <a:gd name="T83" fmla="*/ 12 h 61"/>
                <a:gd name="T84" fmla="*/ 10 w 79"/>
                <a:gd name="T85" fmla="*/ 8 h 61"/>
                <a:gd name="T86" fmla="*/ 13 w 79"/>
                <a:gd name="T87" fmla="*/ 5 h 61"/>
                <a:gd name="T88" fmla="*/ 15 w 79"/>
                <a:gd name="T89" fmla="*/ 5 h 61"/>
                <a:gd name="T90" fmla="*/ 66 w 79"/>
                <a:gd name="T91" fmla="*/ 5 h 61"/>
                <a:gd name="T92" fmla="*/ 66 w 79"/>
                <a:gd name="T93" fmla="*/ 5 h 61"/>
                <a:gd name="T94" fmla="*/ 70 w 79"/>
                <a:gd name="T95" fmla="*/ 6 h 61"/>
                <a:gd name="T96" fmla="*/ 72 w 79"/>
                <a:gd name="T97" fmla="*/ 8 h 61"/>
                <a:gd name="T98" fmla="*/ 74 w 79"/>
                <a:gd name="T99" fmla="*/ 12 h 61"/>
                <a:gd name="T100" fmla="*/ 75 w 79"/>
                <a:gd name="T101" fmla="*/ 16 h 61"/>
                <a:gd name="T102" fmla="*/ 75 w 79"/>
                <a:gd name="T103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61">
                  <a:moveTo>
                    <a:pt x="1" y="10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1" y="53"/>
                  </a:lnTo>
                  <a:lnTo>
                    <a:pt x="2" y="57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0"/>
                  </a:lnTo>
                  <a:lnTo>
                    <a:pt x="76" y="57"/>
                  </a:lnTo>
                  <a:lnTo>
                    <a:pt x="78" y="55"/>
                  </a:lnTo>
                  <a:lnTo>
                    <a:pt x="79" y="51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9" y="6"/>
                  </a:lnTo>
                  <a:lnTo>
                    <a:pt x="76" y="4"/>
                  </a:lnTo>
                  <a:lnTo>
                    <a:pt x="74" y="1"/>
                  </a:lnTo>
                  <a:lnTo>
                    <a:pt x="7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10"/>
                  </a:lnTo>
                  <a:lnTo>
                    <a:pt x="1" y="10"/>
                  </a:lnTo>
                  <a:close/>
                  <a:moveTo>
                    <a:pt x="75" y="16"/>
                  </a:moveTo>
                  <a:lnTo>
                    <a:pt x="75" y="47"/>
                  </a:lnTo>
                  <a:lnTo>
                    <a:pt x="75" y="47"/>
                  </a:lnTo>
                  <a:lnTo>
                    <a:pt x="74" y="51"/>
                  </a:lnTo>
                  <a:lnTo>
                    <a:pt x="72" y="55"/>
                  </a:lnTo>
                  <a:lnTo>
                    <a:pt x="69" y="57"/>
                  </a:lnTo>
                  <a:lnTo>
                    <a:pt x="66" y="57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1" y="56"/>
                  </a:lnTo>
                  <a:lnTo>
                    <a:pt x="9" y="55"/>
                  </a:lnTo>
                  <a:lnTo>
                    <a:pt x="7" y="51"/>
                  </a:lnTo>
                  <a:lnTo>
                    <a:pt x="6" y="4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2"/>
                  </a:lnTo>
                  <a:lnTo>
                    <a:pt x="10" y="8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70" y="6"/>
                  </a:lnTo>
                  <a:lnTo>
                    <a:pt x="72" y="8"/>
                  </a:lnTo>
                  <a:lnTo>
                    <a:pt x="74" y="12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76" name="Freeform 20660"/>
            <p:cNvSpPr/>
            <p:nvPr/>
          </p:nvSpPr>
          <p:spPr bwMode="auto">
            <a:xfrm>
              <a:off x="-1422400" y="2355850"/>
              <a:ext cx="115888" cy="92075"/>
            </a:xfrm>
            <a:custGeom>
              <a:avLst/>
              <a:gdLst>
                <a:gd name="T0" fmla="*/ 0 w 73"/>
                <a:gd name="T1" fmla="*/ 58 h 58"/>
                <a:gd name="T2" fmla="*/ 73 w 73"/>
                <a:gd name="T3" fmla="*/ 58 h 58"/>
                <a:gd name="T4" fmla="*/ 73 w 73"/>
                <a:gd name="T5" fmla="*/ 2 h 58"/>
                <a:gd name="T6" fmla="*/ 73 w 73"/>
                <a:gd name="T7" fmla="*/ 2 h 58"/>
                <a:gd name="T8" fmla="*/ 0 w 73"/>
                <a:gd name="T9" fmla="*/ 0 h 58"/>
                <a:gd name="T10" fmla="*/ 0 w 73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58">
                  <a:moveTo>
                    <a:pt x="0" y="58"/>
                  </a:moveTo>
                  <a:lnTo>
                    <a:pt x="73" y="58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0" y="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77" name="Freeform 20661"/>
            <p:cNvSpPr>
              <a:spLocks noEditPoints="1"/>
            </p:cNvSpPr>
            <p:nvPr/>
          </p:nvSpPr>
          <p:spPr bwMode="auto">
            <a:xfrm>
              <a:off x="-1427163" y="2352675"/>
              <a:ext cx="125413" cy="96838"/>
            </a:xfrm>
            <a:custGeom>
              <a:avLst/>
              <a:gdLst>
                <a:gd name="T0" fmla="*/ 0 w 79"/>
                <a:gd name="T1" fmla="*/ 10 h 61"/>
                <a:gd name="T2" fmla="*/ 0 w 79"/>
                <a:gd name="T3" fmla="*/ 50 h 61"/>
                <a:gd name="T4" fmla="*/ 0 w 79"/>
                <a:gd name="T5" fmla="*/ 50 h 61"/>
                <a:gd name="T6" fmla="*/ 1 w 79"/>
                <a:gd name="T7" fmla="*/ 54 h 61"/>
                <a:gd name="T8" fmla="*/ 2 w 79"/>
                <a:gd name="T9" fmla="*/ 57 h 61"/>
                <a:gd name="T10" fmla="*/ 5 w 79"/>
                <a:gd name="T11" fmla="*/ 60 h 61"/>
                <a:gd name="T12" fmla="*/ 9 w 79"/>
                <a:gd name="T13" fmla="*/ 61 h 61"/>
                <a:gd name="T14" fmla="*/ 70 w 79"/>
                <a:gd name="T15" fmla="*/ 61 h 61"/>
                <a:gd name="T16" fmla="*/ 70 w 79"/>
                <a:gd name="T17" fmla="*/ 61 h 61"/>
                <a:gd name="T18" fmla="*/ 74 w 79"/>
                <a:gd name="T19" fmla="*/ 61 h 61"/>
                <a:gd name="T20" fmla="*/ 76 w 79"/>
                <a:gd name="T21" fmla="*/ 58 h 61"/>
                <a:gd name="T22" fmla="*/ 78 w 79"/>
                <a:gd name="T23" fmla="*/ 54 h 61"/>
                <a:gd name="T24" fmla="*/ 79 w 79"/>
                <a:gd name="T25" fmla="*/ 50 h 61"/>
                <a:gd name="T26" fmla="*/ 79 w 79"/>
                <a:gd name="T27" fmla="*/ 11 h 61"/>
                <a:gd name="T28" fmla="*/ 79 w 79"/>
                <a:gd name="T29" fmla="*/ 11 h 61"/>
                <a:gd name="T30" fmla="*/ 78 w 79"/>
                <a:gd name="T31" fmla="*/ 7 h 61"/>
                <a:gd name="T32" fmla="*/ 76 w 79"/>
                <a:gd name="T33" fmla="*/ 4 h 61"/>
                <a:gd name="T34" fmla="*/ 74 w 79"/>
                <a:gd name="T35" fmla="*/ 1 h 61"/>
                <a:gd name="T36" fmla="*/ 70 w 79"/>
                <a:gd name="T37" fmla="*/ 1 h 61"/>
                <a:gd name="T38" fmla="*/ 9 w 79"/>
                <a:gd name="T39" fmla="*/ 0 h 61"/>
                <a:gd name="T40" fmla="*/ 9 w 79"/>
                <a:gd name="T41" fmla="*/ 0 h 61"/>
                <a:gd name="T42" fmla="*/ 6 w 79"/>
                <a:gd name="T43" fmla="*/ 1 h 61"/>
                <a:gd name="T44" fmla="*/ 2 w 79"/>
                <a:gd name="T45" fmla="*/ 4 h 61"/>
                <a:gd name="T46" fmla="*/ 1 w 79"/>
                <a:gd name="T47" fmla="*/ 6 h 61"/>
                <a:gd name="T48" fmla="*/ 0 w 79"/>
                <a:gd name="T49" fmla="*/ 10 h 61"/>
                <a:gd name="T50" fmla="*/ 0 w 79"/>
                <a:gd name="T51" fmla="*/ 10 h 61"/>
                <a:gd name="T52" fmla="*/ 75 w 79"/>
                <a:gd name="T53" fmla="*/ 15 h 61"/>
                <a:gd name="T54" fmla="*/ 74 w 79"/>
                <a:gd name="T55" fmla="*/ 48 h 61"/>
                <a:gd name="T56" fmla="*/ 74 w 79"/>
                <a:gd name="T57" fmla="*/ 48 h 61"/>
                <a:gd name="T58" fmla="*/ 74 w 79"/>
                <a:gd name="T59" fmla="*/ 52 h 61"/>
                <a:gd name="T60" fmla="*/ 71 w 79"/>
                <a:gd name="T61" fmla="*/ 54 h 61"/>
                <a:gd name="T62" fmla="*/ 69 w 79"/>
                <a:gd name="T63" fmla="*/ 57 h 61"/>
                <a:gd name="T64" fmla="*/ 66 w 79"/>
                <a:gd name="T65" fmla="*/ 58 h 61"/>
                <a:gd name="T66" fmla="*/ 15 w 79"/>
                <a:gd name="T67" fmla="*/ 57 h 61"/>
                <a:gd name="T68" fmla="*/ 15 w 79"/>
                <a:gd name="T69" fmla="*/ 57 h 61"/>
                <a:gd name="T70" fmla="*/ 11 w 79"/>
                <a:gd name="T71" fmla="*/ 57 h 61"/>
                <a:gd name="T72" fmla="*/ 9 w 79"/>
                <a:gd name="T73" fmla="*/ 54 h 61"/>
                <a:gd name="T74" fmla="*/ 7 w 79"/>
                <a:gd name="T75" fmla="*/ 50 h 61"/>
                <a:gd name="T76" fmla="*/ 6 w 79"/>
                <a:gd name="T77" fmla="*/ 47 h 61"/>
                <a:gd name="T78" fmla="*/ 6 w 79"/>
                <a:gd name="T79" fmla="*/ 15 h 61"/>
                <a:gd name="T80" fmla="*/ 6 w 79"/>
                <a:gd name="T81" fmla="*/ 15 h 61"/>
                <a:gd name="T82" fmla="*/ 7 w 79"/>
                <a:gd name="T83" fmla="*/ 11 h 61"/>
                <a:gd name="T84" fmla="*/ 9 w 79"/>
                <a:gd name="T85" fmla="*/ 7 h 61"/>
                <a:gd name="T86" fmla="*/ 11 w 79"/>
                <a:gd name="T87" fmla="*/ 6 h 61"/>
                <a:gd name="T88" fmla="*/ 15 w 79"/>
                <a:gd name="T89" fmla="*/ 5 h 61"/>
                <a:gd name="T90" fmla="*/ 66 w 79"/>
                <a:gd name="T91" fmla="*/ 5 h 61"/>
                <a:gd name="T92" fmla="*/ 66 w 79"/>
                <a:gd name="T93" fmla="*/ 5 h 61"/>
                <a:gd name="T94" fmla="*/ 70 w 79"/>
                <a:gd name="T95" fmla="*/ 6 h 61"/>
                <a:gd name="T96" fmla="*/ 72 w 79"/>
                <a:gd name="T97" fmla="*/ 9 h 61"/>
                <a:gd name="T98" fmla="*/ 74 w 79"/>
                <a:gd name="T99" fmla="*/ 11 h 61"/>
                <a:gd name="T100" fmla="*/ 75 w 79"/>
                <a:gd name="T101" fmla="*/ 15 h 61"/>
                <a:gd name="T102" fmla="*/ 75 w 79"/>
                <a:gd name="T103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61">
                  <a:moveTo>
                    <a:pt x="0" y="10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1" y="54"/>
                  </a:lnTo>
                  <a:lnTo>
                    <a:pt x="2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1"/>
                  </a:lnTo>
                  <a:lnTo>
                    <a:pt x="76" y="58"/>
                  </a:lnTo>
                  <a:lnTo>
                    <a:pt x="78" y="54"/>
                  </a:lnTo>
                  <a:lnTo>
                    <a:pt x="79" y="50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8" y="7"/>
                  </a:lnTo>
                  <a:lnTo>
                    <a:pt x="76" y="4"/>
                  </a:lnTo>
                  <a:lnTo>
                    <a:pt x="74" y="1"/>
                  </a:lnTo>
                  <a:lnTo>
                    <a:pt x="7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2" y="4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0"/>
                  </a:lnTo>
                  <a:close/>
                  <a:moveTo>
                    <a:pt x="75" y="15"/>
                  </a:moveTo>
                  <a:lnTo>
                    <a:pt x="74" y="48"/>
                  </a:lnTo>
                  <a:lnTo>
                    <a:pt x="74" y="48"/>
                  </a:lnTo>
                  <a:lnTo>
                    <a:pt x="74" y="52"/>
                  </a:lnTo>
                  <a:lnTo>
                    <a:pt x="71" y="54"/>
                  </a:lnTo>
                  <a:lnTo>
                    <a:pt x="69" y="57"/>
                  </a:lnTo>
                  <a:lnTo>
                    <a:pt x="66" y="58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1" y="57"/>
                  </a:lnTo>
                  <a:lnTo>
                    <a:pt x="9" y="54"/>
                  </a:lnTo>
                  <a:lnTo>
                    <a:pt x="7" y="50"/>
                  </a:lnTo>
                  <a:lnTo>
                    <a:pt x="6" y="47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7" y="11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5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70" y="6"/>
                  </a:lnTo>
                  <a:lnTo>
                    <a:pt x="72" y="9"/>
                  </a:lnTo>
                  <a:lnTo>
                    <a:pt x="74" y="11"/>
                  </a:lnTo>
                  <a:lnTo>
                    <a:pt x="75" y="15"/>
                  </a:lnTo>
                  <a:lnTo>
                    <a:pt x="75" y="1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78" name="Freeform 20662"/>
            <p:cNvSpPr/>
            <p:nvPr/>
          </p:nvSpPr>
          <p:spPr bwMode="auto">
            <a:xfrm>
              <a:off x="-1574800" y="2355850"/>
              <a:ext cx="117475" cy="88900"/>
            </a:xfrm>
            <a:custGeom>
              <a:avLst/>
              <a:gdLst>
                <a:gd name="T0" fmla="*/ 0 w 74"/>
                <a:gd name="T1" fmla="*/ 56 h 56"/>
                <a:gd name="T2" fmla="*/ 74 w 74"/>
                <a:gd name="T3" fmla="*/ 56 h 56"/>
                <a:gd name="T4" fmla="*/ 74 w 74"/>
                <a:gd name="T5" fmla="*/ 2 h 56"/>
                <a:gd name="T6" fmla="*/ 74 w 74"/>
                <a:gd name="T7" fmla="*/ 0 h 56"/>
                <a:gd name="T8" fmla="*/ 1 w 74"/>
                <a:gd name="T9" fmla="*/ 0 h 56"/>
                <a:gd name="T10" fmla="*/ 0 w 74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6">
                  <a:moveTo>
                    <a:pt x="0" y="56"/>
                  </a:moveTo>
                  <a:lnTo>
                    <a:pt x="74" y="56"/>
                  </a:lnTo>
                  <a:lnTo>
                    <a:pt x="74" y="2"/>
                  </a:lnTo>
                  <a:lnTo>
                    <a:pt x="74" y="0"/>
                  </a:lnTo>
                  <a:lnTo>
                    <a:pt x="1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79" name="Freeform 20663"/>
            <p:cNvSpPr>
              <a:spLocks noEditPoints="1"/>
            </p:cNvSpPr>
            <p:nvPr/>
          </p:nvSpPr>
          <p:spPr bwMode="auto">
            <a:xfrm>
              <a:off x="-1577975" y="2352675"/>
              <a:ext cx="125413" cy="96838"/>
            </a:xfrm>
            <a:custGeom>
              <a:avLst/>
              <a:gdLst>
                <a:gd name="T0" fmla="*/ 0 w 79"/>
                <a:gd name="T1" fmla="*/ 10 h 61"/>
                <a:gd name="T2" fmla="*/ 0 w 79"/>
                <a:gd name="T3" fmla="*/ 49 h 61"/>
                <a:gd name="T4" fmla="*/ 0 w 79"/>
                <a:gd name="T5" fmla="*/ 49 h 61"/>
                <a:gd name="T6" fmla="*/ 0 w 79"/>
                <a:gd name="T7" fmla="*/ 53 h 61"/>
                <a:gd name="T8" fmla="*/ 2 w 79"/>
                <a:gd name="T9" fmla="*/ 57 h 61"/>
                <a:gd name="T10" fmla="*/ 5 w 79"/>
                <a:gd name="T11" fmla="*/ 60 h 61"/>
                <a:gd name="T12" fmla="*/ 9 w 79"/>
                <a:gd name="T13" fmla="*/ 60 h 61"/>
                <a:gd name="T14" fmla="*/ 70 w 79"/>
                <a:gd name="T15" fmla="*/ 61 h 61"/>
                <a:gd name="T16" fmla="*/ 70 w 79"/>
                <a:gd name="T17" fmla="*/ 61 h 61"/>
                <a:gd name="T18" fmla="*/ 72 w 79"/>
                <a:gd name="T19" fmla="*/ 60 h 61"/>
                <a:gd name="T20" fmla="*/ 75 w 79"/>
                <a:gd name="T21" fmla="*/ 57 h 61"/>
                <a:gd name="T22" fmla="*/ 78 w 79"/>
                <a:gd name="T23" fmla="*/ 54 h 61"/>
                <a:gd name="T24" fmla="*/ 78 w 79"/>
                <a:gd name="T25" fmla="*/ 50 h 61"/>
                <a:gd name="T26" fmla="*/ 79 w 79"/>
                <a:gd name="T27" fmla="*/ 10 h 61"/>
                <a:gd name="T28" fmla="*/ 79 w 79"/>
                <a:gd name="T29" fmla="*/ 10 h 61"/>
                <a:gd name="T30" fmla="*/ 78 w 79"/>
                <a:gd name="T31" fmla="*/ 6 h 61"/>
                <a:gd name="T32" fmla="*/ 76 w 79"/>
                <a:gd name="T33" fmla="*/ 2 h 61"/>
                <a:gd name="T34" fmla="*/ 74 w 79"/>
                <a:gd name="T35" fmla="*/ 1 h 61"/>
                <a:gd name="T36" fmla="*/ 70 w 79"/>
                <a:gd name="T37" fmla="*/ 0 h 61"/>
                <a:gd name="T38" fmla="*/ 9 w 79"/>
                <a:gd name="T39" fmla="*/ 0 h 61"/>
                <a:gd name="T40" fmla="*/ 9 w 79"/>
                <a:gd name="T41" fmla="*/ 0 h 61"/>
                <a:gd name="T42" fmla="*/ 5 w 79"/>
                <a:gd name="T43" fmla="*/ 0 h 61"/>
                <a:gd name="T44" fmla="*/ 2 w 79"/>
                <a:gd name="T45" fmla="*/ 2 h 61"/>
                <a:gd name="T46" fmla="*/ 1 w 79"/>
                <a:gd name="T47" fmla="*/ 6 h 61"/>
                <a:gd name="T48" fmla="*/ 0 w 79"/>
                <a:gd name="T49" fmla="*/ 10 h 61"/>
                <a:gd name="T50" fmla="*/ 0 w 79"/>
                <a:gd name="T51" fmla="*/ 10 h 61"/>
                <a:gd name="T52" fmla="*/ 74 w 79"/>
                <a:gd name="T53" fmla="*/ 15 h 61"/>
                <a:gd name="T54" fmla="*/ 74 w 79"/>
                <a:gd name="T55" fmla="*/ 47 h 61"/>
                <a:gd name="T56" fmla="*/ 74 w 79"/>
                <a:gd name="T57" fmla="*/ 47 h 61"/>
                <a:gd name="T58" fmla="*/ 74 w 79"/>
                <a:gd name="T59" fmla="*/ 50 h 61"/>
                <a:gd name="T60" fmla="*/ 71 w 79"/>
                <a:gd name="T61" fmla="*/ 54 h 61"/>
                <a:gd name="T62" fmla="*/ 69 w 79"/>
                <a:gd name="T63" fmla="*/ 56 h 61"/>
                <a:gd name="T64" fmla="*/ 65 w 79"/>
                <a:gd name="T65" fmla="*/ 57 h 61"/>
                <a:gd name="T66" fmla="*/ 15 w 79"/>
                <a:gd name="T67" fmla="*/ 57 h 61"/>
                <a:gd name="T68" fmla="*/ 15 w 79"/>
                <a:gd name="T69" fmla="*/ 57 h 61"/>
                <a:gd name="T70" fmla="*/ 11 w 79"/>
                <a:gd name="T71" fmla="*/ 56 h 61"/>
                <a:gd name="T72" fmla="*/ 9 w 79"/>
                <a:gd name="T73" fmla="*/ 53 h 61"/>
                <a:gd name="T74" fmla="*/ 6 w 79"/>
                <a:gd name="T75" fmla="*/ 50 h 61"/>
                <a:gd name="T76" fmla="*/ 6 w 79"/>
                <a:gd name="T77" fmla="*/ 47 h 61"/>
                <a:gd name="T78" fmla="*/ 6 w 79"/>
                <a:gd name="T79" fmla="*/ 14 h 61"/>
                <a:gd name="T80" fmla="*/ 6 w 79"/>
                <a:gd name="T81" fmla="*/ 14 h 61"/>
                <a:gd name="T82" fmla="*/ 7 w 79"/>
                <a:gd name="T83" fmla="*/ 10 h 61"/>
                <a:gd name="T84" fmla="*/ 9 w 79"/>
                <a:gd name="T85" fmla="*/ 7 h 61"/>
                <a:gd name="T86" fmla="*/ 11 w 79"/>
                <a:gd name="T87" fmla="*/ 5 h 61"/>
                <a:gd name="T88" fmla="*/ 15 w 79"/>
                <a:gd name="T89" fmla="*/ 5 h 61"/>
                <a:gd name="T90" fmla="*/ 66 w 79"/>
                <a:gd name="T91" fmla="*/ 5 h 61"/>
                <a:gd name="T92" fmla="*/ 66 w 79"/>
                <a:gd name="T93" fmla="*/ 5 h 61"/>
                <a:gd name="T94" fmla="*/ 69 w 79"/>
                <a:gd name="T95" fmla="*/ 6 h 61"/>
                <a:gd name="T96" fmla="*/ 71 w 79"/>
                <a:gd name="T97" fmla="*/ 7 h 61"/>
                <a:gd name="T98" fmla="*/ 74 w 79"/>
                <a:gd name="T99" fmla="*/ 11 h 61"/>
                <a:gd name="T100" fmla="*/ 74 w 79"/>
                <a:gd name="T101" fmla="*/ 15 h 61"/>
                <a:gd name="T102" fmla="*/ 74 w 79"/>
                <a:gd name="T103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61">
                  <a:moveTo>
                    <a:pt x="0" y="10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2" y="57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2" y="60"/>
                  </a:lnTo>
                  <a:lnTo>
                    <a:pt x="75" y="57"/>
                  </a:lnTo>
                  <a:lnTo>
                    <a:pt x="78" y="54"/>
                  </a:lnTo>
                  <a:lnTo>
                    <a:pt x="78" y="50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8" y="6"/>
                  </a:lnTo>
                  <a:lnTo>
                    <a:pt x="76" y="2"/>
                  </a:lnTo>
                  <a:lnTo>
                    <a:pt x="74" y="1"/>
                  </a:lnTo>
                  <a:lnTo>
                    <a:pt x="7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0"/>
                  </a:lnTo>
                  <a:close/>
                  <a:moveTo>
                    <a:pt x="74" y="15"/>
                  </a:moveTo>
                  <a:lnTo>
                    <a:pt x="74" y="47"/>
                  </a:lnTo>
                  <a:lnTo>
                    <a:pt x="74" y="47"/>
                  </a:lnTo>
                  <a:lnTo>
                    <a:pt x="74" y="50"/>
                  </a:lnTo>
                  <a:lnTo>
                    <a:pt x="71" y="54"/>
                  </a:lnTo>
                  <a:lnTo>
                    <a:pt x="69" y="56"/>
                  </a:lnTo>
                  <a:lnTo>
                    <a:pt x="65" y="57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1" y="56"/>
                  </a:lnTo>
                  <a:lnTo>
                    <a:pt x="9" y="53"/>
                  </a:lnTo>
                  <a:lnTo>
                    <a:pt x="6" y="50"/>
                  </a:lnTo>
                  <a:lnTo>
                    <a:pt x="6" y="47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5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9" y="6"/>
                  </a:lnTo>
                  <a:lnTo>
                    <a:pt x="71" y="7"/>
                  </a:lnTo>
                  <a:lnTo>
                    <a:pt x="74" y="11"/>
                  </a:lnTo>
                  <a:lnTo>
                    <a:pt x="74" y="15"/>
                  </a:lnTo>
                  <a:lnTo>
                    <a:pt x="74" y="1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80" name="Freeform 20664"/>
            <p:cNvSpPr/>
            <p:nvPr/>
          </p:nvSpPr>
          <p:spPr bwMode="auto">
            <a:xfrm>
              <a:off x="-1725613" y="2354263"/>
              <a:ext cx="117475" cy="90488"/>
            </a:xfrm>
            <a:custGeom>
              <a:avLst/>
              <a:gdLst>
                <a:gd name="T0" fmla="*/ 0 w 74"/>
                <a:gd name="T1" fmla="*/ 56 h 57"/>
                <a:gd name="T2" fmla="*/ 74 w 74"/>
                <a:gd name="T3" fmla="*/ 57 h 57"/>
                <a:gd name="T4" fmla="*/ 74 w 74"/>
                <a:gd name="T5" fmla="*/ 1 h 57"/>
                <a:gd name="T6" fmla="*/ 73 w 74"/>
                <a:gd name="T7" fmla="*/ 0 h 57"/>
                <a:gd name="T8" fmla="*/ 1 w 74"/>
                <a:gd name="T9" fmla="*/ 0 h 57"/>
                <a:gd name="T10" fmla="*/ 0 w 74"/>
                <a:gd name="T11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7">
                  <a:moveTo>
                    <a:pt x="0" y="56"/>
                  </a:moveTo>
                  <a:lnTo>
                    <a:pt x="74" y="57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1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81" name="Freeform 20665"/>
            <p:cNvSpPr>
              <a:spLocks noEditPoints="1"/>
            </p:cNvSpPr>
            <p:nvPr/>
          </p:nvSpPr>
          <p:spPr bwMode="auto">
            <a:xfrm>
              <a:off x="-1730375" y="2349500"/>
              <a:ext cx="127000" cy="98425"/>
            </a:xfrm>
            <a:custGeom>
              <a:avLst/>
              <a:gdLst>
                <a:gd name="T0" fmla="*/ 0 w 80"/>
                <a:gd name="T1" fmla="*/ 11 h 62"/>
                <a:gd name="T2" fmla="*/ 0 w 80"/>
                <a:gd name="T3" fmla="*/ 51 h 62"/>
                <a:gd name="T4" fmla="*/ 0 w 80"/>
                <a:gd name="T5" fmla="*/ 51 h 62"/>
                <a:gd name="T6" fmla="*/ 0 w 80"/>
                <a:gd name="T7" fmla="*/ 55 h 62"/>
                <a:gd name="T8" fmla="*/ 3 w 80"/>
                <a:gd name="T9" fmla="*/ 58 h 62"/>
                <a:gd name="T10" fmla="*/ 6 w 80"/>
                <a:gd name="T11" fmla="*/ 60 h 62"/>
                <a:gd name="T12" fmla="*/ 8 w 80"/>
                <a:gd name="T13" fmla="*/ 62 h 62"/>
                <a:gd name="T14" fmla="*/ 71 w 80"/>
                <a:gd name="T15" fmla="*/ 62 h 62"/>
                <a:gd name="T16" fmla="*/ 71 w 80"/>
                <a:gd name="T17" fmla="*/ 62 h 62"/>
                <a:gd name="T18" fmla="*/ 73 w 80"/>
                <a:gd name="T19" fmla="*/ 60 h 62"/>
                <a:gd name="T20" fmla="*/ 76 w 80"/>
                <a:gd name="T21" fmla="*/ 59 h 62"/>
                <a:gd name="T22" fmla="*/ 79 w 80"/>
                <a:gd name="T23" fmla="*/ 55 h 62"/>
                <a:gd name="T24" fmla="*/ 79 w 80"/>
                <a:gd name="T25" fmla="*/ 51 h 62"/>
                <a:gd name="T26" fmla="*/ 80 w 80"/>
                <a:gd name="T27" fmla="*/ 11 h 62"/>
                <a:gd name="T28" fmla="*/ 80 w 80"/>
                <a:gd name="T29" fmla="*/ 11 h 62"/>
                <a:gd name="T30" fmla="*/ 79 w 80"/>
                <a:gd name="T31" fmla="*/ 7 h 62"/>
                <a:gd name="T32" fmla="*/ 77 w 80"/>
                <a:gd name="T33" fmla="*/ 4 h 62"/>
                <a:gd name="T34" fmla="*/ 75 w 80"/>
                <a:gd name="T35" fmla="*/ 2 h 62"/>
                <a:gd name="T36" fmla="*/ 71 w 80"/>
                <a:gd name="T37" fmla="*/ 2 h 62"/>
                <a:gd name="T38" fmla="*/ 10 w 80"/>
                <a:gd name="T39" fmla="*/ 0 h 62"/>
                <a:gd name="T40" fmla="*/ 10 w 80"/>
                <a:gd name="T41" fmla="*/ 0 h 62"/>
                <a:gd name="T42" fmla="*/ 6 w 80"/>
                <a:gd name="T43" fmla="*/ 2 h 62"/>
                <a:gd name="T44" fmla="*/ 3 w 80"/>
                <a:gd name="T45" fmla="*/ 3 h 62"/>
                <a:gd name="T46" fmla="*/ 2 w 80"/>
                <a:gd name="T47" fmla="*/ 7 h 62"/>
                <a:gd name="T48" fmla="*/ 0 w 80"/>
                <a:gd name="T49" fmla="*/ 11 h 62"/>
                <a:gd name="T50" fmla="*/ 0 w 80"/>
                <a:gd name="T51" fmla="*/ 11 h 62"/>
                <a:gd name="T52" fmla="*/ 75 w 80"/>
                <a:gd name="T53" fmla="*/ 16 h 62"/>
                <a:gd name="T54" fmla="*/ 75 w 80"/>
                <a:gd name="T55" fmla="*/ 49 h 62"/>
                <a:gd name="T56" fmla="*/ 75 w 80"/>
                <a:gd name="T57" fmla="*/ 49 h 62"/>
                <a:gd name="T58" fmla="*/ 73 w 80"/>
                <a:gd name="T59" fmla="*/ 52 h 62"/>
                <a:gd name="T60" fmla="*/ 72 w 80"/>
                <a:gd name="T61" fmla="*/ 55 h 62"/>
                <a:gd name="T62" fmla="*/ 69 w 80"/>
                <a:gd name="T63" fmla="*/ 58 h 62"/>
                <a:gd name="T64" fmla="*/ 66 w 80"/>
                <a:gd name="T65" fmla="*/ 58 h 62"/>
                <a:gd name="T66" fmla="*/ 15 w 80"/>
                <a:gd name="T67" fmla="*/ 58 h 62"/>
                <a:gd name="T68" fmla="*/ 15 w 80"/>
                <a:gd name="T69" fmla="*/ 58 h 62"/>
                <a:gd name="T70" fmla="*/ 12 w 80"/>
                <a:gd name="T71" fmla="*/ 56 h 62"/>
                <a:gd name="T72" fmla="*/ 10 w 80"/>
                <a:gd name="T73" fmla="*/ 55 h 62"/>
                <a:gd name="T74" fmla="*/ 7 w 80"/>
                <a:gd name="T75" fmla="*/ 51 h 62"/>
                <a:gd name="T76" fmla="*/ 7 w 80"/>
                <a:gd name="T77" fmla="*/ 47 h 62"/>
                <a:gd name="T78" fmla="*/ 7 w 80"/>
                <a:gd name="T79" fmla="*/ 16 h 62"/>
                <a:gd name="T80" fmla="*/ 7 w 80"/>
                <a:gd name="T81" fmla="*/ 16 h 62"/>
                <a:gd name="T82" fmla="*/ 8 w 80"/>
                <a:gd name="T83" fmla="*/ 12 h 62"/>
                <a:gd name="T84" fmla="*/ 10 w 80"/>
                <a:gd name="T85" fmla="*/ 8 h 62"/>
                <a:gd name="T86" fmla="*/ 12 w 80"/>
                <a:gd name="T87" fmla="*/ 7 h 62"/>
                <a:gd name="T88" fmla="*/ 16 w 80"/>
                <a:gd name="T89" fmla="*/ 6 h 62"/>
                <a:gd name="T90" fmla="*/ 67 w 80"/>
                <a:gd name="T91" fmla="*/ 6 h 62"/>
                <a:gd name="T92" fmla="*/ 67 w 80"/>
                <a:gd name="T93" fmla="*/ 6 h 62"/>
                <a:gd name="T94" fmla="*/ 69 w 80"/>
                <a:gd name="T95" fmla="*/ 7 h 62"/>
                <a:gd name="T96" fmla="*/ 72 w 80"/>
                <a:gd name="T97" fmla="*/ 9 h 62"/>
                <a:gd name="T98" fmla="*/ 75 w 80"/>
                <a:gd name="T99" fmla="*/ 12 h 62"/>
                <a:gd name="T100" fmla="*/ 75 w 80"/>
                <a:gd name="T101" fmla="*/ 16 h 62"/>
                <a:gd name="T102" fmla="*/ 75 w 80"/>
                <a:gd name="T103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62">
                  <a:moveTo>
                    <a:pt x="0" y="1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71" y="62"/>
                  </a:lnTo>
                  <a:lnTo>
                    <a:pt x="71" y="62"/>
                  </a:lnTo>
                  <a:lnTo>
                    <a:pt x="73" y="60"/>
                  </a:lnTo>
                  <a:lnTo>
                    <a:pt x="76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79" y="7"/>
                  </a:lnTo>
                  <a:lnTo>
                    <a:pt x="77" y="4"/>
                  </a:lnTo>
                  <a:lnTo>
                    <a:pt x="75" y="2"/>
                  </a:lnTo>
                  <a:lnTo>
                    <a:pt x="71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3" y="3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75" y="16"/>
                  </a:moveTo>
                  <a:lnTo>
                    <a:pt x="75" y="49"/>
                  </a:lnTo>
                  <a:lnTo>
                    <a:pt x="75" y="49"/>
                  </a:lnTo>
                  <a:lnTo>
                    <a:pt x="73" y="52"/>
                  </a:lnTo>
                  <a:lnTo>
                    <a:pt x="72" y="55"/>
                  </a:lnTo>
                  <a:lnTo>
                    <a:pt x="69" y="58"/>
                  </a:lnTo>
                  <a:lnTo>
                    <a:pt x="66" y="58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2" y="56"/>
                  </a:lnTo>
                  <a:lnTo>
                    <a:pt x="10" y="55"/>
                  </a:lnTo>
                  <a:lnTo>
                    <a:pt x="7" y="51"/>
                  </a:lnTo>
                  <a:lnTo>
                    <a:pt x="7" y="4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0" y="8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9" y="7"/>
                  </a:lnTo>
                  <a:lnTo>
                    <a:pt x="72" y="9"/>
                  </a:lnTo>
                  <a:lnTo>
                    <a:pt x="75" y="12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82" name="Freeform 20666"/>
            <p:cNvSpPr/>
            <p:nvPr/>
          </p:nvSpPr>
          <p:spPr bwMode="auto">
            <a:xfrm>
              <a:off x="-2562225" y="2347913"/>
              <a:ext cx="808038" cy="95250"/>
            </a:xfrm>
            <a:custGeom>
              <a:avLst/>
              <a:gdLst>
                <a:gd name="T0" fmla="*/ 0 w 509"/>
                <a:gd name="T1" fmla="*/ 56 h 60"/>
                <a:gd name="T2" fmla="*/ 509 w 509"/>
                <a:gd name="T3" fmla="*/ 60 h 60"/>
                <a:gd name="T4" fmla="*/ 509 w 509"/>
                <a:gd name="T5" fmla="*/ 4 h 60"/>
                <a:gd name="T6" fmla="*/ 508 w 509"/>
                <a:gd name="T7" fmla="*/ 4 h 60"/>
                <a:gd name="T8" fmla="*/ 0 w 509"/>
                <a:gd name="T9" fmla="*/ 0 h 60"/>
                <a:gd name="T10" fmla="*/ 0 w 509"/>
                <a:gd name="T11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9" h="60">
                  <a:moveTo>
                    <a:pt x="0" y="56"/>
                  </a:moveTo>
                  <a:lnTo>
                    <a:pt x="509" y="60"/>
                  </a:lnTo>
                  <a:lnTo>
                    <a:pt x="509" y="4"/>
                  </a:lnTo>
                  <a:lnTo>
                    <a:pt x="508" y="4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83" name="Freeform 20667"/>
            <p:cNvSpPr>
              <a:spLocks noEditPoints="1"/>
            </p:cNvSpPr>
            <p:nvPr/>
          </p:nvSpPr>
          <p:spPr bwMode="auto">
            <a:xfrm>
              <a:off x="-2568575" y="2343150"/>
              <a:ext cx="815975" cy="101600"/>
            </a:xfrm>
            <a:custGeom>
              <a:avLst/>
              <a:gdLst>
                <a:gd name="T0" fmla="*/ 1 w 514"/>
                <a:gd name="T1" fmla="*/ 11 h 64"/>
                <a:gd name="T2" fmla="*/ 0 w 514"/>
                <a:gd name="T3" fmla="*/ 50 h 64"/>
                <a:gd name="T4" fmla="*/ 0 w 514"/>
                <a:gd name="T5" fmla="*/ 50 h 64"/>
                <a:gd name="T6" fmla="*/ 1 w 514"/>
                <a:gd name="T7" fmla="*/ 54 h 64"/>
                <a:gd name="T8" fmla="*/ 2 w 514"/>
                <a:gd name="T9" fmla="*/ 58 h 64"/>
                <a:gd name="T10" fmla="*/ 5 w 514"/>
                <a:gd name="T11" fmla="*/ 60 h 64"/>
                <a:gd name="T12" fmla="*/ 9 w 514"/>
                <a:gd name="T13" fmla="*/ 60 h 64"/>
                <a:gd name="T14" fmla="*/ 506 w 514"/>
                <a:gd name="T15" fmla="*/ 64 h 64"/>
                <a:gd name="T16" fmla="*/ 506 w 514"/>
                <a:gd name="T17" fmla="*/ 64 h 64"/>
                <a:gd name="T18" fmla="*/ 509 w 514"/>
                <a:gd name="T19" fmla="*/ 64 h 64"/>
                <a:gd name="T20" fmla="*/ 512 w 514"/>
                <a:gd name="T21" fmla="*/ 62 h 64"/>
                <a:gd name="T22" fmla="*/ 514 w 514"/>
                <a:gd name="T23" fmla="*/ 59 h 64"/>
                <a:gd name="T24" fmla="*/ 514 w 514"/>
                <a:gd name="T25" fmla="*/ 55 h 64"/>
                <a:gd name="T26" fmla="*/ 514 w 514"/>
                <a:gd name="T27" fmla="*/ 15 h 64"/>
                <a:gd name="T28" fmla="*/ 514 w 514"/>
                <a:gd name="T29" fmla="*/ 15 h 64"/>
                <a:gd name="T30" fmla="*/ 514 w 514"/>
                <a:gd name="T31" fmla="*/ 11 h 64"/>
                <a:gd name="T32" fmla="*/ 513 w 514"/>
                <a:gd name="T33" fmla="*/ 7 h 64"/>
                <a:gd name="T34" fmla="*/ 509 w 514"/>
                <a:gd name="T35" fmla="*/ 6 h 64"/>
                <a:gd name="T36" fmla="*/ 506 w 514"/>
                <a:gd name="T37" fmla="*/ 4 h 64"/>
                <a:gd name="T38" fmla="*/ 9 w 514"/>
                <a:gd name="T39" fmla="*/ 0 h 64"/>
                <a:gd name="T40" fmla="*/ 9 w 514"/>
                <a:gd name="T41" fmla="*/ 0 h 64"/>
                <a:gd name="T42" fmla="*/ 6 w 514"/>
                <a:gd name="T43" fmla="*/ 0 h 64"/>
                <a:gd name="T44" fmla="*/ 4 w 514"/>
                <a:gd name="T45" fmla="*/ 3 h 64"/>
                <a:gd name="T46" fmla="*/ 1 w 514"/>
                <a:gd name="T47" fmla="*/ 7 h 64"/>
                <a:gd name="T48" fmla="*/ 1 w 514"/>
                <a:gd name="T49" fmla="*/ 11 h 64"/>
                <a:gd name="T50" fmla="*/ 1 w 514"/>
                <a:gd name="T51" fmla="*/ 11 h 64"/>
                <a:gd name="T52" fmla="*/ 510 w 514"/>
                <a:gd name="T53" fmla="*/ 20 h 64"/>
                <a:gd name="T54" fmla="*/ 510 w 514"/>
                <a:gd name="T55" fmla="*/ 51 h 64"/>
                <a:gd name="T56" fmla="*/ 510 w 514"/>
                <a:gd name="T57" fmla="*/ 51 h 64"/>
                <a:gd name="T58" fmla="*/ 509 w 514"/>
                <a:gd name="T59" fmla="*/ 55 h 64"/>
                <a:gd name="T60" fmla="*/ 508 w 514"/>
                <a:gd name="T61" fmla="*/ 59 h 64"/>
                <a:gd name="T62" fmla="*/ 505 w 514"/>
                <a:gd name="T63" fmla="*/ 60 h 64"/>
                <a:gd name="T64" fmla="*/ 501 w 514"/>
                <a:gd name="T65" fmla="*/ 62 h 64"/>
                <a:gd name="T66" fmla="*/ 16 w 514"/>
                <a:gd name="T67" fmla="*/ 58 h 64"/>
                <a:gd name="T68" fmla="*/ 16 w 514"/>
                <a:gd name="T69" fmla="*/ 58 h 64"/>
                <a:gd name="T70" fmla="*/ 12 w 514"/>
                <a:gd name="T71" fmla="*/ 56 h 64"/>
                <a:gd name="T72" fmla="*/ 9 w 514"/>
                <a:gd name="T73" fmla="*/ 55 h 64"/>
                <a:gd name="T74" fmla="*/ 8 w 514"/>
                <a:gd name="T75" fmla="*/ 51 h 64"/>
                <a:gd name="T76" fmla="*/ 6 w 514"/>
                <a:gd name="T77" fmla="*/ 47 h 64"/>
                <a:gd name="T78" fmla="*/ 8 w 514"/>
                <a:gd name="T79" fmla="*/ 16 h 64"/>
                <a:gd name="T80" fmla="*/ 8 w 514"/>
                <a:gd name="T81" fmla="*/ 16 h 64"/>
                <a:gd name="T82" fmla="*/ 8 w 514"/>
                <a:gd name="T83" fmla="*/ 12 h 64"/>
                <a:gd name="T84" fmla="*/ 10 w 514"/>
                <a:gd name="T85" fmla="*/ 8 h 64"/>
                <a:gd name="T86" fmla="*/ 13 w 514"/>
                <a:gd name="T87" fmla="*/ 6 h 64"/>
                <a:gd name="T88" fmla="*/ 16 w 514"/>
                <a:gd name="T89" fmla="*/ 6 h 64"/>
                <a:gd name="T90" fmla="*/ 502 w 514"/>
                <a:gd name="T91" fmla="*/ 10 h 64"/>
                <a:gd name="T92" fmla="*/ 502 w 514"/>
                <a:gd name="T93" fmla="*/ 10 h 64"/>
                <a:gd name="T94" fmla="*/ 505 w 514"/>
                <a:gd name="T95" fmla="*/ 10 h 64"/>
                <a:gd name="T96" fmla="*/ 508 w 514"/>
                <a:gd name="T97" fmla="*/ 12 h 64"/>
                <a:gd name="T98" fmla="*/ 510 w 514"/>
                <a:gd name="T99" fmla="*/ 16 h 64"/>
                <a:gd name="T100" fmla="*/ 510 w 514"/>
                <a:gd name="T101" fmla="*/ 20 h 64"/>
                <a:gd name="T102" fmla="*/ 510 w 514"/>
                <a:gd name="T103" fmla="*/ 2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14" h="64">
                  <a:moveTo>
                    <a:pt x="1" y="11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1" y="54"/>
                  </a:lnTo>
                  <a:lnTo>
                    <a:pt x="2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506" y="64"/>
                  </a:lnTo>
                  <a:lnTo>
                    <a:pt x="506" y="64"/>
                  </a:lnTo>
                  <a:lnTo>
                    <a:pt x="509" y="64"/>
                  </a:lnTo>
                  <a:lnTo>
                    <a:pt x="512" y="62"/>
                  </a:lnTo>
                  <a:lnTo>
                    <a:pt x="514" y="59"/>
                  </a:lnTo>
                  <a:lnTo>
                    <a:pt x="514" y="55"/>
                  </a:lnTo>
                  <a:lnTo>
                    <a:pt x="514" y="15"/>
                  </a:lnTo>
                  <a:lnTo>
                    <a:pt x="514" y="15"/>
                  </a:lnTo>
                  <a:lnTo>
                    <a:pt x="514" y="11"/>
                  </a:lnTo>
                  <a:lnTo>
                    <a:pt x="513" y="7"/>
                  </a:lnTo>
                  <a:lnTo>
                    <a:pt x="509" y="6"/>
                  </a:lnTo>
                  <a:lnTo>
                    <a:pt x="506" y="4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1" y="7"/>
                  </a:lnTo>
                  <a:lnTo>
                    <a:pt x="1" y="11"/>
                  </a:lnTo>
                  <a:lnTo>
                    <a:pt x="1" y="11"/>
                  </a:lnTo>
                  <a:close/>
                  <a:moveTo>
                    <a:pt x="510" y="20"/>
                  </a:moveTo>
                  <a:lnTo>
                    <a:pt x="510" y="51"/>
                  </a:lnTo>
                  <a:lnTo>
                    <a:pt x="510" y="51"/>
                  </a:lnTo>
                  <a:lnTo>
                    <a:pt x="509" y="55"/>
                  </a:lnTo>
                  <a:lnTo>
                    <a:pt x="508" y="59"/>
                  </a:lnTo>
                  <a:lnTo>
                    <a:pt x="505" y="60"/>
                  </a:lnTo>
                  <a:lnTo>
                    <a:pt x="501" y="62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2" y="56"/>
                  </a:lnTo>
                  <a:lnTo>
                    <a:pt x="9" y="55"/>
                  </a:lnTo>
                  <a:lnTo>
                    <a:pt x="8" y="51"/>
                  </a:lnTo>
                  <a:lnTo>
                    <a:pt x="6" y="47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0" y="8"/>
                  </a:lnTo>
                  <a:lnTo>
                    <a:pt x="13" y="6"/>
                  </a:lnTo>
                  <a:lnTo>
                    <a:pt x="16" y="6"/>
                  </a:lnTo>
                  <a:lnTo>
                    <a:pt x="502" y="10"/>
                  </a:lnTo>
                  <a:lnTo>
                    <a:pt x="502" y="10"/>
                  </a:lnTo>
                  <a:lnTo>
                    <a:pt x="505" y="10"/>
                  </a:lnTo>
                  <a:lnTo>
                    <a:pt x="508" y="12"/>
                  </a:lnTo>
                  <a:lnTo>
                    <a:pt x="510" y="16"/>
                  </a:lnTo>
                  <a:lnTo>
                    <a:pt x="510" y="20"/>
                  </a:lnTo>
                  <a:lnTo>
                    <a:pt x="510" y="20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84" name="Freeform 20668"/>
            <p:cNvSpPr/>
            <p:nvPr/>
          </p:nvSpPr>
          <p:spPr bwMode="auto">
            <a:xfrm>
              <a:off x="-2713038" y="2346325"/>
              <a:ext cx="115888" cy="90488"/>
            </a:xfrm>
            <a:custGeom>
              <a:avLst/>
              <a:gdLst>
                <a:gd name="T0" fmla="*/ 0 w 73"/>
                <a:gd name="T1" fmla="*/ 56 h 57"/>
                <a:gd name="T2" fmla="*/ 73 w 73"/>
                <a:gd name="T3" fmla="*/ 57 h 57"/>
                <a:gd name="T4" fmla="*/ 73 w 73"/>
                <a:gd name="T5" fmla="*/ 1 h 57"/>
                <a:gd name="T6" fmla="*/ 73 w 73"/>
                <a:gd name="T7" fmla="*/ 1 h 57"/>
                <a:gd name="T8" fmla="*/ 0 w 73"/>
                <a:gd name="T9" fmla="*/ 0 h 57"/>
                <a:gd name="T10" fmla="*/ 0 w 73"/>
                <a:gd name="T11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57">
                  <a:moveTo>
                    <a:pt x="0" y="56"/>
                  </a:moveTo>
                  <a:lnTo>
                    <a:pt x="73" y="57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85" name="Freeform 20669"/>
            <p:cNvSpPr>
              <a:spLocks noEditPoints="1"/>
            </p:cNvSpPr>
            <p:nvPr/>
          </p:nvSpPr>
          <p:spPr bwMode="auto">
            <a:xfrm>
              <a:off x="-2719388" y="2341563"/>
              <a:ext cx="125413" cy="96838"/>
            </a:xfrm>
            <a:custGeom>
              <a:avLst/>
              <a:gdLst>
                <a:gd name="T0" fmla="*/ 1 w 79"/>
                <a:gd name="T1" fmla="*/ 11 h 61"/>
                <a:gd name="T2" fmla="*/ 0 w 79"/>
                <a:gd name="T3" fmla="*/ 51 h 61"/>
                <a:gd name="T4" fmla="*/ 0 w 79"/>
                <a:gd name="T5" fmla="*/ 51 h 61"/>
                <a:gd name="T6" fmla="*/ 1 w 79"/>
                <a:gd name="T7" fmla="*/ 55 h 61"/>
                <a:gd name="T8" fmla="*/ 2 w 79"/>
                <a:gd name="T9" fmla="*/ 57 h 61"/>
                <a:gd name="T10" fmla="*/ 5 w 79"/>
                <a:gd name="T11" fmla="*/ 60 h 61"/>
                <a:gd name="T12" fmla="*/ 9 w 79"/>
                <a:gd name="T13" fmla="*/ 61 h 61"/>
                <a:gd name="T14" fmla="*/ 70 w 79"/>
                <a:gd name="T15" fmla="*/ 61 h 61"/>
                <a:gd name="T16" fmla="*/ 70 w 79"/>
                <a:gd name="T17" fmla="*/ 61 h 61"/>
                <a:gd name="T18" fmla="*/ 74 w 79"/>
                <a:gd name="T19" fmla="*/ 61 h 61"/>
                <a:gd name="T20" fmla="*/ 77 w 79"/>
                <a:gd name="T21" fmla="*/ 59 h 61"/>
                <a:gd name="T22" fmla="*/ 78 w 79"/>
                <a:gd name="T23" fmla="*/ 55 h 61"/>
                <a:gd name="T24" fmla="*/ 79 w 79"/>
                <a:gd name="T25" fmla="*/ 51 h 61"/>
                <a:gd name="T26" fmla="*/ 79 w 79"/>
                <a:gd name="T27" fmla="*/ 12 h 61"/>
                <a:gd name="T28" fmla="*/ 79 w 79"/>
                <a:gd name="T29" fmla="*/ 12 h 61"/>
                <a:gd name="T30" fmla="*/ 78 w 79"/>
                <a:gd name="T31" fmla="*/ 8 h 61"/>
                <a:gd name="T32" fmla="*/ 77 w 79"/>
                <a:gd name="T33" fmla="*/ 4 h 61"/>
                <a:gd name="T34" fmla="*/ 74 w 79"/>
                <a:gd name="T35" fmla="*/ 1 h 61"/>
                <a:gd name="T36" fmla="*/ 70 w 79"/>
                <a:gd name="T37" fmla="*/ 1 h 61"/>
                <a:gd name="T38" fmla="*/ 9 w 79"/>
                <a:gd name="T39" fmla="*/ 0 h 61"/>
                <a:gd name="T40" fmla="*/ 9 w 79"/>
                <a:gd name="T41" fmla="*/ 0 h 61"/>
                <a:gd name="T42" fmla="*/ 6 w 79"/>
                <a:gd name="T43" fmla="*/ 1 h 61"/>
                <a:gd name="T44" fmla="*/ 4 w 79"/>
                <a:gd name="T45" fmla="*/ 4 h 61"/>
                <a:gd name="T46" fmla="*/ 1 w 79"/>
                <a:gd name="T47" fmla="*/ 7 h 61"/>
                <a:gd name="T48" fmla="*/ 1 w 79"/>
                <a:gd name="T49" fmla="*/ 11 h 61"/>
                <a:gd name="T50" fmla="*/ 1 w 79"/>
                <a:gd name="T51" fmla="*/ 11 h 61"/>
                <a:gd name="T52" fmla="*/ 75 w 79"/>
                <a:gd name="T53" fmla="*/ 16 h 61"/>
                <a:gd name="T54" fmla="*/ 74 w 79"/>
                <a:gd name="T55" fmla="*/ 48 h 61"/>
                <a:gd name="T56" fmla="*/ 74 w 79"/>
                <a:gd name="T57" fmla="*/ 48 h 61"/>
                <a:gd name="T58" fmla="*/ 74 w 79"/>
                <a:gd name="T59" fmla="*/ 52 h 61"/>
                <a:gd name="T60" fmla="*/ 71 w 79"/>
                <a:gd name="T61" fmla="*/ 55 h 61"/>
                <a:gd name="T62" fmla="*/ 69 w 79"/>
                <a:gd name="T63" fmla="*/ 57 h 61"/>
                <a:gd name="T64" fmla="*/ 66 w 79"/>
                <a:gd name="T65" fmla="*/ 59 h 61"/>
                <a:gd name="T66" fmla="*/ 15 w 79"/>
                <a:gd name="T67" fmla="*/ 57 h 61"/>
                <a:gd name="T68" fmla="*/ 15 w 79"/>
                <a:gd name="T69" fmla="*/ 57 h 61"/>
                <a:gd name="T70" fmla="*/ 12 w 79"/>
                <a:gd name="T71" fmla="*/ 57 h 61"/>
                <a:gd name="T72" fmla="*/ 9 w 79"/>
                <a:gd name="T73" fmla="*/ 55 h 61"/>
                <a:gd name="T74" fmla="*/ 8 w 79"/>
                <a:gd name="T75" fmla="*/ 51 h 61"/>
                <a:gd name="T76" fmla="*/ 6 w 79"/>
                <a:gd name="T77" fmla="*/ 47 h 61"/>
                <a:gd name="T78" fmla="*/ 6 w 79"/>
                <a:gd name="T79" fmla="*/ 16 h 61"/>
                <a:gd name="T80" fmla="*/ 6 w 79"/>
                <a:gd name="T81" fmla="*/ 16 h 61"/>
                <a:gd name="T82" fmla="*/ 8 w 79"/>
                <a:gd name="T83" fmla="*/ 12 h 61"/>
                <a:gd name="T84" fmla="*/ 9 w 79"/>
                <a:gd name="T85" fmla="*/ 8 h 61"/>
                <a:gd name="T86" fmla="*/ 13 w 79"/>
                <a:gd name="T87" fmla="*/ 7 h 61"/>
                <a:gd name="T88" fmla="*/ 15 w 79"/>
                <a:gd name="T89" fmla="*/ 5 h 61"/>
                <a:gd name="T90" fmla="*/ 66 w 79"/>
                <a:gd name="T91" fmla="*/ 5 h 61"/>
                <a:gd name="T92" fmla="*/ 66 w 79"/>
                <a:gd name="T93" fmla="*/ 5 h 61"/>
                <a:gd name="T94" fmla="*/ 70 w 79"/>
                <a:gd name="T95" fmla="*/ 7 h 61"/>
                <a:gd name="T96" fmla="*/ 73 w 79"/>
                <a:gd name="T97" fmla="*/ 9 h 61"/>
                <a:gd name="T98" fmla="*/ 74 w 79"/>
                <a:gd name="T99" fmla="*/ 12 h 61"/>
                <a:gd name="T100" fmla="*/ 75 w 79"/>
                <a:gd name="T101" fmla="*/ 16 h 61"/>
                <a:gd name="T102" fmla="*/ 75 w 79"/>
                <a:gd name="T103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61">
                  <a:moveTo>
                    <a:pt x="1" y="1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2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1"/>
                  </a:lnTo>
                  <a:lnTo>
                    <a:pt x="77" y="59"/>
                  </a:lnTo>
                  <a:lnTo>
                    <a:pt x="78" y="55"/>
                  </a:lnTo>
                  <a:lnTo>
                    <a:pt x="79" y="51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8" y="8"/>
                  </a:lnTo>
                  <a:lnTo>
                    <a:pt x="77" y="4"/>
                  </a:lnTo>
                  <a:lnTo>
                    <a:pt x="74" y="1"/>
                  </a:lnTo>
                  <a:lnTo>
                    <a:pt x="7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1" y="11"/>
                  </a:lnTo>
                  <a:lnTo>
                    <a:pt x="1" y="11"/>
                  </a:lnTo>
                  <a:close/>
                  <a:moveTo>
                    <a:pt x="75" y="16"/>
                  </a:moveTo>
                  <a:lnTo>
                    <a:pt x="74" y="48"/>
                  </a:lnTo>
                  <a:lnTo>
                    <a:pt x="74" y="48"/>
                  </a:lnTo>
                  <a:lnTo>
                    <a:pt x="74" y="52"/>
                  </a:lnTo>
                  <a:lnTo>
                    <a:pt x="71" y="55"/>
                  </a:lnTo>
                  <a:lnTo>
                    <a:pt x="69" y="57"/>
                  </a:lnTo>
                  <a:lnTo>
                    <a:pt x="66" y="59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2" y="57"/>
                  </a:lnTo>
                  <a:lnTo>
                    <a:pt x="9" y="55"/>
                  </a:lnTo>
                  <a:lnTo>
                    <a:pt x="8" y="51"/>
                  </a:lnTo>
                  <a:lnTo>
                    <a:pt x="6" y="4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2"/>
                  </a:lnTo>
                  <a:lnTo>
                    <a:pt x="9" y="8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70" y="7"/>
                  </a:lnTo>
                  <a:lnTo>
                    <a:pt x="73" y="9"/>
                  </a:lnTo>
                  <a:lnTo>
                    <a:pt x="74" y="12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86" name="Freeform 20670"/>
            <p:cNvSpPr/>
            <p:nvPr/>
          </p:nvSpPr>
          <p:spPr bwMode="auto">
            <a:xfrm>
              <a:off x="-2863850" y="2346325"/>
              <a:ext cx="115888" cy="88900"/>
            </a:xfrm>
            <a:custGeom>
              <a:avLst/>
              <a:gdLst>
                <a:gd name="T0" fmla="*/ 0 w 73"/>
                <a:gd name="T1" fmla="*/ 56 h 56"/>
                <a:gd name="T2" fmla="*/ 73 w 73"/>
                <a:gd name="T3" fmla="*/ 56 h 56"/>
                <a:gd name="T4" fmla="*/ 73 w 73"/>
                <a:gd name="T5" fmla="*/ 13 h 56"/>
                <a:gd name="T6" fmla="*/ 73 w 73"/>
                <a:gd name="T7" fmla="*/ 13 h 56"/>
                <a:gd name="T8" fmla="*/ 71 w 73"/>
                <a:gd name="T9" fmla="*/ 8 h 56"/>
                <a:gd name="T10" fmla="*/ 69 w 73"/>
                <a:gd name="T11" fmla="*/ 4 h 56"/>
                <a:gd name="T12" fmla="*/ 65 w 73"/>
                <a:gd name="T13" fmla="*/ 1 h 56"/>
                <a:gd name="T14" fmla="*/ 60 w 73"/>
                <a:gd name="T15" fmla="*/ 0 h 56"/>
                <a:gd name="T16" fmla="*/ 0 w 73"/>
                <a:gd name="T17" fmla="*/ 0 h 56"/>
                <a:gd name="T18" fmla="*/ 0 w 73"/>
                <a:gd name="T1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56">
                  <a:moveTo>
                    <a:pt x="0" y="56"/>
                  </a:moveTo>
                  <a:lnTo>
                    <a:pt x="73" y="56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71" y="8"/>
                  </a:lnTo>
                  <a:lnTo>
                    <a:pt x="69" y="4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87" name="Freeform 20671"/>
            <p:cNvSpPr>
              <a:spLocks noEditPoints="1"/>
            </p:cNvSpPr>
            <p:nvPr/>
          </p:nvSpPr>
          <p:spPr bwMode="auto">
            <a:xfrm>
              <a:off x="-2870200" y="2341563"/>
              <a:ext cx="125413" cy="96838"/>
            </a:xfrm>
            <a:custGeom>
              <a:avLst/>
              <a:gdLst>
                <a:gd name="T0" fmla="*/ 0 w 79"/>
                <a:gd name="T1" fmla="*/ 11 h 61"/>
                <a:gd name="T2" fmla="*/ 0 w 79"/>
                <a:gd name="T3" fmla="*/ 50 h 61"/>
                <a:gd name="T4" fmla="*/ 0 w 79"/>
                <a:gd name="T5" fmla="*/ 50 h 61"/>
                <a:gd name="T6" fmla="*/ 1 w 79"/>
                <a:gd name="T7" fmla="*/ 54 h 61"/>
                <a:gd name="T8" fmla="*/ 2 w 79"/>
                <a:gd name="T9" fmla="*/ 57 h 61"/>
                <a:gd name="T10" fmla="*/ 5 w 79"/>
                <a:gd name="T11" fmla="*/ 60 h 61"/>
                <a:gd name="T12" fmla="*/ 9 w 79"/>
                <a:gd name="T13" fmla="*/ 60 h 61"/>
                <a:gd name="T14" fmla="*/ 70 w 79"/>
                <a:gd name="T15" fmla="*/ 61 h 61"/>
                <a:gd name="T16" fmla="*/ 70 w 79"/>
                <a:gd name="T17" fmla="*/ 61 h 61"/>
                <a:gd name="T18" fmla="*/ 73 w 79"/>
                <a:gd name="T19" fmla="*/ 60 h 61"/>
                <a:gd name="T20" fmla="*/ 77 w 79"/>
                <a:gd name="T21" fmla="*/ 57 h 61"/>
                <a:gd name="T22" fmla="*/ 78 w 79"/>
                <a:gd name="T23" fmla="*/ 55 h 61"/>
                <a:gd name="T24" fmla="*/ 79 w 79"/>
                <a:gd name="T25" fmla="*/ 51 h 61"/>
                <a:gd name="T26" fmla="*/ 79 w 79"/>
                <a:gd name="T27" fmla="*/ 11 h 61"/>
                <a:gd name="T28" fmla="*/ 79 w 79"/>
                <a:gd name="T29" fmla="*/ 11 h 61"/>
                <a:gd name="T30" fmla="*/ 78 w 79"/>
                <a:gd name="T31" fmla="*/ 7 h 61"/>
                <a:gd name="T32" fmla="*/ 77 w 79"/>
                <a:gd name="T33" fmla="*/ 3 h 61"/>
                <a:gd name="T34" fmla="*/ 74 w 79"/>
                <a:gd name="T35" fmla="*/ 1 h 61"/>
                <a:gd name="T36" fmla="*/ 70 w 79"/>
                <a:gd name="T37" fmla="*/ 0 h 61"/>
                <a:gd name="T38" fmla="*/ 9 w 79"/>
                <a:gd name="T39" fmla="*/ 0 h 61"/>
                <a:gd name="T40" fmla="*/ 9 w 79"/>
                <a:gd name="T41" fmla="*/ 0 h 61"/>
                <a:gd name="T42" fmla="*/ 6 w 79"/>
                <a:gd name="T43" fmla="*/ 0 h 61"/>
                <a:gd name="T44" fmla="*/ 2 w 79"/>
                <a:gd name="T45" fmla="*/ 3 h 61"/>
                <a:gd name="T46" fmla="*/ 1 w 79"/>
                <a:gd name="T47" fmla="*/ 7 h 61"/>
                <a:gd name="T48" fmla="*/ 0 w 79"/>
                <a:gd name="T49" fmla="*/ 11 h 61"/>
                <a:gd name="T50" fmla="*/ 0 w 79"/>
                <a:gd name="T51" fmla="*/ 11 h 61"/>
                <a:gd name="T52" fmla="*/ 74 w 79"/>
                <a:gd name="T53" fmla="*/ 16 h 61"/>
                <a:gd name="T54" fmla="*/ 74 w 79"/>
                <a:gd name="T55" fmla="*/ 47 h 61"/>
                <a:gd name="T56" fmla="*/ 74 w 79"/>
                <a:gd name="T57" fmla="*/ 47 h 61"/>
                <a:gd name="T58" fmla="*/ 74 w 79"/>
                <a:gd name="T59" fmla="*/ 51 h 61"/>
                <a:gd name="T60" fmla="*/ 71 w 79"/>
                <a:gd name="T61" fmla="*/ 55 h 61"/>
                <a:gd name="T62" fmla="*/ 69 w 79"/>
                <a:gd name="T63" fmla="*/ 56 h 61"/>
                <a:gd name="T64" fmla="*/ 66 w 79"/>
                <a:gd name="T65" fmla="*/ 57 h 61"/>
                <a:gd name="T66" fmla="*/ 15 w 79"/>
                <a:gd name="T67" fmla="*/ 57 h 61"/>
                <a:gd name="T68" fmla="*/ 15 w 79"/>
                <a:gd name="T69" fmla="*/ 57 h 61"/>
                <a:gd name="T70" fmla="*/ 12 w 79"/>
                <a:gd name="T71" fmla="*/ 56 h 61"/>
                <a:gd name="T72" fmla="*/ 9 w 79"/>
                <a:gd name="T73" fmla="*/ 54 h 61"/>
                <a:gd name="T74" fmla="*/ 8 w 79"/>
                <a:gd name="T75" fmla="*/ 51 h 61"/>
                <a:gd name="T76" fmla="*/ 6 w 79"/>
                <a:gd name="T77" fmla="*/ 47 h 61"/>
                <a:gd name="T78" fmla="*/ 6 w 79"/>
                <a:gd name="T79" fmla="*/ 14 h 61"/>
                <a:gd name="T80" fmla="*/ 6 w 79"/>
                <a:gd name="T81" fmla="*/ 14 h 61"/>
                <a:gd name="T82" fmla="*/ 8 w 79"/>
                <a:gd name="T83" fmla="*/ 11 h 61"/>
                <a:gd name="T84" fmla="*/ 9 w 79"/>
                <a:gd name="T85" fmla="*/ 8 h 61"/>
                <a:gd name="T86" fmla="*/ 12 w 79"/>
                <a:gd name="T87" fmla="*/ 5 h 61"/>
                <a:gd name="T88" fmla="*/ 15 w 79"/>
                <a:gd name="T89" fmla="*/ 5 h 61"/>
                <a:gd name="T90" fmla="*/ 66 w 79"/>
                <a:gd name="T91" fmla="*/ 5 h 61"/>
                <a:gd name="T92" fmla="*/ 66 w 79"/>
                <a:gd name="T93" fmla="*/ 5 h 61"/>
                <a:gd name="T94" fmla="*/ 69 w 79"/>
                <a:gd name="T95" fmla="*/ 7 h 61"/>
                <a:gd name="T96" fmla="*/ 73 w 79"/>
                <a:gd name="T97" fmla="*/ 8 h 61"/>
                <a:gd name="T98" fmla="*/ 74 w 79"/>
                <a:gd name="T99" fmla="*/ 12 h 61"/>
                <a:gd name="T100" fmla="*/ 74 w 79"/>
                <a:gd name="T101" fmla="*/ 16 h 61"/>
                <a:gd name="T102" fmla="*/ 74 w 79"/>
                <a:gd name="T103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61">
                  <a:moveTo>
                    <a:pt x="0" y="11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1" y="54"/>
                  </a:lnTo>
                  <a:lnTo>
                    <a:pt x="2" y="57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3" y="60"/>
                  </a:lnTo>
                  <a:lnTo>
                    <a:pt x="77" y="57"/>
                  </a:lnTo>
                  <a:lnTo>
                    <a:pt x="78" y="55"/>
                  </a:lnTo>
                  <a:lnTo>
                    <a:pt x="79" y="5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8" y="7"/>
                  </a:lnTo>
                  <a:lnTo>
                    <a:pt x="77" y="3"/>
                  </a:lnTo>
                  <a:lnTo>
                    <a:pt x="74" y="1"/>
                  </a:lnTo>
                  <a:lnTo>
                    <a:pt x="7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74" y="16"/>
                  </a:moveTo>
                  <a:lnTo>
                    <a:pt x="74" y="47"/>
                  </a:lnTo>
                  <a:lnTo>
                    <a:pt x="74" y="47"/>
                  </a:lnTo>
                  <a:lnTo>
                    <a:pt x="74" y="51"/>
                  </a:lnTo>
                  <a:lnTo>
                    <a:pt x="71" y="55"/>
                  </a:lnTo>
                  <a:lnTo>
                    <a:pt x="69" y="56"/>
                  </a:lnTo>
                  <a:lnTo>
                    <a:pt x="66" y="57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9" y="54"/>
                  </a:lnTo>
                  <a:lnTo>
                    <a:pt x="8" y="51"/>
                  </a:lnTo>
                  <a:lnTo>
                    <a:pt x="6" y="47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1"/>
                  </a:lnTo>
                  <a:lnTo>
                    <a:pt x="9" y="8"/>
                  </a:lnTo>
                  <a:lnTo>
                    <a:pt x="12" y="5"/>
                  </a:lnTo>
                  <a:lnTo>
                    <a:pt x="15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9" y="7"/>
                  </a:lnTo>
                  <a:lnTo>
                    <a:pt x="73" y="8"/>
                  </a:lnTo>
                  <a:lnTo>
                    <a:pt x="74" y="12"/>
                  </a:lnTo>
                  <a:lnTo>
                    <a:pt x="74" y="16"/>
                  </a:lnTo>
                  <a:lnTo>
                    <a:pt x="74" y="16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88" name="Freeform 20672"/>
            <p:cNvSpPr/>
            <p:nvPr/>
          </p:nvSpPr>
          <p:spPr bwMode="auto">
            <a:xfrm>
              <a:off x="-3041650" y="2343150"/>
              <a:ext cx="147638" cy="92075"/>
            </a:xfrm>
            <a:custGeom>
              <a:avLst/>
              <a:gdLst>
                <a:gd name="T0" fmla="*/ 0 w 93"/>
                <a:gd name="T1" fmla="*/ 56 h 58"/>
                <a:gd name="T2" fmla="*/ 93 w 93"/>
                <a:gd name="T3" fmla="*/ 58 h 58"/>
                <a:gd name="T4" fmla="*/ 93 w 93"/>
                <a:gd name="T5" fmla="*/ 2 h 58"/>
                <a:gd name="T6" fmla="*/ 93 w 93"/>
                <a:gd name="T7" fmla="*/ 0 h 58"/>
                <a:gd name="T8" fmla="*/ 1 w 93"/>
                <a:gd name="T9" fmla="*/ 0 h 58"/>
                <a:gd name="T10" fmla="*/ 0 w 93"/>
                <a:gd name="T11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" h="58">
                  <a:moveTo>
                    <a:pt x="0" y="56"/>
                  </a:moveTo>
                  <a:lnTo>
                    <a:pt x="93" y="58"/>
                  </a:lnTo>
                  <a:lnTo>
                    <a:pt x="93" y="2"/>
                  </a:lnTo>
                  <a:lnTo>
                    <a:pt x="93" y="0"/>
                  </a:lnTo>
                  <a:lnTo>
                    <a:pt x="1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89" name="Freeform 20673"/>
            <p:cNvSpPr>
              <a:spLocks noEditPoints="1"/>
            </p:cNvSpPr>
            <p:nvPr/>
          </p:nvSpPr>
          <p:spPr bwMode="auto">
            <a:xfrm>
              <a:off x="-3046413" y="2339975"/>
              <a:ext cx="157163" cy="96838"/>
            </a:xfrm>
            <a:custGeom>
              <a:avLst/>
              <a:gdLst>
                <a:gd name="T0" fmla="*/ 0 w 99"/>
                <a:gd name="T1" fmla="*/ 10 h 61"/>
                <a:gd name="T2" fmla="*/ 0 w 99"/>
                <a:gd name="T3" fmla="*/ 51 h 61"/>
                <a:gd name="T4" fmla="*/ 0 w 99"/>
                <a:gd name="T5" fmla="*/ 51 h 61"/>
                <a:gd name="T6" fmla="*/ 0 w 99"/>
                <a:gd name="T7" fmla="*/ 55 h 61"/>
                <a:gd name="T8" fmla="*/ 3 w 99"/>
                <a:gd name="T9" fmla="*/ 57 h 61"/>
                <a:gd name="T10" fmla="*/ 5 w 99"/>
                <a:gd name="T11" fmla="*/ 60 h 61"/>
                <a:gd name="T12" fmla="*/ 8 w 99"/>
                <a:gd name="T13" fmla="*/ 61 h 61"/>
                <a:gd name="T14" fmla="*/ 90 w 99"/>
                <a:gd name="T15" fmla="*/ 61 h 61"/>
                <a:gd name="T16" fmla="*/ 90 w 99"/>
                <a:gd name="T17" fmla="*/ 61 h 61"/>
                <a:gd name="T18" fmla="*/ 93 w 99"/>
                <a:gd name="T19" fmla="*/ 60 h 61"/>
                <a:gd name="T20" fmla="*/ 95 w 99"/>
                <a:gd name="T21" fmla="*/ 58 h 61"/>
                <a:gd name="T22" fmla="*/ 98 w 99"/>
                <a:gd name="T23" fmla="*/ 55 h 61"/>
                <a:gd name="T24" fmla="*/ 98 w 99"/>
                <a:gd name="T25" fmla="*/ 51 h 61"/>
                <a:gd name="T26" fmla="*/ 99 w 99"/>
                <a:gd name="T27" fmla="*/ 10 h 61"/>
                <a:gd name="T28" fmla="*/ 99 w 99"/>
                <a:gd name="T29" fmla="*/ 10 h 61"/>
                <a:gd name="T30" fmla="*/ 98 w 99"/>
                <a:gd name="T31" fmla="*/ 6 h 61"/>
                <a:gd name="T32" fmla="*/ 96 w 99"/>
                <a:gd name="T33" fmla="*/ 4 h 61"/>
                <a:gd name="T34" fmla="*/ 94 w 99"/>
                <a:gd name="T35" fmla="*/ 1 h 61"/>
                <a:gd name="T36" fmla="*/ 90 w 99"/>
                <a:gd name="T37" fmla="*/ 1 h 61"/>
                <a:gd name="T38" fmla="*/ 9 w 99"/>
                <a:gd name="T39" fmla="*/ 0 h 61"/>
                <a:gd name="T40" fmla="*/ 9 w 99"/>
                <a:gd name="T41" fmla="*/ 0 h 61"/>
                <a:gd name="T42" fmla="*/ 5 w 99"/>
                <a:gd name="T43" fmla="*/ 1 h 61"/>
                <a:gd name="T44" fmla="*/ 3 w 99"/>
                <a:gd name="T45" fmla="*/ 2 h 61"/>
                <a:gd name="T46" fmla="*/ 1 w 99"/>
                <a:gd name="T47" fmla="*/ 6 h 61"/>
                <a:gd name="T48" fmla="*/ 0 w 99"/>
                <a:gd name="T49" fmla="*/ 10 h 61"/>
                <a:gd name="T50" fmla="*/ 0 w 99"/>
                <a:gd name="T51" fmla="*/ 10 h 61"/>
                <a:gd name="T52" fmla="*/ 94 w 99"/>
                <a:gd name="T53" fmla="*/ 15 h 61"/>
                <a:gd name="T54" fmla="*/ 94 w 99"/>
                <a:gd name="T55" fmla="*/ 48 h 61"/>
                <a:gd name="T56" fmla="*/ 94 w 99"/>
                <a:gd name="T57" fmla="*/ 48 h 61"/>
                <a:gd name="T58" fmla="*/ 94 w 99"/>
                <a:gd name="T59" fmla="*/ 52 h 61"/>
                <a:gd name="T60" fmla="*/ 91 w 99"/>
                <a:gd name="T61" fmla="*/ 55 h 61"/>
                <a:gd name="T62" fmla="*/ 89 w 99"/>
                <a:gd name="T63" fmla="*/ 57 h 61"/>
                <a:gd name="T64" fmla="*/ 85 w 99"/>
                <a:gd name="T65" fmla="*/ 57 h 61"/>
                <a:gd name="T66" fmla="*/ 14 w 99"/>
                <a:gd name="T67" fmla="*/ 57 h 61"/>
                <a:gd name="T68" fmla="*/ 14 w 99"/>
                <a:gd name="T69" fmla="*/ 57 h 61"/>
                <a:gd name="T70" fmla="*/ 12 w 99"/>
                <a:gd name="T71" fmla="*/ 56 h 61"/>
                <a:gd name="T72" fmla="*/ 9 w 99"/>
                <a:gd name="T73" fmla="*/ 55 h 61"/>
                <a:gd name="T74" fmla="*/ 7 w 99"/>
                <a:gd name="T75" fmla="*/ 51 h 61"/>
                <a:gd name="T76" fmla="*/ 7 w 99"/>
                <a:gd name="T77" fmla="*/ 47 h 61"/>
                <a:gd name="T78" fmla="*/ 7 w 99"/>
                <a:gd name="T79" fmla="*/ 15 h 61"/>
                <a:gd name="T80" fmla="*/ 7 w 99"/>
                <a:gd name="T81" fmla="*/ 15 h 61"/>
                <a:gd name="T82" fmla="*/ 8 w 99"/>
                <a:gd name="T83" fmla="*/ 12 h 61"/>
                <a:gd name="T84" fmla="*/ 9 w 99"/>
                <a:gd name="T85" fmla="*/ 8 h 61"/>
                <a:gd name="T86" fmla="*/ 12 w 99"/>
                <a:gd name="T87" fmla="*/ 5 h 61"/>
                <a:gd name="T88" fmla="*/ 16 w 99"/>
                <a:gd name="T89" fmla="*/ 5 h 61"/>
                <a:gd name="T90" fmla="*/ 86 w 99"/>
                <a:gd name="T91" fmla="*/ 5 h 61"/>
                <a:gd name="T92" fmla="*/ 86 w 99"/>
                <a:gd name="T93" fmla="*/ 5 h 61"/>
                <a:gd name="T94" fmla="*/ 89 w 99"/>
                <a:gd name="T95" fmla="*/ 6 h 61"/>
                <a:gd name="T96" fmla="*/ 91 w 99"/>
                <a:gd name="T97" fmla="*/ 9 h 61"/>
                <a:gd name="T98" fmla="*/ 94 w 99"/>
                <a:gd name="T99" fmla="*/ 12 h 61"/>
                <a:gd name="T100" fmla="*/ 94 w 99"/>
                <a:gd name="T101" fmla="*/ 15 h 61"/>
                <a:gd name="T102" fmla="*/ 94 w 99"/>
                <a:gd name="T103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61">
                  <a:moveTo>
                    <a:pt x="0" y="10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57"/>
                  </a:lnTo>
                  <a:lnTo>
                    <a:pt x="5" y="60"/>
                  </a:lnTo>
                  <a:lnTo>
                    <a:pt x="8" y="61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93" y="60"/>
                  </a:lnTo>
                  <a:lnTo>
                    <a:pt x="95" y="58"/>
                  </a:lnTo>
                  <a:lnTo>
                    <a:pt x="98" y="55"/>
                  </a:lnTo>
                  <a:lnTo>
                    <a:pt x="98" y="51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8" y="6"/>
                  </a:lnTo>
                  <a:lnTo>
                    <a:pt x="96" y="4"/>
                  </a:lnTo>
                  <a:lnTo>
                    <a:pt x="94" y="1"/>
                  </a:lnTo>
                  <a:lnTo>
                    <a:pt x="9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0"/>
                  </a:lnTo>
                  <a:close/>
                  <a:moveTo>
                    <a:pt x="94" y="15"/>
                  </a:moveTo>
                  <a:lnTo>
                    <a:pt x="94" y="48"/>
                  </a:lnTo>
                  <a:lnTo>
                    <a:pt x="94" y="48"/>
                  </a:lnTo>
                  <a:lnTo>
                    <a:pt x="94" y="52"/>
                  </a:lnTo>
                  <a:lnTo>
                    <a:pt x="91" y="55"/>
                  </a:lnTo>
                  <a:lnTo>
                    <a:pt x="89" y="57"/>
                  </a:lnTo>
                  <a:lnTo>
                    <a:pt x="85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2" y="56"/>
                  </a:lnTo>
                  <a:lnTo>
                    <a:pt x="9" y="55"/>
                  </a:lnTo>
                  <a:lnTo>
                    <a:pt x="7" y="51"/>
                  </a:lnTo>
                  <a:lnTo>
                    <a:pt x="7" y="4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2"/>
                  </a:lnTo>
                  <a:lnTo>
                    <a:pt x="9" y="8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9" y="6"/>
                  </a:lnTo>
                  <a:lnTo>
                    <a:pt x="91" y="9"/>
                  </a:lnTo>
                  <a:lnTo>
                    <a:pt x="94" y="12"/>
                  </a:lnTo>
                  <a:lnTo>
                    <a:pt x="94" y="15"/>
                  </a:lnTo>
                  <a:lnTo>
                    <a:pt x="94" y="1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90" name="Freeform 20674"/>
            <p:cNvSpPr/>
            <p:nvPr/>
          </p:nvSpPr>
          <p:spPr bwMode="auto">
            <a:xfrm>
              <a:off x="-3040063" y="1979613"/>
              <a:ext cx="107950" cy="69850"/>
            </a:xfrm>
            <a:custGeom>
              <a:avLst/>
              <a:gdLst>
                <a:gd name="T0" fmla="*/ 66 w 68"/>
                <a:gd name="T1" fmla="*/ 44 h 44"/>
                <a:gd name="T2" fmla="*/ 0 w 68"/>
                <a:gd name="T3" fmla="*/ 44 h 44"/>
                <a:gd name="T4" fmla="*/ 0 w 68"/>
                <a:gd name="T5" fmla="*/ 1 h 44"/>
                <a:gd name="T6" fmla="*/ 1 w 68"/>
                <a:gd name="T7" fmla="*/ 0 h 44"/>
                <a:gd name="T8" fmla="*/ 68 w 68"/>
                <a:gd name="T9" fmla="*/ 1 h 44"/>
                <a:gd name="T10" fmla="*/ 66 w 68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4">
                  <a:moveTo>
                    <a:pt x="66" y="44"/>
                  </a:moveTo>
                  <a:lnTo>
                    <a:pt x="0" y="44"/>
                  </a:lnTo>
                  <a:lnTo>
                    <a:pt x="0" y="1"/>
                  </a:lnTo>
                  <a:lnTo>
                    <a:pt x="1" y="0"/>
                  </a:lnTo>
                  <a:lnTo>
                    <a:pt x="68" y="1"/>
                  </a:lnTo>
                  <a:lnTo>
                    <a:pt x="66" y="44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91" name="Freeform 20675"/>
            <p:cNvSpPr>
              <a:spLocks noEditPoints="1"/>
            </p:cNvSpPr>
            <p:nvPr/>
          </p:nvSpPr>
          <p:spPr bwMode="auto">
            <a:xfrm>
              <a:off x="-3044825" y="1978025"/>
              <a:ext cx="115888" cy="74613"/>
            </a:xfrm>
            <a:custGeom>
              <a:avLst/>
              <a:gdLst>
                <a:gd name="T0" fmla="*/ 66 w 73"/>
                <a:gd name="T1" fmla="*/ 0 h 47"/>
                <a:gd name="T2" fmla="*/ 10 w 73"/>
                <a:gd name="T3" fmla="*/ 0 h 47"/>
                <a:gd name="T4" fmla="*/ 10 w 73"/>
                <a:gd name="T5" fmla="*/ 0 h 47"/>
                <a:gd name="T6" fmla="*/ 6 w 73"/>
                <a:gd name="T7" fmla="*/ 1 h 47"/>
                <a:gd name="T8" fmla="*/ 3 w 73"/>
                <a:gd name="T9" fmla="*/ 2 h 47"/>
                <a:gd name="T10" fmla="*/ 2 w 73"/>
                <a:gd name="T11" fmla="*/ 5 h 47"/>
                <a:gd name="T12" fmla="*/ 2 w 73"/>
                <a:gd name="T13" fmla="*/ 8 h 47"/>
                <a:gd name="T14" fmla="*/ 0 w 73"/>
                <a:gd name="T15" fmla="*/ 38 h 47"/>
                <a:gd name="T16" fmla="*/ 0 w 73"/>
                <a:gd name="T17" fmla="*/ 38 h 47"/>
                <a:gd name="T18" fmla="*/ 2 w 73"/>
                <a:gd name="T19" fmla="*/ 42 h 47"/>
                <a:gd name="T20" fmla="*/ 3 w 73"/>
                <a:gd name="T21" fmla="*/ 44 h 47"/>
                <a:gd name="T22" fmla="*/ 6 w 73"/>
                <a:gd name="T23" fmla="*/ 45 h 47"/>
                <a:gd name="T24" fmla="*/ 8 w 73"/>
                <a:gd name="T25" fmla="*/ 47 h 47"/>
                <a:gd name="T26" fmla="*/ 66 w 73"/>
                <a:gd name="T27" fmla="*/ 47 h 47"/>
                <a:gd name="T28" fmla="*/ 66 w 73"/>
                <a:gd name="T29" fmla="*/ 47 h 47"/>
                <a:gd name="T30" fmla="*/ 68 w 73"/>
                <a:gd name="T31" fmla="*/ 47 h 47"/>
                <a:gd name="T32" fmla="*/ 71 w 73"/>
                <a:gd name="T33" fmla="*/ 44 h 47"/>
                <a:gd name="T34" fmla="*/ 72 w 73"/>
                <a:gd name="T35" fmla="*/ 42 h 47"/>
                <a:gd name="T36" fmla="*/ 73 w 73"/>
                <a:gd name="T37" fmla="*/ 39 h 47"/>
                <a:gd name="T38" fmla="*/ 73 w 73"/>
                <a:gd name="T39" fmla="*/ 9 h 47"/>
                <a:gd name="T40" fmla="*/ 73 w 73"/>
                <a:gd name="T41" fmla="*/ 9 h 47"/>
                <a:gd name="T42" fmla="*/ 72 w 73"/>
                <a:gd name="T43" fmla="*/ 5 h 47"/>
                <a:gd name="T44" fmla="*/ 71 w 73"/>
                <a:gd name="T45" fmla="*/ 2 h 47"/>
                <a:gd name="T46" fmla="*/ 68 w 73"/>
                <a:gd name="T47" fmla="*/ 1 h 47"/>
                <a:gd name="T48" fmla="*/ 66 w 73"/>
                <a:gd name="T49" fmla="*/ 0 h 47"/>
                <a:gd name="T50" fmla="*/ 66 w 73"/>
                <a:gd name="T51" fmla="*/ 0 h 47"/>
                <a:gd name="T52" fmla="*/ 13 w 73"/>
                <a:gd name="T53" fmla="*/ 4 h 47"/>
                <a:gd name="T54" fmla="*/ 59 w 73"/>
                <a:gd name="T55" fmla="*/ 4 h 47"/>
                <a:gd name="T56" fmla="*/ 59 w 73"/>
                <a:gd name="T57" fmla="*/ 4 h 47"/>
                <a:gd name="T58" fmla="*/ 63 w 73"/>
                <a:gd name="T59" fmla="*/ 5 h 47"/>
                <a:gd name="T60" fmla="*/ 66 w 73"/>
                <a:gd name="T61" fmla="*/ 6 h 47"/>
                <a:gd name="T62" fmla="*/ 67 w 73"/>
                <a:gd name="T63" fmla="*/ 9 h 47"/>
                <a:gd name="T64" fmla="*/ 67 w 73"/>
                <a:gd name="T65" fmla="*/ 12 h 47"/>
                <a:gd name="T66" fmla="*/ 67 w 73"/>
                <a:gd name="T67" fmla="*/ 36 h 47"/>
                <a:gd name="T68" fmla="*/ 67 w 73"/>
                <a:gd name="T69" fmla="*/ 36 h 47"/>
                <a:gd name="T70" fmla="*/ 67 w 73"/>
                <a:gd name="T71" fmla="*/ 39 h 47"/>
                <a:gd name="T72" fmla="*/ 64 w 73"/>
                <a:gd name="T73" fmla="*/ 42 h 47"/>
                <a:gd name="T74" fmla="*/ 62 w 73"/>
                <a:gd name="T75" fmla="*/ 44 h 47"/>
                <a:gd name="T76" fmla="*/ 59 w 73"/>
                <a:gd name="T77" fmla="*/ 44 h 47"/>
                <a:gd name="T78" fmla="*/ 12 w 73"/>
                <a:gd name="T79" fmla="*/ 44 h 47"/>
                <a:gd name="T80" fmla="*/ 12 w 73"/>
                <a:gd name="T81" fmla="*/ 44 h 47"/>
                <a:gd name="T82" fmla="*/ 10 w 73"/>
                <a:gd name="T83" fmla="*/ 43 h 47"/>
                <a:gd name="T84" fmla="*/ 7 w 73"/>
                <a:gd name="T85" fmla="*/ 42 h 47"/>
                <a:gd name="T86" fmla="*/ 6 w 73"/>
                <a:gd name="T87" fmla="*/ 39 h 47"/>
                <a:gd name="T88" fmla="*/ 4 w 73"/>
                <a:gd name="T89" fmla="*/ 36 h 47"/>
                <a:gd name="T90" fmla="*/ 4 w 73"/>
                <a:gd name="T91" fmla="*/ 12 h 47"/>
                <a:gd name="T92" fmla="*/ 4 w 73"/>
                <a:gd name="T93" fmla="*/ 12 h 47"/>
                <a:gd name="T94" fmla="*/ 6 w 73"/>
                <a:gd name="T95" fmla="*/ 9 h 47"/>
                <a:gd name="T96" fmla="*/ 7 w 73"/>
                <a:gd name="T97" fmla="*/ 6 h 47"/>
                <a:gd name="T98" fmla="*/ 10 w 73"/>
                <a:gd name="T99" fmla="*/ 4 h 47"/>
                <a:gd name="T100" fmla="*/ 13 w 73"/>
                <a:gd name="T101" fmla="*/ 4 h 47"/>
                <a:gd name="T102" fmla="*/ 13 w 73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3" h="47">
                  <a:moveTo>
                    <a:pt x="66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3" y="2"/>
                  </a:lnTo>
                  <a:lnTo>
                    <a:pt x="2" y="5"/>
                  </a:lnTo>
                  <a:lnTo>
                    <a:pt x="2" y="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6" y="45"/>
                  </a:lnTo>
                  <a:lnTo>
                    <a:pt x="8" y="47"/>
                  </a:lnTo>
                  <a:lnTo>
                    <a:pt x="66" y="47"/>
                  </a:lnTo>
                  <a:lnTo>
                    <a:pt x="66" y="47"/>
                  </a:lnTo>
                  <a:lnTo>
                    <a:pt x="68" y="47"/>
                  </a:lnTo>
                  <a:lnTo>
                    <a:pt x="71" y="44"/>
                  </a:lnTo>
                  <a:lnTo>
                    <a:pt x="72" y="42"/>
                  </a:lnTo>
                  <a:lnTo>
                    <a:pt x="73" y="39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2" y="5"/>
                  </a:lnTo>
                  <a:lnTo>
                    <a:pt x="71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6" y="0"/>
                  </a:lnTo>
                  <a:close/>
                  <a:moveTo>
                    <a:pt x="13" y="4"/>
                  </a:moveTo>
                  <a:lnTo>
                    <a:pt x="59" y="4"/>
                  </a:lnTo>
                  <a:lnTo>
                    <a:pt x="59" y="4"/>
                  </a:lnTo>
                  <a:lnTo>
                    <a:pt x="63" y="5"/>
                  </a:lnTo>
                  <a:lnTo>
                    <a:pt x="66" y="6"/>
                  </a:lnTo>
                  <a:lnTo>
                    <a:pt x="67" y="9"/>
                  </a:lnTo>
                  <a:lnTo>
                    <a:pt x="67" y="12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7" y="39"/>
                  </a:lnTo>
                  <a:lnTo>
                    <a:pt x="64" y="42"/>
                  </a:lnTo>
                  <a:lnTo>
                    <a:pt x="62" y="44"/>
                  </a:lnTo>
                  <a:lnTo>
                    <a:pt x="59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7" y="42"/>
                  </a:lnTo>
                  <a:lnTo>
                    <a:pt x="6" y="39"/>
                  </a:lnTo>
                  <a:lnTo>
                    <a:pt x="4" y="3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9"/>
                  </a:lnTo>
                  <a:lnTo>
                    <a:pt x="7" y="6"/>
                  </a:lnTo>
                  <a:lnTo>
                    <a:pt x="10" y="4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92" name="Freeform 20676"/>
            <p:cNvSpPr/>
            <p:nvPr/>
          </p:nvSpPr>
          <p:spPr bwMode="auto">
            <a:xfrm>
              <a:off x="-2889250" y="1981200"/>
              <a:ext cx="88900" cy="71438"/>
            </a:xfrm>
            <a:custGeom>
              <a:avLst/>
              <a:gdLst>
                <a:gd name="T0" fmla="*/ 56 w 56"/>
                <a:gd name="T1" fmla="*/ 45 h 45"/>
                <a:gd name="T2" fmla="*/ 0 w 56"/>
                <a:gd name="T3" fmla="*/ 43 h 45"/>
                <a:gd name="T4" fmla="*/ 0 w 56"/>
                <a:gd name="T5" fmla="*/ 2 h 45"/>
                <a:gd name="T6" fmla="*/ 1 w 56"/>
                <a:gd name="T7" fmla="*/ 0 h 45"/>
                <a:gd name="T8" fmla="*/ 56 w 56"/>
                <a:gd name="T9" fmla="*/ 0 h 45"/>
                <a:gd name="T10" fmla="*/ 56 w 56"/>
                <a:gd name="T1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5">
                  <a:moveTo>
                    <a:pt x="56" y="45"/>
                  </a:moveTo>
                  <a:lnTo>
                    <a:pt x="0" y="43"/>
                  </a:lnTo>
                  <a:lnTo>
                    <a:pt x="0" y="2"/>
                  </a:lnTo>
                  <a:lnTo>
                    <a:pt x="1" y="0"/>
                  </a:lnTo>
                  <a:lnTo>
                    <a:pt x="56" y="0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93" name="Freeform 20677"/>
            <p:cNvSpPr>
              <a:spLocks noEditPoints="1"/>
            </p:cNvSpPr>
            <p:nvPr/>
          </p:nvSpPr>
          <p:spPr bwMode="auto">
            <a:xfrm>
              <a:off x="-2890838" y="1979613"/>
              <a:ext cx="95250" cy="73025"/>
            </a:xfrm>
            <a:custGeom>
              <a:avLst/>
              <a:gdLst>
                <a:gd name="T0" fmla="*/ 53 w 60"/>
                <a:gd name="T1" fmla="*/ 0 h 46"/>
                <a:gd name="T2" fmla="*/ 6 w 60"/>
                <a:gd name="T3" fmla="*/ 0 h 46"/>
                <a:gd name="T4" fmla="*/ 6 w 60"/>
                <a:gd name="T5" fmla="*/ 0 h 46"/>
                <a:gd name="T6" fmla="*/ 4 w 60"/>
                <a:gd name="T7" fmla="*/ 0 h 46"/>
                <a:gd name="T8" fmla="*/ 1 w 60"/>
                <a:gd name="T9" fmla="*/ 1 h 46"/>
                <a:gd name="T10" fmla="*/ 0 w 60"/>
                <a:gd name="T11" fmla="*/ 4 h 46"/>
                <a:gd name="T12" fmla="*/ 0 w 60"/>
                <a:gd name="T13" fmla="*/ 8 h 46"/>
                <a:gd name="T14" fmla="*/ 0 w 60"/>
                <a:gd name="T15" fmla="*/ 38 h 46"/>
                <a:gd name="T16" fmla="*/ 0 w 60"/>
                <a:gd name="T17" fmla="*/ 38 h 46"/>
                <a:gd name="T18" fmla="*/ 0 w 60"/>
                <a:gd name="T19" fmla="*/ 41 h 46"/>
                <a:gd name="T20" fmla="*/ 1 w 60"/>
                <a:gd name="T21" fmla="*/ 43 h 46"/>
                <a:gd name="T22" fmla="*/ 4 w 60"/>
                <a:gd name="T23" fmla="*/ 46 h 46"/>
                <a:gd name="T24" fmla="*/ 6 w 60"/>
                <a:gd name="T25" fmla="*/ 46 h 46"/>
                <a:gd name="T26" fmla="*/ 53 w 60"/>
                <a:gd name="T27" fmla="*/ 46 h 46"/>
                <a:gd name="T28" fmla="*/ 53 w 60"/>
                <a:gd name="T29" fmla="*/ 46 h 46"/>
                <a:gd name="T30" fmla="*/ 56 w 60"/>
                <a:gd name="T31" fmla="*/ 46 h 46"/>
                <a:gd name="T32" fmla="*/ 57 w 60"/>
                <a:gd name="T33" fmla="*/ 44 h 46"/>
                <a:gd name="T34" fmla="*/ 60 w 60"/>
                <a:gd name="T35" fmla="*/ 42 h 46"/>
                <a:gd name="T36" fmla="*/ 60 w 60"/>
                <a:gd name="T37" fmla="*/ 38 h 46"/>
                <a:gd name="T38" fmla="*/ 60 w 60"/>
                <a:gd name="T39" fmla="*/ 8 h 46"/>
                <a:gd name="T40" fmla="*/ 60 w 60"/>
                <a:gd name="T41" fmla="*/ 8 h 46"/>
                <a:gd name="T42" fmla="*/ 60 w 60"/>
                <a:gd name="T43" fmla="*/ 5 h 46"/>
                <a:gd name="T44" fmla="*/ 58 w 60"/>
                <a:gd name="T45" fmla="*/ 3 h 46"/>
                <a:gd name="T46" fmla="*/ 56 w 60"/>
                <a:gd name="T47" fmla="*/ 0 h 46"/>
                <a:gd name="T48" fmla="*/ 53 w 60"/>
                <a:gd name="T49" fmla="*/ 0 h 46"/>
                <a:gd name="T50" fmla="*/ 53 w 60"/>
                <a:gd name="T51" fmla="*/ 0 h 46"/>
                <a:gd name="T52" fmla="*/ 10 w 60"/>
                <a:gd name="T53" fmla="*/ 4 h 46"/>
                <a:gd name="T54" fmla="*/ 48 w 60"/>
                <a:gd name="T55" fmla="*/ 4 h 46"/>
                <a:gd name="T56" fmla="*/ 48 w 60"/>
                <a:gd name="T57" fmla="*/ 4 h 46"/>
                <a:gd name="T58" fmla="*/ 51 w 60"/>
                <a:gd name="T59" fmla="*/ 4 h 46"/>
                <a:gd name="T60" fmla="*/ 53 w 60"/>
                <a:gd name="T61" fmla="*/ 7 h 46"/>
                <a:gd name="T62" fmla="*/ 54 w 60"/>
                <a:gd name="T63" fmla="*/ 9 h 46"/>
                <a:gd name="T64" fmla="*/ 54 w 60"/>
                <a:gd name="T65" fmla="*/ 12 h 46"/>
                <a:gd name="T66" fmla="*/ 54 w 60"/>
                <a:gd name="T67" fmla="*/ 35 h 46"/>
                <a:gd name="T68" fmla="*/ 54 w 60"/>
                <a:gd name="T69" fmla="*/ 35 h 46"/>
                <a:gd name="T70" fmla="*/ 54 w 60"/>
                <a:gd name="T71" fmla="*/ 39 h 46"/>
                <a:gd name="T72" fmla="*/ 53 w 60"/>
                <a:gd name="T73" fmla="*/ 42 h 46"/>
                <a:gd name="T74" fmla="*/ 51 w 60"/>
                <a:gd name="T75" fmla="*/ 43 h 46"/>
                <a:gd name="T76" fmla="*/ 48 w 60"/>
                <a:gd name="T77" fmla="*/ 44 h 46"/>
                <a:gd name="T78" fmla="*/ 9 w 60"/>
                <a:gd name="T79" fmla="*/ 43 h 46"/>
                <a:gd name="T80" fmla="*/ 9 w 60"/>
                <a:gd name="T81" fmla="*/ 43 h 46"/>
                <a:gd name="T82" fmla="*/ 6 w 60"/>
                <a:gd name="T83" fmla="*/ 43 h 46"/>
                <a:gd name="T84" fmla="*/ 5 w 60"/>
                <a:gd name="T85" fmla="*/ 41 h 46"/>
                <a:gd name="T86" fmla="*/ 4 w 60"/>
                <a:gd name="T87" fmla="*/ 39 h 46"/>
                <a:gd name="T88" fmla="*/ 2 w 60"/>
                <a:gd name="T89" fmla="*/ 35 h 46"/>
                <a:gd name="T90" fmla="*/ 2 w 60"/>
                <a:gd name="T91" fmla="*/ 12 h 46"/>
                <a:gd name="T92" fmla="*/ 2 w 60"/>
                <a:gd name="T93" fmla="*/ 12 h 46"/>
                <a:gd name="T94" fmla="*/ 4 w 60"/>
                <a:gd name="T95" fmla="*/ 8 h 46"/>
                <a:gd name="T96" fmla="*/ 5 w 60"/>
                <a:gd name="T97" fmla="*/ 5 h 46"/>
                <a:gd name="T98" fmla="*/ 8 w 60"/>
                <a:gd name="T99" fmla="*/ 4 h 46"/>
                <a:gd name="T100" fmla="*/ 10 w 60"/>
                <a:gd name="T101" fmla="*/ 4 h 46"/>
                <a:gd name="T102" fmla="*/ 10 w 60"/>
                <a:gd name="T103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46">
                  <a:moveTo>
                    <a:pt x="53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6" y="46"/>
                  </a:lnTo>
                  <a:lnTo>
                    <a:pt x="57" y="44"/>
                  </a:lnTo>
                  <a:lnTo>
                    <a:pt x="60" y="42"/>
                  </a:lnTo>
                  <a:lnTo>
                    <a:pt x="60" y="3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8" y="3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0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51" y="4"/>
                  </a:lnTo>
                  <a:lnTo>
                    <a:pt x="53" y="7"/>
                  </a:lnTo>
                  <a:lnTo>
                    <a:pt x="54" y="9"/>
                  </a:lnTo>
                  <a:lnTo>
                    <a:pt x="54" y="12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4" y="39"/>
                  </a:lnTo>
                  <a:lnTo>
                    <a:pt x="53" y="42"/>
                  </a:lnTo>
                  <a:lnTo>
                    <a:pt x="51" y="43"/>
                  </a:lnTo>
                  <a:lnTo>
                    <a:pt x="48" y="44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6" y="43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2" y="35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8"/>
                  </a:lnTo>
                  <a:lnTo>
                    <a:pt x="5" y="5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94" name="Freeform 20678"/>
            <p:cNvSpPr/>
            <p:nvPr/>
          </p:nvSpPr>
          <p:spPr bwMode="auto">
            <a:xfrm>
              <a:off x="-2752725" y="1984375"/>
              <a:ext cx="90488" cy="68263"/>
            </a:xfrm>
            <a:custGeom>
              <a:avLst/>
              <a:gdLst>
                <a:gd name="T0" fmla="*/ 56 w 57"/>
                <a:gd name="T1" fmla="*/ 43 h 43"/>
                <a:gd name="T2" fmla="*/ 0 w 57"/>
                <a:gd name="T3" fmla="*/ 43 h 43"/>
                <a:gd name="T4" fmla="*/ 1 w 57"/>
                <a:gd name="T5" fmla="*/ 0 h 43"/>
                <a:gd name="T6" fmla="*/ 1 w 57"/>
                <a:gd name="T7" fmla="*/ 0 h 43"/>
                <a:gd name="T8" fmla="*/ 57 w 57"/>
                <a:gd name="T9" fmla="*/ 0 h 43"/>
                <a:gd name="T10" fmla="*/ 56 w 57"/>
                <a:gd name="T1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43">
                  <a:moveTo>
                    <a:pt x="56" y="43"/>
                  </a:moveTo>
                  <a:lnTo>
                    <a:pt x="0" y="43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56" y="43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95" name="Freeform 20679"/>
            <p:cNvSpPr>
              <a:spLocks noEditPoints="1"/>
            </p:cNvSpPr>
            <p:nvPr/>
          </p:nvSpPr>
          <p:spPr bwMode="auto">
            <a:xfrm>
              <a:off x="-2754313" y="1979613"/>
              <a:ext cx="96838" cy="74613"/>
            </a:xfrm>
            <a:custGeom>
              <a:avLst/>
              <a:gdLst>
                <a:gd name="T0" fmla="*/ 54 w 61"/>
                <a:gd name="T1" fmla="*/ 0 h 47"/>
                <a:gd name="T2" fmla="*/ 6 w 61"/>
                <a:gd name="T3" fmla="*/ 0 h 47"/>
                <a:gd name="T4" fmla="*/ 6 w 61"/>
                <a:gd name="T5" fmla="*/ 0 h 47"/>
                <a:gd name="T6" fmla="*/ 5 w 61"/>
                <a:gd name="T7" fmla="*/ 1 h 47"/>
                <a:gd name="T8" fmla="*/ 2 w 61"/>
                <a:gd name="T9" fmla="*/ 3 h 47"/>
                <a:gd name="T10" fmla="*/ 1 w 61"/>
                <a:gd name="T11" fmla="*/ 5 h 47"/>
                <a:gd name="T12" fmla="*/ 0 w 61"/>
                <a:gd name="T13" fmla="*/ 8 h 47"/>
                <a:gd name="T14" fmla="*/ 0 w 61"/>
                <a:gd name="T15" fmla="*/ 39 h 47"/>
                <a:gd name="T16" fmla="*/ 0 w 61"/>
                <a:gd name="T17" fmla="*/ 39 h 47"/>
                <a:gd name="T18" fmla="*/ 1 w 61"/>
                <a:gd name="T19" fmla="*/ 42 h 47"/>
                <a:gd name="T20" fmla="*/ 2 w 61"/>
                <a:gd name="T21" fmla="*/ 44 h 47"/>
                <a:gd name="T22" fmla="*/ 4 w 61"/>
                <a:gd name="T23" fmla="*/ 46 h 47"/>
                <a:gd name="T24" fmla="*/ 6 w 61"/>
                <a:gd name="T25" fmla="*/ 47 h 47"/>
                <a:gd name="T26" fmla="*/ 53 w 61"/>
                <a:gd name="T27" fmla="*/ 47 h 47"/>
                <a:gd name="T28" fmla="*/ 53 w 61"/>
                <a:gd name="T29" fmla="*/ 47 h 47"/>
                <a:gd name="T30" fmla="*/ 56 w 61"/>
                <a:gd name="T31" fmla="*/ 47 h 47"/>
                <a:gd name="T32" fmla="*/ 58 w 61"/>
                <a:gd name="T33" fmla="*/ 44 h 47"/>
                <a:gd name="T34" fmla="*/ 60 w 61"/>
                <a:gd name="T35" fmla="*/ 42 h 47"/>
                <a:gd name="T36" fmla="*/ 60 w 61"/>
                <a:gd name="T37" fmla="*/ 39 h 47"/>
                <a:gd name="T38" fmla="*/ 61 w 61"/>
                <a:gd name="T39" fmla="*/ 9 h 47"/>
                <a:gd name="T40" fmla="*/ 61 w 61"/>
                <a:gd name="T41" fmla="*/ 9 h 47"/>
                <a:gd name="T42" fmla="*/ 60 w 61"/>
                <a:gd name="T43" fmla="*/ 5 h 47"/>
                <a:gd name="T44" fmla="*/ 58 w 61"/>
                <a:gd name="T45" fmla="*/ 3 h 47"/>
                <a:gd name="T46" fmla="*/ 56 w 61"/>
                <a:gd name="T47" fmla="*/ 1 h 47"/>
                <a:gd name="T48" fmla="*/ 54 w 61"/>
                <a:gd name="T49" fmla="*/ 0 h 47"/>
                <a:gd name="T50" fmla="*/ 54 w 61"/>
                <a:gd name="T51" fmla="*/ 0 h 47"/>
                <a:gd name="T52" fmla="*/ 10 w 61"/>
                <a:gd name="T53" fmla="*/ 4 h 47"/>
                <a:gd name="T54" fmla="*/ 49 w 61"/>
                <a:gd name="T55" fmla="*/ 4 h 47"/>
                <a:gd name="T56" fmla="*/ 49 w 61"/>
                <a:gd name="T57" fmla="*/ 4 h 47"/>
                <a:gd name="T58" fmla="*/ 52 w 61"/>
                <a:gd name="T59" fmla="*/ 5 h 47"/>
                <a:gd name="T60" fmla="*/ 53 w 61"/>
                <a:gd name="T61" fmla="*/ 7 h 47"/>
                <a:gd name="T62" fmla="*/ 54 w 61"/>
                <a:gd name="T63" fmla="*/ 9 h 47"/>
                <a:gd name="T64" fmla="*/ 56 w 61"/>
                <a:gd name="T65" fmla="*/ 12 h 47"/>
                <a:gd name="T66" fmla="*/ 56 w 61"/>
                <a:gd name="T67" fmla="*/ 37 h 47"/>
                <a:gd name="T68" fmla="*/ 56 w 61"/>
                <a:gd name="T69" fmla="*/ 37 h 47"/>
                <a:gd name="T70" fmla="*/ 54 w 61"/>
                <a:gd name="T71" fmla="*/ 39 h 47"/>
                <a:gd name="T72" fmla="*/ 53 w 61"/>
                <a:gd name="T73" fmla="*/ 42 h 47"/>
                <a:gd name="T74" fmla="*/ 50 w 61"/>
                <a:gd name="T75" fmla="*/ 44 h 47"/>
                <a:gd name="T76" fmla="*/ 48 w 61"/>
                <a:gd name="T77" fmla="*/ 44 h 47"/>
                <a:gd name="T78" fmla="*/ 10 w 61"/>
                <a:gd name="T79" fmla="*/ 44 h 47"/>
                <a:gd name="T80" fmla="*/ 10 w 61"/>
                <a:gd name="T81" fmla="*/ 44 h 47"/>
                <a:gd name="T82" fmla="*/ 8 w 61"/>
                <a:gd name="T83" fmla="*/ 43 h 47"/>
                <a:gd name="T84" fmla="*/ 5 w 61"/>
                <a:gd name="T85" fmla="*/ 42 h 47"/>
                <a:gd name="T86" fmla="*/ 4 w 61"/>
                <a:gd name="T87" fmla="*/ 39 h 47"/>
                <a:gd name="T88" fmla="*/ 4 w 61"/>
                <a:gd name="T89" fmla="*/ 37 h 47"/>
                <a:gd name="T90" fmla="*/ 4 w 61"/>
                <a:gd name="T91" fmla="*/ 12 h 47"/>
                <a:gd name="T92" fmla="*/ 4 w 61"/>
                <a:gd name="T93" fmla="*/ 12 h 47"/>
                <a:gd name="T94" fmla="*/ 4 w 61"/>
                <a:gd name="T95" fmla="*/ 9 h 47"/>
                <a:gd name="T96" fmla="*/ 5 w 61"/>
                <a:gd name="T97" fmla="*/ 7 h 47"/>
                <a:gd name="T98" fmla="*/ 8 w 61"/>
                <a:gd name="T99" fmla="*/ 5 h 47"/>
                <a:gd name="T100" fmla="*/ 10 w 61"/>
                <a:gd name="T101" fmla="*/ 4 h 47"/>
                <a:gd name="T102" fmla="*/ 10 w 61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1" h="47">
                  <a:moveTo>
                    <a:pt x="54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6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6" y="47"/>
                  </a:lnTo>
                  <a:lnTo>
                    <a:pt x="58" y="44"/>
                  </a:lnTo>
                  <a:lnTo>
                    <a:pt x="60" y="42"/>
                  </a:lnTo>
                  <a:lnTo>
                    <a:pt x="60" y="39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0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"/>
                  </a:moveTo>
                  <a:lnTo>
                    <a:pt x="49" y="4"/>
                  </a:lnTo>
                  <a:lnTo>
                    <a:pt x="49" y="4"/>
                  </a:lnTo>
                  <a:lnTo>
                    <a:pt x="52" y="5"/>
                  </a:lnTo>
                  <a:lnTo>
                    <a:pt x="53" y="7"/>
                  </a:lnTo>
                  <a:lnTo>
                    <a:pt x="54" y="9"/>
                  </a:lnTo>
                  <a:lnTo>
                    <a:pt x="56" y="12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54" y="39"/>
                  </a:lnTo>
                  <a:lnTo>
                    <a:pt x="53" y="42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3"/>
                  </a:lnTo>
                  <a:lnTo>
                    <a:pt x="5" y="42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5" y="7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96" name="Freeform 20680"/>
            <p:cNvSpPr/>
            <p:nvPr/>
          </p:nvSpPr>
          <p:spPr bwMode="auto">
            <a:xfrm>
              <a:off x="-2614613" y="1984375"/>
              <a:ext cx="88900" cy="69850"/>
            </a:xfrm>
            <a:custGeom>
              <a:avLst/>
              <a:gdLst>
                <a:gd name="T0" fmla="*/ 56 w 56"/>
                <a:gd name="T1" fmla="*/ 44 h 44"/>
                <a:gd name="T2" fmla="*/ 0 w 56"/>
                <a:gd name="T3" fmla="*/ 43 h 44"/>
                <a:gd name="T4" fmla="*/ 0 w 56"/>
                <a:gd name="T5" fmla="*/ 1 h 44"/>
                <a:gd name="T6" fmla="*/ 2 w 56"/>
                <a:gd name="T7" fmla="*/ 0 h 44"/>
                <a:gd name="T8" fmla="*/ 56 w 56"/>
                <a:gd name="T9" fmla="*/ 0 h 44"/>
                <a:gd name="T10" fmla="*/ 56 w 56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4">
                  <a:moveTo>
                    <a:pt x="56" y="44"/>
                  </a:moveTo>
                  <a:lnTo>
                    <a:pt x="0" y="43"/>
                  </a:lnTo>
                  <a:lnTo>
                    <a:pt x="0" y="1"/>
                  </a:lnTo>
                  <a:lnTo>
                    <a:pt x="2" y="0"/>
                  </a:lnTo>
                  <a:lnTo>
                    <a:pt x="56" y="0"/>
                  </a:lnTo>
                  <a:lnTo>
                    <a:pt x="56" y="44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97" name="Freeform 20681"/>
            <p:cNvSpPr>
              <a:spLocks noEditPoints="1"/>
            </p:cNvSpPr>
            <p:nvPr/>
          </p:nvSpPr>
          <p:spPr bwMode="auto">
            <a:xfrm>
              <a:off x="-2616200" y="1981200"/>
              <a:ext cx="95250" cy="74613"/>
            </a:xfrm>
            <a:custGeom>
              <a:avLst/>
              <a:gdLst>
                <a:gd name="T0" fmla="*/ 53 w 60"/>
                <a:gd name="T1" fmla="*/ 0 h 47"/>
                <a:gd name="T2" fmla="*/ 6 w 60"/>
                <a:gd name="T3" fmla="*/ 0 h 47"/>
                <a:gd name="T4" fmla="*/ 6 w 60"/>
                <a:gd name="T5" fmla="*/ 0 h 47"/>
                <a:gd name="T6" fmla="*/ 4 w 60"/>
                <a:gd name="T7" fmla="*/ 0 h 47"/>
                <a:gd name="T8" fmla="*/ 1 w 60"/>
                <a:gd name="T9" fmla="*/ 2 h 47"/>
                <a:gd name="T10" fmla="*/ 0 w 60"/>
                <a:gd name="T11" fmla="*/ 4 h 47"/>
                <a:gd name="T12" fmla="*/ 0 w 60"/>
                <a:gd name="T13" fmla="*/ 8 h 47"/>
                <a:gd name="T14" fmla="*/ 0 w 60"/>
                <a:gd name="T15" fmla="*/ 38 h 47"/>
                <a:gd name="T16" fmla="*/ 0 w 60"/>
                <a:gd name="T17" fmla="*/ 38 h 47"/>
                <a:gd name="T18" fmla="*/ 0 w 60"/>
                <a:gd name="T19" fmla="*/ 42 h 47"/>
                <a:gd name="T20" fmla="*/ 1 w 60"/>
                <a:gd name="T21" fmla="*/ 43 h 47"/>
                <a:gd name="T22" fmla="*/ 4 w 60"/>
                <a:gd name="T23" fmla="*/ 46 h 47"/>
                <a:gd name="T24" fmla="*/ 6 w 60"/>
                <a:gd name="T25" fmla="*/ 46 h 47"/>
                <a:gd name="T26" fmla="*/ 53 w 60"/>
                <a:gd name="T27" fmla="*/ 47 h 47"/>
                <a:gd name="T28" fmla="*/ 53 w 60"/>
                <a:gd name="T29" fmla="*/ 47 h 47"/>
                <a:gd name="T30" fmla="*/ 56 w 60"/>
                <a:gd name="T31" fmla="*/ 46 h 47"/>
                <a:gd name="T32" fmla="*/ 57 w 60"/>
                <a:gd name="T33" fmla="*/ 45 h 47"/>
                <a:gd name="T34" fmla="*/ 59 w 60"/>
                <a:gd name="T35" fmla="*/ 42 h 47"/>
                <a:gd name="T36" fmla="*/ 60 w 60"/>
                <a:gd name="T37" fmla="*/ 40 h 47"/>
                <a:gd name="T38" fmla="*/ 60 w 60"/>
                <a:gd name="T39" fmla="*/ 8 h 47"/>
                <a:gd name="T40" fmla="*/ 60 w 60"/>
                <a:gd name="T41" fmla="*/ 8 h 47"/>
                <a:gd name="T42" fmla="*/ 60 w 60"/>
                <a:gd name="T43" fmla="*/ 6 h 47"/>
                <a:gd name="T44" fmla="*/ 59 w 60"/>
                <a:gd name="T45" fmla="*/ 3 h 47"/>
                <a:gd name="T46" fmla="*/ 56 w 60"/>
                <a:gd name="T47" fmla="*/ 0 h 47"/>
                <a:gd name="T48" fmla="*/ 53 w 60"/>
                <a:gd name="T49" fmla="*/ 0 h 47"/>
                <a:gd name="T50" fmla="*/ 53 w 60"/>
                <a:gd name="T51" fmla="*/ 0 h 47"/>
                <a:gd name="T52" fmla="*/ 9 w 60"/>
                <a:gd name="T53" fmla="*/ 4 h 47"/>
                <a:gd name="T54" fmla="*/ 48 w 60"/>
                <a:gd name="T55" fmla="*/ 4 h 47"/>
                <a:gd name="T56" fmla="*/ 48 w 60"/>
                <a:gd name="T57" fmla="*/ 4 h 47"/>
                <a:gd name="T58" fmla="*/ 51 w 60"/>
                <a:gd name="T59" fmla="*/ 4 h 47"/>
                <a:gd name="T60" fmla="*/ 53 w 60"/>
                <a:gd name="T61" fmla="*/ 7 h 47"/>
                <a:gd name="T62" fmla="*/ 55 w 60"/>
                <a:gd name="T63" fmla="*/ 10 h 47"/>
                <a:gd name="T64" fmla="*/ 55 w 60"/>
                <a:gd name="T65" fmla="*/ 12 h 47"/>
                <a:gd name="T66" fmla="*/ 55 w 60"/>
                <a:gd name="T67" fmla="*/ 37 h 47"/>
                <a:gd name="T68" fmla="*/ 55 w 60"/>
                <a:gd name="T69" fmla="*/ 37 h 47"/>
                <a:gd name="T70" fmla="*/ 55 w 60"/>
                <a:gd name="T71" fmla="*/ 40 h 47"/>
                <a:gd name="T72" fmla="*/ 53 w 60"/>
                <a:gd name="T73" fmla="*/ 42 h 47"/>
                <a:gd name="T74" fmla="*/ 51 w 60"/>
                <a:gd name="T75" fmla="*/ 43 h 47"/>
                <a:gd name="T76" fmla="*/ 48 w 60"/>
                <a:gd name="T77" fmla="*/ 45 h 47"/>
                <a:gd name="T78" fmla="*/ 9 w 60"/>
                <a:gd name="T79" fmla="*/ 43 h 47"/>
                <a:gd name="T80" fmla="*/ 9 w 60"/>
                <a:gd name="T81" fmla="*/ 43 h 47"/>
                <a:gd name="T82" fmla="*/ 6 w 60"/>
                <a:gd name="T83" fmla="*/ 43 h 47"/>
                <a:gd name="T84" fmla="*/ 5 w 60"/>
                <a:gd name="T85" fmla="*/ 42 h 47"/>
                <a:gd name="T86" fmla="*/ 4 w 60"/>
                <a:gd name="T87" fmla="*/ 40 h 47"/>
                <a:gd name="T88" fmla="*/ 3 w 60"/>
                <a:gd name="T89" fmla="*/ 36 h 47"/>
                <a:gd name="T90" fmla="*/ 3 w 60"/>
                <a:gd name="T91" fmla="*/ 12 h 47"/>
                <a:gd name="T92" fmla="*/ 3 w 60"/>
                <a:gd name="T93" fmla="*/ 12 h 47"/>
                <a:gd name="T94" fmla="*/ 4 w 60"/>
                <a:gd name="T95" fmla="*/ 8 h 47"/>
                <a:gd name="T96" fmla="*/ 5 w 60"/>
                <a:gd name="T97" fmla="*/ 6 h 47"/>
                <a:gd name="T98" fmla="*/ 6 w 60"/>
                <a:gd name="T99" fmla="*/ 4 h 47"/>
                <a:gd name="T100" fmla="*/ 9 w 60"/>
                <a:gd name="T101" fmla="*/ 4 h 47"/>
                <a:gd name="T102" fmla="*/ 9 w 60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47">
                  <a:moveTo>
                    <a:pt x="53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6" y="46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0" y="40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9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51" y="4"/>
                  </a:lnTo>
                  <a:lnTo>
                    <a:pt x="53" y="7"/>
                  </a:lnTo>
                  <a:lnTo>
                    <a:pt x="55" y="10"/>
                  </a:lnTo>
                  <a:lnTo>
                    <a:pt x="55" y="12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5" y="40"/>
                  </a:lnTo>
                  <a:lnTo>
                    <a:pt x="53" y="42"/>
                  </a:lnTo>
                  <a:lnTo>
                    <a:pt x="51" y="43"/>
                  </a:lnTo>
                  <a:lnTo>
                    <a:pt x="48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8"/>
                  </a:lnTo>
                  <a:lnTo>
                    <a:pt x="5" y="6"/>
                  </a:lnTo>
                  <a:lnTo>
                    <a:pt x="6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98" name="Freeform 20682"/>
            <p:cNvSpPr/>
            <p:nvPr/>
          </p:nvSpPr>
          <p:spPr bwMode="auto">
            <a:xfrm>
              <a:off x="-2478088" y="1985963"/>
              <a:ext cx="90488" cy="68263"/>
            </a:xfrm>
            <a:custGeom>
              <a:avLst/>
              <a:gdLst>
                <a:gd name="T0" fmla="*/ 56 w 57"/>
                <a:gd name="T1" fmla="*/ 43 h 43"/>
                <a:gd name="T2" fmla="*/ 0 w 57"/>
                <a:gd name="T3" fmla="*/ 43 h 43"/>
                <a:gd name="T4" fmla="*/ 0 w 57"/>
                <a:gd name="T5" fmla="*/ 0 h 43"/>
                <a:gd name="T6" fmla="*/ 1 w 57"/>
                <a:gd name="T7" fmla="*/ 0 h 43"/>
                <a:gd name="T8" fmla="*/ 57 w 57"/>
                <a:gd name="T9" fmla="*/ 0 h 43"/>
                <a:gd name="T10" fmla="*/ 56 w 57"/>
                <a:gd name="T1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43">
                  <a:moveTo>
                    <a:pt x="56" y="43"/>
                  </a:moveTo>
                  <a:lnTo>
                    <a:pt x="0" y="43"/>
                  </a:lnTo>
                  <a:lnTo>
                    <a:pt x="0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56" y="43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99" name="Freeform 20683"/>
            <p:cNvSpPr>
              <a:spLocks noEditPoints="1"/>
            </p:cNvSpPr>
            <p:nvPr/>
          </p:nvSpPr>
          <p:spPr bwMode="auto">
            <a:xfrm>
              <a:off x="-2479675" y="1981200"/>
              <a:ext cx="95250" cy="74613"/>
            </a:xfrm>
            <a:custGeom>
              <a:avLst/>
              <a:gdLst>
                <a:gd name="T0" fmla="*/ 53 w 60"/>
                <a:gd name="T1" fmla="*/ 2 h 47"/>
                <a:gd name="T2" fmla="*/ 6 w 60"/>
                <a:gd name="T3" fmla="*/ 0 h 47"/>
                <a:gd name="T4" fmla="*/ 6 w 60"/>
                <a:gd name="T5" fmla="*/ 0 h 47"/>
                <a:gd name="T6" fmla="*/ 4 w 60"/>
                <a:gd name="T7" fmla="*/ 2 h 47"/>
                <a:gd name="T8" fmla="*/ 2 w 60"/>
                <a:gd name="T9" fmla="*/ 3 h 47"/>
                <a:gd name="T10" fmla="*/ 1 w 60"/>
                <a:gd name="T11" fmla="*/ 6 h 47"/>
                <a:gd name="T12" fmla="*/ 0 w 60"/>
                <a:gd name="T13" fmla="*/ 8 h 47"/>
                <a:gd name="T14" fmla="*/ 0 w 60"/>
                <a:gd name="T15" fmla="*/ 40 h 47"/>
                <a:gd name="T16" fmla="*/ 0 w 60"/>
                <a:gd name="T17" fmla="*/ 40 h 47"/>
                <a:gd name="T18" fmla="*/ 0 w 60"/>
                <a:gd name="T19" fmla="*/ 42 h 47"/>
                <a:gd name="T20" fmla="*/ 1 w 60"/>
                <a:gd name="T21" fmla="*/ 45 h 47"/>
                <a:gd name="T22" fmla="*/ 4 w 60"/>
                <a:gd name="T23" fmla="*/ 46 h 47"/>
                <a:gd name="T24" fmla="*/ 6 w 60"/>
                <a:gd name="T25" fmla="*/ 47 h 47"/>
                <a:gd name="T26" fmla="*/ 53 w 60"/>
                <a:gd name="T27" fmla="*/ 47 h 47"/>
                <a:gd name="T28" fmla="*/ 53 w 60"/>
                <a:gd name="T29" fmla="*/ 47 h 47"/>
                <a:gd name="T30" fmla="*/ 56 w 60"/>
                <a:gd name="T31" fmla="*/ 47 h 47"/>
                <a:gd name="T32" fmla="*/ 58 w 60"/>
                <a:gd name="T33" fmla="*/ 45 h 47"/>
                <a:gd name="T34" fmla="*/ 60 w 60"/>
                <a:gd name="T35" fmla="*/ 42 h 47"/>
                <a:gd name="T36" fmla="*/ 60 w 60"/>
                <a:gd name="T37" fmla="*/ 40 h 47"/>
                <a:gd name="T38" fmla="*/ 60 w 60"/>
                <a:gd name="T39" fmla="*/ 10 h 47"/>
                <a:gd name="T40" fmla="*/ 60 w 60"/>
                <a:gd name="T41" fmla="*/ 10 h 47"/>
                <a:gd name="T42" fmla="*/ 60 w 60"/>
                <a:gd name="T43" fmla="*/ 6 h 47"/>
                <a:gd name="T44" fmla="*/ 58 w 60"/>
                <a:gd name="T45" fmla="*/ 3 h 47"/>
                <a:gd name="T46" fmla="*/ 56 w 60"/>
                <a:gd name="T47" fmla="*/ 2 h 47"/>
                <a:gd name="T48" fmla="*/ 53 w 60"/>
                <a:gd name="T49" fmla="*/ 2 h 47"/>
                <a:gd name="T50" fmla="*/ 53 w 60"/>
                <a:gd name="T51" fmla="*/ 2 h 47"/>
                <a:gd name="T52" fmla="*/ 10 w 60"/>
                <a:gd name="T53" fmla="*/ 4 h 47"/>
                <a:gd name="T54" fmla="*/ 49 w 60"/>
                <a:gd name="T55" fmla="*/ 4 h 47"/>
                <a:gd name="T56" fmla="*/ 49 w 60"/>
                <a:gd name="T57" fmla="*/ 4 h 47"/>
                <a:gd name="T58" fmla="*/ 52 w 60"/>
                <a:gd name="T59" fmla="*/ 6 h 47"/>
                <a:gd name="T60" fmla="*/ 53 w 60"/>
                <a:gd name="T61" fmla="*/ 7 h 47"/>
                <a:gd name="T62" fmla="*/ 55 w 60"/>
                <a:gd name="T63" fmla="*/ 10 h 47"/>
                <a:gd name="T64" fmla="*/ 56 w 60"/>
                <a:gd name="T65" fmla="*/ 13 h 47"/>
                <a:gd name="T66" fmla="*/ 55 w 60"/>
                <a:gd name="T67" fmla="*/ 37 h 47"/>
                <a:gd name="T68" fmla="*/ 55 w 60"/>
                <a:gd name="T69" fmla="*/ 37 h 47"/>
                <a:gd name="T70" fmla="*/ 55 w 60"/>
                <a:gd name="T71" fmla="*/ 40 h 47"/>
                <a:gd name="T72" fmla="*/ 53 w 60"/>
                <a:gd name="T73" fmla="*/ 42 h 47"/>
                <a:gd name="T74" fmla="*/ 51 w 60"/>
                <a:gd name="T75" fmla="*/ 45 h 47"/>
                <a:gd name="T76" fmla="*/ 48 w 60"/>
                <a:gd name="T77" fmla="*/ 45 h 47"/>
                <a:gd name="T78" fmla="*/ 10 w 60"/>
                <a:gd name="T79" fmla="*/ 45 h 47"/>
                <a:gd name="T80" fmla="*/ 10 w 60"/>
                <a:gd name="T81" fmla="*/ 45 h 47"/>
                <a:gd name="T82" fmla="*/ 8 w 60"/>
                <a:gd name="T83" fmla="*/ 43 h 47"/>
                <a:gd name="T84" fmla="*/ 5 w 60"/>
                <a:gd name="T85" fmla="*/ 42 h 47"/>
                <a:gd name="T86" fmla="*/ 4 w 60"/>
                <a:gd name="T87" fmla="*/ 40 h 47"/>
                <a:gd name="T88" fmla="*/ 4 w 60"/>
                <a:gd name="T89" fmla="*/ 37 h 47"/>
                <a:gd name="T90" fmla="*/ 4 w 60"/>
                <a:gd name="T91" fmla="*/ 12 h 47"/>
                <a:gd name="T92" fmla="*/ 4 w 60"/>
                <a:gd name="T93" fmla="*/ 12 h 47"/>
                <a:gd name="T94" fmla="*/ 4 w 60"/>
                <a:gd name="T95" fmla="*/ 10 h 47"/>
                <a:gd name="T96" fmla="*/ 5 w 60"/>
                <a:gd name="T97" fmla="*/ 7 h 47"/>
                <a:gd name="T98" fmla="*/ 8 w 60"/>
                <a:gd name="T99" fmla="*/ 6 h 47"/>
                <a:gd name="T100" fmla="*/ 10 w 60"/>
                <a:gd name="T101" fmla="*/ 4 h 47"/>
                <a:gd name="T102" fmla="*/ 10 w 60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47">
                  <a:moveTo>
                    <a:pt x="53" y="2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4" y="46"/>
                  </a:lnTo>
                  <a:lnTo>
                    <a:pt x="6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6" y="47"/>
                  </a:lnTo>
                  <a:lnTo>
                    <a:pt x="58" y="45"/>
                  </a:lnTo>
                  <a:lnTo>
                    <a:pt x="60" y="42"/>
                  </a:lnTo>
                  <a:lnTo>
                    <a:pt x="60" y="40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6"/>
                  </a:lnTo>
                  <a:lnTo>
                    <a:pt x="58" y="3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3" y="2"/>
                  </a:lnTo>
                  <a:close/>
                  <a:moveTo>
                    <a:pt x="10" y="4"/>
                  </a:moveTo>
                  <a:lnTo>
                    <a:pt x="49" y="4"/>
                  </a:lnTo>
                  <a:lnTo>
                    <a:pt x="49" y="4"/>
                  </a:lnTo>
                  <a:lnTo>
                    <a:pt x="52" y="6"/>
                  </a:lnTo>
                  <a:lnTo>
                    <a:pt x="53" y="7"/>
                  </a:lnTo>
                  <a:lnTo>
                    <a:pt x="55" y="10"/>
                  </a:lnTo>
                  <a:lnTo>
                    <a:pt x="56" y="13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5" y="40"/>
                  </a:lnTo>
                  <a:lnTo>
                    <a:pt x="53" y="42"/>
                  </a:lnTo>
                  <a:lnTo>
                    <a:pt x="51" y="45"/>
                  </a:lnTo>
                  <a:lnTo>
                    <a:pt x="48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8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4" y="37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5" y="7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00" name="Freeform 20684"/>
            <p:cNvSpPr/>
            <p:nvPr/>
          </p:nvSpPr>
          <p:spPr bwMode="auto">
            <a:xfrm>
              <a:off x="-2339975" y="1985963"/>
              <a:ext cx="88900" cy="69850"/>
            </a:xfrm>
            <a:custGeom>
              <a:avLst/>
              <a:gdLst>
                <a:gd name="T0" fmla="*/ 56 w 56"/>
                <a:gd name="T1" fmla="*/ 44 h 44"/>
                <a:gd name="T2" fmla="*/ 0 w 56"/>
                <a:gd name="T3" fmla="*/ 43 h 44"/>
                <a:gd name="T4" fmla="*/ 0 w 56"/>
                <a:gd name="T5" fmla="*/ 1 h 44"/>
                <a:gd name="T6" fmla="*/ 0 w 56"/>
                <a:gd name="T7" fmla="*/ 0 h 44"/>
                <a:gd name="T8" fmla="*/ 56 w 56"/>
                <a:gd name="T9" fmla="*/ 1 h 44"/>
                <a:gd name="T10" fmla="*/ 56 w 56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4">
                  <a:moveTo>
                    <a:pt x="56" y="44"/>
                  </a:moveTo>
                  <a:lnTo>
                    <a:pt x="0" y="43"/>
                  </a:lnTo>
                  <a:lnTo>
                    <a:pt x="0" y="1"/>
                  </a:lnTo>
                  <a:lnTo>
                    <a:pt x="0" y="0"/>
                  </a:lnTo>
                  <a:lnTo>
                    <a:pt x="56" y="1"/>
                  </a:lnTo>
                  <a:lnTo>
                    <a:pt x="56" y="44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01" name="Freeform 20685"/>
            <p:cNvSpPr>
              <a:spLocks noEditPoints="1"/>
            </p:cNvSpPr>
            <p:nvPr/>
          </p:nvSpPr>
          <p:spPr bwMode="auto">
            <a:xfrm>
              <a:off x="-2343150" y="1984375"/>
              <a:ext cx="96838" cy="74613"/>
            </a:xfrm>
            <a:custGeom>
              <a:avLst/>
              <a:gdLst>
                <a:gd name="T0" fmla="*/ 54 w 61"/>
                <a:gd name="T1" fmla="*/ 0 h 47"/>
                <a:gd name="T2" fmla="*/ 8 w 61"/>
                <a:gd name="T3" fmla="*/ 0 h 47"/>
                <a:gd name="T4" fmla="*/ 8 w 61"/>
                <a:gd name="T5" fmla="*/ 0 h 47"/>
                <a:gd name="T6" fmla="*/ 5 w 61"/>
                <a:gd name="T7" fmla="*/ 0 h 47"/>
                <a:gd name="T8" fmla="*/ 2 w 61"/>
                <a:gd name="T9" fmla="*/ 2 h 47"/>
                <a:gd name="T10" fmla="*/ 1 w 61"/>
                <a:gd name="T11" fmla="*/ 4 h 47"/>
                <a:gd name="T12" fmla="*/ 1 w 61"/>
                <a:gd name="T13" fmla="*/ 8 h 47"/>
                <a:gd name="T14" fmla="*/ 0 w 61"/>
                <a:gd name="T15" fmla="*/ 38 h 47"/>
                <a:gd name="T16" fmla="*/ 0 w 61"/>
                <a:gd name="T17" fmla="*/ 38 h 47"/>
                <a:gd name="T18" fmla="*/ 1 w 61"/>
                <a:gd name="T19" fmla="*/ 41 h 47"/>
                <a:gd name="T20" fmla="*/ 2 w 61"/>
                <a:gd name="T21" fmla="*/ 44 h 47"/>
                <a:gd name="T22" fmla="*/ 4 w 61"/>
                <a:gd name="T23" fmla="*/ 45 h 47"/>
                <a:gd name="T24" fmla="*/ 6 w 61"/>
                <a:gd name="T25" fmla="*/ 45 h 47"/>
                <a:gd name="T26" fmla="*/ 54 w 61"/>
                <a:gd name="T27" fmla="*/ 47 h 47"/>
                <a:gd name="T28" fmla="*/ 54 w 61"/>
                <a:gd name="T29" fmla="*/ 47 h 47"/>
                <a:gd name="T30" fmla="*/ 57 w 61"/>
                <a:gd name="T31" fmla="*/ 45 h 47"/>
                <a:gd name="T32" fmla="*/ 58 w 61"/>
                <a:gd name="T33" fmla="*/ 44 h 47"/>
                <a:gd name="T34" fmla="*/ 60 w 61"/>
                <a:gd name="T35" fmla="*/ 41 h 47"/>
                <a:gd name="T36" fmla="*/ 61 w 61"/>
                <a:gd name="T37" fmla="*/ 39 h 47"/>
                <a:gd name="T38" fmla="*/ 61 w 61"/>
                <a:gd name="T39" fmla="*/ 8 h 47"/>
                <a:gd name="T40" fmla="*/ 61 w 61"/>
                <a:gd name="T41" fmla="*/ 8 h 47"/>
                <a:gd name="T42" fmla="*/ 60 w 61"/>
                <a:gd name="T43" fmla="*/ 5 h 47"/>
                <a:gd name="T44" fmla="*/ 58 w 61"/>
                <a:gd name="T45" fmla="*/ 2 h 47"/>
                <a:gd name="T46" fmla="*/ 57 w 61"/>
                <a:gd name="T47" fmla="*/ 1 h 47"/>
                <a:gd name="T48" fmla="*/ 54 w 61"/>
                <a:gd name="T49" fmla="*/ 0 h 47"/>
                <a:gd name="T50" fmla="*/ 54 w 61"/>
                <a:gd name="T51" fmla="*/ 0 h 47"/>
                <a:gd name="T52" fmla="*/ 10 w 61"/>
                <a:gd name="T53" fmla="*/ 4 h 47"/>
                <a:gd name="T54" fmla="*/ 49 w 61"/>
                <a:gd name="T55" fmla="*/ 4 h 47"/>
                <a:gd name="T56" fmla="*/ 49 w 61"/>
                <a:gd name="T57" fmla="*/ 4 h 47"/>
                <a:gd name="T58" fmla="*/ 52 w 61"/>
                <a:gd name="T59" fmla="*/ 4 h 47"/>
                <a:gd name="T60" fmla="*/ 54 w 61"/>
                <a:gd name="T61" fmla="*/ 6 h 47"/>
                <a:gd name="T62" fmla="*/ 56 w 61"/>
                <a:gd name="T63" fmla="*/ 9 h 47"/>
                <a:gd name="T64" fmla="*/ 56 w 61"/>
                <a:gd name="T65" fmla="*/ 11 h 47"/>
                <a:gd name="T66" fmla="*/ 56 w 61"/>
                <a:gd name="T67" fmla="*/ 36 h 47"/>
                <a:gd name="T68" fmla="*/ 56 w 61"/>
                <a:gd name="T69" fmla="*/ 36 h 47"/>
                <a:gd name="T70" fmla="*/ 54 w 61"/>
                <a:gd name="T71" fmla="*/ 39 h 47"/>
                <a:gd name="T72" fmla="*/ 53 w 61"/>
                <a:gd name="T73" fmla="*/ 41 h 47"/>
                <a:gd name="T74" fmla="*/ 52 w 61"/>
                <a:gd name="T75" fmla="*/ 43 h 47"/>
                <a:gd name="T76" fmla="*/ 49 w 61"/>
                <a:gd name="T77" fmla="*/ 44 h 47"/>
                <a:gd name="T78" fmla="*/ 10 w 61"/>
                <a:gd name="T79" fmla="*/ 43 h 47"/>
                <a:gd name="T80" fmla="*/ 10 w 61"/>
                <a:gd name="T81" fmla="*/ 43 h 47"/>
                <a:gd name="T82" fmla="*/ 8 w 61"/>
                <a:gd name="T83" fmla="*/ 43 h 47"/>
                <a:gd name="T84" fmla="*/ 5 w 61"/>
                <a:gd name="T85" fmla="*/ 41 h 47"/>
                <a:gd name="T86" fmla="*/ 4 w 61"/>
                <a:gd name="T87" fmla="*/ 39 h 47"/>
                <a:gd name="T88" fmla="*/ 4 w 61"/>
                <a:gd name="T89" fmla="*/ 35 h 47"/>
                <a:gd name="T90" fmla="*/ 4 w 61"/>
                <a:gd name="T91" fmla="*/ 11 h 47"/>
                <a:gd name="T92" fmla="*/ 4 w 61"/>
                <a:gd name="T93" fmla="*/ 11 h 47"/>
                <a:gd name="T94" fmla="*/ 5 w 61"/>
                <a:gd name="T95" fmla="*/ 8 h 47"/>
                <a:gd name="T96" fmla="*/ 6 w 61"/>
                <a:gd name="T97" fmla="*/ 5 h 47"/>
                <a:gd name="T98" fmla="*/ 8 w 61"/>
                <a:gd name="T99" fmla="*/ 4 h 47"/>
                <a:gd name="T100" fmla="*/ 10 w 61"/>
                <a:gd name="T101" fmla="*/ 4 h 47"/>
                <a:gd name="T102" fmla="*/ 10 w 61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1" h="47">
                  <a:moveTo>
                    <a:pt x="54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1" y="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" y="41"/>
                  </a:lnTo>
                  <a:lnTo>
                    <a:pt x="2" y="44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7" y="45"/>
                  </a:lnTo>
                  <a:lnTo>
                    <a:pt x="58" y="44"/>
                  </a:lnTo>
                  <a:lnTo>
                    <a:pt x="60" y="41"/>
                  </a:lnTo>
                  <a:lnTo>
                    <a:pt x="61" y="39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0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"/>
                  </a:moveTo>
                  <a:lnTo>
                    <a:pt x="49" y="4"/>
                  </a:lnTo>
                  <a:lnTo>
                    <a:pt x="49" y="4"/>
                  </a:lnTo>
                  <a:lnTo>
                    <a:pt x="52" y="4"/>
                  </a:lnTo>
                  <a:lnTo>
                    <a:pt x="54" y="6"/>
                  </a:lnTo>
                  <a:lnTo>
                    <a:pt x="56" y="9"/>
                  </a:lnTo>
                  <a:lnTo>
                    <a:pt x="56" y="11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4" y="39"/>
                  </a:lnTo>
                  <a:lnTo>
                    <a:pt x="53" y="41"/>
                  </a:lnTo>
                  <a:lnTo>
                    <a:pt x="52" y="43"/>
                  </a:lnTo>
                  <a:lnTo>
                    <a:pt x="49" y="4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5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8"/>
                  </a:lnTo>
                  <a:lnTo>
                    <a:pt x="6" y="5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02" name="Freeform 20686"/>
            <p:cNvSpPr/>
            <p:nvPr/>
          </p:nvSpPr>
          <p:spPr bwMode="auto">
            <a:xfrm>
              <a:off x="-2203450" y="1987550"/>
              <a:ext cx="88900" cy="68263"/>
            </a:xfrm>
            <a:custGeom>
              <a:avLst/>
              <a:gdLst>
                <a:gd name="T0" fmla="*/ 56 w 56"/>
                <a:gd name="T1" fmla="*/ 43 h 43"/>
                <a:gd name="T2" fmla="*/ 0 w 56"/>
                <a:gd name="T3" fmla="*/ 43 h 43"/>
                <a:gd name="T4" fmla="*/ 0 w 56"/>
                <a:gd name="T5" fmla="*/ 0 h 43"/>
                <a:gd name="T6" fmla="*/ 2 w 56"/>
                <a:gd name="T7" fmla="*/ 0 h 43"/>
                <a:gd name="T8" fmla="*/ 56 w 56"/>
                <a:gd name="T9" fmla="*/ 0 h 43"/>
                <a:gd name="T10" fmla="*/ 56 w 56"/>
                <a:gd name="T1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3">
                  <a:moveTo>
                    <a:pt x="56" y="43"/>
                  </a:moveTo>
                  <a:lnTo>
                    <a:pt x="0" y="43"/>
                  </a:lnTo>
                  <a:lnTo>
                    <a:pt x="0" y="0"/>
                  </a:lnTo>
                  <a:lnTo>
                    <a:pt x="2" y="0"/>
                  </a:lnTo>
                  <a:lnTo>
                    <a:pt x="56" y="0"/>
                  </a:lnTo>
                  <a:lnTo>
                    <a:pt x="56" y="43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03" name="Freeform 20687"/>
            <p:cNvSpPr>
              <a:spLocks noEditPoints="1"/>
            </p:cNvSpPr>
            <p:nvPr/>
          </p:nvSpPr>
          <p:spPr bwMode="auto">
            <a:xfrm>
              <a:off x="-2205038" y="1984375"/>
              <a:ext cx="95250" cy="74613"/>
            </a:xfrm>
            <a:custGeom>
              <a:avLst/>
              <a:gdLst>
                <a:gd name="T0" fmla="*/ 53 w 60"/>
                <a:gd name="T1" fmla="*/ 1 h 47"/>
                <a:gd name="T2" fmla="*/ 7 w 60"/>
                <a:gd name="T3" fmla="*/ 0 h 47"/>
                <a:gd name="T4" fmla="*/ 7 w 60"/>
                <a:gd name="T5" fmla="*/ 0 h 47"/>
                <a:gd name="T6" fmla="*/ 4 w 60"/>
                <a:gd name="T7" fmla="*/ 1 h 47"/>
                <a:gd name="T8" fmla="*/ 3 w 60"/>
                <a:gd name="T9" fmla="*/ 2 h 47"/>
                <a:gd name="T10" fmla="*/ 0 w 60"/>
                <a:gd name="T11" fmla="*/ 5 h 47"/>
                <a:gd name="T12" fmla="*/ 0 w 60"/>
                <a:gd name="T13" fmla="*/ 8 h 47"/>
                <a:gd name="T14" fmla="*/ 0 w 60"/>
                <a:gd name="T15" fmla="*/ 39 h 47"/>
                <a:gd name="T16" fmla="*/ 0 w 60"/>
                <a:gd name="T17" fmla="*/ 39 h 47"/>
                <a:gd name="T18" fmla="*/ 0 w 60"/>
                <a:gd name="T19" fmla="*/ 41 h 47"/>
                <a:gd name="T20" fmla="*/ 1 w 60"/>
                <a:gd name="T21" fmla="*/ 44 h 47"/>
                <a:gd name="T22" fmla="*/ 4 w 60"/>
                <a:gd name="T23" fmla="*/ 45 h 47"/>
                <a:gd name="T24" fmla="*/ 7 w 60"/>
                <a:gd name="T25" fmla="*/ 47 h 47"/>
                <a:gd name="T26" fmla="*/ 53 w 60"/>
                <a:gd name="T27" fmla="*/ 47 h 47"/>
                <a:gd name="T28" fmla="*/ 53 w 60"/>
                <a:gd name="T29" fmla="*/ 47 h 47"/>
                <a:gd name="T30" fmla="*/ 56 w 60"/>
                <a:gd name="T31" fmla="*/ 47 h 47"/>
                <a:gd name="T32" fmla="*/ 59 w 60"/>
                <a:gd name="T33" fmla="*/ 44 h 47"/>
                <a:gd name="T34" fmla="*/ 60 w 60"/>
                <a:gd name="T35" fmla="*/ 41 h 47"/>
                <a:gd name="T36" fmla="*/ 60 w 60"/>
                <a:gd name="T37" fmla="*/ 39 h 47"/>
                <a:gd name="T38" fmla="*/ 60 w 60"/>
                <a:gd name="T39" fmla="*/ 9 h 47"/>
                <a:gd name="T40" fmla="*/ 60 w 60"/>
                <a:gd name="T41" fmla="*/ 9 h 47"/>
                <a:gd name="T42" fmla="*/ 60 w 60"/>
                <a:gd name="T43" fmla="*/ 5 h 47"/>
                <a:gd name="T44" fmla="*/ 59 w 60"/>
                <a:gd name="T45" fmla="*/ 2 h 47"/>
                <a:gd name="T46" fmla="*/ 56 w 60"/>
                <a:gd name="T47" fmla="*/ 1 h 47"/>
                <a:gd name="T48" fmla="*/ 53 w 60"/>
                <a:gd name="T49" fmla="*/ 1 h 47"/>
                <a:gd name="T50" fmla="*/ 53 w 60"/>
                <a:gd name="T51" fmla="*/ 1 h 47"/>
                <a:gd name="T52" fmla="*/ 10 w 60"/>
                <a:gd name="T53" fmla="*/ 4 h 47"/>
                <a:gd name="T54" fmla="*/ 48 w 60"/>
                <a:gd name="T55" fmla="*/ 4 h 47"/>
                <a:gd name="T56" fmla="*/ 48 w 60"/>
                <a:gd name="T57" fmla="*/ 4 h 47"/>
                <a:gd name="T58" fmla="*/ 51 w 60"/>
                <a:gd name="T59" fmla="*/ 5 h 47"/>
                <a:gd name="T60" fmla="*/ 53 w 60"/>
                <a:gd name="T61" fmla="*/ 6 h 47"/>
                <a:gd name="T62" fmla="*/ 55 w 60"/>
                <a:gd name="T63" fmla="*/ 9 h 47"/>
                <a:gd name="T64" fmla="*/ 55 w 60"/>
                <a:gd name="T65" fmla="*/ 13 h 47"/>
                <a:gd name="T66" fmla="*/ 55 w 60"/>
                <a:gd name="T67" fmla="*/ 36 h 47"/>
                <a:gd name="T68" fmla="*/ 55 w 60"/>
                <a:gd name="T69" fmla="*/ 36 h 47"/>
                <a:gd name="T70" fmla="*/ 55 w 60"/>
                <a:gd name="T71" fmla="*/ 40 h 47"/>
                <a:gd name="T72" fmla="*/ 53 w 60"/>
                <a:gd name="T73" fmla="*/ 41 h 47"/>
                <a:gd name="T74" fmla="*/ 51 w 60"/>
                <a:gd name="T75" fmla="*/ 44 h 47"/>
                <a:gd name="T76" fmla="*/ 48 w 60"/>
                <a:gd name="T77" fmla="*/ 44 h 47"/>
                <a:gd name="T78" fmla="*/ 9 w 60"/>
                <a:gd name="T79" fmla="*/ 44 h 47"/>
                <a:gd name="T80" fmla="*/ 9 w 60"/>
                <a:gd name="T81" fmla="*/ 44 h 47"/>
                <a:gd name="T82" fmla="*/ 7 w 60"/>
                <a:gd name="T83" fmla="*/ 43 h 47"/>
                <a:gd name="T84" fmla="*/ 5 w 60"/>
                <a:gd name="T85" fmla="*/ 41 h 47"/>
                <a:gd name="T86" fmla="*/ 4 w 60"/>
                <a:gd name="T87" fmla="*/ 39 h 47"/>
                <a:gd name="T88" fmla="*/ 3 w 60"/>
                <a:gd name="T89" fmla="*/ 36 h 47"/>
                <a:gd name="T90" fmla="*/ 4 w 60"/>
                <a:gd name="T91" fmla="*/ 11 h 47"/>
                <a:gd name="T92" fmla="*/ 4 w 60"/>
                <a:gd name="T93" fmla="*/ 11 h 47"/>
                <a:gd name="T94" fmla="*/ 4 w 60"/>
                <a:gd name="T95" fmla="*/ 9 h 47"/>
                <a:gd name="T96" fmla="*/ 5 w 60"/>
                <a:gd name="T97" fmla="*/ 6 h 47"/>
                <a:gd name="T98" fmla="*/ 8 w 60"/>
                <a:gd name="T99" fmla="*/ 5 h 47"/>
                <a:gd name="T100" fmla="*/ 10 w 60"/>
                <a:gd name="T101" fmla="*/ 4 h 47"/>
                <a:gd name="T102" fmla="*/ 10 w 60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47">
                  <a:moveTo>
                    <a:pt x="53" y="1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4" y="45"/>
                  </a:lnTo>
                  <a:lnTo>
                    <a:pt x="7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6" y="47"/>
                  </a:lnTo>
                  <a:lnTo>
                    <a:pt x="59" y="44"/>
                  </a:lnTo>
                  <a:lnTo>
                    <a:pt x="60" y="41"/>
                  </a:lnTo>
                  <a:lnTo>
                    <a:pt x="60" y="3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5"/>
                  </a:lnTo>
                  <a:lnTo>
                    <a:pt x="59" y="2"/>
                  </a:lnTo>
                  <a:lnTo>
                    <a:pt x="56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51" y="5"/>
                  </a:lnTo>
                  <a:lnTo>
                    <a:pt x="53" y="6"/>
                  </a:lnTo>
                  <a:lnTo>
                    <a:pt x="55" y="9"/>
                  </a:lnTo>
                  <a:lnTo>
                    <a:pt x="55" y="13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5" y="40"/>
                  </a:lnTo>
                  <a:lnTo>
                    <a:pt x="53" y="41"/>
                  </a:lnTo>
                  <a:lnTo>
                    <a:pt x="51" y="44"/>
                  </a:lnTo>
                  <a:lnTo>
                    <a:pt x="48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3" y="36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5" y="6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04" name="Freeform 20688"/>
            <p:cNvSpPr/>
            <p:nvPr/>
          </p:nvSpPr>
          <p:spPr bwMode="auto">
            <a:xfrm>
              <a:off x="-2063750" y="1987550"/>
              <a:ext cx="88900" cy="71438"/>
            </a:xfrm>
            <a:custGeom>
              <a:avLst/>
              <a:gdLst>
                <a:gd name="T0" fmla="*/ 56 w 56"/>
                <a:gd name="T1" fmla="*/ 45 h 45"/>
                <a:gd name="T2" fmla="*/ 0 w 56"/>
                <a:gd name="T3" fmla="*/ 43 h 45"/>
                <a:gd name="T4" fmla="*/ 0 w 56"/>
                <a:gd name="T5" fmla="*/ 2 h 45"/>
                <a:gd name="T6" fmla="*/ 0 w 56"/>
                <a:gd name="T7" fmla="*/ 0 h 45"/>
                <a:gd name="T8" fmla="*/ 56 w 56"/>
                <a:gd name="T9" fmla="*/ 2 h 45"/>
                <a:gd name="T10" fmla="*/ 56 w 56"/>
                <a:gd name="T1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5">
                  <a:moveTo>
                    <a:pt x="56" y="45"/>
                  </a:moveTo>
                  <a:lnTo>
                    <a:pt x="0" y="43"/>
                  </a:lnTo>
                  <a:lnTo>
                    <a:pt x="0" y="2"/>
                  </a:lnTo>
                  <a:lnTo>
                    <a:pt x="0" y="0"/>
                  </a:lnTo>
                  <a:lnTo>
                    <a:pt x="56" y="2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05" name="Freeform 20689"/>
            <p:cNvSpPr>
              <a:spLocks noEditPoints="1"/>
            </p:cNvSpPr>
            <p:nvPr/>
          </p:nvSpPr>
          <p:spPr bwMode="auto">
            <a:xfrm>
              <a:off x="-2068513" y="1985963"/>
              <a:ext cx="96838" cy="74613"/>
            </a:xfrm>
            <a:custGeom>
              <a:avLst/>
              <a:gdLst>
                <a:gd name="T0" fmla="*/ 55 w 61"/>
                <a:gd name="T1" fmla="*/ 0 h 47"/>
                <a:gd name="T2" fmla="*/ 8 w 61"/>
                <a:gd name="T3" fmla="*/ 0 h 47"/>
                <a:gd name="T4" fmla="*/ 8 w 61"/>
                <a:gd name="T5" fmla="*/ 0 h 47"/>
                <a:gd name="T6" fmla="*/ 5 w 61"/>
                <a:gd name="T7" fmla="*/ 0 h 47"/>
                <a:gd name="T8" fmla="*/ 3 w 61"/>
                <a:gd name="T9" fmla="*/ 3 h 47"/>
                <a:gd name="T10" fmla="*/ 1 w 61"/>
                <a:gd name="T11" fmla="*/ 4 h 47"/>
                <a:gd name="T12" fmla="*/ 1 w 61"/>
                <a:gd name="T13" fmla="*/ 8 h 47"/>
                <a:gd name="T14" fmla="*/ 0 w 61"/>
                <a:gd name="T15" fmla="*/ 38 h 47"/>
                <a:gd name="T16" fmla="*/ 0 w 61"/>
                <a:gd name="T17" fmla="*/ 38 h 47"/>
                <a:gd name="T18" fmla="*/ 1 w 61"/>
                <a:gd name="T19" fmla="*/ 42 h 47"/>
                <a:gd name="T20" fmla="*/ 3 w 61"/>
                <a:gd name="T21" fmla="*/ 44 h 47"/>
                <a:gd name="T22" fmla="*/ 4 w 61"/>
                <a:gd name="T23" fmla="*/ 46 h 47"/>
                <a:gd name="T24" fmla="*/ 6 w 61"/>
                <a:gd name="T25" fmla="*/ 46 h 47"/>
                <a:gd name="T26" fmla="*/ 53 w 61"/>
                <a:gd name="T27" fmla="*/ 47 h 47"/>
                <a:gd name="T28" fmla="*/ 53 w 61"/>
                <a:gd name="T29" fmla="*/ 47 h 47"/>
                <a:gd name="T30" fmla="*/ 56 w 61"/>
                <a:gd name="T31" fmla="*/ 46 h 47"/>
                <a:gd name="T32" fmla="*/ 59 w 61"/>
                <a:gd name="T33" fmla="*/ 44 h 47"/>
                <a:gd name="T34" fmla="*/ 60 w 61"/>
                <a:gd name="T35" fmla="*/ 42 h 47"/>
                <a:gd name="T36" fmla="*/ 61 w 61"/>
                <a:gd name="T37" fmla="*/ 39 h 47"/>
                <a:gd name="T38" fmla="*/ 61 w 61"/>
                <a:gd name="T39" fmla="*/ 8 h 47"/>
                <a:gd name="T40" fmla="*/ 61 w 61"/>
                <a:gd name="T41" fmla="*/ 8 h 47"/>
                <a:gd name="T42" fmla="*/ 60 w 61"/>
                <a:gd name="T43" fmla="*/ 5 h 47"/>
                <a:gd name="T44" fmla="*/ 59 w 61"/>
                <a:gd name="T45" fmla="*/ 3 h 47"/>
                <a:gd name="T46" fmla="*/ 57 w 61"/>
                <a:gd name="T47" fmla="*/ 1 h 47"/>
                <a:gd name="T48" fmla="*/ 55 w 61"/>
                <a:gd name="T49" fmla="*/ 0 h 47"/>
                <a:gd name="T50" fmla="*/ 55 w 61"/>
                <a:gd name="T51" fmla="*/ 0 h 47"/>
                <a:gd name="T52" fmla="*/ 10 w 61"/>
                <a:gd name="T53" fmla="*/ 4 h 47"/>
                <a:gd name="T54" fmla="*/ 49 w 61"/>
                <a:gd name="T55" fmla="*/ 4 h 47"/>
                <a:gd name="T56" fmla="*/ 49 w 61"/>
                <a:gd name="T57" fmla="*/ 4 h 47"/>
                <a:gd name="T58" fmla="*/ 52 w 61"/>
                <a:gd name="T59" fmla="*/ 5 h 47"/>
                <a:gd name="T60" fmla="*/ 53 w 61"/>
                <a:gd name="T61" fmla="*/ 7 h 47"/>
                <a:gd name="T62" fmla="*/ 56 w 61"/>
                <a:gd name="T63" fmla="*/ 9 h 47"/>
                <a:gd name="T64" fmla="*/ 56 w 61"/>
                <a:gd name="T65" fmla="*/ 12 h 47"/>
                <a:gd name="T66" fmla="*/ 56 w 61"/>
                <a:gd name="T67" fmla="*/ 37 h 47"/>
                <a:gd name="T68" fmla="*/ 56 w 61"/>
                <a:gd name="T69" fmla="*/ 37 h 47"/>
                <a:gd name="T70" fmla="*/ 55 w 61"/>
                <a:gd name="T71" fmla="*/ 39 h 47"/>
                <a:gd name="T72" fmla="*/ 53 w 61"/>
                <a:gd name="T73" fmla="*/ 42 h 47"/>
                <a:gd name="T74" fmla="*/ 52 w 61"/>
                <a:gd name="T75" fmla="*/ 43 h 47"/>
                <a:gd name="T76" fmla="*/ 49 w 61"/>
                <a:gd name="T77" fmla="*/ 44 h 47"/>
                <a:gd name="T78" fmla="*/ 10 w 61"/>
                <a:gd name="T79" fmla="*/ 43 h 47"/>
                <a:gd name="T80" fmla="*/ 10 w 61"/>
                <a:gd name="T81" fmla="*/ 43 h 47"/>
                <a:gd name="T82" fmla="*/ 8 w 61"/>
                <a:gd name="T83" fmla="*/ 43 h 47"/>
                <a:gd name="T84" fmla="*/ 5 w 61"/>
                <a:gd name="T85" fmla="*/ 42 h 47"/>
                <a:gd name="T86" fmla="*/ 4 w 61"/>
                <a:gd name="T87" fmla="*/ 39 h 47"/>
                <a:gd name="T88" fmla="*/ 4 w 61"/>
                <a:gd name="T89" fmla="*/ 35 h 47"/>
                <a:gd name="T90" fmla="*/ 4 w 61"/>
                <a:gd name="T91" fmla="*/ 12 h 47"/>
                <a:gd name="T92" fmla="*/ 4 w 61"/>
                <a:gd name="T93" fmla="*/ 12 h 47"/>
                <a:gd name="T94" fmla="*/ 4 w 61"/>
                <a:gd name="T95" fmla="*/ 8 h 47"/>
                <a:gd name="T96" fmla="*/ 6 w 61"/>
                <a:gd name="T97" fmla="*/ 7 h 47"/>
                <a:gd name="T98" fmla="*/ 8 w 61"/>
                <a:gd name="T99" fmla="*/ 4 h 47"/>
                <a:gd name="T100" fmla="*/ 10 w 61"/>
                <a:gd name="T101" fmla="*/ 4 h 47"/>
                <a:gd name="T102" fmla="*/ 10 w 61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1" h="47">
                  <a:moveTo>
                    <a:pt x="55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1" y="4"/>
                  </a:lnTo>
                  <a:lnTo>
                    <a:pt x="1" y="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" y="42"/>
                  </a:lnTo>
                  <a:lnTo>
                    <a:pt x="3" y="44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6" y="46"/>
                  </a:lnTo>
                  <a:lnTo>
                    <a:pt x="59" y="44"/>
                  </a:lnTo>
                  <a:lnTo>
                    <a:pt x="60" y="42"/>
                  </a:lnTo>
                  <a:lnTo>
                    <a:pt x="61" y="39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7" y="1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0" y="4"/>
                  </a:moveTo>
                  <a:lnTo>
                    <a:pt x="49" y="4"/>
                  </a:lnTo>
                  <a:lnTo>
                    <a:pt x="49" y="4"/>
                  </a:lnTo>
                  <a:lnTo>
                    <a:pt x="52" y="5"/>
                  </a:lnTo>
                  <a:lnTo>
                    <a:pt x="53" y="7"/>
                  </a:lnTo>
                  <a:lnTo>
                    <a:pt x="56" y="9"/>
                  </a:lnTo>
                  <a:lnTo>
                    <a:pt x="56" y="12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3" y="42"/>
                  </a:lnTo>
                  <a:lnTo>
                    <a:pt x="52" y="43"/>
                  </a:lnTo>
                  <a:lnTo>
                    <a:pt x="49" y="4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5" y="42"/>
                  </a:lnTo>
                  <a:lnTo>
                    <a:pt x="4" y="39"/>
                  </a:lnTo>
                  <a:lnTo>
                    <a:pt x="4" y="35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6" y="7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06" name="Freeform 20690"/>
            <p:cNvSpPr/>
            <p:nvPr/>
          </p:nvSpPr>
          <p:spPr bwMode="auto">
            <a:xfrm>
              <a:off x="-1928813" y="1990725"/>
              <a:ext cx="88900" cy="68263"/>
            </a:xfrm>
            <a:custGeom>
              <a:avLst/>
              <a:gdLst>
                <a:gd name="T0" fmla="*/ 56 w 56"/>
                <a:gd name="T1" fmla="*/ 43 h 43"/>
                <a:gd name="T2" fmla="*/ 0 w 56"/>
                <a:gd name="T3" fmla="*/ 43 h 43"/>
                <a:gd name="T4" fmla="*/ 0 w 56"/>
                <a:gd name="T5" fmla="*/ 0 h 43"/>
                <a:gd name="T6" fmla="*/ 2 w 56"/>
                <a:gd name="T7" fmla="*/ 0 h 43"/>
                <a:gd name="T8" fmla="*/ 56 w 56"/>
                <a:gd name="T9" fmla="*/ 0 h 43"/>
                <a:gd name="T10" fmla="*/ 56 w 56"/>
                <a:gd name="T1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3">
                  <a:moveTo>
                    <a:pt x="56" y="43"/>
                  </a:moveTo>
                  <a:lnTo>
                    <a:pt x="0" y="43"/>
                  </a:lnTo>
                  <a:lnTo>
                    <a:pt x="0" y="0"/>
                  </a:lnTo>
                  <a:lnTo>
                    <a:pt x="2" y="0"/>
                  </a:lnTo>
                  <a:lnTo>
                    <a:pt x="56" y="0"/>
                  </a:lnTo>
                  <a:lnTo>
                    <a:pt x="56" y="43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07" name="Freeform 20691"/>
            <p:cNvSpPr>
              <a:spLocks noEditPoints="1"/>
            </p:cNvSpPr>
            <p:nvPr/>
          </p:nvSpPr>
          <p:spPr bwMode="auto">
            <a:xfrm>
              <a:off x="-1930400" y="1985963"/>
              <a:ext cx="95250" cy="74613"/>
            </a:xfrm>
            <a:custGeom>
              <a:avLst/>
              <a:gdLst>
                <a:gd name="T0" fmla="*/ 54 w 60"/>
                <a:gd name="T1" fmla="*/ 1 h 47"/>
                <a:gd name="T2" fmla="*/ 7 w 60"/>
                <a:gd name="T3" fmla="*/ 0 h 47"/>
                <a:gd name="T4" fmla="*/ 7 w 60"/>
                <a:gd name="T5" fmla="*/ 0 h 47"/>
                <a:gd name="T6" fmla="*/ 4 w 60"/>
                <a:gd name="T7" fmla="*/ 1 h 47"/>
                <a:gd name="T8" fmla="*/ 1 w 60"/>
                <a:gd name="T9" fmla="*/ 3 h 47"/>
                <a:gd name="T10" fmla="*/ 0 w 60"/>
                <a:gd name="T11" fmla="*/ 5 h 47"/>
                <a:gd name="T12" fmla="*/ 0 w 60"/>
                <a:gd name="T13" fmla="*/ 8 h 47"/>
                <a:gd name="T14" fmla="*/ 0 w 60"/>
                <a:gd name="T15" fmla="*/ 39 h 47"/>
                <a:gd name="T16" fmla="*/ 0 w 60"/>
                <a:gd name="T17" fmla="*/ 39 h 47"/>
                <a:gd name="T18" fmla="*/ 0 w 60"/>
                <a:gd name="T19" fmla="*/ 42 h 47"/>
                <a:gd name="T20" fmla="*/ 1 w 60"/>
                <a:gd name="T21" fmla="*/ 44 h 47"/>
                <a:gd name="T22" fmla="*/ 4 w 60"/>
                <a:gd name="T23" fmla="*/ 46 h 47"/>
                <a:gd name="T24" fmla="*/ 7 w 60"/>
                <a:gd name="T25" fmla="*/ 47 h 47"/>
                <a:gd name="T26" fmla="*/ 54 w 60"/>
                <a:gd name="T27" fmla="*/ 47 h 47"/>
                <a:gd name="T28" fmla="*/ 54 w 60"/>
                <a:gd name="T29" fmla="*/ 47 h 47"/>
                <a:gd name="T30" fmla="*/ 56 w 60"/>
                <a:gd name="T31" fmla="*/ 47 h 47"/>
                <a:gd name="T32" fmla="*/ 57 w 60"/>
                <a:gd name="T33" fmla="*/ 44 h 47"/>
                <a:gd name="T34" fmla="*/ 60 w 60"/>
                <a:gd name="T35" fmla="*/ 43 h 47"/>
                <a:gd name="T36" fmla="*/ 60 w 60"/>
                <a:gd name="T37" fmla="*/ 39 h 47"/>
                <a:gd name="T38" fmla="*/ 60 w 60"/>
                <a:gd name="T39" fmla="*/ 9 h 47"/>
                <a:gd name="T40" fmla="*/ 60 w 60"/>
                <a:gd name="T41" fmla="*/ 9 h 47"/>
                <a:gd name="T42" fmla="*/ 60 w 60"/>
                <a:gd name="T43" fmla="*/ 5 h 47"/>
                <a:gd name="T44" fmla="*/ 59 w 60"/>
                <a:gd name="T45" fmla="*/ 3 h 47"/>
                <a:gd name="T46" fmla="*/ 56 w 60"/>
                <a:gd name="T47" fmla="*/ 1 h 47"/>
                <a:gd name="T48" fmla="*/ 54 w 60"/>
                <a:gd name="T49" fmla="*/ 1 h 47"/>
                <a:gd name="T50" fmla="*/ 54 w 60"/>
                <a:gd name="T51" fmla="*/ 1 h 47"/>
                <a:gd name="T52" fmla="*/ 11 w 60"/>
                <a:gd name="T53" fmla="*/ 4 h 47"/>
                <a:gd name="T54" fmla="*/ 48 w 60"/>
                <a:gd name="T55" fmla="*/ 5 h 47"/>
                <a:gd name="T56" fmla="*/ 48 w 60"/>
                <a:gd name="T57" fmla="*/ 5 h 47"/>
                <a:gd name="T58" fmla="*/ 51 w 60"/>
                <a:gd name="T59" fmla="*/ 5 h 47"/>
                <a:gd name="T60" fmla="*/ 54 w 60"/>
                <a:gd name="T61" fmla="*/ 7 h 47"/>
                <a:gd name="T62" fmla="*/ 55 w 60"/>
                <a:gd name="T63" fmla="*/ 9 h 47"/>
                <a:gd name="T64" fmla="*/ 55 w 60"/>
                <a:gd name="T65" fmla="*/ 13 h 47"/>
                <a:gd name="T66" fmla="*/ 55 w 60"/>
                <a:gd name="T67" fmla="*/ 37 h 47"/>
                <a:gd name="T68" fmla="*/ 55 w 60"/>
                <a:gd name="T69" fmla="*/ 37 h 47"/>
                <a:gd name="T70" fmla="*/ 55 w 60"/>
                <a:gd name="T71" fmla="*/ 40 h 47"/>
                <a:gd name="T72" fmla="*/ 54 w 60"/>
                <a:gd name="T73" fmla="*/ 43 h 47"/>
                <a:gd name="T74" fmla="*/ 51 w 60"/>
                <a:gd name="T75" fmla="*/ 44 h 47"/>
                <a:gd name="T76" fmla="*/ 48 w 60"/>
                <a:gd name="T77" fmla="*/ 44 h 47"/>
                <a:gd name="T78" fmla="*/ 9 w 60"/>
                <a:gd name="T79" fmla="*/ 44 h 47"/>
                <a:gd name="T80" fmla="*/ 9 w 60"/>
                <a:gd name="T81" fmla="*/ 44 h 47"/>
                <a:gd name="T82" fmla="*/ 7 w 60"/>
                <a:gd name="T83" fmla="*/ 44 h 47"/>
                <a:gd name="T84" fmla="*/ 5 w 60"/>
                <a:gd name="T85" fmla="*/ 42 h 47"/>
                <a:gd name="T86" fmla="*/ 4 w 60"/>
                <a:gd name="T87" fmla="*/ 39 h 47"/>
                <a:gd name="T88" fmla="*/ 3 w 60"/>
                <a:gd name="T89" fmla="*/ 37 h 47"/>
                <a:gd name="T90" fmla="*/ 3 w 60"/>
                <a:gd name="T91" fmla="*/ 12 h 47"/>
                <a:gd name="T92" fmla="*/ 3 w 60"/>
                <a:gd name="T93" fmla="*/ 12 h 47"/>
                <a:gd name="T94" fmla="*/ 4 w 60"/>
                <a:gd name="T95" fmla="*/ 9 h 47"/>
                <a:gd name="T96" fmla="*/ 5 w 60"/>
                <a:gd name="T97" fmla="*/ 7 h 47"/>
                <a:gd name="T98" fmla="*/ 8 w 60"/>
                <a:gd name="T99" fmla="*/ 5 h 47"/>
                <a:gd name="T100" fmla="*/ 11 w 60"/>
                <a:gd name="T101" fmla="*/ 4 h 47"/>
                <a:gd name="T102" fmla="*/ 11 w 60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47">
                  <a:moveTo>
                    <a:pt x="54" y="1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4" y="46"/>
                  </a:lnTo>
                  <a:lnTo>
                    <a:pt x="7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6" y="47"/>
                  </a:lnTo>
                  <a:lnTo>
                    <a:pt x="57" y="44"/>
                  </a:lnTo>
                  <a:lnTo>
                    <a:pt x="60" y="43"/>
                  </a:lnTo>
                  <a:lnTo>
                    <a:pt x="60" y="3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4" y="1"/>
                  </a:lnTo>
                  <a:close/>
                  <a:moveTo>
                    <a:pt x="11" y="4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51" y="5"/>
                  </a:lnTo>
                  <a:lnTo>
                    <a:pt x="54" y="7"/>
                  </a:lnTo>
                  <a:lnTo>
                    <a:pt x="55" y="9"/>
                  </a:lnTo>
                  <a:lnTo>
                    <a:pt x="55" y="13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5" y="40"/>
                  </a:lnTo>
                  <a:lnTo>
                    <a:pt x="54" y="43"/>
                  </a:lnTo>
                  <a:lnTo>
                    <a:pt x="51" y="44"/>
                  </a:lnTo>
                  <a:lnTo>
                    <a:pt x="48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9"/>
                  </a:lnTo>
                  <a:lnTo>
                    <a:pt x="5" y="7"/>
                  </a:lnTo>
                  <a:lnTo>
                    <a:pt x="8" y="5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08" name="Freeform 20692"/>
            <p:cNvSpPr/>
            <p:nvPr/>
          </p:nvSpPr>
          <p:spPr bwMode="auto">
            <a:xfrm>
              <a:off x="-1792288" y="1990725"/>
              <a:ext cx="92075" cy="69850"/>
            </a:xfrm>
            <a:custGeom>
              <a:avLst/>
              <a:gdLst>
                <a:gd name="T0" fmla="*/ 56 w 58"/>
                <a:gd name="T1" fmla="*/ 44 h 44"/>
                <a:gd name="T2" fmla="*/ 0 w 58"/>
                <a:gd name="T3" fmla="*/ 43 h 44"/>
                <a:gd name="T4" fmla="*/ 2 w 58"/>
                <a:gd name="T5" fmla="*/ 1 h 44"/>
                <a:gd name="T6" fmla="*/ 2 w 58"/>
                <a:gd name="T7" fmla="*/ 0 h 44"/>
                <a:gd name="T8" fmla="*/ 58 w 58"/>
                <a:gd name="T9" fmla="*/ 1 h 44"/>
                <a:gd name="T10" fmla="*/ 56 w 58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44">
                  <a:moveTo>
                    <a:pt x="56" y="44"/>
                  </a:moveTo>
                  <a:lnTo>
                    <a:pt x="0" y="43"/>
                  </a:lnTo>
                  <a:lnTo>
                    <a:pt x="2" y="1"/>
                  </a:lnTo>
                  <a:lnTo>
                    <a:pt x="2" y="0"/>
                  </a:lnTo>
                  <a:lnTo>
                    <a:pt x="58" y="1"/>
                  </a:lnTo>
                  <a:lnTo>
                    <a:pt x="56" y="44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09" name="Freeform 20693"/>
            <p:cNvSpPr>
              <a:spLocks noEditPoints="1"/>
            </p:cNvSpPr>
            <p:nvPr/>
          </p:nvSpPr>
          <p:spPr bwMode="auto">
            <a:xfrm>
              <a:off x="-1793875" y="1987550"/>
              <a:ext cx="96838" cy="74613"/>
            </a:xfrm>
            <a:custGeom>
              <a:avLst/>
              <a:gdLst>
                <a:gd name="T0" fmla="*/ 55 w 61"/>
                <a:gd name="T1" fmla="*/ 0 h 47"/>
                <a:gd name="T2" fmla="*/ 7 w 61"/>
                <a:gd name="T3" fmla="*/ 0 h 47"/>
                <a:gd name="T4" fmla="*/ 7 w 61"/>
                <a:gd name="T5" fmla="*/ 0 h 47"/>
                <a:gd name="T6" fmla="*/ 5 w 61"/>
                <a:gd name="T7" fmla="*/ 0 h 47"/>
                <a:gd name="T8" fmla="*/ 3 w 61"/>
                <a:gd name="T9" fmla="*/ 3 h 47"/>
                <a:gd name="T10" fmla="*/ 1 w 61"/>
                <a:gd name="T11" fmla="*/ 6 h 47"/>
                <a:gd name="T12" fmla="*/ 0 w 61"/>
                <a:gd name="T13" fmla="*/ 8 h 47"/>
                <a:gd name="T14" fmla="*/ 0 w 61"/>
                <a:gd name="T15" fmla="*/ 38 h 47"/>
                <a:gd name="T16" fmla="*/ 0 w 61"/>
                <a:gd name="T17" fmla="*/ 38 h 47"/>
                <a:gd name="T18" fmla="*/ 1 w 61"/>
                <a:gd name="T19" fmla="*/ 42 h 47"/>
                <a:gd name="T20" fmla="*/ 3 w 61"/>
                <a:gd name="T21" fmla="*/ 45 h 47"/>
                <a:gd name="T22" fmla="*/ 4 w 61"/>
                <a:gd name="T23" fmla="*/ 46 h 47"/>
                <a:gd name="T24" fmla="*/ 7 w 61"/>
                <a:gd name="T25" fmla="*/ 46 h 47"/>
                <a:gd name="T26" fmla="*/ 53 w 61"/>
                <a:gd name="T27" fmla="*/ 47 h 47"/>
                <a:gd name="T28" fmla="*/ 53 w 61"/>
                <a:gd name="T29" fmla="*/ 47 h 47"/>
                <a:gd name="T30" fmla="*/ 56 w 61"/>
                <a:gd name="T31" fmla="*/ 46 h 47"/>
                <a:gd name="T32" fmla="*/ 59 w 61"/>
                <a:gd name="T33" fmla="*/ 45 h 47"/>
                <a:gd name="T34" fmla="*/ 60 w 61"/>
                <a:gd name="T35" fmla="*/ 42 h 47"/>
                <a:gd name="T36" fmla="*/ 60 w 61"/>
                <a:gd name="T37" fmla="*/ 39 h 47"/>
                <a:gd name="T38" fmla="*/ 61 w 61"/>
                <a:gd name="T39" fmla="*/ 8 h 47"/>
                <a:gd name="T40" fmla="*/ 61 w 61"/>
                <a:gd name="T41" fmla="*/ 8 h 47"/>
                <a:gd name="T42" fmla="*/ 60 w 61"/>
                <a:gd name="T43" fmla="*/ 6 h 47"/>
                <a:gd name="T44" fmla="*/ 59 w 61"/>
                <a:gd name="T45" fmla="*/ 3 h 47"/>
                <a:gd name="T46" fmla="*/ 57 w 61"/>
                <a:gd name="T47" fmla="*/ 2 h 47"/>
                <a:gd name="T48" fmla="*/ 55 w 61"/>
                <a:gd name="T49" fmla="*/ 0 h 47"/>
                <a:gd name="T50" fmla="*/ 55 w 61"/>
                <a:gd name="T51" fmla="*/ 0 h 47"/>
                <a:gd name="T52" fmla="*/ 11 w 61"/>
                <a:gd name="T53" fmla="*/ 4 h 47"/>
                <a:gd name="T54" fmla="*/ 50 w 61"/>
                <a:gd name="T55" fmla="*/ 4 h 47"/>
                <a:gd name="T56" fmla="*/ 50 w 61"/>
                <a:gd name="T57" fmla="*/ 4 h 47"/>
                <a:gd name="T58" fmla="*/ 52 w 61"/>
                <a:gd name="T59" fmla="*/ 6 h 47"/>
                <a:gd name="T60" fmla="*/ 53 w 61"/>
                <a:gd name="T61" fmla="*/ 7 h 47"/>
                <a:gd name="T62" fmla="*/ 55 w 61"/>
                <a:gd name="T63" fmla="*/ 9 h 47"/>
                <a:gd name="T64" fmla="*/ 56 w 61"/>
                <a:gd name="T65" fmla="*/ 12 h 47"/>
                <a:gd name="T66" fmla="*/ 56 w 61"/>
                <a:gd name="T67" fmla="*/ 37 h 47"/>
                <a:gd name="T68" fmla="*/ 56 w 61"/>
                <a:gd name="T69" fmla="*/ 37 h 47"/>
                <a:gd name="T70" fmla="*/ 55 w 61"/>
                <a:gd name="T71" fmla="*/ 39 h 47"/>
                <a:gd name="T72" fmla="*/ 53 w 61"/>
                <a:gd name="T73" fmla="*/ 42 h 47"/>
                <a:gd name="T74" fmla="*/ 51 w 61"/>
                <a:gd name="T75" fmla="*/ 43 h 47"/>
                <a:gd name="T76" fmla="*/ 50 w 61"/>
                <a:gd name="T77" fmla="*/ 45 h 47"/>
                <a:gd name="T78" fmla="*/ 11 w 61"/>
                <a:gd name="T79" fmla="*/ 45 h 47"/>
                <a:gd name="T80" fmla="*/ 11 w 61"/>
                <a:gd name="T81" fmla="*/ 45 h 47"/>
                <a:gd name="T82" fmla="*/ 8 w 61"/>
                <a:gd name="T83" fmla="*/ 43 h 47"/>
                <a:gd name="T84" fmla="*/ 5 w 61"/>
                <a:gd name="T85" fmla="*/ 42 h 47"/>
                <a:gd name="T86" fmla="*/ 4 w 61"/>
                <a:gd name="T87" fmla="*/ 39 h 47"/>
                <a:gd name="T88" fmla="*/ 4 w 61"/>
                <a:gd name="T89" fmla="*/ 36 h 47"/>
                <a:gd name="T90" fmla="*/ 4 w 61"/>
                <a:gd name="T91" fmla="*/ 12 h 47"/>
                <a:gd name="T92" fmla="*/ 4 w 61"/>
                <a:gd name="T93" fmla="*/ 12 h 47"/>
                <a:gd name="T94" fmla="*/ 4 w 61"/>
                <a:gd name="T95" fmla="*/ 9 h 47"/>
                <a:gd name="T96" fmla="*/ 5 w 61"/>
                <a:gd name="T97" fmla="*/ 7 h 47"/>
                <a:gd name="T98" fmla="*/ 8 w 61"/>
                <a:gd name="T99" fmla="*/ 4 h 47"/>
                <a:gd name="T100" fmla="*/ 11 w 61"/>
                <a:gd name="T101" fmla="*/ 4 h 47"/>
                <a:gd name="T102" fmla="*/ 11 w 61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1" h="47">
                  <a:moveTo>
                    <a:pt x="55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" y="42"/>
                  </a:lnTo>
                  <a:lnTo>
                    <a:pt x="3" y="45"/>
                  </a:lnTo>
                  <a:lnTo>
                    <a:pt x="4" y="46"/>
                  </a:lnTo>
                  <a:lnTo>
                    <a:pt x="7" y="46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6" y="46"/>
                  </a:lnTo>
                  <a:lnTo>
                    <a:pt x="59" y="45"/>
                  </a:lnTo>
                  <a:lnTo>
                    <a:pt x="60" y="42"/>
                  </a:lnTo>
                  <a:lnTo>
                    <a:pt x="60" y="39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1" y="4"/>
                  </a:moveTo>
                  <a:lnTo>
                    <a:pt x="50" y="4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3" y="7"/>
                  </a:lnTo>
                  <a:lnTo>
                    <a:pt x="55" y="9"/>
                  </a:lnTo>
                  <a:lnTo>
                    <a:pt x="56" y="12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3" y="42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8" y="43"/>
                  </a:lnTo>
                  <a:lnTo>
                    <a:pt x="5" y="42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5" y="7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10" name="Freeform 20694"/>
            <p:cNvSpPr/>
            <p:nvPr/>
          </p:nvSpPr>
          <p:spPr bwMode="auto">
            <a:xfrm>
              <a:off x="-1652588" y="1992313"/>
              <a:ext cx="88900" cy="68263"/>
            </a:xfrm>
            <a:custGeom>
              <a:avLst/>
              <a:gdLst>
                <a:gd name="T0" fmla="*/ 56 w 56"/>
                <a:gd name="T1" fmla="*/ 43 h 43"/>
                <a:gd name="T2" fmla="*/ 0 w 56"/>
                <a:gd name="T3" fmla="*/ 43 h 43"/>
                <a:gd name="T4" fmla="*/ 0 w 56"/>
                <a:gd name="T5" fmla="*/ 0 h 43"/>
                <a:gd name="T6" fmla="*/ 1 w 56"/>
                <a:gd name="T7" fmla="*/ 0 h 43"/>
                <a:gd name="T8" fmla="*/ 56 w 56"/>
                <a:gd name="T9" fmla="*/ 0 h 43"/>
                <a:gd name="T10" fmla="*/ 56 w 56"/>
                <a:gd name="T1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3">
                  <a:moveTo>
                    <a:pt x="56" y="43"/>
                  </a:moveTo>
                  <a:lnTo>
                    <a:pt x="0" y="43"/>
                  </a:lnTo>
                  <a:lnTo>
                    <a:pt x="0" y="0"/>
                  </a:lnTo>
                  <a:lnTo>
                    <a:pt x="1" y="0"/>
                  </a:lnTo>
                  <a:lnTo>
                    <a:pt x="56" y="0"/>
                  </a:lnTo>
                  <a:lnTo>
                    <a:pt x="56" y="43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11" name="Freeform 20695"/>
            <p:cNvSpPr>
              <a:spLocks noEditPoints="1"/>
            </p:cNvSpPr>
            <p:nvPr/>
          </p:nvSpPr>
          <p:spPr bwMode="auto">
            <a:xfrm>
              <a:off x="-1655763" y="1987550"/>
              <a:ext cx="95250" cy="74613"/>
            </a:xfrm>
            <a:custGeom>
              <a:avLst/>
              <a:gdLst>
                <a:gd name="T0" fmla="*/ 54 w 60"/>
                <a:gd name="T1" fmla="*/ 2 h 47"/>
                <a:gd name="T2" fmla="*/ 7 w 60"/>
                <a:gd name="T3" fmla="*/ 0 h 47"/>
                <a:gd name="T4" fmla="*/ 7 w 60"/>
                <a:gd name="T5" fmla="*/ 0 h 47"/>
                <a:gd name="T6" fmla="*/ 4 w 60"/>
                <a:gd name="T7" fmla="*/ 2 h 47"/>
                <a:gd name="T8" fmla="*/ 2 w 60"/>
                <a:gd name="T9" fmla="*/ 3 h 47"/>
                <a:gd name="T10" fmla="*/ 0 w 60"/>
                <a:gd name="T11" fmla="*/ 6 h 47"/>
                <a:gd name="T12" fmla="*/ 0 w 60"/>
                <a:gd name="T13" fmla="*/ 8 h 47"/>
                <a:gd name="T14" fmla="*/ 0 w 60"/>
                <a:gd name="T15" fmla="*/ 39 h 47"/>
                <a:gd name="T16" fmla="*/ 0 w 60"/>
                <a:gd name="T17" fmla="*/ 39 h 47"/>
                <a:gd name="T18" fmla="*/ 0 w 60"/>
                <a:gd name="T19" fmla="*/ 42 h 47"/>
                <a:gd name="T20" fmla="*/ 2 w 60"/>
                <a:gd name="T21" fmla="*/ 45 h 47"/>
                <a:gd name="T22" fmla="*/ 4 w 60"/>
                <a:gd name="T23" fmla="*/ 47 h 47"/>
                <a:gd name="T24" fmla="*/ 7 w 60"/>
                <a:gd name="T25" fmla="*/ 47 h 47"/>
                <a:gd name="T26" fmla="*/ 54 w 60"/>
                <a:gd name="T27" fmla="*/ 47 h 47"/>
                <a:gd name="T28" fmla="*/ 54 w 60"/>
                <a:gd name="T29" fmla="*/ 47 h 47"/>
                <a:gd name="T30" fmla="*/ 56 w 60"/>
                <a:gd name="T31" fmla="*/ 47 h 47"/>
                <a:gd name="T32" fmla="*/ 58 w 60"/>
                <a:gd name="T33" fmla="*/ 46 h 47"/>
                <a:gd name="T34" fmla="*/ 59 w 60"/>
                <a:gd name="T35" fmla="*/ 43 h 47"/>
                <a:gd name="T36" fmla="*/ 60 w 60"/>
                <a:gd name="T37" fmla="*/ 39 h 47"/>
                <a:gd name="T38" fmla="*/ 60 w 60"/>
                <a:gd name="T39" fmla="*/ 9 h 47"/>
                <a:gd name="T40" fmla="*/ 60 w 60"/>
                <a:gd name="T41" fmla="*/ 9 h 47"/>
                <a:gd name="T42" fmla="*/ 60 w 60"/>
                <a:gd name="T43" fmla="*/ 6 h 47"/>
                <a:gd name="T44" fmla="*/ 59 w 60"/>
                <a:gd name="T45" fmla="*/ 4 h 47"/>
                <a:gd name="T46" fmla="*/ 56 w 60"/>
                <a:gd name="T47" fmla="*/ 2 h 47"/>
                <a:gd name="T48" fmla="*/ 54 w 60"/>
                <a:gd name="T49" fmla="*/ 2 h 47"/>
                <a:gd name="T50" fmla="*/ 54 w 60"/>
                <a:gd name="T51" fmla="*/ 2 h 47"/>
                <a:gd name="T52" fmla="*/ 9 w 60"/>
                <a:gd name="T53" fmla="*/ 4 h 47"/>
                <a:gd name="T54" fmla="*/ 49 w 60"/>
                <a:gd name="T55" fmla="*/ 6 h 47"/>
                <a:gd name="T56" fmla="*/ 49 w 60"/>
                <a:gd name="T57" fmla="*/ 6 h 47"/>
                <a:gd name="T58" fmla="*/ 51 w 60"/>
                <a:gd name="T59" fmla="*/ 6 h 47"/>
                <a:gd name="T60" fmla="*/ 54 w 60"/>
                <a:gd name="T61" fmla="*/ 7 h 47"/>
                <a:gd name="T62" fmla="*/ 55 w 60"/>
                <a:gd name="T63" fmla="*/ 9 h 47"/>
                <a:gd name="T64" fmla="*/ 55 w 60"/>
                <a:gd name="T65" fmla="*/ 13 h 47"/>
                <a:gd name="T66" fmla="*/ 55 w 60"/>
                <a:gd name="T67" fmla="*/ 37 h 47"/>
                <a:gd name="T68" fmla="*/ 55 w 60"/>
                <a:gd name="T69" fmla="*/ 37 h 47"/>
                <a:gd name="T70" fmla="*/ 55 w 60"/>
                <a:gd name="T71" fmla="*/ 41 h 47"/>
                <a:gd name="T72" fmla="*/ 54 w 60"/>
                <a:gd name="T73" fmla="*/ 43 h 47"/>
                <a:gd name="T74" fmla="*/ 51 w 60"/>
                <a:gd name="T75" fmla="*/ 45 h 47"/>
                <a:gd name="T76" fmla="*/ 49 w 60"/>
                <a:gd name="T77" fmla="*/ 45 h 47"/>
                <a:gd name="T78" fmla="*/ 9 w 60"/>
                <a:gd name="T79" fmla="*/ 45 h 47"/>
                <a:gd name="T80" fmla="*/ 9 w 60"/>
                <a:gd name="T81" fmla="*/ 45 h 47"/>
                <a:gd name="T82" fmla="*/ 7 w 60"/>
                <a:gd name="T83" fmla="*/ 45 h 47"/>
                <a:gd name="T84" fmla="*/ 6 w 60"/>
                <a:gd name="T85" fmla="*/ 42 h 47"/>
                <a:gd name="T86" fmla="*/ 4 w 60"/>
                <a:gd name="T87" fmla="*/ 39 h 47"/>
                <a:gd name="T88" fmla="*/ 3 w 60"/>
                <a:gd name="T89" fmla="*/ 37 h 47"/>
                <a:gd name="T90" fmla="*/ 3 w 60"/>
                <a:gd name="T91" fmla="*/ 12 h 47"/>
                <a:gd name="T92" fmla="*/ 3 w 60"/>
                <a:gd name="T93" fmla="*/ 12 h 47"/>
                <a:gd name="T94" fmla="*/ 4 w 60"/>
                <a:gd name="T95" fmla="*/ 9 h 47"/>
                <a:gd name="T96" fmla="*/ 6 w 60"/>
                <a:gd name="T97" fmla="*/ 7 h 47"/>
                <a:gd name="T98" fmla="*/ 7 w 60"/>
                <a:gd name="T99" fmla="*/ 6 h 47"/>
                <a:gd name="T100" fmla="*/ 9 w 60"/>
                <a:gd name="T101" fmla="*/ 4 h 47"/>
                <a:gd name="T102" fmla="*/ 9 w 60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47">
                  <a:moveTo>
                    <a:pt x="54" y="2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4" y="47"/>
                  </a:lnTo>
                  <a:lnTo>
                    <a:pt x="7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6" y="47"/>
                  </a:lnTo>
                  <a:lnTo>
                    <a:pt x="58" y="46"/>
                  </a:lnTo>
                  <a:lnTo>
                    <a:pt x="59" y="43"/>
                  </a:lnTo>
                  <a:lnTo>
                    <a:pt x="60" y="3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59" y="4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9" y="4"/>
                  </a:moveTo>
                  <a:lnTo>
                    <a:pt x="49" y="6"/>
                  </a:lnTo>
                  <a:lnTo>
                    <a:pt x="49" y="6"/>
                  </a:lnTo>
                  <a:lnTo>
                    <a:pt x="51" y="6"/>
                  </a:lnTo>
                  <a:lnTo>
                    <a:pt x="54" y="7"/>
                  </a:lnTo>
                  <a:lnTo>
                    <a:pt x="55" y="9"/>
                  </a:lnTo>
                  <a:lnTo>
                    <a:pt x="55" y="13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5" y="41"/>
                  </a:lnTo>
                  <a:lnTo>
                    <a:pt x="54" y="43"/>
                  </a:lnTo>
                  <a:lnTo>
                    <a:pt x="51" y="45"/>
                  </a:lnTo>
                  <a:lnTo>
                    <a:pt x="4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6" y="42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9"/>
                  </a:lnTo>
                  <a:lnTo>
                    <a:pt x="6" y="7"/>
                  </a:lnTo>
                  <a:lnTo>
                    <a:pt x="7" y="6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12" name="Freeform 20696"/>
            <p:cNvSpPr/>
            <p:nvPr/>
          </p:nvSpPr>
          <p:spPr bwMode="auto">
            <a:xfrm>
              <a:off x="-1516063" y="1992313"/>
              <a:ext cx="90488" cy="69850"/>
            </a:xfrm>
            <a:custGeom>
              <a:avLst/>
              <a:gdLst>
                <a:gd name="T0" fmla="*/ 56 w 57"/>
                <a:gd name="T1" fmla="*/ 44 h 44"/>
                <a:gd name="T2" fmla="*/ 0 w 57"/>
                <a:gd name="T3" fmla="*/ 44 h 44"/>
                <a:gd name="T4" fmla="*/ 1 w 57"/>
                <a:gd name="T5" fmla="*/ 1 h 44"/>
                <a:gd name="T6" fmla="*/ 1 w 57"/>
                <a:gd name="T7" fmla="*/ 0 h 44"/>
                <a:gd name="T8" fmla="*/ 57 w 57"/>
                <a:gd name="T9" fmla="*/ 1 h 44"/>
                <a:gd name="T10" fmla="*/ 56 w 57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44">
                  <a:moveTo>
                    <a:pt x="56" y="44"/>
                  </a:moveTo>
                  <a:lnTo>
                    <a:pt x="0" y="44"/>
                  </a:lnTo>
                  <a:lnTo>
                    <a:pt x="1" y="1"/>
                  </a:lnTo>
                  <a:lnTo>
                    <a:pt x="1" y="0"/>
                  </a:lnTo>
                  <a:lnTo>
                    <a:pt x="57" y="1"/>
                  </a:lnTo>
                  <a:lnTo>
                    <a:pt x="56" y="44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13" name="Freeform 20697"/>
            <p:cNvSpPr>
              <a:spLocks noEditPoints="1"/>
            </p:cNvSpPr>
            <p:nvPr/>
          </p:nvSpPr>
          <p:spPr bwMode="auto">
            <a:xfrm>
              <a:off x="-1519238" y="1990725"/>
              <a:ext cx="95250" cy="74613"/>
            </a:xfrm>
            <a:custGeom>
              <a:avLst/>
              <a:gdLst>
                <a:gd name="T0" fmla="*/ 54 w 60"/>
                <a:gd name="T1" fmla="*/ 0 h 47"/>
                <a:gd name="T2" fmla="*/ 7 w 60"/>
                <a:gd name="T3" fmla="*/ 0 h 47"/>
                <a:gd name="T4" fmla="*/ 7 w 60"/>
                <a:gd name="T5" fmla="*/ 0 h 47"/>
                <a:gd name="T6" fmla="*/ 4 w 60"/>
                <a:gd name="T7" fmla="*/ 0 h 47"/>
                <a:gd name="T8" fmla="*/ 3 w 60"/>
                <a:gd name="T9" fmla="*/ 2 h 47"/>
                <a:gd name="T10" fmla="*/ 2 w 60"/>
                <a:gd name="T11" fmla="*/ 5 h 47"/>
                <a:gd name="T12" fmla="*/ 0 w 60"/>
                <a:gd name="T13" fmla="*/ 7 h 47"/>
                <a:gd name="T14" fmla="*/ 0 w 60"/>
                <a:gd name="T15" fmla="*/ 37 h 47"/>
                <a:gd name="T16" fmla="*/ 0 w 60"/>
                <a:gd name="T17" fmla="*/ 37 h 47"/>
                <a:gd name="T18" fmla="*/ 0 w 60"/>
                <a:gd name="T19" fmla="*/ 41 h 47"/>
                <a:gd name="T20" fmla="*/ 2 w 60"/>
                <a:gd name="T21" fmla="*/ 44 h 47"/>
                <a:gd name="T22" fmla="*/ 4 w 60"/>
                <a:gd name="T23" fmla="*/ 45 h 47"/>
                <a:gd name="T24" fmla="*/ 7 w 60"/>
                <a:gd name="T25" fmla="*/ 47 h 47"/>
                <a:gd name="T26" fmla="*/ 54 w 60"/>
                <a:gd name="T27" fmla="*/ 47 h 47"/>
                <a:gd name="T28" fmla="*/ 54 w 60"/>
                <a:gd name="T29" fmla="*/ 47 h 47"/>
                <a:gd name="T30" fmla="*/ 56 w 60"/>
                <a:gd name="T31" fmla="*/ 45 h 47"/>
                <a:gd name="T32" fmla="*/ 59 w 60"/>
                <a:gd name="T33" fmla="*/ 44 h 47"/>
                <a:gd name="T34" fmla="*/ 60 w 60"/>
                <a:gd name="T35" fmla="*/ 41 h 47"/>
                <a:gd name="T36" fmla="*/ 60 w 60"/>
                <a:gd name="T37" fmla="*/ 39 h 47"/>
                <a:gd name="T38" fmla="*/ 60 w 60"/>
                <a:gd name="T39" fmla="*/ 7 h 47"/>
                <a:gd name="T40" fmla="*/ 60 w 60"/>
                <a:gd name="T41" fmla="*/ 7 h 47"/>
                <a:gd name="T42" fmla="*/ 60 w 60"/>
                <a:gd name="T43" fmla="*/ 5 h 47"/>
                <a:gd name="T44" fmla="*/ 59 w 60"/>
                <a:gd name="T45" fmla="*/ 2 h 47"/>
                <a:gd name="T46" fmla="*/ 56 w 60"/>
                <a:gd name="T47" fmla="*/ 1 h 47"/>
                <a:gd name="T48" fmla="*/ 54 w 60"/>
                <a:gd name="T49" fmla="*/ 0 h 47"/>
                <a:gd name="T50" fmla="*/ 54 w 60"/>
                <a:gd name="T51" fmla="*/ 0 h 47"/>
                <a:gd name="T52" fmla="*/ 11 w 60"/>
                <a:gd name="T53" fmla="*/ 4 h 47"/>
                <a:gd name="T54" fmla="*/ 50 w 60"/>
                <a:gd name="T55" fmla="*/ 4 h 47"/>
                <a:gd name="T56" fmla="*/ 50 w 60"/>
                <a:gd name="T57" fmla="*/ 4 h 47"/>
                <a:gd name="T58" fmla="*/ 52 w 60"/>
                <a:gd name="T59" fmla="*/ 5 h 47"/>
                <a:gd name="T60" fmla="*/ 54 w 60"/>
                <a:gd name="T61" fmla="*/ 6 h 47"/>
                <a:gd name="T62" fmla="*/ 55 w 60"/>
                <a:gd name="T63" fmla="*/ 9 h 47"/>
                <a:gd name="T64" fmla="*/ 56 w 60"/>
                <a:gd name="T65" fmla="*/ 11 h 47"/>
                <a:gd name="T66" fmla="*/ 55 w 60"/>
                <a:gd name="T67" fmla="*/ 36 h 47"/>
                <a:gd name="T68" fmla="*/ 55 w 60"/>
                <a:gd name="T69" fmla="*/ 36 h 47"/>
                <a:gd name="T70" fmla="*/ 55 w 60"/>
                <a:gd name="T71" fmla="*/ 39 h 47"/>
                <a:gd name="T72" fmla="*/ 54 w 60"/>
                <a:gd name="T73" fmla="*/ 41 h 47"/>
                <a:gd name="T74" fmla="*/ 51 w 60"/>
                <a:gd name="T75" fmla="*/ 43 h 47"/>
                <a:gd name="T76" fmla="*/ 48 w 60"/>
                <a:gd name="T77" fmla="*/ 44 h 47"/>
                <a:gd name="T78" fmla="*/ 11 w 60"/>
                <a:gd name="T79" fmla="*/ 44 h 47"/>
                <a:gd name="T80" fmla="*/ 11 w 60"/>
                <a:gd name="T81" fmla="*/ 44 h 47"/>
                <a:gd name="T82" fmla="*/ 8 w 60"/>
                <a:gd name="T83" fmla="*/ 43 h 47"/>
                <a:gd name="T84" fmla="*/ 5 w 60"/>
                <a:gd name="T85" fmla="*/ 41 h 47"/>
                <a:gd name="T86" fmla="*/ 4 w 60"/>
                <a:gd name="T87" fmla="*/ 39 h 47"/>
                <a:gd name="T88" fmla="*/ 4 w 60"/>
                <a:gd name="T89" fmla="*/ 36 h 47"/>
                <a:gd name="T90" fmla="*/ 4 w 60"/>
                <a:gd name="T91" fmla="*/ 11 h 47"/>
                <a:gd name="T92" fmla="*/ 4 w 60"/>
                <a:gd name="T93" fmla="*/ 11 h 47"/>
                <a:gd name="T94" fmla="*/ 4 w 60"/>
                <a:gd name="T95" fmla="*/ 9 h 47"/>
                <a:gd name="T96" fmla="*/ 5 w 60"/>
                <a:gd name="T97" fmla="*/ 6 h 47"/>
                <a:gd name="T98" fmla="*/ 8 w 60"/>
                <a:gd name="T99" fmla="*/ 4 h 47"/>
                <a:gd name="T100" fmla="*/ 11 w 60"/>
                <a:gd name="T101" fmla="*/ 4 h 47"/>
                <a:gd name="T102" fmla="*/ 11 w 60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47">
                  <a:moveTo>
                    <a:pt x="54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4" y="45"/>
                  </a:lnTo>
                  <a:lnTo>
                    <a:pt x="7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6" y="45"/>
                  </a:lnTo>
                  <a:lnTo>
                    <a:pt x="59" y="44"/>
                  </a:lnTo>
                  <a:lnTo>
                    <a:pt x="60" y="41"/>
                  </a:lnTo>
                  <a:lnTo>
                    <a:pt x="60" y="39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59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1" y="4"/>
                  </a:moveTo>
                  <a:lnTo>
                    <a:pt x="50" y="4"/>
                  </a:lnTo>
                  <a:lnTo>
                    <a:pt x="50" y="4"/>
                  </a:lnTo>
                  <a:lnTo>
                    <a:pt x="52" y="5"/>
                  </a:lnTo>
                  <a:lnTo>
                    <a:pt x="54" y="6"/>
                  </a:lnTo>
                  <a:lnTo>
                    <a:pt x="55" y="9"/>
                  </a:lnTo>
                  <a:lnTo>
                    <a:pt x="56" y="11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5" y="39"/>
                  </a:lnTo>
                  <a:lnTo>
                    <a:pt x="54" y="41"/>
                  </a:lnTo>
                  <a:lnTo>
                    <a:pt x="51" y="43"/>
                  </a:lnTo>
                  <a:lnTo>
                    <a:pt x="48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8" y="43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5" y="6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14" name="Freeform 20698"/>
            <p:cNvSpPr/>
            <p:nvPr/>
          </p:nvSpPr>
          <p:spPr bwMode="auto">
            <a:xfrm>
              <a:off x="-1377950" y="1993900"/>
              <a:ext cx="88900" cy="68263"/>
            </a:xfrm>
            <a:custGeom>
              <a:avLst/>
              <a:gdLst>
                <a:gd name="T0" fmla="*/ 56 w 56"/>
                <a:gd name="T1" fmla="*/ 43 h 43"/>
                <a:gd name="T2" fmla="*/ 0 w 56"/>
                <a:gd name="T3" fmla="*/ 43 h 43"/>
                <a:gd name="T4" fmla="*/ 0 w 56"/>
                <a:gd name="T5" fmla="*/ 0 h 43"/>
                <a:gd name="T6" fmla="*/ 0 w 56"/>
                <a:gd name="T7" fmla="*/ 0 h 43"/>
                <a:gd name="T8" fmla="*/ 56 w 56"/>
                <a:gd name="T9" fmla="*/ 0 h 43"/>
                <a:gd name="T10" fmla="*/ 56 w 56"/>
                <a:gd name="T1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3">
                  <a:moveTo>
                    <a:pt x="56" y="43"/>
                  </a:moveTo>
                  <a:lnTo>
                    <a:pt x="0" y="43"/>
                  </a:lnTo>
                  <a:lnTo>
                    <a:pt x="0" y="0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43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15" name="Freeform 20699"/>
            <p:cNvSpPr>
              <a:spLocks noEditPoints="1"/>
            </p:cNvSpPr>
            <p:nvPr/>
          </p:nvSpPr>
          <p:spPr bwMode="auto">
            <a:xfrm>
              <a:off x="-1382713" y="1990725"/>
              <a:ext cx="96838" cy="74613"/>
            </a:xfrm>
            <a:custGeom>
              <a:avLst/>
              <a:gdLst>
                <a:gd name="T0" fmla="*/ 55 w 61"/>
                <a:gd name="T1" fmla="*/ 1 h 47"/>
                <a:gd name="T2" fmla="*/ 8 w 61"/>
                <a:gd name="T3" fmla="*/ 0 h 47"/>
                <a:gd name="T4" fmla="*/ 8 w 61"/>
                <a:gd name="T5" fmla="*/ 0 h 47"/>
                <a:gd name="T6" fmla="*/ 5 w 61"/>
                <a:gd name="T7" fmla="*/ 1 h 47"/>
                <a:gd name="T8" fmla="*/ 3 w 61"/>
                <a:gd name="T9" fmla="*/ 2 h 47"/>
                <a:gd name="T10" fmla="*/ 1 w 61"/>
                <a:gd name="T11" fmla="*/ 5 h 47"/>
                <a:gd name="T12" fmla="*/ 1 w 61"/>
                <a:gd name="T13" fmla="*/ 9 h 47"/>
                <a:gd name="T14" fmla="*/ 0 w 61"/>
                <a:gd name="T15" fmla="*/ 39 h 47"/>
                <a:gd name="T16" fmla="*/ 0 w 61"/>
                <a:gd name="T17" fmla="*/ 39 h 47"/>
                <a:gd name="T18" fmla="*/ 1 w 61"/>
                <a:gd name="T19" fmla="*/ 41 h 47"/>
                <a:gd name="T20" fmla="*/ 3 w 61"/>
                <a:gd name="T21" fmla="*/ 44 h 47"/>
                <a:gd name="T22" fmla="*/ 4 w 61"/>
                <a:gd name="T23" fmla="*/ 47 h 47"/>
                <a:gd name="T24" fmla="*/ 7 w 61"/>
                <a:gd name="T25" fmla="*/ 47 h 47"/>
                <a:gd name="T26" fmla="*/ 55 w 61"/>
                <a:gd name="T27" fmla="*/ 47 h 47"/>
                <a:gd name="T28" fmla="*/ 55 w 61"/>
                <a:gd name="T29" fmla="*/ 47 h 47"/>
                <a:gd name="T30" fmla="*/ 57 w 61"/>
                <a:gd name="T31" fmla="*/ 47 h 47"/>
                <a:gd name="T32" fmla="*/ 59 w 61"/>
                <a:gd name="T33" fmla="*/ 45 h 47"/>
                <a:gd name="T34" fmla="*/ 60 w 61"/>
                <a:gd name="T35" fmla="*/ 43 h 47"/>
                <a:gd name="T36" fmla="*/ 61 w 61"/>
                <a:gd name="T37" fmla="*/ 39 h 47"/>
                <a:gd name="T38" fmla="*/ 61 w 61"/>
                <a:gd name="T39" fmla="*/ 9 h 47"/>
                <a:gd name="T40" fmla="*/ 61 w 61"/>
                <a:gd name="T41" fmla="*/ 9 h 47"/>
                <a:gd name="T42" fmla="*/ 60 w 61"/>
                <a:gd name="T43" fmla="*/ 6 h 47"/>
                <a:gd name="T44" fmla="*/ 59 w 61"/>
                <a:gd name="T45" fmla="*/ 4 h 47"/>
                <a:gd name="T46" fmla="*/ 57 w 61"/>
                <a:gd name="T47" fmla="*/ 1 h 47"/>
                <a:gd name="T48" fmla="*/ 55 w 61"/>
                <a:gd name="T49" fmla="*/ 1 h 47"/>
                <a:gd name="T50" fmla="*/ 55 w 61"/>
                <a:gd name="T51" fmla="*/ 1 h 47"/>
                <a:gd name="T52" fmla="*/ 11 w 61"/>
                <a:gd name="T53" fmla="*/ 4 h 47"/>
                <a:gd name="T54" fmla="*/ 50 w 61"/>
                <a:gd name="T55" fmla="*/ 5 h 47"/>
                <a:gd name="T56" fmla="*/ 50 w 61"/>
                <a:gd name="T57" fmla="*/ 5 h 47"/>
                <a:gd name="T58" fmla="*/ 52 w 61"/>
                <a:gd name="T59" fmla="*/ 5 h 47"/>
                <a:gd name="T60" fmla="*/ 55 w 61"/>
                <a:gd name="T61" fmla="*/ 7 h 47"/>
                <a:gd name="T62" fmla="*/ 56 w 61"/>
                <a:gd name="T63" fmla="*/ 9 h 47"/>
                <a:gd name="T64" fmla="*/ 56 w 61"/>
                <a:gd name="T65" fmla="*/ 13 h 47"/>
                <a:gd name="T66" fmla="*/ 56 w 61"/>
                <a:gd name="T67" fmla="*/ 36 h 47"/>
                <a:gd name="T68" fmla="*/ 56 w 61"/>
                <a:gd name="T69" fmla="*/ 36 h 47"/>
                <a:gd name="T70" fmla="*/ 55 w 61"/>
                <a:gd name="T71" fmla="*/ 40 h 47"/>
                <a:gd name="T72" fmla="*/ 54 w 61"/>
                <a:gd name="T73" fmla="*/ 43 h 47"/>
                <a:gd name="T74" fmla="*/ 52 w 61"/>
                <a:gd name="T75" fmla="*/ 44 h 47"/>
                <a:gd name="T76" fmla="*/ 50 w 61"/>
                <a:gd name="T77" fmla="*/ 44 h 47"/>
                <a:gd name="T78" fmla="*/ 11 w 61"/>
                <a:gd name="T79" fmla="*/ 44 h 47"/>
                <a:gd name="T80" fmla="*/ 11 w 61"/>
                <a:gd name="T81" fmla="*/ 44 h 47"/>
                <a:gd name="T82" fmla="*/ 8 w 61"/>
                <a:gd name="T83" fmla="*/ 44 h 47"/>
                <a:gd name="T84" fmla="*/ 5 w 61"/>
                <a:gd name="T85" fmla="*/ 41 h 47"/>
                <a:gd name="T86" fmla="*/ 4 w 61"/>
                <a:gd name="T87" fmla="*/ 39 h 47"/>
                <a:gd name="T88" fmla="*/ 4 w 61"/>
                <a:gd name="T89" fmla="*/ 36 h 47"/>
                <a:gd name="T90" fmla="*/ 4 w 61"/>
                <a:gd name="T91" fmla="*/ 11 h 47"/>
                <a:gd name="T92" fmla="*/ 4 w 61"/>
                <a:gd name="T93" fmla="*/ 11 h 47"/>
                <a:gd name="T94" fmla="*/ 5 w 61"/>
                <a:gd name="T95" fmla="*/ 9 h 47"/>
                <a:gd name="T96" fmla="*/ 7 w 61"/>
                <a:gd name="T97" fmla="*/ 6 h 47"/>
                <a:gd name="T98" fmla="*/ 8 w 61"/>
                <a:gd name="T99" fmla="*/ 5 h 47"/>
                <a:gd name="T100" fmla="*/ 11 w 61"/>
                <a:gd name="T101" fmla="*/ 4 h 47"/>
                <a:gd name="T102" fmla="*/ 11 w 61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1" h="47">
                  <a:moveTo>
                    <a:pt x="55" y="1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1"/>
                  </a:lnTo>
                  <a:lnTo>
                    <a:pt x="3" y="44"/>
                  </a:lnTo>
                  <a:lnTo>
                    <a:pt x="4" y="47"/>
                  </a:lnTo>
                  <a:lnTo>
                    <a:pt x="7" y="47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7" y="47"/>
                  </a:lnTo>
                  <a:lnTo>
                    <a:pt x="59" y="45"/>
                  </a:lnTo>
                  <a:lnTo>
                    <a:pt x="60" y="43"/>
                  </a:lnTo>
                  <a:lnTo>
                    <a:pt x="61" y="39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0" y="6"/>
                  </a:lnTo>
                  <a:lnTo>
                    <a:pt x="59" y="4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close/>
                  <a:moveTo>
                    <a:pt x="11" y="4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5" y="7"/>
                  </a:lnTo>
                  <a:lnTo>
                    <a:pt x="56" y="9"/>
                  </a:lnTo>
                  <a:lnTo>
                    <a:pt x="56" y="13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5" y="40"/>
                  </a:lnTo>
                  <a:lnTo>
                    <a:pt x="54" y="43"/>
                  </a:lnTo>
                  <a:lnTo>
                    <a:pt x="52" y="44"/>
                  </a:lnTo>
                  <a:lnTo>
                    <a:pt x="50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8" y="44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9"/>
                  </a:lnTo>
                  <a:lnTo>
                    <a:pt x="7" y="6"/>
                  </a:lnTo>
                  <a:lnTo>
                    <a:pt x="8" y="5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16" name="Freeform 20700"/>
            <p:cNvSpPr/>
            <p:nvPr/>
          </p:nvSpPr>
          <p:spPr bwMode="auto">
            <a:xfrm>
              <a:off x="-1241425" y="1993900"/>
              <a:ext cx="88900" cy="71438"/>
            </a:xfrm>
            <a:custGeom>
              <a:avLst/>
              <a:gdLst>
                <a:gd name="T0" fmla="*/ 56 w 56"/>
                <a:gd name="T1" fmla="*/ 45 h 45"/>
                <a:gd name="T2" fmla="*/ 0 w 56"/>
                <a:gd name="T3" fmla="*/ 45 h 45"/>
                <a:gd name="T4" fmla="*/ 0 w 56"/>
                <a:gd name="T5" fmla="*/ 2 h 45"/>
                <a:gd name="T6" fmla="*/ 1 w 56"/>
                <a:gd name="T7" fmla="*/ 0 h 45"/>
                <a:gd name="T8" fmla="*/ 56 w 56"/>
                <a:gd name="T9" fmla="*/ 2 h 45"/>
                <a:gd name="T10" fmla="*/ 56 w 56"/>
                <a:gd name="T1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5">
                  <a:moveTo>
                    <a:pt x="56" y="45"/>
                  </a:moveTo>
                  <a:lnTo>
                    <a:pt x="0" y="45"/>
                  </a:lnTo>
                  <a:lnTo>
                    <a:pt x="0" y="2"/>
                  </a:lnTo>
                  <a:lnTo>
                    <a:pt x="1" y="0"/>
                  </a:lnTo>
                  <a:lnTo>
                    <a:pt x="56" y="2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17" name="Freeform 20701"/>
            <p:cNvSpPr>
              <a:spLocks noEditPoints="1"/>
            </p:cNvSpPr>
            <p:nvPr/>
          </p:nvSpPr>
          <p:spPr bwMode="auto">
            <a:xfrm>
              <a:off x="-1244600" y="1992313"/>
              <a:ext cx="95250" cy="74613"/>
            </a:xfrm>
            <a:custGeom>
              <a:avLst/>
              <a:gdLst>
                <a:gd name="T0" fmla="*/ 54 w 60"/>
                <a:gd name="T1" fmla="*/ 0 h 47"/>
                <a:gd name="T2" fmla="*/ 7 w 60"/>
                <a:gd name="T3" fmla="*/ 0 h 47"/>
                <a:gd name="T4" fmla="*/ 7 w 60"/>
                <a:gd name="T5" fmla="*/ 0 h 47"/>
                <a:gd name="T6" fmla="*/ 4 w 60"/>
                <a:gd name="T7" fmla="*/ 0 h 47"/>
                <a:gd name="T8" fmla="*/ 3 w 60"/>
                <a:gd name="T9" fmla="*/ 3 h 47"/>
                <a:gd name="T10" fmla="*/ 2 w 60"/>
                <a:gd name="T11" fmla="*/ 5 h 47"/>
                <a:gd name="T12" fmla="*/ 0 w 60"/>
                <a:gd name="T13" fmla="*/ 8 h 47"/>
                <a:gd name="T14" fmla="*/ 0 w 60"/>
                <a:gd name="T15" fmla="*/ 38 h 47"/>
                <a:gd name="T16" fmla="*/ 0 w 60"/>
                <a:gd name="T17" fmla="*/ 38 h 47"/>
                <a:gd name="T18" fmla="*/ 0 w 60"/>
                <a:gd name="T19" fmla="*/ 42 h 47"/>
                <a:gd name="T20" fmla="*/ 2 w 60"/>
                <a:gd name="T21" fmla="*/ 44 h 47"/>
                <a:gd name="T22" fmla="*/ 4 w 60"/>
                <a:gd name="T23" fmla="*/ 46 h 47"/>
                <a:gd name="T24" fmla="*/ 7 w 60"/>
                <a:gd name="T25" fmla="*/ 47 h 47"/>
                <a:gd name="T26" fmla="*/ 54 w 60"/>
                <a:gd name="T27" fmla="*/ 47 h 47"/>
                <a:gd name="T28" fmla="*/ 54 w 60"/>
                <a:gd name="T29" fmla="*/ 47 h 47"/>
                <a:gd name="T30" fmla="*/ 56 w 60"/>
                <a:gd name="T31" fmla="*/ 46 h 47"/>
                <a:gd name="T32" fmla="*/ 59 w 60"/>
                <a:gd name="T33" fmla="*/ 44 h 47"/>
                <a:gd name="T34" fmla="*/ 60 w 60"/>
                <a:gd name="T35" fmla="*/ 42 h 47"/>
                <a:gd name="T36" fmla="*/ 60 w 60"/>
                <a:gd name="T37" fmla="*/ 39 h 47"/>
                <a:gd name="T38" fmla="*/ 60 w 60"/>
                <a:gd name="T39" fmla="*/ 8 h 47"/>
                <a:gd name="T40" fmla="*/ 60 w 60"/>
                <a:gd name="T41" fmla="*/ 8 h 47"/>
                <a:gd name="T42" fmla="*/ 60 w 60"/>
                <a:gd name="T43" fmla="*/ 5 h 47"/>
                <a:gd name="T44" fmla="*/ 59 w 60"/>
                <a:gd name="T45" fmla="*/ 3 h 47"/>
                <a:gd name="T46" fmla="*/ 56 w 60"/>
                <a:gd name="T47" fmla="*/ 1 h 47"/>
                <a:gd name="T48" fmla="*/ 54 w 60"/>
                <a:gd name="T49" fmla="*/ 0 h 47"/>
                <a:gd name="T50" fmla="*/ 54 w 60"/>
                <a:gd name="T51" fmla="*/ 0 h 47"/>
                <a:gd name="T52" fmla="*/ 11 w 60"/>
                <a:gd name="T53" fmla="*/ 4 h 47"/>
                <a:gd name="T54" fmla="*/ 49 w 60"/>
                <a:gd name="T55" fmla="*/ 4 h 47"/>
                <a:gd name="T56" fmla="*/ 49 w 60"/>
                <a:gd name="T57" fmla="*/ 4 h 47"/>
                <a:gd name="T58" fmla="*/ 51 w 60"/>
                <a:gd name="T59" fmla="*/ 5 h 47"/>
                <a:gd name="T60" fmla="*/ 54 w 60"/>
                <a:gd name="T61" fmla="*/ 6 h 47"/>
                <a:gd name="T62" fmla="*/ 55 w 60"/>
                <a:gd name="T63" fmla="*/ 9 h 47"/>
                <a:gd name="T64" fmla="*/ 55 w 60"/>
                <a:gd name="T65" fmla="*/ 12 h 47"/>
                <a:gd name="T66" fmla="*/ 55 w 60"/>
                <a:gd name="T67" fmla="*/ 36 h 47"/>
                <a:gd name="T68" fmla="*/ 55 w 60"/>
                <a:gd name="T69" fmla="*/ 36 h 47"/>
                <a:gd name="T70" fmla="*/ 55 w 60"/>
                <a:gd name="T71" fmla="*/ 39 h 47"/>
                <a:gd name="T72" fmla="*/ 54 w 60"/>
                <a:gd name="T73" fmla="*/ 42 h 47"/>
                <a:gd name="T74" fmla="*/ 51 w 60"/>
                <a:gd name="T75" fmla="*/ 43 h 47"/>
                <a:gd name="T76" fmla="*/ 49 w 60"/>
                <a:gd name="T77" fmla="*/ 44 h 47"/>
                <a:gd name="T78" fmla="*/ 10 w 60"/>
                <a:gd name="T79" fmla="*/ 44 h 47"/>
                <a:gd name="T80" fmla="*/ 10 w 60"/>
                <a:gd name="T81" fmla="*/ 44 h 47"/>
                <a:gd name="T82" fmla="*/ 7 w 60"/>
                <a:gd name="T83" fmla="*/ 43 h 47"/>
                <a:gd name="T84" fmla="*/ 6 w 60"/>
                <a:gd name="T85" fmla="*/ 42 h 47"/>
                <a:gd name="T86" fmla="*/ 4 w 60"/>
                <a:gd name="T87" fmla="*/ 39 h 47"/>
                <a:gd name="T88" fmla="*/ 3 w 60"/>
                <a:gd name="T89" fmla="*/ 36 h 47"/>
                <a:gd name="T90" fmla="*/ 4 w 60"/>
                <a:gd name="T91" fmla="*/ 12 h 47"/>
                <a:gd name="T92" fmla="*/ 4 w 60"/>
                <a:gd name="T93" fmla="*/ 12 h 47"/>
                <a:gd name="T94" fmla="*/ 4 w 60"/>
                <a:gd name="T95" fmla="*/ 9 h 47"/>
                <a:gd name="T96" fmla="*/ 6 w 60"/>
                <a:gd name="T97" fmla="*/ 6 h 47"/>
                <a:gd name="T98" fmla="*/ 8 w 60"/>
                <a:gd name="T99" fmla="*/ 4 h 47"/>
                <a:gd name="T100" fmla="*/ 11 w 60"/>
                <a:gd name="T101" fmla="*/ 4 h 47"/>
                <a:gd name="T102" fmla="*/ 11 w 60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47">
                  <a:moveTo>
                    <a:pt x="54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7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6" y="46"/>
                  </a:lnTo>
                  <a:lnTo>
                    <a:pt x="59" y="44"/>
                  </a:lnTo>
                  <a:lnTo>
                    <a:pt x="60" y="42"/>
                  </a:lnTo>
                  <a:lnTo>
                    <a:pt x="60" y="39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1" y="4"/>
                  </a:moveTo>
                  <a:lnTo>
                    <a:pt x="49" y="4"/>
                  </a:lnTo>
                  <a:lnTo>
                    <a:pt x="49" y="4"/>
                  </a:lnTo>
                  <a:lnTo>
                    <a:pt x="51" y="5"/>
                  </a:lnTo>
                  <a:lnTo>
                    <a:pt x="54" y="6"/>
                  </a:lnTo>
                  <a:lnTo>
                    <a:pt x="55" y="9"/>
                  </a:lnTo>
                  <a:lnTo>
                    <a:pt x="55" y="12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5" y="39"/>
                  </a:lnTo>
                  <a:lnTo>
                    <a:pt x="54" y="42"/>
                  </a:lnTo>
                  <a:lnTo>
                    <a:pt x="51" y="43"/>
                  </a:lnTo>
                  <a:lnTo>
                    <a:pt x="4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4" y="39"/>
                  </a:lnTo>
                  <a:lnTo>
                    <a:pt x="3" y="3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6" y="6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18" name="Freeform 20702"/>
            <p:cNvSpPr/>
            <p:nvPr/>
          </p:nvSpPr>
          <p:spPr bwMode="auto">
            <a:xfrm>
              <a:off x="-2497138" y="2530475"/>
              <a:ext cx="354013" cy="444500"/>
            </a:xfrm>
            <a:custGeom>
              <a:avLst/>
              <a:gdLst>
                <a:gd name="T0" fmla="*/ 213 w 223"/>
                <a:gd name="T1" fmla="*/ 15 h 280"/>
                <a:gd name="T2" fmla="*/ 213 w 223"/>
                <a:gd name="T3" fmla="*/ 15 h 280"/>
                <a:gd name="T4" fmla="*/ 219 w 223"/>
                <a:gd name="T5" fmla="*/ 21 h 280"/>
                <a:gd name="T6" fmla="*/ 222 w 223"/>
                <a:gd name="T7" fmla="*/ 26 h 280"/>
                <a:gd name="T8" fmla="*/ 223 w 223"/>
                <a:gd name="T9" fmla="*/ 34 h 280"/>
                <a:gd name="T10" fmla="*/ 222 w 223"/>
                <a:gd name="T11" fmla="*/ 41 h 280"/>
                <a:gd name="T12" fmla="*/ 220 w 223"/>
                <a:gd name="T13" fmla="*/ 49 h 280"/>
                <a:gd name="T14" fmla="*/ 218 w 223"/>
                <a:gd name="T15" fmla="*/ 57 h 280"/>
                <a:gd name="T16" fmla="*/ 210 w 223"/>
                <a:gd name="T17" fmla="*/ 73 h 280"/>
                <a:gd name="T18" fmla="*/ 106 w 223"/>
                <a:gd name="T19" fmla="*/ 246 h 280"/>
                <a:gd name="T20" fmla="*/ 106 w 223"/>
                <a:gd name="T21" fmla="*/ 246 h 280"/>
                <a:gd name="T22" fmla="*/ 99 w 223"/>
                <a:gd name="T23" fmla="*/ 255 h 280"/>
                <a:gd name="T24" fmla="*/ 92 w 223"/>
                <a:gd name="T25" fmla="*/ 263 h 280"/>
                <a:gd name="T26" fmla="*/ 84 w 223"/>
                <a:gd name="T27" fmla="*/ 271 h 280"/>
                <a:gd name="T28" fmla="*/ 76 w 223"/>
                <a:gd name="T29" fmla="*/ 276 h 280"/>
                <a:gd name="T30" fmla="*/ 67 w 223"/>
                <a:gd name="T31" fmla="*/ 278 h 280"/>
                <a:gd name="T32" fmla="*/ 59 w 223"/>
                <a:gd name="T33" fmla="*/ 280 h 280"/>
                <a:gd name="T34" fmla="*/ 50 w 223"/>
                <a:gd name="T35" fmla="*/ 278 h 280"/>
                <a:gd name="T36" fmla="*/ 41 w 223"/>
                <a:gd name="T37" fmla="*/ 275 h 280"/>
                <a:gd name="T38" fmla="*/ 0 w 223"/>
                <a:gd name="T39" fmla="*/ 250 h 280"/>
                <a:gd name="T40" fmla="*/ 144 w 223"/>
                <a:gd name="T41" fmla="*/ 24 h 280"/>
                <a:gd name="T42" fmla="*/ 144 w 223"/>
                <a:gd name="T43" fmla="*/ 24 h 280"/>
                <a:gd name="T44" fmla="*/ 149 w 223"/>
                <a:gd name="T45" fmla="*/ 18 h 280"/>
                <a:gd name="T46" fmla="*/ 154 w 223"/>
                <a:gd name="T47" fmla="*/ 13 h 280"/>
                <a:gd name="T48" fmla="*/ 161 w 223"/>
                <a:gd name="T49" fmla="*/ 8 h 280"/>
                <a:gd name="T50" fmla="*/ 168 w 223"/>
                <a:gd name="T51" fmla="*/ 4 h 280"/>
                <a:gd name="T52" fmla="*/ 176 w 223"/>
                <a:gd name="T53" fmla="*/ 1 h 280"/>
                <a:gd name="T54" fmla="*/ 184 w 223"/>
                <a:gd name="T55" fmla="*/ 0 h 280"/>
                <a:gd name="T56" fmla="*/ 192 w 223"/>
                <a:gd name="T57" fmla="*/ 0 h 280"/>
                <a:gd name="T58" fmla="*/ 198 w 223"/>
                <a:gd name="T59" fmla="*/ 4 h 280"/>
                <a:gd name="T60" fmla="*/ 213 w 223"/>
                <a:gd name="T61" fmla="*/ 15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3" h="280">
                  <a:moveTo>
                    <a:pt x="213" y="15"/>
                  </a:moveTo>
                  <a:lnTo>
                    <a:pt x="213" y="15"/>
                  </a:lnTo>
                  <a:lnTo>
                    <a:pt x="219" y="21"/>
                  </a:lnTo>
                  <a:lnTo>
                    <a:pt x="222" y="26"/>
                  </a:lnTo>
                  <a:lnTo>
                    <a:pt x="223" y="34"/>
                  </a:lnTo>
                  <a:lnTo>
                    <a:pt x="222" y="41"/>
                  </a:lnTo>
                  <a:lnTo>
                    <a:pt x="220" y="49"/>
                  </a:lnTo>
                  <a:lnTo>
                    <a:pt x="218" y="57"/>
                  </a:lnTo>
                  <a:lnTo>
                    <a:pt x="210" y="73"/>
                  </a:lnTo>
                  <a:lnTo>
                    <a:pt x="106" y="246"/>
                  </a:lnTo>
                  <a:lnTo>
                    <a:pt x="106" y="246"/>
                  </a:lnTo>
                  <a:lnTo>
                    <a:pt x="99" y="255"/>
                  </a:lnTo>
                  <a:lnTo>
                    <a:pt x="92" y="263"/>
                  </a:lnTo>
                  <a:lnTo>
                    <a:pt x="84" y="271"/>
                  </a:lnTo>
                  <a:lnTo>
                    <a:pt x="76" y="276"/>
                  </a:lnTo>
                  <a:lnTo>
                    <a:pt x="67" y="278"/>
                  </a:lnTo>
                  <a:lnTo>
                    <a:pt x="59" y="280"/>
                  </a:lnTo>
                  <a:lnTo>
                    <a:pt x="50" y="278"/>
                  </a:lnTo>
                  <a:lnTo>
                    <a:pt x="41" y="275"/>
                  </a:lnTo>
                  <a:lnTo>
                    <a:pt x="0" y="250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9" y="18"/>
                  </a:lnTo>
                  <a:lnTo>
                    <a:pt x="154" y="13"/>
                  </a:lnTo>
                  <a:lnTo>
                    <a:pt x="161" y="8"/>
                  </a:lnTo>
                  <a:lnTo>
                    <a:pt x="168" y="4"/>
                  </a:lnTo>
                  <a:lnTo>
                    <a:pt x="176" y="1"/>
                  </a:lnTo>
                  <a:lnTo>
                    <a:pt x="184" y="0"/>
                  </a:lnTo>
                  <a:lnTo>
                    <a:pt x="192" y="0"/>
                  </a:lnTo>
                  <a:lnTo>
                    <a:pt x="198" y="4"/>
                  </a:lnTo>
                  <a:lnTo>
                    <a:pt x="213" y="15"/>
                  </a:lnTo>
                  <a:close/>
                </a:path>
              </a:pathLst>
            </a:custGeom>
            <a:solidFill>
              <a:srgbClr val="F9A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19" name="Freeform 20703"/>
            <p:cNvSpPr/>
            <p:nvPr/>
          </p:nvSpPr>
          <p:spPr bwMode="auto">
            <a:xfrm>
              <a:off x="-2765425" y="2967038"/>
              <a:ext cx="339725" cy="230188"/>
            </a:xfrm>
            <a:custGeom>
              <a:avLst/>
              <a:gdLst>
                <a:gd name="T0" fmla="*/ 5 w 214"/>
                <a:gd name="T1" fmla="*/ 0 h 145"/>
                <a:gd name="T2" fmla="*/ 214 w 214"/>
                <a:gd name="T3" fmla="*/ 6 h 145"/>
                <a:gd name="T4" fmla="*/ 209 w 214"/>
                <a:gd name="T5" fmla="*/ 145 h 145"/>
                <a:gd name="T6" fmla="*/ 0 w 214"/>
                <a:gd name="T7" fmla="*/ 138 h 145"/>
                <a:gd name="T8" fmla="*/ 5 w 21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145">
                  <a:moveTo>
                    <a:pt x="5" y="0"/>
                  </a:moveTo>
                  <a:lnTo>
                    <a:pt x="214" y="6"/>
                  </a:lnTo>
                  <a:lnTo>
                    <a:pt x="209" y="145"/>
                  </a:lnTo>
                  <a:lnTo>
                    <a:pt x="0" y="13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20" name="Freeform 20704"/>
            <p:cNvSpPr/>
            <p:nvPr/>
          </p:nvSpPr>
          <p:spPr bwMode="auto">
            <a:xfrm>
              <a:off x="-2595563" y="2970213"/>
              <a:ext cx="169863" cy="227013"/>
            </a:xfrm>
            <a:custGeom>
              <a:avLst/>
              <a:gdLst>
                <a:gd name="T0" fmla="*/ 4 w 107"/>
                <a:gd name="T1" fmla="*/ 0 h 143"/>
                <a:gd name="T2" fmla="*/ 107 w 107"/>
                <a:gd name="T3" fmla="*/ 4 h 143"/>
                <a:gd name="T4" fmla="*/ 102 w 107"/>
                <a:gd name="T5" fmla="*/ 143 h 143"/>
                <a:gd name="T6" fmla="*/ 0 w 107"/>
                <a:gd name="T7" fmla="*/ 140 h 143"/>
                <a:gd name="T8" fmla="*/ 4 w 107"/>
                <a:gd name="T9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43">
                  <a:moveTo>
                    <a:pt x="4" y="0"/>
                  </a:moveTo>
                  <a:lnTo>
                    <a:pt x="107" y="4"/>
                  </a:lnTo>
                  <a:lnTo>
                    <a:pt x="102" y="143"/>
                  </a:lnTo>
                  <a:lnTo>
                    <a:pt x="0" y="14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9A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21" name="Freeform 20705"/>
            <p:cNvSpPr/>
            <p:nvPr/>
          </p:nvSpPr>
          <p:spPr bwMode="auto">
            <a:xfrm>
              <a:off x="-2820988" y="3186113"/>
              <a:ext cx="430213" cy="901700"/>
            </a:xfrm>
            <a:custGeom>
              <a:avLst/>
              <a:gdLst>
                <a:gd name="T0" fmla="*/ 0 w 271"/>
                <a:gd name="T1" fmla="*/ 559 h 568"/>
                <a:gd name="T2" fmla="*/ 255 w 271"/>
                <a:gd name="T3" fmla="*/ 568 h 568"/>
                <a:gd name="T4" fmla="*/ 271 w 271"/>
                <a:gd name="T5" fmla="*/ 7 h 568"/>
                <a:gd name="T6" fmla="*/ 16 w 271"/>
                <a:gd name="T7" fmla="*/ 0 h 568"/>
                <a:gd name="T8" fmla="*/ 0 w 271"/>
                <a:gd name="T9" fmla="*/ 559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" h="568">
                  <a:moveTo>
                    <a:pt x="0" y="559"/>
                  </a:moveTo>
                  <a:lnTo>
                    <a:pt x="255" y="568"/>
                  </a:lnTo>
                  <a:lnTo>
                    <a:pt x="271" y="7"/>
                  </a:lnTo>
                  <a:lnTo>
                    <a:pt x="16" y="0"/>
                  </a:lnTo>
                  <a:lnTo>
                    <a:pt x="0" y="559"/>
                  </a:lnTo>
                  <a:close/>
                </a:path>
              </a:pathLst>
            </a:custGeom>
            <a:solidFill>
              <a:srgbClr val="31A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22" name="Freeform 20706"/>
            <p:cNvSpPr/>
            <p:nvPr/>
          </p:nvSpPr>
          <p:spPr bwMode="auto">
            <a:xfrm>
              <a:off x="-2617788" y="3192463"/>
              <a:ext cx="227013" cy="895350"/>
            </a:xfrm>
            <a:custGeom>
              <a:avLst/>
              <a:gdLst>
                <a:gd name="T0" fmla="*/ 0 w 143"/>
                <a:gd name="T1" fmla="*/ 558 h 564"/>
                <a:gd name="T2" fmla="*/ 127 w 143"/>
                <a:gd name="T3" fmla="*/ 564 h 564"/>
                <a:gd name="T4" fmla="*/ 143 w 143"/>
                <a:gd name="T5" fmla="*/ 3 h 564"/>
                <a:gd name="T6" fmla="*/ 15 w 143"/>
                <a:gd name="T7" fmla="*/ 0 h 564"/>
                <a:gd name="T8" fmla="*/ 0 w 143"/>
                <a:gd name="T9" fmla="*/ 558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564">
                  <a:moveTo>
                    <a:pt x="0" y="558"/>
                  </a:moveTo>
                  <a:lnTo>
                    <a:pt x="127" y="564"/>
                  </a:lnTo>
                  <a:lnTo>
                    <a:pt x="143" y="3"/>
                  </a:lnTo>
                  <a:lnTo>
                    <a:pt x="15" y="0"/>
                  </a:lnTo>
                  <a:lnTo>
                    <a:pt x="0" y="558"/>
                  </a:lnTo>
                  <a:close/>
                </a:path>
              </a:pathLst>
            </a:custGeom>
            <a:solidFill>
              <a:srgbClr val="2B8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23" name="Freeform 20707"/>
            <p:cNvSpPr/>
            <p:nvPr/>
          </p:nvSpPr>
          <p:spPr bwMode="auto">
            <a:xfrm>
              <a:off x="-2846388" y="2441575"/>
              <a:ext cx="536575" cy="534988"/>
            </a:xfrm>
            <a:custGeom>
              <a:avLst/>
              <a:gdLst>
                <a:gd name="T0" fmla="*/ 56 w 338"/>
                <a:gd name="T1" fmla="*/ 331 h 337"/>
                <a:gd name="T2" fmla="*/ 270 w 338"/>
                <a:gd name="T3" fmla="*/ 337 h 337"/>
                <a:gd name="T4" fmla="*/ 270 w 338"/>
                <a:gd name="T5" fmla="*/ 337 h 337"/>
                <a:gd name="T6" fmla="*/ 282 w 338"/>
                <a:gd name="T7" fmla="*/ 336 h 337"/>
                <a:gd name="T8" fmla="*/ 292 w 338"/>
                <a:gd name="T9" fmla="*/ 333 h 337"/>
                <a:gd name="T10" fmla="*/ 302 w 338"/>
                <a:gd name="T11" fmla="*/ 328 h 337"/>
                <a:gd name="T12" fmla="*/ 312 w 338"/>
                <a:gd name="T13" fmla="*/ 321 h 337"/>
                <a:gd name="T14" fmla="*/ 318 w 338"/>
                <a:gd name="T15" fmla="*/ 314 h 337"/>
                <a:gd name="T16" fmla="*/ 323 w 338"/>
                <a:gd name="T17" fmla="*/ 303 h 337"/>
                <a:gd name="T18" fmla="*/ 327 w 338"/>
                <a:gd name="T19" fmla="*/ 293 h 337"/>
                <a:gd name="T20" fmla="*/ 329 w 338"/>
                <a:gd name="T21" fmla="*/ 281 h 337"/>
                <a:gd name="T22" fmla="*/ 338 w 338"/>
                <a:gd name="T23" fmla="*/ 10 h 337"/>
                <a:gd name="T24" fmla="*/ 10 w 338"/>
                <a:gd name="T25" fmla="*/ 0 h 337"/>
                <a:gd name="T26" fmla="*/ 0 w 338"/>
                <a:gd name="T27" fmla="*/ 271 h 337"/>
                <a:gd name="T28" fmla="*/ 0 w 338"/>
                <a:gd name="T29" fmla="*/ 271 h 337"/>
                <a:gd name="T30" fmla="*/ 2 w 338"/>
                <a:gd name="T31" fmla="*/ 282 h 337"/>
                <a:gd name="T32" fmla="*/ 4 w 338"/>
                <a:gd name="T33" fmla="*/ 294 h 337"/>
                <a:gd name="T34" fmla="*/ 10 w 338"/>
                <a:gd name="T35" fmla="*/ 303 h 337"/>
                <a:gd name="T36" fmla="*/ 16 w 338"/>
                <a:gd name="T37" fmla="*/ 312 h 337"/>
                <a:gd name="T38" fmla="*/ 25 w 338"/>
                <a:gd name="T39" fmla="*/ 319 h 337"/>
                <a:gd name="T40" fmla="*/ 34 w 338"/>
                <a:gd name="T41" fmla="*/ 325 h 337"/>
                <a:gd name="T42" fmla="*/ 45 w 338"/>
                <a:gd name="T43" fmla="*/ 328 h 337"/>
                <a:gd name="T44" fmla="*/ 56 w 338"/>
                <a:gd name="T45" fmla="*/ 331 h 337"/>
                <a:gd name="T46" fmla="*/ 56 w 338"/>
                <a:gd name="T4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8" h="337">
                  <a:moveTo>
                    <a:pt x="56" y="331"/>
                  </a:moveTo>
                  <a:lnTo>
                    <a:pt x="270" y="337"/>
                  </a:lnTo>
                  <a:lnTo>
                    <a:pt x="270" y="337"/>
                  </a:lnTo>
                  <a:lnTo>
                    <a:pt x="282" y="336"/>
                  </a:lnTo>
                  <a:lnTo>
                    <a:pt x="292" y="333"/>
                  </a:lnTo>
                  <a:lnTo>
                    <a:pt x="302" y="328"/>
                  </a:lnTo>
                  <a:lnTo>
                    <a:pt x="312" y="321"/>
                  </a:lnTo>
                  <a:lnTo>
                    <a:pt x="318" y="314"/>
                  </a:lnTo>
                  <a:lnTo>
                    <a:pt x="323" y="303"/>
                  </a:lnTo>
                  <a:lnTo>
                    <a:pt x="327" y="293"/>
                  </a:lnTo>
                  <a:lnTo>
                    <a:pt x="329" y="281"/>
                  </a:lnTo>
                  <a:lnTo>
                    <a:pt x="338" y="10"/>
                  </a:lnTo>
                  <a:lnTo>
                    <a:pt x="10" y="0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2" y="282"/>
                  </a:lnTo>
                  <a:lnTo>
                    <a:pt x="4" y="294"/>
                  </a:lnTo>
                  <a:lnTo>
                    <a:pt x="10" y="303"/>
                  </a:lnTo>
                  <a:lnTo>
                    <a:pt x="16" y="312"/>
                  </a:lnTo>
                  <a:lnTo>
                    <a:pt x="25" y="319"/>
                  </a:lnTo>
                  <a:lnTo>
                    <a:pt x="34" y="325"/>
                  </a:lnTo>
                  <a:lnTo>
                    <a:pt x="45" y="328"/>
                  </a:lnTo>
                  <a:lnTo>
                    <a:pt x="56" y="331"/>
                  </a:lnTo>
                  <a:lnTo>
                    <a:pt x="56" y="331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24" name="Freeform 20708"/>
            <p:cNvSpPr/>
            <p:nvPr/>
          </p:nvSpPr>
          <p:spPr bwMode="auto">
            <a:xfrm>
              <a:off x="-2559050" y="2011363"/>
              <a:ext cx="127000" cy="441325"/>
            </a:xfrm>
            <a:custGeom>
              <a:avLst/>
              <a:gdLst>
                <a:gd name="T0" fmla="*/ 37 w 80"/>
                <a:gd name="T1" fmla="*/ 0 h 278"/>
                <a:gd name="T2" fmla="*/ 51 w 80"/>
                <a:gd name="T3" fmla="*/ 1 h 278"/>
                <a:gd name="T4" fmla="*/ 51 w 80"/>
                <a:gd name="T5" fmla="*/ 1 h 278"/>
                <a:gd name="T6" fmla="*/ 58 w 80"/>
                <a:gd name="T7" fmla="*/ 1 h 278"/>
                <a:gd name="T8" fmla="*/ 63 w 80"/>
                <a:gd name="T9" fmla="*/ 4 h 278"/>
                <a:gd name="T10" fmla="*/ 68 w 80"/>
                <a:gd name="T11" fmla="*/ 6 h 278"/>
                <a:gd name="T12" fmla="*/ 72 w 80"/>
                <a:gd name="T13" fmla="*/ 9 h 278"/>
                <a:gd name="T14" fmla="*/ 75 w 80"/>
                <a:gd name="T15" fmla="*/ 14 h 278"/>
                <a:gd name="T16" fmla="*/ 77 w 80"/>
                <a:gd name="T17" fmla="*/ 19 h 278"/>
                <a:gd name="T18" fmla="*/ 79 w 80"/>
                <a:gd name="T19" fmla="*/ 24 h 278"/>
                <a:gd name="T20" fmla="*/ 80 w 80"/>
                <a:gd name="T21" fmla="*/ 30 h 278"/>
                <a:gd name="T22" fmla="*/ 71 w 80"/>
                <a:gd name="T23" fmla="*/ 278 h 278"/>
                <a:gd name="T24" fmla="*/ 0 w 80"/>
                <a:gd name="T25" fmla="*/ 276 h 278"/>
                <a:gd name="T26" fmla="*/ 8 w 80"/>
                <a:gd name="T27" fmla="*/ 27 h 278"/>
                <a:gd name="T28" fmla="*/ 8 w 80"/>
                <a:gd name="T29" fmla="*/ 27 h 278"/>
                <a:gd name="T30" fmla="*/ 10 w 80"/>
                <a:gd name="T31" fmla="*/ 22 h 278"/>
                <a:gd name="T32" fmla="*/ 11 w 80"/>
                <a:gd name="T33" fmla="*/ 17 h 278"/>
                <a:gd name="T34" fmla="*/ 13 w 80"/>
                <a:gd name="T35" fmla="*/ 11 h 278"/>
                <a:gd name="T36" fmla="*/ 17 w 80"/>
                <a:gd name="T37" fmla="*/ 8 h 278"/>
                <a:gd name="T38" fmla="*/ 21 w 80"/>
                <a:gd name="T39" fmla="*/ 5 h 278"/>
                <a:gd name="T40" fmla="*/ 26 w 80"/>
                <a:gd name="T41" fmla="*/ 2 h 278"/>
                <a:gd name="T42" fmla="*/ 32 w 80"/>
                <a:gd name="T43" fmla="*/ 1 h 278"/>
                <a:gd name="T44" fmla="*/ 37 w 80"/>
                <a:gd name="T45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0" h="278">
                  <a:moveTo>
                    <a:pt x="37" y="0"/>
                  </a:moveTo>
                  <a:lnTo>
                    <a:pt x="51" y="1"/>
                  </a:lnTo>
                  <a:lnTo>
                    <a:pt x="51" y="1"/>
                  </a:lnTo>
                  <a:lnTo>
                    <a:pt x="58" y="1"/>
                  </a:lnTo>
                  <a:lnTo>
                    <a:pt x="63" y="4"/>
                  </a:lnTo>
                  <a:lnTo>
                    <a:pt x="68" y="6"/>
                  </a:lnTo>
                  <a:lnTo>
                    <a:pt x="72" y="9"/>
                  </a:lnTo>
                  <a:lnTo>
                    <a:pt x="75" y="14"/>
                  </a:lnTo>
                  <a:lnTo>
                    <a:pt x="77" y="19"/>
                  </a:lnTo>
                  <a:lnTo>
                    <a:pt x="79" y="24"/>
                  </a:lnTo>
                  <a:lnTo>
                    <a:pt x="80" y="30"/>
                  </a:lnTo>
                  <a:lnTo>
                    <a:pt x="71" y="278"/>
                  </a:lnTo>
                  <a:lnTo>
                    <a:pt x="0" y="276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3" y="11"/>
                  </a:lnTo>
                  <a:lnTo>
                    <a:pt x="17" y="8"/>
                  </a:lnTo>
                  <a:lnTo>
                    <a:pt x="21" y="5"/>
                  </a:lnTo>
                  <a:lnTo>
                    <a:pt x="26" y="2"/>
                  </a:lnTo>
                  <a:lnTo>
                    <a:pt x="32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25" name="Freeform 20709"/>
            <p:cNvSpPr/>
            <p:nvPr/>
          </p:nvSpPr>
          <p:spPr bwMode="auto">
            <a:xfrm>
              <a:off x="-2559050" y="2011363"/>
              <a:ext cx="127000" cy="441325"/>
            </a:xfrm>
            <a:custGeom>
              <a:avLst/>
              <a:gdLst>
                <a:gd name="T0" fmla="*/ 37 w 80"/>
                <a:gd name="T1" fmla="*/ 0 h 278"/>
                <a:gd name="T2" fmla="*/ 51 w 80"/>
                <a:gd name="T3" fmla="*/ 1 h 278"/>
                <a:gd name="T4" fmla="*/ 51 w 80"/>
                <a:gd name="T5" fmla="*/ 1 h 278"/>
                <a:gd name="T6" fmla="*/ 58 w 80"/>
                <a:gd name="T7" fmla="*/ 1 h 278"/>
                <a:gd name="T8" fmla="*/ 63 w 80"/>
                <a:gd name="T9" fmla="*/ 4 h 278"/>
                <a:gd name="T10" fmla="*/ 68 w 80"/>
                <a:gd name="T11" fmla="*/ 6 h 278"/>
                <a:gd name="T12" fmla="*/ 72 w 80"/>
                <a:gd name="T13" fmla="*/ 9 h 278"/>
                <a:gd name="T14" fmla="*/ 75 w 80"/>
                <a:gd name="T15" fmla="*/ 14 h 278"/>
                <a:gd name="T16" fmla="*/ 77 w 80"/>
                <a:gd name="T17" fmla="*/ 19 h 278"/>
                <a:gd name="T18" fmla="*/ 79 w 80"/>
                <a:gd name="T19" fmla="*/ 24 h 278"/>
                <a:gd name="T20" fmla="*/ 80 w 80"/>
                <a:gd name="T21" fmla="*/ 30 h 278"/>
                <a:gd name="T22" fmla="*/ 71 w 80"/>
                <a:gd name="T23" fmla="*/ 278 h 278"/>
                <a:gd name="T24" fmla="*/ 0 w 80"/>
                <a:gd name="T25" fmla="*/ 276 h 278"/>
                <a:gd name="T26" fmla="*/ 8 w 80"/>
                <a:gd name="T27" fmla="*/ 27 h 278"/>
                <a:gd name="T28" fmla="*/ 8 w 80"/>
                <a:gd name="T29" fmla="*/ 27 h 278"/>
                <a:gd name="T30" fmla="*/ 10 w 80"/>
                <a:gd name="T31" fmla="*/ 22 h 278"/>
                <a:gd name="T32" fmla="*/ 11 w 80"/>
                <a:gd name="T33" fmla="*/ 17 h 278"/>
                <a:gd name="T34" fmla="*/ 13 w 80"/>
                <a:gd name="T35" fmla="*/ 11 h 278"/>
                <a:gd name="T36" fmla="*/ 17 w 80"/>
                <a:gd name="T37" fmla="*/ 8 h 278"/>
                <a:gd name="T38" fmla="*/ 21 w 80"/>
                <a:gd name="T39" fmla="*/ 5 h 278"/>
                <a:gd name="T40" fmla="*/ 26 w 80"/>
                <a:gd name="T41" fmla="*/ 2 h 278"/>
                <a:gd name="T42" fmla="*/ 32 w 80"/>
                <a:gd name="T43" fmla="*/ 1 h 278"/>
                <a:gd name="T44" fmla="*/ 37 w 80"/>
                <a:gd name="T45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0" h="278">
                  <a:moveTo>
                    <a:pt x="37" y="0"/>
                  </a:moveTo>
                  <a:lnTo>
                    <a:pt x="51" y="1"/>
                  </a:lnTo>
                  <a:lnTo>
                    <a:pt x="51" y="1"/>
                  </a:lnTo>
                  <a:lnTo>
                    <a:pt x="58" y="1"/>
                  </a:lnTo>
                  <a:lnTo>
                    <a:pt x="63" y="4"/>
                  </a:lnTo>
                  <a:lnTo>
                    <a:pt x="68" y="6"/>
                  </a:lnTo>
                  <a:lnTo>
                    <a:pt x="72" y="9"/>
                  </a:lnTo>
                  <a:lnTo>
                    <a:pt x="75" y="14"/>
                  </a:lnTo>
                  <a:lnTo>
                    <a:pt x="77" y="19"/>
                  </a:lnTo>
                  <a:lnTo>
                    <a:pt x="79" y="24"/>
                  </a:lnTo>
                  <a:lnTo>
                    <a:pt x="80" y="30"/>
                  </a:lnTo>
                  <a:lnTo>
                    <a:pt x="71" y="278"/>
                  </a:lnTo>
                  <a:lnTo>
                    <a:pt x="0" y="276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3" y="11"/>
                  </a:lnTo>
                  <a:lnTo>
                    <a:pt x="17" y="8"/>
                  </a:lnTo>
                  <a:lnTo>
                    <a:pt x="21" y="5"/>
                  </a:lnTo>
                  <a:lnTo>
                    <a:pt x="26" y="2"/>
                  </a:lnTo>
                  <a:lnTo>
                    <a:pt x="32" y="1"/>
                  </a:lnTo>
                  <a:lnTo>
                    <a:pt x="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26" name="Freeform 20710"/>
            <p:cNvSpPr/>
            <p:nvPr/>
          </p:nvSpPr>
          <p:spPr bwMode="auto">
            <a:xfrm>
              <a:off x="-2695575" y="2052638"/>
              <a:ext cx="125413" cy="396875"/>
            </a:xfrm>
            <a:custGeom>
              <a:avLst/>
              <a:gdLst>
                <a:gd name="T0" fmla="*/ 37 w 79"/>
                <a:gd name="T1" fmla="*/ 0 h 250"/>
                <a:gd name="T2" fmla="*/ 51 w 79"/>
                <a:gd name="T3" fmla="*/ 0 h 250"/>
                <a:gd name="T4" fmla="*/ 51 w 79"/>
                <a:gd name="T5" fmla="*/ 0 h 250"/>
                <a:gd name="T6" fmla="*/ 58 w 79"/>
                <a:gd name="T7" fmla="*/ 1 h 250"/>
                <a:gd name="T8" fmla="*/ 63 w 79"/>
                <a:gd name="T9" fmla="*/ 2 h 250"/>
                <a:gd name="T10" fmla="*/ 67 w 79"/>
                <a:gd name="T11" fmla="*/ 5 h 250"/>
                <a:gd name="T12" fmla="*/ 71 w 79"/>
                <a:gd name="T13" fmla="*/ 9 h 250"/>
                <a:gd name="T14" fmla="*/ 75 w 79"/>
                <a:gd name="T15" fmla="*/ 14 h 250"/>
                <a:gd name="T16" fmla="*/ 77 w 79"/>
                <a:gd name="T17" fmla="*/ 18 h 250"/>
                <a:gd name="T18" fmla="*/ 79 w 79"/>
                <a:gd name="T19" fmla="*/ 23 h 250"/>
                <a:gd name="T20" fmla="*/ 79 w 79"/>
                <a:gd name="T21" fmla="*/ 30 h 250"/>
                <a:gd name="T22" fmla="*/ 72 w 79"/>
                <a:gd name="T23" fmla="*/ 250 h 250"/>
                <a:gd name="T24" fmla="*/ 0 w 79"/>
                <a:gd name="T25" fmla="*/ 247 h 250"/>
                <a:gd name="T26" fmla="*/ 8 w 79"/>
                <a:gd name="T27" fmla="*/ 27 h 250"/>
                <a:gd name="T28" fmla="*/ 8 w 79"/>
                <a:gd name="T29" fmla="*/ 27 h 250"/>
                <a:gd name="T30" fmla="*/ 8 w 79"/>
                <a:gd name="T31" fmla="*/ 22 h 250"/>
                <a:gd name="T32" fmla="*/ 11 w 79"/>
                <a:gd name="T33" fmla="*/ 17 h 250"/>
                <a:gd name="T34" fmla="*/ 13 w 79"/>
                <a:gd name="T35" fmla="*/ 11 h 250"/>
                <a:gd name="T36" fmla="*/ 17 w 79"/>
                <a:gd name="T37" fmla="*/ 8 h 250"/>
                <a:gd name="T38" fmla="*/ 21 w 79"/>
                <a:gd name="T39" fmla="*/ 4 h 250"/>
                <a:gd name="T40" fmla="*/ 27 w 79"/>
                <a:gd name="T41" fmla="*/ 1 h 250"/>
                <a:gd name="T42" fmla="*/ 32 w 79"/>
                <a:gd name="T43" fmla="*/ 0 h 250"/>
                <a:gd name="T44" fmla="*/ 37 w 79"/>
                <a:gd name="T45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9" h="250">
                  <a:moveTo>
                    <a:pt x="37" y="0"/>
                  </a:moveTo>
                  <a:lnTo>
                    <a:pt x="51" y="0"/>
                  </a:lnTo>
                  <a:lnTo>
                    <a:pt x="51" y="0"/>
                  </a:lnTo>
                  <a:lnTo>
                    <a:pt x="58" y="1"/>
                  </a:lnTo>
                  <a:lnTo>
                    <a:pt x="63" y="2"/>
                  </a:lnTo>
                  <a:lnTo>
                    <a:pt x="67" y="5"/>
                  </a:lnTo>
                  <a:lnTo>
                    <a:pt x="71" y="9"/>
                  </a:lnTo>
                  <a:lnTo>
                    <a:pt x="75" y="14"/>
                  </a:lnTo>
                  <a:lnTo>
                    <a:pt x="77" y="18"/>
                  </a:lnTo>
                  <a:lnTo>
                    <a:pt x="79" y="23"/>
                  </a:lnTo>
                  <a:lnTo>
                    <a:pt x="79" y="30"/>
                  </a:lnTo>
                  <a:lnTo>
                    <a:pt x="72" y="250"/>
                  </a:lnTo>
                  <a:lnTo>
                    <a:pt x="0" y="24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2"/>
                  </a:lnTo>
                  <a:lnTo>
                    <a:pt x="11" y="17"/>
                  </a:lnTo>
                  <a:lnTo>
                    <a:pt x="13" y="11"/>
                  </a:lnTo>
                  <a:lnTo>
                    <a:pt x="17" y="8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27" name="Freeform 20711"/>
            <p:cNvSpPr/>
            <p:nvPr/>
          </p:nvSpPr>
          <p:spPr bwMode="auto">
            <a:xfrm>
              <a:off x="-2695575" y="2052638"/>
              <a:ext cx="125413" cy="396875"/>
            </a:xfrm>
            <a:custGeom>
              <a:avLst/>
              <a:gdLst>
                <a:gd name="T0" fmla="*/ 37 w 79"/>
                <a:gd name="T1" fmla="*/ 0 h 250"/>
                <a:gd name="T2" fmla="*/ 51 w 79"/>
                <a:gd name="T3" fmla="*/ 0 h 250"/>
                <a:gd name="T4" fmla="*/ 51 w 79"/>
                <a:gd name="T5" fmla="*/ 0 h 250"/>
                <a:gd name="T6" fmla="*/ 58 w 79"/>
                <a:gd name="T7" fmla="*/ 1 h 250"/>
                <a:gd name="T8" fmla="*/ 63 w 79"/>
                <a:gd name="T9" fmla="*/ 2 h 250"/>
                <a:gd name="T10" fmla="*/ 67 w 79"/>
                <a:gd name="T11" fmla="*/ 5 h 250"/>
                <a:gd name="T12" fmla="*/ 71 w 79"/>
                <a:gd name="T13" fmla="*/ 9 h 250"/>
                <a:gd name="T14" fmla="*/ 75 w 79"/>
                <a:gd name="T15" fmla="*/ 14 h 250"/>
                <a:gd name="T16" fmla="*/ 77 w 79"/>
                <a:gd name="T17" fmla="*/ 18 h 250"/>
                <a:gd name="T18" fmla="*/ 79 w 79"/>
                <a:gd name="T19" fmla="*/ 23 h 250"/>
                <a:gd name="T20" fmla="*/ 79 w 79"/>
                <a:gd name="T21" fmla="*/ 30 h 250"/>
                <a:gd name="T22" fmla="*/ 72 w 79"/>
                <a:gd name="T23" fmla="*/ 250 h 250"/>
                <a:gd name="T24" fmla="*/ 0 w 79"/>
                <a:gd name="T25" fmla="*/ 247 h 250"/>
                <a:gd name="T26" fmla="*/ 8 w 79"/>
                <a:gd name="T27" fmla="*/ 27 h 250"/>
                <a:gd name="T28" fmla="*/ 8 w 79"/>
                <a:gd name="T29" fmla="*/ 27 h 250"/>
                <a:gd name="T30" fmla="*/ 8 w 79"/>
                <a:gd name="T31" fmla="*/ 22 h 250"/>
                <a:gd name="T32" fmla="*/ 11 w 79"/>
                <a:gd name="T33" fmla="*/ 17 h 250"/>
                <a:gd name="T34" fmla="*/ 13 w 79"/>
                <a:gd name="T35" fmla="*/ 11 h 250"/>
                <a:gd name="T36" fmla="*/ 17 w 79"/>
                <a:gd name="T37" fmla="*/ 8 h 250"/>
                <a:gd name="T38" fmla="*/ 21 w 79"/>
                <a:gd name="T39" fmla="*/ 4 h 250"/>
                <a:gd name="T40" fmla="*/ 27 w 79"/>
                <a:gd name="T41" fmla="*/ 1 h 250"/>
                <a:gd name="T42" fmla="*/ 32 w 79"/>
                <a:gd name="T43" fmla="*/ 0 h 250"/>
                <a:gd name="T44" fmla="*/ 37 w 79"/>
                <a:gd name="T45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9" h="250">
                  <a:moveTo>
                    <a:pt x="37" y="0"/>
                  </a:moveTo>
                  <a:lnTo>
                    <a:pt x="51" y="0"/>
                  </a:lnTo>
                  <a:lnTo>
                    <a:pt x="51" y="0"/>
                  </a:lnTo>
                  <a:lnTo>
                    <a:pt x="58" y="1"/>
                  </a:lnTo>
                  <a:lnTo>
                    <a:pt x="63" y="2"/>
                  </a:lnTo>
                  <a:lnTo>
                    <a:pt x="67" y="5"/>
                  </a:lnTo>
                  <a:lnTo>
                    <a:pt x="71" y="9"/>
                  </a:lnTo>
                  <a:lnTo>
                    <a:pt x="75" y="14"/>
                  </a:lnTo>
                  <a:lnTo>
                    <a:pt x="77" y="18"/>
                  </a:lnTo>
                  <a:lnTo>
                    <a:pt x="79" y="23"/>
                  </a:lnTo>
                  <a:lnTo>
                    <a:pt x="79" y="30"/>
                  </a:lnTo>
                  <a:lnTo>
                    <a:pt x="72" y="250"/>
                  </a:lnTo>
                  <a:lnTo>
                    <a:pt x="0" y="24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2"/>
                  </a:lnTo>
                  <a:lnTo>
                    <a:pt x="11" y="17"/>
                  </a:lnTo>
                  <a:lnTo>
                    <a:pt x="13" y="11"/>
                  </a:lnTo>
                  <a:lnTo>
                    <a:pt x="17" y="8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28" name="Freeform 20712"/>
            <p:cNvSpPr/>
            <p:nvPr/>
          </p:nvSpPr>
          <p:spPr bwMode="auto">
            <a:xfrm>
              <a:off x="-2828925" y="2138363"/>
              <a:ext cx="119063" cy="306388"/>
            </a:xfrm>
            <a:custGeom>
              <a:avLst/>
              <a:gdLst>
                <a:gd name="T0" fmla="*/ 34 w 75"/>
                <a:gd name="T1" fmla="*/ 0 h 193"/>
                <a:gd name="T2" fmla="*/ 48 w 75"/>
                <a:gd name="T3" fmla="*/ 0 h 193"/>
                <a:gd name="T4" fmla="*/ 48 w 75"/>
                <a:gd name="T5" fmla="*/ 0 h 193"/>
                <a:gd name="T6" fmla="*/ 55 w 75"/>
                <a:gd name="T7" fmla="*/ 2 h 193"/>
                <a:gd name="T8" fmla="*/ 60 w 75"/>
                <a:gd name="T9" fmla="*/ 3 h 193"/>
                <a:gd name="T10" fmla="*/ 64 w 75"/>
                <a:gd name="T11" fmla="*/ 6 h 193"/>
                <a:gd name="T12" fmla="*/ 68 w 75"/>
                <a:gd name="T13" fmla="*/ 10 h 193"/>
                <a:gd name="T14" fmla="*/ 71 w 75"/>
                <a:gd name="T15" fmla="*/ 13 h 193"/>
                <a:gd name="T16" fmla="*/ 74 w 75"/>
                <a:gd name="T17" fmla="*/ 19 h 193"/>
                <a:gd name="T18" fmla="*/ 75 w 75"/>
                <a:gd name="T19" fmla="*/ 24 h 193"/>
                <a:gd name="T20" fmla="*/ 75 w 75"/>
                <a:gd name="T21" fmla="*/ 30 h 193"/>
                <a:gd name="T22" fmla="*/ 70 w 75"/>
                <a:gd name="T23" fmla="*/ 193 h 193"/>
                <a:gd name="T24" fmla="*/ 0 w 75"/>
                <a:gd name="T25" fmla="*/ 191 h 193"/>
                <a:gd name="T26" fmla="*/ 5 w 75"/>
                <a:gd name="T27" fmla="*/ 28 h 193"/>
                <a:gd name="T28" fmla="*/ 5 w 75"/>
                <a:gd name="T29" fmla="*/ 28 h 193"/>
                <a:gd name="T30" fmla="*/ 5 w 75"/>
                <a:gd name="T31" fmla="*/ 21 h 193"/>
                <a:gd name="T32" fmla="*/ 8 w 75"/>
                <a:gd name="T33" fmla="*/ 16 h 193"/>
                <a:gd name="T34" fmla="*/ 10 w 75"/>
                <a:gd name="T35" fmla="*/ 12 h 193"/>
                <a:gd name="T36" fmla="*/ 14 w 75"/>
                <a:gd name="T37" fmla="*/ 8 h 193"/>
                <a:gd name="T38" fmla="*/ 18 w 75"/>
                <a:gd name="T39" fmla="*/ 4 h 193"/>
                <a:gd name="T40" fmla="*/ 23 w 75"/>
                <a:gd name="T41" fmla="*/ 2 h 193"/>
                <a:gd name="T42" fmla="*/ 28 w 75"/>
                <a:gd name="T43" fmla="*/ 0 h 193"/>
                <a:gd name="T44" fmla="*/ 34 w 75"/>
                <a:gd name="T45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5" h="193">
                  <a:moveTo>
                    <a:pt x="34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55" y="2"/>
                  </a:lnTo>
                  <a:lnTo>
                    <a:pt x="60" y="3"/>
                  </a:lnTo>
                  <a:lnTo>
                    <a:pt x="64" y="6"/>
                  </a:lnTo>
                  <a:lnTo>
                    <a:pt x="68" y="10"/>
                  </a:lnTo>
                  <a:lnTo>
                    <a:pt x="71" y="13"/>
                  </a:lnTo>
                  <a:lnTo>
                    <a:pt x="74" y="19"/>
                  </a:lnTo>
                  <a:lnTo>
                    <a:pt x="75" y="24"/>
                  </a:lnTo>
                  <a:lnTo>
                    <a:pt x="75" y="30"/>
                  </a:lnTo>
                  <a:lnTo>
                    <a:pt x="70" y="193"/>
                  </a:lnTo>
                  <a:lnTo>
                    <a:pt x="0" y="191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1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4" y="8"/>
                  </a:lnTo>
                  <a:lnTo>
                    <a:pt x="18" y="4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29" name="Freeform 20713"/>
            <p:cNvSpPr/>
            <p:nvPr/>
          </p:nvSpPr>
          <p:spPr bwMode="auto">
            <a:xfrm>
              <a:off x="-2828925" y="2138363"/>
              <a:ext cx="119063" cy="306388"/>
            </a:xfrm>
            <a:custGeom>
              <a:avLst/>
              <a:gdLst>
                <a:gd name="T0" fmla="*/ 34 w 75"/>
                <a:gd name="T1" fmla="*/ 0 h 193"/>
                <a:gd name="T2" fmla="*/ 48 w 75"/>
                <a:gd name="T3" fmla="*/ 0 h 193"/>
                <a:gd name="T4" fmla="*/ 48 w 75"/>
                <a:gd name="T5" fmla="*/ 0 h 193"/>
                <a:gd name="T6" fmla="*/ 55 w 75"/>
                <a:gd name="T7" fmla="*/ 2 h 193"/>
                <a:gd name="T8" fmla="*/ 60 w 75"/>
                <a:gd name="T9" fmla="*/ 3 h 193"/>
                <a:gd name="T10" fmla="*/ 64 w 75"/>
                <a:gd name="T11" fmla="*/ 6 h 193"/>
                <a:gd name="T12" fmla="*/ 68 w 75"/>
                <a:gd name="T13" fmla="*/ 10 h 193"/>
                <a:gd name="T14" fmla="*/ 71 w 75"/>
                <a:gd name="T15" fmla="*/ 13 h 193"/>
                <a:gd name="T16" fmla="*/ 74 w 75"/>
                <a:gd name="T17" fmla="*/ 19 h 193"/>
                <a:gd name="T18" fmla="*/ 75 w 75"/>
                <a:gd name="T19" fmla="*/ 24 h 193"/>
                <a:gd name="T20" fmla="*/ 75 w 75"/>
                <a:gd name="T21" fmla="*/ 30 h 193"/>
                <a:gd name="T22" fmla="*/ 70 w 75"/>
                <a:gd name="T23" fmla="*/ 193 h 193"/>
                <a:gd name="T24" fmla="*/ 0 w 75"/>
                <a:gd name="T25" fmla="*/ 191 h 193"/>
                <a:gd name="T26" fmla="*/ 5 w 75"/>
                <a:gd name="T27" fmla="*/ 28 h 193"/>
                <a:gd name="T28" fmla="*/ 5 w 75"/>
                <a:gd name="T29" fmla="*/ 28 h 193"/>
                <a:gd name="T30" fmla="*/ 5 w 75"/>
                <a:gd name="T31" fmla="*/ 21 h 193"/>
                <a:gd name="T32" fmla="*/ 8 w 75"/>
                <a:gd name="T33" fmla="*/ 16 h 193"/>
                <a:gd name="T34" fmla="*/ 10 w 75"/>
                <a:gd name="T35" fmla="*/ 12 h 193"/>
                <a:gd name="T36" fmla="*/ 14 w 75"/>
                <a:gd name="T37" fmla="*/ 8 h 193"/>
                <a:gd name="T38" fmla="*/ 18 w 75"/>
                <a:gd name="T39" fmla="*/ 4 h 193"/>
                <a:gd name="T40" fmla="*/ 23 w 75"/>
                <a:gd name="T41" fmla="*/ 2 h 193"/>
                <a:gd name="T42" fmla="*/ 28 w 75"/>
                <a:gd name="T43" fmla="*/ 0 h 193"/>
                <a:gd name="T44" fmla="*/ 34 w 75"/>
                <a:gd name="T45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5" h="193">
                  <a:moveTo>
                    <a:pt x="34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55" y="2"/>
                  </a:lnTo>
                  <a:lnTo>
                    <a:pt x="60" y="3"/>
                  </a:lnTo>
                  <a:lnTo>
                    <a:pt x="64" y="6"/>
                  </a:lnTo>
                  <a:lnTo>
                    <a:pt x="68" y="10"/>
                  </a:lnTo>
                  <a:lnTo>
                    <a:pt x="71" y="13"/>
                  </a:lnTo>
                  <a:lnTo>
                    <a:pt x="74" y="19"/>
                  </a:lnTo>
                  <a:lnTo>
                    <a:pt x="75" y="24"/>
                  </a:lnTo>
                  <a:lnTo>
                    <a:pt x="75" y="30"/>
                  </a:lnTo>
                  <a:lnTo>
                    <a:pt x="70" y="193"/>
                  </a:lnTo>
                  <a:lnTo>
                    <a:pt x="0" y="191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1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4" y="8"/>
                  </a:lnTo>
                  <a:lnTo>
                    <a:pt x="18" y="4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30" name="Freeform 20714"/>
            <p:cNvSpPr/>
            <p:nvPr/>
          </p:nvSpPr>
          <p:spPr bwMode="auto">
            <a:xfrm>
              <a:off x="-2424113" y="2106613"/>
              <a:ext cx="123825" cy="350838"/>
            </a:xfrm>
            <a:custGeom>
              <a:avLst/>
              <a:gdLst>
                <a:gd name="T0" fmla="*/ 36 w 78"/>
                <a:gd name="T1" fmla="*/ 0 h 221"/>
                <a:gd name="T2" fmla="*/ 51 w 78"/>
                <a:gd name="T3" fmla="*/ 0 h 221"/>
                <a:gd name="T4" fmla="*/ 51 w 78"/>
                <a:gd name="T5" fmla="*/ 0 h 221"/>
                <a:gd name="T6" fmla="*/ 56 w 78"/>
                <a:gd name="T7" fmla="*/ 1 h 221"/>
                <a:gd name="T8" fmla="*/ 61 w 78"/>
                <a:gd name="T9" fmla="*/ 2 h 221"/>
                <a:gd name="T10" fmla="*/ 66 w 78"/>
                <a:gd name="T11" fmla="*/ 5 h 221"/>
                <a:gd name="T12" fmla="*/ 70 w 78"/>
                <a:gd name="T13" fmla="*/ 9 h 221"/>
                <a:gd name="T14" fmla="*/ 73 w 78"/>
                <a:gd name="T15" fmla="*/ 14 h 221"/>
                <a:gd name="T16" fmla="*/ 76 w 78"/>
                <a:gd name="T17" fmla="*/ 18 h 221"/>
                <a:gd name="T18" fmla="*/ 77 w 78"/>
                <a:gd name="T19" fmla="*/ 24 h 221"/>
                <a:gd name="T20" fmla="*/ 78 w 78"/>
                <a:gd name="T21" fmla="*/ 30 h 221"/>
                <a:gd name="T22" fmla="*/ 72 w 78"/>
                <a:gd name="T23" fmla="*/ 221 h 221"/>
                <a:gd name="T24" fmla="*/ 0 w 78"/>
                <a:gd name="T25" fmla="*/ 220 h 221"/>
                <a:gd name="T26" fmla="*/ 7 w 78"/>
                <a:gd name="T27" fmla="*/ 27 h 221"/>
                <a:gd name="T28" fmla="*/ 7 w 78"/>
                <a:gd name="T29" fmla="*/ 27 h 221"/>
                <a:gd name="T30" fmla="*/ 8 w 78"/>
                <a:gd name="T31" fmla="*/ 22 h 221"/>
                <a:gd name="T32" fmla="*/ 9 w 78"/>
                <a:gd name="T33" fmla="*/ 17 h 221"/>
                <a:gd name="T34" fmla="*/ 12 w 78"/>
                <a:gd name="T35" fmla="*/ 11 h 221"/>
                <a:gd name="T36" fmla="*/ 16 w 78"/>
                <a:gd name="T37" fmla="*/ 7 h 221"/>
                <a:gd name="T38" fmla="*/ 20 w 78"/>
                <a:gd name="T39" fmla="*/ 4 h 221"/>
                <a:gd name="T40" fmla="*/ 25 w 78"/>
                <a:gd name="T41" fmla="*/ 1 h 221"/>
                <a:gd name="T42" fmla="*/ 30 w 78"/>
                <a:gd name="T43" fmla="*/ 0 h 221"/>
                <a:gd name="T44" fmla="*/ 36 w 78"/>
                <a:gd name="T4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" h="221">
                  <a:moveTo>
                    <a:pt x="36" y="0"/>
                  </a:moveTo>
                  <a:lnTo>
                    <a:pt x="51" y="0"/>
                  </a:lnTo>
                  <a:lnTo>
                    <a:pt x="51" y="0"/>
                  </a:lnTo>
                  <a:lnTo>
                    <a:pt x="56" y="1"/>
                  </a:lnTo>
                  <a:lnTo>
                    <a:pt x="61" y="2"/>
                  </a:lnTo>
                  <a:lnTo>
                    <a:pt x="66" y="5"/>
                  </a:lnTo>
                  <a:lnTo>
                    <a:pt x="70" y="9"/>
                  </a:lnTo>
                  <a:lnTo>
                    <a:pt x="73" y="14"/>
                  </a:lnTo>
                  <a:lnTo>
                    <a:pt x="76" y="18"/>
                  </a:lnTo>
                  <a:lnTo>
                    <a:pt x="77" y="24"/>
                  </a:lnTo>
                  <a:lnTo>
                    <a:pt x="78" y="30"/>
                  </a:lnTo>
                  <a:lnTo>
                    <a:pt x="72" y="221"/>
                  </a:lnTo>
                  <a:lnTo>
                    <a:pt x="0" y="220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2"/>
                  </a:lnTo>
                  <a:lnTo>
                    <a:pt x="9" y="17"/>
                  </a:lnTo>
                  <a:lnTo>
                    <a:pt x="12" y="11"/>
                  </a:lnTo>
                  <a:lnTo>
                    <a:pt x="16" y="7"/>
                  </a:lnTo>
                  <a:lnTo>
                    <a:pt x="20" y="4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31" name="Freeform 20715"/>
            <p:cNvSpPr/>
            <p:nvPr/>
          </p:nvSpPr>
          <p:spPr bwMode="auto">
            <a:xfrm>
              <a:off x="-2424113" y="2106613"/>
              <a:ext cx="123825" cy="350838"/>
            </a:xfrm>
            <a:custGeom>
              <a:avLst/>
              <a:gdLst>
                <a:gd name="T0" fmla="*/ 36 w 78"/>
                <a:gd name="T1" fmla="*/ 0 h 221"/>
                <a:gd name="T2" fmla="*/ 51 w 78"/>
                <a:gd name="T3" fmla="*/ 0 h 221"/>
                <a:gd name="T4" fmla="*/ 51 w 78"/>
                <a:gd name="T5" fmla="*/ 0 h 221"/>
                <a:gd name="T6" fmla="*/ 56 w 78"/>
                <a:gd name="T7" fmla="*/ 1 h 221"/>
                <a:gd name="T8" fmla="*/ 61 w 78"/>
                <a:gd name="T9" fmla="*/ 2 h 221"/>
                <a:gd name="T10" fmla="*/ 66 w 78"/>
                <a:gd name="T11" fmla="*/ 5 h 221"/>
                <a:gd name="T12" fmla="*/ 70 w 78"/>
                <a:gd name="T13" fmla="*/ 9 h 221"/>
                <a:gd name="T14" fmla="*/ 73 w 78"/>
                <a:gd name="T15" fmla="*/ 14 h 221"/>
                <a:gd name="T16" fmla="*/ 76 w 78"/>
                <a:gd name="T17" fmla="*/ 18 h 221"/>
                <a:gd name="T18" fmla="*/ 77 w 78"/>
                <a:gd name="T19" fmla="*/ 24 h 221"/>
                <a:gd name="T20" fmla="*/ 78 w 78"/>
                <a:gd name="T21" fmla="*/ 30 h 221"/>
                <a:gd name="T22" fmla="*/ 72 w 78"/>
                <a:gd name="T23" fmla="*/ 221 h 221"/>
                <a:gd name="T24" fmla="*/ 0 w 78"/>
                <a:gd name="T25" fmla="*/ 220 h 221"/>
                <a:gd name="T26" fmla="*/ 7 w 78"/>
                <a:gd name="T27" fmla="*/ 27 h 221"/>
                <a:gd name="T28" fmla="*/ 7 w 78"/>
                <a:gd name="T29" fmla="*/ 27 h 221"/>
                <a:gd name="T30" fmla="*/ 8 w 78"/>
                <a:gd name="T31" fmla="*/ 22 h 221"/>
                <a:gd name="T32" fmla="*/ 9 w 78"/>
                <a:gd name="T33" fmla="*/ 17 h 221"/>
                <a:gd name="T34" fmla="*/ 12 w 78"/>
                <a:gd name="T35" fmla="*/ 11 h 221"/>
                <a:gd name="T36" fmla="*/ 16 w 78"/>
                <a:gd name="T37" fmla="*/ 7 h 221"/>
                <a:gd name="T38" fmla="*/ 20 w 78"/>
                <a:gd name="T39" fmla="*/ 4 h 221"/>
                <a:gd name="T40" fmla="*/ 25 w 78"/>
                <a:gd name="T41" fmla="*/ 1 h 221"/>
                <a:gd name="T42" fmla="*/ 30 w 78"/>
                <a:gd name="T43" fmla="*/ 0 h 221"/>
                <a:gd name="T44" fmla="*/ 36 w 78"/>
                <a:gd name="T4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" h="221">
                  <a:moveTo>
                    <a:pt x="36" y="0"/>
                  </a:moveTo>
                  <a:lnTo>
                    <a:pt x="51" y="0"/>
                  </a:lnTo>
                  <a:lnTo>
                    <a:pt x="51" y="0"/>
                  </a:lnTo>
                  <a:lnTo>
                    <a:pt x="56" y="1"/>
                  </a:lnTo>
                  <a:lnTo>
                    <a:pt x="61" y="2"/>
                  </a:lnTo>
                  <a:lnTo>
                    <a:pt x="66" y="5"/>
                  </a:lnTo>
                  <a:lnTo>
                    <a:pt x="70" y="9"/>
                  </a:lnTo>
                  <a:lnTo>
                    <a:pt x="73" y="14"/>
                  </a:lnTo>
                  <a:lnTo>
                    <a:pt x="76" y="18"/>
                  </a:lnTo>
                  <a:lnTo>
                    <a:pt x="77" y="24"/>
                  </a:lnTo>
                  <a:lnTo>
                    <a:pt x="78" y="30"/>
                  </a:lnTo>
                  <a:lnTo>
                    <a:pt x="72" y="221"/>
                  </a:lnTo>
                  <a:lnTo>
                    <a:pt x="0" y="220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2"/>
                  </a:lnTo>
                  <a:lnTo>
                    <a:pt x="9" y="17"/>
                  </a:lnTo>
                  <a:lnTo>
                    <a:pt x="12" y="11"/>
                  </a:lnTo>
                  <a:lnTo>
                    <a:pt x="16" y="7"/>
                  </a:lnTo>
                  <a:lnTo>
                    <a:pt x="20" y="4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32" name="Freeform 20716"/>
            <p:cNvSpPr/>
            <p:nvPr/>
          </p:nvSpPr>
          <p:spPr bwMode="auto">
            <a:xfrm>
              <a:off x="-2471738" y="3324225"/>
              <a:ext cx="39688" cy="39688"/>
            </a:xfrm>
            <a:custGeom>
              <a:avLst/>
              <a:gdLst>
                <a:gd name="T0" fmla="*/ 0 w 25"/>
                <a:gd name="T1" fmla="*/ 12 h 25"/>
                <a:gd name="T2" fmla="*/ 0 w 25"/>
                <a:gd name="T3" fmla="*/ 12 h 25"/>
                <a:gd name="T4" fmla="*/ 0 w 25"/>
                <a:gd name="T5" fmla="*/ 17 h 25"/>
                <a:gd name="T6" fmla="*/ 3 w 25"/>
                <a:gd name="T7" fmla="*/ 21 h 25"/>
                <a:gd name="T8" fmla="*/ 7 w 25"/>
                <a:gd name="T9" fmla="*/ 23 h 25"/>
                <a:gd name="T10" fmla="*/ 12 w 25"/>
                <a:gd name="T11" fmla="*/ 25 h 25"/>
                <a:gd name="T12" fmla="*/ 12 w 25"/>
                <a:gd name="T13" fmla="*/ 25 h 25"/>
                <a:gd name="T14" fmla="*/ 17 w 25"/>
                <a:gd name="T15" fmla="*/ 25 h 25"/>
                <a:gd name="T16" fmla="*/ 21 w 25"/>
                <a:gd name="T17" fmla="*/ 22 h 25"/>
                <a:gd name="T18" fmla="*/ 24 w 25"/>
                <a:gd name="T19" fmla="*/ 18 h 25"/>
                <a:gd name="T20" fmla="*/ 25 w 25"/>
                <a:gd name="T21" fmla="*/ 13 h 25"/>
                <a:gd name="T22" fmla="*/ 25 w 25"/>
                <a:gd name="T23" fmla="*/ 13 h 25"/>
                <a:gd name="T24" fmla="*/ 25 w 25"/>
                <a:gd name="T25" fmla="*/ 8 h 25"/>
                <a:gd name="T26" fmla="*/ 22 w 25"/>
                <a:gd name="T27" fmla="*/ 4 h 25"/>
                <a:gd name="T28" fmla="*/ 18 w 25"/>
                <a:gd name="T29" fmla="*/ 1 h 25"/>
                <a:gd name="T30" fmla="*/ 13 w 25"/>
                <a:gd name="T31" fmla="*/ 0 h 25"/>
                <a:gd name="T32" fmla="*/ 13 w 25"/>
                <a:gd name="T33" fmla="*/ 0 h 25"/>
                <a:gd name="T34" fmla="*/ 8 w 25"/>
                <a:gd name="T35" fmla="*/ 0 h 25"/>
                <a:gd name="T36" fmla="*/ 4 w 25"/>
                <a:gd name="T37" fmla="*/ 3 h 25"/>
                <a:gd name="T38" fmla="*/ 0 w 25"/>
                <a:gd name="T39" fmla="*/ 6 h 25"/>
                <a:gd name="T40" fmla="*/ 0 w 25"/>
                <a:gd name="T41" fmla="*/ 12 h 25"/>
                <a:gd name="T42" fmla="*/ 0 w 25"/>
                <a:gd name="T4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5">
                  <a:moveTo>
                    <a:pt x="0" y="12"/>
                  </a:moveTo>
                  <a:lnTo>
                    <a:pt x="0" y="12"/>
                  </a:lnTo>
                  <a:lnTo>
                    <a:pt x="0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8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33" name="Freeform 20717"/>
            <p:cNvSpPr/>
            <p:nvPr/>
          </p:nvSpPr>
          <p:spPr bwMode="auto">
            <a:xfrm>
              <a:off x="-2465388" y="3262313"/>
              <a:ext cx="41275" cy="41275"/>
            </a:xfrm>
            <a:custGeom>
              <a:avLst/>
              <a:gdLst>
                <a:gd name="T0" fmla="*/ 0 w 26"/>
                <a:gd name="T1" fmla="*/ 13 h 26"/>
                <a:gd name="T2" fmla="*/ 0 w 26"/>
                <a:gd name="T3" fmla="*/ 13 h 26"/>
                <a:gd name="T4" fmla="*/ 1 w 26"/>
                <a:gd name="T5" fmla="*/ 18 h 26"/>
                <a:gd name="T6" fmla="*/ 4 w 26"/>
                <a:gd name="T7" fmla="*/ 22 h 26"/>
                <a:gd name="T8" fmla="*/ 8 w 26"/>
                <a:gd name="T9" fmla="*/ 25 h 26"/>
                <a:gd name="T10" fmla="*/ 12 w 26"/>
                <a:gd name="T11" fmla="*/ 26 h 26"/>
                <a:gd name="T12" fmla="*/ 12 w 26"/>
                <a:gd name="T13" fmla="*/ 26 h 26"/>
                <a:gd name="T14" fmla="*/ 17 w 26"/>
                <a:gd name="T15" fmla="*/ 25 h 26"/>
                <a:gd name="T16" fmla="*/ 21 w 26"/>
                <a:gd name="T17" fmla="*/ 22 h 26"/>
                <a:gd name="T18" fmla="*/ 25 w 26"/>
                <a:gd name="T19" fmla="*/ 18 h 26"/>
                <a:gd name="T20" fmla="*/ 26 w 26"/>
                <a:gd name="T21" fmla="*/ 13 h 26"/>
                <a:gd name="T22" fmla="*/ 26 w 26"/>
                <a:gd name="T23" fmla="*/ 13 h 26"/>
                <a:gd name="T24" fmla="*/ 25 w 26"/>
                <a:gd name="T25" fmla="*/ 8 h 26"/>
                <a:gd name="T26" fmla="*/ 22 w 26"/>
                <a:gd name="T27" fmla="*/ 4 h 26"/>
                <a:gd name="T28" fmla="*/ 18 w 26"/>
                <a:gd name="T29" fmla="*/ 1 h 26"/>
                <a:gd name="T30" fmla="*/ 13 w 26"/>
                <a:gd name="T31" fmla="*/ 0 h 26"/>
                <a:gd name="T32" fmla="*/ 13 w 26"/>
                <a:gd name="T33" fmla="*/ 0 h 26"/>
                <a:gd name="T34" fmla="*/ 8 w 26"/>
                <a:gd name="T35" fmla="*/ 1 h 26"/>
                <a:gd name="T36" fmla="*/ 4 w 26"/>
                <a:gd name="T37" fmla="*/ 4 h 26"/>
                <a:gd name="T38" fmla="*/ 1 w 26"/>
                <a:gd name="T39" fmla="*/ 8 h 26"/>
                <a:gd name="T40" fmla="*/ 0 w 26"/>
                <a:gd name="T41" fmla="*/ 13 h 26"/>
                <a:gd name="T42" fmla="*/ 0 w 26"/>
                <a:gd name="T43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26">
                  <a:moveTo>
                    <a:pt x="0" y="13"/>
                  </a:move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34" name="Freeform 20718"/>
            <p:cNvSpPr/>
            <p:nvPr/>
          </p:nvSpPr>
          <p:spPr bwMode="auto">
            <a:xfrm>
              <a:off x="-2473325" y="3381375"/>
              <a:ext cx="39688" cy="41275"/>
            </a:xfrm>
            <a:custGeom>
              <a:avLst/>
              <a:gdLst>
                <a:gd name="T0" fmla="*/ 0 w 25"/>
                <a:gd name="T1" fmla="*/ 13 h 26"/>
                <a:gd name="T2" fmla="*/ 0 w 25"/>
                <a:gd name="T3" fmla="*/ 13 h 26"/>
                <a:gd name="T4" fmla="*/ 0 w 25"/>
                <a:gd name="T5" fmla="*/ 17 h 26"/>
                <a:gd name="T6" fmla="*/ 2 w 25"/>
                <a:gd name="T7" fmla="*/ 23 h 26"/>
                <a:gd name="T8" fmla="*/ 6 w 25"/>
                <a:gd name="T9" fmla="*/ 25 h 26"/>
                <a:gd name="T10" fmla="*/ 11 w 25"/>
                <a:gd name="T11" fmla="*/ 26 h 26"/>
                <a:gd name="T12" fmla="*/ 11 w 25"/>
                <a:gd name="T13" fmla="*/ 26 h 26"/>
                <a:gd name="T14" fmla="*/ 17 w 25"/>
                <a:gd name="T15" fmla="*/ 25 h 26"/>
                <a:gd name="T16" fmla="*/ 21 w 25"/>
                <a:gd name="T17" fmla="*/ 23 h 26"/>
                <a:gd name="T18" fmla="*/ 23 w 25"/>
                <a:gd name="T19" fmla="*/ 19 h 26"/>
                <a:gd name="T20" fmla="*/ 25 w 25"/>
                <a:gd name="T21" fmla="*/ 13 h 26"/>
                <a:gd name="T22" fmla="*/ 25 w 25"/>
                <a:gd name="T23" fmla="*/ 13 h 26"/>
                <a:gd name="T24" fmla="*/ 25 w 25"/>
                <a:gd name="T25" fmla="*/ 8 h 26"/>
                <a:gd name="T26" fmla="*/ 22 w 25"/>
                <a:gd name="T27" fmla="*/ 4 h 26"/>
                <a:gd name="T28" fmla="*/ 18 w 25"/>
                <a:gd name="T29" fmla="*/ 2 h 26"/>
                <a:gd name="T30" fmla="*/ 13 w 25"/>
                <a:gd name="T31" fmla="*/ 0 h 26"/>
                <a:gd name="T32" fmla="*/ 13 w 25"/>
                <a:gd name="T33" fmla="*/ 0 h 26"/>
                <a:gd name="T34" fmla="*/ 8 w 25"/>
                <a:gd name="T35" fmla="*/ 2 h 26"/>
                <a:gd name="T36" fmla="*/ 4 w 25"/>
                <a:gd name="T37" fmla="*/ 4 h 26"/>
                <a:gd name="T38" fmla="*/ 1 w 25"/>
                <a:gd name="T39" fmla="*/ 8 h 26"/>
                <a:gd name="T40" fmla="*/ 0 w 25"/>
                <a:gd name="T41" fmla="*/ 13 h 26"/>
                <a:gd name="T42" fmla="*/ 0 w 25"/>
                <a:gd name="T43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6">
                  <a:moveTo>
                    <a:pt x="0" y="13"/>
                  </a:moveTo>
                  <a:lnTo>
                    <a:pt x="0" y="13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7" y="25"/>
                  </a:lnTo>
                  <a:lnTo>
                    <a:pt x="21" y="23"/>
                  </a:lnTo>
                  <a:lnTo>
                    <a:pt x="23" y="19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8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35" name="Freeform 20719"/>
            <p:cNvSpPr/>
            <p:nvPr/>
          </p:nvSpPr>
          <p:spPr bwMode="auto">
            <a:xfrm>
              <a:off x="-2052638" y="2530475"/>
              <a:ext cx="354013" cy="444500"/>
            </a:xfrm>
            <a:custGeom>
              <a:avLst/>
              <a:gdLst>
                <a:gd name="T0" fmla="*/ 11 w 223"/>
                <a:gd name="T1" fmla="*/ 15 h 280"/>
                <a:gd name="T2" fmla="*/ 11 w 223"/>
                <a:gd name="T3" fmla="*/ 15 h 280"/>
                <a:gd name="T4" fmla="*/ 6 w 223"/>
                <a:gd name="T5" fmla="*/ 21 h 280"/>
                <a:gd name="T6" fmla="*/ 2 w 223"/>
                <a:gd name="T7" fmla="*/ 26 h 280"/>
                <a:gd name="T8" fmla="*/ 0 w 223"/>
                <a:gd name="T9" fmla="*/ 34 h 280"/>
                <a:gd name="T10" fmla="*/ 2 w 223"/>
                <a:gd name="T11" fmla="*/ 41 h 280"/>
                <a:gd name="T12" fmla="*/ 3 w 223"/>
                <a:gd name="T13" fmla="*/ 49 h 280"/>
                <a:gd name="T14" fmla="*/ 6 w 223"/>
                <a:gd name="T15" fmla="*/ 57 h 280"/>
                <a:gd name="T16" fmla="*/ 13 w 223"/>
                <a:gd name="T17" fmla="*/ 73 h 280"/>
                <a:gd name="T18" fmla="*/ 118 w 223"/>
                <a:gd name="T19" fmla="*/ 246 h 280"/>
                <a:gd name="T20" fmla="*/ 118 w 223"/>
                <a:gd name="T21" fmla="*/ 246 h 280"/>
                <a:gd name="T22" fmla="*/ 124 w 223"/>
                <a:gd name="T23" fmla="*/ 255 h 280"/>
                <a:gd name="T24" fmla="*/ 132 w 223"/>
                <a:gd name="T25" fmla="*/ 263 h 280"/>
                <a:gd name="T26" fmla="*/ 140 w 223"/>
                <a:gd name="T27" fmla="*/ 271 h 280"/>
                <a:gd name="T28" fmla="*/ 147 w 223"/>
                <a:gd name="T29" fmla="*/ 276 h 280"/>
                <a:gd name="T30" fmla="*/ 157 w 223"/>
                <a:gd name="T31" fmla="*/ 278 h 280"/>
                <a:gd name="T32" fmla="*/ 166 w 223"/>
                <a:gd name="T33" fmla="*/ 280 h 280"/>
                <a:gd name="T34" fmla="*/ 174 w 223"/>
                <a:gd name="T35" fmla="*/ 278 h 280"/>
                <a:gd name="T36" fmla="*/ 183 w 223"/>
                <a:gd name="T37" fmla="*/ 275 h 280"/>
                <a:gd name="T38" fmla="*/ 223 w 223"/>
                <a:gd name="T39" fmla="*/ 250 h 280"/>
                <a:gd name="T40" fmla="*/ 80 w 223"/>
                <a:gd name="T41" fmla="*/ 24 h 280"/>
                <a:gd name="T42" fmla="*/ 80 w 223"/>
                <a:gd name="T43" fmla="*/ 24 h 280"/>
                <a:gd name="T44" fmla="*/ 76 w 223"/>
                <a:gd name="T45" fmla="*/ 18 h 280"/>
                <a:gd name="T46" fmla="*/ 69 w 223"/>
                <a:gd name="T47" fmla="*/ 13 h 280"/>
                <a:gd name="T48" fmla="*/ 63 w 223"/>
                <a:gd name="T49" fmla="*/ 8 h 280"/>
                <a:gd name="T50" fmla="*/ 55 w 223"/>
                <a:gd name="T51" fmla="*/ 4 h 280"/>
                <a:gd name="T52" fmla="*/ 47 w 223"/>
                <a:gd name="T53" fmla="*/ 1 h 280"/>
                <a:gd name="T54" fmla="*/ 39 w 223"/>
                <a:gd name="T55" fmla="*/ 0 h 280"/>
                <a:gd name="T56" fmla="*/ 32 w 223"/>
                <a:gd name="T57" fmla="*/ 0 h 280"/>
                <a:gd name="T58" fmla="*/ 25 w 223"/>
                <a:gd name="T59" fmla="*/ 4 h 280"/>
                <a:gd name="T60" fmla="*/ 11 w 223"/>
                <a:gd name="T61" fmla="*/ 15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3" h="280">
                  <a:moveTo>
                    <a:pt x="11" y="15"/>
                  </a:moveTo>
                  <a:lnTo>
                    <a:pt x="11" y="15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0" y="34"/>
                  </a:lnTo>
                  <a:lnTo>
                    <a:pt x="2" y="41"/>
                  </a:lnTo>
                  <a:lnTo>
                    <a:pt x="3" y="49"/>
                  </a:lnTo>
                  <a:lnTo>
                    <a:pt x="6" y="57"/>
                  </a:lnTo>
                  <a:lnTo>
                    <a:pt x="13" y="73"/>
                  </a:lnTo>
                  <a:lnTo>
                    <a:pt x="118" y="246"/>
                  </a:lnTo>
                  <a:lnTo>
                    <a:pt x="118" y="246"/>
                  </a:lnTo>
                  <a:lnTo>
                    <a:pt x="124" y="255"/>
                  </a:lnTo>
                  <a:lnTo>
                    <a:pt x="132" y="263"/>
                  </a:lnTo>
                  <a:lnTo>
                    <a:pt x="140" y="271"/>
                  </a:lnTo>
                  <a:lnTo>
                    <a:pt x="147" y="276"/>
                  </a:lnTo>
                  <a:lnTo>
                    <a:pt x="157" y="278"/>
                  </a:lnTo>
                  <a:lnTo>
                    <a:pt x="166" y="280"/>
                  </a:lnTo>
                  <a:lnTo>
                    <a:pt x="174" y="278"/>
                  </a:lnTo>
                  <a:lnTo>
                    <a:pt x="183" y="275"/>
                  </a:lnTo>
                  <a:lnTo>
                    <a:pt x="223" y="25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76" y="18"/>
                  </a:lnTo>
                  <a:lnTo>
                    <a:pt x="69" y="13"/>
                  </a:lnTo>
                  <a:lnTo>
                    <a:pt x="63" y="8"/>
                  </a:lnTo>
                  <a:lnTo>
                    <a:pt x="55" y="4"/>
                  </a:lnTo>
                  <a:lnTo>
                    <a:pt x="47" y="1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5" y="4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F9A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36" name="Freeform 20720"/>
            <p:cNvSpPr/>
            <p:nvPr/>
          </p:nvSpPr>
          <p:spPr bwMode="auto">
            <a:xfrm>
              <a:off x="-1768475" y="2967038"/>
              <a:ext cx="338138" cy="230188"/>
            </a:xfrm>
            <a:custGeom>
              <a:avLst/>
              <a:gdLst>
                <a:gd name="T0" fmla="*/ 208 w 213"/>
                <a:gd name="T1" fmla="*/ 0 h 145"/>
                <a:gd name="T2" fmla="*/ 0 w 213"/>
                <a:gd name="T3" fmla="*/ 6 h 145"/>
                <a:gd name="T4" fmla="*/ 5 w 213"/>
                <a:gd name="T5" fmla="*/ 145 h 145"/>
                <a:gd name="T6" fmla="*/ 213 w 213"/>
                <a:gd name="T7" fmla="*/ 138 h 145"/>
                <a:gd name="T8" fmla="*/ 208 w 213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45">
                  <a:moveTo>
                    <a:pt x="208" y="0"/>
                  </a:moveTo>
                  <a:lnTo>
                    <a:pt x="0" y="6"/>
                  </a:lnTo>
                  <a:lnTo>
                    <a:pt x="5" y="145"/>
                  </a:lnTo>
                  <a:lnTo>
                    <a:pt x="213" y="138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F9A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37" name="Freeform 20721"/>
            <p:cNvSpPr/>
            <p:nvPr/>
          </p:nvSpPr>
          <p:spPr bwMode="auto">
            <a:xfrm>
              <a:off x="-1768475" y="2970213"/>
              <a:ext cx="168275" cy="227013"/>
            </a:xfrm>
            <a:custGeom>
              <a:avLst/>
              <a:gdLst>
                <a:gd name="T0" fmla="*/ 103 w 106"/>
                <a:gd name="T1" fmla="*/ 0 h 143"/>
                <a:gd name="T2" fmla="*/ 0 w 106"/>
                <a:gd name="T3" fmla="*/ 4 h 143"/>
                <a:gd name="T4" fmla="*/ 5 w 106"/>
                <a:gd name="T5" fmla="*/ 143 h 143"/>
                <a:gd name="T6" fmla="*/ 106 w 106"/>
                <a:gd name="T7" fmla="*/ 140 h 143"/>
                <a:gd name="T8" fmla="*/ 103 w 106"/>
                <a:gd name="T9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43">
                  <a:moveTo>
                    <a:pt x="103" y="0"/>
                  </a:moveTo>
                  <a:lnTo>
                    <a:pt x="0" y="4"/>
                  </a:lnTo>
                  <a:lnTo>
                    <a:pt x="5" y="143"/>
                  </a:lnTo>
                  <a:lnTo>
                    <a:pt x="106" y="14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38" name="Freeform 20722"/>
            <p:cNvSpPr/>
            <p:nvPr/>
          </p:nvSpPr>
          <p:spPr bwMode="auto">
            <a:xfrm>
              <a:off x="-1803400" y="3186113"/>
              <a:ext cx="428625" cy="901700"/>
            </a:xfrm>
            <a:custGeom>
              <a:avLst/>
              <a:gdLst>
                <a:gd name="T0" fmla="*/ 256 w 270"/>
                <a:gd name="T1" fmla="*/ 0 h 568"/>
                <a:gd name="T2" fmla="*/ 0 w 270"/>
                <a:gd name="T3" fmla="*/ 7 h 568"/>
                <a:gd name="T4" fmla="*/ 15 w 270"/>
                <a:gd name="T5" fmla="*/ 568 h 568"/>
                <a:gd name="T6" fmla="*/ 270 w 270"/>
                <a:gd name="T7" fmla="*/ 559 h 568"/>
                <a:gd name="T8" fmla="*/ 256 w 270"/>
                <a:gd name="T9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568">
                  <a:moveTo>
                    <a:pt x="256" y="0"/>
                  </a:moveTo>
                  <a:lnTo>
                    <a:pt x="0" y="7"/>
                  </a:lnTo>
                  <a:lnTo>
                    <a:pt x="15" y="568"/>
                  </a:lnTo>
                  <a:lnTo>
                    <a:pt x="270" y="559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31A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39" name="Freeform 20723"/>
            <p:cNvSpPr/>
            <p:nvPr/>
          </p:nvSpPr>
          <p:spPr bwMode="auto">
            <a:xfrm>
              <a:off x="-1803400" y="3192463"/>
              <a:ext cx="227013" cy="895350"/>
            </a:xfrm>
            <a:custGeom>
              <a:avLst/>
              <a:gdLst>
                <a:gd name="T0" fmla="*/ 143 w 143"/>
                <a:gd name="T1" fmla="*/ 558 h 564"/>
                <a:gd name="T2" fmla="*/ 15 w 143"/>
                <a:gd name="T3" fmla="*/ 564 h 564"/>
                <a:gd name="T4" fmla="*/ 0 w 143"/>
                <a:gd name="T5" fmla="*/ 3 h 564"/>
                <a:gd name="T6" fmla="*/ 127 w 143"/>
                <a:gd name="T7" fmla="*/ 0 h 564"/>
                <a:gd name="T8" fmla="*/ 143 w 143"/>
                <a:gd name="T9" fmla="*/ 558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564">
                  <a:moveTo>
                    <a:pt x="143" y="558"/>
                  </a:moveTo>
                  <a:lnTo>
                    <a:pt x="15" y="564"/>
                  </a:lnTo>
                  <a:lnTo>
                    <a:pt x="0" y="3"/>
                  </a:lnTo>
                  <a:lnTo>
                    <a:pt x="127" y="0"/>
                  </a:lnTo>
                  <a:lnTo>
                    <a:pt x="143" y="558"/>
                  </a:lnTo>
                  <a:close/>
                </a:path>
              </a:pathLst>
            </a:custGeom>
            <a:solidFill>
              <a:srgbClr val="2B8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40" name="Freeform 20724"/>
            <p:cNvSpPr/>
            <p:nvPr/>
          </p:nvSpPr>
          <p:spPr bwMode="auto">
            <a:xfrm>
              <a:off x="-1884363" y="2441575"/>
              <a:ext cx="534988" cy="534988"/>
            </a:xfrm>
            <a:custGeom>
              <a:avLst/>
              <a:gdLst>
                <a:gd name="T0" fmla="*/ 281 w 337"/>
                <a:gd name="T1" fmla="*/ 331 h 337"/>
                <a:gd name="T2" fmla="*/ 68 w 337"/>
                <a:gd name="T3" fmla="*/ 337 h 337"/>
                <a:gd name="T4" fmla="*/ 68 w 337"/>
                <a:gd name="T5" fmla="*/ 337 h 337"/>
                <a:gd name="T6" fmla="*/ 56 w 337"/>
                <a:gd name="T7" fmla="*/ 336 h 337"/>
                <a:gd name="T8" fmla="*/ 45 w 337"/>
                <a:gd name="T9" fmla="*/ 333 h 337"/>
                <a:gd name="T10" fmla="*/ 35 w 337"/>
                <a:gd name="T11" fmla="*/ 328 h 337"/>
                <a:gd name="T12" fmla="*/ 26 w 337"/>
                <a:gd name="T13" fmla="*/ 321 h 337"/>
                <a:gd name="T14" fmla="*/ 19 w 337"/>
                <a:gd name="T15" fmla="*/ 314 h 337"/>
                <a:gd name="T16" fmla="*/ 14 w 337"/>
                <a:gd name="T17" fmla="*/ 303 h 337"/>
                <a:gd name="T18" fmla="*/ 10 w 337"/>
                <a:gd name="T19" fmla="*/ 293 h 337"/>
                <a:gd name="T20" fmla="*/ 9 w 337"/>
                <a:gd name="T21" fmla="*/ 281 h 337"/>
                <a:gd name="T22" fmla="*/ 0 w 337"/>
                <a:gd name="T23" fmla="*/ 10 h 337"/>
                <a:gd name="T24" fmla="*/ 328 w 337"/>
                <a:gd name="T25" fmla="*/ 0 h 337"/>
                <a:gd name="T26" fmla="*/ 337 w 337"/>
                <a:gd name="T27" fmla="*/ 271 h 337"/>
                <a:gd name="T28" fmla="*/ 337 w 337"/>
                <a:gd name="T29" fmla="*/ 271 h 337"/>
                <a:gd name="T30" fmla="*/ 336 w 337"/>
                <a:gd name="T31" fmla="*/ 282 h 337"/>
                <a:gd name="T32" fmla="*/ 333 w 337"/>
                <a:gd name="T33" fmla="*/ 294 h 337"/>
                <a:gd name="T34" fmla="*/ 328 w 337"/>
                <a:gd name="T35" fmla="*/ 303 h 337"/>
                <a:gd name="T36" fmla="*/ 321 w 337"/>
                <a:gd name="T37" fmla="*/ 312 h 337"/>
                <a:gd name="T38" fmla="*/ 314 w 337"/>
                <a:gd name="T39" fmla="*/ 319 h 337"/>
                <a:gd name="T40" fmla="*/ 303 w 337"/>
                <a:gd name="T41" fmla="*/ 325 h 337"/>
                <a:gd name="T42" fmla="*/ 293 w 337"/>
                <a:gd name="T43" fmla="*/ 328 h 337"/>
                <a:gd name="T44" fmla="*/ 281 w 337"/>
                <a:gd name="T45" fmla="*/ 331 h 337"/>
                <a:gd name="T46" fmla="*/ 281 w 337"/>
                <a:gd name="T4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7" h="337">
                  <a:moveTo>
                    <a:pt x="281" y="331"/>
                  </a:moveTo>
                  <a:lnTo>
                    <a:pt x="68" y="337"/>
                  </a:lnTo>
                  <a:lnTo>
                    <a:pt x="68" y="337"/>
                  </a:lnTo>
                  <a:lnTo>
                    <a:pt x="56" y="336"/>
                  </a:lnTo>
                  <a:lnTo>
                    <a:pt x="45" y="333"/>
                  </a:lnTo>
                  <a:lnTo>
                    <a:pt x="35" y="328"/>
                  </a:lnTo>
                  <a:lnTo>
                    <a:pt x="26" y="321"/>
                  </a:lnTo>
                  <a:lnTo>
                    <a:pt x="19" y="314"/>
                  </a:lnTo>
                  <a:lnTo>
                    <a:pt x="14" y="303"/>
                  </a:lnTo>
                  <a:lnTo>
                    <a:pt x="10" y="293"/>
                  </a:lnTo>
                  <a:lnTo>
                    <a:pt x="9" y="281"/>
                  </a:lnTo>
                  <a:lnTo>
                    <a:pt x="0" y="10"/>
                  </a:lnTo>
                  <a:lnTo>
                    <a:pt x="328" y="0"/>
                  </a:lnTo>
                  <a:lnTo>
                    <a:pt x="337" y="271"/>
                  </a:lnTo>
                  <a:lnTo>
                    <a:pt x="337" y="271"/>
                  </a:lnTo>
                  <a:lnTo>
                    <a:pt x="336" y="282"/>
                  </a:lnTo>
                  <a:lnTo>
                    <a:pt x="333" y="294"/>
                  </a:lnTo>
                  <a:lnTo>
                    <a:pt x="328" y="303"/>
                  </a:lnTo>
                  <a:lnTo>
                    <a:pt x="321" y="312"/>
                  </a:lnTo>
                  <a:lnTo>
                    <a:pt x="314" y="319"/>
                  </a:lnTo>
                  <a:lnTo>
                    <a:pt x="303" y="325"/>
                  </a:lnTo>
                  <a:lnTo>
                    <a:pt x="293" y="328"/>
                  </a:lnTo>
                  <a:lnTo>
                    <a:pt x="281" y="331"/>
                  </a:lnTo>
                  <a:lnTo>
                    <a:pt x="281" y="331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41" name="Freeform 20725"/>
            <p:cNvSpPr/>
            <p:nvPr/>
          </p:nvSpPr>
          <p:spPr bwMode="auto">
            <a:xfrm>
              <a:off x="-1762125" y="2011363"/>
              <a:ext cx="125413" cy="441325"/>
            </a:xfrm>
            <a:custGeom>
              <a:avLst/>
              <a:gdLst>
                <a:gd name="T0" fmla="*/ 43 w 79"/>
                <a:gd name="T1" fmla="*/ 0 h 278"/>
                <a:gd name="T2" fmla="*/ 28 w 79"/>
                <a:gd name="T3" fmla="*/ 1 h 278"/>
                <a:gd name="T4" fmla="*/ 28 w 79"/>
                <a:gd name="T5" fmla="*/ 1 h 278"/>
                <a:gd name="T6" fmla="*/ 22 w 79"/>
                <a:gd name="T7" fmla="*/ 1 h 278"/>
                <a:gd name="T8" fmla="*/ 17 w 79"/>
                <a:gd name="T9" fmla="*/ 4 h 278"/>
                <a:gd name="T10" fmla="*/ 13 w 79"/>
                <a:gd name="T11" fmla="*/ 6 h 278"/>
                <a:gd name="T12" fmla="*/ 7 w 79"/>
                <a:gd name="T13" fmla="*/ 9 h 278"/>
                <a:gd name="T14" fmla="*/ 5 w 79"/>
                <a:gd name="T15" fmla="*/ 14 h 278"/>
                <a:gd name="T16" fmla="*/ 2 w 79"/>
                <a:gd name="T17" fmla="*/ 19 h 278"/>
                <a:gd name="T18" fmla="*/ 1 w 79"/>
                <a:gd name="T19" fmla="*/ 24 h 278"/>
                <a:gd name="T20" fmla="*/ 0 w 79"/>
                <a:gd name="T21" fmla="*/ 30 h 278"/>
                <a:gd name="T22" fmla="*/ 9 w 79"/>
                <a:gd name="T23" fmla="*/ 278 h 278"/>
                <a:gd name="T24" fmla="*/ 79 w 79"/>
                <a:gd name="T25" fmla="*/ 276 h 278"/>
                <a:gd name="T26" fmla="*/ 71 w 79"/>
                <a:gd name="T27" fmla="*/ 27 h 278"/>
                <a:gd name="T28" fmla="*/ 71 w 79"/>
                <a:gd name="T29" fmla="*/ 27 h 278"/>
                <a:gd name="T30" fmla="*/ 71 w 79"/>
                <a:gd name="T31" fmla="*/ 22 h 278"/>
                <a:gd name="T32" fmla="*/ 69 w 79"/>
                <a:gd name="T33" fmla="*/ 17 h 278"/>
                <a:gd name="T34" fmla="*/ 66 w 79"/>
                <a:gd name="T35" fmla="*/ 11 h 278"/>
                <a:gd name="T36" fmla="*/ 62 w 79"/>
                <a:gd name="T37" fmla="*/ 8 h 278"/>
                <a:gd name="T38" fmla="*/ 58 w 79"/>
                <a:gd name="T39" fmla="*/ 5 h 278"/>
                <a:gd name="T40" fmla="*/ 53 w 79"/>
                <a:gd name="T41" fmla="*/ 2 h 278"/>
                <a:gd name="T42" fmla="*/ 48 w 79"/>
                <a:gd name="T43" fmla="*/ 1 h 278"/>
                <a:gd name="T44" fmla="*/ 43 w 79"/>
                <a:gd name="T45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9" h="278">
                  <a:moveTo>
                    <a:pt x="43" y="0"/>
                  </a:moveTo>
                  <a:lnTo>
                    <a:pt x="28" y="1"/>
                  </a:lnTo>
                  <a:lnTo>
                    <a:pt x="28" y="1"/>
                  </a:lnTo>
                  <a:lnTo>
                    <a:pt x="22" y="1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7" y="9"/>
                  </a:lnTo>
                  <a:lnTo>
                    <a:pt x="5" y="14"/>
                  </a:lnTo>
                  <a:lnTo>
                    <a:pt x="2" y="19"/>
                  </a:lnTo>
                  <a:lnTo>
                    <a:pt x="1" y="24"/>
                  </a:lnTo>
                  <a:lnTo>
                    <a:pt x="0" y="30"/>
                  </a:lnTo>
                  <a:lnTo>
                    <a:pt x="9" y="278"/>
                  </a:lnTo>
                  <a:lnTo>
                    <a:pt x="79" y="276"/>
                  </a:lnTo>
                  <a:lnTo>
                    <a:pt x="71" y="27"/>
                  </a:lnTo>
                  <a:lnTo>
                    <a:pt x="71" y="27"/>
                  </a:lnTo>
                  <a:lnTo>
                    <a:pt x="71" y="22"/>
                  </a:lnTo>
                  <a:lnTo>
                    <a:pt x="69" y="17"/>
                  </a:lnTo>
                  <a:lnTo>
                    <a:pt x="66" y="11"/>
                  </a:lnTo>
                  <a:lnTo>
                    <a:pt x="62" y="8"/>
                  </a:lnTo>
                  <a:lnTo>
                    <a:pt x="58" y="5"/>
                  </a:lnTo>
                  <a:lnTo>
                    <a:pt x="53" y="2"/>
                  </a:lnTo>
                  <a:lnTo>
                    <a:pt x="48" y="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42" name="Freeform 20726"/>
            <p:cNvSpPr/>
            <p:nvPr/>
          </p:nvSpPr>
          <p:spPr bwMode="auto">
            <a:xfrm>
              <a:off x="-1762125" y="2011363"/>
              <a:ext cx="125413" cy="441325"/>
            </a:xfrm>
            <a:custGeom>
              <a:avLst/>
              <a:gdLst>
                <a:gd name="T0" fmla="*/ 43 w 79"/>
                <a:gd name="T1" fmla="*/ 0 h 278"/>
                <a:gd name="T2" fmla="*/ 28 w 79"/>
                <a:gd name="T3" fmla="*/ 1 h 278"/>
                <a:gd name="T4" fmla="*/ 28 w 79"/>
                <a:gd name="T5" fmla="*/ 1 h 278"/>
                <a:gd name="T6" fmla="*/ 22 w 79"/>
                <a:gd name="T7" fmla="*/ 1 h 278"/>
                <a:gd name="T8" fmla="*/ 17 w 79"/>
                <a:gd name="T9" fmla="*/ 4 h 278"/>
                <a:gd name="T10" fmla="*/ 13 w 79"/>
                <a:gd name="T11" fmla="*/ 6 h 278"/>
                <a:gd name="T12" fmla="*/ 7 w 79"/>
                <a:gd name="T13" fmla="*/ 9 h 278"/>
                <a:gd name="T14" fmla="*/ 5 w 79"/>
                <a:gd name="T15" fmla="*/ 14 h 278"/>
                <a:gd name="T16" fmla="*/ 2 w 79"/>
                <a:gd name="T17" fmla="*/ 19 h 278"/>
                <a:gd name="T18" fmla="*/ 1 w 79"/>
                <a:gd name="T19" fmla="*/ 24 h 278"/>
                <a:gd name="T20" fmla="*/ 0 w 79"/>
                <a:gd name="T21" fmla="*/ 30 h 278"/>
                <a:gd name="T22" fmla="*/ 9 w 79"/>
                <a:gd name="T23" fmla="*/ 278 h 278"/>
                <a:gd name="T24" fmla="*/ 79 w 79"/>
                <a:gd name="T25" fmla="*/ 276 h 278"/>
                <a:gd name="T26" fmla="*/ 71 w 79"/>
                <a:gd name="T27" fmla="*/ 27 h 278"/>
                <a:gd name="T28" fmla="*/ 71 w 79"/>
                <a:gd name="T29" fmla="*/ 27 h 278"/>
                <a:gd name="T30" fmla="*/ 71 w 79"/>
                <a:gd name="T31" fmla="*/ 22 h 278"/>
                <a:gd name="T32" fmla="*/ 69 w 79"/>
                <a:gd name="T33" fmla="*/ 17 h 278"/>
                <a:gd name="T34" fmla="*/ 66 w 79"/>
                <a:gd name="T35" fmla="*/ 11 h 278"/>
                <a:gd name="T36" fmla="*/ 62 w 79"/>
                <a:gd name="T37" fmla="*/ 8 h 278"/>
                <a:gd name="T38" fmla="*/ 58 w 79"/>
                <a:gd name="T39" fmla="*/ 5 h 278"/>
                <a:gd name="T40" fmla="*/ 53 w 79"/>
                <a:gd name="T41" fmla="*/ 2 h 278"/>
                <a:gd name="T42" fmla="*/ 48 w 79"/>
                <a:gd name="T43" fmla="*/ 1 h 278"/>
                <a:gd name="T44" fmla="*/ 43 w 79"/>
                <a:gd name="T45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9" h="278">
                  <a:moveTo>
                    <a:pt x="43" y="0"/>
                  </a:moveTo>
                  <a:lnTo>
                    <a:pt x="28" y="1"/>
                  </a:lnTo>
                  <a:lnTo>
                    <a:pt x="28" y="1"/>
                  </a:lnTo>
                  <a:lnTo>
                    <a:pt x="22" y="1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7" y="9"/>
                  </a:lnTo>
                  <a:lnTo>
                    <a:pt x="5" y="14"/>
                  </a:lnTo>
                  <a:lnTo>
                    <a:pt x="2" y="19"/>
                  </a:lnTo>
                  <a:lnTo>
                    <a:pt x="1" y="24"/>
                  </a:lnTo>
                  <a:lnTo>
                    <a:pt x="0" y="30"/>
                  </a:lnTo>
                  <a:lnTo>
                    <a:pt x="9" y="278"/>
                  </a:lnTo>
                  <a:lnTo>
                    <a:pt x="79" y="276"/>
                  </a:lnTo>
                  <a:lnTo>
                    <a:pt x="71" y="27"/>
                  </a:lnTo>
                  <a:lnTo>
                    <a:pt x="71" y="27"/>
                  </a:lnTo>
                  <a:lnTo>
                    <a:pt x="71" y="22"/>
                  </a:lnTo>
                  <a:lnTo>
                    <a:pt x="69" y="17"/>
                  </a:lnTo>
                  <a:lnTo>
                    <a:pt x="66" y="11"/>
                  </a:lnTo>
                  <a:lnTo>
                    <a:pt x="62" y="8"/>
                  </a:lnTo>
                  <a:lnTo>
                    <a:pt x="58" y="5"/>
                  </a:lnTo>
                  <a:lnTo>
                    <a:pt x="53" y="2"/>
                  </a:lnTo>
                  <a:lnTo>
                    <a:pt x="48" y="1"/>
                  </a:lnTo>
                  <a:lnTo>
                    <a:pt x="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43" name="Freeform 20727"/>
            <p:cNvSpPr/>
            <p:nvPr/>
          </p:nvSpPr>
          <p:spPr bwMode="auto">
            <a:xfrm>
              <a:off x="-1624013" y="2052638"/>
              <a:ext cx="123825" cy="396875"/>
            </a:xfrm>
            <a:custGeom>
              <a:avLst/>
              <a:gdLst>
                <a:gd name="T0" fmla="*/ 42 w 78"/>
                <a:gd name="T1" fmla="*/ 0 h 250"/>
                <a:gd name="T2" fmla="*/ 27 w 78"/>
                <a:gd name="T3" fmla="*/ 0 h 250"/>
                <a:gd name="T4" fmla="*/ 27 w 78"/>
                <a:gd name="T5" fmla="*/ 0 h 250"/>
                <a:gd name="T6" fmla="*/ 22 w 78"/>
                <a:gd name="T7" fmla="*/ 1 h 250"/>
                <a:gd name="T8" fmla="*/ 15 w 78"/>
                <a:gd name="T9" fmla="*/ 2 h 250"/>
                <a:gd name="T10" fmla="*/ 12 w 78"/>
                <a:gd name="T11" fmla="*/ 5 h 250"/>
                <a:gd name="T12" fmla="*/ 8 w 78"/>
                <a:gd name="T13" fmla="*/ 9 h 250"/>
                <a:gd name="T14" fmla="*/ 4 w 78"/>
                <a:gd name="T15" fmla="*/ 14 h 250"/>
                <a:gd name="T16" fmla="*/ 1 w 78"/>
                <a:gd name="T17" fmla="*/ 18 h 250"/>
                <a:gd name="T18" fmla="*/ 0 w 78"/>
                <a:gd name="T19" fmla="*/ 23 h 250"/>
                <a:gd name="T20" fmla="*/ 0 w 78"/>
                <a:gd name="T21" fmla="*/ 30 h 250"/>
                <a:gd name="T22" fmla="*/ 6 w 78"/>
                <a:gd name="T23" fmla="*/ 250 h 250"/>
                <a:gd name="T24" fmla="*/ 78 w 78"/>
                <a:gd name="T25" fmla="*/ 247 h 250"/>
                <a:gd name="T26" fmla="*/ 70 w 78"/>
                <a:gd name="T27" fmla="*/ 27 h 250"/>
                <a:gd name="T28" fmla="*/ 70 w 78"/>
                <a:gd name="T29" fmla="*/ 27 h 250"/>
                <a:gd name="T30" fmla="*/ 70 w 78"/>
                <a:gd name="T31" fmla="*/ 22 h 250"/>
                <a:gd name="T32" fmla="*/ 68 w 78"/>
                <a:gd name="T33" fmla="*/ 17 h 250"/>
                <a:gd name="T34" fmla="*/ 65 w 78"/>
                <a:gd name="T35" fmla="*/ 11 h 250"/>
                <a:gd name="T36" fmla="*/ 62 w 78"/>
                <a:gd name="T37" fmla="*/ 8 h 250"/>
                <a:gd name="T38" fmla="*/ 57 w 78"/>
                <a:gd name="T39" fmla="*/ 4 h 250"/>
                <a:gd name="T40" fmla="*/ 52 w 78"/>
                <a:gd name="T41" fmla="*/ 1 h 250"/>
                <a:gd name="T42" fmla="*/ 47 w 78"/>
                <a:gd name="T43" fmla="*/ 0 h 250"/>
                <a:gd name="T44" fmla="*/ 42 w 78"/>
                <a:gd name="T45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" h="250">
                  <a:moveTo>
                    <a:pt x="42" y="0"/>
                  </a:moveTo>
                  <a:lnTo>
                    <a:pt x="27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5" y="2"/>
                  </a:lnTo>
                  <a:lnTo>
                    <a:pt x="12" y="5"/>
                  </a:lnTo>
                  <a:lnTo>
                    <a:pt x="8" y="9"/>
                  </a:lnTo>
                  <a:lnTo>
                    <a:pt x="4" y="14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6" y="250"/>
                  </a:lnTo>
                  <a:lnTo>
                    <a:pt x="78" y="24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0" y="22"/>
                  </a:lnTo>
                  <a:lnTo>
                    <a:pt x="68" y="17"/>
                  </a:lnTo>
                  <a:lnTo>
                    <a:pt x="65" y="11"/>
                  </a:lnTo>
                  <a:lnTo>
                    <a:pt x="62" y="8"/>
                  </a:lnTo>
                  <a:lnTo>
                    <a:pt x="57" y="4"/>
                  </a:lnTo>
                  <a:lnTo>
                    <a:pt x="52" y="1"/>
                  </a:lnTo>
                  <a:lnTo>
                    <a:pt x="47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44" name="Freeform 20728"/>
            <p:cNvSpPr/>
            <p:nvPr/>
          </p:nvSpPr>
          <p:spPr bwMode="auto">
            <a:xfrm>
              <a:off x="-1624013" y="2052638"/>
              <a:ext cx="123825" cy="396875"/>
            </a:xfrm>
            <a:custGeom>
              <a:avLst/>
              <a:gdLst>
                <a:gd name="T0" fmla="*/ 42 w 78"/>
                <a:gd name="T1" fmla="*/ 0 h 250"/>
                <a:gd name="T2" fmla="*/ 27 w 78"/>
                <a:gd name="T3" fmla="*/ 0 h 250"/>
                <a:gd name="T4" fmla="*/ 27 w 78"/>
                <a:gd name="T5" fmla="*/ 0 h 250"/>
                <a:gd name="T6" fmla="*/ 22 w 78"/>
                <a:gd name="T7" fmla="*/ 1 h 250"/>
                <a:gd name="T8" fmla="*/ 15 w 78"/>
                <a:gd name="T9" fmla="*/ 2 h 250"/>
                <a:gd name="T10" fmla="*/ 12 w 78"/>
                <a:gd name="T11" fmla="*/ 5 h 250"/>
                <a:gd name="T12" fmla="*/ 8 w 78"/>
                <a:gd name="T13" fmla="*/ 9 h 250"/>
                <a:gd name="T14" fmla="*/ 4 w 78"/>
                <a:gd name="T15" fmla="*/ 14 h 250"/>
                <a:gd name="T16" fmla="*/ 1 w 78"/>
                <a:gd name="T17" fmla="*/ 18 h 250"/>
                <a:gd name="T18" fmla="*/ 0 w 78"/>
                <a:gd name="T19" fmla="*/ 23 h 250"/>
                <a:gd name="T20" fmla="*/ 0 w 78"/>
                <a:gd name="T21" fmla="*/ 30 h 250"/>
                <a:gd name="T22" fmla="*/ 6 w 78"/>
                <a:gd name="T23" fmla="*/ 250 h 250"/>
                <a:gd name="T24" fmla="*/ 78 w 78"/>
                <a:gd name="T25" fmla="*/ 247 h 250"/>
                <a:gd name="T26" fmla="*/ 70 w 78"/>
                <a:gd name="T27" fmla="*/ 27 h 250"/>
                <a:gd name="T28" fmla="*/ 70 w 78"/>
                <a:gd name="T29" fmla="*/ 27 h 250"/>
                <a:gd name="T30" fmla="*/ 70 w 78"/>
                <a:gd name="T31" fmla="*/ 22 h 250"/>
                <a:gd name="T32" fmla="*/ 68 w 78"/>
                <a:gd name="T33" fmla="*/ 17 h 250"/>
                <a:gd name="T34" fmla="*/ 65 w 78"/>
                <a:gd name="T35" fmla="*/ 11 h 250"/>
                <a:gd name="T36" fmla="*/ 62 w 78"/>
                <a:gd name="T37" fmla="*/ 8 h 250"/>
                <a:gd name="T38" fmla="*/ 57 w 78"/>
                <a:gd name="T39" fmla="*/ 4 h 250"/>
                <a:gd name="T40" fmla="*/ 52 w 78"/>
                <a:gd name="T41" fmla="*/ 1 h 250"/>
                <a:gd name="T42" fmla="*/ 47 w 78"/>
                <a:gd name="T43" fmla="*/ 0 h 250"/>
                <a:gd name="T44" fmla="*/ 42 w 78"/>
                <a:gd name="T45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" h="250">
                  <a:moveTo>
                    <a:pt x="42" y="0"/>
                  </a:moveTo>
                  <a:lnTo>
                    <a:pt x="27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5" y="2"/>
                  </a:lnTo>
                  <a:lnTo>
                    <a:pt x="12" y="5"/>
                  </a:lnTo>
                  <a:lnTo>
                    <a:pt x="8" y="9"/>
                  </a:lnTo>
                  <a:lnTo>
                    <a:pt x="4" y="14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6" y="250"/>
                  </a:lnTo>
                  <a:lnTo>
                    <a:pt x="78" y="24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0" y="22"/>
                  </a:lnTo>
                  <a:lnTo>
                    <a:pt x="68" y="17"/>
                  </a:lnTo>
                  <a:lnTo>
                    <a:pt x="65" y="11"/>
                  </a:lnTo>
                  <a:lnTo>
                    <a:pt x="62" y="8"/>
                  </a:lnTo>
                  <a:lnTo>
                    <a:pt x="57" y="4"/>
                  </a:lnTo>
                  <a:lnTo>
                    <a:pt x="52" y="1"/>
                  </a:lnTo>
                  <a:lnTo>
                    <a:pt x="47" y="0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45" name="Freeform 20729"/>
            <p:cNvSpPr/>
            <p:nvPr/>
          </p:nvSpPr>
          <p:spPr bwMode="auto">
            <a:xfrm>
              <a:off x="-1485900" y="2138363"/>
              <a:ext cx="120650" cy="306388"/>
            </a:xfrm>
            <a:custGeom>
              <a:avLst/>
              <a:gdLst>
                <a:gd name="T0" fmla="*/ 42 w 76"/>
                <a:gd name="T1" fmla="*/ 0 h 193"/>
                <a:gd name="T2" fmla="*/ 27 w 76"/>
                <a:gd name="T3" fmla="*/ 0 h 193"/>
                <a:gd name="T4" fmla="*/ 27 w 76"/>
                <a:gd name="T5" fmla="*/ 0 h 193"/>
                <a:gd name="T6" fmla="*/ 22 w 76"/>
                <a:gd name="T7" fmla="*/ 2 h 193"/>
                <a:gd name="T8" fmla="*/ 16 w 76"/>
                <a:gd name="T9" fmla="*/ 3 h 193"/>
                <a:gd name="T10" fmla="*/ 12 w 76"/>
                <a:gd name="T11" fmla="*/ 6 h 193"/>
                <a:gd name="T12" fmla="*/ 8 w 76"/>
                <a:gd name="T13" fmla="*/ 10 h 193"/>
                <a:gd name="T14" fmla="*/ 4 w 76"/>
                <a:gd name="T15" fmla="*/ 13 h 193"/>
                <a:gd name="T16" fmla="*/ 1 w 76"/>
                <a:gd name="T17" fmla="*/ 19 h 193"/>
                <a:gd name="T18" fmla="*/ 0 w 76"/>
                <a:gd name="T19" fmla="*/ 24 h 193"/>
                <a:gd name="T20" fmla="*/ 0 w 76"/>
                <a:gd name="T21" fmla="*/ 30 h 193"/>
                <a:gd name="T22" fmla="*/ 5 w 76"/>
                <a:gd name="T23" fmla="*/ 193 h 193"/>
                <a:gd name="T24" fmla="*/ 76 w 76"/>
                <a:gd name="T25" fmla="*/ 191 h 193"/>
                <a:gd name="T26" fmla="*/ 70 w 76"/>
                <a:gd name="T27" fmla="*/ 28 h 193"/>
                <a:gd name="T28" fmla="*/ 70 w 76"/>
                <a:gd name="T29" fmla="*/ 28 h 193"/>
                <a:gd name="T30" fmla="*/ 70 w 76"/>
                <a:gd name="T31" fmla="*/ 21 h 193"/>
                <a:gd name="T32" fmla="*/ 68 w 76"/>
                <a:gd name="T33" fmla="*/ 16 h 193"/>
                <a:gd name="T34" fmla="*/ 65 w 76"/>
                <a:gd name="T35" fmla="*/ 12 h 193"/>
                <a:gd name="T36" fmla="*/ 61 w 76"/>
                <a:gd name="T37" fmla="*/ 8 h 193"/>
                <a:gd name="T38" fmla="*/ 57 w 76"/>
                <a:gd name="T39" fmla="*/ 4 h 193"/>
                <a:gd name="T40" fmla="*/ 52 w 76"/>
                <a:gd name="T41" fmla="*/ 2 h 193"/>
                <a:gd name="T42" fmla="*/ 47 w 76"/>
                <a:gd name="T43" fmla="*/ 0 h 193"/>
                <a:gd name="T44" fmla="*/ 42 w 76"/>
                <a:gd name="T45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" h="193">
                  <a:moveTo>
                    <a:pt x="42" y="0"/>
                  </a:moveTo>
                  <a:lnTo>
                    <a:pt x="27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6" y="3"/>
                  </a:lnTo>
                  <a:lnTo>
                    <a:pt x="12" y="6"/>
                  </a:lnTo>
                  <a:lnTo>
                    <a:pt x="8" y="10"/>
                  </a:lnTo>
                  <a:lnTo>
                    <a:pt x="4" y="13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5" y="193"/>
                  </a:lnTo>
                  <a:lnTo>
                    <a:pt x="76" y="191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0" y="21"/>
                  </a:lnTo>
                  <a:lnTo>
                    <a:pt x="68" y="16"/>
                  </a:lnTo>
                  <a:lnTo>
                    <a:pt x="65" y="12"/>
                  </a:lnTo>
                  <a:lnTo>
                    <a:pt x="61" y="8"/>
                  </a:lnTo>
                  <a:lnTo>
                    <a:pt x="57" y="4"/>
                  </a:lnTo>
                  <a:lnTo>
                    <a:pt x="52" y="2"/>
                  </a:lnTo>
                  <a:lnTo>
                    <a:pt x="47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46" name="Freeform 20730"/>
            <p:cNvSpPr/>
            <p:nvPr/>
          </p:nvSpPr>
          <p:spPr bwMode="auto">
            <a:xfrm>
              <a:off x="-1485900" y="2138363"/>
              <a:ext cx="120650" cy="306388"/>
            </a:xfrm>
            <a:custGeom>
              <a:avLst/>
              <a:gdLst>
                <a:gd name="T0" fmla="*/ 42 w 76"/>
                <a:gd name="T1" fmla="*/ 0 h 193"/>
                <a:gd name="T2" fmla="*/ 27 w 76"/>
                <a:gd name="T3" fmla="*/ 0 h 193"/>
                <a:gd name="T4" fmla="*/ 27 w 76"/>
                <a:gd name="T5" fmla="*/ 0 h 193"/>
                <a:gd name="T6" fmla="*/ 22 w 76"/>
                <a:gd name="T7" fmla="*/ 2 h 193"/>
                <a:gd name="T8" fmla="*/ 16 w 76"/>
                <a:gd name="T9" fmla="*/ 3 h 193"/>
                <a:gd name="T10" fmla="*/ 12 w 76"/>
                <a:gd name="T11" fmla="*/ 6 h 193"/>
                <a:gd name="T12" fmla="*/ 8 w 76"/>
                <a:gd name="T13" fmla="*/ 10 h 193"/>
                <a:gd name="T14" fmla="*/ 4 w 76"/>
                <a:gd name="T15" fmla="*/ 13 h 193"/>
                <a:gd name="T16" fmla="*/ 1 w 76"/>
                <a:gd name="T17" fmla="*/ 19 h 193"/>
                <a:gd name="T18" fmla="*/ 0 w 76"/>
                <a:gd name="T19" fmla="*/ 24 h 193"/>
                <a:gd name="T20" fmla="*/ 0 w 76"/>
                <a:gd name="T21" fmla="*/ 30 h 193"/>
                <a:gd name="T22" fmla="*/ 5 w 76"/>
                <a:gd name="T23" fmla="*/ 193 h 193"/>
                <a:gd name="T24" fmla="*/ 76 w 76"/>
                <a:gd name="T25" fmla="*/ 191 h 193"/>
                <a:gd name="T26" fmla="*/ 70 w 76"/>
                <a:gd name="T27" fmla="*/ 28 h 193"/>
                <a:gd name="T28" fmla="*/ 70 w 76"/>
                <a:gd name="T29" fmla="*/ 28 h 193"/>
                <a:gd name="T30" fmla="*/ 70 w 76"/>
                <a:gd name="T31" fmla="*/ 21 h 193"/>
                <a:gd name="T32" fmla="*/ 68 w 76"/>
                <a:gd name="T33" fmla="*/ 16 h 193"/>
                <a:gd name="T34" fmla="*/ 65 w 76"/>
                <a:gd name="T35" fmla="*/ 12 h 193"/>
                <a:gd name="T36" fmla="*/ 61 w 76"/>
                <a:gd name="T37" fmla="*/ 8 h 193"/>
                <a:gd name="T38" fmla="*/ 57 w 76"/>
                <a:gd name="T39" fmla="*/ 4 h 193"/>
                <a:gd name="T40" fmla="*/ 52 w 76"/>
                <a:gd name="T41" fmla="*/ 2 h 193"/>
                <a:gd name="T42" fmla="*/ 47 w 76"/>
                <a:gd name="T43" fmla="*/ 0 h 193"/>
                <a:gd name="T44" fmla="*/ 42 w 76"/>
                <a:gd name="T45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" h="193">
                  <a:moveTo>
                    <a:pt x="42" y="0"/>
                  </a:moveTo>
                  <a:lnTo>
                    <a:pt x="27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6" y="3"/>
                  </a:lnTo>
                  <a:lnTo>
                    <a:pt x="12" y="6"/>
                  </a:lnTo>
                  <a:lnTo>
                    <a:pt x="8" y="10"/>
                  </a:lnTo>
                  <a:lnTo>
                    <a:pt x="4" y="13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5" y="193"/>
                  </a:lnTo>
                  <a:lnTo>
                    <a:pt x="76" y="191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0" y="21"/>
                  </a:lnTo>
                  <a:lnTo>
                    <a:pt x="68" y="16"/>
                  </a:lnTo>
                  <a:lnTo>
                    <a:pt x="65" y="12"/>
                  </a:lnTo>
                  <a:lnTo>
                    <a:pt x="61" y="8"/>
                  </a:lnTo>
                  <a:lnTo>
                    <a:pt x="57" y="4"/>
                  </a:lnTo>
                  <a:lnTo>
                    <a:pt x="52" y="2"/>
                  </a:lnTo>
                  <a:lnTo>
                    <a:pt x="47" y="0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47" name="Freeform 20731"/>
            <p:cNvSpPr/>
            <p:nvPr/>
          </p:nvSpPr>
          <p:spPr bwMode="auto">
            <a:xfrm>
              <a:off x="-1895475" y="2106613"/>
              <a:ext cx="123825" cy="350838"/>
            </a:xfrm>
            <a:custGeom>
              <a:avLst/>
              <a:gdLst>
                <a:gd name="T0" fmla="*/ 42 w 78"/>
                <a:gd name="T1" fmla="*/ 0 h 221"/>
                <a:gd name="T2" fmla="*/ 28 w 78"/>
                <a:gd name="T3" fmla="*/ 0 h 221"/>
                <a:gd name="T4" fmla="*/ 28 w 78"/>
                <a:gd name="T5" fmla="*/ 0 h 221"/>
                <a:gd name="T6" fmla="*/ 22 w 78"/>
                <a:gd name="T7" fmla="*/ 1 h 221"/>
                <a:gd name="T8" fmla="*/ 17 w 78"/>
                <a:gd name="T9" fmla="*/ 2 h 221"/>
                <a:gd name="T10" fmla="*/ 12 w 78"/>
                <a:gd name="T11" fmla="*/ 5 h 221"/>
                <a:gd name="T12" fmla="*/ 8 w 78"/>
                <a:gd name="T13" fmla="*/ 9 h 221"/>
                <a:gd name="T14" fmla="*/ 6 w 78"/>
                <a:gd name="T15" fmla="*/ 14 h 221"/>
                <a:gd name="T16" fmla="*/ 3 w 78"/>
                <a:gd name="T17" fmla="*/ 18 h 221"/>
                <a:gd name="T18" fmla="*/ 2 w 78"/>
                <a:gd name="T19" fmla="*/ 24 h 221"/>
                <a:gd name="T20" fmla="*/ 0 w 78"/>
                <a:gd name="T21" fmla="*/ 30 h 221"/>
                <a:gd name="T22" fmla="*/ 7 w 78"/>
                <a:gd name="T23" fmla="*/ 221 h 221"/>
                <a:gd name="T24" fmla="*/ 78 w 78"/>
                <a:gd name="T25" fmla="*/ 220 h 221"/>
                <a:gd name="T26" fmla="*/ 72 w 78"/>
                <a:gd name="T27" fmla="*/ 27 h 221"/>
                <a:gd name="T28" fmla="*/ 72 w 78"/>
                <a:gd name="T29" fmla="*/ 27 h 221"/>
                <a:gd name="T30" fmla="*/ 71 w 78"/>
                <a:gd name="T31" fmla="*/ 22 h 221"/>
                <a:gd name="T32" fmla="*/ 69 w 78"/>
                <a:gd name="T33" fmla="*/ 17 h 221"/>
                <a:gd name="T34" fmla="*/ 67 w 78"/>
                <a:gd name="T35" fmla="*/ 11 h 221"/>
                <a:gd name="T36" fmla="*/ 63 w 78"/>
                <a:gd name="T37" fmla="*/ 7 h 221"/>
                <a:gd name="T38" fmla="*/ 59 w 78"/>
                <a:gd name="T39" fmla="*/ 4 h 221"/>
                <a:gd name="T40" fmla="*/ 54 w 78"/>
                <a:gd name="T41" fmla="*/ 1 h 221"/>
                <a:gd name="T42" fmla="*/ 48 w 78"/>
                <a:gd name="T43" fmla="*/ 0 h 221"/>
                <a:gd name="T44" fmla="*/ 42 w 78"/>
                <a:gd name="T4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" h="221">
                  <a:moveTo>
                    <a:pt x="42" y="0"/>
                  </a:moveTo>
                  <a:lnTo>
                    <a:pt x="28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9"/>
                  </a:lnTo>
                  <a:lnTo>
                    <a:pt x="6" y="14"/>
                  </a:lnTo>
                  <a:lnTo>
                    <a:pt x="3" y="18"/>
                  </a:lnTo>
                  <a:lnTo>
                    <a:pt x="2" y="24"/>
                  </a:lnTo>
                  <a:lnTo>
                    <a:pt x="0" y="30"/>
                  </a:lnTo>
                  <a:lnTo>
                    <a:pt x="7" y="221"/>
                  </a:lnTo>
                  <a:lnTo>
                    <a:pt x="78" y="220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1" y="22"/>
                  </a:lnTo>
                  <a:lnTo>
                    <a:pt x="69" y="17"/>
                  </a:lnTo>
                  <a:lnTo>
                    <a:pt x="67" y="11"/>
                  </a:lnTo>
                  <a:lnTo>
                    <a:pt x="63" y="7"/>
                  </a:lnTo>
                  <a:lnTo>
                    <a:pt x="59" y="4"/>
                  </a:lnTo>
                  <a:lnTo>
                    <a:pt x="54" y="1"/>
                  </a:lnTo>
                  <a:lnTo>
                    <a:pt x="48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48" name="Freeform 20732"/>
            <p:cNvSpPr/>
            <p:nvPr/>
          </p:nvSpPr>
          <p:spPr bwMode="auto">
            <a:xfrm>
              <a:off x="-1895475" y="2106613"/>
              <a:ext cx="123825" cy="350838"/>
            </a:xfrm>
            <a:custGeom>
              <a:avLst/>
              <a:gdLst>
                <a:gd name="T0" fmla="*/ 42 w 78"/>
                <a:gd name="T1" fmla="*/ 0 h 221"/>
                <a:gd name="T2" fmla="*/ 28 w 78"/>
                <a:gd name="T3" fmla="*/ 0 h 221"/>
                <a:gd name="T4" fmla="*/ 28 w 78"/>
                <a:gd name="T5" fmla="*/ 0 h 221"/>
                <a:gd name="T6" fmla="*/ 22 w 78"/>
                <a:gd name="T7" fmla="*/ 1 h 221"/>
                <a:gd name="T8" fmla="*/ 17 w 78"/>
                <a:gd name="T9" fmla="*/ 2 h 221"/>
                <a:gd name="T10" fmla="*/ 12 w 78"/>
                <a:gd name="T11" fmla="*/ 5 h 221"/>
                <a:gd name="T12" fmla="*/ 8 w 78"/>
                <a:gd name="T13" fmla="*/ 9 h 221"/>
                <a:gd name="T14" fmla="*/ 6 w 78"/>
                <a:gd name="T15" fmla="*/ 14 h 221"/>
                <a:gd name="T16" fmla="*/ 3 w 78"/>
                <a:gd name="T17" fmla="*/ 18 h 221"/>
                <a:gd name="T18" fmla="*/ 2 w 78"/>
                <a:gd name="T19" fmla="*/ 24 h 221"/>
                <a:gd name="T20" fmla="*/ 0 w 78"/>
                <a:gd name="T21" fmla="*/ 30 h 221"/>
                <a:gd name="T22" fmla="*/ 7 w 78"/>
                <a:gd name="T23" fmla="*/ 221 h 221"/>
                <a:gd name="T24" fmla="*/ 78 w 78"/>
                <a:gd name="T25" fmla="*/ 220 h 221"/>
                <a:gd name="T26" fmla="*/ 72 w 78"/>
                <a:gd name="T27" fmla="*/ 27 h 221"/>
                <a:gd name="T28" fmla="*/ 72 w 78"/>
                <a:gd name="T29" fmla="*/ 27 h 221"/>
                <a:gd name="T30" fmla="*/ 71 w 78"/>
                <a:gd name="T31" fmla="*/ 22 h 221"/>
                <a:gd name="T32" fmla="*/ 69 w 78"/>
                <a:gd name="T33" fmla="*/ 17 h 221"/>
                <a:gd name="T34" fmla="*/ 67 w 78"/>
                <a:gd name="T35" fmla="*/ 11 h 221"/>
                <a:gd name="T36" fmla="*/ 63 w 78"/>
                <a:gd name="T37" fmla="*/ 7 h 221"/>
                <a:gd name="T38" fmla="*/ 59 w 78"/>
                <a:gd name="T39" fmla="*/ 4 h 221"/>
                <a:gd name="T40" fmla="*/ 54 w 78"/>
                <a:gd name="T41" fmla="*/ 1 h 221"/>
                <a:gd name="T42" fmla="*/ 48 w 78"/>
                <a:gd name="T43" fmla="*/ 0 h 221"/>
                <a:gd name="T44" fmla="*/ 42 w 78"/>
                <a:gd name="T4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" h="221">
                  <a:moveTo>
                    <a:pt x="42" y="0"/>
                  </a:moveTo>
                  <a:lnTo>
                    <a:pt x="28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9"/>
                  </a:lnTo>
                  <a:lnTo>
                    <a:pt x="6" y="14"/>
                  </a:lnTo>
                  <a:lnTo>
                    <a:pt x="3" y="18"/>
                  </a:lnTo>
                  <a:lnTo>
                    <a:pt x="2" y="24"/>
                  </a:lnTo>
                  <a:lnTo>
                    <a:pt x="0" y="30"/>
                  </a:lnTo>
                  <a:lnTo>
                    <a:pt x="7" y="221"/>
                  </a:lnTo>
                  <a:lnTo>
                    <a:pt x="78" y="220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1" y="22"/>
                  </a:lnTo>
                  <a:lnTo>
                    <a:pt x="69" y="17"/>
                  </a:lnTo>
                  <a:lnTo>
                    <a:pt x="67" y="11"/>
                  </a:lnTo>
                  <a:lnTo>
                    <a:pt x="63" y="7"/>
                  </a:lnTo>
                  <a:lnTo>
                    <a:pt x="59" y="4"/>
                  </a:lnTo>
                  <a:lnTo>
                    <a:pt x="54" y="1"/>
                  </a:lnTo>
                  <a:lnTo>
                    <a:pt x="48" y="0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49" name="Freeform 20733"/>
            <p:cNvSpPr/>
            <p:nvPr/>
          </p:nvSpPr>
          <p:spPr bwMode="auto">
            <a:xfrm>
              <a:off x="-1762125" y="3324225"/>
              <a:ext cx="38100" cy="39688"/>
            </a:xfrm>
            <a:custGeom>
              <a:avLst/>
              <a:gdLst>
                <a:gd name="T0" fmla="*/ 24 w 24"/>
                <a:gd name="T1" fmla="*/ 12 h 25"/>
                <a:gd name="T2" fmla="*/ 24 w 24"/>
                <a:gd name="T3" fmla="*/ 12 h 25"/>
                <a:gd name="T4" fmla="*/ 24 w 24"/>
                <a:gd name="T5" fmla="*/ 17 h 25"/>
                <a:gd name="T6" fmla="*/ 22 w 24"/>
                <a:gd name="T7" fmla="*/ 21 h 25"/>
                <a:gd name="T8" fmla="*/ 18 w 24"/>
                <a:gd name="T9" fmla="*/ 23 h 25"/>
                <a:gd name="T10" fmla="*/ 13 w 24"/>
                <a:gd name="T11" fmla="*/ 25 h 25"/>
                <a:gd name="T12" fmla="*/ 13 w 24"/>
                <a:gd name="T13" fmla="*/ 25 h 25"/>
                <a:gd name="T14" fmla="*/ 7 w 24"/>
                <a:gd name="T15" fmla="*/ 25 h 25"/>
                <a:gd name="T16" fmla="*/ 4 w 24"/>
                <a:gd name="T17" fmla="*/ 22 h 25"/>
                <a:gd name="T18" fmla="*/ 1 w 24"/>
                <a:gd name="T19" fmla="*/ 18 h 25"/>
                <a:gd name="T20" fmla="*/ 0 w 24"/>
                <a:gd name="T21" fmla="*/ 13 h 25"/>
                <a:gd name="T22" fmla="*/ 0 w 24"/>
                <a:gd name="T23" fmla="*/ 13 h 25"/>
                <a:gd name="T24" fmla="*/ 0 w 24"/>
                <a:gd name="T25" fmla="*/ 8 h 25"/>
                <a:gd name="T26" fmla="*/ 2 w 24"/>
                <a:gd name="T27" fmla="*/ 4 h 25"/>
                <a:gd name="T28" fmla="*/ 7 w 24"/>
                <a:gd name="T29" fmla="*/ 1 h 25"/>
                <a:gd name="T30" fmla="*/ 11 w 24"/>
                <a:gd name="T31" fmla="*/ 0 h 25"/>
                <a:gd name="T32" fmla="*/ 11 w 24"/>
                <a:gd name="T33" fmla="*/ 0 h 25"/>
                <a:gd name="T34" fmla="*/ 17 w 24"/>
                <a:gd name="T35" fmla="*/ 0 h 25"/>
                <a:gd name="T36" fmla="*/ 20 w 24"/>
                <a:gd name="T37" fmla="*/ 3 h 25"/>
                <a:gd name="T38" fmla="*/ 24 w 24"/>
                <a:gd name="T39" fmla="*/ 6 h 25"/>
                <a:gd name="T40" fmla="*/ 24 w 24"/>
                <a:gd name="T41" fmla="*/ 12 h 25"/>
                <a:gd name="T42" fmla="*/ 24 w 24"/>
                <a:gd name="T4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5">
                  <a:moveTo>
                    <a:pt x="24" y="12"/>
                  </a:moveTo>
                  <a:lnTo>
                    <a:pt x="24" y="12"/>
                  </a:lnTo>
                  <a:lnTo>
                    <a:pt x="24" y="17"/>
                  </a:lnTo>
                  <a:lnTo>
                    <a:pt x="22" y="21"/>
                  </a:lnTo>
                  <a:lnTo>
                    <a:pt x="18" y="23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4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0" y="3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50" name="Freeform 20734"/>
            <p:cNvSpPr/>
            <p:nvPr/>
          </p:nvSpPr>
          <p:spPr bwMode="auto">
            <a:xfrm>
              <a:off x="-1768475" y="3262313"/>
              <a:ext cx="38100" cy="41275"/>
            </a:xfrm>
            <a:custGeom>
              <a:avLst/>
              <a:gdLst>
                <a:gd name="T0" fmla="*/ 24 w 24"/>
                <a:gd name="T1" fmla="*/ 13 h 26"/>
                <a:gd name="T2" fmla="*/ 24 w 24"/>
                <a:gd name="T3" fmla="*/ 13 h 26"/>
                <a:gd name="T4" fmla="*/ 24 w 24"/>
                <a:gd name="T5" fmla="*/ 18 h 26"/>
                <a:gd name="T6" fmla="*/ 22 w 24"/>
                <a:gd name="T7" fmla="*/ 22 h 26"/>
                <a:gd name="T8" fmla="*/ 17 w 24"/>
                <a:gd name="T9" fmla="*/ 25 h 26"/>
                <a:gd name="T10" fmla="*/ 13 w 24"/>
                <a:gd name="T11" fmla="*/ 26 h 26"/>
                <a:gd name="T12" fmla="*/ 13 w 24"/>
                <a:gd name="T13" fmla="*/ 26 h 26"/>
                <a:gd name="T14" fmla="*/ 8 w 24"/>
                <a:gd name="T15" fmla="*/ 25 h 26"/>
                <a:gd name="T16" fmla="*/ 4 w 24"/>
                <a:gd name="T17" fmla="*/ 22 h 26"/>
                <a:gd name="T18" fmla="*/ 0 w 24"/>
                <a:gd name="T19" fmla="*/ 18 h 26"/>
                <a:gd name="T20" fmla="*/ 0 w 24"/>
                <a:gd name="T21" fmla="*/ 13 h 26"/>
                <a:gd name="T22" fmla="*/ 0 w 24"/>
                <a:gd name="T23" fmla="*/ 13 h 26"/>
                <a:gd name="T24" fmla="*/ 0 w 24"/>
                <a:gd name="T25" fmla="*/ 8 h 26"/>
                <a:gd name="T26" fmla="*/ 2 w 24"/>
                <a:gd name="T27" fmla="*/ 4 h 26"/>
                <a:gd name="T28" fmla="*/ 6 w 24"/>
                <a:gd name="T29" fmla="*/ 1 h 26"/>
                <a:gd name="T30" fmla="*/ 11 w 24"/>
                <a:gd name="T31" fmla="*/ 0 h 26"/>
                <a:gd name="T32" fmla="*/ 11 w 24"/>
                <a:gd name="T33" fmla="*/ 0 h 26"/>
                <a:gd name="T34" fmla="*/ 17 w 24"/>
                <a:gd name="T35" fmla="*/ 1 h 26"/>
                <a:gd name="T36" fmla="*/ 21 w 24"/>
                <a:gd name="T37" fmla="*/ 4 h 26"/>
                <a:gd name="T38" fmla="*/ 23 w 24"/>
                <a:gd name="T39" fmla="*/ 8 h 26"/>
                <a:gd name="T40" fmla="*/ 24 w 24"/>
                <a:gd name="T41" fmla="*/ 13 h 26"/>
                <a:gd name="T42" fmla="*/ 24 w 24"/>
                <a:gd name="T43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6">
                  <a:moveTo>
                    <a:pt x="24" y="13"/>
                  </a:moveTo>
                  <a:lnTo>
                    <a:pt x="24" y="13"/>
                  </a:lnTo>
                  <a:lnTo>
                    <a:pt x="24" y="18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8" y="25"/>
                  </a:lnTo>
                  <a:lnTo>
                    <a:pt x="4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7" y="1"/>
                  </a:lnTo>
                  <a:lnTo>
                    <a:pt x="21" y="4"/>
                  </a:lnTo>
                  <a:lnTo>
                    <a:pt x="23" y="8"/>
                  </a:lnTo>
                  <a:lnTo>
                    <a:pt x="24" y="13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51" name="Freeform 20735"/>
            <p:cNvSpPr/>
            <p:nvPr/>
          </p:nvSpPr>
          <p:spPr bwMode="auto">
            <a:xfrm>
              <a:off x="-1760538" y="3381375"/>
              <a:ext cx="39688" cy="41275"/>
            </a:xfrm>
            <a:custGeom>
              <a:avLst/>
              <a:gdLst>
                <a:gd name="T0" fmla="*/ 25 w 25"/>
                <a:gd name="T1" fmla="*/ 13 h 26"/>
                <a:gd name="T2" fmla="*/ 25 w 25"/>
                <a:gd name="T3" fmla="*/ 13 h 26"/>
                <a:gd name="T4" fmla="*/ 25 w 25"/>
                <a:gd name="T5" fmla="*/ 17 h 26"/>
                <a:gd name="T6" fmla="*/ 22 w 25"/>
                <a:gd name="T7" fmla="*/ 23 h 26"/>
                <a:gd name="T8" fmla="*/ 18 w 25"/>
                <a:gd name="T9" fmla="*/ 25 h 26"/>
                <a:gd name="T10" fmla="*/ 13 w 25"/>
                <a:gd name="T11" fmla="*/ 26 h 26"/>
                <a:gd name="T12" fmla="*/ 13 w 25"/>
                <a:gd name="T13" fmla="*/ 26 h 26"/>
                <a:gd name="T14" fmla="*/ 8 w 25"/>
                <a:gd name="T15" fmla="*/ 25 h 26"/>
                <a:gd name="T16" fmla="*/ 4 w 25"/>
                <a:gd name="T17" fmla="*/ 23 h 26"/>
                <a:gd name="T18" fmla="*/ 1 w 25"/>
                <a:gd name="T19" fmla="*/ 19 h 26"/>
                <a:gd name="T20" fmla="*/ 0 w 25"/>
                <a:gd name="T21" fmla="*/ 13 h 26"/>
                <a:gd name="T22" fmla="*/ 0 w 25"/>
                <a:gd name="T23" fmla="*/ 13 h 26"/>
                <a:gd name="T24" fmla="*/ 0 w 25"/>
                <a:gd name="T25" fmla="*/ 8 h 26"/>
                <a:gd name="T26" fmla="*/ 3 w 25"/>
                <a:gd name="T27" fmla="*/ 4 h 26"/>
                <a:gd name="T28" fmla="*/ 6 w 25"/>
                <a:gd name="T29" fmla="*/ 2 h 26"/>
                <a:gd name="T30" fmla="*/ 12 w 25"/>
                <a:gd name="T31" fmla="*/ 0 h 26"/>
                <a:gd name="T32" fmla="*/ 12 w 25"/>
                <a:gd name="T33" fmla="*/ 0 h 26"/>
                <a:gd name="T34" fmla="*/ 17 w 25"/>
                <a:gd name="T35" fmla="*/ 2 h 26"/>
                <a:gd name="T36" fmla="*/ 21 w 25"/>
                <a:gd name="T37" fmla="*/ 4 h 26"/>
                <a:gd name="T38" fmla="*/ 23 w 25"/>
                <a:gd name="T39" fmla="*/ 8 h 26"/>
                <a:gd name="T40" fmla="*/ 25 w 25"/>
                <a:gd name="T41" fmla="*/ 13 h 26"/>
                <a:gd name="T42" fmla="*/ 25 w 25"/>
                <a:gd name="T43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6">
                  <a:moveTo>
                    <a:pt x="25" y="13"/>
                  </a:moveTo>
                  <a:lnTo>
                    <a:pt x="25" y="13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8" y="25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8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21" y="4"/>
                  </a:lnTo>
                  <a:lnTo>
                    <a:pt x="23" y="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52" name="Freeform 20736"/>
            <p:cNvSpPr/>
            <p:nvPr/>
          </p:nvSpPr>
          <p:spPr bwMode="auto">
            <a:xfrm>
              <a:off x="-2805113" y="2170113"/>
              <a:ext cx="77788" cy="36513"/>
            </a:xfrm>
            <a:custGeom>
              <a:avLst/>
              <a:gdLst>
                <a:gd name="T0" fmla="*/ 25 w 49"/>
                <a:gd name="T1" fmla="*/ 0 h 23"/>
                <a:gd name="T2" fmla="*/ 25 w 49"/>
                <a:gd name="T3" fmla="*/ 0 h 23"/>
                <a:gd name="T4" fmla="*/ 29 w 49"/>
                <a:gd name="T5" fmla="*/ 0 h 23"/>
                <a:gd name="T6" fmla="*/ 34 w 49"/>
                <a:gd name="T7" fmla="*/ 3 h 23"/>
                <a:gd name="T8" fmla="*/ 38 w 49"/>
                <a:gd name="T9" fmla="*/ 4 h 23"/>
                <a:gd name="T10" fmla="*/ 42 w 49"/>
                <a:gd name="T11" fmla="*/ 7 h 23"/>
                <a:gd name="T12" fmla="*/ 45 w 49"/>
                <a:gd name="T13" fmla="*/ 10 h 23"/>
                <a:gd name="T14" fmla="*/ 46 w 49"/>
                <a:gd name="T15" fmla="*/ 14 h 23"/>
                <a:gd name="T16" fmla="*/ 47 w 49"/>
                <a:gd name="T17" fmla="*/ 20 h 23"/>
                <a:gd name="T18" fmla="*/ 49 w 49"/>
                <a:gd name="T19" fmla="*/ 23 h 23"/>
                <a:gd name="T20" fmla="*/ 0 w 49"/>
                <a:gd name="T21" fmla="*/ 23 h 23"/>
                <a:gd name="T22" fmla="*/ 0 w 49"/>
                <a:gd name="T23" fmla="*/ 23 h 23"/>
                <a:gd name="T24" fmla="*/ 2 w 49"/>
                <a:gd name="T25" fmla="*/ 20 h 23"/>
                <a:gd name="T26" fmla="*/ 3 w 49"/>
                <a:gd name="T27" fmla="*/ 14 h 23"/>
                <a:gd name="T28" fmla="*/ 6 w 49"/>
                <a:gd name="T29" fmla="*/ 10 h 23"/>
                <a:gd name="T30" fmla="*/ 8 w 49"/>
                <a:gd name="T31" fmla="*/ 7 h 23"/>
                <a:gd name="T32" fmla="*/ 11 w 49"/>
                <a:gd name="T33" fmla="*/ 4 h 23"/>
                <a:gd name="T34" fmla="*/ 16 w 49"/>
                <a:gd name="T35" fmla="*/ 3 h 23"/>
                <a:gd name="T36" fmla="*/ 20 w 49"/>
                <a:gd name="T37" fmla="*/ 0 h 23"/>
                <a:gd name="T38" fmla="*/ 25 w 49"/>
                <a:gd name="T3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23">
                  <a:moveTo>
                    <a:pt x="25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4" y="3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0"/>
                  </a:lnTo>
                  <a:lnTo>
                    <a:pt x="46" y="14"/>
                  </a:lnTo>
                  <a:lnTo>
                    <a:pt x="47" y="20"/>
                  </a:lnTo>
                  <a:lnTo>
                    <a:pt x="49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20"/>
                  </a:lnTo>
                  <a:lnTo>
                    <a:pt x="3" y="14"/>
                  </a:lnTo>
                  <a:lnTo>
                    <a:pt x="6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6" y="3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53" name="Freeform 20737"/>
            <p:cNvSpPr/>
            <p:nvPr/>
          </p:nvSpPr>
          <p:spPr bwMode="auto">
            <a:xfrm>
              <a:off x="-2805113" y="2170113"/>
              <a:ext cx="77788" cy="36513"/>
            </a:xfrm>
            <a:custGeom>
              <a:avLst/>
              <a:gdLst>
                <a:gd name="T0" fmla="*/ 25 w 49"/>
                <a:gd name="T1" fmla="*/ 0 h 23"/>
                <a:gd name="T2" fmla="*/ 25 w 49"/>
                <a:gd name="T3" fmla="*/ 0 h 23"/>
                <a:gd name="T4" fmla="*/ 29 w 49"/>
                <a:gd name="T5" fmla="*/ 0 h 23"/>
                <a:gd name="T6" fmla="*/ 34 w 49"/>
                <a:gd name="T7" fmla="*/ 3 h 23"/>
                <a:gd name="T8" fmla="*/ 38 w 49"/>
                <a:gd name="T9" fmla="*/ 4 h 23"/>
                <a:gd name="T10" fmla="*/ 42 w 49"/>
                <a:gd name="T11" fmla="*/ 7 h 23"/>
                <a:gd name="T12" fmla="*/ 45 w 49"/>
                <a:gd name="T13" fmla="*/ 10 h 23"/>
                <a:gd name="T14" fmla="*/ 46 w 49"/>
                <a:gd name="T15" fmla="*/ 14 h 23"/>
                <a:gd name="T16" fmla="*/ 47 w 49"/>
                <a:gd name="T17" fmla="*/ 20 h 23"/>
                <a:gd name="T18" fmla="*/ 49 w 49"/>
                <a:gd name="T19" fmla="*/ 23 h 23"/>
                <a:gd name="T20" fmla="*/ 0 w 49"/>
                <a:gd name="T21" fmla="*/ 23 h 23"/>
                <a:gd name="T22" fmla="*/ 0 w 49"/>
                <a:gd name="T23" fmla="*/ 23 h 23"/>
                <a:gd name="T24" fmla="*/ 2 w 49"/>
                <a:gd name="T25" fmla="*/ 20 h 23"/>
                <a:gd name="T26" fmla="*/ 3 w 49"/>
                <a:gd name="T27" fmla="*/ 14 h 23"/>
                <a:gd name="T28" fmla="*/ 6 w 49"/>
                <a:gd name="T29" fmla="*/ 10 h 23"/>
                <a:gd name="T30" fmla="*/ 8 w 49"/>
                <a:gd name="T31" fmla="*/ 7 h 23"/>
                <a:gd name="T32" fmla="*/ 11 w 49"/>
                <a:gd name="T33" fmla="*/ 4 h 23"/>
                <a:gd name="T34" fmla="*/ 16 w 49"/>
                <a:gd name="T35" fmla="*/ 3 h 23"/>
                <a:gd name="T36" fmla="*/ 20 w 49"/>
                <a:gd name="T37" fmla="*/ 0 h 23"/>
                <a:gd name="T38" fmla="*/ 25 w 49"/>
                <a:gd name="T3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23">
                  <a:moveTo>
                    <a:pt x="25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4" y="3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0"/>
                  </a:lnTo>
                  <a:lnTo>
                    <a:pt x="46" y="14"/>
                  </a:lnTo>
                  <a:lnTo>
                    <a:pt x="47" y="20"/>
                  </a:lnTo>
                  <a:lnTo>
                    <a:pt x="49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20"/>
                  </a:lnTo>
                  <a:lnTo>
                    <a:pt x="3" y="14"/>
                  </a:lnTo>
                  <a:lnTo>
                    <a:pt x="6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6" y="3"/>
                  </a:lnTo>
                  <a:lnTo>
                    <a:pt x="20" y="0"/>
                  </a:lnTo>
                  <a:lnTo>
                    <a:pt x="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pic>
          <p:nvPicPr>
            <p:cNvPr id="254" name="Picture 20738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2813050" y="2197100"/>
              <a:ext cx="936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5" name="Freeform 20739"/>
            <p:cNvSpPr/>
            <p:nvPr/>
          </p:nvSpPr>
          <p:spPr bwMode="auto">
            <a:xfrm>
              <a:off x="-2805113" y="2206625"/>
              <a:ext cx="77788" cy="0"/>
            </a:xfrm>
            <a:custGeom>
              <a:avLst/>
              <a:gdLst>
                <a:gd name="T0" fmla="*/ 49 w 49"/>
                <a:gd name="T1" fmla="*/ 0 w 49"/>
                <a:gd name="T2" fmla="*/ 0 w 49"/>
                <a:gd name="T3" fmla="*/ 0 w 49"/>
                <a:gd name="T4" fmla="*/ 0 w 49"/>
                <a:gd name="T5" fmla="*/ 49 w 49"/>
                <a:gd name="T6" fmla="*/ 49 w 49"/>
                <a:gd name="T7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AD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56" name="Freeform 20740"/>
            <p:cNvSpPr/>
            <p:nvPr/>
          </p:nvSpPr>
          <p:spPr bwMode="auto">
            <a:xfrm>
              <a:off x="-2805113" y="2206625"/>
              <a:ext cx="77788" cy="0"/>
            </a:xfrm>
            <a:custGeom>
              <a:avLst/>
              <a:gdLst>
                <a:gd name="T0" fmla="*/ 49 w 49"/>
                <a:gd name="T1" fmla="*/ 0 w 49"/>
                <a:gd name="T2" fmla="*/ 0 w 49"/>
                <a:gd name="T3" fmla="*/ 0 w 49"/>
                <a:gd name="T4" fmla="*/ 0 w 49"/>
                <a:gd name="T5" fmla="*/ 49 w 49"/>
                <a:gd name="T6" fmla="*/ 49 w 49"/>
                <a:gd name="T7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57" name="Freeform 20741"/>
            <p:cNvSpPr/>
            <p:nvPr/>
          </p:nvSpPr>
          <p:spPr bwMode="auto">
            <a:xfrm>
              <a:off x="-2668588" y="2076450"/>
              <a:ext cx="77788" cy="38100"/>
            </a:xfrm>
            <a:custGeom>
              <a:avLst/>
              <a:gdLst>
                <a:gd name="T0" fmla="*/ 25 w 49"/>
                <a:gd name="T1" fmla="*/ 0 h 24"/>
                <a:gd name="T2" fmla="*/ 25 w 49"/>
                <a:gd name="T3" fmla="*/ 0 h 24"/>
                <a:gd name="T4" fmla="*/ 29 w 49"/>
                <a:gd name="T5" fmla="*/ 0 h 24"/>
                <a:gd name="T6" fmla="*/ 34 w 49"/>
                <a:gd name="T7" fmla="*/ 2 h 24"/>
                <a:gd name="T8" fmla="*/ 38 w 49"/>
                <a:gd name="T9" fmla="*/ 4 h 24"/>
                <a:gd name="T10" fmla="*/ 42 w 49"/>
                <a:gd name="T11" fmla="*/ 7 h 24"/>
                <a:gd name="T12" fmla="*/ 45 w 49"/>
                <a:gd name="T13" fmla="*/ 11 h 24"/>
                <a:gd name="T14" fmla="*/ 46 w 49"/>
                <a:gd name="T15" fmla="*/ 15 h 24"/>
                <a:gd name="T16" fmla="*/ 47 w 49"/>
                <a:gd name="T17" fmla="*/ 19 h 24"/>
                <a:gd name="T18" fmla="*/ 49 w 49"/>
                <a:gd name="T19" fmla="*/ 24 h 24"/>
                <a:gd name="T20" fmla="*/ 0 w 49"/>
                <a:gd name="T21" fmla="*/ 24 h 24"/>
                <a:gd name="T22" fmla="*/ 0 w 49"/>
                <a:gd name="T23" fmla="*/ 24 h 24"/>
                <a:gd name="T24" fmla="*/ 2 w 49"/>
                <a:gd name="T25" fmla="*/ 19 h 24"/>
                <a:gd name="T26" fmla="*/ 3 w 49"/>
                <a:gd name="T27" fmla="*/ 15 h 24"/>
                <a:gd name="T28" fmla="*/ 6 w 49"/>
                <a:gd name="T29" fmla="*/ 11 h 24"/>
                <a:gd name="T30" fmla="*/ 8 w 49"/>
                <a:gd name="T31" fmla="*/ 7 h 24"/>
                <a:gd name="T32" fmla="*/ 11 w 49"/>
                <a:gd name="T33" fmla="*/ 4 h 24"/>
                <a:gd name="T34" fmla="*/ 16 w 49"/>
                <a:gd name="T35" fmla="*/ 2 h 24"/>
                <a:gd name="T36" fmla="*/ 20 w 49"/>
                <a:gd name="T37" fmla="*/ 0 h 24"/>
                <a:gd name="T38" fmla="*/ 25 w 49"/>
                <a:gd name="T3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24">
                  <a:moveTo>
                    <a:pt x="25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6" y="15"/>
                  </a:lnTo>
                  <a:lnTo>
                    <a:pt x="47" y="19"/>
                  </a:lnTo>
                  <a:lnTo>
                    <a:pt x="49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6" y="11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58" name="Freeform 20742"/>
            <p:cNvSpPr/>
            <p:nvPr/>
          </p:nvSpPr>
          <p:spPr bwMode="auto">
            <a:xfrm>
              <a:off x="-2668588" y="2076450"/>
              <a:ext cx="77788" cy="38100"/>
            </a:xfrm>
            <a:custGeom>
              <a:avLst/>
              <a:gdLst>
                <a:gd name="T0" fmla="*/ 25 w 49"/>
                <a:gd name="T1" fmla="*/ 0 h 24"/>
                <a:gd name="T2" fmla="*/ 25 w 49"/>
                <a:gd name="T3" fmla="*/ 0 h 24"/>
                <a:gd name="T4" fmla="*/ 29 w 49"/>
                <a:gd name="T5" fmla="*/ 0 h 24"/>
                <a:gd name="T6" fmla="*/ 34 w 49"/>
                <a:gd name="T7" fmla="*/ 2 h 24"/>
                <a:gd name="T8" fmla="*/ 38 w 49"/>
                <a:gd name="T9" fmla="*/ 4 h 24"/>
                <a:gd name="T10" fmla="*/ 42 w 49"/>
                <a:gd name="T11" fmla="*/ 7 h 24"/>
                <a:gd name="T12" fmla="*/ 45 w 49"/>
                <a:gd name="T13" fmla="*/ 11 h 24"/>
                <a:gd name="T14" fmla="*/ 46 w 49"/>
                <a:gd name="T15" fmla="*/ 15 h 24"/>
                <a:gd name="T16" fmla="*/ 47 w 49"/>
                <a:gd name="T17" fmla="*/ 19 h 24"/>
                <a:gd name="T18" fmla="*/ 49 w 49"/>
                <a:gd name="T19" fmla="*/ 24 h 24"/>
                <a:gd name="T20" fmla="*/ 0 w 49"/>
                <a:gd name="T21" fmla="*/ 24 h 24"/>
                <a:gd name="T22" fmla="*/ 0 w 49"/>
                <a:gd name="T23" fmla="*/ 24 h 24"/>
                <a:gd name="T24" fmla="*/ 2 w 49"/>
                <a:gd name="T25" fmla="*/ 19 h 24"/>
                <a:gd name="T26" fmla="*/ 3 w 49"/>
                <a:gd name="T27" fmla="*/ 15 h 24"/>
                <a:gd name="T28" fmla="*/ 6 w 49"/>
                <a:gd name="T29" fmla="*/ 11 h 24"/>
                <a:gd name="T30" fmla="*/ 8 w 49"/>
                <a:gd name="T31" fmla="*/ 7 h 24"/>
                <a:gd name="T32" fmla="*/ 11 w 49"/>
                <a:gd name="T33" fmla="*/ 4 h 24"/>
                <a:gd name="T34" fmla="*/ 16 w 49"/>
                <a:gd name="T35" fmla="*/ 2 h 24"/>
                <a:gd name="T36" fmla="*/ 20 w 49"/>
                <a:gd name="T37" fmla="*/ 0 h 24"/>
                <a:gd name="T38" fmla="*/ 25 w 49"/>
                <a:gd name="T3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24">
                  <a:moveTo>
                    <a:pt x="25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6" y="15"/>
                  </a:lnTo>
                  <a:lnTo>
                    <a:pt x="47" y="19"/>
                  </a:lnTo>
                  <a:lnTo>
                    <a:pt x="49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6" y="11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59" name="Freeform 20743"/>
            <p:cNvSpPr>
              <a:spLocks noEditPoints="1"/>
            </p:cNvSpPr>
            <p:nvPr/>
          </p:nvSpPr>
          <p:spPr bwMode="auto">
            <a:xfrm>
              <a:off x="-2668588" y="2114550"/>
              <a:ext cx="77788" cy="0"/>
            </a:xfrm>
            <a:custGeom>
              <a:avLst/>
              <a:gdLst>
                <a:gd name="T0" fmla="*/ 0 w 49"/>
                <a:gd name="T1" fmla="*/ 0 w 49"/>
                <a:gd name="T2" fmla="*/ 0 w 49"/>
                <a:gd name="T3" fmla="*/ 0 w 49"/>
                <a:gd name="T4" fmla="*/ 0 w 49"/>
                <a:gd name="T5" fmla="*/ 49 w 49"/>
                <a:gd name="T6" fmla="*/ 49 w 49"/>
                <a:gd name="T7" fmla="*/ 49 w 49"/>
                <a:gd name="T8" fmla="*/ 49 w 49"/>
                <a:gd name="T9" fmla="*/ 0 w 49"/>
                <a:gd name="T10" fmla="*/ 0 w 49"/>
                <a:gd name="T11" fmla="*/ 49 w 49"/>
                <a:gd name="T12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</a:cxnLst>
              <a:rect l="0" t="0" r="r" b="b"/>
              <a:pathLst>
                <a:path w="4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9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60" name="Rectangle 20744"/>
            <p:cNvSpPr>
              <a:spLocks noChangeArrowheads="1"/>
            </p:cNvSpPr>
            <p:nvPr/>
          </p:nvSpPr>
          <p:spPr bwMode="auto">
            <a:xfrm>
              <a:off x="-2668588" y="2114550"/>
              <a:ext cx="1588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61" name="Freeform 20745"/>
            <p:cNvSpPr/>
            <p:nvPr/>
          </p:nvSpPr>
          <p:spPr bwMode="auto">
            <a:xfrm>
              <a:off x="-2668588" y="2114550"/>
              <a:ext cx="77788" cy="0"/>
            </a:xfrm>
            <a:custGeom>
              <a:avLst/>
              <a:gdLst>
                <a:gd name="T0" fmla="*/ 49 w 49"/>
                <a:gd name="T1" fmla="*/ 49 w 49"/>
                <a:gd name="T2" fmla="*/ 49 w 49"/>
                <a:gd name="T3" fmla="*/ 49 w 49"/>
                <a:gd name="T4" fmla="*/ 0 w 49"/>
                <a:gd name="T5" fmla="*/ 0 w 49"/>
                <a:gd name="T6" fmla="*/ 49 w 49"/>
                <a:gd name="T7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9" y="0"/>
                  </a:lnTo>
                  <a:lnTo>
                    <a:pt x="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62" name="Freeform 20746"/>
            <p:cNvSpPr/>
            <p:nvPr/>
          </p:nvSpPr>
          <p:spPr bwMode="auto">
            <a:xfrm>
              <a:off x="-2668588" y="2114550"/>
              <a:ext cx="77788" cy="0"/>
            </a:xfrm>
            <a:custGeom>
              <a:avLst/>
              <a:gdLst>
                <a:gd name="T0" fmla="*/ 49 w 49"/>
                <a:gd name="T1" fmla="*/ 0 w 49"/>
                <a:gd name="T2" fmla="*/ 0 w 49"/>
                <a:gd name="T3" fmla="*/ 0 w 49"/>
                <a:gd name="T4" fmla="*/ 0 w 49"/>
                <a:gd name="T5" fmla="*/ 49 w 49"/>
                <a:gd name="T6" fmla="*/ 49 w 49"/>
                <a:gd name="T7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AD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63" name="Freeform 20747"/>
            <p:cNvSpPr/>
            <p:nvPr/>
          </p:nvSpPr>
          <p:spPr bwMode="auto">
            <a:xfrm>
              <a:off x="-2668588" y="2114550"/>
              <a:ext cx="77788" cy="0"/>
            </a:xfrm>
            <a:custGeom>
              <a:avLst/>
              <a:gdLst>
                <a:gd name="T0" fmla="*/ 49 w 49"/>
                <a:gd name="T1" fmla="*/ 0 w 49"/>
                <a:gd name="T2" fmla="*/ 0 w 49"/>
                <a:gd name="T3" fmla="*/ 0 w 49"/>
                <a:gd name="T4" fmla="*/ 0 w 49"/>
                <a:gd name="T5" fmla="*/ 49 w 49"/>
                <a:gd name="T6" fmla="*/ 49 w 49"/>
                <a:gd name="T7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64" name="Freeform 20748"/>
            <p:cNvSpPr/>
            <p:nvPr/>
          </p:nvSpPr>
          <p:spPr bwMode="auto">
            <a:xfrm>
              <a:off x="-2527300" y="2041525"/>
              <a:ext cx="76200" cy="38100"/>
            </a:xfrm>
            <a:custGeom>
              <a:avLst/>
              <a:gdLst>
                <a:gd name="T0" fmla="*/ 25 w 48"/>
                <a:gd name="T1" fmla="*/ 0 h 24"/>
                <a:gd name="T2" fmla="*/ 25 w 48"/>
                <a:gd name="T3" fmla="*/ 0 h 24"/>
                <a:gd name="T4" fmla="*/ 29 w 48"/>
                <a:gd name="T5" fmla="*/ 0 h 24"/>
                <a:gd name="T6" fmla="*/ 34 w 48"/>
                <a:gd name="T7" fmla="*/ 2 h 24"/>
                <a:gd name="T8" fmla="*/ 38 w 48"/>
                <a:gd name="T9" fmla="*/ 4 h 24"/>
                <a:gd name="T10" fmla="*/ 40 w 48"/>
                <a:gd name="T11" fmla="*/ 7 h 24"/>
                <a:gd name="T12" fmla="*/ 44 w 48"/>
                <a:gd name="T13" fmla="*/ 11 h 24"/>
                <a:gd name="T14" fmla="*/ 45 w 48"/>
                <a:gd name="T15" fmla="*/ 15 h 24"/>
                <a:gd name="T16" fmla="*/ 47 w 48"/>
                <a:gd name="T17" fmla="*/ 18 h 24"/>
                <a:gd name="T18" fmla="*/ 48 w 48"/>
                <a:gd name="T19" fmla="*/ 24 h 24"/>
                <a:gd name="T20" fmla="*/ 0 w 48"/>
                <a:gd name="T21" fmla="*/ 24 h 24"/>
                <a:gd name="T22" fmla="*/ 0 w 48"/>
                <a:gd name="T23" fmla="*/ 24 h 24"/>
                <a:gd name="T24" fmla="*/ 1 w 48"/>
                <a:gd name="T25" fmla="*/ 18 h 24"/>
                <a:gd name="T26" fmla="*/ 3 w 48"/>
                <a:gd name="T27" fmla="*/ 15 h 24"/>
                <a:gd name="T28" fmla="*/ 5 w 48"/>
                <a:gd name="T29" fmla="*/ 11 h 24"/>
                <a:gd name="T30" fmla="*/ 8 w 48"/>
                <a:gd name="T31" fmla="*/ 7 h 24"/>
                <a:gd name="T32" fmla="*/ 10 w 48"/>
                <a:gd name="T33" fmla="*/ 4 h 24"/>
                <a:gd name="T34" fmla="*/ 16 w 48"/>
                <a:gd name="T35" fmla="*/ 2 h 24"/>
                <a:gd name="T36" fmla="*/ 19 w 48"/>
                <a:gd name="T37" fmla="*/ 0 h 24"/>
                <a:gd name="T38" fmla="*/ 25 w 48"/>
                <a:gd name="T3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" h="24">
                  <a:moveTo>
                    <a:pt x="25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0" y="7"/>
                  </a:lnTo>
                  <a:lnTo>
                    <a:pt x="44" y="11"/>
                  </a:lnTo>
                  <a:lnTo>
                    <a:pt x="45" y="15"/>
                  </a:lnTo>
                  <a:lnTo>
                    <a:pt x="47" y="18"/>
                  </a:lnTo>
                  <a:lnTo>
                    <a:pt x="48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8" y="7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19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65" name="Freeform 20749"/>
            <p:cNvSpPr/>
            <p:nvPr/>
          </p:nvSpPr>
          <p:spPr bwMode="auto">
            <a:xfrm>
              <a:off x="-2527300" y="2041525"/>
              <a:ext cx="76200" cy="38100"/>
            </a:xfrm>
            <a:custGeom>
              <a:avLst/>
              <a:gdLst>
                <a:gd name="T0" fmla="*/ 25 w 48"/>
                <a:gd name="T1" fmla="*/ 0 h 24"/>
                <a:gd name="T2" fmla="*/ 25 w 48"/>
                <a:gd name="T3" fmla="*/ 0 h 24"/>
                <a:gd name="T4" fmla="*/ 29 w 48"/>
                <a:gd name="T5" fmla="*/ 0 h 24"/>
                <a:gd name="T6" fmla="*/ 34 w 48"/>
                <a:gd name="T7" fmla="*/ 2 h 24"/>
                <a:gd name="T8" fmla="*/ 38 w 48"/>
                <a:gd name="T9" fmla="*/ 4 h 24"/>
                <a:gd name="T10" fmla="*/ 40 w 48"/>
                <a:gd name="T11" fmla="*/ 7 h 24"/>
                <a:gd name="T12" fmla="*/ 44 w 48"/>
                <a:gd name="T13" fmla="*/ 11 h 24"/>
                <a:gd name="T14" fmla="*/ 45 w 48"/>
                <a:gd name="T15" fmla="*/ 15 h 24"/>
                <a:gd name="T16" fmla="*/ 47 w 48"/>
                <a:gd name="T17" fmla="*/ 18 h 24"/>
                <a:gd name="T18" fmla="*/ 48 w 48"/>
                <a:gd name="T19" fmla="*/ 24 h 24"/>
                <a:gd name="T20" fmla="*/ 0 w 48"/>
                <a:gd name="T21" fmla="*/ 24 h 24"/>
                <a:gd name="T22" fmla="*/ 0 w 48"/>
                <a:gd name="T23" fmla="*/ 24 h 24"/>
                <a:gd name="T24" fmla="*/ 1 w 48"/>
                <a:gd name="T25" fmla="*/ 18 h 24"/>
                <a:gd name="T26" fmla="*/ 3 w 48"/>
                <a:gd name="T27" fmla="*/ 15 h 24"/>
                <a:gd name="T28" fmla="*/ 5 w 48"/>
                <a:gd name="T29" fmla="*/ 11 h 24"/>
                <a:gd name="T30" fmla="*/ 8 w 48"/>
                <a:gd name="T31" fmla="*/ 7 h 24"/>
                <a:gd name="T32" fmla="*/ 10 w 48"/>
                <a:gd name="T33" fmla="*/ 4 h 24"/>
                <a:gd name="T34" fmla="*/ 16 w 48"/>
                <a:gd name="T35" fmla="*/ 2 h 24"/>
                <a:gd name="T36" fmla="*/ 19 w 48"/>
                <a:gd name="T37" fmla="*/ 0 h 24"/>
                <a:gd name="T38" fmla="*/ 25 w 48"/>
                <a:gd name="T3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" h="24">
                  <a:moveTo>
                    <a:pt x="25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0" y="7"/>
                  </a:lnTo>
                  <a:lnTo>
                    <a:pt x="44" y="11"/>
                  </a:lnTo>
                  <a:lnTo>
                    <a:pt x="45" y="15"/>
                  </a:lnTo>
                  <a:lnTo>
                    <a:pt x="47" y="18"/>
                  </a:lnTo>
                  <a:lnTo>
                    <a:pt x="48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8" y="7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19" y="0"/>
                  </a:lnTo>
                  <a:lnTo>
                    <a:pt x="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66" name="Freeform 20750"/>
            <p:cNvSpPr>
              <a:spLocks noEditPoints="1"/>
            </p:cNvSpPr>
            <p:nvPr/>
          </p:nvSpPr>
          <p:spPr bwMode="auto">
            <a:xfrm>
              <a:off x="-2527300" y="2079625"/>
              <a:ext cx="76200" cy="0"/>
            </a:xfrm>
            <a:custGeom>
              <a:avLst/>
              <a:gdLst>
                <a:gd name="T0" fmla="*/ 0 w 48"/>
                <a:gd name="T1" fmla="*/ 0 w 48"/>
                <a:gd name="T2" fmla="*/ 0 w 48"/>
                <a:gd name="T3" fmla="*/ 0 w 48"/>
                <a:gd name="T4" fmla="*/ 0 w 48"/>
                <a:gd name="T5" fmla="*/ 48 w 48"/>
                <a:gd name="T6" fmla="*/ 48 w 48"/>
                <a:gd name="T7" fmla="*/ 48 w 48"/>
                <a:gd name="T8" fmla="*/ 48 w 48"/>
                <a:gd name="T9" fmla="*/ 0 w 48"/>
                <a:gd name="T10" fmla="*/ 0 w 48"/>
                <a:gd name="T11" fmla="*/ 48 w 48"/>
                <a:gd name="T12" fmla="*/ 48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9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67" name="Rectangle 20752"/>
            <p:cNvSpPr>
              <a:spLocks noChangeArrowheads="1"/>
            </p:cNvSpPr>
            <p:nvPr/>
          </p:nvSpPr>
          <p:spPr bwMode="auto">
            <a:xfrm>
              <a:off x="-2527300" y="2079625"/>
              <a:ext cx="1588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68" name="Freeform 20753"/>
            <p:cNvSpPr/>
            <p:nvPr/>
          </p:nvSpPr>
          <p:spPr bwMode="auto">
            <a:xfrm>
              <a:off x="-2527300" y="2079625"/>
              <a:ext cx="76200" cy="0"/>
            </a:xfrm>
            <a:custGeom>
              <a:avLst/>
              <a:gdLst>
                <a:gd name="T0" fmla="*/ 48 w 48"/>
                <a:gd name="T1" fmla="*/ 48 w 48"/>
                <a:gd name="T2" fmla="*/ 48 w 48"/>
                <a:gd name="T3" fmla="*/ 48 w 48"/>
                <a:gd name="T4" fmla="*/ 0 w 48"/>
                <a:gd name="T5" fmla="*/ 0 w 48"/>
                <a:gd name="T6" fmla="*/ 48 w 48"/>
                <a:gd name="T7" fmla="*/ 48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8" y="0"/>
                  </a:lnTo>
                  <a:lnTo>
                    <a:pt x="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69" name="Freeform 20754"/>
            <p:cNvSpPr/>
            <p:nvPr/>
          </p:nvSpPr>
          <p:spPr bwMode="auto">
            <a:xfrm>
              <a:off x="-2527300" y="2079625"/>
              <a:ext cx="76200" cy="0"/>
            </a:xfrm>
            <a:custGeom>
              <a:avLst/>
              <a:gdLst>
                <a:gd name="T0" fmla="*/ 48 w 48"/>
                <a:gd name="T1" fmla="*/ 0 w 48"/>
                <a:gd name="T2" fmla="*/ 0 w 48"/>
                <a:gd name="T3" fmla="*/ 0 w 48"/>
                <a:gd name="T4" fmla="*/ 0 w 48"/>
                <a:gd name="T5" fmla="*/ 48 w 48"/>
                <a:gd name="T6" fmla="*/ 48 w 48"/>
                <a:gd name="T7" fmla="*/ 48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AD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70" name="Freeform 20755"/>
            <p:cNvSpPr/>
            <p:nvPr/>
          </p:nvSpPr>
          <p:spPr bwMode="auto">
            <a:xfrm>
              <a:off x="-2527300" y="2079625"/>
              <a:ext cx="76200" cy="0"/>
            </a:xfrm>
            <a:custGeom>
              <a:avLst/>
              <a:gdLst>
                <a:gd name="T0" fmla="*/ 48 w 48"/>
                <a:gd name="T1" fmla="*/ 0 w 48"/>
                <a:gd name="T2" fmla="*/ 0 w 48"/>
                <a:gd name="T3" fmla="*/ 0 w 48"/>
                <a:gd name="T4" fmla="*/ 0 w 48"/>
                <a:gd name="T5" fmla="*/ 48 w 48"/>
                <a:gd name="T6" fmla="*/ 48 w 48"/>
                <a:gd name="T7" fmla="*/ 48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71" name="Freeform 20756"/>
            <p:cNvSpPr/>
            <p:nvPr/>
          </p:nvSpPr>
          <p:spPr bwMode="auto">
            <a:xfrm>
              <a:off x="-1874838" y="2130425"/>
              <a:ext cx="74613" cy="38100"/>
            </a:xfrm>
            <a:custGeom>
              <a:avLst/>
              <a:gdLst>
                <a:gd name="T0" fmla="*/ 24 w 47"/>
                <a:gd name="T1" fmla="*/ 0 h 24"/>
                <a:gd name="T2" fmla="*/ 24 w 47"/>
                <a:gd name="T3" fmla="*/ 0 h 24"/>
                <a:gd name="T4" fmla="*/ 29 w 47"/>
                <a:gd name="T5" fmla="*/ 0 h 24"/>
                <a:gd name="T6" fmla="*/ 33 w 47"/>
                <a:gd name="T7" fmla="*/ 2 h 24"/>
                <a:gd name="T8" fmla="*/ 37 w 47"/>
                <a:gd name="T9" fmla="*/ 4 h 24"/>
                <a:gd name="T10" fmla="*/ 41 w 47"/>
                <a:gd name="T11" fmla="*/ 7 h 24"/>
                <a:gd name="T12" fmla="*/ 43 w 47"/>
                <a:gd name="T13" fmla="*/ 11 h 24"/>
                <a:gd name="T14" fmla="*/ 46 w 47"/>
                <a:gd name="T15" fmla="*/ 15 h 24"/>
                <a:gd name="T16" fmla="*/ 47 w 47"/>
                <a:gd name="T17" fmla="*/ 18 h 24"/>
                <a:gd name="T18" fmla="*/ 47 w 47"/>
                <a:gd name="T19" fmla="*/ 24 h 24"/>
                <a:gd name="T20" fmla="*/ 0 w 47"/>
                <a:gd name="T21" fmla="*/ 24 h 24"/>
                <a:gd name="T22" fmla="*/ 0 w 47"/>
                <a:gd name="T23" fmla="*/ 24 h 24"/>
                <a:gd name="T24" fmla="*/ 0 w 47"/>
                <a:gd name="T25" fmla="*/ 18 h 24"/>
                <a:gd name="T26" fmla="*/ 2 w 47"/>
                <a:gd name="T27" fmla="*/ 15 h 24"/>
                <a:gd name="T28" fmla="*/ 4 w 47"/>
                <a:gd name="T29" fmla="*/ 11 h 24"/>
                <a:gd name="T30" fmla="*/ 7 w 47"/>
                <a:gd name="T31" fmla="*/ 7 h 24"/>
                <a:gd name="T32" fmla="*/ 11 w 47"/>
                <a:gd name="T33" fmla="*/ 4 h 24"/>
                <a:gd name="T34" fmla="*/ 15 w 47"/>
                <a:gd name="T35" fmla="*/ 2 h 24"/>
                <a:gd name="T36" fmla="*/ 19 w 47"/>
                <a:gd name="T37" fmla="*/ 0 h 24"/>
                <a:gd name="T38" fmla="*/ 24 w 47"/>
                <a:gd name="T3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24">
                  <a:moveTo>
                    <a:pt x="24" y="0"/>
                  </a:moveTo>
                  <a:lnTo>
                    <a:pt x="24" y="0"/>
                  </a:lnTo>
                  <a:lnTo>
                    <a:pt x="29" y="0"/>
                  </a:lnTo>
                  <a:lnTo>
                    <a:pt x="33" y="2"/>
                  </a:lnTo>
                  <a:lnTo>
                    <a:pt x="37" y="4"/>
                  </a:lnTo>
                  <a:lnTo>
                    <a:pt x="41" y="7"/>
                  </a:lnTo>
                  <a:lnTo>
                    <a:pt x="43" y="11"/>
                  </a:lnTo>
                  <a:lnTo>
                    <a:pt x="46" y="15"/>
                  </a:lnTo>
                  <a:lnTo>
                    <a:pt x="47" y="18"/>
                  </a:lnTo>
                  <a:lnTo>
                    <a:pt x="47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72" name="Freeform 20757"/>
            <p:cNvSpPr/>
            <p:nvPr/>
          </p:nvSpPr>
          <p:spPr bwMode="auto">
            <a:xfrm>
              <a:off x="-1874838" y="2130425"/>
              <a:ext cx="74613" cy="38100"/>
            </a:xfrm>
            <a:custGeom>
              <a:avLst/>
              <a:gdLst>
                <a:gd name="T0" fmla="*/ 24 w 47"/>
                <a:gd name="T1" fmla="*/ 0 h 24"/>
                <a:gd name="T2" fmla="*/ 24 w 47"/>
                <a:gd name="T3" fmla="*/ 0 h 24"/>
                <a:gd name="T4" fmla="*/ 29 w 47"/>
                <a:gd name="T5" fmla="*/ 0 h 24"/>
                <a:gd name="T6" fmla="*/ 33 w 47"/>
                <a:gd name="T7" fmla="*/ 2 h 24"/>
                <a:gd name="T8" fmla="*/ 37 w 47"/>
                <a:gd name="T9" fmla="*/ 4 h 24"/>
                <a:gd name="T10" fmla="*/ 41 w 47"/>
                <a:gd name="T11" fmla="*/ 7 h 24"/>
                <a:gd name="T12" fmla="*/ 43 w 47"/>
                <a:gd name="T13" fmla="*/ 11 h 24"/>
                <a:gd name="T14" fmla="*/ 46 w 47"/>
                <a:gd name="T15" fmla="*/ 15 h 24"/>
                <a:gd name="T16" fmla="*/ 47 w 47"/>
                <a:gd name="T17" fmla="*/ 18 h 24"/>
                <a:gd name="T18" fmla="*/ 47 w 47"/>
                <a:gd name="T19" fmla="*/ 24 h 24"/>
                <a:gd name="T20" fmla="*/ 0 w 47"/>
                <a:gd name="T21" fmla="*/ 24 h 24"/>
                <a:gd name="T22" fmla="*/ 0 w 47"/>
                <a:gd name="T23" fmla="*/ 24 h 24"/>
                <a:gd name="T24" fmla="*/ 0 w 47"/>
                <a:gd name="T25" fmla="*/ 18 h 24"/>
                <a:gd name="T26" fmla="*/ 2 w 47"/>
                <a:gd name="T27" fmla="*/ 15 h 24"/>
                <a:gd name="T28" fmla="*/ 4 w 47"/>
                <a:gd name="T29" fmla="*/ 11 h 24"/>
                <a:gd name="T30" fmla="*/ 7 w 47"/>
                <a:gd name="T31" fmla="*/ 7 h 24"/>
                <a:gd name="T32" fmla="*/ 11 w 47"/>
                <a:gd name="T33" fmla="*/ 4 h 24"/>
                <a:gd name="T34" fmla="*/ 15 w 47"/>
                <a:gd name="T35" fmla="*/ 2 h 24"/>
                <a:gd name="T36" fmla="*/ 19 w 47"/>
                <a:gd name="T37" fmla="*/ 0 h 24"/>
                <a:gd name="T38" fmla="*/ 24 w 47"/>
                <a:gd name="T3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24">
                  <a:moveTo>
                    <a:pt x="24" y="0"/>
                  </a:moveTo>
                  <a:lnTo>
                    <a:pt x="24" y="0"/>
                  </a:lnTo>
                  <a:lnTo>
                    <a:pt x="29" y="0"/>
                  </a:lnTo>
                  <a:lnTo>
                    <a:pt x="33" y="2"/>
                  </a:lnTo>
                  <a:lnTo>
                    <a:pt x="37" y="4"/>
                  </a:lnTo>
                  <a:lnTo>
                    <a:pt x="41" y="7"/>
                  </a:lnTo>
                  <a:lnTo>
                    <a:pt x="43" y="11"/>
                  </a:lnTo>
                  <a:lnTo>
                    <a:pt x="46" y="15"/>
                  </a:lnTo>
                  <a:lnTo>
                    <a:pt x="47" y="18"/>
                  </a:lnTo>
                  <a:lnTo>
                    <a:pt x="47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73" name="Freeform 20758"/>
            <p:cNvSpPr>
              <a:spLocks noEditPoints="1"/>
            </p:cNvSpPr>
            <p:nvPr/>
          </p:nvSpPr>
          <p:spPr bwMode="auto">
            <a:xfrm>
              <a:off x="-1874838" y="2168525"/>
              <a:ext cx="74613" cy="0"/>
            </a:xfrm>
            <a:custGeom>
              <a:avLst/>
              <a:gdLst>
                <a:gd name="T0" fmla="*/ 0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  <a:gd name="T8" fmla="*/ 47 w 47"/>
                <a:gd name="T9" fmla="*/ 0 w 47"/>
                <a:gd name="T10" fmla="*/ 0 w 47"/>
                <a:gd name="T11" fmla="*/ 47 w 47"/>
                <a:gd name="T12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9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74" name="Rectangle 20759"/>
            <p:cNvSpPr>
              <a:spLocks noChangeArrowheads="1"/>
            </p:cNvSpPr>
            <p:nvPr/>
          </p:nvSpPr>
          <p:spPr bwMode="auto">
            <a:xfrm>
              <a:off x="-1874838" y="2168525"/>
              <a:ext cx="1588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75" name="Freeform 20760"/>
            <p:cNvSpPr/>
            <p:nvPr/>
          </p:nvSpPr>
          <p:spPr bwMode="auto">
            <a:xfrm>
              <a:off x="-1874838" y="2168525"/>
              <a:ext cx="74613" cy="0"/>
            </a:xfrm>
            <a:custGeom>
              <a:avLst/>
              <a:gdLst>
                <a:gd name="T0" fmla="*/ 47 w 47"/>
                <a:gd name="T1" fmla="*/ 47 w 47"/>
                <a:gd name="T2" fmla="*/ 47 w 47"/>
                <a:gd name="T3" fmla="*/ 47 w 47"/>
                <a:gd name="T4" fmla="*/ 0 w 47"/>
                <a:gd name="T5" fmla="*/ 0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76" name="Freeform 20761"/>
            <p:cNvSpPr/>
            <p:nvPr/>
          </p:nvSpPr>
          <p:spPr bwMode="auto">
            <a:xfrm>
              <a:off x="-1874838" y="2168525"/>
              <a:ext cx="74613" cy="0"/>
            </a:xfrm>
            <a:custGeom>
              <a:avLst/>
              <a:gdLst>
                <a:gd name="T0" fmla="*/ 47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AD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77" name="Freeform 20762"/>
            <p:cNvSpPr/>
            <p:nvPr/>
          </p:nvSpPr>
          <p:spPr bwMode="auto">
            <a:xfrm>
              <a:off x="-1874838" y="2168525"/>
              <a:ext cx="74613" cy="0"/>
            </a:xfrm>
            <a:custGeom>
              <a:avLst/>
              <a:gdLst>
                <a:gd name="T0" fmla="*/ 47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78" name="Freeform 20763"/>
            <p:cNvSpPr/>
            <p:nvPr/>
          </p:nvSpPr>
          <p:spPr bwMode="auto">
            <a:xfrm>
              <a:off x="-1744663" y="2038350"/>
              <a:ext cx="74613" cy="36513"/>
            </a:xfrm>
            <a:custGeom>
              <a:avLst/>
              <a:gdLst>
                <a:gd name="T0" fmla="*/ 24 w 47"/>
                <a:gd name="T1" fmla="*/ 0 h 23"/>
                <a:gd name="T2" fmla="*/ 24 w 47"/>
                <a:gd name="T3" fmla="*/ 0 h 23"/>
                <a:gd name="T4" fmla="*/ 29 w 47"/>
                <a:gd name="T5" fmla="*/ 0 h 23"/>
                <a:gd name="T6" fmla="*/ 33 w 47"/>
                <a:gd name="T7" fmla="*/ 1 h 23"/>
                <a:gd name="T8" fmla="*/ 37 w 47"/>
                <a:gd name="T9" fmla="*/ 4 h 23"/>
                <a:gd name="T10" fmla="*/ 41 w 47"/>
                <a:gd name="T11" fmla="*/ 6 h 23"/>
                <a:gd name="T12" fmla="*/ 43 w 47"/>
                <a:gd name="T13" fmla="*/ 10 h 23"/>
                <a:gd name="T14" fmla="*/ 46 w 47"/>
                <a:gd name="T15" fmla="*/ 14 h 23"/>
                <a:gd name="T16" fmla="*/ 47 w 47"/>
                <a:gd name="T17" fmla="*/ 18 h 23"/>
                <a:gd name="T18" fmla="*/ 47 w 47"/>
                <a:gd name="T19" fmla="*/ 23 h 23"/>
                <a:gd name="T20" fmla="*/ 0 w 47"/>
                <a:gd name="T21" fmla="*/ 23 h 23"/>
                <a:gd name="T22" fmla="*/ 0 w 47"/>
                <a:gd name="T23" fmla="*/ 23 h 23"/>
                <a:gd name="T24" fmla="*/ 0 w 47"/>
                <a:gd name="T25" fmla="*/ 18 h 23"/>
                <a:gd name="T26" fmla="*/ 3 w 47"/>
                <a:gd name="T27" fmla="*/ 14 h 23"/>
                <a:gd name="T28" fmla="*/ 4 w 47"/>
                <a:gd name="T29" fmla="*/ 10 h 23"/>
                <a:gd name="T30" fmla="*/ 7 w 47"/>
                <a:gd name="T31" fmla="*/ 6 h 23"/>
                <a:gd name="T32" fmla="*/ 11 w 47"/>
                <a:gd name="T33" fmla="*/ 4 h 23"/>
                <a:gd name="T34" fmla="*/ 15 w 47"/>
                <a:gd name="T35" fmla="*/ 1 h 23"/>
                <a:gd name="T36" fmla="*/ 20 w 47"/>
                <a:gd name="T37" fmla="*/ 0 h 23"/>
                <a:gd name="T38" fmla="*/ 24 w 47"/>
                <a:gd name="T3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23">
                  <a:moveTo>
                    <a:pt x="24" y="0"/>
                  </a:moveTo>
                  <a:lnTo>
                    <a:pt x="24" y="0"/>
                  </a:lnTo>
                  <a:lnTo>
                    <a:pt x="29" y="0"/>
                  </a:lnTo>
                  <a:lnTo>
                    <a:pt x="33" y="1"/>
                  </a:lnTo>
                  <a:lnTo>
                    <a:pt x="37" y="4"/>
                  </a:lnTo>
                  <a:lnTo>
                    <a:pt x="41" y="6"/>
                  </a:lnTo>
                  <a:lnTo>
                    <a:pt x="43" y="10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7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79" name="Freeform 20764"/>
            <p:cNvSpPr/>
            <p:nvPr/>
          </p:nvSpPr>
          <p:spPr bwMode="auto">
            <a:xfrm>
              <a:off x="-1744663" y="2038350"/>
              <a:ext cx="74613" cy="36513"/>
            </a:xfrm>
            <a:custGeom>
              <a:avLst/>
              <a:gdLst>
                <a:gd name="T0" fmla="*/ 24 w 47"/>
                <a:gd name="T1" fmla="*/ 0 h 23"/>
                <a:gd name="T2" fmla="*/ 24 w 47"/>
                <a:gd name="T3" fmla="*/ 0 h 23"/>
                <a:gd name="T4" fmla="*/ 29 w 47"/>
                <a:gd name="T5" fmla="*/ 0 h 23"/>
                <a:gd name="T6" fmla="*/ 33 w 47"/>
                <a:gd name="T7" fmla="*/ 1 h 23"/>
                <a:gd name="T8" fmla="*/ 37 w 47"/>
                <a:gd name="T9" fmla="*/ 4 h 23"/>
                <a:gd name="T10" fmla="*/ 41 w 47"/>
                <a:gd name="T11" fmla="*/ 6 h 23"/>
                <a:gd name="T12" fmla="*/ 43 w 47"/>
                <a:gd name="T13" fmla="*/ 10 h 23"/>
                <a:gd name="T14" fmla="*/ 46 w 47"/>
                <a:gd name="T15" fmla="*/ 14 h 23"/>
                <a:gd name="T16" fmla="*/ 47 w 47"/>
                <a:gd name="T17" fmla="*/ 18 h 23"/>
                <a:gd name="T18" fmla="*/ 47 w 47"/>
                <a:gd name="T19" fmla="*/ 23 h 23"/>
                <a:gd name="T20" fmla="*/ 0 w 47"/>
                <a:gd name="T21" fmla="*/ 23 h 23"/>
                <a:gd name="T22" fmla="*/ 0 w 47"/>
                <a:gd name="T23" fmla="*/ 23 h 23"/>
                <a:gd name="T24" fmla="*/ 0 w 47"/>
                <a:gd name="T25" fmla="*/ 18 h 23"/>
                <a:gd name="T26" fmla="*/ 3 w 47"/>
                <a:gd name="T27" fmla="*/ 14 h 23"/>
                <a:gd name="T28" fmla="*/ 4 w 47"/>
                <a:gd name="T29" fmla="*/ 10 h 23"/>
                <a:gd name="T30" fmla="*/ 7 w 47"/>
                <a:gd name="T31" fmla="*/ 6 h 23"/>
                <a:gd name="T32" fmla="*/ 11 w 47"/>
                <a:gd name="T33" fmla="*/ 4 h 23"/>
                <a:gd name="T34" fmla="*/ 15 w 47"/>
                <a:gd name="T35" fmla="*/ 1 h 23"/>
                <a:gd name="T36" fmla="*/ 20 w 47"/>
                <a:gd name="T37" fmla="*/ 0 h 23"/>
                <a:gd name="T38" fmla="*/ 24 w 47"/>
                <a:gd name="T3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23">
                  <a:moveTo>
                    <a:pt x="24" y="0"/>
                  </a:moveTo>
                  <a:lnTo>
                    <a:pt x="24" y="0"/>
                  </a:lnTo>
                  <a:lnTo>
                    <a:pt x="29" y="0"/>
                  </a:lnTo>
                  <a:lnTo>
                    <a:pt x="33" y="1"/>
                  </a:lnTo>
                  <a:lnTo>
                    <a:pt x="37" y="4"/>
                  </a:lnTo>
                  <a:lnTo>
                    <a:pt x="41" y="6"/>
                  </a:lnTo>
                  <a:lnTo>
                    <a:pt x="43" y="10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7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80" name="Freeform 20765"/>
            <p:cNvSpPr>
              <a:spLocks noEditPoints="1"/>
            </p:cNvSpPr>
            <p:nvPr/>
          </p:nvSpPr>
          <p:spPr bwMode="auto">
            <a:xfrm>
              <a:off x="-1744663" y="2074863"/>
              <a:ext cx="74613" cy="0"/>
            </a:xfrm>
            <a:custGeom>
              <a:avLst/>
              <a:gdLst>
                <a:gd name="T0" fmla="*/ 0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  <a:gd name="T8" fmla="*/ 47 w 47"/>
                <a:gd name="T9" fmla="*/ 0 w 47"/>
                <a:gd name="T10" fmla="*/ 0 w 47"/>
                <a:gd name="T11" fmla="*/ 47 w 47"/>
                <a:gd name="T12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9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81" name="Rectangle 20766"/>
            <p:cNvSpPr>
              <a:spLocks noChangeArrowheads="1"/>
            </p:cNvSpPr>
            <p:nvPr/>
          </p:nvSpPr>
          <p:spPr bwMode="auto">
            <a:xfrm>
              <a:off x="-1744663" y="2074863"/>
              <a:ext cx="1588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82" name="Freeform 20767"/>
            <p:cNvSpPr/>
            <p:nvPr/>
          </p:nvSpPr>
          <p:spPr bwMode="auto">
            <a:xfrm>
              <a:off x="-1744663" y="2074863"/>
              <a:ext cx="74613" cy="0"/>
            </a:xfrm>
            <a:custGeom>
              <a:avLst/>
              <a:gdLst>
                <a:gd name="T0" fmla="*/ 47 w 47"/>
                <a:gd name="T1" fmla="*/ 47 w 47"/>
                <a:gd name="T2" fmla="*/ 47 w 47"/>
                <a:gd name="T3" fmla="*/ 47 w 47"/>
                <a:gd name="T4" fmla="*/ 0 w 47"/>
                <a:gd name="T5" fmla="*/ 0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83" name="Freeform 20768"/>
            <p:cNvSpPr/>
            <p:nvPr/>
          </p:nvSpPr>
          <p:spPr bwMode="auto">
            <a:xfrm>
              <a:off x="-1744663" y="2074863"/>
              <a:ext cx="74613" cy="0"/>
            </a:xfrm>
            <a:custGeom>
              <a:avLst/>
              <a:gdLst>
                <a:gd name="T0" fmla="*/ 47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AD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84" name="Freeform 20769"/>
            <p:cNvSpPr/>
            <p:nvPr/>
          </p:nvSpPr>
          <p:spPr bwMode="auto">
            <a:xfrm>
              <a:off x="-1744663" y="2074863"/>
              <a:ext cx="74613" cy="0"/>
            </a:xfrm>
            <a:custGeom>
              <a:avLst/>
              <a:gdLst>
                <a:gd name="T0" fmla="*/ 47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85" name="Freeform 20770"/>
            <p:cNvSpPr/>
            <p:nvPr/>
          </p:nvSpPr>
          <p:spPr bwMode="auto">
            <a:xfrm>
              <a:off x="-1604963" y="2073275"/>
              <a:ext cx="73025" cy="36513"/>
            </a:xfrm>
            <a:custGeom>
              <a:avLst/>
              <a:gdLst>
                <a:gd name="T0" fmla="*/ 23 w 46"/>
                <a:gd name="T1" fmla="*/ 0 h 23"/>
                <a:gd name="T2" fmla="*/ 23 w 46"/>
                <a:gd name="T3" fmla="*/ 0 h 23"/>
                <a:gd name="T4" fmla="*/ 28 w 46"/>
                <a:gd name="T5" fmla="*/ 0 h 23"/>
                <a:gd name="T6" fmla="*/ 32 w 46"/>
                <a:gd name="T7" fmla="*/ 1 h 23"/>
                <a:gd name="T8" fmla="*/ 36 w 46"/>
                <a:gd name="T9" fmla="*/ 4 h 23"/>
                <a:gd name="T10" fmla="*/ 40 w 46"/>
                <a:gd name="T11" fmla="*/ 6 h 23"/>
                <a:gd name="T12" fmla="*/ 43 w 46"/>
                <a:gd name="T13" fmla="*/ 10 h 23"/>
                <a:gd name="T14" fmla="*/ 45 w 46"/>
                <a:gd name="T15" fmla="*/ 14 h 23"/>
                <a:gd name="T16" fmla="*/ 46 w 46"/>
                <a:gd name="T17" fmla="*/ 18 h 23"/>
                <a:gd name="T18" fmla="*/ 46 w 46"/>
                <a:gd name="T19" fmla="*/ 23 h 23"/>
                <a:gd name="T20" fmla="*/ 0 w 46"/>
                <a:gd name="T21" fmla="*/ 23 h 23"/>
                <a:gd name="T22" fmla="*/ 0 w 46"/>
                <a:gd name="T23" fmla="*/ 23 h 23"/>
                <a:gd name="T24" fmla="*/ 0 w 46"/>
                <a:gd name="T25" fmla="*/ 18 h 23"/>
                <a:gd name="T26" fmla="*/ 1 w 46"/>
                <a:gd name="T27" fmla="*/ 14 h 23"/>
                <a:gd name="T28" fmla="*/ 3 w 46"/>
                <a:gd name="T29" fmla="*/ 10 h 23"/>
                <a:gd name="T30" fmla="*/ 6 w 46"/>
                <a:gd name="T31" fmla="*/ 6 h 23"/>
                <a:gd name="T32" fmla="*/ 10 w 46"/>
                <a:gd name="T33" fmla="*/ 4 h 23"/>
                <a:gd name="T34" fmla="*/ 14 w 46"/>
                <a:gd name="T35" fmla="*/ 1 h 23"/>
                <a:gd name="T36" fmla="*/ 18 w 46"/>
                <a:gd name="T37" fmla="*/ 0 h 23"/>
                <a:gd name="T38" fmla="*/ 23 w 46"/>
                <a:gd name="T3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23">
                  <a:moveTo>
                    <a:pt x="23" y="0"/>
                  </a:moveTo>
                  <a:lnTo>
                    <a:pt x="23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86" name="Freeform 20771"/>
            <p:cNvSpPr/>
            <p:nvPr/>
          </p:nvSpPr>
          <p:spPr bwMode="auto">
            <a:xfrm>
              <a:off x="-1604963" y="2073275"/>
              <a:ext cx="73025" cy="36513"/>
            </a:xfrm>
            <a:custGeom>
              <a:avLst/>
              <a:gdLst>
                <a:gd name="T0" fmla="*/ 23 w 46"/>
                <a:gd name="T1" fmla="*/ 0 h 23"/>
                <a:gd name="T2" fmla="*/ 23 w 46"/>
                <a:gd name="T3" fmla="*/ 0 h 23"/>
                <a:gd name="T4" fmla="*/ 28 w 46"/>
                <a:gd name="T5" fmla="*/ 0 h 23"/>
                <a:gd name="T6" fmla="*/ 32 w 46"/>
                <a:gd name="T7" fmla="*/ 1 h 23"/>
                <a:gd name="T8" fmla="*/ 36 w 46"/>
                <a:gd name="T9" fmla="*/ 4 h 23"/>
                <a:gd name="T10" fmla="*/ 40 w 46"/>
                <a:gd name="T11" fmla="*/ 6 h 23"/>
                <a:gd name="T12" fmla="*/ 43 w 46"/>
                <a:gd name="T13" fmla="*/ 10 h 23"/>
                <a:gd name="T14" fmla="*/ 45 w 46"/>
                <a:gd name="T15" fmla="*/ 14 h 23"/>
                <a:gd name="T16" fmla="*/ 46 w 46"/>
                <a:gd name="T17" fmla="*/ 18 h 23"/>
                <a:gd name="T18" fmla="*/ 46 w 46"/>
                <a:gd name="T19" fmla="*/ 23 h 23"/>
                <a:gd name="T20" fmla="*/ 0 w 46"/>
                <a:gd name="T21" fmla="*/ 23 h 23"/>
                <a:gd name="T22" fmla="*/ 0 w 46"/>
                <a:gd name="T23" fmla="*/ 23 h 23"/>
                <a:gd name="T24" fmla="*/ 0 w 46"/>
                <a:gd name="T25" fmla="*/ 18 h 23"/>
                <a:gd name="T26" fmla="*/ 1 w 46"/>
                <a:gd name="T27" fmla="*/ 14 h 23"/>
                <a:gd name="T28" fmla="*/ 3 w 46"/>
                <a:gd name="T29" fmla="*/ 10 h 23"/>
                <a:gd name="T30" fmla="*/ 6 w 46"/>
                <a:gd name="T31" fmla="*/ 6 h 23"/>
                <a:gd name="T32" fmla="*/ 10 w 46"/>
                <a:gd name="T33" fmla="*/ 4 h 23"/>
                <a:gd name="T34" fmla="*/ 14 w 46"/>
                <a:gd name="T35" fmla="*/ 1 h 23"/>
                <a:gd name="T36" fmla="*/ 18 w 46"/>
                <a:gd name="T37" fmla="*/ 0 h 23"/>
                <a:gd name="T38" fmla="*/ 23 w 46"/>
                <a:gd name="T3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23">
                  <a:moveTo>
                    <a:pt x="23" y="0"/>
                  </a:moveTo>
                  <a:lnTo>
                    <a:pt x="23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87" name="Freeform 20772"/>
            <p:cNvSpPr>
              <a:spLocks noEditPoints="1"/>
            </p:cNvSpPr>
            <p:nvPr/>
          </p:nvSpPr>
          <p:spPr bwMode="auto">
            <a:xfrm>
              <a:off x="-1604963" y="2109788"/>
              <a:ext cx="73025" cy="0"/>
            </a:xfrm>
            <a:custGeom>
              <a:avLst/>
              <a:gdLst>
                <a:gd name="T0" fmla="*/ 0 w 46"/>
                <a:gd name="T1" fmla="*/ 0 w 46"/>
                <a:gd name="T2" fmla="*/ 0 w 46"/>
                <a:gd name="T3" fmla="*/ 0 w 46"/>
                <a:gd name="T4" fmla="*/ 0 w 46"/>
                <a:gd name="T5" fmla="*/ 46 w 46"/>
                <a:gd name="T6" fmla="*/ 46 w 46"/>
                <a:gd name="T7" fmla="*/ 46 w 46"/>
                <a:gd name="T8" fmla="*/ 46 w 46"/>
                <a:gd name="T9" fmla="*/ 0 w 46"/>
                <a:gd name="T10" fmla="*/ 0 w 46"/>
                <a:gd name="T11" fmla="*/ 46 w 46"/>
                <a:gd name="T12" fmla="*/ 46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</a:cxnLst>
              <a:rect l="0" t="0" r="r" b="b"/>
              <a:pathLst>
                <a:path w="4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9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88" name="Rectangle 20773"/>
            <p:cNvSpPr>
              <a:spLocks noChangeArrowheads="1"/>
            </p:cNvSpPr>
            <p:nvPr/>
          </p:nvSpPr>
          <p:spPr bwMode="auto">
            <a:xfrm>
              <a:off x="-1604963" y="2109788"/>
              <a:ext cx="1588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89" name="Freeform 20774"/>
            <p:cNvSpPr/>
            <p:nvPr/>
          </p:nvSpPr>
          <p:spPr bwMode="auto">
            <a:xfrm>
              <a:off x="-1604963" y="2109788"/>
              <a:ext cx="73025" cy="0"/>
            </a:xfrm>
            <a:custGeom>
              <a:avLst/>
              <a:gdLst>
                <a:gd name="T0" fmla="*/ 46 w 46"/>
                <a:gd name="T1" fmla="*/ 46 w 46"/>
                <a:gd name="T2" fmla="*/ 46 w 46"/>
                <a:gd name="T3" fmla="*/ 46 w 46"/>
                <a:gd name="T4" fmla="*/ 0 w 46"/>
                <a:gd name="T5" fmla="*/ 0 w 46"/>
                <a:gd name="T6" fmla="*/ 46 w 46"/>
                <a:gd name="T7" fmla="*/ 46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6">
                  <a:moveTo>
                    <a:pt x="46" y="0"/>
                  </a:move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6" y="0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90" name="Freeform 20775"/>
            <p:cNvSpPr/>
            <p:nvPr/>
          </p:nvSpPr>
          <p:spPr bwMode="auto">
            <a:xfrm>
              <a:off x="-1604963" y="2109788"/>
              <a:ext cx="73025" cy="0"/>
            </a:xfrm>
            <a:custGeom>
              <a:avLst/>
              <a:gdLst>
                <a:gd name="T0" fmla="*/ 46 w 46"/>
                <a:gd name="T1" fmla="*/ 0 w 46"/>
                <a:gd name="T2" fmla="*/ 0 w 46"/>
                <a:gd name="T3" fmla="*/ 0 w 46"/>
                <a:gd name="T4" fmla="*/ 0 w 46"/>
                <a:gd name="T5" fmla="*/ 46 w 46"/>
                <a:gd name="T6" fmla="*/ 46 w 46"/>
                <a:gd name="T7" fmla="*/ 46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6">
                  <a:moveTo>
                    <a:pt x="4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AD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91" name="Freeform 20776"/>
            <p:cNvSpPr/>
            <p:nvPr/>
          </p:nvSpPr>
          <p:spPr bwMode="auto">
            <a:xfrm>
              <a:off x="-1604963" y="2109788"/>
              <a:ext cx="73025" cy="0"/>
            </a:xfrm>
            <a:custGeom>
              <a:avLst/>
              <a:gdLst>
                <a:gd name="T0" fmla="*/ 46 w 46"/>
                <a:gd name="T1" fmla="*/ 0 w 46"/>
                <a:gd name="T2" fmla="*/ 0 w 46"/>
                <a:gd name="T3" fmla="*/ 0 w 46"/>
                <a:gd name="T4" fmla="*/ 0 w 46"/>
                <a:gd name="T5" fmla="*/ 46 w 46"/>
                <a:gd name="T6" fmla="*/ 46 w 46"/>
                <a:gd name="T7" fmla="*/ 46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6">
                  <a:moveTo>
                    <a:pt x="4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92" name="Freeform 20777"/>
            <p:cNvSpPr/>
            <p:nvPr/>
          </p:nvSpPr>
          <p:spPr bwMode="auto">
            <a:xfrm>
              <a:off x="-1465263" y="2155825"/>
              <a:ext cx="74613" cy="36513"/>
            </a:xfrm>
            <a:custGeom>
              <a:avLst/>
              <a:gdLst>
                <a:gd name="T0" fmla="*/ 24 w 47"/>
                <a:gd name="T1" fmla="*/ 0 h 23"/>
                <a:gd name="T2" fmla="*/ 24 w 47"/>
                <a:gd name="T3" fmla="*/ 0 h 23"/>
                <a:gd name="T4" fmla="*/ 27 w 47"/>
                <a:gd name="T5" fmla="*/ 0 h 23"/>
                <a:gd name="T6" fmla="*/ 33 w 47"/>
                <a:gd name="T7" fmla="*/ 1 h 23"/>
                <a:gd name="T8" fmla="*/ 37 w 47"/>
                <a:gd name="T9" fmla="*/ 4 h 23"/>
                <a:gd name="T10" fmla="*/ 40 w 47"/>
                <a:gd name="T11" fmla="*/ 6 h 23"/>
                <a:gd name="T12" fmla="*/ 43 w 47"/>
                <a:gd name="T13" fmla="*/ 10 h 23"/>
                <a:gd name="T14" fmla="*/ 46 w 47"/>
                <a:gd name="T15" fmla="*/ 14 h 23"/>
                <a:gd name="T16" fmla="*/ 47 w 47"/>
                <a:gd name="T17" fmla="*/ 18 h 23"/>
                <a:gd name="T18" fmla="*/ 47 w 47"/>
                <a:gd name="T19" fmla="*/ 23 h 23"/>
                <a:gd name="T20" fmla="*/ 0 w 47"/>
                <a:gd name="T21" fmla="*/ 23 h 23"/>
                <a:gd name="T22" fmla="*/ 0 w 47"/>
                <a:gd name="T23" fmla="*/ 23 h 23"/>
                <a:gd name="T24" fmla="*/ 0 w 47"/>
                <a:gd name="T25" fmla="*/ 18 h 23"/>
                <a:gd name="T26" fmla="*/ 1 w 47"/>
                <a:gd name="T27" fmla="*/ 14 h 23"/>
                <a:gd name="T28" fmla="*/ 4 w 47"/>
                <a:gd name="T29" fmla="*/ 10 h 23"/>
                <a:gd name="T30" fmla="*/ 7 w 47"/>
                <a:gd name="T31" fmla="*/ 6 h 23"/>
                <a:gd name="T32" fmla="*/ 11 w 47"/>
                <a:gd name="T33" fmla="*/ 4 h 23"/>
                <a:gd name="T34" fmla="*/ 14 w 47"/>
                <a:gd name="T35" fmla="*/ 1 h 23"/>
                <a:gd name="T36" fmla="*/ 18 w 47"/>
                <a:gd name="T37" fmla="*/ 0 h 23"/>
                <a:gd name="T38" fmla="*/ 24 w 47"/>
                <a:gd name="T3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23">
                  <a:moveTo>
                    <a:pt x="24" y="0"/>
                  </a:moveTo>
                  <a:lnTo>
                    <a:pt x="24" y="0"/>
                  </a:lnTo>
                  <a:lnTo>
                    <a:pt x="27" y="0"/>
                  </a:lnTo>
                  <a:lnTo>
                    <a:pt x="33" y="1"/>
                  </a:lnTo>
                  <a:lnTo>
                    <a:pt x="37" y="4"/>
                  </a:lnTo>
                  <a:lnTo>
                    <a:pt x="40" y="6"/>
                  </a:lnTo>
                  <a:lnTo>
                    <a:pt x="43" y="10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7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93" name="Freeform 20778"/>
            <p:cNvSpPr/>
            <p:nvPr/>
          </p:nvSpPr>
          <p:spPr bwMode="auto">
            <a:xfrm>
              <a:off x="-1465263" y="2155825"/>
              <a:ext cx="74613" cy="36513"/>
            </a:xfrm>
            <a:custGeom>
              <a:avLst/>
              <a:gdLst>
                <a:gd name="T0" fmla="*/ 24 w 47"/>
                <a:gd name="T1" fmla="*/ 0 h 23"/>
                <a:gd name="T2" fmla="*/ 24 w 47"/>
                <a:gd name="T3" fmla="*/ 0 h 23"/>
                <a:gd name="T4" fmla="*/ 27 w 47"/>
                <a:gd name="T5" fmla="*/ 0 h 23"/>
                <a:gd name="T6" fmla="*/ 33 w 47"/>
                <a:gd name="T7" fmla="*/ 1 h 23"/>
                <a:gd name="T8" fmla="*/ 37 w 47"/>
                <a:gd name="T9" fmla="*/ 4 h 23"/>
                <a:gd name="T10" fmla="*/ 40 w 47"/>
                <a:gd name="T11" fmla="*/ 6 h 23"/>
                <a:gd name="T12" fmla="*/ 43 w 47"/>
                <a:gd name="T13" fmla="*/ 10 h 23"/>
                <a:gd name="T14" fmla="*/ 46 w 47"/>
                <a:gd name="T15" fmla="*/ 14 h 23"/>
                <a:gd name="T16" fmla="*/ 47 w 47"/>
                <a:gd name="T17" fmla="*/ 18 h 23"/>
                <a:gd name="T18" fmla="*/ 47 w 47"/>
                <a:gd name="T19" fmla="*/ 23 h 23"/>
                <a:gd name="T20" fmla="*/ 0 w 47"/>
                <a:gd name="T21" fmla="*/ 23 h 23"/>
                <a:gd name="T22" fmla="*/ 0 w 47"/>
                <a:gd name="T23" fmla="*/ 23 h 23"/>
                <a:gd name="T24" fmla="*/ 0 w 47"/>
                <a:gd name="T25" fmla="*/ 18 h 23"/>
                <a:gd name="T26" fmla="*/ 1 w 47"/>
                <a:gd name="T27" fmla="*/ 14 h 23"/>
                <a:gd name="T28" fmla="*/ 4 w 47"/>
                <a:gd name="T29" fmla="*/ 10 h 23"/>
                <a:gd name="T30" fmla="*/ 7 w 47"/>
                <a:gd name="T31" fmla="*/ 6 h 23"/>
                <a:gd name="T32" fmla="*/ 11 w 47"/>
                <a:gd name="T33" fmla="*/ 4 h 23"/>
                <a:gd name="T34" fmla="*/ 14 w 47"/>
                <a:gd name="T35" fmla="*/ 1 h 23"/>
                <a:gd name="T36" fmla="*/ 18 w 47"/>
                <a:gd name="T37" fmla="*/ 0 h 23"/>
                <a:gd name="T38" fmla="*/ 24 w 47"/>
                <a:gd name="T3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23">
                  <a:moveTo>
                    <a:pt x="24" y="0"/>
                  </a:moveTo>
                  <a:lnTo>
                    <a:pt x="24" y="0"/>
                  </a:lnTo>
                  <a:lnTo>
                    <a:pt x="27" y="0"/>
                  </a:lnTo>
                  <a:lnTo>
                    <a:pt x="33" y="1"/>
                  </a:lnTo>
                  <a:lnTo>
                    <a:pt x="37" y="4"/>
                  </a:lnTo>
                  <a:lnTo>
                    <a:pt x="40" y="6"/>
                  </a:lnTo>
                  <a:lnTo>
                    <a:pt x="43" y="10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7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94" name="Freeform 20779"/>
            <p:cNvSpPr>
              <a:spLocks noEditPoints="1"/>
            </p:cNvSpPr>
            <p:nvPr/>
          </p:nvSpPr>
          <p:spPr bwMode="auto">
            <a:xfrm>
              <a:off x="-1465263" y="2192338"/>
              <a:ext cx="74613" cy="0"/>
            </a:xfrm>
            <a:custGeom>
              <a:avLst/>
              <a:gdLst>
                <a:gd name="T0" fmla="*/ 0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  <a:gd name="T8" fmla="*/ 47 w 47"/>
                <a:gd name="T9" fmla="*/ 0 w 47"/>
                <a:gd name="T10" fmla="*/ 0 w 47"/>
                <a:gd name="T11" fmla="*/ 47 w 47"/>
                <a:gd name="T12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9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95" name="Rectangle 20780"/>
            <p:cNvSpPr>
              <a:spLocks noChangeArrowheads="1"/>
            </p:cNvSpPr>
            <p:nvPr/>
          </p:nvSpPr>
          <p:spPr bwMode="auto">
            <a:xfrm>
              <a:off x="-1465263" y="2192338"/>
              <a:ext cx="1588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96" name="Freeform 20781"/>
            <p:cNvSpPr/>
            <p:nvPr/>
          </p:nvSpPr>
          <p:spPr bwMode="auto">
            <a:xfrm>
              <a:off x="-1465263" y="2192338"/>
              <a:ext cx="74613" cy="0"/>
            </a:xfrm>
            <a:custGeom>
              <a:avLst/>
              <a:gdLst>
                <a:gd name="T0" fmla="*/ 47 w 47"/>
                <a:gd name="T1" fmla="*/ 47 w 47"/>
                <a:gd name="T2" fmla="*/ 47 w 47"/>
                <a:gd name="T3" fmla="*/ 47 w 47"/>
                <a:gd name="T4" fmla="*/ 0 w 47"/>
                <a:gd name="T5" fmla="*/ 0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97" name="Freeform 20782"/>
            <p:cNvSpPr/>
            <p:nvPr/>
          </p:nvSpPr>
          <p:spPr bwMode="auto">
            <a:xfrm>
              <a:off x="-1465263" y="2192338"/>
              <a:ext cx="74613" cy="0"/>
            </a:xfrm>
            <a:custGeom>
              <a:avLst/>
              <a:gdLst>
                <a:gd name="T0" fmla="*/ 47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AD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98" name="Freeform 20783"/>
            <p:cNvSpPr/>
            <p:nvPr/>
          </p:nvSpPr>
          <p:spPr bwMode="auto">
            <a:xfrm>
              <a:off x="-1465263" y="2192338"/>
              <a:ext cx="74613" cy="0"/>
            </a:xfrm>
            <a:custGeom>
              <a:avLst/>
              <a:gdLst>
                <a:gd name="T0" fmla="*/ 47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99" name="Freeform 20784"/>
            <p:cNvSpPr/>
            <p:nvPr/>
          </p:nvSpPr>
          <p:spPr bwMode="auto">
            <a:xfrm>
              <a:off x="-2397125" y="2135188"/>
              <a:ext cx="74613" cy="36513"/>
            </a:xfrm>
            <a:custGeom>
              <a:avLst/>
              <a:gdLst>
                <a:gd name="T0" fmla="*/ 23 w 47"/>
                <a:gd name="T1" fmla="*/ 0 h 23"/>
                <a:gd name="T2" fmla="*/ 23 w 47"/>
                <a:gd name="T3" fmla="*/ 0 h 23"/>
                <a:gd name="T4" fmla="*/ 29 w 47"/>
                <a:gd name="T5" fmla="*/ 0 h 23"/>
                <a:gd name="T6" fmla="*/ 33 w 47"/>
                <a:gd name="T7" fmla="*/ 1 h 23"/>
                <a:gd name="T8" fmla="*/ 36 w 47"/>
                <a:gd name="T9" fmla="*/ 4 h 23"/>
                <a:gd name="T10" fmla="*/ 40 w 47"/>
                <a:gd name="T11" fmla="*/ 6 h 23"/>
                <a:gd name="T12" fmla="*/ 43 w 47"/>
                <a:gd name="T13" fmla="*/ 10 h 23"/>
                <a:gd name="T14" fmla="*/ 46 w 47"/>
                <a:gd name="T15" fmla="*/ 14 h 23"/>
                <a:gd name="T16" fmla="*/ 47 w 47"/>
                <a:gd name="T17" fmla="*/ 18 h 23"/>
                <a:gd name="T18" fmla="*/ 47 w 47"/>
                <a:gd name="T19" fmla="*/ 23 h 23"/>
                <a:gd name="T20" fmla="*/ 0 w 47"/>
                <a:gd name="T21" fmla="*/ 23 h 23"/>
                <a:gd name="T22" fmla="*/ 0 w 47"/>
                <a:gd name="T23" fmla="*/ 23 h 23"/>
                <a:gd name="T24" fmla="*/ 0 w 47"/>
                <a:gd name="T25" fmla="*/ 18 h 23"/>
                <a:gd name="T26" fmla="*/ 1 w 47"/>
                <a:gd name="T27" fmla="*/ 14 h 23"/>
                <a:gd name="T28" fmla="*/ 4 w 47"/>
                <a:gd name="T29" fmla="*/ 10 h 23"/>
                <a:gd name="T30" fmla="*/ 6 w 47"/>
                <a:gd name="T31" fmla="*/ 6 h 23"/>
                <a:gd name="T32" fmla="*/ 10 w 47"/>
                <a:gd name="T33" fmla="*/ 4 h 23"/>
                <a:gd name="T34" fmla="*/ 14 w 47"/>
                <a:gd name="T35" fmla="*/ 1 h 23"/>
                <a:gd name="T36" fmla="*/ 18 w 47"/>
                <a:gd name="T37" fmla="*/ 0 h 23"/>
                <a:gd name="T38" fmla="*/ 23 w 47"/>
                <a:gd name="T3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23">
                  <a:moveTo>
                    <a:pt x="23" y="0"/>
                  </a:moveTo>
                  <a:lnTo>
                    <a:pt x="23" y="0"/>
                  </a:lnTo>
                  <a:lnTo>
                    <a:pt x="29" y="0"/>
                  </a:lnTo>
                  <a:lnTo>
                    <a:pt x="33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3" y="10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7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00" name="Freeform 20785"/>
            <p:cNvSpPr/>
            <p:nvPr/>
          </p:nvSpPr>
          <p:spPr bwMode="auto">
            <a:xfrm>
              <a:off x="-2397125" y="2135188"/>
              <a:ext cx="74613" cy="36513"/>
            </a:xfrm>
            <a:custGeom>
              <a:avLst/>
              <a:gdLst>
                <a:gd name="T0" fmla="*/ 23 w 47"/>
                <a:gd name="T1" fmla="*/ 0 h 23"/>
                <a:gd name="T2" fmla="*/ 23 w 47"/>
                <a:gd name="T3" fmla="*/ 0 h 23"/>
                <a:gd name="T4" fmla="*/ 29 w 47"/>
                <a:gd name="T5" fmla="*/ 0 h 23"/>
                <a:gd name="T6" fmla="*/ 33 w 47"/>
                <a:gd name="T7" fmla="*/ 1 h 23"/>
                <a:gd name="T8" fmla="*/ 36 w 47"/>
                <a:gd name="T9" fmla="*/ 4 h 23"/>
                <a:gd name="T10" fmla="*/ 40 w 47"/>
                <a:gd name="T11" fmla="*/ 6 h 23"/>
                <a:gd name="T12" fmla="*/ 43 w 47"/>
                <a:gd name="T13" fmla="*/ 10 h 23"/>
                <a:gd name="T14" fmla="*/ 46 w 47"/>
                <a:gd name="T15" fmla="*/ 14 h 23"/>
                <a:gd name="T16" fmla="*/ 47 w 47"/>
                <a:gd name="T17" fmla="*/ 18 h 23"/>
                <a:gd name="T18" fmla="*/ 47 w 47"/>
                <a:gd name="T19" fmla="*/ 23 h 23"/>
                <a:gd name="T20" fmla="*/ 0 w 47"/>
                <a:gd name="T21" fmla="*/ 23 h 23"/>
                <a:gd name="T22" fmla="*/ 0 w 47"/>
                <a:gd name="T23" fmla="*/ 23 h 23"/>
                <a:gd name="T24" fmla="*/ 0 w 47"/>
                <a:gd name="T25" fmla="*/ 18 h 23"/>
                <a:gd name="T26" fmla="*/ 1 w 47"/>
                <a:gd name="T27" fmla="*/ 14 h 23"/>
                <a:gd name="T28" fmla="*/ 4 w 47"/>
                <a:gd name="T29" fmla="*/ 10 h 23"/>
                <a:gd name="T30" fmla="*/ 6 w 47"/>
                <a:gd name="T31" fmla="*/ 6 h 23"/>
                <a:gd name="T32" fmla="*/ 10 w 47"/>
                <a:gd name="T33" fmla="*/ 4 h 23"/>
                <a:gd name="T34" fmla="*/ 14 w 47"/>
                <a:gd name="T35" fmla="*/ 1 h 23"/>
                <a:gd name="T36" fmla="*/ 18 w 47"/>
                <a:gd name="T37" fmla="*/ 0 h 23"/>
                <a:gd name="T38" fmla="*/ 23 w 47"/>
                <a:gd name="T3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23">
                  <a:moveTo>
                    <a:pt x="23" y="0"/>
                  </a:moveTo>
                  <a:lnTo>
                    <a:pt x="23" y="0"/>
                  </a:lnTo>
                  <a:lnTo>
                    <a:pt x="29" y="0"/>
                  </a:lnTo>
                  <a:lnTo>
                    <a:pt x="33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3" y="10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7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01" name="Freeform 20786"/>
            <p:cNvSpPr>
              <a:spLocks noEditPoints="1"/>
            </p:cNvSpPr>
            <p:nvPr/>
          </p:nvSpPr>
          <p:spPr bwMode="auto">
            <a:xfrm>
              <a:off x="-2397125" y="2171700"/>
              <a:ext cx="74613" cy="0"/>
            </a:xfrm>
            <a:custGeom>
              <a:avLst/>
              <a:gdLst>
                <a:gd name="T0" fmla="*/ 0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  <a:gd name="T8" fmla="*/ 47 w 47"/>
                <a:gd name="T9" fmla="*/ 0 w 47"/>
                <a:gd name="T10" fmla="*/ 0 w 47"/>
                <a:gd name="T11" fmla="*/ 47 w 47"/>
                <a:gd name="T12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9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02" name="Rectangle 20787"/>
            <p:cNvSpPr>
              <a:spLocks noChangeArrowheads="1"/>
            </p:cNvSpPr>
            <p:nvPr/>
          </p:nvSpPr>
          <p:spPr bwMode="auto">
            <a:xfrm>
              <a:off x="-2397125" y="2171700"/>
              <a:ext cx="1588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03" name="Freeform 20788"/>
            <p:cNvSpPr/>
            <p:nvPr/>
          </p:nvSpPr>
          <p:spPr bwMode="auto">
            <a:xfrm>
              <a:off x="-2397125" y="2171700"/>
              <a:ext cx="74613" cy="0"/>
            </a:xfrm>
            <a:custGeom>
              <a:avLst/>
              <a:gdLst>
                <a:gd name="T0" fmla="*/ 47 w 47"/>
                <a:gd name="T1" fmla="*/ 47 w 47"/>
                <a:gd name="T2" fmla="*/ 47 w 47"/>
                <a:gd name="T3" fmla="*/ 47 w 47"/>
                <a:gd name="T4" fmla="*/ 0 w 47"/>
                <a:gd name="T5" fmla="*/ 0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04" name="Freeform 20789"/>
            <p:cNvSpPr/>
            <p:nvPr/>
          </p:nvSpPr>
          <p:spPr bwMode="auto">
            <a:xfrm>
              <a:off x="-2397125" y="2171700"/>
              <a:ext cx="74613" cy="0"/>
            </a:xfrm>
            <a:custGeom>
              <a:avLst/>
              <a:gdLst>
                <a:gd name="T0" fmla="*/ 47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AD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05" name="Freeform 20790"/>
            <p:cNvSpPr/>
            <p:nvPr/>
          </p:nvSpPr>
          <p:spPr bwMode="auto">
            <a:xfrm>
              <a:off x="-2397125" y="2171700"/>
              <a:ext cx="74613" cy="0"/>
            </a:xfrm>
            <a:custGeom>
              <a:avLst/>
              <a:gdLst>
                <a:gd name="T0" fmla="*/ 47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06" name="Freeform 20791"/>
            <p:cNvSpPr/>
            <p:nvPr/>
          </p:nvSpPr>
          <p:spPr bwMode="auto">
            <a:xfrm>
              <a:off x="-4065588" y="1530350"/>
              <a:ext cx="585788" cy="1062038"/>
            </a:xfrm>
            <a:custGeom>
              <a:avLst/>
              <a:gdLst>
                <a:gd name="T0" fmla="*/ 366 w 369"/>
                <a:gd name="T1" fmla="*/ 669 h 669"/>
                <a:gd name="T2" fmla="*/ 3 w 369"/>
                <a:gd name="T3" fmla="*/ 669 h 669"/>
                <a:gd name="T4" fmla="*/ 3 w 369"/>
                <a:gd name="T5" fmla="*/ 669 h 669"/>
                <a:gd name="T6" fmla="*/ 2 w 369"/>
                <a:gd name="T7" fmla="*/ 667 h 669"/>
                <a:gd name="T8" fmla="*/ 0 w 369"/>
                <a:gd name="T9" fmla="*/ 666 h 669"/>
                <a:gd name="T10" fmla="*/ 0 w 369"/>
                <a:gd name="T11" fmla="*/ 3 h 669"/>
                <a:gd name="T12" fmla="*/ 0 w 369"/>
                <a:gd name="T13" fmla="*/ 3 h 669"/>
                <a:gd name="T14" fmla="*/ 2 w 369"/>
                <a:gd name="T15" fmla="*/ 2 h 669"/>
                <a:gd name="T16" fmla="*/ 3 w 369"/>
                <a:gd name="T17" fmla="*/ 0 h 669"/>
                <a:gd name="T18" fmla="*/ 366 w 369"/>
                <a:gd name="T19" fmla="*/ 0 h 669"/>
                <a:gd name="T20" fmla="*/ 366 w 369"/>
                <a:gd name="T21" fmla="*/ 0 h 669"/>
                <a:gd name="T22" fmla="*/ 367 w 369"/>
                <a:gd name="T23" fmla="*/ 2 h 669"/>
                <a:gd name="T24" fmla="*/ 369 w 369"/>
                <a:gd name="T25" fmla="*/ 3 h 669"/>
                <a:gd name="T26" fmla="*/ 369 w 369"/>
                <a:gd name="T27" fmla="*/ 666 h 669"/>
                <a:gd name="T28" fmla="*/ 369 w 369"/>
                <a:gd name="T29" fmla="*/ 666 h 669"/>
                <a:gd name="T30" fmla="*/ 367 w 369"/>
                <a:gd name="T31" fmla="*/ 667 h 669"/>
                <a:gd name="T32" fmla="*/ 366 w 369"/>
                <a:gd name="T33" fmla="*/ 669 h 669"/>
                <a:gd name="T34" fmla="*/ 366 w 369"/>
                <a:gd name="T35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9" h="669">
                  <a:moveTo>
                    <a:pt x="366" y="669"/>
                  </a:moveTo>
                  <a:lnTo>
                    <a:pt x="3" y="669"/>
                  </a:lnTo>
                  <a:lnTo>
                    <a:pt x="3" y="669"/>
                  </a:lnTo>
                  <a:lnTo>
                    <a:pt x="2" y="667"/>
                  </a:lnTo>
                  <a:lnTo>
                    <a:pt x="0" y="666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7" y="2"/>
                  </a:lnTo>
                  <a:lnTo>
                    <a:pt x="369" y="3"/>
                  </a:lnTo>
                  <a:lnTo>
                    <a:pt x="369" y="666"/>
                  </a:lnTo>
                  <a:lnTo>
                    <a:pt x="369" y="666"/>
                  </a:lnTo>
                  <a:lnTo>
                    <a:pt x="367" y="667"/>
                  </a:lnTo>
                  <a:lnTo>
                    <a:pt x="366" y="669"/>
                  </a:lnTo>
                  <a:lnTo>
                    <a:pt x="366" y="669"/>
                  </a:lnTo>
                  <a:close/>
                </a:path>
              </a:pathLst>
            </a:custGeom>
            <a:solidFill>
              <a:srgbClr val="FF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07" name="Rectangle 20792"/>
            <p:cNvSpPr>
              <a:spLocks noChangeArrowheads="1"/>
            </p:cNvSpPr>
            <p:nvPr/>
          </p:nvSpPr>
          <p:spPr bwMode="auto">
            <a:xfrm>
              <a:off x="-4025900" y="1676400"/>
              <a:ext cx="506413" cy="768350"/>
            </a:xfrm>
            <a:prstGeom prst="rect">
              <a:avLst/>
            </a:prstGeom>
            <a:solidFill>
              <a:srgbClr val="333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08" name="Rectangle 20793"/>
            <p:cNvSpPr>
              <a:spLocks noChangeArrowheads="1"/>
            </p:cNvSpPr>
            <p:nvPr/>
          </p:nvSpPr>
          <p:spPr bwMode="auto">
            <a:xfrm>
              <a:off x="-3990975" y="1704975"/>
              <a:ext cx="471488" cy="739775"/>
            </a:xfrm>
            <a:prstGeom prst="rect">
              <a:avLst/>
            </a:prstGeom>
            <a:solidFill>
              <a:srgbClr val="5C6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09" name="Freeform 20794"/>
            <p:cNvSpPr/>
            <p:nvPr/>
          </p:nvSpPr>
          <p:spPr bwMode="auto">
            <a:xfrm>
              <a:off x="-3990975" y="1704975"/>
              <a:ext cx="471488" cy="739775"/>
            </a:xfrm>
            <a:custGeom>
              <a:avLst/>
              <a:gdLst>
                <a:gd name="T0" fmla="*/ 0 w 297"/>
                <a:gd name="T1" fmla="*/ 466 h 466"/>
                <a:gd name="T2" fmla="*/ 297 w 297"/>
                <a:gd name="T3" fmla="*/ 466 h 466"/>
                <a:gd name="T4" fmla="*/ 297 w 297"/>
                <a:gd name="T5" fmla="*/ 0 h 466"/>
                <a:gd name="T6" fmla="*/ 0 w 297"/>
                <a:gd name="T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7" h="466">
                  <a:moveTo>
                    <a:pt x="0" y="466"/>
                  </a:moveTo>
                  <a:lnTo>
                    <a:pt x="297" y="466"/>
                  </a:lnTo>
                  <a:lnTo>
                    <a:pt x="297" y="0"/>
                  </a:lnTo>
                  <a:lnTo>
                    <a:pt x="0" y="466"/>
                  </a:lnTo>
                  <a:close/>
                </a:path>
              </a:pathLst>
            </a:custGeom>
            <a:solidFill>
              <a:srgbClr val="48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10" name="Freeform 20795"/>
            <p:cNvSpPr/>
            <p:nvPr/>
          </p:nvSpPr>
          <p:spPr bwMode="auto">
            <a:xfrm>
              <a:off x="-3827463" y="2459038"/>
              <a:ext cx="109538" cy="107950"/>
            </a:xfrm>
            <a:custGeom>
              <a:avLst/>
              <a:gdLst>
                <a:gd name="T0" fmla="*/ 69 w 69"/>
                <a:gd name="T1" fmla="*/ 34 h 68"/>
                <a:gd name="T2" fmla="*/ 69 w 69"/>
                <a:gd name="T3" fmla="*/ 34 h 68"/>
                <a:gd name="T4" fmla="*/ 68 w 69"/>
                <a:gd name="T5" fmla="*/ 41 h 68"/>
                <a:gd name="T6" fmla="*/ 66 w 69"/>
                <a:gd name="T7" fmla="*/ 47 h 68"/>
                <a:gd name="T8" fmla="*/ 64 w 69"/>
                <a:gd name="T9" fmla="*/ 54 h 68"/>
                <a:gd name="T10" fmla="*/ 59 w 69"/>
                <a:gd name="T11" fmla="*/ 59 h 68"/>
                <a:gd name="T12" fmla="*/ 53 w 69"/>
                <a:gd name="T13" fmla="*/ 63 h 68"/>
                <a:gd name="T14" fmla="*/ 48 w 69"/>
                <a:gd name="T15" fmla="*/ 66 h 68"/>
                <a:gd name="T16" fmla="*/ 42 w 69"/>
                <a:gd name="T17" fmla="*/ 68 h 68"/>
                <a:gd name="T18" fmla="*/ 35 w 69"/>
                <a:gd name="T19" fmla="*/ 68 h 68"/>
                <a:gd name="T20" fmla="*/ 35 w 69"/>
                <a:gd name="T21" fmla="*/ 68 h 68"/>
                <a:gd name="T22" fmla="*/ 27 w 69"/>
                <a:gd name="T23" fmla="*/ 68 h 68"/>
                <a:gd name="T24" fmla="*/ 21 w 69"/>
                <a:gd name="T25" fmla="*/ 66 h 68"/>
                <a:gd name="T26" fmla="*/ 16 w 69"/>
                <a:gd name="T27" fmla="*/ 63 h 68"/>
                <a:gd name="T28" fmla="*/ 10 w 69"/>
                <a:gd name="T29" fmla="*/ 59 h 68"/>
                <a:gd name="T30" fmla="*/ 7 w 69"/>
                <a:gd name="T31" fmla="*/ 54 h 68"/>
                <a:gd name="T32" fmla="*/ 3 w 69"/>
                <a:gd name="T33" fmla="*/ 47 h 68"/>
                <a:gd name="T34" fmla="*/ 1 w 69"/>
                <a:gd name="T35" fmla="*/ 41 h 68"/>
                <a:gd name="T36" fmla="*/ 0 w 69"/>
                <a:gd name="T37" fmla="*/ 34 h 68"/>
                <a:gd name="T38" fmla="*/ 0 w 69"/>
                <a:gd name="T39" fmla="*/ 34 h 68"/>
                <a:gd name="T40" fmla="*/ 1 w 69"/>
                <a:gd name="T41" fmla="*/ 28 h 68"/>
                <a:gd name="T42" fmla="*/ 3 w 69"/>
                <a:gd name="T43" fmla="*/ 21 h 68"/>
                <a:gd name="T44" fmla="*/ 7 w 69"/>
                <a:gd name="T45" fmla="*/ 15 h 68"/>
                <a:gd name="T46" fmla="*/ 10 w 69"/>
                <a:gd name="T47" fmla="*/ 10 h 68"/>
                <a:gd name="T48" fmla="*/ 16 w 69"/>
                <a:gd name="T49" fmla="*/ 6 h 68"/>
                <a:gd name="T50" fmla="*/ 21 w 69"/>
                <a:gd name="T51" fmla="*/ 3 h 68"/>
                <a:gd name="T52" fmla="*/ 27 w 69"/>
                <a:gd name="T53" fmla="*/ 0 h 68"/>
                <a:gd name="T54" fmla="*/ 35 w 69"/>
                <a:gd name="T55" fmla="*/ 0 h 68"/>
                <a:gd name="T56" fmla="*/ 35 w 69"/>
                <a:gd name="T57" fmla="*/ 0 h 68"/>
                <a:gd name="T58" fmla="*/ 42 w 69"/>
                <a:gd name="T59" fmla="*/ 0 h 68"/>
                <a:gd name="T60" fmla="*/ 48 w 69"/>
                <a:gd name="T61" fmla="*/ 3 h 68"/>
                <a:gd name="T62" fmla="*/ 53 w 69"/>
                <a:gd name="T63" fmla="*/ 6 h 68"/>
                <a:gd name="T64" fmla="*/ 59 w 69"/>
                <a:gd name="T65" fmla="*/ 10 h 68"/>
                <a:gd name="T66" fmla="*/ 64 w 69"/>
                <a:gd name="T67" fmla="*/ 15 h 68"/>
                <a:gd name="T68" fmla="*/ 66 w 69"/>
                <a:gd name="T69" fmla="*/ 21 h 68"/>
                <a:gd name="T70" fmla="*/ 68 w 69"/>
                <a:gd name="T71" fmla="*/ 28 h 68"/>
                <a:gd name="T72" fmla="*/ 69 w 69"/>
                <a:gd name="T73" fmla="*/ 34 h 68"/>
                <a:gd name="T74" fmla="*/ 69 w 69"/>
                <a:gd name="T75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68">
                  <a:moveTo>
                    <a:pt x="69" y="34"/>
                  </a:moveTo>
                  <a:lnTo>
                    <a:pt x="69" y="34"/>
                  </a:lnTo>
                  <a:lnTo>
                    <a:pt x="68" y="41"/>
                  </a:lnTo>
                  <a:lnTo>
                    <a:pt x="66" y="47"/>
                  </a:lnTo>
                  <a:lnTo>
                    <a:pt x="64" y="54"/>
                  </a:lnTo>
                  <a:lnTo>
                    <a:pt x="59" y="59"/>
                  </a:lnTo>
                  <a:lnTo>
                    <a:pt x="53" y="63"/>
                  </a:lnTo>
                  <a:lnTo>
                    <a:pt x="48" y="66"/>
                  </a:lnTo>
                  <a:lnTo>
                    <a:pt x="42" y="68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7" y="68"/>
                  </a:lnTo>
                  <a:lnTo>
                    <a:pt x="21" y="66"/>
                  </a:lnTo>
                  <a:lnTo>
                    <a:pt x="16" y="63"/>
                  </a:lnTo>
                  <a:lnTo>
                    <a:pt x="10" y="59"/>
                  </a:lnTo>
                  <a:lnTo>
                    <a:pt x="7" y="54"/>
                  </a:lnTo>
                  <a:lnTo>
                    <a:pt x="3" y="47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8"/>
                  </a:lnTo>
                  <a:lnTo>
                    <a:pt x="3" y="21"/>
                  </a:lnTo>
                  <a:lnTo>
                    <a:pt x="7" y="15"/>
                  </a:lnTo>
                  <a:lnTo>
                    <a:pt x="10" y="10"/>
                  </a:lnTo>
                  <a:lnTo>
                    <a:pt x="16" y="6"/>
                  </a:lnTo>
                  <a:lnTo>
                    <a:pt x="21" y="3"/>
                  </a:lnTo>
                  <a:lnTo>
                    <a:pt x="2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8" y="3"/>
                  </a:lnTo>
                  <a:lnTo>
                    <a:pt x="53" y="6"/>
                  </a:lnTo>
                  <a:lnTo>
                    <a:pt x="59" y="10"/>
                  </a:lnTo>
                  <a:lnTo>
                    <a:pt x="64" y="15"/>
                  </a:lnTo>
                  <a:lnTo>
                    <a:pt x="66" y="21"/>
                  </a:lnTo>
                  <a:lnTo>
                    <a:pt x="68" y="28"/>
                  </a:lnTo>
                  <a:lnTo>
                    <a:pt x="69" y="34"/>
                  </a:lnTo>
                  <a:lnTo>
                    <a:pt x="69" y="34"/>
                  </a:lnTo>
                  <a:close/>
                </a:path>
              </a:pathLst>
            </a:custGeom>
            <a:solidFill>
              <a:srgbClr val="D1C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11" name="Freeform 20796"/>
            <p:cNvSpPr/>
            <p:nvPr/>
          </p:nvSpPr>
          <p:spPr bwMode="auto">
            <a:xfrm>
              <a:off x="-3787775" y="1590675"/>
              <a:ext cx="30163" cy="31750"/>
            </a:xfrm>
            <a:custGeom>
              <a:avLst/>
              <a:gdLst>
                <a:gd name="T0" fmla="*/ 19 w 19"/>
                <a:gd name="T1" fmla="*/ 9 h 20"/>
                <a:gd name="T2" fmla="*/ 19 w 19"/>
                <a:gd name="T3" fmla="*/ 9 h 20"/>
                <a:gd name="T4" fmla="*/ 19 w 19"/>
                <a:gd name="T5" fmla="*/ 13 h 20"/>
                <a:gd name="T6" fmla="*/ 17 w 19"/>
                <a:gd name="T7" fmla="*/ 16 h 20"/>
                <a:gd name="T8" fmla="*/ 14 w 19"/>
                <a:gd name="T9" fmla="*/ 18 h 20"/>
                <a:gd name="T10" fmla="*/ 10 w 19"/>
                <a:gd name="T11" fmla="*/ 20 h 20"/>
                <a:gd name="T12" fmla="*/ 10 w 19"/>
                <a:gd name="T13" fmla="*/ 20 h 20"/>
                <a:gd name="T14" fmla="*/ 6 w 19"/>
                <a:gd name="T15" fmla="*/ 18 h 20"/>
                <a:gd name="T16" fmla="*/ 2 w 19"/>
                <a:gd name="T17" fmla="*/ 16 h 20"/>
                <a:gd name="T18" fmla="*/ 1 w 19"/>
                <a:gd name="T19" fmla="*/ 13 h 20"/>
                <a:gd name="T20" fmla="*/ 0 w 19"/>
                <a:gd name="T21" fmla="*/ 9 h 20"/>
                <a:gd name="T22" fmla="*/ 0 w 19"/>
                <a:gd name="T23" fmla="*/ 9 h 20"/>
                <a:gd name="T24" fmla="*/ 1 w 19"/>
                <a:gd name="T25" fmla="*/ 5 h 20"/>
                <a:gd name="T26" fmla="*/ 2 w 19"/>
                <a:gd name="T27" fmla="*/ 3 h 20"/>
                <a:gd name="T28" fmla="*/ 6 w 19"/>
                <a:gd name="T29" fmla="*/ 0 h 20"/>
                <a:gd name="T30" fmla="*/ 10 w 19"/>
                <a:gd name="T31" fmla="*/ 0 h 20"/>
                <a:gd name="T32" fmla="*/ 10 w 19"/>
                <a:gd name="T33" fmla="*/ 0 h 20"/>
                <a:gd name="T34" fmla="*/ 14 w 19"/>
                <a:gd name="T35" fmla="*/ 0 h 20"/>
                <a:gd name="T36" fmla="*/ 17 w 19"/>
                <a:gd name="T37" fmla="*/ 3 h 20"/>
                <a:gd name="T38" fmla="*/ 19 w 19"/>
                <a:gd name="T39" fmla="*/ 5 h 20"/>
                <a:gd name="T40" fmla="*/ 19 w 19"/>
                <a:gd name="T41" fmla="*/ 9 h 20"/>
                <a:gd name="T42" fmla="*/ 19 w 19"/>
                <a:gd name="T43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20">
                  <a:moveTo>
                    <a:pt x="19" y="9"/>
                  </a:moveTo>
                  <a:lnTo>
                    <a:pt x="19" y="9"/>
                  </a:lnTo>
                  <a:lnTo>
                    <a:pt x="19" y="13"/>
                  </a:lnTo>
                  <a:lnTo>
                    <a:pt x="17" y="16"/>
                  </a:lnTo>
                  <a:lnTo>
                    <a:pt x="14" y="18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1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5"/>
                  </a:lnTo>
                  <a:lnTo>
                    <a:pt x="2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9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12" name="Freeform 20797"/>
            <p:cNvSpPr/>
            <p:nvPr/>
          </p:nvSpPr>
          <p:spPr bwMode="auto">
            <a:xfrm>
              <a:off x="-4291013" y="2566988"/>
              <a:ext cx="1350963" cy="804863"/>
            </a:xfrm>
            <a:custGeom>
              <a:avLst/>
              <a:gdLst>
                <a:gd name="T0" fmla="*/ 577 w 851"/>
                <a:gd name="T1" fmla="*/ 507 h 507"/>
                <a:gd name="T2" fmla="*/ 552 w 851"/>
                <a:gd name="T3" fmla="*/ 503 h 507"/>
                <a:gd name="T4" fmla="*/ 530 w 851"/>
                <a:gd name="T5" fmla="*/ 493 h 507"/>
                <a:gd name="T6" fmla="*/ 503 w 851"/>
                <a:gd name="T7" fmla="*/ 464 h 507"/>
                <a:gd name="T8" fmla="*/ 495 w 851"/>
                <a:gd name="T9" fmla="*/ 440 h 507"/>
                <a:gd name="T10" fmla="*/ 494 w 851"/>
                <a:gd name="T11" fmla="*/ 424 h 507"/>
                <a:gd name="T12" fmla="*/ 483 w 851"/>
                <a:gd name="T13" fmla="*/ 390 h 507"/>
                <a:gd name="T14" fmla="*/ 456 w 851"/>
                <a:gd name="T15" fmla="*/ 368 h 507"/>
                <a:gd name="T16" fmla="*/ 84 w 851"/>
                <a:gd name="T17" fmla="*/ 362 h 507"/>
                <a:gd name="T18" fmla="*/ 67 w 851"/>
                <a:gd name="T19" fmla="*/ 361 h 507"/>
                <a:gd name="T20" fmla="*/ 45 w 851"/>
                <a:gd name="T21" fmla="*/ 352 h 507"/>
                <a:gd name="T22" fmla="*/ 15 w 851"/>
                <a:gd name="T23" fmla="*/ 326 h 507"/>
                <a:gd name="T24" fmla="*/ 4 w 851"/>
                <a:gd name="T25" fmla="*/ 304 h 507"/>
                <a:gd name="T26" fmla="*/ 0 w 851"/>
                <a:gd name="T27" fmla="*/ 279 h 507"/>
                <a:gd name="T28" fmla="*/ 0 w 851"/>
                <a:gd name="T29" fmla="*/ 242 h 507"/>
                <a:gd name="T30" fmla="*/ 7 w 851"/>
                <a:gd name="T31" fmla="*/ 219 h 507"/>
                <a:gd name="T32" fmla="*/ 25 w 851"/>
                <a:gd name="T33" fmla="*/ 193 h 507"/>
                <a:gd name="T34" fmla="*/ 51 w 851"/>
                <a:gd name="T35" fmla="*/ 175 h 507"/>
                <a:gd name="T36" fmla="*/ 76 w 851"/>
                <a:gd name="T37" fmla="*/ 168 h 507"/>
                <a:gd name="T38" fmla="*/ 254 w 851"/>
                <a:gd name="T39" fmla="*/ 168 h 507"/>
                <a:gd name="T40" fmla="*/ 288 w 851"/>
                <a:gd name="T41" fmla="*/ 158 h 507"/>
                <a:gd name="T42" fmla="*/ 310 w 851"/>
                <a:gd name="T43" fmla="*/ 130 h 507"/>
                <a:gd name="T44" fmla="*/ 315 w 851"/>
                <a:gd name="T45" fmla="*/ 0 h 507"/>
                <a:gd name="T46" fmla="*/ 338 w 851"/>
                <a:gd name="T47" fmla="*/ 107 h 507"/>
                <a:gd name="T48" fmla="*/ 334 w 851"/>
                <a:gd name="T49" fmla="*/ 132 h 507"/>
                <a:gd name="T50" fmla="*/ 323 w 851"/>
                <a:gd name="T51" fmla="*/ 154 h 507"/>
                <a:gd name="T52" fmla="*/ 295 w 851"/>
                <a:gd name="T53" fmla="*/ 180 h 507"/>
                <a:gd name="T54" fmla="*/ 271 w 851"/>
                <a:gd name="T55" fmla="*/ 189 h 507"/>
                <a:gd name="T56" fmla="*/ 84 w 851"/>
                <a:gd name="T57" fmla="*/ 190 h 507"/>
                <a:gd name="T58" fmla="*/ 60 w 851"/>
                <a:gd name="T59" fmla="*/ 196 h 507"/>
                <a:gd name="T60" fmla="*/ 33 w 851"/>
                <a:gd name="T61" fmla="*/ 218 h 507"/>
                <a:gd name="T62" fmla="*/ 23 w 851"/>
                <a:gd name="T63" fmla="*/ 252 h 507"/>
                <a:gd name="T64" fmla="*/ 24 w 851"/>
                <a:gd name="T65" fmla="*/ 291 h 507"/>
                <a:gd name="T66" fmla="*/ 41 w 851"/>
                <a:gd name="T67" fmla="*/ 322 h 507"/>
                <a:gd name="T68" fmla="*/ 72 w 851"/>
                <a:gd name="T69" fmla="*/ 339 h 507"/>
                <a:gd name="T70" fmla="*/ 433 w 851"/>
                <a:gd name="T71" fmla="*/ 340 h 507"/>
                <a:gd name="T72" fmla="*/ 457 w 851"/>
                <a:gd name="T73" fmla="*/ 344 h 507"/>
                <a:gd name="T74" fmla="*/ 480 w 851"/>
                <a:gd name="T75" fmla="*/ 354 h 507"/>
                <a:gd name="T76" fmla="*/ 506 w 851"/>
                <a:gd name="T77" fmla="*/ 383 h 507"/>
                <a:gd name="T78" fmla="*/ 515 w 851"/>
                <a:gd name="T79" fmla="*/ 407 h 507"/>
                <a:gd name="T80" fmla="*/ 516 w 851"/>
                <a:gd name="T81" fmla="*/ 424 h 507"/>
                <a:gd name="T82" fmla="*/ 526 w 851"/>
                <a:gd name="T83" fmla="*/ 457 h 507"/>
                <a:gd name="T84" fmla="*/ 554 w 851"/>
                <a:gd name="T85" fmla="*/ 480 h 507"/>
                <a:gd name="T86" fmla="*/ 767 w 851"/>
                <a:gd name="T87" fmla="*/ 485 h 507"/>
                <a:gd name="T88" fmla="*/ 791 w 851"/>
                <a:gd name="T89" fmla="*/ 480 h 507"/>
                <a:gd name="T90" fmla="*/ 818 w 851"/>
                <a:gd name="T91" fmla="*/ 457 h 507"/>
                <a:gd name="T92" fmla="*/ 828 w 851"/>
                <a:gd name="T93" fmla="*/ 424 h 507"/>
                <a:gd name="T94" fmla="*/ 851 w 851"/>
                <a:gd name="T95" fmla="*/ 424 h 507"/>
                <a:gd name="T96" fmla="*/ 849 w 851"/>
                <a:gd name="T97" fmla="*/ 440 h 507"/>
                <a:gd name="T98" fmla="*/ 840 w 851"/>
                <a:gd name="T99" fmla="*/ 464 h 507"/>
                <a:gd name="T100" fmla="*/ 814 w 851"/>
                <a:gd name="T101" fmla="*/ 493 h 507"/>
                <a:gd name="T102" fmla="*/ 792 w 851"/>
                <a:gd name="T103" fmla="*/ 503 h 507"/>
                <a:gd name="T104" fmla="*/ 767 w 851"/>
                <a:gd name="T105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1" h="507">
                  <a:moveTo>
                    <a:pt x="767" y="507"/>
                  </a:moveTo>
                  <a:lnTo>
                    <a:pt x="577" y="507"/>
                  </a:lnTo>
                  <a:lnTo>
                    <a:pt x="577" y="507"/>
                  </a:lnTo>
                  <a:lnTo>
                    <a:pt x="568" y="507"/>
                  </a:lnTo>
                  <a:lnTo>
                    <a:pt x="560" y="506"/>
                  </a:lnTo>
                  <a:lnTo>
                    <a:pt x="552" y="503"/>
                  </a:lnTo>
                  <a:lnTo>
                    <a:pt x="545" y="500"/>
                  </a:lnTo>
                  <a:lnTo>
                    <a:pt x="537" y="496"/>
                  </a:lnTo>
                  <a:lnTo>
                    <a:pt x="530" y="493"/>
                  </a:lnTo>
                  <a:lnTo>
                    <a:pt x="519" y="482"/>
                  </a:lnTo>
                  <a:lnTo>
                    <a:pt x="508" y="470"/>
                  </a:lnTo>
                  <a:lnTo>
                    <a:pt x="503" y="464"/>
                  </a:lnTo>
                  <a:lnTo>
                    <a:pt x="500" y="456"/>
                  </a:lnTo>
                  <a:lnTo>
                    <a:pt x="498" y="448"/>
                  </a:lnTo>
                  <a:lnTo>
                    <a:pt x="495" y="440"/>
                  </a:lnTo>
                  <a:lnTo>
                    <a:pt x="494" y="433"/>
                  </a:lnTo>
                  <a:lnTo>
                    <a:pt x="494" y="424"/>
                  </a:lnTo>
                  <a:lnTo>
                    <a:pt x="494" y="424"/>
                  </a:lnTo>
                  <a:lnTo>
                    <a:pt x="493" y="412"/>
                  </a:lnTo>
                  <a:lnTo>
                    <a:pt x="489" y="400"/>
                  </a:lnTo>
                  <a:lnTo>
                    <a:pt x="483" y="390"/>
                  </a:lnTo>
                  <a:lnTo>
                    <a:pt x="476" y="381"/>
                  </a:lnTo>
                  <a:lnTo>
                    <a:pt x="466" y="373"/>
                  </a:lnTo>
                  <a:lnTo>
                    <a:pt x="456" y="368"/>
                  </a:lnTo>
                  <a:lnTo>
                    <a:pt x="444" y="364"/>
                  </a:lnTo>
                  <a:lnTo>
                    <a:pt x="433" y="362"/>
                  </a:lnTo>
                  <a:lnTo>
                    <a:pt x="84" y="362"/>
                  </a:lnTo>
                  <a:lnTo>
                    <a:pt x="84" y="362"/>
                  </a:lnTo>
                  <a:lnTo>
                    <a:pt x="76" y="362"/>
                  </a:lnTo>
                  <a:lnTo>
                    <a:pt x="67" y="361"/>
                  </a:lnTo>
                  <a:lnTo>
                    <a:pt x="59" y="358"/>
                  </a:lnTo>
                  <a:lnTo>
                    <a:pt x="51" y="356"/>
                  </a:lnTo>
                  <a:lnTo>
                    <a:pt x="45" y="352"/>
                  </a:lnTo>
                  <a:lnTo>
                    <a:pt x="37" y="348"/>
                  </a:lnTo>
                  <a:lnTo>
                    <a:pt x="25" y="338"/>
                  </a:lnTo>
                  <a:lnTo>
                    <a:pt x="15" y="326"/>
                  </a:lnTo>
                  <a:lnTo>
                    <a:pt x="11" y="318"/>
                  </a:lnTo>
                  <a:lnTo>
                    <a:pt x="7" y="312"/>
                  </a:lnTo>
                  <a:lnTo>
                    <a:pt x="4" y="304"/>
                  </a:lnTo>
                  <a:lnTo>
                    <a:pt x="2" y="296"/>
                  </a:lnTo>
                  <a:lnTo>
                    <a:pt x="0" y="287"/>
                  </a:lnTo>
                  <a:lnTo>
                    <a:pt x="0" y="279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42"/>
                  </a:lnTo>
                  <a:lnTo>
                    <a:pt x="2" y="235"/>
                  </a:lnTo>
                  <a:lnTo>
                    <a:pt x="4" y="227"/>
                  </a:lnTo>
                  <a:lnTo>
                    <a:pt x="7" y="219"/>
                  </a:lnTo>
                  <a:lnTo>
                    <a:pt x="11" y="211"/>
                  </a:lnTo>
                  <a:lnTo>
                    <a:pt x="15" y="205"/>
                  </a:lnTo>
                  <a:lnTo>
                    <a:pt x="25" y="193"/>
                  </a:lnTo>
                  <a:lnTo>
                    <a:pt x="37" y="183"/>
                  </a:lnTo>
                  <a:lnTo>
                    <a:pt x="45" y="177"/>
                  </a:lnTo>
                  <a:lnTo>
                    <a:pt x="51" y="175"/>
                  </a:lnTo>
                  <a:lnTo>
                    <a:pt x="59" y="172"/>
                  </a:lnTo>
                  <a:lnTo>
                    <a:pt x="67" y="170"/>
                  </a:lnTo>
                  <a:lnTo>
                    <a:pt x="76" y="168"/>
                  </a:lnTo>
                  <a:lnTo>
                    <a:pt x="84" y="168"/>
                  </a:lnTo>
                  <a:lnTo>
                    <a:pt x="254" y="168"/>
                  </a:lnTo>
                  <a:lnTo>
                    <a:pt x="254" y="168"/>
                  </a:lnTo>
                  <a:lnTo>
                    <a:pt x="266" y="167"/>
                  </a:lnTo>
                  <a:lnTo>
                    <a:pt x="278" y="163"/>
                  </a:lnTo>
                  <a:lnTo>
                    <a:pt x="288" y="158"/>
                  </a:lnTo>
                  <a:lnTo>
                    <a:pt x="297" y="150"/>
                  </a:lnTo>
                  <a:lnTo>
                    <a:pt x="305" y="141"/>
                  </a:lnTo>
                  <a:lnTo>
                    <a:pt x="310" y="130"/>
                  </a:lnTo>
                  <a:lnTo>
                    <a:pt x="314" y="119"/>
                  </a:lnTo>
                  <a:lnTo>
                    <a:pt x="315" y="107"/>
                  </a:lnTo>
                  <a:lnTo>
                    <a:pt x="315" y="0"/>
                  </a:lnTo>
                  <a:lnTo>
                    <a:pt x="338" y="0"/>
                  </a:lnTo>
                  <a:lnTo>
                    <a:pt x="338" y="107"/>
                  </a:lnTo>
                  <a:lnTo>
                    <a:pt x="338" y="107"/>
                  </a:lnTo>
                  <a:lnTo>
                    <a:pt x="338" y="115"/>
                  </a:lnTo>
                  <a:lnTo>
                    <a:pt x="336" y="124"/>
                  </a:lnTo>
                  <a:lnTo>
                    <a:pt x="334" y="132"/>
                  </a:lnTo>
                  <a:lnTo>
                    <a:pt x="331" y="140"/>
                  </a:lnTo>
                  <a:lnTo>
                    <a:pt x="328" y="146"/>
                  </a:lnTo>
                  <a:lnTo>
                    <a:pt x="323" y="154"/>
                  </a:lnTo>
                  <a:lnTo>
                    <a:pt x="313" y="166"/>
                  </a:lnTo>
                  <a:lnTo>
                    <a:pt x="301" y="176"/>
                  </a:lnTo>
                  <a:lnTo>
                    <a:pt x="295" y="180"/>
                  </a:lnTo>
                  <a:lnTo>
                    <a:pt x="287" y="184"/>
                  </a:lnTo>
                  <a:lnTo>
                    <a:pt x="279" y="186"/>
                  </a:lnTo>
                  <a:lnTo>
                    <a:pt x="271" y="189"/>
                  </a:lnTo>
                  <a:lnTo>
                    <a:pt x="263" y="190"/>
                  </a:lnTo>
                  <a:lnTo>
                    <a:pt x="254" y="190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72" y="192"/>
                  </a:lnTo>
                  <a:lnTo>
                    <a:pt x="60" y="196"/>
                  </a:lnTo>
                  <a:lnTo>
                    <a:pt x="50" y="201"/>
                  </a:lnTo>
                  <a:lnTo>
                    <a:pt x="41" y="209"/>
                  </a:lnTo>
                  <a:lnTo>
                    <a:pt x="33" y="218"/>
                  </a:lnTo>
                  <a:lnTo>
                    <a:pt x="28" y="228"/>
                  </a:lnTo>
                  <a:lnTo>
                    <a:pt x="24" y="239"/>
                  </a:lnTo>
                  <a:lnTo>
                    <a:pt x="23" y="252"/>
                  </a:lnTo>
                  <a:lnTo>
                    <a:pt x="23" y="279"/>
                  </a:lnTo>
                  <a:lnTo>
                    <a:pt x="23" y="279"/>
                  </a:lnTo>
                  <a:lnTo>
                    <a:pt x="24" y="291"/>
                  </a:lnTo>
                  <a:lnTo>
                    <a:pt x="28" y="302"/>
                  </a:lnTo>
                  <a:lnTo>
                    <a:pt x="33" y="313"/>
                  </a:lnTo>
                  <a:lnTo>
                    <a:pt x="41" y="322"/>
                  </a:lnTo>
                  <a:lnTo>
                    <a:pt x="50" y="330"/>
                  </a:lnTo>
                  <a:lnTo>
                    <a:pt x="60" y="335"/>
                  </a:lnTo>
                  <a:lnTo>
                    <a:pt x="72" y="339"/>
                  </a:lnTo>
                  <a:lnTo>
                    <a:pt x="84" y="340"/>
                  </a:lnTo>
                  <a:lnTo>
                    <a:pt x="433" y="340"/>
                  </a:lnTo>
                  <a:lnTo>
                    <a:pt x="433" y="340"/>
                  </a:lnTo>
                  <a:lnTo>
                    <a:pt x="440" y="340"/>
                  </a:lnTo>
                  <a:lnTo>
                    <a:pt x="450" y="341"/>
                  </a:lnTo>
                  <a:lnTo>
                    <a:pt x="457" y="344"/>
                  </a:lnTo>
                  <a:lnTo>
                    <a:pt x="465" y="347"/>
                  </a:lnTo>
                  <a:lnTo>
                    <a:pt x="472" y="349"/>
                  </a:lnTo>
                  <a:lnTo>
                    <a:pt x="480" y="354"/>
                  </a:lnTo>
                  <a:lnTo>
                    <a:pt x="491" y="365"/>
                  </a:lnTo>
                  <a:lnTo>
                    <a:pt x="502" y="377"/>
                  </a:lnTo>
                  <a:lnTo>
                    <a:pt x="506" y="383"/>
                  </a:lnTo>
                  <a:lnTo>
                    <a:pt x="509" y="391"/>
                  </a:lnTo>
                  <a:lnTo>
                    <a:pt x="512" y="399"/>
                  </a:lnTo>
                  <a:lnTo>
                    <a:pt x="515" y="407"/>
                  </a:lnTo>
                  <a:lnTo>
                    <a:pt x="516" y="414"/>
                  </a:lnTo>
                  <a:lnTo>
                    <a:pt x="516" y="424"/>
                  </a:lnTo>
                  <a:lnTo>
                    <a:pt x="516" y="424"/>
                  </a:lnTo>
                  <a:lnTo>
                    <a:pt x="517" y="435"/>
                  </a:lnTo>
                  <a:lnTo>
                    <a:pt x="521" y="447"/>
                  </a:lnTo>
                  <a:lnTo>
                    <a:pt x="526" y="457"/>
                  </a:lnTo>
                  <a:lnTo>
                    <a:pt x="534" y="467"/>
                  </a:lnTo>
                  <a:lnTo>
                    <a:pt x="543" y="474"/>
                  </a:lnTo>
                  <a:lnTo>
                    <a:pt x="554" y="480"/>
                  </a:lnTo>
                  <a:lnTo>
                    <a:pt x="565" y="483"/>
                  </a:lnTo>
                  <a:lnTo>
                    <a:pt x="577" y="485"/>
                  </a:lnTo>
                  <a:lnTo>
                    <a:pt x="767" y="485"/>
                  </a:lnTo>
                  <a:lnTo>
                    <a:pt x="767" y="485"/>
                  </a:lnTo>
                  <a:lnTo>
                    <a:pt x="779" y="483"/>
                  </a:lnTo>
                  <a:lnTo>
                    <a:pt x="791" y="480"/>
                  </a:lnTo>
                  <a:lnTo>
                    <a:pt x="801" y="474"/>
                  </a:lnTo>
                  <a:lnTo>
                    <a:pt x="810" y="467"/>
                  </a:lnTo>
                  <a:lnTo>
                    <a:pt x="818" y="457"/>
                  </a:lnTo>
                  <a:lnTo>
                    <a:pt x="823" y="447"/>
                  </a:lnTo>
                  <a:lnTo>
                    <a:pt x="827" y="435"/>
                  </a:lnTo>
                  <a:lnTo>
                    <a:pt x="828" y="424"/>
                  </a:lnTo>
                  <a:lnTo>
                    <a:pt x="828" y="224"/>
                  </a:lnTo>
                  <a:lnTo>
                    <a:pt x="851" y="224"/>
                  </a:lnTo>
                  <a:lnTo>
                    <a:pt x="851" y="424"/>
                  </a:lnTo>
                  <a:lnTo>
                    <a:pt x="851" y="424"/>
                  </a:lnTo>
                  <a:lnTo>
                    <a:pt x="851" y="433"/>
                  </a:lnTo>
                  <a:lnTo>
                    <a:pt x="849" y="440"/>
                  </a:lnTo>
                  <a:lnTo>
                    <a:pt x="847" y="448"/>
                  </a:lnTo>
                  <a:lnTo>
                    <a:pt x="844" y="456"/>
                  </a:lnTo>
                  <a:lnTo>
                    <a:pt x="840" y="464"/>
                  </a:lnTo>
                  <a:lnTo>
                    <a:pt x="836" y="470"/>
                  </a:lnTo>
                  <a:lnTo>
                    <a:pt x="826" y="482"/>
                  </a:lnTo>
                  <a:lnTo>
                    <a:pt x="814" y="493"/>
                  </a:lnTo>
                  <a:lnTo>
                    <a:pt x="806" y="496"/>
                  </a:lnTo>
                  <a:lnTo>
                    <a:pt x="800" y="500"/>
                  </a:lnTo>
                  <a:lnTo>
                    <a:pt x="792" y="503"/>
                  </a:lnTo>
                  <a:lnTo>
                    <a:pt x="784" y="506"/>
                  </a:lnTo>
                  <a:lnTo>
                    <a:pt x="775" y="507"/>
                  </a:lnTo>
                  <a:lnTo>
                    <a:pt x="767" y="507"/>
                  </a:lnTo>
                  <a:lnTo>
                    <a:pt x="767" y="5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13" name="Freeform 20798"/>
            <p:cNvSpPr/>
            <p:nvPr/>
          </p:nvSpPr>
          <p:spPr bwMode="auto">
            <a:xfrm>
              <a:off x="-3849688" y="2589213"/>
              <a:ext cx="160338" cy="80963"/>
            </a:xfrm>
            <a:custGeom>
              <a:avLst/>
              <a:gdLst>
                <a:gd name="T0" fmla="*/ 99 w 101"/>
                <a:gd name="T1" fmla="*/ 51 h 51"/>
                <a:gd name="T2" fmla="*/ 2 w 101"/>
                <a:gd name="T3" fmla="*/ 51 h 51"/>
                <a:gd name="T4" fmla="*/ 2 w 101"/>
                <a:gd name="T5" fmla="*/ 51 h 51"/>
                <a:gd name="T6" fmla="*/ 1 w 101"/>
                <a:gd name="T7" fmla="*/ 50 h 51"/>
                <a:gd name="T8" fmla="*/ 0 w 101"/>
                <a:gd name="T9" fmla="*/ 49 h 51"/>
                <a:gd name="T10" fmla="*/ 0 w 101"/>
                <a:gd name="T11" fmla="*/ 0 h 51"/>
                <a:gd name="T12" fmla="*/ 101 w 101"/>
                <a:gd name="T13" fmla="*/ 0 h 51"/>
                <a:gd name="T14" fmla="*/ 101 w 101"/>
                <a:gd name="T15" fmla="*/ 49 h 51"/>
                <a:gd name="T16" fmla="*/ 101 w 101"/>
                <a:gd name="T17" fmla="*/ 49 h 51"/>
                <a:gd name="T18" fmla="*/ 100 w 101"/>
                <a:gd name="T19" fmla="*/ 50 h 51"/>
                <a:gd name="T20" fmla="*/ 99 w 101"/>
                <a:gd name="T21" fmla="*/ 51 h 51"/>
                <a:gd name="T22" fmla="*/ 99 w 101"/>
                <a:gd name="T2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51">
                  <a:moveTo>
                    <a:pt x="99" y="51"/>
                  </a:moveTo>
                  <a:lnTo>
                    <a:pt x="2" y="51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0" y="49"/>
                  </a:lnTo>
                  <a:lnTo>
                    <a:pt x="0" y="0"/>
                  </a:lnTo>
                  <a:lnTo>
                    <a:pt x="101" y="0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0" y="50"/>
                  </a:lnTo>
                  <a:lnTo>
                    <a:pt x="99" y="51"/>
                  </a:lnTo>
                  <a:lnTo>
                    <a:pt x="99" y="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pic>
          <p:nvPicPr>
            <p:cNvPr id="314" name="Picture 20799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859213" y="2578100"/>
              <a:ext cx="180975" cy="98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5" name="Freeform 20800"/>
            <p:cNvSpPr/>
            <p:nvPr/>
          </p:nvSpPr>
          <p:spPr bwMode="auto">
            <a:xfrm>
              <a:off x="-3038475" y="2906713"/>
              <a:ext cx="161925" cy="80963"/>
            </a:xfrm>
            <a:custGeom>
              <a:avLst/>
              <a:gdLst>
                <a:gd name="T0" fmla="*/ 99 w 102"/>
                <a:gd name="T1" fmla="*/ 51 h 51"/>
                <a:gd name="T2" fmla="*/ 3 w 102"/>
                <a:gd name="T3" fmla="*/ 51 h 51"/>
                <a:gd name="T4" fmla="*/ 3 w 102"/>
                <a:gd name="T5" fmla="*/ 51 h 51"/>
                <a:gd name="T6" fmla="*/ 0 w 102"/>
                <a:gd name="T7" fmla="*/ 49 h 51"/>
                <a:gd name="T8" fmla="*/ 0 w 102"/>
                <a:gd name="T9" fmla="*/ 48 h 51"/>
                <a:gd name="T10" fmla="*/ 0 w 102"/>
                <a:gd name="T11" fmla="*/ 0 h 51"/>
                <a:gd name="T12" fmla="*/ 102 w 102"/>
                <a:gd name="T13" fmla="*/ 0 h 51"/>
                <a:gd name="T14" fmla="*/ 102 w 102"/>
                <a:gd name="T15" fmla="*/ 48 h 51"/>
                <a:gd name="T16" fmla="*/ 102 w 102"/>
                <a:gd name="T17" fmla="*/ 48 h 51"/>
                <a:gd name="T18" fmla="*/ 101 w 102"/>
                <a:gd name="T19" fmla="*/ 49 h 51"/>
                <a:gd name="T20" fmla="*/ 99 w 102"/>
                <a:gd name="T21" fmla="*/ 51 h 51"/>
                <a:gd name="T22" fmla="*/ 99 w 102"/>
                <a:gd name="T2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" h="51">
                  <a:moveTo>
                    <a:pt x="99" y="51"/>
                  </a:moveTo>
                  <a:lnTo>
                    <a:pt x="3" y="51"/>
                  </a:lnTo>
                  <a:lnTo>
                    <a:pt x="3" y="51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0"/>
                  </a:lnTo>
                  <a:lnTo>
                    <a:pt x="102" y="0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101" y="49"/>
                  </a:lnTo>
                  <a:lnTo>
                    <a:pt x="99" y="51"/>
                  </a:lnTo>
                  <a:lnTo>
                    <a:pt x="99" y="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pic>
          <p:nvPicPr>
            <p:cNvPr id="316" name="Picture 2080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048000" y="2894013"/>
              <a:ext cx="179388" cy="100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7" name="Picture 2080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5338763" y="2546350"/>
              <a:ext cx="1141413" cy="211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20803"/>
            <p:cNvSpPr/>
            <p:nvPr/>
          </p:nvSpPr>
          <p:spPr bwMode="auto">
            <a:xfrm>
              <a:off x="-4432300" y="2547938"/>
              <a:ext cx="227013" cy="203200"/>
            </a:xfrm>
            <a:custGeom>
              <a:avLst/>
              <a:gdLst>
                <a:gd name="T0" fmla="*/ 143 w 143"/>
                <a:gd name="T1" fmla="*/ 99 h 128"/>
                <a:gd name="T2" fmla="*/ 143 w 143"/>
                <a:gd name="T3" fmla="*/ 55 h 128"/>
                <a:gd name="T4" fmla="*/ 143 w 143"/>
                <a:gd name="T5" fmla="*/ 33 h 128"/>
                <a:gd name="T6" fmla="*/ 143 w 143"/>
                <a:gd name="T7" fmla="*/ 16 h 128"/>
                <a:gd name="T8" fmla="*/ 143 w 143"/>
                <a:gd name="T9" fmla="*/ 16 h 128"/>
                <a:gd name="T10" fmla="*/ 141 w 143"/>
                <a:gd name="T11" fmla="*/ 4 h 128"/>
                <a:gd name="T12" fmla="*/ 140 w 143"/>
                <a:gd name="T13" fmla="*/ 2 h 128"/>
                <a:gd name="T14" fmla="*/ 139 w 143"/>
                <a:gd name="T15" fmla="*/ 0 h 128"/>
                <a:gd name="T16" fmla="*/ 0 w 143"/>
                <a:gd name="T17" fmla="*/ 0 h 128"/>
                <a:gd name="T18" fmla="*/ 0 w 143"/>
                <a:gd name="T19" fmla="*/ 4 h 128"/>
                <a:gd name="T20" fmla="*/ 0 w 143"/>
                <a:gd name="T21" fmla="*/ 71 h 128"/>
                <a:gd name="T22" fmla="*/ 0 w 143"/>
                <a:gd name="T23" fmla="*/ 128 h 128"/>
                <a:gd name="T24" fmla="*/ 139 w 143"/>
                <a:gd name="T25" fmla="*/ 128 h 128"/>
                <a:gd name="T26" fmla="*/ 139 w 143"/>
                <a:gd name="T27" fmla="*/ 128 h 128"/>
                <a:gd name="T28" fmla="*/ 140 w 143"/>
                <a:gd name="T29" fmla="*/ 125 h 128"/>
                <a:gd name="T30" fmla="*/ 141 w 143"/>
                <a:gd name="T31" fmla="*/ 120 h 128"/>
                <a:gd name="T32" fmla="*/ 143 w 143"/>
                <a:gd name="T33" fmla="*/ 99 h 128"/>
                <a:gd name="T34" fmla="*/ 143 w 143"/>
                <a:gd name="T35" fmla="*/ 9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3" h="128">
                  <a:moveTo>
                    <a:pt x="143" y="99"/>
                  </a:moveTo>
                  <a:lnTo>
                    <a:pt x="143" y="55"/>
                  </a:lnTo>
                  <a:lnTo>
                    <a:pt x="143" y="33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41" y="4"/>
                  </a:lnTo>
                  <a:lnTo>
                    <a:pt x="140" y="2"/>
                  </a:lnTo>
                  <a:lnTo>
                    <a:pt x="139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71"/>
                  </a:lnTo>
                  <a:lnTo>
                    <a:pt x="0" y="128"/>
                  </a:lnTo>
                  <a:lnTo>
                    <a:pt x="139" y="128"/>
                  </a:lnTo>
                  <a:lnTo>
                    <a:pt x="139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3" y="99"/>
                  </a:lnTo>
                  <a:lnTo>
                    <a:pt x="143" y="99"/>
                  </a:lnTo>
                  <a:close/>
                </a:path>
              </a:pathLst>
            </a:custGeom>
            <a:solidFill>
              <a:srgbClr val="18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19" name="Freeform 20804"/>
            <p:cNvSpPr/>
            <p:nvPr/>
          </p:nvSpPr>
          <p:spPr bwMode="auto">
            <a:xfrm>
              <a:off x="-4432300" y="2543175"/>
              <a:ext cx="227013" cy="112713"/>
            </a:xfrm>
            <a:custGeom>
              <a:avLst/>
              <a:gdLst>
                <a:gd name="T0" fmla="*/ 143 w 143"/>
                <a:gd name="T1" fmla="*/ 56 h 71"/>
                <a:gd name="T2" fmla="*/ 143 w 143"/>
                <a:gd name="T3" fmla="*/ 29 h 71"/>
                <a:gd name="T4" fmla="*/ 143 w 143"/>
                <a:gd name="T5" fmla="*/ 18 h 71"/>
                <a:gd name="T6" fmla="*/ 143 w 143"/>
                <a:gd name="T7" fmla="*/ 9 h 71"/>
                <a:gd name="T8" fmla="*/ 143 w 143"/>
                <a:gd name="T9" fmla="*/ 9 h 71"/>
                <a:gd name="T10" fmla="*/ 141 w 143"/>
                <a:gd name="T11" fmla="*/ 2 h 71"/>
                <a:gd name="T12" fmla="*/ 140 w 143"/>
                <a:gd name="T13" fmla="*/ 0 h 71"/>
                <a:gd name="T14" fmla="*/ 139 w 143"/>
                <a:gd name="T15" fmla="*/ 0 h 71"/>
                <a:gd name="T16" fmla="*/ 0 w 143"/>
                <a:gd name="T17" fmla="*/ 0 h 71"/>
                <a:gd name="T18" fmla="*/ 1 w 143"/>
                <a:gd name="T19" fmla="*/ 2 h 71"/>
                <a:gd name="T20" fmla="*/ 0 w 143"/>
                <a:gd name="T21" fmla="*/ 39 h 71"/>
                <a:gd name="T22" fmla="*/ 0 w 143"/>
                <a:gd name="T23" fmla="*/ 71 h 71"/>
                <a:gd name="T24" fmla="*/ 139 w 143"/>
                <a:gd name="T25" fmla="*/ 71 h 71"/>
                <a:gd name="T26" fmla="*/ 139 w 143"/>
                <a:gd name="T27" fmla="*/ 71 h 71"/>
                <a:gd name="T28" fmla="*/ 140 w 143"/>
                <a:gd name="T29" fmla="*/ 70 h 71"/>
                <a:gd name="T30" fmla="*/ 141 w 143"/>
                <a:gd name="T31" fmla="*/ 66 h 71"/>
                <a:gd name="T32" fmla="*/ 143 w 143"/>
                <a:gd name="T33" fmla="*/ 56 h 71"/>
                <a:gd name="T34" fmla="*/ 143 w 143"/>
                <a:gd name="T35" fmla="*/ 5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3" h="71">
                  <a:moveTo>
                    <a:pt x="143" y="56"/>
                  </a:moveTo>
                  <a:lnTo>
                    <a:pt x="143" y="29"/>
                  </a:lnTo>
                  <a:lnTo>
                    <a:pt x="143" y="18"/>
                  </a:lnTo>
                  <a:lnTo>
                    <a:pt x="143" y="9"/>
                  </a:lnTo>
                  <a:lnTo>
                    <a:pt x="143" y="9"/>
                  </a:lnTo>
                  <a:lnTo>
                    <a:pt x="141" y="2"/>
                  </a:lnTo>
                  <a:lnTo>
                    <a:pt x="140" y="0"/>
                  </a:lnTo>
                  <a:lnTo>
                    <a:pt x="139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0" y="39"/>
                  </a:lnTo>
                  <a:lnTo>
                    <a:pt x="0" y="71"/>
                  </a:lnTo>
                  <a:lnTo>
                    <a:pt x="139" y="71"/>
                  </a:lnTo>
                  <a:lnTo>
                    <a:pt x="139" y="71"/>
                  </a:lnTo>
                  <a:lnTo>
                    <a:pt x="140" y="70"/>
                  </a:lnTo>
                  <a:lnTo>
                    <a:pt x="141" y="66"/>
                  </a:lnTo>
                  <a:lnTo>
                    <a:pt x="143" y="56"/>
                  </a:lnTo>
                  <a:lnTo>
                    <a:pt x="143" y="56"/>
                  </a:lnTo>
                  <a:close/>
                </a:path>
              </a:pathLst>
            </a:custGeom>
            <a:solidFill>
              <a:srgbClr val="3057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20" name="Freeform 20805"/>
            <p:cNvSpPr/>
            <p:nvPr/>
          </p:nvSpPr>
          <p:spPr bwMode="auto">
            <a:xfrm>
              <a:off x="-5486400" y="2547938"/>
              <a:ext cx="158750" cy="203200"/>
            </a:xfrm>
            <a:custGeom>
              <a:avLst/>
              <a:gdLst>
                <a:gd name="T0" fmla="*/ 0 w 100"/>
                <a:gd name="T1" fmla="*/ 66 h 128"/>
                <a:gd name="T2" fmla="*/ 100 w 100"/>
                <a:gd name="T3" fmla="*/ 0 h 128"/>
                <a:gd name="T4" fmla="*/ 100 w 100"/>
                <a:gd name="T5" fmla="*/ 128 h 128"/>
                <a:gd name="T6" fmla="*/ 0 w 100"/>
                <a:gd name="T7" fmla="*/ 6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28">
                  <a:moveTo>
                    <a:pt x="0" y="66"/>
                  </a:moveTo>
                  <a:lnTo>
                    <a:pt x="100" y="0"/>
                  </a:lnTo>
                  <a:lnTo>
                    <a:pt x="100" y="128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21" name="Freeform 20806"/>
            <p:cNvSpPr/>
            <p:nvPr/>
          </p:nvSpPr>
          <p:spPr bwMode="auto">
            <a:xfrm>
              <a:off x="-5486400" y="2616200"/>
              <a:ext cx="63500" cy="74613"/>
            </a:xfrm>
            <a:custGeom>
              <a:avLst/>
              <a:gdLst>
                <a:gd name="T0" fmla="*/ 0 w 40"/>
                <a:gd name="T1" fmla="*/ 23 h 47"/>
                <a:gd name="T2" fmla="*/ 40 w 40"/>
                <a:gd name="T3" fmla="*/ 47 h 47"/>
                <a:gd name="T4" fmla="*/ 35 w 40"/>
                <a:gd name="T5" fmla="*/ 0 h 47"/>
                <a:gd name="T6" fmla="*/ 0 w 40"/>
                <a:gd name="T7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7">
                  <a:moveTo>
                    <a:pt x="0" y="23"/>
                  </a:moveTo>
                  <a:lnTo>
                    <a:pt x="40" y="47"/>
                  </a:lnTo>
                  <a:lnTo>
                    <a:pt x="35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A5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22" name="Freeform 20807"/>
            <p:cNvSpPr/>
            <p:nvPr/>
          </p:nvSpPr>
          <p:spPr bwMode="auto">
            <a:xfrm>
              <a:off x="-1273175" y="3038475"/>
              <a:ext cx="492125" cy="341313"/>
            </a:xfrm>
            <a:custGeom>
              <a:avLst/>
              <a:gdLst>
                <a:gd name="T0" fmla="*/ 0 w 310"/>
                <a:gd name="T1" fmla="*/ 100 h 215"/>
                <a:gd name="T2" fmla="*/ 0 w 310"/>
                <a:gd name="T3" fmla="*/ 90 h 215"/>
                <a:gd name="T4" fmla="*/ 4 w 310"/>
                <a:gd name="T5" fmla="*/ 71 h 215"/>
                <a:gd name="T6" fmla="*/ 12 w 310"/>
                <a:gd name="T7" fmla="*/ 52 h 215"/>
                <a:gd name="T8" fmla="*/ 22 w 310"/>
                <a:gd name="T9" fmla="*/ 37 h 215"/>
                <a:gd name="T10" fmla="*/ 37 w 310"/>
                <a:gd name="T11" fmla="*/ 22 h 215"/>
                <a:gd name="T12" fmla="*/ 52 w 310"/>
                <a:gd name="T13" fmla="*/ 12 h 215"/>
                <a:gd name="T14" fmla="*/ 70 w 310"/>
                <a:gd name="T15" fmla="*/ 4 h 215"/>
                <a:gd name="T16" fmla="*/ 90 w 310"/>
                <a:gd name="T17" fmla="*/ 0 h 215"/>
                <a:gd name="T18" fmla="*/ 209 w 310"/>
                <a:gd name="T19" fmla="*/ 0 h 215"/>
                <a:gd name="T20" fmla="*/ 219 w 310"/>
                <a:gd name="T21" fmla="*/ 0 h 215"/>
                <a:gd name="T22" fmla="*/ 238 w 310"/>
                <a:gd name="T23" fmla="*/ 4 h 215"/>
                <a:gd name="T24" fmla="*/ 257 w 310"/>
                <a:gd name="T25" fmla="*/ 12 h 215"/>
                <a:gd name="T26" fmla="*/ 272 w 310"/>
                <a:gd name="T27" fmla="*/ 22 h 215"/>
                <a:gd name="T28" fmla="*/ 287 w 310"/>
                <a:gd name="T29" fmla="*/ 37 h 215"/>
                <a:gd name="T30" fmla="*/ 297 w 310"/>
                <a:gd name="T31" fmla="*/ 52 h 215"/>
                <a:gd name="T32" fmla="*/ 305 w 310"/>
                <a:gd name="T33" fmla="*/ 71 h 215"/>
                <a:gd name="T34" fmla="*/ 309 w 310"/>
                <a:gd name="T35" fmla="*/ 90 h 215"/>
                <a:gd name="T36" fmla="*/ 310 w 310"/>
                <a:gd name="T37" fmla="*/ 115 h 215"/>
                <a:gd name="T38" fmla="*/ 309 w 310"/>
                <a:gd name="T39" fmla="*/ 125 h 215"/>
                <a:gd name="T40" fmla="*/ 305 w 310"/>
                <a:gd name="T41" fmla="*/ 145 h 215"/>
                <a:gd name="T42" fmla="*/ 297 w 310"/>
                <a:gd name="T43" fmla="*/ 163 h 215"/>
                <a:gd name="T44" fmla="*/ 287 w 310"/>
                <a:gd name="T45" fmla="*/ 179 h 215"/>
                <a:gd name="T46" fmla="*/ 272 w 310"/>
                <a:gd name="T47" fmla="*/ 192 h 215"/>
                <a:gd name="T48" fmla="*/ 257 w 310"/>
                <a:gd name="T49" fmla="*/ 203 h 215"/>
                <a:gd name="T50" fmla="*/ 238 w 310"/>
                <a:gd name="T51" fmla="*/ 210 h 215"/>
                <a:gd name="T52" fmla="*/ 219 w 310"/>
                <a:gd name="T53" fmla="*/ 215 h 215"/>
                <a:gd name="T54" fmla="*/ 100 w 310"/>
                <a:gd name="T55" fmla="*/ 215 h 215"/>
                <a:gd name="T56" fmla="*/ 90 w 310"/>
                <a:gd name="T57" fmla="*/ 215 h 215"/>
                <a:gd name="T58" fmla="*/ 70 w 310"/>
                <a:gd name="T59" fmla="*/ 210 h 215"/>
                <a:gd name="T60" fmla="*/ 52 w 310"/>
                <a:gd name="T61" fmla="*/ 203 h 215"/>
                <a:gd name="T62" fmla="*/ 37 w 310"/>
                <a:gd name="T63" fmla="*/ 192 h 215"/>
                <a:gd name="T64" fmla="*/ 22 w 310"/>
                <a:gd name="T65" fmla="*/ 179 h 215"/>
                <a:gd name="T66" fmla="*/ 12 w 310"/>
                <a:gd name="T67" fmla="*/ 163 h 215"/>
                <a:gd name="T68" fmla="*/ 4 w 310"/>
                <a:gd name="T69" fmla="*/ 145 h 215"/>
                <a:gd name="T70" fmla="*/ 0 w 310"/>
                <a:gd name="T71" fmla="*/ 125 h 215"/>
                <a:gd name="T72" fmla="*/ 0 w 310"/>
                <a:gd name="T73" fmla="*/ 1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0" h="215">
                  <a:moveTo>
                    <a:pt x="0" y="11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90"/>
                  </a:lnTo>
                  <a:lnTo>
                    <a:pt x="1" y="81"/>
                  </a:lnTo>
                  <a:lnTo>
                    <a:pt x="4" y="71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7" y="44"/>
                  </a:lnTo>
                  <a:lnTo>
                    <a:pt x="22" y="37"/>
                  </a:lnTo>
                  <a:lnTo>
                    <a:pt x="29" y="29"/>
                  </a:lnTo>
                  <a:lnTo>
                    <a:pt x="37" y="22"/>
                  </a:lnTo>
                  <a:lnTo>
                    <a:pt x="44" y="17"/>
                  </a:lnTo>
                  <a:lnTo>
                    <a:pt x="52" y="12"/>
                  </a:lnTo>
                  <a:lnTo>
                    <a:pt x="61" y="8"/>
                  </a:lnTo>
                  <a:lnTo>
                    <a:pt x="70" y="4"/>
                  </a:lnTo>
                  <a:lnTo>
                    <a:pt x="80" y="1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19" y="0"/>
                  </a:lnTo>
                  <a:lnTo>
                    <a:pt x="229" y="1"/>
                  </a:lnTo>
                  <a:lnTo>
                    <a:pt x="238" y="4"/>
                  </a:lnTo>
                  <a:lnTo>
                    <a:pt x="248" y="8"/>
                  </a:lnTo>
                  <a:lnTo>
                    <a:pt x="257" y="12"/>
                  </a:lnTo>
                  <a:lnTo>
                    <a:pt x="264" y="17"/>
                  </a:lnTo>
                  <a:lnTo>
                    <a:pt x="272" y="22"/>
                  </a:lnTo>
                  <a:lnTo>
                    <a:pt x="280" y="29"/>
                  </a:lnTo>
                  <a:lnTo>
                    <a:pt x="287" y="37"/>
                  </a:lnTo>
                  <a:lnTo>
                    <a:pt x="292" y="44"/>
                  </a:lnTo>
                  <a:lnTo>
                    <a:pt x="297" y="52"/>
                  </a:lnTo>
                  <a:lnTo>
                    <a:pt x="301" y="61"/>
                  </a:lnTo>
                  <a:lnTo>
                    <a:pt x="305" y="71"/>
                  </a:lnTo>
                  <a:lnTo>
                    <a:pt x="307" y="81"/>
                  </a:lnTo>
                  <a:lnTo>
                    <a:pt x="309" y="90"/>
                  </a:lnTo>
                  <a:lnTo>
                    <a:pt x="310" y="100"/>
                  </a:lnTo>
                  <a:lnTo>
                    <a:pt x="310" y="115"/>
                  </a:lnTo>
                  <a:lnTo>
                    <a:pt x="310" y="115"/>
                  </a:lnTo>
                  <a:lnTo>
                    <a:pt x="309" y="125"/>
                  </a:lnTo>
                  <a:lnTo>
                    <a:pt x="307" y="134"/>
                  </a:lnTo>
                  <a:lnTo>
                    <a:pt x="305" y="145"/>
                  </a:lnTo>
                  <a:lnTo>
                    <a:pt x="301" y="154"/>
                  </a:lnTo>
                  <a:lnTo>
                    <a:pt x="297" y="163"/>
                  </a:lnTo>
                  <a:lnTo>
                    <a:pt x="292" y="171"/>
                  </a:lnTo>
                  <a:lnTo>
                    <a:pt x="287" y="179"/>
                  </a:lnTo>
                  <a:lnTo>
                    <a:pt x="280" y="185"/>
                  </a:lnTo>
                  <a:lnTo>
                    <a:pt x="272" y="192"/>
                  </a:lnTo>
                  <a:lnTo>
                    <a:pt x="264" y="198"/>
                  </a:lnTo>
                  <a:lnTo>
                    <a:pt x="257" y="203"/>
                  </a:lnTo>
                  <a:lnTo>
                    <a:pt x="248" y="207"/>
                  </a:lnTo>
                  <a:lnTo>
                    <a:pt x="238" y="210"/>
                  </a:lnTo>
                  <a:lnTo>
                    <a:pt x="229" y="213"/>
                  </a:lnTo>
                  <a:lnTo>
                    <a:pt x="219" y="215"/>
                  </a:lnTo>
                  <a:lnTo>
                    <a:pt x="209" y="215"/>
                  </a:lnTo>
                  <a:lnTo>
                    <a:pt x="100" y="215"/>
                  </a:lnTo>
                  <a:lnTo>
                    <a:pt x="100" y="215"/>
                  </a:lnTo>
                  <a:lnTo>
                    <a:pt x="90" y="215"/>
                  </a:lnTo>
                  <a:lnTo>
                    <a:pt x="80" y="213"/>
                  </a:lnTo>
                  <a:lnTo>
                    <a:pt x="70" y="210"/>
                  </a:lnTo>
                  <a:lnTo>
                    <a:pt x="61" y="207"/>
                  </a:lnTo>
                  <a:lnTo>
                    <a:pt x="52" y="203"/>
                  </a:lnTo>
                  <a:lnTo>
                    <a:pt x="44" y="198"/>
                  </a:lnTo>
                  <a:lnTo>
                    <a:pt x="37" y="192"/>
                  </a:lnTo>
                  <a:lnTo>
                    <a:pt x="29" y="185"/>
                  </a:lnTo>
                  <a:lnTo>
                    <a:pt x="22" y="179"/>
                  </a:lnTo>
                  <a:lnTo>
                    <a:pt x="17" y="171"/>
                  </a:lnTo>
                  <a:lnTo>
                    <a:pt x="12" y="163"/>
                  </a:lnTo>
                  <a:lnTo>
                    <a:pt x="8" y="154"/>
                  </a:lnTo>
                  <a:lnTo>
                    <a:pt x="4" y="145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0" y="115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EB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23" name="Freeform 20809"/>
            <p:cNvSpPr/>
            <p:nvPr/>
          </p:nvSpPr>
          <p:spPr bwMode="auto">
            <a:xfrm>
              <a:off x="-781050" y="3201988"/>
              <a:ext cx="0" cy="25400"/>
            </a:xfrm>
            <a:custGeom>
              <a:avLst/>
              <a:gdLst>
                <a:gd name="T0" fmla="*/ 16 h 16"/>
                <a:gd name="T1" fmla="*/ 0 h 16"/>
                <a:gd name="T2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24" name="Rectangle 20810"/>
            <p:cNvSpPr>
              <a:spLocks noChangeArrowheads="1"/>
            </p:cNvSpPr>
            <p:nvPr/>
          </p:nvSpPr>
          <p:spPr bwMode="auto">
            <a:xfrm>
              <a:off x="-782638" y="3176588"/>
              <a:ext cx="41275" cy="682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25" name="Freeform 20811"/>
            <p:cNvSpPr/>
            <p:nvPr/>
          </p:nvSpPr>
          <p:spPr bwMode="auto">
            <a:xfrm>
              <a:off x="-1008063" y="2093913"/>
              <a:ext cx="376238" cy="1135063"/>
            </a:xfrm>
            <a:custGeom>
              <a:avLst/>
              <a:gdLst>
                <a:gd name="T0" fmla="*/ 155 w 237"/>
                <a:gd name="T1" fmla="*/ 715 h 715"/>
                <a:gd name="T2" fmla="*/ 181 w 237"/>
                <a:gd name="T3" fmla="*/ 693 h 715"/>
                <a:gd name="T4" fmla="*/ 187 w 237"/>
                <a:gd name="T5" fmla="*/ 692 h 715"/>
                <a:gd name="T6" fmla="*/ 199 w 237"/>
                <a:gd name="T7" fmla="*/ 686 h 715"/>
                <a:gd name="T8" fmla="*/ 208 w 237"/>
                <a:gd name="T9" fmla="*/ 677 h 715"/>
                <a:gd name="T10" fmla="*/ 213 w 237"/>
                <a:gd name="T11" fmla="*/ 666 h 715"/>
                <a:gd name="T12" fmla="*/ 215 w 237"/>
                <a:gd name="T13" fmla="*/ 555 h 715"/>
                <a:gd name="T14" fmla="*/ 213 w 237"/>
                <a:gd name="T15" fmla="*/ 547 h 715"/>
                <a:gd name="T16" fmla="*/ 208 w 237"/>
                <a:gd name="T17" fmla="*/ 535 h 715"/>
                <a:gd name="T18" fmla="*/ 199 w 237"/>
                <a:gd name="T19" fmla="*/ 526 h 715"/>
                <a:gd name="T20" fmla="*/ 187 w 237"/>
                <a:gd name="T21" fmla="*/ 521 h 715"/>
                <a:gd name="T22" fmla="*/ 144 w 237"/>
                <a:gd name="T23" fmla="*/ 520 h 715"/>
                <a:gd name="T24" fmla="*/ 134 w 237"/>
                <a:gd name="T25" fmla="*/ 520 h 715"/>
                <a:gd name="T26" fmla="*/ 113 w 237"/>
                <a:gd name="T27" fmla="*/ 510 h 715"/>
                <a:gd name="T28" fmla="*/ 97 w 237"/>
                <a:gd name="T29" fmla="*/ 495 h 715"/>
                <a:gd name="T30" fmla="*/ 90 w 237"/>
                <a:gd name="T31" fmla="*/ 475 h 715"/>
                <a:gd name="T32" fmla="*/ 88 w 237"/>
                <a:gd name="T33" fmla="*/ 56 h 715"/>
                <a:gd name="T34" fmla="*/ 87 w 237"/>
                <a:gd name="T35" fmla="*/ 49 h 715"/>
                <a:gd name="T36" fmla="*/ 82 w 237"/>
                <a:gd name="T37" fmla="*/ 38 h 715"/>
                <a:gd name="T38" fmla="*/ 73 w 237"/>
                <a:gd name="T39" fmla="*/ 27 h 715"/>
                <a:gd name="T40" fmla="*/ 61 w 237"/>
                <a:gd name="T41" fmla="*/ 23 h 715"/>
                <a:gd name="T42" fmla="*/ 0 w 237"/>
                <a:gd name="T43" fmla="*/ 22 h 715"/>
                <a:gd name="T44" fmla="*/ 55 w 237"/>
                <a:gd name="T45" fmla="*/ 0 h 715"/>
                <a:gd name="T46" fmla="*/ 66 w 237"/>
                <a:gd name="T47" fmla="*/ 1 h 715"/>
                <a:gd name="T48" fmla="*/ 86 w 237"/>
                <a:gd name="T49" fmla="*/ 9 h 715"/>
                <a:gd name="T50" fmla="*/ 101 w 237"/>
                <a:gd name="T51" fmla="*/ 25 h 715"/>
                <a:gd name="T52" fmla="*/ 109 w 237"/>
                <a:gd name="T53" fmla="*/ 44 h 715"/>
                <a:gd name="T54" fmla="*/ 111 w 237"/>
                <a:gd name="T55" fmla="*/ 464 h 715"/>
                <a:gd name="T56" fmla="*/ 112 w 237"/>
                <a:gd name="T57" fmla="*/ 470 h 715"/>
                <a:gd name="T58" fmla="*/ 117 w 237"/>
                <a:gd name="T59" fmla="*/ 483 h 715"/>
                <a:gd name="T60" fmla="*/ 126 w 237"/>
                <a:gd name="T61" fmla="*/ 492 h 715"/>
                <a:gd name="T62" fmla="*/ 138 w 237"/>
                <a:gd name="T63" fmla="*/ 497 h 715"/>
                <a:gd name="T64" fmla="*/ 181 w 237"/>
                <a:gd name="T65" fmla="*/ 497 h 715"/>
                <a:gd name="T66" fmla="*/ 193 w 237"/>
                <a:gd name="T67" fmla="*/ 499 h 715"/>
                <a:gd name="T68" fmla="*/ 212 w 237"/>
                <a:gd name="T69" fmla="*/ 508 h 715"/>
                <a:gd name="T70" fmla="*/ 228 w 237"/>
                <a:gd name="T71" fmla="*/ 522 h 715"/>
                <a:gd name="T72" fmla="*/ 235 w 237"/>
                <a:gd name="T73" fmla="*/ 543 h 715"/>
                <a:gd name="T74" fmla="*/ 237 w 237"/>
                <a:gd name="T75" fmla="*/ 659 h 715"/>
                <a:gd name="T76" fmla="*/ 235 w 237"/>
                <a:gd name="T77" fmla="*/ 671 h 715"/>
                <a:gd name="T78" fmla="*/ 228 w 237"/>
                <a:gd name="T79" fmla="*/ 690 h 715"/>
                <a:gd name="T80" fmla="*/ 212 w 237"/>
                <a:gd name="T81" fmla="*/ 706 h 715"/>
                <a:gd name="T82" fmla="*/ 193 w 237"/>
                <a:gd name="T83" fmla="*/ 714 h 715"/>
                <a:gd name="T84" fmla="*/ 181 w 237"/>
                <a:gd name="T85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7" h="715">
                  <a:moveTo>
                    <a:pt x="181" y="715"/>
                  </a:moveTo>
                  <a:lnTo>
                    <a:pt x="155" y="715"/>
                  </a:lnTo>
                  <a:lnTo>
                    <a:pt x="155" y="693"/>
                  </a:lnTo>
                  <a:lnTo>
                    <a:pt x="181" y="693"/>
                  </a:lnTo>
                  <a:lnTo>
                    <a:pt x="181" y="693"/>
                  </a:lnTo>
                  <a:lnTo>
                    <a:pt x="187" y="692"/>
                  </a:lnTo>
                  <a:lnTo>
                    <a:pt x="194" y="690"/>
                  </a:lnTo>
                  <a:lnTo>
                    <a:pt x="199" y="686"/>
                  </a:lnTo>
                  <a:lnTo>
                    <a:pt x="204" y="682"/>
                  </a:lnTo>
                  <a:lnTo>
                    <a:pt x="208" y="677"/>
                  </a:lnTo>
                  <a:lnTo>
                    <a:pt x="212" y="672"/>
                  </a:lnTo>
                  <a:lnTo>
                    <a:pt x="213" y="666"/>
                  </a:lnTo>
                  <a:lnTo>
                    <a:pt x="215" y="659"/>
                  </a:lnTo>
                  <a:lnTo>
                    <a:pt x="215" y="555"/>
                  </a:lnTo>
                  <a:lnTo>
                    <a:pt x="215" y="555"/>
                  </a:lnTo>
                  <a:lnTo>
                    <a:pt x="213" y="547"/>
                  </a:lnTo>
                  <a:lnTo>
                    <a:pt x="212" y="540"/>
                  </a:lnTo>
                  <a:lnTo>
                    <a:pt x="208" y="535"/>
                  </a:lnTo>
                  <a:lnTo>
                    <a:pt x="204" y="530"/>
                  </a:lnTo>
                  <a:lnTo>
                    <a:pt x="199" y="526"/>
                  </a:lnTo>
                  <a:lnTo>
                    <a:pt x="194" y="524"/>
                  </a:lnTo>
                  <a:lnTo>
                    <a:pt x="187" y="521"/>
                  </a:lnTo>
                  <a:lnTo>
                    <a:pt x="181" y="520"/>
                  </a:lnTo>
                  <a:lnTo>
                    <a:pt x="144" y="520"/>
                  </a:lnTo>
                  <a:lnTo>
                    <a:pt x="144" y="520"/>
                  </a:lnTo>
                  <a:lnTo>
                    <a:pt x="134" y="520"/>
                  </a:lnTo>
                  <a:lnTo>
                    <a:pt x="122" y="516"/>
                  </a:lnTo>
                  <a:lnTo>
                    <a:pt x="113" y="510"/>
                  </a:lnTo>
                  <a:lnTo>
                    <a:pt x="105" y="504"/>
                  </a:lnTo>
                  <a:lnTo>
                    <a:pt x="97" y="495"/>
                  </a:lnTo>
                  <a:lnTo>
                    <a:pt x="92" y="486"/>
                  </a:lnTo>
                  <a:lnTo>
                    <a:pt x="90" y="475"/>
                  </a:lnTo>
                  <a:lnTo>
                    <a:pt x="88" y="464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7" y="49"/>
                  </a:lnTo>
                  <a:lnTo>
                    <a:pt x="86" y="43"/>
                  </a:lnTo>
                  <a:lnTo>
                    <a:pt x="82" y="38"/>
                  </a:lnTo>
                  <a:lnTo>
                    <a:pt x="78" y="32"/>
                  </a:lnTo>
                  <a:lnTo>
                    <a:pt x="73" y="27"/>
                  </a:lnTo>
                  <a:lnTo>
                    <a:pt x="68" y="25"/>
                  </a:lnTo>
                  <a:lnTo>
                    <a:pt x="61" y="23"/>
                  </a:lnTo>
                  <a:lnTo>
                    <a:pt x="55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66" y="1"/>
                  </a:lnTo>
                  <a:lnTo>
                    <a:pt x="77" y="4"/>
                  </a:lnTo>
                  <a:lnTo>
                    <a:pt x="86" y="9"/>
                  </a:lnTo>
                  <a:lnTo>
                    <a:pt x="94" y="15"/>
                  </a:lnTo>
                  <a:lnTo>
                    <a:pt x="101" y="25"/>
                  </a:lnTo>
                  <a:lnTo>
                    <a:pt x="107" y="34"/>
                  </a:lnTo>
                  <a:lnTo>
                    <a:pt x="109" y="44"/>
                  </a:lnTo>
                  <a:lnTo>
                    <a:pt x="111" y="56"/>
                  </a:lnTo>
                  <a:lnTo>
                    <a:pt x="111" y="464"/>
                  </a:lnTo>
                  <a:lnTo>
                    <a:pt x="111" y="464"/>
                  </a:lnTo>
                  <a:lnTo>
                    <a:pt x="112" y="470"/>
                  </a:lnTo>
                  <a:lnTo>
                    <a:pt x="113" y="477"/>
                  </a:lnTo>
                  <a:lnTo>
                    <a:pt x="117" y="483"/>
                  </a:lnTo>
                  <a:lnTo>
                    <a:pt x="121" y="487"/>
                  </a:lnTo>
                  <a:lnTo>
                    <a:pt x="126" y="492"/>
                  </a:lnTo>
                  <a:lnTo>
                    <a:pt x="131" y="495"/>
                  </a:lnTo>
                  <a:lnTo>
                    <a:pt x="138" y="497"/>
                  </a:lnTo>
                  <a:lnTo>
                    <a:pt x="144" y="497"/>
                  </a:lnTo>
                  <a:lnTo>
                    <a:pt x="181" y="497"/>
                  </a:lnTo>
                  <a:lnTo>
                    <a:pt x="181" y="497"/>
                  </a:lnTo>
                  <a:lnTo>
                    <a:pt x="193" y="499"/>
                  </a:lnTo>
                  <a:lnTo>
                    <a:pt x="203" y="503"/>
                  </a:lnTo>
                  <a:lnTo>
                    <a:pt x="212" y="508"/>
                  </a:lnTo>
                  <a:lnTo>
                    <a:pt x="221" y="514"/>
                  </a:lnTo>
                  <a:lnTo>
                    <a:pt x="228" y="522"/>
                  </a:lnTo>
                  <a:lnTo>
                    <a:pt x="233" y="533"/>
                  </a:lnTo>
                  <a:lnTo>
                    <a:pt x="235" y="543"/>
                  </a:lnTo>
                  <a:lnTo>
                    <a:pt x="237" y="555"/>
                  </a:lnTo>
                  <a:lnTo>
                    <a:pt x="237" y="659"/>
                  </a:lnTo>
                  <a:lnTo>
                    <a:pt x="237" y="659"/>
                  </a:lnTo>
                  <a:lnTo>
                    <a:pt x="235" y="671"/>
                  </a:lnTo>
                  <a:lnTo>
                    <a:pt x="233" y="681"/>
                  </a:lnTo>
                  <a:lnTo>
                    <a:pt x="228" y="690"/>
                  </a:lnTo>
                  <a:lnTo>
                    <a:pt x="221" y="699"/>
                  </a:lnTo>
                  <a:lnTo>
                    <a:pt x="212" y="706"/>
                  </a:lnTo>
                  <a:lnTo>
                    <a:pt x="203" y="711"/>
                  </a:lnTo>
                  <a:lnTo>
                    <a:pt x="193" y="714"/>
                  </a:lnTo>
                  <a:lnTo>
                    <a:pt x="181" y="715"/>
                  </a:lnTo>
                  <a:lnTo>
                    <a:pt x="181" y="7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</p:grpSp>
      <p:sp>
        <p:nvSpPr>
          <p:cNvPr id="35" name="Freeform 5"/>
          <p:cNvSpPr/>
          <p:nvPr userDrawn="1"/>
        </p:nvSpPr>
        <p:spPr bwMode="auto">
          <a:xfrm>
            <a:off x="453" y="6063048"/>
            <a:ext cx="12220575" cy="1276159"/>
          </a:xfrm>
          <a:custGeom>
            <a:avLst/>
            <a:gdLst>
              <a:gd name="T0" fmla="*/ 15120 w 15360"/>
              <a:gd name="T1" fmla="*/ 355 h 1604"/>
              <a:gd name="T2" fmla="*/ 14945 w 15360"/>
              <a:gd name="T3" fmla="*/ 685 h 1604"/>
              <a:gd name="T4" fmla="*/ 14700 w 15360"/>
              <a:gd name="T5" fmla="*/ 645 h 1604"/>
              <a:gd name="T6" fmla="*/ 14406 w 15360"/>
              <a:gd name="T7" fmla="*/ 702 h 1604"/>
              <a:gd name="T8" fmla="*/ 14097 w 15360"/>
              <a:gd name="T9" fmla="*/ 576 h 1604"/>
              <a:gd name="T10" fmla="*/ 13905 w 15360"/>
              <a:gd name="T11" fmla="*/ 518 h 1604"/>
              <a:gd name="T12" fmla="*/ 13603 w 15360"/>
              <a:gd name="T13" fmla="*/ 384 h 1604"/>
              <a:gd name="T14" fmla="*/ 13286 w 15360"/>
              <a:gd name="T15" fmla="*/ 386 h 1604"/>
              <a:gd name="T16" fmla="*/ 12966 w 15360"/>
              <a:gd name="T17" fmla="*/ 545 h 1604"/>
              <a:gd name="T18" fmla="*/ 12753 w 15360"/>
              <a:gd name="T19" fmla="*/ 608 h 1604"/>
              <a:gd name="T20" fmla="*/ 12543 w 15360"/>
              <a:gd name="T21" fmla="*/ 660 h 1604"/>
              <a:gd name="T22" fmla="*/ 12365 w 15360"/>
              <a:gd name="T23" fmla="*/ 746 h 1604"/>
              <a:gd name="T24" fmla="*/ 12119 w 15360"/>
              <a:gd name="T25" fmla="*/ 562 h 1604"/>
              <a:gd name="T26" fmla="*/ 11848 w 15360"/>
              <a:gd name="T27" fmla="*/ 401 h 1604"/>
              <a:gd name="T28" fmla="*/ 11616 w 15360"/>
              <a:gd name="T29" fmla="*/ 276 h 1604"/>
              <a:gd name="T30" fmla="*/ 11249 w 15360"/>
              <a:gd name="T31" fmla="*/ 29 h 1604"/>
              <a:gd name="T32" fmla="*/ 10840 w 15360"/>
              <a:gd name="T33" fmla="*/ 29 h 1604"/>
              <a:gd name="T34" fmla="*/ 10476 w 15360"/>
              <a:gd name="T35" fmla="*/ 271 h 1604"/>
              <a:gd name="T36" fmla="*/ 10308 w 15360"/>
              <a:gd name="T37" fmla="*/ 401 h 1604"/>
              <a:gd name="T38" fmla="*/ 10107 w 15360"/>
              <a:gd name="T39" fmla="*/ 495 h 1604"/>
              <a:gd name="T40" fmla="*/ 9836 w 15360"/>
              <a:gd name="T41" fmla="*/ 537 h 1604"/>
              <a:gd name="T42" fmla="*/ 9494 w 15360"/>
              <a:gd name="T43" fmla="*/ 622 h 1604"/>
              <a:gd name="T44" fmla="*/ 9264 w 15360"/>
              <a:gd name="T45" fmla="*/ 489 h 1604"/>
              <a:gd name="T46" fmla="*/ 9072 w 15360"/>
              <a:gd name="T47" fmla="*/ 491 h 1604"/>
              <a:gd name="T48" fmla="*/ 8886 w 15360"/>
              <a:gd name="T49" fmla="*/ 424 h 1604"/>
              <a:gd name="T50" fmla="*/ 8605 w 15360"/>
              <a:gd name="T51" fmla="*/ 290 h 1604"/>
              <a:gd name="T52" fmla="*/ 8304 w 15360"/>
              <a:gd name="T53" fmla="*/ 311 h 1604"/>
              <a:gd name="T54" fmla="*/ 8028 w 15360"/>
              <a:gd name="T55" fmla="*/ 505 h 1604"/>
              <a:gd name="T56" fmla="*/ 7770 w 15360"/>
              <a:gd name="T57" fmla="*/ 539 h 1604"/>
              <a:gd name="T58" fmla="*/ 7532 w 15360"/>
              <a:gd name="T59" fmla="*/ 578 h 1604"/>
              <a:gd name="T60" fmla="*/ 7356 w 15360"/>
              <a:gd name="T61" fmla="*/ 464 h 1604"/>
              <a:gd name="T62" fmla="*/ 7150 w 15360"/>
              <a:gd name="T63" fmla="*/ 445 h 1604"/>
              <a:gd name="T64" fmla="*/ 6914 w 15360"/>
              <a:gd name="T65" fmla="*/ 554 h 1604"/>
              <a:gd name="T66" fmla="*/ 6678 w 15360"/>
              <a:gd name="T67" fmla="*/ 647 h 1604"/>
              <a:gd name="T68" fmla="*/ 6384 w 15360"/>
              <a:gd name="T69" fmla="*/ 679 h 1604"/>
              <a:gd name="T70" fmla="*/ 6257 w 15360"/>
              <a:gd name="T71" fmla="*/ 581 h 1604"/>
              <a:gd name="T72" fmla="*/ 6075 w 15360"/>
              <a:gd name="T73" fmla="*/ 522 h 1604"/>
              <a:gd name="T74" fmla="*/ 5885 w 15360"/>
              <a:gd name="T75" fmla="*/ 401 h 1604"/>
              <a:gd name="T76" fmla="*/ 5530 w 15360"/>
              <a:gd name="T77" fmla="*/ 228 h 1604"/>
              <a:gd name="T78" fmla="*/ 5121 w 15360"/>
              <a:gd name="T79" fmla="*/ 267 h 1604"/>
              <a:gd name="T80" fmla="*/ 4758 w 15360"/>
              <a:gd name="T81" fmla="*/ 568 h 1604"/>
              <a:gd name="T82" fmla="*/ 4441 w 15360"/>
              <a:gd name="T83" fmla="*/ 547 h 1604"/>
              <a:gd name="T84" fmla="*/ 4143 w 15360"/>
              <a:gd name="T85" fmla="*/ 570 h 1604"/>
              <a:gd name="T86" fmla="*/ 3905 w 15360"/>
              <a:gd name="T87" fmla="*/ 723 h 1604"/>
              <a:gd name="T88" fmla="*/ 3686 w 15360"/>
              <a:gd name="T89" fmla="*/ 725 h 1604"/>
              <a:gd name="T90" fmla="*/ 3469 w 15360"/>
              <a:gd name="T91" fmla="*/ 835 h 1604"/>
              <a:gd name="T92" fmla="*/ 3256 w 15360"/>
              <a:gd name="T93" fmla="*/ 923 h 1604"/>
              <a:gd name="T94" fmla="*/ 3009 w 15360"/>
              <a:gd name="T95" fmla="*/ 885 h 1604"/>
              <a:gd name="T96" fmla="*/ 2828 w 15360"/>
              <a:gd name="T97" fmla="*/ 683 h 1604"/>
              <a:gd name="T98" fmla="*/ 2600 w 15360"/>
              <a:gd name="T99" fmla="*/ 556 h 1604"/>
              <a:gd name="T100" fmla="*/ 2298 w 15360"/>
              <a:gd name="T101" fmla="*/ 388 h 1604"/>
              <a:gd name="T102" fmla="*/ 2026 w 15360"/>
              <a:gd name="T103" fmla="*/ 378 h 1604"/>
              <a:gd name="T104" fmla="*/ 1730 w 15360"/>
              <a:gd name="T105" fmla="*/ 512 h 1604"/>
              <a:gd name="T106" fmla="*/ 1507 w 15360"/>
              <a:gd name="T107" fmla="*/ 846 h 1604"/>
              <a:gd name="T108" fmla="*/ 1252 w 15360"/>
              <a:gd name="T109" fmla="*/ 800 h 1604"/>
              <a:gd name="T110" fmla="*/ 1008 w 15360"/>
              <a:gd name="T111" fmla="*/ 835 h 1604"/>
              <a:gd name="T112" fmla="*/ 732 w 15360"/>
              <a:gd name="T113" fmla="*/ 775 h 1604"/>
              <a:gd name="T114" fmla="*/ 369 w 15360"/>
              <a:gd name="T115" fmla="*/ 554 h 1604"/>
              <a:gd name="T116" fmla="*/ 52 w 15360"/>
              <a:gd name="T117" fmla="*/ 558 h 1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360" h="1604">
                <a:moveTo>
                  <a:pt x="15360" y="192"/>
                </a:moveTo>
                <a:lnTo>
                  <a:pt x="15360" y="192"/>
                </a:lnTo>
                <a:lnTo>
                  <a:pt x="15322" y="209"/>
                </a:lnTo>
                <a:lnTo>
                  <a:pt x="15285" y="228"/>
                </a:lnTo>
                <a:lnTo>
                  <a:pt x="15249" y="249"/>
                </a:lnTo>
                <a:lnTo>
                  <a:pt x="15214" y="272"/>
                </a:lnTo>
                <a:lnTo>
                  <a:pt x="15181" y="299"/>
                </a:lnTo>
                <a:lnTo>
                  <a:pt x="15151" y="326"/>
                </a:lnTo>
                <a:lnTo>
                  <a:pt x="15120" y="355"/>
                </a:lnTo>
                <a:lnTo>
                  <a:pt x="15093" y="386"/>
                </a:lnTo>
                <a:lnTo>
                  <a:pt x="15066" y="418"/>
                </a:lnTo>
                <a:lnTo>
                  <a:pt x="15043" y="453"/>
                </a:lnTo>
                <a:lnTo>
                  <a:pt x="15022" y="487"/>
                </a:lnTo>
                <a:lnTo>
                  <a:pt x="15001" y="526"/>
                </a:lnTo>
                <a:lnTo>
                  <a:pt x="14984" y="562"/>
                </a:lnTo>
                <a:lnTo>
                  <a:pt x="14968" y="602"/>
                </a:lnTo>
                <a:lnTo>
                  <a:pt x="14955" y="643"/>
                </a:lnTo>
                <a:lnTo>
                  <a:pt x="14945" y="685"/>
                </a:lnTo>
                <a:lnTo>
                  <a:pt x="14945" y="685"/>
                </a:lnTo>
                <a:lnTo>
                  <a:pt x="14916" y="675"/>
                </a:lnTo>
                <a:lnTo>
                  <a:pt x="14886" y="668"/>
                </a:lnTo>
                <a:lnTo>
                  <a:pt x="14857" y="660"/>
                </a:lnTo>
                <a:lnTo>
                  <a:pt x="14826" y="654"/>
                </a:lnTo>
                <a:lnTo>
                  <a:pt x="14794" y="650"/>
                </a:lnTo>
                <a:lnTo>
                  <a:pt x="14763" y="647"/>
                </a:lnTo>
                <a:lnTo>
                  <a:pt x="14732" y="645"/>
                </a:lnTo>
                <a:lnTo>
                  <a:pt x="14700" y="645"/>
                </a:lnTo>
                <a:lnTo>
                  <a:pt x="14700" y="645"/>
                </a:lnTo>
                <a:lnTo>
                  <a:pt x="14661" y="647"/>
                </a:lnTo>
                <a:lnTo>
                  <a:pt x="14623" y="649"/>
                </a:lnTo>
                <a:lnTo>
                  <a:pt x="14584" y="652"/>
                </a:lnTo>
                <a:lnTo>
                  <a:pt x="14548" y="660"/>
                </a:lnTo>
                <a:lnTo>
                  <a:pt x="14511" y="668"/>
                </a:lnTo>
                <a:lnTo>
                  <a:pt x="14475" y="677"/>
                </a:lnTo>
                <a:lnTo>
                  <a:pt x="14440" y="689"/>
                </a:lnTo>
                <a:lnTo>
                  <a:pt x="14406" y="702"/>
                </a:lnTo>
                <a:lnTo>
                  <a:pt x="14406" y="702"/>
                </a:lnTo>
                <a:lnTo>
                  <a:pt x="14373" y="675"/>
                </a:lnTo>
                <a:lnTo>
                  <a:pt x="14340" y="650"/>
                </a:lnTo>
                <a:lnTo>
                  <a:pt x="14304" y="627"/>
                </a:lnTo>
                <a:lnTo>
                  <a:pt x="14266" y="610"/>
                </a:lnTo>
                <a:lnTo>
                  <a:pt x="14225" y="595"/>
                </a:lnTo>
                <a:lnTo>
                  <a:pt x="14183" y="585"/>
                </a:lnTo>
                <a:lnTo>
                  <a:pt x="14141" y="579"/>
                </a:lnTo>
                <a:lnTo>
                  <a:pt x="14097" y="576"/>
                </a:lnTo>
                <a:lnTo>
                  <a:pt x="14097" y="576"/>
                </a:lnTo>
                <a:lnTo>
                  <a:pt x="14068" y="578"/>
                </a:lnTo>
                <a:lnTo>
                  <a:pt x="14041" y="579"/>
                </a:lnTo>
                <a:lnTo>
                  <a:pt x="14014" y="583"/>
                </a:lnTo>
                <a:lnTo>
                  <a:pt x="13987" y="589"/>
                </a:lnTo>
                <a:lnTo>
                  <a:pt x="13987" y="589"/>
                </a:lnTo>
                <a:lnTo>
                  <a:pt x="13960" y="564"/>
                </a:lnTo>
                <a:lnTo>
                  <a:pt x="13933" y="541"/>
                </a:lnTo>
                <a:lnTo>
                  <a:pt x="13905" y="518"/>
                </a:lnTo>
                <a:lnTo>
                  <a:pt x="13874" y="497"/>
                </a:lnTo>
                <a:lnTo>
                  <a:pt x="13843" y="478"/>
                </a:lnTo>
                <a:lnTo>
                  <a:pt x="13812" y="460"/>
                </a:lnTo>
                <a:lnTo>
                  <a:pt x="13780" y="443"/>
                </a:lnTo>
                <a:lnTo>
                  <a:pt x="13745" y="428"/>
                </a:lnTo>
                <a:lnTo>
                  <a:pt x="13713" y="414"/>
                </a:lnTo>
                <a:lnTo>
                  <a:pt x="13676" y="403"/>
                </a:lnTo>
                <a:lnTo>
                  <a:pt x="13642" y="391"/>
                </a:lnTo>
                <a:lnTo>
                  <a:pt x="13603" y="384"/>
                </a:lnTo>
                <a:lnTo>
                  <a:pt x="13567" y="378"/>
                </a:lnTo>
                <a:lnTo>
                  <a:pt x="13528" y="372"/>
                </a:lnTo>
                <a:lnTo>
                  <a:pt x="13490" y="370"/>
                </a:lnTo>
                <a:lnTo>
                  <a:pt x="13452" y="368"/>
                </a:lnTo>
                <a:lnTo>
                  <a:pt x="13452" y="368"/>
                </a:lnTo>
                <a:lnTo>
                  <a:pt x="13409" y="370"/>
                </a:lnTo>
                <a:lnTo>
                  <a:pt x="13367" y="372"/>
                </a:lnTo>
                <a:lnTo>
                  <a:pt x="13327" y="378"/>
                </a:lnTo>
                <a:lnTo>
                  <a:pt x="13286" y="386"/>
                </a:lnTo>
                <a:lnTo>
                  <a:pt x="13246" y="397"/>
                </a:lnTo>
                <a:lnTo>
                  <a:pt x="13208" y="409"/>
                </a:lnTo>
                <a:lnTo>
                  <a:pt x="13169" y="422"/>
                </a:lnTo>
                <a:lnTo>
                  <a:pt x="13133" y="437"/>
                </a:lnTo>
                <a:lnTo>
                  <a:pt x="13098" y="457"/>
                </a:lnTo>
                <a:lnTo>
                  <a:pt x="13064" y="476"/>
                </a:lnTo>
                <a:lnTo>
                  <a:pt x="13029" y="497"/>
                </a:lnTo>
                <a:lnTo>
                  <a:pt x="12996" y="520"/>
                </a:lnTo>
                <a:lnTo>
                  <a:pt x="12966" y="545"/>
                </a:lnTo>
                <a:lnTo>
                  <a:pt x="12937" y="570"/>
                </a:lnTo>
                <a:lnTo>
                  <a:pt x="12908" y="599"/>
                </a:lnTo>
                <a:lnTo>
                  <a:pt x="12881" y="627"/>
                </a:lnTo>
                <a:lnTo>
                  <a:pt x="12881" y="627"/>
                </a:lnTo>
                <a:lnTo>
                  <a:pt x="12851" y="618"/>
                </a:lnTo>
                <a:lnTo>
                  <a:pt x="12818" y="612"/>
                </a:lnTo>
                <a:lnTo>
                  <a:pt x="12785" y="608"/>
                </a:lnTo>
                <a:lnTo>
                  <a:pt x="12753" y="608"/>
                </a:lnTo>
                <a:lnTo>
                  <a:pt x="12753" y="608"/>
                </a:lnTo>
                <a:lnTo>
                  <a:pt x="12728" y="608"/>
                </a:lnTo>
                <a:lnTo>
                  <a:pt x="12703" y="610"/>
                </a:lnTo>
                <a:lnTo>
                  <a:pt x="12678" y="614"/>
                </a:lnTo>
                <a:lnTo>
                  <a:pt x="12655" y="618"/>
                </a:lnTo>
                <a:lnTo>
                  <a:pt x="12632" y="624"/>
                </a:lnTo>
                <a:lnTo>
                  <a:pt x="12609" y="631"/>
                </a:lnTo>
                <a:lnTo>
                  <a:pt x="12586" y="641"/>
                </a:lnTo>
                <a:lnTo>
                  <a:pt x="12564" y="650"/>
                </a:lnTo>
                <a:lnTo>
                  <a:pt x="12543" y="660"/>
                </a:lnTo>
                <a:lnTo>
                  <a:pt x="12522" y="672"/>
                </a:lnTo>
                <a:lnTo>
                  <a:pt x="12503" y="685"/>
                </a:lnTo>
                <a:lnTo>
                  <a:pt x="12484" y="698"/>
                </a:lnTo>
                <a:lnTo>
                  <a:pt x="12467" y="714"/>
                </a:lnTo>
                <a:lnTo>
                  <a:pt x="12449" y="729"/>
                </a:lnTo>
                <a:lnTo>
                  <a:pt x="12432" y="744"/>
                </a:lnTo>
                <a:lnTo>
                  <a:pt x="12417" y="762"/>
                </a:lnTo>
                <a:lnTo>
                  <a:pt x="12417" y="762"/>
                </a:lnTo>
                <a:lnTo>
                  <a:pt x="12365" y="746"/>
                </a:lnTo>
                <a:lnTo>
                  <a:pt x="12311" y="735"/>
                </a:lnTo>
                <a:lnTo>
                  <a:pt x="12255" y="725"/>
                </a:lnTo>
                <a:lnTo>
                  <a:pt x="12200" y="721"/>
                </a:lnTo>
                <a:lnTo>
                  <a:pt x="12200" y="721"/>
                </a:lnTo>
                <a:lnTo>
                  <a:pt x="12188" y="687"/>
                </a:lnTo>
                <a:lnTo>
                  <a:pt x="12175" y="654"/>
                </a:lnTo>
                <a:lnTo>
                  <a:pt x="12159" y="622"/>
                </a:lnTo>
                <a:lnTo>
                  <a:pt x="12140" y="591"/>
                </a:lnTo>
                <a:lnTo>
                  <a:pt x="12119" y="562"/>
                </a:lnTo>
                <a:lnTo>
                  <a:pt x="12096" y="535"/>
                </a:lnTo>
                <a:lnTo>
                  <a:pt x="12071" y="510"/>
                </a:lnTo>
                <a:lnTo>
                  <a:pt x="12044" y="487"/>
                </a:lnTo>
                <a:lnTo>
                  <a:pt x="12015" y="466"/>
                </a:lnTo>
                <a:lnTo>
                  <a:pt x="11985" y="449"/>
                </a:lnTo>
                <a:lnTo>
                  <a:pt x="11952" y="432"/>
                </a:lnTo>
                <a:lnTo>
                  <a:pt x="11919" y="418"/>
                </a:lnTo>
                <a:lnTo>
                  <a:pt x="11885" y="409"/>
                </a:lnTo>
                <a:lnTo>
                  <a:pt x="11848" y="401"/>
                </a:lnTo>
                <a:lnTo>
                  <a:pt x="11812" y="395"/>
                </a:lnTo>
                <a:lnTo>
                  <a:pt x="11773" y="393"/>
                </a:lnTo>
                <a:lnTo>
                  <a:pt x="11773" y="393"/>
                </a:lnTo>
                <a:lnTo>
                  <a:pt x="11733" y="395"/>
                </a:lnTo>
                <a:lnTo>
                  <a:pt x="11695" y="401"/>
                </a:lnTo>
                <a:lnTo>
                  <a:pt x="11695" y="401"/>
                </a:lnTo>
                <a:lnTo>
                  <a:pt x="11672" y="357"/>
                </a:lnTo>
                <a:lnTo>
                  <a:pt x="11645" y="315"/>
                </a:lnTo>
                <a:lnTo>
                  <a:pt x="11616" y="276"/>
                </a:lnTo>
                <a:lnTo>
                  <a:pt x="11583" y="238"/>
                </a:lnTo>
                <a:lnTo>
                  <a:pt x="11549" y="203"/>
                </a:lnTo>
                <a:lnTo>
                  <a:pt x="11512" y="169"/>
                </a:lnTo>
                <a:lnTo>
                  <a:pt x="11472" y="140"/>
                </a:lnTo>
                <a:lnTo>
                  <a:pt x="11432" y="111"/>
                </a:lnTo>
                <a:lnTo>
                  <a:pt x="11388" y="86"/>
                </a:lnTo>
                <a:lnTo>
                  <a:pt x="11343" y="63"/>
                </a:lnTo>
                <a:lnTo>
                  <a:pt x="11297" y="46"/>
                </a:lnTo>
                <a:lnTo>
                  <a:pt x="11249" y="29"/>
                </a:lnTo>
                <a:lnTo>
                  <a:pt x="11199" y="17"/>
                </a:lnTo>
                <a:lnTo>
                  <a:pt x="11149" y="8"/>
                </a:lnTo>
                <a:lnTo>
                  <a:pt x="11098" y="2"/>
                </a:lnTo>
                <a:lnTo>
                  <a:pt x="11044" y="0"/>
                </a:lnTo>
                <a:lnTo>
                  <a:pt x="11044" y="0"/>
                </a:lnTo>
                <a:lnTo>
                  <a:pt x="10992" y="2"/>
                </a:lnTo>
                <a:lnTo>
                  <a:pt x="10940" y="8"/>
                </a:lnTo>
                <a:lnTo>
                  <a:pt x="10890" y="17"/>
                </a:lnTo>
                <a:lnTo>
                  <a:pt x="10840" y="29"/>
                </a:lnTo>
                <a:lnTo>
                  <a:pt x="10792" y="44"/>
                </a:lnTo>
                <a:lnTo>
                  <a:pt x="10746" y="63"/>
                </a:lnTo>
                <a:lnTo>
                  <a:pt x="10702" y="84"/>
                </a:lnTo>
                <a:lnTo>
                  <a:pt x="10660" y="109"/>
                </a:lnTo>
                <a:lnTo>
                  <a:pt x="10618" y="136"/>
                </a:lnTo>
                <a:lnTo>
                  <a:pt x="10579" y="167"/>
                </a:lnTo>
                <a:lnTo>
                  <a:pt x="10543" y="200"/>
                </a:lnTo>
                <a:lnTo>
                  <a:pt x="10508" y="234"/>
                </a:lnTo>
                <a:lnTo>
                  <a:pt x="10476" y="271"/>
                </a:lnTo>
                <a:lnTo>
                  <a:pt x="10447" y="311"/>
                </a:lnTo>
                <a:lnTo>
                  <a:pt x="10420" y="351"/>
                </a:lnTo>
                <a:lnTo>
                  <a:pt x="10395" y="395"/>
                </a:lnTo>
                <a:lnTo>
                  <a:pt x="10395" y="395"/>
                </a:lnTo>
                <a:lnTo>
                  <a:pt x="10387" y="393"/>
                </a:lnTo>
                <a:lnTo>
                  <a:pt x="10387" y="393"/>
                </a:lnTo>
                <a:lnTo>
                  <a:pt x="10360" y="395"/>
                </a:lnTo>
                <a:lnTo>
                  <a:pt x="10333" y="397"/>
                </a:lnTo>
                <a:lnTo>
                  <a:pt x="10308" y="401"/>
                </a:lnTo>
                <a:lnTo>
                  <a:pt x="10284" y="407"/>
                </a:lnTo>
                <a:lnTo>
                  <a:pt x="10259" y="413"/>
                </a:lnTo>
                <a:lnTo>
                  <a:pt x="10236" y="420"/>
                </a:lnTo>
                <a:lnTo>
                  <a:pt x="10212" y="430"/>
                </a:lnTo>
                <a:lnTo>
                  <a:pt x="10189" y="441"/>
                </a:lnTo>
                <a:lnTo>
                  <a:pt x="10168" y="453"/>
                </a:lnTo>
                <a:lnTo>
                  <a:pt x="10147" y="464"/>
                </a:lnTo>
                <a:lnTo>
                  <a:pt x="10126" y="480"/>
                </a:lnTo>
                <a:lnTo>
                  <a:pt x="10107" y="495"/>
                </a:lnTo>
                <a:lnTo>
                  <a:pt x="10088" y="510"/>
                </a:lnTo>
                <a:lnTo>
                  <a:pt x="10070" y="528"/>
                </a:lnTo>
                <a:lnTo>
                  <a:pt x="10053" y="547"/>
                </a:lnTo>
                <a:lnTo>
                  <a:pt x="10038" y="564"/>
                </a:lnTo>
                <a:lnTo>
                  <a:pt x="10038" y="564"/>
                </a:lnTo>
                <a:lnTo>
                  <a:pt x="9990" y="553"/>
                </a:lnTo>
                <a:lnTo>
                  <a:pt x="9940" y="545"/>
                </a:lnTo>
                <a:lnTo>
                  <a:pt x="9888" y="539"/>
                </a:lnTo>
                <a:lnTo>
                  <a:pt x="9836" y="537"/>
                </a:lnTo>
                <a:lnTo>
                  <a:pt x="9836" y="537"/>
                </a:lnTo>
                <a:lnTo>
                  <a:pt x="9790" y="539"/>
                </a:lnTo>
                <a:lnTo>
                  <a:pt x="9746" y="543"/>
                </a:lnTo>
                <a:lnTo>
                  <a:pt x="9702" y="549"/>
                </a:lnTo>
                <a:lnTo>
                  <a:pt x="9658" y="558"/>
                </a:lnTo>
                <a:lnTo>
                  <a:pt x="9615" y="572"/>
                </a:lnTo>
                <a:lnTo>
                  <a:pt x="9573" y="585"/>
                </a:lnTo>
                <a:lnTo>
                  <a:pt x="9533" y="602"/>
                </a:lnTo>
                <a:lnTo>
                  <a:pt x="9494" y="622"/>
                </a:lnTo>
                <a:lnTo>
                  <a:pt x="9494" y="622"/>
                </a:lnTo>
                <a:lnTo>
                  <a:pt x="9462" y="591"/>
                </a:lnTo>
                <a:lnTo>
                  <a:pt x="9427" y="562"/>
                </a:lnTo>
                <a:lnTo>
                  <a:pt x="9391" y="539"/>
                </a:lnTo>
                <a:lnTo>
                  <a:pt x="9350" y="518"/>
                </a:lnTo>
                <a:lnTo>
                  <a:pt x="9329" y="510"/>
                </a:lnTo>
                <a:lnTo>
                  <a:pt x="9308" y="503"/>
                </a:lnTo>
                <a:lnTo>
                  <a:pt x="9287" y="495"/>
                </a:lnTo>
                <a:lnTo>
                  <a:pt x="9264" y="489"/>
                </a:lnTo>
                <a:lnTo>
                  <a:pt x="9241" y="485"/>
                </a:lnTo>
                <a:lnTo>
                  <a:pt x="9218" y="484"/>
                </a:lnTo>
                <a:lnTo>
                  <a:pt x="9195" y="482"/>
                </a:lnTo>
                <a:lnTo>
                  <a:pt x="9172" y="480"/>
                </a:lnTo>
                <a:lnTo>
                  <a:pt x="9172" y="480"/>
                </a:lnTo>
                <a:lnTo>
                  <a:pt x="9147" y="482"/>
                </a:lnTo>
                <a:lnTo>
                  <a:pt x="9120" y="484"/>
                </a:lnTo>
                <a:lnTo>
                  <a:pt x="9097" y="487"/>
                </a:lnTo>
                <a:lnTo>
                  <a:pt x="9072" y="491"/>
                </a:lnTo>
                <a:lnTo>
                  <a:pt x="9049" y="497"/>
                </a:lnTo>
                <a:lnTo>
                  <a:pt x="9026" y="505"/>
                </a:lnTo>
                <a:lnTo>
                  <a:pt x="9003" y="514"/>
                </a:lnTo>
                <a:lnTo>
                  <a:pt x="8980" y="524"/>
                </a:lnTo>
                <a:lnTo>
                  <a:pt x="8980" y="524"/>
                </a:lnTo>
                <a:lnTo>
                  <a:pt x="8959" y="497"/>
                </a:lnTo>
                <a:lnTo>
                  <a:pt x="8936" y="470"/>
                </a:lnTo>
                <a:lnTo>
                  <a:pt x="8913" y="447"/>
                </a:lnTo>
                <a:lnTo>
                  <a:pt x="8886" y="424"/>
                </a:lnTo>
                <a:lnTo>
                  <a:pt x="8859" y="401"/>
                </a:lnTo>
                <a:lnTo>
                  <a:pt x="8832" y="382"/>
                </a:lnTo>
                <a:lnTo>
                  <a:pt x="8801" y="363"/>
                </a:lnTo>
                <a:lnTo>
                  <a:pt x="8772" y="345"/>
                </a:lnTo>
                <a:lnTo>
                  <a:pt x="8740" y="332"/>
                </a:lnTo>
                <a:lnTo>
                  <a:pt x="8707" y="318"/>
                </a:lnTo>
                <a:lnTo>
                  <a:pt x="8675" y="307"/>
                </a:lnTo>
                <a:lnTo>
                  <a:pt x="8640" y="297"/>
                </a:lnTo>
                <a:lnTo>
                  <a:pt x="8605" y="290"/>
                </a:lnTo>
                <a:lnTo>
                  <a:pt x="8569" y="284"/>
                </a:lnTo>
                <a:lnTo>
                  <a:pt x="8534" y="280"/>
                </a:lnTo>
                <a:lnTo>
                  <a:pt x="8496" y="280"/>
                </a:lnTo>
                <a:lnTo>
                  <a:pt x="8496" y="280"/>
                </a:lnTo>
                <a:lnTo>
                  <a:pt x="8456" y="280"/>
                </a:lnTo>
                <a:lnTo>
                  <a:pt x="8417" y="284"/>
                </a:lnTo>
                <a:lnTo>
                  <a:pt x="8379" y="292"/>
                </a:lnTo>
                <a:lnTo>
                  <a:pt x="8340" y="299"/>
                </a:lnTo>
                <a:lnTo>
                  <a:pt x="8304" y="311"/>
                </a:lnTo>
                <a:lnTo>
                  <a:pt x="8268" y="324"/>
                </a:lnTo>
                <a:lnTo>
                  <a:pt x="8233" y="340"/>
                </a:lnTo>
                <a:lnTo>
                  <a:pt x="8198" y="359"/>
                </a:lnTo>
                <a:lnTo>
                  <a:pt x="8168" y="378"/>
                </a:lnTo>
                <a:lnTo>
                  <a:pt x="8137" y="399"/>
                </a:lnTo>
                <a:lnTo>
                  <a:pt x="8106" y="422"/>
                </a:lnTo>
                <a:lnTo>
                  <a:pt x="8079" y="449"/>
                </a:lnTo>
                <a:lnTo>
                  <a:pt x="8052" y="476"/>
                </a:lnTo>
                <a:lnTo>
                  <a:pt x="8028" y="505"/>
                </a:lnTo>
                <a:lnTo>
                  <a:pt x="8004" y="533"/>
                </a:lnTo>
                <a:lnTo>
                  <a:pt x="7985" y="566"/>
                </a:lnTo>
                <a:lnTo>
                  <a:pt x="7985" y="566"/>
                </a:lnTo>
                <a:lnTo>
                  <a:pt x="7941" y="553"/>
                </a:lnTo>
                <a:lnTo>
                  <a:pt x="7897" y="545"/>
                </a:lnTo>
                <a:lnTo>
                  <a:pt x="7851" y="539"/>
                </a:lnTo>
                <a:lnTo>
                  <a:pt x="7805" y="537"/>
                </a:lnTo>
                <a:lnTo>
                  <a:pt x="7805" y="537"/>
                </a:lnTo>
                <a:lnTo>
                  <a:pt x="7770" y="539"/>
                </a:lnTo>
                <a:lnTo>
                  <a:pt x="7736" y="541"/>
                </a:lnTo>
                <a:lnTo>
                  <a:pt x="7703" y="545"/>
                </a:lnTo>
                <a:lnTo>
                  <a:pt x="7670" y="553"/>
                </a:lnTo>
                <a:lnTo>
                  <a:pt x="7638" y="560"/>
                </a:lnTo>
                <a:lnTo>
                  <a:pt x="7607" y="570"/>
                </a:lnTo>
                <a:lnTo>
                  <a:pt x="7576" y="583"/>
                </a:lnTo>
                <a:lnTo>
                  <a:pt x="7548" y="595"/>
                </a:lnTo>
                <a:lnTo>
                  <a:pt x="7548" y="595"/>
                </a:lnTo>
                <a:lnTo>
                  <a:pt x="7532" y="578"/>
                </a:lnTo>
                <a:lnTo>
                  <a:pt x="7515" y="562"/>
                </a:lnTo>
                <a:lnTo>
                  <a:pt x="7498" y="547"/>
                </a:lnTo>
                <a:lnTo>
                  <a:pt x="7480" y="531"/>
                </a:lnTo>
                <a:lnTo>
                  <a:pt x="7461" y="518"/>
                </a:lnTo>
                <a:lnTo>
                  <a:pt x="7442" y="505"/>
                </a:lnTo>
                <a:lnTo>
                  <a:pt x="7421" y="493"/>
                </a:lnTo>
                <a:lnTo>
                  <a:pt x="7400" y="482"/>
                </a:lnTo>
                <a:lnTo>
                  <a:pt x="7379" y="472"/>
                </a:lnTo>
                <a:lnTo>
                  <a:pt x="7356" y="464"/>
                </a:lnTo>
                <a:lnTo>
                  <a:pt x="7332" y="457"/>
                </a:lnTo>
                <a:lnTo>
                  <a:pt x="7309" y="451"/>
                </a:lnTo>
                <a:lnTo>
                  <a:pt x="7286" y="447"/>
                </a:lnTo>
                <a:lnTo>
                  <a:pt x="7261" y="443"/>
                </a:lnTo>
                <a:lnTo>
                  <a:pt x="7236" y="441"/>
                </a:lnTo>
                <a:lnTo>
                  <a:pt x="7212" y="439"/>
                </a:lnTo>
                <a:lnTo>
                  <a:pt x="7212" y="439"/>
                </a:lnTo>
                <a:lnTo>
                  <a:pt x="7181" y="441"/>
                </a:lnTo>
                <a:lnTo>
                  <a:pt x="7150" y="445"/>
                </a:lnTo>
                <a:lnTo>
                  <a:pt x="7121" y="449"/>
                </a:lnTo>
                <a:lnTo>
                  <a:pt x="7092" y="457"/>
                </a:lnTo>
                <a:lnTo>
                  <a:pt x="7064" y="466"/>
                </a:lnTo>
                <a:lnTo>
                  <a:pt x="7037" y="476"/>
                </a:lnTo>
                <a:lnTo>
                  <a:pt x="7010" y="489"/>
                </a:lnTo>
                <a:lnTo>
                  <a:pt x="6985" y="503"/>
                </a:lnTo>
                <a:lnTo>
                  <a:pt x="6960" y="518"/>
                </a:lnTo>
                <a:lnTo>
                  <a:pt x="6937" y="535"/>
                </a:lnTo>
                <a:lnTo>
                  <a:pt x="6914" y="554"/>
                </a:lnTo>
                <a:lnTo>
                  <a:pt x="6895" y="576"/>
                </a:lnTo>
                <a:lnTo>
                  <a:pt x="6876" y="597"/>
                </a:lnTo>
                <a:lnTo>
                  <a:pt x="6856" y="620"/>
                </a:lnTo>
                <a:lnTo>
                  <a:pt x="6841" y="643"/>
                </a:lnTo>
                <a:lnTo>
                  <a:pt x="6826" y="668"/>
                </a:lnTo>
                <a:lnTo>
                  <a:pt x="6826" y="668"/>
                </a:lnTo>
                <a:lnTo>
                  <a:pt x="6778" y="658"/>
                </a:lnTo>
                <a:lnTo>
                  <a:pt x="6728" y="650"/>
                </a:lnTo>
                <a:lnTo>
                  <a:pt x="6678" y="647"/>
                </a:lnTo>
                <a:lnTo>
                  <a:pt x="6628" y="645"/>
                </a:lnTo>
                <a:lnTo>
                  <a:pt x="6628" y="645"/>
                </a:lnTo>
                <a:lnTo>
                  <a:pt x="6591" y="645"/>
                </a:lnTo>
                <a:lnTo>
                  <a:pt x="6557" y="649"/>
                </a:lnTo>
                <a:lnTo>
                  <a:pt x="6520" y="650"/>
                </a:lnTo>
                <a:lnTo>
                  <a:pt x="6486" y="656"/>
                </a:lnTo>
                <a:lnTo>
                  <a:pt x="6451" y="664"/>
                </a:lnTo>
                <a:lnTo>
                  <a:pt x="6419" y="672"/>
                </a:lnTo>
                <a:lnTo>
                  <a:pt x="6384" y="679"/>
                </a:lnTo>
                <a:lnTo>
                  <a:pt x="6351" y="691"/>
                </a:lnTo>
                <a:lnTo>
                  <a:pt x="6351" y="691"/>
                </a:lnTo>
                <a:lnTo>
                  <a:pt x="6342" y="672"/>
                </a:lnTo>
                <a:lnTo>
                  <a:pt x="6330" y="654"/>
                </a:lnTo>
                <a:lnTo>
                  <a:pt x="6317" y="639"/>
                </a:lnTo>
                <a:lnTo>
                  <a:pt x="6303" y="622"/>
                </a:lnTo>
                <a:lnTo>
                  <a:pt x="6290" y="608"/>
                </a:lnTo>
                <a:lnTo>
                  <a:pt x="6273" y="593"/>
                </a:lnTo>
                <a:lnTo>
                  <a:pt x="6257" y="581"/>
                </a:lnTo>
                <a:lnTo>
                  <a:pt x="6240" y="570"/>
                </a:lnTo>
                <a:lnTo>
                  <a:pt x="6221" y="558"/>
                </a:lnTo>
                <a:lnTo>
                  <a:pt x="6202" y="549"/>
                </a:lnTo>
                <a:lnTo>
                  <a:pt x="6182" y="541"/>
                </a:lnTo>
                <a:lnTo>
                  <a:pt x="6161" y="535"/>
                </a:lnTo>
                <a:lnTo>
                  <a:pt x="6140" y="530"/>
                </a:lnTo>
                <a:lnTo>
                  <a:pt x="6119" y="526"/>
                </a:lnTo>
                <a:lnTo>
                  <a:pt x="6098" y="524"/>
                </a:lnTo>
                <a:lnTo>
                  <a:pt x="6075" y="522"/>
                </a:lnTo>
                <a:lnTo>
                  <a:pt x="6075" y="522"/>
                </a:lnTo>
                <a:lnTo>
                  <a:pt x="6056" y="524"/>
                </a:lnTo>
                <a:lnTo>
                  <a:pt x="6036" y="524"/>
                </a:lnTo>
                <a:lnTo>
                  <a:pt x="6000" y="531"/>
                </a:lnTo>
                <a:lnTo>
                  <a:pt x="6000" y="531"/>
                </a:lnTo>
                <a:lnTo>
                  <a:pt x="5975" y="497"/>
                </a:lnTo>
                <a:lnTo>
                  <a:pt x="5946" y="462"/>
                </a:lnTo>
                <a:lnTo>
                  <a:pt x="5916" y="432"/>
                </a:lnTo>
                <a:lnTo>
                  <a:pt x="5885" y="401"/>
                </a:lnTo>
                <a:lnTo>
                  <a:pt x="5850" y="372"/>
                </a:lnTo>
                <a:lnTo>
                  <a:pt x="5816" y="347"/>
                </a:lnTo>
                <a:lnTo>
                  <a:pt x="5779" y="322"/>
                </a:lnTo>
                <a:lnTo>
                  <a:pt x="5741" y="301"/>
                </a:lnTo>
                <a:lnTo>
                  <a:pt x="5700" y="282"/>
                </a:lnTo>
                <a:lnTo>
                  <a:pt x="5660" y="265"/>
                </a:lnTo>
                <a:lnTo>
                  <a:pt x="5618" y="249"/>
                </a:lnTo>
                <a:lnTo>
                  <a:pt x="5574" y="238"/>
                </a:lnTo>
                <a:lnTo>
                  <a:pt x="5530" y="228"/>
                </a:lnTo>
                <a:lnTo>
                  <a:pt x="5484" y="221"/>
                </a:lnTo>
                <a:lnTo>
                  <a:pt x="5437" y="217"/>
                </a:lnTo>
                <a:lnTo>
                  <a:pt x="5391" y="215"/>
                </a:lnTo>
                <a:lnTo>
                  <a:pt x="5391" y="215"/>
                </a:lnTo>
                <a:lnTo>
                  <a:pt x="5334" y="217"/>
                </a:lnTo>
                <a:lnTo>
                  <a:pt x="5278" y="223"/>
                </a:lnTo>
                <a:lnTo>
                  <a:pt x="5224" y="234"/>
                </a:lnTo>
                <a:lnTo>
                  <a:pt x="5171" y="248"/>
                </a:lnTo>
                <a:lnTo>
                  <a:pt x="5121" y="267"/>
                </a:lnTo>
                <a:lnTo>
                  <a:pt x="5071" y="288"/>
                </a:lnTo>
                <a:lnTo>
                  <a:pt x="5023" y="313"/>
                </a:lnTo>
                <a:lnTo>
                  <a:pt x="4977" y="340"/>
                </a:lnTo>
                <a:lnTo>
                  <a:pt x="4934" y="372"/>
                </a:lnTo>
                <a:lnTo>
                  <a:pt x="4894" y="405"/>
                </a:lnTo>
                <a:lnTo>
                  <a:pt x="4856" y="443"/>
                </a:lnTo>
                <a:lnTo>
                  <a:pt x="4819" y="482"/>
                </a:lnTo>
                <a:lnTo>
                  <a:pt x="4787" y="524"/>
                </a:lnTo>
                <a:lnTo>
                  <a:pt x="4758" y="568"/>
                </a:lnTo>
                <a:lnTo>
                  <a:pt x="4731" y="616"/>
                </a:lnTo>
                <a:lnTo>
                  <a:pt x="4708" y="664"/>
                </a:lnTo>
                <a:lnTo>
                  <a:pt x="4708" y="664"/>
                </a:lnTo>
                <a:lnTo>
                  <a:pt x="4668" y="635"/>
                </a:lnTo>
                <a:lnTo>
                  <a:pt x="4627" y="610"/>
                </a:lnTo>
                <a:lnTo>
                  <a:pt x="4583" y="589"/>
                </a:lnTo>
                <a:lnTo>
                  <a:pt x="4537" y="572"/>
                </a:lnTo>
                <a:lnTo>
                  <a:pt x="4491" y="556"/>
                </a:lnTo>
                <a:lnTo>
                  <a:pt x="4441" y="547"/>
                </a:lnTo>
                <a:lnTo>
                  <a:pt x="4391" y="539"/>
                </a:lnTo>
                <a:lnTo>
                  <a:pt x="4339" y="537"/>
                </a:lnTo>
                <a:lnTo>
                  <a:pt x="4339" y="537"/>
                </a:lnTo>
                <a:lnTo>
                  <a:pt x="4305" y="537"/>
                </a:lnTo>
                <a:lnTo>
                  <a:pt x="4272" y="541"/>
                </a:lnTo>
                <a:lnTo>
                  <a:pt x="4239" y="545"/>
                </a:lnTo>
                <a:lnTo>
                  <a:pt x="4207" y="553"/>
                </a:lnTo>
                <a:lnTo>
                  <a:pt x="4174" y="560"/>
                </a:lnTo>
                <a:lnTo>
                  <a:pt x="4143" y="570"/>
                </a:lnTo>
                <a:lnTo>
                  <a:pt x="4115" y="581"/>
                </a:lnTo>
                <a:lnTo>
                  <a:pt x="4084" y="595"/>
                </a:lnTo>
                <a:lnTo>
                  <a:pt x="4055" y="608"/>
                </a:lnTo>
                <a:lnTo>
                  <a:pt x="4028" y="624"/>
                </a:lnTo>
                <a:lnTo>
                  <a:pt x="4001" y="641"/>
                </a:lnTo>
                <a:lnTo>
                  <a:pt x="3976" y="660"/>
                </a:lnTo>
                <a:lnTo>
                  <a:pt x="3951" y="681"/>
                </a:lnTo>
                <a:lnTo>
                  <a:pt x="3926" y="702"/>
                </a:lnTo>
                <a:lnTo>
                  <a:pt x="3905" y="723"/>
                </a:lnTo>
                <a:lnTo>
                  <a:pt x="3884" y="748"/>
                </a:lnTo>
                <a:lnTo>
                  <a:pt x="3884" y="748"/>
                </a:lnTo>
                <a:lnTo>
                  <a:pt x="3850" y="737"/>
                </a:lnTo>
                <a:lnTo>
                  <a:pt x="3817" y="729"/>
                </a:lnTo>
                <a:lnTo>
                  <a:pt x="3780" y="723"/>
                </a:lnTo>
                <a:lnTo>
                  <a:pt x="3744" y="721"/>
                </a:lnTo>
                <a:lnTo>
                  <a:pt x="3744" y="721"/>
                </a:lnTo>
                <a:lnTo>
                  <a:pt x="3715" y="723"/>
                </a:lnTo>
                <a:lnTo>
                  <a:pt x="3686" y="725"/>
                </a:lnTo>
                <a:lnTo>
                  <a:pt x="3660" y="731"/>
                </a:lnTo>
                <a:lnTo>
                  <a:pt x="3633" y="739"/>
                </a:lnTo>
                <a:lnTo>
                  <a:pt x="3606" y="746"/>
                </a:lnTo>
                <a:lnTo>
                  <a:pt x="3581" y="758"/>
                </a:lnTo>
                <a:lnTo>
                  <a:pt x="3556" y="769"/>
                </a:lnTo>
                <a:lnTo>
                  <a:pt x="3533" y="785"/>
                </a:lnTo>
                <a:lnTo>
                  <a:pt x="3510" y="800"/>
                </a:lnTo>
                <a:lnTo>
                  <a:pt x="3491" y="817"/>
                </a:lnTo>
                <a:lnTo>
                  <a:pt x="3469" y="835"/>
                </a:lnTo>
                <a:lnTo>
                  <a:pt x="3452" y="854"/>
                </a:lnTo>
                <a:lnTo>
                  <a:pt x="3435" y="875"/>
                </a:lnTo>
                <a:lnTo>
                  <a:pt x="3420" y="898"/>
                </a:lnTo>
                <a:lnTo>
                  <a:pt x="3404" y="921"/>
                </a:lnTo>
                <a:lnTo>
                  <a:pt x="3393" y="946"/>
                </a:lnTo>
                <a:lnTo>
                  <a:pt x="3393" y="946"/>
                </a:lnTo>
                <a:lnTo>
                  <a:pt x="3348" y="934"/>
                </a:lnTo>
                <a:lnTo>
                  <a:pt x="3302" y="927"/>
                </a:lnTo>
                <a:lnTo>
                  <a:pt x="3256" y="923"/>
                </a:lnTo>
                <a:lnTo>
                  <a:pt x="3210" y="921"/>
                </a:lnTo>
                <a:lnTo>
                  <a:pt x="3210" y="921"/>
                </a:lnTo>
                <a:lnTo>
                  <a:pt x="3162" y="923"/>
                </a:lnTo>
                <a:lnTo>
                  <a:pt x="3116" y="927"/>
                </a:lnTo>
                <a:lnTo>
                  <a:pt x="3072" y="934"/>
                </a:lnTo>
                <a:lnTo>
                  <a:pt x="3026" y="946"/>
                </a:lnTo>
                <a:lnTo>
                  <a:pt x="3026" y="946"/>
                </a:lnTo>
                <a:lnTo>
                  <a:pt x="3020" y="915"/>
                </a:lnTo>
                <a:lnTo>
                  <a:pt x="3009" y="885"/>
                </a:lnTo>
                <a:lnTo>
                  <a:pt x="2997" y="856"/>
                </a:lnTo>
                <a:lnTo>
                  <a:pt x="2982" y="829"/>
                </a:lnTo>
                <a:lnTo>
                  <a:pt x="2966" y="804"/>
                </a:lnTo>
                <a:lnTo>
                  <a:pt x="2947" y="779"/>
                </a:lnTo>
                <a:lnTo>
                  <a:pt x="2926" y="756"/>
                </a:lnTo>
                <a:lnTo>
                  <a:pt x="2905" y="735"/>
                </a:lnTo>
                <a:lnTo>
                  <a:pt x="2880" y="716"/>
                </a:lnTo>
                <a:lnTo>
                  <a:pt x="2855" y="698"/>
                </a:lnTo>
                <a:lnTo>
                  <a:pt x="2828" y="683"/>
                </a:lnTo>
                <a:lnTo>
                  <a:pt x="2799" y="672"/>
                </a:lnTo>
                <a:lnTo>
                  <a:pt x="2769" y="660"/>
                </a:lnTo>
                <a:lnTo>
                  <a:pt x="2738" y="652"/>
                </a:lnTo>
                <a:lnTo>
                  <a:pt x="2707" y="649"/>
                </a:lnTo>
                <a:lnTo>
                  <a:pt x="2675" y="645"/>
                </a:lnTo>
                <a:lnTo>
                  <a:pt x="2675" y="645"/>
                </a:lnTo>
                <a:lnTo>
                  <a:pt x="2652" y="614"/>
                </a:lnTo>
                <a:lnTo>
                  <a:pt x="2627" y="585"/>
                </a:lnTo>
                <a:lnTo>
                  <a:pt x="2600" y="556"/>
                </a:lnTo>
                <a:lnTo>
                  <a:pt x="2571" y="531"/>
                </a:lnTo>
                <a:lnTo>
                  <a:pt x="2542" y="507"/>
                </a:lnTo>
                <a:lnTo>
                  <a:pt x="2511" y="484"/>
                </a:lnTo>
                <a:lnTo>
                  <a:pt x="2479" y="462"/>
                </a:lnTo>
                <a:lnTo>
                  <a:pt x="2444" y="443"/>
                </a:lnTo>
                <a:lnTo>
                  <a:pt x="2410" y="426"/>
                </a:lnTo>
                <a:lnTo>
                  <a:pt x="2375" y="413"/>
                </a:lnTo>
                <a:lnTo>
                  <a:pt x="2337" y="399"/>
                </a:lnTo>
                <a:lnTo>
                  <a:pt x="2298" y="388"/>
                </a:lnTo>
                <a:lnTo>
                  <a:pt x="2260" y="380"/>
                </a:lnTo>
                <a:lnTo>
                  <a:pt x="2220" y="374"/>
                </a:lnTo>
                <a:lnTo>
                  <a:pt x="2179" y="370"/>
                </a:lnTo>
                <a:lnTo>
                  <a:pt x="2139" y="368"/>
                </a:lnTo>
                <a:lnTo>
                  <a:pt x="2139" y="368"/>
                </a:lnTo>
                <a:lnTo>
                  <a:pt x="2110" y="368"/>
                </a:lnTo>
                <a:lnTo>
                  <a:pt x="2081" y="370"/>
                </a:lnTo>
                <a:lnTo>
                  <a:pt x="2052" y="374"/>
                </a:lnTo>
                <a:lnTo>
                  <a:pt x="2026" y="378"/>
                </a:lnTo>
                <a:lnTo>
                  <a:pt x="1997" y="384"/>
                </a:lnTo>
                <a:lnTo>
                  <a:pt x="1970" y="389"/>
                </a:lnTo>
                <a:lnTo>
                  <a:pt x="1945" y="397"/>
                </a:lnTo>
                <a:lnTo>
                  <a:pt x="1918" y="407"/>
                </a:lnTo>
                <a:lnTo>
                  <a:pt x="1893" y="416"/>
                </a:lnTo>
                <a:lnTo>
                  <a:pt x="1866" y="428"/>
                </a:lnTo>
                <a:lnTo>
                  <a:pt x="1818" y="451"/>
                </a:lnTo>
                <a:lnTo>
                  <a:pt x="1772" y="480"/>
                </a:lnTo>
                <a:lnTo>
                  <a:pt x="1730" y="512"/>
                </a:lnTo>
                <a:lnTo>
                  <a:pt x="1688" y="547"/>
                </a:lnTo>
                <a:lnTo>
                  <a:pt x="1651" y="585"/>
                </a:lnTo>
                <a:lnTo>
                  <a:pt x="1617" y="627"/>
                </a:lnTo>
                <a:lnTo>
                  <a:pt x="1586" y="672"/>
                </a:lnTo>
                <a:lnTo>
                  <a:pt x="1559" y="718"/>
                </a:lnTo>
                <a:lnTo>
                  <a:pt x="1534" y="767"/>
                </a:lnTo>
                <a:lnTo>
                  <a:pt x="1524" y="792"/>
                </a:lnTo>
                <a:lnTo>
                  <a:pt x="1515" y="819"/>
                </a:lnTo>
                <a:lnTo>
                  <a:pt x="1507" y="846"/>
                </a:lnTo>
                <a:lnTo>
                  <a:pt x="1500" y="873"/>
                </a:lnTo>
                <a:lnTo>
                  <a:pt x="1500" y="873"/>
                </a:lnTo>
                <a:lnTo>
                  <a:pt x="1467" y="856"/>
                </a:lnTo>
                <a:lnTo>
                  <a:pt x="1434" y="840"/>
                </a:lnTo>
                <a:lnTo>
                  <a:pt x="1400" y="829"/>
                </a:lnTo>
                <a:lnTo>
                  <a:pt x="1363" y="817"/>
                </a:lnTo>
                <a:lnTo>
                  <a:pt x="1327" y="810"/>
                </a:lnTo>
                <a:lnTo>
                  <a:pt x="1290" y="804"/>
                </a:lnTo>
                <a:lnTo>
                  <a:pt x="1252" y="800"/>
                </a:lnTo>
                <a:lnTo>
                  <a:pt x="1213" y="798"/>
                </a:lnTo>
                <a:lnTo>
                  <a:pt x="1213" y="798"/>
                </a:lnTo>
                <a:lnTo>
                  <a:pt x="1187" y="798"/>
                </a:lnTo>
                <a:lnTo>
                  <a:pt x="1160" y="800"/>
                </a:lnTo>
                <a:lnTo>
                  <a:pt x="1133" y="804"/>
                </a:lnTo>
                <a:lnTo>
                  <a:pt x="1108" y="808"/>
                </a:lnTo>
                <a:lnTo>
                  <a:pt x="1081" y="814"/>
                </a:lnTo>
                <a:lnTo>
                  <a:pt x="1056" y="819"/>
                </a:lnTo>
                <a:lnTo>
                  <a:pt x="1008" y="835"/>
                </a:lnTo>
                <a:lnTo>
                  <a:pt x="960" y="856"/>
                </a:lnTo>
                <a:lnTo>
                  <a:pt x="916" y="879"/>
                </a:lnTo>
                <a:lnTo>
                  <a:pt x="874" y="906"/>
                </a:lnTo>
                <a:lnTo>
                  <a:pt x="833" y="936"/>
                </a:lnTo>
                <a:lnTo>
                  <a:pt x="833" y="936"/>
                </a:lnTo>
                <a:lnTo>
                  <a:pt x="812" y="894"/>
                </a:lnTo>
                <a:lnTo>
                  <a:pt x="789" y="852"/>
                </a:lnTo>
                <a:lnTo>
                  <a:pt x="762" y="812"/>
                </a:lnTo>
                <a:lnTo>
                  <a:pt x="732" y="775"/>
                </a:lnTo>
                <a:lnTo>
                  <a:pt x="699" y="741"/>
                </a:lnTo>
                <a:lnTo>
                  <a:pt x="664" y="706"/>
                </a:lnTo>
                <a:lnTo>
                  <a:pt x="628" y="677"/>
                </a:lnTo>
                <a:lnTo>
                  <a:pt x="589" y="649"/>
                </a:lnTo>
                <a:lnTo>
                  <a:pt x="549" y="624"/>
                </a:lnTo>
                <a:lnTo>
                  <a:pt x="507" y="602"/>
                </a:lnTo>
                <a:lnTo>
                  <a:pt x="463" y="583"/>
                </a:lnTo>
                <a:lnTo>
                  <a:pt x="417" y="566"/>
                </a:lnTo>
                <a:lnTo>
                  <a:pt x="369" y="554"/>
                </a:lnTo>
                <a:lnTo>
                  <a:pt x="321" y="545"/>
                </a:lnTo>
                <a:lnTo>
                  <a:pt x="271" y="539"/>
                </a:lnTo>
                <a:lnTo>
                  <a:pt x="219" y="537"/>
                </a:lnTo>
                <a:lnTo>
                  <a:pt x="219" y="537"/>
                </a:lnTo>
                <a:lnTo>
                  <a:pt x="190" y="537"/>
                </a:lnTo>
                <a:lnTo>
                  <a:pt x="161" y="539"/>
                </a:lnTo>
                <a:lnTo>
                  <a:pt x="134" y="543"/>
                </a:lnTo>
                <a:lnTo>
                  <a:pt x="106" y="547"/>
                </a:lnTo>
                <a:lnTo>
                  <a:pt x="52" y="558"/>
                </a:lnTo>
                <a:lnTo>
                  <a:pt x="0" y="574"/>
                </a:lnTo>
                <a:lnTo>
                  <a:pt x="0" y="1604"/>
                </a:lnTo>
                <a:lnTo>
                  <a:pt x="15360" y="1604"/>
                </a:lnTo>
                <a:lnTo>
                  <a:pt x="15360" y="19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8" name="Freeform 5"/>
          <p:cNvSpPr/>
          <p:nvPr userDrawn="1"/>
        </p:nvSpPr>
        <p:spPr bwMode="auto">
          <a:xfrm>
            <a:off x="5670550" y="21875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8 w 80"/>
              <a:gd name="T7" fmla="*/ 66 h 129"/>
              <a:gd name="T8" fmla="*/ 54 w 80"/>
              <a:gd name="T9" fmla="*/ 68 h 129"/>
              <a:gd name="T10" fmla="*/ 51 w 80"/>
              <a:gd name="T11" fmla="*/ 69 h 129"/>
              <a:gd name="T12" fmla="*/ 47 w 80"/>
              <a:gd name="T13" fmla="*/ 72 h 129"/>
              <a:gd name="T14" fmla="*/ 45 w 80"/>
              <a:gd name="T15" fmla="*/ 74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09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4 h 129"/>
              <a:gd name="T38" fmla="*/ 32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3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3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4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4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1 h 129"/>
              <a:gd name="T92" fmla="*/ 58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8" y="66"/>
                </a:lnTo>
                <a:lnTo>
                  <a:pt x="54" y="68"/>
                </a:lnTo>
                <a:lnTo>
                  <a:pt x="51" y="69"/>
                </a:lnTo>
                <a:lnTo>
                  <a:pt x="47" y="72"/>
                </a:lnTo>
                <a:lnTo>
                  <a:pt x="45" y="74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39" y="109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4"/>
                </a:lnTo>
                <a:lnTo>
                  <a:pt x="32" y="72"/>
                </a:lnTo>
                <a:lnTo>
                  <a:pt x="30" y="69"/>
                </a:lnTo>
                <a:lnTo>
                  <a:pt x="27" y="68"/>
                </a:lnTo>
                <a:lnTo>
                  <a:pt x="23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3" y="62"/>
                </a:lnTo>
                <a:lnTo>
                  <a:pt x="27" y="61"/>
                </a:lnTo>
                <a:lnTo>
                  <a:pt x="30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4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4"/>
                </a:lnTo>
                <a:lnTo>
                  <a:pt x="42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1"/>
                </a:lnTo>
                <a:lnTo>
                  <a:pt x="58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9" name="Freeform 6"/>
          <p:cNvSpPr/>
          <p:nvPr userDrawn="1"/>
        </p:nvSpPr>
        <p:spPr bwMode="auto">
          <a:xfrm>
            <a:off x="4498975" y="27924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0" name="Freeform 7"/>
          <p:cNvSpPr/>
          <p:nvPr userDrawn="1"/>
        </p:nvSpPr>
        <p:spPr bwMode="auto">
          <a:xfrm>
            <a:off x="1797050" y="4389438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8 h 129"/>
              <a:gd name="T10" fmla="*/ 51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2 w 80"/>
              <a:gd name="T39" fmla="*/ 72 h 129"/>
              <a:gd name="T40" fmla="*/ 30 w 80"/>
              <a:gd name="T41" fmla="*/ 70 h 129"/>
              <a:gd name="T42" fmla="*/ 27 w 80"/>
              <a:gd name="T43" fmla="*/ 68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4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2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2" y="72"/>
                </a:lnTo>
                <a:lnTo>
                  <a:pt x="30" y="70"/>
                </a:lnTo>
                <a:lnTo>
                  <a:pt x="27" y="68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4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2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2"/>
                </a:lnTo>
                <a:lnTo>
                  <a:pt x="58" y="63"/>
                </a:lnTo>
                <a:lnTo>
                  <a:pt x="67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1" name="Freeform 8"/>
          <p:cNvSpPr/>
          <p:nvPr userDrawn="1"/>
        </p:nvSpPr>
        <p:spPr bwMode="auto">
          <a:xfrm>
            <a:off x="566738" y="534670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6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2" name="Freeform 9"/>
          <p:cNvSpPr/>
          <p:nvPr userDrawn="1"/>
        </p:nvSpPr>
        <p:spPr bwMode="auto">
          <a:xfrm>
            <a:off x="0" y="46466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3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3" name="Freeform 10"/>
          <p:cNvSpPr/>
          <p:nvPr userDrawn="1"/>
        </p:nvSpPr>
        <p:spPr bwMode="auto">
          <a:xfrm>
            <a:off x="6789738" y="417671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7 w 80"/>
              <a:gd name="T7" fmla="*/ 66 h 129"/>
              <a:gd name="T8" fmla="*/ 53 w 80"/>
              <a:gd name="T9" fmla="*/ 68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1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7" y="66"/>
                </a:lnTo>
                <a:lnTo>
                  <a:pt x="53" y="68"/>
                </a:lnTo>
                <a:lnTo>
                  <a:pt x="50" y="69"/>
                </a:lnTo>
                <a:lnTo>
                  <a:pt x="48" y="72"/>
                </a:lnTo>
                <a:lnTo>
                  <a:pt x="46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1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6"/>
                </a:lnTo>
                <a:lnTo>
                  <a:pt x="33" y="72"/>
                </a:lnTo>
                <a:lnTo>
                  <a:pt x="30" y="69"/>
                </a:lnTo>
                <a:lnTo>
                  <a:pt x="27" y="68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1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4" name="Freeform 11"/>
          <p:cNvSpPr/>
          <p:nvPr userDrawn="1"/>
        </p:nvSpPr>
        <p:spPr bwMode="auto">
          <a:xfrm>
            <a:off x="3575050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9 h 129"/>
              <a:gd name="T10" fmla="*/ 51 w 80"/>
              <a:gd name="T11" fmla="*/ 71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4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1 h 129"/>
              <a:gd name="T42" fmla="*/ 27 w 80"/>
              <a:gd name="T43" fmla="*/ 69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7 w 80"/>
              <a:gd name="T87" fmla="*/ 58 h 129"/>
              <a:gd name="T88" fmla="*/ 51 w 80"/>
              <a:gd name="T89" fmla="*/ 60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9"/>
                </a:lnTo>
                <a:lnTo>
                  <a:pt x="51" y="71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1"/>
                </a:lnTo>
                <a:lnTo>
                  <a:pt x="27" y="69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5"/>
                </a:lnTo>
                <a:lnTo>
                  <a:pt x="23" y="63"/>
                </a:lnTo>
                <a:lnTo>
                  <a:pt x="27" y="62"/>
                </a:lnTo>
                <a:lnTo>
                  <a:pt x="30" y="60"/>
                </a:lnTo>
                <a:lnTo>
                  <a:pt x="32" y="58"/>
                </a:lnTo>
                <a:lnTo>
                  <a:pt x="34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8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5" name="Freeform 12"/>
          <p:cNvSpPr/>
          <p:nvPr userDrawn="1"/>
        </p:nvSpPr>
        <p:spPr bwMode="auto">
          <a:xfrm>
            <a:off x="5237163" y="540226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8 w 80"/>
              <a:gd name="T7" fmla="*/ 66 h 129"/>
              <a:gd name="T8" fmla="*/ 55 w 80"/>
              <a:gd name="T9" fmla="*/ 69 h 129"/>
              <a:gd name="T10" fmla="*/ 52 w 80"/>
              <a:gd name="T11" fmla="*/ 70 h 129"/>
              <a:gd name="T12" fmla="*/ 49 w 80"/>
              <a:gd name="T13" fmla="*/ 73 h 129"/>
              <a:gd name="T14" fmla="*/ 47 w 80"/>
              <a:gd name="T15" fmla="*/ 75 h 129"/>
              <a:gd name="T16" fmla="*/ 45 w 80"/>
              <a:gd name="T17" fmla="*/ 79 h 129"/>
              <a:gd name="T18" fmla="*/ 44 w 80"/>
              <a:gd name="T19" fmla="*/ 83 h 129"/>
              <a:gd name="T20" fmla="*/ 43 w 80"/>
              <a:gd name="T21" fmla="*/ 94 h 129"/>
              <a:gd name="T22" fmla="*/ 42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8 w 80"/>
              <a:gd name="T33" fmla="*/ 83 h 129"/>
              <a:gd name="T34" fmla="*/ 37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4 w 80"/>
              <a:gd name="T45" fmla="*/ 66 h 129"/>
              <a:gd name="T46" fmla="*/ 14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4 w 80"/>
              <a:gd name="T53" fmla="*/ 64 h 129"/>
              <a:gd name="T54" fmla="*/ 24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7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2 w 80"/>
              <a:gd name="T77" fmla="*/ 19 h 129"/>
              <a:gd name="T78" fmla="*/ 43 w 80"/>
              <a:gd name="T79" fmla="*/ 35 h 129"/>
              <a:gd name="T80" fmla="*/ 44 w 80"/>
              <a:gd name="T81" fmla="*/ 46 h 129"/>
              <a:gd name="T82" fmla="*/ 45 w 80"/>
              <a:gd name="T83" fmla="*/ 50 h 129"/>
              <a:gd name="T84" fmla="*/ 47 w 80"/>
              <a:gd name="T85" fmla="*/ 54 h 129"/>
              <a:gd name="T86" fmla="*/ 49 w 80"/>
              <a:gd name="T87" fmla="*/ 57 h 129"/>
              <a:gd name="T88" fmla="*/ 52 w 80"/>
              <a:gd name="T89" fmla="*/ 59 h 129"/>
              <a:gd name="T90" fmla="*/ 55 w 80"/>
              <a:gd name="T91" fmla="*/ 61 h 129"/>
              <a:gd name="T92" fmla="*/ 58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8" y="66"/>
                </a:lnTo>
                <a:lnTo>
                  <a:pt x="55" y="69"/>
                </a:lnTo>
                <a:lnTo>
                  <a:pt x="52" y="70"/>
                </a:lnTo>
                <a:lnTo>
                  <a:pt x="49" y="73"/>
                </a:lnTo>
                <a:lnTo>
                  <a:pt x="47" y="75"/>
                </a:lnTo>
                <a:lnTo>
                  <a:pt x="45" y="79"/>
                </a:lnTo>
                <a:lnTo>
                  <a:pt x="44" y="83"/>
                </a:lnTo>
                <a:lnTo>
                  <a:pt x="43" y="94"/>
                </a:lnTo>
                <a:lnTo>
                  <a:pt x="42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8" y="83"/>
                </a:lnTo>
                <a:lnTo>
                  <a:pt x="37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4" y="66"/>
                </a:lnTo>
                <a:lnTo>
                  <a:pt x="14" y="65"/>
                </a:lnTo>
                <a:lnTo>
                  <a:pt x="0" y="64"/>
                </a:lnTo>
                <a:lnTo>
                  <a:pt x="0" y="64"/>
                </a:lnTo>
                <a:lnTo>
                  <a:pt x="14" y="64"/>
                </a:lnTo>
                <a:lnTo>
                  <a:pt x="24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7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2" y="19"/>
                </a:lnTo>
                <a:lnTo>
                  <a:pt x="43" y="35"/>
                </a:lnTo>
                <a:lnTo>
                  <a:pt x="44" y="46"/>
                </a:lnTo>
                <a:lnTo>
                  <a:pt x="45" y="50"/>
                </a:lnTo>
                <a:lnTo>
                  <a:pt x="47" y="54"/>
                </a:lnTo>
                <a:lnTo>
                  <a:pt x="49" y="57"/>
                </a:lnTo>
                <a:lnTo>
                  <a:pt x="52" y="59"/>
                </a:lnTo>
                <a:lnTo>
                  <a:pt x="55" y="61"/>
                </a:lnTo>
                <a:lnTo>
                  <a:pt x="58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6" name="Freeform 13"/>
          <p:cNvSpPr/>
          <p:nvPr userDrawn="1"/>
        </p:nvSpPr>
        <p:spPr bwMode="auto">
          <a:xfrm>
            <a:off x="753903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8 w 80"/>
              <a:gd name="T13" fmla="*/ 72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3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3 w 80"/>
              <a:gd name="T61" fmla="*/ 56 h 129"/>
              <a:gd name="T62" fmla="*/ 35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3 h 129"/>
              <a:gd name="T86" fmla="*/ 48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8" y="72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3" y="65"/>
                </a:lnTo>
                <a:lnTo>
                  <a:pt x="0" y="65"/>
                </a:lnTo>
                <a:lnTo>
                  <a:pt x="0" y="65"/>
                </a:lnTo>
                <a:lnTo>
                  <a:pt x="13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3" y="56"/>
                </a:lnTo>
                <a:lnTo>
                  <a:pt x="35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3"/>
                </a:lnTo>
                <a:lnTo>
                  <a:pt x="48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7" name="Freeform 14"/>
          <p:cNvSpPr/>
          <p:nvPr userDrawn="1"/>
        </p:nvSpPr>
        <p:spPr bwMode="auto">
          <a:xfrm>
            <a:off x="8716963" y="3392488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8 h 130"/>
              <a:gd name="T10" fmla="*/ 51 w 79"/>
              <a:gd name="T11" fmla="*/ 70 h 130"/>
              <a:gd name="T12" fmla="*/ 47 w 79"/>
              <a:gd name="T13" fmla="*/ 72 h 130"/>
              <a:gd name="T14" fmla="*/ 45 w 79"/>
              <a:gd name="T15" fmla="*/ 75 h 130"/>
              <a:gd name="T16" fmla="*/ 43 w 79"/>
              <a:gd name="T17" fmla="*/ 79 h 130"/>
              <a:gd name="T18" fmla="*/ 42 w 79"/>
              <a:gd name="T19" fmla="*/ 83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3 h 130"/>
              <a:gd name="T34" fmla="*/ 36 w 79"/>
              <a:gd name="T35" fmla="*/ 79 h 130"/>
              <a:gd name="T36" fmla="*/ 34 w 79"/>
              <a:gd name="T37" fmla="*/ 75 h 130"/>
              <a:gd name="T38" fmla="*/ 32 w 79"/>
              <a:gd name="T39" fmla="*/ 72 h 130"/>
              <a:gd name="T40" fmla="*/ 29 w 79"/>
              <a:gd name="T41" fmla="*/ 70 h 130"/>
              <a:gd name="T42" fmla="*/ 26 w 79"/>
              <a:gd name="T43" fmla="*/ 68 h 130"/>
              <a:gd name="T44" fmla="*/ 23 w 79"/>
              <a:gd name="T45" fmla="*/ 67 h 130"/>
              <a:gd name="T46" fmla="*/ 13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3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1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70"/>
                </a:lnTo>
                <a:lnTo>
                  <a:pt x="26" y="68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8" name="Freeform 15"/>
          <p:cNvSpPr/>
          <p:nvPr userDrawn="1"/>
        </p:nvSpPr>
        <p:spPr bwMode="auto">
          <a:xfrm>
            <a:off x="9625013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1 h 129"/>
              <a:gd name="T12" fmla="*/ 48 w 80"/>
              <a:gd name="T13" fmla="*/ 73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1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8 w 80"/>
              <a:gd name="T33" fmla="*/ 84 h 129"/>
              <a:gd name="T34" fmla="*/ 35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29 w 80"/>
              <a:gd name="T41" fmla="*/ 71 h 129"/>
              <a:gd name="T42" fmla="*/ 26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6 w 80"/>
              <a:gd name="T57" fmla="*/ 62 h 129"/>
              <a:gd name="T58" fmla="*/ 29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5 w 80"/>
              <a:gd name="T65" fmla="*/ 51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6 w 80"/>
              <a:gd name="T85" fmla="*/ 54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1"/>
                </a:lnTo>
                <a:lnTo>
                  <a:pt x="48" y="73"/>
                </a:lnTo>
                <a:lnTo>
                  <a:pt x="46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1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8" y="84"/>
                </a:lnTo>
                <a:lnTo>
                  <a:pt x="35" y="79"/>
                </a:lnTo>
                <a:lnTo>
                  <a:pt x="34" y="76"/>
                </a:lnTo>
                <a:lnTo>
                  <a:pt x="32" y="73"/>
                </a:lnTo>
                <a:lnTo>
                  <a:pt x="29" y="71"/>
                </a:lnTo>
                <a:lnTo>
                  <a:pt x="26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4"/>
                </a:lnTo>
                <a:lnTo>
                  <a:pt x="35" y="51"/>
                </a:lnTo>
                <a:lnTo>
                  <a:pt x="38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1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6" y="54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9" name="Freeform 16"/>
          <p:cNvSpPr/>
          <p:nvPr userDrawn="1"/>
        </p:nvSpPr>
        <p:spPr bwMode="auto">
          <a:xfrm>
            <a:off x="11996738" y="5299075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3 w 80"/>
              <a:gd name="T61" fmla="*/ 58 h 129"/>
              <a:gd name="T62" fmla="*/ 35 w 80"/>
              <a:gd name="T63" fmla="*/ 55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5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3" y="58"/>
                </a:lnTo>
                <a:lnTo>
                  <a:pt x="35" y="55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5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0" name="Freeform 17"/>
          <p:cNvSpPr/>
          <p:nvPr userDrawn="1"/>
        </p:nvSpPr>
        <p:spPr bwMode="auto">
          <a:xfrm>
            <a:off x="10618788" y="3797300"/>
            <a:ext cx="125413" cy="204788"/>
          </a:xfrm>
          <a:custGeom>
            <a:avLst/>
            <a:gdLst>
              <a:gd name="T0" fmla="*/ 79 w 79"/>
              <a:gd name="T1" fmla="*/ 64 h 129"/>
              <a:gd name="T2" fmla="*/ 79 w 79"/>
              <a:gd name="T3" fmla="*/ 64 h 129"/>
              <a:gd name="T4" fmla="*/ 67 w 79"/>
              <a:gd name="T5" fmla="*/ 64 h 129"/>
              <a:gd name="T6" fmla="*/ 57 w 79"/>
              <a:gd name="T7" fmla="*/ 66 h 129"/>
              <a:gd name="T8" fmla="*/ 54 w 79"/>
              <a:gd name="T9" fmla="*/ 67 h 129"/>
              <a:gd name="T10" fmla="*/ 50 w 79"/>
              <a:gd name="T11" fmla="*/ 69 h 129"/>
              <a:gd name="T12" fmla="*/ 47 w 79"/>
              <a:gd name="T13" fmla="*/ 72 h 129"/>
              <a:gd name="T14" fmla="*/ 45 w 79"/>
              <a:gd name="T15" fmla="*/ 75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4 h 129"/>
              <a:gd name="T22" fmla="*/ 40 w 79"/>
              <a:gd name="T23" fmla="*/ 109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09 h 129"/>
              <a:gd name="T30" fmla="*/ 38 w 79"/>
              <a:gd name="T31" fmla="*/ 94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5 h 129"/>
              <a:gd name="T38" fmla="*/ 32 w 79"/>
              <a:gd name="T39" fmla="*/ 72 h 129"/>
              <a:gd name="T40" fmla="*/ 29 w 79"/>
              <a:gd name="T41" fmla="*/ 69 h 129"/>
              <a:gd name="T42" fmla="*/ 26 w 79"/>
              <a:gd name="T43" fmla="*/ 67 h 129"/>
              <a:gd name="T44" fmla="*/ 23 w 79"/>
              <a:gd name="T45" fmla="*/ 66 h 129"/>
              <a:gd name="T46" fmla="*/ 13 w 79"/>
              <a:gd name="T47" fmla="*/ 64 h 129"/>
              <a:gd name="T48" fmla="*/ 0 w 79"/>
              <a:gd name="T49" fmla="*/ 64 h 129"/>
              <a:gd name="T50" fmla="*/ 0 w 79"/>
              <a:gd name="T51" fmla="*/ 64 h 129"/>
              <a:gd name="T52" fmla="*/ 13 w 79"/>
              <a:gd name="T53" fmla="*/ 63 h 129"/>
              <a:gd name="T54" fmla="*/ 23 w 79"/>
              <a:gd name="T55" fmla="*/ 62 h 129"/>
              <a:gd name="T56" fmla="*/ 26 w 79"/>
              <a:gd name="T57" fmla="*/ 61 h 129"/>
              <a:gd name="T58" fmla="*/ 29 w 79"/>
              <a:gd name="T59" fmla="*/ 59 h 129"/>
              <a:gd name="T60" fmla="*/ 32 w 79"/>
              <a:gd name="T61" fmla="*/ 57 h 129"/>
              <a:gd name="T62" fmla="*/ 34 w 79"/>
              <a:gd name="T63" fmla="*/ 54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19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19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4 h 129"/>
              <a:gd name="T86" fmla="*/ 47 w 79"/>
              <a:gd name="T87" fmla="*/ 57 h 129"/>
              <a:gd name="T88" fmla="*/ 50 w 79"/>
              <a:gd name="T89" fmla="*/ 59 h 129"/>
              <a:gd name="T90" fmla="*/ 54 w 79"/>
              <a:gd name="T91" fmla="*/ 61 h 129"/>
              <a:gd name="T92" fmla="*/ 57 w 79"/>
              <a:gd name="T93" fmla="*/ 62 h 129"/>
              <a:gd name="T94" fmla="*/ 67 w 79"/>
              <a:gd name="T95" fmla="*/ 63 h 129"/>
              <a:gd name="T96" fmla="*/ 79 w 79"/>
              <a:gd name="T97" fmla="*/ 64 h 129"/>
              <a:gd name="T98" fmla="*/ 79 w 79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4"/>
                </a:moveTo>
                <a:lnTo>
                  <a:pt x="79" y="64"/>
                </a:lnTo>
                <a:lnTo>
                  <a:pt x="67" y="64"/>
                </a:lnTo>
                <a:lnTo>
                  <a:pt x="57" y="66"/>
                </a:lnTo>
                <a:lnTo>
                  <a:pt x="54" y="67"/>
                </a:lnTo>
                <a:lnTo>
                  <a:pt x="50" y="69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39" y="129"/>
                </a:lnTo>
                <a:lnTo>
                  <a:pt x="39" y="129"/>
                </a:lnTo>
                <a:lnTo>
                  <a:pt x="39" y="109"/>
                </a:lnTo>
                <a:lnTo>
                  <a:pt x="38" y="94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69"/>
                </a:lnTo>
                <a:lnTo>
                  <a:pt x="26" y="67"/>
                </a:lnTo>
                <a:lnTo>
                  <a:pt x="23" y="66"/>
                </a:lnTo>
                <a:lnTo>
                  <a:pt x="13" y="64"/>
                </a:lnTo>
                <a:lnTo>
                  <a:pt x="0" y="64"/>
                </a:lnTo>
                <a:lnTo>
                  <a:pt x="0" y="64"/>
                </a:lnTo>
                <a:lnTo>
                  <a:pt x="13" y="63"/>
                </a:lnTo>
                <a:lnTo>
                  <a:pt x="23" y="62"/>
                </a:lnTo>
                <a:lnTo>
                  <a:pt x="26" y="61"/>
                </a:lnTo>
                <a:lnTo>
                  <a:pt x="29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19"/>
                </a:lnTo>
                <a:lnTo>
                  <a:pt x="39" y="0"/>
                </a:lnTo>
                <a:lnTo>
                  <a:pt x="39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4"/>
                </a:lnTo>
                <a:lnTo>
                  <a:pt x="47" y="57"/>
                </a:lnTo>
                <a:lnTo>
                  <a:pt x="50" y="59"/>
                </a:lnTo>
                <a:lnTo>
                  <a:pt x="54" y="61"/>
                </a:lnTo>
                <a:lnTo>
                  <a:pt x="57" y="62"/>
                </a:lnTo>
                <a:lnTo>
                  <a:pt x="67" y="63"/>
                </a:lnTo>
                <a:lnTo>
                  <a:pt x="79" y="64"/>
                </a:lnTo>
                <a:lnTo>
                  <a:pt x="79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1" name="Freeform 18"/>
          <p:cNvSpPr/>
          <p:nvPr userDrawn="1"/>
        </p:nvSpPr>
        <p:spPr bwMode="auto">
          <a:xfrm>
            <a:off x="11933238" y="19970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7 w 80"/>
              <a:gd name="T7" fmla="*/ 66 h 129"/>
              <a:gd name="T8" fmla="*/ 53 w 80"/>
              <a:gd name="T9" fmla="*/ 67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4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4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7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7" y="66"/>
                </a:lnTo>
                <a:lnTo>
                  <a:pt x="53" y="67"/>
                </a:lnTo>
                <a:lnTo>
                  <a:pt x="50" y="69"/>
                </a:lnTo>
                <a:lnTo>
                  <a:pt x="48" y="72"/>
                </a:lnTo>
                <a:lnTo>
                  <a:pt x="46" y="74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4"/>
                </a:lnTo>
                <a:lnTo>
                  <a:pt x="33" y="72"/>
                </a:lnTo>
                <a:lnTo>
                  <a:pt x="30" y="69"/>
                </a:lnTo>
                <a:lnTo>
                  <a:pt x="27" y="67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2" name="Freeform 19"/>
          <p:cNvSpPr/>
          <p:nvPr userDrawn="1"/>
        </p:nvSpPr>
        <p:spPr bwMode="auto">
          <a:xfrm>
            <a:off x="9726613" y="2689225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9 h 130"/>
              <a:gd name="T10" fmla="*/ 50 w 79"/>
              <a:gd name="T11" fmla="*/ 70 h 130"/>
              <a:gd name="T12" fmla="*/ 47 w 79"/>
              <a:gd name="T13" fmla="*/ 73 h 130"/>
              <a:gd name="T14" fmla="*/ 45 w 79"/>
              <a:gd name="T15" fmla="*/ 76 h 130"/>
              <a:gd name="T16" fmla="*/ 43 w 79"/>
              <a:gd name="T17" fmla="*/ 79 h 130"/>
              <a:gd name="T18" fmla="*/ 42 w 79"/>
              <a:gd name="T19" fmla="*/ 84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4 h 130"/>
              <a:gd name="T34" fmla="*/ 36 w 79"/>
              <a:gd name="T35" fmla="*/ 79 h 130"/>
              <a:gd name="T36" fmla="*/ 34 w 79"/>
              <a:gd name="T37" fmla="*/ 76 h 130"/>
              <a:gd name="T38" fmla="*/ 32 w 79"/>
              <a:gd name="T39" fmla="*/ 73 h 130"/>
              <a:gd name="T40" fmla="*/ 29 w 79"/>
              <a:gd name="T41" fmla="*/ 70 h 130"/>
              <a:gd name="T42" fmla="*/ 26 w 79"/>
              <a:gd name="T43" fmla="*/ 69 h 130"/>
              <a:gd name="T44" fmla="*/ 23 w 79"/>
              <a:gd name="T45" fmla="*/ 67 h 130"/>
              <a:gd name="T46" fmla="*/ 12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2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0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4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9" y="70"/>
                </a:lnTo>
                <a:lnTo>
                  <a:pt x="26" y="69"/>
                </a:lnTo>
                <a:lnTo>
                  <a:pt x="23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3" name="Freeform 20"/>
          <p:cNvSpPr/>
          <p:nvPr userDrawn="1"/>
        </p:nvSpPr>
        <p:spPr bwMode="auto">
          <a:xfrm>
            <a:off x="1108868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3 w 80"/>
              <a:gd name="T37" fmla="*/ 75 h 129"/>
              <a:gd name="T38" fmla="*/ 31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2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2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1 w 80"/>
              <a:gd name="T61" fmla="*/ 56 h 129"/>
              <a:gd name="T62" fmla="*/ 33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3 h 129"/>
              <a:gd name="T86" fmla="*/ 47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39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3" y="75"/>
                </a:lnTo>
                <a:lnTo>
                  <a:pt x="31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2" y="65"/>
                </a:lnTo>
                <a:lnTo>
                  <a:pt x="0" y="65"/>
                </a:lnTo>
                <a:lnTo>
                  <a:pt x="0" y="65"/>
                </a:lnTo>
                <a:lnTo>
                  <a:pt x="12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1" y="56"/>
                </a:lnTo>
                <a:lnTo>
                  <a:pt x="33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4" y="50"/>
                </a:lnTo>
                <a:lnTo>
                  <a:pt x="45" y="53"/>
                </a:lnTo>
                <a:lnTo>
                  <a:pt x="47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4" name="Freeform 21"/>
          <p:cNvSpPr/>
          <p:nvPr userDrawn="1"/>
        </p:nvSpPr>
        <p:spPr bwMode="auto">
          <a:xfrm>
            <a:off x="11733213" y="3182938"/>
            <a:ext cx="125413" cy="204788"/>
          </a:xfrm>
          <a:custGeom>
            <a:avLst/>
            <a:gdLst>
              <a:gd name="T0" fmla="*/ 79 w 79"/>
              <a:gd name="T1" fmla="*/ 65 h 129"/>
              <a:gd name="T2" fmla="*/ 79 w 79"/>
              <a:gd name="T3" fmla="*/ 65 h 129"/>
              <a:gd name="T4" fmla="*/ 66 w 79"/>
              <a:gd name="T5" fmla="*/ 66 h 129"/>
              <a:gd name="T6" fmla="*/ 56 w 79"/>
              <a:gd name="T7" fmla="*/ 67 h 129"/>
              <a:gd name="T8" fmla="*/ 53 w 79"/>
              <a:gd name="T9" fmla="*/ 69 h 129"/>
              <a:gd name="T10" fmla="*/ 50 w 79"/>
              <a:gd name="T11" fmla="*/ 70 h 129"/>
              <a:gd name="T12" fmla="*/ 47 w 79"/>
              <a:gd name="T13" fmla="*/ 73 h 129"/>
              <a:gd name="T14" fmla="*/ 45 w 79"/>
              <a:gd name="T15" fmla="*/ 76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5 h 129"/>
              <a:gd name="T22" fmla="*/ 40 w 79"/>
              <a:gd name="T23" fmla="*/ 110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10 h 129"/>
              <a:gd name="T30" fmla="*/ 38 w 79"/>
              <a:gd name="T31" fmla="*/ 95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6 h 129"/>
              <a:gd name="T38" fmla="*/ 32 w 79"/>
              <a:gd name="T39" fmla="*/ 73 h 129"/>
              <a:gd name="T40" fmla="*/ 28 w 79"/>
              <a:gd name="T41" fmla="*/ 70 h 129"/>
              <a:gd name="T42" fmla="*/ 25 w 79"/>
              <a:gd name="T43" fmla="*/ 69 h 129"/>
              <a:gd name="T44" fmla="*/ 22 w 79"/>
              <a:gd name="T45" fmla="*/ 67 h 129"/>
              <a:gd name="T46" fmla="*/ 12 w 79"/>
              <a:gd name="T47" fmla="*/ 66 h 129"/>
              <a:gd name="T48" fmla="*/ 0 w 79"/>
              <a:gd name="T49" fmla="*/ 65 h 129"/>
              <a:gd name="T50" fmla="*/ 0 w 79"/>
              <a:gd name="T51" fmla="*/ 65 h 129"/>
              <a:gd name="T52" fmla="*/ 12 w 79"/>
              <a:gd name="T53" fmla="*/ 65 h 129"/>
              <a:gd name="T54" fmla="*/ 22 w 79"/>
              <a:gd name="T55" fmla="*/ 63 h 129"/>
              <a:gd name="T56" fmla="*/ 25 w 79"/>
              <a:gd name="T57" fmla="*/ 62 h 129"/>
              <a:gd name="T58" fmla="*/ 28 w 79"/>
              <a:gd name="T59" fmla="*/ 60 h 129"/>
              <a:gd name="T60" fmla="*/ 32 w 79"/>
              <a:gd name="T61" fmla="*/ 58 h 129"/>
              <a:gd name="T62" fmla="*/ 34 w 79"/>
              <a:gd name="T63" fmla="*/ 55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20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20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5 h 129"/>
              <a:gd name="T86" fmla="*/ 47 w 79"/>
              <a:gd name="T87" fmla="*/ 58 h 129"/>
              <a:gd name="T88" fmla="*/ 50 w 79"/>
              <a:gd name="T89" fmla="*/ 60 h 129"/>
              <a:gd name="T90" fmla="*/ 53 w 79"/>
              <a:gd name="T91" fmla="*/ 62 h 129"/>
              <a:gd name="T92" fmla="*/ 56 w 79"/>
              <a:gd name="T93" fmla="*/ 63 h 129"/>
              <a:gd name="T94" fmla="*/ 66 w 79"/>
              <a:gd name="T95" fmla="*/ 65 h 129"/>
              <a:gd name="T96" fmla="*/ 79 w 79"/>
              <a:gd name="T97" fmla="*/ 65 h 129"/>
              <a:gd name="T98" fmla="*/ 79 w 79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5"/>
                </a:moveTo>
                <a:lnTo>
                  <a:pt x="79" y="65"/>
                </a:lnTo>
                <a:lnTo>
                  <a:pt x="66" y="66"/>
                </a:lnTo>
                <a:lnTo>
                  <a:pt x="56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29"/>
                </a:lnTo>
                <a:lnTo>
                  <a:pt x="39" y="129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8" y="70"/>
                </a:lnTo>
                <a:lnTo>
                  <a:pt x="25" y="69"/>
                </a:lnTo>
                <a:lnTo>
                  <a:pt x="22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2" y="63"/>
                </a:lnTo>
                <a:lnTo>
                  <a:pt x="25" y="62"/>
                </a:lnTo>
                <a:lnTo>
                  <a:pt x="28" y="60"/>
                </a:lnTo>
                <a:lnTo>
                  <a:pt x="32" y="58"/>
                </a:lnTo>
                <a:lnTo>
                  <a:pt x="34" y="55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3" y="62"/>
                </a:lnTo>
                <a:lnTo>
                  <a:pt x="56" y="63"/>
                </a:lnTo>
                <a:lnTo>
                  <a:pt x="66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5" name="Freeform 22"/>
          <p:cNvSpPr/>
          <p:nvPr userDrawn="1"/>
        </p:nvSpPr>
        <p:spPr bwMode="auto">
          <a:xfrm>
            <a:off x="11152188" y="52911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4 w 123"/>
              <a:gd name="T7" fmla="*/ 102 h 199"/>
              <a:gd name="T8" fmla="*/ 88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2 w 123"/>
              <a:gd name="T15" fmla="*/ 112 h 199"/>
              <a:gd name="T16" fmla="*/ 69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6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6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0 w 123"/>
              <a:gd name="T49" fmla="*/ 105 h 199"/>
              <a:gd name="T50" fmla="*/ 34 w 123"/>
              <a:gd name="T51" fmla="*/ 103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4 w 123"/>
              <a:gd name="T65" fmla="*/ 96 h 199"/>
              <a:gd name="T66" fmla="*/ 40 w 123"/>
              <a:gd name="T67" fmla="*/ 94 h 199"/>
              <a:gd name="T68" fmla="*/ 45 w 123"/>
              <a:gd name="T69" fmla="*/ 92 h 199"/>
              <a:gd name="T70" fmla="*/ 49 w 123"/>
              <a:gd name="T71" fmla="*/ 88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4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4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69 w 123"/>
              <a:gd name="T99" fmla="*/ 84 h 199"/>
              <a:gd name="T100" fmla="*/ 72 w 123"/>
              <a:gd name="T101" fmla="*/ 88 h 199"/>
              <a:gd name="T102" fmla="*/ 77 w 123"/>
              <a:gd name="T103" fmla="*/ 92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4" y="102"/>
                </a:lnTo>
                <a:lnTo>
                  <a:pt x="88" y="103"/>
                </a:lnTo>
                <a:lnTo>
                  <a:pt x="82" y="105"/>
                </a:lnTo>
                <a:lnTo>
                  <a:pt x="77" y="108"/>
                </a:lnTo>
                <a:lnTo>
                  <a:pt x="72" y="112"/>
                </a:lnTo>
                <a:lnTo>
                  <a:pt x="69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6"/>
                </a:lnTo>
                <a:lnTo>
                  <a:pt x="62" y="146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6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0" y="105"/>
                </a:lnTo>
                <a:lnTo>
                  <a:pt x="34" y="103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4" y="96"/>
                </a:lnTo>
                <a:lnTo>
                  <a:pt x="40" y="94"/>
                </a:lnTo>
                <a:lnTo>
                  <a:pt x="45" y="92"/>
                </a:lnTo>
                <a:lnTo>
                  <a:pt x="49" y="88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4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4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69" y="84"/>
                </a:lnTo>
                <a:lnTo>
                  <a:pt x="72" y="88"/>
                </a:lnTo>
                <a:lnTo>
                  <a:pt x="77" y="92"/>
                </a:lnTo>
                <a:lnTo>
                  <a:pt x="82" y="94"/>
                </a:lnTo>
                <a:lnTo>
                  <a:pt x="88" y="96"/>
                </a:lnTo>
                <a:lnTo>
                  <a:pt x="94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6" name="Freeform 23"/>
          <p:cNvSpPr/>
          <p:nvPr userDrawn="1"/>
        </p:nvSpPr>
        <p:spPr bwMode="auto">
          <a:xfrm>
            <a:off x="6146800" y="49863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5 w 123"/>
              <a:gd name="T7" fmla="*/ 102 h 199"/>
              <a:gd name="T8" fmla="*/ 88 w 123"/>
              <a:gd name="T9" fmla="*/ 104 h 199"/>
              <a:gd name="T10" fmla="*/ 82 w 123"/>
              <a:gd name="T11" fmla="*/ 106 h 199"/>
              <a:gd name="T12" fmla="*/ 77 w 123"/>
              <a:gd name="T13" fmla="*/ 108 h 199"/>
              <a:gd name="T14" fmla="*/ 73 w 123"/>
              <a:gd name="T15" fmla="*/ 112 h 199"/>
              <a:gd name="T16" fmla="*/ 70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7 h 199"/>
              <a:gd name="T24" fmla="*/ 62 w 123"/>
              <a:gd name="T25" fmla="*/ 146 h 199"/>
              <a:gd name="T26" fmla="*/ 61 w 123"/>
              <a:gd name="T27" fmla="*/ 170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70 h 199"/>
              <a:gd name="T34" fmla="*/ 59 w 123"/>
              <a:gd name="T35" fmla="*/ 146 h 199"/>
              <a:gd name="T36" fmla="*/ 58 w 123"/>
              <a:gd name="T37" fmla="*/ 137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1 w 123"/>
              <a:gd name="T49" fmla="*/ 106 h 199"/>
              <a:gd name="T50" fmla="*/ 35 w 123"/>
              <a:gd name="T51" fmla="*/ 104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5 w 123"/>
              <a:gd name="T65" fmla="*/ 97 h 199"/>
              <a:gd name="T66" fmla="*/ 41 w 123"/>
              <a:gd name="T67" fmla="*/ 95 h 199"/>
              <a:gd name="T68" fmla="*/ 45 w 123"/>
              <a:gd name="T69" fmla="*/ 93 h 199"/>
              <a:gd name="T70" fmla="*/ 49 w 123"/>
              <a:gd name="T71" fmla="*/ 89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5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5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70 w 123"/>
              <a:gd name="T99" fmla="*/ 84 h 199"/>
              <a:gd name="T100" fmla="*/ 73 w 123"/>
              <a:gd name="T101" fmla="*/ 89 h 199"/>
              <a:gd name="T102" fmla="*/ 77 w 123"/>
              <a:gd name="T103" fmla="*/ 93 h 199"/>
              <a:gd name="T104" fmla="*/ 82 w 123"/>
              <a:gd name="T105" fmla="*/ 95 h 199"/>
              <a:gd name="T106" fmla="*/ 88 w 123"/>
              <a:gd name="T107" fmla="*/ 97 h 199"/>
              <a:gd name="T108" fmla="*/ 95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5" y="102"/>
                </a:lnTo>
                <a:lnTo>
                  <a:pt x="88" y="104"/>
                </a:lnTo>
                <a:lnTo>
                  <a:pt x="82" y="106"/>
                </a:lnTo>
                <a:lnTo>
                  <a:pt x="77" y="108"/>
                </a:lnTo>
                <a:lnTo>
                  <a:pt x="73" y="112"/>
                </a:lnTo>
                <a:lnTo>
                  <a:pt x="70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7"/>
                </a:lnTo>
                <a:lnTo>
                  <a:pt x="62" y="146"/>
                </a:lnTo>
                <a:lnTo>
                  <a:pt x="61" y="170"/>
                </a:lnTo>
                <a:lnTo>
                  <a:pt x="61" y="199"/>
                </a:lnTo>
                <a:lnTo>
                  <a:pt x="61" y="199"/>
                </a:lnTo>
                <a:lnTo>
                  <a:pt x="60" y="170"/>
                </a:lnTo>
                <a:lnTo>
                  <a:pt x="59" y="146"/>
                </a:lnTo>
                <a:lnTo>
                  <a:pt x="58" y="137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1" y="106"/>
                </a:lnTo>
                <a:lnTo>
                  <a:pt x="35" y="104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5" y="97"/>
                </a:lnTo>
                <a:lnTo>
                  <a:pt x="41" y="95"/>
                </a:lnTo>
                <a:lnTo>
                  <a:pt x="45" y="93"/>
                </a:lnTo>
                <a:lnTo>
                  <a:pt x="49" y="89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5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5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70" y="84"/>
                </a:lnTo>
                <a:lnTo>
                  <a:pt x="73" y="89"/>
                </a:lnTo>
                <a:lnTo>
                  <a:pt x="77" y="93"/>
                </a:lnTo>
                <a:lnTo>
                  <a:pt x="82" y="95"/>
                </a:lnTo>
                <a:lnTo>
                  <a:pt x="88" y="97"/>
                </a:lnTo>
                <a:lnTo>
                  <a:pt x="95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7" name="Freeform 24"/>
          <p:cNvSpPr/>
          <p:nvPr userDrawn="1"/>
        </p:nvSpPr>
        <p:spPr bwMode="auto">
          <a:xfrm>
            <a:off x="2370138" y="49022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5 w 123"/>
              <a:gd name="T7" fmla="*/ 102 h 199"/>
              <a:gd name="T8" fmla="*/ 89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6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60 w 123"/>
              <a:gd name="T35" fmla="*/ 146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3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5 h 199"/>
              <a:gd name="T50" fmla="*/ 35 w 123"/>
              <a:gd name="T51" fmla="*/ 103 h 199"/>
              <a:gd name="T52" fmla="*/ 28 w 123"/>
              <a:gd name="T53" fmla="*/ 102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3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1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1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5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5" y="102"/>
                </a:lnTo>
                <a:lnTo>
                  <a:pt x="89" y="103"/>
                </a:lnTo>
                <a:lnTo>
                  <a:pt x="82" y="105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6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60" y="146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3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5"/>
                </a:lnTo>
                <a:lnTo>
                  <a:pt x="35" y="103"/>
                </a:lnTo>
                <a:lnTo>
                  <a:pt x="28" y="102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3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1" y="31"/>
                </a:lnTo>
                <a:lnTo>
                  <a:pt x="62" y="0"/>
                </a:lnTo>
                <a:lnTo>
                  <a:pt x="62" y="0"/>
                </a:lnTo>
                <a:lnTo>
                  <a:pt x="62" y="31"/>
                </a:lnTo>
                <a:lnTo>
                  <a:pt x="63" y="53"/>
                </a:lnTo>
                <a:lnTo>
                  <a:pt x="64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5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8" name="Freeform 25"/>
          <p:cNvSpPr/>
          <p:nvPr userDrawn="1"/>
        </p:nvSpPr>
        <p:spPr bwMode="auto">
          <a:xfrm>
            <a:off x="9247188" y="41767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2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2 w 123"/>
              <a:gd name="T15" fmla="*/ 110 h 199"/>
              <a:gd name="T16" fmla="*/ 69 w 123"/>
              <a:gd name="T17" fmla="*/ 116 h 199"/>
              <a:gd name="T18" fmla="*/ 67 w 123"/>
              <a:gd name="T19" fmla="*/ 121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5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6 h 199"/>
              <a:gd name="T44" fmla="*/ 49 w 123"/>
              <a:gd name="T45" fmla="*/ 110 h 199"/>
              <a:gd name="T46" fmla="*/ 45 w 123"/>
              <a:gd name="T47" fmla="*/ 107 h 199"/>
              <a:gd name="T48" fmla="*/ 41 w 123"/>
              <a:gd name="T49" fmla="*/ 104 h 199"/>
              <a:gd name="T50" fmla="*/ 34 w 123"/>
              <a:gd name="T51" fmla="*/ 102 h 199"/>
              <a:gd name="T52" fmla="*/ 27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7 w 123"/>
              <a:gd name="T63" fmla="*/ 97 h 199"/>
              <a:gd name="T64" fmla="*/ 34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2 h 199"/>
              <a:gd name="T80" fmla="*/ 59 w 123"/>
              <a:gd name="T81" fmla="*/ 53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0 h 199"/>
              <a:gd name="T90" fmla="*/ 62 w 123"/>
              <a:gd name="T91" fmla="*/ 53 h 199"/>
              <a:gd name="T92" fmla="*/ 63 w 123"/>
              <a:gd name="T93" fmla="*/ 62 h 199"/>
              <a:gd name="T94" fmla="*/ 65 w 123"/>
              <a:gd name="T95" fmla="*/ 70 h 199"/>
              <a:gd name="T96" fmla="*/ 67 w 123"/>
              <a:gd name="T97" fmla="*/ 78 h 199"/>
              <a:gd name="T98" fmla="*/ 69 w 123"/>
              <a:gd name="T99" fmla="*/ 83 h 199"/>
              <a:gd name="T100" fmla="*/ 72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7 h 199"/>
              <a:gd name="T110" fmla="*/ 102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2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2" y="110"/>
                </a:lnTo>
                <a:lnTo>
                  <a:pt x="69" y="116"/>
                </a:lnTo>
                <a:lnTo>
                  <a:pt x="67" y="121"/>
                </a:lnTo>
                <a:lnTo>
                  <a:pt x="65" y="128"/>
                </a:lnTo>
                <a:lnTo>
                  <a:pt x="63" y="136"/>
                </a:lnTo>
                <a:lnTo>
                  <a:pt x="62" y="145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6"/>
                </a:lnTo>
                <a:lnTo>
                  <a:pt x="49" y="110"/>
                </a:lnTo>
                <a:lnTo>
                  <a:pt x="45" y="107"/>
                </a:lnTo>
                <a:lnTo>
                  <a:pt x="41" y="104"/>
                </a:lnTo>
                <a:lnTo>
                  <a:pt x="34" y="102"/>
                </a:lnTo>
                <a:lnTo>
                  <a:pt x="27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7" y="97"/>
                </a:lnTo>
                <a:lnTo>
                  <a:pt x="34" y="96"/>
                </a:lnTo>
                <a:lnTo>
                  <a:pt x="41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2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2"/>
                </a:lnTo>
                <a:lnTo>
                  <a:pt x="65" y="70"/>
                </a:lnTo>
                <a:lnTo>
                  <a:pt x="67" y="78"/>
                </a:lnTo>
                <a:lnTo>
                  <a:pt x="69" y="83"/>
                </a:lnTo>
                <a:lnTo>
                  <a:pt x="72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7"/>
                </a:lnTo>
                <a:lnTo>
                  <a:pt x="102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9" name="Freeform 26"/>
          <p:cNvSpPr/>
          <p:nvPr userDrawn="1"/>
        </p:nvSpPr>
        <p:spPr bwMode="auto">
          <a:xfrm>
            <a:off x="10858500" y="263525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3 w 123"/>
              <a:gd name="T15" fmla="*/ 111 h 199"/>
              <a:gd name="T16" fmla="*/ 70 w 123"/>
              <a:gd name="T17" fmla="*/ 115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5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5 h 199"/>
              <a:gd name="T44" fmla="*/ 49 w 123"/>
              <a:gd name="T45" fmla="*/ 111 h 199"/>
              <a:gd name="T46" fmla="*/ 45 w 123"/>
              <a:gd name="T47" fmla="*/ 107 h 199"/>
              <a:gd name="T48" fmla="*/ 40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8 w 123"/>
              <a:gd name="T63" fmla="*/ 98 h 199"/>
              <a:gd name="T64" fmla="*/ 35 w 123"/>
              <a:gd name="T65" fmla="*/ 96 h 199"/>
              <a:gd name="T66" fmla="*/ 40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3 h 199"/>
              <a:gd name="T80" fmla="*/ 59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0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8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3" y="111"/>
                </a:lnTo>
                <a:lnTo>
                  <a:pt x="70" y="115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5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0" y="104"/>
                </a:lnTo>
                <a:lnTo>
                  <a:pt x="35" y="102"/>
                </a:lnTo>
                <a:lnTo>
                  <a:pt x="28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8" y="98"/>
                </a:lnTo>
                <a:lnTo>
                  <a:pt x="35" y="96"/>
                </a:lnTo>
                <a:lnTo>
                  <a:pt x="40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3"/>
                </a:lnTo>
                <a:lnTo>
                  <a:pt x="59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3" y="53"/>
                </a:lnTo>
                <a:lnTo>
                  <a:pt x="64" y="63"/>
                </a:lnTo>
                <a:lnTo>
                  <a:pt x="66" y="70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8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0" name="Freeform 27"/>
          <p:cNvSpPr/>
          <p:nvPr userDrawn="1"/>
        </p:nvSpPr>
        <p:spPr bwMode="auto">
          <a:xfrm>
            <a:off x="9950450" y="1511300"/>
            <a:ext cx="195263" cy="314325"/>
          </a:xfrm>
          <a:custGeom>
            <a:avLst/>
            <a:gdLst>
              <a:gd name="T0" fmla="*/ 123 w 123"/>
              <a:gd name="T1" fmla="*/ 100 h 198"/>
              <a:gd name="T2" fmla="*/ 123 w 123"/>
              <a:gd name="T3" fmla="*/ 100 h 198"/>
              <a:gd name="T4" fmla="*/ 102 w 123"/>
              <a:gd name="T5" fmla="*/ 100 h 198"/>
              <a:gd name="T6" fmla="*/ 94 w 123"/>
              <a:gd name="T7" fmla="*/ 101 h 198"/>
              <a:gd name="T8" fmla="*/ 88 w 123"/>
              <a:gd name="T9" fmla="*/ 103 h 198"/>
              <a:gd name="T10" fmla="*/ 82 w 123"/>
              <a:gd name="T11" fmla="*/ 105 h 198"/>
              <a:gd name="T12" fmla="*/ 77 w 123"/>
              <a:gd name="T13" fmla="*/ 107 h 198"/>
              <a:gd name="T14" fmla="*/ 73 w 123"/>
              <a:gd name="T15" fmla="*/ 111 h 198"/>
              <a:gd name="T16" fmla="*/ 69 w 123"/>
              <a:gd name="T17" fmla="*/ 115 h 198"/>
              <a:gd name="T18" fmla="*/ 67 w 123"/>
              <a:gd name="T19" fmla="*/ 121 h 198"/>
              <a:gd name="T20" fmla="*/ 65 w 123"/>
              <a:gd name="T21" fmla="*/ 127 h 198"/>
              <a:gd name="T22" fmla="*/ 63 w 123"/>
              <a:gd name="T23" fmla="*/ 135 h 198"/>
              <a:gd name="T24" fmla="*/ 62 w 123"/>
              <a:gd name="T25" fmla="*/ 145 h 198"/>
              <a:gd name="T26" fmla="*/ 61 w 123"/>
              <a:gd name="T27" fmla="*/ 168 h 198"/>
              <a:gd name="T28" fmla="*/ 61 w 123"/>
              <a:gd name="T29" fmla="*/ 198 h 198"/>
              <a:gd name="T30" fmla="*/ 61 w 123"/>
              <a:gd name="T31" fmla="*/ 198 h 198"/>
              <a:gd name="T32" fmla="*/ 60 w 123"/>
              <a:gd name="T33" fmla="*/ 168 h 198"/>
              <a:gd name="T34" fmla="*/ 59 w 123"/>
              <a:gd name="T35" fmla="*/ 145 h 198"/>
              <a:gd name="T36" fmla="*/ 58 w 123"/>
              <a:gd name="T37" fmla="*/ 135 h 198"/>
              <a:gd name="T38" fmla="*/ 57 w 123"/>
              <a:gd name="T39" fmla="*/ 127 h 198"/>
              <a:gd name="T40" fmla="*/ 55 w 123"/>
              <a:gd name="T41" fmla="*/ 121 h 198"/>
              <a:gd name="T42" fmla="*/ 52 w 123"/>
              <a:gd name="T43" fmla="*/ 115 h 198"/>
              <a:gd name="T44" fmla="*/ 49 w 123"/>
              <a:gd name="T45" fmla="*/ 111 h 198"/>
              <a:gd name="T46" fmla="*/ 45 w 123"/>
              <a:gd name="T47" fmla="*/ 107 h 198"/>
              <a:gd name="T48" fmla="*/ 41 w 123"/>
              <a:gd name="T49" fmla="*/ 105 h 198"/>
              <a:gd name="T50" fmla="*/ 35 w 123"/>
              <a:gd name="T51" fmla="*/ 103 h 198"/>
              <a:gd name="T52" fmla="*/ 27 w 123"/>
              <a:gd name="T53" fmla="*/ 101 h 198"/>
              <a:gd name="T54" fmla="*/ 19 w 123"/>
              <a:gd name="T55" fmla="*/ 100 h 198"/>
              <a:gd name="T56" fmla="*/ 0 w 123"/>
              <a:gd name="T57" fmla="*/ 100 h 198"/>
              <a:gd name="T58" fmla="*/ 0 w 123"/>
              <a:gd name="T59" fmla="*/ 100 h 198"/>
              <a:gd name="T60" fmla="*/ 19 w 123"/>
              <a:gd name="T61" fmla="*/ 99 h 198"/>
              <a:gd name="T62" fmla="*/ 27 w 123"/>
              <a:gd name="T63" fmla="*/ 97 h 198"/>
              <a:gd name="T64" fmla="*/ 35 w 123"/>
              <a:gd name="T65" fmla="*/ 95 h 198"/>
              <a:gd name="T66" fmla="*/ 41 w 123"/>
              <a:gd name="T67" fmla="*/ 93 h 198"/>
              <a:gd name="T68" fmla="*/ 45 w 123"/>
              <a:gd name="T69" fmla="*/ 91 h 198"/>
              <a:gd name="T70" fmla="*/ 49 w 123"/>
              <a:gd name="T71" fmla="*/ 87 h 198"/>
              <a:gd name="T72" fmla="*/ 52 w 123"/>
              <a:gd name="T73" fmla="*/ 83 h 198"/>
              <a:gd name="T74" fmla="*/ 55 w 123"/>
              <a:gd name="T75" fmla="*/ 77 h 198"/>
              <a:gd name="T76" fmla="*/ 57 w 123"/>
              <a:gd name="T77" fmla="*/ 71 h 198"/>
              <a:gd name="T78" fmla="*/ 58 w 123"/>
              <a:gd name="T79" fmla="*/ 63 h 198"/>
              <a:gd name="T80" fmla="*/ 59 w 123"/>
              <a:gd name="T81" fmla="*/ 53 h 198"/>
              <a:gd name="T82" fmla="*/ 60 w 123"/>
              <a:gd name="T83" fmla="*/ 30 h 198"/>
              <a:gd name="T84" fmla="*/ 61 w 123"/>
              <a:gd name="T85" fmla="*/ 0 h 198"/>
              <a:gd name="T86" fmla="*/ 61 w 123"/>
              <a:gd name="T87" fmla="*/ 0 h 198"/>
              <a:gd name="T88" fmla="*/ 61 w 123"/>
              <a:gd name="T89" fmla="*/ 30 h 198"/>
              <a:gd name="T90" fmla="*/ 62 w 123"/>
              <a:gd name="T91" fmla="*/ 53 h 198"/>
              <a:gd name="T92" fmla="*/ 63 w 123"/>
              <a:gd name="T93" fmla="*/ 63 h 198"/>
              <a:gd name="T94" fmla="*/ 65 w 123"/>
              <a:gd name="T95" fmla="*/ 71 h 198"/>
              <a:gd name="T96" fmla="*/ 67 w 123"/>
              <a:gd name="T97" fmla="*/ 77 h 198"/>
              <a:gd name="T98" fmla="*/ 69 w 123"/>
              <a:gd name="T99" fmla="*/ 83 h 198"/>
              <a:gd name="T100" fmla="*/ 73 w 123"/>
              <a:gd name="T101" fmla="*/ 87 h 198"/>
              <a:gd name="T102" fmla="*/ 77 w 123"/>
              <a:gd name="T103" fmla="*/ 91 h 198"/>
              <a:gd name="T104" fmla="*/ 82 w 123"/>
              <a:gd name="T105" fmla="*/ 93 h 198"/>
              <a:gd name="T106" fmla="*/ 88 w 123"/>
              <a:gd name="T107" fmla="*/ 95 h 198"/>
              <a:gd name="T108" fmla="*/ 94 w 123"/>
              <a:gd name="T109" fmla="*/ 97 h 198"/>
              <a:gd name="T110" fmla="*/ 102 w 123"/>
              <a:gd name="T111" fmla="*/ 99 h 198"/>
              <a:gd name="T112" fmla="*/ 123 w 123"/>
              <a:gd name="T113" fmla="*/ 100 h 198"/>
              <a:gd name="T114" fmla="*/ 123 w 123"/>
              <a:gd name="T115" fmla="*/ 10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8">
                <a:moveTo>
                  <a:pt x="123" y="100"/>
                </a:moveTo>
                <a:lnTo>
                  <a:pt x="123" y="100"/>
                </a:lnTo>
                <a:lnTo>
                  <a:pt x="102" y="100"/>
                </a:lnTo>
                <a:lnTo>
                  <a:pt x="94" y="101"/>
                </a:lnTo>
                <a:lnTo>
                  <a:pt x="88" y="103"/>
                </a:lnTo>
                <a:lnTo>
                  <a:pt x="82" y="105"/>
                </a:lnTo>
                <a:lnTo>
                  <a:pt x="77" y="107"/>
                </a:lnTo>
                <a:lnTo>
                  <a:pt x="73" y="111"/>
                </a:lnTo>
                <a:lnTo>
                  <a:pt x="69" y="115"/>
                </a:lnTo>
                <a:lnTo>
                  <a:pt x="67" y="121"/>
                </a:lnTo>
                <a:lnTo>
                  <a:pt x="65" y="127"/>
                </a:lnTo>
                <a:lnTo>
                  <a:pt x="63" y="135"/>
                </a:lnTo>
                <a:lnTo>
                  <a:pt x="62" y="145"/>
                </a:lnTo>
                <a:lnTo>
                  <a:pt x="61" y="168"/>
                </a:lnTo>
                <a:lnTo>
                  <a:pt x="61" y="198"/>
                </a:lnTo>
                <a:lnTo>
                  <a:pt x="61" y="198"/>
                </a:lnTo>
                <a:lnTo>
                  <a:pt x="60" y="168"/>
                </a:lnTo>
                <a:lnTo>
                  <a:pt x="59" y="145"/>
                </a:lnTo>
                <a:lnTo>
                  <a:pt x="58" y="135"/>
                </a:lnTo>
                <a:lnTo>
                  <a:pt x="57" y="127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1" y="105"/>
                </a:lnTo>
                <a:lnTo>
                  <a:pt x="35" y="103"/>
                </a:lnTo>
                <a:lnTo>
                  <a:pt x="27" y="101"/>
                </a:lnTo>
                <a:lnTo>
                  <a:pt x="19" y="100"/>
                </a:lnTo>
                <a:lnTo>
                  <a:pt x="0" y="100"/>
                </a:lnTo>
                <a:lnTo>
                  <a:pt x="0" y="100"/>
                </a:lnTo>
                <a:lnTo>
                  <a:pt x="19" y="99"/>
                </a:lnTo>
                <a:lnTo>
                  <a:pt x="27" y="97"/>
                </a:lnTo>
                <a:lnTo>
                  <a:pt x="35" y="95"/>
                </a:lnTo>
                <a:lnTo>
                  <a:pt x="41" y="93"/>
                </a:lnTo>
                <a:lnTo>
                  <a:pt x="45" y="91"/>
                </a:lnTo>
                <a:lnTo>
                  <a:pt x="49" y="87"/>
                </a:lnTo>
                <a:lnTo>
                  <a:pt x="52" y="83"/>
                </a:lnTo>
                <a:lnTo>
                  <a:pt x="55" y="77"/>
                </a:lnTo>
                <a:lnTo>
                  <a:pt x="57" y="71"/>
                </a:lnTo>
                <a:lnTo>
                  <a:pt x="58" y="63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3"/>
                </a:lnTo>
                <a:lnTo>
                  <a:pt x="65" y="71"/>
                </a:lnTo>
                <a:lnTo>
                  <a:pt x="67" y="77"/>
                </a:lnTo>
                <a:lnTo>
                  <a:pt x="69" y="83"/>
                </a:lnTo>
                <a:lnTo>
                  <a:pt x="73" y="87"/>
                </a:lnTo>
                <a:lnTo>
                  <a:pt x="77" y="91"/>
                </a:lnTo>
                <a:lnTo>
                  <a:pt x="82" y="93"/>
                </a:lnTo>
                <a:lnTo>
                  <a:pt x="88" y="95"/>
                </a:lnTo>
                <a:lnTo>
                  <a:pt x="94" y="97"/>
                </a:lnTo>
                <a:lnTo>
                  <a:pt x="102" y="99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1" name="Freeform 28"/>
          <p:cNvSpPr/>
          <p:nvPr userDrawn="1"/>
        </p:nvSpPr>
        <p:spPr bwMode="auto">
          <a:xfrm>
            <a:off x="11996738" y="38608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5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2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3 w 123"/>
              <a:gd name="T43" fmla="*/ 116 h 199"/>
              <a:gd name="T44" fmla="*/ 49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9 h 199"/>
              <a:gd name="T62" fmla="*/ 28 w 123"/>
              <a:gd name="T63" fmla="*/ 98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49 w 123"/>
              <a:gd name="T71" fmla="*/ 88 h 199"/>
              <a:gd name="T72" fmla="*/ 53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3 h 199"/>
              <a:gd name="T80" fmla="*/ 59 w 123"/>
              <a:gd name="T81" fmla="*/ 54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2 w 123"/>
              <a:gd name="T89" fmla="*/ 30 h 199"/>
              <a:gd name="T90" fmla="*/ 64 w 123"/>
              <a:gd name="T91" fmla="*/ 54 h 199"/>
              <a:gd name="T92" fmla="*/ 65 w 123"/>
              <a:gd name="T93" fmla="*/ 63 h 199"/>
              <a:gd name="T94" fmla="*/ 66 w 123"/>
              <a:gd name="T95" fmla="*/ 72 h 199"/>
              <a:gd name="T96" fmla="*/ 68 w 123"/>
              <a:gd name="T97" fmla="*/ 78 h 199"/>
              <a:gd name="T98" fmla="*/ 70 w 123"/>
              <a:gd name="T99" fmla="*/ 84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5 w 123"/>
              <a:gd name="T109" fmla="*/ 98 h 199"/>
              <a:gd name="T110" fmla="*/ 104 w 123"/>
              <a:gd name="T111" fmla="*/ 99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5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2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3" y="116"/>
                </a:lnTo>
                <a:lnTo>
                  <a:pt x="49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9"/>
                </a:lnTo>
                <a:lnTo>
                  <a:pt x="28" y="98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49" y="88"/>
                </a:lnTo>
                <a:lnTo>
                  <a:pt x="53" y="84"/>
                </a:lnTo>
                <a:lnTo>
                  <a:pt x="55" y="78"/>
                </a:lnTo>
                <a:lnTo>
                  <a:pt x="57" y="72"/>
                </a:lnTo>
                <a:lnTo>
                  <a:pt x="58" y="63"/>
                </a:lnTo>
                <a:lnTo>
                  <a:pt x="59" y="54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2" y="30"/>
                </a:lnTo>
                <a:lnTo>
                  <a:pt x="64" y="54"/>
                </a:lnTo>
                <a:lnTo>
                  <a:pt x="65" y="63"/>
                </a:lnTo>
                <a:lnTo>
                  <a:pt x="66" y="72"/>
                </a:lnTo>
                <a:lnTo>
                  <a:pt x="68" y="78"/>
                </a:lnTo>
                <a:lnTo>
                  <a:pt x="70" y="84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8"/>
                </a:lnTo>
                <a:lnTo>
                  <a:pt x="104" y="99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2" name="Freeform 29"/>
          <p:cNvSpPr/>
          <p:nvPr userDrawn="1"/>
        </p:nvSpPr>
        <p:spPr bwMode="auto">
          <a:xfrm>
            <a:off x="4845050" y="3741738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6 w 123"/>
              <a:gd name="T7" fmla="*/ 101 h 199"/>
              <a:gd name="T8" fmla="*/ 89 w 123"/>
              <a:gd name="T9" fmla="*/ 102 h 199"/>
              <a:gd name="T10" fmla="*/ 82 w 123"/>
              <a:gd name="T11" fmla="*/ 104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8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8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2 h 199"/>
              <a:gd name="T80" fmla="*/ 60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4 w 123"/>
              <a:gd name="T91" fmla="*/ 53 h 199"/>
              <a:gd name="T92" fmla="*/ 65 w 123"/>
              <a:gd name="T93" fmla="*/ 62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6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6" y="101"/>
                </a:lnTo>
                <a:lnTo>
                  <a:pt x="89" y="102"/>
                </a:lnTo>
                <a:lnTo>
                  <a:pt x="82" y="104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8"/>
                </a:lnTo>
                <a:lnTo>
                  <a:pt x="62" y="199"/>
                </a:lnTo>
                <a:lnTo>
                  <a:pt x="62" y="199"/>
                </a:lnTo>
                <a:lnTo>
                  <a:pt x="61" y="168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2"/>
                </a:lnTo>
                <a:lnTo>
                  <a:pt x="60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4" y="53"/>
                </a:lnTo>
                <a:lnTo>
                  <a:pt x="65" y="62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6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3" name="Freeform 30"/>
          <p:cNvSpPr/>
          <p:nvPr userDrawn="1"/>
        </p:nvSpPr>
        <p:spPr bwMode="auto">
          <a:xfrm>
            <a:off x="4279900" y="1354138"/>
            <a:ext cx="193675" cy="315913"/>
          </a:xfrm>
          <a:custGeom>
            <a:avLst/>
            <a:gdLst>
              <a:gd name="T0" fmla="*/ 122 w 122"/>
              <a:gd name="T1" fmla="*/ 99 h 199"/>
              <a:gd name="T2" fmla="*/ 122 w 122"/>
              <a:gd name="T3" fmla="*/ 99 h 199"/>
              <a:gd name="T4" fmla="*/ 103 w 122"/>
              <a:gd name="T5" fmla="*/ 99 h 199"/>
              <a:gd name="T6" fmla="*/ 95 w 122"/>
              <a:gd name="T7" fmla="*/ 100 h 199"/>
              <a:gd name="T8" fmla="*/ 88 w 122"/>
              <a:gd name="T9" fmla="*/ 102 h 199"/>
              <a:gd name="T10" fmla="*/ 82 w 122"/>
              <a:gd name="T11" fmla="*/ 104 h 199"/>
              <a:gd name="T12" fmla="*/ 77 w 122"/>
              <a:gd name="T13" fmla="*/ 106 h 199"/>
              <a:gd name="T14" fmla="*/ 73 w 122"/>
              <a:gd name="T15" fmla="*/ 110 h 199"/>
              <a:gd name="T16" fmla="*/ 70 w 122"/>
              <a:gd name="T17" fmla="*/ 114 h 199"/>
              <a:gd name="T18" fmla="*/ 67 w 122"/>
              <a:gd name="T19" fmla="*/ 121 h 199"/>
              <a:gd name="T20" fmla="*/ 65 w 122"/>
              <a:gd name="T21" fmla="*/ 127 h 199"/>
              <a:gd name="T22" fmla="*/ 64 w 122"/>
              <a:gd name="T23" fmla="*/ 135 h 199"/>
              <a:gd name="T24" fmla="*/ 63 w 122"/>
              <a:gd name="T25" fmla="*/ 144 h 199"/>
              <a:gd name="T26" fmla="*/ 62 w 122"/>
              <a:gd name="T27" fmla="*/ 168 h 199"/>
              <a:gd name="T28" fmla="*/ 61 w 122"/>
              <a:gd name="T29" fmla="*/ 199 h 199"/>
              <a:gd name="T30" fmla="*/ 61 w 122"/>
              <a:gd name="T31" fmla="*/ 199 h 199"/>
              <a:gd name="T32" fmla="*/ 61 w 122"/>
              <a:gd name="T33" fmla="*/ 168 h 199"/>
              <a:gd name="T34" fmla="*/ 60 w 122"/>
              <a:gd name="T35" fmla="*/ 144 h 199"/>
              <a:gd name="T36" fmla="*/ 59 w 122"/>
              <a:gd name="T37" fmla="*/ 135 h 199"/>
              <a:gd name="T38" fmla="*/ 57 w 122"/>
              <a:gd name="T39" fmla="*/ 127 h 199"/>
              <a:gd name="T40" fmla="*/ 56 w 122"/>
              <a:gd name="T41" fmla="*/ 121 h 199"/>
              <a:gd name="T42" fmla="*/ 53 w 122"/>
              <a:gd name="T43" fmla="*/ 114 h 199"/>
              <a:gd name="T44" fmla="*/ 50 w 122"/>
              <a:gd name="T45" fmla="*/ 110 h 199"/>
              <a:gd name="T46" fmla="*/ 46 w 122"/>
              <a:gd name="T47" fmla="*/ 106 h 199"/>
              <a:gd name="T48" fmla="*/ 40 w 122"/>
              <a:gd name="T49" fmla="*/ 104 h 199"/>
              <a:gd name="T50" fmla="*/ 34 w 122"/>
              <a:gd name="T51" fmla="*/ 102 h 199"/>
              <a:gd name="T52" fmla="*/ 28 w 122"/>
              <a:gd name="T53" fmla="*/ 100 h 199"/>
              <a:gd name="T54" fmla="*/ 20 w 122"/>
              <a:gd name="T55" fmla="*/ 99 h 199"/>
              <a:gd name="T56" fmla="*/ 0 w 122"/>
              <a:gd name="T57" fmla="*/ 99 h 199"/>
              <a:gd name="T58" fmla="*/ 0 w 122"/>
              <a:gd name="T59" fmla="*/ 99 h 199"/>
              <a:gd name="T60" fmla="*/ 20 w 122"/>
              <a:gd name="T61" fmla="*/ 98 h 199"/>
              <a:gd name="T62" fmla="*/ 28 w 122"/>
              <a:gd name="T63" fmla="*/ 97 h 199"/>
              <a:gd name="T64" fmla="*/ 34 w 122"/>
              <a:gd name="T65" fmla="*/ 96 h 199"/>
              <a:gd name="T66" fmla="*/ 40 w 122"/>
              <a:gd name="T67" fmla="*/ 94 h 199"/>
              <a:gd name="T68" fmla="*/ 46 w 122"/>
              <a:gd name="T69" fmla="*/ 91 h 199"/>
              <a:gd name="T70" fmla="*/ 50 w 122"/>
              <a:gd name="T71" fmla="*/ 87 h 199"/>
              <a:gd name="T72" fmla="*/ 53 w 122"/>
              <a:gd name="T73" fmla="*/ 83 h 199"/>
              <a:gd name="T74" fmla="*/ 56 w 122"/>
              <a:gd name="T75" fmla="*/ 77 h 199"/>
              <a:gd name="T76" fmla="*/ 57 w 122"/>
              <a:gd name="T77" fmla="*/ 70 h 199"/>
              <a:gd name="T78" fmla="*/ 59 w 122"/>
              <a:gd name="T79" fmla="*/ 62 h 199"/>
              <a:gd name="T80" fmla="*/ 60 w 122"/>
              <a:gd name="T81" fmla="*/ 53 h 199"/>
              <a:gd name="T82" fmla="*/ 61 w 122"/>
              <a:gd name="T83" fmla="*/ 29 h 199"/>
              <a:gd name="T84" fmla="*/ 61 w 122"/>
              <a:gd name="T85" fmla="*/ 0 h 199"/>
              <a:gd name="T86" fmla="*/ 61 w 122"/>
              <a:gd name="T87" fmla="*/ 0 h 199"/>
              <a:gd name="T88" fmla="*/ 62 w 122"/>
              <a:gd name="T89" fmla="*/ 29 h 199"/>
              <a:gd name="T90" fmla="*/ 63 w 122"/>
              <a:gd name="T91" fmla="*/ 53 h 199"/>
              <a:gd name="T92" fmla="*/ 64 w 122"/>
              <a:gd name="T93" fmla="*/ 62 h 199"/>
              <a:gd name="T94" fmla="*/ 65 w 122"/>
              <a:gd name="T95" fmla="*/ 70 h 199"/>
              <a:gd name="T96" fmla="*/ 67 w 122"/>
              <a:gd name="T97" fmla="*/ 77 h 199"/>
              <a:gd name="T98" fmla="*/ 70 w 122"/>
              <a:gd name="T99" fmla="*/ 83 h 199"/>
              <a:gd name="T100" fmla="*/ 73 w 122"/>
              <a:gd name="T101" fmla="*/ 87 h 199"/>
              <a:gd name="T102" fmla="*/ 77 w 122"/>
              <a:gd name="T103" fmla="*/ 91 h 199"/>
              <a:gd name="T104" fmla="*/ 82 w 122"/>
              <a:gd name="T105" fmla="*/ 94 h 199"/>
              <a:gd name="T106" fmla="*/ 88 w 122"/>
              <a:gd name="T107" fmla="*/ 96 h 199"/>
              <a:gd name="T108" fmla="*/ 95 w 122"/>
              <a:gd name="T109" fmla="*/ 97 h 199"/>
              <a:gd name="T110" fmla="*/ 103 w 122"/>
              <a:gd name="T111" fmla="*/ 98 h 199"/>
              <a:gd name="T112" fmla="*/ 122 w 122"/>
              <a:gd name="T113" fmla="*/ 99 h 199"/>
              <a:gd name="T114" fmla="*/ 122 w 122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2" h="199">
                <a:moveTo>
                  <a:pt x="122" y="99"/>
                </a:moveTo>
                <a:lnTo>
                  <a:pt x="122" y="99"/>
                </a:lnTo>
                <a:lnTo>
                  <a:pt x="103" y="99"/>
                </a:lnTo>
                <a:lnTo>
                  <a:pt x="95" y="100"/>
                </a:lnTo>
                <a:lnTo>
                  <a:pt x="88" y="102"/>
                </a:lnTo>
                <a:lnTo>
                  <a:pt x="82" y="104"/>
                </a:lnTo>
                <a:lnTo>
                  <a:pt x="77" y="106"/>
                </a:lnTo>
                <a:lnTo>
                  <a:pt x="73" y="110"/>
                </a:lnTo>
                <a:lnTo>
                  <a:pt x="70" y="114"/>
                </a:lnTo>
                <a:lnTo>
                  <a:pt x="67" y="121"/>
                </a:lnTo>
                <a:lnTo>
                  <a:pt x="65" y="127"/>
                </a:lnTo>
                <a:lnTo>
                  <a:pt x="64" y="135"/>
                </a:lnTo>
                <a:lnTo>
                  <a:pt x="63" y="144"/>
                </a:lnTo>
                <a:lnTo>
                  <a:pt x="62" y="168"/>
                </a:lnTo>
                <a:lnTo>
                  <a:pt x="61" y="199"/>
                </a:lnTo>
                <a:lnTo>
                  <a:pt x="61" y="199"/>
                </a:lnTo>
                <a:lnTo>
                  <a:pt x="61" y="168"/>
                </a:lnTo>
                <a:lnTo>
                  <a:pt x="60" y="144"/>
                </a:lnTo>
                <a:lnTo>
                  <a:pt x="59" y="135"/>
                </a:lnTo>
                <a:lnTo>
                  <a:pt x="57" y="127"/>
                </a:lnTo>
                <a:lnTo>
                  <a:pt x="56" y="121"/>
                </a:lnTo>
                <a:lnTo>
                  <a:pt x="53" y="114"/>
                </a:lnTo>
                <a:lnTo>
                  <a:pt x="50" y="110"/>
                </a:lnTo>
                <a:lnTo>
                  <a:pt x="46" y="106"/>
                </a:lnTo>
                <a:lnTo>
                  <a:pt x="40" y="104"/>
                </a:lnTo>
                <a:lnTo>
                  <a:pt x="34" y="102"/>
                </a:lnTo>
                <a:lnTo>
                  <a:pt x="28" y="100"/>
                </a:lnTo>
                <a:lnTo>
                  <a:pt x="20" y="99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4" y="96"/>
                </a:lnTo>
                <a:lnTo>
                  <a:pt x="40" y="94"/>
                </a:lnTo>
                <a:lnTo>
                  <a:pt x="46" y="91"/>
                </a:lnTo>
                <a:lnTo>
                  <a:pt x="50" y="87"/>
                </a:lnTo>
                <a:lnTo>
                  <a:pt x="53" y="83"/>
                </a:lnTo>
                <a:lnTo>
                  <a:pt x="56" y="77"/>
                </a:lnTo>
                <a:lnTo>
                  <a:pt x="57" y="70"/>
                </a:lnTo>
                <a:lnTo>
                  <a:pt x="59" y="62"/>
                </a:lnTo>
                <a:lnTo>
                  <a:pt x="60" y="53"/>
                </a:lnTo>
                <a:lnTo>
                  <a:pt x="61" y="29"/>
                </a:lnTo>
                <a:lnTo>
                  <a:pt x="61" y="0"/>
                </a:lnTo>
                <a:lnTo>
                  <a:pt x="61" y="0"/>
                </a:lnTo>
                <a:lnTo>
                  <a:pt x="62" y="29"/>
                </a:lnTo>
                <a:lnTo>
                  <a:pt x="63" y="53"/>
                </a:lnTo>
                <a:lnTo>
                  <a:pt x="64" y="62"/>
                </a:lnTo>
                <a:lnTo>
                  <a:pt x="65" y="70"/>
                </a:lnTo>
                <a:lnTo>
                  <a:pt x="67" y="77"/>
                </a:lnTo>
                <a:lnTo>
                  <a:pt x="70" y="83"/>
                </a:lnTo>
                <a:lnTo>
                  <a:pt x="73" y="87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7"/>
                </a:lnTo>
                <a:lnTo>
                  <a:pt x="103" y="98"/>
                </a:lnTo>
                <a:lnTo>
                  <a:pt x="122" y="99"/>
                </a:lnTo>
                <a:lnTo>
                  <a:pt x="122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4" name="Freeform 31"/>
          <p:cNvSpPr/>
          <p:nvPr userDrawn="1"/>
        </p:nvSpPr>
        <p:spPr bwMode="auto">
          <a:xfrm>
            <a:off x="8207375" y="21320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6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3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2 w 123"/>
              <a:gd name="T33" fmla="*/ 169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1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1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1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51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2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3 w 123"/>
              <a:gd name="T89" fmla="*/ 31 h 199"/>
              <a:gd name="T90" fmla="*/ 64 w 123"/>
              <a:gd name="T91" fmla="*/ 53 h 199"/>
              <a:gd name="T92" fmla="*/ 65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6 w 123"/>
              <a:gd name="T109" fmla="*/ 97 h 199"/>
              <a:gd name="T110" fmla="*/ 104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6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3" y="169"/>
                </a:lnTo>
                <a:lnTo>
                  <a:pt x="62" y="199"/>
                </a:lnTo>
                <a:lnTo>
                  <a:pt x="62" y="199"/>
                </a:lnTo>
                <a:lnTo>
                  <a:pt x="62" y="169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1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1" y="100"/>
                </a:lnTo>
                <a:lnTo>
                  <a:pt x="0" y="99"/>
                </a:lnTo>
                <a:lnTo>
                  <a:pt x="0" y="99"/>
                </a:lnTo>
                <a:lnTo>
                  <a:pt x="21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51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2" y="31"/>
                </a:lnTo>
                <a:lnTo>
                  <a:pt x="62" y="0"/>
                </a:lnTo>
                <a:lnTo>
                  <a:pt x="62" y="0"/>
                </a:lnTo>
                <a:lnTo>
                  <a:pt x="63" y="31"/>
                </a:lnTo>
                <a:lnTo>
                  <a:pt x="64" y="53"/>
                </a:lnTo>
                <a:lnTo>
                  <a:pt x="65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6" y="97"/>
                </a:lnTo>
                <a:lnTo>
                  <a:pt x="104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7" name="Rectangle 20488"/>
          <p:cNvSpPr>
            <a:spLocks noChangeArrowheads="1"/>
          </p:cNvSpPr>
          <p:nvPr userDrawn="1"/>
        </p:nvSpPr>
        <p:spPr bwMode="auto">
          <a:xfrm>
            <a:off x="8072438" y="39465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8" name="Freeform 20489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48 w 48"/>
              <a:gd name="T2" fmla="*/ 48 w 48"/>
              <a:gd name="T3" fmla="*/ 48 w 48"/>
              <a:gd name="T4" fmla="*/ 0 w 48"/>
              <a:gd name="T5" fmla="*/ 0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9" name="Freeform 20490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0" name="Freeform 20491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2" name="Freeform 20493"/>
          <p:cNvSpPr/>
          <p:nvPr userDrawn="1"/>
        </p:nvSpPr>
        <p:spPr bwMode="auto">
          <a:xfrm>
            <a:off x="8724901" y="3997325"/>
            <a:ext cx="74613" cy="38100"/>
          </a:xfrm>
          <a:custGeom>
            <a:avLst/>
            <a:gdLst>
              <a:gd name="T0" fmla="*/ 24 w 47"/>
              <a:gd name="T1" fmla="*/ 0 h 24"/>
              <a:gd name="T2" fmla="*/ 24 w 47"/>
              <a:gd name="T3" fmla="*/ 0 h 24"/>
              <a:gd name="T4" fmla="*/ 29 w 47"/>
              <a:gd name="T5" fmla="*/ 0 h 24"/>
              <a:gd name="T6" fmla="*/ 33 w 47"/>
              <a:gd name="T7" fmla="*/ 2 h 24"/>
              <a:gd name="T8" fmla="*/ 37 w 47"/>
              <a:gd name="T9" fmla="*/ 4 h 24"/>
              <a:gd name="T10" fmla="*/ 41 w 47"/>
              <a:gd name="T11" fmla="*/ 7 h 24"/>
              <a:gd name="T12" fmla="*/ 43 w 47"/>
              <a:gd name="T13" fmla="*/ 11 h 24"/>
              <a:gd name="T14" fmla="*/ 46 w 47"/>
              <a:gd name="T15" fmla="*/ 15 h 24"/>
              <a:gd name="T16" fmla="*/ 47 w 47"/>
              <a:gd name="T17" fmla="*/ 18 h 24"/>
              <a:gd name="T18" fmla="*/ 47 w 47"/>
              <a:gd name="T19" fmla="*/ 24 h 24"/>
              <a:gd name="T20" fmla="*/ 0 w 47"/>
              <a:gd name="T21" fmla="*/ 24 h 24"/>
              <a:gd name="T22" fmla="*/ 0 w 47"/>
              <a:gd name="T23" fmla="*/ 24 h 24"/>
              <a:gd name="T24" fmla="*/ 0 w 47"/>
              <a:gd name="T25" fmla="*/ 18 h 24"/>
              <a:gd name="T26" fmla="*/ 2 w 47"/>
              <a:gd name="T27" fmla="*/ 15 h 24"/>
              <a:gd name="T28" fmla="*/ 4 w 47"/>
              <a:gd name="T29" fmla="*/ 11 h 24"/>
              <a:gd name="T30" fmla="*/ 7 w 47"/>
              <a:gd name="T31" fmla="*/ 7 h 24"/>
              <a:gd name="T32" fmla="*/ 11 w 47"/>
              <a:gd name="T33" fmla="*/ 4 h 24"/>
              <a:gd name="T34" fmla="*/ 15 w 47"/>
              <a:gd name="T35" fmla="*/ 2 h 24"/>
              <a:gd name="T36" fmla="*/ 19 w 47"/>
              <a:gd name="T37" fmla="*/ 0 h 24"/>
              <a:gd name="T38" fmla="*/ 24 w 47"/>
              <a:gd name="T3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4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2"/>
                </a:lnTo>
                <a:lnTo>
                  <a:pt x="37" y="4"/>
                </a:lnTo>
                <a:lnTo>
                  <a:pt x="41" y="7"/>
                </a:lnTo>
                <a:lnTo>
                  <a:pt x="43" y="11"/>
                </a:lnTo>
                <a:lnTo>
                  <a:pt x="46" y="15"/>
                </a:lnTo>
                <a:lnTo>
                  <a:pt x="47" y="18"/>
                </a:lnTo>
                <a:lnTo>
                  <a:pt x="47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2" y="15"/>
                </a:lnTo>
                <a:lnTo>
                  <a:pt x="4" y="11"/>
                </a:lnTo>
                <a:lnTo>
                  <a:pt x="7" y="7"/>
                </a:lnTo>
                <a:lnTo>
                  <a:pt x="11" y="4"/>
                </a:lnTo>
                <a:lnTo>
                  <a:pt x="15" y="2"/>
                </a:lnTo>
                <a:lnTo>
                  <a:pt x="19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3" name="Freeform 20494"/>
          <p:cNvSpPr>
            <a:spLocks noEditPoints="1"/>
          </p:cNvSpPr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4" name="Rectangle 20495"/>
          <p:cNvSpPr>
            <a:spLocks noChangeArrowheads="1"/>
          </p:cNvSpPr>
          <p:nvPr userDrawn="1"/>
        </p:nvSpPr>
        <p:spPr bwMode="auto">
          <a:xfrm>
            <a:off x="8724901" y="40354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5" name="Freeform 20496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6" name="Freeform 20497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7" name="Freeform 20498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9" name="Freeform 20500"/>
          <p:cNvSpPr/>
          <p:nvPr userDrawn="1"/>
        </p:nvSpPr>
        <p:spPr bwMode="auto">
          <a:xfrm>
            <a:off x="8855076" y="3905250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1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3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5 w 47"/>
              <a:gd name="T35" fmla="*/ 1 h 23"/>
              <a:gd name="T36" fmla="*/ 20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1"/>
                </a:lnTo>
                <a:lnTo>
                  <a:pt x="37" y="4"/>
                </a:lnTo>
                <a:lnTo>
                  <a:pt x="41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3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5" y="1"/>
                </a:lnTo>
                <a:lnTo>
                  <a:pt x="20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0" name="Freeform 20501"/>
          <p:cNvSpPr>
            <a:spLocks noEditPoints="1"/>
          </p:cNvSpPr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1" name="Rectangle 20502"/>
          <p:cNvSpPr>
            <a:spLocks noChangeArrowheads="1"/>
          </p:cNvSpPr>
          <p:nvPr userDrawn="1"/>
        </p:nvSpPr>
        <p:spPr bwMode="auto">
          <a:xfrm>
            <a:off x="8855076" y="3941763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2" name="Freeform 20503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3" name="Freeform 20504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4" name="Freeform 20505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6" name="Freeform 20507"/>
          <p:cNvSpPr/>
          <p:nvPr userDrawn="1"/>
        </p:nvSpPr>
        <p:spPr bwMode="auto">
          <a:xfrm>
            <a:off x="8994776" y="3940175"/>
            <a:ext cx="73025" cy="36513"/>
          </a:xfrm>
          <a:custGeom>
            <a:avLst/>
            <a:gdLst>
              <a:gd name="T0" fmla="*/ 23 w 46"/>
              <a:gd name="T1" fmla="*/ 0 h 23"/>
              <a:gd name="T2" fmla="*/ 23 w 46"/>
              <a:gd name="T3" fmla="*/ 0 h 23"/>
              <a:gd name="T4" fmla="*/ 28 w 46"/>
              <a:gd name="T5" fmla="*/ 0 h 23"/>
              <a:gd name="T6" fmla="*/ 32 w 46"/>
              <a:gd name="T7" fmla="*/ 1 h 23"/>
              <a:gd name="T8" fmla="*/ 36 w 46"/>
              <a:gd name="T9" fmla="*/ 4 h 23"/>
              <a:gd name="T10" fmla="*/ 40 w 46"/>
              <a:gd name="T11" fmla="*/ 6 h 23"/>
              <a:gd name="T12" fmla="*/ 43 w 46"/>
              <a:gd name="T13" fmla="*/ 10 h 23"/>
              <a:gd name="T14" fmla="*/ 45 w 46"/>
              <a:gd name="T15" fmla="*/ 14 h 23"/>
              <a:gd name="T16" fmla="*/ 46 w 46"/>
              <a:gd name="T17" fmla="*/ 18 h 23"/>
              <a:gd name="T18" fmla="*/ 46 w 46"/>
              <a:gd name="T19" fmla="*/ 23 h 23"/>
              <a:gd name="T20" fmla="*/ 0 w 46"/>
              <a:gd name="T21" fmla="*/ 23 h 23"/>
              <a:gd name="T22" fmla="*/ 0 w 46"/>
              <a:gd name="T23" fmla="*/ 23 h 23"/>
              <a:gd name="T24" fmla="*/ 0 w 46"/>
              <a:gd name="T25" fmla="*/ 18 h 23"/>
              <a:gd name="T26" fmla="*/ 1 w 46"/>
              <a:gd name="T27" fmla="*/ 14 h 23"/>
              <a:gd name="T28" fmla="*/ 3 w 46"/>
              <a:gd name="T29" fmla="*/ 10 h 23"/>
              <a:gd name="T30" fmla="*/ 6 w 46"/>
              <a:gd name="T31" fmla="*/ 6 h 23"/>
              <a:gd name="T32" fmla="*/ 10 w 46"/>
              <a:gd name="T33" fmla="*/ 4 h 23"/>
              <a:gd name="T34" fmla="*/ 14 w 46"/>
              <a:gd name="T35" fmla="*/ 1 h 23"/>
              <a:gd name="T36" fmla="*/ 18 w 46"/>
              <a:gd name="T37" fmla="*/ 0 h 23"/>
              <a:gd name="T38" fmla="*/ 23 w 46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6" h="23">
                <a:moveTo>
                  <a:pt x="23" y="0"/>
                </a:moveTo>
                <a:lnTo>
                  <a:pt x="23" y="0"/>
                </a:lnTo>
                <a:lnTo>
                  <a:pt x="28" y="0"/>
                </a:lnTo>
                <a:lnTo>
                  <a:pt x="32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5" y="14"/>
                </a:lnTo>
                <a:lnTo>
                  <a:pt x="46" y="18"/>
                </a:lnTo>
                <a:lnTo>
                  <a:pt x="46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3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7" name="Freeform 20508"/>
          <p:cNvSpPr>
            <a:spLocks noEditPoints="1"/>
          </p:cNvSpPr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0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  <a:gd name="T8" fmla="*/ 46 w 46"/>
              <a:gd name="T9" fmla="*/ 0 w 46"/>
              <a:gd name="T10" fmla="*/ 0 w 46"/>
              <a:gd name="T11" fmla="*/ 46 w 46"/>
              <a:gd name="T12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6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8" name="Rectangle 20509"/>
          <p:cNvSpPr>
            <a:spLocks noChangeArrowheads="1"/>
          </p:cNvSpPr>
          <p:nvPr userDrawn="1"/>
        </p:nvSpPr>
        <p:spPr bwMode="auto">
          <a:xfrm>
            <a:off x="8994776" y="397668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9" name="Freeform 20510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46 w 46"/>
              <a:gd name="T2" fmla="*/ 46 w 46"/>
              <a:gd name="T3" fmla="*/ 46 w 46"/>
              <a:gd name="T4" fmla="*/ 0 w 46"/>
              <a:gd name="T5" fmla="*/ 0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0" name="Freeform 20511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1" name="Freeform 20512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3" name="Freeform 20514"/>
          <p:cNvSpPr/>
          <p:nvPr userDrawn="1"/>
        </p:nvSpPr>
        <p:spPr bwMode="auto">
          <a:xfrm>
            <a:off x="9134476" y="4022725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7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7" y="0"/>
                </a:lnTo>
                <a:lnTo>
                  <a:pt x="33" y="1"/>
                </a:lnTo>
                <a:lnTo>
                  <a:pt x="37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4" y="1"/>
                </a:lnTo>
                <a:lnTo>
                  <a:pt x="18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4" name="Freeform 20515"/>
          <p:cNvSpPr>
            <a:spLocks noEditPoints="1"/>
          </p:cNvSpPr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5" name="Rectangle 20516"/>
          <p:cNvSpPr>
            <a:spLocks noChangeArrowheads="1"/>
          </p:cNvSpPr>
          <p:nvPr userDrawn="1"/>
        </p:nvSpPr>
        <p:spPr bwMode="auto">
          <a:xfrm>
            <a:off x="9134476" y="405923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6" name="Freeform 20517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7" name="Freeform 20518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8" name="Freeform 20519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0" name="Freeform 20521"/>
          <p:cNvSpPr/>
          <p:nvPr userDrawn="1"/>
        </p:nvSpPr>
        <p:spPr bwMode="auto">
          <a:xfrm>
            <a:off x="8202613" y="4002088"/>
            <a:ext cx="74613" cy="36513"/>
          </a:xfrm>
          <a:custGeom>
            <a:avLst/>
            <a:gdLst>
              <a:gd name="T0" fmla="*/ 23 w 47"/>
              <a:gd name="T1" fmla="*/ 0 h 23"/>
              <a:gd name="T2" fmla="*/ 23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6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6 w 47"/>
              <a:gd name="T31" fmla="*/ 6 h 23"/>
              <a:gd name="T32" fmla="*/ 10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3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3" y="0"/>
                </a:moveTo>
                <a:lnTo>
                  <a:pt x="23" y="0"/>
                </a:lnTo>
                <a:lnTo>
                  <a:pt x="29" y="0"/>
                </a:lnTo>
                <a:lnTo>
                  <a:pt x="33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1" name="Freeform 20522"/>
          <p:cNvSpPr>
            <a:spLocks noEditPoints="1"/>
          </p:cNvSpPr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2" name="Rectangle 20523"/>
          <p:cNvSpPr>
            <a:spLocks noChangeArrowheads="1"/>
          </p:cNvSpPr>
          <p:nvPr userDrawn="1"/>
        </p:nvSpPr>
        <p:spPr bwMode="auto">
          <a:xfrm>
            <a:off x="8202613" y="4038600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3" name="Freeform 20524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4" name="Freeform 20525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5" name="Freeform 20526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53" name="Freeform 20545"/>
          <p:cNvSpPr/>
          <p:nvPr userDrawn="1"/>
        </p:nvSpPr>
        <p:spPr bwMode="auto">
          <a:xfrm>
            <a:off x="9818688" y="5068888"/>
            <a:ext cx="0" cy="25400"/>
          </a:xfrm>
          <a:custGeom>
            <a:avLst/>
            <a:gdLst>
              <a:gd name="T0" fmla="*/ 16 h 16"/>
              <a:gd name="T1" fmla="*/ 0 h 16"/>
              <a:gd name="T2" fmla="*/ 16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0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162323" y="2858908"/>
            <a:ext cx="1874837" cy="1874837"/>
          </a:xfrm>
          <a:prstGeom prst="ellipse">
            <a:avLst/>
          </a:prstGeo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8" name="Freeform 5"/>
          <p:cNvSpPr/>
          <p:nvPr userDrawn="1"/>
        </p:nvSpPr>
        <p:spPr bwMode="auto">
          <a:xfrm>
            <a:off x="5670550" y="21875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8 w 80"/>
              <a:gd name="T7" fmla="*/ 66 h 129"/>
              <a:gd name="T8" fmla="*/ 54 w 80"/>
              <a:gd name="T9" fmla="*/ 68 h 129"/>
              <a:gd name="T10" fmla="*/ 51 w 80"/>
              <a:gd name="T11" fmla="*/ 69 h 129"/>
              <a:gd name="T12" fmla="*/ 47 w 80"/>
              <a:gd name="T13" fmla="*/ 72 h 129"/>
              <a:gd name="T14" fmla="*/ 45 w 80"/>
              <a:gd name="T15" fmla="*/ 74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09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4 h 129"/>
              <a:gd name="T38" fmla="*/ 32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3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3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4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4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1 h 129"/>
              <a:gd name="T92" fmla="*/ 58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8" y="66"/>
                </a:lnTo>
                <a:lnTo>
                  <a:pt x="54" y="68"/>
                </a:lnTo>
                <a:lnTo>
                  <a:pt x="51" y="69"/>
                </a:lnTo>
                <a:lnTo>
                  <a:pt x="47" y="72"/>
                </a:lnTo>
                <a:lnTo>
                  <a:pt x="45" y="74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39" y="109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4"/>
                </a:lnTo>
                <a:lnTo>
                  <a:pt x="32" y="72"/>
                </a:lnTo>
                <a:lnTo>
                  <a:pt x="30" y="69"/>
                </a:lnTo>
                <a:lnTo>
                  <a:pt x="27" y="68"/>
                </a:lnTo>
                <a:lnTo>
                  <a:pt x="23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3" y="62"/>
                </a:lnTo>
                <a:lnTo>
                  <a:pt x="27" y="61"/>
                </a:lnTo>
                <a:lnTo>
                  <a:pt x="30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4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4"/>
                </a:lnTo>
                <a:lnTo>
                  <a:pt x="42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1"/>
                </a:lnTo>
                <a:lnTo>
                  <a:pt x="58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9" name="Freeform 6"/>
          <p:cNvSpPr/>
          <p:nvPr userDrawn="1"/>
        </p:nvSpPr>
        <p:spPr bwMode="auto">
          <a:xfrm>
            <a:off x="4498975" y="27924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0" name="Freeform 7"/>
          <p:cNvSpPr/>
          <p:nvPr userDrawn="1"/>
        </p:nvSpPr>
        <p:spPr bwMode="auto">
          <a:xfrm>
            <a:off x="1797050" y="4389438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8 h 129"/>
              <a:gd name="T10" fmla="*/ 51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2 w 80"/>
              <a:gd name="T39" fmla="*/ 72 h 129"/>
              <a:gd name="T40" fmla="*/ 30 w 80"/>
              <a:gd name="T41" fmla="*/ 70 h 129"/>
              <a:gd name="T42" fmla="*/ 27 w 80"/>
              <a:gd name="T43" fmla="*/ 68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4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2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2" y="72"/>
                </a:lnTo>
                <a:lnTo>
                  <a:pt x="30" y="70"/>
                </a:lnTo>
                <a:lnTo>
                  <a:pt x="27" y="68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4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2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2"/>
                </a:lnTo>
                <a:lnTo>
                  <a:pt x="58" y="63"/>
                </a:lnTo>
                <a:lnTo>
                  <a:pt x="67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1" name="Freeform 8"/>
          <p:cNvSpPr/>
          <p:nvPr userDrawn="1"/>
        </p:nvSpPr>
        <p:spPr bwMode="auto">
          <a:xfrm>
            <a:off x="566738" y="534670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6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2" name="Freeform 9"/>
          <p:cNvSpPr/>
          <p:nvPr userDrawn="1"/>
        </p:nvSpPr>
        <p:spPr bwMode="auto">
          <a:xfrm>
            <a:off x="0" y="46466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3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3" name="Freeform 10"/>
          <p:cNvSpPr/>
          <p:nvPr userDrawn="1"/>
        </p:nvSpPr>
        <p:spPr bwMode="auto">
          <a:xfrm>
            <a:off x="6789738" y="417671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7 w 80"/>
              <a:gd name="T7" fmla="*/ 66 h 129"/>
              <a:gd name="T8" fmla="*/ 53 w 80"/>
              <a:gd name="T9" fmla="*/ 68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1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7" y="66"/>
                </a:lnTo>
                <a:lnTo>
                  <a:pt x="53" y="68"/>
                </a:lnTo>
                <a:lnTo>
                  <a:pt x="50" y="69"/>
                </a:lnTo>
                <a:lnTo>
                  <a:pt x="48" y="72"/>
                </a:lnTo>
                <a:lnTo>
                  <a:pt x="46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1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6"/>
                </a:lnTo>
                <a:lnTo>
                  <a:pt x="33" y="72"/>
                </a:lnTo>
                <a:lnTo>
                  <a:pt x="30" y="69"/>
                </a:lnTo>
                <a:lnTo>
                  <a:pt x="27" y="68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1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4" name="Freeform 11"/>
          <p:cNvSpPr/>
          <p:nvPr userDrawn="1"/>
        </p:nvSpPr>
        <p:spPr bwMode="auto">
          <a:xfrm>
            <a:off x="3575050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9 h 129"/>
              <a:gd name="T10" fmla="*/ 51 w 80"/>
              <a:gd name="T11" fmla="*/ 71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4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1 h 129"/>
              <a:gd name="T42" fmla="*/ 27 w 80"/>
              <a:gd name="T43" fmla="*/ 69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7 w 80"/>
              <a:gd name="T87" fmla="*/ 58 h 129"/>
              <a:gd name="T88" fmla="*/ 51 w 80"/>
              <a:gd name="T89" fmla="*/ 60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9"/>
                </a:lnTo>
                <a:lnTo>
                  <a:pt x="51" y="71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1"/>
                </a:lnTo>
                <a:lnTo>
                  <a:pt x="27" y="69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5"/>
                </a:lnTo>
                <a:lnTo>
                  <a:pt x="23" y="63"/>
                </a:lnTo>
                <a:lnTo>
                  <a:pt x="27" y="62"/>
                </a:lnTo>
                <a:lnTo>
                  <a:pt x="30" y="60"/>
                </a:lnTo>
                <a:lnTo>
                  <a:pt x="32" y="58"/>
                </a:lnTo>
                <a:lnTo>
                  <a:pt x="34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8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5" name="Freeform 12"/>
          <p:cNvSpPr/>
          <p:nvPr userDrawn="1"/>
        </p:nvSpPr>
        <p:spPr bwMode="auto">
          <a:xfrm>
            <a:off x="5237163" y="540226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8 w 80"/>
              <a:gd name="T7" fmla="*/ 66 h 129"/>
              <a:gd name="T8" fmla="*/ 55 w 80"/>
              <a:gd name="T9" fmla="*/ 69 h 129"/>
              <a:gd name="T10" fmla="*/ 52 w 80"/>
              <a:gd name="T11" fmla="*/ 70 h 129"/>
              <a:gd name="T12" fmla="*/ 49 w 80"/>
              <a:gd name="T13" fmla="*/ 73 h 129"/>
              <a:gd name="T14" fmla="*/ 47 w 80"/>
              <a:gd name="T15" fmla="*/ 75 h 129"/>
              <a:gd name="T16" fmla="*/ 45 w 80"/>
              <a:gd name="T17" fmla="*/ 79 h 129"/>
              <a:gd name="T18" fmla="*/ 44 w 80"/>
              <a:gd name="T19" fmla="*/ 83 h 129"/>
              <a:gd name="T20" fmla="*/ 43 w 80"/>
              <a:gd name="T21" fmla="*/ 94 h 129"/>
              <a:gd name="T22" fmla="*/ 42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8 w 80"/>
              <a:gd name="T33" fmla="*/ 83 h 129"/>
              <a:gd name="T34" fmla="*/ 37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4 w 80"/>
              <a:gd name="T45" fmla="*/ 66 h 129"/>
              <a:gd name="T46" fmla="*/ 14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4 w 80"/>
              <a:gd name="T53" fmla="*/ 64 h 129"/>
              <a:gd name="T54" fmla="*/ 24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7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2 w 80"/>
              <a:gd name="T77" fmla="*/ 19 h 129"/>
              <a:gd name="T78" fmla="*/ 43 w 80"/>
              <a:gd name="T79" fmla="*/ 35 h 129"/>
              <a:gd name="T80" fmla="*/ 44 w 80"/>
              <a:gd name="T81" fmla="*/ 46 h 129"/>
              <a:gd name="T82" fmla="*/ 45 w 80"/>
              <a:gd name="T83" fmla="*/ 50 h 129"/>
              <a:gd name="T84" fmla="*/ 47 w 80"/>
              <a:gd name="T85" fmla="*/ 54 h 129"/>
              <a:gd name="T86" fmla="*/ 49 w 80"/>
              <a:gd name="T87" fmla="*/ 57 h 129"/>
              <a:gd name="T88" fmla="*/ 52 w 80"/>
              <a:gd name="T89" fmla="*/ 59 h 129"/>
              <a:gd name="T90" fmla="*/ 55 w 80"/>
              <a:gd name="T91" fmla="*/ 61 h 129"/>
              <a:gd name="T92" fmla="*/ 58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8" y="66"/>
                </a:lnTo>
                <a:lnTo>
                  <a:pt x="55" y="69"/>
                </a:lnTo>
                <a:lnTo>
                  <a:pt x="52" y="70"/>
                </a:lnTo>
                <a:lnTo>
                  <a:pt x="49" y="73"/>
                </a:lnTo>
                <a:lnTo>
                  <a:pt x="47" y="75"/>
                </a:lnTo>
                <a:lnTo>
                  <a:pt x="45" y="79"/>
                </a:lnTo>
                <a:lnTo>
                  <a:pt x="44" y="83"/>
                </a:lnTo>
                <a:lnTo>
                  <a:pt x="43" y="94"/>
                </a:lnTo>
                <a:lnTo>
                  <a:pt x="42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8" y="83"/>
                </a:lnTo>
                <a:lnTo>
                  <a:pt x="37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4" y="66"/>
                </a:lnTo>
                <a:lnTo>
                  <a:pt x="14" y="65"/>
                </a:lnTo>
                <a:lnTo>
                  <a:pt x="0" y="64"/>
                </a:lnTo>
                <a:lnTo>
                  <a:pt x="0" y="64"/>
                </a:lnTo>
                <a:lnTo>
                  <a:pt x="14" y="64"/>
                </a:lnTo>
                <a:lnTo>
                  <a:pt x="24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7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2" y="19"/>
                </a:lnTo>
                <a:lnTo>
                  <a:pt x="43" y="35"/>
                </a:lnTo>
                <a:lnTo>
                  <a:pt x="44" y="46"/>
                </a:lnTo>
                <a:lnTo>
                  <a:pt x="45" y="50"/>
                </a:lnTo>
                <a:lnTo>
                  <a:pt x="47" y="54"/>
                </a:lnTo>
                <a:lnTo>
                  <a:pt x="49" y="57"/>
                </a:lnTo>
                <a:lnTo>
                  <a:pt x="52" y="59"/>
                </a:lnTo>
                <a:lnTo>
                  <a:pt x="55" y="61"/>
                </a:lnTo>
                <a:lnTo>
                  <a:pt x="58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6" name="Freeform 13"/>
          <p:cNvSpPr/>
          <p:nvPr userDrawn="1"/>
        </p:nvSpPr>
        <p:spPr bwMode="auto">
          <a:xfrm>
            <a:off x="753903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8 w 80"/>
              <a:gd name="T13" fmla="*/ 72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3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3 w 80"/>
              <a:gd name="T61" fmla="*/ 56 h 129"/>
              <a:gd name="T62" fmla="*/ 35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3 h 129"/>
              <a:gd name="T86" fmla="*/ 48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8" y="72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3" y="65"/>
                </a:lnTo>
                <a:lnTo>
                  <a:pt x="0" y="65"/>
                </a:lnTo>
                <a:lnTo>
                  <a:pt x="0" y="65"/>
                </a:lnTo>
                <a:lnTo>
                  <a:pt x="13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3" y="56"/>
                </a:lnTo>
                <a:lnTo>
                  <a:pt x="35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3"/>
                </a:lnTo>
                <a:lnTo>
                  <a:pt x="48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7" name="Freeform 14"/>
          <p:cNvSpPr/>
          <p:nvPr userDrawn="1"/>
        </p:nvSpPr>
        <p:spPr bwMode="auto">
          <a:xfrm>
            <a:off x="8716963" y="3392488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8 h 130"/>
              <a:gd name="T10" fmla="*/ 51 w 79"/>
              <a:gd name="T11" fmla="*/ 70 h 130"/>
              <a:gd name="T12" fmla="*/ 47 w 79"/>
              <a:gd name="T13" fmla="*/ 72 h 130"/>
              <a:gd name="T14" fmla="*/ 45 w 79"/>
              <a:gd name="T15" fmla="*/ 75 h 130"/>
              <a:gd name="T16" fmla="*/ 43 w 79"/>
              <a:gd name="T17" fmla="*/ 79 h 130"/>
              <a:gd name="T18" fmla="*/ 42 w 79"/>
              <a:gd name="T19" fmla="*/ 83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3 h 130"/>
              <a:gd name="T34" fmla="*/ 36 w 79"/>
              <a:gd name="T35" fmla="*/ 79 h 130"/>
              <a:gd name="T36" fmla="*/ 34 w 79"/>
              <a:gd name="T37" fmla="*/ 75 h 130"/>
              <a:gd name="T38" fmla="*/ 32 w 79"/>
              <a:gd name="T39" fmla="*/ 72 h 130"/>
              <a:gd name="T40" fmla="*/ 29 w 79"/>
              <a:gd name="T41" fmla="*/ 70 h 130"/>
              <a:gd name="T42" fmla="*/ 26 w 79"/>
              <a:gd name="T43" fmla="*/ 68 h 130"/>
              <a:gd name="T44" fmla="*/ 23 w 79"/>
              <a:gd name="T45" fmla="*/ 67 h 130"/>
              <a:gd name="T46" fmla="*/ 13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3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1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70"/>
                </a:lnTo>
                <a:lnTo>
                  <a:pt x="26" y="68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8" name="Freeform 15"/>
          <p:cNvSpPr/>
          <p:nvPr userDrawn="1"/>
        </p:nvSpPr>
        <p:spPr bwMode="auto">
          <a:xfrm>
            <a:off x="9625013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1 h 129"/>
              <a:gd name="T12" fmla="*/ 48 w 80"/>
              <a:gd name="T13" fmla="*/ 73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1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8 w 80"/>
              <a:gd name="T33" fmla="*/ 84 h 129"/>
              <a:gd name="T34" fmla="*/ 35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29 w 80"/>
              <a:gd name="T41" fmla="*/ 71 h 129"/>
              <a:gd name="T42" fmla="*/ 26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6 w 80"/>
              <a:gd name="T57" fmla="*/ 62 h 129"/>
              <a:gd name="T58" fmla="*/ 29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5 w 80"/>
              <a:gd name="T65" fmla="*/ 51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6 w 80"/>
              <a:gd name="T85" fmla="*/ 54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1"/>
                </a:lnTo>
                <a:lnTo>
                  <a:pt x="48" y="73"/>
                </a:lnTo>
                <a:lnTo>
                  <a:pt x="46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1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8" y="84"/>
                </a:lnTo>
                <a:lnTo>
                  <a:pt x="35" y="79"/>
                </a:lnTo>
                <a:lnTo>
                  <a:pt x="34" y="76"/>
                </a:lnTo>
                <a:lnTo>
                  <a:pt x="32" y="73"/>
                </a:lnTo>
                <a:lnTo>
                  <a:pt x="29" y="71"/>
                </a:lnTo>
                <a:lnTo>
                  <a:pt x="26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4"/>
                </a:lnTo>
                <a:lnTo>
                  <a:pt x="35" y="51"/>
                </a:lnTo>
                <a:lnTo>
                  <a:pt x="38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1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6" y="54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9" name="Freeform 16"/>
          <p:cNvSpPr/>
          <p:nvPr userDrawn="1"/>
        </p:nvSpPr>
        <p:spPr bwMode="auto">
          <a:xfrm>
            <a:off x="11996738" y="5299075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3 w 80"/>
              <a:gd name="T61" fmla="*/ 58 h 129"/>
              <a:gd name="T62" fmla="*/ 35 w 80"/>
              <a:gd name="T63" fmla="*/ 55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5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3" y="58"/>
                </a:lnTo>
                <a:lnTo>
                  <a:pt x="35" y="55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5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0" name="Freeform 17"/>
          <p:cNvSpPr/>
          <p:nvPr userDrawn="1"/>
        </p:nvSpPr>
        <p:spPr bwMode="auto">
          <a:xfrm>
            <a:off x="10618788" y="3797300"/>
            <a:ext cx="125413" cy="204788"/>
          </a:xfrm>
          <a:custGeom>
            <a:avLst/>
            <a:gdLst>
              <a:gd name="T0" fmla="*/ 79 w 79"/>
              <a:gd name="T1" fmla="*/ 64 h 129"/>
              <a:gd name="T2" fmla="*/ 79 w 79"/>
              <a:gd name="T3" fmla="*/ 64 h 129"/>
              <a:gd name="T4" fmla="*/ 67 w 79"/>
              <a:gd name="T5" fmla="*/ 64 h 129"/>
              <a:gd name="T6" fmla="*/ 57 w 79"/>
              <a:gd name="T7" fmla="*/ 66 h 129"/>
              <a:gd name="T8" fmla="*/ 54 w 79"/>
              <a:gd name="T9" fmla="*/ 67 h 129"/>
              <a:gd name="T10" fmla="*/ 50 w 79"/>
              <a:gd name="T11" fmla="*/ 69 h 129"/>
              <a:gd name="T12" fmla="*/ 47 w 79"/>
              <a:gd name="T13" fmla="*/ 72 h 129"/>
              <a:gd name="T14" fmla="*/ 45 w 79"/>
              <a:gd name="T15" fmla="*/ 75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4 h 129"/>
              <a:gd name="T22" fmla="*/ 40 w 79"/>
              <a:gd name="T23" fmla="*/ 109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09 h 129"/>
              <a:gd name="T30" fmla="*/ 38 w 79"/>
              <a:gd name="T31" fmla="*/ 94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5 h 129"/>
              <a:gd name="T38" fmla="*/ 32 w 79"/>
              <a:gd name="T39" fmla="*/ 72 h 129"/>
              <a:gd name="T40" fmla="*/ 29 w 79"/>
              <a:gd name="T41" fmla="*/ 69 h 129"/>
              <a:gd name="T42" fmla="*/ 26 w 79"/>
              <a:gd name="T43" fmla="*/ 67 h 129"/>
              <a:gd name="T44" fmla="*/ 23 w 79"/>
              <a:gd name="T45" fmla="*/ 66 h 129"/>
              <a:gd name="T46" fmla="*/ 13 w 79"/>
              <a:gd name="T47" fmla="*/ 64 h 129"/>
              <a:gd name="T48" fmla="*/ 0 w 79"/>
              <a:gd name="T49" fmla="*/ 64 h 129"/>
              <a:gd name="T50" fmla="*/ 0 w 79"/>
              <a:gd name="T51" fmla="*/ 64 h 129"/>
              <a:gd name="T52" fmla="*/ 13 w 79"/>
              <a:gd name="T53" fmla="*/ 63 h 129"/>
              <a:gd name="T54" fmla="*/ 23 w 79"/>
              <a:gd name="T55" fmla="*/ 62 h 129"/>
              <a:gd name="T56" fmla="*/ 26 w 79"/>
              <a:gd name="T57" fmla="*/ 61 h 129"/>
              <a:gd name="T58" fmla="*/ 29 w 79"/>
              <a:gd name="T59" fmla="*/ 59 h 129"/>
              <a:gd name="T60" fmla="*/ 32 w 79"/>
              <a:gd name="T61" fmla="*/ 57 h 129"/>
              <a:gd name="T62" fmla="*/ 34 w 79"/>
              <a:gd name="T63" fmla="*/ 54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19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19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4 h 129"/>
              <a:gd name="T86" fmla="*/ 47 w 79"/>
              <a:gd name="T87" fmla="*/ 57 h 129"/>
              <a:gd name="T88" fmla="*/ 50 w 79"/>
              <a:gd name="T89" fmla="*/ 59 h 129"/>
              <a:gd name="T90" fmla="*/ 54 w 79"/>
              <a:gd name="T91" fmla="*/ 61 h 129"/>
              <a:gd name="T92" fmla="*/ 57 w 79"/>
              <a:gd name="T93" fmla="*/ 62 h 129"/>
              <a:gd name="T94" fmla="*/ 67 w 79"/>
              <a:gd name="T95" fmla="*/ 63 h 129"/>
              <a:gd name="T96" fmla="*/ 79 w 79"/>
              <a:gd name="T97" fmla="*/ 64 h 129"/>
              <a:gd name="T98" fmla="*/ 79 w 79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4"/>
                </a:moveTo>
                <a:lnTo>
                  <a:pt x="79" y="64"/>
                </a:lnTo>
                <a:lnTo>
                  <a:pt x="67" y="64"/>
                </a:lnTo>
                <a:lnTo>
                  <a:pt x="57" y="66"/>
                </a:lnTo>
                <a:lnTo>
                  <a:pt x="54" y="67"/>
                </a:lnTo>
                <a:lnTo>
                  <a:pt x="50" y="69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39" y="129"/>
                </a:lnTo>
                <a:lnTo>
                  <a:pt x="39" y="129"/>
                </a:lnTo>
                <a:lnTo>
                  <a:pt x="39" y="109"/>
                </a:lnTo>
                <a:lnTo>
                  <a:pt x="38" y="94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69"/>
                </a:lnTo>
                <a:lnTo>
                  <a:pt x="26" y="67"/>
                </a:lnTo>
                <a:lnTo>
                  <a:pt x="23" y="66"/>
                </a:lnTo>
                <a:lnTo>
                  <a:pt x="13" y="64"/>
                </a:lnTo>
                <a:lnTo>
                  <a:pt x="0" y="64"/>
                </a:lnTo>
                <a:lnTo>
                  <a:pt x="0" y="64"/>
                </a:lnTo>
                <a:lnTo>
                  <a:pt x="13" y="63"/>
                </a:lnTo>
                <a:lnTo>
                  <a:pt x="23" y="62"/>
                </a:lnTo>
                <a:lnTo>
                  <a:pt x="26" y="61"/>
                </a:lnTo>
                <a:lnTo>
                  <a:pt x="29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19"/>
                </a:lnTo>
                <a:lnTo>
                  <a:pt x="39" y="0"/>
                </a:lnTo>
                <a:lnTo>
                  <a:pt x="39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4"/>
                </a:lnTo>
                <a:lnTo>
                  <a:pt x="47" y="57"/>
                </a:lnTo>
                <a:lnTo>
                  <a:pt x="50" y="59"/>
                </a:lnTo>
                <a:lnTo>
                  <a:pt x="54" y="61"/>
                </a:lnTo>
                <a:lnTo>
                  <a:pt x="57" y="62"/>
                </a:lnTo>
                <a:lnTo>
                  <a:pt x="67" y="63"/>
                </a:lnTo>
                <a:lnTo>
                  <a:pt x="79" y="64"/>
                </a:lnTo>
                <a:lnTo>
                  <a:pt x="79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1" name="Freeform 18"/>
          <p:cNvSpPr/>
          <p:nvPr userDrawn="1"/>
        </p:nvSpPr>
        <p:spPr bwMode="auto">
          <a:xfrm>
            <a:off x="11933238" y="19970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7 w 80"/>
              <a:gd name="T7" fmla="*/ 66 h 129"/>
              <a:gd name="T8" fmla="*/ 53 w 80"/>
              <a:gd name="T9" fmla="*/ 67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4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4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7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7" y="66"/>
                </a:lnTo>
                <a:lnTo>
                  <a:pt x="53" y="67"/>
                </a:lnTo>
                <a:lnTo>
                  <a:pt x="50" y="69"/>
                </a:lnTo>
                <a:lnTo>
                  <a:pt x="48" y="72"/>
                </a:lnTo>
                <a:lnTo>
                  <a:pt x="46" y="74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4"/>
                </a:lnTo>
                <a:lnTo>
                  <a:pt x="33" y="72"/>
                </a:lnTo>
                <a:lnTo>
                  <a:pt x="30" y="69"/>
                </a:lnTo>
                <a:lnTo>
                  <a:pt x="27" y="67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2" name="Freeform 19"/>
          <p:cNvSpPr/>
          <p:nvPr userDrawn="1"/>
        </p:nvSpPr>
        <p:spPr bwMode="auto">
          <a:xfrm>
            <a:off x="9726613" y="2689225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9 h 130"/>
              <a:gd name="T10" fmla="*/ 50 w 79"/>
              <a:gd name="T11" fmla="*/ 70 h 130"/>
              <a:gd name="T12" fmla="*/ 47 w 79"/>
              <a:gd name="T13" fmla="*/ 73 h 130"/>
              <a:gd name="T14" fmla="*/ 45 w 79"/>
              <a:gd name="T15" fmla="*/ 76 h 130"/>
              <a:gd name="T16" fmla="*/ 43 w 79"/>
              <a:gd name="T17" fmla="*/ 79 h 130"/>
              <a:gd name="T18" fmla="*/ 42 w 79"/>
              <a:gd name="T19" fmla="*/ 84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4 h 130"/>
              <a:gd name="T34" fmla="*/ 36 w 79"/>
              <a:gd name="T35" fmla="*/ 79 h 130"/>
              <a:gd name="T36" fmla="*/ 34 w 79"/>
              <a:gd name="T37" fmla="*/ 76 h 130"/>
              <a:gd name="T38" fmla="*/ 32 w 79"/>
              <a:gd name="T39" fmla="*/ 73 h 130"/>
              <a:gd name="T40" fmla="*/ 29 w 79"/>
              <a:gd name="T41" fmla="*/ 70 h 130"/>
              <a:gd name="T42" fmla="*/ 26 w 79"/>
              <a:gd name="T43" fmla="*/ 69 h 130"/>
              <a:gd name="T44" fmla="*/ 23 w 79"/>
              <a:gd name="T45" fmla="*/ 67 h 130"/>
              <a:gd name="T46" fmla="*/ 12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2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0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4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9" y="70"/>
                </a:lnTo>
                <a:lnTo>
                  <a:pt x="26" y="69"/>
                </a:lnTo>
                <a:lnTo>
                  <a:pt x="23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3" name="Freeform 20"/>
          <p:cNvSpPr/>
          <p:nvPr userDrawn="1"/>
        </p:nvSpPr>
        <p:spPr bwMode="auto">
          <a:xfrm>
            <a:off x="1108868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3 w 80"/>
              <a:gd name="T37" fmla="*/ 75 h 129"/>
              <a:gd name="T38" fmla="*/ 31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2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2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1 w 80"/>
              <a:gd name="T61" fmla="*/ 56 h 129"/>
              <a:gd name="T62" fmla="*/ 33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3 h 129"/>
              <a:gd name="T86" fmla="*/ 47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39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3" y="75"/>
                </a:lnTo>
                <a:lnTo>
                  <a:pt x="31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2" y="65"/>
                </a:lnTo>
                <a:lnTo>
                  <a:pt x="0" y="65"/>
                </a:lnTo>
                <a:lnTo>
                  <a:pt x="0" y="65"/>
                </a:lnTo>
                <a:lnTo>
                  <a:pt x="12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1" y="56"/>
                </a:lnTo>
                <a:lnTo>
                  <a:pt x="33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4" y="50"/>
                </a:lnTo>
                <a:lnTo>
                  <a:pt x="45" y="53"/>
                </a:lnTo>
                <a:lnTo>
                  <a:pt x="47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4" name="Freeform 21"/>
          <p:cNvSpPr/>
          <p:nvPr userDrawn="1"/>
        </p:nvSpPr>
        <p:spPr bwMode="auto">
          <a:xfrm>
            <a:off x="11733213" y="3182938"/>
            <a:ext cx="125413" cy="204788"/>
          </a:xfrm>
          <a:custGeom>
            <a:avLst/>
            <a:gdLst>
              <a:gd name="T0" fmla="*/ 79 w 79"/>
              <a:gd name="T1" fmla="*/ 65 h 129"/>
              <a:gd name="T2" fmla="*/ 79 w 79"/>
              <a:gd name="T3" fmla="*/ 65 h 129"/>
              <a:gd name="T4" fmla="*/ 66 w 79"/>
              <a:gd name="T5" fmla="*/ 66 h 129"/>
              <a:gd name="T6" fmla="*/ 56 w 79"/>
              <a:gd name="T7" fmla="*/ 67 h 129"/>
              <a:gd name="T8" fmla="*/ 53 w 79"/>
              <a:gd name="T9" fmla="*/ 69 h 129"/>
              <a:gd name="T10" fmla="*/ 50 w 79"/>
              <a:gd name="T11" fmla="*/ 70 h 129"/>
              <a:gd name="T12" fmla="*/ 47 w 79"/>
              <a:gd name="T13" fmla="*/ 73 h 129"/>
              <a:gd name="T14" fmla="*/ 45 w 79"/>
              <a:gd name="T15" fmla="*/ 76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5 h 129"/>
              <a:gd name="T22" fmla="*/ 40 w 79"/>
              <a:gd name="T23" fmla="*/ 110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10 h 129"/>
              <a:gd name="T30" fmla="*/ 38 w 79"/>
              <a:gd name="T31" fmla="*/ 95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6 h 129"/>
              <a:gd name="T38" fmla="*/ 32 w 79"/>
              <a:gd name="T39" fmla="*/ 73 h 129"/>
              <a:gd name="T40" fmla="*/ 28 w 79"/>
              <a:gd name="T41" fmla="*/ 70 h 129"/>
              <a:gd name="T42" fmla="*/ 25 w 79"/>
              <a:gd name="T43" fmla="*/ 69 h 129"/>
              <a:gd name="T44" fmla="*/ 22 w 79"/>
              <a:gd name="T45" fmla="*/ 67 h 129"/>
              <a:gd name="T46" fmla="*/ 12 w 79"/>
              <a:gd name="T47" fmla="*/ 66 h 129"/>
              <a:gd name="T48" fmla="*/ 0 w 79"/>
              <a:gd name="T49" fmla="*/ 65 h 129"/>
              <a:gd name="T50" fmla="*/ 0 w 79"/>
              <a:gd name="T51" fmla="*/ 65 h 129"/>
              <a:gd name="T52" fmla="*/ 12 w 79"/>
              <a:gd name="T53" fmla="*/ 65 h 129"/>
              <a:gd name="T54" fmla="*/ 22 w 79"/>
              <a:gd name="T55" fmla="*/ 63 h 129"/>
              <a:gd name="T56" fmla="*/ 25 w 79"/>
              <a:gd name="T57" fmla="*/ 62 h 129"/>
              <a:gd name="T58" fmla="*/ 28 w 79"/>
              <a:gd name="T59" fmla="*/ 60 h 129"/>
              <a:gd name="T60" fmla="*/ 32 w 79"/>
              <a:gd name="T61" fmla="*/ 58 h 129"/>
              <a:gd name="T62" fmla="*/ 34 w 79"/>
              <a:gd name="T63" fmla="*/ 55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20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20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5 h 129"/>
              <a:gd name="T86" fmla="*/ 47 w 79"/>
              <a:gd name="T87" fmla="*/ 58 h 129"/>
              <a:gd name="T88" fmla="*/ 50 w 79"/>
              <a:gd name="T89" fmla="*/ 60 h 129"/>
              <a:gd name="T90" fmla="*/ 53 w 79"/>
              <a:gd name="T91" fmla="*/ 62 h 129"/>
              <a:gd name="T92" fmla="*/ 56 w 79"/>
              <a:gd name="T93" fmla="*/ 63 h 129"/>
              <a:gd name="T94" fmla="*/ 66 w 79"/>
              <a:gd name="T95" fmla="*/ 65 h 129"/>
              <a:gd name="T96" fmla="*/ 79 w 79"/>
              <a:gd name="T97" fmla="*/ 65 h 129"/>
              <a:gd name="T98" fmla="*/ 79 w 79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5"/>
                </a:moveTo>
                <a:lnTo>
                  <a:pt x="79" y="65"/>
                </a:lnTo>
                <a:lnTo>
                  <a:pt x="66" y="66"/>
                </a:lnTo>
                <a:lnTo>
                  <a:pt x="56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29"/>
                </a:lnTo>
                <a:lnTo>
                  <a:pt x="39" y="129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8" y="70"/>
                </a:lnTo>
                <a:lnTo>
                  <a:pt x="25" y="69"/>
                </a:lnTo>
                <a:lnTo>
                  <a:pt x="22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2" y="63"/>
                </a:lnTo>
                <a:lnTo>
                  <a:pt x="25" y="62"/>
                </a:lnTo>
                <a:lnTo>
                  <a:pt x="28" y="60"/>
                </a:lnTo>
                <a:lnTo>
                  <a:pt x="32" y="58"/>
                </a:lnTo>
                <a:lnTo>
                  <a:pt x="34" y="55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3" y="62"/>
                </a:lnTo>
                <a:lnTo>
                  <a:pt x="56" y="63"/>
                </a:lnTo>
                <a:lnTo>
                  <a:pt x="66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5" name="Freeform 22"/>
          <p:cNvSpPr/>
          <p:nvPr userDrawn="1"/>
        </p:nvSpPr>
        <p:spPr bwMode="auto">
          <a:xfrm>
            <a:off x="11152188" y="52911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4 w 123"/>
              <a:gd name="T7" fmla="*/ 102 h 199"/>
              <a:gd name="T8" fmla="*/ 88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2 w 123"/>
              <a:gd name="T15" fmla="*/ 112 h 199"/>
              <a:gd name="T16" fmla="*/ 69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6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6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0 w 123"/>
              <a:gd name="T49" fmla="*/ 105 h 199"/>
              <a:gd name="T50" fmla="*/ 34 w 123"/>
              <a:gd name="T51" fmla="*/ 103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4 w 123"/>
              <a:gd name="T65" fmla="*/ 96 h 199"/>
              <a:gd name="T66" fmla="*/ 40 w 123"/>
              <a:gd name="T67" fmla="*/ 94 h 199"/>
              <a:gd name="T68" fmla="*/ 45 w 123"/>
              <a:gd name="T69" fmla="*/ 92 h 199"/>
              <a:gd name="T70" fmla="*/ 49 w 123"/>
              <a:gd name="T71" fmla="*/ 88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4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4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69 w 123"/>
              <a:gd name="T99" fmla="*/ 84 h 199"/>
              <a:gd name="T100" fmla="*/ 72 w 123"/>
              <a:gd name="T101" fmla="*/ 88 h 199"/>
              <a:gd name="T102" fmla="*/ 77 w 123"/>
              <a:gd name="T103" fmla="*/ 92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4" y="102"/>
                </a:lnTo>
                <a:lnTo>
                  <a:pt x="88" y="103"/>
                </a:lnTo>
                <a:lnTo>
                  <a:pt x="82" y="105"/>
                </a:lnTo>
                <a:lnTo>
                  <a:pt x="77" y="108"/>
                </a:lnTo>
                <a:lnTo>
                  <a:pt x="72" y="112"/>
                </a:lnTo>
                <a:lnTo>
                  <a:pt x="69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6"/>
                </a:lnTo>
                <a:lnTo>
                  <a:pt x="62" y="146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6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0" y="105"/>
                </a:lnTo>
                <a:lnTo>
                  <a:pt x="34" y="103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4" y="96"/>
                </a:lnTo>
                <a:lnTo>
                  <a:pt x="40" y="94"/>
                </a:lnTo>
                <a:lnTo>
                  <a:pt x="45" y="92"/>
                </a:lnTo>
                <a:lnTo>
                  <a:pt x="49" y="88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4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4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69" y="84"/>
                </a:lnTo>
                <a:lnTo>
                  <a:pt x="72" y="88"/>
                </a:lnTo>
                <a:lnTo>
                  <a:pt x="77" y="92"/>
                </a:lnTo>
                <a:lnTo>
                  <a:pt x="82" y="94"/>
                </a:lnTo>
                <a:lnTo>
                  <a:pt x="88" y="96"/>
                </a:lnTo>
                <a:lnTo>
                  <a:pt x="94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6" name="Freeform 23"/>
          <p:cNvSpPr/>
          <p:nvPr userDrawn="1"/>
        </p:nvSpPr>
        <p:spPr bwMode="auto">
          <a:xfrm>
            <a:off x="6146800" y="49863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5 w 123"/>
              <a:gd name="T7" fmla="*/ 102 h 199"/>
              <a:gd name="T8" fmla="*/ 88 w 123"/>
              <a:gd name="T9" fmla="*/ 104 h 199"/>
              <a:gd name="T10" fmla="*/ 82 w 123"/>
              <a:gd name="T11" fmla="*/ 106 h 199"/>
              <a:gd name="T12" fmla="*/ 77 w 123"/>
              <a:gd name="T13" fmla="*/ 108 h 199"/>
              <a:gd name="T14" fmla="*/ 73 w 123"/>
              <a:gd name="T15" fmla="*/ 112 h 199"/>
              <a:gd name="T16" fmla="*/ 70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7 h 199"/>
              <a:gd name="T24" fmla="*/ 62 w 123"/>
              <a:gd name="T25" fmla="*/ 146 h 199"/>
              <a:gd name="T26" fmla="*/ 61 w 123"/>
              <a:gd name="T27" fmla="*/ 170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70 h 199"/>
              <a:gd name="T34" fmla="*/ 59 w 123"/>
              <a:gd name="T35" fmla="*/ 146 h 199"/>
              <a:gd name="T36" fmla="*/ 58 w 123"/>
              <a:gd name="T37" fmla="*/ 137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1 w 123"/>
              <a:gd name="T49" fmla="*/ 106 h 199"/>
              <a:gd name="T50" fmla="*/ 35 w 123"/>
              <a:gd name="T51" fmla="*/ 104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5 w 123"/>
              <a:gd name="T65" fmla="*/ 97 h 199"/>
              <a:gd name="T66" fmla="*/ 41 w 123"/>
              <a:gd name="T67" fmla="*/ 95 h 199"/>
              <a:gd name="T68" fmla="*/ 45 w 123"/>
              <a:gd name="T69" fmla="*/ 93 h 199"/>
              <a:gd name="T70" fmla="*/ 49 w 123"/>
              <a:gd name="T71" fmla="*/ 89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5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5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70 w 123"/>
              <a:gd name="T99" fmla="*/ 84 h 199"/>
              <a:gd name="T100" fmla="*/ 73 w 123"/>
              <a:gd name="T101" fmla="*/ 89 h 199"/>
              <a:gd name="T102" fmla="*/ 77 w 123"/>
              <a:gd name="T103" fmla="*/ 93 h 199"/>
              <a:gd name="T104" fmla="*/ 82 w 123"/>
              <a:gd name="T105" fmla="*/ 95 h 199"/>
              <a:gd name="T106" fmla="*/ 88 w 123"/>
              <a:gd name="T107" fmla="*/ 97 h 199"/>
              <a:gd name="T108" fmla="*/ 95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5" y="102"/>
                </a:lnTo>
                <a:lnTo>
                  <a:pt x="88" y="104"/>
                </a:lnTo>
                <a:lnTo>
                  <a:pt x="82" y="106"/>
                </a:lnTo>
                <a:lnTo>
                  <a:pt x="77" y="108"/>
                </a:lnTo>
                <a:lnTo>
                  <a:pt x="73" y="112"/>
                </a:lnTo>
                <a:lnTo>
                  <a:pt x="70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7"/>
                </a:lnTo>
                <a:lnTo>
                  <a:pt x="62" y="146"/>
                </a:lnTo>
                <a:lnTo>
                  <a:pt x="61" y="170"/>
                </a:lnTo>
                <a:lnTo>
                  <a:pt x="61" y="199"/>
                </a:lnTo>
                <a:lnTo>
                  <a:pt x="61" y="199"/>
                </a:lnTo>
                <a:lnTo>
                  <a:pt x="60" y="170"/>
                </a:lnTo>
                <a:lnTo>
                  <a:pt x="59" y="146"/>
                </a:lnTo>
                <a:lnTo>
                  <a:pt x="58" y="137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1" y="106"/>
                </a:lnTo>
                <a:lnTo>
                  <a:pt x="35" y="104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5" y="97"/>
                </a:lnTo>
                <a:lnTo>
                  <a:pt x="41" y="95"/>
                </a:lnTo>
                <a:lnTo>
                  <a:pt x="45" y="93"/>
                </a:lnTo>
                <a:lnTo>
                  <a:pt x="49" y="89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5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5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70" y="84"/>
                </a:lnTo>
                <a:lnTo>
                  <a:pt x="73" y="89"/>
                </a:lnTo>
                <a:lnTo>
                  <a:pt x="77" y="93"/>
                </a:lnTo>
                <a:lnTo>
                  <a:pt x="82" y="95"/>
                </a:lnTo>
                <a:lnTo>
                  <a:pt x="88" y="97"/>
                </a:lnTo>
                <a:lnTo>
                  <a:pt x="95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7" name="Freeform 24"/>
          <p:cNvSpPr/>
          <p:nvPr userDrawn="1"/>
        </p:nvSpPr>
        <p:spPr bwMode="auto">
          <a:xfrm>
            <a:off x="2370138" y="49022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5 w 123"/>
              <a:gd name="T7" fmla="*/ 102 h 199"/>
              <a:gd name="T8" fmla="*/ 89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6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60 w 123"/>
              <a:gd name="T35" fmla="*/ 146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3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5 h 199"/>
              <a:gd name="T50" fmla="*/ 35 w 123"/>
              <a:gd name="T51" fmla="*/ 103 h 199"/>
              <a:gd name="T52" fmla="*/ 28 w 123"/>
              <a:gd name="T53" fmla="*/ 102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3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1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1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5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5" y="102"/>
                </a:lnTo>
                <a:lnTo>
                  <a:pt x="89" y="103"/>
                </a:lnTo>
                <a:lnTo>
                  <a:pt x="82" y="105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6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60" y="146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3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5"/>
                </a:lnTo>
                <a:lnTo>
                  <a:pt x="35" y="103"/>
                </a:lnTo>
                <a:lnTo>
                  <a:pt x="28" y="102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3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1" y="31"/>
                </a:lnTo>
                <a:lnTo>
                  <a:pt x="62" y="0"/>
                </a:lnTo>
                <a:lnTo>
                  <a:pt x="62" y="0"/>
                </a:lnTo>
                <a:lnTo>
                  <a:pt x="62" y="31"/>
                </a:lnTo>
                <a:lnTo>
                  <a:pt x="63" y="53"/>
                </a:lnTo>
                <a:lnTo>
                  <a:pt x="64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5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8" name="Freeform 25"/>
          <p:cNvSpPr/>
          <p:nvPr userDrawn="1"/>
        </p:nvSpPr>
        <p:spPr bwMode="auto">
          <a:xfrm>
            <a:off x="9247188" y="41767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2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2 w 123"/>
              <a:gd name="T15" fmla="*/ 110 h 199"/>
              <a:gd name="T16" fmla="*/ 69 w 123"/>
              <a:gd name="T17" fmla="*/ 116 h 199"/>
              <a:gd name="T18" fmla="*/ 67 w 123"/>
              <a:gd name="T19" fmla="*/ 121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5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6 h 199"/>
              <a:gd name="T44" fmla="*/ 49 w 123"/>
              <a:gd name="T45" fmla="*/ 110 h 199"/>
              <a:gd name="T46" fmla="*/ 45 w 123"/>
              <a:gd name="T47" fmla="*/ 107 h 199"/>
              <a:gd name="T48" fmla="*/ 41 w 123"/>
              <a:gd name="T49" fmla="*/ 104 h 199"/>
              <a:gd name="T50" fmla="*/ 34 w 123"/>
              <a:gd name="T51" fmla="*/ 102 h 199"/>
              <a:gd name="T52" fmla="*/ 27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7 w 123"/>
              <a:gd name="T63" fmla="*/ 97 h 199"/>
              <a:gd name="T64" fmla="*/ 34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2 h 199"/>
              <a:gd name="T80" fmla="*/ 59 w 123"/>
              <a:gd name="T81" fmla="*/ 53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0 h 199"/>
              <a:gd name="T90" fmla="*/ 62 w 123"/>
              <a:gd name="T91" fmla="*/ 53 h 199"/>
              <a:gd name="T92" fmla="*/ 63 w 123"/>
              <a:gd name="T93" fmla="*/ 62 h 199"/>
              <a:gd name="T94" fmla="*/ 65 w 123"/>
              <a:gd name="T95" fmla="*/ 70 h 199"/>
              <a:gd name="T96" fmla="*/ 67 w 123"/>
              <a:gd name="T97" fmla="*/ 78 h 199"/>
              <a:gd name="T98" fmla="*/ 69 w 123"/>
              <a:gd name="T99" fmla="*/ 83 h 199"/>
              <a:gd name="T100" fmla="*/ 72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7 h 199"/>
              <a:gd name="T110" fmla="*/ 102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2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2" y="110"/>
                </a:lnTo>
                <a:lnTo>
                  <a:pt x="69" y="116"/>
                </a:lnTo>
                <a:lnTo>
                  <a:pt x="67" y="121"/>
                </a:lnTo>
                <a:lnTo>
                  <a:pt x="65" y="128"/>
                </a:lnTo>
                <a:lnTo>
                  <a:pt x="63" y="136"/>
                </a:lnTo>
                <a:lnTo>
                  <a:pt x="62" y="145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6"/>
                </a:lnTo>
                <a:lnTo>
                  <a:pt x="49" y="110"/>
                </a:lnTo>
                <a:lnTo>
                  <a:pt x="45" y="107"/>
                </a:lnTo>
                <a:lnTo>
                  <a:pt x="41" y="104"/>
                </a:lnTo>
                <a:lnTo>
                  <a:pt x="34" y="102"/>
                </a:lnTo>
                <a:lnTo>
                  <a:pt x="27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7" y="97"/>
                </a:lnTo>
                <a:lnTo>
                  <a:pt x="34" y="96"/>
                </a:lnTo>
                <a:lnTo>
                  <a:pt x="41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2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2"/>
                </a:lnTo>
                <a:lnTo>
                  <a:pt x="65" y="70"/>
                </a:lnTo>
                <a:lnTo>
                  <a:pt x="67" y="78"/>
                </a:lnTo>
                <a:lnTo>
                  <a:pt x="69" y="83"/>
                </a:lnTo>
                <a:lnTo>
                  <a:pt x="72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7"/>
                </a:lnTo>
                <a:lnTo>
                  <a:pt x="102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9" name="Freeform 26"/>
          <p:cNvSpPr/>
          <p:nvPr userDrawn="1"/>
        </p:nvSpPr>
        <p:spPr bwMode="auto">
          <a:xfrm>
            <a:off x="10858500" y="263525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3 w 123"/>
              <a:gd name="T15" fmla="*/ 111 h 199"/>
              <a:gd name="T16" fmla="*/ 70 w 123"/>
              <a:gd name="T17" fmla="*/ 115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5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5 h 199"/>
              <a:gd name="T44" fmla="*/ 49 w 123"/>
              <a:gd name="T45" fmla="*/ 111 h 199"/>
              <a:gd name="T46" fmla="*/ 45 w 123"/>
              <a:gd name="T47" fmla="*/ 107 h 199"/>
              <a:gd name="T48" fmla="*/ 40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8 w 123"/>
              <a:gd name="T63" fmla="*/ 98 h 199"/>
              <a:gd name="T64" fmla="*/ 35 w 123"/>
              <a:gd name="T65" fmla="*/ 96 h 199"/>
              <a:gd name="T66" fmla="*/ 40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3 h 199"/>
              <a:gd name="T80" fmla="*/ 59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0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8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3" y="111"/>
                </a:lnTo>
                <a:lnTo>
                  <a:pt x="70" y="115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5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0" y="104"/>
                </a:lnTo>
                <a:lnTo>
                  <a:pt x="35" y="102"/>
                </a:lnTo>
                <a:lnTo>
                  <a:pt x="28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8" y="98"/>
                </a:lnTo>
                <a:lnTo>
                  <a:pt x="35" y="96"/>
                </a:lnTo>
                <a:lnTo>
                  <a:pt x="40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3"/>
                </a:lnTo>
                <a:lnTo>
                  <a:pt x="59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3" y="53"/>
                </a:lnTo>
                <a:lnTo>
                  <a:pt x="64" y="63"/>
                </a:lnTo>
                <a:lnTo>
                  <a:pt x="66" y="70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8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0" name="Freeform 27"/>
          <p:cNvSpPr/>
          <p:nvPr userDrawn="1"/>
        </p:nvSpPr>
        <p:spPr bwMode="auto">
          <a:xfrm>
            <a:off x="9950450" y="1511300"/>
            <a:ext cx="195263" cy="314325"/>
          </a:xfrm>
          <a:custGeom>
            <a:avLst/>
            <a:gdLst>
              <a:gd name="T0" fmla="*/ 123 w 123"/>
              <a:gd name="T1" fmla="*/ 100 h 198"/>
              <a:gd name="T2" fmla="*/ 123 w 123"/>
              <a:gd name="T3" fmla="*/ 100 h 198"/>
              <a:gd name="T4" fmla="*/ 102 w 123"/>
              <a:gd name="T5" fmla="*/ 100 h 198"/>
              <a:gd name="T6" fmla="*/ 94 w 123"/>
              <a:gd name="T7" fmla="*/ 101 h 198"/>
              <a:gd name="T8" fmla="*/ 88 w 123"/>
              <a:gd name="T9" fmla="*/ 103 h 198"/>
              <a:gd name="T10" fmla="*/ 82 w 123"/>
              <a:gd name="T11" fmla="*/ 105 h 198"/>
              <a:gd name="T12" fmla="*/ 77 w 123"/>
              <a:gd name="T13" fmla="*/ 107 h 198"/>
              <a:gd name="T14" fmla="*/ 73 w 123"/>
              <a:gd name="T15" fmla="*/ 111 h 198"/>
              <a:gd name="T16" fmla="*/ 69 w 123"/>
              <a:gd name="T17" fmla="*/ 115 h 198"/>
              <a:gd name="T18" fmla="*/ 67 w 123"/>
              <a:gd name="T19" fmla="*/ 121 h 198"/>
              <a:gd name="T20" fmla="*/ 65 w 123"/>
              <a:gd name="T21" fmla="*/ 127 h 198"/>
              <a:gd name="T22" fmla="*/ 63 w 123"/>
              <a:gd name="T23" fmla="*/ 135 h 198"/>
              <a:gd name="T24" fmla="*/ 62 w 123"/>
              <a:gd name="T25" fmla="*/ 145 h 198"/>
              <a:gd name="T26" fmla="*/ 61 w 123"/>
              <a:gd name="T27" fmla="*/ 168 h 198"/>
              <a:gd name="T28" fmla="*/ 61 w 123"/>
              <a:gd name="T29" fmla="*/ 198 h 198"/>
              <a:gd name="T30" fmla="*/ 61 w 123"/>
              <a:gd name="T31" fmla="*/ 198 h 198"/>
              <a:gd name="T32" fmla="*/ 60 w 123"/>
              <a:gd name="T33" fmla="*/ 168 h 198"/>
              <a:gd name="T34" fmla="*/ 59 w 123"/>
              <a:gd name="T35" fmla="*/ 145 h 198"/>
              <a:gd name="T36" fmla="*/ 58 w 123"/>
              <a:gd name="T37" fmla="*/ 135 h 198"/>
              <a:gd name="T38" fmla="*/ 57 w 123"/>
              <a:gd name="T39" fmla="*/ 127 h 198"/>
              <a:gd name="T40" fmla="*/ 55 w 123"/>
              <a:gd name="T41" fmla="*/ 121 h 198"/>
              <a:gd name="T42" fmla="*/ 52 w 123"/>
              <a:gd name="T43" fmla="*/ 115 h 198"/>
              <a:gd name="T44" fmla="*/ 49 w 123"/>
              <a:gd name="T45" fmla="*/ 111 h 198"/>
              <a:gd name="T46" fmla="*/ 45 w 123"/>
              <a:gd name="T47" fmla="*/ 107 h 198"/>
              <a:gd name="T48" fmla="*/ 41 w 123"/>
              <a:gd name="T49" fmla="*/ 105 h 198"/>
              <a:gd name="T50" fmla="*/ 35 w 123"/>
              <a:gd name="T51" fmla="*/ 103 h 198"/>
              <a:gd name="T52" fmla="*/ 27 w 123"/>
              <a:gd name="T53" fmla="*/ 101 h 198"/>
              <a:gd name="T54" fmla="*/ 19 w 123"/>
              <a:gd name="T55" fmla="*/ 100 h 198"/>
              <a:gd name="T56" fmla="*/ 0 w 123"/>
              <a:gd name="T57" fmla="*/ 100 h 198"/>
              <a:gd name="T58" fmla="*/ 0 w 123"/>
              <a:gd name="T59" fmla="*/ 100 h 198"/>
              <a:gd name="T60" fmla="*/ 19 w 123"/>
              <a:gd name="T61" fmla="*/ 99 h 198"/>
              <a:gd name="T62" fmla="*/ 27 w 123"/>
              <a:gd name="T63" fmla="*/ 97 h 198"/>
              <a:gd name="T64" fmla="*/ 35 w 123"/>
              <a:gd name="T65" fmla="*/ 95 h 198"/>
              <a:gd name="T66" fmla="*/ 41 w 123"/>
              <a:gd name="T67" fmla="*/ 93 h 198"/>
              <a:gd name="T68" fmla="*/ 45 w 123"/>
              <a:gd name="T69" fmla="*/ 91 h 198"/>
              <a:gd name="T70" fmla="*/ 49 w 123"/>
              <a:gd name="T71" fmla="*/ 87 h 198"/>
              <a:gd name="T72" fmla="*/ 52 w 123"/>
              <a:gd name="T73" fmla="*/ 83 h 198"/>
              <a:gd name="T74" fmla="*/ 55 w 123"/>
              <a:gd name="T75" fmla="*/ 77 h 198"/>
              <a:gd name="T76" fmla="*/ 57 w 123"/>
              <a:gd name="T77" fmla="*/ 71 h 198"/>
              <a:gd name="T78" fmla="*/ 58 w 123"/>
              <a:gd name="T79" fmla="*/ 63 h 198"/>
              <a:gd name="T80" fmla="*/ 59 w 123"/>
              <a:gd name="T81" fmla="*/ 53 h 198"/>
              <a:gd name="T82" fmla="*/ 60 w 123"/>
              <a:gd name="T83" fmla="*/ 30 h 198"/>
              <a:gd name="T84" fmla="*/ 61 w 123"/>
              <a:gd name="T85" fmla="*/ 0 h 198"/>
              <a:gd name="T86" fmla="*/ 61 w 123"/>
              <a:gd name="T87" fmla="*/ 0 h 198"/>
              <a:gd name="T88" fmla="*/ 61 w 123"/>
              <a:gd name="T89" fmla="*/ 30 h 198"/>
              <a:gd name="T90" fmla="*/ 62 w 123"/>
              <a:gd name="T91" fmla="*/ 53 h 198"/>
              <a:gd name="T92" fmla="*/ 63 w 123"/>
              <a:gd name="T93" fmla="*/ 63 h 198"/>
              <a:gd name="T94" fmla="*/ 65 w 123"/>
              <a:gd name="T95" fmla="*/ 71 h 198"/>
              <a:gd name="T96" fmla="*/ 67 w 123"/>
              <a:gd name="T97" fmla="*/ 77 h 198"/>
              <a:gd name="T98" fmla="*/ 69 w 123"/>
              <a:gd name="T99" fmla="*/ 83 h 198"/>
              <a:gd name="T100" fmla="*/ 73 w 123"/>
              <a:gd name="T101" fmla="*/ 87 h 198"/>
              <a:gd name="T102" fmla="*/ 77 w 123"/>
              <a:gd name="T103" fmla="*/ 91 h 198"/>
              <a:gd name="T104" fmla="*/ 82 w 123"/>
              <a:gd name="T105" fmla="*/ 93 h 198"/>
              <a:gd name="T106" fmla="*/ 88 w 123"/>
              <a:gd name="T107" fmla="*/ 95 h 198"/>
              <a:gd name="T108" fmla="*/ 94 w 123"/>
              <a:gd name="T109" fmla="*/ 97 h 198"/>
              <a:gd name="T110" fmla="*/ 102 w 123"/>
              <a:gd name="T111" fmla="*/ 99 h 198"/>
              <a:gd name="T112" fmla="*/ 123 w 123"/>
              <a:gd name="T113" fmla="*/ 100 h 198"/>
              <a:gd name="T114" fmla="*/ 123 w 123"/>
              <a:gd name="T115" fmla="*/ 10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8">
                <a:moveTo>
                  <a:pt x="123" y="100"/>
                </a:moveTo>
                <a:lnTo>
                  <a:pt x="123" y="100"/>
                </a:lnTo>
                <a:lnTo>
                  <a:pt x="102" y="100"/>
                </a:lnTo>
                <a:lnTo>
                  <a:pt x="94" y="101"/>
                </a:lnTo>
                <a:lnTo>
                  <a:pt x="88" y="103"/>
                </a:lnTo>
                <a:lnTo>
                  <a:pt x="82" y="105"/>
                </a:lnTo>
                <a:lnTo>
                  <a:pt x="77" y="107"/>
                </a:lnTo>
                <a:lnTo>
                  <a:pt x="73" y="111"/>
                </a:lnTo>
                <a:lnTo>
                  <a:pt x="69" y="115"/>
                </a:lnTo>
                <a:lnTo>
                  <a:pt x="67" y="121"/>
                </a:lnTo>
                <a:lnTo>
                  <a:pt x="65" y="127"/>
                </a:lnTo>
                <a:lnTo>
                  <a:pt x="63" y="135"/>
                </a:lnTo>
                <a:lnTo>
                  <a:pt x="62" y="145"/>
                </a:lnTo>
                <a:lnTo>
                  <a:pt x="61" y="168"/>
                </a:lnTo>
                <a:lnTo>
                  <a:pt x="61" y="198"/>
                </a:lnTo>
                <a:lnTo>
                  <a:pt x="61" y="198"/>
                </a:lnTo>
                <a:lnTo>
                  <a:pt x="60" y="168"/>
                </a:lnTo>
                <a:lnTo>
                  <a:pt x="59" y="145"/>
                </a:lnTo>
                <a:lnTo>
                  <a:pt x="58" y="135"/>
                </a:lnTo>
                <a:lnTo>
                  <a:pt x="57" y="127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1" y="105"/>
                </a:lnTo>
                <a:lnTo>
                  <a:pt x="35" y="103"/>
                </a:lnTo>
                <a:lnTo>
                  <a:pt x="27" y="101"/>
                </a:lnTo>
                <a:lnTo>
                  <a:pt x="19" y="100"/>
                </a:lnTo>
                <a:lnTo>
                  <a:pt x="0" y="100"/>
                </a:lnTo>
                <a:lnTo>
                  <a:pt x="0" y="100"/>
                </a:lnTo>
                <a:lnTo>
                  <a:pt x="19" y="99"/>
                </a:lnTo>
                <a:lnTo>
                  <a:pt x="27" y="97"/>
                </a:lnTo>
                <a:lnTo>
                  <a:pt x="35" y="95"/>
                </a:lnTo>
                <a:lnTo>
                  <a:pt x="41" y="93"/>
                </a:lnTo>
                <a:lnTo>
                  <a:pt x="45" y="91"/>
                </a:lnTo>
                <a:lnTo>
                  <a:pt x="49" y="87"/>
                </a:lnTo>
                <a:lnTo>
                  <a:pt x="52" y="83"/>
                </a:lnTo>
                <a:lnTo>
                  <a:pt x="55" y="77"/>
                </a:lnTo>
                <a:lnTo>
                  <a:pt x="57" y="71"/>
                </a:lnTo>
                <a:lnTo>
                  <a:pt x="58" y="63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3"/>
                </a:lnTo>
                <a:lnTo>
                  <a:pt x="65" y="71"/>
                </a:lnTo>
                <a:lnTo>
                  <a:pt x="67" y="77"/>
                </a:lnTo>
                <a:lnTo>
                  <a:pt x="69" y="83"/>
                </a:lnTo>
                <a:lnTo>
                  <a:pt x="73" y="87"/>
                </a:lnTo>
                <a:lnTo>
                  <a:pt x="77" y="91"/>
                </a:lnTo>
                <a:lnTo>
                  <a:pt x="82" y="93"/>
                </a:lnTo>
                <a:lnTo>
                  <a:pt x="88" y="95"/>
                </a:lnTo>
                <a:lnTo>
                  <a:pt x="94" y="97"/>
                </a:lnTo>
                <a:lnTo>
                  <a:pt x="102" y="99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1" name="Freeform 28"/>
          <p:cNvSpPr/>
          <p:nvPr userDrawn="1"/>
        </p:nvSpPr>
        <p:spPr bwMode="auto">
          <a:xfrm>
            <a:off x="11996738" y="38608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5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2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3 w 123"/>
              <a:gd name="T43" fmla="*/ 116 h 199"/>
              <a:gd name="T44" fmla="*/ 49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9 h 199"/>
              <a:gd name="T62" fmla="*/ 28 w 123"/>
              <a:gd name="T63" fmla="*/ 98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49 w 123"/>
              <a:gd name="T71" fmla="*/ 88 h 199"/>
              <a:gd name="T72" fmla="*/ 53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3 h 199"/>
              <a:gd name="T80" fmla="*/ 59 w 123"/>
              <a:gd name="T81" fmla="*/ 54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2 w 123"/>
              <a:gd name="T89" fmla="*/ 30 h 199"/>
              <a:gd name="T90" fmla="*/ 64 w 123"/>
              <a:gd name="T91" fmla="*/ 54 h 199"/>
              <a:gd name="T92" fmla="*/ 65 w 123"/>
              <a:gd name="T93" fmla="*/ 63 h 199"/>
              <a:gd name="T94" fmla="*/ 66 w 123"/>
              <a:gd name="T95" fmla="*/ 72 h 199"/>
              <a:gd name="T96" fmla="*/ 68 w 123"/>
              <a:gd name="T97" fmla="*/ 78 h 199"/>
              <a:gd name="T98" fmla="*/ 70 w 123"/>
              <a:gd name="T99" fmla="*/ 84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5 w 123"/>
              <a:gd name="T109" fmla="*/ 98 h 199"/>
              <a:gd name="T110" fmla="*/ 104 w 123"/>
              <a:gd name="T111" fmla="*/ 99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5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2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3" y="116"/>
                </a:lnTo>
                <a:lnTo>
                  <a:pt x="49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9"/>
                </a:lnTo>
                <a:lnTo>
                  <a:pt x="28" y="98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49" y="88"/>
                </a:lnTo>
                <a:lnTo>
                  <a:pt x="53" y="84"/>
                </a:lnTo>
                <a:lnTo>
                  <a:pt x="55" y="78"/>
                </a:lnTo>
                <a:lnTo>
                  <a:pt x="57" y="72"/>
                </a:lnTo>
                <a:lnTo>
                  <a:pt x="58" y="63"/>
                </a:lnTo>
                <a:lnTo>
                  <a:pt x="59" y="54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2" y="30"/>
                </a:lnTo>
                <a:lnTo>
                  <a:pt x="64" y="54"/>
                </a:lnTo>
                <a:lnTo>
                  <a:pt x="65" y="63"/>
                </a:lnTo>
                <a:lnTo>
                  <a:pt x="66" y="72"/>
                </a:lnTo>
                <a:lnTo>
                  <a:pt x="68" y="78"/>
                </a:lnTo>
                <a:lnTo>
                  <a:pt x="70" y="84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8"/>
                </a:lnTo>
                <a:lnTo>
                  <a:pt x="104" y="99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2" name="Freeform 29"/>
          <p:cNvSpPr/>
          <p:nvPr userDrawn="1"/>
        </p:nvSpPr>
        <p:spPr bwMode="auto">
          <a:xfrm>
            <a:off x="4845050" y="3741738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6 w 123"/>
              <a:gd name="T7" fmla="*/ 101 h 199"/>
              <a:gd name="T8" fmla="*/ 89 w 123"/>
              <a:gd name="T9" fmla="*/ 102 h 199"/>
              <a:gd name="T10" fmla="*/ 82 w 123"/>
              <a:gd name="T11" fmla="*/ 104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8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8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2 h 199"/>
              <a:gd name="T80" fmla="*/ 60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4 w 123"/>
              <a:gd name="T91" fmla="*/ 53 h 199"/>
              <a:gd name="T92" fmla="*/ 65 w 123"/>
              <a:gd name="T93" fmla="*/ 62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6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6" y="101"/>
                </a:lnTo>
                <a:lnTo>
                  <a:pt x="89" y="102"/>
                </a:lnTo>
                <a:lnTo>
                  <a:pt x="82" y="104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8"/>
                </a:lnTo>
                <a:lnTo>
                  <a:pt x="62" y="199"/>
                </a:lnTo>
                <a:lnTo>
                  <a:pt x="62" y="199"/>
                </a:lnTo>
                <a:lnTo>
                  <a:pt x="61" y="168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2"/>
                </a:lnTo>
                <a:lnTo>
                  <a:pt x="60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4" y="53"/>
                </a:lnTo>
                <a:lnTo>
                  <a:pt x="65" y="62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6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3" name="Freeform 30"/>
          <p:cNvSpPr/>
          <p:nvPr userDrawn="1"/>
        </p:nvSpPr>
        <p:spPr bwMode="auto">
          <a:xfrm>
            <a:off x="4279900" y="1354138"/>
            <a:ext cx="193675" cy="315913"/>
          </a:xfrm>
          <a:custGeom>
            <a:avLst/>
            <a:gdLst>
              <a:gd name="T0" fmla="*/ 122 w 122"/>
              <a:gd name="T1" fmla="*/ 99 h 199"/>
              <a:gd name="T2" fmla="*/ 122 w 122"/>
              <a:gd name="T3" fmla="*/ 99 h 199"/>
              <a:gd name="T4" fmla="*/ 103 w 122"/>
              <a:gd name="T5" fmla="*/ 99 h 199"/>
              <a:gd name="T6" fmla="*/ 95 w 122"/>
              <a:gd name="T7" fmla="*/ 100 h 199"/>
              <a:gd name="T8" fmla="*/ 88 w 122"/>
              <a:gd name="T9" fmla="*/ 102 h 199"/>
              <a:gd name="T10" fmla="*/ 82 w 122"/>
              <a:gd name="T11" fmla="*/ 104 h 199"/>
              <a:gd name="T12" fmla="*/ 77 w 122"/>
              <a:gd name="T13" fmla="*/ 106 h 199"/>
              <a:gd name="T14" fmla="*/ 73 w 122"/>
              <a:gd name="T15" fmla="*/ 110 h 199"/>
              <a:gd name="T16" fmla="*/ 70 w 122"/>
              <a:gd name="T17" fmla="*/ 114 h 199"/>
              <a:gd name="T18" fmla="*/ 67 w 122"/>
              <a:gd name="T19" fmla="*/ 121 h 199"/>
              <a:gd name="T20" fmla="*/ 65 w 122"/>
              <a:gd name="T21" fmla="*/ 127 h 199"/>
              <a:gd name="T22" fmla="*/ 64 w 122"/>
              <a:gd name="T23" fmla="*/ 135 h 199"/>
              <a:gd name="T24" fmla="*/ 63 w 122"/>
              <a:gd name="T25" fmla="*/ 144 h 199"/>
              <a:gd name="T26" fmla="*/ 62 w 122"/>
              <a:gd name="T27" fmla="*/ 168 h 199"/>
              <a:gd name="T28" fmla="*/ 61 w 122"/>
              <a:gd name="T29" fmla="*/ 199 h 199"/>
              <a:gd name="T30" fmla="*/ 61 w 122"/>
              <a:gd name="T31" fmla="*/ 199 h 199"/>
              <a:gd name="T32" fmla="*/ 61 w 122"/>
              <a:gd name="T33" fmla="*/ 168 h 199"/>
              <a:gd name="T34" fmla="*/ 60 w 122"/>
              <a:gd name="T35" fmla="*/ 144 h 199"/>
              <a:gd name="T36" fmla="*/ 59 w 122"/>
              <a:gd name="T37" fmla="*/ 135 h 199"/>
              <a:gd name="T38" fmla="*/ 57 w 122"/>
              <a:gd name="T39" fmla="*/ 127 h 199"/>
              <a:gd name="T40" fmla="*/ 56 w 122"/>
              <a:gd name="T41" fmla="*/ 121 h 199"/>
              <a:gd name="T42" fmla="*/ 53 w 122"/>
              <a:gd name="T43" fmla="*/ 114 h 199"/>
              <a:gd name="T44" fmla="*/ 50 w 122"/>
              <a:gd name="T45" fmla="*/ 110 h 199"/>
              <a:gd name="T46" fmla="*/ 46 w 122"/>
              <a:gd name="T47" fmla="*/ 106 h 199"/>
              <a:gd name="T48" fmla="*/ 40 w 122"/>
              <a:gd name="T49" fmla="*/ 104 h 199"/>
              <a:gd name="T50" fmla="*/ 34 w 122"/>
              <a:gd name="T51" fmla="*/ 102 h 199"/>
              <a:gd name="T52" fmla="*/ 28 w 122"/>
              <a:gd name="T53" fmla="*/ 100 h 199"/>
              <a:gd name="T54" fmla="*/ 20 w 122"/>
              <a:gd name="T55" fmla="*/ 99 h 199"/>
              <a:gd name="T56" fmla="*/ 0 w 122"/>
              <a:gd name="T57" fmla="*/ 99 h 199"/>
              <a:gd name="T58" fmla="*/ 0 w 122"/>
              <a:gd name="T59" fmla="*/ 99 h 199"/>
              <a:gd name="T60" fmla="*/ 20 w 122"/>
              <a:gd name="T61" fmla="*/ 98 h 199"/>
              <a:gd name="T62" fmla="*/ 28 w 122"/>
              <a:gd name="T63" fmla="*/ 97 h 199"/>
              <a:gd name="T64" fmla="*/ 34 w 122"/>
              <a:gd name="T65" fmla="*/ 96 h 199"/>
              <a:gd name="T66" fmla="*/ 40 w 122"/>
              <a:gd name="T67" fmla="*/ 94 h 199"/>
              <a:gd name="T68" fmla="*/ 46 w 122"/>
              <a:gd name="T69" fmla="*/ 91 h 199"/>
              <a:gd name="T70" fmla="*/ 50 w 122"/>
              <a:gd name="T71" fmla="*/ 87 h 199"/>
              <a:gd name="T72" fmla="*/ 53 w 122"/>
              <a:gd name="T73" fmla="*/ 83 h 199"/>
              <a:gd name="T74" fmla="*/ 56 w 122"/>
              <a:gd name="T75" fmla="*/ 77 h 199"/>
              <a:gd name="T76" fmla="*/ 57 w 122"/>
              <a:gd name="T77" fmla="*/ 70 h 199"/>
              <a:gd name="T78" fmla="*/ 59 w 122"/>
              <a:gd name="T79" fmla="*/ 62 h 199"/>
              <a:gd name="T80" fmla="*/ 60 w 122"/>
              <a:gd name="T81" fmla="*/ 53 h 199"/>
              <a:gd name="T82" fmla="*/ 61 w 122"/>
              <a:gd name="T83" fmla="*/ 29 h 199"/>
              <a:gd name="T84" fmla="*/ 61 w 122"/>
              <a:gd name="T85" fmla="*/ 0 h 199"/>
              <a:gd name="T86" fmla="*/ 61 w 122"/>
              <a:gd name="T87" fmla="*/ 0 h 199"/>
              <a:gd name="T88" fmla="*/ 62 w 122"/>
              <a:gd name="T89" fmla="*/ 29 h 199"/>
              <a:gd name="T90" fmla="*/ 63 w 122"/>
              <a:gd name="T91" fmla="*/ 53 h 199"/>
              <a:gd name="T92" fmla="*/ 64 w 122"/>
              <a:gd name="T93" fmla="*/ 62 h 199"/>
              <a:gd name="T94" fmla="*/ 65 w 122"/>
              <a:gd name="T95" fmla="*/ 70 h 199"/>
              <a:gd name="T96" fmla="*/ 67 w 122"/>
              <a:gd name="T97" fmla="*/ 77 h 199"/>
              <a:gd name="T98" fmla="*/ 70 w 122"/>
              <a:gd name="T99" fmla="*/ 83 h 199"/>
              <a:gd name="T100" fmla="*/ 73 w 122"/>
              <a:gd name="T101" fmla="*/ 87 h 199"/>
              <a:gd name="T102" fmla="*/ 77 w 122"/>
              <a:gd name="T103" fmla="*/ 91 h 199"/>
              <a:gd name="T104" fmla="*/ 82 w 122"/>
              <a:gd name="T105" fmla="*/ 94 h 199"/>
              <a:gd name="T106" fmla="*/ 88 w 122"/>
              <a:gd name="T107" fmla="*/ 96 h 199"/>
              <a:gd name="T108" fmla="*/ 95 w 122"/>
              <a:gd name="T109" fmla="*/ 97 h 199"/>
              <a:gd name="T110" fmla="*/ 103 w 122"/>
              <a:gd name="T111" fmla="*/ 98 h 199"/>
              <a:gd name="T112" fmla="*/ 122 w 122"/>
              <a:gd name="T113" fmla="*/ 99 h 199"/>
              <a:gd name="T114" fmla="*/ 122 w 122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2" h="199">
                <a:moveTo>
                  <a:pt x="122" y="99"/>
                </a:moveTo>
                <a:lnTo>
                  <a:pt x="122" y="99"/>
                </a:lnTo>
                <a:lnTo>
                  <a:pt x="103" y="99"/>
                </a:lnTo>
                <a:lnTo>
                  <a:pt x="95" y="100"/>
                </a:lnTo>
                <a:lnTo>
                  <a:pt x="88" y="102"/>
                </a:lnTo>
                <a:lnTo>
                  <a:pt x="82" y="104"/>
                </a:lnTo>
                <a:lnTo>
                  <a:pt x="77" y="106"/>
                </a:lnTo>
                <a:lnTo>
                  <a:pt x="73" y="110"/>
                </a:lnTo>
                <a:lnTo>
                  <a:pt x="70" y="114"/>
                </a:lnTo>
                <a:lnTo>
                  <a:pt x="67" y="121"/>
                </a:lnTo>
                <a:lnTo>
                  <a:pt x="65" y="127"/>
                </a:lnTo>
                <a:lnTo>
                  <a:pt x="64" y="135"/>
                </a:lnTo>
                <a:lnTo>
                  <a:pt x="63" y="144"/>
                </a:lnTo>
                <a:lnTo>
                  <a:pt x="62" y="168"/>
                </a:lnTo>
                <a:lnTo>
                  <a:pt x="61" y="199"/>
                </a:lnTo>
                <a:lnTo>
                  <a:pt x="61" y="199"/>
                </a:lnTo>
                <a:lnTo>
                  <a:pt x="61" y="168"/>
                </a:lnTo>
                <a:lnTo>
                  <a:pt x="60" y="144"/>
                </a:lnTo>
                <a:lnTo>
                  <a:pt x="59" y="135"/>
                </a:lnTo>
                <a:lnTo>
                  <a:pt x="57" y="127"/>
                </a:lnTo>
                <a:lnTo>
                  <a:pt x="56" y="121"/>
                </a:lnTo>
                <a:lnTo>
                  <a:pt x="53" y="114"/>
                </a:lnTo>
                <a:lnTo>
                  <a:pt x="50" y="110"/>
                </a:lnTo>
                <a:lnTo>
                  <a:pt x="46" y="106"/>
                </a:lnTo>
                <a:lnTo>
                  <a:pt x="40" y="104"/>
                </a:lnTo>
                <a:lnTo>
                  <a:pt x="34" y="102"/>
                </a:lnTo>
                <a:lnTo>
                  <a:pt x="28" y="100"/>
                </a:lnTo>
                <a:lnTo>
                  <a:pt x="20" y="99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4" y="96"/>
                </a:lnTo>
                <a:lnTo>
                  <a:pt x="40" y="94"/>
                </a:lnTo>
                <a:lnTo>
                  <a:pt x="46" y="91"/>
                </a:lnTo>
                <a:lnTo>
                  <a:pt x="50" y="87"/>
                </a:lnTo>
                <a:lnTo>
                  <a:pt x="53" y="83"/>
                </a:lnTo>
                <a:lnTo>
                  <a:pt x="56" y="77"/>
                </a:lnTo>
                <a:lnTo>
                  <a:pt x="57" y="70"/>
                </a:lnTo>
                <a:lnTo>
                  <a:pt x="59" y="62"/>
                </a:lnTo>
                <a:lnTo>
                  <a:pt x="60" y="53"/>
                </a:lnTo>
                <a:lnTo>
                  <a:pt x="61" y="29"/>
                </a:lnTo>
                <a:lnTo>
                  <a:pt x="61" y="0"/>
                </a:lnTo>
                <a:lnTo>
                  <a:pt x="61" y="0"/>
                </a:lnTo>
                <a:lnTo>
                  <a:pt x="62" y="29"/>
                </a:lnTo>
                <a:lnTo>
                  <a:pt x="63" y="53"/>
                </a:lnTo>
                <a:lnTo>
                  <a:pt x="64" y="62"/>
                </a:lnTo>
                <a:lnTo>
                  <a:pt x="65" y="70"/>
                </a:lnTo>
                <a:lnTo>
                  <a:pt x="67" y="77"/>
                </a:lnTo>
                <a:lnTo>
                  <a:pt x="70" y="83"/>
                </a:lnTo>
                <a:lnTo>
                  <a:pt x="73" y="87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7"/>
                </a:lnTo>
                <a:lnTo>
                  <a:pt x="103" y="98"/>
                </a:lnTo>
                <a:lnTo>
                  <a:pt x="122" y="99"/>
                </a:lnTo>
                <a:lnTo>
                  <a:pt x="122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4" name="Freeform 31"/>
          <p:cNvSpPr/>
          <p:nvPr userDrawn="1"/>
        </p:nvSpPr>
        <p:spPr bwMode="auto">
          <a:xfrm>
            <a:off x="8207375" y="21320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6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3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2 w 123"/>
              <a:gd name="T33" fmla="*/ 169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1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1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1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51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2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3 w 123"/>
              <a:gd name="T89" fmla="*/ 31 h 199"/>
              <a:gd name="T90" fmla="*/ 64 w 123"/>
              <a:gd name="T91" fmla="*/ 53 h 199"/>
              <a:gd name="T92" fmla="*/ 65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6 w 123"/>
              <a:gd name="T109" fmla="*/ 97 h 199"/>
              <a:gd name="T110" fmla="*/ 104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6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3" y="169"/>
                </a:lnTo>
                <a:lnTo>
                  <a:pt x="62" y="199"/>
                </a:lnTo>
                <a:lnTo>
                  <a:pt x="62" y="199"/>
                </a:lnTo>
                <a:lnTo>
                  <a:pt x="62" y="169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1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1" y="100"/>
                </a:lnTo>
                <a:lnTo>
                  <a:pt x="0" y="99"/>
                </a:lnTo>
                <a:lnTo>
                  <a:pt x="0" y="99"/>
                </a:lnTo>
                <a:lnTo>
                  <a:pt x="21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51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2" y="31"/>
                </a:lnTo>
                <a:lnTo>
                  <a:pt x="62" y="0"/>
                </a:lnTo>
                <a:lnTo>
                  <a:pt x="62" y="0"/>
                </a:lnTo>
                <a:lnTo>
                  <a:pt x="63" y="31"/>
                </a:lnTo>
                <a:lnTo>
                  <a:pt x="64" y="53"/>
                </a:lnTo>
                <a:lnTo>
                  <a:pt x="65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6" y="97"/>
                </a:lnTo>
                <a:lnTo>
                  <a:pt x="104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7" name="Rectangle 20488"/>
          <p:cNvSpPr>
            <a:spLocks noChangeArrowheads="1"/>
          </p:cNvSpPr>
          <p:nvPr userDrawn="1"/>
        </p:nvSpPr>
        <p:spPr bwMode="auto">
          <a:xfrm>
            <a:off x="8072438" y="39465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8" name="Freeform 20489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48 w 48"/>
              <a:gd name="T2" fmla="*/ 48 w 48"/>
              <a:gd name="T3" fmla="*/ 48 w 48"/>
              <a:gd name="T4" fmla="*/ 0 w 48"/>
              <a:gd name="T5" fmla="*/ 0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9" name="Freeform 20490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0" name="Freeform 20491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2" name="Freeform 20493"/>
          <p:cNvSpPr/>
          <p:nvPr userDrawn="1"/>
        </p:nvSpPr>
        <p:spPr bwMode="auto">
          <a:xfrm>
            <a:off x="8724901" y="3997325"/>
            <a:ext cx="74613" cy="38100"/>
          </a:xfrm>
          <a:custGeom>
            <a:avLst/>
            <a:gdLst>
              <a:gd name="T0" fmla="*/ 24 w 47"/>
              <a:gd name="T1" fmla="*/ 0 h 24"/>
              <a:gd name="T2" fmla="*/ 24 w 47"/>
              <a:gd name="T3" fmla="*/ 0 h 24"/>
              <a:gd name="T4" fmla="*/ 29 w 47"/>
              <a:gd name="T5" fmla="*/ 0 h 24"/>
              <a:gd name="T6" fmla="*/ 33 w 47"/>
              <a:gd name="T7" fmla="*/ 2 h 24"/>
              <a:gd name="T8" fmla="*/ 37 w 47"/>
              <a:gd name="T9" fmla="*/ 4 h 24"/>
              <a:gd name="T10" fmla="*/ 41 w 47"/>
              <a:gd name="T11" fmla="*/ 7 h 24"/>
              <a:gd name="T12" fmla="*/ 43 w 47"/>
              <a:gd name="T13" fmla="*/ 11 h 24"/>
              <a:gd name="T14" fmla="*/ 46 w 47"/>
              <a:gd name="T15" fmla="*/ 15 h 24"/>
              <a:gd name="T16" fmla="*/ 47 w 47"/>
              <a:gd name="T17" fmla="*/ 18 h 24"/>
              <a:gd name="T18" fmla="*/ 47 w 47"/>
              <a:gd name="T19" fmla="*/ 24 h 24"/>
              <a:gd name="T20" fmla="*/ 0 w 47"/>
              <a:gd name="T21" fmla="*/ 24 h 24"/>
              <a:gd name="T22" fmla="*/ 0 w 47"/>
              <a:gd name="T23" fmla="*/ 24 h 24"/>
              <a:gd name="T24" fmla="*/ 0 w 47"/>
              <a:gd name="T25" fmla="*/ 18 h 24"/>
              <a:gd name="T26" fmla="*/ 2 w 47"/>
              <a:gd name="T27" fmla="*/ 15 h 24"/>
              <a:gd name="T28" fmla="*/ 4 w 47"/>
              <a:gd name="T29" fmla="*/ 11 h 24"/>
              <a:gd name="T30" fmla="*/ 7 w 47"/>
              <a:gd name="T31" fmla="*/ 7 h 24"/>
              <a:gd name="T32" fmla="*/ 11 w 47"/>
              <a:gd name="T33" fmla="*/ 4 h 24"/>
              <a:gd name="T34" fmla="*/ 15 w 47"/>
              <a:gd name="T35" fmla="*/ 2 h 24"/>
              <a:gd name="T36" fmla="*/ 19 w 47"/>
              <a:gd name="T37" fmla="*/ 0 h 24"/>
              <a:gd name="T38" fmla="*/ 24 w 47"/>
              <a:gd name="T3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4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2"/>
                </a:lnTo>
                <a:lnTo>
                  <a:pt x="37" y="4"/>
                </a:lnTo>
                <a:lnTo>
                  <a:pt x="41" y="7"/>
                </a:lnTo>
                <a:lnTo>
                  <a:pt x="43" y="11"/>
                </a:lnTo>
                <a:lnTo>
                  <a:pt x="46" y="15"/>
                </a:lnTo>
                <a:lnTo>
                  <a:pt x="47" y="18"/>
                </a:lnTo>
                <a:lnTo>
                  <a:pt x="47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2" y="15"/>
                </a:lnTo>
                <a:lnTo>
                  <a:pt x="4" y="11"/>
                </a:lnTo>
                <a:lnTo>
                  <a:pt x="7" y="7"/>
                </a:lnTo>
                <a:lnTo>
                  <a:pt x="11" y="4"/>
                </a:lnTo>
                <a:lnTo>
                  <a:pt x="15" y="2"/>
                </a:lnTo>
                <a:lnTo>
                  <a:pt x="19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3" name="Freeform 20494"/>
          <p:cNvSpPr>
            <a:spLocks noEditPoints="1"/>
          </p:cNvSpPr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4" name="Rectangle 20495"/>
          <p:cNvSpPr>
            <a:spLocks noChangeArrowheads="1"/>
          </p:cNvSpPr>
          <p:nvPr userDrawn="1"/>
        </p:nvSpPr>
        <p:spPr bwMode="auto">
          <a:xfrm>
            <a:off x="8724901" y="40354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5" name="Freeform 20496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6" name="Freeform 20497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7" name="Freeform 20498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9" name="Freeform 20500"/>
          <p:cNvSpPr/>
          <p:nvPr userDrawn="1"/>
        </p:nvSpPr>
        <p:spPr bwMode="auto">
          <a:xfrm>
            <a:off x="8855076" y="3905250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1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3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5 w 47"/>
              <a:gd name="T35" fmla="*/ 1 h 23"/>
              <a:gd name="T36" fmla="*/ 20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1"/>
                </a:lnTo>
                <a:lnTo>
                  <a:pt x="37" y="4"/>
                </a:lnTo>
                <a:lnTo>
                  <a:pt x="41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3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5" y="1"/>
                </a:lnTo>
                <a:lnTo>
                  <a:pt x="20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0" name="Freeform 20501"/>
          <p:cNvSpPr>
            <a:spLocks noEditPoints="1"/>
          </p:cNvSpPr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1" name="Rectangle 20502"/>
          <p:cNvSpPr>
            <a:spLocks noChangeArrowheads="1"/>
          </p:cNvSpPr>
          <p:nvPr userDrawn="1"/>
        </p:nvSpPr>
        <p:spPr bwMode="auto">
          <a:xfrm>
            <a:off x="8855076" y="3941763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2" name="Freeform 20503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3" name="Freeform 20504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4" name="Freeform 20505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6" name="Freeform 20507"/>
          <p:cNvSpPr/>
          <p:nvPr userDrawn="1"/>
        </p:nvSpPr>
        <p:spPr bwMode="auto">
          <a:xfrm>
            <a:off x="8994776" y="3940175"/>
            <a:ext cx="73025" cy="36513"/>
          </a:xfrm>
          <a:custGeom>
            <a:avLst/>
            <a:gdLst>
              <a:gd name="T0" fmla="*/ 23 w 46"/>
              <a:gd name="T1" fmla="*/ 0 h 23"/>
              <a:gd name="T2" fmla="*/ 23 w 46"/>
              <a:gd name="T3" fmla="*/ 0 h 23"/>
              <a:gd name="T4" fmla="*/ 28 w 46"/>
              <a:gd name="T5" fmla="*/ 0 h 23"/>
              <a:gd name="T6" fmla="*/ 32 w 46"/>
              <a:gd name="T7" fmla="*/ 1 h 23"/>
              <a:gd name="T8" fmla="*/ 36 w 46"/>
              <a:gd name="T9" fmla="*/ 4 h 23"/>
              <a:gd name="T10" fmla="*/ 40 w 46"/>
              <a:gd name="T11" fmla="*/ 6 h 23"/>
              <a:gd name="T12" fmla="*/ 43 w 46"/>
              <a:gd name="T13" fmla="*/ 10 h 23"/>
              <a:gd name="T14" fmla="*/ 45 w 46"/>
              <a:gd name="T15" fmla="*/ 14 h 23"/>
              <a:gd name="T16" fmla="*/ 46 w 46"/>
              <a:gd name="T17" fmla="*/ 18 h 23"/>
              <a:gd name="T18" fmla="*/ 46 w 46"/>
              <a:gd name="T19" fmla="*/ 23 h 23"/>
              <a:gd name="T20" fmla="*/ 0 w 46"/>
              <a:gd name="T21" fmla="*/ 23 h 23"/>
              <a:gd name="T22" fmla="*/ 0 w 46"/>
              <a:gd name="T23" fmla="*/ 23 h 23"/>
              <a:gd name="T24" fmla="*/ 0 w 46"/>
              <a:gd name="T25" fmla="*/ 18 h 23"/>
              <a:gd name="T26" fmla="*/ 1 w 46"/>
              <a:gd name="T27" fmla="*/ 14 h 23"/>
              <a:gd name="T28" fmla="*/ 3 w 46"/>
              <a:gd name="T29" fmla="*/ 10 h 23"/>
              <a:gd name="T30" fmla="*/ 6 w 46"/>
              <a:gd name="T31" fmla="*/ 6 h 23"/>
              <a:gd name="T32" fmla="*/ 10 w 46"/>
              <a:gd name="T33" fmla="*/ 4 h 23"/>
              <a:gd name="T34" fmla="*/ 14 w 46"/>
              <a:gd name="T35" fmla="*/ 1 h 23"/>
              <a:gd name="T36" fmla="*/ 18 w 46"/>
              <a:gd name="T37" fmla="*/ 0 h 23"/>
              <a:gd name="T38" fmla="*/ 23 w 46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6" h="23">
                <a:moveTo>
                  <a:pt x="23" y="0"/>
                </a:moveTo>
                <a:lnTo>
                  <a:pt x="23" y="0"/>
                </a:lnTo>
                <a:lnTo>
                  <a:pt x="28" y="0"/>
                </a:lnTo>
                <a:lnTo>
                  <a:pt x="32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5" y="14"/>
                </a:lnTo>
                <a:lnTo>
                  <a:pt x="46" y="18"/>
                </a:lnTo>
                <a:lnTo>
                  <a:pt x="46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3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7" name="Freeform 20508"/>
          <p:cNvSpPr>
            <a:spLocks noEditPoints="1"/>
          </p:cNvSpPr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0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  <a:gd name="T8" fmla="*/ 46 w 46"/>
              <a:gd name="T9" fmla="*/ 0 w 46"/>
              <a:gd name="T10" fmla="*/ 0 w 46"/>
              <a:gd name="T11" fmla="*/ 46 w 46"/>
              <a:gd name="T12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6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8" name="Rectangle 20509"/>
          <p:cNvSpPr>
            <a:spLocks noChangeArrowheads="1"/>
          </p:cNvSpPr>
          <p:nvPr userDrawn="1"/>
        </p:nvSpPr>
        <p:spPr bwMode="auto">
          <a:xfrm>
            <a:off x="8994776" y="397668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9" name="Freeform 20510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46 w 46"/>
              <a:gd name="T2" fmla="*/ 46 w 46"/>
              <a:gd name="T3" fmla="*/ 46 w 46"/>
              <a:gd name="T4" fmla="*/ 0 w 46"/>
              <a:gd name="T5" fmla="*/ 0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0" name="Freeform 20511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1" name="Freeform 20512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3" name="Freeform 20514"/>
          <p:cNvSpPr/>
          <p:nvPr userDrawn="1"/>
        </p:nvSpPr>
        <p:spPr bwMode="auto">
          <a:xfrm>
            <a:off x="9134476" y="4022725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7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7" y="0"/>
                </a:lnTo>
                <a:lnTo>
                  <a:pt x="33" y="1"/>
                </a:lnTo>
                <a:lnTo>
                  <a:pt x="37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4" y="1"/>
                </a:lnTo>
                <a:lnTo>
                  <a:pt x="18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4" name="Freeform 20515"/>
          <p:cNvSpPr>
            <a:spLocks noEditPoints="1"/>
          </p:cNvSpPr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5" name="Rectangle 20516"/>
          <p:cNvSpPr>
            <a:spLocks noChangeArrowheads="1"/>
          </p:cNvSpPr>
          <p:nvPr userDrawn="1"/>
        </p:nvSpPr>
        <p:spPr bwMode="auto">
          <a:xfrm>
            <a:off x="9134476" y="405923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6" name="Freeform 20517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7" name="Freeform 20518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8" name="Freeform 20519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0" name="Freeform 20521"/>
          <p:cNvSpPr/>
          <p:nvPr userDrawn="1"/>
        </p:nvSpPr>
        <p:spPr bwMode="auto">
          <a:xfrm>
            <a:off x="8202613" y="4002088"/>
            <a:ext cx="74613" cy="36513"/>
          </a:xfrm>
          <a:custGeom>
            <a:avLst/>
            <a:gdLst>
              <a:gd name="T0" fmla="*/ 23 w 47"/>
              <a:gd name="T1" fmla="*/ 0 h 23"/>
              <a:gd name="T2" fmla="*/ 23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6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6 w 47"/>
              <a:gd name="T31" fmla="*/ 6 h 23"/>
              <a:gd name="T32" fmla="*/ 10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3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3" y="0"/>
                </a:moveTo>
                <a:lnTo>
                  <a:pt x="23" y="0"/>
                </a:lnTo>
                <a:lnTo>
                  <a:pt x="29" y="0"/>
                </a:lnTo>
                <a:lnTo>
                  <a:pt x="33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1" name="Freeform 20522"/>
          <p:cNvSpPr>
            <a:spLocks noEditPoints="1"/>
          </p:cNvSpPr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2" name="Rectangle 20523"/>
          <p:cNvSpPr>
            <a:spLocks noChangeArrowheads="1"/>
          </p:cNvSpPr>
          <p:nvPr userDrawn="1"/>
        </p:nvSpPr>
        <p:spPr bwMode="auto">
          <a:xfrm>
            <a:off x="8202613" y="4038600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3" name="Freeform 20524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4" name="Freeform 20525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5" name="Freeform 20526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53" name="Freeform 20545"/>
          <p:cNvSpPr/>
          <p:nvPr userDrawn="1"/>
        </p:nvSpPr>
        <p:spPr bwMode="auto">
          <a:xfrm>
            <a:off x="9818688" y="5068888"/>
            <a:ext cx="0" cy="25400"/>
          </a:xfrm>
          <a:custGeom>
            <a:avLst/>
            <a:gdLst>
              <a:gd name="T0" fmla="*/ 16 h 16"/>
              <a:gd name="T1" fmla="*/ 0 h 16"/>
              <a:gd name="T2" fmla="*/ 16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0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grpSp>
        <p:nvGrpSpPr>
          <p:cNvPr id="66" name="Group 65"/>
          <p:cNvGrpSpPr/>
          <p:nvPr userDrawn="1"/>
        </p:nvGrpSpPr>
        <p:grpSpPr>
          <a:xfrm>
            <a:off x="3503004" y="2706482"/>
            <a:ext cx="7877786" cy="4150136"/>
            <a:chOff x="-5486400" y="1530350"/>
            <a:chExt cx="4854575" cy="2557463"/>
          </a:xfrm>
        </p:grpSpPr>
        <p:pic>
          <p:nvPicPr>
            <p:cNvPr id="67" name="Picture 2055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862513" y="2960688"/>
              <a:ext cx="1649413" cy="341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" name="Freeform 20552"/>
            <p:cNvSpPr/>
            <p:nvPr/>
          </p:nvSpPr>
          <p:spPr bwMode="auto">
            <a:xfrm>
              <a:off x="-4719638" y="3087688"/>
              <a:ext cx="106363" cy="107950"/>
            </a:xfrm>
            <a:custGeom>
              <a:avLst/>
              <a:gdLst>
                <a:gd name="T0" fmla="*/ 67 w 67"/>
                <a:gd name="T1" fmla="*/ 34 h 68"/>
                <a:gd name="T2" fmla="*/ 67 w 67"/>
                <a:gd name="T3" fmla="*/ 34 h 68"/>
                <a:gd name="T4" fmla="*/ 66 w 67"/>
                <a:gd name="T5" fmla="*/ 41 h 68"/>
                <a:gd name="T6" fmla="*/ 63 w 67"/>
                <a:gd name="T7" fmla="*/ 47 h 68"/>
                <a:gd name="T8" fmla="*/ 61 w 67"/>
                <a:gd name="T9" fmla="*/ 53 h 68"/>
                <a:gd name="T10" fmla="*/ 57 w 67"/>
                <a:gd name="T11" fmla="*/ 58 h 68"/>
                <a:gd name="T12" fmla="*/ 52 w 67"/>
                <a:gd name="T13" fmla="*/ 62 h 68"/>
                <a:gd name="T14" fmla="*/ 46 w 67"/>
                <a:gd name="T15" fmla="*/ 66 h 68"/>
                <a:gd name="T16" fmla="*/ 40 w 67"/>
                <a:gd name="T17" fmla="*/ 67 h 68"/>
                <a:gd name="T18" fmla="*/ 33 w 67"/>
                <a:gd name="T19" fmla="*/ 68 h 68"/>
                <a:gd name="T20" fmla="*/ 33 w 67"/>
                <a:gd name="T21" fmla="*/ 68 h 68"/>
                <a:gd name="T22" fmla="*/ 26 w 67"/>
                <a:gd name="T23" fmla="*/ 67 h 68"/>
                <a:gd name="T24" fmla="*/ 19 w 67"/>
                <a:gd name="T25" fmla="*/ 66 h 68"/>
                <a:gd name="T26" fmla="*/ 14 w 67"/>
                <a:gd name="T27" fmla="*/ 62 h 68"/>
                <a:gd name="T28" fmla="*/ 9 w 67"/>
                <a:gd name="T29" fmla="*/ 58 h 68"/>
                <a:gd name="T30" fmla="*/ 5 w 67"/>
                <a:gd name="T31" fmla="*/ 53 h 68"/>
                <a:gd name="T32" fmla="*/ 2 w 67"/>
                <a:gd name="T33" fmla="*/ 47 h 68"/>
                <a:gd name="T34" fmla="*/ 0 w 67"/>
                <a:gd name="T35" fmla="*/ 41 h 68"/>
                <a:gd name="T36" fmla="*/ 0 w 67"/>
                <a:gd name="T37" fmla="*/ 34 h 68"/>
                <a:gd name="T38" fmla="*/ 0 w 67"/>
                <a:gd name="T39" fmla="*/ 34 h 68"/>
                <a:gd name="T40" fmla="*/ 0 w 67"/>
                <a:gd name="T41" fmla="*/ 28 h 68"/>
                <a:gd name="T42" fmla="*/ 2 w 67"/>
                <a:gd name="T43" fmla="*/ 21 h 68"/>
                <a:gd name="T44" fmla="*/ 5 w 67"/>
                <a:gd name="T45" fmla="*/ 15 h 68"/>
                <a:gd name="T46" fmla="*/ 9 w 67"/>
                <a:gd name="T47" fmla="*/ 11 h 68"/>
                <a:gd name="T48" fmla="*/ 14 w 67"/>
                <a:gd name="T49" fmla="*/ 6 h 68"/>
                <a:gd name="T50" fmla="*/ 19 w 67"/>
                <a:gd name="T51" fmla="*/ 3 h 68"/>
                <a:gd name="T52" fmla="*/ 26 w 67"/>
                <a:gd name="T53" fmla="*/ 0 h 68"/>
                <a:gd name="T54" fmla="*/ 33 w 67"/>
                <a:gd name="T55" fmla="*/ 0 h 68"/>
                <a:gd name="T56" fmla="*/ 33 w 67"/>
                <a:gd name="T57" fmla="*/ 0 h 68"/>
                <a:gd name="T58" fmla="*/ 40 w 67"/>
                <a:gd name="T59" fmla="*/ 0 h 68"/>
                <a:gd name="T60" fmla="*/ 46 w 67"/>
                <a:gd name="T61" fmla="*/ 3 h 68"/>
                <a:gd name="T62" fmla="*/ 52 w 67"/>
                <a:gd name="T63" fmla="*/ 6 h 68"/>
                <a:gd name="T64" fmla="*/ 57 w 67"/>
                <a:gd name="T65" fmla="*/ 11 h 68"/>
                <a:gd name="T66" fmla="*/ 61 w 67"/>
                <a:gd name="T67" fmla="*/ 15 h 68"/>
                <a:gd name="T68" fmla="*/ 63 w 67"/>
                <a:gd name="T69" fmla="*/ 21 h 68"/>
                <a:gd name="T70" fmla="*/ 66 w 67"/>
                <a:gd name="T71" fmla="*/ 28 h 68"/>
                <a:gd name="T72" fmla="*/ 67 w 67"/>
                <a:gd name="T73" fmla="*/ 34 h 68"/>
                <a:gd name="T74" fmla="*/ 67 w 67"/>
                <a:gd name="T75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" h="68">
                  <a:moveTo>
                    <a:pt x="67" y="34"/>
                  </a:moveTo>
                  <a:lnTo>
                    <a:pt x="67" y="34"/>
                  </a:lnTo>
                  <a:lnTo>
                    <a:pt x="66" y="41"/>
                  </a:lnTo>
                  <a:lnTo>
                    <a:pt x="63" y="47"/>
                  </a:lnTo>
                  <a:lnTo>
                    <a:pt x="61" y="53"/>
                  </a:lnTo>
                  <a:lnTo>
                    <a:pt x="57" y="58"/>
                  </a:lnTo>
                  <a:lnTo>
                    <a:pt x="52" y="62"/>
                  </a:lnTo>
                  <a:lnTo>
                    <a:pt x="46" y="66"/>
                  </a:lnTo>
                  <a:lnTo>
                    <a:pt x="40" y="67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26" y="67"/>
                  </a:lnTo>
                  <a:lnTo>
                    <a:pt x="19" y="66"/>
                  </a:lnTo>
                  <a:lnTo>
                    <a:pt x="14" y="62"/>
                  </a:lnTo>
                  <a:lnTo>
                    <a:pt x="9" y="58"/>
                  </a:lnTo>
                  <a:lnTo>
                    <a:pt x="5" y="53"/>
                  </a:lnTo>
                  <a:lnTo>
                    <a:pt x="2" y="47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5" y="15"/>
                  </a:lnTo>
                  <a:lnTo>
                    <a:pt x="9" y="11"/>
                  </a:lnTo>
                  <a:lnTo>
                    <a:pt x="14" y="6"/>
                  </a:lnTo>
                  <a:lnTo>
                    <a:pt x="19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0" y="0"/>
                  </a:lnTo>
                  <a:lnTo>
                    <a:pt x="46" y="3"/>
                  </a:lnTo>
                  <a:lnTo>
                    <a:pt x="52" y="6"/>
                  </a:lnTo>
                  <a:lnTo>
                    <a:pt x="57" y="11"/>
                  </a:lnTo>
                  <a:lnTo>
                    <a:pt x="61" y="15"/>
                  </a:lnTo>
                  <a:lnTo>
                    <a:pt x="63" y="21"/>
                  </a:lnTo>
                  <a:lnTo>
                    <a:pt x="66" y="28"/>
                  </a:lnTo>
                  <a:lnTo>
                    <a:pt x="67" y="34"/>
                  </a:lnTo>
                  <a:lnTo>
                    <a:pt x="67" y="34"/>
                  </a:lnTo>
                  <a:close/>
                </a:path>
              </a:pathLst>
            </a:custGeom>
            <a:solidFill>
              <a:srgbClr val="F47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69" name="Freeform 20553"/>
            <p:cNvSpPr/>
            <p:nvPr/>
          </p:nvSpPr>
          <p:spPr bwMode="auto">
            <a:xfrm>
              <a:off x="-3443288" y="3087688"/>
              <a:ext cx="107950" cy="107950"/>
            </a:xfrm>
            <a:custGeom>
              <a:avLst/>
              <a:gdLst>
                <a:gd name="T0" fmla="*/ 68 w 68"/>
                <a:gd name="T1" fmla="*/ 34 h 68"/>
                <a:gd name="T2" fmla="*/ 68 w 68"/>
                <a:gd name="T3" fmla="*/ 34 h 68"/>
                <a:gd name="T4" fmla="*/ 67 w 68"/>
                <a:gd name="T5" fmla="*/ 41 h 68"/>
                <a:gd name="T6" fmla="*/ 65 w 68"/>
                <a:gd name="T7" fmla="*/ 47 h 68"/>
                <a:gd name="T8" fmla="*/ 61 w 68"/>
                <a:gd name="T9" fmla="*/ 53 h 68"/>
                <a:gd name="T10" fmla="*/ 57 w 68"/>
                <a:gd name="T11" fmla="*/ 58 h 68"/>
                <a:gd name="T12" fmla="*/ 52 w 68"/>
                <a:gd name="T13" fmla="*/ 62 h 68"/>
                <a:gd name="T14" fmla="*/ 47 w 68"/>
                <a:gd name="T15" fmla="*/ 66 h 68"/>
                <a:gd name="T16" fmla="*/ 41 w 68"/>
                <a:gd name="T17" fmla="*/ 67 h 68"/>
                <a:gd name="T18" fmla="*/ 34 w 68"/>
                <a:gd name="T19" fmla="*/ 68 h 68"/>
                <a:gd name="T20" fmla="*/ 34 w 68"/>
                <a:gd name="T21" fmla="*/ 68 h 68"/>
                <a:gd name="T22" fmla="*/ 28 w 68"/>
                <a:gd name="T23" fmla="*/ 67 h 68"/>
                <a:gd name="T24" fmla="*/ 21 w 68"/>
                <a:gd name="T25" fmla="*/ 66 h 68"/>
                <a:gd name="T26" fmla="*/ 15 w 68"/>
                <a:gd name="T27" fmla="*/ 62 h 68"/>
                <a:gd name="T28" fmla="*/ 11 w 68"/>
                <a:gd name="T29" fmla="*/ 58 h 68"/>
                <a:gd name="T30" fmla="*/ 5 w 68"/>
                <a:gd name="T31" fmla="*/ 53 h 68"/>
                <a:gd name="T32" fmla="*/ 3 w 68"/>
                <a:gd name="T33" fmla="*/ 47 h 68"/>
                <a:gd name="T34" fmla="*/ 0 w 68"/>
                <a:gd name="T35" fmla="*/ 41 h 68"/>
                <a:gd name="T36" fmla="*/ 0 w 68"/>
                <a:gd name="T37" fmla="*/ 34 h 68"/>
                <a:gd name="T38" fmla="*/ 0 w 68"/>
                <a:gd name="T39" fmla="*/ 34 h 68"/>
                <a:gd name="T40" fmla="*/ 0 w 68"/>
                <a:gd name="T41" fmla="*/ 28 h 68"/>
                <a:gd name="T42" fmla="*/ 3 w 68"/>
                <a:gd name="T43" fmla="*/ 21 h 68"/>
                <a:gd name="T44" fmla="*/ 5 w 68"/>
                <a:gd name="T45" fmla="*/ 15 h 68"/>
                <a:gd name="T46" fmla="*/ 11 w 68"/>
                <a:gd name="T47" fmla="*/ 11 h 68"/>
                <a:gd name="T48" fmla="*/ 15 w 68"/>
                <a:gd name="T49" fmla="*/ 6 h 68"/>
                <a:gd name="T50" fmla="*/ 21 w 68"/>
                <a:gd name="T51" fmla="*/ 3 h 68"/>
                <a:gd name="T52" fmla="*/ 28 w 68"/>
                <a:gd name="T53" fmla="*/ 0 h 68"/>
                <a:gd name="T54" fmla="*/ 34 w 68"/>
                <a:gd name="T55" fmla="*/ 0 h 68"/>
                <a:gd name="T56" fmla="*/ 34 w 68"/>
                <a:gd name="T57" fmla="*/ 0 h 68"/>
                <a:gd name="T58" fmla="*/ 41 w 68"/>
                <a:gd name="T59" fmla="*/ 0 h 68"/>
                <a:gd name="T60" fmla="*/ 47 w 68"/>
                <a:gd name="T61" fmla="*/ 3 h 68"/>
                <a:gd name="T62" fmla="*/ 52 w 68"/>
                <a:gd name="T63" fmla="*/ 6 h 68"/>
                <a:gd name="T64" fmla="*/ 57 w 68"/>
                <a:gd name="T65" fmla="*/ 11 h 68"/>
                <a:gd name="T66" fmla="*/ 61 w 68"/>
                <a:gd name="T67" fmla="*/ 15 h 68"/>
                <a:gd name="T68" fmla="*/ 65 w 68"/>
                <a:gd name="T69" fmla="*/ 21 h 68"/>
                <a:gd name="T70" fmla="*/ 67 w 68"/>
                <a:gd name="T71" fmla="*/ 28 h 68"/>
                <a:gd name="T72" fmla="*/ 68 w 68"/>
                <a:gd name="T73" fmla="*/ 34 h 68"/>
                <a:gd name="T74" fmla="*/ 68 w 68"/>
                <a:gd name="T75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8" h="68">
                  <a:moveTo>
                    <a:pt x="68" y="34"/>
                  </a:moveTo>
                  <a:lnTo>
                    <a:pt x="68" y="34"/>
                  </a:lnTo>
                  <a:lnTo>
                    <a:pt x="67" y="41"/>
                  </a:lnTo>
                  <a:lnTo>
                    <a:pt x="65" y="47"/>
                  </a:lnTo>
                  <a:lnTo>
                    <a:pt x="61" y="53"/>
                  </a:lnTo>
                  <a:lnTo>
                    <a:pt x="57" y="58"/>
                  </a:lnTo>
                  <a:lnTo>
                    <a:pt x="52" y="62"/>
                  </a:lnTo>
                  <a:lnTo>
                    <a:pt x="47" y="66"/>
                  </a:lnTo>
                  <a:lnTo>
                    <a:pt x="41" y="67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28" y="67"/>
                  </a:lnTo>
                  <a:lnTo>
                    <a:pt x="21" y="66"/>
                  </a:lnTo>
                  <a:lnTo>
                    <a:pt x="15" y="62"/>
                  </a:lnTo>
                  <a:lnTo>
                    <a:pt x="11" y="58"/>
                  </a:lnTo>
                  <a:lnTo>
                    <a:pt x="5" y="53"/>
                  </a:lnTo>
                  <a:lnTo>
                    <a:pt x="3" y="47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3" y="21"/>
                  </a:lnTo>
                  <a:lnTo>
                    <a:pt x="5" y="15"/>
                  </a:lnTo>
                  <a:lnTo>
                    <a:pt x="11" y="11"/>
                  </a:lnTo>
                  <a:lnTo>
                    <a:pt x="15" y="6"/>
                  </a:lnTo>
                  <a:lnTo>
                    <a:pt x="21" y="3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7" y="3"/>
                  </a:lnTo>
                  <a:lnTo>
                    <a:pt x="52" y="6"/>
                  </a:lnTo>
                  <a:lnTo>
                    <a:pt x="57" y="11"/>
                  </a:lnTo>
                  <a:lnTo>
                    <a:pt x="61" y="15"/>
                  </a:lnTo>
                  <a:lnTo>
                    <a:pt x="65" y="21"/>
                  </a:lnTo>
                  <a:lnTo>
                    <a:pt x="67" y="28"/>
                  </a:lnTo>
                  <a:lnTo>
                    <a:pt x="68" y="34"/>
                  </a:lnTo>
                  <a:lnTo>
                    <a:pt x="68" y="34"/>
                  </a:lnTo>
                  <a:close/>
                </a:path>
              </a:pathLst>
            </a:custGeom>
            <a:solidFill>
              <a:srgbClr val="F47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70" name="Rectangle 20554"/>
            <p:cNvSpPr>
              <a:spLocks noChangeArrowheads="1"/>
            </p:cNvSpPr>
            <p:nvPr/>
          </p:nvSpPr>
          <p:spPr bwMode="auto">
            <a:xfrm>
              <a:off x="-4691063" y="2971800"/>
              <a:ext cx="26988" cy="74613"/>
            </a:xfrm>
            <a:prstGeom prst="rect">
              <a:avLst/>
            </a:prstGeom>
            <a:solidFill>
              <a:srgbClr val="F47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71" name="Rectangle 20555"/>
            <p:cNvSpPr>
              <a:spLocks noChangeArrowheads="1"/>
            </p:cNvSpPr>
            <p:nvPr/>
          </p:nvSpPr>
          <p:spPr bwMode="auto">
            <a:xfrm>
              <a:off x="-4621213" y="2971800"/>
              <a:ext cx="2698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72" name="Rectangle 20556"/>
            <p:cNvSpPr>
              <a:spLocks noChangeArrowheads="1"/>
            </p:cNvSpPr>
            <p:nvPr/>
          </p:nvSpPr>
          <p:spPr bwMode="auto">
            <a:xfrm>
              <a:off x="-4530725" y="2971800"/>
              <a:ext cx="2698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73" name="Rectangle 20557"/>
            <p:cNvSpPr>
              <a:spLocks noChangeArrowheads="1"/>
            </p:cNvSpPr>
            <p:nvPr/>
          </p:nvSpPr>
          <p:spPr bwMode="auto">
            <a:xfrm>
              <a:off x="-4441825" y="2971800"/>
              <a:ext cx="2698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74" name="Rectangle 20558"/>
            <p:cNvSpPr>
              <a:spLocks noChangeArrowheads="1"/>
            </p:cNvSpPr>
            <p:nvPr/>
          </p:nvSpPr>
          <p:spPr bwMode="auto">
            <a:xfrm>
              <a:off x="-4298950" y="2971800"/>
              <a:ext cx="2698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75" name="Rectangle 20559"/>
            <p:cNvSpPr>
              <a:spLocks noChangeArrowheads="1"/>
            </p:cNvSpPr>
            <p:nvPr/>
          </p:nvSpPr>
          <p:spPr bwMode="auto">
            <a:xfrm>
              <a:off x="-4210050" y="2971800"/>
              <a:ext cx="2698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76" name="Rectangle 20560"/>
            <p:cNvSpPr>
              <a:spLocks noChangeArrowheads="1"/>
            </p:cNvSpPr>
            <p:nvPr/>
          </p:nvSpPr>
          <p:spPr bwMode="auto">
            <a:xfrm>
              <a:off x="-4119563" y="2971800"/>
              <a:ext cx="25400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77" name="Rectangle 20561"/>
            <p:cNvSpPr>
              <a:spLocks noChangeArrowheads="1"/>
            </p:cNvSpPr>
            <p:nvPr/>
          </p:nvSpPr>
          <p:spPr bwMode="auto">
            <a:xfrm>
              <a:off x="-3976688" y="2971800"/>
              <a:ext cx="2698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78" name="Rectangle 20562"/>
            <p:cNvSpPr>
              <a:spLocks noChangeArrowheads="1"/>
            </p:cNvSpPr>
            <p:nvPr/>
          </p:nvSpPr>
          <p:spPr bwMode="auto">
            <a:xfrm>
              <a:off x="-3887788" y="2971800"/>
              <a:ext cx="2698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79" name="Rectangle 20563"/>
            <p:cNvSpPr>
              <a:spLocks noChangeArrowheads="1"/>
            </p:cNvSpPr>
            <p:nvPr/>
          </p:nvSpPr>
          <p:spPr bwMode="auto">
            <a:xfrm>
              <a:off x="-3798888" y="2971800"/>
              <a:ext cx="2698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80" name="Rectangle 20564"/>
            <p:cNvSpPr>
              <a:spLocks noChangeArrowheads="1"/>
            </p:cNvSpPr>
            <p:nvPr/>
          </p:nvSpPr>
          <p:spPr bwMode="auto">
            <a:xfrm>
              <a:off x="-3656013" y="2971800"/>
              <a:ext cx="2698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81" name="Rectangle 20565"/>
            <p:cNvSpPr>
              <a:spLocks noChangeArrowheads="1"/>
            </p:cNvSpPr>
            <p:nvPr/>
          </p:nvSpPr>
          <p:spPr bwMode="auto">
            <a:xfrm>
              <a:off x="-3565525" y="2971800"/>
              <a:ext cx="2698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82" name="Rectangle 20566"/>
            <p:cNvSpPr>
              <a:spLocks noChangeArrowheads="1"/>
            </p:cNvSpPr>
            <p:nvPr/>
          </p:nvSpPr>
          <p:spPr bwMode="auto">
            <a:xfrm>
              <a:off x="-3476625" y="2971800"/>
              <a:ext cx="26988" cy="38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83" name="Rectangle 20567"/>
            <p:cNvSpPr>
              <a:spLocks noChangeArrowheads="1"/>
            </p:cNvSpPr>
            <p:nvPr/>
          </p:nvSpPr>
          <p:spPr bwMode="auto">
            <a:xfrm>
              <a:off x="-4370388" y="2971800"/>
              <a:ext cx="26988" cy="74613"/>
            </a:xfrm>
            <a:prstGeom prst="rect">
              <a:avLst/>
            </a:prstGeom>
            <a:solidFill>
              <a:srgbClr val="F47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84" name="Rectangle 20568"/>
            <p:cNvSpPr>
              <a:spLocks noChangeArrowheads="1"/>
            </p:cNvSpPr>
            <p:nvPr/>
          </p:nvSpPr>
          <p:spPr bwMode="auto">
            <a:xfrm>
              <a:off x="-4048125" y="2971800"/>
              <a:ext cx="23813" cy="74613"/>
            </a:xfrm>
            <a:prstGeom prst="rect">
              <a:avLst/>
            </a:prstGeom>
            <a:solidFill>
              <a:srgbClr val="F47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85" name="Rectangle 20569"/>
            <p:cNvSpPr>
              <a:spLocks noChangeArrowheads="1"/>
            </p:cNvSpPr>
            <p:nvPr/>
          </p:nvSpPr>
          <p:spPr bwMode="auto">
            <a:xfrm>
              <a:off x="-3727450" y="2971800"/>
              <a:ext cx="25400" cy="74613"/>
            </a:xfrm>
            <a:prstGeom prst="rect">
              <a:avLst/>
            </a:prstGeom>
            <a:solidFill>
              <a:srgbClr val="F47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86" name="Rectangle 20570"/>
            <p:cNvSpPr>
              <a:spLocks noChangeArrowheads="1"/>
            </p:cNvSpPr>
            <p:nvPr/>
          </p:nvSpPr>
          <p:spPr bwMode="auto">
            <a:xfrm>
              <a:off x="-3408363" y="2971800"/>
              <a:ext cx="26988" cy="74613"/>
            </a:xfrm>
            <a:prstGeom prst="rect">
              <a:avLst/>
            </a:prstGeom>
            <a:solidFill>
              <a:srgbClr val="F47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87" name="Freeform 20571"/>
            <p:cNvSpPr/>
            <p:nvPr/>
          </p:nvSpPr>
          <p:spPr bwMode="auto">
            <a:xfrm>
              <a:off x="-3340100" y="1676400"/>
              <a:ext cx="2489200" cy="130175"/>
            </a:xfrm>
            <a:custGeom>
              <a:avLst/>
              <a:gdLst>
                <a:gd name="T0" fmla="*/ 1568 w 1568"/>
                <a:gd name="T1" fmla="*/ 82 h 82"/>
                <a:gd name="T2" fmla="*/ 0 w 1568"/>
                <a:gd name="T3" fmla="*/ 70 h 82"/>
                <a:gd name="T4" fmla="*/ 0 w 1568"/>
                <a:gd name="T5" fmla="*/ 70 h 82"/>
                <a:gd name="T6" fmla="*/ 3 w 1568"/>
                <a:gd name="T7" fmla="*/ 56 h 82"/>
                <a:gd name="T8" fmla="*/ 7 w 1568"/>
                <a:gd name="T9" fmla="*/ 43 h 82"/>
                <a:gd name="T10" fmla="*/ 13 w 1568"/>
                <a:gd name="T11" fmla="*/ 30 h 82"/>
                <a:gd name="T12" fmla="*/ 22 w 1568"/>
                <a:gd name="T13" fmla="*/ 19 h 82"/>
                <a:gd name="T14" fmla="*/ 33 w 1568"/>
                <a:gd name="T15" fmla="*/ 11 h 82"/>
                <a:gd name="T16" fmla="*/ 45 w 1568"/>
                <a:gd name="T17" fmla="*/ 5 h 82"/>
                <a:gd name="T18" fmla="*/ 59 w 1568"/>
                <a:gd name="T19" fmla="*/ 1 h 82"/>
                <a:gd name="T20" fmla="*/ 73 w 1568"/>
                <a:gd name="T21" fmla="*/ 0 h 82"/>
                <a:gd name="T22" fmla="*/ 1497 w 1568"/>
                <a:gd name="T23" fmla="*/ 10 h 82"/>
                <a:gd name="T24" fmla="*/ 1497 w 1568"/>
                <a:gd name="T25" fmla="*/ 10 h 82"/>
                <a:gd name="T26" fmla="*/ 1512 w 1568"/>
                <a:gd name="T27" fmla="*/ 11 h 82"/>
                <a:gd name="T28" fmla="*/ 1525 w 1568"/>
                <a:gd name="T29" fmla="*/ 17 h 82"/>
                <a:gd name="T30" fmla="*/ 1537 w 1568"/>
                <a:gd name="T31" fmla="*/ 23 h 82"/>
                <a:gd name="T32" fmla="*/ 1547 w 1568"/>
                <a:gd name="T33" fmla="*/ 32 h 82"/>
                <a:gd name="T34" fmla="*/ 1556 w 1568"/>
                <a:gd name="T35" fmla="*/ 43 h 82"/>
                <a:gd name="T36" fmla="*/ 1563 w 1568"/>
                <a:gd name="T37" fmla="*/ 54 h 82"/>
                <a:gd name="T38" fmla="*/ 1566 w 1568"/>
                <a:gd name="T39" fmla="*/ 67 h 82"/>
                <a:gd name="T40" fmla="*/ 1568 w 1568"/>
                <a:gd name="T4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8" h="82">
                  <a:moveTo>
                    <a:pt x="1568" y="82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3" y="5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22" y="19"/>
                  </a:lnTo>
                  <a:lnTo>
                    <a:pt x="33" y="11"/>
                  </a:lnTo>
                  <a:lnTo>
                    <a:pt x="45" y="5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1497" y="10"/>
                  </a:lnTo>
                  <a:lnTo>
                    <a:pt x="1497" y="10"/>
                  </a:lnTo>
                  <a:lnTo>
                    <a:pt x="1512" y="11"/>
                  </a:lnTo>
                  <a:lnTo>
                    <a:pt x="1525" y="17"/>
                  </a:lnTo>
                  <a:lnTo>
                    <a:pt x="1537" y="23"/>
                  </a:lnTo>
                  <a:lnTo>
                    <a:pt x="1547" y="32"/>
                  </a:lnTo>
                  <a:lnTo>
                    <a:pt x="1556" y="43"/>
                  </a:lnTo>
                  <a:lnTo>
                    <a:pt x="1563" y="54"/>
                  </a:lnTo>
                  <a:lnTo>
                    <a:pt x="1566" y="67"/>
                  </a:lnTo>
                  <a:lnTo>
                    <a:pt x="1568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88" name="Freeform 20572"/>
            <p:cNvSpPr/>
            <p:nvPr/>
          </p:nvSpPr>
          <p:spPr bwMode="auto">
            <a:xfrm>
              <a:off x="-3340100" y="1676400"/>
              <a:ext cx="2489200" cy="130175"/>
            </a:xfrm>
            <a:custGeom>
              <a:avLst/>
              <a:gdLst>
                <a:gd name="T0" fmla="*/ 1568 w 1568"/>
                <a:gd name="T1" fmla="*/ 82 h 82"/>
                <a:gd name="T2" fmla="*/ 0 w 1568"/>
                <a:gd name="T3" fmla="*/ 70 h 82"/>
                <a:gd name="T4" fmla="*/ 0 w 1568"/>
                <a:gd name="T5" fmla="*/ 70 h 82"/>
                <a:gd name="T6" fmla="*/ 3 w 1568"/>
                <a:gd name="T7" fmla="*/ 56 h 82"/>
                <a:gd name="T8" fmla="*/ 7 w 1568"/>
                <a:gd name="T9" fmla="*/ 43 h 82"/>
                <a:gd name="T10" fmla="*/ 13 w 1568"/>
                <a:gd name="T11" fmla="*/ 30 h 82"/>
                <a:gd name="T12" fmla="*/ 22 w 1568"/>
                <a:gd name="T13" fmla="*/ 19 h 82"/>
                <a:gd name="T14" fmla="*/ 33 w 1568"/>
                <a:gd name="T15" fmla="*/ 11 h 82"/>
                <a:gd name="T16" fmla="*/ 45 w 1568"/>
                <a:gd name="T17" fmla="*/ 5 h 82"/>
                <a:gd name="T18" fmla="*/ 59 w 1568"/>
                <a:gd name="T19" fmla="*/ 1 h 82"/>
                <a:gd name="T20" fmla="*/ 73 w 1568"/>
                <a:gd name="T21" fmla="*/ 0 h 82"/>
                <a:gd name="T22" fmla="*/ 1497 w 1568"/>
                <a:gd name="T23" fmla="*/ 10 h 82"/>
                <a:gd name="T24" fmla="*/ 1497 w 1568"/>
                <a:gd name="T25" fmla="*/ 10 h 82"/>
                <a:gd name="T26" fmla="*/ 1512 w 1568"/>
                <a:gd name="T27" fmla="*/ 11 h 82"/>
                <a:gd name="T28" fmla="*/ 1525 w 1568"/>
                <a:gd name="T29" fmla="*/ 17 h 82"/>
                <a:gd name="T30" fmla="*/ 1537 w 1568"/>
                <a:gd name="T31" fmla="*/ 23 h 82"/>
                <a:gd name="T32" fmla="*/ 1547 w 1568"/>
                <a:gd name="T33" fmla="*/ 32 h 82"/>
                <a:gd name="T34" fmla="*/ 1556 w 1568"/>
                <a:gd name="T35" fmla="*/ 43 h 82"/>
                <a:gd name="T36" fmla="*/ 1563 w 1568"/>
                <a:gd name="T37" fmla="*/ 54 h 82"/>
                <a:gd name="T38" fmla="*/ 1566 w 1568"/>
                <a:gd name="T39" fmla="*/ 67 h 82"/>
                <a:gd name="T40" fmla="*/ 1568 w 1568"/>
                <a:gd name="T4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8" h="82">
                  <a:moveTo>
                    <a:pt x="1568" y="82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3" y="5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22" y="19"/>
                  </a:lnTo>
                  <a:lnTo>
                    <a:pt x="33" y="11"/>
                  </a:lnTo>
                  <a:lnTo>
                    <a:pt x="45" y="5"/>
                  </a:lnTo>
                  <a:lnTo>
                    <a:pt x="59" y="1"/>
                  </a:lnTo>
                  <a:lnTo>
                    <a:pt x="73" y="0"/>
                  </a:lnTo>
                  <a:lnTo>
                    <a:pt x="1497" y="10"/>
                  </a:lnTo>
                  <a:lnTo>
                    <a:pt x="1497" y="10"/>
                  </a:lnTo>
                  <a:lnTo>
                    <a:pt x="1512" y="11"/>
                  </a:lnTo>
                  <a:lnTo>
                    <a:pt x="1525" y="17"/>
                  </a:lnTo>
                  <a:lnTo>
                    <a:pt x="1537" y="23"/>
                  </a:lnTo>
                  <a:lnTo>
                    <a:pt x="1547" y="32"/>
                  </a:lnTo>
                  <a:lnTo>
                    <a:pt x="1556" y="43"/>
                  </a:lnTo>
                  <a:lnTo>
                    <a:pt x="1563" y="54"/>
                  </a:lnTo>
                  <a:lnTo>
                    <a:pt x="1566" y="67"/>
                  </a:lnTo>
                  <a:lnTo>
                    <a:pt x="1568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89" name="Freeform 20573"/>
            <p:cNvSpPr/>
            <p:nvPr/>
          </p:nvSpPr>
          <p:spPr bwMode="auto">
            <a:xfrm>
              <a:off x="-3190875" y="1787525"/>
              <a:ext cx="2182813" cy="1138238"/>
            </a:xfrm>
            <a:custGeom>
              <a:avLst/>
              <a:gdLst>
                <a:gd name="T0" fmla="*/ 1325 w 1375"/>
                <a:gd name="T1" fmla="*/ 717 h 717"/>
                <a:gd name="T2" fmla="*/ 44 w 1375"/>
                <a:gd name="T3" fmla="*/ 706 h 717"/>
                <a:gd name="T4" fmla="*/ 44 w 1375"/>
                <a:gd name="T5" fmla="*/ 706 h 717"/>
                <a:gd name="T6" fmla="*/ 35 w 1375"/>
                <a:gd name="T7" fmla="*/ 705 h 717"/>
                <a:gd name="T8" fmla="*/ 27 w 1375"/>
                <a:gd name="T9" fmla="*/ 702 h 717"/>
                <a:gd name="T10" fmla="*/ 20 w 1375"/>
                <a:gd name="T11" fmla="*/ 698 h 717"/>
                <a:gd name="T12" fmla="*/ 13 w 1375"/>
                <a:gd name="T13" fmla="*/ 693 h 717"/>
                <a:gd name="T14" fmla="*/ 8 w 1375"/>
                <a:gd name="T15" fmla="*/ 685 h 717"/>
                <a:gd name="T16" fmla="*/ 4 w 1375"/>
                <a:gd name="T17" fmla="*/ 679 h 717"/>
                <a:gd name="T18" fmla="*/ 1 w 1375"/>
                <a:gd name="T19" fmla="*/ 670 h 717"/>
                <a:gd name="T20" fmla="*/ 0 w 1375"/>
                <a:gd name="T21" fmla="*/ 661 h 717"/>
                <a:gd name="T22" fmla="*/ 5 w 1375"/>
                <a:gd name="T23" fmla="*/ 0 h 717"/>
                <a:gd name="T24" fmla="*/ 1375 w 1375"/>
                <a:gd name="T25" fmla="*/ 12 h 717"/>
                <a:gd name="T26" fmla="*/ 1370 w 1375"/>
                <a:gd name="T27" fmla="*/ 672 h 717"/>
                <a:gd name="T28" fmla="*/ 1370 w 1375"/>
                <a:gd name="T29" fmla="*/ 672 h 717"/>
                <a:gd name="T30" fmla="*/ 1368 w 1375"/>
                <a:gd name="T31" fmla="*/ 681 h 717"/>
                <a:gd name="T32" fmla="*/ 1366 w 1375"/>
                <a:gd name="T33" fmla="*/ 689 h 717"/>
                <a:gd name="T34" fmla="*/ 1362 w 1375"/>
                <a:gd name="T35" fmla="*/ 697 h 717"/>
                <a:gd name="T36" fmla="*/ 1357 w 1375"/>
                <a:gd name="T37" fmla="*/ 703 h 717"/>
                <a:gd name="T38" fmla="*/ 1350 w 1375"/>
                <a:gd name="T39" fmla="*/ 709 h 717"/>
                <a:gd name="T40" fmla="*/ 1342 w 1375"/>
                <a:gd name="T41" fmla="*/ 713 h 717"/>
                <a:gd name="T42" fmla="*/ 1334 w 1375"/>
                <a:gd name="T43" fmla="*/ 715 h 717"/>
                <a:gd name="T44" fmla="*/ 1325 w 1375"/>
                <a:gd name="T45" fmla="*/ 717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75" h="717">
                  <a:moveTo>
                    <a:pt x="1325" y="717"/>
                  </a:moveTo>
                  <a:lnTo>
                    <a:pt x="44" y="706"/>
                  </a:lnTo>
                  <a:lnTo>
                    <a:pt x="44" y="706"/>
                  </a:lnTo>
                  <a:lnTo>
                    <a:pt x="35" y="705"/>
                  </a:lnTo>
                  <a:lnTo>
                    <a:pt x="27" y="702"/>
                  </a:lnTo>
                  <a:lnTo>
                    <a:pt x="20" y="698"/>
                  </a:lnTo>
                  <a:lnTo>
                    <a:pt x="13" y="693"/>
                  </a:lnTo>
                  <a:lnTo>
                    <a:pt x="8" y="685"/>
                  </a:lnTo>
                  <a:lnTo>
                    <a:pt x="4" y="679"/>
                  </a:lnTo>
                  <a:lnTo>
                    <a:pt x="1" y="670"/>
                  </a:lnTo>
                  <a:lnTo>
                    <a:pt x="0" y="661"/>
                  </a:lnTo>
                  <a:lnTo>
                    <a:pt x="5" y="0"/>
                  </a:lnTo>
                  <a:lnTo>
                    <a:pt x="1375" y="12"/>
                  </a:lnTo>
                  <a:lnTo>
                    <a:pt x="1370" y="672"/>
                  </a:lnTo>
                  <a:lnTo>
                    <a:pt x="1370" y="672"/>
                  </a:lnTo>
                  <a:lnTo>
                    <a:pt x="1368" y="681"/>
                  </a:lnTo>
                  <a:lnTo>
                    <a:pt x="1366" y="689"/>
                  </a:lnTo>
                  <a:lnTo>
                    <a:pt x="1362" y="697"/>
                  </a:lnTo>
                  <a:lnTo>
                    <a:pt x="1357" y="703"/>
                  </a:lnTo>
                  <a:lnTo>
                    <a:pt x="1350" y="709"/>
                  </a:lnTo>
                  <a:lnTo>
                    <a:pt x="1342" y="713"/>
                  </a:lnTo>
                  <a:lnTo>
                    <a:pt x="1334" y="715"/>
                  </a:lnTo>
                  <a:lnTo>
                    <a:pt x="1325" y="7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90" name="Freeform 20574"/>
            <p:cNvSpPr/>
            <p:nvPr/>
          </p:nvSpPr>
          <p:spPr bwMode="auto">
            <a:xfrm>
              <a:off x="-3190875" y="1787525"/>
              <a:ext cx="2182813" cy="1138238"/>
            </a:xfrm>
            <a:custGeom>
              <a:avLst/>
              <a:gdLst>
                <a:gd name="T0" fmla="*/ 1325 w 1375"/>
                <a:gd name="T1" fmla="*/ 717 h 717"/>
                <a:gd name="T2" fmla="*/ 44 w 1375"/>
                <a:gd name="T3" fmla="*/ 706 h 717"/>
                <a:gd name="T4" fmla="*/ 44 w 1375"/>
                <a:gd name="T5" fmla="*/ 706 h 717"/>
                <a:gd name="T6" fmla="*/ 35 w 1375"/>
                <a:gd name="T7" fmla="*/ 705 h 717"/>
                <a:gd name="T8" fmla="*/ 27 w 1375"/>
                <a:gd name="T9" fmla="*/ 702 h 717"/>
                <a:gd name="T10" fmla="*/ 20 w 1375"/>
                <a:gd name="T11" fmla="*/ 698 h 717"/>
                <a:gd name="T12" fmla="*/ 13 w 1375"/>
                <a:gd name="T13" fmla="*/ 693 h 717"/>
                <a:gd name="T14" fmla="*/ 8 w 1375"/>
                <a:gd name="T15" fmla="*/ 685 h 717"/>
                <a:gd name="T16" fmla="*/ 4 w 1375"/>
                <a:gd name="T17" fmla="*/ 679 h 717"/>
                <a:gd name="T18" fmla="*/ 1 w 1375"/>
                <a:gd name="T19" fmla="*/ 670 h 717"/>
                <a:gd name="T20" fmla="*/ 0 w 1375"/>
                <a:gd name="T21" fmla="*/ 661 h 717"/>
                <a:gd name="T22" fmla="*/ 5 w 1375"/>
                <a:gd name="T23" fmla="*/ 0 h 717"/>
                <a:gd name="T24" fmla="*/ 1375 w 1375"/>
                <a:gd name="T25" fmla="*/ 12 h 717"/>
                <a:gd name="T26" fmla="*/ 1370 w 1375"/>
                <a:gd name="T27" fmla="*/ 672 h 717"/>
                <a:gd name="T28" fmla="*/ 1370 w 1375"/>
                <a:gd name="T29" fmla="*/ 672 h 717"/>
                <a:gd name="T30" fmla="*/ 1368 w 1375"/>
                <a:gd name="T31" fmla="*/ 681 h 717"/>
                <a:gd name="T32" fmla="*/ 1366 w 1375"/>
                <a:gd name="T33" fmla="*/ 689 h 717"/>
                <a:gd name="T34" fmla="*/ 1362 w 1375"/>
                <a:gd name="T35" fmla="*/ 697 h 717"/>
                <a:gd name="T36" fmla="*/ 1357 w 1375"/>
                <a:gd name="T37" fmla="*/ 703 h 717"/>
                <a:gd name="T38" fmla="*/ 1350 w 1375"/>
                <a:gd name="T39" fmla="*/ 709 h 717"/>
                <a:gd name="T40" fmla="*/ 1342 w 1375"/>
                <a:gd name="T41" fmla="*/ 713 h 717"/>
                <a:gd name="T42" fmla="*/ 1334 w 1375"/>
                <a:gd name="T43" fmla="*/ 715 h 717"/>
                <a:gd name="T44" fmla="*/ 1325 w 1375"/>
                <a:gd name="T45" fmla="*/ 717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75" h="717">
                  <a:moveTo>
                    <a:pt x="1325" y="717"/>
                  </a:moveTo>
                  <a:lnTo>
                    <a:pt x="44" y="706"/>
                  </a:lnTo>
                  <a:lnTo>
                    <a:pt x="44" y="706"/>
                  </a:lnTo>
                  <a:lnTo>
                    <a:pt x="35" y="705"/>
                  </a:lnTo>
                  <a:lnTo>
                    <a:pt x="27" y="702"/>
                  </a:lnTo>
                  <a:lnTo>
                    <a:pt x="20" y="698"/>
                  </a:lnTo>
                  <a:lnTo>
                    <a:pt x="13" y="693"/>
                  </a:lnTo>
                  <a:lnTo>
                    <a:pt x="8" y="685"/>
                  </a:lnTo>
                  <a:lnTo>
                    <a:pt x="4" y="679"/>
                  </a:lnTo>
                  <a:lnTo>
                    <a:pt x="1" y="670"/>
                  </a:lnTo>
                  <a:lnTo>
                    <a:pt x="0" y="661"/>
                  </a:lnTo>
                  <a:lnTo>
                    <a:pt x="5" y="0"/>
                  </a:lnTo>
                  <a:lnTo>
                    <a:pt x="1375" y="12"/>
                  </a:lnTo>
                  <a:lnTo>
                    <a:pt x="1370" y="672"/>
                  </a:lnTo>
                  <a:lnTo>
                    <a:pt x="1370" y="672"/>
                  </a:lnTo>
                  <a:lnTo>
                    <a:pt x="1368" y="681"/>
                  </a:lnTo>
                  <a:lnTo>
                    <a:pt x="1366" y="689"/>
                  </a:lnTo>
                  <a:lnTo>
                    <a:pt x="1362" y="697"/>
                  </a:lnTo>
                  <a:lnTo>
                    <a:pt x="1357" y="703"/>
                  </a:lnTo>
                  <a:lnTo>
                    <a:pt x="1350" y="709"/>
                  </a:lnTo>
                  <a:lnTo>
                    <a:pt x="1342" y="713"/>
                  </a:lnTo>
                  <a:lnTo>
                    <a:pt x="1334" y="715"/>
                  </a:lnTo>
                  <a:lnTo>
                    <a:pt x="1325" y="7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pic>
          <p:nvPicPr>
            <p:cNvPr id="91" name="Picture 2057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198813" y="1776413"/>
              <a:ext cx="2200275" cy="1154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" name="Freeform 20576"/>
            <p:cNvSpPr/>
            <p:nvPr/>
          </p:nvSpPr>
          <p:spPr bwMode="auto">
            <a:xfrm>
              <a:off x="-3182938" y="1787525"/>
              <a:ext cx="2174875" cy="19050"/>
            </a:xfrm>
            <a:custGeom>
              <a:avLst/>
              <a:gdLst>
                <a:gd name="T0" fmla="*/ 0 w 1370"/>
                <a:gd name="T1" fmla="*/ 0 h 12"/>
                <a:gd name="T2" fmla="*/ 0 w 1370"/>
                <a:gd name="T3" fmla="*/ 0 h 12"/>
                <a:gd name="T4" fmla="*/ 1370 w 1370"/>
                <a:gd name="T5" fmla="*/ 12 h 12"/>
                <a:gd name="T6" fmla="*/ 1370 w 1370"/>
                <a:gd name="T7" fmla="*/ 12 h 12"/>
                <a:gd name="T8" fmla="*/ 0 w 1370"/>
                <a:gd name="T9" fmla="*/ 0 h 12"/>
                <a:gd name="T10" fmla="*/ 0 w 1370"/>
                <a:gd name="T11" fmla="*/ 0 h 12"/>
                <a:gd name="T12" fmla="*/ 0 w 1370"/>
                <a:gd name="T13" fmla="*/ 0 h 12"/>
                <a:gd name="T14" fmla="*/ 0 w 1370"/>
                <a:gd name="T15" fmla="*/ 0 h 12"/>
                <a:gd name="T16" fmla="*/ 1370 w 1370"/>
                <a:gd name="T17" fmla="*/ 12 h 12"/>
                <a:gd name="T18" fmla="*/ 1370 w 1370"/>
                <a:gd name="T19" fmla="*/ 12 h 12"/>
                <a:gd name="T20" fmla="*/ 0 w 1370"/>
                <a:gd name="T21" fmla="*/ 0 h 12"/>
                <a:gd name="T22" fmla="*/ 0 w 1370"/>
                <a:gd name="T23" fmla="*/ 0 h 12"/>
                <a:gd name="T24" fmla="*/ 0 w 137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0" h="12">
                  <a:moveTo>
                    <a:pt x="0" y="0"/>
                  </a:moveTo>
                  <a:lnTo>
                    <a:pt x="0" y="0"/>
                  </a:lnTo>
                  <a:lnTo>
                    <a:pt x="1370" y="12"/>
                  </a:lnTo>
                  <a:lnTo>
                    <a:pt x="1370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370" y="12"/>
                  </a:lnTo>
                  <a:lnTo>
                    <a:pt x="1370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93" name="Freeform 20577"/>
            <p:cNvSpPr>
              <a:spLocks noEditPoints="1"/>
            </p:cNvSpPr>
            <p:nvPr/>
          </p:nvSpPr>
          <p:spPr bwMode="auto">
            <a:xfrm>
              <a:off x="-3341688" y="1773238"/>
              <a:ext cx="2493963" cy="22225"/>
            </a:xfrm>
            <a:custGeom>
              <a:avLst/>
              <a:gdLst>
                <a:gd name="T0" fmla="*/ 1569 w 1571"/>
                <a:gd name="T1" fmla="*/ 13 h 14"/>
                <a:gd name="T2" fmla="*/ 1569 w 1571"/>
                <a:gd name="T3" fmla="*/ 13 h 14"/>
                <a:gd name="T4" fmla="*/ 1569 w 1571"/>
                <a:gd name="T5" fmla="*/ 14 h 14"/>
                <a:gd name="T6" fmla="*/ 1571 w 1571"/>
                <a:gd name="T7" fmla="*/ 14 h 14"/>
                <a:gd name="T8" fmla="*/ 1571 w 1571"/>
                <a:gd name="T9" fmla="*/ 13 h 14"/>
                <a:gd name="T10" fmla="*/ 1569 w 1571"/>
                <a:gd name="T11" fmla="*/ 13 h 14"/>
                <a:gd name="T12" fmla="*/ 0 w 1571"/>
                <a:gd name="T13" fmla="*/ 0 h 14"/>
                <a:gd name="T14" fmla="*/ 0 w 1571"/>
                <a:gd name="T15" fmla="*/ 1 h 14"/>
                <a:gd name="T16" fmla="*/ 3 w 1571"/>
                <a:gd name="T17" fmla="*/ 1 h 14"/>
                <a:gd name="T18" fmla="*/ 3 w 1571"/>
                <a:gd name="T19" fmla="*/ 1 h 14"/>
                <a:gd name="T20" fmla="*/ 3 w 1571"/>
                <a:gd name="T21" fmla="*/ 0 h 14"/>
                <a:gd name="T22" fmla="*/ 0 w 1571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1" h="14">
                  <a:moveTo>
                    <a:pt x="1569" y="13"/>
                  </a:moveTo>
                  <a:lnTo>
                    <a:pt x="1569" y="13"/>
                  </a:lnTo>
                  <a:lnTo>
                    <a:pt x="1569" y="14"/>
                  </a:lnTo>
                  <a:lnTo>
                    <a:pt x="1571" y="14"/>
                  </a:lnTo>
                  <a:lnTo>
                    <a:pt x="1571" y="13"/>
                  </a:lnTo>
                  <a:lnTo>
                    <a:pt x="1569" y="13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94" name="Freeform 20578"/>
            <p:cNvSpPr/>
            <p:nvPr/>
          </p:nvSpPr>
          <p:spPr bwMode="auto">
            <a:xfrm>
              <a:off x="-850900" y="1793875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95" name="Freeform 20579"/>
            <p:cNvSpPr/>
            <p:nvPr/>
          </p:nvSpPr>
          <p:spPr bwMode="auto">
            <a:xfrm>
              <a:off x="-3341688" y="1773238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1 h 1"/>
                <a:gd name="T4" fmla="*/ 3 w 3"/>
                <a:gd name="T5" fmla="*/ 1 h 1"/>
                <a:gd name="T6" fmla="*/ 3 w 3"/>
                <a:gd name="T7" fmla="*/ 1 h 1"/>
                <a:gd name="T8" fmla="*/ 3 w 3"/>
                <a:gd name="T9" fmla="*/ 0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0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96" name="Freeform 20580"/>
            <p:cNvSpPr/>
            <p:nvPr/>
          </p:nvSpPr>
          <p:spPr bwMode="auto">
            <a:xfrm>
              <a:off x="-3336925" y="1773238"/>
              <a:ext cx="2486025" cy="22225"/>
            </a:xfrm>
            <a:custGeom>
              <a:avLst/>
              <a:gdLst>
                <a:gd name="T0" fmla="*/ 0 w 1566"/>
                <a:gd name="T1" fmla="*/ 0 h 14"/>
                <a:gd name="T2" fmla="*/ 0 w 1566"/>
                <a:gd name="T3" fmla="*/ 0 h 14"/>
                <a:gd name="T4" fmla="*/ 0 w 1566"/>
                <a:gd name="T5" fmla="*/ 1 h 14"/>
                <a:gd name="T6" fmla="*/ 1566 w 1566"/>
                <a:gd name="T7" fmla="*/ 14 h 14"/>
                <a:gd name="T8" fmla="*/ 1566 w 1566"/>
                <a:gd name="T9" fmla="*/ 14 h 14"/>
                <a:gd name="T10" fmla="*/ 1566 w 1566"/>
                <a:gd name="T11" fmla="*/ 13 h 14"/>
                <a:gd name="T12" fmla="*/ 0 w 1566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6" h="14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566" y="14"/>
                  </a:lnTo>
                  <a:lnTo>
                    <a:pt x="1566" y="14"/>
                  </a:lnTo>
                  <a:lnTo>
                    <a:pt x="1566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97" name="Freeform 20581"/>
            <p:cNvSpPr/>
            <p:nvPr/>
          </p:nvSpPr>
          <p:spPr bwMode="auto">
            <a:xfrm>
              <a:off x="-3336925" y="1773238"/>
              <a:ext cx="2486025" cy="22225"/>
            </a:xfrm>
            <a:custGeom>
              <a:avLst/>
              <a:gdLst>
                <a:gd name="T0" fmla="*/ 0 w 1566"/>
                <a:gd name="T1" fmla="*/ 0 h 14"/>
                <a:gd name="T2" fmla="*/ 0 w 1566"/>
                <a:gd name="T3" fmla="*/ 0 h 14"/>
                <a:gd name="T4" fmla="*/ 0 w 1566"/>
                <a:gd name="T5" fmla="*/ 1 h 14"/>
                <a:gd name="T6" fmla="*/ 1566 w 1566"/>
                <a:gd name="T7" fmla="*/ 14 h 14"/>
                <a:gd name="T8" fmla="*/ 1566 w 1566"/>
                <a:gd name="T9" fmla="*/ 14 h 14"/>
                <a:gd name="T10" fmla="*/ 1566 w 1566"/>
                <a:gd name="T11" fmla="*/ 13 h 14"/>
                <a:gd name="T12" fmla="*/ 0 w 1566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6" h="14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566" y="14"/>
                  </a:lnTo>
                  <a:lnTo>
                    <a:pt x="1566" y="14"/>
                  </a:lnTo>
                  <a:lnTo>
                    <a:pt x="1566" y="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98" name="Freeform 20582"/>
            <p:cNvSpPr/>
            <p:nvPr/>
          </p:nvSpPr>
          <p:spPr bwMode="auto">
            <a:xfrm>
              <a:off x="-2555875" y="2581275"/>
              <a:ext cx="454025" cy="244475"/>
            </a:xfrm>
            <a:custGeom>
              <a:avLst/>
              <a:gdLst>
                <a:gd name="T0" fmla="*/ 285 w 286"/>
                <a:gd name="T1" fmla="*/ 154 h 154"/>
                <a:gd name="T2" fmla="*/ 0 w 286"/>
                <a:gd name="T3" fmla="*/ 151 h 154"/>
                <a:gd name="T4" fmla="*/ 1 w 286"/>
                <a:gd name="T5" fmla="*/ 0 h 154"/>
                <a:gd name="T6" fmla="*/ 286 w 286"/>
                <a:gd name="T7" fmla="*/ 3 h 154"/>
                <a:gd name="T8" fmla="*/ 285 w 286"/>
                <a:gd name="T9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154">
                  <a:moveTo>
                    <a:pt x="285" y="154"/>
                  </a:moveTo>
                  <a:lnTo>
                    <a:pt x="0" y="151"/>
                  </a:lnTo>
                  <a:lnTo>
                    <a:pt x="1" y="0"/>
                  </a:lnTo>
                  <a:lnTo>
                    <a:pt x="286" y="3"/>
                  </a:lnTo>
                  <a:lnTo>
                    <a:pt x="285" y="154"/>
                  </a:lnTo>
                  <a:close/>
                </a:path>
              </a:pathLst>
            </a:custGeom>
            <a:solidFill>
              <a:srgbClr val="E4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99" name="Freeform 20583"/>
            <p:cNvSpPr/>
            <p:nvPr/>
          </p:nvSpPr>
          <p:spPr bwMode="auto">
            <a:xfrm>
              <a:off x="-2555875" y="2581275"/>
              <a:ext cx="454025" cy="244475"/>
            </a:xfrm>
            <a:custGeom>
              <a:avLst/>
              <a:gdLst>
                <a:gd name="T0" fmla="*/ 285 w 286"/>
                <a:gd name="T1" fmla="*/ 154 h 154"/>
                <a:gd name="T2" fmla="*/ 285 w 286"/>
                <a:gd name="T3" fmla="*/ 154 h 154"/>
                <a:gd name="T4" fmla="*/ 0 w 286"/>
                <a:gd name="T5" fmla="*/ 151 h 154"/>
                <a:gd name="T6" fmla="*/ 1 w 286"/>
                <a:gd name="T7" fmla="*/ 0 h 154"/>
                <a:gd name="T8" fmla="*/ 285 w 286"/>
                <a:gd name="T9" fmla="*/ 3 h 154"/>
                <a:gd name="T10" fmla="*/ 285 w 286"/>
                <a:gd name="T11" fmla="*/ 154 h 154"/>
                <a:gd name="T12" fmla="*/ 285 w 286"/>
                <a:gd name="T13" fmla="*/ 154 h 154"/>
                <a:gd name="T14" fmla="*/ 285 w 286"/>
                <a:gd name="T15" fmla="*/ 154 h 154"/>
                <a:gd name="T16" fmla="*/ 285 w 286"/>
                <a:gd name="T17" fmla="*/ 154 h 154"/>
                <a:gd name="T18" fmla="*/ 285 w 286"/>
                <a:gd name="T19" fmla="*/ 154 h 154"/>
                <a:gd name="T20" fmla="*/ 286 w 286"/>
                <a:gd name="T21" fmla="*/ 3 h 154"/>
                <a:gd name="T22" fmla="*/ 1 w 286"/>
                <a:gd name="T23" fmla="*/ 0 h 154"/>
                <a:gd name="T24" fmla="*/ 0 w 286"/>
                <a:gd name="T25" fmla="*/ 151 h 154"/>
                <a:gd name="T26" fmla="*/ 285 w 286"/>
                <a:gd name="T27" fmla="*/ 154 h 154"/>
                <a:gd name="T28" fmla="*/ 285 w 286"/>
                <a:gd name="T29" fmla="*/ 154 h 154"/>
                <a:gd name="T30" fmla="*/ 285 w 286"/>
                <a:gd name="T31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6" h="154">
                  <a:moveTo>
                    <a:pt x="285" y="154"/>
                  </a:moveTo>
                  <a:lnTo>
                    <a:pt x="285" y="154"/>
                  </a:lnTo>
                  <a:lnTo>
                    <a:pt x="0" y="151"/>
                  </a:lnTo>
                  <a:lnTo>
                    <a:pt x="1" y="0"/>
                  </a:lnTo>
                  <a:lnTo>
                    <a:pt x="285" y="3"/>
                  </a:lnTo>
                  <a:lnTo>
                    <a:pt x="285" y="154"/>
                  </a:lnTo>
                  <a:lnTo>
                    <a:pt x="285" y="154"/>
                  </a:lnTo>
                  <a:lnTo>
                    <a:pt x="285" y="154"/>
                  </a:lnTo>
                  <a:lnTo>
                    <a:pt x="285" y="154"/>
                  </a:lnTo>
                  <a:lnTo>
                    <a:pt x="285" y="154"/>
                  </a:lnTo>
                  <a:lnTo>
                    <a:pt x="286" y="3"/>
                  </a:lnTo>
                  <a:lnTo>
                    <a:pt x="1" y="0"/>
                  </a:lnTo>
                  <a:lnTo>
                    <a:pt x="0" y="151"/>
                  </a:lnTo>
                  <a:lnTo>
                    <a:pt x="285" y="154"/>
                  </a:lnTo>
                  <a:lnTo>
                    <a:pt x="285" y="154"/>
                  </a:lnTo>
                  <a:lnTo>
                    <a:pt x="285" y="154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00" name="Freeform 20584"/>
            <p:cNvSpPr/>
            <p:nvPr/>
          </p:nvSpPr>
          <p:spPr bwMode="auto">
            <a:xfrm>
              <a:off x="-2555875" y="2586038"/>
              <a:ext cx="455613" cy="241300"/>
            </a:xfrm>
            <a:custGeom>
              <a:avLst/>
              <a:gdLst>
                <a:gd name="T0" fmla="*/ 286 w 287"/>
                <a:gd name="T1" fmla="*/ 152 h 152"/>
                <a:gd name="T2" fmla="*/ 0 w 287"/>
                <a:gd name="T3" fmla="*/ 150 h 152"/>
                <a:gd name="T4" fmla="*/ 0 w 287"/>
                <a:gd name="T5" fmla="*/ 147 h 152"/>
                <a:gd name="T6" fmla="*/ 282 w 287"/>
                <a:gd name="T7" fmla="*/ 148 h 152"/>
                <a:gd name="T8" fmla="*/ 284 w 287"/>
                <a:gd name="T9" fmla="*/ 0 h 152"/>
                <a:gd name="T10" fmla="*/ 287 w 287"/>
                <a:gd name="T11" fmla="*/ 0 h 152"/>
                <a:gd name="T12" fmla="*/ 286 w 287"/>
                <a:gd name="T13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7" h="152">
                  <a:moveTo>
                    <a:pt x="286" y="152"/>
                  </a:moveTo>
                  <a:lnTo>
                    <a:pt x="0" y="150"/>
                  </a:lnTo>
                  <a:lnTo>
                    <a:pt x="0" y="147"/>
                  </a:lnTo>
                  <a:lnTo>
                    <a:pt x="282" y="148"/>
                  </a:lnTo>
                  <a:lnTo>
                    <a:pt x="284" y="0"/>
                  </a:lnTo>
                  <a:lnTo>
                    <a:pt x="287" y="0"/>
                  </a:lnTo>
                  <a:lnTo>
                    <a:pt x="286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01" name="Freeform 20585"/>
            <p:cNvSpPr/>
            <p:nvPr/>
          </p:nvSpPr>
          <p:spPr bwMode="auto">
            <a:xfrm>
              <a:off x="-3094038" y="1928813"/>
              <a:ext cx="1990725" cy="617538"/>
            </a:xfrm>
            <a:custGeom>
              <a:avLst/>
              <a:gdLst>
                <a:gd name="T0" fmla="*/ 1251 w 1254"/>
                <a:gd name="T1" fmla="*/ 389 h 389"/>
                <a:gd name="T2" fmla="*/ 0 w 1254"/>
                <a:gd name="T3" fmla="*/ 379 h 389"/>
                <a:gd name="T4" fmla="*/ 3 w 1254"/>
                <a:gd name="T5" fmla="*/ 0 h 389"/>
                <a:gd name="T6" fmla="*/ 1254 w 1254"/>
                <a:gd name="T7" fmla="*/ 9 h 389"/>
                <a:gd name="T8" fmla="*/ 1251 w 1254"/>
                <a:gd name="T9" fmla="*/ 389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4" h="389">
                  <a:moveTo>
                    <a:pt x="1251" y="389"/>
                  </a:moveTo>
                  <a:lnTo>
                    <a:pt x="0" y="379"/>
                  </a:lnTo>
                  <a:lnTo>
                    <a:pt x="3" y="0"/>
                  </a:lnTo>
                  <a:lnTo>
                    <a:pt x="1254" y="9"/>
                  </a:lnTo>
                  <a:lnTo>
                    <a:pt x="1251" y="389"/>
                  </a:lnTo>
                  <a:close/>
                </a:path>
              </a:pathLst>
            </a:custGeom>
            <a:solidFill>
              <a:srgbClr val="E4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02" name="Freeform 20586"/>
            <p:cNvSpPr/>
            <p:nvPr/>
          </p:nvSpPr>
          <p:spPr bwMode="auto">
            <a:xfrm>
              <a:off x="-3094038" y="1928813"/>
              <a:ext cx="1990725" cy="617538"/>
            </a:xfrm>
            <a:custGeom>
              <a:avLst/>
              <a:gdLst>
                <a:gd name="T0" fmla="*/ 1251 w 1254"/>
                <a:gd name="T1" fmla="*/ 389 h 389"/>
                <a:gd name="T2" fmla="*/ 0 w 1254"/>
                <a:gd name="T3" fmla="*/ 379 h 389"/>
                <a:gd name="T4" fmla="*/ 3 w 1254"/>
                <a:gd name="T5" fmla="*/ 0 h 389"/>
                <a:gd name="T6" fmla="*/ 1254 w 1254"/>
                <a:gd name="T7" fmla="*/ 9 h 389"/>
                <a:gd name="T8" fmla="*/ 1251 w 1254"/>
                <a:gd name="T9" fmla="*/ 389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4" h="389">
                  <a:moveTo>
                    <a:pt x="1251" y="389"/>
                  </a:moveTo>
                  <a:lnTo>
                    <a:pt x="0" y="379"/>
                  </a:lnTo>
                  <a:lnTo>
                    <a:pt x="3" y="0"/>
                  </a:lnTo>
                  <a:lnTo>
                    <a:pt x="1254" y="9"/>
                  </a:lnTo>
                  <a:lnTo>
                    <a:pt x="1251" y="38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03" name="Freeform 20587"/>
            <p:cNvSpPr/>
            <p:nvPr/>
          </p:nvSpPr>
          <p:spPr bwMode="auto">
            <a:xfrm>
              <a:off x="-3094038" y="1925638"/>
              <a:ext cx="1990725" cy="620713"/>
            </a:xfrm>
            <a:custGeom>
              <a:avLst/>
              <a:gdLst>
                <a:gd name="T0" fmla="*/ 1251 w 1254"/>
                <a:gd name="T1" fmla="*/ 391 h 391"/>
                <a:gd name="T2" fmla="*/ 1251 w 1254"/>
                <a:gd name="T3" fmla="*/ 391 h 391"/>
                <a:gd name="T4" fmla="*/ 0 w 1254"/>
                <a:gd name="T5" fmla="*/ 381 h 391"/>
                <a:gd name="T6" fmla="*/ 4 w 1254"/>
                <a:gd name="T7" fmla="*/ 2 h 391"/>
                <a:gd name="T8" fmla="*/ 1254 w 1254"/>
                <a:gd name="T9" fmla="*/ 12 h 391"/>
                <a:gd name="T10" fmla="*/ 1250 w 1254"/>
                <a:gd name="T11" fmla="*/ 391 h 391"/>
                <a:gd name="T12" fmla="*/ 1251 w 1254"/>
                <a:gd name="T13" fmla="*/ 391 h 391"/>
                <a:gd name="T14" fmla="*/ 1251 w 1254"/>
                <a:gd name="T15" fmla="*/ 391 h 391"/>
                <a:gd name="T16" fmla="*/ 1251 w 1254"/>
                <a:gd name="T17" fmla="*/ 391 h 391"/>
                <a:gd name="T18" fmla="*/ 1251 w 1254"/>
                <a:gd name="T19" fmla="*/ 391 h 391"/>
                <a:gd name="T20" fmla="*/ 1254 w 1254"/>
                <a:gd name="T21" fmla="*/ 11 h 391"/>
                <a:gd name="T22" fmla="*/ 3 w 1254"/>
                <a:gd name="T23" fmla="*/ 0 h 391"/>
                <a:gd name="T24" fmla="*/ 0 w 1254"/>
                <a:gd name="T25" fmla="*/ 382 h 391"/>
                <a:gd name="T26" fmla="*/ 1251 w 1254"/>
                <a:gd name="T27" fmla="*/ 391 h 391"/>
                <a:gd name="T28" fmla="*/ 1251 w 1254"/>
                <a:gd name="T29" fmla="*/ 391 h 391"/>
                <a:gd name="T30" fmla="*/ 1251 w 1254"/>
                <a:gd name="T31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4" h="391">
                  <a:moveTo>
                    <a:pt x="1251" y="391"/>
                  </a:moveTo>
                  <a:lnTo>
                    <a:pt x="1251" y="391"/>
                  </a:lnTo>
                  <a:lnTo>
                    <a:pt x="0" y="381"/>
                  </a:lnTo>
                  <a:lnTo>
                    <a:pt x="4" y="2"/>
                  </a:lnTo>
                  <a:lnTo>
                    <a:pt x="1254" y="12"/>
                  </a:lnTo>
                  <a:lnTo>
                    <a:pt x="1250" y="391"/>
                  </a:lnTo>
                  <a:lnTo>
                    <a:pt x="1251" y="391"/>
                  </a:lnTo>
                  <a:lnTo>
                    <a:pt x="1251" y="391"/>
                  </a:lnTo>
                  <a:lnTo>
                    <a:pt x="1251" y="391"/>
                  </a:lnTo>
                  <a:lnTo>
                    <a:pt x="1251" y="391"/>
                  </a:lnTo>
                  <a:lnTo>
                    <a:pt x="1254" y="11"/>
                  </a:lnTo>
                  <a:lnTo>
                    <a:pt x="3" y="0"/>
                  </a:lnTo>
                  <a:lnTo>
                    <a:pt x="0" y="382"/>
                  </a:lnTo>
                  <a:lnTo>
                    <a:pt x="1251" y="391"/>
                  </a:lnTo>
                  <a:lnTo>
                    <a:pt x="1251" y="391"/>
                  </a:lnTo>
                  <a:lnTo>
                    <a:pt x="1251" y="391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04" name="Freeform 20588"/>
            <p:cNvSpPr/>
            <p:nvPr/>
          </p:nvSpPr>
          <p:spPr bwMode="auto">
            <a:xfrm>
              <a:off x="-3094038" y="1925638"/>
              <a:ext cx="1990725" cy="620713"/>
            </a:xfrm>
            <a:custGeom>
              <a:avLst/>
              <a:gdLst>
                <a:gd name="T0" fmla="*/ 1251 w 1254"/>
                <a:gd name="T1" fmla="*/ 391 h 391"/>
                <a:gd name="T2" fmla="*/ 1251 w 1254"/>
                <a:gd name="T3" fmla="*/ 391 h 391"/>
                <a:gd name="T4" fmla="*/ 0 w 1254"/>
                <a:gd name="T5" fmla="*/ 381 h 391"/>
                <a:gd name="T6" fmla="*/ 4 w 1254"/>
                <a:gd name="T7" fmla="*/ 2 h 391"/>
                <a:gd name="T8" fmla="*/ 1254 w 1254"/>
                <a:gd name="T9" fmla="*/ 12 h 391"/>
                <a:gd name="T10" fmla="*/ 1250 w 1254"/>
                <a:gd name="T11" fmla="*/ 391 h 391"/>
                <a:gd name="T12" fmla="*/ 1251 w 1254"/>
                <a:gd name="T13" fmla="*/ 391 h 391"/>
                <a:gd name="T14" fmla="*/ 1251 w 1254"/>
                <a:gd name="T15" fmla="*/ 391 h 391"/>
                <a:gd name="T16" fmla="*/ 1251 w 1254"/>
                <a:gd name="T17" fmla="*/ 391 h 391"/>
                <a:gd name="T18" fmla="*/ 1251 w 1254"/>
                <a:gd name="T19" fmla="*/ 391 h 391"/>
                <a:gd name="T20" fmla="*/ 1254 w 1254"/>
                <a:gd name="T21" fmla="*/ 11 h 391"/>
                <a:gd name="T22" fmla="*/ 3 w 1254"/>
                <a:gd name="T23" fmla="*/ 0 h 391"/>
                <a:gd name="T24" fmla="*/ 0 w 1254"/>
                <a:gd name="T25" fmla="*/ 382 h 391"/>
                <a:gd name="T26" fmla="*/ 1251 w 1254"/>
                <a:gd name="T27" fmla="*/ 391 h 391"/>
                <a:gd name="T28" fmla="*/ 1251 w 1254"/>
                <a:gd name="T29" fmla="*/ 391 h 391"/>
                <a:gd name="T30" fmla="*/ 1251 w 1254"/>
                <a:gd name="T31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4" h="391">
                  <a:moveTo>
                    <a:pt x="1251" y="391"/>
                  </a:moveTo>
                  <a:lnTo>
                    <a:pt x="1251" y="391"/>
                  </a:lnTo>
                  <a:lnTo>
                    <a:pt x="0" y="381"/>
                  </a:lnTo>
                  <a:lnTo>
                    <a:pt x="4" y="2"/>
                  </a:lnTo>
                  <a:lnTo>
                    <a:pt x="1254" y="12"/>
                  </a:lnTo>
                  <a:lnTo>
                    <a:pt x="1250" y="391"/>
                  </a:lnTo>
                  <a:lnTo>
                    <a:pt x="1251" y="391"/>
                  </a:lnTo>
                  <a:lnTo>
                    <a:pt x="1251" y="391"/>
                  </a:lnTo>
                  <a:lnTo>
                    <a:pt x="1251" y="391"/>
                  </a:lnTo>
                  <a:lnTo>
                    <a:pt x="1251" y="391"/>
                  </a:lnTo>
                  <a:lnTo>
                    <a:pt x="1254" y="11"/>
                  </a:lnTo>
                  <a:lnTo>
                    <a:pt x="3" y="0"/>
                  </a:lnTo>
                  <a:lnTo>
                    <a:pt x="0" y="382"/>
                  </a:lnTo>
                  <a:lnTo>
                    <a:pt x="1251" y="391"/>
                  </a:lnTo>
                  <a:lnTo>
                    <a:pt x="1251" y="391"/>
                  </a:lnTo>
                  <a:lnTo>
                    <a:pt x="1251" y="39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05" name="Freeform 20589"/>
            <p:cNvSpPr/>
            <p:nvPr/>
          </p:nvSpPr>
          <p:spPr bwMode="auto">
            <a:xfrm>
              <a:off x="-3094038" y="1943100"/>
              <a:ext cx="2000250" cy="614363"/>
            </a:xfrm>
            <a:custGeom>
              <a:avLst/>
              <a:gdLst>
                <a:gd name="T0" fmla="*/ 1257 w 1260"/>
                <a:gd name="T1" fmla="*/ 387 h 387"/>
                <a:gd name="T2" fmla="*/ 0 w 1260"/>
                <a:gd name="T3" fmla="*/ 376 h 387"/>
                <a:gd name="T4" fmla="*/ 0 w 1260"/>
                <a:gd name="T5" fmla="*/ 364 h 387"/>
                <a:gd name="T6" fmla="*/ 1245 w 1260"/>
                <a:gd name="T7" fmla="*/ 375 h 387"/>
                <a:gd name="T8" fmla="*/ 1247 w 1260"/>
                <a:gd name="T9" fmla="*/ 0 h 387"/>
                <a:gd name="T10" fmla="*/ 1260 w 1260"/>
                <a:gd name="T11" fmla="*/ 0 h 387"/>
                <a:gd name="T12" fmla="*/ 1257 w 1260"/>
                <a:gd name="T13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0" h="387">
                  <a:moveTo>
                    <a:pt x="1257" y="387"/>
                  </a:moveTo>
                  <a:lnTo>
                    <a:pt x="0" y="376"/>
                  </a:lnTo>
                  <a:lnTo>
                    <a:pt x="0" y="364"/>
                  </a:lnTo>
                  <a:lnTo>
                    <a:pt x="1245" y="375"/>
                  </a:lnTo>
                  <a:lnTo>
                    <a:pt x="1247" y="0"/>
                  </a:lnTo>
                  <a:lnTo>
                    <a:pt x="1260" y="0"/>
                  </a:lnTo>
                  <a:lnTo>
                    <a:pt x="1257" y="3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06" name="Freeform 20590"/>
            <p:cNvSpPr/>
            <p:nvPr/>
          </p:nvSpPr>
          <p:spPr bwMode="auto">
            <a:xfrm>
              <a:off x="-3041650" y="2092325"/>
              <a:ext cx="117475" cy="90488"/>
            </a:xfrm>
            <a:custGeom>
              <a:avLst/>
              <a:gdLst>
                <a:gd name="T0" fmla="*/ 74 w 74"/>
                <a:gd name="T1" fmla="*/ 57 h 57"/>
                <a:gd name="T2" fmla="*/ 0 w 74"/>
                <a:gd name="T3" fmla="*/ 57 h 57"/>
                <a:gd name="T4" fmla="*/ 1 w 74"/>
                <a:gd name="T5" fmla="*/ 1 h 57"/>
                <a:gd name="T6" fmla="*/ 1 w 74"/>
                <a:gd name="T7" fmla="*/ 0 h 57"/>
                <a:gd name="T8" fmla="*/ 74 w 74"/>
                <a:gd name="T9" fmla="*/ 1 h 57"/>
                <a:gd name="T10" fmla="*/ 74 w 74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7">
                  <a:moveTo>
                    <a:pt x="74" y="57"/>
                  </a:moveTo>
                  <a:lnTo>
                    <a:pt x="0" y="57"/>
                  </a:lnTo>
                  <a:lnTo>
                    <a:pt x="1" y="1"/>
                  </a:lnTo>
                  <a:lnTo>
                    <a:pt x="1" y="0"/>
                  </a:lnTo>
                  <a:lnTo>
                    <a:pt x="74" y="1"/>
                  </a:lnTo>
                  <a:lnTo>
                    <a:pt x="74" y="57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07" name="Freeform 20591"/>
            <p:cNvSpPr>
              <a:spLocks noEditPoints="1"/>
            </p:cNvSpPr>
            <p:nvPr/>
          </p:nvSpPr>
          <p:spPr bwMode="auto">
            <a:xfrm>
              <a:off x="-3044825" y="2087563"/>
              <a:ext cx="125413" cy="96838"/>
            </a:xfrm>
            <a:custGeom>
              <a:avLst/>
              <a:gdLst>
                <a:gd name="T0" fmla="*/ 71 w 79"/>
                <a:gd name="T1" fmla="*/ 1 h 61"/>
                <a:gd name="T2" fmla="*/ 10 w 79"/>
                <a:gd name="T3" fmla="*/ 0 h 61"/>
                <a:gd name="T4" fmla="*/ 10 w 79"/>
                <a:gd name="T5" fmla="*/ 0 h 61"/>
                <a:gd name="T6" fmla="*/ 6 w 79"/>
                <a:gd name="T7" fmla="*/ 1 h 61"/>
                <a:gd name="T8" fmla="*/ 3 w 79"/>
                <a:gd name="T9" fmla="*/ 4 h 61"/>
                <a:gd name="T10" fmla="*/ 2 w 79"/>
                <a:gd name="T11" fmla="*/ 6 h 61"/>
                <a:gd name="T12" fmla="*/ 0 w 79"/>
                <a:gd name="T13" fmla="*/ 10 h 61"/>
                <a:gd name="T14" fmla="*/ 0 w 79"/>
                <a:gd name="T15" fmla="*/ 51 h 61"/>
                <a:gd name="T16" fmla="*/ 0 w 79"/>
                <a:gd name="T17" fmla="*/ 51 h 61"/>
                <a:gd name="T18" fmla="*/ 0 w 79"/>
                <a:gd name="T19" fmla="*/ 55 h 61"/>
                <a:gd name="T20" fmla="*/ 3 w 79"/>
                <a:gd name="T21" fmla="*/ 59 h 61"/>
                <a:gd name="T22" fmla="*/ 6 w 79"/>
                <a:gd name="T23" fmla="*/ 60 h 61"/>
                <a:gd name="T24" fmla="*/ 8 w 79"/>
                <a:gd name="T25" fmla="*/ 61 h 61"/>
                <a:gd name="T26" fmla="*/ 71 w 79"/>
                <a:gd name="T27" fmla="*/ 61 h 61"/>
                <a:gd name="T28" fmla="*/ 71 w 79"/>
                <a:gd name="T29" fmla="*/ 61 h 61"/>
                <a:gd name="T30" fmla="*/ 73 w 79"/>
                <a:gd name="T31" fmla="*/ 61 h 61"/>
                <a:gd name="T32" fmla="*/ 76 w 79"/>
                <a:gd name="T33" fmla="*/ 59 h 61"/>
                <a:gd name="T34" fmla="*/ 79 w 79"/>
                <a:gd name="T35" fmla="*/ 56 h 61"/>
                <a:gd name="T36" fmla="*/ 79 w 79"/>
                <a:gd name="T37" fmla="*/ 51 h 61"/>
                <a:gd name="T38" fmla="*/ 79 w 79"/>
                <a:gd name="T39" fmla="*/ 12 h 61"/>
                <a:gd name="T40" fmla="*/ 79 w 79"/>
                <a:gd name="T41" fmla="*/ 12 h 61"/>
                <a:gd name="T42" fmla="*/ 79 w 79"/>
                <a:gd name="T43" fmla="*/ 8 h 61"/>
                <a:gd name="T44" fmla="*/ 77 w 79"/>
                <a:gd name="T45" fmla="*/ 4 h 61"/>
                <a:gd name="T46" fmla="*/ 73 w 79"/>
                <a:gd name="T47" fmla="*/ 1 h 61"/>
                <a:gd name="T48" fmla="*/ 71 w 79"/>
                <a:gd name="T49" fmla="*/ 1 h 61"/>
                <a:gd name="T50" fmla="*/ 71 w 79"/>
                <a:gd name="T51" fmla="*/ 1 h 61"/>
                <a:gd name="T52" fmla="*/ 13 w 79"/>
                <a:gd name="T53" fmla="*/ 5 h 61"/>
                <a:gd name="T54" fmla="*/ 64 w 79"/>
                <a:gd name="T55" fmla="*/ 6 h 61"/>
                <a:gd name="T56" fmla="*/ 64 w 79"/>
                <a:gd name="T57" fmla="*/ 6 h 61"/>
                <a:gd name="T58" fmla="*/ 67 w 79"/>
                <a:gd name="T59" fmla="*/ 6 h 61"/>
                <a:gd name="T60" fmla="*/ 71 w 79"/>
                <a:gd name="T61" fmla="*/ 9 h 61"/>
                <a:gd name="T62" fmla="*/ 72 w 79"/>
                <a:gd name="T63" fmla="*/ 13 h 61"/>
                <a:gd name="T64" fmla="*/ 72 w 79"/>
                <a:gd name="T65" fmla="*/ 17 h 61"/>
                <a:gd name="T66" fmla="*/ 72 w 79"/>
                <a:gd name="T67" fmla="*/ 48 h 61"/>
                <a:gd name="T68" fmla="*/ 72 w 79"/>
                <a:gd name="T69" fmla="*/ 48 h 61"/>
                <a:gd name="T70" fmla="*/ 72 w 79"/>
                <a:gd name="T71" fmla="*/ 52 h 61"/>
                <a:gd name="T72" fmla="*/ 69 w 79"/>
                <a:gd name="T73" fmla="*/ 55 h 61"/>
                <a:gd name="T74" fmla="*/ 67 w 79"/>
                <a:gd name="T75" fmla="*/ 57 h 61"/>
                <a:gd name="T76" fmla="*/ 64 w 79"/>
                <a:gd name="T77" fmla="*/ 59 h 61"/>
                <a:gd name="T78" fmla="*/ 13 w 79"/>
                <a:gd name="T79" fmla="*/ 57 h 61"/>
                <a:gd name="T80" fmla="*/ 13 w 79"/>
                <a:gd name="T81" fmla="*/ 57 h 61"/>
                <a:gd name="T82" fmla="*/ 10 w 79"/>
                <a:gd name="T83" fmla="*/ 57 h 61"/>
                <a:gd name="T84" fmla="*/ 7 w 79"/>
                <a:gd name="T85" fmla="*/ 55 h 61"/>
                <a:gd name="T86" fmla="*/ 6 w 79"/>
                <a:gd name="T87" fmla="*/ 52 h 61"/>
                <a:gd name="T88" fmla="*/ 4 w 79"/>
                <a:gd name="T89" fmla="*/ 47 h 61"/>
                <a:gd name="T90" fmla="*/ 4 w 79"/>
                <a:gd name="T91" fmla="*/ 16 h 61"/>
                <a:gd name="T92" fmla="*/ 4 w 79"/>
                <a:gd name="T93" fmla="*/ 16 h 61"/>
                <a:gd name="T94" fmla="*/ 6 w 79"/>
                <a:gd name="T95" fmla="*/ 12 h 61"/>
                <a:gd name="T96" fmla="*/ 7 w 79"/>
                <a:gd name="T97" fmla="*/ 9 h 61"/>
                <a:gd name="T98" fmla="*/ 10 w 79"/>
                <a:gd name="T99" fmla="*/ 6 h 61"/>
                <a:gd name="T100" fmla="*/ 13 w 79"/>
                <a:gd name="T101" fmla="*/ 5 h 61"/>
                <a:gd name="T102" fmla="*/ 13 w 79"/>
                <a:gd name="T103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61">
                  <a:moveTo>
                    <a:pt x="71" y="1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6" y="59"/>
                  </a:lnTo>
                  <a:lnTo>
                    <a:pt x="79" y="56"/>
                  </a:lnTo>
                  <a:lnTo>
                    <a:pt x="79" y="51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9" y="8"/>
                  </a:lnTo>
                  <a:lnTo>
                    <a:pt x="77" y="4"/>
                  </a:lnTo>
                  <a:lnTo>
                    <a:pt x="73" y="1"/>
                  </a:lnTo>
                  <a:lnTo>
                    <a:pt x="71" y="1"/>
                  </a:lnTo>
                  <a:lnTo>
                    <a:pt x="71" y="1"/>
                  </a:lnTo>
                  <a:close/>
                  <a:moveTo>
                    <a:pt x="13" y="5"/>
                  </a:moveTo>
                  <a:lnTo>
                    <a:pt x="64" y="6"/>
                  </a:lnTo>
                  <a:lnTo>
                    <a:pt x="64" y="6"/>
                  </a:lnTo>
                  <a:lnTo>
                    <a:pt x="67" y="6"/>
                  </a:lnTo>
                  <a:lnTo>
                    <a:pt x="71" y="9"/>
                  </a:lnTo>
                  <a:lnTo>
                    <a:pt x="72" y="13"/>
                  </a:lnTo>
                  <a:lnTo>
                    <a:pt x="72" y="17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52"/>
                  </a:lnTo>
                  <a:lnTo>
                    <a:pt x="69" y="55"/>
                  </a:lnTo>
                  <a:lnTo>
                    <a:pt x="67" y="57"/>
                  </a:lnTo>
                  <a:lnTo>
                    <a:pt x="6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0" y="57"/>
                  </a:lnTo>
                  <a:lnTo>
                    <a:pt x="7" y="55"/>
                  </a:lnTo>
                  <a:lnTo>
                    <a:pt x="6" y="52"/>
                  </a:lnTo>
                  <a:lnTo>
                    <a:pt x="4" y="4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2"/>
                  </a:lnTo>
                  <a:lnTo>
                    <a:pt x="7" y="9"/>
                  </a:lnTo>
                  <a:lnTo>
                    <a:pt x="10" y="6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08" name="Freeform 20592"/>
            <p:cNvSpPr/>
            <p:nvPr/>
          </p:nvSpPr>
          <p:spPr bwMode="auto">
            <a:xfrm>
              <a:off x="-2889250" y="2093913"/>
              <a:ext cx="115888" cy="90488"/>
            </a:xfrm>
            <a:custGeom>
              <a:avLst/>
              <a:gdLst>
                <a:gd name="T0" fmla="*/ 73 w 73"/>
                <a:gd name="T1" fmla="*/ 57 h 57"/>
                <a:gd name="T2" fmla="*/ 0 w 73"/>
                <a:gd name="T3" fmla="*/ 56 h 57"/>
                <a:gd name="T4" fmla="*/ 0 w 73"/>
                <a:gd name="T5" fmla="*/ 0 h 57"/>
                <a:gd name="T6" fmla="*/ 0 w 73"/>
                <a:gd name="T7" fmla="*/ 0 h 57"/>
                <a:gd name="T8" fmla="*/ 73 w 73"/>
                <a:gd name="T9" fmla="*/ 0 h 57"/>
                <a:gd name="T10" fmla="*/ 73 w 73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57">
                  <a:moveTo>
                    <a:pt x="73" y="57"/>
                  </a:moveTo>
                  <a:lnTo>
                    <a:pt x="0" y="56"/>
                  </a:lnTo>
                  <a:lnTo>
                    <a:pt x="0" y="0"/>
                  </a:lnTo>
                  <a:lnTo>
                    <a:pt x="0" y="0"/>
                  </a:lnTo>
                  <a:lnTo>
                    <a:pt x="73" y="0"/>
                  </a:lnTo>
                  <a:lnTo>
                    <a:pt x="73" y="57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09" name="Freeform 20593"/>
            <p:cNvSpPr>
              <a:spLocks noEditPoints="1"/>
            </p:cNvSpPr>
            <p:nvPr/>
          </p:nvSpPr>
          <p:spPr bwMode="auto">
            <a:xfrm>
              <a:off x="-2894013" y="2089150"/>
              <a:ext cx="127000" cy="96838"/>
            </a:xfrm>
            <a:custGeom>
              <a:avLst/>
              <a:gdLst>
                <a:gd name="T0" fmla="*/ 71 w 80"/>
                <a:gd name="T1" fmla="*/ 0 h 61"/>
                <a:gd name="T2" fmla="*/ 10 w 80"/>
                <a:gd name="T3" fmla="*/ 0 h 61"/>
                <a:gd name="T4" fmla="*/ 10 w 80"/>
                <a:gd name="T5" fmla="*/ 0 h 61"/>
                <a:gd name="T6" fmla="*/ 6 w 80"/>
                <a:gd name="T7" fmla="*/ 2 h 61"/>
                <a:gd name="T8" fmla="*/ 3 w 80"/>
                <a:gd name="T9" fmla="*/ 3 h 61"/>
                <a:gd name="T10" fmla="*/ 2 w 80"/>
                <a:gd name="T11" fmla="*/ 7 h 61"/>
                <a:gd name="T12" fmla="*/ 0 w 80"/>
                <a:gd name="T13" fmla="*/ 11 h 61"/>
                <a:gd name="T14" fmla="*/ 0 w 80"/>
                <a:gd name="T15" fmla="*/ 51 h 61"/>
                <a:gd name="T16" fmla="*/ 0 w 80"/>
                <a:gd name="T17" fmla="*/ 51 h 61"/>
                <a:gd name="T18" fmla="*/ 0 w 80"/>
                <a:gd name="T19" fmla="*/ 55 h 61"/>
                <a:gd name="T20" fmla="*/ 3 w 80"/>
                <a:gd name="T21" fmla="*/ 58 h 61"/>
                <a:gd name="T22" fmla="*/ 6 w 80"/>
                <a:gd name="T23" fmla="*/ 60 h 61"/>
                <a:gd name="T24" fmla="*/ 10 w 80"/>
                <a:gd name="T25" fmla="*/ 61 h 61"/>
                <a:gd name="T26" fmla="*/ 71 w 80"/>
                <a:gd name="T27" fmla="*/ 61 h 61"/>
                <a:gd name="T28" fmla="*/ 71 w 80"/>
                <a:gd name="T29" fmla="*/ 61 h 61"/>
                <a:gd name="T30" fmla="*/ 73 w 80"/>
                <a:gd name="T31" fmla="*/ 60 h 61"/>
                <a:gd name="T32" fmla="*/ 76 w 80"/>
                <a:gd name="T33" fmla="*/ 59 h 61"/>
                <a:gd name="T34" fmla="*/ 79 w 80"/>
                <a:gd name="T35" fmla="*/ 55 h 61"/>
                <a:gd name="T36" fmla="*/ 79 w 80"/>
                <a:gd name="T37" fmla="*/ 51 h 61"/>
                <a:gd name="T38" fmla="*/ 80 w 80"/>
                <a:gd name="T39" fmla="*/ 11 h 61"/>
                <a:gd name="T40" fmla="*/ 80 w 80"/>
                <a:gd name="T41" fmla="*/ 11 h 61"/>
                <a:gd name="T42" fmla="*/ 79 w 80"/>
                <a:gd name="T43" fmla="*/ 7 h 61"/>
                <a:gd name="T44" fmla="*/ 77 w 80"/>
                <a:gd name="T45" fmla="*/ 4 h 61"/>
                <a:gd name="T46" fmla="*/ 75 w 80"/>
                <a:gd name="T47" fmla="*/ 2 h 61"/>
                <a:gd name="T48" fmla="*/ 71 w 80"/>
                <a:gd name="T49" fmla="*/ 0 h 61"/>
                <a:gd name="T50" fmla="*/ 71 w 80"/>
                <a:gd name="T51" fmla="*/ 0 h 61"/>
                <a:gd name="T52" fmla="*/ 14 w 80"/>
                <a:gd name="T53" fmla="*/ 5 h 61"/>
                <a:gd name="T54" fmla="*/ 64 w 80"/>
                <a:gd name="T55" fmla="*/ 5 h 61"/>
                <a:gd name="T56" fmla="*/ 64 w 80"/>
                <a:gd name="T57" fmla="*/ 5 h 61"/>
                <a:gd name="T58" fmla="*/ 68 w 80"/>
                <a:gd name="T59" fmla="*/ 7 h 61"/>
                <a:gd name="T60" fmla="*/ 71 w 80"/>
                <a:gd name="T61" fmla="*/ 9 h 61"/>
                <a:gd name="T62" fmla="*/ 72 w 80"/>
                <a:gd name="T63" fmla="*/ 12 h 61"/>
                <a:gd name="T64" fmla="*/ 73 w 80"/>
                <a:gd name="T65" fmla="*/ 16 h 61"/>
                <a:gd name="T66" fmla="*/ 72 w 80"/>
                <a:gd name="T67" fmla="*/ 47 h 61"/>
                <a:gd name="T68" fmla="*/ 72 w 80"/>
                <a:gd name="T69" fmla="*/ 47 h 61"/>
                <a:gd name="T70" fmla="*/ 72 w 80"/>
                <a:gd name="T71" fmla="*/ 52 h 61"/>
                <a:gd name="T72" fmla="*/ 69 w 80"/>
                <a:gd name="T73" fmla="*/ 55 h 61"/>
                <a:gd name="T74" fmla="*/ 67 w 80"/>
                <a:gd name="T75" fmla="*/ 58 h 61"/>
                <a:gd name="T76" fmla="*/ 64 w 80"/>
                <a:gd name="T77" fmla="*/ 58 h 61"/>
                <a:gd name="T78" fmla="*/ 14 w 80"/>
                <a:gd name="T79" fmla="*/ 58 h 61"/>
                <a:gd name="T80" fmla="*/ 14 w 80"/>
                <a:gd name="T81" fmla="*/ 58 h 61"/>
                <a:gd name="T82" fmla="*/ 10 w 80"/>
                <a:gd name="T83" fmla="*/ 56 h 61"/>
                <a:gd name="T84" fmla="*/ 7 w 80"/>
                <a:gd name="T85" fmla="*/ 55 h 61"/>
                <a:gd name="T86" fmla="*/ 6 w 80"/>
                <a:gd name="T87" fmla="*/ 51 h 61"/>
                <a:gd name="T88" fmla="*/ 4 w 80"/>
                <a:gd name="T89" fmla="*/ 47 h 61"/>
                <a:gd name="T90" fmla="*/ 4 w 80"/>
                <a:gd name="T91" fmla="*/ 16 h 61"/>
                <a:gd name="T92" fmla="*/ 4 w 80"/>
                <a:gd name="T93" fmla="*/ 16 h 61"/>
                <a:gd name="T94" fmla="*/ 6 w 80"/>
                <a:gd name="T95" fmla="*/ 12 h 61"/>
                <a:gd name="T96" fmla="*/ 7 w 80"/>
                <a:gd name="T97" fmla="*/ 8 h 61"/>
                <a:gd name="T98" fmla="*/ 11 w 80"/>
                <a:gd name="T99" fmla="*/ 5 h 61"/>
                <a:gd name="T100" fmla="*/ 14 w 80"/>
                <a:gd name="T101" fmla="*/ 5 h 61"/>
                <a:gd name="T102" fmla="*/ 14 w 80"/>
                <a:gd name="T103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61">
                  <a:moveTo>
                    <a:pt x="71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3" y="3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58"/>
                  </a:lnTo>
                  <a:lnTo>
                    <a:pt x="6" y="60"/>
                  </a:lnTo>
                  <a:lnTo>
                    <a:pt x="1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3" y="60"/>
                  </a:lnTo>
                  <a:lnTo>
                    <a:pt x="76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79" y="7"/>
                  </a:lnTo>
                  <a:lnTo>
                    <a:pt x="77" y="4"/>
                  </a:lnTo>
                  <a:lnTo>
                    <a:pt x="75" y="2"/>
                  </a:lnTo>
                  <a:lnTo>
                    <a:pt x="71" y="0"/>
                  </a:lnTo>
                  <a:lnTo>
                    <a:pt x="71" y="0"/>
                  </a:lnTo>
                  <a:close/>
                  <a:moveTo>
                    <a:pt x="14" y="5"/>
                  </a:moveTo>
                  <a:lnTo>
                    <a:pt x="64" y="5"/>
                  </a:lnTo>
                  <a:lnTo>
                    <a:pt x="64" y="5"/>
                  </a:lnTo>
                  <a:lnTo>
                    <a:pt x="68" y="7"/>
                  </a:lnTo>
                  <a:lnTo>
                    <a:pt x="71" y="9"/>
                  </a:lnTo>
                  <a:lnTo>
                    <a:pt x="72" y="12"/>
                  </a:lnTo>
                  <a:lnTo>
                    <a:pt x="73" y="16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52"/>
                  </a:lnTo>
                  <a:lnTo>
                    <a:pt x="69" y="55"/>
                  </a:lnTo>
                  <a:lnTo>
                    <a:pt x="67" y="58"/>
                  </a:lnTo>
                  <a:lnTo>
                    <a:pt x="64" y="58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0" y="56"/>
                  </a:lnTo>
                  <a:lnTo>
                    <a:pt x="7" y="55"/>
                  </a:lnTo>
                  <a:lnTo>
                    <a:pt x="6" y="51"/>
                  </a:lnTo>
                  <a:lnTo>
                    <a:pt x="4" y="4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2"/>
                  </a:lnTo>
                  <a:lnTo>
                    <a:pt x="7" y="8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10" name="Freeform 20594"/>
            <p:cNvSpPr/>
            <p:nvPr/>
          </p:nvSpPr>
          <p:spPr bwMode="auto">
            <a:xfrm>
              <a:off x="-2738438" y="2095500"/>
              <a:ext cx="115888" cy="88900"/>
            </a:xfrm>
            <a:custGeom>
              <a:avLst/>
              <a:gdLst>
                <a:gd name="T0" fmla="*/ 73 w 73"/>
                <a:gd name="T1" fmla="*/ 56 h 56"/>
                <a:gd name="T2" fmla="*/ 0 w 73"/>
                <a:gd name="T3" fmla="*/ 56 h 56"/>
                <a:gd name="T4" fmla="*/ 0 w 73"/>
                <a:gd name="T5" fmla="*/ 13 h 56"/>
                <a:gd name="T6" fmla="*/ 0 w 73"/>
                <a:gd name="T7" fmla="*/ 13 h 56"/>
                <a:gd name="T8" fmla="*/ 1 w 73"/>
                <a:gd name="T9" fmla="*/ 8 h 56"/>
                <a:gd name="T10" fmla="*/ 4 w 73"/>
                <a:gd name="T11" fmla="*/ 3 h 56"/>
                <a:gd name="T12" fmla="*/ 8 w 73"/>
                <a:gd name="T13" fmla="*/ 0 h 56"/>
                <a:gd name="T14" fmla="*/ 13 w 73"/>
                <a:gd name="T15" fmla="*/ 0 h 56"/>
                <a:gd name="T16" fmla="*/ 73 w 73"/>
                <a:gd name="T17" fmla="*/ 0 h 56"/>
                <a:gd name="T18" fmla="*/ 73 w 73"/>
                <a:gd name="T1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56">
                  <a:moveTo>
                    <a:pt x="73" y="56"/>
                  </a:moveTo>
                  <a:lnTo>
                    <a:pt x="0" y="5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8"/>
                  </a:lnTo>
                  <a:lnTo>
                    <a:pt x="4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73" y="0"/>
                  </a:lnTo>
                  <a:lnTo>
                    <a:pt x="73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11" name="Freeform 20595"/>
            <p:cNvSpPr/>
            <p:nvPr/>
          </p:nvSpPr>
          <p:spPr bwMode="auto">
            <a:xfrm>
              <a:off x="-2738438" y="2095500"/>
              <a:ext cx="115888" cy="88900"/>
            </a:xfrm>
            <a:custGeom>
              <a:avLst/>
              <a:gdLst>
                <a:gd name="T0" fmla="*/ 73 w 73"/>
                <a:gd name="T1" fmla="*/ 56 h 56"/>
                <a:gd name="T2" fmla="*/ 0 w 73"/>
                <a:gd name="T3" fmla="*/ 56 h 56"/>
                <a:gd name="T4" fmla="*/ 0 w 73"/>
                <a:gd name="T5" fmla="*/ 13 h 56"/>
                <a:gd name="T6" fmla="*/ 0 w 73"/>
                <a:gd name="T7" fmla="*/ 13 h 56"/>
                <a:gd name="T8" fmla="*/ 1 w 73"/>
                <a:gd name="T9" fmla="*/ 8 h 56"/>
                <a:gd name="T10" fmla="*/ 4 w 73"/>
                <a:gd name="T11" fmla="*/ 3 h 56"/>
                <a:gd name="T12" fmla="*/ 8 w 73"/>
                <a:gd name="T13" fmla="*/ 0 h 56"/>
                <a:gd name="T14" fmla="*/ 13 w 73"/>
                <a:gd name="T15" fmla="*/ 0 h 56"/>
                <a:gd name="T16" fmla="*/ 73 w 73"/>
                <a:gd name="T17" fmla="*/ 0 h 56"/>
                <a:gd name="T18" fmla="*/ 73 w 73"/>
                <a:gd name="T1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56">
                  <a:moveTo>
                    <a:pt x="73" y="56"/>
                  </a:moveTo>
                  <a:lnTo>
                    <a:pt x="0" y="5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8"/>
                  </a:lnTo>
                  <a:lnTo>
                    <a:pt x="4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73" y="0"/>
                  </a:lnTo>
                  <a:lnTo>
                    <a:pt x="73" y="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12" name="Freeform 20596"/>
            <p:cNvSpPr>
              <a:spLocks noEditPoints="1"/>
            </p:cNvSpPr>
            <p:nvPr/>
          </p:nvSpPr>
          <p:spPr bwMode="auto">
            <a:xfrm>
              <a:off x="-2741613" y="2092325"/>
              <a:ext cx="125413" cy="93663"/>
            </a:xfrm>
            <a:custGeom>
              <a:avLst/>
              <a:gdLst>
                <a:gd name="T0" fmla="*/ 70 w 79"/>
                <a:gd name="T1" fmla="*/ 0 h 59"/>
                <a:gd name="T2" fmla="*/ 9 w 79"/>
                <a:gd name="T3" fmla="*/ 0 h 59"/>
                <a:gd name="T4" fmla="*/ 9 w 79"/>
                <a:gd name="T5" fmla="*/ 0 h 59"/>
                <a:gd name="T6" fmla="*/ 6 w 79"/>
                <a:gd name="T7" fmla="*/ 0 h 59"/>
                <a:gd name="T8" fmla="*/ 2 w 79"/>
                <a:gd name="T9" fmla="*/ 2 h 59"/>
                <a:gd name="T10" fmla="*/ 1 w 79"/>
                <a:gd name="T11" fmla="*/ 5 h 59"/>
                <a:gd name="T12" fmla="*/ 0 w 79"/>
                <a:gd name="T13" fmla="*/ 9 h 59"/>
                <a:gd name="T14" fmla="*/ 0 w 79"/>
                <a:gd name="T15" fmla="*/ 49 h 59"/>
                <a:gd name="T16" fmla="*/ 0 w 79"/>
                <a:gd name="T17" fmla="*/ 49 h 59"/>
                <a:gd name="T18" fmla="*/ 1 w 79"/>
                <a:gd name="T19" fmla="*/ 53 h 59"/>
                <a:gd name="T20" fmla="*/ 2 w 79"/>
                <a:gd name="T21" fmla="*/ 57 h 59"/>
                <a:gd name="T22" fmla="*/ 5 w 79"/>
                <a:gd name="T23" fmla="*/ 58 h 59"/>
                <a:gd name="T24" fmla="*/ 9 w 79"/>
                <a:gd name="T25" fmla="*/ 59 h 59"/>
                <a:gd name="T26" fmla="*/ 70 w 79"/>
                <a:gd name="T27" fmla="*/ 59 h 59"/>
                <a:gd name="T28" fmla="*/ 70 w 79"/>
                <a:gd name="T29" fmla="*/ 59 h 59"/>
                <a:gd name="T30" fmla="*/ 72 w 79"/>
                <a:gd name="T31" fmla="*/ 59 h 59"/>
                <a:gd name="T32" fmla="*/ 76 w 79"/>
                <a:gd name="T33" fmla="*/ 57 h 59"/>
                <a:gd name="T34" fmla="*/ 78 w 79"/>
                <a:gd name="T35" fmla="*/ 54 h 59"/>
                <a:gd name="T36" fmla="*/ 79 w 79"/>
                <a:gd name="T37" fmla="*/ 50 h 59"/>
                <a:gd name="T38" fmla="*/ 79 w 79"/>
                <a:gd name="T39" fmla="*/ 10 h 59"/>
                <a:gd name="T40" fmla="*/ 79 w 79"/>
                <a:gd name="T41" fmla="*/ 10 h 59"/>
                <a:gd name="T42" fmla="*/ 78 w 79"/>
                <a:gd name="T43" fmla="*/ 6 h 59"/>
                <a:gd name="T44" fmla="*/ 76 w 79"/>
                <a:gd name="T45" fmla="*/ 2 h 59"/>
                <a:gd name="T46" fmla="*/ 74 w 79"/>
                <a:gd name="T47" fmla="*/ 1 h 59"/>
                <a:gd name="T48" fmla="*/ 70 w 79"/>
                <a:gd name="T49" fmla="*/ 0 h 59"/>
                <a:gd name="T50" fmla="*/ 13 w 79"/>
                <a:gd name="T51" fmla="*/ 3 h 59"/>
                <a:gd name="T52" fmla="*/ 63 w 79"/>
                <a:gd name="T53" fmla="*/ 5 h 59"/>
                <a:gd name="T54" fmla="*/ 63 w 79"/>
                <a:gd name="T55" fmla="*/ 5 h 59"/>
                <a:gd name="T56" fmla="*/ 67 w 79"/>
                <a:gd name="T57" fmla="*/ 5 h 59"/>
                <a:gd name="T58" fmla="*/ 70 w 79"/>
                <a:gd name="T59" fmla="*/ 7 h 59"/>
                <a:gd name="T60" fmla="*/ 71 w 79"/>
                <a:gd name="T61" fmla="*/ 11 h 59"/>
                <a:gd name="T62" fmla="*/ 72 w 79"/>
                <a:gd name="T63" fmla="*/ 15 h 59"/>
                <a:gd name="T64" fmla="*/ 72 w 79"/>
                <a:gd name="T65" fmla="*/ 46 h 59"/>
                <a:gd name="T66" fmla="*/ 72 w 79"/>
                <a:gd name="T67" fmla="*/ 46 h 59"/>
                <a:gd name="T68" fmla="*/ 71 w 79"/>
                <a:gd name="T69" fmla="*/ 50 h 59"/>
                <a:gd name="T70" fmla="*/ 70 w 79"/>
                <a:gd name="T71" fmla="*/ 54 h 59"/>
                <a:gd name="T72" fmla="*/ 67 w 79"/>
                <a:gd name="T73" fmla="*/ 56 h 59"/>
                <a:gd name="T74" fmla="*/ 63 w 79"/>
                <a:gd name="T75" fmla="*/ 57 h 59"/>
                <a:gd name="T76" fmla="*/ 13 w 79"/>
                <a:gd name="T77" fmla="*/ 57 h 59"/>
                <a:gd name="T78" fmla="*/ 13 w 79"/>
                <a:gd name="T79" fmla="*/ 57 h 59"/>
                <a:gd name="T80" fmla="*/ 9 w 79"/>
                <a:gd name="T81" fmla="*/ 56 h 59"/>
                <a:gd name="T82" fmla="*/ 6 w 79"/>
                <a:gd name="T83" fmla="*/ 53 h 59"/>
                <a:gd name="T84" fmla="*/ 5 w 79"/>
                <a:gd name="T85" fmla="*/ 50 h 59"/>
                <a:gd name="T86" fmla="*/ 3 w 79"/>
                <a:gd name="T87" fmla="*/ 46 h 59"/>
                <a:gd name="T88" fmla="*/ 5 w 79"/>
                <a:gd name="T89" fmla="*/ 14 h 59"/>
                <a:gd name="T90" fmla="*/ 5 w 79"/>
                <a:gd name="T91" fmla="*/ 14 h 59"/>
                <a:gd name="T92" fmla="*/ 5 w 79"/>
                <a:gd name="T93" fmla="*/ 10 h 59"/>
                <a:gd name="T94" fmla="*/ 7 w 79"/>
                <a:gd name="T95" fmla="*/ 7 h 59"/>
                <a:gd name="T96" fmla="*/ 10 w 79"/>
                <a:gd name="T97" fmla="*/ 5 h 59"/>
                <a:gd name="T98" fmla="*/ 13 w 79"/>
                <a:gd name="T99" fmla="*/ 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9" h="59">
                  <a:moveTo>
                    <a:pt x="7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" y="53"/>
                  </a:lnTo>
                  <a:lnTo>
                    <a:pt x="2" y="57"/>
                  </a:lnTo>
                  <a:lnTo>
                    <a:pt x="5" y="58"/>
                  </a:lnTo>
                  <a:lnTo>
                    <a:pt x="9" y="59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72" y="59"/>
                  </a:lnTo>
                  <a:lnTo>
                    <a:pt x="76" y="57"/>
                  </a:lnTo>
                  <a:lnTo>
                    <a:pt x="78" y="54"/>
                  </a:lnTo>
                  <a:lnTo>
                    <a:pt x="79" y="50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8" y="6"/>
                  </a:lnTo>
                  <a:lnTo>
                    <a:pt x="76" y="2"/>
                  </a:lnTo>
                  <a:lnTo>
                    <a:pt x="74" y="1"/>
                  </a:lnTo>
                  <a:lnTo>
                    <a:pt x="70" y="0"/>
                  </a:lnTo>
                  <a:close/>
                  <a:moveTo>
                    <a:pt x="13" y="3"/>
                  </a:moveTo>
                  <a:lnTo>
                    <a:pt x="63" y="5"/>
                  </a:lnTo>
                  <a:lnTo>
                    <a:pt x="63" y="5"/>
                  </a:lnTo>
                  <a:lnTo>
                    <a:pt x="67" y="5"/>
                  </a:lnTo>
                  <a:lnTo>
                    <a:pt x="70" y="7"/>
                  </a:lnTo>
                  <a:lnTo>
                    <a:pt x="71" y="11"/>
                  </a:lnTo>
                  <a:lnTo>
                    <a:pt x="72" y="15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1" y="50"/>
                  </a:lnTo>
                  <a:lnTo>
                    <a:pt x="70" y="54"/>
                  </a:lnTo>
                  <a:lnTo>
                    <a:pt x="67" y="56"/>
                  </a:lnTo>
                  <a:lnTo>
                    <a:pt x="63" y="57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9" y="56"/>
                  </a:lnTo>
                  <a:lnTo>
                    <a:pt x="6" y="53"/>
                  </a:lnTo>
                  <a:lnTo>
                    <a:pt x="5" y="50"/>
                  </a:lnTo>
                  <a:lnTo>
                    <a:pt x="3" y="4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13" name="Freeform 20597"/>
            <p:cNvSpPr/>
            <p:nvPr/>
          </p:nvSpPr>
          <p:spPr bwMode="auto">
            <a:xfrm>
              <a:off x="-2741613" y="2092325"/>
              <a:ext cx="125413" cy="93663"/>
            </a:xfrm>
            <a:custGeom>
              <a:avLst/>
              <a:gdLst>
                <a:gd name="T0" fmla="*/ 70 w 79"/>
                <a:gd name="T1" fmla="*/ 0 h 59"/>
                <a:gd name="T2" fmla="*/ 9 w 79"/>
                <a:gd name="T3" fmla="*/ 0 h 59"/>
                <a:gd name="T4" fmla="*/ 9 w 79"/>
                <a:gd name="T5" fmla="*/ 0 h 59"/>
                <a:gd name="T6" fmla="*/ 6 w 79"/>
                <a:gd name="T7" fmla="*/ 0 h 59"/>
                <a:gd name="T8" fmla="*/ 2 w 79"/>
                <a:gd name="T9" fmla="*/ 2 h 59"/>
                <a:gd name="T10" fmla="*/ 1 w 79"/>
                <a:gd name="T11" fmla="*/ 5 h 59"/>
                <a:gd name="T12" fmla="*/ 0 w 79"/>
                <a:gd name="T13" fmla="*/ 9 h 59"/>
                <a:gd name="T14" fmla="*/ 0 w 79"/>
                <a:gd name="T15" fmla="*/ 49 h 59"/>
                <a:gd name="T16" fmla="*/ 0 w 79"/>
                <a:gd name="T17" fmla="*/ 49 h 59"/>
                <a:gd name="T18" fmla="*/ 1 w 79"/>
                <a:gd name="T19" fmla="*/ 53 h 59"/>
                <a:gd name="T20" fmla="*/ 2 w 79"/>
                <a:gd name="T21" fmla="*/ 57 h 59"/>
                <a:gd name="T22" fmla="*/ 5 w 79"/>
                <a:gd name="T23" fmla="*/ 58 h 59"/>
                <a:gd name="T24" fmla="*/ 9 w 79"/>
                <a:gd name="T25" fmla="*/ 59 h 59"/>
                <a:gd name="T26" fmla="*/ 70 w 79"/>
                <a:gd name="T27" fmla="*/ 59 h 59"/>
                <a:gd name="T28" fmla="*/ 70 w 79"/>
                <a:gd name="T29" fmla="*/ 59 h 59"/>
                <a:gd name="T30" fmla="*/ 72 w 79"/>
                <a:gd name="T31" fmla="*/ 59 h 59"/>
                <a:gd name="T32" fmla="*/ 76 w 79"/>
                <a:gd name="T33" fmla="*/ 57 h 59"/>
                <a:gd name="T34" fmla="*/ 78 w 79"/>
                <a:gd name="T35" fmla="*/ 54 h 59"/>
                <a:gd name="T36" fmla="*/ 79 w 79"/>
                <a:gd name="T37" fmla="*/ 50 h 59"/>
                <a:gd name="T38" fmla="*/ 79 w 79"/>
                <a:gd name="T39" fmla="*/ 10 h 59"/>
                <a:gd name="T40" fmla="*/ 79 w 79"/>
                <a:gd name="T41" fmla="*/ 10 h 59"/>
                <a:gd name="T42" fmla="*/ 78 w 79"/>
                <a:gd name="T43" fmla="*/ 6 h 59"/>
                <a:gd name="T44" fmla="*/ 76 w 79"/>
                <a:gd name="T45" fmla="*/ 2 h 59"/>
                <a:gd name="T46" fmla="*/ 74 w 79"/>
                <a:gd name="T47" fmla="*/ 1 h 59"/>
                <a:gd name="T48" fmla="*/ 70 w 79"/>
                <a:gd name="T4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" h="59">
                  <a:moveTo>
                    <a:pt x="7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" y="53"/>
                  </a:lnTo>
                  <a:lnTo>
                    <a:pt x="2" y="57"/>
                  </a:lnTo>
                  <a:lnTo>
                    <a:pt x="5" y="58"/>
                  </a:lnTo>
                  <a:lnTo>
                    <a:pt x="9" y="59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72" y="59"/>
                  </a:lnTo>
                  <a:lnTo>
                    <a:pt x="76" y="57"/>
                  </a:lnTo>
                  <a:lnTo>
                    <a:pt x="78" y="54"/>
                  </a:lnTo>
                  <a:lnTo>
                    <a:pt x="79" y="50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8" y="6"/>
                  </a:lnTo>
                  <a:lnTo>
                    <a:pt x="76" y="2"/>
                  </a:lnTo>
                  <a:lnTo>
                    <a:pt x="74" y="1"/>
                  </a:lnTo>
                  <a:lnTo>
                    <a:pt x="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14" name="Freeform 20598"/>
            <p:cNvSpPr/>
            <p:nvPr/>
          </p:nvSpPr>
          <p:spPr bwMode="auto">
            <a:xfrm>
              <a:off x="-2736850" y="2097088"/>
              <a:ext cx="109538" cy="85725"/>
            </a:xfrm>
            <a:custGeom>
              <a:avLst/>
              <a:gdLst>
                <a:gd name="T0" fmla="*/ 10 w 69"/>
                <a:gd name="T1" fmla="*/ 0 h 54"/>
                <a:gd name="T2" fmla="*/ 60 w 69"/>
                <a:gd name="T3" fmla="*/ 2 h 54"/>
                <a:gd name="T4" fmla="*/ 60 w 69"/>
                <a:gd name="T5" fmla="*/ 2 h 54"/>
                <a:gd name="T6" fmla="*/ 64 w 69"/>
                <a:gd name="T7" fmla="*/ 2 h 54"/>
                <a:gd name="T8" fmla="*/ 67 w 69"/>
                <a:gd name="T9" fmla="*/ 4 h 54"/>
                <a:gd name="T10" fmla="*/ 68 w 69"/>
                <a:gd name="T11" fmla="*/ 8 h 54"/>
                <a:gd name="T12" fmla="*/ 69 w 69"/>
                <a:gd name="T13" fmla="*/ 12 h 54"/>
                <a:gd name="T14" fmla="*/ 69 w 69"/>
                <a:gd name="T15" fmla="*/ 43 h 54"/>
                <a:gd name="T16" fmla="*/ 69 w 69"/>
                <a:gd name="T17" fmla="*/ 43 h 54"/>
                <a:gd name="T18" fmla="*/ 68 w 69"/>
                <a:gd name="T19" fmla="*/ 47 h 54"/>
                <a:gd name="T20" fmla="*/ 67 w 69"/>
                <a:gd name="T21" fmla="*/ 51 h 54"/>
                <a:gd name="T22" fmla="*/ 64 w 69"/>
                <a:gd name="T23" fmla="*/ 53 h 54"/>
                <a:gd name="T24" fmla="*/ 60 w 69"/>
                <a:gd name="T25" fmla="*/ 54 h 54"/>
                <a:gd name="T26" fmla="*/ 10 w 69"/>
                <a:gd name="T27" fmla="*/ 54 h 54"/>
                <a:gd name="T28" fmla="*/ 10 w 69"/>
                <a:gd name="T29" fmla="*/ 54 h 54"/>
                <a:gd name="T30" fmla="*/ 6 w 69"/>
                <a:gd name="T31" fmla="*/ 53 h 54"/>
                <a:gd name="T32" fmla="*/ 3 w 69"/>
                <a:gd name="T33" fmla="*/ 50 h 54"/>
                <a:gd name="T34" fmla="*/ 2 w 69"/>
                <a:gd name="T35" fmla="*/ 47 h 54"/>
                <a:gd name="T36" fmla="*/ 0 w 69"/>
                <a:gd name="T37" fmla="*/ 43 h 54"/>
                <a:gd name="T38" fmla="*/ 2 w 69"/>
                <a:gd name="T39" fmla="*/ 11 h 54"/>
                <a:gd name="T40" fmla="*/ 2 w 69"/>
                <a:gd name="T41" fmla="*/ 11 h 54"/>
                <a:gd name="T42" fmla="*/ 2 w 69"/>
                <a:gd name="T43" fmla="*/ 7 h 54"/>
                <a:gd name="T44" fmla="*/ 4 w 69"/>
                <a:gd name="T45" fmla="*/ 4 h 54"/>
                <a:gd name="T46" fmla="*/ 7 w 69"/>
                <a:gd name="T47" fmla="*/ 2 h 54"/>
                <a:gd name="T48" fmla="*/ 10 w 69"/>
                <a:gd name="T4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54">
                  <a:moveTo>
                    <a:pt x="10" y="0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4" y="2"/>
                  </a:lnTo>
                  <a:lnTo>
                    <a:pt x="67" y="4"/>
                  </a:lnTo>
                  <a:lnTo>
                    <a:pt x="68" y="8"/>
                  </a:lnTo>
                  <a:lnTo>
                    <a:pt x="69" y="12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8" y="47"/>
                  </a:lnTo>
                  <a:lnTo>
                    <a:pt x="67" y="51"/>
                  </a:lnTo>
                  <a:lnTo>
                    <a:pt x="64" y="53"/>
                  </a:lnTo>
                  <a:lnTo>
                    <a:pt x="6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6" y="53"/>
                  </a:lnTo>
                  <a:lnTo>
                    <a:pt x="3" y="50"/>
                  </a:lnTo>
                  <a:lnTo>
                    <a:pt x="2" y="47"/>
                  </a:lnTo>
                  <a:lnTo>
                    <a:pt x="0" y="4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15" name="Freeform 20599"/>
            <p:cNvSpPr/>
            <p:nvPr/>
          </p:nvSpPr>
          <p:spPr bwMode="auto">
            <a:xfrm>
              <a:off x="-2587625" y="2095500"/>
              <a:ext cx="117475" cy="90488"/>
            </a:xfrm>
            <a:custGeom>
              <a:avLst/>
              <a:gdLst>
                <a:gd name="T0" fmla="*/ 73 w 74"/>
                <a:gd name="T1" fmla="*/ 57 h 57"/>
                <a:gd name="T2" fmla="*/ 0 w 74"/>
                <a:gd name="T3" fmla="*/ 56 h 57"/>
                <a:gd name="T4" fmla="*/ 0 w 74"/>
                <a:gd name="T5" fmla="*/ 1 h 57"/>
                <a:gd name="T6" fmla="*/ 1 w 74"/>
                <a:gd name="T7" fmla="*/ 0 h 57"/>
                <a:gd name="T8" fmla="*/ 74 w 74"/>
                <a:gd name="T9" fmla="*/ 1 h 57"/>
                <a:gd name="T10" fmla="*/ 73 w 74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7">
                  <a:moveTo>
                    <a:pt x="73" y="57"/>
                  </a:moveTo>
                  <a:lnTo>
                    <a:pt x="0" y="56"/>
                  </a:lnTo>
                  <a:lnTo>
                    <a:pt x="0" y="1"/>
                  </a:lnTo>
                  <a:lnTo>
                    <a:pt x="1" y="0"/>
                  </a:lnTo>
                  <a:lnTo>
                    <a:pt x="74" y="1"/>
                  </a:lnTo>
                  <a:lnTo>
                    <a:pt x="73" y="57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16" name="Freeform 20600"/>
            <p:cNvSpPr>
              <a:spLocks noEditPoints="1"/>
            </p:cNvSpPr>
            <p:nvPr/>
          </p:nvSpPr>
          <p:spPr bwMode="auto">
            <a:xfrm>
              <a:off x="-2590800" y="2092325"/>
              <a:ext cx="125413" cy="96838"/>
            </a:xfrm>
            <a:custGeom>
              <a:avLst/>
              <a:gdLst>
                <a:gd name="T0" fmla="*/ 70 w 79"/>
                <a:gd name="T1" fmla="*/ 1 h 61"/>
                <a:gd name="T2" fmla="*/ 9 w 79"/>
                <a:gd name="T3" fmla="*/ 0 h 61"/>
                <a:gd name="T4" fmla="*/ 9 w 79"/>
                <a:gd name="T5" fmla="*/ 0 h 61"/>
                <a:gd name="T6" fmla="*/ 6 w 79"/>
                <a:gd name="T7" fmla="*/ 1 h 61"/>
                <a:gd name="T8" fmla="*/ 3 w 79"/>
                <a:gd name="T9" fmla="*/ 2 h 61"/>
                <a:gd name="T10" fmla="*/ 1 w 79"/>
                <a:gd name="T11" fmla="*/ 6 h 61"/>
                <a:gd name="T12" fmla="*/ 1 w 79"/>
                <a:gd name="T13" fmla="*/ 10 h 61"/>
                <a:gd name="T14" fmla="*/ 0 w 79"/>
                <a:gd name="T15" fmla="*/ 50 h 61"/>
                <a:gd name="T16" fmla="*/ 0 w 79"/>
                <a:gd name="T17" fmla="*/ 50 h 61"/>
                <a:gd name="T18" fmla="*/ 1 w 79"/>
                <a:gd name="T19" fmla="*/ 54 h 61"/>
                <a:gd name="T20" fmla="*/ 2 w 79"/>
                <a:gd name="T21" fmla="*/ 57 h 61"/>
                <a:gd name="T22" fmla="*/ 5 w 79"/>
                <a:gd name="T23" fmla="*/ 59 h 61"/>
                <a:gd name="T24" fmla="*/ 9 w 79"/>
                <a:gd name="T25" fmla="*/ 61 h 61"/>
                <a:gd name="T26" fmla="*/ 70 w 79"/>
                <a:gd name="T27" fmla="*/ 61 h 61"/>
                <a:gd name="T28" fmla="*/ 70 w 79"/>
                <a:gd name="T29" fmla="*/ 61 h 61"/>
                <a:gd name="T30" fmla="*/ 74 w 79"/>
                <a:gd name="T31" fmla="*/ 59 h 61"/>
                <a:gd name="T32" fmla="*/ 76 w 79"/>
                <a:gd name="T33" fmla="*/ 58 h 61"/>
                <a:gd name="T34" fmla="*/ 78 w 79"/>
                <a:gd name="T35" fmla="*/ 54 h 61"/>
                <a:gd name="T36" fmla="*/ 79 w 79"/>
                <a:gd name="T37" fmla="*/ 50 h 61"/>
                <a:gd name="T38" fmla="*/ 79 w 79"/>
                <a:gd name="T39" fmla="*/ 11 h 61"/>
                <a:gd name="T40" fmla="*/ 79 w 79"/>
                <a:gd name="T41" fmla="*/ 11 h 61"/>
                <a:gd name="T42" fmla="*/ 78 w 79"/>
                <a:gd name="T43" fmla="*/ 6 h 61"/>
                <a:gd name="T44" fmla="*/ 76 w 79"/>
                <a:gd name="T45" fmla="*/ 3 h 61"/>
                <a:gd name="T46" fmla="*/ 74 w 79"/>
                <a:gd name="T47" fmla="*/ 1 h 61"/>
                <a:gd name="T48" fmla="*/ 70 w 79"/>
                <a:gd name="T49" fmla="*/ 1 h 61"/>
                <a:gd name="T50" fmla="*/ 14 w 79"/>
                <a:gd name="T51" fmla="*/ 5 h 61"/>
                <a:gd name="T52" fmla="*/ 63 w 79"/>
                <a:gd name="T53" fmla="*/ 5 h 61"/>
                <a:gd name="T54" fmla="*/ 63 w 79"/>
                <a:gd name="T55" fmla="*/ 5 h 61"/>
                <a:gd name="T56" fmla="*/ 67 w 79"/>
                <a:gd name="T57" fmla="*/ 6 h 61"/>
                <a:gd name="T58" fmla="*/ 70 w 79"/>
                <a:gd name="T59" fmla="*/ 9 h 61"/>
                <a:gd name="T60" fmla="*/ 72 w 79"/>
                <a:gd name="T61" fmla="*/ 11 h 61"/>
                <a:gd name="T62" fmla="*/ 72 w 79"/>
                <a:gd name="T63" fmla="*/ 15 h 61"/>
                <a:gd name="T64" fmla="*/ 72 w 79"/>
                <a:gd name="T65" fmla="*/ 48 h 61"/>
                <a:gd name="T66" fmla="*/ 72 w 79"/>
                <a:gd name="T67" fmla="*/ 48 h 61"/>
                <a:gd name="T68" fmla="*/ 71 w 79"/>
                <a:gd name="T69" fmla="*/ 52 h 61"/>
                <a:gd name="T70" fmla="*/ 70 w 79"/>
                <a:gd name="T71" fmla="*/ 54 h 61"/>
                <a:gd name="T72" fmla="*/ 67 w 79"/>
                <a:gd name="T73" fmla="*/ 57 h 61"/>
                <a:gd name="T74" fmla="*/ 63 w 79"/>
                <a:gd name="T75" fmla="*/ 57 h 61"/>
                <a:gd name="T76" fmla="*/ 13 w 79"/>
                <a:gd name="T77" fmla="*/ 57 h 61"/>
                <a:gd name="T78" fmla="*/ 13 w 79"/>
                <a:gd name="T79" fmla="*/ 57 h 61"/>
                <a:gd name="T80" fmla="*/ 10 w 79"/>
                <a:gd name="T81" fmla="*/ 57 h 61"/>
                <a:gd name="T82" fmla="*/ 7 w 79"/>
                <a:gd name="T83" fmla="*/ 54 h 61"/>
                <a:gd name="T84" fmla="*/ 5 w 79"/>
                <a:gd name="T85" fmla="*/ 50 h 61"/>
                <a:gd name="T86" fmla="*/ 5 w 79"/>
                <a:gd name="T87" fmla="*/ 46 h 61"/>
                <a:gd name="T88" fmla="*/ 5 w 79"/>
                <a:gd name="T89" fmla="*/ 15 h 61"/>
                <a:gd name="T90" fmla="*/ 5 w 79"/>
                <a:gd name="T91" fmla="*/ 15 h 61"/>
                <a:gd name="T92" fmla="*/ 5 w 79"/>
                <a:gd name="T93" fmla="*/ 11 h 61"/>
                <a:gd name="T94" fmla="*/ 7 w 79"/>
                <a:gd name="T95" fmla="*/ 7 h 61"/>
                <a:gd name="T96" fmla="*/ 10 w 79"/>
                <a:gd name="T97" fmla="*/ 6 h 61"/>
                <a:gd name="T98" fmla="*/ 14 w 79"/>
                <a:gd name="T99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9" h="61">
                  <a:moveTo>
                    <a:pt x="70" y="1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54"/>
                  </a:lnTo>
                  <a:lnTo>
                    <a:pt x="2" y="57"/>
                  </a:lnTo>
                  <a:lnTo>
                    <a:pt x="5" y="59"/>
                  </a:lnTo>
                  <a:lnTo>
                    <a:pt x="9" y="61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59"/>
                  </a:lnTo>
                  <a:lnTo>
                    <a:pt x="76" y="58"/>
                  </a:lnTo>
                  <a:lnTo>
                    <a:pt x="78" y="54"/>
                  </a:lnTo>
                  <a:lnTo>
                    <a:pt x="79" y="50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8" y="6"/>
                  </a:lnTo>
                  <a:lnTo>
                    <a:pt x="76" y="3"/>
                  </a:lnTo>
                  <a:lnTo>
                    <a:pt x="74" y="1"/>
                  </a:lnTo>
                  <a:lnTo>
                    <a:pt x="70" y="1"/>
                  </a:lnTo>
                  <a:close/>
                  <a:moveTo>
                    <a:pt x="14" y="5"/>
                  </a:moveTo>
                  <a:lnTo>
                    <a:pt x="63" y="5"/>
                  </a:lnTo>
                  <a:lnTo>
                    <a:pt x="63" y="5"/>
                  </a:lnTo>
                  <a:lnTo>
                    <a:pt x="67" y="6"/>
                  </a:lnTo>
                  <a:lnTo>
                    <a:pt x="70" y="9"/>
                  </a:lnTo>
                  <a:lnTo>
                    <a:pt x="72" y="11"/>
                  </a:lnTo>
                  <a:lnTo>
                    <a:pt x="72" y="15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1" y="52"/>
                  </a:lnTo>
                  <a:lnTo>
                    <a:pt x="70" y="54"/>
                  </a:lnTo>
                  <a:lnTo>
                    <a:pt x="67" y="57"/>
                  </a:lnTo>
                  <a:lnTo>
                    <a:pt x="63" y="57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0" y="57"/>
                  </a:lnTo>
                  <a:lnTo>
                    <a:pt x="7" y="54"/>
                  </a:lnTo>
                  <a:lnTo>
                    <a:pt x="5" y="50"/>
                  </a:lnTo>
                  <a:lnTo>
                    <a:pt x="5" y="4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0" y="6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17" name="Freeform 20601"/>
            <p:cNvSpPr/>
            <p:nvPr/>
          </p:nvSpPr>
          <p:spPr bwMode="auto">
            <a:xfrm>
              <a:off x="-2590800" y="2092325"/>
              <a:ext cx="125413" cy="96838"/>
            </a:xfrm>
            <a:custGeom>
              <a:avLst/>
              <a:gdLst>
                <a:gd name="T0" fmla="*/ 70 w 79"/>
                <a:gd name="T1" fmla="*/ 1 h 61"/>
                <a:gd name="T2" fmla="*/ 9 w 79"/>
                <a:gd name="T3" fmla="*/ 0 h 61"/>
                <a:gd name="T4" fmla="*/ 9 w 79"/>
                <a:gd name="T5" fmla="*/ 0 h 61"/>
                <a:gd name="T6" fmla="*/ 6 w 79"/>
                <a:gd name="T7" fmla="*/ 1 h 61"/>
                <a:gd name="T8" fmla="*/ 3 w 79"/>
                <a:gd name="T9" fmla="*/ 2 h 61"/>
                <a:gd name="T10" fmla="*/ 1 w 79"/>
                <a:gd name="T11" fmla="*/ 6 h 61"/>
                <a:gd name="T12" fmla="*/ 1 w 79"/>
                <a:gd name="T13" fmla="*/ 10 h 61"/>
                <a:gd name="T14" fmla="*/ 0 w 79"/>
                <a:gd name="T15" fmla="*/ 50 h 61"/>
                <a:gd name="T16" fmla="*/ 0 w 79"/>
                <a:gd name="T17" fmla="*/ 50 h 61"/>
                <a:gd name="T18" fmla="*/ 1 w 79"/>
                <a:gd name="T19" fmla="*/ 54 h 61"/>
                <a:gd name="T20" fmla="*/ 2 w 79"/>
                <a:gd name="T21" fmla="*/ 57 h 61"/>
                <a:gd name="T22" fmla="*/ 5 w 79"/>
                <a:gd name="T23" fmla="*/ 59 h 61"/>
                <a:gd name="T24" fmla="*/ 9 w 79"/>
                <a:gd name="T25" fmla="*/ 61 h 61"/>
                <a:gd name="T26" fmla="*/ 70 w 79"/>
                <a:gd name="T27" fmla="*/ 61 h 61"/>
                <a:gd name="T28" fmla="*/ 70 w 79"/>
                <a:gd name="T29" fmla="*/ 61 h 61"/>
                <a:gd name="T30" fmla="*/ 74 w 79"/>
                <a:gd name="T31" fmla="*/ 59 h 61"/>
                <a:gd name="T32" fmla="*/ 76 w 79"/>
                <a:gd name="T33" fmla="*/ 58 h 61"/>
                <a:gd name="T34" fmla="*/ 78 w 79"/>
                <a:gd name="T35" fmla="*/ 54 h 61"/>
                <a:gd name="T36" fmla="*/ 79 w 79"/>
                <a:gd name="T37" fmla="*/ 50 h 61"/>
                <a:gd name="T38" fmla="*/ 79 w 79"/>
                <a:gd name="T39" fmla="*/ 11 h 61"/>
                <a:gd name="T40" fmla="*/ 79 w 79"/>
                <a:gd name="T41" fmla="*/ 11 h 61"/>
                <a:gd name="T42" fmla="*/ 78 w 79"/>
                <a:gd name="T43" fmla="*/ 6 h 61"/>
                <a:gd name="T44" fmla="*/ 76 w 79"/>
                <a:gd name="T45" fmla="*/ 3 h 61"/>
                <a:gd name="T46" fmla="*/ 74 w 79"/>
                <a:gd name="T47" fmla="*/ 1 h 61"/>
                <a:gd name="T48" fmla="*/ 70 w 79"/>
                <a:gd name="T49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" h="61">
                  <a:moveTo>
                    <a:pt x="70" y="1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54"/>
                  </a:lnTo>
                  <a:lnTo>
                    <a:pt x="2" y="57"/>
                  </a:lnTo>
                  <a:lnTo>
                    <a:pt x="5" y="59"/>
                  </a:lnTo>
                  <a:lnTo>
                    <a:pt x="9" y="61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59"/>
                  </a:lnTo>
                  <a:lnTo>
                    <a:pt x="76" y="58"/>
                  </a:lnTo>
                  <a:lnTo>
                    <a:pt x="78" y="54"/>
                  </a:lnTo>
                  <a:lnTo>
                    <a:pt x="79" y="50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8" y="6"/>
                  </a:lnTo>
                  <a:lnTo>
                    <a:pt x="76" y="3"/>
                  </a:lnTo>
                  <a:lnTo>
                    <a:pt x="74" y="1"/>
                  </a:lnTo>
                  <a:lnTo>
                    <a:pt x="70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18" name="Freeform 20602"/>
            <p:cNvSpPr/>
            <p:nvPr/>
          </p:nvSpPr>
          <p:spPr bwMode="auto">
            <a:xfrm>
              <a:off x="-2582863" y="2100263"/>
              <a:ext cx="106363" cy="82550"/>
            </a:xfrm>
            <a:custGeom>
              <a:avLst/>
              <a:gdLst>
                <a:gd name="T0" fmla="*/ 9 w 67"/>
                <a:gd name="T1" fmla="*/ 0 h 52"/>
                <a:gd name="T2" fmla="*/ 58 w 67"/>
                <a:gd name="T3" fmla="*/ 0 h 52"/>
                <a:gd name="T4" fmla="*/ 58 w 67"/>
                <a:gd name="T5" fmla="*/ 0 h 52"/>
                <a:gd name="T6" fmla="*/ 62 w 67"/>
                <a:gd name="T7" fmla="*/ 1 h 52"/>
                <a:gd name="T8" fmla="*/ 65 w 67"/>
                <a:gd name="T9" fmla="*/ 4 h 52"/>
                <a:gd name="T10" fmla="*/ 67 w 67"/>
                <a:gd name="T11" fmla="*/ 6 h 52"/>
                <a:gd name="T12" fmla="*/ 67 w 67"/>
                <a:gd name="T13" fmla="*/ 10 h 52"/>
                <a:gd name="T14" fmla="*/ 67 w 67"/>
                <a:gd name="T15" fmla="*/ 43 h 52"/>
                <a:gd name="T16" fmla="*/ 67 w 67"/>
                <a:gd name="T17" fmla="*/ 43 h 52"/>
                <a:gd name="T18" fmla="*/ 66 w 67"/>
                <a:gd name="T19" fmla="*/ 47 h 52"/>
                <a:gd name="T20" fmla="*/ 65 w 67"/>
                <a:gd name="T21" fmla="*/ 49 h 52"/>
                <a:gd name="T22" fmla="*/ 62 w 67"/>
                <a:gd name="T23" fmla="*/ 52 h 52"/>
                <a:gd name="T24" fmla="*/ 58 w 67"/>
                <a:gd name="T25" fmla="*/ 52 h 52"/>
                <a:gd name="T26" fmla="*/ 8 w 67"/>
                <a:gd name="T27" fmla="*/ 52 h 52"/>
                <a:gd name="T28" fmla="*/ 8 w 67"/>
                <a:gd name="T29" fmla="*/ 52 h 52"/>
                <a:gd name="T30" fmla="*/ 5 w 67"/>
                <a:gd name="T31" fmla="*/ 52 h 52"/>
                <a:gd name="T32" fmla="*/ 2 w 67"/>
                <a:gd name="T33" fmla="*/ 49 h 52"/>
                <a:gd name="T34" fmla="*/ 0 w 67"/>
                <a:gd name="T35" fmla="*/ 45 h 52"/>
                <a:gd name="T36" fmla="*/ 0 w 67"/>
                <a:gd name="T37" fmla="*/ 41 h 52"/>
                <a:gd name="T38" fmla="*/ 0 w 67"/>
                <a:gd name="T39" fmla="*/ 10 h 52"/>
                <a:gd name="T40" fmla="*/ 0 w 67"/>
                <a:gd name="T41" fmla="*/ 10 h 52"/>
                <a:gd name="T42" fmla="*/ 0 w 67"/>
                <a:gd name="T43" fmla="*/ 6 h 52"/>
                <a:gd name="T44" fmla="*/ 2 w 67"/>
                <a:gd name="T45" fmla="*/ 2 h 52"/>
                <a:gd name="T46" fmla="*/ 5 w 67"/>
                <a:gd name="T47" fmla="*/ 1 h 52"/>
                <a:gd name="T48" fmla="*/ 9 w 67"/>
                <a:gd name="T4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" h="52">
                  <a:moveTo>
                    <a:pt x="9" y="0"/>
                  </a:moveTo>
                  <a:lnTo>
                    <a:pt x="58" y="0"/>
                  </a:lnTo>
                  <a:lnTo>
                    <a:pt x="58" y="0"/>
                  </a:lnTo>
                  <a:lnTo>
                    <a:pt x="62" y="1"/>
                  </a:lnTo>
                  <a:lnTo>
                    <a:pt x="65" y="4"/>
                  </a:lnTo>
                  <a:lnTo>
                    <a:pt x="67" y="6"/>
                  </a:lnTo>
                  <a:lnTo>
                    <a:pt x="67" y="10"/>
                  </a:lnTo>
                  <a:lnTo>
                    <a:pt x="67" y="43"/>
                  </a:lnTo>
                  <a:lnTo>
                    <a:pt x="67" y="43"/>
                  </a:lnTo>
                  <a:lnTo>
                    <a:pt x="66" y="47"/>
                  </a:lnTo>
                  <a:lnTo>
                    <a:pt x="65" y="49"/>
                  </a:lnTo>
                  <a:lnTo>
                    <a:pt x="62" y="52"/>
                  </a:lnTo>
                  <a:lnTo>
                    <a:pt x="5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5" y="52"/>
                  </a:lnTo>
                  <a:lnTo>
                    <a:pt x="2" y="49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1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19" name="Freeform 20603"/>
            <p:cNvSpPr/>
            <p:nvPr/>
          </p:nvSpPr>
          <p:spPr bwMode="auto">
            <a:xfrm>
              <a:off x="-2436813" y="2097088"/>
              <a:ext cx="117475" cy="88900"/>
            </a:xfrm>
            <a:custGeom>
              <a:avLst/>
              <a:gdLst>
                <a:gd name="T0" fmla="*/ 73 w 74"/>
                <a:gd name="T1" fmla="*/ 56 h 56"/>
                <a:gd name="T2" fmla="*/ 0 w 74"/>
                <a:gd name="T3" fmla="*/ 56 h 56"/>
                <a:gd name="T4" fmla="*/ 0 w 74"/>
                <a:gd name="T5" fmla="*/ 0 h 56"/>
                <a:gd name="T6" fmla="*/ 2 w 74"/>
                <a:gd name="T7" fmla="*/ 0 h 56"/>
                <a:gd name="T8" fmla="*/ 74 w 74"/>
                <a:gd name="T9" fmla="*/ 0 h 56"/>
                <a:gd name="T10" fmla="*/ 73 w 74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6">
                  <a:moveTo>
                    <a:pt x="73" y="56"/>
                  </a:moveTo>
                  <a:lnTo>
                    <a:pt x="0" y="56"/>
                  </a:lnTo>
                  <a:lnTo>
                    <a:pt x="0" y="0"/>
                  </a:lnTo>
                  <a:lnTo>
                    <a:pt x="2" y="0"/>
                  </a:lnTo>
                  <a:lnTo>
                    <a:pt x="74" y="0"/>
                  </a:lnTo>
                  <a:lnTo>
                    <a:pt x="73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20" name="Freeform 20604"/>
            <p:cNvSpPr/>
            <p:nvPr/>
          </p:nvSpPr>
          <p:spPr bwMode="auto">
            <a:xfrm>
              <a:off x="-2436813" y="2097088"/>
              <a:ext cx="117475" cy="88900"/>
            </a:xfrm>
            <a:custGeom>
              <a:avLst/>
              <a:gdLst>
                <a:gd name="T0" fmla="*/ 73 w 74"/>
                <a:gd name="T1" fmla="*/ 56 h 56"/>
                <a:gd name="T2" fmla="*/ 0 w 74"/>
                <a:gd name="T3" fmla="*/ 56 h 56"/>
                <a:gd name="T4" fmla="*/ 0 w 74"/>
                <a:gd name="T5" fmla="*/ 0 h 56"/>
                <a:gd name="T6" fmla="*/ 2 w 74"/>
                <a:gd name="T7" fmla="*/ 0 h 56"/>
                <a:gd name="T8" fmla="*/ 74 w 74"/>
                <a:gd name="T9" fmla="*/ 0 h 56"/>
                <a:gd name="T10" fmla="*/ 73 w 74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6">
                  <a:moveTo>
                    <a:pt x="73" y="56"/>
                  </a:moveTo>
                  <a:lnTo>
                    <a:pt x="0" y="56"/>
                  </a:lnTo>
                  <a:lnTo>
                    <a:pt x="0" y="0"/>
                  </a:lnTo>
                  <a:lnTo>
                    <a:pt x="2" y="0"/>
                  </a:lnTo>
                  <a:lnTo>
                    <a:pt x="74" y="0"/>
                  </a:lnTo>
                  <a:lnTo>
                    <a:pt x="73" y="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21" name="Freeform 20605"/>
            <p:cNvSpPr>
              <a:spLocks noEditPoints="1"/>
            </p:cNvSpPr>
            <p:nvPr/>
          </p:nvSpPr>
          <p:spPr bwMode="auto">
            <a:xfrm>
              <a:off x="-2439988" y="2093913"/>
              <a:ext cx="125413" cy="96838"/>
            </a:xfrm>
            <a:custGeom>
              <a:avLst/>
              <a:gdLst>
                <a:gd name="T0" fmla="*/ 71 w 79"/>
                <a:gd name="T1" fmla="*/ 0 h 61"/>
                <a:gd name="T2" fmla="*/ 9 w 79"/>
                <a:gd name="T3" fmla="*/ 0 h 61"/>
                <a:gd name="T4" fmla="*/ 9 w 79"/>
                <a:gd name="T5" fmla="*/ 0 h 61"/>
                <a:gd name="T6" fmla="*/ 6 w 79"/>
                <a:gd name="T7" fmla="*/ 0 h 61"/>
                <a:gd name="T8" fmla="*/ 4 w 79"/>
                <a:gd name="T9" fmla="*/ 2 h 61"/>
                <a:gd name="T10" fmla="*/ 1 w 79"/>
                <a:gd name="T11" fmla="*/ 6 h 61"/>
                <a:gd name="T12" fmla="*/ 1 w 79"/>
                <a:gd name="T13" fmla="*/ 10 h 61"/>
                <a:gd name="T14" fmla="*/ 0 w 79"/>
                <a:gd name="T15" fmla="*/ 49 h 61"/>
                <a:gd name="T16" fmla="*/ 0 w 79"/>
                <a:gd name="T17" fmla="*/ 49 h 61"/>
                <a:gd name="T18" fmla="*/ 1 w 79"/>
                <a:gd name="T19" fmla="*/ 53 h 61"/>
                <a:gd name="T20" fmla="*/ 2 w 79"/>
                <a:gd name="T21" fmla="*/ 57 h 61"/>
                <a:gd name="T22" fmla="*/ 5 w 79"/>
                <a:gd name="T23" fmla="*/ 60 h 61"/>
                <a:gd name="T24" fmla="*/ 9 w 79"/>
                <a:gd name="T25" fmla="*/ 60 h 61"/>
                <a:gd name="T26" fmla="*/ 70 w 79"/>
                <a:gd name="T27" fmla="*/ 61 h 61"/>
                <a:gd name="T28" fmla="*/ 70 w 79"/>
                <a:gd name="T29" fmla="*/ 61 h 61"/>
                <a:gd name="T30" fmla="*/ 74 w 79"/>
                <a:gd name="T31" fmla="*/ 60 h 61"/>
                <a:gd name="T32" fmla="*/ 76 w 79"/>
                <a:gd name="T33" fmla="*/ 57 h 61"/>
                <a:gd name="T34" fmla="*/ 78 w 79"/>
                <a:gd name="T35" fmla="*/ 55 h 61"/>
                <a:gd name="T36" fmla="*/ 79 w 79"/>
                <a:gd name="T37" fmla="*/ 51 h 61"/>
                <a:gd name="T38" fmla="*/ 79 w 79"/>
                <a:gd name="T39" fmla="*/ 10 h 61"/>
                <a:gd name="T40" fmla="*/ 79 w 79"/>
                <a:gd name="T41" fmla="*/ 10 h 61"/>
                <a:gd name="T42" fmla="*/ 79 w 79"/>
                <a:gd name="T43" fmla="*/ 6 h 61"/>
                <a:gd name="T44" fmla="*/ 76 w 79"/>
                <a:gd name="T45" fmla="*/ 4 h 61"/>
                <a:gd name="T46" fmla="*/ 74 w 79"/>
                <a:gd name="T47" fmla="*/ 1 h 61"/>
                <a:gd name="T48" fmla="*/ 71 w 79"/>
                <a:gd name="T49" fmla="*/ 0 h 61"/>
                <a:gd name="T50" fmla="*/ 14 w 79"/>
                <a:gd name="T51" fmla="*/ 5 h 61"/>
                <a:gd name="T52" fmla="*/ 65 w 79"/>
                <a:gd name="T53" fmla="*/ 5 h 61"/>
                <a:gd name="T54" fmla="*/ 65 w 79"/>
                <a:gd name="T55" fmla="*/ 5 h 61"/>
                <a:gd name="T56" fmla="*/ 67 w 79"/>
                <a:gd name="T57" fmla="*/ 6 h 61"/>
                <a:gd name="T58" fmla="*/ 70 w 79"/>
                <a:gd name="T59" fmla="*/ 8 h 61"/>
                <a:gd name="T60" fmla="*/ 73 w 79"/>
                <a:gd name="T61" fmla="*/ 12 h 61"/>
                <a:gd name="T62" fmla="*/ 73 w 79"/>
                <a:gd name="T63" fmla="*/ 15 h 61"/>
                <a:gd name="T64" fmla="*/ 73 w 79"/>
                <a:gd name="T65" fmla="*/ 47 h 61"/>
                <a:gd name="T66" fmla="*/ 73 w 79"/>
                <a:gd name="T67" fmla="*/ 47 h 61"/>
                <a:gd name="T68" fmla="*/ 71 w 79"/>
                <a:gd name="T69" fmla="*/ 51 h 61"/>
                <a:gd name="T70" fmla="*/ 70 w 79"/>
                <a:gd name="T71" fmla="*/ 55 h 61"/>
                <a:gd name="T72" fmla="*/ 67 w 79"/>
                <a:gd name="T73" fmla="*/ 56 h 61"/>
                <a:gd name="T74" fmla="*/ 63 w 79"/>
                <a:gd name="T75" fmla="*/ 57 h 61"/>
                <a:gd name="T76" fmla="*/ 13 w 79"/>
                <a:gd name="T77" fmla="*/ 57 h 61"/>
                <a:gd name="T78" fmla="*/ 13 w 79"/>
                <a:gd name="T79" fmla="*/ 57 h 61"/>
                <a:gd name="T80" fmla="*/ 10 w 79"/>
                <a:gd name="T81" fmla="*/ 56 h 61"/>
                <a:gd name="T82" fmla="*/ 7 w 79"/>
                <a:gd name="T83" fmla="*/ 53 h 61"/>
                <a:gd name="T84" fmla="*/ 5 w 79"/>
                <a:gd name="T85" fmla="*/ 51 h 61"/>
                <a:gd name="T86" fmla="*/ 5 w 79"/>
                <a:gd name="T87" fmla="*/ 47 h 61"/>
                <a:gd name="T88" fmla="*/ 5 w 79"/>
                <a:gd name="T89" fmla="*/ 15 h 61"/>
                <a:gd name="T90" fmla="*/ 5 w 79"/>
                <a:gd name="T91" fmla="*/ 15 h 61"/>
                <a:gd name="T92" fmla="*/ 6 w 79"/>
                <a:gd name="T93" fmla="*/ 10 h 61"/>
                <a:gd name="T94" fmla="*/ 7 w 79"/>
                <a:gd name="T95" fmla="*/ 8 h 61"/>
                <a:gd name="T96" fmla="*/ 10 w 79"/>
                <a:gd name="T97" fmla="*/ 5 h 61"/>
                <a:gd name="T98" fmla="*/ 14 w 79"/>
                <a:gd name="T99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9" h="61">
                  <a:moveTo>
                    <a:pt x="71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" y="53"/>
                  </a:lnTo>
                  <a:lnTo>
                    <a:pt x="2" y="57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0"/>
                  </a:lnTo>
                  <a:lnTo>
                    <a:pt x="76" y="57"/>
                  </a:lnTo>
                  <a:lnTo>
                    <a:pt x="78" y="55"/>
                  </a:lnTo>
                  <a:lnTo>
                    <a:pt x="79" y="51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9" y="6"/>
                  </a:lnTo>
                  <a:lnTo>
                    <a:pt x="76" y="4"/>
                  </a:lnTo>
                  <a:lnTo>
                    <a:pt x="74" y="1"/>
                  </a:lnTo>
                  <a:lnTo>
                    <a:pt x="71" y="0"/>
                  </a:lnTo>
                  <a:close/>
                  <a:moveTo>
                    <a:pt x="14" y="5"/>
                  </a:moveTo>
                  <a:lnTo>
                    <a:pt x="65" y="5"/>
                  </a:lnTo>
                  <a:lnTo>
                    <a:pt x="65" y="5"/>
                  </a:lnTo>
                  <a:lnTo>
                    <a:pt x="67" y="6"/>
                  </a:lnTo>
                  <a:lnTo>
                    <a:pt x="70" y="8"/>
                  </a:lnTo>
                  <a:lnTo>
                    <a:pt x="73" y="12"/>
                  </a:lnTo>
                  <a:lnTo>
                    <a:pt x="73" y="15"/>
                  </a:lnTo>
                  <a:lnTo>
                    <a:pt x="73" y="47"/>
                  </a:lnTo>
                  <a:lnTo>
                    <a:pt x="73" y="47"/>
                  </a:lnTo>
                  <a:lnTo>
                    <a:pt x="71" y="51"/>
                  </a:lnTo>
                  <a:lnTo>
                    <a:pt x="70" y="55"/>
                  </a:lnTo>
                  <a:lnTo>
                    <a:pt x="67" y="56"/>
                  </a:lnTo>
                  <a:lnTo>
                    <a:pt x="63" y="57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0" y="56"/>
                  </a:lnTo>
                  <a:lnTo>
                    <a:pt x="7" y="53"/>
                  </a:lnTo>
                  <a:lnTo>
                    <a:pt x="5" y="51"/>
                  </a:lnTo>
                  <a:lnTo>
                    <a:pt x="5" y="4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22" name="Freeform 20606"/>
            <p:cNvSpPr/>
            <p:nvPr/>
          </p:nvSpPr>
          <p:spPr bwMode="auto">
            <a:xfrm>
              <a:off x="-2439988" y="2093913"/>
              <a:ext cx="125413" cy="96838"/>
            </a:xfrm>
            <a:custGeom>
              <a:avLst/>
              <a:gdLst>
                <a:gd name="T0" fmla="*/ 71 w 79"/>
                <a:gd name="T1" fmla="*/ 0 h 61"/>
                <a:gd name="T2" fmla="*/ 9 w 79"/>
                <a:gd name="T3" fmla="*/ 0 h 61"/>
                <a:gd name="T4" fmla="*/ 9 w 79"/>
                <a:gd name="T5" fmla="*/ 0 h 61"/>
                <a:gd name="T6" fmla="*/ 6 w 79"/>
                <a:gd name="T7" fmla="*/ 0 h 61"/>
                <a:gd name="T8" fmla="*/ 4 w 79"/>
                <a:gd name="T9" fmla="*/ 2 h 61"/>
                <a:gd name="T10" fmla="*/ 1 w 79"/>
                <a:gd name="T11" fmla="*/ 6 h 61"/>
                <a:gd name="T12" fmla="*/ 1 w 79"/>
                <a:gd name="T13" fmla="*/ 10 h 61"/>
                <a:gd name="T14" fmla="*/ 0 w 79"/>
                <a:gd name="T15" fmla="*/ 49 h 61"/>
                <a:gd name="T16" fmla="*/ 0 w 79"/>
                <a:gd name="T17" fmla="*/ 49 h 61"/>
                <a:gd name="T18" fmla="*/ 1 w 79"/>
                <a:gd name="T19" fmla="*/ 53 h 61"/>
                <a:gd name="T20" fmla="*/ 2 w 79"/>
                <a:gd name="T21" fmla="*/ 57 h 61"/>
                <a:gd name="T22" fmla="*/ 5 w 79"/>
                <a:gd name="T23" fmla="*/ 60 h 61"/>
                <a:gd name="T24" fmla="*/ 9 w 79"/>
                <a:gd name="T25" fmla="*/ 60 h 61"/>
                <a:gd name="T26" fmla="*/ 70 w 79"/>
                <a:gd name="T27" fmla="*/ 61 h 61"/>
                <a:gd name="T28" fmla="*/ 70 w 79"/>
                <a:gd name="T29" fmla="*/ 61 h 61"/>
                <a:gd name="T30" fmla="*/ 74 w 79"/>
                <a:gd name="T31" fmla="*/ 60 h 61"/>
                <a:gd name="T32" fmla="*/ 76 w 79"/>
                <a:gd name="T33" fmla="*/ 57 h 61"/>
                <a:gd name="T34" fmla="*/ 78 w 79"/>
                <a:gd name="T35" fmla="*/ 55 h 61"/>
                <a:gd name="T36" fmla="*/ 79 w 79"/>
                <a:gd name="T37" fmla="*/ 51 h 61"/>
                <a:gd name="T38" fmla="*/ 79 w 79"/>
                <a:gd name="T39" fmla="*/ 10 h 61"/>
                <a:gd name="T40" fmla="*/ 79 w 79"/>
                <a:gd name="T41" fmla="*/ 10 h 61"/>
                <a:gd name="T42" fmla="*/ 79 w 79"/>
                <a:gd name="T43" fmla="*/ 6 h 61"/>
                <a:gd name="T44" fmla="*/ 76 w 79"/>
                <a:gd name="T45" fmla="*/ 4 h 61"/>
                <a:gd name="T46" fmla="*/ 74 w 79"/>
                <a:gd name="T47" fmla="*/ 1 h 61"/>
                <a:gd name="T48" fmla="*/ 71 w 79"/>
                <a:gd name="T4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" h="61">
                  <a:moveTo>
                    <a:pt x="71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" y="53"/>
                  </a:lnTo>
                  <a:lnTo>
                    <a:pt x="2" y="57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0"/>
                  </a:lnTo>
                  <a:lnTo>
                    <a:pt x="76" y="57"/>
                  </a:lnTo>
                  <a:lnTo>
                    <a:pt x="78" y="55"/>
                  </a:lnTo>
                  <a:lnTo>
                    <a:pt x="79" y="51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9" y="6"/>
                  </a:lnTo>
                  <a:lnTo>
                    <a:pt x="76" y="4"/>
                  </a:lnTo>
                  <a:lnTo>
                    <a:pt x="74" y="1"/>
                  </a:lnTo>
                  <a:lnTo>
                    <a:pt x="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23" name="Freeform 20607"/>
            <p:cNvSpPr/>
            <p:nvPr/>
          </p:nvSpPr>
          <p:spPr bwMode="auto">
            <a:xfrm>
              <a:off x="-2432050" y="2101850"/>
              <a:ext cx="107950" cy="82550"/>
            </a:xfrm>
            <a:custGeom>
              <a:avLst/>
              <a:gdLst>
                <a:gd name="T0" fmla="*/ 9 w 68"/>
                <a:gd name="T1" fmla="*/ 0 h 52"/>
                <a:gd name="T2" fmla="*/ 60 w 68"/>
                <a:gd name="T3" fmla="*/ 0 h 52"/>
                <a:gd name="T4" fmla="*/ 60 w 68"/>
                <a:gd name="T5" fmla="*/ 0 h 52"/>
                <a:gd name="T6" fmla="*/ 62 w 68"/>
                <a:gd name="T7" fmla="*/ 1 h 52"/>
                <a:gd name="T8" fmla="*/ 65 w 68"/>
                <a:gd name="T9" fmla="*/ 3 h 52"/>
                <a:gd name="T10" fmla="*/ 68 w 68"/>
                <a:gd name="T11" fmla="*/ 7 h 52"/>
                <a:gd name="T12" fmla="*/ 68 w 68"/>
                <a:gd name="T13" fmla="*/ 10 h 52"/>
                <a:gd name="T14" fmla="*/ 68 w 68"/>
                <a:gd name="T15" fmla="*/ 42 h 52"/>
                <a:gd name="T16" fmla="*/ 68 w 68"/>
                <a:gd name="T17" fmla="*/ 42 h 52"/>
                <a:gd name="T18" fmla="*/ 66 w 68"/>
                <a:gd name="T19" fmla="*/ 46 h 52"/>
                <a:gd name="T20" fmla="*/ 65 w 68"/>
                <a:gd name="T21" fmla="*/ 50 h 52"/>
                <a:gd name="T22" fmla="*/ 62 w 68"/>
                <a:gd name="T23" fmla="*/ 51 h 52"/>
                <a:gd name="T24" fmla="*/ 58 w 68"/>
                <a:gd name="T25" fmla="*/ 52 h 52"/>
                <a:gd name="T26" fmla="*/ 8 w 68"/>
                <a:gd name="T27" fmla="*/ 52 h 52"/>
                <a:gd name="T28" fmla="*/ 8 w 68"/>
                <a:gd name="T29" fmla="*/ 52 h 52"/>
                <a:gd name="T30" fmla="*/ 5 w 68"/>
                <a:gd name="T31" fmla="*/ 51 h 52"/>
                <a:gd name="T32" fmla="*/ 2 w 68"/>
                <a:gd name="T33" fmla="*/ 48 h 52"/>
                <a:gd name="T34" fmla="*/ 0 w 68"/>
                <a:gd name="T35" fmla="*/ 46 h 52"/>
                <a:gd name="T36" fmla="*/ 0 w 68"/>
                <a:gd name="T37" fmla="*/ 42 h 52"/>
                <a:gd name="T38" fmla="*/ 0 w 68"/>
                <a:gd name="T39" fmla="*/ 10 h 52"/>
                <a:gd name="T40" fmla="*/ 0 w 68"/>
                <a:gd name="T41" fmla="*/ 10 h 52"/>
                <a:gd name="T42" fmla="*/ 1 w 68"/>
                <a:gd name="T43" fmla="*/ 5 h 52"/>
                <a:gd name="T44" fmla="*/ 2 w 68"/>
                <a:gd name="T45" fmla="*/ 3 h 52"/>
                <a:gd name="T46" fmla="*/ 5 w 68"/>
                <a:gd name="T47" fmla="*/ 0 h 52"/>
                <a:gd name="T48" fmla="*/ 9 w 68"/>
                <a:gd name="T4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" h="52">
                  <a:moveTo>
                    <a:pt x="9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5" y="3"/>
                  </a:lnTo>
                  <a:lnTo>
                    <a:pt x="68" y="7"/>
                  </a:lnTo>
                  <a:lnTo>
                    <a:pt x="68" y="10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46"/>
                  </a:lnTo>
                  <a:lnTo>
                    <a:pt x="65" y="50"/>
                  </a:lnTo>
                  <a:lnTo>
                    <a:pt x="62" y="51"/>
                  </a:lnTo>
                  <a:lnTo>
                    <a:pt x="5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5" y="51"/>
                  </a:lnTo>
                  <a:lnTo>
                    <a:pt x="2" y="48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5"/>
                  </a:lnTo>
                  <a:lnTo>
                    <a:pt x="2" y="3"/>
                  </a:lnTo>
                  <a:lnTo>
                    <a:pt x="5" y="0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24" name="Freeform 20608"/>
            <p:cNvSpPr/>
            <p:nvPr/>
          </p:nvSpPr>
          <p:spPr bwMode="auto">
            <a:xfrm>
              <a:off x="-2286000" y="2097088"/>
              <a:ext cx="117475" cy="92075"/>
            </a:xfrm>
            <a:custGeom>
              <a:avLst/>
              <a:gdLst>
                <a:gd name="T0" fmla="*/ 74 w 74"/>
                <a:gd name="T1" fmla="*/ 58 h 58"/>
                <a:gd name="T2" fmla="*/ 0 w 74"/>
                <a:gd name="T3" fmla="*/ 58 h 58"/>
                <a:gd name="T4" fmla="*/ 2 w 74"/>
                <a:gd name="T5" fmla="*/ 13 h 58"/>
                <a:gd name="T6" fmla="*/ 2 w 74"/>
                <a:gd name="T7" fmla="*/ 13 h 58"/>
                <a:gd name="T8" fmla="*/ 2 w 74"/>
                <a:gd name="T9" fmla="*/ 8 h 58"/>
                <a:gd name="T10" fmla="*/ 5 w 74"/>
                <a:gd name="T11" fmla="*/ 4 h 58"/>
                <a:gd name="T12" fmla="*/ 9 w 74"/>
                <a:gd name="T13" fmla="*/ 2 h 58"/>
                <a:gd name="T14" fmla="*/ 15 w 74"/>
                <a:gd name="T15" fmla="*/ 0 h 58"/>
                <a:gd name="T16" fmla="*/ 74 w 74"/>
                <a:gd name="T17" fmla="*/ 2 h 58"/>
                <a:gd name="T18" fmla="*/ 74 w 74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58">
                  <a:moveTo>
                    <a:pt x="74" y="58"/>
                  </a:moveTo>
                  <a:lnTo>
                    <a:pt x="0" y="58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8"/>
                  </a:lnTo>
                  <a:lnTo>
                    <a:pt x="5" y="4"/>
                  </a:lnTo>
                  <a:lnTo>
                    <a:pt x="9" y="2"/>
                  </a:lnTo>
                  <a:lnTo>
                    <a:pt x="15" y="0"/>
                  </a:lnTo>
                  <a:lnTo>
                    <a:pt x="74" y="2"/>
                  </a:lnTo>
                  <a:lnTo>
                    <a:pt x="74" y="58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25" name="Freeform 20609"/>
            <p:cNvSpPr>
              <a:spLocks noEditPoints="1"/>
            </p:cNvSpPr>
            <p:nvPr/>
          </p:nvSpPr>
          <p:spPr bwMode="auto">
            <a:xfrm>
              <a:off x="-2287588" y="2093913"/>
              <a:ext cx="123825" cy="96838"/>
            </a:xfrm>
            <a:custGeom>
              <a:avLst/>
              <a:gdLst>
                <a:gd name="T0" fmla="*/ 70 w 78"/>
                <a:gd name="T1" fmla="*/ 1 h 61"/>
                <a:gd name="T2" fmla="*/ 9 w 78"/>
                <a:gd name="T3" fmla="*/ 0 h 61"/>
                <a:gd name="T4" fmla="*/ 9 w 78"/>
                <a:gd name="T5" fmla="*/ 0 h 61"/>
                <a:gd name="T6" fmla="*/ 5 w 78"/>
                <a:gd name="T7" fmla="*/ 1 h 61"/>
                <a:gd name="T8" fmla="*/ 3 w 78"/>
                <a:gd name="T9" fmla="*/ 4 h 61"/>
                <a:gd name="T10" fmla="*/ 0 w 78"/>
                <a:gd name="T11" fmla="*/ 6 h 61"/>
                <a:gd name="T12" fmla="*/ 0 w 78"/>
                <a:gd name="T13" fmla="*/ 10 h 61"/>
                <a:gd name="T14" fmla="*/ 0 w 78"/>
                <a:gd name="T15" fmla="*/ 51 h 61"/>
                <a:gd name="T16" fmla="*/ 0 w 78"/>
                <a:gd name="T17" fmla="*/ 51 h 61"/>
                <a:gd name="T18" fmla="*/ 0 w 78"/>
                <a:gd name="T19" fmla="*/ 55 h 61"/>
                <a:gd name="T20" fmla="*/ 3 w 78"/>
                <a:gd name="T21" fmla="*/ 58 h 61"/>
                <a:gd name="T22" fmla="*/ 5 w 78"/>
                <a:gd name="T23" fmla="*/ 60 h 61"/>
                <a:gd name="T24" fmla="*/ 8 w 78"/>
                <a:gd name="T25" fmla="*/ 61 h 61"/>
                <a:gd name="T26" fmla="*/ 69 w 78"/>
                <a:gd name="T27" fmla="*/ 61 h 61"/>
                <a:gd name="T28" fmla="*/ 69 w 78"/>
                <a:gd name="T29" fmla="*/ 61 h 61"/>
                <a:gd name="T30" fmla="*/ 73 w 78"/>
                <a:gd name="T31" fmla="*/ 61 h 61"/>
                <a:gd name="T32" fmla="*/ 75 w 78"/>
                <a:gd name="T33" fmla="*/ 58 h 61"/>
                <a:gd name="T34" fmla="*/ 78 w 78"/>
                <a:gd name="T35" fmla="*/ 55 h 61"/>
                <a:gd name="T36" fmla="*/ 78 w 78"/>
                <a:gd name="T37" fmla="*/ 51 h 61"/>
                <a:gd name="T38" fmla="*/ 78 w 78"/>
                <a:gd name="T39" fmla="*/ 12 h 61"/>
                <a:gd name="T40" fmla="*/ 78 w 78"/>
                <a:gd name="T41" fmla="*/ 12 h 61"/>
                <a:gd name="T42" fmla="*/ 78 w 78"/>
                <a:gd name="T43" fmla="*/ 8 h 61"/>
                <a:gd name="T44" fmla="*/ 75 w 78"/>
                <a:gd name="T45" fmla="*/ 4 h 61"/>
                <a:gd name="T46" fmla="*/ 73 w 78"/>
                <a:gd name="T47" fmla="*/ 1 h 61"/>
                <a:gd name="T48" fmla="*/ 70 w 78"/>
                <a:gd name="T49" fmla="*/ 1 h 61"/>
                <a:gd name="T50" fmla="*/ 70 w 78"/>
                <a:gd name="T51" fmla="*/ 1 h 61"/>
                <a:gd name="T52" fmla="*/ 13 w 78"/>
                <a:gd name="T53" fmla="*/ 5 h 61"/>
                <a:gd name="T54" fmla="*/ 64 w 78"/>
                <a:gd name="T55" fmla="*/ 6 h 61"/>
                <a:gd name="T56" fmla="*/ 64 w 78"/>
                <a:gd name="T57" fmla="*/ 6 h 61"/>
                <a:gd name="T58" fmla="*/ 66 w 78"/>
                <a:gd name="T59" fmla="*/ 6 h 61"/>
                <a:gd name="T60" fmla="*/ 69 w 78"/>
                <a:gd name="T61" fmla="*/ 9 h 61"/>
                <a:gd name="T62" fmla="*/ 72 w 78"/>
                <a:gd name="T63" fmla="*/ 12 h 61"/>
                <a:gd name="T64" fmla="*/ 72 w 78"/>
                <a:gd name="T65" fmla="*/ 17 h 61"/>
                <a:gd name="T66" fmla="*/ 72 w 78"/>
                <a:gd name="T67" fmla="*/ 48 h 61"/>
                <a:gd name="T68" fmla="*/ 72 w 78"/>
                <a:gd name="T69" fmla="*/ 48 h 61"/>
                <a:gd name="T70" fmla="*/ 72 w 78"/>
                <a:gd name="T71" fmla="*/ 52 h 61"/>
                <a:gd name="T72" fmla="*/ 69 w 78"/>
                <a:gd name="T73" fmla="*/ 55 h 61"/>
                <a:gd name="T74" fmla="*/ 66 w 78"/>
                <a:gd name="T75" fmla="*/ 57 h 61"/>
                <a:gd name="T76" fmla="*/ 62 w 78"/>
                <a:gd name="T77" fmla="*/ 58 h 61"/>
                <a:gd name="T78" fmla="*/ 13 w 78"/>
                <a:gd name="T79" fmla="*/ 57 h 61"/>
                <a:gd name="T80" fmla="*/ 13 w 78"/>
                <a:gd name="T81" fmla="*/ 57 h 61"/>
                <a:gd name="T82" fmla="*/ 9 w 78"/>
                <a:gd name="T83" fmla="*/ 57 h 61"/>
                <a:gd name="T84" fmla="*/ 6 w 78"/>
                <a:gd name="T85" fmla="*/ 55 h 61"/>
                <a:gd name="T86" fmla="*/ 4 w 78"/>
                <a:gd name="T87" fmla="*/ 51 h 61"/>
                <a:gd name="T88" fmla="*/ 4 w 78"/>
                <a:gd name="T89" fmla="*/ 47 h 61"/>
                <a:gd name="T90" fmla="*/ 4 w 78"/>
                <a:gd name="T91" fmla="*/ 15 h 61"/>
                <a:gd name="T92" fmla="*/ 4 w 78"/>
                <a:gd name="T93" fmla="*/ 15 h 61"/>
                <a:gd name="T94" fmla="*/ 5 w 78"/>
                <a:gd name="T95" fmla="*/ 12 h 61"/>
                <a:gd name="T96" fmla="*/ 6 w 78"/>
                <a:gd name="T97" fmla="*/ 9 h 61"/>
                <a:gd name="T98" fmla="*/ 9 w 78"/>
                <a:gd name="T99" fmla="*/ 6 h 61"/>
                <a:gd name="T100" fmla="*/ 13 w 78"/>
                <a:gd name="T101" fmla="*/ 5 h 61"/>
                <a:gd name="T102" fmla="*/ 13 w 78"/>
                <a:gd name="T103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" h="61">
                  <a:moveTo>
                    <a:pt x="70" y="1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58"/>
                  </a:lnTo>
                  <a:lnTo>
                    <a:pt x="5" y="60"/>
                  </a:lnTo>
                  <a:lnTo>
                    <a:pt x="8" y="61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3" y="61"/>
                  </a:lnTo>
                  <a:lnTo>
                    <a:pt x="75" y="58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8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70" y="1"/>
                  </a:lnTo>
                  <a:close/>
                  <a:moveTo>
                    <a:pt x="13" y="5"/>
                  </a:moveTo>
                  <a:lnTo>
                    <a:pt x="64" y="6"/>
                  </a:lnTo>
                  <a:lnTo>
                    <a:pt x="64" y="6"/>
                  </a:lnTo>
                  <a:lnTo>
                    <a:pt x="66" y="6"/>
                  </a:lnTo>
                  <a:lnTo>
                    <a:pt x="69" y="9"/>
                  </a:lnTo>
                  <a:lnTo>
                    <a:pt x="72" y="12"/>
                  </a:lnTo>
                  <a:lnTo>
                    <a:pt x="72" y="17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52"/>
                  </a:lnTo>
                  <a:lnTo>
                    <a:pt x="69" y="55"/>
                  </a:lnTo>
                  <a:lnTo>
                    <a:pt x="66" y="57"/>
                  </a:lnTo>
                  <a:lnTo>
                    <a:pt x="62" y="58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9" y="57"/>
                  </a:lnTo>
                  <a:lnTo>
                    <a:pt x="6" y="55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2"/>
                  </a:lnTo>
                  <a:lnTo>
                    <a:pt x="6" y="9"/>
                  </a:lnTo>
                  <a:lnTo>
                    <a:pt x="9" y="6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26" name="Freeform 20610"/>
            <p:cNvSpPr/>
            <p:nvPr/>
          </p:nvSpPr>
          <p:spPr bwMode="auto">
            <a:xfrm>
              <a:off x="-2135188" y="2100263"/>
              <a:ext cx="119063" cy="90488"/>
            </a:xfrm>
            <a:custGeom>
              <a:avLst/>
              <a:gdLst>
                <a:gd name="T0" fmla="*/ 75 w 75"/>
                <a:gd name="T1" fmla="*/ 57 h 57"/>
                <a:gd name="T2" fmla="*/ 0 w 75"/>
                <a:gd name="T3" fmla="*/ 56 h 57"/>
                <a:gd name="T4" fmla="*/ 2 w 75"/>
                <a:gd name="T5" fmla="*/ 0 h 57"/>
                <a:gd name="T6" fmla="*/ 2 w 75"/>
                <a:gd name="T7" fmla="*/ 0 h 57"/>
                <a:gd name="T8" fmla="*/ 75 w 75"/>
                <a:gd name="T9" fmla="*/ 0 h 57"/>
                <a:gd name="T10" fmla="*/ 75 w 75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7">
                  <a:moveTo>
                    <a:pt x="75" y="57"/>
                  </a:moveTo>
                  <a:lnTo>
                    <a:pt x="0" y="56"/>
                  </a:lnTo>
                  <a:lnTo>
                    <a:pt x="2" y="0"/>
                  </a:lnTo>
                  <a:lnTo>
                    <a:pt x="2" y="0"/>
                  </a:lnTo>
                  <a:lnTo>
                    <a:pt x="75" y="0"/>
                  </a:lnTo>
                  <a:lnTo>
                    <a:pt x="75" y="57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27" name="Freeform 20611"/>
            <p:cNvSpPr>
              <a:spLocks noEditPoints="1"/>
            </p:cNvSpPr>
            <p:nvPr/>
          </p:nvSpPr>
          <p:spPr bwMode="auto">
            <a:xfrm>
              <a:off x="-2136775" y="2095500"/>
              <a:ext cx="123825" cy="96838"/>
            </a:xfrm>
            <a:custGeom>
              <a:avLst/>
              <a:gdLst>
                <a:gd name="T0" fmla="*/ 70 w 78"/>
                <a:gd name="T1" fmla="*/ 0 h 61"/>
                <a:gd name="T2" fmla="*/ 9 w 78"/>
                <a:gd name="T3" fmla="*/ 0 h 61"/>
                <a:gd name="T4" fmla="*/ 9 w 78"/>
                <a:gd name="T5" fmla="*/ 0 h 61"/>
                <a:gd name="T6" fmla="*/ 5 w 78"/>
                <a:gd name="T7" fmla="*/ 1 h 61"/>
                <a:gd name="T8" fmla="*/ 3 w 78"/>
                <a:gd name="T9" fmla="*/ 3 h 61"/>
                <a:gd name="T10" fmla="*/ 1 w 78"/>
                <a:gd name="T11" fmla="*/ 7 h 61"/>
                <a:gd name="T12" fmla="*/ 0 w 78"/>
                <a:gd name="T13" fmla="*/ 11 h 61"/>
                <a:gd name="T14" fmla="*/ 0 w 78"/>
                <a:gd name="T15" fmla="*/ 50 h 61"/>
                <a:gd name="T16" fmla="*/ 0 w 78"/>
                <a:gd name="T17" fmla="*/ 50 h 61"/>
                <a:gd name="T18" fmla="*/ 0 w 78"/>
                <a:gd name="T19" fmla="*/ 55 h 61"/>
                <a:gd name="T20" fmla="*/ 3 w 78"/>
                <a:gd name="T21" fmla="*/ 57 h 61"/>
                <a:gd name="T22" fmla="*/ 5 w 78"/>
                <a:gd name="T23" fmla="*/ 60 h 61"/>
                <a:gd name="T24" fmla="*/ 8 w 78"/>
                <a:gd name="T25" fmla="*/ 60 h 61"/>
                <a:gd name="T26" fmla="*/ 70 w 78"/>
                <a:gd name="T27" fmla="*/ 61 h 61"/>
                <a:gd name="T28" fmla="*/ 70 w 78"/>
                <a:gd name="T29" fmla="*/ 61 h 61"/>
                <a:gd name="T30" fmla="*/ 73 w 78"/>
                <a:gd name="T31" fmla="*/ 60 h 61"/>
                <a:gd name="T32" fmla="*/ 76 w 78"/>
                <a:gd name="T33" fmla="*/ 59 h 61"/>
                <a:gd name="T34" fmla="*/ 78 w 78"/>
                <a:gd name="T35" fmla="*/ 55 h 61"/>
                <a:gd name="T36" fmla="*/ 78 w 78"/>
                <a:gd name="T37" fmla="*/ 51 h 61"/>
                <a:gd name="T38" fmla="*/ 78 w 78"/>
                <a:gd name="T39" fmla="*/ 11 h 61"/>
                <a:gd name="T40" fmla="*/ 78 w 78"/>
                <a:gd name="T41" fmla="*/ 11 h 61"/>
                <a:gd name="T42" fmla="*/ 78 w 78"/>
                <a:gd name="T43" fmla="*/ 7 h 61"/>
                <a:gd name="T44" fmla="*/ 77 w 78"/>
                <a:gd name="T45" fmla="*/ 4 h 61"/>
                <a:gd name="T46" fmla="*/ 73 w 78"/>
                <a:gd name="T47" fmla="*/ 1 h 61"/>
                <a:gd name="T48" fmla="*/ 70 w 78"/>
                <a:gd name="T49" fmla="*/ 0 h 61"/>
                <a:gd name="T50" fmla="*/ 70 w 78"/>
                <a:gd name="T51" fmla="*/ 0 h 61"/>
                <a:gd name="T52" fmla="*/ 13 w 78"/>
                <a:gd name="T53" fmla="*/ 5 h 61"/>
                <a:gd name="T54" fmla="*/ 64 w 78"/>
                <a:gd name="T55" fmla="*/ 5 h 61"/>
                <a:gd name="T56" fmla="*/ 64 w 78"/>
                <a:gd name="T57" fmla="*/ 5 h 61"/>
                <a:gd name="T58" fmla="*/ 68 w 78"/>
                <a:gd name="T59" fmla="*/ 7 h 61"/>
                <a:gd name="T60" fmla="*/ 70 w 78"/>
                <a:gd name="T61" fmla="*/ 8 h 61"/>
                <a:gd name="T62" fmla="*/ 72 w 78"/>
                <a:gd name="T63" fmla="*/ 12 h 61"/>
                <a:gd name="T64" fmla="*/ 73 w 78"/>
                <a:gd name="T65" fmla="*/ 16 h 61"/>
                <a:gd name="T66" fmla="*/ 72 w 78"/>
                <a:gd name="T67" fmla="*/ 47 h 61"/>
                <a:gd name="T68" fmla="*/ 72 w 78"/>
                <a:gd name="T69" fmla="*/ 47 h 61"/>
                <a:gd name="T70" fmla="*/ 72 w 78"/>
                <a:gd name="T71" fmla="*/ 51 h 61"/>
                <a:gd name="T72" fmla="*/ 69 w 78"/>
                <a:gd name="T73" fmla="*/ 55 h 61"/>
                <a:gd name="T74" fmla="*/ 66 w 78"/>
                <a:gd name="T75" fmla="*/ 57 h 61"/>
                <a:gd name="T76" fmla="*/ 64 w 78"/>
                <a:gd name="T77" fmla="*/ 57 h 61"/>
                <a:gd name="T78" fmla="*/ 13 w 78"/>
                <a:gd name="T79" fmla="*/ 57 h 61"/>
                <a:gd name="T80" fmla="*/ 13 w 78"/>
                <a:gd name="T81" fmla="*/ 57 h 61"/>
                <a:gd name="T82" fmla="*/ 9 w 78"/>
                <a:gd name="T83" fmla="*/ 56 h 61"/>
                <a:gd name="T84" fmla="*/ 7 w 78"/>
                <a:gd name="T85" fmla="*/ 55 h 61"/>
                <a:gd name="T86" fmla="*/ 5 w 78"/>
                <a:gd name="T87" fmla="*/ 51 h 61"/>
                <a:gd name="T88" fmla="*/ 4 w 78"/>
                <a:gd name="T89" fmla="*/ 47 h 61"/>
                <a:gd name="T90" fmla="*/ 4 w 78"/>
                <a:gd name="T91" fmla="*/ 16 h 61"/>
                <a:gd name="T92" fmla="*/ 4 w 78"/>
                <a:gd name="T93" fmla="*/ 16 h 61"/>
                <a:gd name="T94" fmla="*/ 5 w 78"/>
                <a:gd name="T95" fmla="*/ 12 h 61"/>
                <a:gd name="T96" fmla="*/ 7 w 78"/>
                <a:gd name="T97" fmla="*/ 8 h 61"/>
                <a:gd name="T98" fmla="*/ 9 w 78"/>
                <a:gd name="T99" fmla="*/ 5 h 61"/>
                <a:gd name="T100" fmla="*/ 13 w 78"/>
                <a:gd name="T101" fmla="*/ 5 h 61"/>
                <a:gd name="T102" fmla="*/ 13 w 78"/>
                <a:gd name="T103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" h="61">
                  <a:moveTo>
                    <a:pt x="7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5"/>
                  </a:lnTo>
                  <a:lnTo>
                    <a:pt x="3" y="57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3" y="60"/>
                  </a:lnTo>
                  <a:lnTo>
                    <a:pt x="76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78" y="7"/>
                  </a:lnTo>
                  <a:lnTo>
                    <a:pt x="77" y="4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70" y="0"/>
                  </a:lnTo>
                  <a:close/>
                  <a:moveTo>
                    <a:pt x="13" y="5"/>
                  </a:moveTo>
                  <a:lnTo>
                    <a:pt x="64" y="5"/>
                  </a:lnTo>
                  <a:lnTo>
                    <a:pt x="64" y="5"/>
                  </a:lnTo>
                  <a:lnTo>
                    <a:pt x="68" y="7"/>
                  </a:lnTo>
                  <a:lnTo>
                    <a:pt x="70" y="8"/>
                  </a:lnTo>
                  <a:lnTo>
                    <a:pt x="72" y="12"/>
                  </a:lnTo>
                  <a:lnTo>
                    <a:pt x="73" y="16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69" y="55"/>
                  </a:lnTo>
                  <a:lnTo>
                    <a:pt x="66" y="57"/>
                  </a:lnTo>
                  <a:lnTo>
                    <a:pt x="64" y="57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9" y="56"/>
                  </a:lnTo>
                  <a:lnTo>
                    <a:pt x="7" y="55"/>
                  </a:lnTo>
                  <a:lnTo>
                    <a:pt x="5" y="51"/>
                  </a:lnTo>
                  <a:lnTo>
                    <a:pt x="4" y="4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5" y="12"/>
                  </a:lnTo>
                  <a:lnTo>
                    <a:pt x="7" y="8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28" name="Freeform 20612"/>
            <p:cNvSpPr/>
            <p:nvPr/>
          </p:nvSpPr>
          <p:spPr bwMode="auto">
            <a:xfrm>
              <a:off x="-1981200" y="2100263"/>
              <a:ext cx="115888" cy="90488"/>
            </a:xfrm>
            <a:custGeom>
              <a:avLst/>
              <a:gdLst>
                <a:gd name="T0" fmla="*/ 73 w 73"/>
                <a:gd name="T1" fmla="*/ 57 h 57"/>
                <a:gd name="T2" fmla="*/ 0 w 73"/>
                <a:gd name="T3" fmla="*/ 57 h 57"/>
                <a:gd name="T4" fmla="*/ 0 w 73"/>
                <a:gd name="T5" fmla="*/ 1 h 57"/>
                <a:gd name="T6" fmla="*/ 0 w 73"/>
                <a:gd name="T7" fmla="*/ 0 h 57"/>
                <a:gd name="T8" fmla="*/ 73 w 73"/>
                <a:gd name="T9" fmla="*/ 1 h 57"/>
                <a:gd name="T10" fmla="*/ 73 w 73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57">
                  <a:moveTo>
                    <a:pt x="73" y="57"/>
                  </a:moveTo>
                  <a:lnTo>
                    <a:pt x="0" y="57"/>
                  </a:lnTo>
                  <a:lnTo>
                    <a:pt x="0" y="1"/>
                  </a:lnTo>
                  <a:lnTo>
                    <a:pt x="0" y="0"/>
                  </a:lnTo>
                  <a:lnTo>
                    <a:pt x="73" y="1"/>
                  </a:lnTo>
                  <a:lnTo>
                    <a:pt x="73" y="57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29" name="Freeform 20613"/>
            <p:cNvSpPr/>
            <p:nvPr/>
          </p:nvSpPr>
          <p:spPr bwMode="auto">
            <a:xfrm>
              <a:off x="-1981200" y="2100263"/>
              <a:ext cx="115888" cy="90488"/>
            </a:xfrm>
            <a:custGeom>
              <a:avLst/>
              <a:gdLst>
                <a:gd name="T0" fmla="*/ 73 w 73"/>
                <a:gd name="T1" fmla="*/ 57 h 57"/>
                <a:gd name="T2" fmla="*/ 0 w 73"/>
                <a:gd name="T3" fmla="*/ 57 h 57"/>
                <a:gd name="T4" fmla="*/ 0 w 73"/>
                <a:gd name="T5" fmla="*/ 1 h 57"/>
                <a:gd name="T6" fmla="*/ 0 w 73"/>
                <a:gd name="T7" fmla="*/ 0 h 57"/>
                <a:gd name="T8" fmla="*/ 73 w 73"/>
                <a:gd name="T9" fmla="*/ 1 h 57"/>
                <a:gd name="T10" fmla="*/ 73 w 73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57">
                  <a:moveTo>
                    <a:pt x="73" y="57"/>
                  </a:moveTo>
                  <a:lnTo>
                    <a:pt x="0" y="57"/>
                  </a:lnTo>
                  <a:lnTo>
                    <a:pt x="0" y="1"/>
                  </a:lnTo>
                  <a:lnTo>
                    <a:pt x="0" y="0"/>
                  </a:lnTo>
                  <a:lnTo>
                    <a:pt x="73" y="1"/>
                  </a:lnTo>
                  <a:lnTo>
                    <a:pt x="73" y="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30" name="Freeform 20614"/>
            <p:cNvSpPr>
              <a:spLocks noEditPoints="1"/>
            </p:cNvSpPr>
            <p:nvPr/>
          </p:nvSpPr>
          <p:spPr bwMode="auto">
            <a:xfrm>
              <a:off x="-1985963" y="2097088"/>
              <a:ext cx="125413" cy="95250"/>
            </a:xfrm>
            <a:custGeom>
              <a:avLst/>
              <a:gdLst>
                <a:gd name="T0" fmla="*/ 70 w 79"/>
                <a:gd name="T1" fmla="*/ 0 h 60"/>
                <a:gd name="T2" fmla="*/ 9 w 79"/>
                <a:gd name="T3" fmla="*/ 0 h 60"/>
                <a:gd name="T4" fmla="*/ 9 w 79"/>
                <a:gd name="T5" fmla="*/ 0 h 60"/>
                <a:gd name="T6" fmla="*/ 5 w 79"/>
                <a:gd name="T7" fmla="*/ 0 h 60"/>
                <a:gd name="T8" fmla="*/ 3 w 79"/>
                <a:gd name="T9" fmla="*/ 3 h 60"/>
                <a:gd name="T10" fmla="*/ 1 w 79"/>
                <a:gd name="T11" fmla="*/ 6 h 60"/>
                <a:gd name="T12" fmla="*/ 0 w 79"/>
                <a:gd name="T13" fmla="*/ 10 h 60"/>
                <a:gd name="T14" fmla="*/ 0 w 79"/>
                <a:gd name="T15" fmla="*/ 50 h 60"/>
                <a:gd name="T16" fmla="*/ 0 w 79"/>
                <a:gd name="T17" fmla="*/ 50 h 60"/>
                <a:gd name="T18" fmla="*/ 0 w 79"/>
                <a:gd name="T19" fmla="*/ 54 h 60"/>
                <a:gd name="T20" fmla="*/ 3 w 79"/>
                <a:gd name="T21" fmla="*/ 58 h 60"/>
                <a:gd name="T22" fmla="*/ 5 w 79"/>
                <a:gd name="T23" fmla="*/ 59 h 60"/>
                <a:gd name="T24" fmla="*/ 9 w 79"/>
                <a:gd name="T25" fmla="*/ 60 h 60"/>
                <a:gd name="T26" fmla="*/ 70 w 79"/>
                <a:gd name="T27" fmla="*/ 60 h 60"/>
                <a:gd name="T28" fmla="*/ 70 w 79"/>
                <a:gd name="T29" fmla="*/ 60 h 60"/>
                <a:gd name="T30" fmla="*/ 73 w 79"/>
                <a:gd name="T31" fmla="*/ 60 h 60"/>
                <a:gd name="T32" fmla="*/ 76 w 79"/>
                <a:gd name="T33" fmla="*/ 58 h 60"/>
                <a:gd name="T34" fmla="*/ 78 w 79"/>
                <a:gd name="T35" fmla="*/ 55 h 60"/>
                <a:gd name="T36" fmla="*/ 78 w 79"/>
                <a:gd name="T37" fmla="*/ 51 h 60"/>
                <a:gd name="T38" fmla="*/ 79 w 79"/>
                <a:gd name="T39" fmla="*/ 11 h 60"/>
                <a:gd name="T40" fmla="*/ 79 w 79"/>
                <a:gd name="T41" fmla="*/ 11 h 60"/>
                <a:gd name="T42" fmla="*/ 78 w 79"/>
                <a:gd name="T43" fmla="*/ 7 h 60"/>
                <a:gd name="T44" fmla="*/ 77 w 79"/>
                <a:gd name="T45" fmla="*/ 3 h 60"/>
                <a:gd name="T46" fmla="*/ 74 w 79"/>
                <a:gd name="T47" fmla="*/ 2 h 60"/>
                <a:gd name="T48" fmla="*/ 70 w 79"/>
                <a:gd name="T49" fmla="*/ 0 h 60"/>
                <a:gd name="T50" fmla="*/ 13 w 79"/>
                <a:gd name="T51" fmla="*/ 4 h 60"/>
                <a:gd name="T52" fmla="*/ 64 w 79"/>
                <a:gd name="T53" fmla="*/ 6 h 60"/>
                <a:gd name="T54" fmla="*/ 64 w 79"/>
                <a:gd name="T55" fmla="*/ 6 h 60"/>
                <a:gd name="T56" fmla="*/ 68 w 79"/>
                <a:gd name="T57" fmla="*/ 6 h 60"/>
                <a:gd name="T58" fmla="*/ 70 w 79"/>
                <a:gd name="T59" fmla="*/ 8 h 60"/>
                <a:gd name="T60" fmla="*/ 72 w 79"/>
                <a:gd name="T61" fmla="*/ 12 h 60"/>
                <a:gd name="T62" fmla="*/ 73 w 79"/>
                <a:gd name="T63" fmla="*/ 16 h 60"/>
                <a:gd name="T64" fmla="*/ 72 w 79"/>
                <a:gd name="T65" fmla="*/ 47 h 60"/>
                <a:gd name="T66" fmla="*/ 72 w 79"/>
                <a:gd name="T67" fmla="*/ 47 h 60"/>
                <a:gd name="T68" fmla="*/ 72 w 79"/>
                <a:gd name="T69" fmla="*/ 51 h 60"/>
                <a:gd name="T70" fmla="*/ 70 w 79"/>
                <a:gd name="T71" fmla="*/ 55 h 60"/>
                <a:gd name="T72" fmla="*/ 66 w 79"/>
                <a:gd name="T73" fmla="*/ 56 h 60"/>
                <a:gd name="T74" fmla="*/ 64 w 79"/>
                <a:gd name="T75" fmla="*/ 58 h 60"/>
                <a:gd name="T76" fmla="*/ 13 w 79"/>
                <a:gd name="T77" fmla="*/ 58 h 60"/>
                <a:gd name="T78" fmla="*/ 13 w 79"/>
                <a:gd name="T79" fmla="*/ 58 h 60"/>
                <a:gd name="T80" fmla="*/ 9 w 79"/>
                <a:gd name="T81" fmla="*/ 56 h 60"/>
                <a:gd name="T82" fmla="*/ 7 w 79"/>
                <a:gd name="T83" fmla="*/ 54 h 60"/>
                <a:gd name="T84" fmla="*/ 5 w 79"/>
                <a:gd name="T85" fmla="*/ 51 h 60"/>
                <a:gd name="T86" fmla="*/ 4 w 79"/>
                <a:gd name="T87" fmla="*/ 47 h 60"/>
                <a:gd name="T88" fmla="*/ 5 w 79"/>
                <a:gd name="T89" fmla="*/ 15 h 60"/>
                <a:gd name="T90" fmla="*/ 5 w 79"/>
                <a:gd name="T91" fmla="*/ 15 h 60"/>
                <a:gd name="T92" fmla="*/ 5 w 79"/>
                <a:gd name="T93" fmla="*/ 11 h 60"/>
                <a:gd name="T94" fmla="*/ 7 w 79"/>
                <a:gd name="T95" fmla="*/ 8 h 60"/>
                <a:gd name="T96" fmla="*/ 10 w 79"/>
                <a:gd name="T97" fmla="*/ 6 h 60"/>
                <a:gd name="T98" fmla="*/ 13 w 79"/>
                <a:gd name="T99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9" h="60">
                  <a:moveTo>
                    <a:pt x="7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3" y="58"/>
                  </a:lnTo>
                  <a:lnTo>
                    <a:pt x="5" y="59"/>
                  </a:lnTo>
                  <a:lnTo>
                    <a:pt x="9" y="60"/>
                  </a:lnTo>
                  <a:lnTo>
                    <a:pt x="70" y="60"/>
                  </a:lnTo>
                  <a:lnTo>
                    <a:pt x="70" y="60"/>
                  </a:lnTo>
                  <a:lnTo>
                    <a:pt x="73" y="60"/>
                  </a:lnTo>
                  <a:lnTo>
                    <a:pt x="76" y="58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8" y="7"/>
                  </a:lnTo>
                  <a:lnTo>
                    <a:pt x="77" y="3"/>
                  </a:lnTo>
                  <a:lnTo>
                    <a:pt x="74" y="2"/>
                  </a:lnTo>
                  <a:lnTo>
                    <a:pt x="70" y="0"/>
                  </a:lnTo>
                  <a:close/>
                  <a:moveTo>
                    <a:pt x="13" y="4"/>
                  </a:moveTo>
                  <a:lnTo>
                    <a:pt x="64" y="6"/>
                  </a:lnTo>
                  <a:lnTo>
                    <a:pt x="64" y="6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72" y="12"/>
                  </a:lnTo>
                  <a:lnTo>
                    <a:pt x="73" y="16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70" y="55"/>
                  </a:lnTo>
                  <a:lnTo>
                    <a:pt x="66" y="56"/>
                  </a:lnTo>
                  <a:lnTo>
                    <a:pt x="64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5" y="51"/>
                  </a:lnTo>
                  <a:lnTo>
                    <a:pt x="4" y="4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0" y="6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31" name="Freeform 20615"/>
            <p:cNvSpPr/>
            <p:nvPr/>
          </p:nvSpPr>
          <p:spPr bwMode="auto">
            <a:xfrm>
              <a:off x="-1985963" y="2097088"/>
              <a:ext cx="125413" cy="95250"/>
            </a:xfrm>
            <a:custGeom>
              <a:avLst/>
              <a:gdLst>
                <a:gd name="T0" fmla="*/ 70 w 79"/>
                <a:gd name="T1" fmla="*/ 0 h 60"/>
                <a:gd name="T2" fmla="*/ 9 w 79"/>
                <a:gd name="T3" fmla="*/ 0 h 60"/>
                <a:gd name="T4" fmla="*/ 9 w 79"/>
                <a:gd name="T5" fmla="*/ 0 h 60"/>
                <a:gd name="T6" fmla="*/ 5 w 79"/>
                <a:gd name="T7" fmla="*/ 0 h 60"/>
                <a:gd name="T8" fmla="*/ 3 w 79"/>
                <a:gd name="T9" fmla="*/ 3 h 60"/>
                <a:gd name="T10" fmla="*/ 1 w 79"/>
                <a:gd name="T11" fmla="*/ 6 h 60"/>
                <a:gd name="T12" fmla="*/ 0 w 79"/>
                <a:gd name="T13" fmla="*/ 10 h 60"/>
                <a:gd name="T14" fmla="*/ 0 w 79"/>
                <a:gd name="T15" fmla="*/ 50 h 60"/>
                <a:gd name="T16" fmla="*/ 0 w 79"/>
                <a:gd name="T17" fmla="*/ 50 h 60"/>
                <a:gd name="T18" fmla="*/ 0 w 79"/>
                <a:gd name="T19" fmla="*/ 54 h 60"/>
                <a:gd name="T20" fmla="*/ 3 w 79"/>
                <a:gd name="T21" fmla="*/ 58 h 60"/>
                <a:gd name="T22" fmla="*/ 5 w 79"/>
                <a:gd name="T23" fmla="*/ 59 h 60"/>
                <a:gd name="T24" fmla="*/ 9 w 79"/>
                <a:gd name="T25" fmla="*/ 60 h 60"/>
                <a:gd name="T26" fmla="*/ 70 w 79"/>
                <a:gd name="T27" fmla="*/ 60 h 60"/>
                <a:gd name="T28" fmla="*/ 70 w 79"/>
                <a:gd name="T29" fmla="*/ 60 h 60"/>
                <a:gd name="T30" fmla="*/ 73 w 79"/>
                <a:gd name="T31" fmla="*/ 60 h 60"/>
                <a:gd name="T32" fmla="*/ 76 w 79"/>
                <a:gd name="T33" fmla="*/ 58 h 60"/>
                <a:gd name="T34" fmla="*/ 78 w 79"/>
                <a:gd name="T35" fmla="*/ 55 h 60"/>
                <a:gd name="T36" fmla="*/ 78 w 79"/>
                <a:gd name="T37" fmla="*/ 51 h 60"/>
                <a:gd name="T38" fmla="*/ 79 w 79"/>
                <a:gd name="T39" fmla="*/ 11 h 60"/>
                <a:gd name="T40" fmla="*/ 79 w 79"/>
                <a:gd name="T41" fmla="*/ 11 h 60"/>
                <a:gd name="T42" fmla="*/ 78 w 79"/>
                <a:gd name="T43" fmla="*/ 7 h 60"/>
                <a:gd name="T44" fmla="*/ 77 w 79"/>
                <a:gd name="T45" fmla="*/ 3 h 60"/>
                <a:gd name="T46" fmla="*/ 74 w 79"/>
                <a:gd name="T47" fmla="*/ 2 h 60"/>
                <a:gd name="T48" fmla="*/ 70 w 79"/>
                <a:gd name="T4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" h="60">
                  <a:moveTo>
                    <a:pt x="7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3" y="58"/>
                  </a:lnTo>
                  <a:lnTo>
                    <a:pt x="5" y="59"/>
                  </a:lnTo>
                  <a:lnTo>
                    <a:pt x="9" y="60"/>
                  </a:lnTo>
                  <a:lnTo>
                    <a:pt x="70" y="60"/>
                  </a:lnTo>
                  <a:lnTo>
                    <a:pt x="70" y="60"/>
                  </a:lnTo>
                  <a:lnTo>
                    <a:pt x="73" y="60"/>
                  </a:lnTo>
                  <a:lnTo>
                    <a:pt x="76" y="58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8" y="7"/>
                  </a:lnTo>
                  <a:lnTo>
                    <a:pt x="77" y="3"/>
                  </a:lnTo>
                  <a:lnTo>
                    <a:pt x="74" y="2"/>
                  </a:lnTo>
                  <a:lnTo>
                    <a:pt x="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32" name="Freeform 20616"/>
            <p:cNvSpPr/>
            <p:nvPr/>
          </p:nvSpPr>
          <p:spPr bwMode="auto">
            <a:xfrm>
              <a:off x="-1979613" y="2103438"/>
              <a:ext cx="109538" cy="85725"/>
            </a:xfrm>
            <a:custGeom>
              <a:avLst/>
              <a:gdLst>
                <a:gd name="T0" fmla="*/ 9 w 69"/>
                <a:gd name="T1" fmla="*/ 0 h 54"/>
                <a:gd name="T2" fmla="*/ 60 w 69"/>
                <a:gd name="T3" fmla="*/ 2 h 54"/>
                <a:gd name="T4" fmla="*/ 60 w 69"/>
                <a:gd name="T5" fmla="*/ 2 h 54"/>
                <a:gd name="T6" fmla="*/ 64 w 69"/>
                <a:gd name="T7" fmla="*/ 2 h 54"/>
                <a:gd name="T8" fmla="*/ 66 w 69"/>
                <a:gd name="T9" fmla="*/ 4 h 54"/>
                <a:gd name="T10" fmla="*/ 68 w 69"/>
                <a:gd name="T11" fmla="*/ 8 h 54"/>
                <a:gd name="T12" fmla="*/ 69 w 69"/>
                <a:gd name="T13" fmla="*/ 12 h 54"/>
                <a:gd name="T14" fmla="*/ 68 w 69"/>
                <a:gd name="T15" fmla="*/ 43 h 54"/>
                <a:gd name="T16" fmla="*/ 68 w 69"/>
                <a:gd name="T17" fmla="*/ 43 h 54"/>
                <a:gd name="T18" fmla="*/ 68 w 69"/>
                <a:gd name="T19" fmla="*/ 47 h 54"/>
                <a:gd name="T20" fmla="*/ 66 w 69"/>
                <a:gd name="T21" fmla="*/ 51 h 54"/>
                <a:gd name="T22" fmla="*/ 62 w 69"/>
                <a:gd name="T23" fmla="*/ 52 h 54"/>
                <a:gd name="T24" fmla="*/ 60 w 69"/>
                <a:gd name="T25" fmla="*/ 54 h 54"/>
                <a:gd name="T26" fmla="*/ 9 w 69"/>
                <a:gd name="T27" fmla="*/ 54 h 54"/>
                <a:gd name="T28" fmla="*/ 9 w 69"/>
                <a:gd name="T29" fmla="*/ 54 h 54"/>
                <a:gd name="T30" fmla="*/ 5 w 69"/>
                <a:gd name="T31" fmla="*/ 52 h 54"/>
                <a:gd name="T32" fmla="*/ 3 w 69"/>
                <a:gd name="T33" fmla="*/ 50 h 54"/>
                <a:gd name="T34" fmla="*/ 1 w 69"/>
                <a:gd name="T35" fmla="*/ 47 h 54"/>
                <a:gd name="T36" fmla="*/ 0 w 69"/>
                <a:gd name="T37" fmla="*/ 43 h 54"/>
                <a:gd name="T38" fmla="*/ 1 w 69"/>
                <a:gd name="T39" fmla="*/ 11 h 54"/>
                <a:gd name="T40" fmla="*/ 1 w 69"/>
                <a:gd name="T41" fmla="*/ 11 h 54"/>
                <a:gd name="T42" fmla="*/ 1 w 69"/>
                <a:gd name="T43" fmla="*/ 7 h 54"/>
                <a:gd name="T44" fmla="*/ 3 w 69"/>
                <a:gd name="T45" fmla="*/ 4 h 54"/>
                <a:gd name="T46" fmla="*/ 6 w 69"/>
                <a:gd name="T47" fmla="*/ 2 h 54"/>
                <a:gd name="T48" fmla="*/ 9 w 69"/>
                <a:gd name="T4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54">
                  <a:moveTo>
                    <a:pt x="9" y="0"/>
                  </a:moveTo>
                  <a:lnTo>
                    <a:pt x="60" y="2"/>
                  </a:lnTo>
                  <a:lnTo>
                    <a:pt x="60" y="2"/>
                  </a:lnTo>
                  <a:lnTo>
                    <a:pt x="64" y="2"/>
                  </a:lnTo>
                  <a:lnTo>
                    <a:pt x="66" y="4"/>
                  </a:lnTo>
                  <a:lnTo>
                    <a:pt x="68" y="8"/>
                  </a:lnTo>
                  <a:lnTo>
                    <a:pt x="69" y="12"/>
                  </a:lnTo>
                  <a:lnTo>
                    <a:pt x="68" y="43"/>
                  </a:lnTo>
                  <a:lnTo>
                    <a:pt x="68" y="43"/>
                  </a:lnTo>
                  <a:lnTo>
                    <a:pt x="68" y="47"/>
                  </a:lnTo>
                  <a:lnTo>
                    <a:pt x="66" y="51"/>
                  </a:lnTo>
                  <a:lnTo>
                    <a:pt x="62" y="52"/>
                  </a:lnTo>
                  <a:lnTo>
                    <a:pt x="60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5" y="52"/>
                  </a:lnTo>
                  <a:lnTo>
                    <a:pt x="3" y="50"/>
                  </a:lnTo>
                  <a:lnTo>
                    <a:pt x="1" y="47"/>
                  </a:lnTo>
                  <a:lnTo>
                    <a:pt x="0" y="43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7"/>
                  </a:lnTo>
                  <a:lnTo>
                    <a:pt x="3" y="4"/>
                  </a:lnTo>
                  <a:lnTo>
                    <a:pt x="6" y="2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33" name="Freeform 20617"/>
            <p:cNvSpPr/>
            <p:nvPr/>
          </p:nvSpPr>
          <p:spPr bwMode="auto">
            <a:xfrm>
              <a:off x="-1830388" y="2101850"/>
              <a:ext cx="115888" cy="90488"/>
            </a:xfrm>
            <a:custGeom>
              <a:avLst/>
              <a:gdLst>
                <a:gd name="T0" fmla="*/ 73 w 73"/>
                <a:gd name="T1" fmla="*/ 57 h 57"/>
                <a:gd name="T2" fmla="*/ 0 w 73"/>
                <a:gd name="T3" fmla="*/ 56 h 57"/>
                <a:gd name="T4" fmla="*/ 0 w 73"/>
                <a:gd name="T5" fmla="*/ 13 h 57"/>
                <a:gd name="T6" fmla="*/ 0 w 73"/>
                <a:gd name="T7" fmla="*/ 13 h 57"/>
                <a:gd name="T8" fmla="*/ 1 w 73"/>
                <a:gd name="T9" fmla="*/ 8 h 57"/>
                <a:gd name="T10" fmla="*/ 4 w 73"/>
                <a:gd name="T11" fmla="*/ 4 h 57"/>
                <a:gd name="T12" fmla="*/ 7 w 73"/>
                <a:gd name="T13" fmla="*/ 1 h 57"/>
                <a:gd name="T14" fmla="*/ 13 w 73"/>
                <a:gd name="T15" fmla="*/ 0 h 57"/>
                <a:gd name="T16" fmla="*/ 73 w 73"/>
                <a:gd name="T17" fmla="*/ 0 h 57"/>
                <a:gd name="T18" fmla="*/ 73 w 73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57">
                  <a:moveTo>
                    <a:pt x="73" y="57"/>
                  </a:moveTo>
                  <a:lnTo>
                    <a:pt x="0" y="5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8"/>
                  </a:lnTo>
                  <a:lnTo>
                    <a:pt x="4" y="4"/>
                  </a:lnTo>
                  <a:lnTo>
                    <a:pt x="7" y="1"/>
                  </a:lnTo>
                  <a:lnTo>
                    <a:pt x="13" y="0"/>
                  </a:lnTo>
                  <a:lnTo>
                    <a:pt x="73" y="0"/>
                  </a:lnTo>
                  <a:lnTo>
                    <a:pt x="73" y="57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34" name="Freeform 20618"/>
            <p:cNvSpPr/>
            <p:nvPr/>
          </p:nvSpPr>
          <p:spPr bwMode="auto">
            <a:xfrm>
              <a:off x="-1830388" y="2101850"/>
              <a:ext cx="115888" cy="90488"/>
            </a:xfrm>
            <a:custGeom>
              <a:avLst/>
              <a:gdLst>
                <a:gd name="T0" fmla="*/ 73 w 73"/>
                <a:gd name="T1" fmla="*/ 57 h 57"/>
                <a:gd name="T2" fmla="*/ 0 w 73"/>
                <a:gd name="T3" fmla="*/ 56 h 57"/>
                <a:gd name="T4" fmla="*/ 0 w 73"/>
                <a:gd name="T5" fmla="*/ 13 h 57"/>
                <a:gd name="T6" fmla="*/ 0 w 73"/>
                <a:gd name="T7" fmla="*/ 13 h 57"/>
                <a:gd name="T8" fmla="*/ 1 w 73"/>
                <a:gd name="T9" fmla="*/ 8 h 57"/>
                <a:gd name="T10" fmla="*/ 4 w 73"/>
                <a:gd name="T11" fmla="*/ 4 h 57"/>
                <a:gd name="T12" fmla="*/ 7 w 73"/>
                <a:gd name="T13" fmla="*/ 1 h 57"/>
                <a:gd name="T14" fmla="*/ 13 w 73"/>
                <a:gd name="T15" fmla="*/ 0 h 57"/>
                <a:gd name="T16" fmla="*/ 73 w 73"/>
                <a:gd name="T17" fmla="*/ 0 h 57"/>
                <a:gd name="T18" fmla="*/ 73 w 73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57">
                  <a:moveTo>
                    <a:pt x="73" y="57"/>
                  </a:moveTo>
                  <a:lnTo>
                    <a:pt x="0" y="5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8"/>
                  </a:lnTo>
                  <a:lnTo>
                    <a:pt x="4" y="4"/>
                  </a:lnTo>
                  <a:lnTo>
                    <a:pt x="7" y="1"/>
                  </a:lnTo>
                  <a:lnTo>
                    <a:pt x="13" y="0"/>
                  </a:lnTo>
                  <a:lnTo>
                    <a:pt x="73" y="0"/>
                  </a:lnTo>
                  <a:lnTo>
                    <a:pt x="73" y="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35" name="Freeform 20619"/>
            <p:cNvSpPr>
              <a:spLocks noEditPoints="1"/>
            </p:cNvSpPr>
            <p:nvPr/>
          </p:nvSpPr>
          <p:spPr bwMode="auto">
            <a:xfrm>
              <a:off x="-1835150" y="2097088"/>
              <a:ext cx="125413" cy="98425"/>
            </a:xfrm>
            <a:custGeom>
              <a:avLst/>
              <a:gdLst>
                <a:gd name="T0" fmla="*/ 70 w 79"/>
                <a:gd name="T1" fmla="*/ 2 h 62"/>
                <a:gd name="T2" fmla="*/ 9 w 79"/>
                <a:gd name="T3" fmla="*/ 0 h 62"/>
                <a:gd name="T4" fmla="*/ 9 w 79"/>
                <a:gd name="T5" fmla="*/ 0 h 62"/>
                <a:gd name="T6" fmla="*/ 7 w 79"/>
                <a:gd name="T7" fmla="*/ 2 h 62"/>
                <a:gd name="T8" fmla="*/ 3 w 79"/>
                <a:gd name="T9" fmla="*/ 3 h 62"/>
                <a:gd name="T10" fmla="*/ 1 w 79"/>
                <a:gd name="T11" fmla="*/ 7 h 62"/>
                <a:gd name="T12" fmla="*/ 0 w 79"/>
                <a:gd name="T13" fmla="*/ 11 h 62"/>
                <a:gd name="T14" fmla="*/ 0 w 79"/>
                <a:gd name="T15" fmla="*/ 51 h 62"/>
                <a:gd name="T16" fmla="*/ 0 w 79"/>
                <a:gd name="T17" fmla="*/ 51 h 62"/>
                <a:gd name="T18" fmla="*/ 1 w 79"/>
                <a:gd name="T19" fmla="*/ 55 h 62"/>
                <a:gd name="T20" fmla="*/ 3 w 79"/>
                <a:gd name="T21" fmla="*/ 58 h 62"/>
                <a:gd name="T22" fmla="*/ 5 w 79"/>
                <a:gd name="T23" fmla="*/ 60 h 62"/>
                <a:gd name="T24" fmla="*/ 9 w 79"/>
                <a:gd name="T25" fmla="*/ 62 h 62"/>
                <a:gd name="T26" fmla="*/ 70 w 79"/>
                <a:gd name="T27" fmla="*/ 62 h 62"/>
                <a:gd name="T28" fmla="*/ 70 w 79"/>
                <a:gd name="T29" fmla="*/ 62 h 62"/>
                <a:gd name="T30" fmla="*/ 74 w 79"/>
                <a:gd name="T31" fmla="*/ 60 h 62"/>
                <a:gd name="T32" fmla="*/ 77 w 79"/>
                <a:gd name="T33" fmla="*/ 59 h 62"/>
                <a:gd name="T34" fmla="*/ 78 w 79"/>
                <a:gd name="T35" fmla="*/ 55 h 62"/>
                <a:gd name="T36" fmla="*/ 79 w 79"/>
                <a:gd name="T37" fmla="*/ 51 h 62"/>
                <a:gd name="T38" fmla="*/ 79 w 79"/>
                <a:gd name="T39" fmla="*/ 12 h 62"/>
                <a:gd name="T40" fmla="*/ 79 w 79"/>
                <a:gd name="T41" fmla="*/ 12 h 62"/>
                <a:gd name="T42" fmla="*/ 78 w 79"/>
                <a:gd name="T43" fmla="*/ 7 h 62"/>
                <a:gd name="T44" fmla="*/ 77 w 79"/>
                <a:gd name="T45" fmla="*/ 4 h 62"/>
                <a:gd name="T46" fmla="*/ 74 w 79"/>
                <a:gd name="T47" fmla="*/ 2 h 62"/>
                <a:gd name="T48" fmla="*/ 70 w 79"/>
                <a:gd name="T49" fmla="*/ 2 h 62"/>
                <a:gd name="T50" fmla="*/ 13 w 79"/>
                <a:gd name="T51" fmla="*/ 6 h 62"/>
                <a:gd name="T52" fmla="*/ 64 w 79"/>
                <a:gd name="T53" fmla="*/ 6 h 62"/>
                <a:gd name="T54" fmla="*/ 64 w 79"/>
                <a:gd name="T55" fmla="*/ 6 h 62"/>
                <a:gd name="T56" fmla="*/ 68 w 79"/>
                <a:gd name="T57" fmla="*/ 7 h 62"/>
                <a:gd name="T58" fmla="*/ 70 w 79"/>
                <a:gd name="T59" fmla="*/ 10 h 62"/>
                <a:gd name="T60" fmla="*/ 72 w 79"/>
                <a:gd name="T61" fmla="*/ 12 h 62"/>
                <a:gd name="T62" fmla="*/ 73 w 79"/>
                <a:gd name="T63" fmla="*/ 16 h 62"/>
                <a:gd name="T64" fmla="*/ 73 w 79"/>
                <a:gd name="T65" fmla="*/ 49 h 62"/>
                <a:gd name="T66" fmla="*/ 73 w 79"/>
                <a:gd name="T67" fmla="*/ 49 h 62"/>
                <a:gd name="T68" fmla="*/ 72 w 79"/>
                <a:gd name="T69" fmla="*/ 53 h 62"/>
                <a:gd name="T70" fmla="*/ 70 w 79"/>
                <a:gd name="T71" fmla="*/ 55 h 62"/>
                <a:gd name="T72" fmla="*/ 68 w 79"/>
                <a:gd name="T73" fmla="*/ 58 h 62"/>
                <a:gd name="T74" fmla="*/ 64 w 79"/>
                <a:gd name="T75" fmla="*/ 58 h 62"/>
                <a:gd name="T76" fmla="*/ 13 w 79"/>
                <a:gd name="T77" fmla="*/ 58 h 62"/>
                <a:gd name="T78" fmla="*/ 13 w 79"/>
                <a:gd name="T79" fmla="*/ 58 h 62"/>
                <a:gd name="T80" fmla="*/ 9 w 79"/>
                <a:gd name="T81" fmla="*/ 56 h 62"/>
                <a:gd name="T82" fmla="*/ 7 w 79"/>
                <a:gd name="T83" fmla="*/ 55 h 62"/>
                <a:gd name="T84" fmla="*/ 5 w 79"/>
                <a:gd name="T85" fmla="*/ 51 h 62"/>
                <a:gd name="T86" fmla="*/ 4 w 79"/>
                <a:gd name="T87" fmla="*/ 47 h 62"/>
                <a:gd name="T88" fmla="*/ 5 w 79"/>
                <a:gd name="T89" fmla="*/ 16 h 62"/>
                <a:gd name="T90" fmla="*/ 5 w 79"/>
                <a:gd name="T91" fmla="*/ 16 h 62"/>
                <a:gd name="T92" fmla="*/ 5 w 79"/>
                <a:gd name="T93" fmla="*/ 12 h 62"/>
                <a:gd name="T94" fmla="*/ 8 w 79"/>
                <a:gd name="T95" fmla="*/ 8 h 62"/>
                <a:gd name="T96" fmla="*/ 10 w 79"/>
                <a:gd name="T97" fmla="*/ 7 h 62"/>
                <a:gd name="T98" fmla="*/ 13 w 79"/>
                <a:gd name="T99" fmla="*/ 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9" h="62">
                  <a:moveTo>
                    <a:pt x="70" y="2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3" y="58"/>
                  </a:lnTo>
                  <a:lnTo>
                    <a:pt x="5" y="60"/>
                  </a:lnTo>
                  <a:lnTo>
                    <a:pt x="9" y="62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4" y="60"/>
                  </a:lnTo>
                  <a:lnTo>
                    <a:pt x="77" y="59"/>
                  </a:lnTo>
                  <a:lnTo>
                    <a:pt x="78" y="55"/>
                  </a:lnTo>
                  <a:lnTo>
                    <a:pt x="79" y="51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8" y="7"/>
                  </a:lnTo>
                  <a:lnTo>
                    <a:pt x="77" y="4"/>
                  </a:lnTo>
                  <a:lnTo>
                    <a:pt x="74" y="2"/>
                  </a:lnTo>
                  <a:lnTo>
                    <a:pt x="70" y="2"/>
                  </a:lnTo>
                  <a:close/>
                  <a:moveTo>
                    <a:pt x="13" y="6"/>
                  </a:moveTo>
                  <a:lnTo>
                    <a:pt x="64" y="6"/>
                  </a:lnTo>
                  <a:lnTo>
                    <a:pt x="64" y="6"/>
                  </a:lnTo>
                  <a:lnTo>
                    <a:pt x="68" y="7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3" y="16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72" y="53"/>
                  </a:lnTo>
                  <a:lnTo>
                    <a:pt x="70" y="55"/>
                  </a:lnTo>
                  <a:lnTo>
                    <a:pt x="68" y="58"/>
                  </a:lnTo>
                  <a:lnTo>
                    <a:pt x="64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9" y="56"/>
                  </a:lnTo>
                  <a:lnTo>
                    <a:pt x="7" y="55"/>
                  </a:lnTo>
                  <a:lnTo>
                    <a:pt x="5" y="51"/>
                  </a:lnTo>
                  <a:lnTo>
                    <a:pt x="4" y="4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36" name="Freeform 20620"/>
            <p:cNvSpPr/>
            <p:nvPr/>
          </p:nvSpPr>
          <p:spPr bwMode="auto">
            <a:xfrm>
              <a:off x="-1835150" y="2097088"/>
              <a:ext cx="125413" cy="98425"/>
            </a:xfrm>
            <a:custGeom>
              <a:avLst/>
              <a:gdLst>
                <a:gd name="T0" fmla="*/ 70 w 79"/>
                <a:gd name="T1" fmla="*/ 2 h 62"/>
                <a:gd name="T2" fmla="*/ 9 w 79"/>
                <a:gd name="T3" fmla="*/ 0 h 62"/>
                <a:gd name="T4" fmla="*/ 9 w 79"/>
                <a:gd name="T5" fmla="*/ 0 h 62"/>
                <a:gd name="T6" fmla="*/ 7 w 79"/>
                <a:gd name="T7" fmla="*/ 2 h 62"/>
                <a:gd name="T8" fmla="*/ 3 w 79"/>
                <a:gd name="T9" fmla="*/ 3 h 62"/>
                <a:gd name="T10" fmla="*/ 1 w 79"/>
                <a:gd name="T11" fmla="*/ 7 h 62"/>
                <a:gd name="T12" fmla="*/ 0 w 79"/>
                <a:gd name="T13" fmla="*/ 11 h 62"/>
                <a:gd name="T14" fmla="*/ 0 w 79"/>
                <a:gd name="T15" fmla="*/ 51 h 62"/>
                <a:gd name="T16" fmla="*/ 0 w 79"/>
                <a:gd name="T17" fmla="*/ 51 h 62"/>
                <a:gd name="T18" fmla="*/ 1 w 79"/>
                <a:gd name="T19" fmla="*/ 55 h 62"/>
                <a:gd name="T20" fmla="*/ 3 w 79"/>
                <a:gd name="T21" fmla="*/ 58 h 62"/>
                <a:gd name="T22" fmla="*/ 5 w 79"/>
                <a:gd name="T23" fmla="*/ 60 h 62"/>
                <a:gd name="T24" fmla="*/ 9 w 79"/>
                <a:gd name="T25" fmla="*/ 62 h 62"/>
                <a:gd name="T26" fmla="*/ 70 w 79"/>
                <a:gd name="T27" fmla="*/ 62 h 62"/>
                <a:gd name="T28" fmla="*/ 70 w 79"/>
                <a:gd name="T29" fmla="*/ 62 h 62"/>
                <a:gd name="T30" fmla="*/ 74 w 79"/>
                <a:gd name="T31" fmla="*/ 60 h 62"/>
                <a:gd name="T32" fmla="*/ 77 w 79"/>
                <a:gd name="T33" fmla="*/ 59 h 62"/>
                <a:gd name="T34" fmla="*/ 78 w 79"/>
                <a:gd name="T35" fmla="*/ 55 h 62"/>
                <a:gd name="T36" fmla="*/ 79 w 79"/>
                <a:gd name="T37" fmla="*/ 51 h 62"/>
                <a:gd name="T38" fmla="*/ 79 w 79"/>
                <a:gd name="T39" fmla="*/ 12 h 62"/>
                <a:gd name="T40" fmla="*/ 79 w 79"/>
                <a:gd name="T41" fmla="*/ 12 h 62"/>
                <a:gd name="T42" fmla="*/ 78 w 79"/>
                <a:gd name="T43" fmla="*/ 7 h 62"/>
                <a:gd name="T44" fmla="*/ 77 w 79"/>
                <a:gd name="T45" fmla="*/ 4 h 62"/>
                <a:gd name="T46" fmla="*/ 74 w 79"/>
                <a:gd name="T47" fmla="*/ 2 h 62"/>
                <a:gd name="T48" fmla="*/ 70 w 79"/>
                <a:gd name="T49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" h="62">
                  <a:moveTo>
                    <a:pt x="70" y="2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3" y="58"/>
                  </a:lnTo>
                  <a:lnTo>
                    <a:pt x="5" y="60"/>
                  </a:lnTo>
                  <a:lnTo>
                    <a:pt x="9" y="62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4" y="60"/>
                  </a:lnTo>
                  <a:lnTo>
                    <a:pt x="77" y="59"/>
                  </a:lnTo>
                  <a:lnTo>
                    <a:pt x="78" y="55"/>
                  </a:lnTo>
                  <a:lnTo>
                    <a:pt x="79" y="51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8" y="7"/>
                  </a:lnTo>
                  <a:lnTo>
                    <a:pt x="77" y="4"/>
                  </a:lnTo>
                  <a:lnTo>
                    <a:pt x="74" y="2"/>
                  </a:lnTo>
                  <a:lnTo>
                    <a:pt x="7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37" name="Freeform 20621"/>
            <p:cNvSpPr/>
            <p:nvPr/>
          </p:nvSpPr>
          <p:spPr bwMode="auto">
            <a:xfrm>
              <a:off x="-1828800" y="2106613"/>
              <a:ext cx="109538" cy="82550"/>
            </a:xfrm>
            <a:custGeom>
              <a:avLst/>
              <a:gdLst>
                <a:gd name="T0" fmla="*/ 9 w 69"/>
                <a:gd name="T1" fmla="*/ 0 h 52"/>
                <a:gd name="T2" fmla="*/ 60 w 69"/>
                <a:gd name="T3" fmla="*/ 0 h 52"/>
                <a:gd name="T4" fmla="*/ 60 w 69"/>
                <a:gd name="T5" fmla="*/ 0 h 52"/>
                <a:gd name="T6" fmla="*/ 64 w 69"/>
                <a:gd name="T7" fmla="*/ 1 h 52"/>
                <a:gd name="T8" fmla="*/ 66 w 69"/>
                <a:gd name="T9" fmla="*/ 4 h 52"/>
                <a:gd name="T10" fmla="*/ 68 w 69"/>
                <a:gd name="T11" fmla="*/ 6 h 52"/>
                <a:gd name="T12" fmla="*/ 69 w 69"/>
                <a:gd name="T13" fmla="*/ 10 h 52"/>
                <a:gd name="T14" fmla="*/ 69 w 69"/>
                <a:gd name="T15" fmla="*/ 43 h 52"/>
                <a:gd name="T16" fmla="*/ 69 w 69"/>
                <a:gd name="T17" fmla="*/ 43 h 52"/>
                <a:gd name="T18" fmla="*/ 68 w 69"/>
                <a:gd name="T19" fmla="*/ 47 h 52"/>
                <a:gd name="T20" fmla="*/ 66 w 69"/>
                <a:gd name="T21" fmla="*/ 49 h 52"/>
                <a:gd name="T22" fmla="*/ 64 w 69"/>
                <a:gd name="T23" fmla="*/ 52 h 52"/>
                <a:gd name="T24" fmla="*/ 60 w 69"/>
                <a:gd name="T25" fmla="*/ 52 h 52"/>
                <a:gd name="T26" fmla="*/ 9 w 69"/>
                <a:gd name="T27" fmla="*/ 52 h 52"/>
                <a:gd name="T28" fmla="*/ 9 w 69"/>
                <a:gd name="T29" fmla="*/ 52 h 52"/>
                <a:gd name="T30" fmla="*/ 5 w 69"/>
                <a:gd name="T31" fmla="*/ 50 h 52"/>
                <a:gd name="T32" fmla="*/ 3 w 69"/>
                <a:gd name="T33" fmla="*/ 49 h 52"/>
                <a:gd name="T34" fmla="*/ 1 w 69"/>
                <a:gd name="T35" fmla="*/ 45 h 52"/>
                <a:gd name="T36" fmla="*/ 0 w 69"/>
                <a:gd name="T37" fmla="*/ 41 h 52"/>
                <a:gd name="T38" fmla="*/ 1 w 69"/>
                <a:gd name="T39" fmla="*/ 10 h 52"/>
                <a:gd name="T40" fmla="*/ 1 w 69"/>
                <a:gd name="T41" fmla="*/ 10 h 52"/>
                <a:gd name="T42" fmla="*/ 1 w 69"/>
                <a:gd name="T43" fmla="*/ 6 h 52"/>
                <a:gd name="T44" fmla="*/ 4 w 69"/>
                <a:gd name="T45" fmla="*/ 2 h 52"/>
                <a:gd name="T46" fmla="*/ 6 w 69"/>
                <a:gd name="T47" fmla="*/ 1 h 52"/>
                <a:gd name="T48" fmla="*/ 9 w 69"/>
                <a:gd name="T4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52">
                  <a:moveTo>
                    <a:pt x="9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64" y="1"/>
                  </a:lnTo>
                  <a:lnTo>
                    <a:pt x="66" y="4"/>
                  </a:lnTo>
                  <a:lnTo>
                    <a:pt x="68" y="6"/>
                  </a:lnTo>
                  <a:lnTo>
                    <a:pt x="69" y="10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8" y="47"/>
                  </a:lnTo>
                  <a:lnTo>
                    <a:pt x="66" y="49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5" y="50"/>
                  </a:lnTo>
                  <a:lnTo>
                    <a:pt x="3" y="49"/>
                  </a:lnTo>
                  <a:lnTo>
                    <a:pt x="1" y="45"/>
                  </a:lnTo>
                  <a:lnTo>
                    <a:pt x="0" y="41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6"/>
                  </a:lnTo>
                  <a:lnTo>
                    <a:pt x="4" y="2"/>
                  </a:lnTo>
                  <a:lnTo>
                    <a:pt x="6" y="1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38" name="Freeform 20622"/>
            <p:cNvSpPr/>
            <p:nvPr/>
          </p:nvSpPr>
          <p:spPr bwMode="auto">
            <a:xfrm>
              <a:off x="-1679575" y="2103438"/>
              <a:ext cx="117475" cy="88900"/>
            </a:xfrm>
            <a:custGeom>
              <a:avLst/>
              <a:gdLst>
                <a:gd name="T0" fmla="*/ 73 w 74"/>
                <a:gd name="T1" fmla="*/ 56 h 56"/>
                <a:gd name="T2" fmla="*/ 0 w 74"/>
                <a:gd name="T3" fmla="*/ 56 h 56"/>
                <a:gd name="T4" fmla="*/ 0 w 74"/>
                <a:gd name="T5" fmla="*/ 0 h 56"/>
                <a:gd name="T6" fmla="*/ 1 w 74"/>
                <a:gd name="T7" fmla="*/ 0 h 56"/>
                <a:gd name="T8" fmla="*/ 74 w 74"/>
                <a:gd name="T9" fmla="*/ 0 h 56"/>
                <a:gd name="T10" fmla="*/ 73 w 74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6">
                  <a:moveTo>
                    <a:pt x="73" y="56"/>
                  </a:moveTo>
                  <a:lnTo>
                    <a:pt x="0" y="56"/>
                  </a:lnTo>
                  <a:lnTo>
                    <a:pt x="0" y="0"/>
                  </a:lnTo>
                  <a:lnTo>
                    <a:pt x="1" y="0"/>
                  </a:lnTo>
                  <a:lnTo>
                    <a:pt x="74" y="0"/>
                  </a:lnTo>
                  <a:lnTo>
                    <a:pt x="73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39" name="Freeform 20623"/>
            <p:cNvSpPr/>
            <p:nvPr/>
          </p:nvSpPr>
          <p:spPr bwMode="auto">
            <a:xfrm>
              <a:off x="-1679575" y="2103438"/>
              <a:ext cx="117475" cy="88900"/>
            </a:xfrm>
            <a:custGeom>
              <a:avLst/>
              <a:gdLst>
                <a:gd name="T0" fmla="*/ 73 w 74"/>
                <a:gd name="T1" fmla="*/ 56 h 56"/>
                <a:gd name="T2" fmla="*/ 0 w 74"/>
                <a:gd name="T3" fmla="*/ 56 h 56"/>
                <a:gd name="T4" fmla="*/ 0 w 74"/>
                <a:gd name="T5" fmla="*/ 0 h 56"/>
                <a:gd name="T6" fmla="*/ 1 w 74"/>
                <a:gd name="T7" fmla="*/ 0 h 56"/>
                <a:gd name="T8" fmla="*/ 74 w 74"/>
                <a:gd name="T9" fmla="*/ 0 h 56"/>
                <a:gd name="T10" fmla="*/ 73 w 74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6">
                  <a:moveTo>
                    <a:pt x="73" y="56"/>
                  </a:moveTo>
                  <a:lnTo>
                    <a:pt x="0" y="56"/>
                  </a:lnTo>
                  <a:lnTo>
                    <a:pt x="0" y="0"/>
                  </a:lnTo>
                  <a:lnTo>
                    <a:pt x="1" y="0"/>
                  </a:lnTo>
                  <a:lnTo>
                    <a:pt x="74" y="0"/>
                  </a:lnTo>
                  <a:lnTo>
                    <a:pt x="73" y="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40" name="Freeform 20624"/>
            <p:cNvSpPr>
              <a:spLocks noEditPoints="1"/>
            </p:cNvSpPr>
            <p:nvPr/>
          </p:nvSpPr>
          <p:spPr bwMode="auto">
            <a:xfrm>
              <a:off x="-1684338" y="2100263"/>
              <a:ext cx="127000" cy="96838"/>
            </a:xfrm>
            <a:custGeom>
              <a:avLst/>
              <a:gdLst>
                <a:gd name="T0" fmla="*/ 70 w 80"/>
                <a:gd name="T1" fmla="*/ 0 h 61"/>
                <a:gd name="T2" fmla="*/ 9 w 80"/>
                <a:gd name="T3" fmla="*/ 0 h 61"/>
                <a:gd name="T4" fmla="*/ 9 w 80"/>
                <a:gd name="T5" fmla="*/ 0 h 61"/>
                <a:gd name="T6" fmla="*/ 7 w 80"/>
                <a:gd name="T7" fmla="*/ 0 h 61"/>
                <a:gd name="T8" fmla="*/ 4 w 80"/>
                <a:gd name="T9" fmla="*/ 2 h 61"/>
                <a:gd name="T10" fmla="*/ 1 w 80"/>
                <a:gd name="T11" fmla="*/ 6 h 61"/>
                <a:gd name="T12" fmla="*/ 1 w 80"/>
                <a:gd name="T13" fmla="*/ 10 h 61"/>
                <a:gd name="T14" fmla="*/ 0 w 80"/>
                <a:gd name="T15" fmla="*/ 49 h 61"/>
                <a:gd name="T16" fmla="*/ 0 w 80"/>
                <a:gd name="T17" fmla="*/ 49 h 61"/>
                <a:gd name="T18" fmla="*/ 1 w 80"/>
                <a:gd name="T19" fmla="*/ 53 h 61"/>
                <a:gd name="T20" fmla="*/ 3 w 80"/>
                <a:gd name="T21" fmla="*/ 57 h 61"/>
                <a:gd name="T22" fmla="*/ 5 w 80"/>
                <a:gd name="T23" fmla="*/ 60 h 61"/>
                <a:gd name="T24" fmla="*/ 9 w 80"/>
                <a:gd name="T25" fmla="*/ 60 h 61"/>
                <a:gd name="T26" fmla="*/ 70 w 80"/>
                <a:gd name="T27" fmla="*/ 61 h 61"/>
                <a:gd name="T28" fmla="*/ 70 w 80"/>
                <a:gd name="T29" fmla="*/ 61 h 61"/>
                <a:gd name="T30" fmla="*/ 74 w 80"/>
                <a:gd name="T31" fmla="*/ 60 h 61"/>
                <a:gd name="T32" fmla="*/ 77 w 80"/>
                <a:gd name="T33" fmla="*/ 57 h 61"/>
                <a:gd name="T34" fmla="*/ 78 w 80"/>
                <a:gd name="T35" fmla="*/ 54 h 61"/>
                <a:gd name="T36" fmla="*/ 80 w 80"/>
                <a:gd name="T37" fmla="*/ 51 h 61"/>
                <a:gd name="T38" fmla="*/ 80 w 80"/>
                <a:gd name="T39" fmla="*/ 10 h 61"/>
                <a:gd name="T40" fmla="*/ 80 w 80"/>
                <a:gd name="T41" fmla="*/ 10 h 61"/>
                <a:gd name="T42" fmla="*/ 78 w 80"/>
                <a:gd name="T43" fmla="*/ 6 h 61"/>
                <a:gd name="T44" fmla="*/ 77 w 80"/>
                <a:gd name="T45" fmla="*/ 2 h 61"/>
                <a:gd name="T46" fmla="*/ 74 w 80"/>
                <a:gd name="T47" fmla="*/ 1 h 61"/>
                <a:gd name="T48" fmla="*/ 70 w 80"/>
                <a:gd name="T49" fmla="*/ 0 h 61"/>
                <a:gd name="T50" fmla="*/ 14 w 80"/>
                <a:gd name="T51" fmla="*/ 5 h 61"/>
                <a:gd name="T52" fmla="*/ 64 w 80"/>
                <a:gd name="T53" fmla="*/ 5 h 61"/>
                <a:gd name="T54" fmla="*/ 64 w 80"/>
                <a:gd name="T55" fmla="*/ 5 h 61"/>
                <a:gd name="T56" fmla="*/ 68 w 80"/>
                <a:gd name="T57" fmla="*/ 6 h 61"/>
                <a:gd name="T58" fmla="*/ 70 w 80"/>
                <a:gd name="T59" fmla="*/ 8 h 61"/>
                <a:gd name="T60" fmla="*/ 73 w 80"/>
                <a:gd name="T61" fmla="*/ 11 h 61"/>
                <a:gd name="T62" fmla="*/ 73 w 80"/>
                <a:gd name="T63" fmla="*/ 15 h 61"/>
                <a:gd name="T64" fmla="*/ 73 w 80"/>
                <a:gd name="T65" fmla="*/ 47 h 61"/>
                <a:gd name="T66" fmla="*/ 73 w 80"/>
                <a:gd name="T67" fmla="*/ 47 h 61"/>
                <a:gd name="T68" fmla="*/ 72 w 80"/>
                <a:gd name="T69" fmla="*/ 51 h 61"/>
                <a:gd name="T70" fmla="*/ 70 w 80"/>
                <a:gd name="T71" fmla="*/ 54 h 61"/>
                <a:gd name="T72" fmla="*/ 68 w 80"/>
                <a:gd name="T73" fmla="*/ 56 h 61"/>
                <a:gd name="T74" fmla="*/ 64 w 80"/>
                <a:gd name="T75" fmla="*/ 57 h 61"/>
                <a:gd name="T76" fmla="*/ 13 w 80"/>
                <a:gd name="T77" fmla="*/ 57 h 61"/>
                <a:gd name="T78" fmla="*/ 13 w 80"/>
                <a:gd name="T79" fmla="*/ 57 h 61"/>
                <a:gd name="T80" fmla="*/ 11 w 80"/>
                <a:gd name="T81" fmla="*/ 56 h 61"/>
                <a:gd name="T82" fmla="*/ 8 w 80"/>
                <a:gd name="T83" fmla="*/ 53 h 61"/>
                <a:gd name="T84" fmla="*/ 5 w 80"/>
                <a:gd name="T85" fmla="*/ 51 h 61"/>
                <a:gd name="T86" fmla="*/ 5 w 80"/>
                <a:gd name="T87" fmla="*/ 47 h 61"/>
                <a:gd name="T88" fmla="*/ 5 w 80"/>
                <a:gd name="T89" fmla="*/ 14 h 61"/>
                <a:gd name="T90" fmla="*/ 5 w 80"/>
                <a:gd name="T91" fmla="*/ 14 h 61"/>
                <a:gd name="T92" fmla="*/ 5 w 80"/>
                <a:gd name="T93" fmla="*/ 10 h 61"/>
                <a:gd name="T94" fmla="*/ 8 w 80"/>
                <a:gd name="T95" fmla="*/ 8 h 61"/>
                <a:gd name="T96" fmla="*/ 11 w 80"/>
                <a:gd name="T97" fmla="*/ 5 h 61"/>
                <a:gd name="T98" fmla="*/ 14 w 80"/>
                <a:gd name="T99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0" h="61">
                  <a:moveTo>
                    <a:pt x="7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" y="53"/>
                  </a:lnTo>
                  <a:lnTo>
                    <a:pt x="3" y="57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0"/>
                  </a:lnTo>
                  <a:lnTo>
                    <a:pt x="77" y="57"/>
                  </a:lnTo>
                  <a:lnTo>
                    <a:pt x="78" y="54"/>
                  </a:lnTo>
                  <a:lnTo>
                    <a:pt x="80" y="51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78" y="6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0" y="0"/>
                  </a:lnTo>
                  <a:close/>
                  <a:moveTo>
                    <a:pt x="14" y="5"/>
                  </a:moveTo>
                  <a:lnTo>
                    <a:pt x="64" y="5"/>
                  </a:lnTo>
                  <a:lnTo>
                    <a:pt x="64" y="5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73" y="11"/>
                  </a:lnTo>
                  <a:lnTo>
                    <a:pt x="73" y="15"/>
                  </a:lnTo>
                  <a:lnTo>
                    <a:pt x="73" y="47"/>
                  </a:lnTo>
                  <a:lnTo>
                    <a:pt x="73" y="47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4" y="57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1" y="56"/>
                  </a:lnTo>
                  <a:lnTo>
                    <a:pt x="8" y="53"/>
                  </a:lnTo>
                  <a:lnTo>
                    <a:pt x="5" y="51"/>
                  </a:lnTo>
                  <a:lnTo>
                    <a:pt x="5" y="47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41" name="Freeform 20625"/>
            <p:cNvSpPr/>
            <p:nvPr/>
          </p:nvSpPr>
          <p:spPr bwMode="auto">
            <a:xfrm>
              <a:off x="-1684338" y="2100263"/>
              <a:ext cx="127000" cy="96838"/>
            </a:xfrm>
            <a:custGeom>
              <a:avLst/>
              <a:gdLst>
                <a:gd name="T0" fmla="*/ 70 w 80"/>
                <a:gd name="T1" fmla="*/ 0 h 61"/>
                <a:gd name="T2" fmla="*/ 9 w 80"/>
                <a:gd name="T3" fmla="*/ 0 h 61"/>
                <a:gd name="T4" fmla="*/ 9 w 80"/>
                <a:gd name="T5" fmla="*/ 0 h 61"/>
                <a:gd name="T6" fmla="*/ 7 w 80"/>
                <a:gd name="T7" fmla="*/ 0 h 61"/>
                <a:gd name="T8" fmla="*/ 4 w 80"/>
                <a:gd name="T9" fmla="*/ 2 h 61"/>
                <a:gd name="T10" fmla="*/ 1 w 80"/>
                <a:gd name="T11" fmla="*/ 6 h 61"/>
                <a:gd name="T12" fmla="*/ 1 w 80"/>
                <a:gd name="T13" fmla="*/ 10 h 61"/>
                <a:gd name="T14" fmla="*/ 0 w 80"/>
                <a:gd name="T15" fmla="*/ 49 h 61"/>
                <a:gd name="T16" fmla="*/ 0 w 80"/>
                <a:gd name="T17" fmla="*/ 49 h 61"/>
                <a:gd name="T18" fmla="*/ 1 w 80"/>
                <a:gd name="T19" fmla="*/ 53 h 61"/>
                <a:gd name="T20" fmla="*/ 3 w 80"/>
                <a:gd name="T21" fmla="*/ 57 h 61"/>
                <a:gd name="T22" fmla="*/ 5 w 80"/>
                <a:gd name="T23" fmla="*/ 60 h 61"/>
                <a:gd name="T24" fmla="*/ 9 w 80"/>
                <a:gd name="T25" fmla="*/ 60 h 61"/>
                <a:gd name="T26" fmla="*/ 70 w 80"/>
                <a:gd name="T27" fmla="*/ 61 h 61"/>
                <a:gd name="T28" fmla="*/ 70 w 80"/>
                <a:gd name="T29" fmla="*/ 61 h 61"/>
                <a:gd name="T30" fmla="*/ 74 w 80"/>
                <a:gd name="T31" fmla="*/ 60 h 61"/>
                <a:gd name="T32" fmla="*/ 77 w 80"/>
                <a:gd name="T33" fmla="*/ 57 h 61"/>
                <a:gd name="T34" fmla="*/ 78 w 80"/>
                <a:gd name="T35" fmla="*/ 54 h 61"/>
                <a:gd name="T36" fmla="*/ 80 w 80"/>
                <a:gd name="T37" fmla="*/ 51 h 61"/>
                <a:gd name="T38" fmla="*/ 80 w 80"/>
                <a:gd name="T39" fmla="*/ 10 h 61"/>
                <a:gd name="T40" fmla="*/ 80 w 80"/>
                <a:gd name="T41" fmla="*/ 10 h 61"/>
                <a:gd name="T42" fmla="*/ 78 w 80"/>
                <a:gd name="T43" fmla="*/ 6 h 61"/>
                <a:gd name="T44" fmla="*/ 77 w 80"/>
                <a:gd name="T45" fmla="*/ 2 h 61"/>
                <a:gd name="T46" fmla="*/ 74 w 80"/>
                <a:gd name="T47" fmla="*/ 1 h 61"/>
                <a:gd name="T48" fmla="*/ 70 w 80"/>
                <a:gd name="T4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0" h="61">
                  <a:moveTo>
                    <a:pt x="7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" y="53"/>
                  </a:lnTo>
                  <a:lnTo>
                    <a:pt x="3" y="57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0"/>
                  </a:lnTo>
                  <a:lnTo>
                    <a:pt x="77" y="57"/>
                  </a:lnTo>
                  <a:lnTo>
                    <a:pt x="78" y="54"/>
                  </a:lnTo>
                  <a:lnTo>
                    <a:pt x="80" y="51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78" y="6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42" name="Freeform 20626"/>
            <p:cNvSpPr/>
            <p:nvPr/>
          </p:nvSpPr>
          <p:spPr bwMode="auto">
            <a:xfrm>
              <a:off x="-1676400" y="2108200"/>
              <a:ext cx="107950" cy="82550"/>
            </a:xfrm>
            <a:custGeom>
              <a:avLst/>
              <a:gdLst>
                <a:gd name="T0" fmla="*/ 9 w 68"/>
                <a:gd name="T1" fmla="*/ 0 h 52"/>
                <a:gd name="T2" fmla="*/ 59 w 68"/>
                <a:gd name="T3" fmla="*/ 0 h 52"/>
                <a:gd name="T4" fmla="*/ 59 w 68"/>
                <a:gd name="T5" fmla="*/ 0 h 52"/>
                <a:gd name="T6" fmla="*/ 63 w 68"/>
                <a:gd name="T7" fmla="*/ 1 h 52"/>
                <a:gd name="T8" fmla="*/ 65 w 68"/>
                <a:gd name="T9" fmla="*/ 3 h 52"/>
                <a:gd name="T10" fmla="*/ 68 w 68"/>
                <a:gd name="T11" fmla="*/ 6 h 52"/>
                <a:gd name="T12" fmla="*/ 68 w 68"/>
                <a:gd name="T13" fmla="*/ 10 h 52"/>
                <a:gd name="T14" fmla="*/ 68 w 68"/>
                <a:gd name="T15" fmla="*/ 42 h 52"/>
                <a:gd name="T16" fmla="*/ 68 w 68"/>
                <a:gd name="T17" fmla="*/ 42 h 52"/>
                <a:gd name="T18" fmla="*/ 67 w 68"/>
                <a:gd name="T19" fmla="*/ 46 h 52"/>
                <a:gd name="T20" fmla="*/ 65 w 68"/>
                <a:gd name="T21" fmla="*/ 49 h 52"/>
                <a:gd name="T22" fmla="*/ 63 w 68"/>
                <a:gd name="T23" fmla="*/ 51 h 52"/>
                <a:gd name="T24" fmla="*/ 59 w 68"/>
                <a:gd name="T25" fmla="*/ 52 h 52"/>
                <a:gd name="T26" fmla="*/ 8 w 68"/>
                <a:gd name="T27" fmla="*/ 52 h 52"/>
                <a:gd name="T28" fmla="*/ 8 w 68"/>
                <a:gd name="T29" fmla="*/ 52 h 52"/>
                <a:gd name="T30" fmla="*/ 6 w 68"/>
                <a:gd name="T31" fmla="*/ 51 h 52"/>
                <a:gd name="T32" fmla="*/ 3 w 68"/>
                <a:gd name="T33" fmla="*/ 48 h 52"/>
                <a:gd name="T34" fmla="*/ 0 w 68"/>
                <a:gd name="T35" fmla="*/ 46 h 52"/>
                <a:gd name="T36" fmla="*/ 0 w 68"/>
                <a:gd name="T37" fmla="*/ 42 h 52"/>
                <a:gd name="T38" fmla="*/ 0 w 68"/>
                <a:gd name="T39" fmla="*/ 9 h 52"/>
                <a:gd name="T40" fmla="*/ 0 w 68"/>
                <a:gd name="T41" fmla="*/ 9 h 52"/>
                <a:gd name="T42" fmla="*/ 0 w 68"/>
                <a:gd name="T43" fmla="*/ 5 h 52"/>
                <a:gd name="T44" fmla="*/ 3 w 68"/>
                <a:gd name="T45" fmla="*/ 3 h 52"/>
                <a:gd name="T46" fmla="*/ 6 w 68"/>
                <a:gd name="T47" fmla="*/ 0 h 52"/>
                <a:gd name="T48" fmla="*/ 9 w 68"/>
                <a:gd name="T4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" h="52">
                  <a:moveTo>
                    <a:pt x="9" y="0"/>
                  </a:moveTo>
                  <a:lnTo>
                    <a:pt x="59" y="0"/>
                  </a:lnTo>
                  <a:lnTo>
                    <a:pt x="59" y="0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7" y="46"/>
                  </a:lnTo>
                  <a:lnTo>
                    <a:pt x="65" y="49"/>
                  </a:lnTo>
                  <a:lnTo>
                    <a:pt x="63" y="51"/>
                  </a:lnTo>
                  <a:lnTo>
                    <a:pt x="59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6" y="51"/>
                  </a:lnTo>
                  <a:lnTo>
                    <a:pt x="3" y="48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3" y="3"/>
                  </a:lnTo>
                  <a:lnTo>
                    <a:pt x="6" y="0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43" name="Freeform 20627"/>
            <p:cNvSpPr/>
            <p:nvPr/>
          </p:nvSpPr>
          <p:spPr bwMode="auto">
            <a:xfrm>
              <a:off x="-1528763" y="2103438"/>
              <a:ext cx="117475" cy="92075"/>
            </a:xfrm>
            <a:custGeom>
              <a:avLst/>
              <a:gdLst>
                <a:gd name="T0" fmla="*/ 73 w 74"/>
                <a:gd name="T1" fmla="*/ 58 h 58"/>
                <a:gd name="T2" fmla="*/ 0 w 74"/>
                <a:gd name="T3" fmla="*/ 58 h 58"/>
                <a:gd name="T4" fmla="*/ 0 w 74"/>
                <a:gd name="T5" fmla="*/ 2 h 58"/>
                <a:gd name="T6" fmla="*/ 1 w 74"/>
                <a:gd name="T7" fmla="*/ 0 h 58"/>
                <a:gd name="T8" fmla="*/ 74 w 74"/>
                <a:gd name="T9" fmla="*/ 2 h 58"/>
                <a:gd name="T10" fmla="*/ 73 w 74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8">
                  <a:moveTo>
                    <a:pt x="73" y="58"/>
                  </a:moveTo>
                  <a:lnTo>
                    <a:pt x="0" y="58"/>
                  </a:lnTo>
                  <a:lnTo>
                    <a:pt x="0" y="2"/>
                  </a:lnTo>
                  <a:lnTo>
                    <a:pt x="1" y="0"/>
                  </a:lnTo>
                  <a:lnTo>
                    <a:pt x="74" y="2"/>
                  </a:lnTo>
                  <a:lnTo>
                    <a:pt x="73" y="58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44" name="Freeform 20628"/>
            <p:cNvSpPr/>
            <p:nvPr/>
          </p:nvSpPr>
          <p:spPr bwMode="auto">
            <a:xfrm>
              <a:off x="-1528763" y="2103438"/>
              <a:ext cx="117475" cy="92075"/>
            </a:xfrm>
            <a:custGeom>
              <a:avLst/>
              <a:gdLst>
                <a:gd name="T0" fmla="*/ 73 w 74"/>
                <a:gd name="T1" fmla="*/ 58 h 58"/>
                <a:gd name="T2" fmla="*/ 0 w 74"/>
                <a:gd name="T3" fmla="*/ 58 h 58"/>
                <a:gd name="T4" fmla="*/ 0 w 74"/>
                <a:gd name="T5" fmla="*/ 2 h 58"/>
                <a:gd name="T6" fmla="*/ 1 w 74"/>
                <a:gd name="T7" fmla="*/ 0 h 58"/>
                <a:gd name="T8" fmla="*/ 74 w 74"/>
                <a:gd name="T9" fmla="*/ 2 h 58"/>
                <a:gd name="T10" fmla="*/ 73 w 74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8">
                  <a:moveTo>
                    <a:pt x="73" y="58"/>
                  </a:moveTo>
                  <a:lnTo>
                    <a:pt x="0" y="58"/>
                  </a:lnTo>
                  <a:lnTo>
                    <a:pt x="0" y="2"/>
                  </a:lnTo>
                  <a:lnTo>
                    <a:pt x="1" y="0"/>
                  </a:lnTo>
                  <a:lnTo>
                    <a:pt x="74" y="2"/>
                  </a:lnTo>
                  <a:lnTo>
                    <a:pt x="73" y="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45" name="Freeform 20629"/>
            <p:cNvSpPr>
              <a:spLocks noEditPoints="1"/>
            </p:cNvSpPr>
            <p:nvPr/>
          </p:nvSpPr>
          <p:spPr bwMode="auto">
            <a:xfrm>
              <a:off x="-1533525" y="2100263"/>
              <a:ext cx="127000" cy="96838"/>
            </a:xfrm>
            <a:custGeom>
              <a:avLst/>
              <a:gdLst>
                <a:gd name="T0" fmla="*/ 72 w 80"/>
                <a:gd name="T1" fmla="*/ 1 h 61"/>
                <a:gd name="T2" fmla="*/ 9 w 80"/>
                <a:gd name="T3" fmla="*/ 0 h 61"/>
                <a:gd name="T4" fmla="*/ 9 w 80"/>
                <a:gd name="T5" fmla="*/ 0 h 61"/>
                <a:gd name="T6" fmla="*/ 7 w 80"/>
                <a:gd name="T7" fmla="*/ 1 h 61"/>
                <a:gd name="T8" fmla="*/ 4 w 80"/>
                <a:gd name="T9" fmla="*/ 4 h 61"/>
                <a:gd name="T10" fmla="*/ 1 w 80"/>
                <a:gd name="T11" fmla="*/ 6 h 61"/>
                <a:gd name="T12" fmla="*/ 1 w 80"/>
                <a:gd name="T13" fmla="*/ 10 h 61"/>
                <a:gd name="T14" fmla="*/ 0 w 80"/>
                <a:gd name="T15" fmla="*/ 51 h 61"/>
                <a:gd name="T16" fmla="*/ 0 w 80"/>
                <a:gd name="T17" fmla="*/ 51 h 61"/>
                <a:gd name="T18" fmla="*/ 1 w 80"/>
                <a:gd name="T19" fmla="*/ 54 h 61"/>
                <a:gd name="T20" fmla="*/ 3 w 80"/>
                <a:gd name="T21" fmla="*/ 57 h 61"/>
                <a:gd name="T22" fmla="*/ 5 w 80"/>
                <a:gd name="T23" fmla="*/ 60 h 61"/>
                <a:gd name="T24" fmla="*/ 9 w 80"/>
                <a:gd name="T25" fmla="*/ 61 h 61"/>
                <a:gd name="T26" fmla="*/ 70 w 80"/>
                <a:gd name="T27" fmla="*/ 61 h 61"/>
                <a:gd name="T28" fmla="*/ 70 w 80"/>
                <a:gd name="T29" fmla="*/ 61 h 61"/>
                <a:gd name="T30" fmla="*/ 74 w 80"/>
                <a:gd name="T31" fmla="*/ 61 h 61"/>
                <a:gd name="T32" fmla="*/ 77 w 80"/>
                <a:gd name="T33" fmla="*/ 58 h 61"/>
                <a:gd name="T34" fmla="*/ 78 w 80"/>
                <a:gd name="T35" fmla="*/ 54 h 61"/>
                <a:gd name="T36" fmla="*/ 80 w 80"/>
                <a:gd name="T37" fmla="*/ 51 h 61"/>
                <a:gd name="T38" fmla="*/ 80 w 80"/>
                <a:gd name="T39" fmla="*/ 11 h 61"/>
                <a:gd name="T40" fmla="*/ 80 w 80"/>
                <a:gd name="T41" fmla="*/ 11 h 61"/>
                <a:gd name="T42" fmla="*/ 80 w 80"/>
                <a:gd name="T43" fmla="*/ 8 h 61"/>
                <a:gd name="T44" fmla="*/ 77 w 80"/>
                <a:gd name="T45" fmla="*/ 4 h 61"/>
                <a:gd name="T46" fmla="*/ 74 w 80"/>
                <a:gd name="T47" fmla="*/ 1 h 61"/>
                <a:gd name="T48" fmla="*/ 72 w 80"/>
                <a:gd name="T49" fmla="*/ 1 h 61"/>
                <a:gd name="T50" fmla="*/ 14 w 80"/>
                <a:gd name="T51" fmla="*/ 5 h 61"/>
                <a:gd name="T52" fmla="*/ 65 w 80"/>
                <a:gd name="T53" fmla="*/ 5 h 61"/>
                <a:gd name="T54" fmla="*/ 65 w 80"/>
                <a:gd name="T55" fmla="*/ 5 h 61"/>
                <a:gd name="T56" fmla="*/ 68 w 80"/>
                <a:gd name="T57" fmla="*/ 6 h 61"/>
                <a:gd name="T58" fmla="*/ 70 w 80"/>
                <a:gd name="T59" fmla="*/ 9 h 61"/>
                <a:gd name="T60" fmla="*/ 73 w 80"/>
                <a:gd name="T61" fmla="*/ 11 h 61"/>
                <a:gd name="T62" fmla="*/ 73 w 80"/>
                <a:gd name="T63" fmla="*/ 15 h 61"/>
                <a:gd name="T64" fmla="*/ 73 w 80"/>
                <a:gd name="T65" fmla="*/ 48 h 61"/>
                <a:gd name="T66" fmla="*/ 73 w 80"/>
                <a:gd name="T67" fmla="*/ 48 h 61"/>
                <a:gd name="T68" fmla="*/ 72 w 80"/>
                <a:gd name="T69" fmla="*/ 52 h 61"/>
                <a:gd name="T70" fmla="*/ 70 w 80"/>
                <a:gd name="T71" fmla="*/ 54 h 61"/>
                <a:gd name="T72" fmla="*/ 68 w 80"/>
                <a:gd name="T73" fmla="*/ 57 h 61"/>
                <a:gd name="T74" fmla="*/ 64 w 80"/>
                <a:gd name="T75" fmla="*/ 58 h 61"/>
                <a:gd name="T76" fmla="*/ 13 w 80"/>
                <a:gd name="T77" fmla="*/ 57 h 61"/>
                <a:gd name="T78" fmla="*/ 13 w 80"/>
                <a:gd name="T79" fmla="*/ 57 h 61"/>
                <a:gd name="T80" fmla="*/ 11 w 80"/>
                <a:gd name="T81" fmla="*/ 57 h 61"/>
                <a:gd name="T82" fmla="*/ 8 w 80"/>
                <a:gd name="T83" fmla="*/ 54 h 61"/>
                <a:gd name="T84" fmla="*/ 5 w 80"/>
                <a:gd name="T85" fmla="*/ 51 h 61"/>
                <a:gd name="T86" fmla="*/ 5 w 80"/>
                <a:gd name="T87" fmla="*/ 47 h 61"/>
                <a:gd name="T88" fmla="*/ 5 w 80"/>
                <a:gd name="T89" fmla="*/ 15 h 61"/>
                <a:gd name="T90" fmla="*/ 5 w 80"/>
                <a:gd name="T91" fmla="*/ 15 h 61"/>
                <a:gd name="T92" fmla="*/ 7 w 80"/>
                <a:gd name="T93" fmla="*/ 11 h 61"/>
                <a:gd name="T94" fmla="*/ 8 w 80"/>
                <a:gd name="T95" fmla="*/ 8 h 61"/>
                <a:gd name="T96" fmla="*/ 11 w 80"/>
                <a:gd name="T97" fmla="*/ 6 h 61"/>
                <a:gd name="T98" fmla="*/ 14 w 80"/>
                <a:gd name="T99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0" h="61">
                  <a:moveTo>
                    <a:pt x="72" y="1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1"/>
                  </a:lnTo>
                  <a:lnTo>
                    <a:pt x="77" y="58"/>
                  </a:lnTo>
                  <a:lnTo>
                    <a:pt x="78" y="54"/>
                  </a:lnTo>
                  <a:lnTo>
                    <a:pt x="80" y="5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80" y="8"/>
                  </a:lnTo>
                  <a:lnTo>
                    <a:pt x="77" y="4"/>
                  </a:lnTo>
                  <a:lnTo>
                    <a:pt x="74" y="1"/>
                  </a:lnTo>
                  <a:lnTo>
                    <a:pt x="72" y="1"/>
                  </a:lnTo>
                  <a:close/>
                  <a:moveTo>
                    <a:pt x="14" y="5"/>
                  </a:moveTo>
                  <a:lnTo>
                    <a:pt x="65" y="5"/>
                  </a:lnTo>
                  <a:lnTo>
                    <a:pt x="65" y="5"/>
                  </a:lnTo>
                  <a:lnTo>
                    <a:pt x="68" y="6"/>
                  </a:lnTo>
                  <a:lnTo>
                    <a:pt x="70" y="9"/>
                  </a:lnTo>
                  <a:lnTo>
                    <a:pt x="73" y="11"/>
                  </a:lnTo>
                  <a:lnTo>
                    <a:pt x="73" y="15"/>
                  </a:lnTo>
                  <a:lnTo>
                    <a:pt x="73" y="48"/>
                  </a:lnTo>
                  <a:lnTo>
                    <a:pt x="73" y="48"/>
                  </a:lnTo>
                  <a:lnTo>
                    <a:pt x="72" y="52"/>
                  </a:lnTo>
                  <a:lnTo>
                    <a:pt x="70" y="54"/>
                  </a:lnTo>
                  <a:lnTo>
                    <a:pt x="68" y="57"/>
                  </a:lnTo>
                  <a:lnTo>
                    <a:pt x="64" y="58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1" y="57"/>
                  </a:lnTo>
                  <a:lnTo>
                    <a:pt x="8" y="54"/>
                  </a:lnTo>
                  <a:lnTo>
                    <a:pt x="5" y="51"/>
                  </a:lnTo>
                  <a:lnTo>
                    <a:pt x="5" y="4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46" name="Freeform 20630"/>
            <p:cNvSpPr/>
            <p:nvPr/>
          </p:nvSpPr>
          <p:spPr bwMode="auto">
            <a:xfrm>
              <a:off x="-1533525" y="2100263"/>
              <a:ext cx="127000" cy="96838"/>
            </a:xfrm>
            <a:custGeom>
              <a:avLst/>
              <a:gdLst>
                <a:gd name="T0" fmla="*/ 72 w 80"/>
                <a:gd name="T1" fmla="*/ 1 h 61"/>
                <a:gd name="T2" fmla="*/ 9 w 80"/>
                <a:gd name="T3" fmla="*/ 0 h 61"/>
                <a:gd name="T4" fmla="*/ 9 w 80"/>
                <a:gd name="T5" fmla="*/ 0 h 61"/>
                <a:gd name="T6" fmla="*/ 7 w 80"/>
                <a:gd name="T7" fmla="*/ 1 h 61"/>
                <a:gd name="T8" fmla="*/ 4 w 80"/>
                <a:gd name="T9" fmla="*/ 4 h 61"/>
                <a:gd name="T10" fmla="*/ 1 w 80"/>
                <a:gd name="T11" fmla="*/ 6 h 61"/>
                <a:gd name="T12" fmla="*/ 1 w 80"/>
                <a:gd name="T13" fmla="*/ 10 h 61"/>
                <a:gd name="T14" fmla="*/ 0 w 80"/>
                <a:gd name="T15" fmla="*/ 51 h 61"/>
                <a:gd name="T16" fmla="*/ 0 w 80"/>
                <a:gd name="T17" fmla="*/ 51 h 61"/>
                <a:gd name="T18" fmla="*/ 1 w 80"/>
                <a:gd name="T19" fmla="*/ 54 h 61"/>
                <a:gd name="T20" fmla="*/ 3 w 80"/>
                <a:gd name="T21" fmla="*/ 57 h 61"/>
                <a:gd name="T22" fmla="*/ 5 w 80"/>
                <a:gd name="T23" fmla="*/ 60 h 61"/>
                <a:gd name="T24" fmla="*/ 9 w 80"/>
                <a:gd name="T25" fmla="*/ 61 h 61"/>
                <a:gd name="T26" fmla="*/ 70 w 80"/>
                <a:gd name="T27" fmla="*/ 61 h 61"/>
                <a:gd name="T28" fmla="*/ 70 w 80"/>
                <a:gd name="T29" fmla="*/ 61 h 61"/>
                <a:gd name="T30" fmla="*/ 74 w 80"/>
                <a:gd name="T31" fmla="*/ 61 h 61"/>
                <a:gd name="T32" fmla="*/ 77 w 80"/>
                <a:gd name="T33" fmla="*/ 58 h 61"/>
                <a:gd name="T34" fmla="*/ 78 w 80"/>
                <a:gd name="T35" fmla="*/ 54 h 61"/>
                <a:gd name="T36" fmla="*/ 80 w 80"/>
                <a:gd name="T37" fmla="*/ 51 h 61"/>
                <a:gd name="T38" fmla="*/ 80 w 80"/>
                <a:gd name="T39" fmla="*/ 11 h 61"/>
                <a:gd name="T40" fmla="*/ 80 w 80"/>
                <a:gd name="T41" fmla="*/ 11 h 61"/>
                <a:gd name="T42" fmla="*/ 80 w 80"/>
                <a:gd name="T43" fmla="*/ 8 h 61"/>
                <a:gd name="T44" fmla="*/ 77 w 80"/>
                <a:gd name="T45" fmla="*/ 4 h 61"/>
                <a:gd name="T46" fmla="*/ 74 w 80"/>
                <a:gd name="T47" fmla="*/ 1 h 61"/>
                <a:gd name="T48" fmla="*/ 72 w 80"/>
                <a:gd name="T49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0" h="61">
                  <a:moveTo>
                    <a:pt x="72" y="1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1"/>
                  </a:lnTo>
                  <a:lnTo>
                    <a:pt x="77" y="58"/>
                  </a:lnTo>
                  <a:lnTo>
                    <a:pt x="78" y="54"/>
                  </a:lnTo>
                  <a:lnTo>
                    <a:pt x="80" y="5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80" y="8"/>
                  </a:lnTo>
                  <a:lnTo>
                    <a:pt x="77" y="4"/>
                  </a:lnTo>
                  <a:lnTo>
                    <a:pt x="74" y="1"/>
                  </a:lnTo>
                  <a:lnTo>
                    <a:pt x="72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47" name="Freeform 20631"/>
            <p:cNvSpPr/>
            <p:nvPr/>
          </p:nvSpPr>
          <p:spPr bwMode="auto">
            <a:xfrm>
              <a:off x="-1525588" y="2108200"/>
              <a:ext cx="107950" cy="84138"/>
            </a:xfrm>
            <a:custGeom>
              <a:avLst/>
              <a:gdLst>
                <a:gd name="T0" fmla="*/ 9 w 68"/>
                <a:gd name="T1" fmla="*/ 0 h 53"/>
                <a:gd name="T2" fmla="*/ 60 w 68"/>
                <a:gd name="T3" fmla="*/ 0 h 53"/>
                <a:gd name="T4" fmla="*/ 60 w 68"/>
                <a:gd name="T5" fmla="*/ 0 h 53"/>
                <a:gd name="T6" fmla="*/ 63 w 68"/>
                <a:gd name="T7" fmla="*/ 1 h 53"/>
                <a:gd name="T8" fmla="*/ 65 w 68"/>
                <a:gd name="T9" fmla="*/ 4 h 53"/>
                <a:gd name="T10" fmla="*/ 68 w 68"/>
                <a:gd name="T11" fmla="*/ 6 h 53"/>
                <a:gd name="T12" fmla="*/ 68 w 68"/>
                <a:gd name="T13" fmla="*/ 10 h 53"/>
                <a:gd name="T14" fmla="*/ 68 w 68"/>
                <a:gd name="T15" fmla="*/ 43 h 53"/>
                <a:gd name="T16" fmla="*/ 68 w 68"/>
                <a:gd name="T17" fmla="*/ 43 h 53"/>
                <a:gd name="T18" fmla="*/ 67 w 68"/>
                <a:gd name="T19" fmla="*/ 47 h 53"/>
                <a:gd name="T20" fmla="*/ 65 w 68"/>
                <a:gd name="T21" fmla="*/ 49 h 53"/>
                <a:gd name="T22" fmla="*/ 63 w 68"/>
                <a:gd name="T23" fmla="*/ 52 h 53"/>
                <a:gd name="T24" fmla="*/ 59 w 68"/>
                <a:gd name="T25" fmla="*/ 53 h 53"/>
                <a:gd name="T26" fmla="*/ 8 w 68"/>
                <a:gd name="T27" fmla="*/ 52 h 53"/>
                <a:gd name="T28" fmla="*/ 8 w 68"/>
                <a:gd name="T29" fmla="*/ 52 h 53"/>
                <a:gd name="T30" fmla="*/ 6 w 68"/>
                <a:gd name="T31" fmla="*/ 52 h 53"/>
                <a:gd name="T32" fmla="*/ 3 w 68"/>
                <a:gd name="T33" fmla="*/ 49 h 53"/>
                <a:gd name="T34" fmla="*/ 0 w 68"/>
                <a:gd name="T35" fmla="*/ 46 h 53"/>
                <a:gd name="T36" fmla="*/ 0 w 68"/>
                <a:gd name="T37" fmla="*/ 42 h 53"/>
                <a:gd name="T38" fmla="*/ 0 w 68"/>
                <a:gd name="T39" fmla="*/ 10 h 53"/>
                <a:gd name="T40" fmla="*/ 0 w 68"/>
                <a:gd name="T41" fmla="*/ 10 h 53"/>
                <a:gd name="T42" fmla="*/ 2 w 68"/>
                <a:gd name="T43" fmla="*/ 6 h 53"/>
                <a:gd name="T44" fmla="*/ 3 w 68"/>
                <a:gd name="T45" fmla="*/ 3 h 53"/>
                <a:gd name="T46" fmla="*/ 6 w 68"/>
                <a:gd name="T47" fmla="*/ 1 h 53"/>
                <a:gd name="T48" fmla="*/ 9 w 68"/>
                <a:gd name="T4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" h="53">
                  <a:moveTo>
                    <a:pt x="9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63" y="1"/>
                  </a:lnTo>
                  <a:lnTo>
                    <a:pt x="65" y="4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8" y="43"/>
                  </a:lnTo>
                  <a:lnTo>
                    <a:pt x="68" y="43"/>
                  </a:lnTo>
                  <a:lnTo>
                    <a:pt x="67" y="47"/>
                  </a:lnTo>
                  <a:lnTo>
                    <a:pt x="65" y="49"/>
                  </a:lnTo>
                  <a:lnTo>
                    <a:pt x="63" y="52"/>
                  </a:lnTo>
                  <a:lnTo>
                    <a:pt x="59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3" y="49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48" name="Freeform 20632"/>
            <p:cNvSpPr/>
            <p:nvPr/>
          </p:nvSpPr>
          <p:spPr bwMode="auto">
            <a:xfrm>
              <a:off x="-1377950" y="2106613"/>
              <a:ext cx="225425" cy="90488"/>
            </a:xfrm>
            <a:custGeom>
              <a:avLst/>
              <a:gdLst>
                <a:gd name="T0" fmla="*/ 140 w 142"/>
                <a:gd name="T1" fmla="*/ 57 h 57"/>
                <a:gd name="T2" fmla="*/ 0 w 142"/>
                <a:gd name="T3" fmla="*/ 56 h 57"/>
                <a:gd name="T4" fmla="*/ 1 w 142"/>
                <a:gd name="T5" fmla="*/ 0 h 57"/>
                <a:gd name="T6" fmla="*/ 1 w 142"/>
                <a:gd name="T7" fmla="*/ 0 h 57"/>
                <a:gd name="T8" fmla="*/ 142 w 142"/>
                <a:gd name="T9" fmla="*/ 1 h 57"/>
                <a:gd name="T10" fmla="*/ 140 w 142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2" h="57">
                  <a:moveTo>
                    <a:pt x="140" y="57"/>
                  </a:moveTo>
                  <a:lnTo>
                    <a:pt x="0" y="5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42" y="1"/>
                  </a:lnTo>
                  <a:lnTo>
                    <a:pt x="140" y="57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49" name="Freeform 20633"/>
            <p:cNvSpPr>
              <a:spLocks noEditPoints="1"/>
            </p:cNvSpPr>
            <p:nvPr/>
          </p:nvSpPr>
          <p:spPr bwMode="auto">
            <a:xfrm>
              <a:off x="-1381125" y="2101850"/>
              <a:ext cx="231775" cy="96838"/>
            </a:xfrm>
            <a:custGeom>
              <a:avLst/>
              <a:gdLst>
                <a:gd name="T0" fmla="*/ 137 w 146"/>
                <a:gd name="T1" fmla="*/ 1 h 61"/>
                <a:gd name="T2" fmla="*/ 10 w 146"/>
                <a:gd name="T3" fmla="*/ 0 h 61"/>
                <a:gd name="T4" fmla="*/ 10 w 146"/>
                <a:gd name="T5" fmla="*/ 0 h 61"/>
                <a:gd name="T6" fmla="*/ 6 w 146"/>
                <a:gd name="T7" fmla="*/ 0 h 61"/>
                <a:gd name="T8" fmla="*/ 3 w 146"/>
                <a:gd name="T9" fmla="*/ 3 h 61"/>
                <a:gd name="T10" fmla="*/ 0 w 146"/>
                <a:gd name="T11" fmla="*/ 7 h 61"/>
                <a:gd name="T12" fmla="*/ 0 w 146"/>
                <a:gd name="T13" fmla="*/ 10 h 61"/>
                <a:gd name="T14" fmla="*/ 0 w 146"/>
                <a:gd name="T15" fmla="*/ 50 h 61"/>
                <a:gd name="T16" fmla="*/ 0 w 146"/>
                <a:gd name="T17" fmla="*/ 50 h 61"/>
                <a:gd name="T18" fmla="*/ 0 w 146"/>
                <a:gd name="T19" fmla="*/ 53 h 61"/>
                <a:gd name="T20" fmla="*/ 3 w 146"/>
                <a:gd name="T21" fmla="*/ 57 h 61"/>
                <a:gd name="T22" fmla="*/ 6 w 146"/>
                <a:gd name="T23" fmla="*/ 60 h 61"/>
                <a:gd name="T24" fmla="*/ 8 w 146"/>
                <a:gd name="T25" fmla="*/ 60 h 61"/>
                <a:gd name="T26" fmla="*/ 137 w 146"/>
                <a:gd name="T27" fmla="*/ 61 h 61"/>
                <a:gd name="T28" fmla="*/ 137 w 146"/>
                <a:gd name="T29" fmla="*/ 61 h 61"/>
                <a:gd name="T30" fmla="*/ 141 w 146"/>
                <a:gd name="T31" fmla="*/ 61 h 61"/>
                <a:gd name="T32" fmla="*/ 144 w 146"/>
                <a:gd name="T33" fmla="*/ 59 h 61"/>
                <a:gd name="T34" fmla="*/ 145 w 146"/>
                <a:gd name="T35" fmla="*/ 55 h 61"/>
                <a:gd name="T36" fmla="*/ 146 w 146"/>
                <a:gd name="T37" fmla="*/ 51 h 61"/>
                <a:gd name="T38" fmla="*/ 146 w 146"/>
                <a:gd name="T39" fmla="*/ 12 h 61"/>
                <a:gd name="T40" fmla="*/ 146 w 146"/>
                <a:gd name="T41" fmla="*/ 12 h 61"/>
                <a:gd name="T42" fmla="*/ 145 w 146"/>
                <a:gd name="T43" fmla="*/ 8 h 61"/>
                <a:gd name="T44" fmla="*/ 144 w 146"/>
                <a:gd name="T45" fmla="*/ 4 h 61"/>
                <a:gd name="T46" fmla="*/ 141 w 146"/>
                <a:gd name="T47" fmla="*/ 1 h 61"/>
                <a:gd name="T48" fmla="*/ 137 w 146"/>
                <a:gd name="T49" fmla="*/ 1 h 61"/>
                <a:gd name="T50" fmla="*/ 137 w 146"/>
                <a:gd name="T51" fmla="*/ 1 h 61"/>
                <a:gd name="T52" fmla="*/ 14 w 146"/>
                <a:gd name="T53" fmla="*/ 5 h 61"/>
                <a:gd name="T54" fmla="*/ 131 w 146"/>
                <a:gd name="T55" fmla="*/ 5 h 61"/>
                <a:gd name="T56" fmla="*/ 131 w 146"/>
                <a:gd name="T57" fmla="*/ 5 h 61"/>
                <a:gd name="T58" fmla="*/ 135 w 146"/>
                <a:gd name="T59" fmla="*/ 7 h 61"/>
                <a:gd name="T60" fmla="*/ 137 w 146"/>
                <a:gd name="T61" fmla="*/ 9 h 61"/>
                <a:gd name="T62" fmla="*/ 140 w 146"/>
                <a:gd name="T63" fmla="*/ 12 h 61"/>
                <a:gd name="T64" fmla="*/ 140 w 146"/>
                <a:gd name="T65" fmla="*/ 16 h 61"/>
                <a:gd name="T66" fmla="*/ 140 w 146"/>
                <a:gd name="T67" fmla="*/ 48 h 61"/>
                <a:gd name="T68" fmla="*/ 140 w 146"/>
                <a:gd name="T69" fmla="*/ 48 h 61"/>
                <a:gd name="T70" fmla="*/ 138 w 146"/>
                <a:gd name="T71" fmla="*/ 52 h 61"/>
                <a:gd name="T72" fmla="*/ 137 w 146"/>
                <a:gd name="T73" fmla="*/ 55 h 61"/>
                <a:gd name="T74" fmla="*/ 135 w 146"/>
                <a:gd name="T75" fmla="*/ 57 h 61"/>
                <a:gd name="T76" fmla="*/ 131 w 146"/>
                <a:gd name="T77" fmla="*/ 59 h 61"/>
                <a:gd name="T78" fmla="*/ 14 w 146"/>
                <a:gd name="T79" fmla="*/ 57 h 61"/>
                <a:gd name="T80" fmla="*/ 14 w 146"/>
                <a:gd name="T81" fmla="*/ 57 h 61"/>
                <a:gd name="T82" fmla="*/ 10 w 146"/>
                <a:gd name="T83" fmla="*/ 56 h 61"/>
                <a:gd name="T84" fmla="*/ 7 w 146"/>
                <a:gd name="T85" fmla="*/ 55 h 61"/>
                <a:gd name="T86" fmla="*/ 4 w 146"/>
                <a:gd name="T87" fmla="*/ 51 h 61"/>
                <a:gd name="T88" fmla="*/ 4 w 146"/>
                <a:gd name="T89" fmla="*/ 47 h 61"/>
                <a:gd name="T90" fmla="*/ 4 w 146"/>
                <a:gd name="T91" fmla="*/ 16 h 61"/>
                <a:gd name="T92" fmla="*/ 4 w 146"/>
                <a:gd name="T93" fmla="*/ 16 h 61"/>
                <a:gd name="T94" fmla="*/ 6 w 146"/>
                <a:gd name="T95" fmla="*/ 12 h 61"/>
                <a:gd name="T96" fmla="*/ 7 w 146"/>
                <a:gd name="T97" fmla="*/ 8 h 61"/>
                <a:gd name="T98" fmla="*/ 10 w 146"/>
                <a:gd name="T99" fmla="*/ 5 h 61"/>
                <a:gd name="T100" fmla="*/ 14 w 146"/>
                <a:gd name="T101" fmla="*/ 5 h 61"/>
                <a:gd name="T102" fmla="*/ 14 w 146"/>
                <a:gd name="T103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6" h="61">
                  <a:moveTo>
                    <a:pt x="137" y="1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41" y="61"/>
                  </a:lnTo>
                  <a:lnTo>
                    <a:pt x="144" y="59"/>
                  </a:lnTo>
                  <a:lnTo>
                    <a:pt x="145" y="55"/>
                  </a:lnTo>
                  <a:lnTo>
                    <a:pt x="146" y="51"/>
                  </a:lnTo>
                  <a:lnTo>
                    <a:pt x="146" y="12"/>
                  </a:lnTo>
                  <a:lnTo>
                    <a:pt x="146" y="12"/>
                  </a:lnTo>
                  <a:lnTo>
                    <a:pt x="145" y="8"/>
                  </a:lnTo>
                  <a:lnTo>
                    <a:pt x="144" y="4"/>
                  </a:lnTo>
                  <a:lnTo>
                    <a:pt x="141" y="1"/>
                  </a:lnTo>
                  <a:lnTo>
                    <a:pt x="137" y="1"/>
                  </a:lnTo>
                  <a:lnTo>
                    <a:pt x="137" y="1"/>
                  </a:lnTo>
                  <a:close/>
                  <a:moveTo>
                    <a:pt x="14" y="5"/>
                  </a:moveTo>
                  <a:lnTo>
                    <a:pt x="131" y="5"/>
                  </a:lnTo>
                  <a:lnTo>
                    <a:pt x="131" y="5"/>
                  </a:lnTo>
                  <a:lnTo>
                    <a:pt x="135" y="7"/>
                  </a:lnTo>
                  <a:lnTo>
                    <a:pt x="137" y="9"/>
                  </a:lnTo>
                  <a:lnTo>
                    <a:pt x="140" y="12"/>
                  </a:lnTo>
                  <a:lnTo>
                    <a:pt x="140" y="16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38" y="52"/>
                  </a:lnTo>
                  <a:lnTo>
                    <a:pt x="137" y="55"/>
                  </a:lnTo>
                  <a:lnTo>
                    <a:pt x="135" y="57"/>
                  </a:lnTo>
                  <a:lnTo>
                    <a:pt x="131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0" y="56"/>
                  </a:lnTo>
                  <a:lnTo>
                    <a:pt x="7" y="55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2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50" name="Freeform 20634"/>
            <p:cNvSpPr/>
            <p:nvPr/>
          </p:nvSpPr>
          <p:spPr bwMode="auto">
            <a:xfrm>
              <a:off x="-1271588" y="2232025"/>
              <a:ext cx="119063" cy="90488"/>
            </a:xfrm>
            <a:custGeom>
              <a:avLst/>
              <a:gdLst>
                <a:gd name="T0" fmla="*/ 0 w 75"/>
                <a:gd name="T1" fmla="*/ 56 h 57"/>
                <a:gd name="T2" fmla="*/ 75 w 75"/>
                <a:gd name="T3" fmla="*/ 57 h 57"/>
                <a:gd name="T4" fmla="*/ 75 w 75"/>
                <a:gd name="T5" fmla="*/ 1 h 57"/>
                <a:gd name="T6" fmla="*/ 73 w 75"/>
                <a:gd name="T7" fmla="*/ 0 h 57"/>
                <a:gd name="T8" fmla="*/ 2 w 75"/>
                <a:gd name="T9" fmla="*/ 0 h 57"/>
                <a:gd name="T10" fmla="*/ 0 w 75"/>
                <a:gd name="T11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7">
                  <a:moveTo>
                    <a:pt x="0" y="56"/>
                  </a:moveTo>
                  <a:lnTo>
                    <a:pt x="75" y="57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2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51" name="Freeform 20635"/>
            <p:cNvSpPr>
              <a:spLocks noEditPoints="1"/>
            </p:cNvSpPr>
            <p:nvPr/>
          </p:nvSpPr>
          <p:spPr bwMode="auto">
            <a:xfrm>
              <a:off x="-1274763" y="2227263"/>
              <a:ext cx="125413" cy="98425"/>
            </a:xfrm>
            <a:custGeom>
              <a:avLst/>
              <a:gdLst>
                <a:gd name="T0" fmla="*/ 0 w 79"/>
                <a:gd name="T1" fmla="*/ 11 h 62"/>
                <a:gd name="T2" fmla="*/ 0 w 79"/>
                <a:gd name="T3" fmla="*/ 51 h 62"/>
                <a:gd name="T4" fmla="*/ 0 w 79"/>
                <a:gd name="T5" fmla="*/ 51 h 62"/>
                <a:gd name="T6" fmla="*/ 0 w 79"/>
                <a:gd name="T7" fmla="*/ 55 h 62"/>
                <a:gd name="T8" fmla="*/ 2 w 79"/>
                <a:gd name="T9" fmla="*/ 58 h 62"/>
                <a:gd name="T10" fmla="*/ 5 w 79"/>
                <a:gd name="T11" fmla="*/ 60 h 62"/>
                <a:gd name="T12" fmla="*/ 8 w 79"/>
                <a:gd name="T13" fmla="*/ 62 h 62"/>
                <a:gd name="T14" fmla="*/ 70 w 79"/>
                <a:gd name="T15" fmla="*/ 62 h 62"/>
                <a:gd name="T16" fmla="*/ 70 w 79"/>
                <a:gd name="T17" fmla="*/ 62 h 62"/>
                <a:gd name="T18" fmla="*/ 73 w 79"/>
                <a:gd name="T19" fmla="*/ 60 h 62"/>
                <a:gd name="T20" fmla="*/ 75 w 79"/>
                <a:gd name="T21" fmla="*/ 59 h 62"/>
                <a:gd name="T22" fmla="*/ 78 w 79"/>
                <a:gd name="T23" fmla="*/ 55 h 62"/>
                <a:gd name="T24" fmla="*/ 78 w 79"/>
                <a:gd name="T25" fmla="*/ 51 h 62"/>
                <a:gd name="T26" fmla="*/ 79 w 79"/>
                <a:gd name="T27" fmla="*/ 11 h 62"/>
                <a:gd name="T28" fmla="*/ 79 w 79"/>
                <a:gd name="T29" fmla="*/ 11 h 62"/>
                <a:gd name="T30" fmla="*/ 78 w 79"/>
                <a:gd name="T31" fmla="*/ 7 h 62"/>
                <a:gd name="T32" fmla="*/ 77 w 79"/>
                <a:gd name="T33" fmla="*/ 4 h 62"/>
                <a:gd name="T34" fmla="*/ 74 w 79"/>
                <a:gd name="T35" fmla="*/ 2 h 62"/>
                <a:gd name="T36" fmla="*/ 70 w 79"/>
                <a:gd name="T37" fmla="*/ 0 h 62"/>
                <a:gd name="T38" fmla="*/ 9 w 79"/>
                <a:gd name="T39" fmla="*/ 0 h 62"/>
                <a:gd name="T40" fmla="*/ 9 w 79"/>
                <a:gd name="T41" fmla="*/ 0 h 62"/>
                <a:gd name="T42" fmla="*/ 5 w 79"/>
                <a:gd name="T43" fmla="*/ 2 h 62"/>
                <a:gd name="T44" fmla="*/ 2 w 79"/>
                <a:gd name="T45" fmla="*/ 3 h 62"/>
                <a:gd name="T46" fmla="*/ 1 w 79"/>
                <a:gd name="T47" fmla="*/ 7 h 62"/>
                <a:gd name="T48" fmla="*/ 0 w 79"/>
                <a:gd name="T49" fmla="*/ 11 h 62"/>
                <a:gd name="T50" fmla="*/ 0 w 79"/>
                <a:gd name="T51" fmla="*/ 11 h 62"/>
                <a:gd name="T52" fmla="*/ 74 w 79"/>
                <a:gd name="T53" fmla="*/ 16 h 62"/>
                <a:gd name="T54" fmla="*/ 74 w 79"/>
                <a:gd name="T55" fmla="*/ 49 h 62"/>
                <a:gd name="T56" fmla="*/ 74 w 79"/>
                <a:gd name="T57" fmla="*/ 49 h 62"/>
                <a:gd name="T58" fmla="*/ 73 w 79"/>
                <a:gd name="T59" fmla="*/ 53 h 62"/>
                <a:gd name="T60" fmla="*/ 71 w 79"/>
                <a:gd name="T61" fmla="*/ 55 h 62"/>
                <a:gd name="T62" fmla="*/ 69 w 79"/>
                <a:gd name="T63" fmla="*/ 58 h 62"/>
                <a:gd name="T64" fmla="*/ 65 w 79"/>
                <a:gd name="T65" fmla="*/ 58 h 62"/>
                <a:gd name="T66" fmla="*/ 14 w 79"/>
                <a:gd name="T67" fmla="*/ 58 h 62"/>
                <a:gd name="T68" fmla="*/ 14 w 79"/>
                <a:gd name="T69" fmla="*/ 58 h 62"/>
                <a:gd name="T70" fmla="*/ 12 w 79"/>
                <a:gd name="T71" fmla="*/ 57 h 62"/>
                <a:gd name="T72" fmla="*/ 9 w 79"/>
                <a:gd name="T73" fmla="*/ 55 h 62"/>
                <a:gd name="T74" fmla="*/ 6 w 79"/>
                <a:gd name="T75" fmla="*/ 51 h 62"/>
                <a:gd name="T76" fmla="*/ 6 w 79"/>
                <a:gd name="T77" fmla="*/ 47 h 62"/>
                <a:gd name="T78" fmla="*/ 6 w 79"/>
                <a:gd name="T79" fmla="*/ 16 h 62"/>
                <a:gd name="T80" fmla="*/ 6 w 79"/>
                <a:gd name="T81" fmla="*/ 16 h 62"/>
                <a:gd name="T82" fmla="*/ 8 w 79"/>
                <a:gd name="T83" fmla="*/ 12 h 62"/>
                <a:gd name="T84" fmla="*/ 9 w 79"/>
                <a:gd name="T85" fmla="*/ 8 h 62"/>
                <a:gd name="T86" fmla="*/ 12 w 79"/>
                <a:gd name="T87" fmla="*/ 7 h 62"/>
                <a:gd name="T88" fmla="*/ 16 w 79"/>
                <a:gd name="T89" fmla="*/ 6 h 62"/>
                <a:gd name="T90" fmla="*/ 66 w 79"/>
                <a:gd name="T91" fmla="*/ 6 h 62"/>
                <a:gd name="T92" fmla="*/ 66 w 79"/>
                <a:gd name="T93" fmla="*/ 6 h 62"/>
                <a:gd name="T94" fmla="*/ 69 w 79"/>
                <a:gd name="T95" fmla="*/ 7 h 62"/>
                <a:gd name="T96" fmla="*/ 71 w 79"/>
                <a:gd name="T97" fmla="*/ 10 h 62"/>
                <a:gd name="T98" fmla="*/ 74 w 79"/>
                <a:gd name="T99" fmla="*/ 12 h 62"/>
                <a:gd name="T100" fmla="*/ 74 w 79"/>
                <a:gd name="T101" fmla="*/ 16 h 62"/>
                <a:gd name="T102" fmla="*/ 74 w 79"/>
                <a:gd name="T103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62">
                  <a:moveTo>
                    <a:pt x="0" y="1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5" y="60"/>
                  </a:lnTo>
                  <a:lnTo>
                    <a:pt x="8" y="62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3" y="60"/>
                  </a:lnTo>
                  <a:lnTo>
                    <a:pt x="75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8" y="7"/>
                  </a:lnTo>
                  <a:lnTo>
                    <a:pt x="77" y="4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2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74" y="16"/>
                  </a:moveTo>
                  <a:lnTo>
                    <a:pt x="74" y="49"/>
                  </a:lnTo>
                  <a:lnTo>
                    <a:pt x="74" y="49"/>
                  </a:lnTo>
                  <a:lnTo>
                    <a:pt x="73" y="53"/>
                  </a:lnTo>
                  <a:lnTo>
                    <a:pt x="71" y="55"/>
                  </a:lnTo>
                  <a:lnTo>
                    <a:pt x="69" y="58"/>
                  </a:lnTo>
                  <a:lnTo>
                    <a:pt x="65" y="58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2" y="57"/>
                  </a:lnTo>
                  <a:lnTo>
                    <a:pt x="9" y="55"/>
                  </a:lnTo>
                  <a:lnTo>
                    <a:pt x="6" y="51"/>
                  </a:lnTo>
                  <a:lnTo>
                    <a:pt x="6" y="4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2"/>
                  </a:lnTo>
                  <a:lnTo>
                    <a:pt x="9" y="8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9" y="7"/>
                  </a:lnTo>
                  <a:lnTo>
                    <a:pt x="71" y="10"/>
                  </a:lnTo>
                  <a:lnTo>
                    <a:pt x="74" y="12"/>
                  </a:lnTo>
                  <a:lnTo>
                    <a:pt x="74" y="16"/>
                  </a:lnTo>
                  <a:lnTo>
                    <a:pt x="74" y="16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52" name="Freeform 20636"/>
            <p:cNvSpPr/>
            <p:nvPr/>
          </p:nvSpPr>
          <p:spPr bwMode="auto">
            <a:xfrm>
              <a:off x="-1422400" y="2230438"/>
              <a:ext cx="119063" cy="90488"/>
            </a:xfrm>
            <a:custGeom>
              <a:avLst/>
              <a:gdLst>
                <a:gd name="T0" fmla="*/ 0 w 75"/>
                <a:gd name="T1" fmla="*/ 57 h 57"/>
                <a:gd name="T2" fmla="*/ 73 w 75"/>
                <a:gd name="T3" fmla="*/ 57 h 57"/>
                <a:gd name="T4" fmla="*/ 75 w 75"/>
                <a:gd name="T5" fmla="*/ 1 h 57"/>
                <a:gd name="T6" fmla="*/ 73 w 75"/>
                <a:gd name="T7" fmla="*/ 1 h 57"/>
                <a:gd name="T8" fmla="*/ 0 w 75"/>
                <a:gd name="T9" fmla="*/ 0 h 57"/>
                <a:gd name="T10" fmla="*/ 0 w 75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7">
                  <a:moveTo>
                    <a:pt x="0" y="57"/>
                  </a:moveTo>
                  <a:lnTo>
                    <a:pt x="73" y="57"/>
                  </a:lnTo>
                  <a:lnTo>
                    <a:pt x="75" y="1"/>
                  </a:lnTo>
                  <a:lnTo>
                    <a:pt x="73" y="1"/>
                  </a:lnTo>
                  <a:lnTo>
                    <a:pt x="0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53" name="Freeform 20637"/>
            <p:cNvSpPr>
              <a:spLocks noEditPoints="1"/>
            </p:cNvSpPr>
            <p:nvPr/>
          </p:nvSpPr>
          <p:spPr bwMode="auto">
            <a:xfrm>
              <a:off x="-1425575" y="2227263"/>
              <a:ext cx="123825" cy="95250"/>
            </a:xfrm>
            <a:custGeom>
              <a:avLst/>
              <a:gdLst>
                <a:gd name="T0" fmla="*/ 0 w 78"/>
                <a:gd name="T1" fmla="*/ 10 h 60"/>
                <a:gd name="T2" fmla="*/ 0 w 78"/>
                <a:gd name="T3" fmla="*/ 50 h 60"/>
                <a:gd name="T4" fmla="*/ 0 w 78"/>
                <a:gd name="T5" fmla="*/ 50 h 60"/>
                <a:gd name="T6" fmla="*/ 0 w 78"/>
                <a:gd name="T7" fmla="*/ 54 h 60"/>
                <a:gd name="T8" fmla="*/ 2 w 78"/>
                <a:gd name="T9" fmla="*/ 58 h 60"/>
                <a:gd name="T10" fmla="*/ 5 w 78"/>
                <a:gd name="T11" fmla="*/ 59 h 60"/>
                <a:gd name="T12" fmla="*/ 8 w 78"/>
                <a:gd name="T13" fmla="*/ 60 h 60"/>
                <a:gd name="T14" fmla="*/ 69 w 78"/>
                <a:gd name="T15" fmla="*/ 60 h 60"/>
                <a:gd name="T16" fmla="*/ 69 w 78"/>
                <a:gd name="T17" fmla="*/ 60 h 60"/>
                <a:gd name="T18" fmla="*/ 73 w 78"/>
                <a:gd name="T19" fmla="*/ 60 h 60"/>
                <a:gd name="T20" fmla="*/ 75 w 78"/>
                <a:gd name="T21" fmla="*/ 58 h 60"/>
                <a:gd name="T22" fmla="*/ 78 w 78"/>
                <a:gd name="T23" fmla="*/ 55 h 60"/>
                <a:gd name="T24" fmla="*/ 78 w 78"/>
                <a:gd name="T25" fmla="*/ 51 h 60"/>
                <a:gd name="T26" fmla="*/ 78 w 78"/>
                <a:gd name="T27" fmla="*/ 11 h 60"/>
                <a:gd name="T28" fmla="*/ 78 w 78"/>
                <a:gd name="T29" fmla="*/ 11 h 60"/>
                <a:gd name="T30" fmla="*/ 78 w 78"/>
                <a:gd name="T31" fmla="*/ 7 h 60"/>
                <a:gd name="T32" fmla="*/ 75 w 78"/>
                <a:gd name="T33" fmla="*/ 3 h 60"/>
                <a:gd name="T34" fmla="*/ 73 w 78"/>
                <a:gd name="T35" fmla="*/ 2 h 60"/>
                <a:gd name="T36" fmla="*/ 70 w 78"/>
                <a:gd name="T37" fmla="*/ 0 h 60"/>
                <a:gd name="T38" fmla="*/ 9 w 78"/>
                <a:gd name="T39" fmla="*/ 0 h 60"/>
                <a:gd name="T40" fmla="*/ 9 w 78"/>
                <a:gd name="T41" fmla="*/ 0 h 60"/>
                <a:gd name="T42" fmla="*/ 5 w 78"/>
                <a:gd name="T43" fmla="*/ 0 h 60"/>
                <a:gd name="T44" fmla="*/ 2 w 78"/>
                <a:gd name="T45" fmla="*/ 3 h 60"/>
                <a:gd name="T46" fmla="*/ 1 w 78"/>
                <a:gd name="T47" fmla="*/ 6 h 60"/>
                <a:gd name="T48" fmla="*/ 0 w 78"/>
                <a:gd name="T49" fmla="*/ 10 h 60"/>
                <a:gd name="T50" fmla="*/ 0 w 78"/>
                <a:gd name="T51" fmla="*/ 10 h 60"/>
                <a:gd name="T52" fmla="*/ 74 w 78"/>
                <a:gd name="T53" fmla="*/ 16 h 60"/>
                <a:gd name="T54" fmla="*/ 74 w 78"/>
                <a:gd name="T55" fmla="*/ 47 h 60"/>
                <a:gd name="T56" fmla="*/ 74 w 78"/>
                <a:gd name="T57" fmla="*/ 47 h 60"/>
                <a:gd name="T58" fmla="*/ 73 w 78"/>
                <a:gd name="T59" fmla="*/ 51 h 60"/>
                <a:gd name="T60" fmla="*/ 71 w 78"/>
                <a:gd name="T61" fmla="*/ 55 h 60"/>
                <a:gd name="T62" fmla="*/ 69 w 78"/>
                <a:gd name="T63" fmla="*/ 57 h 60"/>
                <a:gd name="T64" fmla="*/ 65 w 78"/>
                <a:gd name="T65" fmla="*/ 58 h 60"/>
                <a:gd name="T66" fmla="*/ 14 w 78"/>
                <a:gd name="T67" fmla="*/ 58 h 60"/>
                <a:gd name="T68" fmla="*/ 14 w 78"/>
                <a:gd name="T69" fmla="*/ 58 h 60"/>
                <a:gd name="T70" fmla="*/ 12 w 78"/>
                <a:gd name="T71" fmla="*/ 57 h 60"/>
                <a:gd name="T72" fmla="*/ 9 w 78"/>
                <a:gd name="T73" fmla="*/ 54 h 60"/>
                <a:gd name="T74" fmla="*/ 6 w 78"/>
                <a:gd name="T75" fmla="*/ 51 h 60"/>
                <a:gd name="T76" fmla="*/ 6 w 78"/>
                <a:gd name="T77" fmla="*/ 47 h 60"/>
                <a:gd name="T78" fmla="*/ 6 w 78"/>
                <a:gd name="T79" fmla="*/ 15 h 60"/>
                <a:gd name="T80" fmla="*/ 6 w 78"/>
                <a:gd name="T81" fmla="*/ 15 h 60"/>
                <a:gd name="T82" fmla="*/ 6 w 78"/>
                <a:gd name="T83" fmla="*/ 11 h 60"/>
                <a:gd name="T84" fmla="*/ 9 w 78"/>
                <a:gd name="T85" fmla="*/ 8 h 60"/>
                <a:gd name="T86" fmla="*/ 12 w 78"/>
                <a:gd name="T87" fmla="*/ 6 h 60"/>
                <a:gd name="T88" fmla="*/ 15 w 78"/>
                <a:gd name="T89" fmla="*/ 4 h 60"/>
                <a:gd name="T90" fmla="*/ 65 w 78"/>
                <a:gd name="T91" fmla="*/ 6 h 60"/>
                <a:gd name="T92" fmla="*/ 65 w 78"/>
                <a:gd name="T93" fmla="*/ 6 h 60"/>
                <a:gd name="T94" fmla="*/ 69 w 78"/>
                <a:gd name="T95" fmla="*/ 6 h 60"/>
                <a:gd name="T96" fmla="*/ 71 w 78"/>
                <a:gd name="T97" fmla="*/ 8 h 60"/>
                <a:gd name="T98" fmla="*/ 74 w 78"/>
                <a:gd name="T99" fmla="*/ 12 h 60"/>
                <a:gd name="T100" fmla="*/ 74 w 78"/>
                <a:gd name="T101" fmla="*/ 16 h 60"/>
                <a:gd name="T102" fmla="*/ 74 w 78"/>
                <a:gd name="T103" fmla="*/ 1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" h="60">
                  <a:moveTo>
                    <a:pt x="0" y="10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5" y="59"/>
                  </a:lnTo>
                  <a:lnTo>
                    <a:pt x="8" y="60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73" y="60"/>
                  </a:lnTo>
                  <a:lnTo>
                    <a:pt x="75" y="58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78" y="7"/>
                  </a:lnTo>
                  <a:lnTo>
                    <a:pt x="75" y="3"/>
                  </a:lnTo>
                  <a:lnTo>
                    <a:pt x="73" y="2"/>
                  </a:lnTo>
                  <a:lnTo>
                    <a:pt x="7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0"/>
                  </a:lnTo>
                  <a:close/>
                  <a:moveTo>
                    <a:pt x="74" y="16"/>
                  </a:moveTo>
                  <a:lnTo>
                    <a:pt x="74" y="47"/>
                  </a:lnTo>
                  <a:lnTo>
                    <a:pt x="74" y="47"/>
                  </a:lnTo>
                  <a:lnTo>
                    <a:pt x="73" y="51"/>
                  </a:lnTo>
                  <a:lnTo>
                    <a:pt x="71" y="55"/>
                  </a:lnTo>
                  <a:lnTo>
                    <a:pt x="69" y="57"/>
                  </a:lnTo>
                  <a:lnTo>
                    <a:pt x="65" y="58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2" y="57"/>
                  </a:lnTo>
                  <a:lnTo>
                    <a:pt x="9" y="54"/>
                  </a:lnTo>
                  <a:lnTo>
                    <a:pt x="6" y="51"/>
                  </a:lnTo>
                  <a:lnTo>
                    <a:pt x="6" y="47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1"/>
                  </a:lnTo>
                  <a:lnTo>
                    <a:pt x="9" y="8"/>
                  </a:lnTo>
                  <a:lnTo>
                    <a:pt x="12" y="6"/>
                  </a:lnTo>
                  <a:lnTo>
                    <a:pt x="15" y="4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9" y="6"/>
                  </a:lnTo>
                  <a:lnTo>
                    <a:pt x="71" y="8"/>
                  </a:lnTo>
                  <a:lnTo>
                    <a:pt x="74" y="12"/>
                  </a:lnTo>
                  <a:lnTo>
                    <a:pt x="74" y="16"/>
                  </a:lnTo>
                  <a:lnTo>
                    <a:pt x="74" y="16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54" name="Freeform 20638"/>
            <p:cNvSpPr/>
            <p:nvPr/>
          </p:nvSpPr>
          <p:spPr bwMode="auto">
            <a:xfrm>
              <a:off x="-1573213" y="2230438"/>
              <a:ext cx="119063" cy="90488"/>
            </a:xfrm>
            <a:custGeom>
              <a:avLst/>
              <a:gdLst>
                <a:gd name="T0" fmla="*/ 0 w 75"/>
                <a:gd name="T1" fmla="*/ 56 h 57"/>
                <a:gd name="T2" fmla="*/ 73 w 75"/>
                <a:gd name="T3" fmla="*/ 57 h 57"/>
                <a:gd name="T4" fmla="*/ 75 w 75"/>
                <a:gd name="T5" fmla="*/ 1 h 57"/>
                <a:gd name="T6" fmla="*/ 73 w 75"/>
                <a:gd name="T7" fmla="*/ 0 h 57"/>
                <a:gd name="T8" fmla="*/ 0 w 75"/>
                <a:gd name="T9" fmla="*/ 0 h 57"/>
                <a:gd name="T10" fmla="*/ 0 w 75"/>
                <a:gd name="T11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7">
                  <a:moveTo>
                    <a:pt x="0" y="56"/>
                  </a:moveTo>
                  <a:lnTo>
                    <a:pt x="73" y="57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55" name="Freeform 20639"/>
            <p:cNvSpPr>
              <a:spLocks noEditPoints="1"/>
            </p:cNvSpPr>
            <p:nvPr/>
          </p:nvSpPr>
          <p:spPr bwMode="auto">
            <a:xfrm>
              <a:off x="-1577975" y="2225675"/>
              <a:ext cx="125413" cy="96838"/>
            </a:xfrm>
            <a:custGeom>
              <a:avLst/>
              <a:gdLst>
                <a:gd name="T0" fmla="*/ 1 w 79"/>
                <a:gd name="T1" fmla="*/ 11 h 61"/>
                <a:gd name="T2" fmla="*/ 0 w 79"/>
                <a:gd name="T3" fmla="*/ 50 h 61"/>
                <a:gd name="T4" fmla="*/ 0 w 79"/>
                <a:gd name="T5" fmla="*/ 50 h 61"/>
                <a:gd name="T6" fmla="*/ 1 w 79"/>
                <a:gd name="T7" fmla="*/ 55 h 61"/>
                <a:gd name="T8" fmla="*/ 2 w 79"/>
                <a:gd name="T9" fmla="*/ 58 h 61"/>
                <a:gd name="T10" fmla="*/ 5 w 79"/>
                <a:gd name="T11" fmla="*/ 60 h 61"/>
                <a:gd name="T12" fmla="*/ 9 w 79"/>
                <a:gd name="T13" fmla="*/ 60 h 61"/>
                <a:gd name="T14" fmla="*/ 70 w 79"/>
                <a:gd name="T15" fmla="*/ 61 h 61"/>
                <a:gd name="T16" fmla="*/ 70 w 79"/>
                <a:gd name="T17" fmla="*/ 61 h 61"/>
                <a:gd name="T18" fmla="*/ 74 w 79"/>
                <a:gd name="T19" fmla="*/ 60 h 61"/>
                <a:gd name="T20" fmla="*/ 76 w 79"/>
                <a:gd name="T21" fmla="*/ 59 h 61"/>
                <a:gd name="T22" fmla="*/ 78 w 79"/>
                <a:gd name="T23" fmla="*/ 55 h 61"/>
                <a:gd name="T24" fmla="*/ 79 w 79"/>
                <a:gd name="T25" fmla="*/ 51 h 61"/>
                <a:gd name="T26" fmla="*/ 79 w 79"/>
                <a:gd name="T27" fmla="*/ 11 h 61"/>
                <a:gd name="T28" fmla="*/ 79 w 79"/>
                <a:gd name="T29" fmla="*/ 11 h 61"/>
                <a:gd name="T30" fmla="*/ 79 w 79"/>
                <a:gd name="T31" fmla="*/ 7 h 61"/>
                <a:gd name="T32" fmla="*/ 76 w 79"/>
                <a:gd name="T33" fmla="*/ 4 h 61"/>
                <a:gd name="T34" fmla="*/ 74 w 79"/>
                <a:gd name="T35" fmla="*/ 1 h 61"/>
                <a:gd name="T36" fmla="*/ 71 w 79"/>
                <a:gd name="T37" fmla="*/ 0 h 61"/>
                <a:gd name="T38" fmla="*/ 9 w 79"/>
                <a:gd name="T39" fmla="*/ 0 h 61"/>
                <a:gd name="T40" fmla="*/ 9 w 79"/>
                <a:gd name="T41" fmla="*/ 0 h 61"/>
                <a:gd name="T42" fmla="*/ 6 w 79"/>
                <a:gd name="T43" fmla="*/ 1 h 61"/>
                <a:gd name="T44" fmla="*/ 3 w 79"/>
                <a:gd name="T45" fmla="*/ 3 h 61"/>
                <a:gd name="T46" fmla="*/ 1 w 79"/>
                <a:gd name="T47" fmla="*/ 7 h 61"/>
                <a:gd name="T48" fmla="*/ 1 w 79"/>
                <a:gd name="T49" fmla="*/ 11 h 61"/>
                <a:gd name="T50" fmla="*/ 1 w 79"/>
                <a:gd name="T51" fmla="*/ 11 h 61"/>
                <a:gd name="T52" fmla="*/ 75 w 79"/>
                <a:gd name="T53" fmla="*/ 16 h 61"/>
                <a:gd name="T54" fmla="*/ 75 w 79"/>
                <a:gd name="T55" fmla="*/ 47 h 61"/>
                <a:gd name="T56" fmla="*/ 75 w 79"/>
                <a:gd name="T57" fmla="*/ 47 h 61"/>
                <a:gd name="T58" fmla="*/ 74 w 79"/>
                <a:gd name="T59" fmla="*/ 51 h 61"/>
                <a:gd name="T60" fmla="*/ 72 w 79"/>
                <a:gd name="T61" fmla="*/ 55 h 61"/>
                <a:gd name="T62" fmla="*/ 70 w 79"/>
                <a:gd name="T63" fmla="*/ 58 h 61"/>
                <a:gd name="T64" fmla="*/ 66 w 79"/>
                <a:gd name="T65" fmla="*/ 58 h 61"/>
                <a:gd name="T66" fmla="*/ 15 w 79"/>
                <a:gd name="T67" fmla="*/ 58 h 61"/>
                <a:gd name="T68" fmla="*/ 15 w 79"/>
                <a:gd name="T69" fmla="*/ 58 h 61"/>
                <a:gd name="T70" fmla="*/ 11 w 79"/>
                <a:gd name="T71" fmla="*/ 56 h 61"/>
                <a:gd name="T72" fmla="*/ 9 w 79"/>
                <a:gd name="T73" fmla="*/ 55 h 61"/>
                <a:gd name="T74" fmla="*/ 7 w 79"/>
                <a:gd name="T75" fmla="*/ 51 h 61"/>
                <a:gd name="T76" fmla="*/ 6 w 79"/>
                <a:gd name="T77" fmla="*/ 47 h 61"/>
                <a:gd name="T78" fmla="*/ 7 w 79"/>
                <a:gd name="T79" fmla="*/ 16 h 61"/>
                <a:gd name="T80" fmla="*/ 7 w 79"/>
                <a:gd name="T81" fmla="*/ 16 h 61"/>
                <a:gd name="T82" fmla="*/ 7 w 79"/>
                <a:gd name="T83" fmla="*/ 12 h 61"/>
                <a:gd name="T84" fmla="*/ 10 w 79"/>
                <a:gd name="T85" fmla="*/ 8 h 61"/>
                <a:gd name="T86" fmla="*/ 13 w 79"/>
                <a:gd name="T87" fmla="*/ 5 h 61"/>
                <a:gd name="T88" fmla="*/ 15 w 79"/>
                <a:gd name="T89" fmla="*/ 5 h 61"/>
                <a:gd name="T90" fmla="*/ 66 w 79"/>
                <a:gd name="T91" fmla="*/ 5 h 61"/>
                <a:gd name="T92" fmla="*/ 66 w 79"/>
                <a:gd name="T93" fmla="*/ 5 h 61"/>
                <a:gd name="T94" fmla="*/ 70 w 79"/>
                <a:gd name="T95" fmla="*/ 7 h 61"/>
                <a:gd name="T96" fmla="*/ 72 w 79"/>
                <a:gd name="T97" fmla="*/ 8 h 61"/>
                <a:gd name="T98" fmla="*/ 74 w 79"/>
                <a:gd name="T99" fmla="*/ 12 h 61"/>
                <a:gd name="T100" fmla="*/ 75 w 79"/>
                <a:gd name="T101" fmla="*/ 16 h 61"/>
                <a:gd name="T102" fmla="*/ 75 w 79"/>
                <a:gd name="T103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61">
                  <a:moveTo>
                    <a:pt x="1" y="11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1" y="55"/>
                  </a:lnTo>
                  <a:lnTo>
                    <a:pt x="2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0"/>
                  </a:lnTo>
                  <a:lnTo>
                    <a:pt x="76" y="59"/>
                  </a:lnTo>
                  <a:lnTo>
                    <a:pt x="78" y="55"/>
                  </a:lnTo>
                  <a:lnTo>
                    <a:pt x="79" y="5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7"/>
                  </a:lnTo>
                  <a:lnTo>
                    <a:pt x="76" y="4"/>
                  </a:lnTo>
                  <a:lnTo>
                    <a:pt x="74" y="1"/>
                  </a:lnTo>
                  <a:lnTo>
                    <a:pt x="7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1" y="11"/>
                  </a:lnTo>
                  <a:lnTo>
                    <a:pt x="1" y="11"/>
                  </a:lnTo>
                  <a:close/>
                  <a:moveTo>
                    <a:pt x="75" y="16"/>
                  </a:moveTo>
                  <a:lnTo>
                    <a:pt x="75" y="47"/>
                  </a:lnTo>
                  <a:lnTo>
                    <a:pt x="75" y="47"/>
                  </a:lnTo>
                  <a:lnTo>
                    <a:pt x="74" y="51"/>
                  </a:lnTo>
                  <a:lnTo>
                    <a:pt x="72" y="55"/>
                  </a:lnTo>
                  <a:lnTo>
                    <a:pt x="70" y="58"/>
                  </a:lnTo>
                  <a:lnTo>
                    <a:pt x="66" y="58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56"/>
                  </a:lnTo>
                  <a:lnTo>
                    <a:pt x="9" y="55"/>
                  </a:lnTo>
                  <a:lnTo>
                    <a:pt x="7" y="51"/>
                  </a:lnTo>
                  <a:lnTo>
                    <a:pt x="6" y="4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2"/>
                  </a:lnTo>
                  <a:lnTo>
                    <a:pt x="10" y="8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70" y="7"/>
                  </a:lnTo>
                  <a:lnTo>
                    <a:pt x="72" y="8"/>
                  </a:lnTo>
                  <a:lnTo>
                    <a:pt x="74" y="12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56" name="Freeform 20640"/>
            <p:cNvSpPr/>
            <p:nvPr/>
          </p:nvSpPr>
          <p:spPr bwMode="auto">
            <a:xfrm>
              <a:off x="-1724025" y="2227263"/>
              <a:ext cx="115888" cy="92075"/>
            </a:xfrm>
            <a:custGeom>
              <a:avLst/>
              <a:gdLst>
                <a:gd name="T0" fmla="*/ 0 w 73"/>
                <a:gd name="T1" fmla="*/ 58 h 58"/>
                <a:gd name="T2" fmla="*/ 73 w 73"/>
                <a:gd name="T3" fmla="*/ 58 h 58"/>
                <a:gd name="T4" fmla="*/ 73 w 73"/>
                <a:gd name="T5" fmla="*/ 2 h 58"/>
                <a:gd name="T6" fmla="*/ 73 w 73"/>
                <a:gd name="T7" fmla="*/ 2 h 58"/>
                <a:gd name="T8" fmla="*/ 0 w 73"/>
                <a:gd name="T9" fmla="*/ 0 h 58"/>
                <a:gd name="T10" fmla="*/ 0 w 73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58">
                  <a:moveTo>
                    <a:pt x="0" y="58"/>
                  </a:moveTo>
                  <a:lnTo>
                    <a:pt x="73" y="58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0" y="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57" name="Freeform 20641"/>
            <p:cNvSpPr>
              <a:spLocks noEditPoints="1"/>
            </p:cNvSpPr>
            <p:nvPr/>
          </p:nvSpPr>
          <p:spPr bwMode="auto">
            <a:xfrm>
              <a:off x="-1730375" y="2224088"/>
              <a:ext cx="127000" cy="96838"/>
            </a:xfrm>
            <a:custGeom>
              <a:avLst/>
              <a:gdLst>
                <a:gd name="T0" fmla="*/ 2 w 80"/>
                <a:gd name="T1" fmla="*/ 10 h 61"/>
                <a:gd name="T2" fmla="*/ 0 w 80"/>
                <a:gd name="T3" fmla="*/ 51 h 61"/>
                <a:gd name="T4" fmla="*/ 0 w 80"/>
                <a:gd name="T5" fmla="*/ 51 h 61"/>
                <a:gd name="T6" fmla="*/ 2 w 80"/>
                <a:gd name="T7" fmla="*/ 55 h 61"/>
                <a:gd name="T8" fmla="*/ 3 w 80"/>
                <a:gd name="T9" fmla="*/ 57 h 61"/>
                <a:gd name="T10" fmla="*/ 6 w 80"/>
                <a:gd name="T11" fmla="*/ 60 h 61"/>
                <a:gd name="T12" fmla="*/ 10 w 80"/>
                <a:gd name="T13" fmla="*/ 61 h 61"/>
                <a:gd name="T14" fmla="*/ 71 w 80"/>
                <a:gd name="T15" fmla="*/ 61 h 61"/>
                <a:gd name="T16" fmla="*/ 71 w 80"/>
                <a:gd name="T17" fmla="*/ 61 h 61"/>
                <a:gd name="T18" fmla="*/ 75 w 80"/>
                <a:gd name="T19" fmla="*/ 61 h 61"/>
                <a:gd name="T20" fmla="*/ 77 w 80"/>
                <a:gd name="T21" fmla="*/ 59 h 61"/>
                <a:gd name="T22" fmla="*/ 79 w 80"/>
                <a:gd name="T23" fmla="*/ 55 h 61"/>
                <a:gd name="T24" fmla="*/ 80 w 80"/>
                <a:gd name="T25" fmla="*/ 51 h 61"/>
                <a:gd name="T26" fmla="*/ 80 w 80"/>
                <a:gd name="T27" fmla="*/ 12 h 61"/>
                <a:gd name="T28" fmla="*/ 80 w 80"/>
                <a:gd name="T29" fmla="*/ 12 h 61"/>
                <a:gd name="T30" fmla="*/ 79 w 80"/>
                <a:gd name="T31" fmla="*/ 8 h 61"/>
                <a:gd name="T32" fmla="*/ 77 w 80"/>
                <a:gd name="T33" fmla="*/ 4 h 61"/>
                <a:gd name="T34" fmla="*/ 75 w 80"/>
                <a:gd name="T35" fmla="*/ 1 h 61"/>
                <a:gd name="T36" fmla="*/ 71 w 80"/>
                <a:gd name="T37" fmla="*/ 1 h 61"/>
                <a:gd name="T38" fmla="*/ 10 w 80"/>
                <a:gd name="T39" fmla="*/ 0 h 61"/>
                <a:gd name="T40" fmla="*/ 10 w 80"/>
                <a:gd name="T41" fmla="*/ 0 h 61"/>
                <a:gd name="T42" fmla="*/ 7 w 80"/>
                <a:gd name="T43" fmla="*/ 1 h 61"/>
                <a:gd name="T44" fmla="*/ 4 w 80"/>
                <a:gd name="T45" fmla="*/ 4 h 61"/>
                <a:gd name="T46" fmla="*/ 2 w 80"/>
                <a:gd name="T47" fmla="*/ 6 h 61"/>
                <a:gd name="T48" fmla="*/ 2 w 80"/>
                <a:gd name="T49" fmla="*/ 10 h 61"/>
                <a:gd name="T50" fmla="*/ 2 w 80"/>
                <a:gd name="T51" fmla="*/ 10 h 61"/>
                <a:gd name="T52" fmla="*/ 76 w 80"/>
                <a:gd name="T53" fmla="*/ 17 h 61"/>
                <a:gd name="T54" fmla="*/ 75 w 80"/>
                <a:gd name="T55" fmla="*/ 48 h 61"/>
                <a:gd name="T56" fmla="*/ 75 w 80"/>
                <a:gd name="T57" fmla="*/ 48 h 61"/>
                <a:gd name="T58" fmla="*/ 75 w 80"/>
                <a:gd name="T59" fmla="*/ 52 h 61"/>
                <a:gd name="T60" fmla="*/ 73 w 80"/>
                <a:gd name="T61" fmla="*/ 55 h 61"/>
                <a:gd name="T62" fmla="*/ 69 w 80"/>
                <a:gd name="T63" fmla="*/ 57 h 61"/>
                <a:gd name="T64" fmla="*/ 67 w 80"/>
                <a:gd name="T65" fmla="*/ 59 h 61"/>
                <a:gd name="T66" fmla="*/ 16 w 80"/>
                <a:gd name="T67" fmla="*/ 57 h 61"/>
                <a:gd name="T68" fmla="*/ 16 w 80"/>
                <a:gd name="T69" fmla="*/ 57 h 61"/>
                <a:gd name="T70" fmla="*/ 12 w 80"/>
                <a:gd name="T71" fmla="*/ 57 h 61"/>
                <a:gd name="T72" fmla="*/ 10 w 80"/>
                <a:gd name="T73" fmla="*/ 55 h 61"/>
                <a:gd name="T74" fmla="*/ 8 w 80"/>
                <a:gd name="T75" fmla="*/ 51 h 61"/>
                <a:gd name="T76" fmla="*/ 7 w 80"/>
                <a:gd name="T77" fmla="*/ 47 h 61"/>
                <a:gd name="T78" fmla="*/ 8 w 80"/>
                <a:gd name="T79" fmla="*/ 16 h 61"/>
                <a:gd name="T80" fmla="*/ 8 w 80"/>
                <a:gd name="T81" fmla="*/ 16 h 61"/>
                <a:gd name="T82" fmla="*/ 8 w 80"/>
                <a:gd name="T83" fmla="*/ 12 h 61"/>
                <a:gd name="T84" fmla="*/ 10 w 80"/>
                <a:gd name="T85" fmla="*/ 9 h 61"/>
                <a:gd name="T86" fmla="*/ 13 w 80"/>
                <a:gd name="T87" fmla="*/ 6 h 61"/>
                <a:gd name="T88" fmla="*/ 16 w 80"/>
                <a:gd name="T89" fmla="*/ 5 h 61"/>
                <a:gd name="T90" fmla="*/ 67 w 80"/>
                <a:gd name="T91" fmla="*/ 6 h 61"/>
                <a:gd name="T92" fmla="*/ 67 w 80"/>
                <a:gd name="T93" fmla="*/ 6 h 61"/>
                <a:gd name="T94" fmla="*/ 71 w 80"/>
                <a:gd name="T95" fmla="*/ 6 h 61"/>
                <a:gd name="T96" fmla="*/ 73 w 80"/>
                <a:gd name="T97" fmla="*/ 9 h 61"/>
                <a:gd name="T98" fmla="*/ 75 w 80"/>
                <a:gd name="T99" fmla="*/ 12 h 61"/>
                <a:gd name="T100" fmla="*/ 76 w 80"/>
                <a:gd name="T101" fmla="*/ 17 h 61"/>
                <a:gd name="T102" fmla="*/ 76 w 80"/>
                <a:gd name="T103" fmla="*/ 1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61">
                  <a:moveTo>
                    <a:pt x="2" y="10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7"/>
                  </a:lnTo>
                  <a:lnTo>
                    <a:pt x="6" y="60"/>
                  </a:lnTo>
                  <a:lnTo>
                    <a:pt x="1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5" y="61"/>
                  </a:lnTo>
                  <a:lnTo>
                    <a:pt x="77" y="59"/>
                  </a:lnTo>
                  <a:lnTo>
                    <a:pt x="79" y="55"/>
                  </a:lnTo>
                  <a:lnTo>
                    <a:pt x="80" y="51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79" y="8"/>
                  </a:lnTo>
                  <a:lnTo>
                    <a:pt x="77" y="4"/>
                  </a:lnTo>
                  <a:lnTo>
                    <a:pt x="75" y="1"/>
                  </a:lnTo>
                  <a:lnTo>
                    <a:pt x="71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2" y="10"/>
                  </a:lnTo>
                  <a:close/>
                  <a:moveTo>
                    <a:pt x="76" y="17"/>
                  </a:moveTo>
                  <a:lnTo>
                    <a:pt x="75" y="48"/>
                  </a:lnTo>
                  <a:lnTo>
                    <a:pt x="75" y="48"/>
                  </a:lnTo>
                  <a:lnTo>
                    <a:pt x="75" y="52"/>
                  </a:lnTo>
                  <a:lnTo>
                    <a:pt x="73" y="55"/>
                  </a:lnTo>
                  <a:lnTo>
                    <a:pt x="69" y="57"/>
                  </a:lnTo>
                  <a:lnTo>
                    <a:pt x="67" y="59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2" y="57"/>
                  </a:lnTo>
                  <a:lnTo>
                    <a:pt x="10" y="55"/>
                  </a:lnTo>
                  <a:lnTo>
                    <a:pt x="8" y="51"/>
                  </a:lnTo>
                  <a:lnTo>
                    <a:pt x="7" y="47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6"/>
                  </a:lnTo>
                  <a:lnTo>
                    <a:pt x="16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71" y="6"/>
                  </a:lnTo>
                  <a:lnTo>
                    <a:pt x="73" y="9"/>
                  </a:lnTo>
                  <a:lnTo>
                    <a:pt x="75" y="12"/>
                  </a:lnTo>
                  <a:lnTo>
                    <a:pt x="76" y="17"/>
                  </a:lnTo>
                  <a:lnTo>
                    <a:pt x="76" y="17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58" name="Freeform 20642"/>
            <p:cNvSpPr/>
            <p:nvPr/>
          </p:nvSpPr>
          <p:spPr bwMode="auto">
            <a:xfrm>
              <a:off x="-1874838" y="2227263"/>
              <a:ext cx="115888" cy="90488"/>
            </a:xfrm>
            <a:custGeom>
              <a:avLst/>
              <a:gdLst>
                <a:gd name="T0" fmla="*/ 0 w 73"/>
                <a:gd name="T1" fmla="*/ 57 h 57"/>
                <a:gd name="T2" fmla="*/ 73 w 73"/>
                <a:gd name="T3" fmla="*/ 57 h 57"/>
                <a:gd name="T4" fmla="*/ 73 w 73"/>
                <a:gd name="T5" fmla="*/ 2 h 57"/>
                <a:gd name="T6" fmla="*/ 73 w 73"/>
                <a:gd name="T7" fmla="*/ 0 h 57"/>
                <a:gd name="T8" fmla="*/ 0 w 73"/>
                <a:gd name="T9" fmla="*/ 0 h 57"/>
                <a:gd name="T10" fmla="*/ 0 w 73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57">
                  <a:moveTo>
                    <a:pt x="0" y="57"/>
                  </a:moveTo>
                  <a:lnTo>
                    <a:pt x="73" y="57"/>
                  </a:lnTo>
                  <a:lnTo>
                    <a:pt x="73" y="2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59" name="Freeform 20643"/>
            <p:cNvSpPr>
              <a:spLocks noEditPoints="1"/>
            </p:cNvSpPr>
            <p:nvPr/>
          </p:nvSpPr>
          <p:spPr bwMode="auto">
            <a:xfrm>
              <a:off x="-1881188" y="2224088"/>
              <a:ext cx="127000" cy="96838"/>
            </a:xfrm>
            <a:custGeom>
              <a:avLst/>
              <a:gdLst>
                <a:gd name="T0" fmla="*/ 0 w 80"/>
                <a:gd name="T1" fmla="*/ 10 h 61"/>
                <a:gd name="T2" fmla="*/ 0 w 80"/>
                <a:gd name="T3" fmla="*/ 49 h 61"/>
                <a:gd name="T4" fmla="*/ 0 w 80"/>
                <a:gd name="T5" fmla="*/ 49 h 61"/>
                <a:gd name="T6" fmla="*/ 2 w 80"/>
                <a:gd name="T7" fmla="*/ 53 h 61"/>
                <a:gd name="T8" fmla="*/ 3 w 80"/>
                <a:gd name="T9" fmla="*/ 57 h 61"/>
                <a:gd name="T10" fmla="*/ 6 w 80"/>
                <a:gd name="T11" fmla="*/ 60 h 61"/>
                <a:gd name="T12" fmla="*/ 10 w 80"/>
                <a:gd name="T13" fmla="*/ 60 h 61"/>
                <a:gd name="T14" fmla="*/ 71 w 80"/>
                <a:gd name="T15" fmla="*/ 61 h 61"/>
                <a:gd name="T16" fmla="*/ 71 w 80"/>
                <a:gd name="T17" fmla="*/ 61 h 61"/>
                <a:gd name="T18" fmla="*/ 75 w 80"/>
                <a:gd name="T19" fmla="*/ 60 h 61"/>
                <a:gd name="T20" fmla="*/ 77 w 80"/>
                <a:gd name="T21" fmla="*/ 57 h 61"/>
                <a:gd name="T22" fmla="*/ 79 w 80"/>
                <a:gd name="T23" fmla="*/ 55 h 61"/>
                <a:gd name="T24" fmla="*/ 80 w 80"/>
                <a:gd name="T25" fmla="*/ 51 h 61"/>
                <a:gd name="T26" fmla="*/ 80 w 80"/>
                <a:gd name="T27" fmla="*/ 10 h 61"/>
                <a:gd name="T28" fmla="*/ 80 w 80"/>
                <a:gd name="T29" fmla="*/ 10 h 61"/>
                <a:gd name="T30" fmla="*/ 79 w 80"/>
                <a:gd name="T31" fmla="*/ 6 h 61"/>
                <a:gd name="T32" fmla="*/ 77 w 80"/>
                <a:gd name="T33" fmla="*/ 2 h 61"/>
                <a:gd name="T34" fmla="*/ 75 w 80"/>
                <a:gd name="T35" fmla="*/ 1 h 61"/>
                <a:gd name="T36" fmla="*/ 71 w 80"/>
                <a:gd name="T37" fmla="*/ 0 h 61"/>
                <a:gd name="T38" fmla="*/ 10 w 80"/>
                <a:gd name="T39" fmla="*/ 0 h 61"/>
                <a:gd name="T40" fmla="*/ 10 w 80"/>
                <a:gd name="T41" fmla="*/ 0 h 61"/>
                <a:gd name="T42" fmla="*/ 7 w 80"/>
                <a:gd name="T43" fmla="*/ 0 h 61"/>
                <a:gd name="T44" fmla="*/ 3 w 80"/>
                <a:gd name="T45" fmla="*/ 2 h 61"/>
                <a:gd name="T46" fmla="*/ 2 w 80"/>
                <a:gd name="T47" fmla="*/ 6 h 61"/>
                <a:gd name="T48" fmla="*/ 0 w 80"/>
                <a:gd name="T49" fmla="*/ 10 h 61"/>
                <a:gd name="T50" fmla="*/ 0 w 80"/>
                <a:gd name="T51" fmla="*/ 10 h 61"/>
                <a:gd name="T52" fmla="*/ 76 w 80"/>
                <a:gd name="T53" fmla="*/ 16 h 61"/>
                <a:gd name="T54" fmla="*/ 75 w 80"/>
                <a:gd name="T55" fmla="*/ 47 h 61"/>
                <a:gd name="T56" fmla="*/ 75 w 80"/>
                <a:gd name="T57" fmla="*/ 47 h 61"/>
                <a:gd name="T58" fmla="*/ 75 w 80"/>
                <a:gd name="T59" fmla="*/ 51 h 61"/>
                <a:gd name="T60" fmla="*/ 72 w 80"/>
                <a:gd name="T61" fmla="*/ 55 h 61"/>
                <a:gd name="T62" fmla="*/ 69 w 80"/>
                <a:gd name="T63" fmla="*/ 56 h 61"/>
                <a:gd name="T64" fmla="*/ 67 w 80"/>
                <a:gd name="T65" fmla="*/ 57 h 61"/>
                <a:gd name="T66" fmla="*/ 16 w 80"/>
                <a:gd name="T67" fmla="*/ 57 h 61"/>
                <a:gd name="T68" fmla="*/ 16 w 80"/>
                <a:gd name="T69" fmla="*/ 57 h 61"/>
                <a:gd name="T70" fmla="*/ 12 w 80"/>
                <a:gd name="T71" fmla="*/ 56 h 61"/>
                <a:gd name="T72" fmla="*/ 10 w 80"/>
                <a:gd name="T73" fmla="*/ 53 h 61"/>
                <a:gd name="T74" fmla="*/ 8 w 80"/>
                <a:gd name="T75" fmla="*/ 51 h 61"/>
                <a:gd name="T76" fmla="*/ 7 w 80"/>
                <a:gd name="T77" fmla="*/ 47 h 61"/>
                <a:gd name="T78" fmla="*/ 7 w 80"/>
                <a:gd name="T79" fmla="*/ 16 h 61"/>
                <a:gd name="T80" fmla="*/ 7 w 80"/>
                <a:gd name="T81" fmla="*/ 16 h 61"/>
                <a:gd name="T82" fmla="*/ 8 w 80"/>
                <a:gd name="T83" fmla="*/ 10 h 61"/>
                <a:gd name="T84" fmla="*/ 10 w 80"/>
                <a:gd name="T85" fmla="*/ 8 h 61"/>
                <a:gd name="T86" fmla="*/ 12 w 80"/>
                <a:gd name="T87" fmla="*/ 5 h 61"/>
                <a:gd name="T88" fmla="*/ 16 w 80"/>
                <a:gd name="T89" fmla="*/ 5 h 61"/>
                <a:gd name="T90" fmla="*/ 67 w 80"/>
                <a:gd name="T91" fmla="*/ 5 h 61"/>
                <a:gd name="T92" fmla="*/ 67 w 80"/>
                <a:gd name="T93" fmla="*/ 5 h 61"/>
                <a:gd name="T94" fmla="*/ 71 w 80"/>
                <a:gd name="T95" fmla="*/ 6 h 61"/>
                <a:gd name="T96" fmla="*/ 73 w 80"/>
                <a:gd name="T97" fmla="*/ 8 h 61"/>
                <a:gd name="T98" fmla="*/ 75 w 80"/>
                <a:gd name="T99" fmla="*/ 12 h 61"/>
                <a:gd name="T100" fmla="*/ 76 w 80"/>
                <a:gd name="T101" fmla="*/ 16 h 61"/>
                <a:gd name="T102" fmla="*/ 76 w 80"/>
                <a:gd name="T103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61">
                  <a:moveTo>
                    <a:pt x="0" y="10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2" y="53"/>
                  </a:lnTo>
                  <a:lnTo>
                    <a:pt x="3" y="57"/>
                  </a:lnTo>
                  <a:lnTo>
                    <a:pt x="6" y="60"/>
                  </a:lnTo>
                  <a:lnTo>
                    <a:pt x="10" y="60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5" y="60"/>
                  </a:lnTo>
                  <a:lnTo>
                    <a:pt x="77" y="57"/>
                  </a:lnTo>
                  <a:lnTo>
                    <a:pt x="79" y="55"/>
                  </a:lnTo>
                  <a:lnTo>
                    <a:pt x="80" y="51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79" y="6"/>
                  </a:lnTo>
                  <a:lnTo>
                    <a:pt x="77" y="2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close/>
                  <a:moveTo>
                    <a:pt x="76" y="16"/>
                  </a:moveTo>
                  <a:lnTo>
                    <a:pt x="75" y="47"/>
                  </a:lnTo>
                  <a:lnTo>
                    <a:pt x="75" y="47"/>
                  </a:lnTo>
                  <a:lnTo>
                    <a:pt x="75" y="51"/>
                  </a:lnTo>
                  <a:lnTo>
                    <a:pt x="72" y="55"/>
                  </a:lnTo>
                  <a:lnTo>
                    <a:pt x="69" y="56"/>
                  </a:lnTo>
                  <a:lnTo>
                    <a:pt x="67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2" y="56"/>
                  </a:lnTo>
                  <a:lnTo>
                    <a:pt x="10" y="53"/>
                  </a:lnTo>
                  <a:lnTo>
                    <a:pt x="8" y="51"/>
                  </a:lnTo>
                  <a:lnTo>
                    <a:pt x="7" y="4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71" y="6"/>
                  </a:lnTo>
                  <a:lnTo>
                    <a:pt x="73" y="8"/>
                  </a:lnTo>
                  <a:lnTo>
                    <a:pt x="75" y="12"/>
                  </a:lnTo>
                  <a:lnTo>
                    <a:pt x="76" y="16"/>
                  </a:lnTo>
                  <a:lnTo>
                    <a:pt x="76" y="16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60" name="Freeform 20644"/>
            <p:cNvSpPr/>
            <p:nvPr/>
          </p:nvSpPr>
          <p:spPr bwMode="auto">
            <a:xfrm>
              <a:off x="-2027238" y="2225675"/>
              <a:ext cx="117475" cy="92075"/>
            </a:xfrm>
            <a:custGeom>
              <a:avLst/>
              <a:gdLst>
                <a:gd name="T0" fmla="*/ 0 w 74"/>
                <a:gd name="T1" fmla="*/ 56 h 58"/>
                <a:gd name="T2" fmla="*/ 74 w 74"/>
                <a:gd name="T3" fmla="*/ 58 h 58"/>
                <a:gd name="T4" fmla="*/ 74 w 74"/>
                <a:gd name="T5" fmla="*/ 1 h 58"/>
                <a:gd name="T6" fmla="*/ 74 w 74"/>
                <a:gd name="T7" fmla="*/ 0 h 58"/>
                <a:gd name="T8" fmla="*/ 1 w 74"/>
                <a:gd name="T9" fmla="*/ 0 h 58"/>
                <a:gd name="T10" fmla="*/ 0 w 74"/>
                <a:gd name="T11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8">
                  <a:moveTo>
                    <a:pt x="0" y="56"/>
                  </a:moveTo>
                  <a:lnTo>
                    <a:pt x="74" y="58"/>
                  </a:lnTo>
                  <a:lnTo>
                    <a:pt x="74" y="1"/>
                  </a:lnTo>
                  <a:lnTo>
                    <a:pt x="74" y="0"/>
                  </a:lnTo>
                  <a:lnTo>
                    <a:pt x="1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61" name="Freeform 20645"/>
            <p:cNvSpPr>
              <a:spLocks noEditPoints="1"/>
            </p:cNvSpPr>
            <p:nvPr/>
          </p:nvSpPr>
          <p:spPr bwMode="auto">
            <a:xfrm>
              <a:off x="-2032000" y="2222500"/>
              <a:ext cx="127000" cy="96838"/>
            </a:xfrm>
            <a:custGeom>
              <a:avLst/>
              <a:gdLst>
                <a:gd name="T0" fmla="*/ 0 w 80"/>
                <a:gd name="T1" fmla="*/ 10 h 61"/>
                <a:gd name="T2" fmla="*/ 0 w 80"/>
                <a:gd name="T3" fmla="*/ 50 h 61"/>
                <a:gd name="T4" fmla="*/ 0 w 80"/>
                <a:gd name="T5" fmla="*/ 50 h 61"/>
                <a:gd name="T6" fmla="*/ 0 w 80"/>
                <a:gd name="T7" fmla="*/ 54 h 61"/>
                <a:gd name="T8" fmla="*/ 3 w 80"/>
                <a:gd name="T9" fmla="*/ 57 h 61"/>
                <a:gd name="T10" fmla="*/ 6 w 80"/>
                <a:gd name="T11" fmla="*/ 60 h 61"/>
                <a:gd name="T12" fmla="*/ 10 w 80"/>
                <a:gd name="T13" fmla="*/ 61 h 61"/>
                <a:gd name="T14" fmla="*/ 71 w 80"/>
                <a:gd name="T15" fmla="*/ 61 h 61"/>
                <a:gd name="T16" fmla="*/ 71 w 80"/>
                <a:gd name="T17" fmla="*/ 61 h 61"/>
                <a:gd name="T18" fmla="*/ 73 w 80"/>
                <a:gd name="T19" fmla="*/ 60 h 61"/>
                <a:gd name="T20" fmla="*/ 76 w 80"/>
                <a:gd name="T21" fmla="*/ 58 h 61"/>
                <a:gd name="T22" fmla="*/ 79 w 80"/>
                <a:gd name="T23" fmla="*/ 54 h 61"/>
                <a:gd name="T24" fmla="*/ 79 w 80"/>
                <a:gd name="T25" fmla="*/ 50 h 61"/>
                <a:gd name="T26" fmla="*/ 80 w 80"/>
                <a:gd name="T27" fmla="*/ 11 h 61"/>
                <a:gd name="T28" fmla="*/ 80 w 80"/>
                <a:gd name="T29" fmla="*/ 11 h 61"/>
                <a:gd name="T30" fmla="*/ 79 w 80"/>
                <a:gd name="T31" fmla="*/ 6 h 61"/>
                <a:gd name="T32" fmla="*/ 77 w 80"/>
                <a:gd name="T33" fmla="*/ 3 h 61"/>
                <a:gd name="T34" fmla="*/ 75 w 80"/>
                <a:gd name="T35" fmla="*/ 1 h 61"/>
                <a:gd name="T36" fmla="*/ 71 w 80"/>
                <a:gd name="T37" fmla="*/ 1 h 61"/>
                <a:gd name="T38" fmla="*/ 10 w 80"/>
                <a:gd name="T39" fmla="*/ 0 h 61"/>
                <a:gd name="T40" fmla="*/ 10 w 80"/>
                <a:gd name="T41" fmla="*/ 0 h 61"/>
                <a:gd name="T42" fmla="*/ 6 w 80"/>
                <a:gd name="T43" fmla="*/ 1 h 61"/>
                <a:gd name="T44" fmla="*/ 3 w 80"/>
                <a:gd name="T45" fmla="*/ 2 h 61"/>
                <a:gd name="T46" fmla="*/ 2 w 80"/>
                <a:gd name="T47" fmla="*/ 6 h 61"/>
                <a:gd name="T48" fmla="*/ 0 w 80"/>
                <a:gd name="T49" fmla="*/ 10 h 61"/>
                <a:gd name="T50" fmla="*/ 0 w 80"/>
                <a:gd name="T51" fmla="*/ 10 h 61"/>
                <a:gd name="T52" fmla="*/ 75 w 80"/>
                <a:gd name="T53" fmla="*/ 15 h 61"/>
                <a:gd name="T54" fmla="*/ 75 w 80"/>
                <a:gd name="T55" fmla="*/ 48 h 61"/>
                <a:gd name="T56" fmla="*/ 75 w 80"/>
                <a:gd name="T57" fmla="*/ 48 h 61"/>
                <a:gd name="T58" fmla="*/ 75 w 80"/>
                <a:gd name="T59" fmla="*/ 52 h 61"/>
                <a:gd name="T60" fmla="*/ 72 w 80"/>
                <a:gd name="T61" fmla="*/ 54 h 61"/>
                <a:gd name="T62" fmla="*/ 69 w 80"/>
                <a:gd name="T63" fmla="*/ 57 h 61"/>
                <a:gd name="T64" fmla="*/ 65 w 80"/>
                <a:gd name="T65" fmla="*/ 57 h 61"/>
                <a:gd name="T66" fmla="*/ 16 w 80"/>
                <a:gd name="T67" fmla="*/ 57 h 61"/>
                <a:gd name="T68" fmla="*/ 16 w 80"/>
                <a:gd name="T69" fmla="*/ 57 h 61"/>
                <a:gd name="T70" fmla="*/ 12 w 80"/>
                <a:gd name="T71" fmla="*/ 57 h 61"/>
                <a:gd name="T72" fmla="*/ 10 w 80"/>
                <a:gd name="T73" fmla="*/ 54 h 61"/>
                <a:gd name="T74" fmla="*/ 7 w 80"/>
                <a:gd name="T75" fmla="*/ 50 h 61"/>
                <a:gd name="T76" fmla="*/ 7 w 80"/>
                <a:gd name="T77" fmla="*/ 46 h 61"/>
                <a:gd name="T78" fmla="*/ 7 w 80"/>
                <a:gd name="T79" fmla="*/ 15 h 61"/>
                <a:gd name="T80" fmla="*/ 7 w 80"/>
                <a:gd name="T81" fmla="*/ 15 h 61"/>
                <a:gd name="T82" fmla="*/ 8 w 80"/>
                <a:gd name="T83" fmla="*/ 11 h 61"/>
                <a:gd name="T84" fmla="*/ 10 w 80"/>
                <a:gd name="T85" fmla="*/ 7 h 61"/>
                <a:gd name="T86" fmla="*/ 12 w 80"/>
                <a:gd name="T87" fmla="*/ 6 h 61"/>
                <a:gd name="T88" fmla="*/ 16 w 80"/>
                <a:gd name="T89" fmla="*/ 5 h 61"/>
                <a:gd name="T90" fmla="*/ 67 w 80"/>
                <a:gd name="T91" fmla="*/ 5 h 61"/>
                <a:gd name="T92" fmla="*/ 67 w 80"/>
                <a:gd name="T93" fmla="*/ 5 h 61"/>
                <a:gd name="T94" fmla="*/ 69 w 80"/>
                <a:gd name="T95" fmla="*/ 6 h 61"/>
                <a:gd name="T96" fmla="*/ 72 w 80"/>
                <a:gd name="T97" fmla="*/ 9 h 61"/>
                <a:gd name="T98" fmla="*/ 75 w 80"/>
                <a:gd name="T99" fmla="*/ 11 h 61"/>
                <a:gd name="T100" fmla="*/ 75 w 80"/>
                <a:gd name="T101" fmla="*/ 15 h 61"/>
                <a:gd name="T102" fmla="*/ 75 w 80"/>
                <a:gd name="T103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61">
                  <a:moveTo>
                    <a:pt x="0" y="10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6" y="60"/>
                  </a:lnTo>
                  <a:lnTo>
                    <a:pt x="10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3" y="60"/>
                  </a:lnTo>
                  <a:lnTo>
                    <a:pt x="76" y="58"/>
                  </a:lnTo>
                  <a:lnTo>
                    <a:pt x="79" y="54"/>
                  </a:lnTo>
                  <a:lnTo>
                    <a:pt x="79" y="50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5" y="1"/>
                  </a:lnTo>
                  <a:lnTo>
                    <a:pt x="71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3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close/>
                  <a:moveTo>
                    <a:pt x="75" y="15"/>
                  </a:moveTo>
                  <a:lnTo>
                    <a:pt x="75" y="48"/>
                  </a:lnTo>
                  <a:lnTo>
                    <a:pt x="75" y="48"/>
                  </a:lnTo>
                  <a:lnTo>
                    <a:pt x="75" y="52"/>
                  </a:lnTo>
                  <a:lnTo>
                    <a:pt x="72" y="54"/>
                  </a:lnTo>
                  <a:lnTo>
                    <a:pt x="69" y="57"/>
                  </a:lnTo>
                  <a:lnTo>
                    <a:pt x="65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2" y="57"/>
                  </a:lnTo>
                  <a:lnTo>
                    <a:pt x="10" y="54"/>
                  </a:lnTo>
                  <a:lnTo>
                    <a:pt x="7" y="50"/>
                  </a:lnTo>
                  <a:lnTo>
                    <a:pt x="7" y="4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1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9" y="6"/>
                  </a:lnTo>
                  <a:lnTo>
                    <a:pt x="72" y="9"/>
                  </a:lnTo>
                  <a:lnTo>
                    <a:pt x="75" y="11"/>
                  </a:lnTo>
                  <a:lnTo>
                    <a:pt x="75" y="15"/>
                  </a:lnTo>
                  <a:lnTo>
                    <a:pt x="75" y="1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62" name="Freeform 20646"/>
            <p:cNvSpPr/>
            <p:nvPr/>
          </p:nvSpPr>
          <p:spPr bwMode="auto">
            <a:xfrm>
              <a:off x="-2178050" y="2224088"/>
              <a:ext cx="117475" cy="90488"/>
            </a:xfrm>
            <a:custGeom>
              <a:avLst/>
              <a:gdLst>
                <a:gd name="T0" fmla="*/ 0 w 74"/>
                <a:gd name="T1" fmla="*/ 57 h 57"/>
                <a:gd name="T2" fmla="*/ 74 w 74"/>
                <a:gd name="T3" fmla="*/ 57 h 57"/>
                <a:gd name="T4" fmla="*/ 74 w 74"/>
                <a:gd name="T5" fmla="*/ 1 h 57"/>
                <a:gd name="T6" fmla="*/ 73 w 74"/>
                <a:gd name="T7" fmla="*/ 1 h 57"/>
                <a:gd name="T8" fmla="*/ 1 w 74"/>
                <a:gd name="T9" fmla="*/ 0 h 57"/>
                <a:gd name="T10" fmla="*/ 0 w 74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7">
                  <a:moveTo>
                    <a:pt x="0" y="57"/>
                  </a:moveTo>
                  <a:lnTo>
                    <a:pt x="74" y="57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1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63" name="Freeform 20647"/>
            <p:cNvSpPr>
              <a:spLocks noEditPoints="1"/>
            </p:cNvSpPr>
            <p:nvPr/>
          </p:nvSpPr>
          <p:spPr bwMode="auto">
            <a:xfrm>
              <a:off x="-2182813" y="2222500"/>
              <a:ext cx="123825" cy="95250"/>
            </a:xfrm>
            <a:custGeom>
              <a:avLst/>
              <a:gdLst>
                <a:gd name="T0" fmla="*/ 0 w 78"/>
                <a:gd name="T1" fmla="*/ 9 h 60"/>
                <a:gd name="T2" fmla="*/ 0 w 78"/>
                <a:gd name="T3" fmla="*/ 49 h 60"/>
                <a:gd name="T4" fmla="*/ 0 w 78"/>
                <a:gd name="T5" fmla="*/ 49 h 60"/>
                <a:gd name="T6" fmla="*/ 0 w 78"/>
                <a:gd name="T7" fmla="*/ 53 h 60"/>
                <a:gd name="T8" fmla="*/ 3 w 78"/>
                <a:gd name="T9" fmla="*/ 57 h 60"/>
                <a:gd name="T10" fmla="*/ 6 w 78"/>
                <a:gd name="T11" fmla="*/ 58 h 60"/>
                <a:gd name="T12" fmla="*/ 8 w 78"/>
                <a:gd name="T13" fmla="*/ 60 h 60"/>
                <a:gd name="T14" fmla="*/ 71 w 78"/>
                <a:gd name="T15" fmla="*/ 60 h 60"/>
                <a:gd name="T16" fmla="*/ 71 w 78"/>
                <a:gd name="T17" fmla="*/ 60 h 60"/>
                <a:gd name="T18" fmla="*/ 73 w 78"/>
                <a:gd name="T19" fmla="*/ 60 h 60"/>
                <a:gd name="T20" fmla="*/ 76 w 78"/>
                <a:gd name="T21" fmla="*/ 57 h 60"/>
                <a:gd name="T22" fmla="*/ 78 w 78"/>
                <a:gd name="T23" fmla="*/ 54 h 60"/>
                <a:gd name="T24" fmla="*/ 78 w 78"/>
                <a:gd name="T25" fmla="*/ 50 h 60"/>
                <a:gd name="T26" fmla="*/ 78 w 78"/>
                <a:gd name="T27" fmla="*/ 10 h 60"/>
                <a:gd name="T28" fmla="*/ 78 w 78"/>
                <a:gd name="T29" fmla="*/ 10 h 60"/>
                <a:gd name="T30" fmla="*/ 78 w 78"/>
                <a:gd name="T31" fmla="*/ 6 h 60"/>
                <a:gd name="T32" fmla="*/ 77 w 78"/>
                <a:gd name="T33" fmla="*/ 2 h 60"/>
                <a:gd name="T34" fmla="*/ 73 w 78"/>
                <a:gd name="T35" fmla="*/ 1 h 60"/>
                <a:gd name="T36" fmla="*/ 71 w 78"/>
                <a:gd name="T37" fmla="*/ 0 h 60"/>
                <a:gd name="T38" fmla="*/ 9 w 78"/>
                <a:gd name="T39" fmla="*/ 0 h 60"/>
                <a:gd name="T40" fmla="*/ 9 w 78"/>
                <a:gd name="T41" fmla="*/ 0 h 60"/>
                <a:gd name="T42" fmla="*/ 6 w 78"/>
                <a:gd name="T43" fmla="*/ 0 h 60"/>
                <a:gd name="T44" fmla="*/ 3 w 78"/>
                <a:gd name="T45" fmla="*/ 2 h 60"/>
                <a:gd name="T46" fmla="*/ 2 w 78"/>
                <a:gd name="T47" fmla="*/ 5 h 60"/>
                <a:gd name="T48" fmla="*/ 0 w 78"/>
                <a:gd name="T49" fmla="*/ 9 h 60"/>
                <a:gd name="T50" fmla="*/ 0 w 78"/>
                <a:gd name="T51" fmla="*/ 9 h 60"/>
                <a:gd name="T52" fmla="*/ 75 w 78"/>
                <a:gd name="T53" fmla="*/ 15 h 60"/>
                <a:gd name="T54" fmla="*/ 75 w 78"/>
                <a:gd name="T55" fmla="*/ 46 h 60"/>
                <a:gd name="T56" fmla="*/ 75 w 78"/>
                <a:gd name="T57" fmla="*/ 46 h 60"/>
                <a:gd name="T58" fmla="*/ 73 w 78"/>
                <a:gd name="T59" fmla="*/ 50 h 60"/>
                <a:gd name="T60" fmla="*/ 72 w 78"/>
                <a:gd name="T61" fmla="*/ 54 h 60"/>
                <a:gd name="T62" fmla="*/ 69 w 78"/>
                <a:gd name="T63" fmla="*/ 56 h 60"/>
                <a:gd name="T64" fmla="*/ 65 w 78"/>
                <a:gd name="T65" fmla="*/ 57 h 60"/>
                <a:gd name="T66" fmla="*/ 15 w 78"/>
                <a:gd name="T67" fmla="*/ 57 h 60"/>
                <a:gd name="T68" fmla="*/ 15 w 78"/>
                <a:gd name="T69" fmla="*/ 57 h 60"/>
                <a:gd name="T70" fmla="*/ 12 w 78"/>
                <a:gd name="T71" fmla="*/ 56 h 60"/>
                <a:gd name="T72" fmla="*/ 9 w 78"/>
                <a:gd name="T73" fmla="*/ 53 h 60"/>
                <a:gd name="T74" fmla="*/ 7 w 78"/>
                <a:gd name="T75" fmla="*/ 50 h 60"/>
                <a:gd name="T76" fmla="*/ 7 w 78"/>
                <a:gd name="T77" fmla="*/ 46 h 60"/>
                <a:gd name="T78" fmla="*/ 7 w 78"/>
                <a:gd name="T79" fmla="*/ 14 h 60"/>
                <a:gd name="T80" fmla="*/ 7 w 78"/>
                <a:gd name="T81" fmla="*/ 14 h 60"/>
                <a:gd name="T82" fmla="*/ 8 w 78"/>
                <a:gd name="T83" fmla="*/ 10 h 60"/>
                <a:gd name="T84" fmla="*/ 9 w 78"/>
                <a:gd name="T85" fmla="*/ 7 h 60"/>
                <a:gd name="T86" fmla="*/ 12 w 78"/>
                <a:gd name="T87" fmla="*/ 5 h 60"/>
                <a:gd name="T88" fmla="*/ 16 w 78"/>
                <a:gd name="T89" fmla="*/ 3 h 60"/>
                <a:gd name="T90" fmla="*/ 67 w 78"/>
                <a:gd name="T91" fmla="*/ 5 h 60"/>
                <a:gd name="T92" fmla="*/ 67 w 78"/>
                <a:gd name="T93" fmla="*/ 5 h 60"/>
                <a:gd name="T94" fmla="*/ 69 w 78"/>
                <a:gd name="T95" fmla="*/ 5 h 60"/>
                <a:gd name="T96" fmla="*/ 72 w 78"/>
                <a:gd name="T97" fmla="*/ 7 h 60"/>
                <a:gd name="T98" fmla="*/ 75 w 78"/>
                <a:gd name="T99" fmla="*/ 11 h 60"/>
                <a:gd name="T100" fmla="*/ 75 w 78"/>
                <a:gd name="T101" fmla="*/ 15 h 60"/>
                <a:gd name="T102" fmla="*/ 75 w 78"/>
                <a:gd name="T103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" h="60">
                  <a:moveTo>
                    <a:pt x="0" y="9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8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3" y="60"/>
                  </a:lnTo>
                  <a:lnTo>
                    <a:pt x="76" y="57"/>
                  </a:lnTo>
                  <a:lnTo>
                    <a:pt x="78" y="54"/>
                  </a:lnTo>
                  <a:lnTo>
                    <a:pt x="78" y="50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78" y="6"/>
                  </a:lnTo>
                  <a:lnTo>
                    <a:pt x="77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9"/>
                  </a:lnTo>
                  <a:close/>
                  <a:moveTo>
                    <a:pt x="75" y="15"/>
                  </a:moveTo>
                  <a:lnTo>
                    <a:pt x="75" y="46"/>
                  </a:lnTo>
                  <a:lnTo>
                    <a:pt x="75" y="46"/>
                  </a:lnTo>
                  <a:lnTo>
                    <a:pt x="73" y="50"/>
                  </a:lnTo>
                  <a:lnTo>
                    <a:pt x="72" y="54"/>
                  </a:lnTo>
                  <a:lnTo>
                    <a:pt x="69" y="56"/>
                  </a:lnTo>
                  <a:lnTo>
                    <a:pt x="65" y="57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9" y="53"/>
                  </a:lnTo>
                  <a:lnTo>
                    <a:pt x="7" y="50"/>
                  </a:lnTo>
                  <a:lnTo>
                    <a:pt x="7" y="4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0"/>
                  </a:lnTo>
                  <a:lnTo>
                    <a:pt x="9" y="7"/>
                  </a:lnTo>
                  <a:lnTo>
                    <a:pt x="12" y="5"/>
                  </a:lnTo>
                  <a:lnTo>
                    <a:pt x="16" y="3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9" y="5"/>
                  </a:lnTo>
                  <a:lnTo>
                    <a:pt x="72" y="7"/>
                  </a:lnTo>
                  <a:lnTo>
                    <a:pt x="75" y="11"/>
                  </a:lnTo>
                  <a:lnTo>
                    <a:pt x="75" y="15"/>
                  </a:lnTo>
                  <a:lnTo>
                    <a:pt x="75" y="1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64" name="Freeform 20648"/>
            <p:cNvSpPr/>
            <p:nvPr/>
          </p:nvSpPr>
          <p:spPr bwMode="auto">
            <a:xfrm>
              <a:off x="-2328863" y="2224088"/>
              <a:ext cx="117475" cy="90488"/>
            </a:xfrm>
            <a:custGeom>
              <a:avLst/>
              <a:gdLst>
                <a:gd name="T0" fmla="*/ 0 w 74"/>
                <a:gd name="T1" fmla="*/ 56 h 57"/>
                <a:gd name="T2" fmla="*/ 73 w 74"/>
                <a:gd name="T3" fmla="*/ 57 h 57"/>
                <a:gd name="T4" fmla="*/ 74 w 74"/>
                <a:gd name="T5" fmla="*/ 1 h 57"/>
                <a:gd name="T6" fmla="*/ 73 w 74"/>
                <a:gd name="T7" fmla="*/ 0 h 57"/>
                <a:gd name="T8" fmla="*/ 0 w 74"/>
                <a:gd name="T9" fmla="*/ 0 h 57"/>
                <a:gd name="T10" fmla="*/ 0 w 74"/>
                <a:gd name="T11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7">
                  <a:moveTo>
                    <a:pt x="0" y="56"/>
                  </a:moveTo>
                  <a:lnTo>
                    <a:pt x="73" y="57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65" name="Freeform 20649"/>
            <p:cNvSpPr>
              <a:spLocks noEditPoints="1"/>
            </p:cNvSpPr>
            <p:nvPr/>
          </p:nvSpPr>
          <p:spPr bwMode="auto">
            <a:xfrm>
              <a:off x="-2333625" y="2219325"/>
              <a:ext cx="123825" cy="98425"/>
            </a:xfrm>
            <a:custGeom>
              <a:avLst/>
              <a:gdLst>
                <a:gd name="T0" fmla="*/ 0 w 78"/>
                <a:gd name="T1" fmla="*/ 11 h 62"/>
                <a:gd name="T2" fmla="*/ 0 w 78"/>
                <a:gd name="T3" fmla="*/ 50 h 62"/>
                <a:gd name="T4" fmla="*/ 0 w 78"/>
                <a:gd name="T5" fmla="*/ 50 h 62"/>
                <a:gd name="T6" fmla="*/ 0 w 78"/>
                <a:gd name="T7" fmla="*/ 55 h 62"/>
                <a:gd name="T8" fmla="*/ 3 w 78"/>
                <a:gd name="T9" fmla="*/ 58 h 62"/>
                <a:gd name="T10" fmla="*/ 6 w 78"/>
                <a:gd name="T11" fmla="*/ 60 h 62"/>
                <a:gd name="T12" fmla="*/ 8 w 78"/>
                <a:gd name="T13" fmla="*/ 60 h 62"/>
                <a:gd name="T14" fmla="*/ 69 w 78"/>
                <a:gd name="T15" fmla="*/ 62 h 62"/>
                <a:gd name="T16" fmla="*/ 69 w 78"/>
                <a:gd name="T17" fmla="*/ 62 h 62"/>
                <a:gd name="T18" fmla="*/ 73 w 78"/>
                <a:gd name="T19" fmla="*/ 60 h 62"/>
                <a:gd name="T20" fmla="*/ 76 w 78"/>
                <a:gd name="T21" fmla="*/ 59 h 62"/>
                <a:gd name="T22" fmla="*/ 78 w 78"/>
                <a:gd name="T23" fmla="*/ 55 h 62"/>
                <a:gd name="T24" fmla="*/ 78 w 78"/>
                <a:gd name="T25" fmla="*/ 51 h 62"/>
                <a:gd name="T26" fmla="*/ 78 w 78"/>
                <a:gd name="T27" fmla="*/ 11 h 62"/>
                <a:gd name="T28" fmla="*/ 78 w 78"/>
                <a:gd name="T29" fmla="*/ 11 h 62"/>
                <a:gd name="T30" fmla="*/ 78 w 78"/>
                <a:gd name="T31" fmla="*/ 7 h 62"/>
                <a:gd name="T32" fmla="*/ 76 w 78"/>
                <a:gd name="T33" fmla="*/ 4 h 62"/>
                <a:gd name="T34" fmla="*/ 73 w 78"/>
                <a:gd name="T35" fmla="*/ 2 h 62"/>
                <a:gd name="T36" fmla="*/ 71 w 78"/>
                <a:gd name="T37" fmla="*/ 0 h 62"/>
                <a:gd name="T38" fmla="*/ 9 w 78"/>
                <a:gd name="T39" fmla="*/ 0 h 62"/>
                <a:gd name="T40" fmla="*/ 9 w 78"/>
                <a:gd name="T41" fmla="*/ 0 h 62"/>
                <a:gd name="T42" fmla="*/ 6 w 78"/>
                <a:gd name="T43" fmla="*/ 2 h 62"/>
                <a:gd name="T44" fmla="*/ 3 w 78"/>
                <a:gd name="T45" fmla="*/ 3 h 62"/>
                <a:gd name="T46" fmla="*/ 0 w 78"/>
                <a:gd name="T47" fmla="*/ 7 h 62"/>
                <a:gd name="T48" fmla="*/ 0 w 78"/>
                <a:gd name="T49" fmla="*/ 11 h 62"/>
                <a:gd name="T50" fmla="*/ 0 w 78"/>
                <a:gd name="T51" fmla="*/ 11 h 62"/>
                <a:gd name="T52" fmla="*/ 75 w 78"/>
                <a:gd name="T53" fmla="*/ 16 h 62"/>
                <a:gd name="T54" fmla="*/ 75 w 78"/>
                <a:gd name="T55" fmla="*/ 47 h 62"/>
                <a:gd name="T56" fmla="*/ 75 w 78"/>
                <a:gd name="T57" fmla="*/ 47 h 62"/>
                <a:gd name="T58" fmla="*/ 73 w 78"/>
                <a:gd name="T59" fmla="*/ 52 h 62"/>
                <a:gd name="T60" fmla="*/ 72 w 78"/>
                <a:gd name="T61" fmla="*/ 55 h 62"/>
                <a:gd name="T62" fmla="*/ 69 w 78"/>
                <a:gd name="T63" fmla="*/ 58 h 62"/>
                <a:gd name="T64" fmla="*/ 65 w 78"/>
                <a:gd name="T65" fmla="*/ 58 h 62"/>
                <a:gd name="T66" fmla="*/ 15 w 78"/>
                <a:gd name="T67" fmla="*/ 58 h 62"/>
                <a:gd name="T68" fmla="*/ 15 w 78"/>
                <a:gd name="T69" fmla="*/ 58 h 62"/>
                <a:gd name="T70" fmla="*/ 12 w 78"/>
                <a:gd name="T71" fmla="*/ 56 h 62"/>
                <a:gd name="T72" fmla="*/ 9 w 78"/>
                <a:gd name="T73" fmla="*/ 55 h 62"/>
                <a:gd name="T74" fmla="*/ 7 w 78"/>
                <a:gd name="T75" fmla="*/ 51 h 62"/>
                <a:gd name="T76" fmla="*/ 7 w 78"/>
                <a:gd name="T77" fmla="*/ 47 h 62"/>
                <a:gd name="T78" fmla="*/ 7 w 78"/>
                <a:gd name="T79" fmla="*/ 16 h 62"/>
                <a:gd name="T80" fmla="*/ 7 w 78"/>
                <a:gd name="T81" fmla="*/ 16 h 62"/>
                <a:gd name="T82" fmla="*/ 7 w 78"/>
                <a:gd name="T83" fmla="*/ 12 h 62"/>
                <a:gd name="T84" fmla="*/ 9 w 78"/>
                <a:gd name="T85" fmla="*/ 8 h 62"/>
                <a:gd name="T86" fmla="*/ 12 w 78"/>
                <a:gd name="T87" fmla="*/ 5 h 62"/>
                <a:gd name="T88" fmla="*/ 16 w 78"/>
                <a:gd name="T89" fmla="*/ 5 h 62"/>
                <a:gd name="T90" fmla="*/ 65 w 78"/>
                <a:gd name="T91" fmla="*/ 5 h 62"/>
                <a:gd name="T92" fmla="*/ 65 w 78"/>
                <a:gd name="T93" fmla="*/ 5 h 62"/>
                <a:gd name="T94" fmla="*/ 69 w 78"/>
                <a:gd name="T95" fmla="*/ 7 h 62"/>
                <a:gd name="T96" fmla="*/ 72 w 78"/>
                <a:gd name="T97" fmla="*/ 9 h 62"/>
                <a:gd name="T98" fmla="*/ 75 w 78"/>
                <a:gd name="T99" fmla="*/ 12 h 62"/>
                <a:gd name="T100" fmla="*/ 75 w 78"/>
                <a:gd name="T101" fmla="*/ 16 h 62"/>
                <a:gd name="T102" fmla="*/ 75 w 78"/>
                <a:gd name="T103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" h="62">
                  <a:moveTo>
                    <a:pt x="0" y="11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5"/>
                  </a:lnTo>
                  <a:lnTo>
                    <a:pt x="3" y="58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73" y="60"/>
                  </a:lnTo>
                  <a:lnTo>
                    <a:pt x="76" y="59"/>
                  </a:lnTo>
                  <a:lnTo>
                    <a:pt x="78" y="55"/>
                  </a:lnTo>
                  <a:lnTo>
                    <a:pt x="78" y="51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78" y="7"/>
                  </a:lnTo>
                  <a:lnTo>
                    <a:pt x="76" y="4"/>
                  </a:lnTo>
                  <a:lnTo>
                    <a:pt x="73" y="2"/>
                  </a:lnTo>
                  <a:lnTo>
                    <a:pt x="7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3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75" y="16"/>
                  </a:moveTo>
                  <a:lnTo>
                    <a:pt x="75" y="47"/>
                  </a:lnTo>
                  <a:lnTo>
                    <a:pt x="75" y="47"/>
                  </a:lnTo>
                  <a:lnTo>
                    <a:pt x="73" y="52"/>
                  </a:lnTo>
                  <a:lnTo>
                    <a:pt x="72" y="55"/>
                  </a:lnTo>
                  <a:lnTo>
                    <a:pt x="69" y="58"/>
                  </a:lnTo>
                  <a:lnTo>
                    <a:pt x="65" y="58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2" y="56"/>
                  </a:lnTo>
                  <a:lnTo>
                    <a:pt x="9" y="55"/>
                  </a:lnTo>
                  <a:lnTo>
                    <a:pt x="7" y="51"/>
                  </a:lnTo>
                  <a:lnTo>
                    <a:pt x="7" y="4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2"/>
                  </a:lnTo>
                  <a:lnTo>
                    <a:pt x="9" y="8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9" y="7"/>
                  </a:lnTo>
                  <a:lnTo>
                    <a:pt x="72" y="9"/>
                  </a:lnTo>
                  <a:lnTo>
                    <a:pt x="75" y="12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66" name="Freeform 20650"/>
            <p:cNvSpPr/>
            <p:nvPr/>
          </p:nvSpPr>
          <p:spPr bwMode="auto">
            <a:xfrm>
              <a:off x="-2479675" y="2222500"/>
              <a:ext cx="115888" cy="90488"/>
            </a:xfrm>
            <a:custGeom>
              <a:avLst/>
              <a:gdLst>
                <a:gd name="T0" fmla="*/ 0 w 73"/>
                <a:gd name="T1" fmla="*/ 57 h 57"/>
                <a:gd name="T2" fmla="*/ 73 w 73"/>
                <a:gd name="T3" fmla="*/ 57 h 57"/>
                <a:gd name="T4" fmla="*/ 73 w 73"/>
                <a:gd name="T5" fmla="*/ 14 h 57"/>
                <a:gd name="T6" fmla="*/ 73 w 73"/>
                <a:gd name="T7" fmla="*/ 14 h 57"/>
                <a:gd name="T8" fmla="*/ 73 w 73"/>
                <a:gd name="T9" fmla="*/ 9 h 57"/>
                <a:gd name="T10" fmla="*/ 70 w 73"/>
                <a:gd name="T11" fmla="*/ 5 h 57"/>
                <a:gd name="T12" fmla="*/ 65 w 73"/>
                <a:gd name="T13" fmla="*/ 1 h 57"/>
                <a:gd name="T14" fmla="*/ 60 w 73"/>
                <a:gd name="T15" fmla="*/ 1 h 57"/>
                <a:gd name="T16" fmla="*/ 0 w 73"/>
                <a:gd name="T17" fmla="*/ 0 h 57"/>
                <a:gd name="T18" fmla="*/ 0 w 73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57">
                  <a:moveTo>
                    <a:pt x="0" y="57"/>
                  </a:moveTo>
                  <a:lnTo>
                    <a:pt x="73" y="57"/>
                  </a:lnTo>
                  <a:lnTo>
                    <a:pt x="73" y="14"/>
                  </a:lnTo>
                  <a:lnTo>
                    <a:pt x="73" y="14"/>
                  </a:lnTo>
                  <a:lnTo>
                    <a:pt x="73" y="9"/>
                  </a:lnTo>
                  <a:lnTo>
                    <a:pt x="70" y="5"/>
                  </a:lnTo>
                  <a:lnTo>
                    <a:pt x="65" y="1"/>
                  </a:lnTo>
                  <a:lnTo>
                    <a:pt x="60" y="1"/>
                  </a:lnTo>
                  <a:lnTo>
                    <a:pt x="0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67" name="Freeform 20651"/>
            <p:cNvSpPr>
              <a:spLocks noEditPoints="1"/>
            </p:cNvSpPr>
            <p:nvPr/>
          </p:nvSpPr>
          <p:spPr bwMode="auto">
            <a:xfrm>
              <a:off x="-2486025" y="2217738"/>
              <a:ext cx="125413" cy="96838"/>
            </a:xfrm>
            <a:custGeom>
              <a:avLst/>
              <a:gdLst>
                <a:gd name="T0" fmla="*/ 1 w 79"/>
                <a:gd name="T1" fmla="*/ 10 h 61"/>
                <a:gd name="T2" fmla="*/ 0 w 79"/>
                <a:gd name="T3" fmla="*/ 51 h 61"/>
                <a:gd name="T4" fmla="*/ 0 w 79"/>
                <a:gd name="T5" fmla="*/ 51 h 61"/>
                <a:gd name="T6" fmla="*/ 1 w 79"/>
                <a:gd name="T7" fmla="*/ 55 h 61"/>
                <a:gd name="T8" fmla="*/ 3 w 79"/>
                <a:gd name="T9" fmla="*/ 59 h 61"/>
                <a:gd name="T10" fmla="*/ 5 w 79"/>
                <a:gd name="T11" fmla="*/ 60 h 61"/>
                <a:gd name="T12" fmla="*/ 9 w 79"/>
                <a:gd name="T13" fmla="*/ 61 h 61"/>
                <a:gd name="T14" fmla="*/ 70 w 79"/>
                <a:gd name="T15" fmla="*/ 61 h 61"/>
                <a:gd name="T16" fmla="*/ 70 w 79"/>
                <a:gd name="T17" fmla="*/ 61 h 61"/>
                <a:gd name="T18" fmla="*/ 74 w 79"/>
                <a:gd name="T19" fmla="*/ 61 h 61"/>
                <a:gd name="T20" fmla="*/ 77 w 79"/>
                <a:gd name="T21" fmla="*/ 59 h 61"/>
                <a:gd name="T22" fmla="*/ 78 w 79"/>
                <a:gd name="T23" fmla="*/ 55 h 61"/>
                <a:gd name="T24" fmla="*/ 79 w 79"/>
                <a:gd name="T25" fmla="*/ 51 h 61"/>
                <a:gd name="T26" fmla="*/ 79 w 79"/>
                <a:gd name="T27" fmla="*/ 12 h 61"/>
                <a:gd name="T28" fmla="*/ 79 w 79"/>
                <a:gd name="T29" fmla="*/ 12 h 61"/>
                <a:gd name="T30" fmla="*/ 79 w 79"/>
                <a:gd name="T31" fmla="*/ 8 h 61"/>
                <a:gd name="T32" fmla="*/ 77 w 79"/>
                <a:gd name="T33" fmla="*/ 4 h 61"/>
                <a:gd name="T34" fmla="*/ 74 w 79"/>
                <a:gd name="T35" fmla="*/ 1 h 61"/>
                <a:gd name="T36" fmla="*/ 72 w 79"/>
                <a:gd name="T37" fmla="*/ 1 h 61"/>
                <a:gd name="T38" fmla="*/ 9 w 79"/>
                <a:gd name="T39" fmla="*/ 0 h 61"/>
                <a:gd name="T40" fmla="*/ 9 w 79"/>
                <a:gd name="T41" fmla="*/ 0 h 61"/>
                <a:gd name="T42" fmla="*/ 6 w 79"/>
                <a:gd name="T43" fmla="*/ 1 h 61"/>
                <a:gd name="T44" fmla="*/ 4 w 79"/>
                <a:gd name="T45" fmla="*/ 4 h 61"/>
                <a:gd name="T46" fmla="*/ 1 w 79"/>
                <a:gd name="T47" fmla="*/ 6 h 61"/>
                <a:gd name="T48" fmla="*/ 1 w 79"/>
                <a:gd name="T49" fmla="*/ 10 h 61"/>
                <a:gd name="T50" fmla="*/ 1 w 79"/>
                <a:gd name="T51" fmla="*/ 10 h 61"/>
                <a:gd name="T52" fmla="*/ 75 w 79"/>
                <a:gd name="T53" fmla="*/ 17 h 61"/>
                <a:gd name="T54" fmla="*/ 75 w 79"/>
                <a:gd name="T55" fmla="*/ 48 h 61"/>
                <a:gd name="T56" fmla="*/ 75 w 79"/>
                <a:gd name="T57" fmla="*/ 48 h 61"/>
                <a:gd name="T58" fmla="*/ 74 w 79"/>
                <a:gd name="T59" fmla="*/ 52 h 61"/>
                <a:gd name="T60" fmla="*/ 73 w 79"/>
                <a:gd name="T61" fmla="*/ 55 h 61"/>
                <a:gd name="T62" fmla="*/ 70 w 79"/>
                <a:gd name="T63" fmla="*/ 57 h 61"/>
                <a:gd name="T64" fmla="*/ 66 w 79"/>
                <a:gd name="T65" fmla="*/ 59 h 61"/>
                <a:gd name="T66" fmla="*/ 16 w 79"/>
                <a:gd name="T67" fmla="*/ 57 h 61"/>
                <a:gd name="T68" fmla="*/ 16 w 79"/>
                <a:gd name="T69" fmla="*/ 57 h 61"/>
                <a:gd name="T70" fmla="*/ 12 w 79"/>
                <a:gd name="T71" fmla="*/ 57 h 61"/>
                <a:gd name="T72" fmla="*/ 9 w 79"/>
                <a:gd name="T73" fmla="*/ 55 h 61"/>
                <a:gd name="T74" fmla="*/ 8 w 79"/>
                <a:gd name="T75" fmla="*/ 52 h 61"/>
                <a:gd name="T76" fmla="*/ 6 w 79"/>
                <a:gd name="T77" fmla="*/ 47 h 61"/>
                <a:gd name="T78" fmla="*/ 8 w 79"/>
                <a:gd name="T79" fmla="*/ 16 h 61"/>
                <a:gd name="T80" fmla="*/ 8 w 79"/>
                <a:gd name="T81" fmla="*/ 16 h 61"/>
                <a:gd name="T82" fmla="*/ 8 w 79"/>
                <a:gd name="T83" fmla="*/ 12 h 61"/>
                <a:gd name="T84" fmla="*/ 10 w 79"/>
                <a:gd name="T85" fmla="*/ 9 h 61"/>
                <a:gd name="T86" fmla="*/ 13 w 79"/>
                <a:gd name="T87" fmla="*/ 6 h 61"/>
                <a:gd name="T88" fmla="*/ 16 w 79"/>
                <a:gd name="T89" fmla="*/ 5 h 61"/>
                <a:gd name="T90" fmla="*/ 66 w 79"/>
                <a:gd name="T91" fmla="*/ 6 h 61"/>
                <a:gd name="T92" fmla="*/ 66 w 79"/>
                <a:gd name="T93" fmla="*/ 6 h 61"/>
                <a:gd name="T94" fmla="*/ 70 w 79"/>
                <a:gd name="T95" fmla="*/ 6 h 61"/>
                <a:gd name="T96" fmla="*/ 73 w 79"/>
                <a:gd name="T97" fmla="*/ 9 h 61"/>
                <a:gd name="T98" fmla="*/ 74 w 79"/>
                <a:gd name="T99" fmla="*/ 12 h 61"/>
                <a:gd name="T100" fmla="*/ 75 w 79"/>
                <a:gd name="T101" fmla="*/ 17 h 61"/>
                <a:gd name="T102" fmla="*/ 75 w 79"/>
                <a:gd name="T103" fmla="*/ 1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61">
                  <a:moveTo>
                    <a:pt x="1" y="10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1"/>
                  </a:lnTo>
                  <a:lnTo>
                    <a:pt x="77" y="59"/>
                  </a:lnTo>
                  <a:lnTo>
                    <a:pt x="78" y="55"/>
                  </a:lnTo>
                  <a:lnTo>
                    <a:pt x="79" y="51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9" y="8"/>
                  </a:lnTo>
                  <a:lnTo>
                    <a:pt x="77" y="4"/>
                  </a:lnTo>
                  <a:lnTo>
                    <a:pt x="74" y="1"/>
                  </a:lnTo>
                  <a:lnTo>
                    <a:pt x="72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1" y="10"/>
                  </a:lnTo>
                  <a:lnTo>
                    <a:pt x="1" y="10"/>
                  </a:lnTo>
                  <a:close/>
                  <a:moveTo>
                    <a:pt x="75" y="17"/>
                  </a:moveTo>
                  <a:lnTo>
                    <a:pt x="75" y="48"/>
                  </a:lnTo>
                  <a:lnTo>
                    <a:pt x="75" y="48"/>
                  </a:lnTo>
                  <a:lnTo>
                    <a:pt x="74" y="52"/>
                  </a:lnTo>
                  <a:lnTo>
                    <a:pt x="73" y="55"/>
                  </a:lnTo>
                  <a:lnTo>
                    <a:pt x="70" y="57"/>
                  </a:lnTo>
                  <a:lnTo>
                    <a:pt x="66" y="59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2" y="57"/>
                  </a:lnTo>
                  <a:lnTo>
                    <a:pt x="9" y="55"/>
                  </a:lnTo>
                  <a:lnTo>
                    <a:pt x="8" y="52"/>
                  </a:lnTo>
                  <a:lnTo>
                    <a:pt x="6" y="47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6"/>
                  </a:lnTo>
                  <a:lnTo>
                    <a:pt x="16" y="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70" y="6"/>
                  </a:lnTo>
                  <a:lnTo>
                    <a:pt x="73" y="9"/>
                  </a:lnTo>
                  <a:lnTo>
                    <a:pt x="74" y="12"/>
                  </a:lnTo>
                  <a:lnTo>
                    <a:pt x="75" y="17"/>
                  </a:lnTo>
                  <a:lnTo>
                    <a:pt x="75" y="17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68" name="Freeform 20652"/>
            <p:cNvSpPr/>
            <p:nvPr/>
          </p:nvSpPr>
          <p:spPr bwMode="auto">
            <a:xfrm>
              <a:off x="-2630488" y="2222500"/>
              <a:ext cx="115888" cy="88900"/>
            </a:xfrm>
            <a:custGeom>
              <a:avLst/>
              <a:gdLst>
                <a:gd name="T0" fmla="*/ 0 w 73"/>
                <a:gd name="T1" fmla="*/ 56 h 56"/>
                <a:gd name="T2" fmla="*/ 73 w 73"/>
                <a:gd name="T3" fmla="*/ 56 h 56"/>
                <a:gd name="T4" fmla="*/ 73 w 73"/>
                <a:gd name="T5" fmla="*/ 13 h 56"/>
                <a:gd name="T6" fmla="*/ 73 w 73"/>
                <a:gd name="T7" fmla="*/ 13 h 56"/>
                <a:gd name="T8" fmla="*/ 73 w 73"/>
                <a:gd name="T9" fmla="*/ 7 h 56"/>
                <a:gd name="T10" fmla="*/ 69 w 73"/>
                <a:gd name="T11" fmla="*/ 3 h 56"/>
                <a:gd name="T12" fmla="*/ 65 w 73"/>
                <a:gd name="T13" fmla="*/ 1 h 56"/>
                <a:gd name="T14" fmla="*/ 60 w 73"/>
                <a:gd name="T15" fmla="*/ 0 h 56"/>
                <a:gd name="T16" fmla="*/ 0 w 73"/>
                <a:gd name="T17" fmla="*/ 0 h 56"/>
                <a:gd name="T18" fmla="*/ 0 w 73"/>
                <a:gd name="T1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56">
                  <a:moveTo>
                    <a:pt x="0" y="56"/>
                  </a:moveTo>
                  <a:lnTo>
                    <a:pt x="73" y="56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73" y="7"/>
                  </a:lnTo>
                  <a:lnTo>
                    <a:pt x="69" y="3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69" name="Freeform 20653"/>
            <p:cNvSpPr>
              <a:spLocks noEditPoints="1"/>
            </p:cNvSpPr>
            <p:nvPr/>
          </p:nvSpPr>
          <p:spPr bwMode="auto">
            <a:xfrm>
              <a:off x="-2636838" y="2217738"/>
              <a:ext cx="125413" cy="96838"/>
            </a:xfrm>
            <a:custGeom>
              <a:avLst/>
              <a:gdLst>
                <a:gd name="T0" fmla="*/ 1 w 79"/>
                <a:gd name="T1" fmla="*/ 10 h 61"/>
                <a:gd name="T2" fmla="*/ 0 w 79"/>
                <a:gd name="T3" fmla="*/ 49 h 61"/>
                <a:gd name="T4" fmla="*/ 0 w 79"/>
                <a:gd name="T5" fmla="*/ 49 h 61"/>
                <a:gd name="T6" fmla="*/ 1 w 79"/>
                <a:gd name="T7" fmla="*/ 53 h 61"/>
                <a:gd name="T8" fmla="*/ 3 w 79"/>
                <a:gd name="T9" fmla="*/ 57 h 61"/>
                <a:gd name="T10" fmla="*/ 5 w 79"/>
                <a:gd name="T11" fmla="*/ 60 h 61"/>
                <a:gd name="T12" fmla="*/ 9 w 79"/>
                <a:gd name="T13" fmla="*/ 60 h 61"/>
                <a:gd name="T14" fmla="*/ 70 w 79"/>
                <a:gd name="T15" fmla="*/ 61 h 61"/>
                <a:gd name="T16" fmla="*/ 70 w 79"/>
                <a:gd name="T17" fmla="*/ 61 h 61"/>
                <a:gd name="T18" fmla="*/ 74 w 79"/>
                <a:gd name="T19" fmla="*/ 60 h 61"/>
                <a:gd name="T20" fmla="*/ 77 w 79"/>
                <a:gd name="T21" fmla="*/ 57 h 61"/>
                <a:gd name="T22" fmla="*/ 78 w 79"/>
                <a:gd name="T23" fmla="*/ 55 h 61"/>
                <a:gd name="T24" fmla="*/ 79 w 79"/>
                <a:gd name="T25" fmla="*/ 51 h 61"/>
                <a:gd name="T26" fmla="*/ 79 w 79"/>
                <a:gd name="T27" fmla="*/ 10 h 61"/>
                <a:gd name="T28" fmla="*/ 79 w 79"/>
                <a:gd name="T29" fmla="*/ 10 h 61"/>
                <a:gd name="T30" fmla="*/ 78 w 79"/>
                <a:gd name="T31" fmla="*/ 6 h 61"/>
                <a:gd name="T32" fmla="*/ 77 w 79"/>
                <a:gd name="T33" fmla="*/ 4 h 61"/>
                <a:gd name="T34" fmla="*/ 74 w 79"/>
                <a:gd name="T35" fmla="*/ 1 h 61"/>
                <a:gd name="T36" fmla="*/ 70 w 79"/>
                <a:gd name="T37" fmla="*/ 0 h 61"/>
                <a:gd name="T38" fmla="*/ 9 w 79"/>
                <a:gd name="T39" fmla="*/ 0 h 61"/>
                <a:gd name="T40" fmla="*/ 9 w 79"/>
                <a:gd name="T41" fmla="*/ 0 h 61"/>
                <a:gd name="T42" fmla="*/ 6 w 79"/>
                <a:gd name="T43" fmla="*/ 0 h 61"/>
                <a:gd name="T44" fmla="*/ 4 w 79"/>
                <a:gd name="T45" fmla="*/ 3 h 61"/>
                <a:gd name="T46" fmla="*/ 1 w 79"/>
                <a:gd name="T47" fmla="*/ 6 h 61"/>
                <a:gd name="T48" fmla="*/ 1 w 79"/>
                <a:gd name="T49" fmla="*/ 10 h 61"/>
                <a:gd name="T50" fmla="*/ 1 w 79"/>
                <a:gd name="T51" fmla="*/ 10 h 61"/>
                <a:gd name="T52" fmla="*/ 75 w 79"/>
                <a:gd name="T53" fmla="*/ 16 h 61"/>
                <a:gd name="T54" fmla="*/ 74 w 79"/>
                <a:gd name="T55" fmla="*/ 47 h 61"/>
                <a:gd name="T56" fmla="*/ 74 w 79"/>
                <a:gd name="T57" fmla="*/ 47 h 61"/>
                <a:gd name="T58" fmla="*/ 74 w 79"/>
                <a:gd name="T59" fmla="*/ 51 h 61"/>
                <a:gd name="T60" fmla="*/ 72 w 79"/>
                <a:gd name="T61" fmla="*/ 55 h 61"/>
                <a:gd name="T62" fmla="*/ 69 w 79"/>
                <a:gd name="T63" fmla="*/ 57 h 61"/>
                <a:gd name="T64" fmla="*/ 66 w 79"/>
                <a:gd name="T65" fmla="*/ 57 h 61"/>
                <a:gd name="T66" fmla="*/ 16 w 79"/>
                <a:gd name="T67" fmla="*/ 57 h 61"/>
                <a:gd name="T68" fmla="*/ 16 w 79"/>
                <a:gd name="T69" fmla="*/ 57 h 61"/>
                <a:gd name="T70" fmla="*/ 12 w 79"/>
                <a:gd name="T71" fmla="*/ 56 h 61"/>
                <a:gd name="T72" fmla="*/ 9 w 79"/>
                <a:gd name="T73" fmla="*/ 53 h 61"/>
                <a:gd name="T74" fmla="*/ 8 w 79"/>
                <a:gd name="T75" fmla="*/ 51 h 61"/>
                <a:gd name="T76" fmla="*/ 6 w 79"/>
                <a:gd name="T77" fmla="*/ 47 h 61"/>
                <a:gd name="T78" fmla="*/ 6 w 79"/>
                <a:gd name="T79" fmla="*/ 16 h 61"/>
                <a:gd name="T80" fmla="*/ 6 w 79"/>
                <a:gd name="T81" fmla="*/ 16 h 61"/>
                <a:gd name="T82" fmla="*/ 8 w 79"/>
                <a:gd name="T83" fmla="*/ 10 h 61"/>
                <a:gd name="T84" fmla="*/ 9 w 79"/>
                <a:gd name="T85" fmla="*/ 8 h 61"/>
                <a:gd name="T86" fmla="*/ 13 w 79"/>
                <a:gd name="T87" fmla="*/ 5 h 61"/>
                <a:gd name="T88" fmla="*/ 16 w 79"/>
                <a:gd name="T89" fmla="*/ 5 h 61"/>
                <a:gd name="T90" fmla="*/ 66 w 79"/>
                <a:gd name="T91" fmla="*/ 5 h 61"/>
                <a:gd name="T92" fmla="*/ 66 w 79"/>
                <a:gd name="T93" fmla="*/ 5 h 61"/>
                <a:gd name="T94" fmla="*/ 70 w 79"/>
                <a:gd name="T95" fmla="*/ 6 h 61"/>
                <a:gd name="T96" fmla="*/ 73 w 79"/>
                <a:gd name="T97" fmla="*/ 8 h 61"/>
                <a:gd name="T98" fmla="*/ 74 w 79"/>
                <a:gd name="T99" fmla="*/ 12 h 61"/>
                <a:gd name="T100" fmla="*/ 75 w 79"/>
                <a:gd name="T101" fmla="*/ 16 h 61"/>
                <a:gd name="T102" fmla="*/ 75 w 79"/>
                <a:gd name="T103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61">
                  <a:moveTo>
                    <a:pt x="1" y="10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1" y="53"/>
                  </a:lnTo>
                  <a:lnTo>
                    <a:pt x="3" y="57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0"/>
                  </a:lnTo>
                  <a:lnTo>
                    <a:pt x="77" y="57"/>
                  </a:lnTo>
                  <a:lnTo>
                    <a:pt x="78" y="55"/>
                  </a:lnTo>
                  <a:lnTo>
                    <a:pt x="79" y="51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8" y="6"/>
                  </a:lnTo>
                  <a:lnTo>
                    <a:pt x="77" y="4"/>
                  </a:lnTo>
                  <a:lnTo>
                    <a:pt x="74" y="1"/>
                  </a:lnTo>
                  <a:lnTo>
                    <a:pt x="7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1" y="6"/>
                  </a:lnTo>
                  <a:lnTo>
                    <a:pt x="1" y="10"/>
                  </a:lnTo>
                  <a:lnTo>
                    <a:pt x="1" y="10"/>
                  </a:lnTo>
                  <a:close/>
                  <a:moveTo>
                    <a:pt x="75" y="16"/>
                  </a:moveTo>
                  <a:lnTo>
                    <a:pt x="74" y="47"/>
                  </a:lnTo>
                  <a:lnTo>
                    <a:pt x="74" y="47"/>
                  </a:lnTo>
                  <a:lnTo>
                    <a:pt x="74" y="51"/>
                  </a:lnTo>
                  <a:lnTo>
                    <a:pt x="72" y="55"/>
                  </a:lnTo>
                  <a:lnTo>
                    <a:pt x="69" y="57"/>
                  </a:lnTo>
                  <a:lnTo>
                    <a:pt x="6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2" y="56"/>
                  </a:lnTo>
                  <a:lnTo>
                    <a:pt x="9" y="53"/>
                  </a:lnTo>
                  <a:lnTo>
                    <a:pt x="8" y="51"/>
                  </a:lnTo>
                  <a:lnTo>
                    <a:pt x="6" y="4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70" y="6"/>
                  </a:lnTo>
                  <a:lnTo>
                    <a:pt x="73" y="8"/>
                  </a:lnTo>
                  <a:lnTo>
                    <a:pt x="74" y="12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70" name="Freeform 20654"/>
            <p:cNvSpPr/>
            <p:nvPr/>
          </p:nvSpPr>
          <p:spPr bwMode="auto">
            <a:xfrm>
              <a:off x="-2781300" y="2219325"/>
              <a:ext cx="115888" cy="92075"/>
            </a:xfrm>
            <a:custGeom>
              <a:avLst/>
              <a:gdLst>
                <a:gd name="T0" fmla="*/ 0 w 73"/>
                <a:gd name="T1" fmla="*/ 56 h 58"/>
                <a:gd name="T2" fmla="*/ 73 w 73"/>
                <a:gd name="T3" fmla="*/ 58 h 58"/>
                <a:gd name="T4" fmla="*/ 73 w 73"/>
                <a:gd name="T5" fmla="*/ 2 h 58"/>
                <a:gd name="T6" fmla="*/ 73 w 73"/>
                <a:gd name="T7" fmla="*/ 2 h 58"/>
                <a:gd name="T8" fmla="*/ 0 w 73"/>
                <a:gd name="T9" fmla="*/ 0 h 58"/>
                <a:gd name="T10" fmla="*/ 0 w 73"/>
                <a:gd name="T11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58">
                  <a:moveTo>
                    <a:pt x="0" y="56"/>
                  </a:moveTo>
                  <a:lnTo>
                    <a:pt x="73" y="58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71" name="Freeform 20655"/>
            <p:cNvSpPr>
              <a:spLocks noEditPoints="1"/>
            </p:cNvSpPr>
            <p:nvPr/>
          </p:nvSpPr>
          <p:spPr bwMode="auto">
            <a:xfrm>
              <a:off x="-2787650" y="2216150"/>
              <a:ext cx="125413" cy="96838"/>
            </a:xfrm>
            <a:custGeom>
              <a:avLst/>
              <a:gdLst>
                <a:gd name="T0" fmla="*/ 0 w 79"/>
                <a:gd name="T1" fmla="*/ 10 h 61"/>
                <a:gd name="T2" fmla="*/ 0 w 79"/>
                <a:gd name="T3" fmla="*/ 50 h 61"/>
                <a:gd name="T4" fmla="*/ 0 w 79"/>
                <a:gd name="T5" fmla="*/ 50 h 61"/>
                <a:gd name="T6" fmla="*/ 1 w 79"/>
                <a:gd name="T7" fmla="*/ 54 h 61"/>
                <a:gd name="T8" fmla="*/ 2 w 79"/>
                <a:gd name="T9" fmla="*/ 57 h 61"/>
                <a:gd name="T10" fmla="*/ 5 w 79"/>
                <a:gd name="T11" fmla="*/ 60 h 61"/>
                <a:gd name="T12" fmla="*/ 9 w 79"/>
                <a:gd name="T13" fmla="*/ 61 h 61"/>
                <a:gd name="T14" fmla="*/ 70 w 79"/>
                <a:gd name="T15" fmla="*/ 61 h 61"/>
                <a:gd name="T16" fmla="*/ 70 w 79"/>
                <a:gd name="T17" fmla="*/ 61 h 61"/>
                <a:gd name="T18" fmla="*/ 73 w 79"/>
                <a:gd name="T19" fmla="*/ 61 h 61"/>
                <a:gd name="T20" fmla="*/ 77 w 79"/>
                <a:gd name="T21" fmla="*/ 58 h 61"/>
                <a:gd name="T22" fmla="*/ 78 w 79"/>
                <a:gd name="T23" fmla="*/ 54 h 61"/>
                <a:gd name="T24" fmla="*/ 79 w 79"/>
                <a:gd name="T25" fmla="*/ 50 h 61"/>
                <a:gd name="T26" fmla="*/ 79 w 79"/>
                <a:gd name="T27" fmla="*/ 11 h 61"/>
                <a:gd name="T28" fmla="*/ 79 w 79"/>
                <a:gd name="T29" fmla="*/ 11 h 61"/>
                <a:gd name="T30" fmla="*/ 78 w 79"/>
                <a:gd name="T31" fmla="*/ 6 h 61"/>
                <a:gd name="T32" fmla="*/ 77 w 79"/>
                <a:gd name="T33" fmla="*/ 4 h 61"/>
                <a:gd name="T34" fmla="*/ 74 w 79"/>
                <a:gd name="T35" fmla="*/ 1 h 61"/>
                <a:gd name="T36" fmla="*/ 70 w 79"/>
                <a:gd name="T37" fmla="*/ 1 h 61"/>
                <a:gd name="T38" fmla="*/ 9 w 79"/>
                <a:gd name="T39" fmla="*/ 0 h 61"/>
                <a:gd name="T40" fmla="*/ 9 w 79"/>
                <a:gd name="T41" fmla="*/ 0 h 61"/>
                <a:gd name="T42" fmla="*/ 6 w 79"/>
                <a:gd name="T43" fmla="*/ 1 h 61"/>
                <a:gd name="T44" fmla="*/ 2 w 79"/>
                <a:gd name="T45" fmla="*/ 4 h 61"/>
                <a:gd name="T46" fmla="*/ 1 w 79"/>
                <a:gd name="T47" fmla="*/ 6 h 61"/>
                <a:gd name="T48" fmla="*/ 0 w 79"/>
                <a:gd name="T49" fmla="*/ 10 h 61"/>
                <a:gd name="T50" fmla="*/ 0 w 79"/>
                <a:gd name="T51" fmla="*/ 10 h 61"/>
                <a:gd name="T52" fmla="*/ 74 w 79"/>
                <a:gd name="T53" fmla="*/ 15 h 61"/>
                <a:gd name="T54" fmla="*/ 74 w 79"/>
                <a:gd name="T55" fmla="*/ 48 h 61"/>
                <a:gd name="T56" fmla="*/ 74 w 79"/>
                <a:gd name="T57" fmla="*/ 48 h 61"/>
                <a:gd name="T58" fmla="*/ 74 w 79"/>
                <a:gd name="T59" fmla="*/ 52 h 61"/>
                <a:gd name="T60" fmla="*/ 71 w 79"/>
                <a:gd name="T61" fmla="*/ 54 h 61"/>
                <a:gd name="T62" fmla="*/ 69 w 79"/>
                <a:gd name="T63" fmla="*/ 57 h 61"/>
                <a:gd name="T64" fmla="*/ 66 w 79"/>
                <a:gd name="T65" fmla="*/ 58 h 61"/>
                <a:gd name="T66" fmla="*/ 16 w 79"/>
                <a:gd name="T67" fmla="*/ 57 h 61"/>
                <a:gd name="T68" fmla="*/ 16 w 79"/>
                <a:gd name="T69" fmla="*/ 57 h 61"/>
                <a:gd name="T70" fmla="*/ 12 w 79"/>
                <a:gd name="T71" fmla="*/ 57 h 61"/>
                <a:gd name="T72" fmla="*/ 9 w 79"/>
                <a:gd name="T73" fmla="*/ 54 h 61"/>
                <a:gd name="T74" fmla="*/ 8 w 79"/>
                <a:gd name="T75" fmla="*/ 50 h 61"/>
                <a:gd name="T76" fmla="*/ 6 w 79"/>
                <a:gd name="T77" fmla="*/ 47 h 61"/>
                <a:gd name="T78" fmla="*/ 6 w 79"/>
                <a:gd name="T79" fmla="*/ 15 h 61"/>
                <a:gd name="T80" fmla="*/ 6 w 79"/>
                <a:gd name="T81" fmla="*/ 15 h 61"/>
                <a:gd name="T82" fmla="*/ 8 w 79"/>
                <a:gd name="T83" fmla="*/ 11 h 61"/>
                <a:gd name="T84" fmla="*/ 9 w 79"/>
                <a:gd name="T85" fmla="*/ 7 h 61"/>
                <a:gd name="T86" fmla="*/ 12 w 79"/>
                <a:gd name="T87" fmla="*/ 6 h 61"/>
                <a:gd name="T88" fmla="*/ 16 w 79"/>
                <a:gd name="T89" fmla="*/ 5 h 61"/>
                <a:gd name="T90" fmla="*/ 66 w 79"/>
                <a:gd name="T91" fmla="*/ 5 h 61"/>
                <a:gd name="T92" fmla="*/ 66 w 79"/>
                <a:gd name="T93" fmla="*/ 5 h 61"/>
                <a:gd name="T94" fmla="*/ 69 w 79"/>
                <a:gd name="T95" fmla="*/ 6 h 61"/>
                <a:gd name="T96" fmla="*/ 73 w 79"/>
                <a:gd name="T97" fmla="*/ 9 h 61"/>
                <a:gd name="T98" fmla="*/ 74 w 79"/>
                <a:gd name="T99" fmla="*/ 11 h 61"/>
                <a:gd name="T100" fmla="*/ 74 w 79"/>
                <a:gd name="T101" fmla="*/ 15 h 61"/>
                <a:gd name="T102" fmla="*/ 74 w 79"/>
                <a:gd name="T103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61">
                  <a:moveTo>
                    <a:pt x="0" y="10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1" y="54"/>
                  </a:lnTo>
                  <a:lnTo>
                    <a:pt x="2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3" y="61"/>
                  </a:lnTo>
                  <a:lnTo>
                    <a:pt x="77" y="58"/>
                  </a:lnTo>
                  <a:lnTo>
                    <a:pt x="78" y="54"/>
                  </a:lnTo>
                  <a:lnTo>
                    <a:pt x="79" y="50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8" y="6"/>
                  </a:lnTo>
                  <a:lnTo>
                    <a:pt x="77" y="4"/>
                  </a:lnTo>
                  <a:lnTo>
                    <a:pt x="74" y="1"/>
                  </a:lnTo>
                  <a:lnTo>
                    <a:pt x="7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2" y="4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0"/>
                  </a:lnTo>
                  <a:close/>
                  <a:moveTo>
                    <a:pt x="74" y="15"/>
                  </a:moveTo>
                  <a:lnTo>
                    <a:pt x="74" y="48"/>
                  </a:lnTo>
                  <a:lnTo>
                    <a:pt x="74" y="48"/>
                  </a:lnTo>
                  <a:lnTo>
                    <a:pt x="74" y="52"/>
                  </a:lnTo>
                  <a:lnTo>
                    <a:pt x="71" y="54"/>
                  </a:lnTo>
                  <a:lnTo>
                    <a:pt x="69" y="57"/>
                  </a:lnTo>
                  <a:lnTo>
                    <a:pt x="66" y="58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2" y="57"/>
                  </a:lnTo>
                  <a:lnTo>
                    <a:pt x="9" y="54"/>
                  </a:lnTo>
                  <a:lnTo>
                    <a:pt x="8" y="50"/>
                  </a:lnTo>
                  <a:lnTo>
                    <a:pt x="6" y="47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1"/>
                  </a:lnTo>
                  <a:lnTo>
                    <a:pt x="9" y="7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9" y="6"/>
                  </a:lnTo>
                  <a:lnTo>
                    <a:pt x="73" y="9"/>
                  </a:lnTo>
                  <a:lnTo>
                    <a:pt x="74" y="11"/>
                  </a:lnTo>
                  <a:lnTo>
                    <a:pt x="74" y="15"/>
                  </a:lnTo>
                  <a:lnTo>
                    <a:pt x="74" y="1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72" name="Freeform 20656"/>
            <p:cNvSpPr/>
            <p:nvPr/>
          </p:nvSpPr>
          <p:spPr bwMode="auto">
            <a:xfrm>
              <a:off x="-3040063" y="2217738"/>
              <a:ext cx="223838" cy="90488"/>
            </a:xfrm>
            <a:custGeom>
              <a:avLst/>
              <a:gdLst>
                <a:gd name="T0" fmla="*/ 0 w 141"/>
                <a:gd name="T1" fmla="*/ 56 h 57"/>
                <a:gd name="T2" fmla="*/ 141 w 141"/>
                <a:gd name="T3" fmla="*/ 57 h 57"/>
                <a:gd name="T4" fmla="*/ 141 w 141"/>
                <a:gd name="T5" fmla="*/ 14 h 57"/>
                <a:gd name="T6" fmla="*/ 141 w 141"/>
                <a:gd name="T7" fmla="*/ 14 h 57"/>
                <a:gd name="T8" fmla="*/ 139 w 141"/>
                <a:gd name="T9" fmla="*/ 9 h 57"/>
                <a:gd name="T10" fmla="*/ 137 w 141"/>
                <a:gd name="T11" fmla="*/ 5 h 57"/>
                <a:gd name="T12" fmla="*/ 133 w 141"/>
                <a:gd name="T13" fmla="*/ 3 h 57"/>
                <a:gd name="T14" fmla="*/ 128 w 141"/>
                <a:gd name="T15" fmla="*/ 1 h 57"/>
                <a:gd name="T16" fmla="*/ 0 w 141"/>
                <a:gd name="T17" fmla="*/ 0 h 57"/>
                <a:gd name="T18" fmla="*/ 0 w 141"/>
                <a:gd name="T19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" h="57">
                  <a:moveTo>
                    <a:pt x="0" y="56"/>
                  </a:moveTo>
                  <a:lnTo>
                    <a:pt x="141" y="57"/>
                  </a:lnTo>
                  <a:lnTo>
                    <a:pt x="141" y="14"/>
                  </a:lnTo>
                  <a:lnTo>
                    <a:pt x="141" y="14"/>
                  </a:lnTo>
                  <a:lnTo>
                    <a:pt x="139" y="9"/>
                  </a:lnTo>
                  <a:lnTo>
                    <a:pt x="137" y="5"/>
                  </a:lnTo>
                  <a:lnTo>
                    <a:pt x="133" y="3"/>
                  </a:lnTo>
                  <a:lnTo>
                    <a:pt x="128" y="1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73" name="Freeform 20657"/>
            <p:cNvSpPr>
              <a:spLocks noEditPoints="1"/>
            </p:cNvSpPr>
            <p:nvPr/>
          </p:nvSpPr>
          <p:spPr bwMode="auto">
            <a:xfrm>
              <a:off x="-3046413" y="2212975"/>
              <a:ext cx="233363" cy="100013"/>
            </a:xfrm>
            <a:custGeom>
              <a:avLst/>
              <a:gdLst>
                <a:gd name="T0" fmla="*/ 1 w 147"/>
                <a:gd name="T1" fmla="*/ 11 h 63"/>
                <a:gd name="T2" fmla="*/ 0 w 147"/>
                <a:gd name="T3" fmla="*/ 51 h 63"/>
                <a:gd name="T4" fmla="*/ 0 w 147"/>
                <a:gd name="T5" fmla="*/ 51 h 63"/>
                <a:gd name="T6" fmla="*/ 1 w 147"/>
                <a:gd name="T7" fmla="*/ 55 h 63"/>
                <a:gd name="T8" fmla="*/ 3 w 147"/>
                <a:gd name="T9" fmla="*/ 58 h 63"/>
                <a:gd name="T10" fmla="*/ 5 w 147"/>
                <a:gd name="T11" fmla="*/ 60 h 63"/>
                <a:gd name="T12" fmla="*/ 9 w 147"/>
                <a:gd name="T13" fmla="*/ 62 h 63"/>
                <a:gd name="T14" fmla="*/ 138 w 147"/>
                <a:gd name="T15" fmla="*/ 63 h 63"/>
                <a:gd name="T16" fmla="*/ 138 w 147"/>
                <a:gd name="T17" fmla="*/ 63 h 63"/>
                <a:gd name="T18" fmla="*/ 141 w 147"/>
                <a:gd name="T19" fmla="*/ 62 h 63"/>
                <a:gd name="T20" fmla="*/ 143 w 147"/>
                <a:gd name="T21" fmla="*/ 59 h 63"/>
                <a:gd name="T22" fmla="*/ 146 w 147"/>
                <a:gd name="T23" fmla="*/ 56 h 63"/>
                <a:gd name="T24" fmla="*/ 146 w 147"/>
                <a:gd name="T25" fmla="*/ 52 h 63"/>
                <a:gd name="T26" fmla="*/ 147 w 147"/>
                <a:gd name="T27" fmla="*/ 12 h 63"/>
                <a:gd name="T28" fmla="*/ 147 w 147"/>
                <a:gd name="T29" fmla="*/ 12 h 63"/>
                <a:gd name="T30" fmla="*/ 146 w 147"/>
                <a:gd name="T31" fmla="*/ 8 h 63"/>
                <a:gd name="T32" fmla="*/ 145 w 147"/>
                <a:gd name="T33" fmla="*/ 4 h 63"/>
                <a:gd name="T34" fmla="*/ 142 w 147"/>
                <a:gd name="T35" fmla="*/ 3 h 63"/>
                <a:gd name="T36" fmla="*/ 138 w 147"/>
                <a:gd name="T37" fmla="*/ 2 h 63"/>
                <a:gd name="T38" fmla="*/ 9 w 147"/>
                <a:gd name="T39" fmla="*/ 0 h 63"/>
                <a:gd name="T40" fmla="*/ 9 w 147"/>
                <a:gd name="T41" fmla="*/ 0 h 63"/>
                <a:gd name="T42" fmla="*/ 7 w 147"/>
                <a:gd name="T43" fmla="*/ 2 h 63"/>
                <a:gd name="T44" fmla="*/ 4 w 147"/>
                <a:gd name="T45" fmla="*/ 4 h 63"/>
                <a:gd name="T46" fmla="*/ 1 w 147"/>
                <a:gd name="T47" fmla="*/ 7 h 63"/>
                <a:gd name="T48" fmla="*/ 1 w 147"/>
                <a:gd name="T49" fmla="*/ 11 h 63"/>
                <a:gd name="T50" fmla="*/ 1 w 147"/>
                <a:gd name="T51" fmla="*/ 11 h 63"/>
                <a:gd name="T52" fmla="*/ 142 w 147"/>
                <a:gd name="T53" fmla="*/ 17 h 63"/>
                <a:gd name="T54" fmla="*/ 142 w 147"/>
                <a:gd name="T55" fmla="*/ 49 h 63"/>
                <a:gd name="T56" fmla="*/ 142 w 147"/>
                <a:gd name="T57" fmla="*/ 49 h 63"/>
                <a:gd name="T58" fmla="*/ 142 w 147"/>
                <a:gd name="T59" fmla="*/ 52 h 63"/>
                <a:gd name="T60" fmla="*/ 139 w 147"/>
                <a:gd name="T61" fmla="*/ 56 h 63"/>
                <a:gd name="T62" fmla="*/ 137 w 147"/>
                <a:gd name="T63" fmla="*/ 58 h 63"/>
                <a:gd name="T64" fmla="*/ 133 w 147"/>
                <a:gd name="T65" fmla="*/ 59 h 63"/>
                <a:gd name="T66" fmla="*/ 16 w 147"/>
                <a:gd name="T67" fmla="*/ 58 h 63"/>
                <a:gd name="T68" fmla="*/ 16 w 147"/>
                <a:gd name="T69" fmla="*/ 58 h 63"/>
                <a:gd name="T70" fmla="*/ 12 w 147"/>
                <a:gd name="T71" fmla="*/ 58 h 63"/>
                <a:gd name="T72" fmla="*/ 9 w 147"/>
                <a:gd name="T73" fmla="*/ 55 h 63"/>
                <a:gd name="T74" fmla="*/ 8 w 147"/>
                <a:gd name="T75" fmla="*/ 51 h 63"/>
                <a:gd name="T76" fmla="*/ 7 w 147"/>
                <a:gd name="T77" fmla="*/ 47 h 63"/>
                <a:gd name="T78" fmla="*/ 7 w 147"/>
                <a:gd name="T79" fmla="*/ 16 h 63"/>
                <a:gd name="T80" fmla="*/ 7 w 147"/>
                <a:gd name="T81" fmla="*/ 16 h 63"/>
                <a:gd name="T82" fmla="*/ 8 w 147"/>
                <a:gd name="T83" fmla="*/ 12 h 63"/>
                <a:gd name="T84" fmla="*/ 9 w 147"/>
                <a:gd name="T85" fmla="*/ 8 h 63"/>
                <a:gd name="T86" fmla="*/ 13 w 147"/>
                <a:gd name="T87" fmla="*/ 7 h 63"/>
                <a:gd name="T88" fmla="*/ 16 w 147"/>
                <a:gd name="T89" fmla="*/ 6 h 63"/>
                <a:gd name="T90" fmla="*/ 134 w 147"/>
                <a:gd name="T91" fmla="*/ 7 h 63"/>
                <a:gd name="T92" fmla="*/ 134 w 147"/>
                <a:gd name="T93" fmla="*/ 7 h 63"/>
                <a:gd name="T94" fmla="*/ 137 w 147"/>
                <a:gd name="T95" fmla="*/ 7 h 63"/>
                <a:gd name="T96" fmla="*/ 139 w 147"/>
                <a:gd name="T97" fmla="*/ 9 h 63"/>
                <a:gd name="T98" fmla="*/ 142 w 147"/>
                <a:gd name="T99" fmla="*/ 13 h 63"/>
                <a:gd name="T100" fmla="*/ 142 w 147"/>
                <a:gd name="T101" fmla="*/ 17 h 63"/>
                <a:gd name="T102" fmla="*/ 142 w 147"/>
                <a:gd name="T103" fmla="*/ 1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7" h="63">
                  <a:moveTo>
                    <a:pt x="1" y="1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3" y="58"/>
                  </a:lnTo>
                  <a:lnTo>
                    <a:pt x="5" y="60"/>
                  </a:lnTo>
                  <a:lnTo>
                    <a:pt x="9" y="62"/>
                  </a:lnTo>
                  <a:lnTo>
                    <a:pt x="138" y="63"/>
                  </a:lnTo>
                  <a:lnTo>
                    <a:pt x="138" y="63"/>
                  </a:lnTo>
                  <a:lnTo>
                    <a:pt x="141" y="62"/>
                  </a:lnTo>
                  <a:lnTo>
                    <a:pt x="143" y="59"/>
                  </a:lnTo>
                  <a:lnTo>
                    <a:pt x="146" y="56"/>
                  </a:lnTo>
                  <a:lnTo>
                    <a:pt x="146" y="5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46" y="8"/>
                  </a:lnTo>
                  <a:lnTo>
                    <a:pt x="145" y="4"/>
                  </a:lnTo>
                  <a:lnTo>
                    <a:pt x="142" y="3"/>
                  </a:lnTo>
                  <a:lnTo>
                    <a:pt x="138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4"/>
                  </a:lnTo>
                  <a:lnTo>
                    <a:pt x="1" y="7"/>
                  </a:lnTo>
                  <a:lnTo>
                    <a:pt x="1" y="11"/>
                  </a:lnTo>
                  <a:lnTo>
                    <a:pt x="1" y="11"/>
                  </a:lnTo>
                  <a:close/>
                  <a:moveTo>
                    <a:pt x="142" y="17"/>
                  </a:moveTo>
                  <a:lnTo>
                    <a:pt x="142" y="49"/>
                  </a:lnTo>
                  <a:lnTo>
                    <a:pt x="142" y="49"/>
                  </a:lnTo>
                  <a:lnTo>
                    <a:pt x="142" y="52"/>
                  </a:lnTo>
                  <a:lnTo>
                    <a:pt x="139" y="56"/>
                  </a:lnTo>
                  <a:lnTo>
                    <a:pt x="137" y="58"/>
                  </a:lnTo>
                  <a:lnTo>
                    <a:pt x="133" y="59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2" y="58"/>
                  </a:lnTo>
                  <a:lnTo>
                    <a:pt x="9" y="55"/>
                  </a:lnTo>
                  <a:lnTo>
                    <a:pt x="8" y="51"/>
                  </a:lnTo>
                  <a:lnTo>
                    <a:pt x="7" y="4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9" y="8"/>
                  </a:lnTo>
                  <a:lnTo>
                    <a:pt x="13" y="7"/>
                  </a:lnTo>
                  <a:lnTo>
                    <a:pt x="16" y="6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7" y="7"/>
                  </a:lnTo>
                  <a:lnTo>
                    <a:pt x="139" y="9"/>
                  </a:lnTo>
                  <a:lnTo>
                    <a:pt x="142" y="13"/>
                  </a:lnTo>
                  <a:lnTo>
                    <a:pt x="142" y="17"/>
                  </a:lnTo>
                  <a:lnTo>
                    <a:pt x="142" y="17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74" name="Freeform 20658"/>
            <p:cNvSpPr/>
            <p:nvPr/>
          </p:nvSpPr>
          <p:spPr bwMode="auto">
            <a:xfrm>
              <a:off x="-1271588" y="2359025"/>
              <a:ext cx="115888" cy="90488"/>
            </a:xfrm>
            <a:custGeom>
              <a:avLst/>
              <a:gdLst>
                <a:gd name="T0" fmla="*/ 0 w 73"/>
                <a:gd name="T1" fmla="*/ 56 h 57"/>
                <a:gd name="T2" fmla="*/ 73 w 73"/>
                <a:gd name="T3" fmla="*/ 57 h 57"/>
                <a:gd name="T4" fmla="*/ 73 w 73"/>
                <a:gd name="T5" fmla="*/ 13 h 57"/>
                <a:gd name="T6" fmla="*/ 73 w 73"/>
                <a:gd name="T7" fmla="*/ 13 h 57"/>
                <a:gd name="T8" fmla="*/ 73 w 73"/>
                <a:gd name="T9" fmla="*/ 7 h 57"/>
                <a:gd name="T10" fmla="*/ 69 w 73"/>
                <a:gd name="T11" fmla="*/ 3 h 57"/>
                <a:gd name="T12" fmla="*/ 66 w 73"/>
                <a:gd name="T13" fmla="*/ 1 h 57"/>
                <a:gd name="T14" fmla="*/ 60 w 73"/>
                <a:gd name="T15" fmla="*/ 0 h 57"/>
                <a:gd name="T16" fmla="*/ 0 w 73"/>
                <a:gd name="T17" fmla="*/ 0 h 57"/>
                <a:gd name="T18" fmla="*/ 0 w 73"/>
                <a:gd name="T19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57">
                  <a:moveTo>
                    <a:pt x="0" y="56"/>
                  </a:moveTo>
                  <a:lnTo>
                    <a:pt x="73" y="57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73" y="7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0" y="0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75" name="Freeform 20659"/>
            <p:cNvSpPr>
              <a:spLocks noEditPoints="1"/>
            </p:cNvSpPr>
            <p:nvPr/>
          </p:nvSpPr>
          <p:spPr bwMode="auto">
            <a:xfrm>
              <a:off x="-1276350" y="2354263"/>
              <a:ext cx="125413" cy="96838"/>
            </a:xfrm>
            <a:custGeom>
              <a:avLst/>
              <a:gdLst>
                <a:gd name="T0" fmla="*/ 1 w 79"/>
                <a:gd name="T1" fmla="*/ 10 h 61"/>
                <a:gd name="T2" fmla="*/ 0 w 79"/>
                <a:gd name="T3" fmla="*/ 49 h 61"/>
                <a:gd name="T4" fmla="*/ 0 w 79"/>
                <a:gd name="T5" fmla="*/ 49 h 61"/>
                <a:gd name="T6" fmla="*/ 1 w 79"/>
                <a:gd name="T7" fmla="*/ 53 h 61"/>
                <a:gd name="T8" fmla="*/ 2 w 79"/>
                <a:gd name="T9" fmla="*/ 57 h 61"/>
                <a:gd name="T10" fmla="*/ 5 w 79"/>
                <a:gd name="T11" fmla="*/ 60 h 61"/>
                <a:gd name="T12" fmla="*/ 9 w 79"/>
                <a:gd name="T13" fmla="*/ 60 h 61"/>
                <a:gd name="T14" fmla="*/ 70 w 79"/>
                <a:gd name="T15" fmla="*/ 61 h 61"/>
                <a:gd name="T16" fmla="*/ 70 w 79"/>
                <a:gd name="T17" fmla="*/ 61 h 61"/>
                <a:gd name="T18" fmla="*/ 74 w 79"/>
                <a:gd name="T19" fmla="*/ 60 h 61"/>
                <a:gd name="T20" fmla="*/ 76 w 79"/>
                <a:gd name="T21" fmla="*/ 57 h 61"/>
                <a:gd name="T22" fmla="*/ 78 w 79"/>
                <a:gd name="T23" fmla="*/ 55 h 61"/>
                <a:gd name="T24" fmla="*/ 79 w 79"/>
                <a:gd name="T25" fmla="*/ 51 h 61"/>
                <a:gd name="T26" fmla="*/ 79 w 79"/>
                <a:gd name="T27" fmla="*/ 10 h 61"/>
                <a:gd name="T28" fmla="*/ 79 w 79"/>
                <a:gd name="T29" fmla="*/ 10 h 61"/>
                <a:gd name="T30" fmla="*/ 79 w 79"/>
                <a:gd name="T31" fmla="*/ 6 h 61"/>
                <a:gd name="T32" fmla="*/ 76 w 79"/>
                <a:gd name="T33" fmla="*/ 4 h 61"/>
                <a:gd name="T34" fmla="*/ 74 w 79"/>
                <a:gd name="T35" fmla="*/ 1 h 61"/>
                <a:gd name="T36" fmla="*/ 70 w 79"/>
                <a:gd name="T37" fmla="*/ 0 h 61"/>
                <a:gd name="T38" fmla="*/ 9 w 79"/>
                <a:gd name="T39" fmla="*/ 0 h 61"/>
                <a:gd name="T40" fmla="*/ 9 w 79"/>
                <a:gd name="T41" fmla="*/ 0 h 61"/>
                <a:gd name="T42" fmla="*/ 6 w 79"/>
                <a:gd name="T43" fmla="*/ 1 h 61"/>
                <a:gd name="T44" fmla="*/ 3 w 79"/>
                <a:gd name="T45" fmla="*/ 3 h 61"/>
                <a:gd name="T46" fmla="*/ 1 w 79"/>
                <a:gd name="T47" fmla="*/ 6 h 61"/>
                <a:gd name="T48" fmla="*/ 1 w 79"/>
                <a:gd name="T49" fmla="*/ 10 h 61"/>
                <a:gd name="T50" fmla="*/ 1 w 79"/>
                <a:gd name="T51" fmla="*/ 10 h 61"/>
                <a:gd name="T52" fmla="*/ 75 w 79"/>
                <a:gd name="T53" fmla="*/ 16 h 61"/>
                <a:gd name="T54" fmla="*/ 75 w 79"/>
                <a:gd name="T55" fmla="*/ 47 h 61"/>
                <a:gd name="T56" fmla="*/ 75 w 79"/>
                <a:gd name="T57" fmla="*/ 47 h 61"/>
                <a:gd name="T58" fmla="*/ 74 w 79"/>
                <a:gd name="T59" fmla="*/ 51 h 61"/>
                <a:gd name="T60" fmla="*/ 72 w 79"/>
                <a:gd name="T61" fmla="*/ 55 h 61"/>
                <a:gd name="T62" fmla="*/ 69 w 79"/>
                <a:gd name="T63" fmla="*/ 57 h 61"/>
                <a:gd name="T64" fmla="*/ 66 w 79"/>
                <a:gd name="T65" fmla="*/ 57 h 61"/>
                <a:gd name="T66" fmla="*/ 15 w 79"/>
                <a:gd name="T67" fmla="*/ 57 h 61"/>
                <a:gd name="T68" fmla="*/ 15 w 79"/>
                <a:gd name="T69" fmla="*/ 57 h 61"/>
                <a:gd name="T70" fmla="*/ 11 w 79"/>
                <a:gd name="T71" fmla="*/ 56 h 61"/>
                <a:gd name="T72" fmla="*/ 9 w 79"/>
                <a:gd name="T73" fmla="*/ 55 h 61"/>
                <a:gd name="T74" fmla="*/ 7 w 79"/>
                <a:gd name="T75" fmla="*/ 51 h 61"/>
                <a:gd name="T76" fmla="*/ 6 w 79"/>
                <a:gd name="T77" fmla="*/ 47 h 61"/>
                <a:gd name="T78" fmla="*/ 7 w 79"/>
                <a:gd name="T79" fmla="*/ 16 h 61"/>
                <a:gd name="T80" fmla="*/ 7 w 79"/>
                <a:gd name="T81" fmla="*/ 16 h 61"/>
                <a:gd name="T82" fmla="*/ 7 w 79"/>
                <a:gd name="T83" fmla="*/ 12 h 61"/>
                <a:gd name="T84" fmla="*/ 10 w 79"/>
                <a:gd name="T85" fmla="*/ 8 h 61"/>
                <a:gd name="T86" fmla="*/ 13 w 79"/>
                <a:gd name="T87" fmla="*/ 5 h 61"/>
                <a:gd name="T88" fmla="*/ 15 w 79"/>
                <a:gd name="T89" fmla="*/ 5 h 61"/>
                <a:gd name="T90" fmla="*/ 66 w 79"/>
                <a:gd name="T91" fmla="*/ 5 h 61"/>
                <a:gd name="T92" fmla="*/ 66 w 79"/>
                <a:gd name="T93" fmla="*/ 5 h 61"/>
                <a:gd name="T94" fmla="*/ 70 w 79"/>
                <a:gd name="T95" fmla="*/ 6 h 61"/>
                <a:gd name="T96" fmla="*/ 72 w 79"/>
                <a:gd name="T97" fmla="*/ 8 h 61"/>
                <a:gd name="T98" fmla="*/ 74 w 79"/>
                <a:gd name="T99" fmla="*/ 12 h 61"/>
                <a:gd name="T100" fmla="*/ 75 w 79"/>
                <a:gd name="T101" fmla="*/ 16 h 61"/>
                <a:gd name="T102" fmla="*/ 75 w 79"/>
                <a:gd name="T103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61">
                  <a:moveTo>
                    <a:pt x="1" y="10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1" y="53"/>
                  </a:lnTo>
                  <a:lnTo>
                    <a:pt x="2" y="57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0"/>
                  </a:lnTo>
                  <a:lnTo>
                    <a:pt x="76" y="57"/>
                  </a:lnTo>
                  <a:lnTo>
                    <a:pt x="78" y="55"/>
                  </a:lnTo>
                  <a:lnTo>
                    <a:pt x="79" y="51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9" y="6"/>
                  </a:lnTo>
                  <a:lnTo>
                    <a:pt x="76" y="4"/>
                  </a:lnTo>
                  <a:lnTo>
                    <a:pt x="74" y="1"/>
                  </a:lnTo>
                  <a:lnTo>
                    <a:pt x="7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3" y="3"/>
                  </a:lnTo>
                  <a:lnTo>
                    <a:pt x="1" y="6"/>
                  </a:lnTo>
                  <a:lnTo>
                    <a:pt x="1" y="10"/>
                  </a:lnTo>
                  <a:lnTo>
                    <a:pt x="1" y="10"/>
                  </a:lnTo>
                  <a:close/>
                  <a:moveTo>
                    <a:pt x="75" y="16"/>
                  </a:moveTo>
                  <a:lnTo>
                    <a:pt x="75" y="47"/>
                  </a:lnTo>
                  <a:lnTo>
                    <a:pt x="75" y="47"/>
                  </a:lnTo>
                  <a:lnTo>
                    <a:pt x="74" y="51"/>
                  </a:lnTo>
                  <a:lnTo>
                    <a:pt x="72" y="55"/>
                  </a:lnTo>
                  <a:lnTo>
                    <a:pt x="69" y="57"/>
                  </a:lnTo>
                  <a:lnTo>
                    <a:pt x="66" y="57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1" y="56"/>
                  </a:lnTo>
                  <a:lnTo>
                    <a:pt x="9" y="55"/>
                  </a:lnTo>
                  <a:lnTo>
                    <a:pt x="7" y="51"/>
                  </a:lnTo>
                  <a:lnTo>
                    <a:pt x="6" y="4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2"/>
                  </a:lnTo>
                  <a:lnTo>
                    <a:pt x="10" y="8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70" y="6"/>
                  </a:lnTo>
                  <a:lnTo>
                    <a:pt x="72" y="8"/>
                  </a:lnTo>
                  <a:lnTo>
                    <a:pt x="74" y="12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76" name="Freeform 20660"/>
            <p:cNvSpPr/>
            <p:nvPr/>
          </p:nvSpPr>
          <p:spPr bwMode="auto">
            <a:xfrm>
              <a:off x="-1422400" y="2355850"/>
              <a:ext cx="115888" cy="92075"/>
            </a:xfrm>
            <a:custGeom>
              <a:avLst/>
              <a:gdLst>
                <a:gd name="T0" fmla="*/ 0 w 73"/>
                <a:gd name="T1" fmla="*/ 58 h 58"/>
                <a:gd name="T2" fmla="*/ 73 w 73"/>
                <a:gd name="T3" fmla="*/ 58 h 58"/>
                <a:gd name="T4" fmla="*/ 73 w 73"/>
                <a:gd name="T5" fmla="*/ 2 h 58"/>
                <a:gd name="T6" fmla="*/ 73 w 73"/>
                <a:gd name="T7" fmla="*/ 2 h 58"/>
                <a:gd name="T8" fmla="*/ 0 w 73"/>
                <a:gd name="T9" fmla="*/ 0 h 58"/>
                <a:gd name="T10" fmla="*/ 0 w 73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58">
                  <a:moveTo>
                    <a:pt x="0" y="58"/>
                  </a:moveTo>
                  <a:lnTo>
                    <a:pt x="73" y="58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0" y="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77" name="Freeform 20661"/>
            <p:cNvSpPr>
              <a:spLocks noEditPoints="1"/>
            </p:cNvSpPr>
            <p:nvPr/>
          </p:nvSpPr>
          <p:spPr bwMode="auto">
            <a:xfrm>
              <a:off x="-1427163" y="2352675"/>
              <a:ext cx="125413" cy="96838"/>
            </a:xfrm>
            <a:custGeom>
              <a:avLst/>
              <a:gdLst>
                <a:gd name="T0" fmla="*/ 0 w 79"/>
                <a:gd name="T1" fmla="*/ 10 h 61"/>
                <a:gd name="T2" fmla="*/ 0 w 79"/>
                <a:gd name="T3" fmla="*/ 50 h 61"/>
                <a:gd name="T4" fmla="*/ 0 w 79"/>
                <a:gd name="T5" fmla="*/ 50 h 61"/>
                <a:gd name="T6" fmla="*/ 1 w 79"/>
                <a:gd name="T7" fmla="*/ 54 h 61"/>
                <a:gd name="T8" fmla="*/ 2 w 79"/>
                <a:gd name="T9" fmla="*/ 57 h 61"/>
                <a:gd name="T10" fmla="*/ 5 w 79"/>
                <a:gd name="T11" fmla="*/ 60 h 61"/>
                <a:gd name="T12" fmla="*/ 9 w 79"/>
                <a:gd name="T13" fmla="*/ 61 h 61"/>
                <a:gd name="T14" fmla="*/ 70 w 79"/>
                <a:gd name="T15" fmla="*/ 61 h 61"/>
                <a:gd name="T16" fmla="*/ 70 w 79"/>
                <a:gd name="T17" fmla="*/ 61 h 61"/>
                <a:gd name="T18" fmla="*/ 74 w 79"/>
                <a:gd name="T19" fmla="*/ 61 h 61"/>
                <a:gd name="T20" fmla="*/ 76 w 79"/>
                <a:gd name="T21" fmla="*/ 58 h 61"/>
                <a:gd name="T22" fmla="*/ 78 w 79"/>
                <a:gd name="T23" fmla="*/ 54 h 61"/>
                <a:gd name="T24" fmla="*/ 79 w 79"/>
                <a:gd name="T25" fmla="*/ 50 h 61"/>
                <a:gd name="T26" fmla="*/ 79 w 79"/>
                <a:gd name="T27" fmla="*/ 11 h 61"/>
                <a:gd name="T28" fmla="*/ 79 w 79"/>
                <a:gd name="T29" fmla="*/ 11 h 61"/>
                <a:gd name="T30" fmla="*/ 78 w 79"/>
                <a:gd name="T31" fmla="*/ 7 h 61"/>
                <a:gd name="T32" fmla="*/ 76 w 79"/>
                <a:gd name="T33" fmla="*/ 4 h 61"/>
                <a:gd name="T34" fmla="*/ 74 w 79"/>
                <a:gd name="T35" fmla="*/ 1 h 61"/>
                <a:gd name="T36" fmla="*/ 70 w 79"/>
                <a:gd name="T37" fmla="*/ 1 h 61"/>
                <a:gd name="T38" fmla="*/ 9 w 79"/>
                <a:gd name="T39" fmla="*/ 0 h 61"/>
                <a:gd name="T40" fmla="*/ 9 w 79"/>
                <a:gd name="T41" fmla="*/ 0 h 61"/>
                <a:gd name="T42" fmla="*/ 6 w 79"/>
                <a:gd name="T43" fmla="*/ 1 h 61"/>
                <a:gd name="T44" fmla="*/ 2 w 79"/>
                <a:gd name="T45" fmla="*/ 4 h 61"/>
                <a:gd name="T46" fmla="*/ 1 w 79"/>
                <a:gd name="T47" fmla="*/ 6 h 61"/>
                <a:gd name="T48" fmla="*/ 0 w 79"/>
                <a:gd name="T49" fmla="*/ 10 h 61"/>
                <a:gd name="T50" fmla="*/ 0 w 79"/>
                <a:gd name="T51" fmla="*/ 10 h 61"/>
                <a:gd name="T52" fmla="*/ 75 w 79"/>
                <a:gd name="T53" fmla="*/ 15 h 61"/>
                <a:gd name="T54" fmla="*/ 74 w 79"/>
                <a:gd name="T55" fmla="*/ 48 h 61"/>
                <a:gd name="T56" fmla="*/ 74 w 79"/>
                <a:gd name="T57" fmla="*/ 48 h 61"/>
                <a:gd name="T58" fmla="*/ 74 w 79"/>
                <a:gd name="T59" fmla="*/ 52 h 61"/>
                <a:gd name="T60" fmla="*/ 71 w 79"/>
                <a:gd name="T61" fmla="*/ 54 h 61"/>
                <a:gd name="T62" fmla="*/ 69 w 79"/>
                <a:gd name="T63" fmla="*/ 57 h 61"/>
                <a:gd name="T64" fmla="*/ 66 w 79"/>
                <a:gd name="T65" fmla="*/ 58 h 61"/>
                <a:gd name="T66" fmla="*/ 15 w 79"/>
                <a:gd name="T67" fmla="*/ 57 h 61"/>
                <a:gd name="T68" fmla="*/ 15 w 79"/>
                <a:gd name="T69" fmla="*/ 57 h 61"/>
                <a:gd name="T70" fmla="*/ 11 w 79"/>
                <a:gd name="T71" fmla="*/ 57 h 61"/>
                <a:gd name="T72" fmla="*/ 9 w 79"/>
                <a:gd name="T73" fmla="*/ 54 h 61"/>
                <a:gd name="T74" fmla="*/ 7 w 79"/>
                <a:gd name="T75" fmla="*/ 50 h 61"/>
                <a:gd name="T76" fmla="*/ 6 w 79"/>
                <a:gd name="T77" fmla="*/ 47 h 61"/>
                <a:gd name="T78" fmla="*/ 6 w 79"/>
                <a:gd name="T79" fmla="*/ 15 h 61"/>
                <a:gd name="T80" fmla="*/ 6 w 79"/>
                <a:gd name="T81" fmla="*/ 15 h 61"/>
                <a:gd name="T82" fmla="*/ 7 w 79"/>
                <a:gd name="T83" fmla="*/ 11 h 61"/>
                <a:gd name="T84" fmla="*/ 9 w 79"/>
                <a:gd name="T85" fmla="*/ 7 h 61"/>
                <a:gd name="T86" fmla="*/ 11 w 79"/>
                <a:gd name="T87" fmla="*/ 6 h 61"/>
                <a:gd name="T88" fmla="*/ 15 w 79"/>
                <a:gd name="T89" fmla="*/ 5 h 61"/>
                <a:gd name="T90" fmla="*/ 66 w 79"/>
                <a:gd name="T91" fmla="*/ 5 h 61"/>
                <a:gd name="T92" fmla="*/ 66 w 79"/>
                <a:gd name="T93" fmla="*/ 5 h 61"/>
                <a:gd name="T94" fmla="*/ 70 w 79"/>
                <a:gd name="T95" fmla="*/ 6 h 61"/>
                <a:gd name="T96" fmla="*/ 72 w 79"/>
                <a:gd name="T97" fmla="*/ 9 h 61"/>
                <a:gd name="T98" fmla="*/ 74 w 79"/>
                <a:gd name="T99" fmla="*/ 11 h 61"/>
                <a:gd name="T100" fmla="*/ 75 w 79"/>
                <a:gd name="T101" fmla="*/ 15 h 61"/>
                <a:gd name="T102" fmla="*/ 75 w 79"/>
                <a:gd name="T103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61">
                  <a:moveTo>
                    <a:pt x="0" y="10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1" y="54"/>
                  </a:lnTo>
                  <a:lnTo>
                    <a:pt x="2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1"/>
                  </a:lnTo>
                  <a:lnTo>
                    <a:pt x="76" y="58"/>
                  </a:lnTo>
                  <a:lnTo>
                    <a:pt x="78" y="54"/>
                  </a:lnTo>
                  <a:lnTo>
                    <a:pt x="79" y="50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8" y="7"/>
                  </a:lnTo>
                  <a:lnTo>
                    <a:pt x="76" y="4"/>
                  </a:lnTo>
                  <a:lnTo>
                    <a:pt x="74" y="1"/>
                  </a:lnTo>
                  <a:lnTo>
                    <a:pt x="7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2" y="4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0"/>
                  </a:lnTo>
                  <a:close/>
                  <a:moveTo>
                    <a:pt x="75" y="15"/>
                  </a:moveTo>
                  <a:lnTo>
                    <a:pt x="74" y="48"/>
                  </a:lnTo>
                  <a:lnTo>
                    <a:pt x="74" y="48"/>
                  </a:lnTo>
                  <a:lnTo>
                    <a:pt x="74" y="52"/>
                  </a:lnTo>
                  <a:lnTo>
                    <a:pt x="71" y="54"/>
                  </a:lnTo>
                  <a:lnTo>
                    <a:pt x="69" y="57"/>
                  </a:lnTo>
                  <a:lnTo>
                    <a:pt x="66" y="58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1" y="57"/>
                  </a:lnTo>
                  <a:lnTo>
                    <a:pt x="9" y="54"/>
                  </a:lnTo>
                  <a:lnTo>
                    <a:pt x="7" y="50"/>
                  </a:lnTo>
                  <a:lnTo>
                    <a:pt x="6" y="47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7" y="11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5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70" y="6"/>
                  </a:lnTo>
                  <a:lnTo>
                    <a:pt x="72" y="9"/>
                  </a:lnTo>
                  <a:lnTo>
                    <a:pt x="74" y="11"/>
                  </a:lnTo>
                  <a:lnTo>
                    <a:pt x="75" y="15"/>
                  </a:lnTo>
                  <a:lnTo>
                    <a:pt x="75" y="1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78" name="Freeform 20662"/>
            <p:cNvSpPr/>
            <p:nvPr/>
          </p:nvSpPr>
          <p:spPr bwMode="auto">
            <a:xfrm>
              <a:off x="-1574800" y="2355850"/>
              <a:ext cx="117475" cy="88900"/>
            </a:xfrm>
            <a:custGeom>
              <a:avLst/>
              <a:gdLst>
                <a:gd name="T0" fmla="*/ 0 w 74"/>
                <a:gd name="T1" fmla="*/ 56 h 56"/>
                <a:gd name="T2" fmla="*/ 74 w 74"/>
                <a:gd name="T3" fmla="*/ 56 h 56"/>
                <a:gd name="T4" fmla="*/ 74 w 74"/>
                <a:gd name="T5" fmla="*/ 2 h 56"/>
                <a:gd name="T6" fmla="*/ 74 w 74"/>
                <a:gd name="T7" fmla="*/ 0 h 56"/>
                <a:gd name="T8" fmla="*/ 1 w 74"/>
                <a:gd name="T9" fmla="*/ 0 h 56"/>
                <a:gd name="T10" fmla="*/ 0 w 74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6">
                  <a:moveTo>
                    <a:pt x="0" y="56"/>
                  </a:moveTo>
                  <a:lnTo>
                    <a:pt x="74" y="56"/>
                  </a:lnTo>
                  <a:lnTo>
                    <a:pt x="74" y="2"/>
                  </a:lnTo>
                  <a:lnTo>
                    <a:pt x="74" y="0"/>
                  </a:lnTo>
                  <a:lnTo>
                    <a:pt x="1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79" name="Freeform 20663"/>
            <p:cNvSpPr>
              <a:spLocks noEditPoints="1"/>
            </p:cNvSpPr>
            <p:nvPr/>
          </p:nvSpPr>
          <p:spPr bwMode="auto">
            <a:xfrm>
              <a:off x="-1577975" y="2352675"/>
              <a:ext cx="125413" cy="96838"/>
            </a:xfrm>
            <a:custGeom>
              <a:avLst/>
              <a:gdLst>
                <a:gd name="T0" fmla="*/ 0 w 79"/>
                <a:gd name="T1" fmla="*/ 10 h 61"/>
                <a:gd name="T2" fmla="*/ 0 w 79"/>
                <a:gd name="T3" fmla="*/ 49 h 61"/>
                <a:gd name="T4" fmla="*/ 0 w 79"/>
                <a:gd name="T5" fmla="*/ 49 h 61"/>
                <a:gd name="T6" fmla="*/ 0 w 79"/>
                <a:gd name="T7" fmla="*/ 53 h 61"/>
                <a:gd name="T8" fmla="*/ 2 w 79"/>
                <a:gd name="T9" fmla="*/ 57 h 61"/>
                <a:gd name="T10" fmla="*/ 5 w 79"/>
                <a:gd name="T11" fmla="*/ 60 h 61"/>
                <a:gd name="T12" fmla="*/ 9 w 79"/>
                <a:gd name="T13" fmla="*/ 60 h 61"/>
                <a:gd name="T14" fmla="*/ 70 w 79"/>
                <a:gd name="T15" fmla="*/ 61 h 61"/>
                <a:gd name="T16" fmla="*/ 70 w 79"/>
                <a:gd name="T17" fmla="*/ 61 h 61"/>
                <a:gd name="T18" fmla="*/ 72 w 79"/>
                <a:gd name="T19" fmla="*/ 60 h 61"/>
                <a:gd name="T20" fmla="*/ 75 w 79"/>
                <a:gd name="T21" fmla="*/ 57 h 61"/>
                <a:gd name="T22" fmla="*/ 78 w 79"/>
                <a:gd name="T23" fmla="*/ 54 h 61"/>
                <a:gd name="T24" fmla="*/ 78 w 79"/>
                <a:gd name="T25" fmla="*/ 50 h 61"/>
                <a:gd name="T26" fmla="*/ 79 w 79"/>
                <a:gd name="T27" fmla="*/ 10 h 61"/>
                <a:gd name="T28" fmla="*/ 79 w 79"/>
                <a:gd name="T29" fmla="*/ 10 h 61"/>
                <a:gd name="T30" fmla="*/ 78 w 79"/>
                <a:gd name="T31" fmla="*/ 6 h 61"/>
                <a:gd name="T32" fmla="*/ 76 w 79"/>
                <a:gd name="T33" fmla="*/ 2 h 61"/>
                <a:gd name="T34" fmla="*/ 74 w 79"/>
                <a:gd name="T35" fmla="*/ 1 h 61"/>
                <a:gd name="T36" fmla="*/ 70 w 79"/>
                <a:gd name="T37" fmla="*/ 0 h 61"/>
                <a:gd name="T38" fmla="*/ 9 w 79"/>
                <a:gd name="T39" fmla="*/ 0 h 61"/>
                <a:gd name="T40" fmla="*/ 9 w 79"/>
                <a:gd name="T41" fmla="*/ 0 h 61"/>
                <a:gd name="T42" fmla="*/ 5 w 79"/>
                <a:gd name="T43" fmla="*/ 0 h 61"/>
                <a:gd name="T44" fmla="*/ 2 w 79"/>
                <a:gd name="T45" fmla="*/ 2 h 61"/>
                <a:gd name="T46" fmla="*/ 1 w 79"/>
                <a:gd name="T47" fmla="*/ 6 h 61"/>
                <a:gd name="T48" fmla="*/ 0 w 79"/>
                <a:gd name="T49" fmla="*/ 10 h 61"/>
                <a:gd name="T50" fmla="*/ 0 w 79"/>
                <a:gd name="T51" fmla="*/ 10 h 61"/>
                <a:gd name="T52" fmla="*/ 74 w 79"/>
                <a:gd name="T53" fmla="*/ 15 h 61"/>
                <a:gd name="T54" fmla="*/ 74 w 79"/>
                <a:gd name="T55" fmla="*/ 47 h 61"/>
                <a:gd name="T56" fmla="*/ 74 w 79"/>
                <a:gd name="T57" fmla="*/ 47 h 61"/>
                <a:gd name="T58" fmla="*/ 74 w 79"/>
                <a:gd name="T59" fmla="*/ 50 h 61"/>
                <a:gd name="T60" fmla="*/ 71 w 79"/>
                <a:gd name="T61" fmla="*/ 54 h 61"/>
                <a:gd name="T62" fmla="*/ 69 w 79"/>
                <a:gd name="T63" fmla="*/ 56 h 61"/>
                <a:gd name="T64" fmla="*/ 65 w 79"/>
                <a:gd name="T65" fmla="*/ 57 h 61"/>
                <a:gd name="T66" fmla="*/ 15 w 79"/>
                <a:gd name="T67" fmla="*/ 57 h 61"/>
                <a:gd name="T68" fmla="*/ 15 w 79"/>
                <a:gd name="T69" fmla="*/ 57 h 61"/>
                <a:gd name="T70" fmla="*/ 11 w 79"/>
                <a:gd name="T71" fmla="*/ 56 h 61"/>
                <a:gd name="T72" fmla="*/ 9 w 79"/>
                <a:gd name="T73" fmla="*/ 53 h 61"/>
                <a:gd name="T74" fmla="*/ 6 w 79"/>
                <a:gd name="T75" fmla="*/ 50 h 61"/>
                <a:gd name="T76" fmla="*/ 6 w 79"/>
                <a:gd name="T77" fmla="*/ 47 h 61"/>
                <a:gd name="T78" fmla="*/ 6 w 79"/>
                <a:gd name="T79" fmla="*/ 14 h 61"/>
                <a:gd name="T80" fmla="*/ 6 w 79"/>
                <a:gd name="T81" fmla="*/ 14 h 61"/>
                <a:gd name="T82" fmla="*/ 7 w 79"/>
                <a:gd name="T83" fmla="*/ 10 h 61"/>
                <a:gd name="T84" fmla="*/ 9 w 79"/>
                <a:gd name="T85" fmla="*/ 7 h 61"/>
                <a:gd name="T86" fmla="*/ 11 w 79"/>
                <a:gd name="T87" fmla="*/ 5 h 61"/>
                <a:gd name="T88" fmla="*/ 15 w 79"/>
                <a:gd name="T89" fmla="*/ 5 h 61"/>
                <a:gd name="T90" fmla="*/ 66 w 79"/>
                <a:gd name="T91" fmla="*/ 5 h 61"/>
                <a:gd name="T92" fmla="*/ 66 w 79"/>
                <a:gd name="T93" fmla="*/ 5 h 61"/>
                <a:gd name="T94" fmla="*/ 69 w 79"/>
                <a:gd name="T95" fmla="*/ 6 h 61"/>
                <a:gd name="T96" fmla="*/ 71 w 79"/>
                <a:gd name="T97" fmla="*/ 7 h 61"/>
                <a:gd name="T98" fmla="*/ 74 w 79"/>
                <a:gd name="T99" fmla="*/ 11 h 61"/>
                <a:gd name="T100" fmla="*/ 74 w 79"/>
                <a:gd name="T101" fmla="*/ 15 h 61"/>
                <a:gd name="T102" fmla="*/ 74 w 79"/>
                <a:gd name="T103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61">
                  <a:moveTo>
                    <a:pt x="0" y="10"/>
                  </a:moveTo>
                  <a:lnTo>
                    <a:pt x="0" y="49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2" y="57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2" y="60"/>
                  </a:lnTo>
                  <a:lnTo>
                    <a:pt x="75" y="57"/>
                  </a:lnTo>
                  <a:lnTo>
                    <a:pt x="78" y="54"/>
                  </a:lnTo>
                  <a:lnTo>
                    <a:pt x="78" y="50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8" y="6"/>
                  </a:lnTo>
                  <a:lnTo>
                    <a:pt x="76" y="2"/>
                  </a:lnTo>
                  <a:lnTo>
                    <a:pt x="74" y="1"/>
                  </a:lnTo>
                  <a:lnTo>
                    <a:pt x="7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0"/>
                  </a:lnTo>
                  <a:close/>
                  <a:moveTo>
                    <a:pt x="74" y="15"/>
                  </a:moveTo>
                  <a:lnTo>
                    <a:pt x="74" y="47"/>
                  </a:lnTo>
                  <a:lnTo>
                    <a:pt x="74" y="47"/>
                  </a:lnTo>
                  <a:lnTo>
                    <a:pt x="74" y="50"/>
                  </a:lnTo>
                  <a:lnTo>
                    <a:pt x="71" y="54"/>
                  </a:lnTo>
                  <a:lnTo>
                    <a:pt x="69" y="56"/>
                  </a:lnTo>
                  <a:lnTo>
                    <a:pt x="65" y="57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1" y="56"/>
                  </a:lnTo>
                  <a:lnTo>
                    <a:pt x="9" y="53"/>
                  </a:lnTo>
                  <a:lnTo>
                    <a:pt x="6" y="50"/>
                  </a:lnTo>
                  <a:lnTo>
                    <a:pt x="6" y="47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5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9" y="6"/>
                  </a:lnTo>
                  <a:lnTo>
                    <a:pt x="71" y="7"/>
                  </a:lnTo>
                  <a:lnTo>
                    <a:pt x="74" y="11"/>
                  </a:lnTo>
                  <a:lnTo>
                    <a:pt x="74" y="15"/>
                  </a:lnTo>
                  <a:lnTo>
                    <a:pt x="74" y="1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80" name="Freeform 20664"/>
            <p:cNvSpPr/>
            <p:nvPr/>
          </p:nvSpPr>
          <p:spPr bwMode="auto">
            <a:xfrm>
              <a:off x="-1725613" y="2354263"/>
              <a:ext cx="117475" cy="90488"/>
            </a:xfrm>
            <a:custGeom>
              <a:avLst/>
              <a:gdLst>
                <a:gd name="T0" fmla="*/ 0 w 74"/>
                <a:gd name="T1" fmla="*/ 56 h 57"/>
                <a:gd name="T2" fmla="*/ 74 w 74"/>
                <a:gd name="T3" fmla="*/ 57 h 57"/>
                <a:gd name="T4" fmla="*/ 74 w 74"/>
                <a:gd name="T5" fmla="*/ 1 h 57"/>
                <a:gd name="T6" fmla="*/ 73 w 74"/>
                <a:gd name="T7" fmla="*/ 0 h 57"/>
                <a:gd name="T8" fmla="*/ 1 w 74"/>
                <a:gd name="T9" fmla="*/ 0 h 57"/>
                <a:gd name="T10" fmla="*/ 0 w 74"/>
                <a:gd name="T11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7">
                  <a:moveTo>
                    <a:pt x="0" y="56"/>
                  </a:moveTo>
                  <a:lnTo>
                    <a:pt x="74" y="57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1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81" name="Freeform 20665"/>
            <p:cNvSpPr>
              <a:spLocks noEditPoints="1"/>
            </p:cNvSpPr>
            <p:nvPr/>
          </p:nvSpPr>
          <p:spPr bwMode="auto">
            <a:xfrm>
              <a:off x="-1730375" y="2349500"/>
              <a:ext cx="127000" cy="98425"/>
            </a:xfrm>
            <a:custGeom>
              <a:avLst/>
              <a:gdLst>
                <a:gd name="T0" fmla="*/ 0 w 80"/>
                <a:gd name="T1" fmla="*/ 11 h 62"/>
                <a:gd name="T2" fmla="*/ 0 w 80"/>
                <a:gd name="T3" fmla="*/ 51 h 62"/>
                <a:gd name="T4" fmla="*/ 0 w 80"/>
                <a:gd name="T5" fmla="*/ 51 h 62"/>
                <a:gd name="T6" fmla="*/ 0 w 80"/>
                <a:gd name="T7" fmla="*/ 55 h 62"/>
                <a:gd name="T8" fmla="*/ 3 w 80"/>
                <a:gd name="T9" fmla="*/ 58 h 62"/>
                <a:gd name="T10" fmla="*/ 6 w 80"/>
                <a:gd name="T11" fmla="*/ 60 h 62"/>
                <a:gd name="T12" fmla="*/ 8 w 80"/>
                <a:gd name="T13" fmla="*/ 62 h 62"/>
                <a:gd name="T14" fmla="*/ 71 w 80"/>
                <a:gd name="T15" fmla="*/ 62 h 62"/>
                <a:gd name="T16" fmla="*/ 71 w 80"/>
                <a:gd name="T17" fmla="*/ 62 h 62"/>
                <a:gd name="T18" fmla="*/ 73 w 80"/>
                <a:gd name="T19" fmla="*/ 60 h 62"/>
                <a:gd name="T20" fmla="*/ 76 w 80"/>
                <a:gd name="T21" fmla="*/ 59 h 62"/>
                <a:gd name="T22" fmla="*/ 79 w 80"/>
                <a:gd name="T23" fmla="*/ 55 h 62"/>
                <a:gd name="T24" fmla="*/ 79 w 80"/>
                <a:gd name="T25" fmla="*/ 51 h 62"/>
                <a:gd name="T26" fmla="*/ 80 w 80"/>
                <a:gd name="T27" fmla="*/ 11 h 62"/>
                <a:gd name="T28" fmla="*/ 80 w 80"/>
                <a:gd name="T29" fmla="*/ 11 h 62"/>
                <a:gd name="T30" fmla="*/ 79 w 80"/>
                <a:gd name="T31" fmla="*/ 7 h 62"/>
                <a:gd name="T32" fmla="*/ 77 w 80"/>
                <a:gd name="T33" fmla="*/ 4 h 62"/>
                <a:gd name="T34" fmla="*/ 75 w 80"/>
                <a:gd name="T35" fmla="*/ 2 h 62"/>
                <a:gd name="T36" fmla="*/ 71 w 80"/>
                <a:gd name="T37" fmla="*/ 2 h 62"/>
                <a:gd name="T38" fmla="*/ 10 w 80"/>
                <a:gd name="T39" fmla="*/ 0 h 62"/>
                <a:gd name="T40" fmla="*/ 10 w 80"/>
                <a:gd name="T41" fmla="*/ 0 h 62"/>
                <a:gd name="T42" fmla="*/ 6 w 80"/>
                <a:gd name="T43" fmla="*/ 2 h 62"/>
                <a:gd name="T44" fmla="*/ 3 w 80"/>
                <a:gd name="T45" fmla="*/ 3 h 62"/>
                <a:gd name="T46" fmla="*/ 2 w 80"/>
                <a:gd name="T47" fmla="*/ 7 h 62"/>
                <a:gd name="T48" fmla="*/ 0 w 80"/>
                <a:gd name="T49" fmla="*/ 11 h 62"/>
                <a:gd name="T50" fmla="*/ 0 w 80"/>
                <a:gd name="T51" fmla="*/ 11 h 62"/>
                <a:gd name="T52" fmla="*/ 75 w 80"/>
                <a:gd name="T53" fmla="*/ 16 h 62"/>
                <a:gd name="T54" fmla="*/ 75 w 80"/>
                <a:gd name="T55" fmla="*/ 49 h 62"/>
                <a:gd name="T56" fmla="*/ 75 w 80"/>
                <a:gd name="T57" fmla="*/ 49 h 62"/>
                <a:gd name="T58" fmla="*/ 73 w 80"/>
                <a:gd name="T59" fmla="*/ 52 h 62"/>
                <a:gd name="T60" fmla="*/ 72 w 80"/>
                <a:gd name="T61" fmla="*/ 55 h 62"/>
                <a:gd name="T62" fmla="*/ 69 w 80"/>
                <a:gd name="T63" fmla="*/ 58 h 62"/>
                <a:gd name="T64" fmla="*/ 66 w 80"/>
                <a:gd name="T65" fmla="*/ 58 h 62"/>
                <a:gd name="T66" fmla="*/ 15 w 80"/>
                <a:gd name="T67" fmla="*/ 58 h 62"/>
                <a:gd name="T68" fmla="*/ 15 w 80"/>
                <a:gd name="T69" fmla="*/ 58 h 62"/>
                <a:gd name="T70" fmla="*/ 12 w 80"/>
                <a:gd name="T71" fmla="*/ 56 h 62"/>
                <a:gd name="T72" fmla="*/ 10 w 80"/>
                <a:gd name="T73" fmla="*/ 55 h 62"/>
                <a:gd name="T74" fmla="*/ 7 w 80"/>
                <a:gd name="T75" fmla="*/ 51 h 62"/>
                <a:gd name="T76" fmla="*/ 7 w 80"/>
                <a:gd name="T77" fmla="*/ 47 h 62"/>
                <a:gd name="T78" fmla="*/ 7 w 80"/>
                <a:gd name="T79" fmla="*/ 16 h 62"/>
                <a:gd name="T80" fmla="*/ 7 w 80"/>
                <a:gd name="T81" fmla="*/ 16 h 62"/>
                <a:gd name="T82" fmla="*/ 8 w 80"/>
                <a:gd name="T83" fmla="*/ 12 h 62"/>
                <a:gd name="T84" fmla="*/ 10 w 80"/>
                <a:gd name="T85" fmla="*/ 8 h 62"/>
                <a:gd name="T86" fmla="*/ 12 w 80"/>
                <a:gd name="T87" fmla="*/ 7 h 62"/>
                <a:gd name="T88" fmla="*/ 16 w 80"/>
                <a:gd name="T89" fmla="*/ 6 h 62"/>
                <a:gd name="T90" fmla="*/ 67 w 80"/>
                <a:gd name="T91" fmla="*/ 6 h 62"/>
                <a:gd name="T92" fmla="*/ 67 w 80"/>
                <a:gd name="T93" fmla="*/ 6 h 62"/>
                <a:gd name="T94" fmla="*/ 69 w 80"/>
                <a:gd name="T95" fmla="*/ 7 h 62"/>
                <a:gd name="T96" fmla="*/ 72 w 80"/>
                <a:gd name="T97" fmla="*/ 9 h 62"/>
                <a:gd name="T98" fmla="*/ 75 w 80"/>
                <a:gd name="T99" fmla="*/ 12 h 62"/>
                <a:gd name="T100" fmla="*/ 75 w 80"/>
                <a:gd name="T101" fmla="*/ 16 h 62"/>
                <a:gd name="T102" fmla="*/ 75 w 80"/>
                <a:gd name="T103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62">
                  <a:moveTo>
                    <a:pt x="0" y="1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71" y="62"/>
                  </a:lnTo>
                  <a:lnTo>
                    <a:pt x="71" y="62"/>
                  </a:lnTo>
                  <a:lnTo>
                    <a:pt x="73" y="60"/>
                  </a:lnTo>
                  <a:lnTo>
                    <a:pt x="76" y="59"/>
                  </a:lnTo>
                  <a:lnTo>
                    <a:pt x="79" y="55"/>
                  </a:lnTo>
                  <a:lnTo>
                    <a:pt x="79" y="5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79" y="7"/>
                  </a:lnTo>
                  <a:lnTo>
                    <a:pt x="77" y="4"/>
                  </a:lnTo>
                  <a:lnTo>
                    <a:pt x="75" y="2"/>
                  </a:lnTo>
                  <a:lnTo>
                    <a:pt x="71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3" y="3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75" y="16"/>
                  </a:moveTo>
                  <a:lnTo>
                    <a:pt x="75" y="49"/>
                  </a:lnTo>
                  <a:lnTo>
                    <a:pt x="75" y="49"/>
                  </a:lnTo>
                  <a:lnTo>
                    <a:pt x="73" y="52"/>
                  </a:lnTo>
                  <a:lnTo>
                    <a:pt x="72" y="55"/>
                  </a:lnTo>
                  <a:lnTo>
                    <a:pt x="69" y="58"/>
                  </a:lnTo>
                  <a:lnTo>
                    <a:pt x="66" y="58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2" y="56"/>
                  </a:lnTo>
                  <a:lnTo>
                    <a:pt x="10" y="55"/>
                  </a:lnTo>
                  <a:lnTo>
                    <a:pt x="7" y="51"/>
                  </a:lnTo>
                  <a:lnTo>
                    <a:pt x="7" y="47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0" y="8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9" y="7"/>
                  </a:lnTo>
                  <a:lnTo>
                    <a:pt x="72" y="9"/>
                  </a:lnTo>
                  <a:lnTo>
                    <a:pt x="75" y="12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82" name="Freeform 20666"/>
            <p:cNvSpPr/>
            <p:nvPr/>
          </p:nvSpPr>
          <p:spPr bwMode="auto">
            <a:xfrm>
              <a:off x="-2562225" y="2347913"/>
              <a:ext cx="808038" cy="95250"/>
            </a:xfrm>
            <a:custGeom>
              <a:avLst/>
              <a:gdLst>
                <a:gd name="T0" fmla="*/ 0 w 509"/>
                <a:gd name="T1" fmla="*/ 56 h 60"/>
                <a:gd name="T2" fmla="*/ 509 w 509"/>
                <a:gd name="T3" fmla="*/ 60 h 60"/>
                <a:gd name="T4" fmla="*/ 509 w 509"/>
                <a:gd name="T5" fmla="*/ 4 h 60"/>
                <a:gd name="T6" fmla="*/ 508 w 509"/>
                <a:gd name="T7" fmla="*/ 4 h 60"/>
                <a:gd name="T8" fmla="*/ 0 w 509"/>
                <a:gd name="T9" fmla="*/ 0 h 60"/>
                <a:gd name="T10" fmla="*/ 0 w 509"/>
                <a:gd name="T11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9" h="60">
                  <a:moveTo>
                    <a:pt x="0" y="56"/>
                  </a:moveTo>
                  <a:lnTo>
                    <a:pt x="509" y="60"/>
                  </a:lnTo>
                  <a:lnTo>
                    <a:pt x="509" y="4"/>
                  </a:lnTo>
                  <a:lnTo>
                    <a:pt x="508" y="4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83" name="Freeform 20667"/>
            <p:cNvSpPr>
              <a:spLocks noEditPoints="1"/>
            </p:cNvSpPr>
            <p:nvPr/>
          </p:nvSpPr>
          <p:spPr bwMode="auto">
            <a:xfrm>
              <a:off x="-2568575" y="2343150"/>
              <a:ext cx="815975" cy="101600"/>
            </a:xfrm>
            <a:custGeom>
              <a:avLst/>
              <a:gdLst>
                <a:gd name="T0" fmla="*/ 1 w 514"/>
                <a:gd name="T1" fmla="*/ 11 h 64"/>
                <a:gd name="T2" fmla="*/ 0 w 514"/>
                <a:gd name="T3" fmla="*/ 50 h 64"/>
                <a:gd name="T4" fmla="*/ 0 w 514"/>
                <a:gd name="T5" fmla="*/ 50 h 64"/>
                <a:gd name="T6" fmla="*/ 1 w 514"/>
                <a:gd name="T7" fmla="*/ 54 h 64"/>
                <a:gd name="T8" fmla="*/ 2 w 514"/>
                <a:gd name="T9" fmla="*/ 58 h 64"/>
                <a:gd name="T10" fmla="*/ 5 w 514"/>
                <a:gd name="T11" fmla="*/ 60 h 64"/>
                <a:gd name="T12" fmla="*/ 9 w 514"/>
                <a:gd name="T13" fmla="*/ 60 h 64"/>
                <a:gd name="T14" fmla="*/ 506 w 514"/>
                <a:gd name="T15" fmla="*/ 64 h 64"/>
                <a:gd name="T16" fmla="*/ 506 w 514"/>
                <a:gd name="T17" fmla="*/ 64 h 64"/>
                <a:gd name="T18" fmla="*/ 509 w 514"/>
                <a:gd name="T19" fmla="*/ 64 h 64"/>
                <a:gd name="T20" fmla="*/ 512 w 514"/>
                <a:gd name="T21" fmla="*/ 62 h 64"/>
                <a:gd name="T22" fmla="*/ 514 w 514"/>
                <a:gd name="T23" fmla="*/ 59 h 64"/>
                <a:gd name="T24" fmla="*/ 514 w 514"/>
                <a:gd name="T25" fmla="*/ 55 h 64"/>
                <a:gd name="T26" fmla="*/ 514 w 514"/>
                <a:gd name="T27" fmla="*/ 15 h 64"/>
                <a:gd name="T28" fmla="*/ 514 w 514"/>
                <a:gd name="T29" fmla="*/ 15 h 64"/>
                <a:gd name="T30" fmla="*/ 514 w 514"/>
                <a:gd name="T31" fmla="*/ 11 h 64"/>
                <a:gd name="T32" fmla="*/ 513 w 514"/>
                <a:gd name="T33" fmla="*/ 7 h 64"/>
                <a:gd name="T34" fmla="*/ 509 w 514"/>
                <a:gd name="T35" fmla="*/ 6 h 64"/>
                <a:gd name="T36" fmla="*/ 506 w 514"/>
                <a:gd name="T37" fmla="*/ 4 h 64"/>
                <a:gd name="T38" fmla="*/ 9 w 514"/>
                <a:gd name="T39" fmla="*/ 0 h 64"/>
                <a:gd name="T40" fmla="*/ 9 w 514"/>
                <a:gd name="T41" fmla="*/ 0 h 64"/>
                <a:gd name="T42" fmla="*/ 6 w 514"/>
                <a:gd name="T43" fmla="*/ 0 h 64"/>
                <a:gd name="T44" fmla="*/ 4 w 514"/>
                <a:gd name="T45" fmla="*/ 3 h 64"/>
                <a:gd name="T46" fmla="*/ 1 w 514"/>
                <a:gd name="T47" fmla="*/ 7 h 64"/>
                <a:gd name="T48" fmla="*/ 1 w 514"/>
                <a:gd name="T49" fmla="*/ 11 h 64"/>
                <a:gd name="T50" fmla="*/ 1 w 514"/>
                <a:gd name="T51" fmla="*/ 11 h 64"/>
                <a:gd name="T52" fmla="*/ 510 w 514"/>
                <a:gd name="T53" fmla="*/ 20 h 64"/>
                <a:gd name="T54" fmla="*/ 510 w 514"/>
                <a:gd name="T55" fmla="*/ 51 h 64"/>
                <a:gd name="T56" fmla="*/ 510 w 514"/>
                <a:gd name="T57" fmla="*/ 51 h 64"/>
                <a:gd name="T58" fmla="*/ 509 w 514"/>
                <a:gd name="T59" fmla="*/ 55 h 64"/>
                <a:gd name="T60" fmla="*/ 508 w 514"/>
                <a:gd name="T61" fmla="*/ 59 h 64"/>
                <a:gd name="T62" fmla="*/ 505 w 514"/>
                <a:gd name="T63" fmla="*/ 60 h 64"/>
                <a:gd name="T64" fmla="*/ 501 w 514"/>
                <a:gd name="T65" fmla="*/ 62 h 64"/>
                <a:gd name="T66" fmla="*/ 16 w 514"/>
                <a:gd name="T67" fmla="*/ 58 h 64"/>
                <a:gd name="T68" fmla="*/ 16 w 514"/>
                <a:gd name="T69" fmla="*/ 58 h 64"/>
                <a:gd name="T70" fmla="*/ 12 w 514"/>
                <a:gd name="T71" fmla="*/ 56 h 64"/>
                <a:gd name="T72" fmla="*/ 9 w 514"/>
                <a:gd name="T73" fmla="*/ 55 h 64"/>
                <a:gd name="T74" fmla="*/ 8 w 514"/>
                <a:gd name="T75" fmla="*/ 51 h 64"/>
                <a:gd name="T76" fmla="*/ 6 w 514"/>
                <a:gd name="T77" fmla="*/ 47 h 64"/>
                <a:gd name="T78" fmla="*/ 8 w 514"/>
                <a:gd name="T79" fmla="*/ 16 h 64"/>
                <a:gd name="T80" fmla="*/ 8 w 514"/>
                <a:gd name="T81" fmla="*/ 16 h 64"/>
                <a:gd name="T82" fmla="*/ 8 w 514"/>
                <a:gd name="T83" fmla="*/ 12 h 64"/>
                <a:gd name="T84" fmla="*/ 10 w 514"/>
                <a:gd name="T85" fmla="*/ 8 h 64"/>
                <a:gd name="T86" fmla="*/ 13 w 514"/>
                <a:gd name="T87" fmla="*/ 6 h 64"/>
                <a:gd name="T88" fmla="*/ 16 w 514"/>
                <a:gd name="T89" fmla="*/ 6 h 64"/>
                <a:gd name="T90" fmla="*/ 502 w 514"/>
                <a:gd name="T91" fmla="*/ 10 h 64"/>
                <a:gd name="T92" fmla="*/ 502 w 514"/>
                <a:gd name="T93" fmla="*/ 10 h 64"/>
                <a:gd name="T94" fmla="*/ 505 w 514"/>
                <a:gd name="T95" fmla="*/ 10 h 64"/>
                <a:gd name="T96" fmla="*/ 508 w 514"/>
                <a:gd name="T97" fmla="*/ 12 h 64"/>
                <a:gd name="T98" fmla="*/ 510 w 514"/>
                <a:gd name="T99" fmla="*/ 16 h 64"/>
                <a:gd name="T100" fmla="*/ 510 w 514"/>
                <a:gd name="T101" fmla="*/ 20 h 64"/>
                <a:gd name="T102" fmla="*/ 510 w 514"/>
                <a:gd name="T103" fmla="*/ 2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14" h="64">
                  <a:moveTo>
                    <a:pt x="1" y="11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1" y="54"/>
                  </a:lnTo>
                  <a:lnTo>
                    <a:pt x="2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506" y="64"/>
                  </a:lnTo>
                  <a:lnTo>
                    <a:pt x="506" y="64"/>
                  </a:lnTo>
                  <a:lnTo>
                    <a:pt x="509" y="64"/>
                  </a:lnTo>
                  <a:lnTo>
                    <a:pt x="512" y="62"/>
                  </a:lnTo>
                  <a:lnTo>
                    <a:pt x="514" y="59"/>
                  </a:lnTo>
                  <a:lnTo>
                    <a:pt x="514" y="55"/>
                  </a:lnTo>
                  <a:lnTo>
                    <a:pt x="514" y="15"/>
                  </a:lnTo>
                  <a:lnTo>
                    <a:pt x="514" y="15"/>
                  </a:lnTo>
                  <a:lnTo>
                    <a:pt x="514" y="11"/>
                  </a:lnTo>
                  <a:lnTo>
                    <a:pt x="513" y="7"/>
                  </a:lnTo>
                  <a:lnTo>
                    <a:pt x="509" y="6"/>
                  </a:lnTo>
                  <a:lnTo>
                    <a:pt x="506" y="4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1" y="7"/>
                  </a:lnTo>
                  <a:lnTo>
                    <a:pt x="1" y="11"/>
                  </a:lnTo>
                  <a:lnTo>
                    <a:pt x="1" y="11"/>
                  </a:lnTo>
                  <a:close/>
                  <a:moveTo>
                    <a:pt x="510" y="20"/>
                  </a:moveTo>
                  <a:lnTo>
                    <a:pt x="510" y="51"/>
                  </a:lnTo>
                  <a:lnTo>
                    <a:pt x="510" y="51"/>
                  </a:lnTo>
                  <a:lnTo>
                    <a:pt x="509" y="55"/>
                  </a:lnTo>
                  <a:lnTo>
                    <a:pt x="508" y="59"/>
                  </a:lnTo>
                  <a:lnTo>
                    <a:pt x="505" y="60"/>
                  </a:lnTo>
                  <a:lnTo>
                    <a:pt x="501" y="62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2" y="56"/>
                  </a:lnTo>
                  <a:lnTo>
                    <a:pt x="9" y="55"/>
                  </a:lnTo>
                  <a:lnTo>
                    <a:pt x="8" y="51"/>
                  </a:lnTo>
                  <a:lnTo>
                    <a:pt x="6" y="47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0" y="8"/>
                  </a:lnTo>
                  <a:lnTo>
                    <a:pt x="13" y="6"/>
                  </a:lnTo>
                  <a:lnTo>
                    <a:pt x="16" y="6"/>
                  </a:lnTo>
                  <a:lnTo>
                    <a:pt x="502" y="10"/>
                  </a:lnTo>
                  <a:lnTo>
                    <a:pt x="502" y="10"/>
                  </a:lnTo>
                  <a:lnTo>
                    <a:pt x="505" y="10"/>
                  </a:lnTo>
                  <a:lnTo>
                    <a:pt x="508" y="12"/>
                  </a:lnTo>
                  <a:lnTo>
                    <a:pt x="510" y="16"/>
                  </a:lnTo>
                  <a:lnTo>
                    <a:pt x="510" y="20"/>
                  </a:lnTo>
                  <a:lnTo>
                    <a:pt x="510" y="20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84" name="Freeform 20668"/>
            <p:cNvSpPr/>
            <p:nvPr/>
          </p:nvSpPr>
          <p:spPr bwMode="auto">
            <a:xfrm>
              <a:off x="-2713038" y="2346325"/>
              <a:ext cx="115888" cy="90488"/>
            </a:xfrm>
            <a:custGeom>
              <a:avLst/>
              <a:gdLst>
                <a:gd name="T0" fmla="*/ 0 w 73"/>
                <a:gd name="T1" fmla="*/ 56 h 57"/>
                <a:gd name="T2" fmla="*/ 73 w 73"/>
                <a:gd name="T3" fmla="*/ 57 h 57"/>
                <a:gd name="T4" fmla="*/ 73 w 73"/>
                <a:gd name="T5" fmla="*/ 1 h 57"/>
                <a:gd name="T6" fmla="*/ 73 w 73"/>
                <a:gd name="T7" fmla="*/ 1 h 57"/>
                <a:gd name="T8" fmla="*/ 0 w 73"/>
                <a:gd name="T9" fmla="*/ 0 h 57"/>
                <a:gd name="T10" fmla="*/ 0 w 73"/>
                <a:gd name="T11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57">
                  <a:moveTo>
                    <a:pt x="0" y="56"/>
                  </a:moveTo>
                  <a:lnTo>
                    <a:pt x="73" y="57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85" name="Freeform 20669"/>
            <p:cNvSpPr>
              <a:spLocks noEditPoints="1"/>
            </p:cNvSpPr>
            <p:nvPr/>
          </p:nvSpPr>
          <p:spPr bwMode="auto">
            <a:xfrm>
              <a:off x="-2719388" y="2341563"/>
              <a:ext cx="125413" cy="96838"/>
            </a:xfrm>
            <a:custGeom>
              <a:avLst/>
              <a:gdLst>
                <a:gd name="T0" fmla="*/ 1 w 79"/>
                <a:gd name="T1" fmla="*/ 11 h 61"/>
                <a:gd name="T2" fmla="*/ 0 w 79"/>
                <a:gd name="T3" fmla="*/ 51 h 61"/>
                <a:gd name="T4" fmla="*/ 0 w 79"/>
                <a:gd name="T5" fmla="*/ 51 h 61"/>
                <a:gd name="T6" fmla="*/ 1 w 79"/>
                <a:gd name="T7" fmla="*/ 55 h 61"/>
                <a:gd name="T8" fmla="*/ 2 w 79"/>
                <a:gd name="T9" fmla="*/ 57 h 61"/>
                <a:gd name="T10" fmla="*/ 5 w 79"/>
                <a:gd name="T11" fmla="*/ 60 h 61"/>
                <a:gd name="T12" fmla="*/ 9 w 79"/>
                <a:gd name="T13" fmla="*/ 61 h 61"/>
                <a:gd name="T14" fmla="*/ 70 w 79"/>
                <a:gd name="T15" fmla="*/ 61 h 61"/>
                <a:gd name="T16" fmla="*/ 70 w 79"/>
                <a:gd name="T17" fmla="*/ 61 h 61"/>
                <a:gd name="T18" fmla="*/ 74 w 79"/>
                <a:gd name="T19" fmla="*/ 61 h 61"/>
                <a:gd name="T20" fmla="*/ 77 w 79"/>
                <a:gd name="T21" fmla="*/ 59 h 61"/>
                <a:gd name="T22" fmla="*/ 78 w 79"/>
                <a:gd name="T23" fmla="*/ 55 h 61"/>
                <a:gd name="T24" fmla="*/ 79 w 79"/>
                <a:gd name="T25" fmla="*/ 51 h 61"/>
                <a:gd name="T26" fmla="*/ 79 w 79"/>
                <a:gd name="T27" fmla="*/ 12 h 61"/>
                <a:gd name="T28" fmla="*/ 79 w 79"/>
                <a:gd name="T29" fmla="*/ 12 h 61"/>
                <a:gd name="T30" fmla="*/ 78 w 79"/>
                <a:gd name="T31" fmla="*/ 8 h 61"/>
                <a:gd name="T32" fmla="*/ 77 w 79"/>
                <a:gd name="T33" fmla="*/ 4 h 61"/>
                <a:gd name="T34" fmla="*/ 74 w 79"/>
                <a:gd name="T35" fmla="*/ 1 h 61"/>
                <a:gd name="T36" fmla="*/ 70 w 79"/>
                <a:gd name="T37" fmla="*/ 1 h 61"/>
                <a:gd name="T38" fmla="*/ 9 w 79"/>
                <a:gd name="T39" fmla="*/ 0 h 61"/>
                <a:gd name="T40" fmla="*/ 9 w 79"/>
                <a:gd name="T41" fmla="*/ 0 h 61"/>
                <a:gd name="T42" fmla="*/ 6 w 79"/>
                <a:gd name="T43" fmla="*/ 1 h 61"/>
                <a:gd name="T44" fmla="*/ 4 w 79"/>
                <a:gd name="T45" fmla="*/ 4 h 61"/>
                <a:gd name="T46" fmla="*/ 1 w 79"/>
                <a:gd name="T47" fmla="*/ 7 h 61"/>
                <a:gd name="T48" fmla="*/ 1 w 79"/>
                <a:gd name="T49" fmla="*/ 11 h 61"/>
                <a:gd name="T50" fmla="*/ 1 w 79"/>
                <a:gd name="T51" fmla="*/ 11 h 61"/>
                <a:gd name="T52" fmla="*/ 75 w 79"/>
                <a:gd name="T53" fmla="*/ 16 h 61"/>
                <a:gd name="T54" fmla="*/ 74 w 79"/>
                <a:gd name="T55" fmla="*/ 48 h 61"/>
                <a:gd name="T56" fmla="*/ 74 w 79"/>
                <a:gd name="T57" fmla="*/ 48 h 61"/>
                <a:gd name="T58" fmla="*/ 74 w 79"/>
                <a:gd name="T59" fmla="*/ 52 h 61"/>
                <a:gd name="T60" fmla="*/ 71 w 79"/>
                <a:gd name="T61" fmla="*/ 55 h 61"/>
                <a:gd name="T62" fmla="*/ 69 w 79"/>
                <a:gd name="T63" fmla="*/ 57 h 61"/>
                <a:gd name="T64" fmla="*/ 66 w 79"/>
                <a:gd name="T65" fmla="*/ 59 h 61"/>
                <a:gd name="T66" fmla="*/ 15 w 79"/>
                <a:gd name="T67" fmla="*/ 57 h 61"/>
                <a:gd name="T68" fmla="*/ 15 w 79"/>
                <a:gd name="T69" fmla="*/ 57 h 61"/>
                <a:gd name="T70" fmla="*/ 12 w 79"/>
                <a:gd name="T71" fmla="*/ 57 h 61"/>
                <a:gd name="T72" fmla="*/ 9 w 79"/>
                <a:gd name="T73" fmla="*/ 55 h 61"/>
                <a:gd name="T74" fmla="*/ 8 w 79"/>
                <a:gd name="T75" fmla="*/ 51 h 61"/>
                <a:gd name="T76" fmla="*/ 6 w 79"/>
                <a:gd name="T77" fmla="*/ 47 h 61"/>
                <a:gd name="T78" fmla="*/ 6 w 79"/>
                <a:gd name="T79" fmla="*/ 16 h 61"/>
                <a:gd name="T80" fmla="*/ 6 w 79"/>
                <a:gd name="T81" fmla="*/ 16 h 61"/>
                <a:gd name="T82" fmla="*/ 8 w 79"/>
                <a:gd name="T83" fmla="*/ 12 h 61"/>
                <a:gd name="T84" fmla="*/ 9 w 79"/>
                <a:gd name="T85" fmla="*/ 8 h 61"/>
                <a:gd name="T86" fmla="*/ 13 w 79"/>
                <a:gd name="T87" fmla="*/ 7 h 61"/>
                <a:gd name="T88" fmla="*/ 15 w 79"/>
                <a:gd name="T89" fmla="*/ 5 h 61"/>
                <a:gd name="T90" fmla="*/ 66 w 79"/>
                <a:gd name="T91" fmla="*/ 5 h 61"/>
                <a:gd name="T92" fmla="*/ 66 w 79"/>
                <a:gd name="T93" fmla="*/ 5 h 61"/>
                <a:gd name="T94" fmla="*/ 70 w 79"/>
                <a:gd name="T95" fmla="*/ 7 h 61"/>
                <a:gd name="T96" fmla="*/ 73 w 79"/>
                <a:gd name="T97" fmla="*/ 9 h 61"/>
                <a:gd name="T98" fmla="*/ 74 w 79"/>
                <a:gd name="T99" fmla="*/ 12 h 61"/>
                <a:gd name="T100" fmla="*/ 75 w 79"/>
                <a:gd name="T101" fmla="*/ 16 h 61"/>
                <a:gd name="T102" fmla="*/ 75 w 79"/>
                <a:gd name="T103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61">
                  <a:moveTo>
                    <a:pt x="1" y="11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1" y="55"/>
                  </a:lnTo>
                  <a:lnTo>
                    <a:pt x="2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4" y="61"/>
                  </a:lnTo>
                  <a:lnTo>
                    <a:pt x="77" y="59"/>
                  </a:lnTo>
                  <a:lnTo>
                    <a:pt x="78" y="55"/>
                  </a:lnTo>
                  <a:lnTo>
                    <a:pt x="79" y="51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8" y="8"/>
                  </a:lnTo>
                  <a:lnTo>
                    <a:pt x="77" y="4"/>
                  </a:lnTo>
                  <a:lnTo>
                    <a:pt x="74" y="1"/>
                  </a:lnTo>
                  <a:lnTo>
                    <a:pt x="7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1" y="11"/>
                  </a:lnTo>
                  <a:lnTo>
                    <a:pt x="1" y="11"/>
                  </a:lnTo>
                  <a:close/>
                  <a:moveTo>
                    <a:pt x="75" y="16"/>
                  </a:moveTo>
                  <a:lnTo>
                    <a:pt x="74" y="48"/>
                  </a:lnTo>
                  <a:lnTo>
                    <a:pt x="74" y="48"/>
                  </a:lnTo>
                  <a:lnTo>
                    <a:pt x="74" y="52"/>
                  </a:lnTo>
                  <a:lnTo>
                    <a:pt x="71" y="55"/>
                  </a:lnTo>
                  <a:lnTo>
                    <a:pt x="69" y="57"/>
                  </a:lnTo>
                  <a:lnTo>
                    <a:pt x="66" y="59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2" y="57"/>
                  </a:lnTo>
                  <a:lnTo>
                    <a:pt x="9" y="55"/>
                  </a:lnTo>
                  <a:lnTo>
                    <a:pt x="8" y="51"/>
                  </a:lnTo>
                  <a:lnTo>
                    <a:pt x="6" y="4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2"/>
                  </a:lnTo>
                  <a:lnTo>
                    <a:pt x="9" y="8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70" y="7"/>
                  </a:lnTo>
                  <a:lnTo>
                    <a:pt x="73" y="9"/>
                  </a:lnTo>
                  <a:lnTo>
                    <a:pt x="74" y="12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86" name="Freeform 20670"/>
            <p:cNvSpPr/>
            <p:nvPr/>
          </p:nvSpPr>
          <p:spPr bwMode="auto">
            <a:xfrm>
              <a:off x="-2863850" y="2346325"/>
              <a:ext cx="115888" cy="88900"/>
            </a:xfrm>
            <a:custGeom>
              <a:avLst/>
              <a:gdLst>
                <a:gd name="T0" fmla="*/ 0 w 73"/>
                <a:gd name="T1" fmla="*/ 56 h 56"/>
                <a:gd name="T2" fmla="*/ 73 w 73"/>
                <a:gd name="T3" fmla="*/ 56 h 56"/>
                <a:gd name="T4" fmla="*/ 73 w 73"/>
                <a:gd name="T5" fmla="*/ 13 h 56"/>
                <a:gd name="T6" fmla="*/ 73 w 73"/>
                <a:gd name="T7" fmla="*/ 13 h 56"/>
                <a:gd name="T8" fmla="*/ 71 w 73"/>
                <a:gd name="T9" fmla="*/ 8 h 56"/>
                <a:gd name="T10" fmla="*/ 69 w 73"/>
                <a:gd name="T11" fmla="*/ 4 h 56"/>
                <a:gd name="T12" fmla="*/ 65 w 73"/>
                <a:gd name="T13" fmla="*/ 1 h 56"/>
                <a:gd name="T14" fmla="*/ 60 w 73"/>
                <a:gd name="T15" fmla="*/ 0 h 56"/>
                <a:gd name="T16" fmla="*/ 0 w 73"/>
                <a:gd name="T17" fmla="*/ 0 h 56"/>
                <a:gd name="T18" fmla="*/ 0 w 73"/>
                <a:gd name="T1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56">
                  <a:moveTo>
                    <a:pt x="0" y="56"/>
                  </a:moveTo>
                  <a:lnTo>
                    <a:pt x="73" y="56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71" y="8"/>
                  </a:lnTo>
                  <a:lnTo>
                    <a:pt x="69" y="4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0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87" name="Freeform 20671"/>
            <p:cNvSpPr>
              <a:spLocks noEditPoints="1"/>
            </p:cNvSpPr>
            <p:nvPr/>
          </p:nvSpPr>
          <p:spPr bwMode="auto">
            <a:xfrm>
              <a:off x="-2870200" y="2341563"/>
              <a:ext cx="125413" cy="96838"/>
            </a:xfrm>
            <a:custGeom>
              <a:avLst/>
              <a:gdLst>
                <a:gd name="T0" fmla="*/ 0 w 79"/>
                <a:gd name="T1" fmla="*/ 11 h 61"/>
                <a:gd name="T2" fmla="*/ 0 w 79"/>
                <a:gd name="T3" fmla="*/ 50 h 61"/>
                <a:gd name="T4" fmla="*/ 0 w 79"/>
                <a:gd name="T5" fmla="*/ 50 h 61"/>
                <a:gd name="T6" fmla="*/ 1 w 79"/>
                <a:gd name="T7" fmla="*/ 54 h 61"/>
                <a:gd name="T8" fmla="*/ 2 w 79"/>
                <a:gd name="T9" fmla="*/ 57 h 61"/>
                <a:gd name="T10" fmla="*/ 5 w 79"/>
                <a:gd name="T11" fmla="*/ 60 h 61"/>
                <a:gd name="T12" fmla="*/ 9 w 79"/>
                <a:gd name="T13" fmla="*/ 60 h 61"/>
                <a:gd name="T14" fmla="*/ 70 w 79"/>
                <a:gd name="T15" fmla="*/ 61 h 61"/>
                <a:gd name="T16" fmla="*/ 70 w 79"/>
                <a:gd name="T17" fmla="*/ 61 h 61"/>
                <a:gd name="T18" fmla="*/ 73 w 79"/>
                <a:gd name="T19" fmla="*/ 60 h 61"/>
                <a:gd name="T20" fmla="*/ 77 w 79"/>
                <a:gd name="T21" fmla="*/ 57 h 61"/>
                <a:gd name="T22" fmla="*/ 78 w 79"/>
                <a:gd name="T23" fmla="*/ 55 h 61"/>
                <a:gd name="T24" fmla="*/ 79 w 79"/>
                <a:gd name="T25" fmla="*/ 51 h 61"/>
                <a:gd name="T26" fmla="*/ 79 w 79"/>
                <a:gd name="T27" fmla="*/ 11 h 61"/>
                <a:gd name="T28" fmla="*/ 79 w 79"/>
                <a:gd name="T29" fmla="*/ 11 h 61"/>
                <a:gd name="T30" fmla="*/ 78 w 79"/>
                <a:gd name="T31" fmla="*/ 7 h 61"/>
                <a:gd name="T32" fmla="*/ 77 w 79"/>
                <a:gd name="T33" fmla="*/ 3 h 61"/>
                <a:gd name="T34" fmla="*/ 74 w 79"/>
                <a:gd name="T35" fmla="*/ 1 h 61"/>
                <a:gd name="T36" fmla="*/ 70 w 79"/>
                <a:gd name="T37" fmla="*/ 0 h 61"/>
                <a:gd name="T38" fmla="*/ 9 w 79"/>
                <a:gd name="T39" fmla="*/ 0 h 61"/>
                <a:gd name="T40" fmla="*/ 9 w 79"/>
                <a:gd name="T41" fmla="*/ 0 h 61"/>
                <a:gd name="T42" fmla="*/ 6 w 79"/>
                <a:gd name="T43" fmla="*/ 0 h 61"/>
                <a:gd name="T44" fmla="*/ 2 w 79"/>
                <a:gd name="T45" fmla="*/ 3 h 61"/>
                <a:gd name="T46" fmla="*/ 1 w 79"/>
                <a:gd name="T47" fmla="*/ 7 h 61"/>
                <a:gd name="T48" fmla="*/ 0 w 79"/>
                <a:gd name="T49" fmla="*/ 11 h 61"/>
                <a:gd name="T50" fmla="*/ 0 w 79"/>
                <a:gd name="T51" fmla="*/ 11 h 61"/>
                <a:gd name="T52" fmla="*/ 74 w 79"/>
                <a:gd name="T53" fmla="*/ 16 h 61"/>
                <a:gd name="T54" fmla="*/ 74 w 79"/>
                <a:gd name="T55" fmla="*/ 47 h 61"/>
                <a:gd name="T56" fmla="*/ 74 w 79"/>
                <a:gd name="T57" fmla="*/ 47 h 61"/>
                <a:gd name="T58" fmla="*/ 74 w 79"/>
                <a:gd name="T59" fmla="*/ 51 h 61"/>
                <a:gd name="T60" fmla="*/ 71 w 79"/>
                <a:gd name="T61" fmla="*/ 55 h 61"/>
                <a:gd name="T62" fmla="*/ 69 w 79"/>
                <a:gd name="T63" fmla="*/ 56 h 61"/>
                <a:gd name="T64" fmla="*/ 66 w 79"/>
                <a:gd name="T65" fmla="*/ 57 h 61"/>
                <a:gd name="T66" fmla="*/ 15 w 79"/>
                <a:gd name="T67" fmla="*/ 57 h 61"/>
                <a:gd name="T68" fmla="*/ 15 w 79"/>
                <a:gd name="T69" fmla="*/ 57 h 61"/>
                <a:gd name="T70" fmla="*/ 12 w 79"/>
                <a:gd name="T71" fmla="*/ 56 h 61"/>
                <a:gd name="T72" fmla="*/ 9 w 79"/>
                <a:gd name="T73" fmla="*/ 54 h 61"/>
                <a:gd name="T74" fmla="*/ 8 w 79"/>
                <a:gd name="T75" fmla="*/ 51 h 61"/>
                <a:gd name="T76" fmla="*/ 6 w 79"/>
                <a:gd name="T77" fmla="*/ 47 h 61"/>
                <a:gd name="T78" fmla="*/ 6 w 79"/>
                <a:gd name="T79" fmla="*/ 14 h 61"/>
                <a:gd name="T80" fmla="*/ 6 w 79"/>
                <a:gd name="T81" fmla="*/ 14 h 61"/>
                <a:gd name="T82" fmla="*/ 8 w 79"/>
                <a:gd name="T83" fmla="*/ 11 h 61"/>
                <a:gd name="T84" fmla="*/ 9 w 79"/>
                <a:gd name="T85" fmla="*/ 8 h 61"/>
                <a:gd name="T86" fmla="*/ 12 w 79"/>
                <a:gd name="T87" fmla="*/ 5 h 61"/>
                <a:gd name="T88" fmla="*/ 15 w 79"/>
                <a:gd name="T89" fmla="*/ 5 h 61"/>
                <a:gd name="T90" fmla="*/ 66 w 79"/>
                <a:gd name="T91" fmla="*/ 5 h 61"/>
                <a:gd name="T92" fmla="*/ 66 w 79"/>
                <a:gd name="T93" fmla="*/ 5 h 61"/>
                <a:gd name="T94" fmla="*/ 69 w 79"/>
                <a:gd name="T95" fmla="*/ 7 h 61"/>
                <a:gd name="T96" fmla="*/ 73 w 79"/>
                <a:gd name="T97" fmla="*/ 8 h 61"/>
                <a:gd name="T98" fmla="*/ 74 w 79"/>
                <a:gd name="T99" fmla="*/ 12 h 61"/>
                <a:gd name="T100" fmla="*/ 74 w 79"/>
                <a:gd name="T101" fmla="*/ 16 h 61"/>
                <a:gd name="T102" fmla="*/ 74 w 79"/>
                <a:gd name="T103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61">
                  <a:moveTo>
                    <a:pt x="0" y="11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1" y="54"/>
                  </a:lnTo>
                  <a:lnTo>
                    <a:pt x="2" y="57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70" y="61"/>
                  </a:lnTo>
                  <a:lnTo>
                    <a:pt x="70" y="61"/>
                  </a:lnTo>
                  <a:lnTo>
                    <a:pt x="73" y="60"/>
                  </a:lnTo>
                  <a:lnTo>
                    <a:pt x="77" y="57"/>
                  </a:lnTo>
                  <a:lnTo>
                    <a:pt x="78" y="55"/>
                  </a:lnTo>
                  <a:lnTo>
                    <a:pt x="79" y="5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8" y="7"/>
                  </a:lnTo>
                  <a:lnTo>
                    <a:pt x="77" y="3"/>
                  </a:lnTo>
                  <a:lnTo>
                    <a:pt x="74" y="1"/>
                  </a:lnTo>
                  <a:lnTo>
                    <a:pt x="7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74" y="16"/>
                  </a:moveTo>
                  <a:lnTo>
                    <a:pt x="74" y="47"/>
                  </a:lnTo>
                  <a:lnTo>
                    <a:pt x="74" y="47"/>
                  </a:lnTo>
                  <a:lnTo>
                    <a:pt x="74" y="51"/>
                  </a:lnTo>
                  <a:lnTo>
                    <a:pt x="71" y="55"/>
                  </a:lnTo>
                  <a:lnTo>
                    <a:pt x="69" y="56"/>
                  </a:lnTo>
                  <a:lnTo>
                    <a:pt x="66" y="57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9" y="54"/>
                  </a:lnTo>
                  <a:lnTo>
                    <a:pt x="8" y="51"/>
                  </a:lnTo>
                  <a:lnTo>
                    <a:pt x="6" y="47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1"/>
                  </a:lnTo>
                  <a:lnTo>
                    <a:pt x="9" y="8"/>
                  </a:lnTo>
                  <a:lnTo>
                    <a:pt x="12" y="5"/>
                  </a:lnTo>
                  <a:lnTo>
                    <a:pt x="15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9" y="7"/>
                  </a:lnTo>
                  <a:lnTo>
                    <a:pt x="73" y="8"/>
                  </a:lnTo>
                  <a:lnTo>
                    <a:pt x="74" y="12"/>
                  </a:lnTo>
                  <a:lnTo>
                    <a:pt x="74" y="16"/>
                  </a:lnTo>
                  <a:lnTo>
                    <a:pt x="74" y="16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88" name="Freeform 20672"/>
            <p:cNvSpPr/>
            <p:nvPr/>
          </p:nvSpPr>
          <p:spPr bwMode="auto">
            <a:xfrm>
              <a:off x="-3041650" y="2343150"/>
              <a:ext cx="147638" cy="92075"/>
            </a:xfrm>
            <a:custGeom>
              <a:avLst/>
              <a:gdLst>
                <a:gd name="T0" fmla="*/ 0 w 93"/>
                <a:gd name="T1" fmla="*/ 56 h 58"/>
                <a:gd name="T2" fmla="*/ 93 w 93"/>
                <a:gd name="T3" fmla="*/ 58 h 58"/>
                <a:gd name="T4" fmla="*/ 93 w 93"/>
                <a:gd name="T5" fmla="*/ 2 h 58"/>
                <a:gd name="T6" fmla="*/ 93 w 93"/>
                <a:gd name="T7" fmla="*/ 0 h 58"/>
                <a:gd name="T8" fmla="*/ 1 w 93"/>
                <a:gd name="T9" fmla="*/ 0 h 58"/>
                <a:gd name="T10" fmla="*/ 0 w 93"/>
                <a:gd name="T11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" h="58">
                  <a:moveTo>
                    <a:pt x="0" y="56"/>
                  </a:moveTo>
                  <a:lnTo>
                    <a:pt x="93" y="58"/>
                  </a:lnTo>
                  <a:lnTo>
                    <a:pt x="93" y="2"/>
                  </a:lnTo>
                  <a:lnTo>
                    <a:pt x="93" y="0"/>
                  </a:lnTo>
                  <a:lnTo>
                    <a:pt x="1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89" name="Freeform 20673"/>
            <p:cNvSpPr>
              <a:spLocks noEditPoints="1"/>
            </p:cNvSpPr>
            <p:nvPr/>
          </p:nvSpPr>
          <p:spPr bwMode="auto">
            <a:xfrm>
              <a:off x="-3046413" y="2339975"/>
              <a:ext cx="157163" cy="96838"/>
            </a:xfrm>
            <a:custGeom>
              <a:avLst/>
              <a:gdLst>
                <a:gd name="T0" fmla="*/ 0 w 99"/>
                <a:gd name="T1" fmla="*/ 10 h 61"/>
                <a:gd name="T2" fmla="*/ 0 w 99"/>
                <a:gd name="T3" fmla="*/ 51 h 61"/>
                <a:gd name="T4" fmla="*/ 0 w 99"/>
                <a:gd name="T5" fmla="*/ 51 h 61"/>
                <a:gd name="T6" fmla="*/ 0 w 99"/>
                <a:gd name="T7" fmla="*/ 55 h 61"/>
                <a:gd name="T8" fmla="*/ 3 w 99"/>
                <a:gd name="T9" fmla="*/ 57 h 61"/>
                <a:gd name="T10" fmla="*/ 5 w 99"/>
                <a:gd name="T11" fmla="*/ 60 h 61"/>
                <a:gd name="T12" fmla="*/ 8 w 99"/>
                <a:gd name="T13" fmla="*/ 61 h 61"/>
                <a:gd name="T14" fmla="*/ 90 w 99"/>
                <a:gd name="T15" fmla="*/ 61 h 61"/>
                <a:gd name="T16" fmla="*/ 90 w 99"/>
                <a:gd name="T17" fmla="*/ 61 h 61"/>
                <a:gd name="T18" fmla="*/ 93 w 99"/>
                <a:gd name="T19" fmla="*/ 60 h 61"/>
                <a:gd name="T20" fmla="*/ 95 w 99"/>
                <a:gd name="T21" fmla="*/ 58 h 61"/>
                <a:gd name="T22" fmla="*/ 98 w 99"/>
                <a:gd name="T23" fmla="*/ 55 h 61"/>
                <a:gd name="T24" fmla="*/ 98 w 99"/>
                <a:gd name="T25" fmla="*/ 51 h 61"/>
                <a:gd name="T26" fmla="*/ 99 w 99"/>
                <a:gd name="T27" fmla="*/ 10 h 61"/>
                <a:gd name="T28" fmla="*/ 99 w 99"/>
                <a:gd name="T29" fmla="*/ 10 h 61"/>
                <a:gd name="T30" fmla="*/ 98 w 99"/>
                <a:gd name="T31" fmla="*/ 6 h 61"/>
                <a:gd name="T32" fmla="*/ 96 w 99"/>
                <a:gd name="T33" fmla="*/ 4 h 61"/>
                <a:gd name="T34" fmla="*/ 94 w 99"/>
                <a:gd name="T35" fmla="*/ 1 h 61"/>
                <a:gd name="T36" fmla="*/ 90 w 99"/>
                <a:gd name="T37" fmla="*/ 1 h 61"/>
                <a:gd name="T38" fmla="*/ 9 w 99"/>
                <a:gd name="T39" fmla="*/ 0 h 61"/>
                <a:gd name="T40" fmla="*/ 9 w 99"/>
                <a:gd name="T41" fmla="*/ 0 h 61"/>
                <a:gd name="T42" fmla="*/ 5 w 99"/>
                <a:gd name="T43" fmla="*/ 1 h 61"/>
                <a:gd name="T44" fmla="*/ 3 w 99"/>
                <a:gd name="T45" fmla="*/ 2 h 61"/>
                <a:gd name="T46" fmla="*/ 1 w 99"/>
                <a:gd name="T47" fmla="*/ 6 h 61"/>
                <a:gd name="T48" fmla="*/ 0 w 99"/>
                <a:gd name="T49" fmla="*/ 10 h 61"/>
                <a:gd name="T50" fmla="*/ 0 w 99"/>
                <a:gd name="T51" fmla="*/ 10 h 61"/>
                <a:gd name="T52" fmla="*/ 94 w 99"/>
                <a:gd name="T53" fmla="*/ 15 h 61"/>
                <a:gd name="T54" fmla="*/ 94 w 99"/>
                <a:gd name="T55" fmla="*/ 48 h 61"/>
                <a:gd name="T56" fmla="*/ 94 w 99"/>
                <a:gd name="T57" fmla="*/ 48 h 61"/>
                <a:gd name="T58" fmla="*/ 94 w 99"/>
                <a:gd name="T59" fmla="*/ 52 h 61"/>
                <a:gd name="T60" fmla="*/ 91 w 99"/>
                <a:gd name="T61" fmla="*/ 55 h 61"/>
                <a:gd name="T62" fmla="*/ 89 w 99"/>
                <a:gd name="T63" fmla="*/ 57 h 61"/>
                <a:gd name="T64" fmla="*/ 85 w 99"/>
                <a:gd name="T65" fmla="*/ 57 h 61"/>
                <a:gd name="T66" fmla="*/ 14 w 99"/>
                <a:gd name="T67" fmla="*/ 57 h 61"/>
                <a:gd name="T68" fmla="*/ 14 w 99"/>
                <a:gd name="T69" fmla="*/ 57 h 61"/>
                <a:gd name="T70" fmla="*/ 12 w 99"/>
                <a:gd name="T71" fmla="*/ 56 h 61"/>
                <a:gd name="T72" fmla="*/ 9 w 99"/>
                <a:gd name="T73" fmla="*/ 55 h 61"/>
                <a:gd name="T74" fmla="*/ 7 w 99"/>
                <a:gd name="T75" fmla="*/ 51 h 61"/>
                <a:gd name="T76" fmla="*/ 7 w 99"/>
                <a:gd name="T77" fmla="*/ 47 h 61"/>
                <a:gd name="T78" fmla="*/ 7 w 99"/>
                <a:gd name="T79" fmla="*/ 15 h 61"/>
                <a:gd name="T80" fmla="*/ 7 w 99"/>
                <a:gd name="T81" fmla="*/ 15 h 61"/>
                <a:gd name="T82" fmla="*/ 8 w 99"/>
                <a:gd name="T83" fmla="*/ 12 h 61"/>
                <a:gd name="T84" fmla="*/ 9 w 99"/>
                <a:gd name="T85" fmla="*/ 8 h 61"/>
                <a:gd name="T86" fmla="*/ 12 w 99"/>
                <a:gd name="T87" fmla="*/ 5 h 61"/>
                <a:gd name="T88" fmla="*/ 16 w 99"/>
                <a:gd name="T89" fmla="*/ 5 h 61"/>
                <a:gd name="T90" fmla="*/ 86 w 99"/>
                <a:gd name="T91" fmla="*/ 5 h 61"/>
                <a:gd name="T92" fmla="*/ 86 w 99"/>
                <a:gd name="T93" fmla="*/ 5 h 61"/>
                <a:gd name="T94" fmla="*/ 89 w 99"/>
                <a:gd name="T95" fmla="*/ 6 h 61"/>
                <a:gd name="T96" fmla="*/ 91 w 99"/>
                <a:gd name="T97" fmla="*/ 9 h 61"/>
                <a:gd name="T98" fmla="*/ 94 w 99"/>
                <a:gd name="T99" fmla="*/ 12 h 61"/>
                <a:gd name="T100" fmla="*/ 94 w 99"/>
                <a:gd name="T101" fmla="*/ 15 h 61"/>
                <a:gd name="T102" fmla="*/ 94 w 99"/>
                <a:gd name="T103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61">
                  <a:moveTo>
                    <a:pt x="0" y="10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57"/>
                  </a:lnTo>
                  <a:lnTo>
                    <a:pt x="5" y="60"/>
                  </a:lnTo>
                  <a:lnTo>
                    <a:pt x="8" y="61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93" y="60"/>
                  </a:lnTo>
                  <a:lnTo>
                    <a:pt x="95" y="58"/>
                  </a:lnTo>
                  <a:lnTo>
                    <a:pt x="98" y="55"/>
                  </a:lnTo>
                  <a:lnTo>
                    <a:pt x="98" y="51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8" y="6"/>
                  </a:lnTo>
                  <a:lnTo>
                    <a:pt x="96" y="4"/>
                  </a:lnTo>
                  <a:lnTo>
                    <a:pt x="94" y="1"/>
                  </a:lnTo>
                  <a:lnTo>
                    <a:pt x="9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0"/>
                  </a:lnTo>
                  <a:close/>
                  <a:moveTo>
                    <a:pt x="94" y="15"/>
                  </a:moveTo>
                  <a:lnTo>
                    <a:pt x="94" y="48"/>
                  </a:lnTo>
                  <a:lnTo>
                    <a:pt x="94" y="48"/>
                  </a:lnTo>
                  <a:lnTo>
                    <a:pt x="94" y="52"/>
                  </a:lnTo>
                  <a:lnTo>
                    <a:pt x="91" y="55"/>
                  </a:lnTo>
                  <a:lnTo>
                    <a:pt x="89" y="57"/>
                  </a:lnTo>
                  <a:lnTo>
                    <a:pt x="85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2" y="56"/>
                  </a:lnTo>
                  <a:lnTo>
                    <a:pt x="9" y="55"/>
                  </a:lnTo>
                  <a:lnTo>
                    <a:pt x="7" y="51"/>
                  </a:lnTo>
                  <a:lnTo>
                    <a:pt x="7" y="4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2"/>
                  </a:lnTo>
                  <a:lnTo>
                    <a:pt x="9" y="8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9" y="6"/>
                  </a:lnTo>
                  <a:lnTo>
                    <a:pt x="91" y="9"/>
                  </a:lnTo>
                  <a:lnTo>
                    <a:pt x="94" y="12"/>
                  </a:lnTo>
                  <a:lnTo>
                    <a:pt x="94" y="15"/>
                  </a:lnTo>
                  <a:lnTo>
                    <a:pt x="94" y="15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90" name="Freeform 20674"/>
            <p:cNvSpPr/>
            <p:nvPr/>
          </p:nvSpPr>
          <p:spPr bwMode="auto">
            <a:xfrm>
              <a:off x="-3040063" y="1979613"/>
              <a:ext cx="107950" cy="69850"/>
            </a:xfrm>
            <a:custGeom>
              <a:avLst/>
              <a:gdLst>
                <a:gd name="T0" fmla="*/ 66 w 68"/>
                <a:gd name="T1" fmla="*/ 44 h 44"/>
                <a:gd name="T2" fmla="*/ 0 w 68"/>
                <a:gd name="T3" fmla="*/ 44 h 44"/>
                <a:gd name="T4" fmla="*/ 0 w 68"/>
                <a:gd name="T5" fmla="*/ 1 h 44"/>
                <a:gd name="T6" fmla="*/ 1 w 68"/>
                <a:gd name="T7" fmla="*/ 0 h 44"/>
                <a:gd name="T8" fmla="*/ 68 w 68"/>
                <a:gd name="T9" fmla="*/ 1 h 44"/>
                <a:gd name="T10" fmla="*/ 66 w 68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4">
                  <a:moveTo>
                    <a:pt x="66" y="44"/>
                  </a:moveTo>
                  <a:lnTo>
                    <a:pt x="0" y="44"/>
                  </a:lnTo>
                  <a:lnTo>
                    <a:pt x="0" y="1"/>
                  </a:lnTo>
                  <a:lnTo>
                    <a:pt x="1" y="0"/>
                  </a:lnTo>
                  <a:lnTo>
                    <a:pt x="68" y="1"/>
                  </a:lnTo>
                  <a:lnTo>
                    <a:pt x="66" y="44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91" name="Freeform 20675"/>
            <p:cNvSpPr>
              <a:spLocks noEditPoints="1"/>
            </p:cNvSpPr>
            <p:nvPr/>
          </p:nvSpPr>
          <p:spPr bwMode="auto">
            <a:xfrm>
              <a:off x="-3044825" y="1978025"/>
              <a:ext cx="115888" cy="74613"/>
            </a:xfrm>
            <a:custGeom>
              <a:avLst/>
              <a:gdLst>
                <a:gd name="T0" fmla="*/ 66 w 73"/>
                <a:gd name="T1" fmla="*/ 0 h 47"/>
                <a:gd name="T2" fmla="*/ 10 w 73"/>
                <a:gd name="T3" fmla="*/ 0 h 47"/>
                <a:gd name="T4" fmla="*/ 10 w 73"/>
                <a:gd name="T5" fmla="*/ 0 h 47"/>
                <a:gd name="T6" fmla="*/ 6 w 73"/>
                <a:gd name="T7" fmla="*/ 1 h 47"/>
                <a:gd name="T8" fmla="*/ 3 w 73"/>
                <a:gd name="T9" fmla="*/ 2 h 47"/>
                <a:gd name="T10" fmla="*/ 2 w 73"/>
                <a:gd name="T11" fmla="*/ 5 h 47"/>
                <a:gd name="T12" fmla="*/ 2 w 73"/>
                <a:gd name="T13" fmla="*/ 8 h 47"/>
                <a:gd name="T14" fmla="*/ 0 w 73"/>
                <a:gd name="T15" fmla="*/ 38 h 47"/>
                <a:gd name="T16" fmla="*/ 0 w 73"/>
                <a:gd name="T17" fmla="*/ 38 h 47"/>
                <a:gd name="T18" fmla="*/ 2 w 73"/>
                <a:gd name="T19" fmla="*/ 42 h 47"/>
                <a:gd name="T20" fmla="*/ 3 w 73"/>
                <a:gd name="T21" fmla="*/ 44 h 47"/>
                <a:gd name="T22" fmla="*/ 6 w 73"/>
                <a:gd name="T23" fmla="*/ 45 h 47"/>
                <a:gd name="T24" fmla="*/ 8 w 73"/>
                <a:gd name="T25" fmla="*/ 47 h 47"/>
                <a:gd name="T26" fmla="*/ 66 w 73"/>
                <a:gd name="T27" fmla="*/ 47 h 47"/>
                <a:gd name="T28" fmla="*/ 66 w 73"/>
                <a:gd name="T29" fmla="*/ 47 h 47"/>
                <a:gd name="T30" fmla="*/ 68 w 73"/>
                <a:gd name="T31" fmla="*/ 47 h 47"/>
                <a:gd name="T32" fmla="*/ 71 w 73"/>
                <a:gd name="T33" fmla="*/ 44 h 47"/>
                <a:gd name="T34" fmla="*/ 72 w 73"/>
                <a:gd name="T35" fmla="*/ 42 h 47"/>
                <a:gd name="T36" fmla="*/ 73 w 73"/>
                <a:gd name="T37" fmla="*/ 39 h 47"/>
                <a:gd name="T38" fmla="*/ 73 w 73"/>
                <a:gd name="T39" fmla="*/ 9 h 47"/>
                <a:gd name="T40" fmla="*/ 73 w 73"/>
                <a:gd name="T41" fmla="*/ 9 h 47"/>
                <a:gd name="T42" fmla="*/ 72 w 73"/>
                <a:gd name="T43" fmla="*/ 5 h 47"/>
                <a:gd name="T44" fmla="*/ 71 w 73"/>
                <a:gd name="T45" fmla="*/ 2 h 47"/>
                <a:gd name="T46" fmla="*/ 68 w 73"/>
                <a:gd name="T47" fmla="*/ 1 h 47"/>
                <a:gd name="T48" fmla="*/ 66 w 73"/>
                <a:gd name="T49" fmla="*/ 0 h 47"/>
                <a:gd name="T50" fmla="*/ 66 w 73"/>
                <a:gd name="T51" fmla="*/ 0 h 47"/>
                <a:gd name="T52" fmla="*/ 13 w 73"/>
                <a:gd name="T53" fmla="*/ 4 h 47"/>
                <a:gd name="T54" fmla="*/ 59 w 73"/>
                <a:gd name="T55" fmla="*/ 4 h 47"/>
                <a:gd name="T56" fmla="*/ 59 w 73"/>
                <a:gd name="T57" fmla="*/ 4 h 47"/>
                <a:gd name="T58" fmla="*/ 63 w 73"/>
                <a:gd name="T59" fmla="*/ 5 h 47"/>
                <a:gd name="T60" fmla="*/ 66 w 73"/>
                <a:gd name="T61" fmla="*/ 6 h 47"/>
                <a:gd name="T62" fmla="*/ 67 w 73"/>
                <a:gd name="T63" fmla="*/ 9 h 47"/>
                <a:gd name="T64" fmla="*/ 67 w 73"/>
                <a:gd name="T65" fmla="*/ 12 h 47"/>
                <a:gd name="T66" fmla="*/ 67 w 73"/>
                <a:gd name="T67" fmla="*/ 36 h 47"/>
                <a:gd name="T68" fmla="*/ 67 w 73"/>
                <a:gd name="T69" fmla="*/ 36 h 47"/>
                <a:gd name="T70" fmla="*/ 67 w 73"/>
                <a:gd name="T71" fmla="*/ 39 h 47"/>
                <a:gd name="T72" fmla="*/ 64 w 73"/>
                <a:gd name="T73" fmla="*/ 42 h 47"/>
                <a:gd name="T74" fmla="*/ 62 w 73"/>
                <a:gd name="T75" fmla="*/ 44 h 47"/>
                <a:gd name="T76" fmla="*/ 59 w 73"/>
                <a:gd name="T77" fmla="*/ 44 h 47"/>
                <a:gd name="T78" fmla="*/ 12 w 73"/>
                <a:gd name="T79" fmla="*/ 44 h 47"/>
                <a:gd name="T80" fmla="*/ 12 w 73"/>
                <a:gd name="T81" fmla="*/ 44 h 47"/>
                <a:gd name="T82" fmla="*/ 10 w 73"/>
                <a:gd name="T83" fmla="*/ 43 h 47"/>
                <a:gd name="T84" fmla="*/ 7 w 73"/>
                <a:gd name="T85" fmla="*/ 42 h 47"/>
                <a:gd name="T86" fmla="*/ 6 w 73"/>
                <a:gd name="T87" fmla="*/ 39 h 47"/>
                <a:gd name="T88" fmla="*/ 4 w 73"/>
                <a:gd name="T89" fmla="*/ 36 h 47"/>
                <a:gd name="T90" fmla="*/ 4 w 73"/>
                <a:gd name="T91" fmla="*/ 12 h 47"/>
                <a:gd name="T92" fmla="*/ 4 w 73"/>
                <a:gd name="T93" fmla="*/ 12 h 47"/>
                <a:gd name="T94" fmla="*/ 6 w 73"/>
                <a:gd name="T95" fmla="*/ 9 h 47"/>
                <a:gd name="T96" fmla="*/ 7 w 73"/>
                <a:gd name="T97" fmla="*/ 6 h 47"/>
                <a:gd name="T98" fmla="*/ 10 w 73"/>
                <a:gd name="T99" fmla="*/ 4 h 47"/>
                <a:gd name="T100" fmla="*/ 13 w 73"/>
                <a:gd name="T101" fmla="*/ 4 h 47"/>
                <a:gd name="T102" fmla="*/ 13 w 73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3" h="47">
                  <a:moveTo>
                    <a:pt x="66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3" y="2"/>
                  </a:lnTo>
                  <a:lnTo>
                    <a:pt x="2" y="5"/>
                  </a:lnTo>
                  <a:lnTo>
                    <a:pt x="2" y="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6" y="45"/>
                  </a:lnTo>
                  <a:lnTo>
                    <a:pt x="8" y="47"/>
                  </a:lnTo>
                  <a:lnTo>
                    <a:pt x="66" y="47"/>
                  </a:lnTo>
                  <a:lnTo>
                    <a:pt x="66" y="47"/>
                  </a:lnTo>
                  <a:lnTo>
                    <a:pt x="68" y="47"/>
                  </a:lnTo>
                  <a:lnTo>
                    <a:pt x="71" y="44"/>
                  </a:lnTo>
                  <a:lnTo>
                    <a:pt x="72" y="42"/>
                  </a:lnTo>
                  <a:lnTo>
                    <a:pt x="73" y="39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2" y="5"/>
                  </a:lnTo>
                  <a:lnTo>
                    <a:pt x="71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6" y="0"/>
                  </a:lnTo>
                  <a:close/>
                  <a:moveTo>
                    <a:pt x="13" y="4"/>
                  </a:moveTo>
                  <a:lnTo>
                    <a:pt x="59" y="4"/>
                  </a:lnTo>
                  <a:lnTo>
                    <a:pt x="59" y="4"/>
                  </a:lnTo>
                  <a:lnTo>
                    <a:pt x="63" y="5"/>
                  </a:lnTo>
                  <a:lnTo>
                    <a:pt x="66" y="6"/>
                  </a:lnTo>
                  <a:lnTo>
                    <a:pt x="67" y="9"/>
                  </a:lnTo>
                  <a:lnTo>
                    <a:pt x="67" y="12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7" y="39"/>
                  </a:lnTo>
                  <a:lnTo>
                    <a:pt x="64" y="42"/>
                  </a:lnTo>
                  <a:lnTo>
                    <a:pt x="62" y="44"/>
                  </a:lnTo>
                  <a:lnTo>
                    <a:pt x="59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7" y="42"/>
                  </a:lnTo>
                  <a:lnTo>
                    <a:pt x="6" y="39"/>
                  </a:lnTo>
                  <a:lnTo>
                    <a:pt x="4" y="3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9"/>
                  </a:lnTo>
                  <a:lnTo>
                    <a:pt x="7" y="6"/>
                  </a:lnTo>
                  <a:lnTo>
                    <a:pt x="10" y="4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92" name="Freeform 20676"/>
            <p:cNvSpPr/>
            <p:nvPr/>
          </p:nvSpPr>
          <p:spPr bwMode="auto">
            <a:xfrm>
              <a:off x="-2889250" y="1981200"/>
              <a:ext cx="88900" cy="71438"/>
            </a:xfrm>
            <a:custGeom>
              <a:avLst/>
              <a:gdLst>
                <a:gd name="T0" fmla="*/ 56 w 56"/>
                <a:gd name="T1" fmla="*/ 45 h 45"/>
                <a:gd name="T2" fmla="*/ 0 w 56"/>
                <a:gd name="T3" fmla="*/ 43 h 45"/>
                <a:gd name="T4" fmla="*/ 0 w 56"/>
                <a:gd name="T5" fmla="*/ 2 h 45"/>
                <a:gd name="T6" fmla="*/ 1 w 56"/>
                <a:gd name="T7" fmla="*/ 0 h 45"/>
                <a:gd name="T8" fmla="*/ 56 w 56"/>
                <a:gd name="T9" fmla="*/ 0 h 45"/>
                <a:gd name="T10" fmla="*/ 56 w 56"/>
                <a:gd name="T1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5">
                  <a:moveTo>
                    <a:pt x="56" y="45"/>
                  </a:moveTo>
                  <a:lnTo>
                    <a:pt x="0" y="43"/>
                  </a:lnTo>
                  <a:lnTo>
                    <a:pt x="0" y="2"/>
                  </a:lnTo>
                  <a:lnTo>
                    <a:pt x="1" y="0"/>
                  </a:lnTo>
                  <a:lnTo>
                    <a:pt x="56" y="0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93" name="Freeform 20677"/>
            <p:cNvSpPr>
              <a:spLocks noEditPoints="1"/>
            </p:cNvSpPr>
            <p:nvPr/>
          </p:nvSpPr>
          <p:spPr bwMode="auto">
            <a:xfrm>
              <a:off x="-2890838" y="1979613"/>
              <a:ext cx="95250" cy="73025"/>
            </a:xfrm>
            <a:custGeom>
              <a:avLst/>
              <a:gdLst>
                <a:gd name="T0" fmla="*/ 53 w 60"/>
                <a:gd name="T1" fmla="*/ 0 h 46"/>
                <a:gd name="T2" fmla="*/ 6 w 60"/>
                <a:gd name="T3" fmla="*/ 0 h 46"/>
                <a:gd name="T4" fmla="*/ 6 w 60"/>
                <a:gd name="T5" fmla="*/ 0 h 46"/>
                <a:gd name="T6" fmla="*/ 4 w 60"/>
                <a:gd name="T7" fmla="*/ 0 h 46"/>
                <a:gd name="T8" fmla="*/ 1 w 60"/>
                <a:gd name="T9" fmla="*/ 1 h 46"/>
                <a:gd name="T10" fmla="*/ 0 w 60"/>
                <a:gd name="T11" fmla="*/ 4 h 46"/>
                <a:gd name="T12" fmla="*/ 0 w 60"/>
                <a:gd name="T13" fmla="*/ 8 h 46"/>
                <a:gd name="T14" fmla="*/ 0 w 60"/>
                <a:gd name="T15" fmla="*/ 38 h 46"/>
                <a:gd name="T16" fmla="*/ 0 w 60"/>
                <a:gd name="T17" fmla="*/ 38 h 46"/>
                <a:gd name="T18" fmla="*/ 0 w 60"/>
                <a:gd name="T19" fmla="*/ 41 h 46"/>
                <a:gd name="T20" fmla="*/ 1 w 60"/>
                <a:gd name="T21" fmla="*/ 43 h 46"/>
                <a:gd name="T22" fmla="*/ 4 w 60"/>
                <a:gd name="T23" fmla="*/ 46 h 46"/>
                <a:gd name="T24" fmla="*/ 6 w 60"/>
                <a:gd name="T25" fmla="*/ 46 h 46"/>
                <a:gd name="T26" fmla="*/ 53 w 60"/>
                <a:gd name="T27" fmla="*/ 46 h 46"/>
                <a:gd name="T28" fmla="*/ 53 w 60"/>
                <a:gd name="T29" fmla="*/ 46 h 46"/>
                <a:gd name="T30" fmla="*/ 56 w 60"/>
                <a:gd name="T31" fmla="*/ 46 h 46"/>
                <a:gd name="T32" fmla="*/ 57 w 60"/>
                <a:gd name="T33" fmla="*/ 44 h 46"/>
                <a:gd name="T34" fmla="*/ 60 w 60"/>
                <a:gd name="T35" fmla="*/ 42 h 46"/>
                <a:gd name="T36" fmla="*/ 60 w 60"/>
                <a:gd name="T37" fmla="*/ 38 h 46"/>
                <a:gd name="T38" fmla="*/ 60 w 60"/>
                <a:gd name="T39" fmla="*/ 8 h 46"/>
                <a:gd name="T40" fmla="*/ 60 w 60"/>
                <a:gd name="T41" fmla="*/ 8 h 46"/>
                <a:gd name="T42" fmla="*/ 60 w 60"/>
                <a:gd name="T43" fmla="*/ 5 h 46"/>
                <a:gd name="T44" fmla="*/ 58 w 60"/>
                <a:gd name="T45" fmla="*/ 3 h 46"/>
                <a:gd name="T46" fmla="*/ 56 w 60"/>
                <a:gd name="T47" fmla="*/ 0 h 46"/>
                <a:gd name="T48" fmla="*/ 53 w 60"/>
                <a:gd name="T49" fmla="*/ 0 h 46"/>
                <a:gd name="T50" fmla="*/ 53 w 60"/>
                <a:gd name="T51" fmla="*/ 0 h 46"/>
                <a:gd name="T52" fmla="*/ 10 w 60"/>
                <a:gd name="T53" fmla="*/ 4 h 46"/>
                <a:gd name="T54" fmla="*/ 48 w 60"/>
                <a:gd name="T55" fmla="*/ 4 h 46"/>
                <a:gd name="T56" fmla="*/ 48 w 60"/>
                <a:gd name="T57" fmla="*/ 4 h 46"/>
                <a:gd name="T58" fmla="*/ 51 w 60"/>
                <a:gd name="T59" fmla="*/ 4 h 46"/>
                <a:gd name="T60" fmla="*/ 53 w 60"/>
                <a:gd name="T61" fmla="*/ 7 h 46"/>
                <a:gd name="T62" fmla="*/ 54 w 60"/>
                <a:gd name="T63" fmla="*/ 9 h 46"/>
                <a:gd name="T64" fmla="*/ 54 w 60"/>
                <a:gd name="T65" fmla="*/ 12 h 46"/>
                <a:gd name="T66" fmla="*/ 54 w 60"/>
                <a:gd name="T67" fmla="*/ 35 h 46"/>
                <a:gd name="T68" fmla="*/ 54 w 60"/>
                <a:gd name="T69" fmla="*/ 35 h 46"/>
                <a:gd name="T70" fmla="*/ 54 w 60"/>
                <a:gd name="T71" fmla="*/ 39 h 46"/>
                <a:gd name="T72" fmla="*/ 53 w 60"/>
                <a:gd name="T73" fmla="*/ 42 h 46"/>
                <a:gd name="T74" fmla="*/ 51 w 60"/>
                <a:gd name="T75" fmla="*/ 43 h 46"/>
                <a:gd name="T76" fmla="*/ 48 w 60"/>
                <a:gd name="T77" fmla="*/ 44 h 46"/>
                <a:gd name="T78" fmla="*/ 9 w 60"/>
                <a:gd name="T79" fmla="*/ 43 h 46"/>
                <a:gd name="T80" fmla="*/ 9 w 60"/>
                <a:gd name="T81" fmla="*/ 43 h 46"/>
                <a:gd name="T82" fmla="*/ 6 w 60"/>
                <a:gd name="T83" fmla="*/ 43 h 46"/>
                <a:gd name="T84" fmla="*/ 5 w 60"/>
                <a:gd name="T85" fmla="*/ 41 h 46"/>
                <a:gd name="T86" fmla="*/ 4 w 60"/>
                <a:gd name="T87" fmla="*/ 39 h 46"/>
                <a:gd name="T88" fmla="*/ 2 w 60"/>
                <a:gd name="T89" fmla="*/ 35 h 46"/>
                <a:gd name="T90" fmla="*/ 2 w 60"/>
                <a:gd name="T91" fmla="*/ 12 h 46"/>
                <a:gd name="T92" fmla="*/ 2 w 60"/>
                <a:gd name="T93" fmla="*/ 12 h 46"/>
                <a:gd name="T94" fmla="*/ 4 w 60"/>
                <a:gd name="T95" fmla="*/ 8 h 46"/>
                <a:gd name="T96" fmla="*/ 5 w 60"/>
                <a:gd name="T97" fmla="*/ 5 h 46"/>
                <a:gd name="T98" fmla="*/ 8 w 60"/>
                <a:gd name="T99" fmla="*/ 4 h 46"/>
                <a:gd name="T100" fmla="*/ 10 w 60"/>
                <a:gd name="T101" fmla="*/ 4 h 46"/>
                <a:gd name="T102" fmla="*/ 10 w 60"/>
                <a:gd name="T103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46">
                  <a:moveTo>
                    <a:pt x="53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6" y="46"/>
                  </a:lnTo>
                  <a:lnTo>
                    <a:pt x="57" y="44"/>
                  </a:lnTo>
                  <a:lnTo>
                    <a:pt x="60" y="42"/>
                  </a:lnTo>
                  <a:lnTo>
                    <a:pt x="60" y="3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8" y="3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10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51" y="4"/>
                  </a:lnTo>
                  <a:lnTo>
                    <a:pt x="53" y="7"/>
                  </a:lnTo>
                  <a:lnTo>
                    <a:pt x="54" y="9"/>
                  </a:lnTo>
                  <a:lnTo>
                    <a:pt x="54" y="12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4" y="39"/>
                  </a:lnTo>
                  <a:lnTo>
                    <a:pt x="53" y="42"/>
                  </a:lnTo>
                  <a:lnTo>
                    <a:pt x="51" y="43"/>
                  </a:lnTo>
                  <a:lnTo>
                    <a:pt x="48" y="44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6" y="43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2" y="35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8"/>
                  </a:lnTo>
                  <a:lnTo>
                    <a:pt x="5" y="5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94" name="Freeform 20678"/>
            <p:cNvSpPr/>
            <p:nvPr/>
          </p:nvSpPr>
          <p:spPr bwMode="auto">
            <a:xfrm>
              <a:off x="-2752725" y="1984375"/>
              <a:ext cx="90488" cy="68263"/>
            </a:xfrm>
            <a:custGeom>
              <a:avLst/>
              <a:gdLst>
                <a:gd name="T0" fmla="*/ 56 w 57"/>
                <a:gd name="T1" fmla="*/ 43 h 43"/>
                <a:gd name="T2" fmla="*/ 0 w 57"/>
                <a:gd name="T3" fmla="*/ 43 h 43"/>
                <a:gd name="T4" fmla="*/ 1 w 57"/>
                <a:gd name="T5" fmla="*/ 0 h 43"/>
                <a:gd name="T6" fmla="*/ 1 w 57"/>
                <a:gd name="T7" fmla="*/ 0 h 43"/>
                <a:gd name="T8" fmla="*/ 57 w 57"/>
                <a:gd name="T9" fmla="*/ 0 h 43"/>
                <a:gd name="T10" fmla="*/ 56 w 57"/>
                <a:gd name="T1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43">
                  <a:moveTo>
                    <a:pt x="56" y="43"/>
                  </a:moveTo>
                  <a:lnTo>
                    <a:pt x="0" y="43"/>
                  </a:lnTo>
                  <a:lnTo>
                    <a:pt x="1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56" y="43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95" name="Freeform 20679"/>
            <p:cNvSpPr>
              <a:spLocks noEditPoints="1"/>
            </p:cNvSpPr>
            <p:nvPr/>
          </p:nvSpPr>
          <p:spPr bwMode="auto">
            <a:xfrm>
              <a:off x="-2754313" y="1979613"/>
              <a:ext cx="96838" cy="74613"/>
            </a:xfrm>
            <a:custGeom>
              <a:avLst/>
              <a:gdLst>
                <a:gd name="T0" fmla="*/ 54 w 61"/>
                <a:gd name="T1" fmla="*/ 0 h 47"/>
                <a:gd name="T2" fmla="*/ 6 w 61"/>
                <a:gd name="T3" fmla="*/ 0 h 47"/>
                <a:gd name="T4" fmla="*/ 6 w 61"/>
                <a:gd name="T5" fmla="*/ 0 h 47"/>
                <a:gd name="T6" fmla="*/ 5 w 61"/>
                <a:gd name="T7" fmla="*/ 1 h 47"/>
                <a:gd name="T8" fmla="*/ 2 w 61"/>
                <a:gd name="T9" fmla="*/ 3 h 47"/>
                <a:gd name="T10" fmla="*/ 1 w 61"/>
                <a:gd name="T11" fmla="*/ 5 h 47"/>
                <a:gd name="T12" fmla="*/ 0 w 61"/>
                <a:gd name="T13" fmla="*/ 8 h 47"/>
                <a:gd name="T14" fmla="*/ 0 w 61"/>
                <a:gd name="T15" fmla="*/ 39 h 47"/>
                <a:gd name="T16" fmla="*/ 0 w 61"/>
                <a:gd name="T17" fmla="*/ 39 h 47"/>
                <a:gd name="T18" fmla="*/ 1 w 61"/>
                <a:gd name="T19" fmla="*/ 42 h 47"/>
                <a:gd name="T20" fmla="*/ 2 w 61"/>
                <a:gd name="T21" fmla="*/ 44 h 47"/>
                <a:gd name="T22" fmla="*/ 4 w 61"/>
                <a:gd name="T23" fmla="*/ 46 h 47"/>
                <a:gd name="T24" fmla="*/ 6 w 61"/>
                <a:gd name="T25" fmla="*/ 47 h 47"/>
                <a:gd name="T26" fmla="*/ 53 w 61"/>
                <a:gd name="T27" fmla="*/ 47 h 47"/>
                <a:gd name="T28" fmla="*/ 53 w 61"/>
                <a:gd name="T29" fmla="*/ 47 h 47"/>
                <a:gd name="T30" fmla="*/ 56 w 61"/>
                <a:gd name="T31" fmla="*/ 47 h 47"/>
                <a:gd name="T32" fmla="*/ 58 w 61"/>
                <a:gd name="T33" fmla="*/ 44 h 47"/>
                <a:gd name="T34" fmla="*/ 60 w 61"/>
                <a:gd name="T35" fmla="*/ 42 h 47"/>
                <a:gd name="T36" fmla="*/ 60 w 61"/>
                <a:gd name="T37" fmla="*/ 39 h 47"/>
                <a:gd name="T38" fmla="*/ 61 w 61"/>
                <a:gd name="T39" fmla="*/ 9 h 47"/>
                <a:gd name="T40" fmla="*/ 61 w 61"/>
                <a:gd name="T41" fmla="*/ 9 h 47"/>
                <a:gd name="T42" fmla="*/ 60 w 61"/>
                <a:gd name="T43" fmla="*/ 5 h 47"/>
                <a:gd name="T44" fmla="*/ 58 w 61"/>
                <a:gd name="T45" fmla="*/ 3 h 47"/>
                <a:gd name="T46" fmla="*/ 56 w 61"/>
                <a:gd name="T47" fmla="*/ 1 h 47"/>
                <a:gd name="T48" fmla="*/ 54 w 61"/>
                <a:gd name="T49" fmla="*/ 0 h 47"/>
                <a:gd name="T50" fmla="*/ 54 w 61"/>
                <a:gd name="T51" fmla="*/ 0 h 47"/>
                <a:gd name="T52" fmla="*/ 10 w 61"/>
                <a:gd name="T53" fmla="*/ 4 h 47"/>
                <a:gd name="T54" fmla="*/ 49 w 61"/>
                <a:gd name="T55" fmla="*/ 4 h 47"/>
                <a:gd name="T56" fmla="*/ 49 w 61"/>
                <a:gd name="T57" fmla="*/ 4 h 47"/>
                <a:gd name="T58" fmla="*/ 52 w 61"/>
                <a:gd name="T59" fmla="*/ 5 h 47"/>
                <a:gd name="T60" fmla="*/ 53 w 61"/>
                <a:gd name="T61" fmla="*/ 7 h 47"/>
                <a:gd name="T62" fmla="*/ 54 w 61"/>
                <a:gd name="T63" fmla="*/ 9 h 47"/>
                <a:gd name="T64" fmla="*/ 56 w 61"/>
                <a:gd name="T65" fmla="*/ 12 h 47"/>
                <a:gd name="T66" fmla="*/ 56 w 61"/>
                <a:gd name="T67" fmla="*/ 37 h 47"/>
                <a:gd name="T68" fmla="*/ 56 w 61"/>
                <a:gd name="T69" fmla="*/ 37 h 47"/>
                <a:gd name="T70" fmla="*/ 54 w 61"/>
                <a:gd name="T71" fmla="*/ 39 h 47"/>
                <a:gd name="T72" fmla="*/ 53 w 61"/>
                <a:gd name="T73" fmla="*/ 42 h 47"/>
                <a:gd name="T74" fmla="*/ 50 w 61"/>
                <a:gd name="T75" fmla="*/ 44 h 47"/>
                <a:gd name="T76" fmla="*/ 48 w 61"/>
                <a:gd name="T77" fmla="*/ 44 h 47"/>
                <a:gd name="T78" fmla="*/ 10 w 61"/>
                <a:gd name="T79" fmla="*/ 44 h 47"/>
                <a:gd name="T80" fmla="*/ 10 w 61"/>
                <a:gd name="T81" fmla="*/ 44 h 47"/>
                <a:gd name="T82" fmla="*/ 8 w 61"/>
                <a:gd name="T83" fmla="*/ 43 h 47"/>
                <a:gd name="T84" fmla="*/ 5 w 61"/>
                <a:gd name="T85" fmla="*/ 42 h 47"/>
                <a:gd name="T86" fmla="*/ 4 w 61"/>
                <a:gd name="T87" fmla="*/ 39 h 47"/>
                <a:gd name="T88" fmla="*/ 4 w 61"/>
                <a:gd name="T89" fmla="*/ 37 h 47"/>
                <a:gd name="T90" fmla="*/ 4 w 61"/>
                <a:gd name="T91" fmla="*/ 12 h 47"/>
                <a:gd name="T92" fmla="*/ 4 w 61"/>
                <a:gd name="T93" fmla="*/ 12 h 47"/>
                <a:gd name="T94" fmla="*/ 4 w 61"/>
                <a:gd name="T95" fmla="*/ 9 h 47"/>
                <a:gd name="T96" fmla="*/ 5 w 61"/>
                <a:gd name="T97" fmla="*/ 7 h 47"/>
                <a:gd name="T98" fmla="*/ 8 w 61"/>
                <a:gd name="T99" fmla="*/ 5 h 47"/>
                <a:gd name="T100" fmla="*/ 10 w 61"/>
                <a:gd name="T101" fmla="*/ 4 h 47"/>
                <a:gd name="T102" fmla="*/ 10 w 61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1" h="47">
                  <a:moveTo>
                    <a:pt x="54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6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6" y="47"/>
                  </a:lnTo>
                  <a:lnTo>
                    <a:pt x="58" y="44"/>
                  </a:lnTo>
                  <a:lnTo>
                    <a:pt x="60" y="42"/>
                  </a:lnTo>
                  <a:lnTo>
                    <a:pt x="60" y="39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0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"/>
                  </a:moveTo>
                  <a:lnTo>
                    <a:pt x="49" y="4"/>
                  </a:lnTo>
                  <a:lnTo>
                    <a:pt x="49" y="4"/>
                  </a:lnTo>
                  <a:lnTo>
                    <a:pt x="52" y="5"/>
                  </a:lnTo>
                  <a:lnTo>
                    <a:pt x="53" y="7"/>
                  </a:lnTo>
                  <a:lnTo>
                    <a:pt x="54" y="9"/>
                  </a:lnTo>
                  <a:lnTo>
                    <a:pt x="56" y="12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54" y="39"/>
                  </a:lnTo>
                  <a:lnTo>
                    <a:pt x="53" y="42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3"/>
                  </a:lnTo>
                  <a:lnTo>
                    <a:pt x="5" y="42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5" y="7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96" name="Freeform 20680"/>
            <p:cNvSpPr/>
            <p:nvPr/>
          </p:nvSpPr>
          <p:spPr bwMode="auto">
            <a:xfrm>
              <a:off x="-2614613" y="1984375"/>
              <a:ext cx="88900" cy="69850"/>
            </a:xfrm>
            <a:custGeom>
              <a:avLst/>
              <a:gdLst>
                <a:gd name="T0" fmla="*/ 56 w 56"/>
                <a:gd name="T1" fmla="*/ 44 h 44"/>
                <a:gd name="T2" fmla="*/ 0 w 56"/>
                <a:gd name="T3" fmla="*/ 43 h 44"/>
                <a:gd name="T4" fmla="*/ 0 w 56"/>
                <a:gd name="T5" fmla="*/ 1 h 44"/>
                <a:gd name="T6" fmla="*/ 2 w 56"/>
                <a:gd name="T7" fmla="*/ 0 h 44"/>
                <a:gd name="T8" fmla="*/ 56 w 56"/>
                <a:gd name="T9" fmla="*/ 0 h 44"/>
                <a:gd name="T10" fmla="*/ 56 w 56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4">
                  <a:moveTo>
                    <a:pt x="56" y="44"/>
                  </a:moveTo>
                  <a:lnTo>
                    <a:pt x="0" y="43"/>
                  </a:lnTo>
                  <a:lnTo>
                    <a:pt x="0" y="1"/>
                  </a:lnTo>
                  <a:lnTo>
                    <a:pt x="2" y="0"/>
                  </a:lnTo>
                  <a:lnTo>
                    <a:pt x="56" y="0"/>
                  </a:lnTo>
                  <a:lnTo>
                    <a:pt x="56" y="44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97" name="Freeform 20681"/>
            <p:cNvSpPr>
              <a:spLocks noEditPoints="1"/>
            </p:cNvSpPr>
            <p:nvPr/>
          </p:nvSpPr>
          <p:spPr bwMode="auto">
            <a:xfrm>
              <a:off x="-2616200" y="1981200"/>
              <a:ext cx="95250" cy="74613"/>
            </a:xfrm>
            <a:custGeom>
              <a:avLst/>
              <a:gdLst>
                <a:gd name="T0" fmla="*/ 53 w 60"/>
                <a:gd name="T1" fmla="*/ 0 h 47"/>
                <a:gd name="T2" fmla="*/ 6 w 60"/>
                <a:gd name="T3" fmla="*/ 0 h 47"/>
                <a:gd name="T4" fmla="*/ 6 w 60"/>
                <a:gd name="T5" fmla="*/ 0 h 47"/>
                <a:gd name="T6" fmla="*/ 4 w 60"/>
                <a:gd name="T7" fmla="*/ 0 h 47"/>
                <a:gd name="T8" fmla="*/ 1 w 60"/>
                <a:gd name="T9" fmla="*/ 2 h 47"/>
                <a:gd name="T10" fmla="*/ 0 w 60"/>
                <a:gd name="T11" fmla="*/ 4 h 47"/>
                <a:gd name="T12" fmla="*/ 0 w 60"/>
                <a:gd name="T13" fmla="*/ 8 h 47"/>
                <a:gd name="T14" fmla="*/ 0 w 60"/>
                <a:gd name="T15" fmla="*/ 38 h 47"/>
                <a:gd name="T16" fmla="*/ 0 w 60"/>
                <a:gd name="T17" fmla="*/ 38 h 47"/>
                <a:gd name="T18" fmla="*/ 0 w 60"/>
                <a:gd name="T19" fmla="*/ 42 h 47"/>
                <a:gd name="T20" fmla="*/ 1 w 60"/>
                <a:gd name="T21" fmla="*/ 43 h 47"/>
                <a:gd name="T22" fmla="*/ 4 w 60"/>
                <a:gd name="T23" fmla="*/ 46 h 47"/>
                <a:gd name="T24" fmla="*/ 6 w 60"/>
                <a:gd name="T25" fmla="*/ 46 h 47"/>
                <a:gd name="T26" fmla="*/ 53 w 60"/>
                <a:gd name="T27" fmla="*/ 47 h 47"/>
                <a:gd name="T28" fmla="*/ 53 w 60"/>
                <a:gd name="T29" fmla="*/ 47 h 47"/>
                <a:gd name="T30" fmla="*/ 56 w 60"/>
                <a:gd name="T31" fmla="*/ 46 h 47"/>
                <a:gd name="T32" fmla="*/ 57 w 60"/>
                <a:gd name="T33" fmla="*/ 45 h 47"/>
                <a:gd name="T34" fmla="*/ 59 w 60"/>
                <a:gd name="T35" fmla="*/ 42 h 47"/>
                <a:gd name="T36" fmla="*/ 60 w 60"/>
                <a:gd name="T37" fmla="*/ 40 h 47"/>
                <a:gd name="T38" fmla="*/ 60 w 60"/>
                <a:gd name="T39" fmla="*/ 8 h 47"/>
                <a:gd name="T40" fmla="*/ 60 w 60"/>
                <a:gd name="T41" fmla="*/ 8 h 47"/>
                <a:gd name="T42" fmla="*/ 60 w 60"/>
                <a:gd name="T43" fmla="*/ 6 h 47"/>
                <a:gd name="T44" fmla="*/ 59 w 60"/>
                <a:gd name="T45" fmla="*/ 3 h 47"/>
                <a:gd name="T46" fmla="*/ 56 w 60"/>
                <a:gd name="T47" fmla="*/ 0 h 47"/>
                <a:gd name="T48" fmla="*/ 53 w 60"/>
                <a:gd name="T49" fmla="*/ 0 h 47"/>
                <a:gd name="T50" fmla="*/ 53 w 60"/>
                <a:gd name="T51" fmla="*/ 0 h 47"/>
                <a:gd name="T52" fmla="*/ 9 w 60"/>
                <a:gd name="T53" fmla="*/ 4 h 47"/>
                <a:gd name="T54" fmla="*/ 48 w 60"/>
                <a:gd name="T55" fmla="*/ 4 h 47"/>
                <a:gd name="T56" fmla="*/ 48 w 60"/>
                <a:gd name="T57" fmla="*/ 4 h 47"/>
                <a:gd name="T58" fmla="*/ 51 w 60"/>
                <a:gd name="T59" fmla="*/ 4 h 47"/>
                <a:gd name="T60" fmla="*/ 53 w 60"/>
                <a:gd name="T61" fmla="*/ 7 h 47"/>
                <a:gd name="T62" fmla="*/ 55 w 60"/>
                <a:gd name="T63" fmla="*/ 10 h 47"/>
                <a:gd name="T64" fmla="*/ 55 w 60"/>
                <a:gd name="T65" fmla="*/ 12 h 47"/>
                <a:gd name="T66" fmla="*/ 55 w 60"/>
                <a:gd name="T67" fmla="*/ 37 h 47"/>
                <a:gd name="T68" fmla="*/ 55 w 60"/>
                <a:gd name="T69" fmla="*/ 37 h 47"/>
                <a:gd name="T70" fmla="*/ 55 w 60"/>
                <a:gd name="T71" fmla="*/ 40 h 47"/>
                <a:gd name="T72" fmla="*/ 53 w 60"/>
                <a:gd name="T73" fmla="*/ 42 h 47"/>
                <a:gd name="T74" fmla="*/ 51 w 60"/>
                <a:gd name="T75" fmla="*/ 43 h 47"/>
                <a:gd name="T76" fmla="*/ 48 w 60"/>
                <a:gd name="T77" fmla="*/ 45 h 47"/>
                <a:gd name="T78" fmla="*/ 9 w 60"/>
                <a:gd name="T79" fmla="*/ 43 h 47"/>
                <a:gd name="T80" fmla="*/ 9 w 60"/>
                <a:gd name="T81" fmla="*/ 43 h 47"/>
                <a:gd name="T82" fmla="*/ 6 w 60"/>
                <a:gd name="T83" fmla="*/ 43 h 47"/>
                <a:gd name="T84" fmla="*/ 5 w 60"/>
                <a:gd name="T85" fmla="*/ 42 h 47"/>
                <a:gd name="T86" fmla="*/ 4 w 60"/>
                <a:gd name="T87" fmla="*/ 40 h 47"/>
                <a:gd name="T88" fmla="*/ 3 w 60"/>
                <a:gd name="T89" fmla="*/ 36 h 47"/>
                <a:gd name="T90" fmla="*/ 3 w 60"/>
                <a:gd name="T91" fmla="*/ 12 h 47"/>
                <a:gd name="T92" fmla="*/ 3 w 60"/>
                <a:gd name="T93" fmla="*/ 12 h 47"/>
                <a:gd name="T94" fmla="*/ 4 w 60"/>
                <a:gd name="T95" fmla="*/ 8 h 47"/>
                <a:gd name="T96" fmla="*/ 5 w 60"/>
                <a:gd name="T97" fmla="*/ 6 h 47"/>
                <a:gd name="T98" fmla="*/ 6 w 60"/>
                <a:gd name="T99" fmla="*/ 4 h 47"/>
                <a:gd name="T100" fmla="*/ 9 w 60"/>
                <a:gd name="T101" fmla="*/ 4 h 47"/>
                <a:gd name="T102" fmla="*/ 9 w 60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47">
                  <a:moveTo>
                    <a:pt x="53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1" y="43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6" y="46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0" y="40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  <a:moveTo>
                    <a:pt x="9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51" y="4"/>
                  </a:lnTo>
                  <a:lnTo>
                    <a:pt x="53" y="7"/>
                  </a:lnTo>
                  <a:lnTo>
                    <a:pt x="55" y="10"/>
                  </a:lnTo>
                  <a:lnTo>
                    <a:pt x="55" y="12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5" y="40"/>
                  </a:lnTo>
                  <a:lnTo>
                    <a:pt x="53" y="42"/>
                  </a:lnTo>
                  <a:lnTo>
                    <a:pt x="51" y="43"/>
                  </a:lnTo>
                  <a:lnTo>
                    <a:pt x="48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8"/>
                  </a:lnTo>
                  <a:lnTo>
                    <a:pt x="5" y="6"/>
                  </a:lnTo>
                  <a:lnTo>
                    <a:pt x="6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98" name="Freeform 20682"/>
            <p:cNvSpPr/>
            <p:nvPr/>
          </p:nvSpPr>
          <p:spPr bwMode="auto">
            <a:xfrm>
              <a:off x="-2478088" y="1985963"/>
              <a:ext cx="90488" cy="68263"/>
            </a:xfrm>
            <a:custGeom>
              <a:avLst/>
              <a:gdLst>
                <a:gd name="T0" fmla="*/ 56 w 57"/>
                <a:gd name="T1" fmla="*/ 43 h 43"/>
                <a:gd name="T2" fmla="*/ 0 w 57"/>
                <a:gd name="T3" fmla="*/ 43 h 43"/>
                <a:gd name="T4" fmla="*/ 0 w 57"/>
                <a:gd name="T5" fmla="*/ 0 h 43"/>
                <a:gd name="T6" fmla="*/ 1 w 57"/>
                <a:gd name="T7" fmla="*/ 0 h 43"/>
                <a:gd name="T8" fmla="*/ 57 w 57"/>
                <a:gd name="T9" fmla="*/ 0 h 43"/>
                <a:gd name="T10" fmla="*/ 56 w 57"/>
                <a:gd name="T1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43">
                  <a:moveTo>
                    <a:pt x="56" y="43"/>
                  </a:moveTo>
                  <a:lnTo>
                    <a:pt x="0" y="43"/>
                  </a:lnTo>
                  <a:lnTo>
                    <a:pt x="0" y="0"/>
                  </a:lnTo>
                  <a:lnTo>
                    <a:pt x="1" y="0"/>
                  </a:lnTo>
                  <a:lnTo>
                    <a:pt x="57" y="0"/>
                  </a:lnTo>
                  <a:lnTo>
                    <a:pt x="56" y="43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199" name="Freeform 20683"/>
            <p:cNvSpPr>
              <a:spLocks noEditPoints="1"/>
            </p:cNvSpPr>
            <p:nvPr/>
          </p:nvSpPr>
          <p:spPr bwMode="auto">
            <a:xfrm>
              <a:off x="-2479675" y="1981200"/>
              <a:ext cx="95250" cy="74613"/>
            </a:xfrm>
            <a:custGeom>
              <a:avLst/>
              <a:gdLst>
                <a:gd name="T0" fmla="*/ 53 w 60"/>
                <a:gd name="T1" fmla="*/ 2 h 47"/>
                <a:gd name="T2" fmla="*/ 6 w 60"/>
                <a:gd name="T3" fmla="*/ 0 h 47"/>
                <a:gd name="T4" fmla="*/ 6 w 60"/>
                <a:gd name="T5" fmla="*/ 0 h 47"/>
                <a:gd name="T6" fmla="*/ 4 w 60"/>
                <a:gd name="T7" fmla="*/ 2 h 47"/>
                <a:gd name="T8" fmla="*/ 2 w 60"/>
                <a:gd name="T9" fmla="*/ 3 h 47"/>
                <a:gd name="T10" fmla="*/ 1 w 60"/>
                <a:gd name="T11" fmla="*/ 6 h 47"/>
                <a:gd name="T12" fmla="*/ 0 w 60"/>
                <a:gd name="T13" fmla="*/ 8 h 47"/>
                <a:gd name="T14" fmla="*/ 0 w 60"/>
                <a:gd name="T15" fmla="*/ 40 h 47"/>
                <a:gd name="T16" fmla="*/ 0 w 60"/>
                <a:gd name="T17" fmla="*/ 40 h 47"/>
                <a:gd name="T18" fmla="*/ 0 w 60"/>
                <a:gd name="T19" fmla="*/ 42 h 47"/>
                <a:gd name="T20" fmla="*/ 1 w 60"/>
                <a:gd name="T21" fmla="*/ 45 h 47"/>
                <a:gd name="T22" fmla="*/ 4 w 60"/>
                <a:gd name="T23" fmla="*/ 46 h 47"/>
                <a:gd name="T24" fmla="*/ 6 w 60"/>
                <a:gd name="T25" fmla="*/ 47 h 47"/>
                <a:gd name="T26" fmla="*/ 53 w 60"/>
                <a:gd name="T27" fmla="*/ 47 h 47"/>
                <a:gd name="T28" fmla="*/ 53 w 60"/>
                <a:gd name="T29" fmla="*/ 47 h 47"/>
                <a:gd name="T30" fmla="*/ 56 w 60"/>
                <a:gd name="T31" fmla="*/ 47 h 47"/>
                <a:gd name="T32" fmla="*/ 58 w 60"/>
                <a:gd name="T33" fmla="*/ 45 h 47"/>
                <a:gd name="T34" fmla="*/ 60 w 60"/>
                <a:gd name="T35" fmla="*/ 42 h 47"/>
                <a:gd name="T36" fmla="*/ 60 w 60"/>
                <a:gd name="T37" fmla="*/ 40 h 47"/>
                <a:gd name="T38" fmla="*/ 60 w 60"/>
                <a:gd name="T39" fmla="*/ 10 h 47"/>
                <a:gd name="T40" fmla="*/ 60 w 60"/>
                <a:gd name="T41" fmla="*/ 10 h 47"/>
                <a:gd name="T42" fmla="*/ 60 w 60"/>
                <a:gd name="T43" fmla="*/ 6 h 47"/>
                <a:gd name="T44" fmla="*/ 58 w 60"/>
                <a:gd name="T45" fmla="*/ 3 h 47"/>
                <a:gd name="T46" fmla="*/ 56 w 60"/>
                <a:gd name="T47" fmla="*/ 2 h 47"/>
                <a:gd name="T48" fmla="*/ 53 w 60"/>
                <a:gd name="T49" fmla="*/ 2 h 47"/>
                <a:gd name="T50" fmla="*/ 53 w 60"/>
                <a:gd name="T51" fmla="*/ 2 h 47"/>
                <a:gd name="T52" fmla="*/ 10 w 60"/>
                <a:gd name="T53" fmla="*/ 4 h 47"/>
                <a:gd name="T54" fmla="*/ 49 w 60"/>
                <a:gd name="T55" fmla="*/ 4 h 47"/>
                <a:gd name="T56" fmla="*/ 49 w 60"/>
                <a:gd name="T57" fmla="*/ 4 h 47"/>
                <a:gd name="T58" fmla="*/ 52 w 60"/>
                <a:gd name="T59" fmla="*/ 6 h 47"/>
                <a:gd name="T60" fmla="*/ 53 w 60"/>
                <a:gd name="T61" fmla="*/ 7 h 47"/>
                <a:gd name="T62" fmla="*/ 55 w 60"/>
                <a:gd name="T63" fmla="*/ 10 h 47"/>
                <a:gd name="T64" fmla="*/ 56 w 60"/>
                <a:gd name="T65" fmla="*/ 13 h 47"/>
                <a:gd name="T66" fmla="*/ 55 w 60"/>
                <a:gd name="T67" fmla="*/ 37 h 47"/>
                <a:gd name="T68" fmla="*/ 55 w 60"/>
                <a:gd name="T69" fmla="*/ 37 h 47"/>
                <a:gd name="T70" fmla="*/ 55 w 60"/>
                <a:gd name="T71" fmla="*/ 40 h 47"/>
                <a:gd name="T72" fmla="*/ 53 w 60"/>
                <a:gd name="T73" fmla="*/ 42 h 47"/>
                <a:gd name="T74" fmla="*/ 51 w 60"/>
                <a:gd name="T75" fmla="*/ 45 h 47"/>
                <a:gd name="T76" fmla="*/ 48 w 60"/>
                <a:gd name="T77" fmla="*/ 45 h 47"/>
                <a:gd name="T78" fmla="*/ 10 w 60"/>
                <a:gd name="T79" fmla="*/ 45 h 47"/>
                <a:gd name="T80" fmla="*/ 10 w 60"/>
                <a:gd name="T81" fmla="*/ 45 h 47"/>
                <a:gd name="T82" fmla="*/ 8 w 60"/>
                <a:gd name="T83" fmla="*/ 43 h 47"/>
                <a:gd name="T84" fmla="*/ 5 w 60"/>
                <a:gd name="T85" fmla="*/ 42 h 47"/>
                <a:gd name="T86" fmla="*/ 4 w 60"/>
                <a:gd name="T87" fmla="*/ 40 h 47"/>
                <a:gd name="T88" fmla="*/ 4 w 60"/>
                <a:gd name="T89" fmla="*/ 37 h 47"/>
                <a:gd name="T90" fmla="*/ 4 w 60"/>
                <a:gd name="T91" fmla="*/ 12 h 47"/>
                <a:gd name="T92" fmla="*/ 4 w 60"/>
                <a:gd name="T93" fmla="*/ 12 h 47"/>
                <a:gd name="T94" fmla="*/ 4 w 60"/>
                <a:gd name="T95" fmla="*/ 10 h 47"/>
                <a:gd name="T96" fmla="*/ 5 w 60"/>
                <a:gd name="T97" fmla="*/ 7 h 47"/>
                <a:gd name="T98" fmla="*/ 8 w 60"/>
                <a:gd name="T99" fmla="*/ 6 h 47"/>
                <a:gd name="T100" fmla="*/ 10 w 60"/>
                <a:gd name="T101" fmla="*/ 4 h 47"/>
                <a:gd name="T102" fmla="*/ 10 w 60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47">
                  <a:moveTo>
                    <a:pt x="53" y="2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4" y="46"/>
                  </a:lnTo>
                  <a:lnTo>
                    <a:pt x="6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6" y="47"/>
                  </a:lnTo>
                  <a:lnTo>
                    <a:pt x="58" y="45"/>
                  </a:lnTo>
                  <a:lnTo>
                    <a:pt x="60" y="42"/>
                  </a:lnTo>
                  <a:lnTo>
                    <a:pt x="60" y="40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6"/>
                  </a:lnTo>
                  <a:lnTo>
                    <a:pt x="58" y="3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3" y="2"/>
                  </a:lnTo>
                  <a:close/>
                  <a:moveTo>
                    <a:pt x="10" y="4"/>
                  </a:moveTo>
                  <a:lnTo>
                    <a:pt x="49" y="4"/>
                  </a:lnTo>
                  <a:lnTo>
                    <a:pt x="49" y="4"/>
                  </a:lnTo>
                  <a:lnTo>
                    <a:pt x="52" y="6"/>
                  </a:lnTo>
                  <a:lnTo>
                    <a:pt x="53" y="7"/>
                  </a:lnTo>
                  <a:lnTo>
                    <a:pt x="55" y="10"/>
                  </a:lnTo>
                  <a:lnTo>
                    <a:pt x="56" y="13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5" y="40"/>
                  </a:lnTo>
                  <a:lnTo>
                    <a:pt x="53" y="42"/>
                  </a:lnTo>
                  <a:lnTo>
                    <a:pt x="51" y="45"/>
                  </a:lnTo>
                  <a:lnTo>
                    <a:pt x="48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8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4" y="37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5" y="7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00" name="Freeform 20684"/>
            <p:cNvSpPr/>
            <p:nvPr/>
          </p:nvSpPr>
          <p:spPr bwMode="auto">
            <a:xfrm>
              <a:off x="-2339975" y="1985963"/>
              <a:ext cx="88900" cy="69850"/>
            </a:xfrm>
            <a:custGeom>
              <a:avLst/>
              <a:gdLst>
                <a:gd name="T0" fmla="*/ 56 w 56"/>
                <a:gd name="T1" fmla="*/ 44 h 44"/>
                <a:gd name="T2" fmla="*/ 0 w 56"/>
                <a:gd name="T3" fmla="*/ 43 h 44"/>
                <a:gd name="T4" fmla="*/ 0 w 56"/>
                <a:gd name="T5" fmla="*/ 1 h 44"/>
                <a:gd name="T6" fmla="*/ 0 w 56"/>
                <a:gd name="T7" fmla="*/ 0 h 44"/>
                <a:gd name="T8" fmla="*/ 56 w 56"/>
                <a:gd name="T9" fmla="*/ 1 h 44"/>
                <a:gd name="T10" fmla="*/ 56 w 56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4">
                  <a:moveTo>
                    <a:pt x="56" y="44"/>
                  </a:moveTo>
                  <a:lnTo>
                    <a:pt x="0" y="43"/>
                  </a:lnTo>
                  <a:lnTo>
                    <a:pt x="0" y="1"/>
                  </a:lnTo>
                  <a:lnTo>
                    <a:pt x="0" y="0"/>
                  </a:lnTo>
                  <a:lnTo>
                    <a:pt x="56" y="1"/>
                  </a:lnTo>
                  <a:lnTo>
                    <a:pt x="56" y="44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01" name="Freeform 20685"/>
            <p:cNvSpPr>
              <a:spLocks noEditPoints="1"/>
            </p:cNvSpPr>
            <p:nvPr/>
          </p:nvSpPr>
          <p:spPr bwMode="auto">
            <a:xfrm>
              <a:off x="-2343150" y="1984375"/>
              <a:ext cx="96838" cy="74613"/>
            </a:xfrm>
            <a:custGeom>
              <a:avLst/>
              <a:gdLst>
                <a:gd name="T0" fmla="*/ 54 w 61"/>
                <a:gd name="T1" fmla="*/ 0 h 47"/>
                <a:gd name="T2" fmla="*/ 8 w 61"/>
                <a:gd name="T3" fmla="*/ 0 h 47"/>
                <a:gd name="T4" fmla="*/ 8 w 61"/>
                <a:gd name="T5" fmla="*/ 0 h 47"/>
                <a:gd name="T6" fmla="*/ 5 w 61"/>
                <a:gd name="T7" fmla="*/ 0 h 47"/>
                <a:gd name="T8" fmla="*/ 2 w 61"/>
                <a:gd name="T9" fmla="*/ 2 h 47"/>
                <a:gd name="T10" fmla="*/ 1 w 61"/>
                <a:gd name="T11" fmla="*/ 4 h 47"/>
                <a:gd name="T12" fmla="*/ 1 w 61"/>
                <a:gd name="T13" fmla="*/ 8 h 47"/>
                <a:gd name="T14" fmla="*/ 0 w 61"/>
                <a:gd name="T15" fmla="*/ 38 h 47"/>
                <a:gd name="T16" fmla="*/ 0 w 61"/>
                <a:gd name="T17" fmla="*/ 38 h 47"/>
                <a:gd name="T18" fmla="*/ 1 w 61"/>
                <a:gd name="T19" fmla="*/ 41 h 47"/>
                <a:gd name="T20" fmla="*/ 2 w 61"/>
                <a:gd name="T21" fmla="*/ 44 h 47"/>
                <a:gd name="T22" fmla="*/ 4 w 61"/>
                <a:gd name="T23" fmla="*/ 45 h 47"/>
                <a:gd name="T24" fmla="*/ 6 w 61"/>
                <a:gd name="T25" fmla="*/ 45 h 47"/>
                <a:gd name="T26" fmla="*/ 54 w 61"/>
                <a:gd name="T27" fmla="*/ 47 h 47"/>
                <a:gd name="T28" fmla="*/ 54 w 61"/>
                <a:gd name="T29" fmla="*/ 47 h 47"/>
                <a:gd name="T30" fmla="*/ 57 w 61"/>
                <a:gd name="T31" fmla="*/ 45 h 47"/>
                <a:gd name="T32" fmla="*/ 58 w 61"/>
                <a:gd name="T33" fmla="*/ 44 h 47"/>
                <a:gd name="T34" fmla="*/ 60 w 61"/>
                <a:gd name="T35" fmla="*/ 41 h 47"/>
                <a:gd name="T36" fmla="*/ 61 w 61"/>
                <a:gd name="T37" fmla="*/ 39 h 47"/>
                <a:gd name="T38" fmla="*/ 61 w 61"/>
                <a:gd name="T39" fmla="*/ 8 h 47"/>
                <a:gd name="T40" fmla="*/ 61 w 61"/>
                <a:gd name="T41" fmla="*/ 8 h 47"/>
                <a:gd name="T42" fmla="*/ 60 w 61"/>
                <a:gd name="T43" fmla="*/ 5 h 47"/>
                <a:gd name="T44" fmla="*/ 58 w 61"/>
                <a:gd name="T45" fmla="*/ 2 h 47"/>
                <a:gd name="T46" fmla="*/ 57 w 61"/>
                <a:gd name="T47" fmla="*/ 1 h 47"/>
                <a:gd name="T48" fmla="*/ 54 w 61"/>
                <a:gd name="T49" fmla="*/ 0 h 47"/>
                <a:gd name="T50" fmla="*/ 54 w 61"/>
                <a:gd name="T51" fmla="*/ 0 h 47"/>
                <a:gd name="T52" fmla="*/ 10 w 61"/>
                <a:gd name="T53" fmla="*/ 4 h 47"/>
                <a:gd name="T54" fmla="*/ 49 w 61"/>
                <a:gd name="T55" fmla="*/ 4 h 47"/>
                <a:gd name="T56" fmla="*/ 49 w 61"/>
                <a:gd name="T57" fmla="*/ 4 h 47"/>
                <a:gd name="T58" fmla="*/ 52 w 61"/>
                <a:gd name="T59" fmla="*/ 4 h 47"/>
                <a:gd name="T60" fmla="*/ 54 w 61"/>
                <a:gd name="T61" fmla="*/ 6 h 47"/>
                <a:gd name="T62" fmla="*/ 56 w 61"/>
                <a:gd name="T63" fmla="*/ 9 h 47"/>
                <a:gd name="T64" fmla="*/ 56 w 61"/>
                <a:gd name="T65" fmla="*/ 11 h 47"/>
                <a:gd name="T66" fmla="*/ 56 w 61"/>
                <a:gd name="T67" fmla="*/ 36 h 47"/>
                <a:gd name="T68" fmla="*/ 56 w 61"/>
                <a:gd name="T69" fmla="*/ 36 h 47"/>
                <a:gd name="T70" fmla="*/ 54 w 61"/>
                <a:gd name="T71" fmla="*/ 39 h 47"/>
                <a:gd name="T72" fmla="*/ 53 w 61"/>
                <a:gd name="T73" fmla="*/ 41 h 47"/>
                <a:gd name="T74" fmla="*/ 52 w 61"/>
                <a:gd name="T75" fmla="*/ 43 h 47"/>
                <a:gd name="T76" fmla="*/ 49 w 61"/>
                <a:gd name="T77" fmla="*/ 44 h 47"/>
                <a:gd name="T78" fmla="*/ 10 w 61"/>
                <a:gd name="T79" fmla="*/ 43 h 47"/>
                <a:gd name="T80" fmla="*/ 10 w 61"/>
                <a:gd name="T81" fmla="*/ 43 h 47"/>
                <a:gd name="T82" fmla="*/ 8 w 61"/>
                <a:gd name="T83" fmla="*/ 43 h 47"/>
                <a:gd name="T84" fmla="*/ 5 w 61"/>
                <a:gd name="T85" fmla="*/ 41 h 47"/>
                <a:gd name="T86" fmla="*/ 4 w 61"/>
                <a:gd name="T87" fmla="*/ 39 h 47"/>
                <a:gd name="T88" fmla="*/ 4 w 61"/>
                <a:gd name="T89" fmla="*/ 35 h 47"/>
                <a:gd name="T90" fmla="*/ 4 w 61"/>
                <a:gd name="T91" fmla="*/ 11 h 47"/>
                <a:gd name="T92" fmla="*/ 4 w 61"/>
                <a:gd name="T93" fmla="*/ 11 h 47"/>
                <a:gd name="T94" fmla="*/ 5 w 61"/>
                <a:gd name="T95" fmla="*/ 8 h 47"/>
                <a:gd name="T96" fmla="*/ 6 w 61"/>
                <a:gd name="T97" fmla="*/ 5 h 47"/>
                <a:gd name="T98" fmla="*/ 8 w 61"/>
                <a:gd name="T99" fmla="*/ 4 h 47"/>
                <a:gd name="T100" fmla="*/ 10 w 61"/>
                <a:gd name="T101" fmla="*/ 4 h 47"/>
                <a:gd name="T102" fmla="*/ 10 w 61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1" h="47">
                  <a:moveTo>
                    <a:pt x="54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1" y="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" y="41"/>
                  </a:lnTo>
                  <a:lnTo>
                    <a:pt x="2" y="44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7" y="45"/>
                  </a:lnTo>
                  <a:lnTo>
                    <a:pt x="58" y="44"/>
                  </a:lnTo>
                  <a:lnTo>
                    <a:pt x="60" y="41"/>
                  </a:lnTo>
                  <a:lnTo>
                    <a:pt x="61" y="39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0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0" y="4"/>
                  </a:moveTo>
                  <a:lnTo>
                    <a:pt x="49" y="4"/>
                  </a:lnTo>
                  <a:lnTo>
                    <a:pt x="49" y="4"/>
                  </a:lnTo>
                  <a:lnTo>
                    <a:pt x="52" y="4"/>
                  </a:lnTo>
                  <a:lnTo>
                    <a:pt x="54" y="6"/>
                  </a:lnTo>
                  <a:lnTo>
                    <a:pt x="56" y="9"/>
                  </a:lnTo>
                  <a:lnTo>
                    <a:pt x="56" y="11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4" y="39"/>
                  </a:lnTo>
                  <a:lnTo>
                    <a:pt x="53" y="41"/>
                  </a:lnTo>
                  <a:lnTo>
                    <a:pt x="52" y="43"/>
                  </a:lnTo>
                  <a:lnTo>
                    <a:pt x="49" y="4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5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8"/>
                  </a:lnTo>
                  <a:lnTo>
                    <a:pt x="6" y="5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02" name="Freeform 20686"/>
            <p:cNvSpPr/>
            <p:nvPr/>
          </p:nvSpPr>
          <p:spPr bwMode="auto">
            <a:xfrm>
              <a:off x="-2203450" y="1987550"/>
              <a:ext cx="88900" cy="68263"/>
            </a:xfrm>
            <a:custGeom>
              <a:avLst/>
              <a:gdLst>
                <a:gd name="T0" fmla="*/ 56 w 56"/>
                <a:gd name="T1" fmla="*/ 43 h 43"/>
                <a:gd name="T2" fmla="*/ 0 w 56"/>
                <a:gd name="T3" fmla="*/ 43 h 43"/>
                <a:gd name="T4" fmla="*/ 0 w 56"/>
                <a:gd name="T5" fmla="*/ 0 h 43"/>
                <a:gd name="T6" fmla="*/ 2 w 56"/>
                <a:gd name="T7" fmla="*/ 0 h 43"/>
                <a:gd name="T8" fmla="*/ 56 w 56"/>
                <a:gd name="T9" fmla="*/ 0 h 43"/>
                <a:gd name="T10" fmla="*/ 56 w 56"/>
                <a:gd name="T1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3">
                  <a:moveTo>
                    <a:pt x="56" y="43"/>
                  </a:moveTo>
                  <a:lnTo>
                    <a:pt x="0" y="43"/>
                  </a:lnTo>
                  <a:lnTo>
                    <a:pt x="0" y="0"/>
                  </a:lnTo>
                  <a:lnTo>
                    <a:pt x="2" y="0"/>
                  </a:lnTo>
                  <a:lnTo>
                    <a:pt x="56" y="0"/>
                  </a:lnTo>
                  <a:lnTo>
                    <a:pt x="56" y="43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03" name="Freeform 20687"/>
            <p:cNvSpPr>
              <a:spLocks noEditPoints="1"/>
            </p:cNvSpPr>
            <p:nvPr/>
          </p:nvSpPr>
          <p:spPr bwMode="auto">
            <a:xfrm>
              <a:off x="-2205038" y="1984375"/>
              <a:ext cx="95250" cy="74613"/>
            </a:xfrm>
            <a:custGeom>
              <a:avLst/>
              <a:gdLst>
                <a:gd name="T0" fmla="*/ 53 w 60"/>
                <a:gd name="T1" fmla="*/ 1 h 47"/>
                <a:gd name="T2" fmla="*/ 7 w 60"/>
                <a:gd name="T3" fmla="*/ 0 h 47"/>
                <a:gd name="T4" fmla="*/ 7 w 60"/>
                <a:gd name="T5" fmla="*/ 0 h 47"/>
                <a:gd name="T6" fmla="*/ 4 w 60"/>
                <a:gd name="T7" fmla="*/ 1 h 47"/>
                <a:gd name="T8" fmla="*/ 3 w 60"/>
                <a:gd name="T9" fmla="*/ 2 h 47"/>
                <a:gd name="T10" fmla="*/ 0 w 60"/>
                <a:gd name="T11" fmla="*/ 5 h 47"/>
                <a:gd name="T12" fmla="*/ 0 w 60"/>
                <a:gd name="T13" fmla="*/ 8 h 47"/>
                <a:gd name="T14" fmla="*/ 0 w 60"/>
                <a:gd name="T15" fmla="*/ 39 h 47"/>
                <a:gd name="T16" fmla="*/ 0 w 60"/>
                <a:gd name="T17" fmla="*/ 39 h 47"/>
                <a:gd name="T18" fmla="*/ 0 w 60"/>
                <a:gd name="T19" fmla="*/ 41 h 47"/>
                <a:gd name="T20" fmla="*/ 1 w 60"/>
                <a:gd name="T21" fmla="*/ 44 h 47"/>
                <a:gd name="T22" fmla="*/ 4 w 60"/>
                <a:gd name="T23" fmla="*/ 45 h 47"/>
                <a:gd name="T24" fmla="*/ 7 w 60"/>
                <a:gd name="T25" fmla="*/ 47 h 47"/>
                <a:gd name="T26" fmla="*/ 53 w 60"/>
                <a:gd name="T27" fmla="*/ 47 h 47"/>
                <a:gd name="T28" fmla="*/ 53 w 60"/>
                <a:gd name="T29" fmla="*/ 47 h 47"/>
                <a:gd name="T30" fmla="*/ 56 w 60"/>
                <a:gd name="T31" fmla="*/ 47 h 47"/>
                <a:gd name="T32" fmla="*/ 59 w 60"/>
                <a:gd name="T33" fmla="*/ 44 h 47"/>
                <a:gd name="T34" fmla="*/ 60 w 60"/>
                <a:gd name="T35" fmla="*/ 41 h 47"/>
                <a:gd name="T36" fmla="*/ 60 w 60"/>
                <a:gd name="T37" fmla="*/ 39 h 47"/>
                <a:gd name="T38" fmla="*/ 60 w 60"/>
                <a:gd name="T39" fmla="*/ 9 h 47"/>
                <a:gd name="T40" fmla="*/ 60 w 60"/>
                <a:gd name="T41" fmla="*/ 9 h 47"/>
                <a:gd name="T42" fmla="*/ 60 w 60"/>
                <a:gd name="T43" fmla="*/ 5 h 47"/>
                <a:gd name="T44" fmla="*/ 59 w 60"/>
                <a:gd name="T45" fmla="*/ 2 h 47"/>
                <a:gd name="T46" fmla="*/ 56 w 60"/>
                <a:gd name="T47" fmla="*/ 1 h 47"/>
                <a:gd name="T48" fmla="*/ 53 w 60"/>
                <a:gd name="T49" fmla="*/ 1 h 47"/>
                <a:gd name="T50" fmla="*/ 53 w 60"/>
                <a:gd name="T51" fmla="*/ 1 h 47"/>
                <a:gd name="T52" fmla="*/ 10 w 60"/>
                <a:gd name="T53" fmla="*/ 4 h 47"/>
                <a:gd name="T54" fmla="*/ 48 w 60"/>
                <a:gd name="T55" fmla="*/ 4 h 47"/>
                <a:gd name="T56" fmla="*/ 48 w 60"/>
                <a:gd name="T57" fmla="*/ 4 h 47"/>
                <a:gd name="T58" fmla="*/ 51 w 60"/>
                <a:gd name="T59" fmla="*/ 5 h 47"/>
                <a:gd name="T60" fmla="*/ 53 w 60"/>
                <a:gd name="T61" fmla="*/ 6 h 47"/>
                <a:gd name="T62" fmla="*/ 55 w 60"/>
                <a:gd name="T63" fmla="*/ 9 h 47"/>
                <a:gd name="T64" fmla="*/ 55 w 60"/>
                <a:gd name="T65" fmla="*/ 13 h 47"/>
                <a:gd name="T66" fmla="*/ 55 w 60"/>
                <a:gd name="T67" fmla="*/ 36 h 47"/>
                <a:gd name="T68" fmla="*/ 55 w 60"/>
                <a:gd name="T69" fmla="*/ 36 h 47"/>
                <a:gd name="T70" fmla="*/ 55 w 60"/>
                <a:gd name="T71" fmla="*/ 40 h 47"/>
                <a:gd name="T72" fmla="*/ 53 w 60"/>
                <a:gd name="T73" fmla="*/ 41 h 47"/>
                <a:gd name="T74" fmla="*/ 51 w 60"/>
                <a:gd name="T75" fmla="*/ 44 h 47"/>
                <a:gd name="T76" fmla="*/ 48 w 60"/>
                <a:gd name="T77" fmla="*/ 44 h 47"/>
                <a:gd name="T78" fmla="*/ 9 w 60"/>
                <a:gd name="T79" fmla="*/ 44 h 47"/>
                <a:gd name="T80" fmla="*/ 9 w 60"/>
                <a:gd name="T81" fmla="*/ 44 h 47"/>
                <a:gd name="T82" fmla="*/ 7 w 60"/>
                <a:gd name="T83" fmla="*/ 43 h 47"/>
                <a:gd name="T84" fmla="*/ 5 w 60"/>
                <a:gd name="T85" fmla="*/ 41 h 47"/>
                <a:gd name="T86" fmla="*/ 4 w 60"/>
                <a:gd name="T87" fmla="*/ 39 h 47"/>
                <a:gd name="T88" fmla="*/ 3 w 60"/>
                <a:gd name="T89" fmla="*/ 36 h 47"/>
                <a:gd name="T90" fmla="*/ 4 w 60"/>
                <a:gd name="T91" fmla="*/ 11 h 47"/>
                <a:gd name="T92" fmla="*/ 4 w 60"/>
                <a:gd name="T93" fmla="*/ 11 h 47"/>
                <a:gd name="T94" fmla="*/ 4 w 60"/>
                <a:gd name="T95" fmla="*/ 9 h 47"/>
                <a:gd name="T96" fmla="*/ 5 w 60"/>
                <a:gd name="T97" fmla="*/ 6 h 47"/>
                <a:gd name="T98" fmla="*/ 8 w 60"/>
                <a:gd name="T99" fmla="*/ 5 h 47"/>
                <a:gd name="T100" fmla="*/ 10 w 60"/>
                <a:gd name="T101" fmla="*/ 4 h 47"/>
                <a:gd name="T102" fmla="*/ 10 w 60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47">
                  <a:moveTo>
                    <a:pt x="53" y="1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4" y="45"/>
                  </a:lnTo>
                  <a:lnTo>
                    <a:pt x="7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6" y="47"/>
                  </a:lnTo>
                  <a:lnTo>
                    <a:pt x="59" y="44"/>
                  </a:lnTo>
                  <a:lnTo>
                    <a:pt x="60" y="41"/>
                  </a:lnTo>
                  <a:lnTo>
                    <a:pt x="60" y="3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5"/>
                  </a:lnTo>
                  <a:lnTo>
                    <a:pt x="59" y="2"/>
                  </a:lnTo>
                  <a:lnTo>
                    <a:pt x="56" y="1"/>
                  </a:lnTo>
                  <a:lnTo>
                    <a:pt x="53" y="1"/>
                  </a:lnTo>
                  <a:lnTo>
                    <a:pt x="53" y="1"/>
                  </a:lnTo>
                  <a:close/>
                  <a:moveTo>
                    <a:pt x="10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51" y="5"/>
                  </a:lnTo>
                  <a:lnTo>
                    <a:pt x="53" y="6"/>
                  </a:lnTo>
                  <a:lnTo>
                    <a:pt x="55" y="9"/>
                  </a:lnTo>
                  <a:lnTo>
                    <a:pt x="55" y="13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5" y="40"/>
                  </a:lnTo>
                  <a:lnTo>
                    <a:pt x="53" y="41"/>
                  </a:lnTo>
                  <a:lnTo>
                    <a:pt x="51" y="44"/>
                  </a:lnTo>
                  <a:lnTo>
                    <a:pt x="48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3" y="36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5" y="6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04" name="Freeform 20688"/>
            <p:cNvSpPr/>
            <p:nvPr/>
          </p:nvSpPr>
          <p:spPr bwMode="auto">
            <a:xfrm>
              <a:off x="-2063750" y="1987550"/>
              <a:ext cx="88900" cy="71438"/>
            </a:xfrm>
            <a:custGeom>
              <a:avLst/>
              <a:gdLst>
                <a:gd name="T0" fmla="*/ 56 w 56"/>
                <a:gd name="T1" fmla="*/ 45 h 45"/>
                <a:gd name="T2" fmla="*/ 0 w 56"/>
                <a:gd name="T3" fmla="*/ 43 h 45"/>
                <a:gd name="T4" fmla="*/ 0 w 56"/>
                <a:gd name="T5" fmla="*/ 2 h 45"/>
                <a:gd name="T6" fmla="*/ 0 w 56"/>
                <a:gd name="T7" fmla="*/ 0 h 45"/>
                <a:gd name="T8" fmla="*/ 56 w 56"/>
                <a:gd name="T9" fmla="*/ 2 h 45"/>
                <a:gd name="T10" fmla="*/ 56 w 56"/>
                <a:gd name="T1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5">
                  <a:moveTo>
                    <a:pt x="56" y="45"/>
                  </a:moveTo>
                  <a:lnTo>
                    <a:pt x="0" y="43"/>
                  </a:lnTo>
                  <a:lnTo>
                    <a:pt x="0" y="2"/>
                  </a:lnTo>
                  <a:lnTo>
                    <a:pt x="0" y="0"/>
                  </a:lnTo>
                  <a:lnTo>
                    <a:pt x="56" y="2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05" name="Freeform 20689"/>
            <p:cNvSpPr>
              <a:spLocks noEditPoints="1"/>
            </p:cNvSpPr>
            <p:nvPr/>
          </p:nvSpPr>
          <p:spPr bwMode="auto">
            <a:xfrm>
              <a:off x="-2068513" y="1985963"/>
              <a:ext cx="96838" cy="74613"/>
            </a:xfrm>
            <a:custGeom>
              <a:avLst/>
              <a:gdLst>
                <a:gd name="T0" fmla="*/ 55 w 61"/>
                <a:gd name="T1" fmla="*/ 0 h 47"/>
                <a:gd name="T2" fmla="*/ 8 w 61"/>
                <a:gd name="T3" fmla="*/ 0 h 47"/>
                <a:gd name="T4" fmla="*/ 8 w 61"/>
                <a:gd name="T5" fmla="*/ 0 h 47"/>
                <a:gd name="T6" fmla="*/ 5 w 61"/>
                <a:gd name="T7" fmla="*/ 0 h 47"/>
                <a:gd name="T8" fmla="*/ 3 w 61"/>
                <a:gd name="T9" fmla="*/ 3 h 47"/>
                <a:gd name="T10" fmla="*/ 1 w 61"/>
                <a:gd name="T11" fmla="*/ 4 h 47"/>
                <a:gd name="T12" fmla="*/ 1 w 61"/>
                <a:gd name="T13" fmla="*/ 8 h 47"/>
                <a:gd name="T14" fmla="*/ 0 w 61"/>
                <a:gd name="T15" fmla="*/ 38 h 47"/>
                <a:gd name="T16" fmla="*/ 0 w 61"/>
                <a:gd name="T17" fmla="*/ 38 h 47"/>
                <a:gd name="T18" fmla="*/ 1 w 61"/>
                <a:gd name="T19" fmla="*/ 42 h 47"/>
                <a:gd name="T20" fmla="*/ 3 w 61"/>
                <a:gd name="T21" fmla="*/ 44 h 47"/>
                <a:gd name="T22" fmla="*/ 4 w 61"/>
                <a:gd name="T23" fmla="*/ 46 h 47"/>
                <a:gd name="T24" fmla="*/ 6 w 61"/>
                <a:gd name="T25" fmla="*/ 46 h 47"/>
                <a:gd name="T26" fmla="*/ 53 w 61"/>
                <a:gd name="T27" fmla="*/ 47 h 47"/>
                <a:gd name="T28" fmla="*/ 53 w 61"/>
                <a:gd name="T29" fmla="*/ 47 h 47"/>
                <a:gd name="T30" fmla="*/ 56 w 61"/>
                <a:gd name="T31" fmla="*/ 46 h 47"/>
                <a:gd name="T32" fmla="*/ 59 w 61"/>
                <a:gd name="T33" fmla="*/ 44 h 47"/>
                <a:gd name="T34" fmla="*/ 60 w 61"/>
                <a:gd name="T35" fmla="*/ 42 h 47"/>
                <a:gd name="T36" fmla="*/ 61 w 61"/>
                <a:gd name="T37" fmla="*/ 39 h 47"/>
                <a:gd name="T38" fmla="*/ 61 w 61"/>
                <a:gd name="T39" fmla="*/ 8 h 47"/>
                <a:gd name="T40" fmla="*/ 61 w 61"/>
                <a:gd name="T41" fmla="*/ 8 h 47"/>
                <a:gd name="T42" fmla="*/ 60 w 61"/>
                <a:gd name="T43" fmla="*/ 5 h 47"/>
                <a:gd name="T44" fmla="*/ 59 w 61"/>
                <a:gd name="T45" fmla="*/ 3 h 47"/>
                <a:gd name="T46" fmla="*/ 57 w 61"/>
                <a:gd name="T47" fmla="*/ 1 h 47"/>
                <a:gd name="T48" fmla="*/ 55 w 61"/>
                <a:gd name="T49" fmla="*/ 0 h 47"/>
                <a:gd name="T50" fmla="*/ 55 w 61"/>
                <a:gd name="T51" fmla="*/ 0 h 47"/>
                <a:gd name="T52" fmla="*/ 10 w 61"/>
                <a:gd name="T53" fmla="*/ 4 h 47"/>
                <a:gd name="T54" fmla="*/ 49 w 61"/>
                <a:gd name="T55" fmla="*/ 4 h 47"/>
                <a:gd name="T56" fmla="*/ 49 w 61"/>
                <a:gd name="T57" fmla="*/ 4 h 47"/>
                <a:gd name="T58" fmla="*/ 52 w 61"/>
                <a:gd name="T59" fmla="*/ 5 h 47"/>
                <a:gd name="T60" fmla="*/ 53 w 61"/>
                <a:gd name="T61" fmla="*/ 7 h 47"/>
                <a:gd name="T62" fmla="*/ 56 w 61"/>
                <a:gd name="T63" fmla="*/ 9 h 47"/>
                <a:gd name="T64" fmla="*/ 56 w 61"/>
                <a:gd name="T65" fmla="*/ 12 h 47"/>
                <a:gd name="T66" fmla="*/ 56 w 61"/>
                <a:gd name="T67" fmla="*/ 37 h 47"/>
                <a:gd name="T68" fmla="*/ 56 w 61"/>
                <a:gd name="T69" fmla="*/ 37 h 47"/>
                <a:gd name="T70" fmla="*/ 55 w 61"/>
                <a:gd name="T71" fmla="*/ 39 h 47"/>
                <a:gd name="T72" fmla="*/ 53 w 61"/>
                <a:gd name="T73" fmla="*/ 42 h 47"/>
                <a:gd name="T74" fmla="*/ 52 w 61"/>
                <a:gd name="T75" fmla="*/ 43 h 47"/>
                <a:gd name="T76" fmla="*/ 49 w 61"/>
                <a:gd name="T77" fmla="*/ 44 h 47"/>
                <a:gd name="T78" fmla="*/ 10 w 61"/>
                <a:gd name="T79" fmla="*/ 43 h 47"/>
                <a:gd name="T80" fmla="*/ 10 w 61"/>
                <a:gd name="T81" fmla="*/ 43 h 47"/>
                <a:gd name="T82" fmla="*/ 8 w 61"/>
                <a:gd name="T83" fmla="*/ 43 h 47"/>
                <a:gd name="T84" fmla="*/ 5 w 61"/>
                <a:gd name="T85" fmla="*/ 42 h 47"/>
                <a:gd name="T86" fmla="*/ 4 w 61"/>
                <a:gd name="T87" fmla="*/ 39 h 47"/>
                <a:gd name="T88" fmla="*/ 4 w 61"/>
                <a:gd name="T89" fmla="*/ 35 h 47"/>
                <a:gd name="T90" fmla="*/ 4 w 61"/>
                <a:gd name="T91" fmla="*/ 12 h 47"/>
                <a:gd name="T92" fmla="*/ 4 w 61"/>
                <a:gd name="T93" fmla="*/ 12 h 47"/>
                <a:gd name="T94" fmla="*/ 4 w 61"/>
                <a:gd name="T95" fmla="*/ 8 h 47"/>
                <a:gd name="T96" fmla="*/ 6 w 61"/>
                <a:gd name="T97" fmla="*/ 7 h 47"/>
                <a:gd name="T98" fmla="*/ 8 w 61"/>
                <a:gd name="T99" fmla="*/ 4 h 47"/>
                <a:gd name="T100" fmla="*/ 10 w 61"/>
                <a:gd name="T101" fmla="*/ 4 h 47"/>
                <a:gd name="T102" fmla="*/ 10 w 61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1" h="47">
                  <a:moveTo>
                    <a:pt x="55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1" y="4"/>
                  </a:lnTo>
                  <a:lnTo>
                    <a:pt x="1" y="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" y="42"/>
                  </a:lnTo>
                  <a:lnTo>
                    <a:pt x="3" y="44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6" y="46"/>
                  </a:lnTo>
                  <a:lnTo>
                    <a:pt x="59" y="44"/>
                  </a:lnTo>
                  <a:lnTo>
                    <a:pt x="60" y="42"/>
                  </a:lnTo>
                  <a:lnTo>
                    <a:pt x="61" y="39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7" y="1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0" y="4"/>
                  </a:moveTo>
                  <a:lnTo>
                    <a:pt x="49" y="4"/>
                  </a:lnTo>
                  <a:lnTo>
                    <a:pt x="49" y="4"/>
                  </a:lnTo>
                  <a:lnTo>
                    <a:pt x="52" y="5"/>
                  </a:lnTo>
                  <a:lnTo>
                    <a:pt x="53" y="7"/>
                  </a:lnTo>
                  <a:lnTo>
                    <a:pt x="56" y="9"/>
                  </a:lnTo>
                  <a:lnTo>
                    <a:pt x="56" y="12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3" y="42"/>
                  </a:lnTo>
                  <a:lnTo>
                    <a:pt x="52" y="43"/>
                  </a:lnTo>
                  <a:lnTo>
                    <a:pt x="49" y="4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5" y="42"/>
                  </a:lnTo>
                  <a:lnTo>
                    <a:pt x="4" y="39"/>
                  </a:lnTo>
                  <a:lnTo>
                    <a:pt x="4" y="35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6" y="7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06" name="Freeform 20690"/>
            <p:cNvSpPr/>
            <p:nvPr/>
          </p:nvSpPr>
          <p:spPr bwMode="auto">
            <a:xfrm>
              <a:off x="-1928813" y="1990725"/>
              <a:ext cx="88900" cy="68263"/>
            </a:xfrm>
            <a:custGeom>
              <a:avLst/>
              <a:gdLst>
                <a:gd name="T0" fmla="*/ 56 w 56"/>
                <a:gd name="T1" fmla="*/ 43 h 43"/>
                <a:gd name="T2" fmla="*/ 0 w 56"/>
                <a:gd name="T3" fmla="*/ 43 h 43"/>
                <a:gd name="T4" fmla="*/ 0 w 56"/>
                <a:gd name="T5" fmla="*/ 0 h 43"/>
                <a:gd name="T6" fmla="*/ 2 w 56"/>
                <a:gd name="T7" fmla="*/ 0 h 43"/>
                <a:gd name="T8" fmla="*/ 56 w 56"/>
                <a:gd name="T9" fmla="*/ 0 h 43"/>
                <a:gd name="T10" fmla="*/ 56 w 56"/>
                <a:gd name="T1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3">
                  <a:moveTo>
                    <a:pt x="56" y="43"/>
                  </a:moveTo>
                  <a:lnTo>
                    <a:pt x="0" y="43"/>
                  </a:lnTo>
                  <a:lnTo>
                    <a:pt x="0" y="0"/>
                  </a:lnTo>
                  <a:lnTo>
                    <a:pt x="2" y="0"/>
                  </a:lnTo>
                  <a:lnTo>
                    <a:pt x="56" y="0"/>
                  </a:lnTo>
                  <a:lnTo>
                    <a:pt x="56" y="43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07" name="Freeform 20691"/>
            <p:cNvSpPr>
              <a:spLocks noEditPoints="1"/>
            </p:cNvSpPr>
            <p:nvPr/>
          </p:nvSpPr>
          <p:spPr bwMode="auto">
            <a:xfrm>
              <a:off x="-1930400" y="1985963"/>
              <a:ext cx="95250" cy="74613"/>
            </a:xfrm>
            <a:custGeom>
              <a:avLst/>
              <a:gdLst>
                <a:gd name="T0" fmla="*/ 54 w 60"/>
                <a:gd name="T1" fmla="*/ 1 h 47"/>
                <a:gd name="T2" fmla="*/ 7 w 60"/>
                <a:gd name="T3" fmla="*/ 0 h 47"/>
                <a:gd name="T4" fmla="*/ 7 w 60"/>
                <a:gd name="T5" fmla="*/ 0 h 47"/>
                <a:gd name="T6" fmla="*/ 4 w 60"/>
                <a:gd name="T7" fmla="*/ 1 h 47"/>
                <a:gd name="T8" fmla="*/ 1 w 60"/>
                <a:gd name="T9" fmla="*/ 3 h 47"/>
                <a:gd name="T10" fmla="*/ 0 w 60"/>
                <a:gd name="T11" fmla="*/ 5 h 47"/>
                <a:gd name="T12" fmla="*/ 0 w 60"/>
                <a:gd name="T13" fmla="*/ 8 h 47"/>
                <a:gd name="T14" fmla="*/ 0 w 60"/>
                <a:gd name="T15" fmla="*/ 39 h 47"/>
                <a:gd name="T16" fmla="*/ 0 w 60"/>
                <a:gd name="T17" fmla="*/ 39 h 47"/>
                <a:gd name="T18" fmla="*/ 0 w 60"/>
                <a:gd name="T19" fmla="*/ 42 h 47"/>
                <a:gd name="T20" fmla="*/ 1 w 60"/>
                <a:gd name="T21" fmla="*/ 44 h 47"/>
                <a:gd name="T22" fmla="*/ 4 w 60"/>
                <a:gd name="T23" fmla="*/ 46 h 47"/>
                <a:gd name="T24" fmla="*/ 7 w 60"/>
                <a:gd name="T25" fmla="*/ 47 h 47"/>
                <a:gd name="T26" fmla="*/ 54 w 60"/>
                <a:gd name="T27" fmla="*/ 47 h 47"/>
                <a:gd name="T28" fmla="*/ 54 w 60"/>
                <a:gd name="T29" fmla="*/ 47 h 47"/>
                <a:gd name="T30" fmla="*/ 56 w 60"/>
                <a:gd name="T31" fmla="*/ 47 h 47"/>
                <a:gd name="T32" fmla="*/ 57 w 60"/>
                <a:gd name="T33" fmla="*/ 44 h 47"/>
                <a:gd name="T34" fmla="*/ 60 w 60"/>
                <a:gd name="T35" fmla="*/ 43 h 47"/>
                <a:gd name="T36" fmla="*/ 60 w 60"/>
                <a:gd name="T37" fmla="*/ 39 h 47"/>
                <a:gd name="T38" fmla="*/ 60 w 60"/>
                <a:gd name="T39" fmla="*/ 9 h 47"/>
                <a:gd name="T40" fmla="*/ 60 w 60"/>
                <a:gd name="T41" fmla="*/ 9 h 47"/>
                <a:gd name="T42" fmla="*/ 60 w 60"/>
                <a:gd name="T43" fmla="*/ 5 h 47"/>
                <a:gd name="T44" fmla="*/ 59 w 60"/>
                <a:gd name="T45" fmla="*/ 3 h 47"/>
                <a:gd name="T46" fmla="*/ 56 w 60"/>
                <a:gd name="T47" fmla="*/ 1 h 47"/>
                <a:gd name="T48" fmla="*/ 54 w 60"/>
                <a:gd name="T49" fmla="*/ 1 h 47"/>
                <a:gd name="T50" fmla="*/ 54 w 60"/>
                <a:gd name="T51" fmla="*/ 1 h 47"/>
                <a:gd name="T52" fmla="*/ 11 w 60"/>
                <a:gd name="T53" fmla="*/ 4 h 47"/>
                <a:gd name="T54" fmla="*/ 48 w 60"/>
                <a:gd name="T55" fmla="*/ 5 h 47"/>
                <a:gd name="T56" fmla="*/ 48 w 60"/>
                <a:gd name="T57" fmla="*/ 5 h 47"/>
                <a:gd name="T58" fmla="*/ 51 w 60"/>
                <a:gd name="T59" fmla="*/ 5 h 47"/>
                <a:gd name="T60" fmla="*/ 54 w 60"/>
                <a:gd name="T61" fmla="*/ 7 h 47"/>
                <a:gd name="T62" fmla="*/ 55 w 60"/>
                <a:gd name="T63" fmla="*/ 9 h 47"/>
                <a:gd name="T64" fmla="*/ 55 w 60"/>
                <a:gd name="T65" fmla="*/ 13 h 47"/>
                <a:gd name="T66" fmla="*/ 55 w 60"/>
                <a:gd name="T67" fmla="*/ 37 h 47"/>
                <a:gd name="T68" fmla="*/ 55 w 60"/>
                <a:gd name="T69" fmla="*/ 37 h 47"/>
                <a:gd name="T70" fmla="*/ 55 w 60"/>
                <a:gd name="T71" fmla="*/ 40 h 47"/>
                <a:gd name="T72" fmla="*/ 54 w 60"/>
                <a:gd name="T73" fmla="*/ 43 h 47"/>
                <a:gd name="T74" fmla="*/ 51 w 60"/>
                <a:gd name="T75" fmla="*/ 44 h 47"/>
                <a:gd name="T76" fmla="*/ 48 w 60"/>
                <a:gd name="T77" fmla="*/ 44 h 47"/>
                <a:gd name="T78" fmla="*/ 9 w 60"/>
                <a:gd name="T79" fmla="*/ 44 h 47"/>
                <a:gd name="T80" fmla="*/ 9 w 60"/>
                <a:gd name="T81" fmla="*/ 44 h 47"/>
                <a:gd name="T82" fmla="*/ 7 w 60"/>
                <a:gd name="T83" fmla="*/ 44 h 47"/>
                <a:gd name="T84" fmla="*/ 5 w 60"/>
                <a:gd name="T85" fmla="*/ 42 h 47"/>
                <a:gd name="T86" fmla="*/ 4 w 60"/>
                <a:gd name="T87" fmla="*/ 39 h 47"/>
                <a:gd name="T88" fmla="*/ 3 w 60"/>
                <a:gd name="T89" fmla="*/ 37 h 47"/>
                <a:gd name="T90" fmla="*/ 3 w 60"/>
                <a:gd name="T91" fmla="*/ 12 h 47"/>
                <a:gd name="T92" fmla="*/ 3 w 60"/>
                <a:gd name="T93" fmla="*/ 12 h 47"/>
                <a:gd name="T94" fmla="*/ 4 w 60"/>
                <a:gd name="T95" fmla="*/ 9 h 47"/>
                <a:gd name="T96" fmla="*/ 5 w 60"/>
                <a:gd name="T97" fmla="*/ 7 h 47"/>
                <a:gd name="T98" fmla="*/ 8 w 60"/>
                <a:gd name="T99" fmla="*/ 5 h 47"/>
                <a:gd name="T100" fmla="*/ 11 w 60"/>
                <a:gd name="T101" fmla="*/ 4 h 47"/>
                <a:gd name="T102" fmla="*/ 11 w 60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47">
                  <a:moveTo>
                    <a:pt x="54" y="1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4" y="46"/>
                  </a:lnTo>
                  <a:lnTo>
                    <a:pt x="7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6" y="47"/>
                  </a:lnTo>
                  <a:lnTo>
                    <a:pt x="57" y="44"/>
                  </a:lnTo>
                  <a:lnTo>
                    <a:pt x="60" y="43"/>
                  </a:lnTo>
                  <a:lnTo>
                    <a:pt x="60" y="3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4" y="1"/>
                  </a:lnTo>
                  <a:close/>
                  <a:moveTo>
                    <a:pt x="11" y="4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51" y="5"/>
                  </a:lnTo>
                  <a:lnTo>
                    <a:pt x="54" y="7"/>
                  </a:lnTo>
                  <a:lnTo>
                    <a:pt x="55" y="9"/>
                  </a:lnTo>
                  <a:lnTo>
                    <a:pt x="55" y="13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5" y="40"/>
                  </a:lnTo>
                  <a:lnTo>
                    <a:pt x="54" y="43"/>
                  </a:lnTo>
                  <a:lnTo>
                    <a:pt x="51" y="44"/>
                  </a:lnTo>
                  <a:lnTo>
                    <a:pt x="48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9"/>
                  </a:lnTo>
                  <a:lnTo>
                    <a:pt x="5" y="7"/>
                  </a:lnTo>
                  <a:lnTo>
                    <a:pt x="8" y="5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08" name="Freeform 20692"/>
            <p:cNvSpPr/>
            <p:nvPr/>
          </p:nvSpPr>
          <p:spPr bwMode="auto">
            <a:xfrm>
              <a:off x="-1792288" y="1990725"/>
              <a:ext cx="92075" cy="69850"/>
            </a:xfrm>
            <a:custGeom>
              <a:avLst/>
              <a:gdLst>
                <a:gd name="T0" fmla="*/ 56 w 58"/>
                <a:gd name="T1" fmla="*/ 44 h 44"/>
                <a:gd name="T2" fmla="*/ 0 w 58"/>
                <a:gd name="T3" fmla="*/ 43 h 44"/>
                <a:gd name="T4" fmla="*/ 2 w 58"/>
                <a:gd name="T5" fmla="*/ 1 h 44"/>
                <a:gd name="T6" fmla="*/ 2 w 58"/>
                <a:gd name="T7" fmla="*/ 0 h 44"/>
                <a:gd name="T8" fmla="*/ 58 w 58"/>
                <a:gd name="T9" fmla="*/ 1 h 44"/>
                <a:gd name="T10" fmla="*/ 56 w 58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44">
                  <a:moveTo>
                    <a:pt x="56" y="44"/>
                  </a:moveTo>
                  <a:lnTo>
                    <a:pt x="0" y="43"/>
                  </a:lnTo>
                  <a:lnTo>
                    <a:pt x="2" y="1"/>
                  </a:lnTo>
                  <a:lnTo>
                    <a:pt x="2" y="0"/>
                  </a:lnTo>
                  <a:lnTo>
                    <a:pt x="58" y="1"/>
                  </a:lnTo>
                  <a:lnTo>
                    <a:pt x="56" y="44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09" name="Freeform 20693"/>
            <p:cNvSpPr>
              <a:spLocks noEditPoints="1"/>
            </p:cNvSpPr>
            <p:nvPr/>
          </p:nvSpPr>
          <p:spPr bwMode="auto">
            <a:xfrm>
              <a:off x="-1793875" y="1987550"/>
              <a:ext cx="96838" cy="74613"/>
            </a:xfrm>
            <a:custGeom>
              <a:avLst/>
              <a:gdLst>
                <a:gd name="T0" fmla="*/ 55 w 61"/>
                <a:gd name="T1" fmla="*/ 0 h 47"/>
                <a:gd name="T2" fmla="*/ 7 w 61"/>
                <a:gd name="T3" fmla="*/ 0 h 47"/>
                <a:gd name="T4" fmla="*/ 7 w 61"/>
                <a:gd name="T5" fmla="*/ 0 h 47"/>
                <a:gd name="T6" fmla="*/ 5 w 61"/>
                <a:gd name="T7" fmla="*/ 0 h 47"/>
                <a:gd name="T8" fmla="*/ 3 w 61"/>
                <a:gd name="T9" fmla="*/ 3 h 47"/>
                <a:gd name="T10" fmla="*/ 1 w 61"/>
                <a:gd name="T11" fmla="*/ 6 h 47"/>
                <a:gd name="T12" fmla="*/ 0 w 61"/>
                <a:gd name="T13" fmla="*/ 8 h 47"/>
                <a:gd name="T14" fmla="*/ 0 w 61"/>
                <a:gd name="T15" fmla="*/ 38 h 47"/>
                <a:gd name="T16" fmla="*/ 0 w 61"/>
                <a:gd name="T17" fmla="*/ 38 h 47"/>
                <a:gd name="T18" fmla="*/ 1 w 61"/>
                <a:gd name="T19" fmla="*/ 42 h 47"/>
                <a:gd name="T20" fmla="*/ 3 w 61"/>
                <a:gd name="T21" fmla="*/ 45 h 47"/>
                <a:gd name="T22" fmla="*/ 4 w 61"/>
                <a:gd name="T23" fmla="*/ 46 h 47"/>
                <a:gd name="T24" fmla="*/ 7 w 61"/>
                <a:gd name="T25" fmla="*/ 46 h 47"/>
                <a:gd name="T26" fmla="*/ 53 w 61"/>
                <a:gd name="T27" fmla="*/ 47 h 47"/>
                <a:gd name="T28" fmla="*/ 53 w 61"/>
                <a:gd name="T29" fmla="*/ 47 h 47"/>
                <a:gd name="T30" fmla="*/ 56 w 61"/>
                <a:gd name="T31" fmla="*/ 46 h 47"/>
                <a:gd name="T32" fmla="*/ 59 w 61"/>
                <a:gd name="T33" fmla="*/ 45 h 47"/>
                <a:gd name="T34" fmla="*/ 60 w 61"/>
                <a:gd name="T35" fmla="*/ 42 h 47"/>
                <a:gd name="T36" fmla="*/ 60 w 61"/>
                <a:gd name="T37" fmla="*/ 39 h 47"/>
                <a:gd name="T38" fmla="*/ 61 w 61"/>
                <a:gd name="T39" fmla="*/ 8 h 47"/>
                <a:gd name="T40" fmla="*/ 61 w 61"/>
                <a:gd name="T41" fmla="*/ 8 h 47"/>
                <a:gd name="T42" fmla="*/ 60 w 61"/>
                <a:gd name="T43" fmla="*/ 6 h 47"/>
                <a:gd name="T44" fmla="*/ 59 w 61"/>
                <a:gd name="T45" fmla="*/ 3 h 47"/>
                <a:gd name="T46" fmla="*/ 57 w 61"/>
                <a:gd name="T47" fmla="*/ 2 h 47"/>
                <a:gd name="T48" fmla="*/ 55 w 61"/>
                <a:gd name="T49" fmla="*/ 0 h 47"/>
                <a:gd name="T50" fmla="*/ 55 w 61"/>
                <a:gd name="T51" fmla="*/ 0 h 47"/>
                <a:gd name="T52" fmla="*/ 11 w 61"/>
                <a:gd name="T53" fmla="*/ 4 h 47"/>
                <a:gd name="T54" fmla="*/ 50 w 61"/>
                <a:gd name="T55" fmla="*/ 4 h 47"/>
                <a:gd name="T56" fmla="*/ 50 w 61"/>
                <a:gd name="T57" fmla="*/ 4 h 47"/>
                <a:gd name="T58" fmla="*/ 52 w 61"/>
                <a:gd name="T59" fmla="*/ 6 h 47"/>
                <a:gd name="T60" fmla="*/ 53 w 61"/>
                <a:gd name="T61" fmla="*/ 7 h 47"/>
                <a:gd name="T62" fmla="*/ 55 w 61"/>
                <a:gd name="T63" fmla="*/ 9 h 47"/>
                <a:gd name="T64" fmla="*/ 56 w 61"/>
                <a:gd name="T65" fmla="*/ 12 h 47"/>
                <a:gd name="T66" fmla="*/ 56 w 61"/>
                <a:gd name="T67" fmla="*/ 37 h 47"/>
                <a:gd name="T68" fmla="*/ 56 w 61"/>
                <a:gd name="T69" fmla="*/ 37 h 47"/>
                <a:gd name="T70" fmla="*/ 55 w 61"/>
                <a:gd name="T71" fmla="*/ 39 h 47"/>
                <a:gd name="T72" fmla="*/ 53 w 61"/>
                <a:gd name="T73" fmla="*/ 42 h 47"/>
                <a:gd name="T74" fmla="*/ 51 w 61"/>
                <a:gd name="T75" fmla="*/ 43 h 47"/>
                <a:gd name="T76" fmla="*/ 50 w 61"/>
                <a:gd name="T77" fmla="*/ 45 h 47"/>
                <a:gd name="T78" fmla="*/ 11 w 61"/>
                <a:gd name="T79" fmla="*/ 45 h 47"/>
                <a:gd name="T80" fmla="*/ 11 w 61"/>
                <a:gd name="T81" fmla="*/ 45 h 47"/>
                <a:gd name="T82" fmla="*/ 8 w 61"/>
                <a:gd name="T83" fmla="*/ 43 h 47"/>
                <a:gd name="T84" fmla="*/ 5 w 61"/>
                <a:gd name="T85" fmla="*/ 42 h 47"/>
                <a:gd name="T86" fmla="*/ 4 w 61"/>
                <a:gd name="T87" fmla="*/ 39 h 47"/>
                <a:gd name="T88" fmla="*/ 4 w 61"/>
                <a:gd name="T89" fmla="*/ 36 h 47"/>
                <a:gd name="T90" fmla="*/ 4 w 61"/>
                <a:gd name="T91" fmla="*/ 12 h 47"/>
                <a:gd name="T92" fmla="*/ 4 w 61"/>
                <a:gd name="T93" fmla="*/ 12 h 47"/>
                <a:gd name="T94" fmla="*/ 4 w 61"/>
                <a:gd name="T95" fmla="*/ 9 h 47"/>
                <a:gd name="T96" fmla="*/ 5 w 61"/>
                <a:gd name="T97" fmla="*/ 7 h 47"/>
                <a:gd name="T98" fmla="*/ 8 w 61"/>
                <a:gd name="T99" fmla="*/ 4 h 47"/>
                <a:gd name="T100" fmla="*/ 11 w 61"/>
                <a:gd name="T101" fmla="*/ 4 h 47"/>
                <a:gd name="T102" fmla="*/ 11 w 61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1" h="47">
                  <a:moveTo>
                    <a:pt x="55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" y="42"/>
                  </a:lnTo>
                  <a:lnTo>
                    <a:pt x="3" y="45"/>
                  </a:lnTo>
                  <a:lnTo>
                    <a:pt x="4" y="46"/>
                  </a:lnTo>
                  <a:lnTo>
                    <a:pt x="7" y="46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6" y="46"/>
                  </a:lnTo>
                  <a:lnTo>
                    <a:pt x="59" y="45"/>
                  </a:lnTo>
                  <a:lnTo>
                    <a:pt x="60" y="42"/>
                  </a:lnTo>
                  <a:lnTo>
                    <a:pt x="60" y="39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11" y="4"/>
                  </a:moveTo>
                  <a:lnTo>
                    <a:pt x="50" y="4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3" y="7"/>
                  </a:lnTo>
                  <a:lnTo>
                    <a:pt x="55" y="9"/>
                  </a:lnTo>
                  <a:lnTo>
                    <a:pt x="56" y="12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3" y="42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8" y="43"/>
                  </a:lnTo>
                  <a:lnTo>
                    <a:pt x="5" y="42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5" y="7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10" name="Freeform 20694"/>
            <p:cNvSpPr/>
            <p:nvPr/>
          </p:nvSpPr>
          <p:spPr bwMode="auto">
            <a:xfrm>
              <a:off x="-1652588" y="1992313"/>
              <a:ext cx="88900" cy="68263"/>
            </a:xfrm>
            <a:custGeom>
              <a:avLst/>
              <a:gdLst>
                <a:gd name="T0" fmla="*/ 56 w 56"/>
                <a:gd name="T1" fmla="*/ 43 h 43"/>
                <a:gd name="T2" fmla="*/ 0 w 56"/>
                <a:gd name="T3" fmla="*/ 43 h 43"/>
                <a:gd name="T4" fmla="*/ 0 w 56"/>
                <a:gd name="T5" fmla="*/ 0 h 43"/>
                <a:gd name="T6" fmla="*/ 1 w 56"/>
                <a:gd name="T7" fmla="*/ 0 h 43"/>
                <a:gd name="T8" fmla="*/ 56 w 56"/>
                <a:gd name="T9" fmla="*/ 0 h 43"/>
                <a:gd name="T10" fmla="*/ 56 w 56"/>
                <a:gd name="T1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3">
                  <a:moveTo>
                    <a:pt x="56" y="43"/>
                  </a:moveTo>
                  <a:lnTo>
                    <a:pt x="0" y="43"/>
                  </a:lnTo>
                  <a:lnTo>
                    <a:pt x="0" y="0"/>
                  </a:lnTo>
                  <a:lnTo>
                    <a:pt x="1" y="0"/>
                  </a:lnTo>
                  <a:lnTo>
                    <a:pt x="56" y="0"/>
                  </a:lnTo>
                  <a:lnTo>
                    <a:pt x="56" y="43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11" name="Freeform 20695"/>
            <p:cNvSpPr>
              <a:spLocks noEditPoints="1"/>
            </p:cNvSpPr>
            <p:nvPr/>
          </p:nvSpPr>
          <p:spPr bwMode="auto">
            <a:xfrm>
              <a:off x="-1655763" y="1987550"/>
              <a:ext cx="95250" cy="74613"/>
            </a:xfrm>
            <a:custGeom>
              <a:avLst/>
              <a:gdLst>
                <a:gd name="T0" fmla="*/ 54 w 60"/>
                <a:gd name="T1" fmla="*/ 2 h 47"/>
                <a:gd name="T2" fmla="*/ 7 w 60"/>
                <a:gd name="T3" fmla="*/ 0 h 47"/>
                <a:gd name="T4" fmla="*/ 7 w 60"/>
                <a:gd name="T5" fmla="*/ 0 h 47"/>
                <a:gd name="T6" fmla="*/ 4 w 60"/>
                <a:gd name="T7" fmla="*/ 2 h 47"/>
                <a:gd name="T8" fmla="*/ 2 w 60"/>
                <a:gd name="T9" fmla="*/ 3 h 47"/>
                <a:gd name="T10" fmla="*/ 0 w 60"/>
                <a:gd name="T11" fmla="*/ 6 h 47"/>
                <a:gd name="T12" fmla="*/ 0 w 60"/>
                <a:gd name="T13" fmla="*/ 8 h 47"/>
                <a:gd name="T14" fmla="*/ 0 w 60"/>
                <a:gd name="T15" fmla="*/ 39 h 47"/>
                <a:gd name="T16" fmla="*/ 0 w 60"/>
                <a:gd name="T17" fmla="*/ 39 h 47"/>
                <a:gd name="T18" fmla="*/ 0 w 60"/>
                <a:gd name="T19" fmla="*/ 42 h 47"/>
                <a:gd name="T20" fmla="*/ 2 w 60"/>
                <a:gd name="T21" fmla="*/ 45 h 47"/>
                <a:gd name="T22" fmla="*/ 4 w 60"/>
                <a:gd name="T23" fmla="*/ 47 h 47"/>
                <a:gd name="T24" fmla="*/ 7 w 60"/>
                <a:gd name="T25" fmla="*/ 47 h 47"/>
                <a:gd name="T26" fmla="*/ 54 w 60"/>
                <a:gd name="T27" fmla="*/ 47 h 47"/>
                <a:gd name="T28" fmla="*/ 54 w 60"/>
                <a:gd name="T29" fmla="*/ 47 h 47"/>
                <a:gd name="T30" fmla="*/ 56 w 60"/>
                <a:gd name="T31" fmla="*/ 47 h 47"/>
                <a:gd name="T32" fmla="*/ 58 w 60"/>
                <a:gd name="T33" fmla="*/ 46 h 47"/>
                <a:gd name="T34" fmla="*/ 59 w 60"/>
                <a:gd name="T35" fmla="*/ 43 h 47"/>
                <a:gd name="T36" fmla="*/ 60 w 60"/>
                <a:gd name="T37" fmla="*/ 39 h 47"/>
                <a:gd name="T38" fmla="*/ 60 w 60"/>
                <a:gd name="T39" fmla="*/ 9 h 47"/>
                <a:gd name="T40" fmla="*/ 60 w 60"/>
                <a:gd name="T41" fmla="*/ 9 h 47"/>
                <a:gd name="T42" fmla="*/ 60 w 60"/>
                <a:gd name="T43" fmla="*/ 6 h 47"/>
                <a:gd name="T44" fmla="*/ 59 w 60"/>
                <a:gd name="T45" fmla="*/ 4 h 47"/>
                <a:gd name="T46" fmla="*/ 56 w 60"/>
                <a:gd name="T47" fmla="*/ 2 h 47"/>
                <a:gd name="T48" fmla="*/ 54 w 60"/>
                <a:gd name="T49" fmla="*/ 2 h 47"/>
                <a:gd name="T50" fmla="*/ 54 w 60"/>
                <a:gd name="T51" fmla="*/ 2 h 47"/>
                <a:gd name="T52" fmla="*/ 9 w 60"/>
                <a:gd name="T53" fmla="*/ 4 h 47"/>
                <a:gd name="T54" fmla="*/ 49 w 60"/>
                <a:gd name="T55" fmla="*/ 6 h 47"/>
                <a:gd name="T56" fmla="*/ 49 w 60"/>
                <a:gd name="T57" fmla="*/ 6 h 47"/>
                <a:gd name="T58" fmla="*/ 51 w 60"/>
                <a:gd name="T59" fmla="*/ 6 h 47"/>
                <a:gd name="T60" fmla="*/ 54 w 60"/>
                <a:gd name="T61" fmla="*/ 7 h 47"/>
                <a:gd name="T62" fmla="*/ 55 w 60"/>
                <a:gd name="T63" fmla="*/ 9 h 47"/>
                <a:gd name="T64" fmla="*/ 55 w 60"/>
                <a:gd name="T65" fmla="*/ 13 h 47"/>
                <a:gd name="T66" fmla="*/ 55 w 60"/>
                <a:gd name="T67" fmla="*/ 37 h 47"/>
                <a:gd name="T68" fmla="*/ 55 w 60"/>
                <a:gd name="T69" fmla="*/ 37 h 47"/>
                <a:gd name="T70" fmla="*/ 55 w 60"/>
                <a:gd name="T71" fmla="*/ 41 h 47"/>
                <a:gd name="T72" fmla="*/ 54 w 60"/>
                <a:gd name="T73" fmla="*/ 43 h 47"/>
                <a:gd name="T74" fmla="*/ 51 w 60"/>
                <a:gd name="T75" fmla="*/ 45 h 47"/>
                <a:gd name="T76" fmla="*/ 49 w 60"/>
                <a:gd name="T77" fmla="*/ 45 h 47"/>
                <a:gd name="T78" fmla="*/ 9 w 60"/>
                <a:gd name="T79" fmla="*/ 45 h 47"/>
                <a:gd name="T80" fmla="*/ 9 w 60"/>
                <a:gd name="T81" fmla="*/ 45 h 47"/>
                <a:gd name="T82" fmla="*/ 7 w 60"/>
                <a:gd name="T83" fmla="*/ 45 h 47"/>
                <a:gd name="T84" fmla="*/ 6 w 60"/>
                <a:gd name="T85" fmla="*/ 42 h 47"/>
                <a:gd name="T86" fmla="*/ 4 w 60"/>
                <a:gd name="T87" fmla="*/ 39 h 47"/>
                <a:gd name="T88" fmla="*/ 3 w 60"/>
                <a:gd name="T89" fmla="*/ 37 h 47"/>
                <a:gd name="T90" fmla="*/ 3 w 60"/>
                <a:gd name="T91" fmla="*/ 12 h 47"/>
                <a:gd name="T92" fmla="*/ 3 w 60"/>
                <a:gd name="T93" fmla="*/ 12 h 47"/>
                <a:gd name="T94" fmla="*/ 4 w 60"/>
                <a:gd name="T95" fmla="*/ 9 h 47"/>
                <a:gd name="T96" fmla="*/ 6 w 60"/>
                <a:gd name="T97" fmla="*/ 7 h 47"/>
                <a:gd name="T98" fmla="*/ 7 w 60"/>
                <a:gd name="T99" fmla="*/ 6 h 47"/>
                <a:gd name="T100" fmla="*/ 9 w 60"/>
                <a:gd name="T101" fmla="*/ 4 h 47"/>
                <a:gd name="T102" fmla="*/ 9 w 60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47">
                  <a:moveTo>
                    <a:pt x="54" y="2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4" y="47"/>
                  </a:lnTo>
                  <a:lnTo>
                    <a:pt x="7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6" y="47"/>
                  </a:lnTo>
                  <a:lnTo>
                    <a:pt x="58" y="46"/>
                  </a:lnTo>
                  <a:lnTo>
                    <a:pt x="59" y="43"/>
                  </a:lnTo>
                  <a:lnTo>
                    <a:pt x="60" y="3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59" y="4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4" y="2"/>
                  </a:lnTo>
                  <a:close/>
                  <a:moveTo>
                    <a:pt x="9" y="4"/>
                  </a:moveTo>
                  <a:lnTo>
                    <a:pt x="49" y="6"/>
                  </a:lnTo>
                  <a:lnTo>
                    <a:pt x="49" y="6"/>
                  </a:lnTo>
                  <a:lnTo>
                    <a:pt x="51" y="6"/>
                  </a:lnTo>
                  <a:lnTo>
                    <a:pt x="54" y="7"/>
                  </a:lnTo>
                  <a:lnTo>
                    <a:pt x="55" y="9"/>
                  </a:lnTo>
                  <a:lnTo>
                    <a:pt x="55" y="13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5" y="41"/>
                  </a:lnTo>
                  <a:lnTo>
                    <a:pt x="54" y="43"/>
                  </a:lnTo>
                  <a:lnTo>
                    <a:pt x="51" y="45"/>
                  </a:lnTo>
                  <a:lnTo>
                    <a:pt x="4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6" y="42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9"/>
                  </a:lnTo>
                  <a:lnTo>
                    <a:pt x="6" y="7"/>
                  </a:lnTo>
                  <a:lnTo>
                    <a:pt x="7" y="6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12" name="Freeform 20696"/>
            <p:cNvSpPr/>
            <p:nvPr/>
          </p:nvSpPr>
          <p:spPr bwMode="auto">
            <a:xfrm>
              <a:off x="-1516063" y="1992313"/>
              <a:ext cx="90488" cy="69850"/>
            </a:xfrm>
            <a:custGeom>
              <a:avLst/>
              <a:gdLst>
                <a:gd name="T0" fmla="*/ 56 w 57"/>
                <a:gd name="T1" fmla="*/ 44 h 44"/>
                <a:gd name="T2" fmla="*/ 0 w 57"/>
                <a:gd name="T3" fmla="*/ 44 h 44"/>
                <a:gd name="T4" fmla="*/ 1 w 57"/>
                <a:gd name="T5" fmla="*/ 1 h 44"/>
                <a:gd name="T6" fmla="*/ 1 w 57"/>
                <a:gd name="T7" fmla="*/ 0 h 44"/>
                <a:gd name="T8" fmla="*/ 57 w 57"/>
                <a:gd name="T9" fmla="*/ 1 h 44"/>
                <a:gd name="T10" fmla="*/ 56 w 57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44">
                  <a:moveTo>
                    <a:pt x="56" y="44"/>
                  </a:moveTo>
                  <a:lnTo>
                    <a:pt x="0" y="44"/>
                  </a:lnTo>
                  <a:lnTo>
                    <a:pt x="1" y="1"/>
                  </a:lnTo>
                  <a:lnTo>
                    <a:pt x="1" y="0"/>
                  </a:lnTo>
                  <a:lnTo>
                    <a:pt x="57" y="1"/>
                  </a:lnTo>
                  <a:lnTo>
                    <a:pt x="56" y="44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13" name="Freeform 20697"/>
            <p:cNvSpPr>
              <a:spLocks noEditPoints="1"/>
            </p:cNvSpPr>
            <p:nvPr/>
          </p:nvSpPr>
          <p:spPr bwMode="auto">
            <a:xfrm>
              <a:off x="-1519238" y="1990725"/>
              <a:ext cx="95250" cy="74613"/>
            </a:xfrm>
            <a:custGeom>
              <a:avLst/>
              <a:gdLst>
                <a:gd name="T0" fmla="*/ 54 w 60"/>
                <a:gd name="T1" fmla="*/ 0 h 47"/>
                <a:gd name="T2" fmla="*/ 7 w 60"/>
                <a:gd name="T3" fmla="*/ 0 h 47"/>
                <a:gd name="T4" fmla="*/ 7 w 60"/>
                <a:gd name="T5" fmla="*/ 0 h 47"/>
                <a:gd name="T6" fmla="*/ 4 w 60"/>
                <a:gd name="T7" fmla="*/ 0 h 47"/>
                <a:gd name="T8" fmla="*/ 3 w 60"/>
                <a:gd name="T9" fmla="*/ 2 h 47"/>
                <a:gd name="T10" fmla="*/ 2 w 60"/>
                <a:gd name="T11" fmla="*/ 5 h 47"/>
                <a:gd name="T12" fmla="*/ 0 w 60"/>
                <a:gd name="T13" fmla="*/ 7 h 47"/>
                <a:gd name="T14" fmla="*/ 0 w 60"/>
                <a:gd name="T15" fmla="*/ 37 h 47"/>
                <a:gd name="T16" fmla="*/ 0 w 60"/>
                <a:gd name="T17" fmla="*/ 37 h 47"/>
                <a:gd name="T18" fmla="*/ 0 w 60"/>
                <a:gd name="T19" fmla="*/ 41 h 47"/>
                <a:gd name="T20" fmla="*/ 2 w 60"/>
                <a:gd name="T21" fmla="*/ 44 h 47"/>
                <a:gd name="T22" fmla="*/ 4 w 60"/>
                <a:gd name="T23" fmla="*/ 45 h 47"/>
                <a:gd name="T24" fmla="*/ 7 w 60"/>
                <a:gd name="T25" fmla="*/ 47 h 47"/>
                <a:gd name="T26" fmla="*/ 54 w 60"/>
                <a:gd name="T27" fmla="*/ 47 h 47"/>
                <a:gd name="T28" fmla="*/ 54 w 60"/>
                <a:gd name="T29" fmla="*/ 47 h 47"/>
                <a:gd name="T30" fmla="*/ 56 w 60"/>
                <a:gd name="T31" fmla="*/ 45 h 47"/>
                <a:gd name="T32" fmla="*/ 59 w 60"/>
                <a:gd name="T33" fmla="*/ 44 h 47"/>
                <a:gd name="T34" fmla="*/ 60 w 60"/>
                <a:gd name="T35" fmla="*/ 41 h 47"/>
                <a:gd name="T36" fmla="*/ 60 w 60"/>
                <a:gd name="T37" fmla="*/ 39 h 47"/>
                <a:gd name="T38" fmla="*/ 60 w 60"/>
                <a:gd name="T39" fmla="*/ 7 h 47"/>
                <a:gd name="T40" fmla="*/ 60 w 60"/>
                <a:gd name="T41" fmla="*/ 7 h 47"/>
                <a:gd name="T42" fmla="*/ 60 w 60"/>
                <a:gd name="T43" fmla="*/ 5 h 47"/>
                <a:gd name="T44" fmla="*/ 59 w 60"/>
                <a:gd name="T45" fmla="*/ 2 h 47"/>
                <a:gd name="T46" fmla="*/ 56 w 60"/>
                <a:gd name="T47" fmla="*/ 1 h 47"/>
                <a:gd name="T48" fmla="*/ 54 w 60"/>
                <a:gd name="T49" fmla="*/ 0 h 47"/>
                <a:gd name="T50" fmla="*/ 54 w 60"/>
                <a:gd name="T51" fmla="*/ 0 h 47"/>
                <a:gd name="T52" fmla="*/ 11 w 60"/>
                <a:gd name="T53" fmla="*/ 4 h 47"/>
                <a:gd name="T54" fmla="*/ 50 w 60"/>
                <a:gd name="T55" fmla="*/ 4 h 47"/>
                <a:gd name="T56" fmla="*/ 50 w 60"/>
                <a:gd name="T57" fmla="*/ 4 h 47"/>
                <a:gd name="T58" fmla="*/ 52 w 60"/>
                <a:gd name="T59" fmla="*/ 5 h 47"/>
                <a:gd name="T60" fmla="*/ 54 w 60"/>
                <a:gd name="T61" fmla="*/ 6 h 47"/>
                <a:gd name="T62" fmla="*/ 55 w 60"/>
                <a:gd name="T63" fmla="*/ 9 h 47"/>
                <a:gd name="T64" fmla="*/ 56 w 60"/>
                <a:gd name="T65" fmla="*/ 11 h 47"/>
                <a:gd name="T66" fmla="*/ 55 w 60"/>
                <a:gd name="T67" fmla="*/ 36 h 47"/>
                <a:gd name="T68" fmla="*/ 55 w 60"/>
                <a:gd name="T69" fmla="*/ 36 h 47"/>
                <a:gd name="T70" fmla="*/ 55 w 60"/>
                <a:gd name="T71" fmla="*/ 39 h 47"/>
                <a:gd name="T72" fmla="*/ 54 w 60"/>
                <a:gd name="T73" fmla="*/ 41 h 47"/>
                <a:gd name="T74" fmla="*/ 51 w 60"/>
                <a:gd name="T75" fmla="*/ 43 h 47"/>
                <a:gd name="T76" fmla="*/ 48 w 60"/>
                <a:gd name="T77" fmla="*/ 44 h 47"/>
                <a:gd name="T78" fmla="*/ 11 w 60"/>
                <a:gd name="T79" fmla="*/ 44 h 47"/>
                <a:gd name="T80" fmla="*/ 11 w 60"/>
                <a:gd name="T81" fmla="*/ 44 h 47"/>
                <a:gd name="T82" fmla="*/ 8 w 60"/>
                <a:gd name="T83" fmla="*/ 43 h 47"/>
                <a:gd name="T84" fmla="*/ 5 w 60"/>
                <a:gd name="T85" fmla="*/ 41 h 47"/>
                <a:gd name="T86" fmla="*/ 4 w 60"/>
                <a:gd name="T87" fmla="*/ 39 h 47"/>
                <a:gd name="T88" fmla="*/ 4 w 60"/>
                <a:gd name="T89" fmla="*/ 36 h 47"/>
                <a:gd name="T90" fmla="*/ 4 w 60"/>
                <a:gd name="T91" fmla="*/ 11 h 47"/>
                <a:gd name="T92" fmla="*/ 4 w 60"/>
                <a:gd name="T93" fmla="*/ 11 h 47"/>
                <a:gd name="T94" fmla="*/ 4 w 60"/>
                <a:gd name="T95" fmla="*/ 9 h 47"/>
                <a:gd name="T96" fmla="*/ 5 w 60"/>
                <a:gd name="T97" fmla="*/ 6 h 47"/>
                <a:gd name="T98" fmla="*/ 8 w 60"/>
                <a:gd name="T99" fmla="*/ 4 h 47"/>
                <a:gd name="T100" fmla="*/ 11 w 60"/>
                <a:gd name="T101" fmla="*/ 4 h 47"/>
                <a:gd name="T102" fmla="*/ 11 w 60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47">
                  <a:moveTo>
                    <a:pt x="54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2" y="44"/>
                  </a:lnTo>
                  <a:lnTo>
                    <a:pt x="4" y="45"/>
                  </a:lnTo>
                  <a:lnTo>
                    <a:pt x="7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6" y="45"/>
                  </a:lnTo>
                  <a:lnTo>
                    <a:pt x="59" y="44"/>
                  </a:lnTo>
                  <a:lnTo>
                    <a:pt x="60" y="41"/>
                  </a:lnTo>
                  <a:lnTo>
                    <a:pt x="60" y="39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59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1" y="4"/>
                  </a:moveTo>
                  <a:lnTo>
                    <a:pt x="50" y="4"/>
                  </a:lnTo>
                  <a:lnTo>
                    <a:pt x="50" y="4"/>
                  </a:lnTo>
                  <a:lnTo>
                    <a:pt x="52" y="5"/>
                  </a:lnTo>
                  <a:lnTo>
                    <a:pt x="54" y="6"/>
                  </a:lnTo>
                  <a:lnTo>
                    <a:pt x="55" y="9"/>
                  </a:lnTo>
                  <a:lnTo>
                    <a:pt x="56" y="11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5" y="39"/>
                  </a:lnTo>
                  <a:lnTo>
                    <a:pt x="54" y="41"/>
                  </a:lnTo>
                  <a:lnTo>
                    <a:pt x="51" y="43"/>
                  </a:lnTo>
                  <a:lnTo>
                    <a:pt x="48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8" y="43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5" y="6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14" name="Freeform 20698"/>
            <p:cNvSpPr/>
            <p:nvPr/>
          </p:nvSpPr>
          <p:spPr bwMode="auto">
            <a:xfrm>
              <a:off x="-1377950" y="1993900"/>
              <a:ext cx="88900" cy="68263"/>
            </a:xfrm>
            <a:custGeom>
              <a:avLst/>
              <a:gdLst>
                <a:gd name="T0" fmla="*/ 56 w 56"/>
                <a:gd name="T1" fmla="*/ 43 h 43"/>
                <a:gd name="T2" fmla="*/ 0 w 56"/>
                <a:gd name="T3" fmla="*/ 43 h 43"/>
                <a:gd name="T4" fmla="*/ 0 w 56"/>
                <a:gd name="T5" fmla="*/ 0 h 43"/>
                <a:gd name="T6" fmla="*/ 0 w 56"/>
                <a:gd name="T7" fmla="*/ 0 h 43"/>
                <a:gd name="T8" fmla="*/ 56 w 56"/>
                <a:gd name="T9" fmla="*/ 0 h 43"/>
                <a:gd name="T10" fmla="*/ 56 w 56"/>
                <a:gd name="T1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3">
                  <a:moveTo>
                    <a:pt x="56" y="43"/>
                  </a:moveTo>
                  <a:lnTo>
                    <a:pt x="0" y="43"/>
                  </a:lnTo>
                  <a:lnTo>
                    <a:pt x="0" y="0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43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15" name="Freeform 20699"/>
            <p:cNvSpPr>
              <a:spLocks noEditPoints="1"/>
            </p:cNvSpPr>
            <p:nvPr/>
          </p:nvSpPr>
          <p:spPr bwMode="auto">
            <a:xfrm>
              <a:off x="-1382713" y="1990725"/>
              <a:ext cx="96838" cy="74613"/>
            </a:xfrm>
            <a:custGeom>
              <a:avLst/>
              <a:gdLst>
                <a:gd name="T0" fmla="*/ 55 w 61"/>
                <a:gd name="T1" fmla="*/ 1 h 47"/>
                <a:gd name="T2" fmla="*/ 8 w 61"/>
                <a:gd name="T3" fmla="*/ 0 h 47"/>
                <a:gd name="T4" fmla="*/ 8 w 61"/>
                <a:gd name="T5" fmla="*/ 0 h 47"/>
                <a:gd name="T6" fmla="*/ 5 w 61"/>
                <a:gd name="T7" fmla="*/ 1 h 47"/>
                <a:gd name="T8" fmla="*/ 3 w 61"/>
                <a:gd name="T9" fmla="*/ 2 h 47"/>
                <a:gd name="T10" fmla="*/ 1 w 61"/>
                <a:gd name="T11" fmla="*/ 5 h 47"/>
                <a:gd name="T12" fmla="*/ 1 w 61"/>
                <a:gd name="T13" fmla="*/ 9 h 47"/>
                <a:gd name="T14" fmla="*/ 0 w 61"/>
                <a:gd name="T15" fmla="*/ 39 h 47"/>
                <a:gd name="T16" fmla="*/ 0 w 61"/>
                <a:gd name="T17" fmla="*/ 39 h 47"/>
                <a:gd name="T18" fmla="*/ 1 w 61"/>
                <a:gd name="T19" fmla="*/ 41 h 47"/>
                <a:gd name="T20" fmla="*/ 3 w 61"/>
                <a:gd name="T21" fmla="*/ 44 h 47"/>
                <a:gd name="T22" fmla="*/ 4 w 61"/>
                <a:gd name="T23" fmla="*/ 47 h 47"/>
                <a:gd name="T24" fmla="*/ 7 w 61"/>
                <a:gd name="T25" fmla="*/ 47 h 47"/>
                <a:gd name="T26" fmla="*/ 55 w 61"/>
                <a:gd name="T27" fmla="*/ 47 h 47"/>
                <a:gd name="T28" fmla="*/ 55 w 61"/>
                <a:gd name="T29" fmla="*/ 47 h 47"/>
                <a:gd name="T30" fmla="*/ 57 w 61"/>
                <a:gd name="T31" fmla="*/ 47 h 47"/>
                <a:gd name="T32" fmla="*/ 59 w 61"/>
                <a:gd name="T33" fmla="*/ 45 h 47"/>
                <a:gd name="T34" fmla="*/ 60 w 61"/>
                <a:gd name="T35" fmla="*/ 43 h 47"/>
                <a:gd name="T36" fmla="*/ 61 w 61"/>
                <a:gd name="T37" fmla="*/ 39 h 47"/>
                <a:gd name="T38" fmla="*/ 61 w 61"/>
                <a:gd name="T39" fmla="*/ 9 h 47"/>
                <a:gd name="T40" fmla="*/ 61 w 61"/>
                <a:gd name="T41" fmla="*/ 9 h 47"/>
                <a:gd name="T42" fmla="*/ 60 w 61"/>
                <a:gd name="T43" fmla="*/ 6 h 47"/>
                <a:gd name="T44" fmla="*/ 59 w 61"/>
                <a:gd name="T45" fmla="*/ 4 h 47"/>
                <a:gd name="T46" fmla="*/ 57 w 61"/>
                <a:gd name="T47" fmla="*/ 1 h 47"/>
                <a:gd name="T48" fmla="*/ 55 w 61"/>
                <a:gd name="T49" fmla="*/ 1 h 47"/>
                <a:gd name="T50" fmla="*/ 55 w 61"/>
                <a:gd name="T51" fmla="*/ 1 h 47"/>
                <a:gd name="T52" fmla="*/ 11 w 61"/>
                <a:gd name="T53" fmla="*/ 4 h 47"/>
                <a:gd name="T54" fmla="*/ 50 w 61"/>
                <a:gd name="T55" fmla="*/ 5 h 47"/>
                <a:gd name="T56" fmla="*/ 50 w 61"/>
                <a:gd name="T57" fmla="*/ 5 h 47"/>
                <a:gd name="T58" fmla="*/ 52 w 61"/>
                <a:gd name="T59" fmla="*/ 5 h 47"/>
                <a:gd name="T60" fmla="*/ 55 w 61"/>
                <a:gd name="T61" fmla="*/ 7 h 47"/>
                <a:gd name="T62" fmla="*/ 56 w 61"/>
                <a:gd name="T63" fmla="*/ 9 h 47"/>
                <a:gd name="T64" fmla="*/ 56 w 61"/>
                <a:gd name="T65" fmla="*/ 13 h 47"/>
                <a:gd name="T66" fmla="*/ 56 w 61"/>
                <a:gd name="T67" fmla="*/ 36 h 47"/>
                <a:gd name="T68" fmla="*/ 56 w 61"/>
                <a:gd name="T69" fmla="*/ 36 h 47"/>
                <a:gd name="T70" fmla="*/ 55 w 61"/>
                <a:gd name="T71" fmla="*/ 40 h 47"/>
                <a:gd name="T72" fmla="*/ 54 w 61"/>
                <a:gd name="T73" fmla="*/ 43 h 47"/>
                <a:gd name="T74" fmla="*/ 52 w 61"/>
                <a:gd name="T75" fmla="*/ 44 h 47"/>
                <a:gd name="T76" fmla="*/ 50 w 61"/>
                <a:gd name="T77" fmla="*/ 44 h 47"/>
                <a:gd name="T78" fmla="*/ 11 w 61"/>
                <a:gd name="T79" fmla="*/ 44 h 47"/>
                <a:gd name="T80" fmla="*/ 11 w 61"/>
                <a:gd name="T81" fmla="*/ 44 h 47"/>
                <a:gd name="T82" fmla="*/ 8 w 61"/>
                <a:gd name="T83" fmla="*/ 44 h 47"/>
                <a:gd name="T84" fmla="*/ 5 w 61"/>
                <a:gd name="T85" fmla="*/ 41 h 47"/>
                <a:gd name="T86" fmla="*/ 4 w 61"/>
                <a:gd name="T87" fmla="*/ 39 h 47"/>
                <a:gd name="T88" fmla="*/ 4 w 61"/>
                <a:gd name="T89" fmla="*/ 36 h 47"/>
                <a:gd name="T90" fmla="*/ 4 w 61"/>
                <a:gd name="T91" fmla="*/ 11 h 47"/>
                <a:gd name="T92" fmla="*/ 4 w 61"/>
                <a:gd name="T93" fmla="*/ 11 h 47"/>
                <a:gd name="T94" fmla="*/ 5 w 61"/>
                <a:gd name="T95" fmla="*/ 9 h 47"/>
                <a:gd name="T96" fmla="*/ 7 w 61"/>
                <a:gd name="T97" fmla="*/ 6 h 47"/>
                <a:gd name="T98" fmla="*/ 8 w 61"/>
                <a:gd name="T99" fmla="*/ 5 h 47"/>
                <a:gd name="T100" fmla="*/ 11 w 61"/>
                <a:gd name="T101" fmla="*/ 4 h 47"/>
                <a:gd name="T102" fmla="*/ 11 w 61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1" h="47">
                  <a:moveTo>
                    <a:pt x="55" y="1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1"/>
                  </a:lnTo>
                  <a:lnTo>
                    <a:pt x="3" y="44"/>
                  </a:lnTo>
                  <a:lnTo>
                    <a:pt x="4" y="47"/>
                  </a:lnTo>
                  <a:lnTo>
                    <a:pt x="7" y="47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7" y="47"/>
                  </a:lnTo>
                  <a:lnTo>
                    <a:pt x="59" y="45"/>
                  </a:lnTo>
                  <a:lnTo>
                    <a:pt x="60" y="43"/>
                  </a:lnTo>
                  <a:lnTo>
                    <a:pt x="61" y="39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0" y="6"/>
                  </a:lnTo>
                  <a:lnTo>
                    <a:pt x="59" y="4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5" y="1"/>
                  </a:lnTo>
                  <a:close/>
                  <a:moveTo>
                    <a:pt x="11" y="4"/>
                  </a:moveTo>
                  <a:lnTo>
                    <a:pt x="50" y="5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5" y="7"/>
                  </a:lnTo>
                  <a:lnTo>
                    <a:pt x="56" y="9"/>
                  </a:lnTo>
                  <a:lnTo>
                    <a:pt x="56" y="13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5" y="40"/>
                  </a:lnTo>
                  <a:lnTo>
                    <a:pt x="54" y="43"/>
                  </a:lnTo>
                  <a:lnTo>
                    <a:pt x="52" y="44"/>
                  </a:lnTo>
                  <a:lnTo>
                    <a:pt x="50" y="44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8" y="44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9"/>
                  </a:lnTo>
                  <a:lnTo>
                    <a:pt x="7" y="6"/>
                  </a:lnTo>
                  <a:lnTo>
                    <a:pt x="8" y="5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16" name="Freeform 20700"/>
            <p:cNvSpPr/>
            <p:nvPr/>
          </p:nvSpPr>
          <p:spPr bwMode="auto">
            <a:xfrm>
              <a:off x="-1241425" y="1993900"/>
              <a:ext cx="88900" cy="71438"/>
            </a:xfrm>
            <a:custGeom>
              <a:avLst/>
              <a:gdLst>
                <a:gd name="T0" fmla="*/ 56 w 56"/>
                <a:gd name="T1" fmla="*/ 45 h 45"/>
                <a:gd name="T2" fmla="*/ 0 w 56"/>
                <a:gd name="T3" fmla="*/ 45 h 45"/>
                <a:gd name="T4" fmla="*/ 0 w 56"/>
                <a:gd name="T5" fmla="*/ 2 h 45"/>
                <a:gd name="T6" fmla="*/ 1 w 56"/>
                <a:gd name="T7" fmla="*/ 0 h 45"/>
                <a:gd name="T8" fmla="*/ 56 w 56"/>
                <a:gd name="T9" fmla="*/ 2 h 45"/>
                <a:gd name="T10" fmla="*/ 56 w 56"/>
                <a:gd name="T1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5">
                  <a:moveTo>
                    <a:pt x="56" y="45"/>
                  </a:moveTo>
                  <a:lnTo>
                    <a:pt x="0" y="45"/>
                  </a:lnTo>
                  <a:lnTo>
                    <a:pt x="0" y="2"/>
                  </a:lnTo>
                  <a:lnTo>
                    <a:pt x="1" y="0"/>
                  </a:lnTo>
                  <a:lnTo>
                    <a:pt x="56" y="2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BE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17" name="Freeform 20701"/>
            <p:cNvSpPr>
              <a:spLocks noEditPoints="1"/>
            </p:cNvSpPr>
            <p:nvPr/>
          </p:nvSpPr>
          <p:spPr bwMode="auto">
            <a:xfrm>
              <a:off x="-1244600" y="1992313"/>
              <a:ext cx="95250" cy="74613"/>
            </a:xfrm>
            <a:custGeom>
              <a:avLst/>
              <a:gdLst>
                <a:gd name="T0" fmla="*/ 54 w 60"/>
                <a:gd name="T1" fmla="*/ 0 h 47"/>
                <a:gd name="T2" fmla="*/ 7 w 60"/>
                <a:gd name="T3" fmla="*/ 0 h 47"/>
                <a:gd name="T4" fmla="*/ 7 w 60"/>
                <a:gd name="T5" fmla="*/ 0 h 47"/>
                <a:gd name="T6" fmla="*/ 4 w 60"/>
                <a:gd name="T7" fmla="*/ 0 h 47"/>
                <a:gd name="T8" fmla="*/ 3 w 60"/>
                <a:gd name="T9" fmla="*/ 3 h 47"/>
                <a:gd name="T10" fmla="*/ 2 w 60"/>
                <a:gd name="T11" fmla="*/ 5 h 47"/>
                <a:gd name="T12" fmla="*/ 0 w 60"/>
                <a:gd name="T13" fmla="*/ 8 h 47"/>
                <a:gd name="T14" fmla="*/ 0 w 60"/>
                <a:gd name="T15" fmla="*/ 38 h 47"/>
                <a:gd name="T16" fmla="*/ 0 w 60"/>
                <a:gd name="T17" fmla="*/ 38 h 47"/>
                <a:gd name="T18" fmla="*/ 0 w 60"/>
                <a:gd name="T19" fmla="*/ 42 h 47"/>
                <a:gd name="T20" fmla="*/ 2 w 60"/>
                <a:gd name="T21" fmla="*/ 44 h 47"/>
                <a:gd name="T22" fmla="*/ 4 w 60"/>
                <a:gd name="T23" fmla="*/ 46 h 47"/>
                <a:gd name="T24" fmla="*/ 7 w 60"/>
                <a:gd name="T25" fmla="*/ 47 h 47"/>
                <a:gd name="T26" fmla="*/ 54 w 60"/>
                <a:gd name="T27" fmla="*/ 47 h 47"/>
                <a:gd name="T28" fmla="*/ 54 w 60"/>
                <a:gd name="T29" fmla="*/ 47 h 47"/>
                <a:gd name="T30" fmla="*/ 56 w 60"/>
                <a:gd name="T31" fmla="*/ 46 h 47"/>
                <a:gd name="T32" fmla="*/ 59 w 60"/>
                <a:gd name="T33" fmla="*/ 44 h 47"/>
                <a:gd name="T34" fmla="*/ 60 w 60"/>
                <a:gd name="T35" fmla="*/ 42 h 47"/>
                <a:gd name="T36" fmla="*/ 60 w 60"/>
                <a:gd name="T37" fmla="*/ 39 h 47"/>
                <a:gd name="T38" fmla="*/ 60 w 60"/>
                <a:gd name="T39" fmla="*/ 8 h 47"/>
                <a:gd name="T40" fmla="*/ 60 w 60"/>
                <a:gd name="T41" fmla="*/ 8 h 47"/>
                <a:gd name="T42" fmla="*/ 60 w 60"/>
                <a:gd name="T43" fmla="*/ 5 h 47"/>
                <a:gd name="T44" fmla="*/ 59 w 60"/>
                <a:gd name="T45" fmla="*/ 3 h 47"/>
                <a:gd name="T46" fmla="*/ 56 w 60"/>
                <a:gd name="T47" fmla="*/ 1 h 47"/>
                <a:gd name="T48" fmla="*/ 54 w 60"/>
                <a:gd name="T49" fmla="*/ 0 h 47"/>
                <a:gd name="T50" fmla="*/ 54 w 60"/>
                <a:gd name="T51" fmla="*/ 0 h 47"/>
                <a:gd name="T52" fmla="*/ 11 w 60"/>
                <a:gd name="T53" fmla="*/ 4 h 47"/>
                <a:gd name="T54" fmla="*/ 49 w 60"/>
                <a:gd name="T55" fmla="*/ 4 h 47"/>
                <a:gd name="T56" fmla="*/ 49 w 60"/>
                <a:gd name="T57" fmla="*/ 4 h 47"/>
                <a:gd name="T58" fmla="*/ 51 w 60"/>
                <a:gd name="T59" fmla="*/ 5 h 47"/>
                <a:gd name="T60" fmla="*/ 54 w 60"/>
                <a:gd name="T61" fmla="*/ 6 h 47"/>
                <a:gd name="T62" fmla="*/ 55 w 60"/>
                <a:gd name="T63" fmla="*/ 9 h 47"/>
                <a:gd name="T64" fmla="*/ 55 w 60"/>
                <a:gd name="T65" fmla="*/ 12 h 47"/>
                <a:gd name="T66" fmla="*/ 55 w 60"/>
                <a:gd name="T67" fmla="*/ 36 h 47"/>
                <a:gd name="T68" fmla="*/ 55 w 60"/>
                <a:gd name="T69" fmla="*/ 36 h 47"/>
                <a:gd name="T70" fmla="*/ 55 w 60"/>
                <a:gd name="T71" fmla="*/ 39 h 47"/>
                <a:gd name="T72" fmla="*/ 54 w 60"/>
                <a:gd name="T73" fmla="*/ 42 h 47"/>
                <a:gd name="T74" fmla="*/ 51 w 60"/>
                <a:gd name="T75" fmla="*/ 43 h 47"/>
                <a:gd name="T76" fmla="*/ 49 w 60"/>
                <a:gd name="T77" fmla="*/ 44 h 47"/>
                <a:gd name="T78" fmla="*/ 10 w 60"/>
                <a:gd name="T79" fmla="*/ 44 h 47"/>
                <a:gd name="T80" fmla="*/ 10 w 60"/>
                <a:gd name="T81" fmla="*/ 44 h 47"/>
                <a:gd name="T82" fmla="*/ 7 w 60"/>
                <a:gd name="T83" fmla="*/ 43 h 47"/>
                <a:gd name="T84" fmla="*/ 6 w 60"/>
                <a:gd name="T85" fmla="*/ 42 h 47"/>
                <a:gd name="T86" fmla="*/ 4 w 60"/>
                <a:gd name="T87" fmla="*/ 39 h 47"/>
                <a:gd name="T88" fmla="*/ 3 w 60"/>
                <a:gd name="T89" fmla="*/ 36 h 47"/>
                <a:gd name="T90" fmla="*/ 4 w 60"/>
                <a:gd name="T91" fmla="*/ 12 h 47"/>
                <a:gd name="T92" fmla="*/ 4 w 60"/>
                <a:gd name="T93" fmla="*/ 12 h 47"/>
                <a:gd name="T94" fmla="*/ 4 w 60"/>
                <a:gd name="T95" fmla="*/ 9 h 47"/>
                <a:gd name="T96" fmla="*/ 6 w 60"/>
                <a:gd name="T97" fmla="*/ 6 h 47"/>
                <a:gd name="T98" fmla="*/ 8 w 60"/>
                <a:gd name="T99" fmla="*/ 4 h 47"/>
                <a:gd name="T100" fmla="*/ 11 w 60"/>
                <a:gd name="T101" fmla="*/ 4 h 47"/>
                <a:gd name="T102" fmla="*/ 11 w 60"/>
                <a:gd name="T10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47">
                  <a:moveTo>
                    <a:pt x="54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7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6" y="46"/>
                  </a:lnTo>
                  <a:lnTo>
                    <a:pt x="59" y="44"/>
                  </a:lnTo>
                  <a:lnTo>
                    <a:pt x="60" y="42"/>
                  </a:lnTo>
                  <a:lnTo>
                    <a:pt x="60" y="39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11" y="4"/>
                  </a:moveTo>
                  <a:lnTo>
                    <a:pt x="49" y="4"/>
                  </a:lnTo>
                  <a:lnTo>
                    <a:pt x="49" y="4"/>
                  </a:lnTo>
                  <a:lnTo>
                    <a:pt x="51" y="5"/>
                  </a:lnTo>
                  <a:lnTo>
                    <a:pt x="54" y="6"/>
                  </a:lnTo>
                  <a:lnTo>
                    <a:pt x="55" y="9"/>
                  </a:lnTo>
                  <a:lnTo>
                    <a:pt x="55" y="12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5" y="39"/>
                  </a:lnTo>
                  <a:lnTo>
                    <a:pt x="54" y="42"/>
                  </a:lnTo>
                  <a:lnTo>
                    <a:pt x="51" y="43"/>
                  </a:lnTo>
                  <a:lnTo>
                    <a:pt x="49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4" y="39"/>
                  </a:lnTo>
                  <a:lnTo>
                    <a:pt x="3" y="3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6" y="6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88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18" name="Freeform 20702"/>
            <p:cNvSpPr/>
            <p:nvPr/>
          </p:nvSpPr>
          <p:spPr bwMode="auto">
            <a:xfrm>
              <a:off x="-2497138" y="2530475"/>
              <a:ext cx="354013" cy="444500"/>
            </a:xfrm>
            <a:custGeom>
              <a:avLst/>
              <a:gdLst>
                <a:gd name="T0" fmla="*/ 213 w 223"/>
                <a:gd name="T1" fmla="*/ 15 h 280"/>
                <a:gd name="T2" fmla="*/ 213 w 223"/>
                <a:gd name="T3" fmla="*/ 15 h 280"/>
                <a:gd name="T4" fmla="*/ 219 w 223"/>
                <a:gd name="T5" fmla="*/ 21 h 280"/>
                <a:gd name="T6" fmla="*/ 222 w 223"/>
                <a:gd name="T7" fmla="*/ 26 h 280"/>
                <a:gd name="T8" fmla="*/ 223 w 223"/>
                <a:gd name="T9" fmla="*/ 34 h 280"/>
                <a:gd name="T10" fmla="*/ 222 w 223"/>
                <a:gd name="T11" fmla="*/ 41 h 280"/>
                <a:gd name="T12" fmla="*/ 220 w 223"/>
                <a:gd name="T13" fmla="*/ 49 h 280"/>
                <a:gd name="T14" fmla="*/ 218 w 223"/>
                <a:gd name="T15" fmla="*/ 57 h 280"/>
                <a:gd name="T16" fmla="*/ 210 w 223"/>
                <a:gd name="T17" fmla="*/ 73 h 280"/>
                <a:gd name="T18" fmla="*/ 106 w 223"/>
                <a:gd name="T19" fmla="*/ 246 h 280"/>
                <a:gd name="T20" fmla="*/ 106 w 223"/>
                <a:gd name="T21" fmla="*/ 246 h 280"/>
                <a:gd name="T22" fmla="*/ 99 w 223"/>
                <a:gd name="T23" fmla="*/ 255 h 280"/>
                <a:gd name="T24" fmla="*/ 92 w 223"/>
                <a:gd name="T25" fmla="*/ 263 h 280"/>
                <a:gd name="T26" fmla="*/ 84 w 223"/>
                <a:gd name="T27" fmla="*/ 271 h 280"/>
                <a:gd name="T28" fmla="*/ 76 w 223"/>
                <a:gd name="T29" fmla="*/ 276 h 280"/>
                <a:gd name="T30" fmla="*/ 67 w 223"/>
                <a:gd name="T31" fmla="*/ 278 h 280"/>
                <a:gd name="T32" fmla="*/ 59 w 223"/>
                <a:gd name="T33" fmla="*/ 280 h 280"/>
                <a:gd name="T34" fmla="*/ 50 w 223"/>
                <a:gd name="T35" fmla="*/ 278 h 280"/>
                <a:gd name="T36" fmla="*/ 41 w 223"/>
                <a:gd name="T37" fmla="*/ 275 h 280"/>
                <a:gd name="T38" fmla="*/ 0 w 223"/>
                <a:gd name="T39" fmla="*/ 250 h 280"/>
                <a:gd name="T40" fmla="*/ 144 w 223"/>
                <a:gd name="T41" fmla="*/ 24 h 280"/>
                <a:gd name="T42" fmla="*/ 144 w 223"/>
                <a:gd name="T43" fmla="*/ 24 h 280"/>
                <a:gd name="T44" fmla="*/ 149 w 223"/>
                <a:gd name="T45" fmla="*/ 18 h 280"/>
                <a:gd name="T46" fmla="*/ 154 w 223"/>
                <a:gd name="T47" fmla="*/ 13 h 280"/>
                <a:gd name="T48" fmla="*/ 161 w 223"/>
                <a:gd name="T49" fmla="*/ 8 h 280"/>
                <a:gd name="T50" fmla="*/ 168 w 223"/>
                <a:gd name="T51" fmla="*/ 4 h 280"/>
                <a:gd name="T52" fmla="*/ 176 w 223"/>
                <a:gd name="T53" fmla="*/ 1 h 280"/>
                <a:gd name="T54" fmla="*/ 184 w 223"/>
                <a:gd name="T55" fmla="*/ 0 h 280"/>
                <a:gd name="T56" fmla="*/ 192 w 223"/>
                <a:gd name="T57" fmla="*/ 0 h 280"/>
                <a:gd name="T58" fmla="*/ 198 w 223"/>
                <a:gd name="T59" fmla="*/ 4 h 280"/>
                <a:gd name="T60" fmla="*/ 213 w 223"/>
                <a:gd name="T61" fmla="*/ 15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3" h="280">
                  <a:moveTo>
                    <a:pt x="213" y="15"/>
                  </a:moveTo>
                  <a:lnTo>
                    <a:pt x="213" y="15"/>
                  </a:lnTo>
                  <a:lnTo>
                    <a:pt x="219" y="21"/>
                  </a:lnTo>
                  <a:lnTo>
                    <a:pt x="222" y="26"/>
                  </a:lnTo>
                  <a:lnTo>
                    <a:pt x="223" y="34"/>
                  </a:lnTo>
                  <a:lnTo>
                    <a:pt x="222" y="41"/>
                  </a:lnTo>
                  <a:lnTo>
                    <a:pt x="220" y="49"/>
                  </a:lnTo>
                  <a:lnTo>
                    <a:pt x="218" y="57"/>
                  </a:lnTo>
                  <a:lnTo>
                    <a:pt x="210" y="73"/>
                  </a:lnTo>
                  <a:lnTo>
                    <a:pt x="106" y="246"/>
                  </a:lnTo>
                  <a:lnTo>
                    <a:pt x="106" y="246"/>
                  </a:lnTo>
                  <a:lnTo>
                    <a:pt x="99" y="255"/>
                  </a:lnTo>
                  <a:lnTo>
                    <a:pt x="92" y="263"/>
                  </a:lnTo>
                  <a:lnTo>
                    <a:pt x="84" y="271"/>
                  </a:lnTo>
                  <a:lnTo>
                    <a:pt x="76" y="276"/>
                  </a:lnTo>
                  <a:lnTo>
                    <a:pt x="67" y="278"/>
                  </a:lnTo>
                  <a:lnTo>
                    <a:pt x="59" y="280"/>
                  </a:lnTo>
                  <a:lnTo>
                    <a:pt x="50" y="278"/>
                  </a:lnTo>
                  <a:lnTo>
                    <a:pt x="41" y="275"/>
                  </a:lnTo>
                  <a:lnTo>
                    <a:pt x="0" y="250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9" y="18"/>
                  </a:lnTo>
                  <a:lnTo>
                    <a:pt x="154" y="13"/>
                  </a:lnTo>
                  <a:lnTo>
                    <a:pt x="161" y="8"/>
                  </a:lnTo>
                  <a:lnTo>
                    <a:pt x="168" y="4"/>
                  </a:lnTo>
                  <a:lnTo>
                    <a:pt x="176" y="1"/>
                  </a:lnTo>
                  <a:lnTo>
                    <a:pt x="184" y="0"/>
                  </a:lnTo>
                  <a:lnTo>
                    <a:pt x="192" y="0"/>
                  </a:lnTo>
                  <a:lnTo>
                    <a:pt x="198" y="4"/>
                  </a:lnTo>
                  <a:lnTo>
                    <a:pt x="213" y="15"/>
                  </a:lnTo>
                  <a:close/>
                </a:path>
              </a:pathLst>
            </a:custGeom>
            <a:solidFill>
              <a:srgbClr val="F9A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19" name="Freeform 20703"/>
            <p:cNvSpPr/>
            <p:nvPr/>
          </p:nvSpPr>
          <p:spPr bwMode="auto">
            <a:xfrm>
              <a:off x="-2765425" y="2967038"/>
              <a:ext cx="339725" cy="230188"/>
            </a:xfrm>
            <a:custGeom>
              <a:avLst/>
              <a:gdLst>
                <a:gd name="T0" fmla="*/ 5 w 214"/>
                <a:gd name="T1" fmla="*/ 0 h 145"/>
                <a:gd name="T2" fmla="*/ 214 w 214"/>
                <a:gd name="T3" fmla="*/ 6 h 145"/>
                <a:gd name="T4" fmla="*/ 209 w 214"/>
                <a:gd name="T5" fmla="*/ 145 h 145"/>
                <a:gd name="T6" fmla="*/ 0 w 214"/>
                <a:gd name="T7" fmla="*/ 138 h 145"/>
                <a:gd name="T8" fmla="*/ 5 w 21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145">
                  <a:moveTo>
                    <a:pt x="5" y="0"/>
                  </a:moveTo>
                  <a:lnTo>
                    <a:pt x="214" y="6"/>
                  </a:lnTo>
                  <a:lnTo>
                    <a:pt x="209" y="145"/>
                  </a:lnTo>
                  <a:lnTo>
                    <a:pt x="0" y="13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20" name="Freeform 20704"/>
            <p:cNvSpPr/>
            <p:nvPr/>
          </p:nvSpPr>
          <p:spPr bwMode="auto">
            <a:xfrm>
              <a:off x="-2595563" y="2970213"/>
              <a:ext cx="169863" cy="227013"/>
            </a:xfrm>
            <a:custGeom>
              <a:avLst/>
              <a:gdLst>
                <a:gd name="T0" fmla="*/ 4 w 107"/>
                <a:gd name="T1" fmla="*/ 0 h 143"/>
                <a:gd name="T2" fmla="*/ 107 w 107"/>
                <a:gd name="T3" fmla="*/ 4 h 143"/>
                <a:gd name="T4" fmla="*/ 102 w 107"/>
                <a:gd name="T5" fmla="*/ 143 h 143"/>
                <a:gd name="T6" fmla="*/ 0 w 107"/>
                <a:gd name="T7" fmla="*/ 140 h 143"/>
                <a:gd name="T8" fmla="*/ 4 w 107"/>
                <a:gd name="T9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43">
                  <a:moveTo>
                    <a:pt x="4" y="0"/>
                  </a:moveTo>
                  <a:lnTo>
                    <a:pt x="107" y="4"/>
                  </a:lnTo>
                  <a:lnTo>
                    <a:pt x="102" y="143"/>
                  </a:lnTo>
                  <a:lnTo>
                    <a:pt x="0" y="14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9A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21" name="Freeform 20705"/>
            <p:cNvSpPr/>
            <p:nvPr/>
          </p:nvSpPr>
          <p:spPr bwMode="auto">
            <a:xfrm>
              <a:off x="-2820988" y="3186113"/>
              <a:ext cx="430213" cy="901700"/>
            </a:xfrm>
            <a:custGeom>
              <a:avLst/>
              <a:gdLst>
                <a:gd name="T0" fmla="*/ 0 w 271"/>
                <a:gd name="T1" fmla="*/ 559 h 568"/>
                <a:gd name="T2" fmla="*/ 255 w 271"/>
                <a:gd name="T3" fmla="*/ 568 h 568"/>
                <a:gd name="T4" fmla="*/ 271 w 271"/>
                <a:gd name="T5" fmla="*/ 7 h 568"/>
                <a:gd name="T6" fmla="*/ 16 w 271"/>
                <a:gd name="T7" fmla="*/ 0 h 568"/>
                <a:gd name="T8" fmla="*/ 0 w 271"/>
                <a:gd name="T9" fmla="*/ 559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" h="568">
                  <a:moveTo>
                    <a:pt x="0" y="559"/>
                  </a:moveTo>
                  <a:lnTo>
                    <a:pt x="255" y="568"/>
                  </a:lnTo>
                  <a:lnTo>
                    <a:pt x="271" y="7"/>
                  </a:lnTo>
                  <a:lnTo>
                    <a:pt x="16" y="0"/>
                  </a:lnTo>
                  <a:lnTo>
                    <a:pt x="0" y="559"/>
                  </a:lnTo>
                  <a:close/>
                </a:path>
              </a:pathLst>
            </a:custGeom>
            <a:solidFill>
              <a:srgbClr val="31A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22" name="Freeform 20706"/>
            <p:cNvSpPr/>
            <p:nvPr/>
          </p:nvSpPr>
          <p:spPr bwMode="auto">
            <a:xfrm>
              <a:off x="-2617788" y="3192463"/>
              <a:ext cx="227013" cy="895350"/>
            </a:xfrm>
            <a:custGeom>
              <a:avLst/>
              <a:gdLst>
                <a:gd name="T0" fmla="*/ 0 w 143"/>
                <a:gd name="T1" fmla="*/ 558 h 564"/>
                <a:gd name="T2" fmla="*/ 127 w 143"/>
                <a:gd name="T3" fmla="*/ 564 h 564"/>
                <a:gd name="T4" fmla="*/ 143 w 143"/>
                <a:gd name="T5" fmla="*/ 3 h 564"/>
                <a:gd name="T6" fmla="*/ 15 w 143"/>
                <a:gd name="T7" fmla="*/ 0 h 564"/>
                <a:gd name="T8" fmla="*/ 0 w 143"/>
                <a:gd name="T9" fmla="*/ 558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564">
                  <a:moveTo>
                    <a:pt x="0" y="558"/>
                  </a:moveTo>
                  <a:lnTo>
                    <a:pt x="127" y="564"/>
                  </a:lnTo>
                  <a:lnTo>
                    <a:pt x="143" y="3"/>
                  </a:lnTo>
                  <a:lnTo>
                    <a:pt x="15" y="0"/>
                  </a:lnTo>
                  <a:lnTo>
                    <a:pt x="0" y="558"/>
                  </a:lnTo>
                  <a:close/>
                </a:path>
              </a:pathLst>
            </a:custGeom>
            <a:solidFill>
              <a:srgbClr val="2B8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23" name="Freeform 20707"/>
            <p:cNvSpPr/>
            <p:nvPr/>
          </p:nvSpPr>
          <p:spPr bwMode="auto">
            <a:xfrm>
              <a:off x="-2846388" y="2441575"/>
              <a:ext cx="536575" cy="534988"/>
            </a:xfrm>
            <a:custGeom>
              <a:avLst/>
              <a:gdLst>
                <a:gd name="T0" fmla="*/ 56 w 338"/>
                <a:gd name="T1" fmla="*/ 331 h 337"/>
                <a:gd name="T2" fmla="*/ 270 w 338"/>
                <a:gd name="T3" fmla="*/ 337 h 337"/>
                <a:gd name="T4" fmla="*/ 270 w 338"/>
                <a:gd name="T5" fmla="*/ 337 h 337"/>
                <a:gd name="T6" fmla="*/ 282 w 338"/>
                <a:gd name="T7" fmla="*/ 336 h 337"/>
                <a:gd name="T8" fmla="*/ 292 w 338"/>
                <a:gd name="T9" fmla="*/ 333 h 337"/>
                <a:gd name="T10" fmla="*/ 302 w 338"/>
                <a:gd name="T11" fmla="*/ 328 h 337"/>
                <a:gd name="T12" fmla="*/ 312 w 338"/>
                <a:gd name="T13" fmla="*/ 321 h 337"/>
                <a:gd name="T14" fmla="*/ 318 w 338"/>
                <a:gd name="T15" fmla="*/ 314 h 337"/>
                <a:gd name="T16" fmla="*/ 323 w 338"/>
                <a:gd name="T17" fmla="*/ 303 h 337"/>
                <a:gd name="T18" fmla="*/ 327 w 338"/>
                <a:gd name="T19" fmla="*/ 293 h 337"/>
                <a:gd name="T20" fmla="*/ 329 w 338"/>
                <a:gd name="T21" fmla="*/ 281 h 337"/>
                <a:gd name="T22" fmla="*/ 338 w 338"/>
                <a:gd name="T23" fmla="*/ 10 h 337"/>
                <a:gd name="T24" fmla="*/ 10 w 338"/>
                <a:gd name="T25" fmla="*/ 0 h 337"/>
                <a:gd name="T26" fmla="*/ 0 w 338"/>
                <a:gd name="T27" fmla="*/ 271 h 337"/>
                <a:gd name="T28" fmla="*/ 0 w 338"/>
                <a:gd name="T29" fmla="*/ 271 h 337"/>
                <a:gd name="T30" fmla="*/ 2 w 338"/>
                <a:gd name="T31" fmla="*/ 282 h 337"/>
                <a:gd name="T32" fmla="*/ 4 w 338"/>
                <a:gd name="T33" fmla="*/ 294 h 337"/>
                <a:gd name="T34" fmla="*/ 10 w 338"/>
                <a:gd name="T35" fmla="*/ 303 h 337"/>
                <a:gd name="T36" fmla="*/ 16 w 338"/>
                <a:gd name="T37" fmla="*/ 312 h 337"/>
                <a:gd name="T38" fmla="*/ 25 w 338"/>
                <a:gd name="T39" fmla="*/ 319 h 337"/>
                <a:gd name="T40" fmla="*/ 34 w 338"/>
                <a:gd name="T41" fmla="*/ 325 h 337"/>
                <a:gd name="T42" fmla="*/ 45 w 338"/>
                <a:gd name="T43" fmla="*/ 328 h 337"/>
                <a:gd name="T44" fmla="*/ 56 w 338"/>
                <a:gd name="T45" fmla="*/ 331 h 337"/>
                <a:gd name="T46" fmla="*/ 56 w 338"/>
                <a:gd name="T4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8" h="337">
                  <a:moveTo>
                    <a:pt x="56" y="331"/>
                  </a:moveTo>
                  <a:lnTo>
                    <a:pt x="270" y="337"/>
                  </a:lnTo>
                  <a:lnTo>
                    <a:pt x="270" y="337"/>
                  </a:lnTo>
                  <a:lnTo>
                    <a:pt x="282" y="336"/>
                  </a:lnTo>
                  <a:lnTo>
                    <a:pt x="292" y="333"/>
                  </a:lnTo>
                  <a:lnTo>
                    <a:pt x="302" y="328"/>
                  </a:lnTo>
                  <a:lnTo>
                    <a:pt x="312" y="321"/>
                  </a:lnTo>
                  <a:lnTo>
                    <a:pt x="318" y="314"/>
                  </a:lnTo>
                  <a:lnTo>
                    <a:pt x="323" y="303"/>
                  </a:lnTo>
                  <a:lnTo>
                    <a:pt x="327" y="293"/>
                  </a:lnTo>
                  <a:lnTo>
                    <a:pt x="329" y="281"/>
                  </a:lnTo>
                  <a:lnTo>
                    <a:pt x="338" y="10"/>
                  </a:lnTo>
                  <a:lnTo>
                    <a:pt x="10" y="0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2" y="282"/>
                  </a:lnTo>
                  <a:lnTo>
                    <a:pt x="4" y="294"/>
                  </a:lnTo>
                  <a:lnTo>
                    <a:pt x="10" y="303"/>
                  </a:lnTo>
                  <a:lnTo>
                    <a:pt x="16" y="312"/>
                  </a:lnTo>
                  <a:lnTo>
                    <a:pt x="25" y="319"/>
                  </a:lnTo>
                  <a:lnTo>
                    <a:pt x="34" y="325"/>
                  </a:lnTo>
                  <a:lnTo>
                    <a:pt x="45" y="328"/>
                  </a:lnTo>
                  <a:lnTo>
                    <a:pt x="56" y="331"/>
                  </a:lnTo>
                  <a:lnTo>
                    <a:pt x="56" y="331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24" name="Freeform 20708"/>
            <p:cNvSpPr/>
            <p:nvPr/>
          </p:nvSpPr>
          <p:spPr bwMode="auto">
            <a:xfrm>
              <a:off x="-2559050" y="2011363"/>
              <a:ext cx="127000" cy="441325"/>
            </a:xfrm>
            <a:custGeom>
              <a:avLst/>
              <a:gdLst>
                <a:gd name="T0" fmla="*/ 37 w 80"/>
                <a:gd name="T1" fmla="*/ 0 h 278"/>
                <a:gd name="T2" fmla="*/ 51 w 80"/>
                <a:gd name="T3" fmla="*/ 1 h 278"/>
                <a:gd name="T4" fmla="*/ 51 w 80"/>
                <a:gd name="T5" fmla="*/ 1 h 278"/>
                <a:gd name="T6" fmla="*/ 58 w 80"/>
                <a:gd name="T7" fmla="*/ 1 h 278"/>
                <a:gd name="T8" fmla="*/ 63 w 80"/>
                <a:gd name="T9" fmla="*/ 4 h 278"/>
                <a:gd name="T10" fmla="*/ 68 w 80"/>
                <a:gd name="T11" fmla="*/ 6 h 278"/>
                <a:gd name="T12" fmla="*/ 72 w 80"/>
                <a:gd name="T13" fmla="*/ 9 h 278"/>
                <a:gd name="T14" fmla="*/ 75 w 80"/>
                <a:gd name="T15" fmla="*/ 14 h 278"/>
                <a:gd name="T16" fmla="*/ 77 w 80"/>
                <a:gd name="T17" fmla="*/ 19 h 278"/>
                <a:gd name="T18" fmla="*/ 79 w 80"/>
                <a:gd name="T19" fmla="*/ 24 h 278"/>
                <a:gd name="T20" fmla="*/ 80 w 80"/>
                <a:gd name="T21" fmla="*/ 30 h 278"/>
                <a:gd name="T22" fmla="*/ 71 w 80"/>
                <a:gd name="T23" fmla="*/ 278 h 278"/>
                <a:gd name="T24" fmla="*/ 0 w 80"/>
                <a:gd name="T25" fmla="*/ 276 h 278"/>
                <a:gd name="T26" fmla="*/ 8 w 80"/>
                <a:gd name="T27" fmla="*/ 27 h 278"/>
                <a:gd name="T28" fmla="*/ 8 w 80"/>
                <a:gd name="T29" fmla="*/ 27 h 278"/>
                <a:gd name="T30" fmla="*/ 10 w 80"/>
                <a:gd name="T31" fmla="*/ 22 h 278"/>
                <a:gd name="T32" fmla="*/ 11 w 80"/>
                <a:gd name="T33" fmla="*/ 17 h 278"/>
                <a:gd name="T34" fmla="*/ 13 w 80"/>
                <a:gd name="T35" fmla="*/ 11 h 278"/>
                <a:gd name="T36" fmla="*/ 17 w 80"/>
                <a:gd name="T37" fmla="*/ 8 h 278"/>
                <a:gd name="T38" fmla="*/ 21 w 80"/>
                <a:gd name="T39" fmla="*/ 5 h 278"/>
                <a:gd name="T40" fmla="*/ 26 w 80"/>
                <a:gd name="T41" fmla="*/ 2 h 278"/>
                <a:gd name="T42" fmla="*/ 32 w 80"/>
                <a:gd name="T43" fmla="*/ 1 h 278"/>
                <a:gd name="T44" fmla="*/ 37 w 80"/>
                <a:gd name="T45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0" h="278">
                  <a:moveTo>
                    <a:pt x="37" y="0"/>
                  </a:moveTo>
                  <a:lnTo>
                    <a:pt x="51" y="1"/>
                  </a:lnTo>
                  <a:lnTo>
                    <a:pt x="51" y="1"/>
                  </a:lnTo>
                  <a:lnTo>
                    <a:pt x="58" y="1"/>
                  </a:lnTo>
                  <a:lnTo>
                    <a:pt x="63" y="4"/>
                  </a:lnTo>
                  <a:lnTo>
                    <a:pt x="68" y="6"/>
                  </a:lnTo>
                  <a:lnTo>
                    <a:pt x="72" y="9"/>
                  </a:lnTo>
                  <a:lnTo>
                    <a:pt x="75" y="14"/>
                  </a:lnTo>
                  <a:lnTo>
                    <a:pt x="77" y="19"/>
                  </a:lnTo>
                  <a:lnTo>
                    <a:pt x="79" y="24"/>
                  </a:lnTo>
                  <a:lnTo>
                    <a:pt x="80" y="30"/>
                  </a:lnTo>
                  <a:lnTo>
                    <a:pt x="71" y="278"/>
                  </a:lnTo>
                  <a:lnTo>
                    <a:pt x="0" y="276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3" y="11"/>
                  </a:lnTo>
                  <a:lnTo>
                    <a:pt x="17" y="8"/>
                  </a:lnTo>
                  <a:lnTo>
                    <a:pt x="21" y="5"/>
                  </a:lnTo>
                  <a:lnTo>
                    <a:pt x="26" y="2"/>
                  </a:lnTo>
                  <a:lnTo>
                    <a:pt x="32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25" name="Freeform 20709"/>
            <p:cNvSpPr/>
            <p:nvPr/>
          </p:nvSpPr>
          <p:spPr bwMode="auto">
            <a:xfrm>
              <a:off x="-2559050" y="2011363"/>
              <a:ext cx="127000" cy="441325"/>
            </a:xfrm>
            <a:custGeom>
              <a:avLst/>
              <a:gdLst>
                <a:gd name="T0" fmla="*/ 37 w 80"/>
                <a:gd name="T1" fmla="*/ 0 h 278"/>
                <a:gd name="T2" fmla="*/ 51 w 80"/>
                <a:gd name="T3" fmla="*/ 1 h 278"/>
                <a:gd name="T4" fmla="*/ 51 w 80"/>
                <a:gd name="T5" fmla="*/ 1 h 278"/>
                <a:gd name="T6" fmla="*/ 58 w 80"/>
                <a:gd name="T7" fmla="*/ 1 h 278"/>
                <a:gd name="T8" fmla="*/ 63 w 80"/>
                <a:gd name="T9" fmla="*/ 4 h 278"/>
                <a:gd name="T10" fmla="*/ 68 w 80"/>
                <a:gd name="T11" fmla="*/ 6 h 278"/>
                <a:gd name="T12" fmla="*/ 72 w 80"/>
                <a:gd name="T13" fmla="*/ 9 h 278"/>
                <a:gd name="T14" fmla="*/ 75 w 80"/>
                <a:gd name="T15" fmla="*/ 14 h 278"/>
                <a:gd name="T16" fmla="*/ 77 w 80"/>
                <a:gd name="T17" fmla="*/ 19 h 278"/>
                <a:gd name="T18" fmla="*/ 79 w 80"/>
                <a:gd name="T19" fmla="*/ 24 h 278"/>
                <a:gd name="T20" fmla="*/ 80 w 80"/>
                <a:gd name="T21" fmla="*/ 30 h 278"/>
                <a:gd name="T22" fmla="*/ 71 w 80"/>
                <a:gd name="T23" fmla="*/ 278 h 278"/>
                <a:gd name="T24" fmla="*/ 0 w 80"/>
                <a:gd name="T25" fmla="*/ 276 h 278"/>
                <a:gd name="T26" fmla="*/ 8 w 80"/>
                <a:gd name="T27" fmla="*/ 27 h 278"/>
                <a:gd name="T28" fmla="*/ 8 w 80"/>
                <a:gd name="T29" fmla="*/ 27 h 278"/>
                <a:gd name="T30" fmla="*/ 10 w 80"/>
                <a:gd name="T31" fmla="*/ 22 h 278"/>
                <a:gd name="T32" fmla="*/ 11 w 80"/>
                <a:gd name="T33" fmla="*/ 17 h 278"/>
                <a:gd name="T34" fmla="*/ 13 w 80"/>
                <a:gd name="T35" fmla="*/ 11 h 278"/>
                <a:gd name="T36" fmla="*/ 17 w 80"/>
                <a:gd name="T37" fmla="*/ 8 h 278"/>
                <a:gd name="T38" fmla="*/ 21 w 80"/>
                <a:gd name="T39" fmla="*/ 5 h 278"/>
                <a:gd name="T40" fmla="*/ 26 w 80"/>
                <a:gd name="T41" fmla="*/ 2 h 278"/>
                <a:gd name="T42" fmla="*/ 32 w 80"/>
                <a:gd name="T43" fmla="*/ 1 h 278"/>
                <a:gd name="T44" fmla="*/ 37 w 80"/>
                <a:gd name="T45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0" h="278">
                  <a:moveTo>
                    <a:pt x="37" y="0"/>
                  </a:moveTo>
                  <a:lnTo>
                    <a:pt x="51" y="1"/>
                  </a:lnTo>
                  <a:lnTo>
                    <a:pt x="51" y="1"/>
                  </a:lnTo>
                  <a:lnTo>
                    <a:pt x="58" y="1"/>
                  </a:lnTo>
                  <a:lnTo>
                    <a:pt x="63" y="4"/>
                  </a:lnTo>
                  <a:lnTo>
                    <a:pt x="68" y="6"/>
                  </a:lnTo>
                  <a:lnTo>
                    <a:pt x="72" y="9"/>
                  </a:lnTo>
                  <a:lnTo>
                    <a:pt x="75" y="14"/>
                  </a:lnTo>
                  <a:lnTo>
                    <a:pt x="77" y="19"/>
                  </a:lnTo>
                  <a:lnTo>
                    <a:pt x="79" y="24"/>
                  </a:lnTo>
                  <a:lnTo>
                    <a:pt x="80" y="30"/>
                  </a:lnTo>
                  <a:lnTo>
                    <a:pt x="71" y="278"/>
                  </a:lnTo>
                  <a:lnTo>
                    <a:pt x="0" y="276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3" y="11"/>
                  </a:lnTo>
                  <a:lnTo>
                    <a:pt x="17" y="8"/>
                  </a:lnTo>
                  <a:lnTo>
                    <a:pt x="21" y="5"/>
                  </a:lnTo>
                  <a:lnTo>
                    <a:pt x="26" y="2"/>
                  </a:lnTo>
                  <a:lnTo>
                    <a:pt x="32" y="1"/>
                  </a:lnTo>
                  <a:lnTo>
                    <a:pt x="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26" name="Freeform 20710"/>
            <p:cNvSpPr/>
            <p:nvPr/>
          </p:nvSpPr>
          <p:spPr bwMode="auto">
            <a:xfrm>
              <a:off x="-2695575" y="2052638"/>
              <a:ext cx="125413" cy="396875"/>
            </a:xfrm>
            <a:custGeom>
              <a:avLst/>
              <a:gdLst>
                <a:gd name="T0" fmla="*/ 37 w 79"/>
                <a:gd name="T1" fmla="*/ 0 h 250"/>
                <a:gd name="T2" fmla="*/ 51 w 79"/>
                <a:gd name="T3" fmla="*/ 0 h 250"/>
                <a:gd name="T4" fmla="*/ 51 w 79"/>
                <a:gd name="T5" fmla="*/ 0 h 250"/>
                <a:gd name="T6" fmla="*/ 58 w 79"/>
                <a:gd name="T7" fmla="*/ 1 h 250"/>
                <a:gd name="T8" fmla="*/ 63 w 79"/>
                <a:gd name="T9" fmla="*/ 2 h 250"/>
                <a:gd name="T10" fmla="*/ 67 w 79"/>
                <a:gd name="T11" fmla="*/ 5 h 250"/>
                <a:gd name="T12" fmla="*/ 71 w 79"/>
                <a:gd name="T13" fmla="*/ 9 h 250"/>
                <a:gd name="T14" fmla="*/ 75 w 79"/>
                <a:gd name="T15" fmla="*/ 14 h 250"/>
                <a:gd name="T16" fmla="*/ 77 w 79"/>
                <a:gd name="T17" fmla="*/ 18 h 250"/>
                <a:gd name="T18" fmla="*/ 79 w 79"/>
                <a:gd name="T19" fmla="*/ 23 h 250"/>
                <a:gd name="T20" fmla="*/ 79 w 79"/>
                <a:gd name="T21" fmla="*/ 30 h 250"/>
                <a:gd name="T22" fmla="*/ 72 w 79"/>
                <a:gd name="T23" fmla="*/ 250 h 250"/>
                <a:gd name="T24" fmla="*/ 0 w 79"/>
                <a:gd name="T25" fmla="*/ 247 h 250"/>
                <a:gd name="T26" fmla="*/ 8 w 79"/>
                <a:gd name="T27" fmla="*/ 27 h 250"/>
                <a:gd name="T28" fmla="*/ 8 w 79"/>
                <a:gd name="T29" fmla="*/ 27 h 250"/>
                <a:gd name="T30" fmla="*/ 8 w 79"/>
                <a:gd name="T31" fmla="*/ 22 h 250"/>
                <a:gd name="T32" fmla="*/ 11 w 79"/>
                <a:gd name="T33" fmla="*/ 17 h 250"/>
                <a:gd name="T34" fmla="*/ 13 w 79"/>
                <a:gd name="T35" fmla="*/ 11 h 250"/>
                <a:gd name="T36" fmla="*/ 17 w 79"/>
                <a:gd name="T37" fmla="*/ 8 h 250"/>
                <a:gd name="T38" fmla="*/ 21 w 79"/>
                <a:gd name="T39" fmla="*/ 4 h 250"/>
                <a:gd name="T40" fmla="*/ 27 w 79"/>
                <a:gd name="T41" fmla="*/ 1 h 250"/>
                <a:gd name="T42" fmla="*/ 32 w 79"/>
                <a:gd name="T43" fmla="*/ 0 h 250"/>
                <a:gd name="T44" fmla="*/ 37 w 79"/>
                <a:gd name="T45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9" h="250">
                  <a:moveTo>
                    <a:pt x="37" y="0"/>
                  </a:moveTo>
                  <a:lnTo>
                    <a:pt x="51" y="0"/>
                  </a:lnTo>
                  <a:lnTo>
                    <a:pt x="51" y="0"/>
                  </a:lnTo>
                  <a:lnTo>
                    <a:pt x="58" y="1"/>
                  </a:lnTo>
                  <a:lnTo>
                    <a:pt x="63" y="2"/>
                  </a:lnTo>
                  <a:lnTo>
                    <a:pt x="67" y="5"/>
                  </a:lnTo>
                  <a:lnTo>
                    <a:pt x="71" y="9"/>
                  </a:lnTo>
                  <a:lnTo>
                    <a:pt x="75" y="14"/>
                  </a:lnTo>
                  <a:lnTo>
                    <a:pt x="77" y="18"/>
                  </a:lnTo>
                  <a:lnTo>
                    <a:pt x="79" y="23"/>
                  </a:lnTo>
                  <a:lnTo>
                    <a:pt x="79" y="30"/>
                  </a:lnTo>
                  <a:lnTo>
                    <a:pt x="72" y="250"/>
                  </a:lnTo>
                  <a:lnTo>
                    <a:pt x="0" y="24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2"/>
                  </a:lnTo>
                  <a:lnTo>
                    <a:pt x="11" y="17"/>
                  </a:lnTo>
                  <a:lnTo>
                    <a:pt x="13" y="11"/>
                  </a:lnTo>
                  <a:lnTo>
                    <a:pt x="17" y="8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27" name="Freeform 20711"/>
            <p:cNvSpPr/>
            <p:nvPr/>
          </p:nvSpPr>
          <p:spPr bwMode="auto">
            <a:xfrm>
              <a:off x="-2695575" y="2052638"/>
              <a:ext cx="125413" cy="396875"/>
            </a:xfrm>
            <a:custGeom>
              <a:avLst/>
              <a:gdLst>
                <a:gd name="T0" fmla="*/ 37 w 79"/>
                <a:gd name="T1" fmla="*/ 0 h 250"/>
                <a:gd name="T2" fmla="*/ 51 w 79"/>
                <a:gd name="T3" fmla="*/ 0 h 250"/>
                <a:gd name="T4" fmla="*/ 51 w 79"/>
                <a:gd name="T5" fmla="*/ 0 h 250"/>
                <a:gd name="T6" fmla="*/ 58 w 79"/>
                <a:gd name="T7" fmla="*/ 1 h 250"/>
                <a:gd name="T8" fmla="*/ 63 w 79"/>
                <a:gd name="T9" fmla="*/ 2 h 250"/>
                <a:gd name="T10" fmla="*/ 67 w 79"/>
                <a:gd name="T11" fmla="*/ 5 h 250"/>
                <a:gd name="T12" fmla="*/ 71 w 79"/>
                <a:gd name="T13" fmla="*/ 9 h 250"/>
                <a:gd name="T14" fmla="*/ 75 w 79"/>
                <a:gd name="T15" fmla="*/ 14 h 250"/>
                <a:gd name="T16" fmla="*/ 77 w 79"/>
                <a:gd name="T17" fmla="*/ 18 h 250"/>
                <a:gd name="T18" fmla="*/ 79 w 79"/>
                <a:gd name="T19" fmla="*/ 23 h 250"/>
                <a:gd name="T20" fmla="*/ 79 w 79"/>
                <a:gd name="T21" fmla="*/ 30 h 250"/>
                <a:gd name="T22" fmla="*/ 72 w 79"/>
                <a:gd name="T23" fmla="*/ 250 h 250"/>
                <a:gd name="T24" fmla="*/ 0 w 79"/>
                <a:gd name="T25" fmla="*/ 247 h 250"/>
                <a:gd name="T26" fmla="*/ 8 w 79"/>
                <a:gd name="T27" fmla="*/ 27 h 250"/>
                <a:gd name="T28" fmla="*/ 8 w 79"/>
                <a:gd name="T29" fmla="*/ 27 h 250"/>
                <a:gd name="T30" fmla="*/ 8 w 79"/>
                <a:gd name="T31" fmla="*/ 22 h 250"/>
                <a:gd name="T32" fmla="*/ 11 w 79"/>
                <a:gd name="T33" fmla="*/ 17 h 250"/>
                <a:gd name="T34" fmla="*/ 13 w 79"/>
                <a:gd name="T35" fmla="*/ 11 h 250"/>
                <a:gd name="T36" fmla="*/ 17 w 79"/>
                <a:gd name="T37" fmla="*/ 8 h 250"/>
                <a:gd name="T38" fmla="*/ 21 w 79"/>
                <a:gd name="T39" fmla="*/ 4 h 250"/>
                <a:gd name="T40" fmla="*/ 27 w 79"/>
                <a:gd name="T41" fmla="*/ 1 h 250"/>
                <a:gd name="T42" fmla="*/ 32 w 79"/>
                <a:gd name="T43" fmla="*/ 0 h 250"/>
                <a:gd name="T44" fmla="*/ 37 w 79"/>
                <a:gd name="T45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9" h="250">
                  <a:moveTo>
                    <a:pt x="37" y="0"/>
                  </a:moveTo>
                  <a:lnTo>
                    <a:pt x="51" y="0"/>
                  </a:lnTo>
                  <a:lnTo>
                    <a:pt x="51" y="0"/>
                  </a:lnTo>
                  <a:lnTo>
                    <a:pt x="58" y="1"/>
                  </a:lnTo>
                  <a:lnTo>
                    <a:pt x="63" y="2"/>
                  </a:lnTo>
                  <a:lnTo>
                    <a:pt x="67" y="5"/>
                  </a:lnTo>
                  <a:lnTo>
                    <a:pt x="71" y="9"/>
                  </a:lnTo>
                  <a:lnTo>
                    <a:pt x="75" y="14"/>
                  </a:lnTo>
                  <a:lnTo>
                    <a:pt x="77" y="18"/>
                  </a:lnTo>
                  <a:lnTo>
                    <a:pt x="79" y="23"/>
                  </a:lnTo>
                  <a:lnTo>
                    <a:pt x="79" y="30"/>
                  </a:lnTo>
                  <a:lnTo>
                    <a:pt x="72" y="250"/>
                  </a:lnTo>
                  <a:lnTo>
                    <a:pt x="0" y="24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2"/>
                  </a:lnTo>
                  <a:lnTo>
                    <a:pt x="11" y="17"/>
                  </a:lnTo>
                  <a:lnTo>
                    <a:pt x="13" y="11"/>
                  </a:lnTo>
                  <a:lnTo>
                    <a:pt x="17" y="8"/>
                  </a:lnTo>
                  <a:lnTo>
                    <a:pt x="21" y="4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28" name="Freeform 20712"/>
            <p:cNvSpPr/>
            <p:nvPr/>
          </p:nvSpPr>
          <p:spPr bwMode="auto">
            <a:xfrm>
              <a:off x="-2828925" y="2138363"/>
              <a:ext cx="119063" cy="306388"/>
            </a:xfrm>
            <a:custGeom>
              <a:avLst/>
              <a:gdLst>
                <a:gd name="T0" fmla="*/ 34 w 75"/>
                <a:gd name="T1" fmla="*/ 0 h 193"/>
                <a:gd name="T2" fmla="*/ 48 w 75"/>
                <a:gd name="T3" fmla="*/ 0 h 193"/>
                <a:gd name="T4" fmla="*/ 48 w 75"/>
                <a:gd name="T5" fmla="*/ 0 h 193"/>
                <a:gd name="T6" fmla="*/ 55 w 75"/>
                <a:gd name="T7" fmla="*/ 2 h 193"/>
                <a:gd name="T8" fmla="*/ 60 w 75"/>
                <a:gd name="T9" fmla="*/ 3 h 193"/>
                <a:gd name="T10" fmla="*/ 64 w 75"/>
                <a:gd name="T11" fmla="*/ 6 h 193"/>
                <a:gd name="T12" fmla="*/ 68 w 75"/>
                <a:gd name="T13" fmla="*/ 10 h 193"/>
                <a:gd name="T14" fmla="*/ 71 w 75"/>
                <a:gd name="T15" fmla="*/ 13 h 193"/>
                <a:gd name="T16" fmla="*/ 74 w 75"/>
                <a:gd name="T17" fmla="*/ 19 h 193"/>
                <a:gd name="T18" fmla="*/ 75 w 75"/>
                <a:gd name="T19" fmla="*/ 24 h 193"/>
                <a:gd name="T20" fmla="*/ 75 w 75"/>
                <a:gd name="T21" fmla="*/ 30 h 193"/>
                <a:gd name="T22" fmla="*/ 70 w 75"/>
                <a:gd name="T23" fmla="*/ 193 h 193"/>
                <a:gd name="T24" fmla="*/ 0 w 75"/>
                <a:gd name="T25" fmla="*/ 191 h 193"/>
                <a:gd name="T26" fmla="*/ 5 w 75"/>
                <a:gd name="T27" fmla="*/ 28 h 193"/>
                <a:gd name="T28" fmla="*/ 5 w 75"/>
                <a:gd name="T29" fmla="*/ 28 h 193"/>
                <a:gd name="T30" fmla="*/ 5 w 75"/>
                <a:gd name="T31" fmla="*/ 21 h 193"/>
                <a:gd name="T32" fmla="*/ 8 w 75"/>
                <a:gd name="T33" fmla="*/ 16 h 193"/>
                <a:gd name="T34" fmla="*/ 10 w 75"/>
                <a:gd name="T35" fmla="*/ 12 h 193"/>
                <a:gd name="T36" fmla="*/ 14 w 75"/>
                <a:gd name="T37" fmla="*/ 8 h 193"/>
                <a:gd name="T38" fmla="*/ 18 w 75"/>
                <a:gd name="T39" fmla="*/ 4 h 193"/>
                <a:gd name="T40" fmla="*/ 23 w 75"/>
                <a:gd name="T41" fmla="*/ 2 h 193"/>
                <a:gd name="T42" fmla="*/ 28 w 75"/>
                <a:gd name="T43" fmla="*/ 0 h 193"/>
                <a:gd name="T44" fmla="*/ 34 w 75"/>
                <a:gd name="T45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5" h="193">
                  <a:moveTo>
                    <a:pt x="34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55" y="2"/>
                  </a:lnTo>
                  <a:lnTo>
                    <a:pt x="60" y="3"/>
                  </a:lnTo>
                  <a:lnTo>
                    <a:pt x="64" y="6"/>
                  </a:lnTo>
                  <a:lnTo>
                    <a:pt x="68" y="10"/>
                  </a:lnTo>
                  <a:lnTo>
                    <a:pt x="71" y="13"/>
                  </a:lnTo>
                  <a:lnTo>
                    <a:pt x="74" y="19"/>
                  </a:lnTo>
                  <a:lnTo>
                    <a:pt x="75" y="24"/>
                  </a:lnTo>
                  <a:lnTo>
                    <a:pt x="75" y="30"/>
                  </a:lnTo>
                  <a:lnTo>
                    <a:pt x="70" y="193"/>
                  </a:lnTo>
                  <a:lnTo>
                    <a:pt x="0" y="191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1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4" y="8"/>
                  </a:lnTo>
                  <a:lnTo>
                    <a:pt x="18" y="4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29" name="Freeform 20713"/>
            <p:cNvSpPr/>
            <p:nvPr/>
          </p:nvSpPr>
          <p:spPr bwMode="auto">
            <a:xfrm>
              <a:off x="-2828925" y="2138363"/>
              <a:ext cx="119063" cy="306388"/>
            </a:xfrm>
            <a:custGeom>
              <a:avLst/>
              <a:gdLst>
                <a:gd name="T0" fmla="*/ 34 w 75"/>
                <a:gd name="T1" fmla="*/ 0 h 193"/>
                <a:gd name="T2" fmla="*/ 48 w 75"/>
                <a:gd name="T3" fmla="*/ 0 h 193"/>
                <a:gd name="T4" fmla="*/ 48 w 75"/>
                <a:gd name="T5" fmla="*/ 0 h 193"/>
                <a:gd name="T6" fmla="*/ 55 w 75"/>
                <a:gd name="T7" fmla="*/ 2 h 193"/>
                <a:gd name="T8" fmla="*/ 60 w 75"/>
                <a:gd name="T9" fmla="*/ 3 h 193"/>
                <a:gd name="T10" fmla="*/ 64 w 75"/>
                <a:gd name="T11" fmla="*/ 6 h 193"/>
                <a:gd name="T12" fmla="*/ 68 w 75"/>
                <a:gd name="T13" fmla="*/ 10 h 193"/>
                <a:gd name="T14" fmla="*/ 71 w 75"/>
                <a:gd name="T15" fmla="*/ 13 h 193"/>
                <a:gd name="T16" fmla="*/ 74 w 75"/>
                <a:gd name="T17" fmla="*/ 19 h 193"/>
                <a:gd name="T18" fmla="*/ 75 w 75"/>
                <a:gd name="T19" fmla="*/ 24 h 193"/>
                <a:gd name="T20" fmla="*/ 75 w 75"/>
                <a:gd name="T21" fmla="*/ 30 h 193"/>
                <a:gd name="T22" fmla="*/ 70 w 75"/>
                <a:gd name="T23" fmla="*/ 193 h 193"/>
                <a:gd name="T24" fmla="*/ 0 w 75"/>
                <a:gd name="T25" fmla="*/ 191 h 193"/>
                <a:gd name="T26" fmla="*/ 5 w 75"/>
                <a:gd name="T27" fmla="*/ 28 h 193"/>
                <a:gd name="T28" fmla="*/ 5 w 75"/>
                <a:gd name="T29" fmla="*/ 28 h 193"/>
                <a:gd name="T30" fmla="*/ 5 w 75"/>
                <a:gd name="T31" fmla="*/ 21 h 193"/>
                <a:gd name="T32" fmla="*/ 8 w 75"/>
                <a:gd name="T33" fmla="*/ 16 h 193"/>
                <a:gd name="T34" fmla="*/ 10 w 75"/>
                <a:gd name="T35" fmla="*/ 12 h 193"/>
                <a:gd name="T36" fmla="*/ 14 w 75"/>
                <a:gd name="T37" fmla="*/ 8 h 193"/>
                <a:gd name="T38" fmla="*/ 18 w 75"/>
                <a:gd name="T39" fmla="*/ 4 h 193"/>
                <a:gd name="T40" fmla="*/ 23 w 75"/>
                <a:gd name="T41" fmla="*/ 2 h 193"/>
                <a:gd name="T42" fmla="*/ 28 w 75"/>
                <a:gd name="T43" fmla="*/ 0 h 193"/>
                <a:gd name="T44" fmla="*/ 34 w 75"/>
                <a:gd name="T45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5" h="193">
                  <a:moveTo>
                    <a:pt x="34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55" y="2"/>
                  </a:lnTo>
                  <a:lnTo>
                    <a:pt x="60" y="3"/>
                  </a:lnTo>
                  <a:lnTo>
                    <a:pt x="64" y="6"/>
                  </a:lnTo>
                  <a:lnTo>
                    <a:pt x="68" y="10"/>
                  </a:lnTo>
                  <a:lnTo>
                    <a:pt x="71" y="13"/>
                  </a:lnTo>
                  <a:lnTo>
                    <a:pt x="74" y="19"/>
                  </a:lnTo>
                  <a:lnTo>
                    <a:pt x="75" y="24"/>
                  </a:lnTo>
                  <a:lnTo>
                    <a:pt x="75" y="30"/>
                  </a:lnTo>
                  <a:lnTo>
                    <a:pt x="70" y="193"/>
                  </a:lnTo>
                  <a:lnTo>
                    <a:pt x="0" y="191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1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4" y="8"/>
                  </a:lnTo>
                  <a:lnTo>
                    <a:pt x="18" y="4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30" name="Freeform 20714"/>
            <p:cNvSpPr/>
            <p:nvPr/>
          </p:nvSpPr>
          <p:spPr bwMode="auto">
            <a:xfrm>
              <a:off x="-2424113" y="2106613"/>
              <a:ext cx="123825" cy="350838"/>
            </a:xfrm>
            <a:custGeom>
              <a:avLst/>
              <a:gdLst>
                <a:gd name="T0" fmla="*/ 36 w 78"/>
                <a:gd name="T1" fmla="*/ 0 h 221"/>
                <a:gd name="T2" fmla="*/ 51 w 78"/>
                <a:gd name="T3" fmla="*/ 0 h 221"/>
                <a:gd name="T4" fmla="*/ 51 w 78"/>
                <a:gd name="T5" fmla="*/ 0 h 221"/>
                <a:gd name="T6" fmla="*/ 56 w 78"/>
                <a:gd name="T7" fmla="*/ 1 h 221"/>
                <a:gd name="T8" fmla="*/ 61 w 78"/>
                <a:gd name="T9" fmla="*/ 2 h 221"/>
                <a:gd name="T10" fmla="*/ 66 w 78"/>
                <a:gd name="T11" fmla="*/ 5 h 221"/>
                <a:gd name="T12" fmla="*/ 70 w 78"/>
                <a:gd name="T13" fmla="*/ 9 h 221"/>
                <a:gd name="T14" fmla="*/ 73 w 78"/>
                <a:gd name="T15" fmla="*/ 14 h 221"/>
                <a:gd name="T16" fmla="*/ 76 w 78"/>
                <a:gd name="T17" fmla="*/ 18 h 221"/>
                <a:gd name="T18" fmla="*/ 77 w 78"/>
                <a:gd name="T19" fmla="*/ 24 h 221"/>
                <a:gd name="T20" fmla="*/ 78 w 78"/>
                <a:gd name="T21" fmla="*/ 30 h 221"/>
                <a:gd name="T22" fmla="*/ 72 w 78"/>
                <a:gd name="T23" fmla="*/ 221 h 221"/>
                <a:gd name="T24" fmla="*/ 0 w 78"/>
                <a:gd name="T25" fmla="*/ 220 h 221"/>
                <a:gd name="T26" fmla="*/ 7 w 78"/>
                <a:gd name="T27" fmla="*/ 27 h 221"/>
                <a:gd name="T28" fmla="*/ 7 w 78"/>
                <a:gd name="T29" fmla="*/ 27 h 221"/>
                <a:gd name="T30" fmla="*/ 8 w 78"/>
                <a:gd name="T31" fmla="*/ 22 h 221"/>
                <a:gd name="T32" fmla="*/ 9 w 78"/>
                <a:gd name="T33" fmla="*/ 17 h 221"/>
                <a:gd name="T34" fmla="*/ 12 w 78"/>
                <a:gd name="T35" fmla="*/ 11 h 221"/>
                <a:gd name="T36" fmla="*/ 16 w 78"/>
                <a:gd name="T37" fmla="*/ 7 h 221"/>
                <a:gd name="T38" fmla="*/ 20 w 78"/>
                <a:gd name="T39" fmla="*/ 4 h 221"/>
                <a:gd name="T40" fmla="*/ 25 w 78"/>
                <a:gd name="T41" fmla="*/ 1 h 221"/>
                <a:gd name="T42" fmla="*/ 30 w 78"/>
                <a:gd name="T43" fmla="*/ 0 h 221"/>
                <a:gd name="T44" fmla="*/ 36 w 78"/>
                <a:gd name="T4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" h="221">
                  <a:moveTo>
                    <a:pt x="36" y="0"/>
                  </a:moveTo>
                  <a:lnTo>
                    <a:pt x="51" y="0"/>
                  </a:lnTo>
                  <a:lnTo>
                    <a:pt x="51" y="0"/>
                  </a:lnTo>
                  <a:lnTo>
                    <a:pt x="56" y="1"/>
                  </a:lnTo>
                  <a:lnTo>
                    <a:pt x="61" y="2"/>
                  </a:lnTo>
                  <a:lnTo>
                    <a:pt x="66" y="5"/>
                  </a:lnTo>
                  <a:lnTo>
                    <a:pt x="70" y="9"/>
                  </a:lnTo>
                  <a:lnTo>
                    <a:pt x="73" y="14"/>
                  </a:lnTo>
                  <a:lnTo>
                    <a:pt x="76" y="18"/>
                  </a:lnTo>
                  <a:lnTo>
                    <a:pt x="77" y="24"/>
                  </a:lnTo>
                  <a:lnTo>
                    <a:pt x="78" y="30"/>
                  </a:lnTo>
                  <a:lnTo>
                    <a:pt x="72" y="221"/>
                  </a:lnTo>
                  <a:lnTo>
                    <a:pt x="0" y="220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2"/>
                  </a:lnTo>
                  <a:lnTo>
                    <a:pt x="9" y="17"/>
                  </a:lnTo>
                  <a:lnTo>
                    <a:pt x="12" y="11"/>
                  </a:lnTo>
                  <a:lnTo>
                    <a:pt x="16" y="7"/>
                  </a:lnTo>
                  <a:lnTo>
                    <a:pt x="20" y="4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31" name="Freeform 20715"/>
            <p:cNvSpPr/>
            <p:nvPr/>
          </p:nvSpPr>
          <p:spPr bwMode="auto">
            <a:xfrm>
              <a:off x="-2424113" y="2106613"/>
              <a:ext cx="123825" cy="350838"/>
            </a:xfrm>
            <a:custGeom>
              <a:avLst/>
              <a:gdLst>
                <a:gd name="T0" fmla="*/ 36 w 78"/>
                <a:gd name="T1" fmla="*/ 0 h 221"/>
                <a:gd name="T2" fmla="*/ 51 w 78"/>
                <a:gd name="T3" fmla="*/ 0 h 221"/>
                <a:gd name="T4" fmla="*/ 51 w 78"/>
                <a:gd name="T5" fmla="*/ 0 h 221"/>
                <a:gd name="T6" fmla="*/ 56 w 78"/>
                <a:gd name="T7" fmla="*/ 1 h 221"/>
                <a:gd name="T8" fmla="*/ 61 w 78"/>
                <a:gd name="T9" fmla="*/ 2 h 221"/>
                <a:gd name="T10" fmla="*/ 66 w 78"/>
                <a:gd name="T11" fmla="*/ 5 h 221"/>
                <a:gd name="T12" fmla="*/ 70 w 78"/>
                <a:gd name="T13" fmla="*/ 9 h 221"/>
                <a:gd name="T14" fmla="*/ 73 w 78"/>
                <a:gd name="T15" fmla="*/ 14 h 221"/>
                <a:gd name="T16" fmla="*/ 76 w 78"/>
                <a:gd name="T17" fmla="*/ 18 h 221"/>
                <a:gd name="T18" fmla="*/ 77 w 78"/>
                <a:gd name="T19" fmla="*/ 24 h 221"/>
                <a:gd name="T20" fmla="*/ 78 w 78"/>
                <a:gd name="T21" fmla="*/ 30 h 221"/>
                <a:gd name="T22" fmla="*/ 72 w 78"/>
                <a:gd name="T23" fmla="*/ 221 h 221"/>
                <a:gd name="T24" fmla="*/ 0 w 78"/>
                <a:gd name="T25" fmla="*/ 220 h 221"/>
                <a:gd name="T26" fmla="*/ 7 w 78"/>
                <a:gd name="T27" fmla="*/ 27 h 221"/>
                <a:gd name="T28" fmla="*/ 7 w 78"/>
                <a:gd name="T29" fmla="*/ 27 h 221"/>
                <a:gd name="T30" fmla="*/ 8 w 78"/>
                <a:gd name="T31" fmla="*/ 22 h 221"/>
                <a:gd name="T32" fmla="*/ 9 w 78"/>
                <a:gd name="T33" fmla="*/ 17 h 221"/>
                <a:gd name="T34" fmla="*/ 12 w 78"/>
                <a:gd name="T35" fmla="*/ 11 h 221"/>
                <a:gd name="T36" fmla="*/ 16 w 78"/>
                <a:gd name="T37" fmla="*/ 7 h 221"/>
                <a:gd name="T38" fmla="*/ 20 w 78"/>
                <a:gd name="T39" fmla="*/ 4 h 221"/>
                <a:gd name="T40" fmla="*/ 25 w 78"/>
                <a:gd name="T41" fmla="*/ 1 h 221"/>
                <a:gd name="T42" fmla="*/ 30 w 78"/>
                <a:gd name="T43" fmla="*/ 0 h 221"/>
                <a:gd name="T44" fmla="*/ 36 w 78"/>
                <a:gd name="T4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" h="221">
                  <a:moveTo>
                    <a:pt x="36" y="0"/>
                  </a:moveTo>
                  <a:lnTo>
                    <a:pt x="51" y="0"/>
                  </a:lnTo>
                  <a:lnTo>
                    <a:pt x="51" y="0"/>
                  </a:lnTo>
                  <a:lnTo>
                    <a:pt x="56" y="1"/>
                  </a:lnTo>
                  <a:lnTo>
                    <a:pt x="61" y="2"/>
                  </a:lnTo>
                  <a:lnTo>
                    <a:pt x="66" y="5"/>
                  </a:lnTo>
                  <a:lnTo>
                    <a:pt x="70" y="9"/>
                  </a:lnTo>
                  <a:lnTo>
                    <a:pt x="73" y="14"/>
                  </a:lnTo>
                  <a:lnTo>
                    <a:pt x="76" y="18"/>
                  </a:lnTo>
                  <a:lnTo>
                    <a:pt x="77" y="24"/>
                  </a:lnTo>
                  <a:lnTo>
                    <a:pt x="78" y="30"/>
                  </a:lnTo>
                  <a:lnTo>
                    <a:pt x="72" y="221"/>
                  </a:lnTo>
                  <a:lnTo>
                    <a:pt x="0" y="220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2"/>
                  </a:lnTo>
                  <a:lnTo>
                    <a:pt x="9" y="17"/>
                  </a:lnTo>
                  <a:lnTo>
                    <a:pt x="12" y="11"/>
                  </a:lnTo>
                  <a:lnTo>
                    <a:pt x="16" y="7"/>
                  </a:lnTo>
                  <a:lnTo>
                    <a:pt x="20" y="4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32" name="Freeform 20716"/>
            <p:cNvSpPr/>
            <p:nvPr/>
          </p:nvSpPr>
          <p:spPr bwMode="auto">
            <a:xfrm>
              <a:off x="-2471738" y="3324225"/>
              <a:ext cx="39688" cy="39688"/>
            </a:xfrm>
            <a:custGeom>
              <a:avLst/>
              <a:gdLst>
                <a:gd name="T0" fmla="*/ 0 w 25"/>
                <a:gd name="T1" fmla="*/ 12 h 25"/>
                <a:gd name="T2" fmla="*/ 0 w 25"/>
                <a:gd name="T3" fmla="*/ 12 h 25"/>
                <a:gd name="T4" fmla="*/ 0 w 25"/>
                <a:gd name="T5" fmla="*/ 17 h 25"/>
                <a:gd name="T6" fmla="*/ 3 w 25"/>
                <a:gd name="T7" fmla="*/ 21 h 25"/>
                <a:gd name="T8" fmla="*/ 7 w 25"/>
                <a:gd name="T9" fmla="*/ 23 h 25"/>
                <a:gd name="T10" fmla="*/ 12 w 25"/>
                <a:gd name="T11" fmla="*/ 25 h 25"/>
                <a:gd name="T12" fmla="*/ 12 w 25"/>
                <a:gd name="T13" fmla="*/ 25 h 25"/>
                <a:gd name="T14" fmla="*/ 17 w 25"/>
                <a:gd name="T15" fmla="*/ 25 h 25"/>
                <a:gd name="T16" fmla="*/ 21 w 25"/>
                <a:gd name="T17" fmla="*/ 22 h 25"/>
                <a:gd name="T18" fmla="*/ 24 w 25"/>
                <a:gd name="T19" fmla="*/ 18 h 25"/>
                <a:gd name="T20" fmla="*/ 25 w 25"/>
                <a:gd name="T21" fmla="*/ 13 h 25"/>
                <a:gd name="T22" fmla="*/ 25 w 25"/>
                <a:gd name="T23" fmla="*/ 13 h 25"/>
                <a:gd name="T24" fmla="*/ 25 w 25"/>
                <a:gd name="T25" fmla="*/ 8 h 25"/>
                <a:gd name="T26" fmla="*/ 22 w 25"/>
                <a:gd name="T27" fmla="*/ 4 h 25"/>
                <a:gd name="T28" fmla="*/ 18 w 25"/>
                <a:gd name="T29" fmla="*/ 1 h 25"/>
                <a:gd name="T30" fmla="*/ 13 w 25"/>
                <a:gd name="T31" fmla="*/ 0 h 25"/>
                <a:gd name="T32" fmla="*/ 13 w 25"/>
                <a:gd name="T33" fmla="*/ 0 h 25"/>
                <a:gd name="T34" fmla="*/ 8 w 25"/>
                <a:gd name="T35" fmla="*/ 0 h 25"/>
                <a:gd name="T36" fmla="*/ 4 w 25"/>
                <a:gd name="T37" fmla="*/ 3 h 25"/>
                <a:gd name="T38" fmla="*/ 0 w 25"/>
                <a:gd name="T39" fmla="*/ 6 h 25"/>
                <a:gd name="T40" fmla="*/ 0 w 25"/>
                <a:gd name="T41" fmla="*/ 12 h 25"/>
                <a:gd name="T42" fmla="*/ 0 w 25"/>
                <a:gd name="T4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5">
                  <a:moveTo>
                    <a:pt x="0" y="12"/>
                  </a:moveTo>
                  <a:lnTo>
                    <a:pt x="0" y="12"/>
                  </a:lnTo>
                  <a:lnTo>
                    <a:pt x="0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8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33" name="Freeform 20717"/>
            <p:cNvSpPr/>
            <p:nvPr/>
          </p:nvSpPr>
          <p:spPr bwMode="auto">
            <a:xfrm>
              <a:off x="-2465388" y="3262313"/>
              <a:ext cx="41275" cy="41275"/>
            </a:xfrm>
            <a:custGeom>
              <a:avLst/>
              <a:gdLst>
                <a:gd name="T0" fmla="*/ 0 w 26"/>
                <a:gd name="T1" fmla="*/ 13 h 26"/>
                <a:gd name="T2" fmla="*/ 0 w 26"/>
                <a:gd name="T3" fmla="*/ 13 h 26"/>
                <a:gd name="T4" fmla="*/ 1 w 26"/>
                <a:gd name="T5" fmla="*/ 18 h 26"/>
                <a:gd name="T6" fmla="*/ 4 w 26"/>
                <a:gd name="T7" fmla="*/ 22 h 26"/>
                <a:gd name="T8" fmla="*/ 8 w 26"/>
                <a:gd name="T9" fmla="*/ 25 h 26"/>
                <a:gd name="T10" fmla="*/ 12 w 26"/>
                <a:gd name="T11" fmla="*/ 26 h 26"/>
                <a:gd name="T12" fmla="*/ 12 w 26"/>
                <a:gd name="T13" fmla="*/ 26 h 26"/>
                <a:gd name="T14" fmla="*/ 17 w 26"/>
                <a:gd name="T15" fmla="*/ 25 h 26"/>
                <a:gd name="T16" fmla="*/ 21 w 26"/>
                <a:gd name="T17" fmla="*/ 22 h 26"/>
                <a:gd name="T18" fmla="*/ 25 w 26"/>
                <a:gd name="T19" fmla="*/ 18 h 26"/>
                <a:gd name="T20" fmla="*/ 26 w 26"/>
                <a:gd name="T21" fmla="*/ 13 h 26"/>
                <a:gd name="T22" fmla="*/ 26 w 26"/>
                <a:gd name="T23" fmla="*/ 13 h 26"/>
                <a:gd name="T24" fmla="*/ 25 w 26"/>
                <a:gd name="T25" fmla="*/ 8 h 26"/>
                <a:gd name="T26" fmla="*/ 22 w 26"/>
                <a:gd name="T27" fmla="*/ 4 h 26"/>
                <a:gd name="T28" fmla="*/ 18 w 26"/>
                <a:gd name="T29" fmla="*/ 1 h 26"/>
                <a:gd name="T30" fmla="*/ 13 w 26"/>
                <a:gd name="T31" fmla="*/ 0 h 26"/>
                <a:gd name="T32" fmla="*/ 13 w 26"/>
                <a:gd name="T33" fmla="*/ 0 h 26"/>
                <a:gd name="T34" fmla="*/ 8 w 26"/>
                <a:gd name="T35" fmla="*/ 1 h 26"/>
                <a:gd name="T36" fmla="*/ 4 w 26"/>
                <a:gd name="T37" fmla="*/ 4 h 26"/>
                <a:gd name="T38" fmla="*/ 1 w 26"/>
                <a:gd name="T39" fmla="*/ 8 h 26"/>
                <a:gd name="T40" fmla="*/ 0 w 26"/>
                <a:gd name="T41" fmla="*/ 13 h 26"/>
                <a:gd name="T42" fmla="*/ 0 w 26"/>
                <a:gd name="T43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26">
                  <a:moveTo>
                    <a:pt x="0" y="13"/>
                  </a:move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34" name="Freeform 20718"/>
            <p:cNvSpPr/>
            <p:nvPr/>
          </p:nvSpPr>
          <p:spPr bwMode="auto">
            <a:xfrm>
              <a:off x="-2473325" y="3381375"/>
              <a:ext cx="39688" cy="41275"/>
            </a:xfrm>
            <a:custGeom>
              <a:avLst/>
              <a:gdLst>
                <a:gd name="T0" fmla="*/ 0 w 25"/>
                <a:gd name="T1" fmla="*/ 13 h 26"/>
                <a:gd name="T2" fmla="*/ 0 w 25"/>
                <a:gd name="T3" fmla="*/ 13 h 26"/>
                <a:gd name="T4" fmla="*/ 0 w 25"/>
                <a:gd name="T5" fmla="*/ 17 h 26"/>
                <a:gd name="T6" fmla="*/ 2 w 25"/>
                <a:gd name="T7" fmla="*/ 23 h 26"/>
                <a:gd name="T8" fmla="*/ 6 w 25"/>
                <a:gd name="T9" fmla="*/ 25 h 26"/>
                <a:gd name="T10" fmla="*/ 11 w 25"/>
                <a:gd name="T11" fmla="*/ 26 h 26"/>
                <a:gd name="T12" fmla="*/ 11 w 25"/>
                <a:gd name="T13" fmla="*/ 26 h 26"/>
                <a:gd name="T14" fmla="*/ 17 w 25"/>
                <a:gd name="T15" fmla="*/ 25 h 26"/>
                <a:gd name="T16" fmla="*/ 21 w 25"/>
                <a:gd name="T17" fmla="*/ 23 h 26"/>
                <a:gd name="T18" fmla="*/ 23 w 25"/>
                <a:gd name="T19" fmla="*/ 19 h 26"/>
                <a:gd name="T20" fmla="*/ 25 w 25"/>
                <a:gd name="T21" fmla="*/ 13 h 26"/>
                <a:gd name="T22" fmla="*/ 25 w 25"/>
                <a:gd name="T23" fmla="*/ 13 h 26"/>
                <a:gd name="T24" fmla="*/ 25 w 25"/>
                <a:gd name="T25" fmla="*/ 8 h 26"/>
                <a:gd name="T26" fmla="*/ 22 w 25"/>
                <a:gd name="T27" fmla="*/ 4 h 26"/>
                <a:gd name="T28" fmla="*/ 18 w 25"/>
                <a:gd name="T29" fmla="*/ 2 h 26"/>
                <a:gd name="T30" fmla="*/ 13 w 25"/>
                <a:gd name="T31" fmla="*/ 0 h 26"/>
                <a:gd name="T32" fmla="*/ 13 w 25"/>
                <a:gd name="T33" fmla="*/ 0 h 26"/>
                <a:gd name="T34" fmla="*/ 8 w 25"/>
                <a:gd name="T35" fmla="*/ 2 h 26"/>
                <a:gd name="T36" fmla="*/ 4 w 25"/>
                <a:gd name="T37" fmla="*/ 4 h 26"/>
                <a:gd name="T38" fmla="*/ 1 w 25"/>
                <a:gd name="T39" fmla="*/ 8 h 26"/>
                <a:gd name="T40" fmla="*/ 0 w 25"/>
                <a:gd name="T41" fmla="*/ 13 h 26"/>
                <a:gd name="T42" fmla="*/ 0 w 25"/>
                <a:gd name="T43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6">
                  <a:moveTo>
                    <a:pt x="0" y="13"/>
                  </a:moveTo>
                  <a:lnTo>
                    <a:pt x="0" y="13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7" y="25"/>
                  </a:lnTo>
                  <a:lnTo>
                    <a:pt x="21" y="23"/>
                  </a:lnTo>
                  <a:lnTo>
                    <a:pt x="23" y="19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8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35" name="Freeform 20719"/>
            <p:cNvSpPr/>
            <p:nvPr/>
          </p:nvSpPr>
          <p:spPr bwMode="auto">
            <a:xfrm>
              <a:off x="-2052638" y="2530475"/>
              <a:ext cx="354013" cy="444500"/>
            </a:xfrm>
            <a:custGeom>
              <a:avLst/>
              <a:gdLst>
                <a:gd name="T0" fmla="*/ 11 w 223"/>
                <a:gd name="T1" fmla="*/ 15 h 280"/>
                <a:gd name="T2" fmla="*/ 11 w 223"/>
                <a:gd name="T3" fmla="*/ 15 h 280"/>
                <a:gd name="T4" fmla="*/ 6 w 223"/>
                <a:gd name="T5" fmla="*/ 21 h 280"/>
                <a:gd name="T6" fmla="*/ 2 w 223"/>
                <a:gd name="T7" fmla="*/ 26 h 280"/>
                <a:gd name="T8" fmla="*/ 0 w 223"/>
                <a:gd name="T9" fmla="*/ 34 h 280"/>
                <a:gd name="T10" fmla="*/ 2 w 223"/>
                <a:gd name="T11" fmla="*/ 41 h 280"/>
                <a:gd name="T12" fmla="*/ 3 w 223"/>
                <a:gd name="T13" fmla="*/ 49 h 280"/>
                <a:gd name="T14" fmla="*/ 6 w 223"/>
                <a:gd name="T15" fmla="*/ 57 h 280"/>
                <a:gd name="T16" fmla="*/ 13 w 223"/>
                <a:gd name="T17" fmla="*/ 73 h 280"/>
                <a:gd name="T18" fmla="*/ 118 w 223"/>
                <a:gd name="T19" fmla="*/ 246 h 280"/>
                <a:gd name="T20" fmla="*/ 118 w 223"/>
                <a:gd name="T21" fmla="*/ 246 h 280"/>
                <a:gd name="T22" fmla="*/ 124 w 223"/>
                <a:gd name="T23" fmla="*/ 255 h 280"/>
                <a:gd name="T24" fmla="*/ 132 w 223"/>
                <a:gd name="T25" fmla="*/ 263 h 280"/>
                <a:gd name="T26" fmla="*/ 140 w 223"/>
                <a:gd name="T27" fmla="*/ 271 h 280"/>
                <a:gd name="T28" fmla="*/ 147 w 223"/>
                <a:gd name="T29" fmla="*/ 276 h 280"/>
                <a:gd name="T30" fmla="*/ 157 w 223"/>
                <a:gd name="T31" fmla="*/ 278 h 280"/>
                <a:gd name="T32" fmla="*/ 166 w 223"/>
                <a:gd name="T33" fmla="*/ 280 h 280"/>
                <a:gd name="T34" fmla="*/ 174 w 223"/>
                <a:gd name="T35" fmla="*/ 278 h 280"/>
                <a:gd name="T36" fmla="*/ 183 w 223"/>
                <a:gd name="T37" fmla="*/ 275 h 280"/>
                <a:gd name="T38" fmla="*/ 223 w 223"/>
                <a:gd name="T39" fmla="*/ 250 h 280"/>
                <a:gd name="T40" fmla="*/ 80 w 223"/>
                <a:gd name="T41" fmla="*/ 24 h 280"/>
                <a:gd name="T42" fmla="*/ 80 w 223"/>
                <a:gd name="T43" fmla="*/ 24 h 280"/>
                <a:gd name="T44" fmla="*/ 76 w 223"/>
                <a:gd name="T45" fmla="*/ 18 h 280"/>
                <a:gd name="T46" fmla="*/ 69 w 223"/>
                <a:gd name="T47" fmla="*/ 13 h 280"/>
                <a:gd name="T48" fmla="*/ 63 w 223"/>
                <a:gd name="T49" fmla="*/ 8 h 280"/>
                <a:gd name="T50" fmla="*/ 55 w 223"/>
                <a:gd name="T51" fmla="*/ 4 h 280"/>
                <a:gd name="T52" fmla="*/ 47 w 223"/>
                <a:gd name="T53" fmla="*/ 1 h 280"/>
                <a:gd name="T54" fmla="*/ 39 w 223"/>
                <a:gd name="T55" fmla="*/ 0 h 280"/>
                <a:gd name="T56" fmla="*/ 32 w 223"/>
                <a:gd name="T57" fmla="*/ 0 h 280"/>
                <a:gd name="T58" fmla="*/ 25 w 223"/>
                <a:gd name="T59" fmla="*/ 4 h 280"/>
                <a:gd name="T60" fmla="*/ 11 w 223"/>
                <a:gd name="T61" fmla="*/ 15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3" h="280">
                  <a:moveTo>
                    <a:pt x="11" y="15"/>
                  </a:moveTo>
                  <a:lnTo>
                    <a:pt x="11" y="15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0" y="34"/>
                  </a:lnTo>
                  <a:lnTo>
                    <a:pt x="2" y="41"/>
                  </a:lnTo>
                  <a:lnTo>
                    <a:pt x="3" y="49"/>
                  </a:lnTo>
                  <a:lnTo>
                    <a:pt x="6" y="57"/>
                  </a:lnTo>
                  <a:lnTo>
                    <a:pt x="13" y="73"/>
                  </a:lnTo>
                  <a:lnTo>
                    <a:pt x="118" y="246"/>
                  </a:lnTo>
                  <a:lnTo>
                    <a:pt x="118" y="246"/>
                  </a:lnTo>
                  <a:lnTo>
                    <a:pt x="124" y="255"/>
                  </a:lnTo>
                  <a:lnTo>
                    <a:pt x="132" y="263"/>
                  </a:lnTo>
                  <a:lnTo>
                    <a:pt x="140" y="271"/>
                  </a:lnTo>
                  <a:lnTo>
                    <a:pt x="147" y="276"/>
                  </a:lnTo>
                  <a:lnTo>
                    <a:pt x="157" y="278"/>
                  </a:lnTo>
                  <a:lnTo>
                    <a:pt x="166" y="280"/>
                  </a:lnTo>
                  <a:lnTo>
                    <a:pt x="174" y="278"/>
                  </a:lnTo>
                  <a:lnTo>
                    <a:pt x="183" y="275"/>
                  </a:lnTo>
                  <a:lnTo>
                    <a:pt x="223" y="25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76" y="18"/>
                  </a:lnTo>
                  <a:lnTo>
                    <a:pt x="69" y="13"/>
                  </a:lnTo>
                  <a:lnTo>
                    <a:pt x="63" y="8"/>
                  </a:lnTo>
                  <a:lnTo>
                    <a:pt x="55" y="4"/>
                  </a:lnTo>
                  <a:lnTo>
                    <a:pt x="47" y="1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5" y="4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F9A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36" name="Freeform 20720"/>
            <p:cNvSpPr/>
            <p:nvPr/>
          </p:nvSpPr>
          <p:spPr bwMode="auto">
            <a:xfrm>
              <a:off x="-1768475" y="2967038"/>
              <a:ext cx="338138" cy="230188"/>
            </a:xfrm>
            <a:custGeom>
              <a:avLst/>
              <a:gdLst>
                <a:gd name="T0" fmla="*/ 208 w 213"/>
                <a:gd name="T1" fmla="*/ 0 h 145"/>
                <a:gd name="T2" fmla="*/ 0 w 213"/>
                <a:gd name="T3" fmla="*/ 6 h 145"/>
                <a:gd name="T4" fmla="*/ 5 w 213"/>
                <a:gd name="T5" fmla="*/ 145 h 145"/>
                <a:gd name="T6" fmla="*/ 213 w 213"/>
                <a:gd name="T7" fmla="*/ 138 h 145"/>
                <a:gd name="T8" fmla="*/ 208 w 213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45">
                  <a:moveTo>
                    <a:pt x="208" y="0"/>
                  </a:moveTo>
                  <a:lnTo>
                    <a:pt x="0" y="6"/>
                  </a:lnTo>
                  <a:lnTo>
                    <a:pt x="5" y="145"/>
                  </a:lnTo>
                  <a:lnTo>
                    <a:pt x="213" y="138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F9A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37" name="Freeform 20721"/>
            <p:cNvSpPr/>
            <p:nvPr/>
          </p:nvSpPr>
          <p:spPr bwMode="auto">
            <a:xfrm>
              <a:off x="-1768475" y="2970213"/>
              <a:ext cx="168275" cy="227013"/>
            </a:xfrm>
            <a:custGeom>
              <a:avLst/>
              <a:gdLst>
                <a:gd name="T0" fmla="*/ 103 w 106"/>
                <a:gd name="T1" fmla="*/ 0 h 143"/>
                <a:gd name="T2" fmla="*/ 0 w 106"/>
                <a:gd name="T3" fmla="*/ 4 h 143"/>
                <a:gd name="T4" fmla="*/ 5 w 106"/>
                <a:gd name="T5" fmla="*/ 143 h 143"/>
                <a:gd name="T6" fmla="*/ 106 w 106"/>
                <a:gd name="T7" fmla="*/ 140 h 143"/>
                <a:gd name="T8" fmla="*/ 103 w 106"/>
                <a:gd name="T9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43">
                  <a:moveTo>
                    <a:pt x="103" y="0"/>
                  </a:moveTo>
                  <a:lnTo>
                    <a:pt x="0" y="4"/>
                  </a:lnTo>
                  <a:lnTo>
                    <a:pt x="5" y="143"/>
                  </a:lnTo>
                  <a:lnTo>
                    <a:pt x="106" y="14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38" name="Freeform 20722"/>
            <p:cNvSpPr/>
            <p:nvPr/>
          </p:nvSpPr>
          <p:spPr bwMode="auto">
            <a:xfrm>
              <a:off x="-1803400" y="3186113"/>
              <a:ext cx="428625" cy="901700"/>
            </a:xfrm>
            <a:custGeom>
              <a:avLst/>
              <a:gdLst>
                <a:gd name="T0" fmla="*/ 256 w 270"/>
                <a:gd name="T1" fmla="*/ 0 h 568"/>
                <a:gd name="T2" fmla="*/ 0 w 270"/>
                <a:gd name="T3" fmla="*/ 7 h 568"/>
                <a:gd name="T4" fmla="*/ 15 w 270"/>
                <a:gd name="T5" fmla="*/ 568 h 568"/>
                <a:gd name="T6" fmla="*/ 270 w 270"/>
                <a:gd name="T7" fmla="*/ 559 h 568"/>
                <a:gd name="T8" fmla="*/ 256 w 270"/>
                <a:gd name="T9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568">
                  <a:moveTo>
                    <a:pt x="256" y="0"/>
                  </a:moveTo>
                  <a:lnTo>
                    <a:pt x="0" y="7"/>
                  </a:lnTo>
                  <a:lnTo>
                    <a:pt x="15" y="568"/>
                  </a:lnTo>
                  <a:lnTo>
                    <a:pt x="270" y="559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31A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39" name="Freeform 20723"/>
            <p:cNvSpPr/>
            <p:nvPr/>
          </p:nvSpPr>
          <p:spPr bwMode="auto">
            <a:xfrm>
              <a:off x="-1803400" y="3192463"/>
              <a:ext cx="227013" cy="895350"/>
            </a:xfrm>
            <a:custGeom>
              <a:avLst/>
              <a:gdLst>
                <a:gd name="T0" fmla="*/ 143 w 143"/>
                <a:gd name="T1" fmla="*/ 558 h 564"/>
                <a:gd name="T2" fmla="*/ 15 w 143"/>
                <a:gd name="T3" fmla="*/ 564 h 564"/>
                <a:gd name="T4" fmla="*/ 0 w 143"/>
                <a:gd name="T5" fmla="*/ 3 h 564"/>
                <a:gd name="T6" fmla="*/ 127 w 143"/>
                <a:gd name="T7" fmla="*/ 0 h 564"/>
                <a:gd name="T8" fmla="*/ 143 w 143"/>
                <a:gd name="T9" fmla="*/ 558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564">
                  <a:moveTo>
                    <a:pt x="143" y="558"/>
                  </a:moveTo>
                  <a:lnTo>
                    <a:pt x="15" y="564"/>
                  </a:lnTo>
                  <a:lnTo>
                    <a:pt x="0" y="3"/>
                  </a:lnTo>
                  <a:lnTo>
                    <a:pt x="127" y="0"/>
                  </a:lnTo>
                  <a:lnTo>
                    <a:pt x="143" y="558"/>
                  </a:lnTo>
                  <a:close/>
                </a:path>
              </a:pathLst>
            </a:custGeom>
            <a:solidFill>
              <a:srgbClr val="2B8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40" name="Freeform 20724"/>
            <p:cNvSpPr/>
            <p:nvPr/>
          </p:nvSpPr>
          <p:spPr bwMode="auto">
            <a:xfrm>
              <a:off x="-1884363" y="2441575"/>
              <a:ext cx="534988" cy="534988"/>
            </a:xfrm>
            <a:custGeom>
              <a:avLst/>
              <a:gdLst>
                <a:gd name="T0" fmla="*/ 281 w 337"/>
                <a:gd name="T1" fmla="*/ 331 h 337"/>
                <a:gd name="T2" fmla="*/ 68 w 337"/>
                <a:gd name="T3" fmla="*/ 337 h 337"/>
                <a:gd name="T4" fmla="*/ 68 w 337"/>
                <a:gd name="T5" fmla="*/ 337 h 337"/>
                <a:gd name="T6" fmla="*/ 56 w 337"/>
                <a:gd name="T7" fmla="*/ 336 h 337"/>
                <a:gd name="T8" fmla="*/ 45 w 337"/>
                <a:gd name="T9" fmla="*/ 333 h 337"/>
                <a:gd name="T10" fmla="*/ 35 w 337"/>
                <a:gd name="T11" fmla="*/ 328 h 337"/>
                <a:gd name="T12" fmla="*/ 26 w 337"/>
                <a:gd name="T13" fmla="*/ 321 h 337"/>
                <a:gd name="T14" fmla="*/ 19 w 337"/>
                <a:gd name="T15" fmla="*/ 314 h 337"/>
                <a:gd name="T16" fmla="*/ 14 w 337"/>
                <a:gd name="T17" fmla="*/ 303 h 337"/>
                <a:gd name="T18" fmla="*/ 10 w 337"/>
                <a:gd name="T19" fmla="*/ 293 h 337"/>
                <a:gd name="T20" fmla="*/ 9 w 337"/>
                <a:gd name="T21" fmla="*/ 281 h 337"/>
                <a:gd name="T22" fmla="*/ 0 w 337"/>
                <a:gd name="T23" fmla="*/ 10 h 337"/>
                <a:gd name="T24" fmla="*/ 328 w 337"/>
                <a:gd name="T25" fmla="*/ 0 h 337"/>
                <a:gd name="T26" fmla="*/ 337 w 337"/>
                <a:gd name="T27" fmla="*/ 271 h 337"/>
                <a:gd name="T28" fmla="*/ 337 w 337"/>
                <a:gd name="T29" fmla="*/ 271 h 337"/>
                <a:gd name="T30" fmla="*/ 336 w 337"/>
                <a:gd name="T31" fmla="*/ 282 h 337"/>
                <a:gd name="T32" fmla="*/ 333 w 337"/>
                <a:gd name="T33" fmla="*/ 294 h 337"/>
                <a:gd name="T34" fmla="*/ 328 w 337"/>
                <a:gd name="T35" fmla="*/ 303 h 337"/>
                <a:gd name="T36" fmla="*/ 321 w 337"/>
                <a:gd name="T37" fmla="*/ 312 h 337"/>
                <a:gd name="T38" fmla="*/ 314 w 337"/>
                <a:gd name="T39" fmla="*/ 319 h 337"/>
                <a:gd name="T40" fmla="*/ 303 w 337"/>
                <a:gd name="T41" fmla="*/ 325 h 337"/>
                <a:gd name="T42" fmla="*/ 293 w 337"/>
                <a:gd name="T43" fmla="*/ 328 h 337"/>
                <a:gd name="T44" fmla="*/ 281 w 337"/>
                <a:gd name="T45" fmla="*/ 331 h 337"/>
                <a:gd name="T46" fmla="*/ 281 w 337"/>
                <a:gd name="T4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7" h="337">
                  <a:moveTo>
                    <a:pt x="281" y="331"/>
                  </a:moveTo>
                  <a:lnTo>
                    <a:pt x="68" y="337"/>
                  </a:lnTo>
                  <a:lnTo>
                    <a:pt x="68" y="337"/>
                  </a:lnTo>
                  <a:lnTo>
                    <a:pt x="56" y="336"/>
                  </a:lnTo>
                  <a:lnTo>
                    <a:pt x="45" y="333"/>
                  </a:lnTo>
                  <a:lnTo>
                    <a:pt x="35" y="328"/>
                  </a:lnTo>
                  <a:lnTo>
                    <a:pt x="26" y="321"/>
                  </a:lnTo>
                  <a:lnTo>
                    <a:pt x="19" y="314"/>
                  </a:lnTo>
                  <a:lnTo>
                    <a:pt x="14" y="303"/>
                  </a:lnTo>
                  <a:lnTo>
                    <a:pt x="10" y="293"/>
                  </a:lnTo>
                  <a:lnTo>
                    <a:pt x="9" y="281"/>
                  </a:lnTo>
                  <a:lnTo>
                    <a:pt x="0" y="10"/>
                  </a:lnTo>
                  <a:lnTo>
                    <a:pt x="328" y="0"/>
                  </a:lnTo>
                  <a:lnTo>
                    <a:pt x="337" y="271"/>
                  </a:lnTo>
                  <a:lnTo>
                    <a:pt x="337" y="271"/>
                  </a:lnTo>
                  <a:lnTo>
                    <a:pt x="336" y="282"/>
                  </a:lnTo>
                  <a:lnTo>
                    <a:pt x="333" y="294"/>
                  </a:lnTo>
                  <a:lnTo>
                    <a:pt x="328" y="303"/>
                  </a:lnTo>
                  <a:lnTo>
                    <a:pt x="321" y="312"/>
                  </a:lnTo>
                  <a:lnTo>
                    <a:pt x="314" y="319"/>
                  </a:lnTo>
                  <a:lnTo>
                    <a:pt x="303" y="325"/>
                  </a:lnTo>
                  <a:lnTo>
                    <a:pt x="293" y="328"/>
                  </a:lnTo>
                  <a:lnTo>
                    <a:pt x="281" y="331"/>
                  </a:lnTo>
                  <a:lnTo>
                    <a:pt x="281" y="331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41" name="Freeform 20725"/>
            <p:cNvSpPr/>
            <p:nvPr/>
          </p:nvSpPr>
          <p:spPr bwMode="auto">
            <a:xfrm>
              <a:off x="-1762125" y="2011363"/>
              <a:ext cx="125413" cy="441325"/>
            </a:xfrm>
            <a:custGeom>
              <a:avLst/>
              <a:gdLst>
                <a:gd name="T0" fmla="*/ 43 w 79"/>
                <a:gd name="T1" fmla="*/ 0 h 278"/>
                <a:gd name="T2" fmla="*/ 28 w 79"/>
                <a:gd name="T3" fmla="*/ 1 h 278"/>
                <a:gd name="T4" fmla="*/ 28 w 79"/>
                <a:gd name="T5" fmla="*/ 1 h 278"/>
                <a:gd name="T6" fmla="*/ 22 w 79"/>
                <a:gd name="T7" fmla="*/ 1 h 278"/>
                <a:gd name="T8" fmla="*/ 17 w 79"/>
                <a:gd name="T9" fmla="*/ 4 h 278"/>
                <a:gd name="T10" fmla="*/ 13 w 79"/>
                <a:gd name="T11" fmla="*/ 6 h 278"/>
                <a:gd name="T12" fmla="*/ 7 w 79"/>
                <a:gd name="T13" fmla="*/ 9 h 278"/>
                <a:gd name="T14" fmla="*/ 5 w 79"/>
                <a:gd name="T15" fmla="*/ 14 h 278"/>
                <a:gd name="T16" fmla="*/ 2 w 79"/>
                <a:gd name="T17" fmla="*/ 19 h 278"/>
                <a:gd name="T18" fmla="*/ 1 w 79"/>
                <a:gd name="T19" fmla="*/ 24 h 278"/>
                <a:gd name="T20" fmla="*/ 0 w 79"/>
                <a:gd name="T21" fmla="*/ 30 h 278"/>
                <a:gd name="T22" fmla="*/ 9 w 79"/>
                <a:gd name="T23" fmla="*/ 278 h 278"/>
                <a:gd name="T24" fmla="*/ 79 w 79"/>
                <a:gd name="T25" fmla="*/ 276 h 278"/>
                <a:gd name="T26" fmla="*/ 71 w 79"/>
                <a:gd name="T27" fmla="*/ 27 h 278"/>
                <a:gd name="T28" fmla="*/ 71 w 79"/>
                <a:gd name="T29" fmla="*/ 27 h 278"/>
                <a:gd name="T30" fmla="*/ 71 w 79"/>
                <a:gd name="T31" fmla="*/ 22 h 278"/>
                <a:gd name="T32" fmla="*/ 69 w 79"/>
                <a:gd name="T33" fmla="*/ 17 h 278"/>
                <a:gd name="T34" fmla="*/ 66 w 79"/>
                <a:gd name="T35" fmla="*/ 11 h 278"/>
                <a:gd name="T36" fmla="*/ 62 w 79"/>
                <a:gd name="T37" fmla="*/ 8 h 278"/>
                <a:gd name="T38" fmla="*/ 58 w 79"/>
                <a:gd name="T39" fmla="*/ 5 h 278"/>
                <a:gd name="T40" fmla="*/ 53 w 79"/>
                <a:gd name="T41" fmla="*/ 2 h 278"/>
                <a:gd name="T42" fmla="*/ 48 w 79"/>
                <a:gd name="T43" fmla="*/ 1 h 278"/>
                <a:gd name="T44" fmla="*/ 43 w 79"/>
                <a:gd name="T45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9" h="278">
                  <a:moveTo>
                    <a:pt x="43" y="0"/>
                  </a:moveTo>
                  <a:lnTo>
                    <a:pt x="28" y="1"/>
                  </a:lnTo>
                  <a:lnTo>
                    <a:pt x="28" y="1"/>
                  </a:lnTo>
                  <a:lnTo>
                    <a:pt x="22" y="1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7" y="9"/>
                  </a:lnTo>
                  <a:lnTo>
                    <a:pt x="5" y="14"/>
                  </a:lnTo>
                  <a:lnTo>
                    <a:pt x="2" y="19"/>
                  </a:lnTo>
                  <a:lnTo>
                    <a:pt x="1" y="24"/>
                  </a:lnTo>
                  <a:lnTo>
                    <a:pt x="0" y="30"/>
                  </a:lnTo>
                  <a:lnTo>
                    <a:pt x="9" y="278"/>
                  </a:lnTo>
                  <a:lnTo>
                    <a:pt x="79" y="276"/>
                  </a:lnTo>
                  <a:lnTo>
                    <a:pt x="71" y="27"/>
                  </a:lnTo>
                  <a:lnTo>
                    <a:pt x="71" y="27"/>
                  </a:lnTo>
                  <a:lnTo>
                    <a:pt x="71" y="22"/>
                  </a:lnTo>
                  <a:lnTo>
                    <a:pt x="69" y="17"/>
                  </a:lnTo>
                  <a:lnTo>
                    <a:pt x="66" y="11"/>
                  </a:lnTo>
                  <a:lnTo>
                    <a:pt x="62" y="8"/>
                  </a:lnTo>
                  <a:lnTo>
                    <a:pt x="58" y="5"/>
                  </a:lnTo>
                  <a:lnTo>
                    <a:pt x="53" y="2"/>
                  </a:lnTo>
                  <a:lnTo>
                    <a:pt x="48" y="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42" name="Freeform 20726"/>
            <p:cNvSpPr/>
            <p:nvPr/>
          </p:nvSpPr>
          <p:spPr bwMode="auto">
            <a:xfrm>
              <a:off x="-1762125" y="2011363"/>
              <a:ext cx="125413" cy="441325"/>
            </a:xfrm>
            <a:custGeom>
              <a:avLst/>
              <a:gdLst>
                <a:gd name="T0" fmla="*/ 43 w 79"/>
                <a:gd name="T1" fmla="*/ 0 h 278"/>
                <a:gd name="T2" fmla="*/ 28 w 79"/>
                <a:gd name="T3" fmla="*/ 1 h 278"/>
                <a:gd name="T4" fmla="*/ 28 w 79"/>
                <a:gd name="T5" fmla="*/ 1 h 278"/>
                <a:gd name="T6" fmla="*/ 22 w 79"/>
                <a:gd name="T7" fmla="*/ 1 h 278"/>
                <a:gd name="T8" fmla="*/ 17 w 79"/>
                <a:gd name="T9" fmla="*/ 4 h 278"/>
                <a:gd name="T10" fmla="*/ 13 w 79"/>
                <a:gd name="T11" fmla="*/ 6 h 278"/>
                <a:gd name="T12" fmla="*/ 7 w 79"/>
                <a:gd name="T13" fmla="*/ 9 h 278"/>
                <a:gd name="T14" fmla="*/ 5 w 79"/>
                <a:gd name="T15" fmla="*/ 14 h 278"/>
                <a:gd name="T16" fmla="*/ 2 w 79"/>
                <a:gd name="T17" fmla="*/ 19 h 278"/>
                <a:gd name="T18" fmla="*/ 1 w 79"/>
                <a:gd name="T19" fmla="*/ 24 h 278"/>
                <a:gd name="T20" fmla="*/ 0 w 79"/>
                <a:gd name="T21" fmla="*/ 30 h 278"/>
                <a:gd name="T22" fmla="*/ 9 w 79"/>
                <a:gd name="T23" fmla="*/ 278 h 278"/>
                <a:gd name="T24" fmla="*/ 79 w 79"/>
                <a:gd name="T25" fmla="*/ 276 h 278"/>
                <a:gd name="T26" fmla="*/ 71 w 79"/>
                <a:gd name="T27" fmla="*/ 27 h 278"/>
                <a:gd name="T28" fmla="*/ 71 w 79"/>
                <a:gd name="T29" fmla="*/ 27 h 278"/>
                <a:gd name="T30" fmla="*/ 71 w 79"/>
                <a:gd name="T31" fmla="*/ 22 h 278"/>
                <a:gd name="T32" fmla="*/ 69 w 79"/>
                <a:gd name="T33" fmla="*/ 17 h 278"/>
                <a:gd name="T34" fmla="*/ 66 w 79"/>
                <a:gd name="T35" fmla="*/ 11 h 278"/>
                <a:gd name="T36" fmla="*/ 62 w 79"/>
                <a:gd name="T37" fmla="*/ 8 h 278"/>
                <a:gd name="T38" fmla="*/ 58 w 79"/>
                <a:gd name="T39" fmla="*/ 5 h 278"/>
                <a:gd name="T40" fmla="*/ 53 w 79"/>
                <a:gd name="T41" fmla="*/ 2 h 278"/>
                <a:gd name="T42" fmla="*/ 48 w 79"/>
                <a:gd name="T43" fmla="*/ 1 h 278"/>
                <a:gd name="T44" fmla="*/ 43 w 79"/>
                <a:gd name="T45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9" h="278">
                  <a:moveTo>
                    <a:pt x="43" y="0"/>
                  </a:moveTo>
                  <a:lnTo>
                    <a:pt x="28" y="1"/>
                  </a:lnTo>
                  <a:lnTo>
                    <a:pt x="28" y="1"/>
                  </a:lnTo>
                  <a:lnTo>
                    <a:pt x="22" y="1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7" y="9"/>
                  </a:lnTo>
                  <a:lnTo>
                    <a:pt x="5" y="14"/>
                  </a:lnTo>
                  <a:lnTo>
                    <a:pt x="2" y="19"/>
                  </a:lnTo>
                  <a:lnTo>
                    <a:pt x="1" y="24"/>
                  </a:lnTo>
                  <a:lnTo>
                    <a:pt x="0" y="30"/>
                  </a:lnTo>
                  <a:lnTo>
                    <a:pt x="9" y="278"/>
                  </a:lnTo>
                  <a:lnTo>
                    <a:pt x="79" y="276"/>
                  </a:lnTo>
                  <a:lnTo>
                    <a:pt x="71" y="27"/>
                  </a:lnTo>
                  <a:lnTo>
                    <a:pt x="71" y="27"/>
                  </a:lnTo>
                  <a:lnTo>
                    <a:pt x="71" y="22"/>
                  </a:lnTo>
                  <a:lnTo>
                    <a:pt x="69" y="17"/>
                  </a:lnTo>
                  <a:lnTo>
                    <a:pt x="66" y="11"/>
                  </a:lnTo>
                  <a:lnTo>
                    <a:pt x="62" y="8"/>
                  </a:lnTo>
                  <a:lnTo>
                    <a:pt x="58" y="5"/>
                  </a:lnTo>
                  <a:lnTo>
                    <a:pt x="53" y="2"/>
                  </a:lnTo>
                  <a:lnTo>
                    <a:pt x="48" y="1"/>
                  </a:lnTo>
                  <a:lnTo>
                    <a:pt x="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43" name="Freeform 20727"/>
            <p:cNvSpPr/>
            <p:nvPr/>
          </p:nvSpPr>
          <p:spPr bwMode="auto">
            <a:xfrm>
              <a:off x="-1624013" y="2052638"/>
              <a:ext cx="123825" cy="396875"/>
            </a:xfrm>
            <a:custGeom>
              <a:avLst/>
              <a:gdLst>
                <a:gd name="T0" fmla="*/ 42 w 78"/>
                <a:gd name="T1" fmla="*/ 0 h 250"/>
                <a:gd name="T2" fmla="*/ 27 w 78"/>
                <a:gd name="T3" fmla="*/ 0 h 250"/>
                <a:gd name="T4" fmla="*/ 27 w 78"/>
                <a:gd name="T5" fmla="*/ 0 h 250"/>
                <a:gd name="T6" fmla="*/ 22 w 78"/>
                <a:gd name="T7" fmla="*/ 1 h 250"/>
                <a:gd name="T8" fmla="*/ 15 w 78"/>
                <a:gd name="T9" fmla="*/ 2 h 250"/>
                <a:gd name="T10" fmla="*/ 12 w 78"/>
                <a:gd name="T11" fmla="*/ 5 h 250"/>
                <a:gd name="T12" fmla="*/ 8 w 78"/>
                <a:gd name="T13" fmla="*/ 9 h 250"/>
                <a:gd name="T14" fmla="*/ 4 w 78"/>
                <a:gd name="T15" fmla="*/ 14 h 250"/>
                <a:gd name="T16" fmla="*/ 1 w 78"/>
                <a:gd name="T17" fmla="*/ 18 h 250"/>
                <a:gd name="T18" fmla="*/ 0 w 78"/>
                <a:gd name="T19" fmla="*/ 23 h 250"/>
                <a:gd name="T20" fmla="*/ 0 w 78"/>
                <a:gd name="T21" fmla="*/ 30 h 250"/>
                <a:gd name="T22" fmla="*/ 6 w 78"/>
                <a:gd name="T23" fmla="*/ 250 h 250"/>
                <a:gd name="T24" fmla="*/ 78 w 78"/>
                <a:gd name="T25" fmla="*/ 247 h 250"/>
                <a:gd name="T26" fmla="*/ 70 w 78"/>
                <a:gd name="T27" fmla="*/ 27 h 250"/>
                <a:gd name="T28" fmla="*/ 70 w 78"/>
                <a:gd name="T29" fmla="*/ 27 h 250"/>
                <a:gd name="T30" fmla="*/ 70 w 78"/>
                <a:gd name="T31" fmla="*/ 22 h 250"/>
                <a:gd name="T32" fmla="*/ 68 w 78"/>
                <a:gd name="T33" fmla="*/ 17 h 250"/>
                <a:gd name="T34" fmla="*/ 65 w 78"/>
                <a:gd name="T35" fmla="*/ 11 h 250"/>
                <a:gd name="T36" fmla="*/ 62 w 78"/>
                <a:gd name="T37" fmla="*/ 8 h 250"/>
                <a:gd name="T38" fmla="*/ 57 w 78"/>
                <a:gd name="T39" fmla="*/ 4 h 250"/>
                <a:gd name="T40" fmla="*/ 52 w 78"/>
                <a:gd name="T41" fmla="*/ 1 h 250"/>
                <a:gd name="T42" fmla="*/ 47 w 78"/>
                <a:gd name="T43" fmla="*/ 0 h 250"/>
                <a:gd name="T44" fmla="*/ 42 w 78"/>
                <a:gd name="T45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" h="250">
                  <a:moveTo>
                    <a:pt x="42" y="0"/>
                  </a:moveTo>
                  <a:lnTo>
                    <a:pt x="27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5" y="2"/>
                  </a:lnTo>
                  <a:lnTo>
                    <a:pt x="12" y="5"/>
                  </a:lnTo>
                  <a:lnTo>
                    <a:pt x="8" y="9"/>
                  </a:lnTo>
                  <a:lnTo>
                    <a:pt x="4" y="14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6" y="250"/>
                  </a:lnTo>
                  <a:lnTo>
                    <a:pt x="78" y="24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0" y="22"/>
                  </a:lnTo>
                  <a:lnTo>
                    <a:pt x="68" y="17"/>
                  </a:lnTo>
                  <a:lnTo>
                    <a:pt x="65" y="11"/>
                  </a:lnTo>
                  <a:lnTo>
                    <a:pt x="62" y="8"/>
                  </a:lnTo>
                  <a:lnTo>
                    <a:pt x="57" y="4"/>
                  </a:lnTo>
                  <a:lnTo>
                    <a:pt x="52" y="1"/>
                  </a:lnTo>
                  <a:lnTo>
                    <a:pt x="47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44" name="Freeform 20728"/>
            <p:cNvSpPr/>
            <p:nvPr/>
          </p:nvSpPr>
          <p:spPr bwMode="auto">
            <a:xfrm>
              <a:off x="-1624013" y="2052638"/>
              <a:ext cx="123825" cy="396875"/>
            </a:xfrm>
            <a:custGeom>
              <a:avLst/>
              <a:gdLst>
                <a:gd name="T0" fmla="*/ 42 w 78"/>
                <a:gd name="T1" fmla="*/ 0 h 250"/>
                <a:gd name="T2" fmla="*/ 27 w 78"/>
                <a:gd name="T3" fmla="*/ 0 h 250"/>
                <a:gd name="T4" fmla="*/ 27 w 78"/>
                <a:gd name="T5" fmla="*/ 0 h 250"/>
                <a:gd name="T6" fmla="*/ 22 w 78"/>
                <a:gd name="T7" fmla="*/ 1 h 250"/>
                <a:gd name="T8" fmla="*/ 15 w 78"/>
                <a:gd name="T9" fmla="*/ 2 h 250"/>
                <a:gd name="T10" fmla="*/ 12 w 78"/>
                <a:gd name="T11" fmla="*/ 5 h 250"/>
                <a:gd name="T12" fmla="*/ 8 w 78"/>
                <a:gd name="T13" fmla="*/ 9 h 250"/>
                <a:gd name="T14" fmla="*/ 4 w 78"/>
                <a:gd name="T15" fmla="*/ 14 h 250"/>
                <a:gd name="T16" fmla="*/ 1 w 78"/>
                <a:gd name="T17" fmla="*/ 18 h 250"/>
                <a:gd name="T18" fmla="*/ 0 w 78"/>
                <a:gd name="T19" fmla="*/ 23 h 250"/>
                <a:gd name="T20" fmla="*/ 0 w 78"/>
                <a:gd name="T21" fmla="*/ 30 h 250"/>
                <a:gd name="T22" fmla="*/ 6 w 78"/>
                <a:gd name="T23" fmla="*/ 250 h 250"/>
                <a:gd name="T24" fmla="*/ 78 w 78"/>
                <a:gd name="T25" fmla="*/ 247 h 250"/>
                <a:gd name="T26" fmla="*/ 70 w 78"/>
                <a:gd name="T27" fmla="*/ 27 h 250"/>
                <a:gd name="T28" fmla="*/ 70 w 78"/>
                <a:gd name="T29" fmla="*/ 27 h 250"/>
                <a:gd name="T30" fmla="*/ 70 w 78"/>
                <a:gd name="T31" fmla="*/ 22 h 250"/>
                <a:gd name="T32" fmla="*/ 68 w 78"/>
                <a:gd name="T33" fmla="*/ 17 h 250"/>
                <a:gd name="T34" fmla="*/ 65 w 78"/>
                <a:gd name="T35" fmla="*/ 11 h 250"/>
                <a:gd name="T36" fmla="*/ 62 w 78"/>
                <a:gd name="T37" fmla="*/ 8 h 250"/>
                <a:gd name="T38" fmla="*/ 57 w 78"/>
                <a:gd name="T39" fmla="*/ 4 h 250"/>
                <a:gd name="T40" fmla="*/ 52 w 78"/>
                <a:gd name="T41" fmla="*/ 1 h 250"/>
                <a:gd name="T42" fmla="*/ 47 w 78"/>
                <a:gd name="T43" fmla="*/ 0 h 250"/>
                <a:gd name="T44" fmla="*/ 42 w 78"/>
                <a:gd name="T45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" h="250">
                  <a:moveTo>
                    <a:pt x="42" y="0"/>
                  </a:moveTo>
                  <a:lnTo>
                    <a:pt x="27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5" y="2"/>
                  </a:lnTo>
                  <a:lnTo>
                    <a:pt x="12" y="5"/>
                  </a:lnTo>
                  <a:lnTo>
                    <a:pt x="8" y="9"/>
                  </a:lnTo>
                  <a:lnTo>
                    <a:pt x="4" y="14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6" y="250"/>
                  </a:lnTo>
                  <a:lnTo>
                    <a:pt x="78" y="24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0" y="22"/>
                  </a:lnTo>
                  <a:lnTo>
                    <a:pt x="68" y="17"/>
                  </a:lnTo>
                  <a:lnTo>
                    <a:pt x="65" y="11"/>
                  </a:lnTo>
                  <a:lnTo>
                    <a:pt x="62" y="8"/>
                  </a:lnTo>
                  <a:lnTo>
                    <a:pt x="57" y="4"/>
                  </a:lnTo>
                  <a:lnTo>
                    <a:pt x="52" y="1"/>
                  </a:lnTo>
                  <a:lnTo>
                    <a:pt x="47" y="0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45" name="Freeform 20729"/>
            <p:cNvSpPr/>
            <p:nvPr/>
          </p:nvSpPr>
          <p:spPr bwMode="auto">
            <a:xfrm>
              <a:off x="-1485900" y="2138363"/>
              <a:ext cx="120650" cy="306388"/>
            </a:xfrm>
            <a:custGeom>
              <a:avLst/>
              <a:gdLst>
                <a:gd name="T0" fmla="*/ 42 w 76"/>
                <a:gd name="T1" fmla="*/ 0 h 193"/>
                <a:gd name="T2" fmla="*/ 27 w 76"/>
                <a:gd name="T3" fmla="*/ 0 h 193"/>
                <a:gd name="T4" fmla="*/ 27 w 76"/>
                <a:gd name="T5" fmla="*/ 0 h 193"/>
                <a:gd name="T6" fmla="*/ 22 w 76"/>
                <a:gd name="T7" fmla="*/ 2 h 193"/>
                <a:gd name="T8" fmla="*/ 16 w 76"/>
                <a:gd name="T9" fmla="*/ 3 h 193"/>
                <a:gd name="T10" fmla="*/ 12 w 76"/>
                <a:gd name="T11" fmla="*/ 6 h 193"/>
                <a:gd name="T12" fmla="*/ 8 w 76"/>
                <a:gd name="T13" fmla="*/ 10 h 193"/>
                <a:gd name="T14" fmla="*/ 4 w 76"/>
                <a:gd name="T15" fmla="*/ 13 h 193"/>
                <a:gd name="T16" fmla="*/ 1 w 76"/>
                <a:gd name="T17" fmla="*/ 19 h 193"/>
                <a:gd name="T18" fmla="*/ 0 w 76"/>
                <a:gd name="T19" fmla="*/ 24 h 193"/>
                <a:gd name="T20" fmla="*/ 0 w 76"/>
                <a:gd name="T21" fmla="*/ 30 h 193"/>
                <a:gd name="T22" fmla="*/ 5 w 76"/>
                <a:gd name="T23" fmla="*/ 193 h 193"/>
                <a:gd name="T24" fmla="*/ 76 w 76"/>
                <a:gd name="T25" fmla="*/ 191 h 193"/>
                <a:gd name="T26" fmla="*/ 70 w 76"/>
                <a:gd name="T27" fmla="*/ 28 h 193"/>
                <a:gd name="T28" fmla="*/ 70 w 76"/>
                <a:gd name="T29" fmla="*/ 28 h 193"/>
                <a:gd name="T30" fmla="*/ 70 w 76"/>
                <a:gd name="T31" fmla="*/ 21 h 193"/>
                <a:gd name="T32" fmla="*/ 68 w 76"/>
                <a:gd name="T33" fmla="*/ 16 h 193"/>
                <a:gd name="T34" fmla="*/ 65 w 76"/>
                <a:gd name="T35" fmla="*/ 12 h 193"/>
                <a:gd name="T36" fmla="*/ 61 w 76"/>
                <a:gd name="T37" fmla="*/ 8 h 193"/>
                <a:gd name="T38" fmla="*/ 57 w 76"/>
                <a:gd name="T39" fmla="*/ 4 h 193"/>
                <a:gd name="T40" fmla="*/ 52 w 76"/>
                <a:gd name="T41" fmla="*/ 2 h 193"/>
                <a:gd name="T42" fmla="*/ 47 w 76"/>
                <a:gd name="T43" fmla="*/ 0 h 193"/>
                <a:gd name="T44" fmla="*/ 42 w 76"/>
                <a:gd name="T45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" h="193">
                  <a:moveTo>
                    <a:pt x="42" y="0"/>
                  </a:moveTo>
                  <a:lnTo>
                    <a:pt x="27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6" y="3"/>
                  </a:lnTo>
                  <a:lnTo>
                    <a:pt x="12" y="6"/>
                  </a:lnTo>
                  <a:lnTo>
                    <a:pt x="8" y="10"/>
                  </a:lnTo>
                  <a:lnTo>
                    <a:pt x="4" y="13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5" y="193"/>
                  </a:lnTo>
                  <a:lnTo>
                    <a:pt x="76" y="191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0" y="21"/>
                  </a:lnTo>
                  <a:lnTo>
                    <a:pt x="68" y="16"/>
                  </a:lnTo>
                  <a:lnTo>
                    <a:pt x="65" y="12"/>
                  </a:lnTo>
                  <a:lnTo>
                    <a:pt x="61" y="8"/>
                  </a:lnTo>
                  <a:lnTo>
                    <a:pt x="57" y="4"/>
                  </a:lnTo>
                  <a:lnTo>
                    <a:pt x="52" y="2"/>
                  </a:lnTo>
                  <a:lnTo>
                    <a:pt x="47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46" name="Freeform 20730"/>
            <p:cNvSpPr/>
            <p:nvPr/>
          </p:nvSpPr>
          <p:spPr bwMode="auto">
            <a:xfrm>
              <a:off x="-1485900" y="2138363"/>
              <a:ext cx="120650" cy="306388"/>
            </a:xfrm>
            <a:custGeom>
              <a:avLst/>
              <a:gdLst>
                <a:gd name="T0" fmla="*/ 42 w 76"/>
                <a:gd name="T1" fmla="*/ 0 h 193"/>
                <a:gd name="T2" fmla="*/ 27 w 76"/>
                <a:gd name="T3" fmla="*/ 0 h 193"/>
                <a:gd name="T4" fmla="*/ 27 w 76"/>
                <a:gd name="T5" fmla="*/ 0 h 193"/>
                <a:gd name="T6" fmla="*/ 22 w 76"/>
                <a:gd name="T7" fmla="*/ 2 h 193"/>
                <a:gd name="T8" fmla="*/ 16 w 76"/>
                <a:gd name="T9" fmla="*/ 3 h 193"/>
                <a:gd name="T10" fmla="*/ 12 w 76"/>
                <a:gd name="T11" fmla="*/ 6 h 193"/>
                <a:gd name="T12" fmla="*/ 8 w 76"/>
                <a:gd name="T13" fmla="*/ 10 h 193"/>
                <a:gd name="T14" fmla="*/ 4 w 76"/>
                <a:gd name="T15" fmla="*/ 13 h 193"/>
                <a:gd name="T16" fmla="*/ 1 w 76"/>
                <a:gd name="T17" fmla="*/ 19 h 193"/>
                <a:gd name="T18" fmla="*/ 0 w 76"/>
                <a:gd name="T19" fmla="*/ 24 h 193"/>
                <a:gd name="T20" fmla="*/ 0 w 76"/>
                <a:gd name="T21" fmla="*/ 30 h 193"/>
                <a:gd name="T22" fmla="*/ 5 w 76"/>
                <a:gd name="T23" fmla="*/ 193 h 193"/>
                <a:gd name="T24" fmla="*/ 76 w 76"/>
                <a:gd name="T25" fmla="*/ 191 h 193"/>
                <a:gd name="T26" fmla="*/ 70 w 76"/>
                <a:gd name="T27" fmla="*/ 28 h 193"/>
                <a:gd name="T28" fmla="*/ 70 w 76"/>
                <a:gd name="T29" fmla="*/ 28 h 193"/>
                <a:gd name="T30" fmla="*/ 70 w 76"/>
                <a:gd name="T31" fmla="*/ 21 h 193"/>
                <a:gd name="T32" fmla="*/ 68 w 76"/>
                <a:gd name="T33" fmla="*/ 16 h 193"/>
                <a:gd name="T34" fmla="*/ 65 w 76"/>
                <a:gd name="T35" fmla="*/ 12 h 193"/>
                <a:gd name="T36" fmla="*/ 61 w 76"/>
                <a:gd name="T37" fmla="*/ 8 h 193"/>
                <a:gd name="T38" fmla="*/ 57 w 76"/>
                <a:gd name="T39" fmla="*/ 4 h 193"/>
                <a:gd name="T40" fmla="*/ 52 w 76"/>
                <a:gd name="T41" fmla="*/ 2 h 193"/>
                <a:gd name="T42" fmla="*/ 47 w 76"/>
                <a:gd name="T43" fmla="*/ 0 h 193"/>
                <a:gd name="T44" fmla="*/ 42 w 76"/>
                <a:gd name="T45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" h="193">
                  <a:moveTo>
                    <a:pt x="42" y="0"/>
                  </a:moveTo>
                  <a:lnTo>
                    <a:pt x="27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6" y="3"/>
                  </a:lnTo>
                  <a:lnTo>
                    <a:pt x="12" y="6"/>
                  </a:lnTo>
                  <a:lnTo>
                    <a:pt x="8" y="10"/>
                  </a:lnTo>
                  <a:lnTo>
                    <a:pt x="4" y="13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5" y="193"/>
                  </a:lnTo>
                  <a:lnTo>
                    <a:pt x="76" y="191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0" y="21"/>
                  </a:lnTo>
                  <a:lnTo>
                    <a:pt x="68" y="16"/>
                  </a:lnTo>
                  <a:lnTo>
                    <a:pt x="65" y="12"/>
                  </a:lnTo>
                  <a:lnTo>
                    <a:pt x="61" y="8"/>
                  </a:lnTo>
                  <a:lnTo>
                    <a:pt x="57" y="4"/>
                  </a:lnTo>
                  <a:lnTo>
                    <a:pt x="52" y="2"/>
                  </a:lnTo>
                  <a:lnTo>
                    <a:pt x="47" y="0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47" name="Freeform 20731"/>
            <p:cNvSpPr/>
            <p:nvPr/>
          </p:nvSpPr>
          <p:spPr bwMode="auto">
            <a:xfrm>
              <a:off x="-1895475" y="2106613"/>
              <a:ext cx="123825" cy="350838"/>
            </a:xfrm>
            <a:custGeom>
              <a:avLst/>
              <a:gdLst>
                <a:gd name="T0" fmla="*/ 42 w 78"/>
                <a:gd name="T1" fmla="*/ 0 h 221"/>
                <a:gd name="T2" fmla="*/ 28 w 78"/>
                <a:gd name="T3" fmla="*/ 0 h 221"/>
                <a:gd name="T4" fmla="*/ 28 w 78"/>
                <a:gd name="T5" fmla="*/ 0 h 221"/>
                <a:gd name="T6" fmla="*/ 22 w 78"/>
                <a:gd name="T7" fmla="*/ 1 h 221"/>
                <a:gd name="T8" fmla="*/ 17 w 78"/>
                <a:gd name="T9" fmla="*/ 2 h 221"/>
                <a:gd name="T10" fmla="*/ 12 w 78"/>
                <a:gd name="T11" fmla="*/ 5 h 221"/>
                <a:gd name="T12" fmla="*/ 8 w 78"/>
                <a:gd name="T13" fmla="*/ 9 h 221"/>
                <a:gd name="T14" fmla="*/ 6 w 78"/>
                <a:gd name="T15" fmla="*/ 14 h 221"/>
                <a:gd name="T16" fmla="*/ 3 w 78"/>
                <a:gd name="T17" fmla="*/ 18 h 221"/>
                <a:gd name="T18" fmla="*/ 2 w 78"/>
                <a:gd name="T19" fmla="*/ 24 h 221"/>
                <a:gd name="T20" fmla="*/ 0 w 78"/>
                <a:gd name="T21" fmla="*/ 30 h 221"/>
                <a:gd name="T22" fmla="*/ 7 w 78"/>
                <a:gd name="T23" fmla="*/ 221 h 221"/>
                <a:gd name="T24" fmla="*/ 78 w 78"/>
                <a:gd name="T25" fmla="*/ 220 h 221"/>
                <a:gd name="T26" fmla="*/ 72 w 78"/>
                <a:gd name="T27" fmla="*/ 27 h 221"/>
                <a:gd name="T28" fmla="*/ 72 w 78"/>
                <a:gd name="T29" fmla="*/ 27 h 221"/>
                <a:gd name="T30" fmla="*/ 71 w 78"/>
                <a:gd name="T31" fmla="*/ 22 h 221"/>
                <a:gd name="T32" fmla="*/ 69 w 78"/>
                <a:gd name="T33" fmla="*/ 17 h 221"/>
                <a:gd name="T34" fmla="*/ 67 w 78"/>
                <a:gd name="T35" fmla="*/ 11 h 221"/>
                <a:gd name="T36" fmla="*/ 63 w 78"/>
                <a:gd name="T37" fmla="*/ 7 h 221"/>
                <a:gd name="T38" fmla="*/ 59 w 78"/>
                <a:gd name="T39" fmla="*/ 4 h 221"/>
                <a:gd name="T40" fmla="*/ 54 w 78"/>
                <a:gd name="T41" fmla="*/ 1 h 221"/>
                <a:gd name="T42" fmla="*/ 48 w 78"/>
                <a:gd name="T43" fmla="*/ 0 h 221"/>
                <a:gd name="T44" fmla="*/ 42 w 78"/>
                <a:gd name="T4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" h="221">
                  <a:moveTo>
                    <a:pt x="42" y="0"/>
                  </a:moveTo>
                  <a:lnTo>
                    <a:pt x="28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9"/>
                  </a:lnTo>
                  <a:lnTo>
                    <a:pt x="6" y="14"/>
                  </a:lnTo>
                  <a:lnTo>
                    <a:pt x="3" y="18"/>
                  </a:lnTo>
                  <a:lnTo>
                    <a:pt x="2" y="24"/>
                  </a:lnTo>
                  <a:lnTo>
                    <a:pt x="0" y="30"/>
                  </a:lnTo>
                  <a:lnTo>
                    <a:pt x="7" y="221"/>
                  </a:lnTo>
                  <a:lnTo>
                    <a:pt x="78" y="220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1" y="22"/>
                  </a:lnTo>
                  <a:lnTo>
                    <a:pt x="69" y="17"/>
                  </a:lnTo>
                  <a:lnTo>
                    <a:pt x="67" y="11"/>
                  </a:lnTo>
                  <a:lnTo>
                    <a:pt x="63" y="7"/>
                  </a:lnTo>
                  <a:lnTo>
                    <a:pt x="59" y="4"/>
                  </a:lnTo>
                  <a:lnTo>
                    <a:pt x="54" y="1"/>
                  </a:lnTo>
                  <a:lnTo>
                    <a:pt x="48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BCC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48" name="Freeform 20732"/>
            <p:cNvSpPr/>
            <p:nvPr/>
          </p:nvSpPr>
          <p:spPr bwMode="auto">
            <a:xfrm>
              <a:off x="-1895475" y="2106613"/>
              <a:ext cx="123825" cy="350838"/>
            </a:xfrm>
            <a:custGeom>
              <a:avLst/>
              <a:gdLst>
                <a:gd name="T0" fmla="*/ 42 w 78"/>
                <a:gd name="T1" fmla="*/ 0 h 221"/>
                <a:gd name="T2" fmla="*/ 28 w 78"/>
                <a:gd name="T3" fmla="*/ 0 h 221"/>
                <a:gd name="T4" fmla="*/ 28 w 78"/>
                <a:gd name="T5" fmla="*/ 0 h 221"/>
                <a:gd name="T6" fmla="*/ 22 w 78"/>
                <a:gd name="T7" fmla="*/ 1 h 221"/>
                <a:gd name="T8" fmla="*/ 17 w 78"/>
                <a:gd name="T9" fmla="*/ 2 h 221"/>
                <a:gd name="T10" fmla="*/ 12 w 78"/>
                <a:gd name="T11" fmla="*/ 5 h 221"/>
                <a:gd name="T12" fmla="*/ 8 w 78"/>
                <a:gd name="T13" fmla="*/ 9 h 221"/>
                <a:gd name="T14" fmla="*/ 6 w 78"/>
                <a:gd name="T15" fmla="*/ 14 h 221"/>
                <a:gd name="T16" fmla="*/ 3 w 78"/>
                <a:gd name="T17" fmla="*/ 18 h 221"/>
                <a:gd name="T18" fmla="*/ 2 w 78"/>
                <a:gd name="T19" fmla="*/ 24 h 221"/>
                <a:gd name="T20" fmla="*/ 0 w 78"/>
                <a:gd name="T21" fmla="*/ 30 h 221"/>
                <a:gd name="T22" fmla="*/ 7 w 78"/>
                <a:gd name="T23" fmla="*/ 221 h 221"/>
                <a:gd name="T24" fmla="*/ 78 w 78"/>
                <a:gd name="T25" fmla="*/ 220 h 221"/>
                <a:gd name="T26" fmla="*/ 72 w 78"/>
                <a:gd name="T27" fmla="*/ 27 h 221"/>
                <a:gd name="T28" fmla="*/ 72 w 78"/>
                <a:gd name="T29" fmla="*/ 27 h 221"/>
                <a:gd name="T30" fmla="*/ 71 w 78"/>
                <a:gd name="T31" fmla="*/ 22 h 221"/>
                <a:gd name="T32" fmla="*/ 69 w 78"/>
                <a:gd name="T33" fmla="*/ 17 h 221"/>
                <a:gd name="T34" fmla="*/ 67 w 78"/>
                <a:gd name="T35" fmla="*/ 11 h 221"/>
                <a:gd name="T36" fmla="*/ 63 w 78"/>
                <a:gd name="T37" fmla="*/ 7 h 221"/>
                <a:gd name="T38" fmla="*/ 59 w 78"/>
                <a:gd name="T39" fmla="*/ 4 h 221"/>
                <a:gd name="T40" fmla="*/ 54 w 78"/>
                <a:gd name="T41" fmla="*/ 1 h 221"/>
                <a:gd name="T42" fmla="*/ 48 w 78"/>
                <a:gd name="T43" fmla="*/ 0 h 221"/>
                <a:gd name="T44" fmla="*/ 42 w 78"/>
                <a:gd name="T4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" h="221">
                  <a:moveTo>
                    <a:pt x="42" y="0"/>
                  </a:moveTo>
                  <a:lnTo>
                    <a:pt x="28" y="0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9"/>
                  </a:lnTo>
                  <a:lnTo>
                    <a:pt x="6" y="14"/>
                  </a:lnTo>
                  <a:lnTo>
                    <a:pt x="3" y="18"/>
                  </a:lnTo>
                  <a:lnTo>
                    <a:pt x="2" y="24"/>
                  </a:lnTo>
                  <a:lnTo>
                    <a:pt x="0" y="30"/>
                  </a:lnTo>
                  <a:lnTo>
                    <a:pt x="7" y="221"/>
                  </a:lnTo>
                  <a:lnTo>
                    <a:pt x="78" y="220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1" y="22"/>
                  </a:lnTo>
                  <a:lnTo>
                    <a:pt x="69" y="17"/>
                  </a:lnTo>
                  <a:lnTo>
                    <a:pt x="67" y="11"/>
                  </a:lnTo>
                  <a:lnTo>
                    <a:pt x="63" y="7"/>
                  </a:lnTo>
                  <a:lnTo>
                    <a:pt x="59" y="4"/>
                  </a:lnTo>
                  <a:lnTo>
                    <a:pt x="54" y="1"/>
                  </a:lnTo>
                  <a:lnTo>
                    <a:pt x="48" y="0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49" name="Freeform 20733"/>
            <p:cNvSpPr/>
            <p:nvPr/>
          </p:nvSpPr>
          <p:spPr bwMode="auto">
            <a:xfrm>
              <a:off x="-1762125" y="3324225"/>
              <a:ext cx="38100" cy="39688"/>
            </a:xfrm>
            <a:custGeom>
              <a:avLst/>
              <a:gdLst>
                <a:gd name="T0" fmla="*/ 24 w 24"/>
                <a:gd name="T1" fmla="*/ 12 h 25"/>
                <a:gd name="T2" fmla="*/ 24 w 24"/>
                <a:gd name="T3" fmla="*/ 12 h 25"/>
                <a:gd name="T4" fmla="*/ 24 w 24"/>
                <a:gd name="T5" fmla="*/ 17 h 25"/>
                <a:gd name="T6" fmla="*/ 22 w 24"/>
                <a:gd name="T7" fmla="*/ 21 h 25"/>
                <a:gd name="T8" fmla="*/ 18 w 24"/>
                <a:gd name="T9" fmla="*/ 23 h 25"/>
                <a:gd name="T10" fmla="*/ 13 w 24"/>
                <a:gd name="T11" fmla="*/ 25 h 25"/>
                <a:gd name="T12" fmla="*/ 13 w 24"/>
                <a:gd name="T13" fmla="*/ 25 h 25"/>
                <a:gd name="T14" fmla="*/ 7 w 24"/>
                <a:gd name="T15" fmla="*/ 25 h 25"/>
                <a:gd name="T16" fmla="*/ 4 w 24"/>
                <a:gd name="T17" fmla="*/ 22 h 25"/>
                <a:gd name="T18" fmla="*/ 1 w 24"/>
                <a:gd name="T19" fmla="*/ 18 h 25"/>
                <a:gd name="T20" fmla="*/ 0 w 24"/>
                <a:gd name="T21" fmla="*/ 13 h 25"/>
                <a:gd name="T22" fmla="*/ 0 w 24"/>
                <a:gd name="T23" fmla="*/ 13 h 25"/>
                <a:gd name="T24" fmla="*/ 0 w 24"/>
                <a:gd name="T25" fmla="*/ 8 h 25"/>
                <a:gd name="T26" fmla="*/ 2 w 24"/>
                <a:gd name="T27" fmla="*/ 4 h 25"/>
                <a:gd name="T28" fmla="*/ 7 w 24"/>
                <a:gd name="T29" fmla="*/ 1 h 25"/>
                <a:gd name="T30" fmla="*/ 11 w 24"/>
                <a:gd name="T31" fmla="*/ 0 h 25"/>
                <a:gd name="T32" fmla="*/ 11 w 24"/>
                <a:gd name="T33" fmla="*/ 0 h 25"/>
                <a:gd name="T34" fmla="*/ 17 w 24"/>
                <a:gd name="T35" fmla="*/ 0 h 25"/>
                <a:gd name="T36" fmla="*/ 20 w 24"/>
                <a:gd name="T37" fmla="*/ 3 h 25"/>
                <a:gd name="T38" fmla="*/ 24 w 24"/>
                <a:gd name="T39" fmla="*/ 6 h 25"/>
                <a:gd name="T40" fmla="*/ 24 w 24"/>
                <a:gd name="T41" fmla="*/ 12 h 25"/>
                <a:gd name="T42" fmla="*/ 24 w 24"/>
                <a:gd name="T4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5">
                  <a:moveTo>
                    <a:pt x="24" y="12"/>
                  </a:moveTo>
                  <a:lnTo>
                    <a:pt x="24" y="12"/>
                  </a:lnTo>
                  <a:lnTo>
                    <a:pt x="24" y="17"/>
                  </a:lnTo>
                  <a:lnTo>
                    <a:pt x="22" y="21"/>
                  </a:lnTo>
                  <a:lnTo>
                    <a:pt x="18" y="23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7" y="25"/>
                  </a:lnTo>
                  <a:lnTo>
                    <a:pt x="4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0" y="3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50" name="Freeform 20734"/>
            <p:cNvSpPr/>
            <p:nvPr/>
          </p:nvSpPr>
          <p:spPr bwMode="auto">
            <a:xfrm>
              <a:off x="-1768475" y="3262313"/>
              <a:ext cx="38100" cy="41275"/>
            </a:xfrm>
            <a:custGeom>
              <a:avLst/>
              <a:gdLst>
                <a:gd name="T0" fmla="*/ 24 w 24"/>
                <a:gd name="T1" fmla="*/ 13 h 26"/>
                <a:gd name="T2" fmla="*/ 24 w 24"/>
                <a:gd name="T3" fmla="*/ 13 h 26"/>
                <a:gd name="T4" fmla="*/ 24 w 24"/>
                <a:gd name="T5" fmla="*/ 18 h 26"/>
                <a:gd name="T6" fmla="*/ 22 w 24"/>
                <a:gd name="T7" fmla="*/ 22 h 26"/>
                <a:gd name="T8" fmla="*/ 17 w 24"/>
                <a:gd name="T9" fmla="*/ 25 h 26"/>
                <a:gd name="T10" fmla="*/ 13 w 24"/>
                <a:gd name="T11" fmla="*/ 26 h 26"/>
                <a:gd name="T12" fmla="*/ 13 w 24"/>
                <a:gd name="T13" fmla="*/ 26 h 26"/>
                <a:gd name="T14" fmla="*/ 8 w 24"/>
                <a:gd name="T15" fmla="*/ 25 h 26"/>
                <a:gd name="T16" fmla="*/ 4 w 24"/>
                <a:gd name="T17" fmla="*/ 22 h 26"/>
                <a:gd name="T18" fmla="*/ 0 w 24"/>
                <a:gd name="T19" fmla="*/ 18 h 26"/>
                <a:gd name="T20" fmla="*/ 0 w 24"/>
                <a:gd name="T21" fmla="*/ 13 h 26"/>
                <a:gd name="T22" fmla="*/ 0 w 24"/>
                <a:gd name="T23" fmla="*/ 13 h 26"/>
                <a:gd name="T24" fmla="*/ 0 w 24"/>
                <a:gd name="T25" fmla="*/ 8 h 26"/>
                <a:gd name="T26" fmla="*/ 2 w 24"/>
                <a:gd name="T27" fmla="*/ 4 h 26"/>
                <a:gd name="T28" fmla="*/ 6 w 24"/>
                <a:gd name="T29" fmla="*/ 1 h 26"/>
                <a:gd name="T30" fmla="*/ 11 w 24"/>
                <a:gd name="T31" fmla="*/ 0 h 26"/>
                <a:gd name="T32" fmla="*/ 11 w 24"/>
                <a:gd name="T33" fmla="*/ 0 h 26"/>
                <a:gd name="T34" fmla="*/ 17 w 24"/>
                <a:gd name="T35" fmla="*/ 1 h 26"/>
                <a:gd name="T36" fmla="*/ 21 w 24"/>
                <a:gd name="T37" fmla="*/ 4 h 26"/>
                <a:gd name="T38" fmla="*/ 23 w 24"/>
                <a:gd name="T39" fmla="*/ 8 h 26"/>
                <a:gd name="T40" fmla="*/ 24 w 24"/>
                <a:gd name="T41" fmla="*/ 13 h 26"/>
                <a:gd name="T42" fmla="*/ 24 w 24"/>
                <a:gd name="T43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6">
                  <a:moveTo>
                    <a:pt x="24" y="13"/>
                  </a:moveTo>
                  <a:lnTo>
                    <a:pt x="24" y="13"/>
                  </a:lnTo>
                  <a:lnTo>
                    <a:pt x="24" y="18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8" y="25"/>
                  </a:lnTo>
                  <a:lnTo>
                    <a:pt x="4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7" y="1"/>
                  </a:lnTo>
                  <a:lnTo>
                    <a:pt x="21" y="4"/>
                  </a:lnTo>
                  <a:lnTo>
                    <a:pt x="23" y="8"/>
                  </a:lnTo>
                  <a:lnTo>
                    <a:pt x="24" y="13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51" name="Freeform 20735"/>
            <p:cNvSpPr/>
            <p:nvPr/>
          </p:nvSpPr>
          <p:spPr bwMode="auto">
            <a:xfrm>
              <a:off x="-1760538" y="3381375"/>
              <a:ext cx="39688" cy="41275"/>
            </a:xfrm>
            <a:custGeom>
              <a:avLst/>
              <a:gdLst>
                <a:gd name="T0" fmla="*/ 25 w 25"/>
                <a:gd name="T1" fmla="*/ 13 h 26"/>
                <a:gd name="T2" fmla="*/ 25 w 25"/>
                <a:gd name="T3" fmla="*/ 13 h 26"/>
                <a:gd name="T4" fmla="*/ 25 w 25"/>
                <a:gd name="T5" fmla="*/ 17 h 26"/>
                <a:gd name="T6" fmla="*/ 22 w 25"/>
                <a:gd name="T7" fmla="*/ 23 h 26"/>
                <a:gd name="T8" fmla="*/ 18 w 25"/>
                <a:gd name="T9" fmla="*/ 25 h 26"/>
                <a:gd name="T10" fmla="*/ 13 w 25"/>
                <a:gd name="T11" fmla="*/ 26 h 26"/>
                <a:gd name="T12" fmla="*/ 13 w 25"/>
                <a:gd name="T13" fmla="*/ 26 h 26"/>
                <a:gd name="T14" fmla="*/ 8 w 25"/>
                <a:gd name="T15" fmla="*/ 25 h 26"/>
                <a:gd name="T16" fmla="*/ 4 w 25"/>
                <a:gd name="T17" fmla="*/ 23 h 26"/>
                <a:gd name="T18" fmla="*/ 1 w 25"/>
                <a:gd name="T19" fmla="*/ 19 h 26"/>
                <a:gd name="T20" fmla="*/ 0 w 25"/>
                <a:gd name="T21" fmla="*/ 13 h 26"/>
                <a:gd name="T22" fmla="*/ 0 w 25"/>
                <a:gd name="T23" fmla="*/ 13 h 26"/>
                <a:gd name="T24" fmla="*/ 0 w 25"/>
                <a:gd name="T25" fmla="*/ 8 h 26"/>
                <a:gd name="T26" fmla="*/ 3 w 25"/>
                <a:gd name="T27" fmla="*/ 4 h 26"/>
                <a:gd name="T28" fmla="*/ 6 w 25"/>
                <a:gd name="T29" fmla="*/ 2 h 26"/>
                <a:gd name="T30" fmla="*/ 12 w 25"/>
                <a:gd name="T31" fmla="*/ 0 h 26"/>
                <a:gd name="T32" fmla="*/ 12 w 25"/>
                <a:gd name="T33" fmla="*/ 0 h 26"/>
                <a:gd name="T34" fmla="*/ 17 w 25"/>
                <a:gd name="T35" fmla="*/ 2 h 26"/>
                <a:gd name="T36" fmla="*/ 21 w 25"/>
                <a:gd name="T37" fmla="*/ 4 h 26"/>
                <a:gd name="T38" fmla="*/ 23 w 25"/>
                <a:gd name="T39" fmla="*/ 8 h 26"/>
                <a:gd name="T40" fmla="*/ 25 w 25"/>
                <a:gd name="T41" fmla="*/ 13 h 26"/>
                <a:gd name="T42" fmla="*/ 25 w 25"/>
                <a:gd name="T43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6">
                  <a:moveTo>
                    <a:pt x="25" y="13"/>
                  </a:moveTo>
                  <a:lnTo>
                    <a:pt x="25" y="13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8" y="25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8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21" y="4"/>
                  </a:lnTo>
                  <a:lnTo>
                    <a:pt x="23" y="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52" name="Freeform 20736"/>
            <p:cNvSpPr/>
            <p:nvPr/>
          </p:nvSpPr>
          <p:spPr bwMode="auto">
            <a:xfrm>
              <a:off x="-2805113" y="2170113"/>
              <a:ext cx="77788" cy="36513"/>
            </a:xfrm>
            <a:custGeom>
              <a:avLst/>
              <a:gdLst>
                <a:gd name="T0" fmla="*/ 25 w 49"/>
                <a:gd name="T1" fmla="*/ 0 h 23"/>
                <a:gd name="T2" fmla="*/ 25 w 49"/>
                <a:gd name="T3" fmla="*/ 0 h 23"/>
                <a:gd name="T4" fmla="*/ 29 w 49"/>
                <a:gd name="T5" fmla="*/ 0 h 23"/>
                <a:gd name="T6" fmla="*/ 34 w 49"/>
                <a:gd name="T7" fmla="*/ 3 h 23"/>
                <a:gd name="T8" fmla="*/ 38 w 49"/>
                <a:gd name="T9" fmla="*/ 4 h 23"/>
                <a:gd name="T10" fmla="*/ 42 w 49"/>
                <a:gd name="T11" fmla="*/ 7 h 23"/>
                <a:gd name="T12" fmla="*/ 45 w 49"/>
                <a:gd name="T13" fmla="*/ 10 h 23"/>
                <a:gd name="T14" fmla="*/ 46 w 49"/>
                <a:gd name="T15" fmla="*/ 14 h 23"/>
                <a:gd name="T16" fmla="*/ 47 w 49"/>
                <a:gd name="T17" fmla="*/ 20 h 23"/>
                <a:gd name="T18" fmla="*/ 49 w 49"/>
                <a:gd name="T19" fmla="*/ 23 h 23"/>
                <a:gd name="T20" fmla="*/ 0 w 49"/>
                <a:gd name="T21" fmla="*/ 23 h 23"/>
                <a:gd name="T22" fmla="*/ 0 w 49"/>
                <a:gd name="T23" fmla="*/ 23 h 23"/>
                <a:gd name="T24" fmla="*/ 2 w 49"/>
                <a:gd name="T25" fmla="*/ 20 h 23"/>
                <a:gd name="T26" fmla="*/ 3 w 49"/>
                <a:gd name="T27" fmla="*/ 14 h 23"/>
                <a:gd name="T28" fmla="*/ 6 w 49"/>
                <a:gd name="T29" fmla="*/ 10 h 23"/>
                <a:gd name="T30" fmla="*/ 8 w 49"/>
                <a:gd name="T31" fmla="*/ 7 h 23"/>
                <a:gd name="T32" fmla="*/ 11 w 49"/>
                <a:gd name="T33" fmla="*/ 4 h 23"/>
                <a:gd name="T34" fmla="*/ 16 w 49"/>
                <a:gd name="T35" fmla="*/ 3 h 23"/>
                <a:gd name="T36" fmla="*/ 20 w 49"/>
                <a:gd name="T37" fmla="*/ 0 h 23"/>
                <a:gd name="T38" fmla="*/ 25 w 49"/>
                <a:gd name="T3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23">
                  <a:moveTo>
                    <a:pt x="25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4" y="3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0"/>
                  </a:lnTo>
                  <a:lnTo>
                    <a:pt x="46" y="14"/>
                  </a:lnTo>
                  <a:lnTo>
                    <a:pt x="47" y="20"/>
                  </a:lnTo>
                  <a:lnTo>
                    <a:pt x="49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20"/>
                  </a:lnTo>
                  <a:lnTo>
                    <a:pt x="3" y="14"/>
                  </a:lnTo>
                  <a:lnTo>
                    <a:pt x="6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6" y="3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53" name="Freeform 20737"/>
            <p:cNvSpPr/>
            <p:nvPr/>
          </p:nvSpPr>
          <p:spPr bwMode="auto">
            <a:xfrm>
              <a:off x="-2805113" y="2170113"/>
              <a:ext cx="77788" cy="36513"/>
            </a:xfrm>
            <a:custGeom>
              <a:avLst/>
              <a:gdLst>
                <a:gd name="T0" fmla="*/ 25 w 49"/>
                <a:gd name="T1" fmla="*/ 0 h 23"/>
                <a:gd name="T2" fmla="*/ 25 w 49"/>
                <a:gd name="T3" fmla="*/ 0 h 23"/>
                <a:gd name="T4" fmla="*/ 29 w 49"/>
                <a:gd name="T5" fmla="*/ 0 h 23"/>
                <a:gd name="T6" fmla="*/ 34 w 49"/>
                <a:gd name="T7" fmla="*/ 3 h 23"/>
                <a:gd name="T8" fmla="*/ 38 w 49"/>
                <a:gd name="T9" fmla="*/ 4 h 23"/>
                <a:gd name="T10" fmla="*/ 42 w 49"/>
                <a:gd name="T11" fmla="*/ 7 h 23"/>
                <a:gd name="T12" fmla="*/ 45 w 49"/>
                <a:gd name="T13" fmla="*/ 10 h 23"/>
                <a:gd name="T14" fmla="*/ 46 w 49"/>
                <a:gd name="T15" fmla="*/ 14 h 23"/>
                <a:gd name="T16" fmla="*/ 47 w 49"/>
                <a:gd name="T17" fmla="*/ 20 h 23"/>
                <a:gd name="T18" fmla="*/ 49 w 49"/>
                <a:gd name="T19" fmla="*/ 23 h 23"/>
                <a:gd name="T20" fmla="*/ 0 w 49"/>
                <a:gd name="T21" fmla="*/ 23 h 23"/>
                <a:gd name="T22" fmla="*/ 0 w 49"/>
                <a:gd name="T23" fmla="*/ 23 h 23"/>
                <a:gd name="T24" fmla="*/ 2 w 49"/>
                <a:gd name="T25" fmla="*/ 20 h 23"/>
                <a:gd name="T26" fmla="*/ 3 w 49"/>
                <a:gd name="T27" fmla="*/ 14 h 23"/>
                <a:gd name="T28" fmla="*/ 6 w 49"/>
                <a:gd name="T29" fmla="*/ 10 h 23"/>
                <a:gd name="T30" fmla="*/ 8 w 49"/>
                <a:gd name="T31" fmla="*/ 7 h 23"/>
                <a:gd name="T32" fmla="*/ 11 w 49"/>
                <a:gd name="T33" fmla="*/ 4 h 23"/>
                <a:gd name="T34" fmla="*/ 16 w 49"/>
                <a:gd name="T35" fmla="*/ 3 h 23"/>
                <a:gd name="T36" fmla="*/ 20 w 49"/>
                <a:gd name="T37" fmla="*/ 0 h 23"/>
                <a:gd name="T38" fmla="*/ 25 w 49"/>
                <a:gd name="T3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23">
                  <a:moveTo>
                    <a:pt x="25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4" y="3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0"/>
                  </a:lnTo>
                  <a:lnTo>
                    <a:pt x="46" y="14"/>
                  </a:lnTo>
                  <a:lnTo>
                    <a:pt x="47" y="20"/>
                  </a:lnTo>
                  <a:lnTo>
                    <a:pt x="49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20"/>
                  </a:lnTo>
                  <a:lnTo>
                    <a:pt x="3" y="14"/>
                  </a:lnTo>
                  <a:lnTo>
                    <a:pt x="6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6" y="3"/>
                  </a:lnTo>
                  <a:lnTo>
                    <a:pt x="20" y="0"/>
                  </a:lnTo>
                  <a:lnTo>
                    <a:pt x="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pic>
          <p:nvPicPr>
            <p:cNvPr id="254" name="Picture 20738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2813050" y="2197100"/>
              <a:ext cx="936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5" name="Freeform 20739"/>
            <p:cNvSpPr/>
            <p:nvPr/>
          </p:nvSpPr>
          <p:spPr bwMode="auto">
            <a:xfrm>
              <a:off x="-2805113" y="2206625"/>
              <a:ext cx="77788" cy="0"/>
            </a:xfrm>
            <a:custGeom>
              <a:avLst/>
              <a:gdLst>
                <a:gd name="T0" fmla="*/ 49 w 49"/>
                <a:gd name="T1" fmla="*/ 0 w 49"/>
                <a:gd name="T2" fmla="*/ 0 w 49"/>
                <a:gd name="T3" fmla="*/ 0 w 49"/>
                <a:gd name="T4" fmla="*/ 0 w 49"/>
                <a:gd name="T5" fmla="*/ 49 w 49"/>
                <a:gd name="T6" fmla="*/ 49 w 49"/>
                <a:gd name="T7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AD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56" name="Freeform 20740"/>
            <p:cNvSpPr/>
            <p:nvPr/>
          </p:nvSpPr>
          <p:spPr bwMode="auto">
            <a:xfrm>
              <a:off x="-2805113" y="2206625"/>
              <a:ext cx="77788" cy="0"/>
            </a:xfrm>
            <a:custGeom>
              <a:avLst/>
              <a:gdLst>
                <a:gd name="T0" fmla="*/ 49 w 49"/>
                <a:gd name="T1" fmla="*/ 0 w 49"/>
                <a:gd name="T2" fmla="*/ 0 w 49"/>
                <a:gd name="T3" fmla="*/ 0 w 49"/>
                <a:gd name="T4" fmla="*/ 0 w 49"/>
                <a:gd name="T5" fmla="*/ 49 w 49"/>
                <a:gd name="T6" fmla="*/ 49 w 49"/>
                <a:gd name="T7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57" name="Freeform 20741"/>
            <p:cNvSpPr/>
            <p:nvPr/>
          </p:nvSpPr>
          <p:spPr bwMode="auto">
            <a:xfrm>
              <a:off x="-2668588" y="2076450"/>
              <a:ext cx="77788" cy="38100"/>
            </a:xfrm>
            <a:custGeom>
              <a:avLst/>
              <a:gdLst>
                <a:gd name="T0" fmla="*/ 25 w 49"/>
                <a:gd name="T1" fmla="*/ 0 h 24"/>
                <a:gd name="T2" fmla="*/ 25 w 49"/>
                <a:gd name="T3" fmla="*/ 0 h 24"/>
                <a:gd name="T4" fmla="*/ 29 w 49"/>
                <a:gd name="T5" fmla="*/ 0 h 24"/>
                <a:gd name="T6" fmla="*/ 34 w 49"/>
                <a:gd name="T7" fmla="*/ 2 h 24"/>
                <a:gd name="T8" fmla="*/ 38 w 49"/>
                <a:gd name="T9" fmla="*/ 4 h 24"/>
                <a:gd name="T10" fmla="*/ 42 w 49"/>
                <a:gd name="T11" fmla="*/ 7 h 24"/>
                <a:gd name="T12" fmla="*/ 45 w 49"/>
                <a:gd name="T13" fmla="*/ 11 h 24"/>
                <a:gd name="T14" fmla="*/ 46 w 49"/>
                <a:gd name="T15" fmla="*/ 15 h 24"/>
                <a:gd name="T16" fmla="*/ 47 w 49"/>
                <a:gd name="T17" fmla="*/ 19 h 24"/>
                <a:gd name="T18" fmla="*/ 49 w 49"/>
                <a:gd name="T19" fmla="*/ 24 h 24"/>
                <a:gd name="T20" fmla="*/ 0 w 49"/>
                <a:gd name="T21" fmla="*/ 24 h 24"/>
                <a:gd name="T22" fmla="*/ 0 w 49"/>
                <a:gd name="T23" fmla="*/ 24 h 24"/>
                <a:gd name="T24" fmla="*/ 2 w 49"/>
                <a:gd name="T25" fmla="*/ 19 h 24"/>
                <a:gd name="T26" fmla="*/ 3 w 49"/>
                <a:gd name="T27" fmla="*/ 15 h 24"/>
                <a:gd name="T28" fmla="*/ 6 w 49"/>
                <a:gd name="T29" fmla="*/ 11 h 24"/>
                <a:gd name="T30" fmla="*/ 8 w 49"/>
                <a:gd name="T31" fmla="*/ 7 h 24"/>
                <a:gd name="T32" fmla="*/ 11 w 49"/>
                <a:gd name="T33" fmla="*/ 4 h 24"/>
                <a:gd name="T34" fmla="*/ 16 w 49"/>
                <a:gd name="T35" fmla="*/ 2 h 24"/>
                <a:gd name="T36" fmla="*/ 20 w 49"/>
                <a:gd name="T37" fmla="*/ 0 h 24"/>
                <a:gd name="T38" fmla="*/ 25 w 49"/>
                <a:gd name="T3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24">
                  <a:moveTo>
                    <a:pt x="25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6" y="15"/>
                  </a:lnTo>
                  <a:lnTo>
                    <a:pt x="47" y="19"/>
                  </a:lnTo>
                  <a:lnTo>
                    <a:pt x="49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6" y="11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58" name="Freeform 20742"/>
            <p:cNvSpPr/>
            <p:nvPr/>
          </p:nvSpPr>
          <p:spPr bwMode="auto">
            <a:xfrm>
              <a:off x="-2668588" y="2076450"/>
              <a:ext cx="77788" cy="38100"/>
            </a:xfrm>
            <a:custGeom>
              <a:avLst/>
              <a:gdLst>
                <a:gd name="T0" fmla="*/ 25 w 49"/>
                <a:gd name="T1" fmla="*/ 0 h 24"/>
                <a:gd name="T2" fmla="*/ 25 w 49"/>
                <a:gd name="T3" fmla="*/ 0 h 24"/>
                <a:gd name="T4" fmla="*/ 29 w 49"/>
                <a:gd name="T5" fmla="*/ 0 h 24"/>
                <a:gd name="T6" fmla="*/ 34 w 49"/>
                <a:gd name="T7" fmla="*/ 2 h 24"/>
                <a:gd name="T8" fmla="*/ 38 w 49"/>
                <a:gd name="T9" fmla="*/ 4 h 24"/>
                <a:gd name="T10" fmla="*/ 42 w 49"/>
                <a:gd name="T11" fmla="*/ 7 h 24"/>
                <a:gd name="T12" fmla="*/ 45 w 49"/>
                <a:gd name="T13" fmla="*/ 11 h 24"/>
                <a:gd name="T14" fmla="*/ 46 w 49"/>
                <a:gd name="T15" fmla="*/ 15 h 24"/>
                <a:gd name="T16" fmla="*/ 47 w 49"/>
                <a:gd name="T17" fmla="*/ 19 h 24"/>
                <a:gd name="T18" fmla="*/ 49 w 49"/>
                <a:gd name="T19" fmla="*/ 24 h 24"/>
                <a:gd name="T20" fmla="*/ 0 w 49"/>
                <a:gd name="T21" fmla="*/ 24 h 24"/>
                <a:gd name="T22" fmla="*/ 0 w 49"/>
                <a:gd name="T23" fmla="*/ 24 h 24"/>
                <a:gd name="T24" fmla="*/ 2 w 49"/>
                <a:gd name="T25" fmla="*/ 19 h 24"/>
                <a:gd name="T26" fmla="*/ 3 w 49"/>
                <a:gd name="T27" fmla="*/ 15 h 24"/>
                <a:gd name="T28" fmla="*/ 6 w 49"/>
                <a:gd name="T29" fmla="*/ 11 h 24"/>
                <a:gd name="T30" fmla="*/ 8 w 49"/>
                <a:gd name="T31" fmla="*/ 7 h 24"/>
                <a:gd name="T32" fmla="*/ 11 w 49"/>
                <a:gd name="T33" fmla="*/ 4 h 24"/>
                <a:gd name="T34" fmla="*/ 16 w 49"/>
                <a:gd name="T35" fmla="*/ 2 h 24"/>
                <a:gd name="T36" fmla="*/ 20 w 49"/>
                <a:gd name="T37" fmla="*/ 0 h 24"/>
                <a:gd name="T38" fmla="*/ 25 w 49"/>
                <a:gd name="T3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24">
                  <a:moveTo>
                    <a:pt x="25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6" y="15"/>
                  </a:lnTo>
                  <a:lnTo>
                    <a:pt x="47" y="19"/>
                  </a:lnTo>
                  <a:lnTo>
                    <a:pt x="49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6" y="11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59" name="Freeform 20743"/>
            <p:cNvSpPr>
              <a:spLocks noEditPoints="1"/>
            </p:cNvSpPr>
            <p:nvPr/>
          </p:nvSpPr>
          <p:spPr bwMode="auto">
            <a:xfrm>
              <a:off x="-2668588" y="2114550"/>
              <a:ext cx="77788" cy="0"/>
            </a:xfrm>
            <a:custGeom>
              <a:avLst/>
              <a:gdLst>
                <a:gd name="T0" fmla="*/ 0 w 49"/>
                <a:gd name="T1" fmla="*/ 0 w 49"/>
                <a:gd name="T2" fmla="*/ 0 w 49"/>
                <a:gd name="T3" fmla="*/ 0 w 49"/>
                <a:gd name="T4" fmla="*/ 0 w 49"/>
                <a:gd name="T5" fmla="*/ 49 w 49"/>
                <a:gd name="T6" fmla="*/ 49 w 49"/>
                <a:gd name="T7" fmla="*/ 49 w 49"/>
                <a:gd name="T8" fmla="*/ 49 w 49"/>
                <a:gd name="T9" fmla="*/ 0 w 49"/>
                <a:gd name="T10" fmla="*/ 0 w 49"/>
                <a:gd name="T11" fmla="*/ 49 w 49"/>
                <a:gd name="T12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</a:cxnLst>
              <a:rect l="0" t="0" r="r" b="b"/>
              <a:pathLst>
                <a:path w="4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9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60" name="Rectangle 20744"/>
            <p:cNvSpPr>
              <a:spLocks noChangeArrowheads="1"/>
            </p:cNvSpPr>
            <p:nvPr/>
          </p:nvSpPr>
          <p:spPr bwMode="auto">
            <a:xfrm>
              <a:off x="-2668588" y="2114550"/>
              <a:ext cx="1588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61" name="Freeform 20745"/>
            <p:cNvSpPr/>
            <p:nvPr/>
          </p:nvSpPr>
          <p:spPr bwMode="auto">
            <a:xfrm>
              <a:off x="-2668588" y="2114550"/>
              <a:ext cx="77788" cy="0"/>
            </a:xfrm>
            <a:custGeom>
              <a:avLst/>
              <a:gdLst>
                <a:gd name="T0" fmla="*/ 49 w 49"/>
                <a:gd name="T1" fmla="*/ 49 w 49"/>
                <a:gd name="T2" fmla="*/ 49 w 49"/>
                <a:gd name="T3" fmla="*/ 49 w 49"/>
                <a:gd name="T4" fmla="*/ 0 w 49"/>
                <a:gd name="T5" fmla="*/ 0 w 49"/>
                <a:gd name="T6" fmla="*/ 49 w 49"/>
                <a:gd name="T7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9" y="0"/>
                  </a:lnTo>
                  <a:lnTo>
                    <a:pt x="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62" name="Freeform 20746"/>
            <p:cNvSpPr/>
            <p:nvPr/>
          </p:nvSpPr>
          <p:spPr bwMode="auto">
            <a:xfrm>
              <a:off x="-2668588" y="2114550"/>
              <a:ext cx="77788" cy="0"/>
            </a:xfrm>
            <a:custGeom>
              <a:avLst/>
              <a:gdLst>
                <a:gd name="T0" fmla="*/ 49 w 49"/>
                <a:gd name="T1" fmla="*/ 0 w 49"/>
                <a:gd name="T2" fmla="*/ 0 w 49"/>
                <a:gd name="T3" fmla="*/ 0 w 49"/>
                <a:gd name="T4" fmla="*/ 0 w 49"/>
                <a:gd name="T5" fmla="*/ 49 w 49"/>
                <a:gd name="T6" fmla="*/ 49 w 49"/>
                <a:gd name="T7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AD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63" name="Freeform 20747"/>
            <p:cNvSpPr/>
            <p:nvPr/>
          </p:nvSpPr>
          <p:spPr bwMode="auto">
            <a:xfrm>
              <a:off x="-2668588" y="2114550"/>
              <a:ext cx="77788" cy="0"/>
            </a:xfrm>
            <a:custGeom>
              <a:avLst/>
              <a:gdLst>
                <a:gd name="T0" fmla="*/ 49 w 49"/>
                <a:gd name="T1" fmla="*/ 0 w 49"/>
                <a:gd name="T2" fmla="*/ 0 w 49"/>
                <a:gd name="T3" fmla="*/ 0 w 49"/>
                <a:gd name="T4" fmla="*/ 0 w 49"/>
                <a:gd name="T5" fmla="*/ 49 w 49"/>
                <a:gd name="T6" fmla="*/ 49 w 49"/>
                <a:gd name="T7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64" name="Freeform 20748"/>
            <p:cNvSpPr/>
            <p:nvPr/>
          </p:nvSpPr>
          <p:spPr bwMode="auto">
            <a:xfrm>
              <a:off x="-2527300" y="2041525"/>
              <a:ext cx="76200" cy="38100"/>
            </a:xfrm>
            <a:custGeom>
              <a:avLst/>
              <a:gdLst>
                <a:gd name="T0" fmla="*/ 25 w 48"/>
                <a:gd name="T1" fmla="*/ 0 h 24"/>
                <a:gd name="T2" fmla="*/ 25 w 48"/>
                <a:gd name="T3" fmla="*/ 0 h 24"/>
                <a:gd name="T4" fmla="*/ 29 w 48"/>
                <a:gd name="T5" fmla="*/ 0 h 24"/>
                <a:gd name="T6" fmla="*/ 34 w 48"/>
                <a:gd name="T7" fmla="*/ 2 h 24"/>
                <a:gd name="T8" fmla="*/ 38 w 48"/>
                <a:gd name="T9" fmla="*/ 4 h 24"/>
                <a:gd name="T10" fmla="*/ 40 w 48"/>
                <a:gd name="T11" fmla="*/ 7 h 24"/>
                <a:gd name="T12" fmla="*/ 44 w 48"/>
                <a:gd name="T13" fmla="*/ 11 h 24"/>
                <a:gd name="T14" fmla="*/ 45 w 48"/>
                <a:gd name="T15" fmla="*/ 15 h 24"/>
                <a:gd name="T16" fmla="*/ 47 w 48"/>
                <a:gd name="T17" fmla="*/ 18 h 24"/>
                <a:gd name="T18" fmla="*/ 48 w 48"/>
                <a:gd name="T19" fmla="*/ 24 h 24"/>
                <a:gd name="T20" fmla="*/ 0 w 48"/>
                <a:gd name="T21" fmla="*/ 24 h 24"/>
                <a:gd name="T22" fmla="*/ 0 w 48"/>
                <a:gd name="T23" fmla="*/ 24 h 24"/>
                <a:gd name="T24" fmla="*/ 1 w 48"/>
                <a:gd name="T25" fmla="*/ 18 h 24"/>
                <a:gd name="T26" fmla="*/ 3 w 48"/>
                <a:gd name="T27" fmla="*/ 15 h 24"/>
                <a:gd name="T28" fmla="*/ 5 w 48"/>
                <a:gd name="T29" fmla="*/ 11 h 24"/>
                <a:gd name="T30" fmla="*/ 8 w 48"/>
                <a:gd name="T31" fmla="*/ 7 h 24"/>
                <a:gd name="T32" fmla="*/ 10 w 48"/>
                <a:gd name="T33" fmla="*/ 4 h 24"/>
                <a:gd name="T34" fmla="*/ 16 w 48"/>
                <a:gd name="T35" fmla="*/ 2 h 24"/>
                <a:gd name="T36" fmla="*/ 19 w 48"/>
                <a:gd name="T37" fmla="*/ 0 h 24"/>
                <a:gd name="T38" fmla="*/ 25 w 48"/>
                <a:gd name="T3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" h="24">
                  <a:moveTo>
                    <a:pt x="25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0" y="7"/>
                  </a:lnTo>
                  <a:lnTo>
                    <a:pt x="44" y="11"/>
                  </a:lnTo>
                  <a:lnTo>
                    <a:pt x="45" y="15"/>
                  </a:lnTo>
                  <a:lnTo>
                    <a:pt x="47" y="18"/>
                  </a:lnTo>
                  <a:lnTo>
                    <a:pt x="48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8" y="7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19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65" name="Freeform 20749"/>
            <p:cNvSpPr/>
            <p:nvPr/>
          </p:nvSpPr>
          <p:spPr bwMode="auto">
            <a:xfrm>
              <a:off x="-2527300" y="2041525"/>
              <a:ext cx="76200" cy="38100"/>
            </a:xfrm>
            <a:custGeom>
              <a:avLst/>
              <a:gdLst>
                <a:gd name="T0" fmla="*/ 25 w 48"/>
                <a:gd name="T1" fmla="*/ 0 h 24"/>
                <a:gd name="T2" fmla="*/ 25 w 48"/>
                <a:gd name="T3" fmla="*/ 0 h 24"/>
                <a:gd name="T4" fmla="*/ 29 w 48"/>
                <a:gd name="T5" fmla="*/ 0 h 24"/>
                <a:gd name="T6" fmla="*/ 34 w 48"/>
                <a:gd name="T7" fmla="*/ 2 h 24"/>
                <a:gd name="T8" fmla="*/ 38 w 48"/>
                <a:gd name="T9" fmla="*/ 4 h 24"/>
                <a:gd name="T10" fmla="*/ 40 w 48"/>
                <a:gd name="T11" fmla="*/ 7 h 24"/>
                <a:gd name="T12" fmla="*/ 44 w 48"/>
                <a:gd name="T13" fmla="*/ 11 h 24"/>
                <a:gd name="T14" fmla="*/ 45 w 48"/>
                <a:gd name="T15" fmla="*/ 15 h 24"/>
                <a:gd name="T16" fmla="*/ 47 w 48"/>
                <a:gd name="T17" fmla="*/ 18 h 24"/>
                <a:gd name="T18" fmla="*/ 48 w 48"/>
                <a:gd name="T19" fmla="*/ 24 h 24"/>
                <a:gd name="T20" fmla="*/ 0 w 48"/>
                <a:gd name="T21" fmla="*/ 24 h 24"/>
                <a:gd name="T22" fmla="*/ 0 w 48"/>
                <a:gd name="T23" fmla="*/ 24 h 24"/>
                <a:gd name="T24" fmla="*/ 1 w 48"/>
                <a:gd name="T25" fmla="*/ 18 h 24"/>
                <a:gd name="T26" fmla="*/ 3 w 48"/>
                <a:gd name="T27" fmla="*/ 15 h 24"/>
                <a:gd name="T28" fmla="*/ 5 w 48"/>
                <a:gd name="T29" fmla="*/ 11 h 24"/>
                <a:gd name="T30" fmla="*/ 8 w 48"/>
                <a:gd name="T31" fmla="*/ 7 h 24"/>
                <a:gd name="T32" fmla="*/ 10 w 48"/>
                <a:gd name="T33" fmla="*/ 4 h 24"/>
                <a:gd name="T34" fmla="*/ 16 w 48"/>
                <a:gd name="T35" fmla="*/ 2 h 24"/>
                <a:gd name="T36" fmla="*/ 19 w 48"/>
                <a:gd name="T37" fmla="*/ 0 h 24"/>
                <a:gd name="T38" fmla="*/ 25 w 48"/>
                <a:gd name="T3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" h="24">
                  <a:moveTo>
                    <a:pt x="25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0" y="7"/>
                  </a:lnTo>
                  <a:lnTo>
                    <a:pt x="44" y="11"/>
                  </a:lnTo>
                  <a:lnTo>
                    <a:pt x="45" y="15"/>
                  </a:lnTo>
                  <a:lnTo>
                    <a:pt x="47" y="18"/>
                  </a:lnTo>
                  <a:lnTo>
                    <a:pt x="48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8" y="7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19" y="0"/>
                  </a:lnTo>
                  <a:lnTo>
                    <a:pt x="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66" name="Freeform 20750"/>
            <p:cNvSpPr>
              <a:spLocks noEditPoints="1"/>
            </p:cNvSpPr>
            <p:nvPr/>
          </p:nvSpPr>
          <p:spPr bwMode="auto">
            <a:xfrm>
              <a:off x="-2527300" y="2079625"/>
              <a:ext cx="76200" cy="0"/>
            </a:xfrm>
            <a:custGeom>
              <a:avLst/>
              <a:gdLst>
                <a:gd name="T0" fmla="*/ 0 w 48"/>
                <a:gd name="T1" fmla="*/ 0 w 48"/>
                <a:gd name="T2" fmla="*/ 0 w 48"/>
                <a:gd name="T3" fmla="*/ 0 w 48"/>
                <a:gd name="T4" fmla="*/ 0 w 48"/>
                <a:gd name="T5" fmla="*/ 48 w 48"/>
                <a:gd name="T6" fmla="*/ 48 w 48"/>
                <a:gd name="T7" fmla="*/ 48 w 48"/>
                <a:gd name="T8" fmla="*/ 48 w 48"/>
                <a:gd name="T9" fmla="*/ 0 w 48"/>
                <a:gd name="T10" fmla="*/ 0 w 48"/>
                <a:gd name="T11" fmla="*/ 48 w 48"/>
                <a:gd name="T12" fmla="*/ 48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</a:cxnLst>
              <a:rect l="0" t="0" r="r" b="b"/>
              <a:pathLst>
                <a:path w="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9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67" name="Rectangle 20752"/>
            <p:cNvSpPr>
              <a:spLocks noChangeArrowheads="1"/>
            </p:cNvSpPr>
            <p:nvPr/>
          </p:nvSpPr>
          <p:spPr bwMode="auto">
            <a:xfrm>
              <a:off x="-2527300" y="2079625"/>
              <a:ext cx="1588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68" name="Freeform 20753"/>
            <p:cNvSpPr/>
            <p:nvPr/>
          </p:nvSpPr>
          <p:spPr bwMode="auto">
            <a:xfrm>
              <a:off x="-2527300" y="2079625"/>
              <a:ext cx="76200" cy="0"/>
            </a:xfrm>
            <a:custGeom>
              <a:avLst/>
              <a:gdLst>
                <a:gd name="T0" fmla="*/ 48 w 48"/>
                <a:gd name="T1" fmla="*/ 48 w 48"/>
                <a:gd name="T2" fmla="*/ 48 w 48"/>
                <a:gd name="T3" fmla="*/ 48 w 48"/>
                <a:gd name="T4" fmla="*/ 0 w 48"/>
                <a:gd name="T5" fmla="*/ 0 w 48"/>
                <a:gd name="T6" fmla="*/ 48 w 48"/>
                <a:gd name="T7" fmla="*/ 48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8" y="0"/>
                  </a:lnTo>
                  <a:lnTo>
                    <a:pt x="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69" name="Freeform 20754"/>
            <p:cNvSpPr/>
            <p:nvPr/>
          </p:nvSpPr>
          <p:spPr bwMode="auto">
            <a:xfrm>
              <a:off x="-2527300" y="2079625"/>
              <a:ext cx="76200" cy="0"/>
            </a:xfrm>
            <a:custGeom>
              <a:avLst/>
              <a:gdLst>
                <a:gd name="T0" fmla="*/ 48 w 48"/>
                <a:gd name="T1" fmla="*/ 0 w 48"/>
                <a:gd name="T2" fmla="*/ 0 w 48"/>
                <a:gd name="T3" fmla="*/ 0 w 48"/>
                <a:gd name="T4" fmla="*/ 0 w 48"/>
                <a:gd name="T5" fmla="*/ 48 w 48"/>
                <a:gd name="T6" fmla="*/ 48 w 48"/>
                <a:gd name="T7" fmla="*/ 48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AD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70" name="Freeform 20755"/>
            <p:cNvSpPr/>
            <p:nvPr/>
          </p:nvSpPr>
          <p:spPr bwMode="auto">
            <a:xfrm>
              <a:off x="-2527300" y="2079625"/>
              <a:ext cx="76200" cy="0"/>
            </a:xfrm>
            <a:custGeom>
              <a:avLst/>
              <a:gdLst>
                <a:gd name="T0" fmla="*/ 48 w 48"/>
                <a:gd name="T1" fmla="*/ 0 w 48"/>
                <a:gd name="T2" fmla="*/ 0 w 48"/>
                <a:gd name="T3" fmla="*/ 0 w 48"/>
                <a:gd name="T4" fmla="*/ 0 w 48"/>
                <a:gd name="T5" fmla="*/ 48 w 48"/>
                <a:gd name="T6" fmla="*/ 48 w 48"/>
                <a:gd name="T7" fmla="*/ 48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71" name="Freeform 20756"/>
            <p:cNvSpPr/>
            <p:nvPr/>
          </p:nvSpPr>
          <p:spPr bwMode="auto">
            <a:xfrm>
              <a:off x="-1874838" y="2130425"/>
              <a:ext cx="74613" cy="38100"/>
            </a:xfrm>
            <a:custGeom>
              <a:avLst/>
              <a:gdLst>
                <a:gd name="T0" fmla="*/ 24 w 47"/>
                <a:gd name="T1" fmla="*/ 0 h 24"/>
                <a:gd name="T2" fmla="*/ 24 w 47"/>
                <a:gd name="T3" fmla="*/ 0 h 24"/>
                <a:gd name="T4" fmla="*/ 29 w 47"/>
                <a:gd name="T5" fmla="*/ 0 h 24"/>
                <a:gd name="T6" fmla="*/ 33 w 47"/>
                <a:gd name="T7" fmla="*/ 2 h 24"/>
                <a:gd name="T8" fmla="*/ 37 w 47"/>
                <a:gd name="T9" fmla="*/ 4 h 24"/>
                <a:gd name="T10" fmla="*/ 41 w 47"/>
                <a:gd name="T11" fmla="*/ 7 h 24"/>
                <a:gd name="T12" fmla="*/ 43 w 47"/>
                <a:gd name="T13" fmla="*/ 11 h 24"/>
                <a:gd name="T14" fmla="*/ 46 w 47"/>
                <a:gd name="T15" fmla="*/ 15 h 24"/>
                <a:gd name="T16" fmla="*/ 47 w 47"/>
                <a:gd name="T17" fmla="*/ 18 h 24"/>
                <a:gd name="T18" fmla="*/ 47 w 47"/>
                <a:gd name="T19" fmla="*/ 24 h 24"/>
                <a:gd name="T20" fmla="*/ 0 w 47"/>
                <a:gd name="T21" fmla="*/ 24 h 24"/>
                <a:gd name="T22" fmla="*/ 0 w 47"/>
                <a:gd name="T23" fmla="*/ 24 h 24"/>
                <a:gd name="T24" fmla="*/ 0 w 47"/>
                <a:gd name="T25" fmla="*/ 18 h 24"/>
                <a:gd name="T26" fmla="*/ 2 w 47"/>
                <a:gd name="T27" fmla="*/ 15 h 24"/>
                <a:gd name="T28" fmla="*/ 4 w 47"/>
                <a:gd name="T29" fmla="*/ 11 h 24"/>
                <a:gd name="T30" fmla="*/ 7 w 47"/>
                <a:gd name="T31" fmla="*/ 7 h 24"/>
                <a:gd name="T32" fmla="*/ 11 w 47"/>
                <a:gd name="T33" fmla="*/ 4 h 24"/>
                <a:gd name="T34" fmla="*/ 15 w 47"/>
                <a:gd name="T35" fmla="*/ 2 h 24"/>
                <a:gd name="T36" fmla="*/ 19 w 47"/>
                <a:gd name="T37" fmla="*/ 0 h 24"/>
                <a:gd name="T38" fmla="*/ 24 w 47"/>
                <a:gd name="T3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24">
                  <a:moveTo>
                    <a:pt x="24" y="0"/>
                  </a:moveTo>
                  <a:lnTo>
                    <a:pt x="24" y="0"/>
                  </a:lnTo>
                  <a:lnTo>
                    <a:pt x="29" y="0"/>
                  </a:lnTo>
                  <a:lnTo>
                    <a:pt x="33" y="2"/>
                  </a:lnTo>
                  <a:lnTo>
                    <a:pt x="37" y="4"/>
                  </a:lnTo>
                  <a:lnTo>
                    <a:pt x="41" y="7"/>
                  </a:lnTo>
                  <a:lnTo>
                    <a:pt x="43" y="11"/>
                  </a:lnTo>
                  <a:lnTo>
                    <a:pt x="46" y="15"/>
                  </a:lnTo>
                  <a:lnTo>
                    <a:pt x="47" y="18"/>
                  </a:lnTo>
                  <a:lnTo>
                    <a:pt x="47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72" name="Freeform 20757"/>
            <p:cNvSpPr/>
            <p:nvPr/>
          </p:nvSpPr>
          <p:spPr bwMode="auto">
            <a:xfrm>
              <a:off x="-1874838" y="2130425"/>
              <a:ext cx="74613" cy="38100"/>
            </a:xfrm>
            <a:custGeom>
              <a:avLst/>
              <a:gdLst>
                <a:gd name="T0" fmla="*/ 24 w 47"/>
                <a:gd name="T1" fmla="*/ 0 h 24"/>
                <a:gd name="T2" fmla="*/ 24 w 47"/>
                <a:gd name="T3" fmla="*/ 0 h 24"/>
                <a:gd name="T4" fmla="*/ 29 w 47"/>
                <a:gd name="T5" fmla="*/ 0 h 24"/>
                <a:gd name="T6" fmla="*/ 33 w 47"/>
                <a:gd name="T7" fmla="*/ 2 h 24"/>
                <a:gd name="T8" fmla="*/ 37 w 47"/>
                <a:gd name="T9" fmla="*/ 4 h 24"/>
                <a:gd name="T10" fmla="*/ 41 w 47"/>
                <a:gd name="T11" fmla="*/ 7 h 24"/>
                <a:gd name="T12" fmla="*/ 43 w 47"/>
                <a:gd name="T13" fmla="*/ 11 h 24"/>
                <a:gd name="T14" fmla="*/ 46 w 47"/>
                <a:gd name="T15" fmla="*/ 15 h 24"/>
                <a:gd name="T16" fmla="*/ 47 w 47"/>
                <a:gd name="T17" fmla="*/ 18 h 24"/>
                <a:gd name="T18" fmla="*/ 47 w 47"/>
                <a:gd name="T19" fmla="*/ 24 h 24"/>
                <a:gd name="T20" fmla="*/ 0 w 47"/>
                <a:gd name="T21" fmla="*/ 24 h 24"/>
                <a:gd name="T22" fmla="*/ 0 w 47"/>
                <a:gd name="T23" fmla="*/ 24 h 24"/>
                <a:gd name="T24" fmla="*/ 0 w 47"/>
                <a:gd name="T25" fmla="*/ 18 h 24"/>
                <a:gd name="T26" fmla="*/ 2 w 47"/>
                <a:gd name="T27" fmla="*/ 15 h 24"/>
                <a:gd name="T28" fmla="*/ 4 w 47"/>
                <a:gd name="T29" fmla="*/ 11 h 24"/>
                <a:gd name="T30" fmla="*/ 7 w 47"/>
                <a:gd name="T31" fmla="*/ 7 h 24"/>
                <a:gd name="T32" fmla="*/ 11 w 47"/>
                <a:gd name="T33" fmla="*/ 4 h 24"/>
                <a:gd name="T34" fmla="*/ 15 w 47"/>
                <a:gd name="T35" fmla="*/ 2 h 24"/>
                <a:gd name="T36" fmla="*/ 19 w 47"/>
                <a:gd name="T37" fmla="*/ 0 h 24"/>
                <a:gd name="T38" fmla="*/ 24 w 47"/>
                <a:gd name="T3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24">
                  <a:moveTo>
                    <a:pt x="24" y="0"/>
                  </a:moveTo>
                  <a:lnTo>
                    <a:pt x="24" y="0"/>
                  </a:lnTo>
                  <a:lnTo>
                    <a:pt x="29" y="0"/>
                  </a:lnTo>
                  <a:lnTo>
                    <a:pt x="33" y="2"/>
                  </a:lnTo>
                  <a:lnTo>
                    <a:pt x="37" y="4"/>
                  </a:lnTo>
                  <a:lnTo>
                    <a:pt x="41" y="7"/>
                  </a:lnTo>
                  <a:lnTo>
                    <a:pt x="43" y="11"/>
                  </a:lnTo>
                  <a:lnTo>
                    <a:pt x="46" y="15"/>
                  </a:lnTo>
                  <a:lnTo>
                    <a:pt x="47" y="18"/>
                  </a:lnTo>
                  <a:lnTo>
                    <a:pt x="47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73" name="Freeform 20758"/>
            <p:cNvSpPr>
              <a:spLocks noEditPoints="1"/>
            </p:cNvSpPr>
            <p:nvPr/>
          </p:nvSpPr>
          <p:spPr bwMode="auto">
            <a:xfrm>
              <a:off x="-1874838" y="2168525"/>
              <a:ext cx="74613" cy="0"/>
            </a:xfrm>
            <a:custGeom>
              <a:avLst/>
              <a:gdLst>
                <a:gd name="T0" fmla="*/ 0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  <a:gd name="T8" fmla="*/ 47 w 47"/>
                <a:gd name="T9" fmla="*/ 0 w 47"/>
                <a:gd name="T10" fmla="*/ 0 w 47"/>
                <a:gd name="T11" fmla="*/ 47 w 47"/>
                <a:gd name="T12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9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74" name="Rectangle 20759"/>
            <p:cNvSpPr>
              <a:spLocks noChangeArrowheads="1"/>
            </p:cNvSpPr>
            <p:nvPr/>
          </p:nvSpPr>
          <p:spPr bwMode="auto">
            <a:xfrm>
              <a:off x="-1874838" y="2168525"/>
              <a:ext cx="1588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75" name="Freeform 20760"/>
            <p:cNvSpPr/>
            <p:nvPr/>
          </p:nvSpPr>
          <p:spPr bwMode="auto">
            <a:xfrm>
              <a:off x="-1874838" y="2168525"/>
              <a:ext cx="74613" cy="0"/>
            </a:xfrm>
            <a:custGeom>
              <a:avLst/>
              <a:gdLst>
                <a:gd name="T0" fmla="*/ 47 w 47"/>
                <a:gd name="T1" fmla="*/ 47 w 47"/>
                <a:gd name="T2" fmla="*/ 47 w 47"/>
                <a:gd name="T3" fmla="*/ 47 w 47"/>
                <a:gd name="T4" fmla="*/ 0 w 47"/>
                <a:gd name="T5" fmla="*/ 0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76" name="Freeform 20761"/>
            <p:cNvSpPr/>
            <p:nvPr/>
          </p:nvSpPr>
          <p:spPr bwMode="auto">
            <a:xfrm>
              <a:off x="-1874838" y="2168525"/>
              <a:ext cx="74613" cy="0"/>
            </a:xfrm>
            <a:custGeom>
              <a:avLst/>
              <a:gdLst>
                <a:gd name="T0" fmla="*/ 47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AD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77" name="Freeform 20762"/>
            <p:cNvSpPr/>
            <p:nvPr/>
          </p:nvSpPr>
          <p:spPr bwMode="auto">
            <a:xfrm>
              <a:off x="-1874838" y="2168525"/>
              <a:ext cx="74613" cy="0"/>
            </a:xfrm>
            <a:custGeom>
              <a:avLst/>
              <a:gdLst>
                <a:gd name="T0" fmla="*/ 47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78" name="Freeform 20763"/>
            <p:cNvSpPr/>
            <p:nvPr/>
          </p:nvSpPr>
          <p:spPr bwMode="auto">
            <a:xfrm>
              <a:off x="-1744663" y="2038350"/>
              <a:ext cx="74613" cy="36513"/>
            </a:xfrm>
            <a:custGeom>
              <a:avLst/>
              <a:gdLst>
                <a:gd name="T0" fmla="*/ 24 w 47"/>
                <a:gd name="T1" fmla="*/ 0 h 23"/>
                <a:gd name="T2" fmla="*/ 24 w 47"/>
                <a:gd name="T3" fmla="*/ 0 h 23"/>
                <a:gd name="T4" fmla="*/ 29 w 47"/>
                <a:gd name="T5" fmla="*/ 0 h 23"/>
                <a:gd name="T6" fmla="*/ 33 w 47"/>
                <a:gd name="T7" fmla="*/ 1 h 23"/>
                <a:gd name="T8" fmla="*/ 37 w 47"/>
                <a:gd name="T9" fmla="*/ 4 h 23"/>
                <a:gd name="T10" fmla="*/ 41 w 47"/>
                <a:gd name="T11" fmla="*/ 6 h 23"/>
                <a:gd name="T12" fmla="*/ 43 w 47"/>
                <a:gd name="T13" fmla="*/ 10 h 23"/>
                <a:gd name="T14" fmla="*/ 46 w 47"/>
                <a:gd name="T15" fmla="*/ 14 h 23"/>
                <a:gd name="T16" fmla="*/ 47 w 47"/>
                <a:gd name="T17" fmla="*/ 18 h 23"/>
                <a:gd name="T18" fmla="*/ 47 w 47"/>
                <a:gd name="T19" fmla="*/ 23 h 23"/>
                <a:gd name="T20" fmla="*/ 0 w 47"/>
                <a:gd name="T21" fmla="*/ 23 h 23"/>
                <a:gd name="T22" fmla="*/ 0 w 47"/>
                <a:gd name="T23" fmla="*/ 23 h 23"/>
                <a:gd name="T24" fmla="*/ 0 w 47"/>
                <a:gd name="T25" fmla="*/ 18 h 23"/>
                <a:gd name="T26" fmla="*/ 3 w 47"/>
                <a:gd name="T27" fmla="*/ 14 h 23"/>
                <a:gd name="T28" fmla="*/ 4 w 47"/>
                <a:gd name="T29" fmla="*/ 10 h 23"/>
                <a:gd name="T30" fmla="*/ 7 w 47"/>
                <a:gd name="T31" fmla="*/ 6 h 23"/>
                <a:gd name="T32" fmla="*/ 11 w 47"/>
                <a:gd name="T33" fmla="*/ 4 h 23"/>
                <a:gd name="T34" fmla="*/ 15 w 47"/>
                <a:gd name="T35" fmla="*/ 1 h 23"/>
                <a:gd name="T36" fmla="*/ 20 w 47"/>
                <a:gd name="T37" fmla="*/ 0 h 23"/>
                <a:gd name="T38" fmla="*/ 24 w 47"/>
                <a:gd name="T3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23">
                  <a:moveTo>
                    <a:pt x="24" y="0"/>
                  </a:moveTo>
                  <a:lnTo>
                    <a:pt x="24" y="0"/>
                  </a:lnTo>
                  <a:lnTo>
                    <a:pt x="29" y="0"/>
                  </a:lnTo>
                  <a:lnTo>
                    <a:pt x="33" y="1"/>
                  </a:lnTo>
                  <a:lnTo>
                    <a:pt x="37" y="4"/>
                  </a:lnTo>
                  <a:lnTo>
                    <a:pt x="41" y="6"/>
                  </a:lnTo>
                  <a:lnTo>
                    <a:pt x="43" y="10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7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79" name="Freeform 20764"/>
            <p:cNvSpPr/>
            <p:nvPr/>
          </p:nvSpPr>
          <p:spPr bwMode="auto">
            <a:xfrm>
              <a:off x="-1744663" y="2038350"/>
              <a:ext cx="74613" cy="36513"/>
            </a:xfrm>
            <a:custGeom>
              <a:avLst/>
              <a:gdLst>
                <a:gd name="T0" fmla="*/ 24 w 47"/>
                <a:gd name="T1" fmla="*/ 0 h 23"/>
                <a:gd name="T2" fmla="*/ 24 w 47"/>
                <a:gd name="T3" fmla="*/ 0 h 23"/>
                <a:gd name="T4" fmla="*/ 29 w 47"/>
                <a:gd name="T5" fmla="*/ 0 h 23"/>
                <a:gd name="T6" fmla="*/ 33 w 47"/>
                <a:gd name="T7" fmla="*/ 1 h 23"/>
                <a:gd name="T8" fmla="*/ 37 w 47"/>
                <a:gd name="T9" fmla="*/ 4 h 23"/>
                <a:gd name="T10" fmla="*/ 41 w 47"/>
                <a:gd name="T11" fmla="*/ 6 h 23"/>
                <a:gd name="T12" fmla="*/ 43 w 47"/>
                <a:gd name="T13" fmla="*/ 10 h 23"/>
                <a:gd name="T14" fmla="*/ 46 w 47"/>
                <a:gd name="T15" fmla="*/ 14 h 23"/>
                <a:gd name="T16" fmla="*/ 47 w 47"/>
                <a:gd name="T17" fmla="*/ 18 h 23"/>
                <a:gd name="T18" fmla="*/ 47 w 47"/>
                <a:gd name="T19" fmla="*/ 23 h 23"/>
                <a:gd name="T20" fmla="*/ 0 w 47"/>
                <a:gd name="T21" fmla="*/ 23 h 23"/>
                <a:gd name="T22" fmla="*/ 0 w 47"/>
                <a:gd name="T23" fmla="*/ 23 h 23"/>
                <a:gd name="T24" fmla="*/ 0 w 47"/>
                <a:gd name="T25" fmla="*/ 18 h 23"/>
                <a:gd name="T26" fmla="*/ 3 w 47"/>
                <a:gd name="T27" fmla="*/ 14 h 23"/>
                <a:gd name="T28" fmla="*/ 4 w 47"/>
                <a:gd name="T29" fmla="*/ 10 h 23"/>
                <a:gd name="T30" fmla="*/ 7 w 47"/>
                <a:gd name="T31" fmla="*/ 6 h 23"/>
                <a:gd name="T32" fmla="*/ 11 w 47"/>
                <a:gd name="T33" fmla="*/ 4 h 23"/>
                <a:gd name="T34" fmla="*/ 15 w 47"/>
                <a:gd name="T35" fmla="*/ 1 h 23"/>
                <a:gd name="T36" fmla="*/ 20 w 47"/>
                <a:gd name="T37" fmla="*/ 0 h 23"/>
                <a:gd name="T38" fmla="*/ 24 w 47"/>
                <a:gd name="T3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23">
                  <a:moveTo>
                    <a:pt x="24" y="0"/>
                  </a:moveTo>
                  <a:lnTo>
                    <a:pt x="24" y="0"/>
                  </a:lnTo>
                  <a:lnTo>
                    <a:pt x="29" y="0"/>
                  </a:lnTo>
                  <a:lnTo>
                    <a:pt x="33" y="1"/>
                  </a:lnTo>
                  <a:lnTo>
                    <a:pt x="37" y="4"/>
                  </a:lnTo>
                  <a:lnTo>
                    <a:pt x="41" y="6"/>
                  </a:lnTo>
                  <a:lnTo>
                    <a:pt x="43" y="10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7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80" name="Freeform 20765"/>
            <p:cNvSpPr>
              <a:spLocks noEditPoints="1"/>
            </p:cNvSpPr>
            <p:nvPr/>
          </p:nvSpPr>
          <p:spPr bwMode="auto">
            <a:xfrm>
              <a:off x="-1744663" y="2074863"/>
              <a:ext cx="74613" cy="0"/>
            </a:xfrm>
            <a:custGeom>
              <a:avLst/>
              <a:gdLst>
                <a:gd name="T0" fmla="*/ 0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  <a:gd name="T8" fmla="*/ 47 w 47"/>
                <a:gd name="T9" fmla="*/ 0 w 47"/>
                <a:gd name="T10" fmla="*/ 0 w 47"/>
                <a:gd name="T11" fmla="*/ 47 w 47"/>
                <a:gd name="T12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9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81" name="Rectangle 20766"/>
            <p:cNvSpPr>
              <a:spLocks noChangeArrowheads="1"/>
            </p:cNvSpPr>
            <p:nvPr/>
          </p:nvSpPr>
          <p:spPr bwMode="auto">
            <a:xfrm>
              <a:off x="-1744663" y="2074863"/>
              <a:ext cx="1588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82" name="Freeform 20767"/>
            <p:cNvSpPr/>
            <p:nvPr/>
          </p:nvSpPr>
          <p:spPr bwMode="auto">
            <a:xfrm>
              <a:off x="-1744663" y="2074863"/>
              <a:ext cx="74613" cy="0"/>
            </a:xfrm>
            <a:custGeom>
              <a:avLst/>
              <a:gdLst>
                <a:gd name="T0" fmla="*/ 47 w 47"/>
                <a:gd name="T1" fmla="*/ 47 w 47"/>
                <a:gd name="T2" fmla="*/ 47 w 47"/>
                <a:gd name="T3" fmla="*/ 47 w 47"/>
                <a:gd name="T4" fmla="*/ 0 w 47"/>
                <a:gd name="T5" fmla="*/ 0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83" name="Freeform 20768"/>
            <p:cNvSpPr/>
            <p:nvPr/>
          </p:nvSpPr>
          <p:spPr bwMode="auto">
            <a:xfrm>
              <a:off x="-1744663" y="2074863"/>
              <a:ext cx="74613" cy="0"/>
            </a:xfrm>
            <a:custGeom>
              <a:avLst/>
              <a:gdLst>
                <a:gd name="T0" fmla="*/ 47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AD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84" name="Freeform 20769"/>
            <p:cNvSpPr/>
            <p:nvPr/>
          </p:nvSpPr>
          <p:spPr bwMode="auto">
            <a:xfrm>
              <a:off x="-1744663" y="2074863"/>
              <a:ext cx="74613" cy="0"/>
            </a:xfrm>
            <a:custGeom>
              <a:avLst/>
              <a:gdLst>
                <a:gd name="T0" fmla="*/ 47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85" name="Freeform 20770"/>
            <p:cNvSpPr/>
            <p:nvPr/>
          </p:nvSpPr>
          <p:spPr bwMode="auto">
            <a:xfrm>
              <a:off x="-1604963" y="2073275"/>
              <a:ext cx="73025" cy="36513"/>
            </a:xfrm>
            <a:custGeom>
              <a:avLst/>
              <a:gdLst>
                <a:gd name="T0" fmla="*/ 23 w 46"/>
                <a:gd name="T1" fmla="*/ 0 h 23"/>
                <a:gd name="T2" fmla="*/ 23 w 46"/>
                <a:gd name="T3" fmla="*/ 0 h 23"/>
                <a:gd name="T4" fmla="*/ 28 w 46"/>
                <a:gd name="T5" fmla="*/ 0 h 23"/>
                <a:gd name="T6" fmla="*/ 32 w 46"/>
                <a:gd name="T7" fmla="*/ 1 h 23"/>
                <a:gd name="T8" fmla="*/ 36 w 46"/>
                <a:gd name="T9" fmla="*/ 4 h 23"/>
                <a:gd name="T10" fmla="*/ 40 w 46"/>
                <a:gd name="T11" fmla="*/ 6 h 23"/>
                <a:gd name="T12" fmla="*/ 43 w 46"/>
                <a:gd name="T13" fmla="*/ 10 h 23"/>
                <a:gd name="T14" fmla="*/ 45 w 46"/>
                <a:gd name="T15" fmla="*/ 14 h 23"/>
                <a:gd name="T16" fmla="*/ 46 w 46"/>
                <a:gd name="T17" fmla="*/ 18 h 23"/>
                <a:gd name="T18" fmla="*/ 46 w 46"/>
                <a:gd name="T19" fmla="*/ 23 h 23"/>
                <a:gd name="T20" fmla="*/ 0 w 46"/>
                <a:gd name="T21" fmla="*/ 23 h 23"/>
                <a:gd name="T22" fmla="*/ 0 w 46"/>
                <a:gd name="T23" fmla="*/ 23 h 23"/>
                <a:gd name="T24" fmla="*/ 0 w 46"/>
                <a:gd name="T25" fmla="*/ 18 h 23"/>
                <a:gd name="T26" fmla="*/ 1 w 46"/>
                <a:gd name="T27" fmla="*/ 14 h 23"/>
                <a:gd name="T28" fmla="*/ 3 w 46"/>
                <a:gd name="T29" fmla="*/ 10 h 23"/>
                <a:gd name="T30" fmla="*/ 6 w 46"/>
                <a:gd name="T31" fmla="*/ 6 h 23"/>
                <a:gd name="T32" fmla="*/ 10 w 46"/>
                <a:gd name="T33" fmla="*/ 4 h 23"/>
                <a:gd name="T34" fmla="*/ 14 w 46"/>
                <a:gd name="T35" fmla="*/ 1 h 23"/>
                <a:gd name="T36" fmla="*/ 18 w 46"/>
                <a:gd name="T37" fmla="*/ 0 h 23"/>
                <a:gd name="T38" fmla="*/ 23 w 46"/>
                <a:gd name="T3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23">
                  <a:moveTo>
                    <a:pt x="23" y="0"/>
                  </a:moveTo>
                  <a:lnTo>
                    <a:pt x="23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86" name="Freeform 20771"/>
            <p:cNvSpPr/>
            <p:nvPr/>
          </p:nvSpPr>
          <p:spPr bwMode="auto">
            <a:xfrm>
              <a:off x="-1604963" y="2073275"/>
              <a:ext cx="73025" cy="36513"/>
            </a:xfrm>
            <a:custGeom>
              <a:avLst/>
              <a:gdLst>
                <a:gd name="T0" fmla="*/ 23 w 46"/>
                <a:gd name="T1" fmla="*/ 0 h 23"/>
                <a:gd name="T2" fmla="*/ 23 w 46"/>
                <a:gd name="T3" fmla="*/ 0 h 23"/>
                <a:gd name="T4" fmla="*/ 28 w 46"/>
                <a:gd name="T5" fmla="*/ 0 h 23"/>
                <a:gd name="T6" fmla="*/ 32 w 46"/>
                <a:gd name="T7" fmla="*/ 1 h 23"/>
                <a:gd name="T8" fmla="*/ 36 w 46"/>
                <a:gd name="T9" fmla="*/ 4 h 23"/>
                <a:gd name="T10" fmla="*/ 40 w 46"/>
                <a:gd name="T11" fmla="*/ 6 h 23"/>
                <a:gd name="T12" fmla="*/ 43 w 46"/>
                <a:gd name="T13" fmla="*/ 10 h 23"/>
                <a:gd name="T14" fmla="*/ 45 w 46"/>
                <a:gd name="T15" fmla="*/ 14 h 23"/>
                <a:gd name="T16" fmla="*/ 46 w 46"/>
                <a:gd name="T17" fmla="*/ 18 h 23"/>
                <a:gd name="T18" fmla="*/ 46 w 46"/>
                <a:gd name="T19" fmla="*/ 23 h 23"/>
                <a:gd name="T20" fmla="*/ 0 w 46"/>
                <a:gd name="T21" fmla="*/ 23 h 23"/>
                <a:gd name="T22" fmla="*/ 0 w 46"/>
                <a:gd name="T23" fmla="*/ 23 h 23"/>
                <a:gd name="T24" fmla="*/ 0 w 46"/>
                <a:gd name="T25" fmla="*/ 18 h 23"/>
                <a:gd name="T26" fmla="*/ 1 w 46"/>
                <a:gd name="T27" fmla="*/ 14 h 23"/>
                <a:gd name="T28" fmla="*/ 3 w 46"/>
                <a:gd name="T29" fmla="*/ 10 h 23"/>
                <a:gd name="T30" fmla="*/ 6 w 46"/>
                <a:gd name="T31" fmla="*/ 6 h 23"/>
                <a:gd name="T32" fmla="*/ 10 w 46"/>
                <a:gd name="T33" fmla="*/ 4 h 23"/>
                <a:gd name="T34" fmla="*/ 14 w 46"/>
                <a:gd name="T35" fmla="*/ 1 h 23"/>
                <a:gd name="T36" fmla="*/ 18 w 46"/>
                <a:gd name="T37" fmla="*/ 0 h 23"/>
                <a:gd name="T38" fmla="*/ 23 w 46"/>
                <a:gd name="T3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23">
                  <a:moveTo>
                    <a:pt x="23" y="0"/>
                  </a:moveTo>
                  <a:lnTo>
                    <a:pt x="23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87" name="Freeform 20772"/>
            <p:cNvSpPr>
              <a:spLocks noEditPoints="1"/>
            </p:cNvSpPr>
            <p:nvPr/>
          </p:nvSpPr>
          <p:spPr bwMode="auto">
            <a:xfrm>
              <a:off x="-1604963" y="2109788"/>
              <a:ext cx="73025" cy="0"/>
            </a:xfrm>
            <a:custGeom>
              <a:avLst/>
              <a:gdLst>
                <a:gd name="T0" fmla="*/ 0 w 46"/>
                <a:gd name="T1" fmla="*/ 0 w 46"/>
                <a:gd name="T2" fmla="*/ 0 w 46"/>
                <a:gd name="T3" fmla="*/ 0 w 46"/>
                <a:gd name="T4" fmla="*/ 0 w 46"/>
                <a:gd name="T5" fmla="*/ 46 w 46"/>
                <a:gd name="T6" fmla="*/ 46 w 46"/>
                <a:gd name="T7" fmla="*/ 46 w 46"/>
                <a:gd name="T8" fmla="*/ 46 w 46"/>
                <a:gd name="T9" fmla="*/ 0 w 46"/>
                <a:gd name="T10" fmla="*/ 0 w 46"/>
                <a:gd name="T11" fmla="*/ 46 w 46"/>
                <a:gd name="T12" fmla="*/ 46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</a:cxnLst>
              <a:rect l="0" t="0" r="r" b="b"/>
              <a:pathLst>
                <a:path w="4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9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88" name="Rectangle 20773"/>
            <p:cNvSpPr>
              <a:spLocks noChangeArrowheads="1"/>
            </p:cNvSpPr>
            <p:nvPr/>
          </p:nvSpPr>
          <p:spPr bwMode="auto">
            <a:xfrm>
              <a:off x="-1604963" y="2109788"/>
              <a:ext cx="1588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89" name="Freeform 20774"/>
            <p:cNvSpPr/>
            <p:nvPr/>
          </p:nvSpPr>
          <p:spPr bwMode="auto">
            <a:xfrm>
              <a:off x="-1604963" y="2109788"/>
              <a:ext cx="73025" cy="0"/>
            </a:xfrm>
            <a:custGeom>
              <a:avLst/>
              <a:gdLst>
                <a:gd name="T0" fmla="*/ 46 w 46"/>
                <a:gd name="T1" fmla="*/ 46 w 46"/>
                <a:gd name="T2" fmla="*/ 46 w 46"/>
                <a:gd name="T3" fmla="*/ 46 w 46"/>
                <a:gd name="T4" fmla="*/ 0 w 46"/>
                <a:gd name="T5" fmla="*/ 0 w 46"/>
                <a:gd name="T6" fmla="*/ 46 w 46"/>
                <a:gd name="T7" fmla="*/ 46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6">
                  <a:moveTo>
                    <a:pt x="46" y="0"/>
                  </a:move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6" y="0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90" name="Freeform 20775"/>
            <p:cNvSpPr/>
            <p:nvPr/>
          </p:nvSpPr>
          <p:spPr bwMode="auto">
            <a:xfrm>
              <a:off x="-1604963" y="2109788"/>
              <a:ext cx="73025" cy="0"/>
            </a:xfrm>
            <a:custGeom>
              <a:avLst/>
              <a:gdLst>
                <a:gd name="T0" fmla="*/ 46 w 46"/>
                <a:gd name="T1" fmla="*/ 0 w 46"/>
                <a:gd name="T2" fmla="*/ 0 w 46"/>
                <a:gd name="T3" fmla="*/ 0 w 46"/>
                <a:gd name="T4" fmla="*/ 0 w 46"/>
                <a:gd name="T5" fmla="*/ 46 w 46"/>
                <a:gd name="T6" fmla="*/ 46 w 46"/>
                <a:gd name="T7" fmla="*/ 46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6">
                  <a:moveTo>
                    <a:pt x="4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AD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91" name="Freeform 20776"/>
            <p:cNvSpPr/>
            <p:nvPr/>
          </p:nvSpPr>
          <p:spPr bwMode="auto">
            <a:xfrm>
              <a:off x="-1604963" y="2109788"/>
              <a:ext cx="73025" cy="0"/>
            </a:xfrm>
            <a:custGeom>
              <a:avLst/>
              <a:gdLst>
                <a:gd name="T0" fmla="*/ 46 w 46"/>
                <a:gd name="T1" fmla="*/ 0 w 46"/>
                <a:gd name="T2" fmla="*/ 0 w 46"/>
                <a:gd name="T3" fmla="*/ 0 w 46"/>
                <a:gd name="T4" fmla="*/ 0 w 46"/>
                <a:gd name="T5" fmla="*/ 46 w 46"/>
                <a:gd name="T6" fmla="*/ 46 w 46"/>
                <a:gd name="T7" fmla="*/ 46 w 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6">
                  <a:moveTo>
                    <a:pt x="4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92" name="Freeform 20777"/>
            <p:cNvSpPr/>
            <p:nvPr/>
          </p:nvSpPr>
          <p:spPr bwMode="auto">
            <a:xfrm>
              <a:off x="-1465263" y="2155825"/>
              <a:ext cx="74613" cy="36513"/>
            </a:xfrm>
            <a:custGeom>
              <a:avLst/>
              <a:gdLst>
                <a:gd name="T0" fmla="*/ 24 w 47"/>
                <a:gd name="T1" fmla="*/ 0 h 23"/>
                <a:gd name="T2" fmla="*/ 24 w 47"/>
                <a:gd name="T3" fmla="*/ 0 h 23"/>
                <a:gd name="T4" fmla="*/ 27 w 47"/>
                <a:gd name="T5" fmla="*/ 0 h 23"/>
                <a:gd name="T6" fmla="*/ 33 w 47"/>
                <a:gd name="T7" fmla="*/ 1 h 23"/>
                <a:gd name="T8" fmla="*/ 37 w 47"/>
                <a:gd name="T9" fmla="*/ 4 h 23"/>
                <a:gd name="T10" fmla="*/ 40 w 47"/>
                <a:gd name="T11" fmla="*/ 6 h 23"/>
                <a:gd name="T12" fmla="*/ 43 w 47"/>
                <a:gd name="T13" fmla="*/ 10 h 23"/>
                <a:gd name="T14" fmla="*/ 46 w 47"/>
                <a:gd name="T15" fmla="*/ 14 h 23"/>
                <a:gd name="T16" fmla="*/ 47 w 47"/>
                <a:gd name="T17" fmla="*/ 18 h 23"/>
                <a:gd name="T18" fmla="*/ 47 w 47"/>
                <a:gd name="T19" fmla="*/ 23 h 23"/>
                <a:gd name="T20" fmla="*/ 0 w 47"/>
                <a:gd name="T21" fmla="*/ 23 h 23"/>
                <a:gd name="T22" fmla="*/ 0 w 47"/>
                <a:gd name="T23" fmla="*/ 23 h 23"/>
                <a:gd name="T24" fmla="*/ 0 w 47"/>
                <a:gd name="T25" fmla="*/ 18 h 23"/>
                <a:gd name="T26" fmla="*/ 1 w 47"/>
                <a:gd name="T27" fmla="*/ 14 h 23"/>
                <a:gd name="T28" fmla="*/ 4 w 47"/>
                <a:gd name="T29" fmla="*/ 10 h 23"/>
                <a:gd name="T30" fmla="*/ 7 w 47"/>
                <a:gd name="T31" fmla="*/ 6 h 23"/>
                <a:gd name="T32" fmla="*/ 11 w 47"/>
                <a:gd name="T33" fmla="*/ 4 h 23"/>
                <a:gd name="T34" fmla="*/ 14 w 47"/>
                <a:gd name="T35" fmla="*/ 1 h 23"/>
                <a:gd name="T36" fmla="*/ 18 w 47"/>
                <a:gd name="T37" fmla="*/ 0 h 23"/>
                <a:gd name="T38" fmla="*/ 24 w 47"/>
                <a:gd name="T3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23">
                  <a:moveTo>
                    <a:pt x="24" y="0"/>
                  </a:moveTo>
                  <a:lnTo>
                    <a:pt x="24" y="0"/>
                  </a:lnTo>
                  <a:lnTo>
                    <a:pt x="27" y="0"/>
                  </a:lnTo>
                  <a:lnTo>
                    <a:pt x="33" y="1"/>
                  </a:lnTo>
                  <a:lnTo>
                    <a:pt x="37" y="4"/>
                  </a:lnTo>
                  <a:lnTo>
                    <a:pt x="40" y="6"/>
                  </a:lnTo>
                  <a:lnTo>
                    <a:pt x="43" y="10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7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93" name="Freeform 20778"/>
            <p:cNvSpPr/>
            <p:nvPr/>
          </p:nvSpPr>
          <p:spPr bwMode="auto">
            <a:xfrm>
              <a:off x="-1465263" y="2155825"/>
              <a:ext cx="74613" cy="36513"/>
            </a:xfrm>
            <a:custGeom>
              <a:avLst/>
              <a:gdLst>
                <a:gd name="T0" fmla="*/ 24 w 47"/>
                <a:gd name="T1" fmla="*/ 0 h 23"/>
                <a:gd name="T2" fmla="*/ 24 w 47"/>
                <a:gd name="T3" fmla="*/ 0 h 23"/>
                <a:gd name="T4" fmla="*/ 27 w 47"/>
                <a:gd name="T5" fmla="*/ 0 h 23"/>
                <a:gd name="T6" fmla="*/ 33 w 47"/>
                <a:gd name="T7" fmla="*/ 1 h 23"/>
                <a:gd name="T8" fmla="*/ 37 w 47"/>
                <a:gd name="T9" fmla="*/ 4 h 23"/>
                <a:gd name="T10" fmla="*/ 40 w 47"/>
                <a:gd name="T11" fmla="*/ 6 h 23"/>
                <a:gd name="T12" fmla="*/ 43 w 47"/>
                <a:gd name="T13" fmla="*/ 10 h 23"/>
                <a:gd name="T14" fmla="*/ 46 w 47"/>
                <a:gd name="T15" fmla="*/ 14 h 23"/>
                <a:gd name="T16" fmla="*/ 47 w 47"/>
                <a:gd name="T17" fmla="*/ 18 h 23"/>
                <a:gd name="T18" fmla="*/ 47 w 47"/>
                <a:gd name="T19" fmla="*/ 23 h 23"/>
                <a:gd name="T20" fmla="*/ 0 w 47"/>
                <a:gd name="T21" fmla="*/ 23 h 23"/>
                <a:gd name="T22" fmla="*/ 0 w 47"/>
                <a:gd name="T23" fmla="*/ 23 h 23"/>
                <a:gd name="T24" fmla="*/ 0 w 47"/>
                <a:gd name="T25" fmla="*/ 18 h 23"/>
                <a:gd name="T26" fmla="*/ 1 w 47"/>
                <a:gd name="T27" fmla="*/ 14 h 23"/>
                <a:gd name="T28" fmla="*/ 4 w 47"/>
                <a:gd name="T29" fmla="*/ 10 h 23"/>
                <a:gd name="T30" fmla="*/ 7 w 47"/>
                <a:gd name="T31" fmla="*/ 6 h 23"/>
                <a:gd name="T32" fmla="*/ 11 w 47"/>
                <a:gd name="T33" fmla="*/ 4 h 23"/>
                <a:gd name="T34" fmla="*/ 14 w 47"/>
                <a:gd name="T35" fmla="*/ 1 h 23"/>
                <a:gd name="T36" fmla="*/ 18 w 47"/>
                <a:gd name="T37" fmla="*/ 0 h 23"/>
                <a:gd name="T38" fmla="*/ 24 w 47"/>
                <a:gd name="T3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23">
                  <a:moveTo>
                    <a:pt x="24" y="0"/>
                  </a:moveTo>
                  <a:lnTo>
                    <a:pt x="24" y="0"/>
                  </a:lnTo>
                  <a:lnTo>
                    <a:pt x="27" y="0"/>
                  </a:lnTo>
                  <a:lnTo>
                    <a:pt x="33" y="1"/>
                  </a:lnTo>
                  <a:lnTo>
                    <a:pt x="37" y="4"/>
                  </a:lnTo>
                  <a:lnTo>
                    <a:pt x="40" y="6"/>
                  </a:lnTo>
                  <a:lnTo>
                    <a:pt x="43" y="10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7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94" name="Freeform 20779"/>
            <p:cNvSpPr>
              <a:spLocks noEditPoints="1"/>
            </p:cNvSpPr>
            <p:nvPr/>
          </p:nvSpPr>
          <p:spPr bwMode="auto">
            <a:xfrm>
              <a:off x="-1465263" y="2192338"/>
              <a:ext cx="74613" cy="0"/>
            </a:xfrm>
            <a:custGeom>
              <a:avLst/>
              <a:gdLst>
                <a:gd name="T0" fmla="*/ 0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  <a:gd name="T8" fmla="*/ 47 w 47"/>
                <a:gd name="T9" fmla="*/ 0 w 47"/>
                <a:gd name="T10" fmla="*/ 0 w 47"/>
                <a:gd name="T11" fmla="*/ 47 w 47"/>
                <a:gd name="T12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9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95" name="Rectangle 20780"/>
            <p:cNvSpPr>
              <a:spLocks noChangeArrowheads="1"/>
            </p:cNvSpPr>
            <p:nvPr/>
          </p:nvSpPr>
          <p:spPr bwMode="auto">
            <a:xfrm>
              <a:off x="-1465263" y="2192338"/>
              <a:ext cx="1588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96" name="Freeform 20781"/>
            <p:cNvSpPr/>
            <p:nvPr/>
          </p:nvSpPr>
          <p:spPr bwMode="auto">
            <a:xfrm>
              <a:off x="-1465263" y="2192338"/>
              <a:ext cx="74613" cy="0"/>
            </a:xfrm>
            <a:custGeom>
              <a:avLst/>
              <a:gdLst>
                <a:gd name="T0" fmla="*/ 47 w 47"/>
                <a:gd name="T1" fmla="*/ 47 w 47"/>
                <a:gd name="T2" fmla="*/ 47 w 47"/>
                <a:gd name="T3" fmla="*/ 47 w 47"/>
                <a:gd name="T4" fmla="*/ 0 w 47"/>
                <a:gd name="T5" fmla="*/ 0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97" name="Freeform 20782"/>
            <p:cNvSpPr/>
            <p:nvPr/>
          </p:nvSpPr>
          <p:spPr bwMode="auto">
            <a:xfrm>
              <a:off x="-1465263" y="2192338"/>
              <a:ext cx="74613" cy="0"/>
            </a:xfrm>
            <a:custGeom>
              <a:avLst/>
              <a:gdLst>
                <a:gd name="T0" fmla="*/ 47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AD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98" name="Freeform 20783"/>
            <p:cNvSpPr/>
            <p:nvPr/>
          </p:nvSpPr>
          <p:spPr bwMode="auto">
            <a:xfrm>
              <a:off x="-1465263" y="2192338"/>
              <a:ext cx="74613" cy="0"/>
            </a:xfrm>
            <a:custGeom>
              <a:avLst/>
              <a:gdLst>
                <a:gd name="T0" fmla="*/ 47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299" name="Freeform 20784"/>
            <p:cNvSpPr/>
            <p:nvPr/>
          </p:nvSpPr>
          <p:spPr bwMode="auto">
            <a:xfrm>
              <a:off x="-2397125" y="2135188"/>
              <a:ext cx="74613" cy="36513"/>
            </a:xfrm>
            <a:custGeom>
              <a:avLst/>
              <a:gdLst>
                <a:gd name="T0" fmla="*/ 23 w 47"/>
                <a:gd name="T1" fmla="*/ 0 h 23"/>
                <a:gd name="T2" fmla="*/ 23 w 47"/>
                <a:gd name="T3" fmla="*/ 0 h 23"/>
                <a:gd name="T4" fmla="*/ 29 w 47"/>
                <a:gd name="T5" fmla="*/ 0 h 23"/>
                <a:gd name="T6" fmla="*/ 33 w 47"/>
                <a:gd name="T7" fmla="*/ 1 h 23"/>
                <a:gd name="T8" fmla="*/ 36 w 47"/>
                <a:gd name="T9" fmla="*/ 4 h 23"/>
                <a:gd name="T10" fmla="*/ 40 w 47"/>
                <a:gd name="T11" fmla="*/ 6 h 23"/>
                <a:gd name="T12" fmla="*/ 43 w 47"/>
                <a:gd name="T13" fmla="*/ 10 h 23"/>
                <a:gd name="T14" fmla="*/ 46 w 47"/>
                <a:gd name="T15" fmla="*/ 14 h 23"/>
                <a:gd name="T16" fmla="*/ 47 w 47"/>
                <a:gd name="T17" fmla="*/ 18 h 23"/>
                <a:gd name="T18" fmla="*/ 47 w 47"/>
                <a:gd name="T19" fmla="*/ 23 h 23"/>
                <a:gd name="T20" fmla="*/ 0 w 47"/>
                <a:gd name="T21" fmla="*/ 23 h 23"/>
                <a:gd name="T22" fmla="*/ 0 w 47"/>
                <a:gd name="T23" fmla="*/ 23 h 23"/>
                <a:gd name="T24" fmla="*/ 0 w 47"/>
                <a:gd name="T25" fmla="*/ 18 h 23"/>
                <a:gd name="T26" fmla="*/ 1 w 47"/>
                <a:gd name="T27" fmla="*/ 14 h 23"/>
                <a:gd name="T28" fmla="*/ 4 w 47"/>
                <a:gd name="T29" fmla="*/ 10 h 23"/>
                <a:gd name="T30" fmla="*/ 6 w 47"/>
                <a:gd name="T31" fmla="*/ 6 h 23"/>
                <a:gd name="T32" fmla="*/ 10 w 47"/>
                <a:gd name="T33" fmla="*/ 4 h 23"/>
                <a:gd name="T34" fmla="*/ 14 w 47"/>
                <a:gd name="T35" fmla="*/ 1 h 23"/>
                <a:gd name="T36" fmla="*/ 18 w 47"/>
                <a:gd name="T37" fmla="*/ 0 h 23"/>
                <a:gd name="T38" fmla="*/ 23 w 47"/>
                <a:gd name="T3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23">
                  <a:moveTo>
                    <a:pt x="23" y="0"/>
                  </a:moveTo>
                  <a:lnTo>
                    <a:pt x="23" y="0"/>
                  </a:lnTo>
                  <a:lnTo>
                    <a:pt x="29" y="0"/>
                  </a:lnTo>
                  <a:lnTo>
                    <a:pt x="33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3" y="10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7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DE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00" name="Freeform 20785"/>
            <p:cNvSpPr/>
            <p:nvPr/>
          </p:nvSpPr>
          <p:spPr bwMode="auto">
            <a:xfrm>
              <a:off x="-2397125" y="2135188"/>
              <a:ext cx="74613" cy="36513"/>
            </a:xfrm>
            <a:custGeom>
              <a:avLst/>
              <a:gdLst>
                <a:gd name="T0" fmla="*/ 23 w 47"/>
                <a:gd name="T1" fmla="*/ 0 h 23"/>
                <a:gd name="T2" fmla="*/ 23 w 47"/>
                <a:gd name="T3" fmla="*/ 0 h 23"/>
                <a:gd name="T4" fmla="*/ 29 w 47"/>
                <a:gd name="T5" fmla="*/ 0 h 23"/>
                <a:gd name="T6" fmla="*/ 33 w 47"/>
                <a:gd name="T7" fmla="*/ 1 h 23"/>
                <a:gd name="T8" fmla="*/ 36 w 47"/>
                <a:gd name="T9" fmla="*/ 4 h 23"/>
                <a:gd name="T10" fmla="*/ 40 w 47"/>
                <a:gd name="T11" fmla="*/ 6 h 23"/>
                <a:gd name="T12" fmla="*/ 43 w 47"/>
                <a:gd name="T13" fmla="*/ 10 h 23"/>
                <a:gd name="T14" fmla="*/ 46 w 47"/>
                <a:gd name="T15" fmla="*/ 14 h 23"/>
                <a:gd name="T16" fmla="*/ 47 w 47"/>
                <a:gd name="T17" fmla="*/ 18 h 23"/>
                <a:gd name="T18" fmla="*/ 47 w 47"/>
                <a:gd name="T19" fmla="*/ 23 h 23"/>
                <a:gd name="T20" fmla="*/ 0 w 47"/>
                <a:gd name="T21" fmla="*/ 23 h 23"/>
                <a:gd name="T22" fmla="*/ 0 w 47"/>
                <a:gd name="T23" fmla="*/ 23 h 23"/>
                <a:gd name="T24" fmla="*/ 0 w 47"/>
                <a:gd name="T25" fmla="*/ 18 h 23"/>
                <a:gd name="T26" fmla="*/ 1 w 47"/>
                <a:gd name="T27" fmla="*/ 14 h 23"/>
                <a:gd name="T28" fmla="*/ 4 w 47"/>
                <a:gd name="T29" fmla="*/ 10 h 23"/>
                <a:gd name="T30" fmla="*/ 6 w 47"/>
                <a:gd name="T31" fmla="*/ 6 h 23"/>
                <a:gd name="T32" fmla="*/ 10 w 47"/>
                <a:gd name="T33" fmla="*/ 4 h 23"/>
                <a:gd name="T34" fmla="*/ 14 w 47"/>
                <a:gd name="T35" fmla="*/ 1 h 23"/>
                <a:gd name="T36" fmla="*/ 18 w 47"/>
                <a:gd name="T37" fmla="*/ 0 h 23"/>
                <a:gd name="T38" fmla="*/ 23 w 47"/>
                <a:gd name="T3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23">
                  <a:moveTo>
                    <a:pt x="23" y="0"/>
                  </a:moveTo>
                  <a:lnTo>
                    <a:pt x="23" y="0"/>
                  </a:lnTo>
                  <a:lnTo>
                    <a:pt x="29" y="0"/>
                  </a:lnTo>
                  <a:lnTo>
                    <a:pt x="33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3" y="10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7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01" name="Freeform 20786"/>
            <p:cNvSpPr>
              <a:spLocks noEditPoints="1"/>
            </p:cNvSpPr>
            <p:nvPr/>
          </p:nvSpPr>
          <p:spPr bwMode="auto">
            <a:xfrm>
              <a:off x="-2397125" y="2171700"/>
              <a:ext cx="74613" cy="0"/>
            </a:xfrm>
            <a:custGeom>
              <a:avLst/>
              <a:gdLst>
                <a:gd name="T0" fmla="*/ 0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  <a:gd name="T8" fmla="*/ 47 w 47"/>
                <a:gd name="T9" fmla="*/ 0 w 47"/>
                <a:gd name="T10" fmla="*/ 0 w 47"/>
                <a:gd name="T11" fmla="*/ 47 w 47"/>
                <a:gd name="T12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</a:cxnLst>
              <a:rect l="0" t="0" r="r" b="b"/>
              <a:pathLst>
                <a:path w="4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9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02" name="Rectangle 20787"/>
            <p:cNvSpPr>
              <a:spLocks noChangeArrowheads="1"/>
            </p:cNvSpPr>
            <p:nvPr/>
          </p:nvSpPr>
          <p:spPr bwMode="auto">
            <a:xfrm>
              <a:off x="-2397125" y="2171700"/>
              <a:ext cx="1588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03" name="Freeform 20788"/>
            <p:cNvSpPr/>
            <p:nvPr/>
          </p:nvSpPr>
          <p:spPr bwMode="auto">
            <a:xfrm>
              <a:off x="-2397125" y="2171700"/>
              <a:ext cx="74613" cy="0"/>
            </a:xfrm>
            <a:custGeom>
              <a:avLst/>
              <a:gdLst>
                <a:gd name="T0" fmla="*/ 47 w 47"/>
                <a:gd name="T1" fmla="*/ 47 w 47"/>
                <a:gd name="T2" fmla="*/ 47 w 47"/>
                <a:gd name="T3" fmla="*/ 47 w 47"/>
                <a:gd name="T4" fmla="*/ 0 w 47"/>
                <a:gd name="T5" fmla="*/ 0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04" name="Freeform 20789"/>
            <p:cNvSpPr/>
            <p:nvPr/>
          </p:nvSpPr>
          <p:spPr bwMode="auto">
            <a:xfrm>
              <a:off x="-2397125" y="2171700"/>
              <a:ext cx="74613" cy="0"/>
            </a:xfrm>
            <a:custGeom>
              <a:avLst/>
              <a:gdLst>
                <a:gd name="T0" fmla="*/ 47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AD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05" name="Freeform 20790"/>
            <p:cNvSpPr/>
            <p:nvPr/>
          </p:nvSpPr>
          <p:spPr bwMode="auto">
            <a:xfrm>
              <a:off x="-2397125" y="2171700"/>
              <a:ext cx="74613" cy="0"/>
            </a:xfrm>
            <a:custGeom>
              <a:avLst/>
              <a:gdLst>
                <a:gd name="T0" fmla="*/ 47 w 47"/>
                <a:gd name="T1" fmla="*/ 0 w 47"/>
                <a:gd name="T2" fmla="*/ 0 w 47"/>
                <a:gd name="T3" fmla="*/ 0 w 47"/>
                <a:gd name="T4" fmla="*/ 0 w 47"/>
                <a:gd name="T5" fmla="*/ 47 w 47"/>
                <a:gd name="T6" fmla="*/ 47 w 47"/>
                <a:gd name="T7" fmla="*/ 47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06" name="Freeform 20791"/>
            <p:cNvSpPr/>
            <p:nvPr/>
          </p:nvSpPr>
          <p:spPr bwMode="auto">
            <a:xfrm>
              <a:off x="-4065588" y="1530350"/>
              <a:ext cx="585788" cy="1062038"/>
            </a:xfrm>
            <a:custGeom>
              <a:avLst/>
              <a:gdLst>
                <a:gd name="T0" fmla="*/ 366 w 369"/>
                <a:gd name="T1" fmla="*/ 669 h 669"/>
                <a:gd name="T2" fmla="*/ 3 w 369"/>
                <a:gd name="T3" fmla="*/ 669 h 669"/>
                <a:gd name="T4" fmla="*/ 3 w 369"/>
                <a:gd name="T5" fmla="*/ 669 h 669"/>
                <a:gd name="T6" fmla="*/ 2 w 369"/>
                <a:gd name="T7" fmla="*/ 667 h 669"/>
                <a:gd name="T8" fmla="*/ 0 w 369"/>
                <a:gd name="T9" fmla="*/ 666 h 669"/>
                <a:gd name="T10" fmla="*/ 0 w 369"/>
                <a:gd name="T11" fmla="*/ 3 h 669"/>
                <a:gd name="T12" fmla="*/ 0 w 369"/>
                <a:gd name="T13" fmla="*/ 3 h 669"/>
                <a:gd name="T14" fmla="*/ 2 w 369"/>
                <a:gd name="T15" fmla="*/ 2 h 669"/>
                <a:gd name="T16" fmla="*/ 3 w 369"/>
                <a:gd name="T17" fmla="*/ 0 h 669"/>
                <a:gd name="T18" fmla="*/ 366 w 369"/>
                <a:gd name="T19" fmla="*/ 0 h 669"/>
                <a:gd name="T20" fmla="*/ 366 w 369"/>
                <a:gd name="T21" fmla="*/ 0 h 669"/>
                <a:gd name="T22" fmla="*/ 367 w 369"/>
                <a:gd name="T23" fmla="*/ 2 h 669"/>
                <a:gd name="T24" fmla="*/ 369 w 369"/>
                <a:gd name="T25" fmla="*/ 3 h 669"/>
                <a:gd name="T26" fmla="*/ 369 w 369"/>
                <a:gd name="T27" fmla="*/ 666 h 669"/>
                <a:gd name="T28" fmla="*/ 369 w 369"/>
                <a:gd name="T29" fmla="*/ 666 h 669"/>
                <a:gd name="T30" fmla="*/ 367 w 369"/>
                <a:gd name="T31" fmla="*/ 667 h 669"/>
                <a:gd name="T32" fmla="*/ 366 w 369"/>
                <a:gd name="T33" fmla="*/ 669 h 669"/>
                <a:gd name="T34" fmla="*/ 366 w 369"/>
                <a:gd name="T35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9" h="669">
                  <a:moveTo>
                    <a:pt x="366" y="669"/>
                  </a:moveTo>
                  <a:lnTo>
                    <a:pt x="3" y="669"/>
                  </a:lnTo>
                  <a:lnTo>
                    <a:pt x="3" y="669"/>
                  </a:lnTo>
                  <a:lnTo>
                    <a:pt x="2" y="667"/>
                  </a:lnTo>
                  <a:lnTo>
                    <a:pt x="0" y="666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67" y="2"/>
                  </a:lnTo>
                  <a:lnTo>
                    <a:pt x="369" y="3"/>
                  </a:lnTo>
                  <a:lnTo>
                    <a:pt x="369" y="666"/>
                  </a:lnTo>
                  <a:lnTo>
                    <a:pt x="369" y="666"/>
                  </a:lnTo>
                  <a:lnTo>
                    <a:pt x="367" y="667"/>
                  </a:lnTo>
                  <a:lnTo>
                    <a:pt x="366" y="669"/>
                  </a:lnTo>
                  <a:lnTo>
                    <a:pt x="366" y="669"/>
                  </a:lnTo>
                  <a:close/>
                </a:path>
              </a:pathLst>
            </a:custGeom>
            <a:solidFill>
              <a:srgbClr val="FF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07" name="Rectangle 20792"/>
            <p:cNvSpPr>
              <a:spLocks noChangeArrowheads="1"/>
            </p:cNvSpPr>
            <p:nvPr/>
          </p:nvSpPr>
          <p:spPr bwMode="auto">
            <a:xfrm>
              <a:off x="-4025900" y="1676400"/>
              <a:ext cx="506413" cy="768350"/>
            </a:xfrm>
            <a:prstGeom prst="rect">
              <a:avLst/>
            </a:prstGeom>
            <a:solidFill>
              <a:srgbClr val="333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08" name="Rectangle 20793"/>
            <p:cNvSpPr>
              <a:spLocks noChangeArrowheads="1"/>
            </p:cNvSpPr>
            <p:nvPr/>
          </p:nvSpPr>
          <p:spPr bwMode="auto">
            <a:xfrm>
              <a:off x="-3990975" y="1704975"/>
              <a:ext cx="471488" cy="739775"/>
            </a:xfrm>
            <a:prstGeom prst="rect">
              <a:avLst/>
            </a:prstGeom>
            <a:solidFill>
              <a:srgbClr val="5C6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09" name="Freeform 20794"/>
            <p:cNvSpPr/>
            <p:nvPr/>
          </p:nvSpPr>
          <p:spPr bwMode="auto">
            <a:xfrm>
              <a:off x="-3990975" y="1704975"/>
              <a:ext cx="471488" cy="739775"/>
            </a:xfrm>
            <a:custGeom>
              <a:avLst/>
              <a:gdLst>
                <a:gd name="T0" fmla="*/ 0 w 297"/>
                <a:gd name="T1" fmla="*/ 466 h 466"/>
                <a:gd name="T2" fmla="*/ 297 w 297"/>
                <a:gd name="T3" fmla="*/ 466 h 466"/>
                <a:gd name="T4" fmla="*/ 297 w 297"/>
                <a:gd name="T5" fmla="*/ 0 h 466"/>
                <a:gd name="T6" fmla="*/ 0 w 297"/>
                <a:gd name="T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7" h="466">
                  <a:moveTo>
                    <a:pt x="0" y="466"/>
                  </a:moveTo>
                  <a:lnTo>
                    <a:pt x="297" y="466"/>
                  </a:lnTo>
                  <a:lnTo>
                    <a:pt x="297" y="0"/>
                  </a:lnTo>
                  <a:lnTo>
                    <a:pt x="0" y="466"/>
                  </a:lnTo>
                  <a:close/>
                </a:path>
              </a:pathLst>
            </a:custGeom>
            <a:solidFill>
              <a:srgbClr val="485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10" name="Freeform 20795"/>
            <p:cNvSpPr/>
            <p:nvPr/>
          </p:nvSpPr>
          <p:spPr bwMode="auto">
            <a:xfrm>
              <a:off x="-3827463" y="2459038"/>
              <a:ext cx="109538" cy="107950"/>
            </a:xfrm>
            <a:custGeom>
              <a:avLst/>
              <a:gdLst>
                <a:gd name="T0" fmla="*/ 69 w 69"/>
                <a:gd name="T1" fmla="*/ 34 h 68"/>
                <a:gd name="T2" fmla="*/ 69 w 69"/>
                <a:gd name="T3" fmla="*/ 34 h 68"/>
                <a:gd name="T4" fmla="*/ 68 w 69"/>
                <a:gd name="T5" fmla="*/ 41 h 68"/>
                <a:gd name="T6" fmla="*/ 66 w 69"/>
                <a:gd name="T7" fmla="*/ 47 h 68"/>
                <a:gd name="T8" fmla="*/ 64 w 69"/>
                <a:gd name="T9" fmla="*/ 54 h 68"/>
                <a:gd name="T10" fmla="*/ 59 w 69"/>
                <a:gd name="T11" fmla="*/ 59 h 68"/>
                <a:gd name="T12" fmla="*/ 53 w 69"/>
                <a:gd name="T13" fmla="*/ 63 h 68"/>
                <a:gd name="T14" fmla="*/ 48 w 69"/>
                <a:gd name="T15" fmla="*/ 66 h 68"/>
                <a:gd name="T16" fmla="*/ 42 w 69"/>
                <a:gd name="T17" fmla="*/ 68 h 68"/>
                <a:gd name="T18" fmla="*/ 35 w 69"/>
                <a:gd name="T19" fmla="*/ 68 h 68"/>
                <a:gd name="T20" fmla="*/ 35 w 69"/>
                <a:gd name="T21" fmla="*/ 68 h 68"/>
                <a:gd name="T22" fmla="*/ 27 w 69"/>
                <a:gd name="T23" fmla="*/ 68 h 68"/>
                <a:gd name="T24" fmla="*/ 21 w 69"/>
                <a:gd name="T25" fmla="*/ 66 h 68"/>
                <a:gd name="T26" fmla="*/ 16 w 69"/>
                <a:gd name="T27" fmla="*/ 63 h 68"/>
                <a:gd name="T28" fmla="*/ 10 w 69"/>
                <a:gd name="T29" fmla="*/ 59 h 68"/>
                <a:gd name="T30" fmla="*/ 7 w 69"/>
                <a:gd name="T31" fmla="*/ 54 h 68"/>
                <a:gd name="T32" fmla="*/ 3 w 69"/>
                <a:gd name="T33" fmla="*/ 47 h 68"/>
                <a:gd name="T34" fmla="*/ 1 w 69"/>
                <a:gd name="T35" fmla="*/ 41 h 68"/>
                <a:gd name="T36" fmla="*/ 0 w 69"/>
                <a:gd name="T37" fmla="*/ 34 h 68"/>
                <a:gd name="T38" fmla="*/ 0 w 69"/>
                <a:gd name="T39" fmla="*/ 34 h 68"/>
                <a:gd name="T40" fmla="*/ 1 w 69"/>
                <a:gd name="T41" fmla="*/ 28 h 68"/>
                <a:gd name="T42" fmla="*/ 3 w 69"/>
                <a:gd name="T43" fmla="*/ 21 h 68"/>
                <a:gd name="T44" fmla="*/ 7 w 69"/>
                <a:gd name="T45" fmla="*/ 15 h 68"/>
                <a:gd name="T46" fmla="*/ 10 w 69"/>
                <a:gd name="T47" fmla="*/ 10 h 68"/>
                <a:gd name="T48" fmla="*/ 16 w 69"/>
                <a:gd name="T49" fmla="*/ 6 h 68"/>
                <a:gd name="T50" fmla="*/ 21 w 69"/>
                <a:gd name="T51" fmla="*/ 3 h 68"/>
                <a:gd name="T52" fmla="*/ 27 w 69"/>
                <a:gd name="T53" fmla="*/ 0 h 68"/>
                <a:gd name="T54" fmla="*/ 35 w 69"/>
                <a:gd name="T55" fmla="*/ 0 h 68"/>
                <a:gd name="T56" fmla="*/ 35 w 69"/>
                <a:gd name="T57" fmla="*/ 0 h 68"/>
                <a:gd name="T58" fmla="*/ 42 w 69"/>
                <a:gd name="T59" fmla="*/ 0 h 68"/>
                <a:gd name="T60" fmla="*/ 48 w 69"/>
                <a:gd name="T61" fmla="*/ 3 h 68"/>
                <a:gd name="T62" fmla="*/ 53 w 69"/>
                <a:gd name="T63" fmla="*/ 6 h 68"/>
                <a:gd name="T64" fmla="*/ 59 w 69"/>
                <a:gd name="T65" fmla="*/ 10 h 68"/>
                <a:gd name="T66" fmla="*/ 64 w 69"/>
                <a:gd name="T67" fmla="*/ 15 h 68"/>
                <a:gd name="T68" fmla="*/ 66 w 69"/>
                <a:gd name="T69" fmla="*/ 21 h 68"/>
                <a:gd name="T70" fmla="*/ 68 w 69"/>
                <a:gd name="T71" fmla="*/ 28 h 68"/>
                <a:gd name="T72" fmla="*/ 69 w 69"/>
                <a:gd name="T73" fmla="*/ 34 h 68"/>
                <a:gd name="T74" fmla="*/ 69 w 69"/>
                <a:gd name="T75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68">
                  <a:moveTo>
                    <a:pt x="69" y="34"/>
                  </a:moveTo>
                  <a:lnTo>
                    <a:pt x="69" y="34"/>
                  </a:lnTo>
                  <a:lnTo>
                    <a:pt x="68" y="41"/>
                  </a:lnTo>
                  <a:lnTo>
                    <a:pt x="66" y="47"/>
                  </a:lnTo>
                  <a:lnTo>
                    <a:pt x="64" y="54"/>
                  </a:lnTo>
                  <a:lnTo>
                    <a:pt x="59" y="59"/>
                  </a:lnTo>
                  <a:lnTo>
                    <a:pt x="53" y="63"/>
                  </a:lnTo>
                  <a:lnTo>
                    <a:pt x="48" y="66"/>
                  </a:lnTo>
                  <a:lnTo>
                    <a:pt x="42" y="68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7" y="68"/>
                  </a:lnTo>
                  <a:lnTo>
                    <a:pt x="21" y="66"/>
                  </a:lnTo>
                  <a:lnTo>
                    <a:pt x="16" y="63"/>
                  </a:lnTo>
                  <a:lnTo>
                    <a:pt x="10" y="59"/>
                  </a:lnTo>
                  <a:lnTo>
                    <a:pt x="7" y="54"/>
                  </a:lnTo>
                  <a:lnTo>
                    <a:pt x="3" y="47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8"/>
                  </a:lnTo>
                  <a:lnTo>
                    <a:pt x="3" y="21"/>
                  </a:lnTo>
                  <a:lnTo>
                    <a:pt x="7" y="15"/>
                  </a:lnTo>
                  <a:lnTo>
                    <a:pt x="10" y="10"/>
                  </a:lnTo>
                  <a:lnTo>
                    <a:pt x="16" y="6"/>
                  </a:lnTo>
                  <a:lnTo>
                    <a:pt x="21" y="3"/>
                  </a:lnTo>
                  <a:lnTo>
                    <a:pt x="2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48" y="3"/>
                  </a:lnTo>
                  <a:lnTo>
                    <a:pt x="53" y="6"/>
                  </a:lnTo>
                  <a:lnTo>
                    <a:pt x="59" y="10"/>
                  </a:lnTo>
                  <a:lnTo>
                    <a:pt x="64" y="15"/>
                  </a:lnTo>
                  <a:lnTo>
                    <a:pt x="66" y="21"/>
                  </a:lnTo>
                  <a:lnTo>
                    <a:pt x="68" y="28"/>
                  </a:lnTo>
                  <a:lnTo>
                    <a:pt x="69" y="34"/>
                  </a:lnTo>
                  <a:lnTo>
                    <a:pt x="69" y="34"/>
                  </a:lnTo>
                  <a:close/>
                </a:path>
              </a:pathLst>
            </a:custGeom>
            <a:solidFill>
              <a:srgbClr val="D1C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11" name="Freeform 20796"/>
            <p:cNvSpPr/>
            <p:nvPr/>
          </p:nvSpPr>
          <p:spPr bwMode="auto">
            <a:xfrm>
              <a:off x="-3787775" y="1590675"/>
              <a:ext cx="30163" cy="31750"/>
            </a:xfrm>
            <a:custGeom>
              <a:avLst/>
              <a:gdLst>
                <a:gd name="T0" fmla="*/ 19 w 19"/>
                <a:gd name="T1" fmla="*/ 9 h 20"/>
                <a:gd name="T2" fmla="*/ 19 w 19"/>
                <a:gd name="T3" fmla="*/ 9 h 20"/>
                <a:gd name="T4" fmla="*/ 19 w 19"/>
                <a:gd name="T5" fmla="*/ 13 h 20"/>
                <a:gd name="T6" fmla="*/ 17 w 19"/>
                <a:gd name="T7" fmla="*/ 16 h 20"/>
                <a:gd name="T8" fmla="*/ 14 w 19"/>
                <a:gd name="T9" fmla="*/ 18 h 20"/>
                <a:gd name="T10" fmla="*/ 10 w 19"/>
                <a:gd name="T11" fmla="*/ 20 h 20"/>
                <a:gd name="T12" fmla="*/ 10 w 19"/>
                <a:gd name="T13" fmla="*/ 20 h 20"/>
                <a:gd name="T14" fmla="*/ 6 w 19"/>
                <a:gd name="T15" fmla="*/ 18 h 20"/>
                <a:gd name="T16" fmla="*/ 2 w 19"/>
                <a:gd name="T17" fmla="*/ 16 h 20"/>
                <a:gd name="T18" fmla="*/ 1 w 19"/>
                <a:gd name="T19" fmla="*/ 13 h 20"/>
                <a:gd name="T20" fmla="*/ 0 w 19"/>
                <a:gd name="T21" fmla="*/ 9 h 20"/>
                <a:gd name="T22" fmla="*/ 0 w 19"/>
                <a:gd name="T23" fmla="*/ 9 h 20"/>
                <a:gd name="T24" fmla="*/ 1 w 19"/>
                <a:gd name="T25" fmla="*/ 5 h 20"/>
                <a:gd name="T26" fmla="*/ 2 w 19"/>
                <a:gd name="T27" fmla="*/ 3 h 20"/>
                <a:gd name="T28" fmla="*/ 6 w 19"/>
                <a:gd name="T29" fmla="*/ 0 h 20"/>
                <a:gd name="T30" fmla="*/ 10 w 19"/>
                <a:gd name="T31" fmla="*/ 0 h 20"/>
                <a:gd name="T32" fmla="*/ 10 w 19"/>
                <a:gd name="T33" fmla="*/ 0 h 20"/>
                <a:gd name="T34" fmla="*/ 14 w 19"/>
                <a:gd name="T35" fmla="*/ 0 h 20"/>
                <a:gd name="T36" fmla="*/ 17 w 19"/>
                <a:gd name="T37" fmla="*/ 3 h 20"/>
                <a:gd name="T38" fmla="*/ 19 w 19"/>
                <a:gd name="T39" fmla="*/ 5 h 20"/>
                <a:gd name="T40" fmla="*/ 19 w 19"/>
                <a:gd name="T41" fmla="*/ 9 h 20"/>
                <a:gd name="T42" fmla="*/ 19 w 19"/>
                <a:gd name="T43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20">
                  <a:moveTo>
                    <a:pt x="19" y="9"/>
                  </a:moveTo>
                  <a:lnTo>
                    <a:pt x="19" y="9"/>
                  </a:lnTo>
                  <a:lnTo>
                    <a:pt x="19" y="13"/>
                  </a:lnTo>
                  <a:lnTo>
                    <a:pt x="17" y="16"/>
                  </a:lnTo>
                  <a:lnTo>
                    <a:pt x="14" y="18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1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5"/>
                  </a:lnTo>
                  <a:lnTo>
                    <a:pt x="2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9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12" name="Freeform 20797"/>
            <p:cNvSpPr/>
            <p:nvPr/>
          </p:nvSpPr>
          <p:spPr bwMode="auto">
            <a:xfrm>
              <a:off x="-4291013" y="2566988"/>
              <a:ext cx="1350963" cy="804863"/>
            </a:xfrm>
            <a:custGeom>
              <a:avLst/>
              <a:gdLst>
                <a:gd name="T0" fmla="*/ 577 w 851"/>
                <a:gd name="T1" fmla="*/ 507 h 507"/>
                <a:gd name="T2" fmla="*/ 552 w 851"/>
                <a:gd name="T3" fmla="*/ 503 h 507"/>
                <a:gd name="T4" fmla="*/ 530 w 851"/>
                <a:gd name="T5" fmla="*/ 493 h 507"/>
                <a:gd name="T6" fmla="*/ 503 w 851"/>
                <a:gd name="T7" fmla="*/ 464 h 507"/>
                <a:gd name="T8" fmla="*/ 495 w 851"/>
                <a:gd name="T9" fmla="*/ 440 h 507"/>
                <a:gd name="T10" fmla="*/ 494 w 851"/>
                <a:gd name="T11" fmla="*/ 424 h 507"/>
                <a:gd name="T12" fmla="*/ 483 w 851"/>
                <a:gd name="T13" fmla="*/ 390 h 507"/>
                <a:gd name="T14" fmla="*/ 456 w 851"/>
                <a:gd name="T15" fmla="*/ 368 h 507"/>
                <a:gd name="T16" fmla="*/ 84 w 851"/>
                <a:gd name="T17" fmla="*/ 362 h 507"/>
                <a:gd name="T18" fmla="*/ 67 w 851"/>
                <a:gd name="T19" fmla="*/ 361 h 507"/>
                <a:gd name="T20" fmla="*/ 45 w 851"/>
                <a:gd name="T21" fmla="*/ 352 h 507"/>
                <a:gd name="T22" fmla="*/ 15 w 851"/>
                <a:gd name="T23" fmla="*/ 326 h 507"/>
                <a:gd name="T24" fmla="*/ 4 w 851"/>
                <a:gd name="T25" fmla="*/ 304 h 507"/>
                <a:gd name="T26" fmla="*/ 0 w 851"/>
                <a:gd name="T27" fmla="*/ 279 h 507"/>
                <a:gd name="T28" fmla="*/ 0 w 851"/>
                <a:gd name="T29" fmla="*/ 242 h 507"/>
                <a:gd name="T30" fmla="*/ 7 w 851"/>
                <a:gd name="T31" fmla="*/ 219 h 507"/>
                <a:gd name="T32" fmla="*/ 25 w 851"/>
                <a:gd name="T33" fmla="*/ 193 h 507"/>
                <a:gd name="T34" fmla="*/ 51 w 851"/>
                <a:gd name="T35" fmla="*/ 175 h 507"/>
                <a:gd name="T36" fmla="*/ 76 w 851"/>
                <a:gd name="T37" fmla="*/ 168 h 507"/>
                <a:gd name="T38" fmla="*/ 254 w 851"/>
                <a:gd name="T39" fmla="*/ 168 h 507"/>
                <a:gd name="T40" fmla="*/ 288 w 851"/>
                <a:gd name="T41" fmla="*/ 158 h 507"/>
                <a:gd name="T42" fmla="*/ 310 w 851"/>
                <a:gd name="T43" fmla="*/ 130 h 507"/>
                <a:gd name="T44" fmla="*/ 315 w 851"/>
                <a:gd name="T45" fmla="*/ 0 h 507"/>
                <a:gd name="T46" fmla="*/ 338 w 851"/>
                <a:gd name="T47" fmla="*/ 107 h 507"/>
                <a:gd name="T48" fmla="*/ 334 w 851"/>
                <a:gd name="T49" fmla="*/ 132 h 507"/>
                <a:gd name="T50" fmla="*/ 323 w 851"/>
                <a:gd name="T51" fmla="*/ 154 h 507"/>
                <a:gd name="T52" fmla="*/ 295 w 851"/>
                <a:gd name="T53" fmla="*/ 180 h 507"/>
                <a:gd name="T54" fmla="*/ 271 w 851"/>
                <a:gd name="T55" fmla="*/ 189 h 507"/>
                <a:gd name="T56" fmla="*/ 84 w 851"/>
                <a:gd name="T57" fmla="*/ 190 h 507"/>
                <a:gd name="T58" fmla="*/ 60 w 851"/>
                <a:gd name="T59" fmla="*/ 196 h 507"/>
                <a:gd name="T60" fmla="*/ 33 w 851"/>
                <a:gd name="T61" fmla="*/ 218 h 507"/>
                <a:gd name="T62" fmla="*/ 23 w 851"/>
                <a:gd name="T63" fmla="*/ 252 h 507"/>
                <a:gd name="T64" fmla="*/ 24 w 851"/>
                <a:gd name="T65" fmla="*/ 291 h 507"/>
                <a:gd name="T66" fmla="*/ 41 w 851"/>
                <a:gd name="T67" fmla="*/ 322 h 507"/>
                <a:gd name="T68" fmla="*/ 72 w 851"/>
                <a:gd name="T69" fmla="*/ 339 h 507"/>
                <a:gd name="T70" fmla="*/ 433 w 851"/>
                <a:gd name="T71" fmla="*/ 340 h 507"/>
                <a:gd name="T72" fmla="*/ 457 w 851"/>
                <a:gd name="T73" fmla="*/ 344 h 507"/>
                <a:gd name="T74" fmla="*/ 480 w 851"/>
                <a:gd name="T75" fmla="*/ 354 h 507"/>
                <a:gd name="T76" fmla="*/ 506 w 851"/>
                <a:gd name="T77" fmla="*/ 383 h 507"/>
                <a:gd name="T78" fmla="*/ 515 w 851"/>
                <a:gd name="T79" fmla="*/ 407 h 507"/>
                <a:gd name="T80" fmla="*/ 516 w 851"/>
                <a:gd name="T81" fmla="*/ 424 h 507"/>
                <a:gd name="T82" fmla="*/ 526 w 851"/>
                <a:gd name="T83" fmla="*/ 457 h 507"/>
                <a:gd name="T84" fmla="*/ 554 w 851"/>
                <a:gd name="T85" fmla="*/ 480 h 507"/>
                <a:gd name="T86" fmla="*/ 767 w 851"/>
                <a:gd name="T87" fmla="*/ 485 h 507"/>
                <a:gd name="T88" fmla="*/ 791 w 851"/>
                <a:gd name="T89" fmla="*/ 480 h 507"/>
                <a:gd name="T90" fmla="*/ 818 w 851"/>
                <a:gd name="T91" fmla="*/ 457 h 507"/>
                <a:gd name="T92" fmla="*/ 828 w 851"/>
                <a:gd name="T93" fmla="*/ 424 h 507"/>
                <a:gd name="T94" fmla="*/ 851 w 851"/>
                <a:gd name="T95" fmla="*/ 424 h 507"/>
                <a:gd name="T96" fmla="*/ 849 w 851"/>
                <a:gd name="T97" fmla="*/ 440 h 507"/>
                <a:gd name="T98" fmla="*/ 840 w 851"/>
                <a:gd name="T99" fmla="*/ 464 h 507"/>
                <a:gd name="T100" fmla="*/ 814 w 851"/>
                <a:gd name="T101" fmla="*/ 493 h 507"/>
                <a:gd name="T102" fmla="*/ 792 w 851"/>
                <a:gd name="T103" fmla="*/ 503 h 507"/>
                <a:gd name="T104" fmla="*/ 767 w 851"/>
                <a:gd name="T105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1" h="507">
                  <a:moveTo>
                    <a:pt x="767" y="507"/>
                  </a:moveTo>
                  <a:lnTo>
                    <a:pt x="577" y="507"/>
                  </a:lnTo>
                  <a:lnTo>
                    <a:pt x="577" y="507"/>
                  </a:lnTo>
                  <a:lnTo>
                    <a:pt x="568" y="507"/>
                  </a:lnTo>
                  <a:lnTo>
                    <a:pt x="560" y="506"/>
                  </a:lnTo>
                  <a:lnTo>
                    <a:pt x="552" y="503"/>
                  </a:lnTo>
                  <a:lnTo>
                    <a:pt x="545" y="500"/>
                  </a:lnTo>
                  <a:lnTo>
                    <a:pt x="537" y="496"/>
                  </a:lnTo>
                  <a:lnTo>
                    <a:pt x="530" y="493"/>
                  </a:lnTo>
                  <a:lnTo>
                    <a:pt x="519" y="482"/>
                  </a:lnTo>
                  <a:lnTo>
                    <a:pt x="508" y="470"/>
                  </a:lnTo>
                  <a:lnTo>
                    <a:pt x="503" y="464"/>
                  </a:lnTo>
                  <a:lnTo>
                    <a:pt x="500" y="456"/>
                  </a:lnTo>
                  <a:lnTo>
                    <a:pt x="498" y="448"/>
                  </a:lnTo>
                  <a:lnTo>
                    <a:pt x="495" y="440"/>
                  </a:lnTo>
                  <a:lnTo>
                    <a:pt x="494" y="433"/>
                  </a:lnTo>
                  <a:lnTo>
                    <a:pt x="494" y="424"/>
                  </a:lnTo>
                  <a:lnTo>
                    <a:pt x="494" y="424"/>
                  </a:lnTo>
                  <a:lnTo>
                    <a:pt x="493" y="412"/>
                  </a:lnTo>
                  <a:lnTo>
                    <a:pt x="489" y="400"/>
                  </a:lnTo>
                  <a:lnTo>
                    <a:pt x="483" y="390"/>
                  </a:lnTo>
                  <a:lnTo>
                    <a:pt x="476" y="381"/>
                  </a:lnTo>
                  <a:lnTo>
                    <a:pt x="466" y="373"/>
                  </a:lnTo>
                  <a:lnTo>
                    <a:pt x="456" y="368"/>
                  </a:lnTo>
                  <a:lnTo>
                    <a:pt x="444" y="364"/>
                  </a:lnTo>
                  <a:lnTo>
                    <a:pt x="433" y="362"/>
                  </a:lnTo>
                  <a:lnTo>
                    <a:pt x="84" y="362"/>
                  </a:lnTo>
                  <a:lnTo>
                    <a:pt x="84" y="362"/>
                  </a:lnTo>
                  <a:lnTo>
                    <a:pt x="76" y="362"/>
                  </a:lnTo>
                  <a:lnTo>
                    <a:pt x="67" y="361"/>
                  </a:lnTo>
                  <a:lnTo>
                    <a:pt x="59" y="358"/>
                  </a:lnTo>
                  <a:lnTo>
                    <a:pt x="51" y="356"/>
                  </a:lnTo>
                  <a:lnTo>
                    <a:pt x="45" y="352"/>
                  </a:lnTo>
                  <a:lnTo>
                    <a:pt x="37" y="348"/>
                  </a:lnTo>
                  <a:lnTo>
                    <a:pt x="25" y="338"/>
                  </a:lnTo>
                  <a:lnTo>
                    <a:pt x="15" y="326"/>
                  </a:lnTo>
                  <a:lnTo>
                    <a:pt x="11" y="318"/>
                  </a:lnTo>
                  <a:lnTo>
                    <a:pt x="7" y="312"/>
                  </a:lnTo>
                  <a:lnTo>
                    <a:pt x="4" y="304"/>
                  </a:lnTo>
                  <a:lnTo>
                    <a:pt x="2" y="296"/>
                  </a:lnTo>
                  <a:lnTo>
                    <a:pt x="0" y="287"/>
                  </a:lnTo>
                  <a:lnTo>
                    <a:pt x="0" y="279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42"/>
                  </a:lnTo>
                  <a:lnTo>
                    <a:pt x="2" y="235"/>
                  </a:lnTo>
                  <a:lnTo>
                    <a:pt x="4" y="227"/>
                  </a:lnTo>
                  <a:lnTo>
                    <a:pt x="7" y="219"/>
                  </a:lnTo>
                  <a:lnTo>
                    <a:pt x="11" y="211"/>
                  </a:lnTo>
                  <a:lnTo>
                    <a:pt x="15" y="205"/>
                  </a:lnTo>
                  <a:lnTo>
                    <a:pt x="25" y="193"/>
                  </a:lnTo>
                  <a:lnTo>
                    <a:pt x="37" y="183"/>
                  </a:lnTo>
                  <a:lnTo>
                    <a:pt x="45" y="177"/>
                  </a:lnTo>
                  <a:lnTo>
                    <a:pt x="51" y="175"/>
                  </a:lnTo>
                  <a:lnTo>
                    <a:pt x="59" y="172"/>
                  </a:lnTo>
                  <a:lnTo>
                    <a:pt x="67" y="170"/>
                  </a:lnTo>
                  <a:lnTo>
                    <a:pt x="76" y="168"/>
                  </a:lnTo>
                  <a:lnTo>
                    <a:pt x="84" y="168"/>
                  </a:lnTo>
                  <a:lnTo>
                    <a:pt x="254" y="168"/>
                  </a:lnTo>
                  <a:lnTo>
                    <a:pt x="254" y="168"/>
                  </a:lnTo>
                  <a:lnTo>
                    <a:pt x="266" y="167"/>
                  </a:lnTo>
                  <a:lnTo>
                    <a:pt x="278" y="163"/>
                  </a:lnTo>
                  <a:lnTo>
                    <a:pt x="288" y="158"/>
                  </a:lnTo>
                  <a:lnTo>
                    <a:pt x="297" y="150"/>
                  </a:lnTo>
                  <a:lnTo>
                    <a:pt x="305" y="141"/>
                  </a:lnTo>
                  <a:lnTo>
                    <a:pt x="310" y="130"/>
                  </a:lnTo>
                  <a:lnTo>
                    <a:pt x="314" y="119"/>
                  </a:lnTo>
                  <a:lnTo>
                    <a:pt x="315" y="107"/>
                  </a:lnTo>
                  <a:lnTo>
                    <a:pt x="315" y="0"/>
                  </a:lnTo>
                  <a:lnTo>
                    <a:pt x="338" y="0"/>
                  </a:lnTo>
                  <a:lnTo>
                    <a:pt x="338" y="107"/>
                  </a:lnTo>
                  <a:lnTo>
                    <a:pt x="338" y="107"/>
                  </a:lnTo>
                  <a:lnTo>
                    <a:pt x="338" y="115"/>
                  </a:lnTo>
                  <a:lnTo>
                    <a:pt x="336" y="124"/>
                  </a:lnTo>
                  <a:lnTo>
                    <a:pt x="334" y="132"/>
                  </a:lnTo>
                  <a:lnTo>
                    <a:pt x="331" y="140"/>
                  </a:lnTo>
                  <a:lnTo>
                    <a:pt x="328" y="146"/>
                  </a:lnTo>
                  <a:lnTo>
                    <a:pt x="323" y="154"/>
                  </a:lnTo>
                  <a:lnTo>
                    <a:pt x="313" y="166"/>
                  </a:lnTo>
                  <a:lnTo>
                    <a:pt x="301" y="176"/>
                  </a:lnTo>
                  <a:lnTo>
                    <a:pt x="295" y="180"/>
                  </a:lnTo>
                  <a:lnTo>
                    <a:pt x="287" y="184"/>
                  </a:lnTo>
                  <a:lnTo>
                    <a:pt x="279" y="186"/>
                  </a:lnTo>
                  <a:lnTo>
                    <a:pt x="271" y="189"/>
                  </a:lnTo>
                  <a:lnTo>
                    <a:pt x="263" y="190"/>
                  </a:lnTo>
                  <a:lnTo>
                    <a:pt x="254" y="190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72" y="192"/>
                  </a:lnTo>
                  <a:lnTo>
                    <a:pt x="60" y="196"/>
                  </a:lnTo>
                  <a:lnTo>
                    <a:pt x="50" y="201"/>
                  </a:lnTo>
                  <a:lnTo>
                    <a:pt x="41" y="209"/>
                  </a:lnTo>
                  <a:lnTo>
                    <a:pt x="33" y="218"/>
                  </a:lnTo>
                  <a:lnTo>
                    <a:pt x="28" y="228"/>
                  </a:lnTo>
                  <a:lnTo>
                    <a:pt x="24" y="239"/>
                  </a:lnTo>
                  <a:lnTo>
                    <a:pt x="23" y="252"/>
                  </a:lnTo>
                  <a:lnTo>
                    <a:pt x="23" y="279"/>
                  </a:lnTo>
                  <a:lnTo>
                    <a:pt x="23" y="279"/>
                  </a:lnTo>
                  <a:lnTo>
                    <a:pt x="24" y="291"/>
                  </a:lnTo>
                  <a:lnTo>
                    <a:pt x="28" y="302"/>
                  </a:lnTo>
                  <a:lnTo>
                    <a:pt x="33" y="313"/>
                  </a:lnTo>
                  <a:lnTo>
                    <a:pt x="41" y="322"/>
                  </a:lnTo>
                  <a:lnTo>
                    <a:pt x="50" y="330"/>
                  </a:lnTo>
                  <a:lnTo>
                    <a:pt x="60" y="335"/>
                  </a:lnTo>
                  <a:lnTo>
                    <a:pt x="72" y="339"/>
                  </a:lnTo>
                  <a:lnTo>
                    <a:pt x="84" y="340"/>
                  </a:lnTo>
                  <a:lnTo>
                    <a:pt x="433" y="340"/>
                  </a:lnTo>
                  <a:lnTo>
                    <a:pt x="433" y="340"/>
                  </a:lnTo>
                  <a:lnTo>
                    <a:pt x="440" y="340"/>
                  </a:lnTo>
                  <a:lnTo>
                    <a:pt x="450" y="341"/>
                  </a:lnTo>
                  <a:lnTo>
                    <a:pt x="457" y="344"/>
                  </a:lnTo>
                  <a:lnTo>
                    <a:pt x="465" y="347"/>
                  </a:lnTo>
                  <a:lnTo>
                    <a:pt x="472" y="349"/>
                  </a:lnTo>
                  <a:lnTo>
                    <a:pt x="480" y="354"/>
                  </a:lnTo>
                  <a:lnTo>
                    <a:pt x="491" y="365"/>
                  </a:lnTo>
                  <a:lnTo>
                    <a:pt x="502" y="377"/>
                  </a:lnTo>
                  <a:lnTo>
                    <a:pt x="506" y="383"/>
                  </a:lnTo>
                  <a:lnTo>
                    <a:pt x="509" y="391"/>
                  </a:lnTo>
                  <a:lnTo>
                    <a:pt x="512" y="399"/>
                  </a:lnTo>
                  <a:lnTo>
                    <a:pt x="515" y="407"/>
                  </a:lnTo>
                  <a:lnTo>
                    <a:pt x="516" y="414"/>
                  </a:lnTo>
                  <a:lnTo>
                    <a:pt x="516" y="424"/>
                  </a:lnTo>
                  <a:lnTo>
                    <a:pt x="516" y="424"/>
                  </a:lnTo>
                  <a:lnTo>
                    <a:pt x="517" y="435"/>
                  </a:lnTo>
                  <a:lnTo>
                    <a:pt x="521" y="447"/>
                  </a:lnTo>
                  <a:lnTo>
                    <a:pt x="526" y="457"/>
                  </a:lnTo>
                  <a:lnTo>
                    <a:pt x="534" y="467"/>
                  </a:lnTo>
                  <a:lnTo>
                    <a:pt x="543" y="474"/>
                  </a:lnTo>
                  <a:lnTo>
                    <a:pt x="554" y="480"/>
                  </a:lnTo>
                  <a:lnTo>
                    <a:pt x="565" y="483"/>
                  </a:lnTo>
                  <a:lnTo>
                    <a:pt x="577" y="485"/>
                  </a:lnTo>
                  <a:lnTo>
                    <a:pt x="767" y="485"/>
                  </a:lnTo>
                  <a:lnTo>
                    <a:pt x="767" y="485"/>
                  </a:lnTo>
                  <a:lnTo>
                    <a:pt x="779" y="483"/>
                  </a:lnTo>
                  <a:lnTo>
                    <a:pt x="791" y="480"/>
                  </a:lnTo>
                  <a:lnTo>
                    <a:pt x="801" y="474"/>
                  </a:lnTo>
                  <a:lnTo>
                    <a:pt x="810" y="467"/>
                  </a:lnTo>
                  <a:lnTo>
                    <a:pt x="818" y="457"/>
                  </a:lnTo>
                  <a:lnTo>
                    <a:pt x="823" y="447"/>
                  </a:lnTo>
                  <a:lnTo>
                    <a:pt x="827" y="435"/>
                  </a:lnTo>
                  <a:lnTo>
                    <a:pt x="828" y="424"/>
                  </a:lnTo>
                  <a:lnTo>
                    <a:pt x="828" y="224"/>
                  </a:lnTo>
                  <a:lnTo>
                    <a:pt x="851" y="224"/>
                  </a:lnTo>
                  <a:lnTo>
                    <a:pt x="851" y="424"/>
                  </a:lnTo>
                  <a:lnTo>
                    <a:pt x="851" y="424"/>
                  </a:lnTo>
                  <a:lnTo>
                    <a:pt x="851" y="433"/>
                  </a:lnTo>
                  <a:lnTo>
                    <a:pt x="849" y="440"/>
                  </a:lnTo>
                  <a:lnTo>
                    <a:pt x="847" y="448"/>
                  </a:lnTo>
                  <a:lnTo>
                    <a:pt x="844" y="456"/>
                  </a:lnTo>
                  <a:lnTo>
                    <a:pt x="840" y="464"/>
                  </a:lnTo>
                  <a:lnTo>
                    <a:pt x="836" y="470"/>
                  </a:lnTo>
                  <a:lnTo>
                    <a:pt x="826" y="482"/>
                  </a:lnTo>
                  <a:lnTo>
                    <a:pt x="814" y="493"/>
                  </a:lnTo>
                  <a:lnTo>
                    <a:pt x="806" y="496"/>
                  </a:lnTo>
                  <a:lnTo>
                    <a:pt x="800" y="500"/>
                  </a:lnTo>
                  <a:lnTo>
                    <a:pt x="792" y="503"/>
                  </a:lnTo>
                  <a:lnTo>
                    <a:pt x="784" y="506"/>
                  </a:lnTo>
                  <a:lnTo>
                    <a:pt x="775" y="507"/>
                  </a:lnTo>
                  <a:lnTo>
                    <a:pt x="767" y="507"/>
                  </a:lnTo>
                  <a:lnTo>
                    <a:pt x="767" y="5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13" name="Freeform 20798"/>
            <p:cNvSpPr/>
            <p:nvPr/>
          </p:nvSpPr>
          <p:spPr bwMode="auto">
            <a:xfrm>
              <a:off x="-3849688" y="2589213"/>
              <a:ext cx="160338" cy="80963"/>
            </a:xfrm>
            <a:custGeom>
              <a:avLst/>
              <a:gdLst>
                <a:gd name="T0" fmla="*/ 99 w 101"/>
                <a:gd name="T1" fmla="*/ 51 h 51"/>
                <a:gd name="T2" fmla="*/ 2 w 101"/>
                <a:gd name="T3" fmla="*/ 51 h 51"/>
                <a:gd name="T4" fmla="*/ 2 w 101"/>
                <a:gd name="T5" fmla="*/ 51 h 51"/>
                <a:gd name="T6" fmla="*/ 1 w 101"/>
                <a:gd name="T7" fmla="*/ 50 h 51"/>
                <a:gd name="T8" fmla="*/ 0 w 101"/>
                <a:gd name="T9" fmla="*/ 49 h 51"/>
                <a:gd name="T10" fmla="*/ 0 w 101"/>
                <a:gd name="T11" fmla="*/ 0 h 51"/>
                <a:gd name="T12" fmla="*/ 101 w 101"/>
                <a:gd name="T13" fmla="*/ 0 h 51"/>
                <a:gd name="T14" fmla="*/ 101 w 101"/>
                <a:gd name="T15" fmla="*/ 49 h 51"/>
                <a:gd name="T16" fmla="*/ 101 w 101"/>
                <a:gd name="T17" fmla="*/ 49 h 51"/>
                <a:gd name="T18" fmla="*/ 100 w 101"/>
                <a:gd name="T19" fmla="*/ 50 h 51"/>
                <a:gd name="T20" fmla="*/ 99 w 101"/>
                <a:gd name="T21" fmla="*/ 51 h 51"/>
                <a:gd name="T22" fmla="*/ 99 w 101"/>
                <a:gd name="T2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51">
                  <a:moveTo>
                    <a:pt x="99" y="51"/>
                  </a:moveTo>
                  <a:lnTo>
                    <a:pt x="2" y="51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0" y="49"/>
                  </a:lnTo>
                  <a:lnTo>
                    <a:pt x="0" y="0"/>
                  </a:lnTo>
                  <a:lnTo>
                    <a:pt x="101" y="0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0" y="50"/>
                  </a:lnTo>
                  <a:lnTo>
                    <a:pt x="99" y="51"/>
                  </a:lnTo>
                  <a:lnTo>
                    <a:pt x="99" y="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pic>
          <p:nvPicPr>
            <p:cNvPr id="314" name="Picture 20799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859213" y="2578100"/>
              <a:ext cx="180975" cy="98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5" name="Freeform 20800"/>
            <p:cNvSpPr/>
            <p:nvPr/>
          </p:nvSpPr>
          <p:spPr bwMode="auto">
            <a:xfrm>
              <a:off x="-3038475" y="2906713"/>
              <a:ext cx="161925" cy="80963"/>
            </a:xfrm>
            <a:custGeom>
              <a:avLst/>
              <a:gdLst>
                <a:gd name="T0" fmla="*/ 99 w 102"/>
                <a:gd name="T1" fmla="*/ 51 h 51"/>
                <a:gd name="T2" fmla="*/ 3 w 102"/>
                <a:gd name="T3" fmla="*/ 51 h 51"/>
                <a:gd name="T4" fmla="*/ 3 w 102"/>
                <a:gd name="T5" fmla="*/ 51 h 51"/>
                <a:gd name="T6" fmla="*/ 0 w 102"/>
                <a:gd name="T7" fmla="*/ 49 h 51"/>
                <a:gd name="T8" fmla="*/ 0 w 102"/>
                <a:gd name="T9" fmla="*/ 48 h 51"/>
                <a:gd name="T10" fmla="*/ 0 w 102"/>
                <a:gd name="T11" fmla="*/ 0 h 51"/>
                <a:gd name="T12" fmla="*/ 102 w 102"/>
                <a:gd name="T13" fmla="*/ 0 h 51"/>
                <a:gd name="T14" fmla="*/ 102 w 102"/>
                <a:gd name="T15" fmla="*/ 48 h 51"/>
                <a:gd name="T16" fmla="*/ 102 w 102"/>
                <a:gd name="T17" fmla="*/ 48 h 51"/>
                <a:gd name="T18" fmla="*/ 101 w 102"/>
                <a:gd name="T19" fmla="*/ 49 h 51"/>
                <a:gd name="T20" fmla="*/ 99 w 102"/>
                <a:gd name="T21" fmla="*/ 51 h 51"/>
                <a:gd name="T22" fmla="*/ 99 w 102"/>
                <a:gd name="T2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" h="51">
                  <a:moveTo>
                    <a:pt x="99" y="51"/>
                  </a:moveTo>
                  <a:lnTo>
                    <a:pt x="3" y="51"/>
                  </a:lnTo>
                  <a:lnTo>
                    <a:pt x="3" y="51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0"/>
                  </a:lnTo>
                  <a:lnTo>
                    <a:pt x="102" y="0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101" y="49"/>
                  </a:lnTo>
                  <a:lnTo>
                    <a:pt x="99" y="51"/>
                  </a:lnTo>
                  <a:lnTo>
                    <a:pt x="99" y="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pic>
          <p:nvPicPr>
            <p:cNvPr id="316" name="Picture 2080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048000" y="2894013"/>
              <a:ext cx="179388" cy="100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7" name="Picture 2080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5338763" y="2546350"/>
              <a:ext cx="1141413" cy="211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20803"/>
            <p:cNvSpPr/>
            <p:nvPr/>
          </p:nvSpPr>
          <p:spPr bwMode="auto">
            <a:xfrm>
              <a:off x="-4432300" y="2547938"/>
              <a:ext cx="227013" cy="203200"/>
            </a:xfrm>
            <a:custGeom>
              <a:avLst/>
              <a:gdLst>
                <a:gd name="T0" fmla="*/ 143 w 143"/>
                <a:gd name="T1" fmla="*/ 99 h 128"/>
                <a:gd name="T2" fmla="*/ 143 w 143"/>
                <a:gd name="T3" fmla="*/ 55 h 128"/>
                <a:gd name="T4" fmla="*/ 143 w 143"/>
                <a:gd name="T5" fmla="*/ 33 h 128"/>
                <a:gd name="T6" fmla="*/ 143 w 143"/>
                <a:gd name="T7" fmla="*/ 16 h 128"/>
                <a:gd name="T8" fmla="*/ 143 w 143"/>
                <a:gd name="T9" fmla="*/ 16 h 128"/>
                <a:gd name="T10" fmla="*/ 141 w 143"/>
                <a:gd name="T11" fmla="*/ 4 h 128"/>
                <a:gd name="T12" fmla="*/ 140 w 143"/>
                <a:gd name="T13" fmla="*/ 2 h 128"/>
                <a:gd name="T14" fmla="*/ 139 w 143"/>
                <a:gd name="T15" fmla="*/ 0 h 128"/>
                <a:gd name="T16" fmla="*/ 0 w 143"/>
                <a:gd name="T17" fmla="*/ 0 h 128"/>
                <a:gd name="T18" fmla="*/ 0 w 143"/>
                <a:gd name="T19" fmla="*/ 4 h 128"/>
                <a:gd name="T20" fmla="*/ 0 w 143"/>
                <a:gd name="T21" fmla="*/ 71 h 128"/>
                <a:gd name="T22" fmla="*/ 0 w 143"/>
                <a:gd name="T23" fmla="*/ 128 h 128"/>
                <a:gd name="T24" fmla="*/ 139 w 143"/>
                <a:gd name="T25" fmla="*/ 128 h 128"/>
                <a:gd name="T26" fmla="*/ 139 w 143"/>
                <a:gd name="T27" fmla="*/ 128 h 128"/>
                <a:gd name="T28" fmla="*/ 140 w 143"/>
                <a:gd name="T29" fmla="*/ 125 h 128"/>
                <a:gd name="T30" fmla="*/ 141 w 143"/>
                <a:gd name="T31" fmla="*/ 120 h 128"/>
                <a:gd name="T32" fmla="*/ 143 w 143"/>
                <a:gd name="T33" fmla="*/ 99 h 128"/>
                <a:gd name="T34" fmla="*/ 143 w 143"/>
                <a:gd name="T35" fmla="*/ 9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3" h="128">
                  <a:moveTo>
                    <a:pt x="143" y="99"/>
                  </a:moveTo>
                  <a:lnTo>
                    <a:pt x="143" y="55"/>
                  </a:lnTo>
                  <a:lnTo>
                    <a:pt x="143" y="33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41" y="4"/>
                  </a:lnTo>
                  <a:lnTo>
                    <a:pt x="140" y="2"/>
                  </a:lnTo>
                  <a:lnTo>
                    <a:pt x="139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71"/>
                  </a:lnTo>
                  <a:lnTo>
                    <a:pt x="0" y="128"/>
                  </a:lnTo>
                  <a:lnTo>
                    <a:pt x="139" y="128"/>
                  </a:lnTo>
                  <a:lnTo>
                    <a:pt x="139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3" y="99"/>
                  </a:lnTo>
                  <a:lnTo>
                    <a:pt x="143" y="99"/>
                  </a:lnTo>
                  <a:close/>
                </a:path>
              </a:pathLst>
            </a:custGeom>
            <a:solidFill>
              <a:srgbClr val="18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19" name="Freeform 20804"/>
            <p:cNvSpPr/>
            <p:nvPr/>
          </p:nvSpPr>
          <p:spPr bwMode="auto">
            <a:xfrm>
              <a:off x="-4432300" y="2543175"/>
              <a:ext cx="227013" cy="112713"/>
            </a:xfrm>
            <a:custGeom>
              <a:avLst/>
              <a:gdLst>
                <a:gd name="T0" fmla="*/ 143 w 143"/>
                <a:gd name="T1" fmla="*/ 56 h 71"/>
                <a:gd name="T2" fmla="*/ 143 w 143"/>
                <a:gd name="T3" fmla="*/ 29 h 71"/>
                <a:gd name="T4" fmla="*/ 143 w 143"/>
                <a:gd name="T5" fmla="*/ 18 h 71"/>
                <a:gd name="T6" fmla="*/ 143 w 143"/>
                <a:gd name="T7" fmla="*/ 9 h 71"/>
                <a:gd name="T8" fmla="*/ 143 w 143"/>
                <a:gd name="T9" fmla="*/ 9 h 71"/>
                <a:gd name="T10" fmla="*/ 141 w 143"/>
                <a:gd name="T11" fmla="*/ 2 h 71"/>
                <a:gd name="T12" fmla="*/ 140 w 143"/>
                <a:gd name="T13" fmla="*/ 0 h 71"/>
                <a:gd name="T14" fmla="*/ 139 w 143"/>
                <a:gd name="T15" fmla="*/ 0 h 71"/>
                <a:gd name="T16" fmla="*/ 0 w 143"/>
                <a:gd name="T17" fmla="*/ 0 h 71"/>
                <a:gd name="T18" fmla="*/ 1 w 143"/>
                <a:gd name="T19" fmla="*/ 2 h 71"/>
                <a:gd name="T20" fmla="*/ 0 w 143"/>
                <a:gd name="T21" fmla="*/ 39 h 71"/>
                <a:gd name="T22" fmla="*/ 0 w 143"/>
                <a:gd name="T23" fmla="*/ 71 h 71"/>
                <a:gd name="T24" fmla="*/ 139 w 143"/>
                <a:gd name="T25" fmla="*/ 71 h 71"/>
                <a:gd name="T26" fmla="*/ 139 w 143"/>
                <a:gd name="T27" fmla="*/ 71 h 71"/>
                <a:gd name="T28" fmla="*/ 140 w 143"/>
                <a:gd name="T29" fmla="*/ 70 h 71"/>
                <a:gd name="T30" fmla="*/ 141 w 143"/>
                <a:gd name="T31" fmla="*/ 66 h 71"/>
                <a:gd name="T32" fmla="*/ 143 w 143"/>
                <a:gd name="T33" fmla="*/ 56 h 71"/>
                <a:gd name="T34" fmla="*/ 143 w 143"/>
                <a:gd name="T35" fmla="*/ 5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3" h="71">
                  <a:moveTo>
                    <a:pt x="143" y="56"/>
                  </a:moveTo>
                  <a:lnTo>
                    <a:pt x="143" y="29"/>
                  </a:lnTo>
                  <a:lnTo>
                    <a:pt x="143" y="18"/>
                  </a:lnTo>
                  <a:lnTo>
                    <a:pt x="143" y="9"/>
                  </a:lnTo>
                  <a:lnTo>
                    <a:pt x="143" y="9"/>
                  </a:lnTo>
                  <a:lnTo>
                    <a:pt x="141" y="2"/>
                  </a:lnTo>
                  <a:lnTo>
                    <a:pt x="140" y="0"/>
                  </a:lnTo>
                  <a:lnTo>
                    <a:pt x="139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0" y="39"/>
                  </a:lnTo>
                  <a:lnTo>
                    <a:pt x="0" y="71"/>
                  </a:lnTo>
                  <a:lnTo>
                    <a:pt x="139" y="71"/>
                  </a:lnTo>
                  <a:lnTo>
                    <a:pt x="139" y="71"/>
                  </a:lnTo>
                  <a:lnTo>
                    <a:pt x="140" y="70"/>
                  </a:lnTo>
                  <a:lnTo>
                    <a:pt x="141" y="66"/>
                  </a:lnTo>
                  <a:lnTo>
                    <a:pt x="143" y="56"/>
                  </a:lnTo>
                  <a:lnTo>
                    <a:pt x="143" y="56"/>
                  </a:lnTo>
                  <a:close/>
                </a:path>
              </a:pathLst>
            </a:custGeom>
            <a:solidFill>
              <a:srgbClr val="3057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20" name="Freeform 20805"/>
            <p:cNvSpPr/>
            <p:nvPr/>
          </p:nvSpPr>
          <p:spPr bwMode="auto">
            <a:xfrm>
              <a:off x="-5486400" y="2547938"/>
              <a:ext cx="158750" cy="203200"/>
            </a:xfrm>
            <a:custGeom>
              <a:avLst/>
              <a:gdLst>
                <a:gd name="T0" fmla="*/ 0 w 100"/>
                <a:gd name="T1" fmla="*/ 66 h 128"/>
                <a:gd name="T2" fmla="*/ 100 w 100"/>
                <a:gd name="T3" fmla="*/ 0 h 128"/>
                <a:gd name="T4" fmla="*/ 100 w 100"/>
                <a:gd name="T5" fmla="*/ 128 h 128"/>
                <a:gd name="T6" fmla="*/ 0 w 100"/>
                <a:gd name="T7" fmla="*/ 6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28">
                  <a:moveTo>
                    <a:pt x="0" y="66"/>
                  </a:moveTo>
                  <a:lnTo>
                    <a:pt x="100" y="0"/>
                  </a:lnTo>
                  <a:lnTo>
                    <a:pt x="100" y="128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21" name="Freeform 20806"/>
            <p:cNvSpPr/>
            <p:nvPr/>
          </p:nvSpPr>
          <p:spPr bwMode="auto">
            <a:xfrm>
              <a:off x="-5486400" y="2616200"/>
              <a:ext cx="63500" cy="74613"/>
            </a:xfrm>
            <a:custGeom>
              <a:avLst/>
              <a:gdLst>
                <a:gd name="T0" fmla="*/ 0 w 40"/>
                <a:gd name="T1" fmla="*/ 23 h 47"/>
                <a:gd name="T2" fmla="*/ 40 w 40"/>
                <a:gd name="T3" fmla="*/ 47 h 47"/>
                <a:gd name="T4" fmla="*/ 35 w 40"/>
                <a:gd name="T5" fmla="*/ 0 h 47"/>
                <a:gd name="T6" fmla="*/ 0 w 40"/>
                <a:gd name="T7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7">
                  <a:moveTo>
                    <a:pt x="0" y="23"/>
                  </a:moveTo>
                  <a:lnTo>
                    <a:pt x="40" y="47"/>
                  </a:lnTo>
                  <a:lnTo>
                    <a:pt x="35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A5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22" name="Freeform 20807"/>
            <p:cNvSpPr/>
            <p:nvPr/>
          </p:nvSpPr>
          <p:spPr bwMode="auto">
            <a:xfrm>
              <a:off x="-1273175" y="3038475"/>
              <a:ext cx="492125" cy="341313"/>
            </a:xfrm>
            <a:custGeom>
              <a:avLst/>
              <a:gdLst>
                <a:gd name="T0" fmla="*/ 0 w 310"/>
                <a:gd name="T1" fmla="*/ 100 h 215"/>
                <a:gd name="T2" fmla="*/ 0 w 310"/>
                <a:gd name="T3" fmla="*/ 90 h 215"/>
                <a:gd name="T4" fmla="*/ 4 w 310"/>
                <a:gd name="T5" fmla="*/ 71 h 215"/>
                <a:gd name="T6" fmla="*/ 12 w 310"/>
                <a:gd name="T7" fmla="*/ 52 h 215"/>
                <a:gd name="T8" fmla="*/ 22 w 310"/>
                <a:gd name="T9" fmla="*/ 37 h 215"/>
                <a:gd name="T10" fmla="*/ 37 w 310"/>
                <a:gd name="T11" fmla="*/ 22 h 215"/>
                <a:gd name="T12" fmla="*/ 52 w 310"/>
                <a:gd name="T13" fmla="*/ 12 h 215"/>
                <a:gd name="T14" fmla="*/ 70 w 310"/>
                <a:gd name="T15" fmla="*/ 4 h 215"/>
                <a:gd name="T16" fmla="*/ 90 w 310"/>
                <a:gd name="T17" fmla="*/ 0 h 215"/>
                <a:gd name="T18" fmla="*/ 209 w 310"/>
                <a:gd name="T19" fmla="*/ 0 h 215"/>
                <a:gd name="T20" fmla="*/ 219 w 310"/>
                <a:gd name="T21" fmla="*/ 0 h 215"/>
                <a:gd name="T22" fmla="*/ 238 w 310"/>
                <a:gd name="T23" fmla="*/ 4 h 215"/>
                <a:gd name="T24" fmla="*/ 257 w 310"/>
                <a:gd name="T25" fmla="*/ 12 h 215"/>
                <a:gd name="T26" fmla="*/ 272 w 310"/>
                <a:gd name="T27" fmla="*/ 22 h 215"/>
                <a:gd name="T28" fmla="*/ 287 w 310"/>
                <a:gd name="T29" fmla="*/ 37 h 215"/>
                <a:gd name="T30" fmla="*/ 297 w 310"/>
                <a:gd name="T31" fmla="*/ 52 h 215"/>
                <a:gd name="T32" fmla="*/ 305 w 310"/>
                <a:gd name="T33" fmla="*/ 71 h 215"/>
                <a:gd name="T34" fmla="*/ 309 w 310"/>
                <a:gd name="T35" fmla="*/ 90 h 215"/>
                <a:gd name="T36" fmla="*/ 310 w 310"/>
                <a:gd name="T37" fmla="*/ 115 h 215"/>
                <a:gd name="T38" fmla="*/ 309 w 310"/>
                <a:gd name="T39" fmla="*/ 125 h 215"/>
                <a:gd name="T40" fmla="*/ 305 w 310"/>
                <a:gd name="T41" fmla="*/ 145 h 215"/>
                <a:gd name="T42" fmla="*/ 297 w 310"/>
                <a:gd name="T43" fmla="*/ 163 h 215"/>
                <a:gd name="T44" fmla="*/ 287 w 310"/>
                <a:gd name="T45" fmla="*/ 179 h 215"/>
                <a:gd name="T46" fmla="*/ 272 w 310"/>
                <a:gd name="T47" fmla="*/ 192 h 215"/>
                <a:gd name="T48" fmla="*/ 257 w 310"/>
                <a:gd name="T49" fmla="*/ 203 h 215"/>
                <a:gd name="T50" fmla="*/ 238 w 310"/>
                <a:gd name="T51" fmla="*/ 210 h 215"/>
                <a:gd name="T52" fmla="*/ 219 w 310"/>
                <a:gd name="T53" fmla="*/ 215 h 215"/>
                <a:gd name="T54" fmla="*/ 100 w 310"/>
                <a:gd name="T55" fmla="*/ 215 h 215"/>
                <a:gd name="T56" fmla="*/ 90 w 310"/>
                <a:gd name="T57" fmla="*/ 215 h 215"/>
                <a:gd name="T58" fmla="*/ 70 w 310"/>
                <a:gd name="T59" fmla="*/ 210 h 215"/>
                <a:gd name="T60" fmla="*/ 52 w 310"/>
                <a:gd name="T61" fmla="*/ 203 h 215"/>
                <a:gd name="T62" fmla="*/ 37 w 310"/>
                <a:gd name="T63" fmla="*/ 192 h 215"/>
                <a:gd name="T64" fmla="*/ 22 w 310"/>
                <a:gd name="T65" fmla="*/ 179 h 215"/>
                <a:gd name="T66" fmla="*/ 12 w 310"/>
                <a:gd name="T67" fmla="*/ 163 h 215"/>
                <a:gd name="T68" fmla="*/ 4 w 310"/>
                <a:gd name="T69" fmla="*/ 145 h 215"/>
                <a:gd name="T70" fmla="*/ 0 w 310"/>
                <a:gd name="T71" fmla="*/ 125 h 215"/>
                <a:gd name="T72" fmla="*/ 0 w 310"/>
                <a:gd name="T73" fmla="*/ 1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0" h="215">
                  <a:moveTo>
                    <a:pt x="0" y="11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90"/>
                  </a:lnTo>
                  <a:lnTo>
                    <a:pt x="1" y="81"/>
                  </a:lnTo>
                  <a:lnTo>
                    <a:pt x="4" y="71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7" y="44"/>
                  </a:lnTo>
                  <a:lnTo>
                    <a:pt x="22" y="37"/>
                  </a:lnTo>
                  <a:lnTo>
                    <a:pt x="29" y="29"/>
                  </a:lnTo>
                  <a:lnTo>
                    <a:pt x="37" y="22"/>
                  </a:lnTo>
                  <a:lnTo>
                    <a:pt x="44" y="17"/>
                  </a:lnTo>
                  <a:lnTo>
                    <a:pt x="52" y="12"/>
                  </a:lnTo>
                  <a:lnTo>
                    <a:pt x="61" y="8"/>
                  </a:lnTo>
                  <a:lnTo>
                    <a:pt x="70" y="4"/>
                  </a:lnTo>
                  <a:lnTo>
                    <a:pt x="80" y="1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19" y="0"/>
                  </a:lnTo>
                  <a:lnTo>
                    <a:pt x="229" y="1"/>
                  </a:lnTo>
                  <a:lnTo>
                    <a:pt x="238" y="4"/>
                  </a:lnTo>
                  <a:lnTo>
                    <a:pt x="248" y="8"/>
                  </a:lnTo>
                  <a:lnTo>
                    <a:pt x="257" y="12"/>
                  </a:lnTo>
                  <a:lnTo>
                    <a:pt x="264" y="17"/>
                  </a:lnTo>
                  <a:lnTo>
                    <a:pt x="272" y="22"/>
                  </a:lnTo>
                  <a:lnTo>
                    <a:pt x="280" y="29"/>
                  </a:lnTo>
                  <a:lnTo>
                    <a:pt x="287" y="37"/>
                  </a:lnTo>
                  <a:lnTo>
                    <a:pt x="292" y="44"/>
                  </a:lnTo>
                  <a:lnTo>
                    <a:pt x="297" y="52"/>
                  </a:lnTo>
                  <a:lnTo>
                    <a:pt x="301" y="61"/>
                  </a:lnTo>
                  <a:lnTo>
                    <a:pt x="305" y="71"/>
                  </a:lnTo>
                  <a:lnTo>
                    <a:pt x="307" y="81"/>
                  </a:lnTo>
                  <a:lnTo>
                    <a:pt x="309" y="90"/>
                  </a:lnTo>
                  <a:lnTo>
                    <a:pt x="310" y="100"/>
                  </a:lnTo>
                  <a:lnTo>
                    <a:pt x="310" y="115"/>
                  </a:lnTo>
                  <a:lnTo>
                    <a:pt x="310" y="115"/>
                  </a:lnTo>
                  <a:lnTo>
                    <a:pt x="309" y="125"/>
                  </a:lnTo>
                  <a:lnTo>
                    <a:pt x="307" y="134"/>
                  </a:lnTo>
                  <a:lnTo>
                    <a:pt x="305" y="145"/>
                  </a:lnTo>
                  <a:lnTo>
                    <a:pt x="301" y="154"/>
                  </a:lnTo>
                  <a:lnTo>
                    <a:pt x="297" y="163"/>
                  </a:lnTo>
                  <a:lnTo>
                    <a:pt x="292" y="171"/>
                  </a:lnTo>
                  <a:lnTo>
                    <a:pt x="287" y="179"/>
                  </a:lnTo>
                  <a:lnTo>
                    <a:pt x="280" y="185"/>
                  </a:lnTo>
                  <a:lnTo>
                    <a:pt x="272" y="192"/>
                  </a:lnTo>
                  <a:lnTo>
                    <a:pt x="264" y="198"/>
                  </a:lnTo>
                  <a:lnTo>
                    <a:pt x="257" y="203"/>
                  </a:lnTo>
                  <a:lnTo>
                    <a:pt x="248" y="207"/>
                  </a:lnTo>
                  <a:lnTo>
                    <a:pt x="238" y="210"/>
                  </a:lnTo>
                  <a:lnTo>
                    <a:pt x="229" y="213"/>
                  </a:lnTo>
                  <a:lnTo>
                    <a:pt x="219" y="215"/>
                  </a:lnTo>
                  <a:lnTo>
                    <a:pt x="209" y="215"/>
                  </a:lnTo>
                  <a:lnTo>
                    <a:pt x="100" y="215"/>
                  </a:lnTo>
                  <a:lnTo>
                    <a:pt x="100" y="215"/>
                  </a:lnTo>
                  <a:lnTo>
                    <a:pt x="90" y="215"/>
                  </a:lnTo>
                  <a:lnTo>
                    <a:pt x="80" y="213"/>
                  </a:lnTo>
                  <a:lnTo>
                    <a:pt x="70" y="210"/>
                  </a:lnTo>
                  <a:lnTo>
                    <a:pt x="61" y="207"/>
                  </a:lnTo>
                  <a:lnTo>
                    <a:pt x="52" y="203"/>
                  </a:lnTo>
                  <a:lnTo>
                    <a:pt x="44" y="198"/>
                  </a:lnTo>
                  <a:lnTo>
                    <a:pt x="37" y="192"/>
                  </a:lnTo>
                  <a:lnTo>
                    <a:pt x="29" y="185"/>
                  </a:lnTo>
                  <a:lnTo>
                    <a:pt x="22" y="179"/>
                  </a:lnTo>
                  <a:lnTo>
                    <a:pt x="17" y="171"/>
                  </a:lnTo>
                  <a:lnTo>
                    <a:pt x="12" y="163"/>
                  </a:lnTo>
                  <a:lnTo>
                    <a:pt x="8" y="154"/>
                  </a:lnTo>
                  <a:lnTo>
                    <a:pt x="4" y="145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0" y="115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EB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23" name="Freeform 20809"/>
            <p:cNvSpPr/>
            <p:nvPr/>
          </p:nvSpPr>
          <p:spPr bwMode="auto">
            <a:xfrm>
              <a:off x="-781050" y="3201988"/>
              <a:ext cx="0" cy="25400"/>
            </a:xfrm>
            <a:custGeom>
              <a:avLst/>
              <a:gdLst>
                <a:gd name="T0" fmla="*/ 16 h 16"/>
                <a:gd name="T1" fmla="*/ 0 h 16"/>
                <a:gd name="T2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24" name="Rectangle 20810"/>
            <p:cNvSpPr>
              <a:spLocks noChangeArrowheads="1"/>
            </p:cNvSpPr>
            <p:nvPr/>
          </p:nvSpPr>
          <p:spPr bwMode="auto">
            <a:xfrm>
              <a:off x="-782638" y="3176588"/>
              <a:ext cx="41275" cy="682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  <p:sp>
          <p:nvSpPr>
            <p:cNvPr id="325" name="Freeform 20811"/>
            <p:cNvSpPr/>
            <p:nvPr/>
          </p:nvSpPr>
          <p:spPr bwMode="auto">
            <a:xfrm>
              <a:off x="-1008063" y="2093913"/>
              <a:ext cx="376238" cy="1135063"/>
            </a:xfrm>
            <a:custGeom>
              <a:avLst/>
              <a:gdLst>
                <a:gd name="T0" fmla="*/ 155 w 237"/>
                <a:gd name="T1" fmla="*/ 715 h 715"/>
                <a:gd name="T2" fmla="*/ 181 w 237"/>
                <a:gd name="T3" fmla="*/ 693 h 715"/>
                <a:gd name="T4" fmla="*/ 187 w 237"/>
                <a:gd name="T5" fmla="*/ 692 h 715"/>
                <a:gd name="T6" fmla="*/ 199 w 237"/>
                <a:gd name="T7" fmla="*/ 686 h 715"/>
                <a:gd name="T8" fmla="*/ 208 w 237"/>
                <a:gd name="T9" fmla="*/ 677 h 715"/>
                <a:gd name="T10" fmla="*/ 213 w 237"/>
                <a:gd name="T11" fmla="*/ 666 h 715"/>
                <a:gd name="T12" fmla="*/ 215 w 237"/>
                <a:gd name="T13" fmla="*/ 555 h 715"/>
                <a:gd name="T14" fmla="*/ 213 w 237"/>
                <a:gd name="T15" fmla="*/ 547 h 715"/>
                <a:gd name="T16" fmla="*/ 208 w 237"/>
                <a:gd name="T17" fmla="*/ 535 h 715"/>
                <a:gd name="T18" fmla="*/ 199 w 237"/>
                <a:gd name="T19" fmla="*/ 526 h 715"/>
                <a:gd name="T20" fmla="*/ 187 w 237"/>
                <a:gd name="T21" fmla="*/ 521 h 715"/>
                <a:gd name="T22" fmla="*/ 144 w 237"/>
                <a:gd name="T23" fmla="*/ 520 h 715"/>
                <a:gd name="T24" fmla="*/ 134 w 237"/>
                <a:gd name="T25" fmla="*/ 520 h 715"/>
                <a:gd name="T26" fmla="*/ 113 w 237"/>
                <a:gd name="T27" fmla="*/ 510 h 715"/>
                <a:gd name="T28" fmla="*/ 97 w 237"/>
                <a:gd name="T29" fmla="*/ 495 h 715"/>
                <a:gd name="T30" fmla="*/ 90 w 237"/>
                <a:gd name="T31" fmla="*/ 475 h 715"/>
                <a:gd name="T32" fmla="*/ 88 w 237"/>
                <a:gd name="T33" fmla="*/ 56 h 715"/>
                <a:gd name="T34" fmla="*/ 87 w 237"/>
                <a:gd name="T35" fmla="*/ 49 h 715"/>
                <a:gd name="T36" fmla="*/ 82 w 237"/>
                <a:gd name="T37" fmla="*/ 38 h 715"/>
                <a:gd name="T38" fmla="*/ 73 w 237"/>
                <a:gd name="T39" fmla="*/ 27 h 715"/>
                <a:gd name="T40" fmla="*/ 61 w 237"/>
                <a:gd name="T41" fmla="*/ 23 h 715"/>
                <a:gd name="T42" fmla="*/ 0 w 237"/>
                <a:gd name="T43" fmla="*/ 22 h 715"/>
                <a:gd name="T44" fmla="*/ 55 w 237"/>
                <a:gd name="T45" fmla="*/ 0 h 715"/>
                <a:gd name="T46" fmla="*/ 66 w 237"/>
                <a:gd name="T47" fmla="*/ 1 h 715"/>
                <a:gd name="T48" fmla="*/ 86 w 237"/>
                <a:gd name="T49" fmla="*/ 9 h 715"/>
                <a:gd name="T50" fmla="*/ 101 w 237"/>
                <a:gd name="T51" fmla="*/ 25 h 715"/>
                <a:gd name="T52" fmla="*/ 109 w 237"/>
                <a:gd name="T53" fmla="*/ 44 h 715"/>
                <a:gd name="T54" fmla="*/ 111 w 237"/>
                <a:gd name="T55" fmla="*/ 464 h 715"/>
                <a:gd name="T56" fmla="*/ 112 w 237"/>
                <a:gd name="T57" fmla="*/ 470 h 715"/>
                <a:gd name="T58" fmla="*/ 117 w 237"/>
                <a:gd name="T59" fmla="*/ 483 h 715"/>
                <a:gd name="T60" fmla="*/ 126 w 237"/>
                <a:gd name="T61" fmla="*/ 492 h 715"/>
                <a:gd name="T62" fmla="*/ 138 w 237"/>
                <a:gd name="T63" fmla="*/ 497 h 715"/>
                <a:gd name="T64" fmla="*/ 181 w 237"/>
                <a:gd name="T65" fmla="*/ 497 h 715"/>
                <a:gd name="T66" fmla="*/ 193 w 237"/>
                <a:gd name="T67" fmla="*/ 499 h 715"/>
                <a:gd name="T68" fmla="*/ 212 w 237"/>
                <a:gd name="T69" fmla="*/ 508 h 715"/>
                <a:gd name="T70" fmla="*/ 228 w 237"/>
                <a:gd name="T71" fmla="*/ 522 h 715"/>
                <a:gd name="T72" fmla="*/ 235 w 237"/>
                <a:gd name="T73" fmla="*/ 543 h 715"/>
                <a:gd name="T74" fmla="*/ 237 w 237"/>
                <a:gd name="T75" fmla="*/ 659 h 715"/>
                <a:gd name="T76" fmla="*/ 235 w 237"/>
                <a:gd name="T77" fmla="*/ 671 h 715"/>
                <a:gd name="T78" fmla="*/ 228 w 237"/>
                <a:gd name="T79" fmla="*/ 690 h 715"/>
                <a:gd name="T80" fmla="*/ 212 w 237"/>
                <a:gd name="T81" fmla="*/ 706 h 715"/>
                <a:gd name="T82" fmla="*/ 193 w 237"/>
                <a:gd name="T83" fmla="*/ 714 h 715"/>
                <a:gd name="T84" fmla="*/ 181 w 237"/>
                <a:gd name="T85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7" h="715">
                  <a:moveTo>
                    <a:pt x="181" y="715"/>
                  </a:moveTo>
                  <a:lnTo>
                    <a:pt x="155" y="715"/>
                  </a:lnTo>
                  <a:lnTo>
                    <a:pt x="155" y="693"/>
                  </a:lnTo>
                  <a:lnTo>
                    <a:pt x="181" y="693"/>
                  </a:lnTo>
                  <a:lnTo>
                    <a:pt x="181" y="693"/>
                  </a:lnTo>
                  <a:lnTo>
                    <a:pt x="187" y="692"/>
                  </a:lnTo>
                  <a:lnTo>
                    <a:pt x="194" y="690"/>
                  </a:lnTo>
                  <a:lnTo>
                    <a:pt x="199" y="686"/>
                  </a:lnTo>
                  <a:lnTo>
                    <a:pt x="204" y="682"/>
                  </a:lnTo>
                  <a:lnTo>
                    <a:pt x="208" y="677"/>
                  </a:lnTo>
                  <a:lnTo>
                    <a:pt x="212" y="672"/>
                  </a:lnTo>
                  <a:lnTo>
                    <a:pt x="213" y="666"/>
                  </a:lnTo>
                  <a:lnTo>
                    <a:pt x="215" y="659"/>
                  </a:lnTo>
                  <a:lnTo>
                    <a:pt x="215" y="555"/>
                  </a:lnTo>
                  <a:lnTo>
                    <a:pt x="215" y="555"/>
                  </a:lnTo>
                  <a:lnTo>
                    <a:pt x="213" y="547"/>
                  </a:lnTo>
                  <a:lnTo>
                    <a:pt x="212" y="540"/>
                  </a:lnTo>
                  <a:lnTo>
                    <a:pt x="208" y="535"/>
                  </a:lnTo>
                  <a:lnTo>
                    <a:pt x="204" y="530"/>
                  </a:lnTo>
                  <a:lnTo>
                    <a:pt x="199" y="526"/>
                  </a:lnTo>
                  <a:lnTo>
                    <a:pt x="194" y="524"/>
                  </a:lnTo>
                  <a:lnTo>
                    <a:pt x="187" y="521"/>
                  </a:lnTo>
                  <a:lnTo>
                    <a:pt x="181" y="520"/>
                  </a:lnTo>
                  <a:lnTo>
                    <a:pt x="144" y="520"/>
                  </a:lnTo>
                  <a:lnTo>
                    <a:pt x="144" y="520"/>
                  </a:lnTo>
                  <a:lnTo>
                    <a:pt x="134" y="520"/>
                  </a:lnTo>
                  <a:lnTo>
                    <a:pt x="122" y="516"/>
                  </a:lnTo>
                  <a:lnTo>
                    <a:pt x="113" y="510"/>
                  </a:lnTo>
                  <a:lnTo>
                    <a:pt x="105" y="504"/>
                  </a:lnTo>
                  <a:lnTo>
                    <a:pt x="97" y="495"/>
                  </a:lnTo>
                  <a:lnTo>
                    <a:pt x="92" y="486"/>
                  </a:lnTo>
                  <a:lnTo>
                    <a:pt x="90" y="475"/>
                  </a:lnTo>
                  <a:lnTo>
                    <a:pt x="88" y="464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7" y="49"/>
                  </a:lnTo>
                  <a:lnTo>
                    <a:pt x="86" y="43"/>
                  </a:lnTo>
                  <a:lnTo>
                    <a:pt x="82" y="38"/>
                  </a:lnTo>
                  <a:lnTo>
                    <a:pt x="78" y="32"/>
                  </a:lnTo>
                  <a:lnTo>
                    <a:pt x="73" y="27"/>
                  </a:lnTo>
                  <a:lnTo>
                    <a:pt x="68" y="25"/>
                  </a:lnTo>
                  <a:lnTo>
                    <a:pt x="61" y="23"/>
                  </a:lnTo>
                  <a:lnTo>
                    <a:pt x="55" y="22"/>
                  </a:lnTo>
                  <a:lnTo>
                    <a:pt x="0" y="22"/>
                  </a:lnTo>
                  <a:lnTo>
                    <a:pt x="0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66" y="1"/>
                  </a:lnTo>
                  <a:lnTo>
                    <a:pt x="77" y="4"/>
                  </a:lnTo>
                  <a:lnTo>
                    <a:pt x="86" y="9"/>
                  </a:lnTo>
                  <a:lnTo>
                    <a:pt x="94" y="15"/>
                  </a:lnTo>
                  <a:lnTo>
                    <a:pt x="101" y="25"/>
                  </a:lnTo>
                  <a:lnTo>
                    <a:pt x="107" y="34"/>
                  </a:lnTo>
                  <a:lnTo>
                    <a:pt x="109" y="44"/>
                  </a:lnTo>
                  <a:lnTo>
                    <a:pt x="111" y="56"/>
                  </a:lnTo>
                  <a:lnTo>
                    <a:pt x="111" y="464"/>
                  </a:lnTo>
                  <a:lnTo>
                    <a:pt x="111" y="464"/>
                  </a:lnTo>
                  <a:lnTo>
                    <a:pt x="112" y="470"/>
                  </a:lnTo>
                  <a:lnTo>
                    <a:pt x="113" y="477"/>
                  </a:lnTo>
                  <a:lnTo>
                    <a:pt x="117" y="483"/>
                  </a:lnTo>
                  <a:lnTo>
                    <a:pt x="121" y="487"/>
                  </a:lnTo>
                  <a:lnTo>
                    <a:pt x="126" y="492"/>
                  </a:lnTo>
                  <a:lnTo>
                    <a:pt x="131" y="495"/>
                  </a:lnTo>
                  <a:lnTo>
                    <a:pt x="138" y="497"/>
                  </a:lnTo>
                  <a:lnTo>
                    <a:pt x="144" y="497"/>
                  </a:lnTo>
                  <a:lnTo>
                    <a:pt x="181" y="497"/>
                  </a:lnTo>
                  <a:lnTo>
                    <a:pt x="181" y="497"/>
                  </a:lnTo>
                  <a:lnTo>
                    <a:pt x="193" y="499"/>
                  </a:lnTo>
                  <a:lnTo>
                    <a:pt x="203" y="503"/>
                  </a:lnTo>
                  <a:lnTo>
                    <a:pt x="212" y="508"/>
                  </a:lnTo>
                  <a:lnTo>
                    <a:pt x="221" y="514"/>
                  </a:lnTo>
                  <a:lnTo>
                    <a:pt x="228" y="522"/>
                  </a:lnTo>
                  <a:lnTo>
                    <a:pt x="233" y="533"/>
                  </a:lnTo>
                  <a:lnTo>
                    <a:pt x="235" y="543"/>
                  </a:lnTo>
                  <a:lnTo>
                    <a:pt x="237" y="555"/>
                  </a:lnTo>
                  <a:lnTo>
                    <a:pt x="237" y="659"/>
                  </a:lnTo>
                  <a:lnTo>
                    <a:pt x="237" y="659"/>
                  </a:lnTo>
                  <a:lnTo>
                    <a:pt x="235" y="671"/>
                  </a:lnTo>
                  <a:lnTo>
                    <a:pt x="233" y="681"/>
                  </a:lnTo>
                  <a:lnTo>
                    <a:pt x="228" y="690"/>
                  </a:lnTo>
                  <a:lnTo>
                    <a:pt x="221" y="699"/>
                  </a:lnTo>
                  <a:lnTo>
                    <a:pt x="212" y="706"/>
                  </a:lnTo>
                  <a:lnTo>
                    <a:pt x="203" y="711"/>
                  </a:lnTo>
                  <a:lnTo>
                    <a:pt x="193" y="714"/>
                  </a:lnTo>
                  <a:lnTo>
                    <a:pt x="181" y="715"/>
                  </a:lnTo>
                  <a:lnTo>
                    <a:pt x="181" y="7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/>
            </a:p>
          </p:txBody>
        </p:sp>
      </p:grpSp>
      <p:sp>
        <p:nvSpPr>
          <p:cNvPr id="35" name="Freeform 5"/>
          <p:cNvSpPr/>
          <p:nvPr userDrawn="1"/>
        </p:nvSpPr>
        <p:spPr bwMode="auto">
          <a:xfrm>
            <a:off x="453" y="6063048"/>
            <a:ext cx="12220575" cy="1276159"/>
          </a:xfrm>
          <a:custGeom>
            <a:avLst/>
            <a:gdLst>
              <a:gd name="T0" fmla="*/ 15120 w 15360"/>
              <a:gd name="T1" fmla="*/ 355 h 1604"/>
              <a:gd name="T2" fmla="*/ 14945 w 15360"/>
              <a:gd name="T3" fmla="*/ 685 h 1604"/>
              <a:gd name="T4" fmla="*/ 14700 w 15360"/>
              <a:gd name="T5" fmla="*/ 645 h 1604"/>
              <a:gd name="T6" fmla="*/ 14406 w 15360"/>
              <a:gd name="T7" fmla="*/ 702 h 1604"/>
              <a:gd name="T8" fmla="*/ 14097 w 15360"/>
              <a:gd name="T9" fmla="*/ 576 h 1604"/>
              <a:gd name="T10" fmla="*/ 13905 w 15360"/>
              <a:gd name="T11" fmla="*/ 518 h 1604"/>
              <a:gd name="T12" fmla="*/ 13603 w 15360"/>
              <a:gd name="T13" fmla="*/ 384 h 1604"/>
              <a:gd name="T14" fmla="*/ 13286 w 15360"/>
              <a:gd name="T15" fmla="*/ 386 h 1604"/>
              <a:gd name="T16" fmla="*/ 12966 w 15360"/>
              <a:gd name="T17" fmla="*/ 545 h 1604"/>
              <a:gd name="T18" fmla="*/ 12753 w 15360"/>
              <a:gd name="T19" fmla="*/ 608 h 1604"/>
              <a:gd name="T20" fmla="*/ 12543 w 15360"/>
              <a:gd name="T21" fmla="*/ 660 h 1604"/>
              <a:gd name="T22" fmla="*/ 12365 w 15360"/>
              <a:gd name="T23" fmla="*/ 746 h 1604"/>
              <a:gd name="T24" fmla="*/ 12119 w 15360"/>
              <a:gd name="T25" fmla="*/ 562 h 1604"/>
              <a:gd name="T26" fmla="*/ 11848 w 15360"/>
              <a:gd name="T27" fmla="*/ 401 h 1604"/>
              <a:gd name="T28" fmla="*/ 11616 w 15360"/>
              <a:gd name="T29" fmla="*/ 276 h 1604"/>
              <a:gd name="T30" fmla="*/ 11249 w 15360"/>
              <a:gd name="T31" fmla="*/ 29 h 1604"/>
              <a:gd name="T32" fmla="*/ 10840 w 15360"/>
              <a:gd name="T33" fmla="*/ 29 h 1604"/>
              <a:gd name="T34" fmla="*/ 10476 w 15360"/>
              <a:gd name="T35" fmla="*/ 271 h 1604"/>
              <a:gd name="T36" fmla="*/ 10308 w 15360"/>
              <a:gd name="T37" fmla="*/ 401 h 1604"/>
              <a:gd name="T38" fmla="*/ 10107 w 15360"/>
              <a:gd name="T39" fmla="*/ 495 h 1604"/>
              <a:gd name="T40" fmla="*/ 9836 w 15360"/>
              <a:gd name="T41" fmla="*/ 537 h 1604"/>
              <a:gd name="T42" fmla="*/ 9494 w 15360"/>
              <a:gd name="T43" fmla="*/ 622 h 1604"/>
              <a:gd name="T44" fmla="*/ 9264 w 15360"/>
              <a:gd name="T45" fmla="*/ 489 h 1604"/>
              <a:gd name="T46" fmla="*/ 9072 w 15360"/>
              <a:gd name="T47" fmla="*/ 491 h 1604"/>
              <a:gd name="T48" fmla="*/ 8886 w 15360"/>
              <a:gd name="T49" fmla="*/ 424 h 1604"/>
              <a:gd name="T50" fmla="*/ 8605 w 15360"/>
              <a:gd name="T51" fmla="*/ 290 h 1604"/>
              <a:gd name="T52" fmla="*/ 8304 w 15360"/>
              <a:gd name="T53" fmla="*/ 311 h 1604"/>
              <a:gd name="T54" fmla="*/ 8028 w 15360"/>
              <a:gd name="T55" fmla="*/ 505 h 1604"/>
              <a:gd name="T56" fmla="*/ 7770 w 15360"/>
              <a:gd name="T57" fmla="*/ 539 h 1604"/>
              <a:gd name="T58" fmla="*/ 7532 w 15360"/>
              <a:gd name="T59" fmla="*/ 578 h 1604"/>
              <a:gd name="T60" fmla="*/ 7356 w 15360"/>
              <a:gd name="T61" fmla="*/ 464 h 1604"/>
              <a:gd name="T62" fmla="*/ 7150 w 15360"/>
              <a:gd name="T63" fmla="*/ 445 h 1604"/>
              <a:gd name="T64" fmla="*/ 6914 w 15360"/>
              <a:gd name="T65" fmla="*/ 554 h 1604"/>
              <a:gd name="T66" fmla="*/ 6678 w 15360"/>
              <a:gd name="T67" fmla="*/ 647 h 1604"/>
              <a:gd name="T68" fmla="*/ 6384 w 15360"/>
              <a:gd name="T69" fmla="*/ 679 h 1604"/>
              <a:gd name="T70" fmla="*/ 6257 w 15360"/>
              <a:gd name="T71" fmla="*/ 581 h 1604"/>
              <a:gd name="T72" fmla="*/ 6075 w 15360"/>
              <a:gd name="T73" fmla="*/ 522 h 1604"/>
              <a:gd name="T74" fmla="*/ 5885 w 15360"/>
              <a:gd name="T75" fmla="*/ 401 h 1604"/>
              <a:gd name="T76" fmla="*/ 5530 w 15360"/>
              <a:gd name="T77" fmla="*/ 228 h 1604"/>
              <a:gd name="T78" fmla="*/ 5121 w 15360"/>
              <a:gd name="T79" fmla="*/ 267 h 1604"/>
              <a:gd name="T80" fmla="*/ 4758 w 15360"/>
              <a:gd name="T81" fmla="*/ 568 h 1604"/>
              <a:gd name="T82" fmla="*/ 4441 w 15360"/>
              <a:gd name="T83" fmla="*/ 547 h 1604"/>
              <a:gd name="T84" fmla="*/ 4143 w 15360"/>
              <a:gd name="T85" fmla="*/ 570 h 1604"/>
              <a:gd name="T86" fmla="*/ 3905 w 15360"/>
              <a:gd name="T87" fmla="*/ 723 h 1604"/>
              <a:gd name="T88" fmla="*/ 3686 w 15360"/>
              <a:gd name="T89" fmla="*/ 725 h 1604"/>
              <a:gd name="T90" fmla="*/ 3469 w 15360"/>
              <a:gd name="T91" fmla="*/ 835 h 1604"/>
              <a:gd name="T92" fmla="*/ 3256 w 15360"/>
              <a:gd name="T93" fmla="*/ 923 h 1604"/>
              <a:gd name="T94" fmla="*/ 3009 w 15360"/>
              <a:gd name="T95" fmla="*/ 885 h 1604"/>
              <a:gd name="T96" fmla="*/ 2828 w 15360"/>
              <a:gd name="T97" fmla="*/ 683 h 1604"/>
              <a:gd name="T98" fmla="*/ 2600 w 15360"/>
              <a:gd name="T99" fmla="*/ 556 h 1604"/>
              <a:gd name="T100" fmla="*/ 2298 w 15360"/>
              <a:gd name="T101" fmla="*/ 388 h 1604"/>
              <a:gd name="T102" fmla="*/ 2026 w 15360"/>
              <a:gd name="T103" fmla="*/ 378 h 1604"/>
              <a:gd name="T104" fmla="*/ 1730 w 15360"/>
              <a:gd name="T105" fmla="*/ 512 h 1604"/>
              <a:gd name="T106" fmla="*/ 1507 w 15360"/>
              <a:gd name="T107" fmla="*/ 846 h 1604"/>
              <a:gd name="T108" fmla="*/ 1252 w 15360"/>
              <a:gd name="T109" fmla="*/ 800 h 1604"/>
              <a:gd name="T110" fmla="*/ 1008 w 15360"/>
              <a:gd name="T111" fmla="*/ 835 h 1604"/>
              <a:gd name="T112" fmla="*/ 732 w 15360"/>
              <a:gd name="T113" fmla="*/ 775 h 1604"/>
              <a:gd name="T114" fmla="*/ 369 w 15360"/>
              <a:gd name="T115" fmla="*/ 554 h 1604"/>
              <a:gd name="T116" fmla="*/ 52 w 15360"/>
              <a:gd name="T117" fmla="*/ 558 h 1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360" h="1604">
                <a:moveTo>
                  <a:pt x="15360" y="192"/>
                </a:moveTo>
                <a:lnTo>
                  <a:pt x="15360" y="192"/>
                </a:lnTo>
                <a:lnTo>
                  <a:pt x="15322" y="209"/>
                </a:lnTo>
                <a:lnTo>
                  <a:pt x="15285" y="228"/>
                </a:lnTo>
                <a:lnTo>
                  <a:pt x="15249" y="249"/>
                </a:lnTo>
                <a:lnTo>
                  <a:pt x="15214" y="272"/>
                </a:lnTo>
                <a:lnTo>
                  <a:pt x="15181" y="299"/>
                </a:lnTo>
                <a:lnTo>
                  <a:pt x="15151" y="326"/>
                </a:lnTo>
                <a:lnTo>
                  <a:pt x="15120" y="355"/>
                </a:lnTo>
                <a:lnTo>
                  <a:pt x="15093" y="386"/>
                </a:lnTo>
                <a:lnTo>
                  <a:pt x="15066" y="418"/>
                </a:lnTo>
                <a:lnTo>
                  <a:pt x="15043" y="453"/>
                </a:lnTo>
                <a:lnTo>
                  <a:pt x="15022" y="487"/>
                </a:lnTo>
                <a:lnTo>
                  <a:pt x="15001" y="526"/>
                </a:lnTo>
                <a:lnTo>
                  <a:pt x="14984" y="562"/>
                </a:lnTo>
                <a:lnTo>
                  <a:pt x="14968" y="602"/>
                </a:lnTo>
                <a:lnTo>
                  <a:pt x="14955" y="643"/>
                </a:lnTo>
                <a:lnTo>
                  <a:pt x="14945" y="685"/>
                </a:lnTo>
                <a:lnTo>
                  <a:pt x="14945" y="685"/>
                </a:lnTo>
                <a:lnTo>
                  <a:pt x="14916" y="675"/>
                </a:lnTo>
                <a:lnTo>
                  <a:pt x="14886" y="668"/>
                </a:lnTo>
                <a:lnTo>
                  <a:pt x="14857" y="660"/>
                </a:lnTo>
                <a:lnTo>
                  <a:pt x="14826" y="654"/>
                </a:lnTo>
                <a:lnTo>
                  <a:pt x="14794" y="650"/>
                </a:lnTo>
                <a:lnTo>
                  <a:pt x="14763" y="647"/>
                </a:lnTo>
                <a:lnTo>
                  <a:pt x="14732" y="645"/>
                </a:lnTo>
                <a:lnTo>
                  <a:pt x="14700" y="645"/>
                </a:lnTo>
                <a:lnTo>
                  <a:pt x="14700" y="645"/>
                </a:lnTo>
                <a:lnTo>
                  <a:pt x="14661" y="647"/>
                </a:lnTo>
                <a:lnTo>
                  <a:pt x="14623" y="649"/>
                </a:lnTo>
                <a:lnTo>
                  <a:pt x="14584" y="652"/>
                </a:lnTo>
                <a:lnTo>
                  <a:pt x="14548" y="660"/>
                </a:lnTo>
                <a:lnTo>
                  <a:pt x="14511" y="668"/>
                </a:lnTo>
                <a:lnTo>
                  <a:pt x="14475" y="677"/>
                </a:lnTo>
                <a:lnTo>
                  <a:pt x="14440" y="689"/>
                </a:lnTo>
                <a:lnTo>
                  <a:pt x="14406" y="702"/>
                </a:lnTo>
                <a:lnTo>
                  <a:pt x="14406" y="702"/>
                </a:lnTo>
                <a:lnTo>
                  <a:pt x="14373" y="675"/>
                </a:lnTo>
                <a:lnTo>
                  <a:pt x="14340" y="650"/>
                </a:lnTo>
                <a:lnTo>
                  <a:pt x="14304" y="627"/>
                </a:lnTo>
                <a:lnTo>
                  <a:pt x="14266" y="610"/>
                </a:lnTo>
                <a:lnTo>
                  <a:pt x="14225" y="595"/>
                </a:lnTo>
                <a:lnTo>
                  <a:pt x="14183" y="585"/>
                </a:lnTo>
                <a:lnTo>
                  <a:pt x="14141" y="579"/>
                </a:lnTo>
                <a:lnTo>
                  <a:pt x="14097" y="576"/>
                </a:lnTo>
                <a:lnTo>
                  <a:pt x="14097" y="576"/>
                </a:lnTo>
                <a:lnTo>
                  <a:pt x="14068" y="578"/>
                </a:lnTo>
                <a:lnTo>
                  <a:pt x="14041" y="579"/>
                </a:lnTo>
                <a:lnTo>
                  <a:pt x="14014" y="583"/>
                </a:lnTo>
                <a:lnTo>
                  <a:pt x="13987" y="589"/>
                </a:lnTo>
                <a:lnTo>
                  <a:pt x="13987" y="589"/>
                </a:lnTo>
                <a:lnTo>
                  <a:pt x="13960" y="564"/>
                </a:lnTo>
                <a:lnTo>
                  <a:pt x="13933" y="541"/>
                </a:lnTo>
                <a:lnTo>
                  <a:pt x="13905" y="518"/>
                </a:lnTo>
                <a:lnTo>
                  <a:pt x="13874" y="497"/>
                </a:lnTo>
                <a:lnTo>
                  <a:pt x="13843" y="478"/>
                </a:lnTo>
                <a:lnTo>
                  <a:pt x="13812" y="460"/>
                </a:lnTo>
                <a:lnTo>
                  <a:pt x="13780" y="443"/>
                </a:lnTo>
                <a:lnTo>
                  <a:pt x="13745" y="428"/>
                </a:lnTo>
                <a:lnTo>
                  <a:pt x="13713" y="414"/>
                </a:lnTo>
                <a:lnTo>
                  <a:pt x="13676" y="403"/>
                </a:lnTo>
                <a:lnTo>
                  <a:pt x="13642" y="391"/>
                </a:lnTo>
                <a:lnTo>
                  <a:pt x="13603" y="384"/>
                </a:lnTo>
                <a:lnTo>
                  <a:pt x="13567" y="378"/>
                </a:lnTo>
                <a:lnTo>
                  <a:pt x="13528" y="372"/>
                </a:lnTo>
                <a:lnTo>
                  <a:pt x="13490" y="370"/>
                </a:lnTo>
                <a:lnTo>
                  <a:pt x="13452" y="368"/>
                </a:lnTo>
                <a:lnTo>
                  <a:pt x="13452" y="368"/>
                </a:lnTo>
                <a:lnTo>
                  <a:pt x="13409" y="370"/>
                </a:lnTo>
                <a:lnTo>
                  <a:pt x="13367" y="372"/>
                </a:lnTo>
                <a:lnTo>
                  <a:pt x="13327" y="378"/>
                </a:lnTo>
                <a:lnTo>
                  <a:pt x="13286" y="386"/>
                </a:lnTo>
                <a:lnTo>
                  <a:pt x="13246" y="397"/>
                </a:lnTo>
                <a:lnTo>
                  <a:pt x="13208" y="409"/>
                </a:lnTo>
                <a:lnTo>
                  <a:pt x="13169" y="422"/>
                </a:lnTo>
                <a:lnTo>
                  <a:pt x="13133" y="437"/>
                </a:lnTo>
                <a:lnTo>
                  <a:pt x="13098" y="457"/>
                </a:lnTo>
                <a:lnTo>
                  <a:pt x="13064" y="476"/>
                </a:lnTo>
                <a:lnTo>
                  <a:pt x="13029" y="497"/>
                </a:lnTo>
                <a:lnTo>
                  <a:pt x="12996" y="520"/>
                </a:lnTo>
                <a:lnTo>
                  <a:pt x="12966" y="545"/>
                </a:lnTo>
                <a:lnTo>
                  <a:pt x="12937" y="570"/>
                </a:lnTo>
                <a:lnTo>
                  <a:pt x="12908" y="599"/>
                </a:lnTo>
                <a:lnTo>
                  <a:pt x="12881" y="627"/>
                </a:lnTo>
                <a:lnTo>
                  <a:pt x="12881" y="627"/>
                </a:lnTo>
                <a:lnTo>
                  <a:pt x="12851" y="618"/>
                </a:lnTo>
                <a:lnTo>
                  <a:pt x="12818" y="612"/>
                </a:lnTo>
                <a:lnTo>
                  <a:pt x="12785" y="608"/>
                </a:lnTo>
                <a:lnTo>
                  <a:pt x="12753" y="608"/>
                </a:lnTo>
                <a:lnTo>
                  <a:pt x="12753" y="608"/>
                </a:lnTo>
                <a:lnTo>
                  <a:pt x="12728" y="608"/>
                </a:lnTo>
                <a:lnTo>
                  <a:pt x="12703" y="610"/>
                </a:lnTo>
                <a:lnTo>
                  <a:pt x="12678" y="614"/>
                </a:lnTo>
                <a:lnTo>
                  <a:pt x="12655" y="618"/>
                </a:lnTo>
                <a:lnTo>
                  <a:pt x="12632" y="624"/>
                </a:lnTo>
                <a:lnTo>
                  <a:pt x="12609" y="631"/>
                </a:lnTo>
                <a:lnTo>
                  <a:pt x="12586" y="641"/>
                </a:lnTo>
                <a:lnTo>
                  <a:pt x="12564" y="650"/>
                </a:lnTo>
                <a:lnTo>
                  <a:pt x="12543" y="660"/>
                </a:lnTo>
                <a:lnTo>
                  <a:pt x="12522" y="672"/>
                </a:lnTo>
                <a:lnTo>
                  <a:pt x="12503" y="685"/>
                </a:lnTo>
                <a:lnTo>
                  <a:pt x="12484" y="698"/>
                </a:lnTo>
                <a:lnTo>
                  <a:pt x="12467" y="714"/>
                </a:lnTo>
                <a:lnTo>
                  <a:pt x="12449" y="729"/>
                </a:lnTo>
                <a:lnTo>
                  <a:pt x="12432" y="744"/>
                </a:lnTo>
                <a:lnTo>
                  <a:pt x="12417" y="762"/>
                </a:lnTo>
                <a:lnTo>
                  <a:pt x="12417" y="762"/>
                </a:lnTo>
                <a:lnTo>
                  <a:pt x="12365" y="746"/>
                </a:lnTo>
                <a:lnTo>
                  <a:pt x="12311" y="735"/>
                </a:lnTo>
                <a:lnTo>
                  <a:pt x="12255" y="725"/>
                </a:lnTo>
                <a:lnTo>
                  <a:pt x="12200" y="721"/>
                </a:lnTo>
                <a:lnTo>
                  <a:pt x="12200" y="721"/>
                </a:lnTo>
                <a:lnTo>
                  <a:pt x="12188" y="687"/>
                </a:lnTo>
                <a:lnTo>
                  <a:pt x="12175" y="654"/>
                </a:lnTo>
                <a:lnTo>
                  <a:pt x="12159" y="622"/>
                </a:lnTo>
                <a:lnTo>
                  <a:pt x="12140" y="591"/>
                </a:lnTo>
                <a:lnTo>
                  <a:pt x="12119" y="562"/>
                </a:lnTo>
                <a:lnTo>
                  <a:pt x="12096" y="535"/>
                </a:lnTo>
                <a:lnTo>
                  <a:pt x="12071" y="510"/>
                </a:lnTo>
                <a:lnTo>
                  <a:pt x="12044" y="487"/>
                </a:lnTo>
                <a:lnTo>
                  <a:pt x="12015" y="466"/>
                </a:lnTo>
                <a:lnTo>
                  <a:pt x="11985" y="449"/>
                </a:lnTo>
                <a:lnTo>
                  <a:pt x="11952" y="432"/>
                </a:lnTo>
                <a:lnTo>
                  <a:pt x="11919" y="418"/>
                </a:lnTo>
                <a:lnTo>
                  <a:pt x="11885" y="409"/>
                </a:lnTo>
                <a:lnTo>
                  <a:pt x="11848" y="401"/>
                </a:lnTo>
                <a:lnTo>
                  <a:pt x="11812" y="395"/>
                </a:lnTo>
                <a:lnTo>
                  <a:pt x="11773" y="393"/>
                </a:lnTo>
                <a:lnTo>
                  <a:pt x="11773" y="393"/>
                </a:lnTo>
                <a:lnTo>
                  <a:pt x="11733" y="395"/>
                </a:lnTo>
                <a:lnTo>
                  <a:pt x="11695" y="401"/>
                </a:lnTo>
                <a:lnTo>
                  <a:pt x="11695" y="401"/>
                </a:lnTo>
                <a:lnTo>
                  <a:pt x="11672" y="357"/>
                </a:lnTo>
                <a:lnTo>
                  <a:pt x="11645" y="315"/>
                </a:lnTo>
                <a:lnTo>
                  <a:pt x="11616" y="276"/>
                </a:lnTo>
                <a:lnTo>
                  <a:pt x="11583" y="238"/>
                </a:lnTo>
                <a:lnTo>
                  <a:pt x="11549" y="203"/>
                </a:lnTo>
                <a:lnTo>
                  <a:pt x="11512" y="169"/>
                </a:lnTo>
                <a:lnTo>
                  <a:pt x="11472" y="140"/>
                </a:lnTo>
                <a:lnTo>
                  <a:pt x="11432" y="111"/>
                </a:lnTo>
                <a:lnTo>
                  <a:pt x="11388" y="86"/>
                </a:lnTo>
                <a:lnTo>
                  <a:pt x="11343" y="63"/>
                </a:lnTo>
                <a:lnTo>
                  <a:pt x="11297" y="46"/>
                </a:lnTo>
                <a:lnTo>
                  <a:pt x="11249" y="29"/>
                </a:lnTo>
                <a:lnTo>
                  <a:pt x="11199" y="17"/>
                </a:lnTo>
                <a:lnTo>
                  <a:pt x="11149" y="8"/>
                </a:lnTo>
                <a:lnTo>
                  <a:pt x="11098" y="2"/>
                </a:lnTo>
                <a:lnTo>
                  <a:pt x="11044" y="0"/>
                </a:lnTo>
                <a:lnTo>
                  <a:pt x="11044" y="0"/>
                </a:lnTo>
                <a:lnTo>
                  <a:pt x="10992" y="2"/>
                </a:lnTo>
                <a:lnTo>
                  <a:pt x="10940" y="8"/>
                </a:lnTo>
                <a:lnTo>
                  <a:pt x="10890" y="17"/>
                </a:lnTo>
                <a:lnTo>
                  <a:pt x="10840" y="29"/>
                </a:lnTo>
                <a:lnTo>
                  <a:pt x="10792" y="44"/>
                </a:lnTo>
                <a:lnTo>
                  <a:pt x="10746" y="63"/>
                </a:lnTo>
                <a:lnTo>
                  <a:pt x="10702" y="84"/>
                </a:lnTo>
                <a:lnTo>
                  <a:pt x="10660" y="109"/>
                </a:lnTo>
                <a:lnTo>
                  <a:pt x="10618" y="136"/>
                </a:lnTo>
                <a:lnTo>
                  <a:pt x="10579" y="167"/>
                </a:lnTo>
                <a:lnTo>
                  <a:pt x="10543" y="200"/>
                </a:lnTo>
                <a:lnTo>
                  <a:pt x="10508" y="234"/>
                </a:lnTo>
                <a:lnTo>
                  <a:pt x="10476" y="271"/>
                </a:lnTo>
                <a:lnTo>
                  <a:pt x="10447" y="311"/>
                </a:lnTo>
                <a:lnTo>
                  <a:pt x="10420" y="351"/>
                </a:lnTo>
                <a:lnTo>
                  <a:pt x="10395" y="395"/>
                </a:lnTo>
                <a:lnTo>
                  <a:pt x="10395" y="395"/>
                </a:lnTo>
                <a:lnTo>
                  <a:pt x="10387" y="393"/>
                </a:lnTo>
                <a:lnTo>
                  <a:pt x="10387" y="393"/>
                </a:lnTo>
                <a:lnTo>
                  <a:pt x="10360" y="395"/>
                </a:lnTo>
                <a:lnTo>
                  <a:pt x="10333" y="397"/>
                </a:lnTo>
                <a:lnTo>
                  <a:pt x="10308" y="401"/>
                </a:lnTo>
                <a:lnTo>
                  <a:pt x="10284" y="407"/>
                </a:lnTo>
                <a:lnTo>
                  <a:pt x="10259" y="413"/>
                </a:lnTo>
                <a:lnTo>
                  <a:pt x="10236" y="420"/>
                </a:lnTo>
                <a:lnTo>
                  <a:pt x="10212" y="430"/>
                </a:lnTo>
                <a:lnTo>
                  <a:pt x="10189" y="441"/>
                </a:lnTo>
                <a:lnTo>
                  <a:pt x="10168" y="453"/>
                </a:lnTo>
                <a:lnTo>
                  <a:pt x="10147" y="464"/>
                </a:lnTo>
                <a:lnTo>
                  <a:pt x="10126" y="480"/>
                </a:lnTo>
                <a:lnTo>
                  <a:pt x="10107" y="495"/>
                </a:lnTo>
                <a:lnTo>
                  <a:pt x="10088" y="510"/>
                </a:lnTo>
                <a:lnTo>
                  <a:pt x="10070" y="528"/>
                </a:lnTo>
                <a:lnTo>
                  <a:pt x="10053" y="547"/>
                </a:lnTo>
                <a:lnTo>
                  <a:pt x="10038" y="564"/>
                </a:lnTo>
                <a:lnTo>
                  <a:pt x="10038" y="564"/>
                </a:lnTo>
                <a:lnTo>
                  <a:pt x="9990" y="553"/>
                </a:lnTo>
                <a:lnTo>
                  <a:pt x="9940" y="545"/>
                </a:lnTo>
                <a:lnTo>
                  <a:pt x="9888" y="539"/>
                </a:lnTo>
                <a:lnTo>
                  <a:pt x="9836" y="537"/>
                </a:lnTo>
                <a:lnTo>
                  <a:pt x="9836" y="537"/>
                </a:lnTo>
                <a:lnTo>
                  <a:pt x="9790" y="539"/>
                </a:lnTo>
                <a:lnTo>
                  <a:pt x="9746" y="543"/>
                </a:lnTo>
                <a:lnTo>
                  <a:pt x="9702" y="549"/>
                </a:lnTo>
                <a:lnTo>
                  <a:pt x="9658" y="558"/>
                </a:lnTo>
                <a:lnTo>
                  <a:pt x="9615" y="572"/>
                </a:lnTo>
                <a:lnTo>
                  <a:pt x="9573" y="585"/>
                </a:lnTo>
                <a:lnTo>
                  <a:pt x="9533" y="602"/>
                </a:lnTo>
                <a:lnTo>
                  <a:pt x="9494" y="622"/>
                </a:lnTo>
                <a:lnTo>
                  <a:pt x="9494" y="622"/>
                </a:lnTo>
                <a:lnTo>
                  <a:pt x="9462" y="591"/>
                </a:lnTo>
                <a:lnTo>
                  <a:pt x="9427" y="562"/>
                </a:lnTo>
                <a:lnTo>
                  <a:pt x="9391" y="539"/>
                </a:lnTo>
                <a:lnTo>
                  <a:pt x="9350" y="518"/>
                </a:lnTo>
                <a:lnTo>
                  <a:pt x="9329" y="510"/>
                </a:lnTo>
                <a:lnTo>
                  <a:pt x="9308" y="503"/>
                </a:lnTo>
                <a:lnTo>
                  <a:pt x="9287" y="495"/>
                </a:lnTo>
                <a:lnTo>
                  <a:pt x="9264" y="489"/>
                </a:lnTo>
                <a:lnTo>
                  <a:pt x="9241" y="485"/>
                </a:lnTo>
                <a:lnTo>
                  <a:pt x="9218" y="484"/>
                </a:lnTo>
                <a:lnTo>
                  <a:pt x="9195" y="482"/>
                </a:lnTo>
                <a:lnTo>
                  <a:pt x="9172" y="480"/>
                </a:lnTo>
                <a:lnTo>
                  <a:pt x="9172" y="480"/>
                </a:lnTo>
                <a:lnTo>
                  <a:pt x="9147" y="482"/>
                </a:lnTo>
                <a:lnTo>
                  <a:pt x="9120" y="484"/>
                </a:lnTo>
                <a:lnTo>
                  <a:pt x="9097" y="487"/>
                </a:lnTo>
                <a:lnTo>
                  <a:pt x="9072" y="491"/>
                </a:lnTo>
                <a:lnTo>
                  <a:pt x="9049" y="497"/>
                </a:lnTo>
                <a:lnTo>
                  <a:pt x="9026" y="505"/>
                </a:lnTo>
                <a:lnTo>
                  <a:pt x="9003" y="514"/>
                </a:lnTo>
                <a:lnTo>
                  <a:pt x="8980" y="524"/>
                </a:lnTo>
                <a:lnTo>
                  <a:pt x="8980" y="524"/>
                </a:lnTo>
                <a:lnTo>
                  <a:pt x="8959" y="497"/>
                </a:lnTo>
                <a:lnTo>
                  <a:pt x="8936" y="470"/>
                </a:lnTo>
                <a:lnTo>
                  <a:pt x="8913" y="447"/>
                </a:lnTo>
                <a:lnTo>
                  <a:pt x="8886" y="424"/>
                </a:lnTo>
                <a:lnTo>
                  <a:pt x="8859" y="401"/>
                </a:lnTo>
                <a:lnTo>
                  <a:pt x="8832" y="382"/>
                </a:lnTo>
                <a:lnTo>
                  <a:pt x="8801" y="363"/>
                </a:lnTo>
                <a:lnTo>
                  <a:pt x="8772" y="345"/>
                </a:lnTo>
                <a:lnTo>
                  <a:pt x="8740" y="332"/>
                </a:lnTo>
                <a:lnTo>
                  <a:pt x="8707" y="318"/>
                </a:lnTo>
                <a:lnTo>
                  <a:pt x="8675" y="307"/>
                </a:lnTo>
                <a:lnTo>
                  <a:pt x="8640" y="297"/>
                </a:lnTo>
                <a:lnTo>
                  <a:pt x="8605" y="290"/>
                </a:lnTo>
                <a:lnTo>
                  <a:pt x="8569" y="284"/>
                </a:lnTo>
                <a:lnTo>
                  <a:pt x="8534" y="280"/>
                </a:lnTo>
                <a:lnTo>
                  <a:pt x="8496" y="280"/>
                </a:lnTo>
                <a:lnTo>
                  <a:pt x="8496" y="280"/>
                </a:lnTo>
                <a:lnTo>
                  <a:pt x="8456" y="280"/>
                </a:lnTo>
                <a:lnTo>
                  <a:pt x="8417" y="284"/>
                </a:lnTo>
                <a:lnTo>
                  <a:pt x="8379" y="292"/>
                </a:lnTo>
                <a:lnTo>
                  <a:pt x="8340" y="299"/>
                </a:lnTo>
                <a:lnTo>
                  <a:pt x="8304" y="311"/>
                </a:lnTo>
                <a:lnTo>
                  <a:pt x="8268" y="324"/>
                </a:lnTo>
                <a:lnTo>
                  <a:pt x="8233" y="340"/>
                </a:lnTo>
                <a:lnTo>
                  <a:pt x="8198" y="359"/>
                </a:lnTo>
                <a:lnTo>
                  <a:pt x="8168" y="378"/>
                </a:lnTo>
                <a:lnTo>
                  <a:pt x="8137" y="399"/>
                </a:lnTo>
                <a:lnTo>
                  <a:pt x="8106" y="422"/>
                </a:lnTo>
                <a:lnTo>
                  <a:pt x="8079" y="449"/>
                </a:lnTo>
                <a:lnTo>
                  <a:pt x="8052" y="476"/>
                </a:lnTo>
                <a:lnTo>
                  <a:pt x="8028" y="505"/>
                </a:lnTo>
                <a:lnTo>
                  <a:pt x="8004" y="533"/>
                </a:lnTo>
                <a:lnTo>
                  <a:pt x="7985" y="566"/>
                </a:lnTo>
                <a:lnTo>
                  <a:pt x="7985" y="566"/>
                </a:lnTo>
                <a:lnTo>
                  <a:pt x="7941" y="553"/>
                </a:lnTo>
                <a:lnTo>
                  <a:pt x="7897" y="545"/>
                </a:lnTo>
                <a:lnTo>
                  <a:pt x="7851" y="539"/>
                </a:lnTo>
                <a:lnTo>
                  <a:pt x="7805" y="537"/>
                </a:lnTo>
                <a:lnTo>
                  <a:pt x="7805" y="537"/>
                </a:lnTo>
                <a:lnTo>
                  <a:pt x="7770" y="539"/>
                </a:lnTo>
                <a:lnTo>
                  <a:pt x="7736" y="541"/>
                </a:lnTo>
                <a:lnTo>
                  <a:pt x="7703" y="545"/>
                </a:lnTo>
                <a:lnTo>
                  <a:pt x="7670" y="553"/>
                </a:lnTo>
                <a:lnTo>
                  <a:pt x="7638" y="560"/>
                </a:lnTo>
                <a:lnTo>
                  <a:pt x="7607" y="570"/>
                </a:lnTo>
                <a:lnTo>
                  <a:pt x="7576" y="583"/>
                </a:lnTo>
                <a:lnTo>
                  <a:pt x="7548" y="595"/>
                </a:lnTo>
                <a:lnTo>
                  <a:pt x="7548" y="595"/>
                </a:lnTo>
                <a:lnTo>
                  <a:pt x="7532" y="578"/>
                </a:lnTo>
                <a:lnTo>
                  <a:pt x="7515" y="562"/>
                </a:lnTo>
                <a:lnTo>
                  <a:pt x="7498" y="547"/>
                </a:lnTo>
                <a:lnTo>
                  <a:pt x="7480" y="531"/>
                </a:lnTo>
                <a:lnTo>
                  <a:pt x="7461" y="518"/>
                </a:lnTo>
                <a:lnTo>
                  <a:pt x="7442" y="505"/>
                </a:lnTo>
                <a:lnTo>
                  <a:pt x="7421" y="493"/>
                </a:lnTo>
                <a:lnTo>
                  <a:pt x="7400" y="482"/>
                </a:lnTo>
                <a:lnTo>
                  <a:pt x="7379" y="472"/>
                </a:lnTo>
                <a:lnTo>
                  <a:pt x="7356" y="464"/>
                </a:lnTo>
                <a:lnTo>
                  <a:pt x="7332" y="457"/>
                </a:lnTo>
                <a:lnTo>
                  <a:pt x="7309" y="451"/>
                </a:lnTo>
                <a:lnTo>
                  <a:pt x="7286" y="447"/>
                </a:lnTo>
                <a:lnTo>
                  <a:pt x="7261" y="443"/>
                </a:lnTo>
                <a:lnTo>
                  <a:pt x="7236" y="441"/>
                </a:lnTo>
                <a:lnTo>
                  <a:pt x="7212" y="439"/>
                </a:lnTo>
                <a:lnTo>
                  <a:pt x="7212" y="439"/>
                </a:lnTo>
                <a:lnTo>
                  <a:pt x="7181" y="441"/>
                </a:lnTo>
                <a:lnTo>
                  <a:pt x="7150" y="445"/>
                </a:lnTo>
                <a:lnTo>
                  <a:pt x="7121" y="449"/>
                </a:lnTo>
                <a:lnTo>
                  <a:pt x="7092" y="457"/>
                </a:lnTo>
                <a:lnTo>
                  <a:pt x="7064" y="466"/>
                </a:lnTo>
                <a:lnTo>
                  <a:pt x="7037" y="476"/>
                </a:lnTo>
                <a:lnTo>
                  <a:pt x="7010" y="489"/>
                </a:lnTo>
                <a:lnTo>
                  <a:pt x="6985" y="503"/>
                </a:lnTo>
                <a:lnTo>
                  <a:pt x="6960" y="518"/>
                </a:lnTo>
                <a:lnTo>
                  <a:pt x="6937" y="535"/>
                </a:lnTo>
                <a:lnTo>
                  <a:pt x="6914" y="554"/>
                </a:lnTo>
                <a:lnTo>
                  <a:pt x="6895" y="576"/>
                </a:lnTo>
                <a:lnTo>
                  <a:pt x="6876" y="597"/>
                </a:lnTo>
                <a:lnTo>
                  <a:pt x="6856" y="620"/>
                </a:lnTo>
                <a:lnTo>
                  <a:pt x="6841" y="643"/>
                </a:lnTo>
                <a:lnTo>
                  <a:pt x="6826" y="668"/>
                </a:lnTo>
                <a:lnTo>
                  <a:pt x="6826" y="668"/>
                </a:lnTo>
                <a:lnTo>
                  <a:pt x="6778" y="658"/>
                </a:lnTo>
                <a:lnTo>
                  <a:pt x="6728" y="650"/>
                </a:lnTo>
                <a:lnTo>
                  <a:pt x="6678" y="647"/>
                </a:lnTo>
                <a:lnTo>
                  <a:pt x="6628" y="645"/>
                </a:lnTo>
                <a:lnTo>
                  <a:pt x="6628" y="645"/>
                </a:lnTo>
                <a:lnTo>
                  <a:pt x="6591" y="645"/>
                </a:lnTo>
                <a:lnTo>
                  <a:pt x="6557" y="649"/>
                </a:lnTo>
                <a:lnTo>
                  <a:pt x="6520" y="650"/>
                </a:lnTo>
                <a:lnTo>
                  <a:pt x="6486" y="656"/>
                </a:lnTo>
                <a:lnTo>
                  <a:pt x="6451" y="664"/>
                </a:lnTo>
                <a:lnTo>
                  <a:pt x="6419" y="672"/>
                </a:lnTo>
                <a:lnTo>
                  <a:pt x="6384" y="679"/>
                </a:lnTo>
                <a:lnTo>
                  <a:pt x="6351" y="691"/>
                </a:lnTo>
                <a:lnTo>
                  <a:pt x="6351" y="691"/>
                </a:lnTo>
                <a:lnTo>
                  <a:pt x="6342" y="672"/>
                </a:lnTo>
                <a:lnTo>
                  <a:pt x="6330" y="654"/>
                </a:lnTo>
                <a:lnTo>
                  <a:pt x="6317" y="639"/>
                </a:lnTo>
                <a:lnTo>
                  <a:pt x="6303" y="622"/>
                </a:lnTo>
                <a:lnTo>
                  <a:pt x="6290" y="608"/>
                </a:lnTo>
                <a:lnTo>
                  <a:pt x="6273" y="593"/>
                </a:lnTo>
                <a:lnTo>
                  <a:pt x="6257" y="581"/>
                </a:lnTo>
                <a:lnTo>
                  <a:pt x="6240" y="570"/>
                </a:lnTo>
                <a:lnTo>
                  <a:pt x="6221" y="558"/>
                </a:lnTo>
                <a:lnTo>
                  <a:pt x="6202" y="549"/>
                </a:lnTo>
                <a:lnTo>
                  <a:pt x="6182" y="541"/>
                </a:lnTo>
                <a:lnTo>
                  <a:pt x="6161" y="535"/>
                </a:lnTo>
                <a:lnTo>
                  <a:pt x="6140" y="530"/>
                </a:lnTo>
                <a:lnTo>
                  <a:pt x="6119" y="526"/>
                </a:lnTo>
                <a:lnTo>
                  <a:pt x="6098" y="524"/>
                </a:lnTo>
                <a:lnTo>
                  <a:pt x="6075" y="522"/>
                </a:lnTo>
                <a:lnTo>
                  <a:pt x="6075" y="522"/>
                </a:lnTo>
                <a:lnTo>
                  <a:pt x="6056" y="524"/>
                </a:lnTo>
                <a:lnTo>
                  <a:pt x="6036" y="524"/>
                </a:lnTo>
                <a:lnTo>
                  <a:pt x="6000" y="531"/>
                </a:lnTo>
                <a:lnTo>
                  <a:pt x="6000" y="531"/>
                </a:lnTo>
                <a:lnTo>
                  <a:pt x="5975" y="497"/>
                </a:lnTo>
                <a:lnTo>
                  <a:pt x="5946" y="462"/>
                </a:lnTo>
                <a:lnTo>
                  <a:pt x="5916" y="432"/>
                </a:lnTo>
                <a:lnTo>
                  <a:pt x="5885" y="401"/>
                </a:lnTo>
                <a:lnTo>
                  <a:pt x="5850" y="372"/>
                </a:lnTo>
                <a:lnTo>
                  <a:pt x="5816" y="347"/>
                </a:lnTo>
                <a:lnTo>
                  <a:pt x="5779" y="322"/>
                </a:lnTo>
                <a:lnTo>
                  <a:pt x="5741" y="301"/>
                </a:lnTo>
                <a:lnTo>
                  <a:pt x="5700" y="282"/>
                </a:lnTo>
                <a:lnTo>
                  <a:pt x="5660" y="265"/>
                </a:lnTo>
                <a:lnTo>
                  <a:pt x="5618" y="249"/>
                </a:lnTo>
                <a:lnTo>
                  <a:pt x="5574" y="238"/>
                </a:lnTo>
                <a:lnTo>
                  <a:pt x="5530" y="228"/>
                </a:lnTo>
                <a:lnTo>
                  <a:pt x="5484" y="221"/>
                </a:lnTo>
                <a:lnTo>
                  <a:pt x="5437" y="217"/>
                </a:lnTo>
                <a:lnTo>
                  <a:pt x="5391" y="215"/>
                </a:lnTo>
                <a:lnTo>
                  <a:pt x="5391" y="215"/>
                </a:lnTo>
                <a:lnTo>
                  <a:pt x="5334" y="217"/>
                </a:lnTo>
                <a:lnTo>
                  <a:pt x="5278" y="223"/>
                </a:lnTo>
                <a:lnTo>
                  <a:pt x="5224" y="234"/>
                </a:lnTo>
                <a:lnTo>
                  <a:pt x="5171" y="248"/>
                </a:lnTo>
                <a:lnTo>
                  <a:pt x="5121" y="267"/>
                </a:lnTo>
                <a:lnTo>
                  <a:pt x="5071" y="288"/>
                </a:lnTo>
                <a:lnTo>
                  <a:pt x="5023" y="313"/>
                </a:lnTo>
                <a:lnTo>
                  <a:pt x="4977" y="340"/>
                </a:lnTo>
                <a:lnTo>
                  <a:pt x="4934" y="372"/>
                </a:lnTo>
                <a:lnTo>
                  <a:pt x="4894" y="405"/>
                </a:lnTo>
                <a:lnTo>
                  <a:pt x="4856" y="443"/>
                </a:lnTo>
                <a:lnTo>
                  <a:pt x="4819" y="482"/>
                </a:lnTo>
                <a:lnTo>
                  <a:pt x="4787" y="524"/>
                </a:lnTo>
                <a:lnTo>
                  <a:pt x="4758" y="568"/>
                </a:lnTo>
                <a:lnTo>
                  <a:pt x="4731" y="616"/>
                </a:lnTo>
                <a:lnTo>
                  <a:pt x="4708" y="664"/>
                </a:lnTo>
                <a:lnTo>
                  <a:pt x="4708" y="664"/>
                </a:lnTo>
                <a:lnTo>
                  <a:pt x="4668" y="635"/>
                </a:lnTo>
                <a:lnTo>
                  <a:pt x="4627" y="610"/>
                </a:lnTo>
                <a:lnTo>
                  <a:pt x="4583" y="589"/>
                </a:lnTo>
                <a:lnTo>
                  <a:pt x="4537" y="572"/>
                </a:lnTo>
                <a:lnTo>
                  <a:pt x="4491" y="556"/>
                </a:lnTo>
                <a:lnTo>
                  <a:pt x="4441" y="547"/>
                </a:lnTo>
                <a:lnTo>
                  <a:pt x="4391" y="539"/>
                </a:lnTo>
                <a:lnTo>
                  <a:pt x="4339" y="537"/>
                </a:lnTo>
                <a:lnTo>
                  <a:pt x="4339" y="537"/>
                </a:lnTo>
                <a:lnTo>
                  <a:pt x="4305" y="537"/>
                </a:lnTo>
                <a:lnTo>
                  <a:pt x="4272" y="541"/>
                </a:lnTo>
                <a:lnTo>
                  <a:pt x="4239" y="545"/>
                </a:lnTo>
                <a:lnTo>
                  <a:pt x="4207" y="553"/>
                </a:lnTo>
                <a:lnTo>
                  <a:pt x="4174" y="560"/>
                </a:lnTo>
                <a:lnTo>
                  <a:pt x="4143" y="570"/>
                </a:lnTo>
                <a:lnTo>
                  <a:pt x="4115" y="581"/>
                </a:lnTo>
                <a:lnTo>
                  <a:pt x="4084" y="595"/>
                </a:lnTo>
                <a:lnTo>
                  <a:pt x="4055" y="608"/>
                </a:lnTo>
                <a:lnTo>
                  <a:pt x="4028" y="624"/>
                </a:lnTo>
                <a:lnTo>
                  <a:pt x="4001" y="641"/>
                </a:lnTo>
                <a:lnTo>
                  <a:pt x="3976" y="660"/>
                </a:lnTo>
                <a:lnTo>
                  <a:pt x="3951" y="681"/>
                </a:lnTo>
                <a:lnTo>
                  <a:pt x="3926" y="702"/>
                </a:lnTo>
                <a:lnTo>
                  <a:pt x="3905" y="723"/>
                </a:lnTo>
                <a:lnTo>
                  <a:pt x="3884" y="748"/>
                </a:lnTo>
                <a:lnTo>
                  <a:pt x="3884" y="748"/>
                </a:lnTo>
                <a:lnTo>
                  <a:pt x="3850" y="737"/>
                </a:lnTo>
                <a:lnTo>
                  <a:pt x="3817" y="729"/>
                </a:lnTo>
                <a:lnTo>
                  <a:pt x="3780" y="723"/>
                </a:lnTo>
                <a:lnTo>
                  <a:pt x="3744" y="721"/>
                </a:lnTo>
                <a:lnTo>
                  <a:pt x="3744" y="721"/>
                </a:lnTo>
                <a:lnTo>
                  <a:pt x="3715" y="723"/>
                </a:lnTo>
                <a:lnTo>
                  <a:pt x="3686" y="725"/>
                </a:lnTo>
                <a:lnTo>
                  <a:pt x="3660" y="731"/>
                </a:lnTo>
                <a:lnTo>
                  <a:pt x="3633" y="739"/>
                </a:lnTo>
                <a:lnTo>
                  <a:pt x="3606" y="746"/>
                </a:lnTo>
                <a:lnTo>
                  <a:pt x="3581" y="758"/>
                </a:lnTo>
                <a:lnTo>
                  <a:pt x="3556" y="769"/>
                </a:lnTo>
                <a:lnTo>
                  <a:pt x="3533" y="785"/>
                </a:lnTo>
                <a:lnTo>
                  <a:pt x="3510" y="800"/>
                </a:lnTo>
                <a:lnTo>
                  <a:pt x="3491" y="817"/>
                </a:lnTo>
                <a:lnTo>
                  <a:pt x="3469" y="835"/>
                </a:lnTo>
                <a:lnTo>
                  <a:pt x="3452" y="854"/>
                </a:lnTo>
                <a:lnTo>
                  <a:pt x="3435" y="875"/>
                </a:lnTo>
                <a:lnTo>
                  <a:pt x="3420" y="898"/>
                </a:lnTo>
                <a:lnTo>
                  <a:pt x="3404" y="921"/>
                </a:lnTo>
                <a:lnTo>
                  <a:pt x="3393" y="946"/>
                </a:lnTo>
                <a:lnTo>
                  <a:pt x="3393" y="946"/>
                </a:lnTo>
                <a:lnTo>
                  <a:pt x="3348" y="934"/>
                </a:lnTo>
                <a:lnTo>
                  <a:pt x="3302" y="927"/>
                </a:lnTo>
                <a:lnTo>
                  <a:pt x="3256" y="923"/>
                </a:lnTo>
                <a:lnTo>
                  <a:pt x="3210" y="921"/>
                </a:lnTo>
                <a:lnTo>
                  <a:pt x="3210" y="921"/>
                </a:lnTo>
                <a:lnTo>
                  <a:pt x="3162" y="923"/>
                </a:lnTo>
                <a:lnTo>
                  <a:pt x="3116" y="927"/>
                </a:lnTo>
                <a:lnTo>
                  <a:pt x="3072" y="934"/>
                </a:lnTo>
                <a:lnTo>
                  <a:pt x="3026" y="946"/>
                </a:lnTo>
                <a:lnTo>
                  <a:pt x="3026" y="946"/>
                </a:lnTo>
                <a:lnTo>
                  <a:pt x="3020" y="915"/>
                </a:lnTo>
                <a:lnTo>
                  <a:pt x="3009" y="885"/>
                </a:lnTo>
                <a:lnTo>
                  <a:pt x="2997" y="856"/>
                </a:lnTo>
                <a:lnTo>
                  <a:pt x="2982" y="829"/>
                </a:lnTo>
                <a:lnTo>
                  <a:pt x="2966" y="804"/>
                </a:lnTo>
                <a:lnTo>
                  <a:pt x="2947" y="779"/>
                </a:lnTo>
                <a:lnTo>
                  <a:pt x="2926" y="756"/>
                </a:lnTo>
                <a:lnTo>
                  <a:pt x="2905" y="735"/>
                </a:lnTo>
                <a:lnTo>
                  <a:pt x="2880" y="716"/>
                </a:lnTo>
                <a:lnTo>
                  <a:pt x="2855" y="698"/>
                </a:lnTo>
                <a:lnTo>
                  <a:pt x="2828" y="683"/>
                </a:lnTo>
                <a:lnTo>
                  <a:pt x="2799" y="672"/>
                </a:lnTo>
                <a:lnTo>
                  <a:pt x="2769" y="660"/>
                </a:lnTo>
                <a:lnTo>
                  <a:pt x="2738" y="652"/>
                </a:lnTo>
                <a:lnTo>
                  <a:pt x="2707" y="649"/>
                </a:lnTo>
                <a:lnTo>
                  <a:pt x="2675" y="645"/>
                </a:lnTo>
                <a:lnTo>
                  <a:pt x="2675" y="645"/>
                </a:lnTo>
                <a:lnTo>
                  <a:pt x="2652" y="614"/>
                </a:lnTo>
                <a:lnTo>
                  <a:pt x="2627" y="585"/>
                </a:lnTo>
                <a:lnTo>
                  <a:pt x="2600" y="556"/>
                </a:lnTo>
                <a:lnTo>
                  <a:pt x="2571" y="531"/>
                </a:lnTo>
                <a:lnTo>
                  <a:pt x="2542" y="507"/>
                </a:lnTo>
                <a:lnTo>
                  <a:pt x="2511" y="484"/>
                </a:lnTo>
                <a:lnTo>
                  <a:pt x="2479" y="462"/>
                </a:lnTo>
                <a:lnTo>
                  <a:pt x="2444" y="443"/>
                </a:lnTo>
                <a:lnTo>
                  <a:pt x="2410" y="426"/>
                </a:lnTo>
                <a:lnTo>
                  <a:pt x="2375" y="413"/>
                </a:lnTo>
                <a:lnTo>
                  <a:pt x="2337" y="399"/>
                </a:lnTo>
                <a:lnTo>
                  <a:pt x="2298" y="388"/>
                </a:lnTo>
                <a:lnTo>
                  <a:pt x="2260" y="380"/>
                </a:lnTo>
                <a:lnTo>
                  <a:pt x="2220" y="374"/>
                </a:lnTo>
                <a:lnTo>
                  <a:pt x="2179" y="370"/>
                </a:lnTo>
                <a:lnTo>
                  <a:pt x="2139" y="368"/>
                </a:lnTo>
                <a:lnTo>
                  <a:pt x="2139" y="368"/>
                </a:lnTo>
                <a:lnTo>
                  <a:pt x="2110" y="368"/>
                </a:lnTo>
                <a:lnTo>
                  <a:pt x="2081" y="370"/>
                </a:lnTo>
                <a:lnTo>
                  <a:pt x="2052" y="374"/>
                </a:lnTo>
                <a:lnTo>
                  <a:pt x="2026" y="378"/>
                </a:lnTo>
                <a:lnTo>
                  <a:pt x="1997" y="384"/>
                </a:lnTo>
                <a:lnTo>
                  <a:pt x="1970" y="389"/>
                </a:lnTo>
                <a:lnTo>
                  <a:pt x="1945" y="397"/>
                </a:lnTo>
                <a:lnTo>
                  <a:pt x="1918" y="407"/>
                </a:lnTo>
                <a:lnTo>
                  <a:pt x="1893" y="416"/>
                </a:lnTo>
                <a:lnTo>
                  <a:pt x="1866" y="428"/>
                </a:lnTo>
                <a:lnTo>
                  <a:pt x="1818" y="451"/>
                </a:lnTo>
                <a:lnTo>
                  <a:pt x="1772" y="480"/>
                </a:lnTo>
                <a:lnTo>
                  <a:pt x="1730" y="512"/>
                </a:lnTo>
                <a:lnTo>
                  <a:pt x="1688" y="547"/>
                </a:lnTo>
                <a:lnTo>
                  <a:pt x="1651" y="585"/>
                </a:lnTo>
                <a:lnTo>
                  <a:pt x="1617" y="627"/>
                </a:lnTo>
                <a:lnTo>
                  <a:pt x="1586" y="672"/>
                </a:lnTo>
                <a:lnTo>
                  <a:pt x="1559" y="718"/>
                </a:lnTo>
                <a:lnTo>
                  <a:pt x="1534" y="767"/>
                </a:lnTo>
                <a:lnTo>
                  <a:pt x="1524" y="792"/>
                </a:lnTo>
                <a:lnTo>
                  <a:pt x="1515" y="819"/>
                </a:lnTo>
                <a:lnTo>
                  <a:pt x="1507" y="846"/>
                </a:lnTo>
                <a:lnTo>
                  <a:pt x="1500" y="873"/>
                </a:lnTo>
                <a:lnTo>
                  <a:pt x="1500" y="873"/>
                </a:lnTo>
                <a:lnTo>
                  <a:pt x="1467" y="856"/>
                </a:lnTo>
                <a:lnTo>
                  <a:pt x="1434" y="840"/>
                </a:lnTo>
                <a:lnTo>
                  <a:pt x="1400" y="829"/>
                </a:lnTo>
                <a:lnTo>
                  <a:pt x="1363" y="817"/>
                </a:lnTo>
                <a:lnTo>
                  <a:pt x="1327" y="810"/>
                </a:lnTo>
                <a:lnTo>
                  <a:pt x="1290" y="804"/>
                </a:lnTo>
                <a:lnTo>
                  <a:pt x="1252" y="800"/>
                </a:lnTo>
                <a:lnTo>
                  <a:pt x="1213" y="798"/>
                </a:lnTo>
                <a:lnTo>
                  <a:pt x="1213" y="798"/>
                </a:lnTo>
                <a:lnTo>
                  <a:pt x="1187" y="798"/>
                </a:lnTo>
                <a:lnTo>
                  <a:pt x="1160" y="800"/>
                </a:lnTo>
                <a:lnTo>
                  <a:pt x="1133" y="804"/>
                </a:lnTo>
                <a:lnTo>
                  <a:pt x="1108" y="808"/>
                </a:lnTo>
                <a:lnTo>
                  <a:pt x="1081" y="814"/>
                </a:lnTo>
                <a:lnTo>
                  <a:pt x="1056" y="819"/>
                </a:lnTo>
                <a:lnTo>
                  <a:pt x="1008" y="835"/>
                </a:lnTo>
                <a:lnTo>
                  <a:pt x="960" y="856"/>
                </a:lnTo>
                <a:lnTo>
                  <a:pt x="916" y="879"/>
                </a:lnTo>
                <a:lnTo>
                  <a:pt x="874" y="906"/>
                </a:lnTo>
                <a:lnTo>
                  <a:pt x="833" y="936"/>
                </a:lnTo>
                <a:lnTo>
                  <a:pt x="833" y="936"/>
                </a:lnTo>
                <a:lnTo>
                  <a:pt x="812" y="894"/>
                </a:lnTo>
                <a:lnTo>
                  <a:pt x="789" y="852"/>
                </a:lnTo>
                <a:lnTo>
                  <a:pt x="762" y="812"/>
                </a:lnTo>
                <a:lnTo>
                  <a:pt x="732" y="775"/>
                </a:lnTo>
                <a:lnTo>
                  <a:pt x="699" y="741"/>
                </a:lnTo>
                <a:lnTo>
                  <a:pt x="664" y="706"/>
                </a:lnTo>
                <a:lnTo>
                  <a:pt x="628" y="677"/>
                </a:lnTo>
                <a:lnTo>
                  <a:pt x="589" y="649"/>
                </a:lnTo>
                <a:lnTo>
                  <a:pt x="549" y="624"/>
                </a:lnTo>
                <a:lnTo>
                  <a:pt x="507" y="602"/>
                </a:lnTo>
                <a:lnTo>
                  <a:pt x="463" y="583"/>
                </a:lnTo>
                <a:lnTo>
                  <a:pt x="417" y="566"/>
                </a:lnTo>
                <a:lnTo>
                  <a:pt x="369" y="554"/>
                </a:lnTo>
                <a:lnTo>
                  <a:pt x="321" y="545"/>
                </a:lnTo>
                <a:lnTo>
                  <a:pt x="271" y="539"/>
                </a:lnTo>
                <a:lnTo>
                  <a:pt x="219" y="537"/>
                </a:lnTo>
                <a:lnTo>
                  <a:pt x="219" y="537"/>
                </a:lnTo>
                <a:lnTo>
                  <a:pt x="190" y="537"/>
                </a:lnTo>
                <a:lnTo>
                  <a:pt x="161" y="539"/>
                </a:lnTo>
                <a:lnTo>
                  <a:pt x="134" y="543"/>
                </a:lnTo>
                <a:lnTo>
                  <a:pt x="106" y="547"/>
                </a:lnTo>
                <a:lnTo>
                  <a:pt x="52" y="558"/>
                </a:lnTo>
                <a:lnTo>
                  <a:pt x="0" y="574"/>
                </a:lnTo>
                <a:lnTo>
                  <a:pt x="0" y="1604"/>
                </a:lnTo>
                <a:lnTo>
                  <a:pt x="15360" y="1604"/>
                </a:lnTo>
                <a:lnTo>
                  <a:pt x="15360" y="19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DB28F0-6149-42CF-885C-81F807E27351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3B185-4943-4955-AD8F-7C535040C65E}" type="slidenum">
              <a:rPr lang="en-ID" smtClean="0"/>
              <a:t>‹#›</a:t>
            </a:fld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DB28F0-6149-42CF-885C-81F807E27351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3B185-4943-4955-AD8F-7C535040C65E}" type="slidenum">
              <a:rPr lang="en-ID" smtClean="0"/>
              <a:t>‹#›</a:t>
            </a:fld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DB28F0-6149-42CF-885C-81F807E27351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3B185-4943-4955-AD8F-7C535040C65E}" type="slidenum">
              <a:rPr lang="en-ID" smtClean="0"/>
              <a:t>‹#›</a:t>
            </a:fld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DB28F0-6149-42CF-885C-81F807E27351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3B185-4943-4955-AD8F-7C535040C65E}" type="slidenum">
              <a:rPr lang="en-ID" smtClean="0"/>
              <a:t>‹#›</a:t>
            </a:fld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DB28F0-6149-42CF-885C-81F807E27351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3B185-4943-4955-AD8F-7C535040C65E}" type="slidenum">
              <a:rPr lang="en-ID" smtClean="0"/>
              <a:t>‹#›</a:t>
            </a:fld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DB28F0-6149-42CF-885C-81F807E27351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3B185-4943-4955-AD8F-7C535040C65E}" type="slidenum">
              <a:rPr lang="en-ID" smtClean="0"/>
              <a:t>‹#›</a:t>
            </a:fld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endParaRPr lang="en-ID"/>
          </a:p>
        </p:txBody>
      </p:sp>
      <p:sp>
        <p:nvSpPr>
          <p:cNvPr id="7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1276350" y="1457325"/>
            <a:ext cx="4248150" cy="3943350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DB28F0-6149-42CF-885C-81F807E27351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3B185-4943-4955-AD8F-7C535040C65E}" type="slidenum">
              <a:rPr lang="en-ID" smtClean="0"/>
              <a:t>‹#›</a:t>
            </a:fld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-3429000" y="242"/>
            <a:ext cx="6858000" cy="6857758"/>
          </a:xfrm>
          <a:prstGeom prst="diamond">
            <a:avLst/>
          </a:prstGeo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7753350" y="0"/>
            <a:ext cx="3467099" cy="6858000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4705350" y="1295400"/>
            <a:ext cx="2019300" cy="2019300"/>
          </a:xfrm>
        </p:spPr>
        <p:txBody>
          <a:bodyPr/>
          <a:lstStyle/>
          <a:p>
            <a:endParaRPr lang="en-ID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7029450" y="1295400"/>
            <a:ext cx="2019300" cy="2019300"/>
          </a:xfrm>
        </p:spPr>
        <p:txBody>
          <a:bodyPr/>
          <a:lstStyle/>
          <a:p>
            <a:endParaRPr lang="en-ID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9353550" y="1295400"/>
            <a:ext cx="2019300" cy="2019300"/>
          </a:xfrm>
        </p:spPr>
        <p:txBody>
          <a:bodyPr/>
          <a:lstStyle/>
          <a:p>
            <a:endParaRPr lang="en-ID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4705350" y="3619500"/>
            <a:ext cx="2019300" cy="2019300"/>
          </a:xfrm>
        </p:spPr>
        <p:txBody>
          <a:bodyPr/>
          <a:lstStyle/>
          <a:p>
            <a:endParaRPr lang="en-ID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4"/>
          </p:nvPr>
        </p:nvSpPr>
        <p:spPr>
          <a:xfrm>
            <a:off x="7029450" y="3619500"/>
            <a:ext cx="2019300" cy="2019300"/>
          </a:xfrm>
        </p:spPr>
        <p:txBody>
          <a:bodyPr/>
          <a:lstStyle/>
          <a:p>
            <a:endParaRPr lang="en-ID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5"/>
          </p:nvPr>
        </p:nvSpPr>
        <p:spPr>
          <a:xfrm>
            <a:off x="9353550" y="3619500"/>
            <a:ext cx="2019300" cy="2019300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4076700" y="1409700"/>
            <a:ext cx="2019300" cy="2019300"/>
          </a:xfrm>
        </p:spPr>
        <p:txBody>
          <a:bodyPr/>
          <a:lstStyle/>
          <a:p>
            <a:endParaRPr lang="en-ID"/>
          </a:p>
        </p:txBody>
      </p:sp>
      <p:sp>
        <p:nvSpPr>
          <p:cNvPr id="10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096000" y="1409700"/>
            <a:ext cx="2019300" cy="2019300"/>
          </a:xfrm>
        </p:spPr>
        <p:txBody>
          <a:bodyPr/>
          <a:lstStyle/>
          <a:p>
            <a:endParaRPr lang="en-ID"/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4076700" y="3429000"/>
            <a:ext cx="2019300" cy="2019300"/>
          </a:xfrm>
        </p:spPr>
        <p:txBody>
          <a:bodyPr/>
          <a:lstStyle/>
          <a:p>
            <a:endParaRPr lang="en-ID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6096000" y="3429000"/>
            <a:ext cx="2019300" cy="2019300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8" name="Freeform 5"/>
          <p:cNvSpPr/>
          <p:nvPr userDrawn="1"/>
        </p:nvSpPr>
        <p:spPr bwMode="auto">
          <a:xfrm>
            <a:off x="5670550" y="21875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8 w 80"/>
              <a:gd name="T7" fmla="*/ 66 h 129"/>
              <a:gd name="T8" fmla="*/ 54 w 80"/>
              <a:gd name="T9" fmla="*/ 68 h 129"/>
              <a:gd name="T10" fmla="*/ 51 w 80"/>
              <a:gd name="T11" fmla="*/ 69 h 129"/>
              <a:gd name="T12" fmla="*/ 47 w 80"/>
              <a:gd name="T13" fmla="*/ 72 h 129"/>
              <a:gd name="T14" fmla="*/ 45 w 80"/>
              <a:gd name="T15" fmla="*/ 74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09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4 h 129"/>
              <a:gd name="T38" fmla="*/ 32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3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3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4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4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1 h 129"/>
              <a:gd name="T92" fmla="*/ 58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8" y="66"/>
                </a:lnTo>
                <a:lnTo>
                  <a:pt x="54" y="68"/>
                </a:lnTo>
                <a:lnTo>
                  <a:pt x="51" y="69"/>
                </a:lnTo>
                <a:lnTo>
                  <a:pt x="47" y="72"/>
                </a:lnTo>
                <a:lnTo>
                  <a:pt x="45" y="74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39" y="109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4"/>
                </a:lnTo>
                <a:lnTo>
                  <a:pt x="32" y="72"/>
                </a:lnTo>
                <a:lnTo>
                  <a:pt x="30" y="69"/>
                </a:lnTo>
                <a:lnTo>
                  <a:pt x="27" y="68"/>
                </a:lnTo>
                <a:lnTo>
                  <a:pt x="23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3" y="62"/>
                </a:lnTo>
                <a:lnTo>
                  <a:pt x="27" y="61"/>
                </a:lnTo>
                <a:lnTo>
                  <a:pt x="30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4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4"/>
                </a:lnTo>
                <a:lnTo>
                  <a:pt x="42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1"/>
                </a:lnTo>
                <a:lnTo>
                  <a:pt x="58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9" name="Freeform 6"/>
          <p:cNvSpPr/>
          <p:nvPr userDrawn="1"/>
        </p:nvSpPr>
        <p:spPr bwMode="auto">
          <a:xfrm>
            <a:off x="4498975" y="27924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7 h 129"/>
              <a:gd name="T62" fmla="*/ 34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0" name="Freeform 7"/>
          <p:cNvSpPr/>
          <p:nvPr userDrawn="1"/>
        </p:nvSpPr>
        <p:spPr bwMode="auto">
          <a:xfrm>
            <a:off x="1797050" y="4389438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8 h 129"/>
              <a:gd name="T10" fmla="*/ 51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2 w 80"/>
              <a:gd name="T39" fmla="*/ 72 h 129"/>
              <a:gd name="T40" fmla="*/ 30 w 80"/>
              <a:gd name="T41" fmla="*/ 70 h 129"/>
              <a:gd name="T42" fmla="*/ 27 w 80"/>
              <a:gd name="T43" fmla="*/ 68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4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2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7 w 80"/>
              <a:gd name="T87" fmla="*/ 57 h 129"/>
              <a:gd name="T88" fmla="*/ 51 w 80"/>
              <a:gd name="T89" fmla="*/ 59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2" y="72"/>
                </a:lnTo>
                <a:lnTo>
                  <a:pt x="30" y="70"/>
                </a:lnTo>
                <a:lnTo>
                  <a:pt x="27" y="68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4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2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7" y="57"/>
                </a:lnTo>
                <a:lnTo>
                  <a:pt x="51" y="59"/>
                </a:lnTo>
                <a:lnTo>
                  <a:pt x="54" y="62"/>
                </a:lnTo>
                <a:lnTo>
                  <a:pt x="58" y="63"/>
                </a:lnTo>
                <a:lnTo>
                  <a:pt x="67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1" name="Freeform 8"/>
          <p:cNvSpPr/>
          <p:nvPr userDrawn="1"/>
        </p:nvSpPr>
        <p:spPr bwMode="auto">
          <a:xfrm>
            <a:off x="566738" y="534670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6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2" name="Freeform 9"/>
          <p:cNvSpPr/>
          <p:nvPr userDrawn="1"/>
        </p:nvSpPr>
        <p:spPr bwMode="auto">
          <a:xfrm>
            <a:off x="0" y="4646613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5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3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5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5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7" y="62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5" y="54"/>
                </a:lnTo>
                <a:lnTo>
                  <a:pt x="48" y="57"/>
                </a:lnTo>
                <a:lnTo>
                  <a:pt x="50" y="59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3" name="Freeform 10"/>
          <p:cNvSpPr/>
          <p:nvPr userDrawn="1"/>
        </p:nvSpPr>
        <p:spPr bwMode="auto">
          <a:xfrm>
            <a:off x="6789738" y="417671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7 w 80"/>
              <a:gd name="T7" fmla="*/ 66 h 129"/>
              <a:gd name="T8" fmla="*/ 53 w 80"/>
              <a:gd name="T9" fmla="*/ 68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1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6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8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7" y="66"/>
                </a:lnTo>
                <a:lnTo>
                  <a:pt x="53" y="68"/>
                </a:lnTo>
                <a:lnTo>
                  <a:pt x="50" y="69"/>
                </a:lnTo>
                <a:lnTo>
                  <a:pt x="48" y="72"/>
                </a:lnTo>
                <a:lnTo>
                  <a:pt x="46" y="76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1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6"/>
                </a:lnTo>
                <a:lnTo>
                  <a:pt x="33" y="72"/>
                </a:lnTo>
                <a:lnTo>
                  <a:pt x="30" y="69"/>
                </a:lnTo>
                <a:lnTo>
                  <a:pt x="27" y="68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1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4" name="Freeform 11"/>
          <p:cNvSpPr/>
          <p:nvPr userDrawn="1"/>
        </p:nvSpPr>
        <p:spPr bwMode="auto">
          <a:xfrm>
            <a:off x="3575050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8 w 80"/>
              <a:gd name="T7" fmla="*/ 67 h 129"/>
              <a:gd name="T8" fmla="*/ 54 w 80"/>
              <a:gd name="T9" fmla="*/ 69 h 129"/>
              <a:gd name="T10" fmla="*/ 51 w 80"/>
              <a:gd name="T11" fmla="*/ 71 h 129"/>
              <a:gd name="T12" fmla="*/ 47 w 80"/>
              <a:gd name="T13" fmla="*/ 73 h 129"/>
              <a:gd name="T14" fmla="*/ 45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4 h 129"/>
              <a:gd name="T34" fmla="*/ 36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30 w 80"/>
              <a:gd name="T41" fmla="*/ 71 h 129"/>
              <a:gd name="T42" fmla="*/ 27 w 80"/>
              <a:gd name="T43" fmla="*/ 69 h 129"/>
              <a:gd name="T44" fmla="*/ 23 w 80"/>
              <a:gd name="T45" fmla="*/ 67 h 129"/>
              <a:gd name="T46" fmla="*/ 14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4 w 80"/>
              <a:gd name="T53" fmla="*/ 65 h 129"/>
              <a:gd name="T54" fmla="*/ 23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6 w 80"/>
              <a:gd name="T65" fmla="*/ 51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5 w 80"/>
              <a:gd name="T85" fmla="*/ 54 h 129"/>
              <a:gd name="T86" fmla="*/ 47 w 80"/>
              <a:gd name="T87" fmla="*/ 58 h 129"/>
              <a:gd name="T88" fmla="*/ 51 w 80"/>
              <a:gd name="T89" fmla="*/ 60 h 129"/>
              <a:gd name="T90" fmla="*/ 54 w 80"/>
              <a:gd name="T91" fmla="*/ 62 h 129"/>
              <a:gd name="T92" fmla="*/ 58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8" y="67"/>
                </a:lnTo>
                <a:lnTo>
                  <a:pt x="54" y="69"/>
                </a:lnTo>
                <a:lnTo>
                  <a:pt x="51" y="71"/>
                </a:lnTo>
                <a:lnTo>
                  <a:pt x="47" y="73"/>
                </a:lnTo>
                <a:lnTo>
                  <a:pt x="45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30" y="71"/>
                </a:lnTo>
                <a:lnTo>
                  <a:pt x="27" y="69"/>
                </a:lnTo>
                <a:lnTo>
                  <a:pt x="23" y="67"/>
                </a:lnTo>
                <a:lnTo>
                  <a:pt x="14" y="66"/>
                </a:lnTo>
                <a:lnTo>
                  <a:pt x="0" y="65"/>
                </a:lnTo>
                <a:lnTo>
                  <a:pt x="0" y="65"/>
                </a:lnTo>
                <a:lnTo>
                  <a:pt x="14" y="65"/>
                </a:lnTo>
                <a:lnTo>
                  <a:pt x="23" y="63"/>
                </a:lnTo>
                <a:lnTo>
                  <a:pt x="27" y="62"/>
                </a:lnTo>
                <a:lnTo>
                  <a:pt x="30" y="60"/>
                </a:lnTo>
                <a:lnTo>
                  <a:pt x="32" y="58"/>
                </a:lnTo>
                <a:lnTo>
                  <a:pt x="34" y="54"/>
                </a:lnTo>
                <a:lnTo>
                  <a:pt x="36" y="51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5" y="54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8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5" name="Freeform 12"/>
          <p:cNvSpPr/>
          <p:nvPr userDrawn="1"/>
        </p:nvSpPr>
        <p:spPr bwMode="auto">
          <a:xfrm>
            <a:off x="5237163" y="5402263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8 w 80"/>
              <a:gd name="T5" fmla="*/ 65 h 129"/>
              <a:gd name="T6" fmla="*/ 58 w 80"/>
              <a:gd name="T7" fmla="*/ 66 h 129"/>
              <a:gd name="T8" fmla="*/ 55 w 80"/>
              <a:gd name="T9" fmla="*/ 69 h 129"/>
              <a:gd name="T10" fmla="*/ 52 w 80"/>
              <a:gd name="T11" fmla="*/ 70 h 129"/>
              <a:gd name="T12" fmla="*/ 49 w 80"/>
              <a:gd name="T13" fmla="*/ 73 h 129"/>
              <a:gd name="T14" fmla="*/ 47 w 80"/>
              <a:gd name="T15" fmla="*/ 75 h 129"/>
              <a:gd name="T16" fmla="*/ 45 w 80"/>
              <a:gd name="T17" fmla="*/ 79 h 129"/>
              <a:gd name="T18" fmla="*/ 44 w 80"/>
              <a:gd name="T19" fmla="*/ 83 h 129"/>
              <a:gd name="T20" fmla="*/ 43 w 80"/>
              <a:gd name="T21" fmla="*/ 94 h 129"/>
              <a:gd name="T22" fmla="*/ 42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8 w 80"/>
              <a:gd name="T33" fmla="*/ 83 h 129"/>
              <a:gd name="T34" fmla="*/ 37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4 w 80"/>
              <a:gd name="T45" fmla="*/ 66 h 129"/>
              <a:gd name="T46" fmla="*/ 14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4 w 80"/>
              <a:gd name="T53" fmla="*/ 64 h 129"/>
              <a:gd name="T54" fmla="*/ 24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7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2 w 80"/>
              <a:gd name="T77" fmla="*/ 19 h 129"/>
              <a:gd name="T78" fmla="*/ 43 w 80"/>
              <a:gd name="T79" fmla="*/ 35 h 129"/>
              <a:gd name="T80" fmla="*/ 44 w 80"/>
              <a:gd name="T81" fmla="*/ 46 h 129"/>
              <a:gd name="T82" fmla="*/ 45 w 80"/>
              <a:gd name="T83" fmla="*/ 50 h 129"/>
              <a:gd name="T84" fmla="*/ 47 w 80"/>
              <a:gd name="T85" fmla="*/ 54 h 129"/>
              <a:gd name="T86" fmla="*/ 49 w 80"/>
              <a:gd name="T87" fmla="*/ 57 h 129"/>
              <a:gd name="T88" fmla="*/ 52 w 80"/>
              <a:gd name="T89" fmla="*/ 59 h 129"/>
              <a:gd name="T90" fmla="*/ 55 w 80"/>
              <a:gd name="T91" fmla="*/ 61 h 129"/>
              <a:gd name="T92" fmla="*/ 58 w 80"/>
              <a:gd name="T93" fmla="*/ 62 h 129"/>
              <a:gd name="T94" fmla="*/ 68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8" y="65"/>
                </a:lnTo>
                <a:lnTo>
                  <a:pt x="58" y="66"/>
                </a:lnTo>
                <a:lnTo>
                  <a:pt x="55" y="69"/>
                </a:lnTo>
                <a:lnTo>
                  <a:pt x="52" y="70"/>
                </a:lnTo>
                <a:lnTo>
                  <a:pt x="49" y="73"/>
                </a:lnTo>
                <a:lnTo>
                  <a:pt x="47" y="75"/>
                </a:lnTo>
                <a:lnTo>
                  <a:pt x="45" y="79"/>
                </a:lnTo>
                <a:lnTo>
                  <a:pt x="44" y="83"/>
                </a:lnTo>
                <a:lnTo>
                  <a:pt x="43" y="94"/>
                </a:lnTo>
                <a:lnTo>
                  <a:pt x="42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8" y="83"/>
                </a:lnTo>
                <a:lnTo>
                  <a:pt x="37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4" y="66"/>
                </a:lnTo>
                <a:lnTo>
                  <a:pt x="14" y="65"/>
                </a:lnTo>
                <a:lnTo>
                  <a:pt x="0" y="64"/>
                </a:lnTo>
                <a:lnTo>
                  <a:pt x="0" y="64"/>
                </a:lnTo>
                <a:lnTo>
                  <a:pt x="14" y="64"/>
                </a:lnTo>
                <a:lnTo>
                  <a:pt x="24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7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2" y="19"/>
                </a:lnTo>
                <a:lnTo>
                  <a:pt x="43" y="35"/>
                </a:lnTo>
                <a:lnTo>
                  <a:pt x="44" y="46"/>
                </a:lnTo>
                <a:lnTo>
                  <a:pt x="45" y="50"/>
                </a:lnTo>
                <a:lnTo>
                  <a:pt x="47" y="54"/>
                </a:lnTo>
                <a:lnTo>
                  <a:pt x="49" y="57"/>
                </a:lnTo>
                <a:lnTo>
                  <a:pt x="52" y="59"/>
                </a:lnTo>
                <a:lnTo>
                  <a:pt x="55" y="61"/>
                </a:lnTo>
                <a:lnTo>
                  <a:pt x="58" y="62"/>
                </a:lnTo>
                <a:lnTo>
                  <a:pt x="68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6" name="Freeform 13"/>
          <p:cNvSpPr/>
          <p:nvPr userDrawn="1"/>
        </p:nvSpPr>
        <p:spPr bwMode="auto">
          <a:xfrm>
            <a:off x="753903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8 w 80"/>
              <a:gd name="T13" fmla="*/ 72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3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3 w 80"/>
              <a:gd name="T61" fmla="*/ 56 h 129"/>
              <a:gd name="T62" fmla="*/ 35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3 h 129"/>
              <a:gd name="T86" fmla="*/ 48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8" y="72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3" y="65"/>
                </a:lnTo>
                <a:lnTo>
                  <a:pt x="0" y="65"/>
                </a:lnTo>
                <a:lnTo>
                  <a:pt x="0" y="65"/>
                </a:lnTo>
                <a:lnTo>
                  <a:pt x="13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3" y="56"/>
                </a:lnTo>
                <a:lnTo>
                  <a:pt x="35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3"/>
                </a:lnTo>
                <a:lnTo>
                  <a:pt x="48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7" name="Freeform 14"/>
          <p:cNvSpPr/>
          <p:nvPr userDrawn="1"/>
        </p:nvSpPr>
        <p:spPr bwMode="auto">
          <a:xfrm>
            <a:off x="8716963" y="3392488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8 h 130"/>
              <a:gd name="T10" fmla="*/ 51 w 79"/>
              <a:gd name="T11" fmla="*/ 70 h 130"/>
              <a:gd name="T12" fmla="*/ 47 w 79"/>
              <a:gd name="T13" fmla="*/ 72 h 130"/>
              <a:gd name="T14" fmla="*/ 45 w 79"/>
              <a:gd name="T15" fmla="*/ 75 h 130"/>
              <a:gd name="T16" fmla="*/ 43 w 79"/>
              <a:gd name="T17" fmla="*/ 79 h 130"/>
              <a:gd name="T18" fmla="*/ 42 w 79"/>
              <a:gd name="T19" fmla="*/ 83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3 h 130"/>
              <a:gd name="T34" fmla="*/ 36 w 79"/>
              <a:gd name="T35" fmla="*/ 79 h 130"/>
              <a:gd name="T36" fmla="*/ 34 w 79"/>
              <a:gd name="T37" fmla="*/ 75 h 130"/>
              <a:gd name="T38" fmla="*/ 32 w 79"/>
              <a:gd name="T39" fmla="*/ 72 h 130"/>
              <a:gd name="T40" fmla="*/ 29 w 79"/>
              <a:gd name="T41" fmla="*/ 70 h 130"/>
              <a:gd name="T42" fmla="*/ 26 w 79"/>
              <a:gd name="T43" fmla="*/ 68 h 130"/>
              <a:gd name="T44" fmla="*/ 23 w 79"/>
              <a:gd name="T45" fmla="*/ 67 h 130"/>
              <a:gd name="T46" fmla="*/ 13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3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1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8"/>
                </a:lnTo>
                <a:lnTo>
                  <a:pt x="51" y="70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70"/>
                </a:lnTo>
                <a:lnTo>
                  <a:pt x="26" y="68"/>
                </a:lnTo>
                <a:lnTo>
                  <a:pt x="23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1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8" name="Freeform 15"/>
          <p:cNvSpPr/>
          <p:nvPr userDrawn="1"/>
        </p:nvSpPr>
        <p:spPr bwMode="auto">
          <a:xfrm>
            <a:off x="9625013" y="47815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1 h 129"/>
              <a:gd name="T12" fmla="*/ 48 w 80"/>
              <a:gd name="T13" fmla="*/ 73 h 129"/>
              <a:gd name="T14" fmla="*/ 46 w 80"/>
              <a:gd name="T15" fmla="*/ 76 h 129"/>
              <a:gd name="T16" fmla="*/ 44 w 80"/>
              <a:gd name="T17" fmla="*/ 79 h 129"/>
              <a:gd name="T18" fmla="*/ 43 w 80"/>
              <a:gd name="T19" fmla="*/ 84 h 129"/>
              <a:gd name="T20" fmla="*/ 41 w 80"/>
              <a:gd name="T21" fmla="*/ 95 h 129"/>
              <a:gd name="T22" fmla="*/ 41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8 w 80"/>
              <a:gd name="T33" fmla="*/ 84 h 129"/>
              <a:gd name="T34" fmla="*/ 35 w 80"/>
              <a:gd name="T35" fmla="*/ 79 h 129"/>
              <a:gd name="T36" fmla="*/ 34 w 80"/>
              <a:gd name="T37" fmla="*/ 76 h 129"/>
              <a:gd name="T38" fmla="*/ 32 w 80"/>
              <a:gd name="T39" fmla="*/ 73 h 129"/>
              <a:gd name="T40" fmla="*/ 29 w 80"/>
              <a:gd name="T41" fmla="*/ 71 h 129"/>
              <a:gd name="T42" fmla="*/ 26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6 w 80"/>
              <a:gd name="T57" fmla="*/ 62 h 129"/>
              <a:gd name="T58" fmla="*/ 29 w 80"/>
              <a:gd name="T59" fmla="*/ 60 h 129"/>
              <a:gd name="T60" fmla="*/ 32 w 80"/>
              <a:gd name="T61" fmla="*/ 58 h 129"/>
              <a:gd name="T62" fmla="*/ 34 w 80"/>
              <a:gd name="T63" fmla="*/ 54 h 129"/>
              <a:gd name="T64" fmla="*/ 35 w 80"/>
              <a:gd name="T65" fmla="*/ 51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1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1 h 129"/>
              <a:gd name="T84" fmla="*/ 46 w 80"/>
              <a:gd name="T85" fmla="*/ 54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1"/>
                </a:lnTo>
                <a:lnTo>
                  <a:pt x="48" y="73"/>
                </a:lnTo>
                <a:lnTo>
                  <a:pt x="46" y="76"/>
                </a:lnTo>
                <a:lnTo>
                  <a:pt x="44" y="79"/>
                </a:lnTo>
                <a:lnTo>
                  <a:pt x="43" y="84"/>
                </a:lnTo>
                <a:lnTo>
                  <a:pt x="41" y="95"/>
                </a:lnTo>
                <a:lnTo>
                  <a:pt x="41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8" y="84"/>
                </a:lnTo>
                <a:lnTo>
                  <a:pt x="35" y="79"/>
                </a:lnTo>
                <a:lnTo>
                  <a:pt x="34" y="76"/>
                </a:lnTo>
                <a:lnTo>
                  <a:pt x="32" y="73"/>
                </a:lnTo>
                <a:lnTo>
                  <a:pt x="29" y="71"/>
                </a:lnTo>
                <a:lnTo>
                  <a:pt x="26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4"/>
                </a:lnTo>
                <a:lnTo>
                  <a:pt x="35" y="51"/>
                </a:lnTo>
                <a:lnTo>
                  <a:pt x="38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1" y="20"/>
                </a:lnTo>
                <a:lnTo>
                  <a:pt x="41" y="35"/>
                </a:lnTo>
                <a:lnTo>
                  <a:pt x="43" y="46"/>
                </a:lnTo>
                <a:lnTo>
                  <a:pt x="44" y="51"/>
                </a:lnTo>
                <a:lnTo>
                  <a:pt x="46" y="54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19" name="Freeform 16"/>
          <p:cNvSpPr/>
          <p:nvPr userDrawn="1"/>
        </p:nvSpPr>
        <p:spPr bwMode="auto">
          <a:xfrm>
            <a:off x="11996738" y="5299075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7 w 80"/>
              <a:gd name="T5" fmla="*/ 66 h 129"/>
              <a:gd name="T6" fmla="*/ 57 w 80"/>
              <a:gd name="T7" fmla="*/ 67 h 129"/>
              <a:gd name="T8" fmla="*/ 53 w 80"/>
              <a:gd name="T9" fmla="*/ 69 h 129"/>
              <a:gd name="T10" fmla="*/ 50 w 80"/>
              <a:gd name="T11" fmla="*/ 70 h 129"/>
              <a:gd name="T12" fmla="*/ 48 w 80"/>
              <a:gd name="T13" fmla="*/ 73 h 129"/>
              <a:gd name="T14" fmla="*/ 46 w 80"/>
              <a:gd name="T15" fmla="*/ 75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5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10 h 129"/>
              <a:gd name="T30" fmla="*/ 39 w 80"/>
              <a:gd name="T31" fmla="*/ 95 h 129"/>
              <a:gd name="T32" fmla="*/ 37 w 80"/>
              <a:gd name="T33" fmla="*/ 83 h 129"/>
              <a:gd name="T34" fmla="*/ 36 w 80"/>
              <a:gd name="T35" fmla="*/ 79 h 129"/>
              <a:gd name="T36" fmla="*/ 35 w 80"/>
              <a:gd name="T37" fmla="*/ 75 h 129"/>
              <a:gd name="T38" fmla="*/ 33 w 80"/>
              <a:gd name="T39" fmla="*/ 73 h 129"/>
              <a:gd name="T40" fmla="*/ 30 w 80"/>
              <a:gd name="T41" fmla="*/ 70 h 129"/>
              <a:gd name="T42" fmla="*/ 27 w 80"/>
              <a:gd name="T43" fmla="*/ 69 h 129"/>
              <a:gd name="T44" fmla="*/ 22 w 80"/>
              <a:gd name="T45" fmla="*/ 67 h 129"/>
              <a:gd name="T46" fmla="*/ 13 w 80"/>
              <a:gd name="T47" fmla="*/ 66 h 129"/>
              <a:gd name="T48" fmla="*/ 0 w 80"/>
              <a:gd name="T49" fmla="*/ 65 h 129"/>
              <a:gd name="T50" fmla="*/ 0 w 80"/>
              <a:gd name="T51" fmla="*/ 65 h 129"/>
              <a:gd name="T52" fmla="*/ 13 w 80"/>
              <a:gd name="T53" fmla="*/ 65 h 129"/>
              <a:gd name="T54" fmla="*/ 22 w 80"/>
              <a:gd name="T55" fmla="*/ 63 h 129"/>
              <a:gd name="T56" fmla="*/ 27 w 80"/>
              <a:gd name="T57" fmla="*/ 62 h 129"/>
              <a:gd name="T58" fmla="*/ 30 w 80"/>
              <a:gd name="T59" fmla="*/ 60 h 129"/>
              <a:gd name="T60" fmla="*/ 33 w 80"/>
              <a:gd name="T61" fmla="*/ 58 h 129"/>
              <a:gd name="T62" fmla="*/ 35 w 80"/>
              <a:gd name="T63" fmla="*/ 55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40 w 80"/>
              <a:gd name="T71" fmla="*/ 20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20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5 h 129"/>
              <a:gd name="T86" fmla="*/ 48 w 80"/>
              <a:gd name="T87" fmla="*/ 58 h 129"/>
              <a:gd name="T88" fmla="*/ 50 w 80"/>
              <a:gd name="T89" fmla="*/ 60 h 129"/>
              <a:gd name="T90" fmla="*/ 53 w 80"/>
              <a:gd name="T91" fmla="*/ 62 h 129"/>
              <a:gd name="T92" fmla="*/ 57 w 80"/>
              <a:gd name="T93" fmla="*/ 63 h 129"/>
              <a:gd name="T94" fmla="*/ 67 w 80"/>
              <a:gd name="T95" fmla="*/ 65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7" y="66"/>
                </a:lnTo>
                <a:lnTo>
                  <a:pt x="57" y="67"/>
                </a:lnTo>
                <a:lnTo>
                  <a:pt x="53" y="69"/>
                </a:lnTo>
                <a:lnTo>
                  <a:pt x="50" y="70"/>
                </a:lnTo>
                <a:lnTo>
                  <a:pt x="48" y="73"/>
                </a:lnTo>
                <a:lnTo>
                  <a:pt x="46" y="75"/>
                </a:lnTo>
                <a:lnTo>
                  <a:pt x="44" y="79"/>
                </a:lnTo>
                <a:lnTo>
                  <a:pt x="43" y="83"/>
                </a:lnTo>
                <a:lnTo>
                  <a:pt x="41" y="95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40" y="110"/>
                </a:lnTo>
                <a:lnTo>
                  <a:pt x="39" y="95"/>
                </a:lnTo>
                <a:lnTo>
                  <a:pt x="37" y="83"/>
                </a:lnTo>
                <a:lnTo>
                  <a:pt x="36" y="79"/>
                </a:lnTo>
                <a:lnTo>
                  <a:pt x="35" y="75"/>
                </a:lnTo>
                <a:lnTo>
                  <a:pt x="33" y="73"/>
                </a:lnTo>
                <a:lnTo>
                  <a:pt x="30" y="70"/>
                </a:lnTo>
                <a:lnTo>
                  <a:pt x="27" y="69"/>
                </a:lnTo>
                <a:lnTo>
                  <a:pt x="22" y="67"/>
                </a:lnTo>
                <a:lnTo>
                  <a:pt x="13" y="66"/>
                </a:lnTo>
                <a:lnTo>
                  <a:pt x="0" y="65"/>
                </a:lnTo>
                <a:lnTo>
                  <a:pt x="0" y="65"/>
                </a:lnTo>
                <a:lnTo>
                  <a:pt x="13" y="65"/>
                </a:lnTo>
                <a:lnTo>
                  <a:pt x="22" y="63"/>
                </a:lnTo>
                <a:lnTo>
                  <a:pt x="27" y="62"/>
                </a:lnTo>
                <a:lnTo>
                  <a:pt x="30" y="60"/>
                </a:lnTo>
                <a:lnTo>
                  <a:pt x="33" y="58"/>
                </a:lnTo>
                <a:lnTo>
                  <a:pt x="35" y="55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40" y="20"/>
                </a:lnTo>
                <a:lnTo>
                  <a:pt x="40" y="0"/>
                </a:lnTo>
                <a:lnTo>
                  <a:pt x="40" y="0"/>
                </a:lnTo>
                <a:lnTo>
                  <a:pt x="40" y="20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5"/>
                </a:lnTo>
                <a:lnTo>
                  <a:pt x="48" y="58"/>
                </a:lnTo>
                <a:lnTo>
                  <a:pt x="50" y="60"/>
                </a:lnTo>
                <a:lnTo>
                  <a:pt x="53" y="62"/>
                </a:lnTo>
                <a:lnTo>
                  <a:pt x="57" y="63"/>
                </a:lnTo>
                <a:lnTo>
                  <a:pt x="67" y="65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0" name="Freeform 17"/>
          <p:cNvSpPr/>
          <p:nvPr userDrawn="1"/>
        </p:nvSpPr>
        <p:spPr bwMode="auto">
          <a:xfrm>
            <a:off x="10618788" y="3797300"/>
            <a:ext cx="125413" cy="204788"/>
          </a:xfrm>
          <a:custGeom>
            <a:avLst/>
            <a:gdLst>
              <a:gd name="T0" fmla="*/ 79 w 79"/>
              <a:gd name="T1" fmla="*/ 64 h 129"/>
              <a:gd name="T2" fmla="*/ 79 w 79"/>
              <a:gd name="T3" fmla="*/ 64 h 129"/>
              <a:gd name="T4" fmla="*/ 67 w 79"/>
              <a:gd name="T5" fmla="*/ 64 h 129"/>
              <a:gd name="T6" fmla="*/ 57 w 79"/>
              <a:gd name="T7" fmla="*/ 66 h 129"/>
              <a:gd name="T8" fmla="*/ 54 w 79"/>
              <a:gd name="T9" fmla="*/ 67 h 129"/>
              <a:gd name="T10" fmla="*/ 50 w 79"/>
              <a:gd name="T11" fmla="*/ 69 h 129"/>
              <a:gd name="T12" fmla="*/ 47 w 79"/>
              <a:gd name="T13" fmla="*/ 72 h 129"/>
              <a:gd name="T14" fmla="*/ 45 w 79"/>
              <a:gd name="T15" fmla="*/ 75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4 h 129"/>
              <a:gd name="T22" fmla="*/ 40 w 79"/>
              <a:gd name="T23" fmla="*/ 109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09 h 129"/>
              <a:gd name="T30" fmla="*/ 38 w 79"/>
              <a:gd name="T31" fmla="*/ 94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5 h 129"/>
              <a:gd name="T38" fmla="*/ 32 w 79"/>
              <a:gd name="T39" fmla="*/ 72 h 129"/>
              <a:gd name="T40" fmla="*/ 29 w 79"/>
              <a:gd name="T41" fmla="*/ 69 h 129"/>
              <a:gd name="T42" fmla="*/ 26 w 79"/>
              <a:gd name="T43" fmla="*/ 67 h 129"/>
              <a:gd name="T44" fmla="*/ 23 w 79"/>
              <a:gd name="T45" fmla="*/ 66 h 129"/>
              <a:gd name="T46" fmla="*/ 13 w 79"/>
              <a:gd name="T47" fmla="*/ 64 h 129"/>
              <a:gd name="T48" fmla="*/ 0 w 79"/>
              <a:gd name="T49" fmla="*/ 64 h 129"/>
              <a:gd name="T50" fmla="*/ 0 w 79"/>
              <a:gd name="T51" fmla="*/ 64 h 129"/>
              <a:gd name="T52" fmla="*/ 13 w 79"/>
              <a:gd name="T53" fmla="*/ 63 h 129"/>
              <a:gd name="T54" fmla="*/ 23 w 79"/>
              <a:gd name="T55" fmla="*/ 62 h 129"/>
              <a:gd name="T56" fmla="*/ 26 w 79"/>
              <a:gd name="T57" fmla="*/ 61 h 129"/>
              <a:gd name="T58" fmla="*/ 29 w 79"/>
              <a:gd name="T59" fmla="*/ 59 h 129"/>
              <a:gd name="T60" fmla="*/ 32 w 79"/>
              <a:gd name="T61" fmla="*/ 57 h 129"/>
              <a:gd name="T62" fmla="*/ 34 w 79"/>
              <a:gd name="T63" fmla="*/ 54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19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19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4 h 129"/>
              <a:gd name="T86" fmla="*/ 47 w 79"/>
              <a:gd name="T87" fmla="*/ 57 h 129"/>
              <a:gd name="T88" fmla="*/ 50 w 79"/>
              <a:gd name="T89" fmla="*/ 59 h 129"/>
              <a:gd name="T90" fmla="*/ 54 w 79"/>
              <a:gd name="T91" fmla="*/ 61 h 129"/>
              <a:gd name="T92" fmla="*/ 57 w 79"/>
              <a:gd name="T93" fmla="*/ 62 h 129"/>
              <a:gd name="T94" fmla="*/ 67 w 79"/>
              <a:gd name="T95" fmla="*/ 63 h 129"/>
              <a:gd name="T96" fmla="*/ 79 w 79"/>
              <a:gd name="T97" fmla="*/ 64 h 129"/>
              <a:gd name="T98" fmla="*/ 79 w 79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4"/>
                </a:moveTo>
                <a:lnTo>
                  <a:pt x="79" y="64"/>
                </a:lnTo>
                <a:lnTo>
                  <a:pt x="67" y="64"/>
                </a:lnTo>
                <a:lnTo>
                  <a:pt x="57" y="66"/>
                </a:lnTo>
                <a:lnTo>
                  <a:pt x="54" y="67"/>
                </a:lnTo>
                <a:lnTo>
                  <a:pt x="50" y="69"/>
                </a:lnTo>
                <a:lnTo>
                  <a:pt x="47" y="72"/>
                </a:lnTo>
                <a:lnTo>
                  <a:pt x="45" y="75"/>
                </a:lnTo>
                <a:lnTo>
                  <a:pt x="43" y="79"/>
                </a:lnTo>
                <a:lnTo>
                  <a:pt x="42" y="83"/>
                </a:lnTo>
                <a:lnTo>
                  <a:pt x="41" y="94"/>
                </a:lnTo>
                <a:lnTo>
                  <a:pt x="40" y="109"/>
                </a:lnTo>
                <a:lnTo>
                  <a:pt x="39" y="129"/>
                </a:lnTo>
                <a:lnTo>
                  <a:pt x="39" y="129"/>
                </a:lnTo>
                <a:lnTo>
                  <a:pt x="39" y="109"/>
                </a:lnTo>
                <a:lnTo>
                  <a:pt x="38" y="94"/>
                </a:lnTo>
                <a:lnTo>
                  <a:pt x="37" y="83"/>
                </a:lnTo>
                <a:lnTo>
                  <a:pt x="36" y="79"/>
                </a:lnTo>
                <a:lnTo>
                  <a:pt x="34" y="75"/>
                </a:lnTo>
                <a:lnTo>
                  <a:pt x="32" y="72"/>
                </a:lnTo>
                <a:lnTo>
                  <a:pt x="29" y="69"/>
                </a:lnTo>
                <a:lnTo>
                  <a:pt x="26" y="67"/>
                </a:lnTo>
                <a:lnTo>
                  <a:pt x="23" y="66"/>
                </a:lnTo>
                <a:lnTo>
                  <a:pt x="13" y="64"/>
                </a:lnTo>
                <a:lnTo>
                  <a:pt x="0" y="64"/>
                </a:lnTo>
                <a:lnTo>
                  <a:pt x="0" y="64"/>
                </a:lnTo>
                <a:lnTo>
                  <a:pt x="13" y="63"/>
                </a:lnTo>
                <a:lnTo>
                  <a:pt x="23" y="62"/>
                </a:lnTo>
                <a:lnTo>
                  <a:pt x="26" y="61"/>
                </a:lnTo>
                <a:lnTo>
                  <a:pt x="29" y="59"/>
                </a:lnTo>
                <a:lnTo>
                  <a:pt x="32" y="57"/>
                </a:lnTo>
                <a:lnTo>
                  <a:pt x="34" y="54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19"/>
                </a:lnTo>
                <a:lnTo>
                  <a:pt x="39" y="0"/>
                </a:lnTo>
                <a:lnTo>
                  <a:pt x="39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4"/>
                </a:lnTo>
                <a:lnTo>
                  <a:pt x="47" y="57"/>
                </a:lnTo>
                <a:lnTo>
                  <a:pt x="50" y="59"/>
                </a:lnTo>
                <a:lnTo>
                  <a:pt x="54" y="61"/>
                </a:lnTo>
                <a:lnTo>
                  <a:pt x="57" y="62"/>
                </a:lnTo>
                <a:lnTo>
                  <a:pt x="67" y="63"/>
                </a:lnTo>
                <a:lnTo>
                  <a:pt x="79" y="64"/>
                </a:lnTo>
                <a:lnTo>
                  <a:pt x="79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1" name="Freeform 18"/>
          <p:cNvSpPr/>
          <p:nvPr userDrawn="1"/>
        </p:nvSpPr>
        <p:spPr bwMode="auto">
          <a:xfrm>
            <a:off x="11933238" y="1997075"/>
            <a:ext cx="127000" cy="204788"/>
          </a:xfrm>
          <a:custGeom>
            <a:avLst/>
            <a:gdLst>
              <a:gd name="T0" fmla="*/ 80 w 80"/>
              <a:gd name="T1" fmla="*/ 64 h 129"/>
              <a:gd name="T2" fmla="*/ 80 w 80"/>
              <a:gd name="T3" fmla="*/ 64 h 129"/>
              <a:gd name="T4" fmla="*/ 67 w 80"/>
              <a:gd name="T5" fmla="*/ 65 h 129"/>
              <a:gd name="T6" fmla="*/ 57 w 80"/>
              <a:gd name="T7" fmla="*/ 66 h 129"/>
              <a:gd name="T8" fmla="*/ 53 w 80"/>
              <a:gd name="T9" fmla="*/ 67 h 129"/>
              <a:gd name="T10" fmla="*/ 50 w 80"/>
              <a:gd name="T11" fmla="*/ 69 h 129"/>
              <a:gd name="T12" fmla="*/ 48 w 80"/>
              <a:gd name="T13" fmla="*/ 72 h 129"/>
              <a:gd name="T14" fmla="*/ 46 w 80"/>
              <a:gd name="T15" fmla="*/ 74 h 129"/>
              <a:gd name="T16" fmla="*/ 44 w 80"/>
              <a:gd name="T17" fmla="*/ 79 h 129"/>
              <a:gd name="T18" fmla="*/ 43 w 80"/>
              <a:gd name="T19" fmla="*/ 83 h 129"/>
              <a:gd name="T20" fmla="*/ 41 w 80"/>
              <a:gd name="T21" fmla="*/ 94 h 129"/>
              <a:gd name="T22" fmla="*/ 40 w 80"/>
              <a:gd name="T23" fmla="*/ 109 h 129"/>
              <a:gd name="T24" fmla="*/ 40 w 80"/>
              <a:gd name="T25" fmla="*/ 129 h 129"/>
              <a:gd name="T26" fmla="*/ 40 w 80"/>
              <a:gd name="T27" fmla="*/ 129 h 129"/>
              <a:gd name="T28" fmla="*/ 40 w 80"/>
              <a:gd name="T29" fmla="*/ 109 h 129"/>
              <a:gd name="T30" fmla="*/ 39 w 80"/>
              <a:gd name="T31" fmla="*/ 94 h 129"/>
              <a:gd name="T32" fmla="*/ 38 w 80"/>
              <a:gd name="T33" fmla="*/ 83 h 129"/>
              <a:gd name="T34" fmla="*/ 36 w 80"/>
              <a:gd name="T35" fmla="*/ 79 h 129"/>
              <a:gd name="T36" fmla="*/ 35 w 80"/>
              <a:gd name="T37" fmla="*/ 74 h 129"/>
              <a:gd name="T38" fmla="*/ 33 w 80"/>
              <a:gd name="T39" fmla="*/ 72 h 129"/>
              <a:gd name="T40" fmla="*/ 30 w 80"/>
              <a:gd name="T41" fmla="*/ 69 h 129"/>
              <a:gd name="T42" fmla="*/ 27 w 80"/>
              <a:gd name="T43" fmla="*/ 67 h 129"/>
              <a:gd name="T44" fmla="*/ 22 w 80"/>
              <a:gd name="T45" fmla="*/ 66 h 129"/>
              <a:gd name="T46" fmla="*/ 13 w 80"/>
              <a:gd name="T47" fmla="*/ 65 h 129"/>
              <a:gd name="T48" fmla="*/ 0 w 80"/>
              <a:gd name="T49" fmla="*/ 64 h 129"/>
              <a:gd name="T50" fmla="*/ 0 w 80"/>
              <a:gd name="T51" fmla="*/ 64 h 129"/>
              <a:gd name="T52" fmla="*/ 13 w 80"/>
              <a:gd name="T53" fmla="*/ 64 h 129"/>
              <a:gd name="T54" fmla="*/ 22 w 80"/>
              <a:gd name="T55" fmla="*/ 62 h 129"/>
              <a:gd name="T56" fmla="*/ 27 w 80"/>
              <a:gd name="T57" fmla="*/ 61 h 129"/>
              <a:gd name="T58" fmla="*/ 30 w 80"/>
              <a:gd name="T59" fmla="*/ 59 h 129"/>
              <a:gd name="T60" fmla="*/ 33 w 80"/>
              <a:gd name="T61" fmla="*/ 57 h 129"/>
              <a:gd name="T62" fmla="*/ 35 w 80"/>
              <a:gd name="T63" fmla="*/ 54 h 129"/>
              <a:gd name="T64" fmla="*/ 36 w 80"/>
              <a:gd name="T65" fmla="*/ 50 h 129"/>
              <a:gd name="T66" fmla="*/ 38 w 80"/>
              <a:gd name="T67" fmla="*/ 46 h 129"/>
              <a:gd name="T68" fmla="*/ 39 w 80"/>
              <a:gd name="T69" fmla="*/ 35 h 129"/>
              <a:gd name="T70" fmla="*/ 40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3 w 80"/>
              <a:gd name="T81" fmla="*/ 46 h 129"/>
              <a:gd name="T82" fmla="*/ 44 w 80"/>
              <a:gd name="T83" fmla="*/ 50 h 129"/>
              <a:gd name="T84" fmla="*/ 46 w 80"/>
              <a:gd name="T85" fmla="*/ 54 h 129"/>
              <a:gd name="T86" fmla="*/ 48 w 80"/>
              <a:gd name="T87" fmla="*/ 57 h 129"/>
              <a:gd name="T88" fmla="*/ 50 w 80"/>
              <a:gd name="T89" fmla="*/ 59 h 129"/>
              <a:gd name="T90" fmla="*/ 53 w 80"/>
              <a:gd name="T91" fmla="*/ 61 h 129"/>
              <a:gd name="T92" fmla="*/ 57 w 80"/>
              <a:gd name="T93" fmla="*/ 62 h 129"/>
              <a:gd name="T94" fmla="*/ 67 w 80"/>
              <a:gd name="T95" fmla="*/ 64 h 129"/>
              <a:gd name="T96" fmla="*/ 80 w 80"/>
              <a:gd name="T97" fmla="*/ 64 h 129"/>
              <a:gd name="T98" fmla="*/ 80 w 80"/>
              <a:gd name="T99" fmla="*/ 6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4"/>
                </a:moveTo>
                <a:lnTo>
                  <a:pt x="80" y="64"/>
                </a:lnTo>
                <a:lnTo>
                  <a:pt x="67" y="65"/>
                </a:lnTo>
                <a:lnTo>
                  <a:pt x="57" y="66"/>
                </a:lnTo>
                <a:lnTo>
                  <a:pt x="53" y="67"/>
                </a:lnTo>
                <a:lnTo>
                  <a:pt x="50" y="69"/>
                </a:lnTo>
                <a:lnTo>
                  <a:pt x="48" y="72"/>
                </a:lnTo>
                <a:lnTo>
                  <a:pt x="46" y="74"/>
                </a:lnTo>
                <a:lnTo>
                  <a:pt x="44" y="79"/>
                </a:lnTo>
                <a:lnTo>
                  <a:pt x="43" y="83"/>
                </a:lnTo>
                <a:lnTo>
                  <a:pt x="41" y="94"/>
                </a:lnTo>
                <a:lnTo>
                  <a:pt x="40" y="109"/>
                </a:lnTo>
                <a:lnTo>
                  <a:pt x="40" y="129"/>
                </a:lnTo>
                <a:lnTo>
                  <a:pt x="40" y="129"/>
                </a:lnTo>
                <a:lnTo>
                  <a:pt x="40" y="109"/>
                </a:lnTo>
                <a:lnTo>
                  <a:pt x="39" y="94"/>
                </a:lnTo>
                <a:lnTo>
                  <a:pt x="38" y="83"/>
                </a:lnTo>
                <a:lnTo>
                  <a:pt x="36" y="79"/>
                </a:lnTo>
                <a:lnTo>
                  <a:pt x="35" y="74"/>
                </a:lnTo>
                <a:lnTo>
                  <a:pt x="33" y="72"/>
                </a:lnTo>
                <a:lnTo>
                  <a:pt x="30" y="69"/>
                </a:lnTo>
                <a:lnTo>
                  <a:pt x="27" y="67"/>
                </a:lnTo>
                <a:lnTo>
                  <a:pt x="22" y="66"/>
                </a:lnTo>
                <a:lnTo>
                  <a:pt x="13" y="65"/>
                </a:lnTo>
                <a:lnTo>
                  <a:pt x="0" y="64"/>
                </a:lnTo>
                <a:lnTo>
                  <a:pt x="0" y="64"/>
                </a:lnTo>
                <a:lnTo>
                  <a:pt x="13" y="64"/>
                </a:lnTo>
                <a:lnTo>
                  <a:pt x="22" y="62"/>
                </a:lnTo>
                <a:lnTo>
                  <a:pt x="27" y="61"/>
                </a:lnTo>
                <a:lnTo>
                  <a:pt x="30" y="59"/>
                </a:lnTo>
                <a:lnTo>
                  <a:pt x="33" y="57"/>
                </a:lnTo>
                <a:lnTo>
                  <a:pt x="35" y="54"/>
                </a:lnTo>
                <a:lnTo>
                  <a:pt x="36" y="50"/>
                </a:lnTo>
                <a:lnTo>
                  <a:pt x="38" y="46"/>
                </a:lnTo>
                <a:lnTo>
                  <a:pt x="39" y="35"/>
                </a:lnTo>
                <a:lnTo>
                  <a:pt x="40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3" y="46"/>
                </a:lnTo>
                <a:lnTo>
                  <a:pt x="44" y="50"/>
                </a:lnTo>
                <a:lnTo>
                  <a:pt x="46" y="54"/>
                </a:lnTo>
                <a:lnTo>
                  <a:pt x="48" y="57"/>
                </a:lnTo>
                <a:lnTo>
                  <a:pt x="50" y="59"/>
                </a:lnTo>
                <a:lnTo>
                  <a:pt x="53" y="61"/>
                </a:lnTo>
                <a:lnTo>
                  <a:pt x="57" y="62"/>
                </a:lnTo>
                <a:lnTo>
                  <a:pt x="67" y="64"/>
                </a:lnTo>
                <a:lnTo>
                  <a:pt x="80" y="64"/>
                </a:lnTo>
                <a:lnTo>
                  <a:pt x="80" y="64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2" name="Freeform 19"/>
          <p:cNvSpPr/>
          <p:nvPr userDrawn="1"/>
        </p:nvSpPr>
        <p:spPr bwMode="auto">
          <a:xfrm>
            <a:off x="9726613" y="2689225"/>
            <a:ext cx="125413" cy="206375"/>
          </a:xfrm>
          <a:custGeom>
            <a:avLst/>
            <a:gdLst>
              <a:gd name="T0" fmla="*/ 79 w 79"/>
              <a:gd name="T1" fmla="*/ 65 h 130"/>
              <a:gd name="T2" fmla="*/ 79 w 79"/>
              <a:gd name="T3" fmla="*/ 65 h 130"/>
              <a:gd name="T4" fmla="*/ 67 w 79"/>
              <a:gd name="T5" fmla="*/ 66 h 130"/>
              <a:gd name="T6" fmla="*/ 57 w 79"/>
              <a:gd name="T7" fmla="*/ 67 h 130"/>
              <a:gd name="T8" fmla="*/ 54 w 79"/>
              <a:gd name="T9" fmla="*/ 69 h 130"/>
              <a:gd name="T10" fmla="*/ 50 w 79"/>
              <a:gd name="T11" fmla="*/ 70 h 130"/>
              <a:gd name="T12" fmla="*/ 47 w 79"/>
              <a:gd name="T13" fmla="*/ 73 h 130"/>
              <a:gd name="T14" fmla="*/ 45 w 79"/>
              <a:gd name="T15" fmla="*/ 76 h 130"/>
              <a:gd name="T16" fmla="*/ 43 w 79"/>
              <a:gd name="T17" fmla="*/ 79 h 130"/>
              <a:gd name="T18" fmla="*/ 42 w 79"/>
              <a:gd name="T19" fmla="*/ 84 h 130"/>
              <a:gd name="T20" fmla="*/ 41 w 79"/>
              <a:gd name="T21" fmla="*/ 95 h 130"/>
              <a:gd name="T22" fmla="*/ 40 w 79"/>
              <a:gd name="T23" fmla="*/ 110 h 130"/>
              <a:gd name="T24" fmla="*/ 39 w 79"/>
              <a:gd name="T25" fmla="*/ 130 h 130"/>
              <a:gd name="T26" fmla="*/ 39 w 79"/>
              <a:gd name="T27" fmla="*/ 130 h 130"/>
              <a:gd name="T28" fmla="*/ 39 w 79"/>
              <a:gd name="T29" fmla="*/ 110 h 130"/>
              <a:gd name="T30" fmla="*/ 38 w 79"/>
              <a:gd name="T31" fmla="*/ 95 h 130"/>
              <a:gd name="T32" fmla="*/ 37 w 79"/>
              <a:gd name="T33" fmla="*/ 84 h 130"/>
              <a:gd name="T34" fmla="*/ 36 w 79"/>
              <a:gd name="T35" fmla="*/ 79 h 130"/>
              <a:gd name="T36" fmla="*/ 34 w 79"/>
              <a:gd name="T37" fmla="*/ 76 h 130"/>
              <a:gd name="T38" fmla="*/ 32 w 79"/>
              <a:gd name="T39" fmla="*/ 73 h 130"/>
              <a:gd name="T40" fmla="*/ 29 w 79"/>
              <a:gd name="T41" fmla="*/ 70 h 130"/>
              <a:gd name="T42" fmla="*/ 26 w 79"/>
              <a:gd name="T43" fmla="*/ 69 h 130"/>
              <a:gd name="T44" fmla="*/ 23 w 79"/>
              <a:gd name="T45" fmla="*/ 67 h 130"/>
              <a:gd name="T46" fmla="*/ 12 w 79"/>
              <a:gd name="T47" fmla="*/ 66 h 130"/>
              <a:gd name="T48" fmla="*/ 0 w 79"/>
              <a:gd name="T49" fmla="*/ 65 h 130"/>
              <a:gd name="T50" fmla="*/ 0 w 79"/>
              <a:gd name="T51" fmla="*/ 65 h 130"/>
              <a:gd name="T52" fmla="*/ 12 w 79"/>
              <a:gd name="T53" fmla="*/ 65 h 130"/>
              <a:gd name="T54" fmla="*/ 23 w 79"/>
              <a:gd name="T55" fmla="*/ 63 h 130"/>
              <a:gd name="T56" fmla="*/ 26 w 79"/>
              <a:gd name="T57" fmla="*/ 62 h 130"/>
              <a:gd name="T58" fmla="*/ 29 w 79"/>
              <a:gd name="T59" fmla="*/ 60 h 130"/>
              <a:gd name="T60" fmla="*/ 32 w 79"/>
              <a:gd name="T61" fmla="*/ 58 h 130"/>
              <a:gd name="T62" fmla="*/ 34 w 79"/>
              <a:gd name="T63" fmla="*/ 55 h 130"/>
              <a:gd name="T64" fmla="*/ 36 w 79"/>
              <a:gd name="T65" fmla="*/ 51 h 130"/>
              <a:gd name="T66" fmla="*/ 37 w 79"/>
              <a:gd name="T67" fmla="*/ 47 h 130"/>
              <a:gd name="T68" fmla="*/ 38 w 79"/>
              <a:gd name="T69" fmla="*/ 35 h 130"/>
              <a:gd name="T70" fmla="*/ 39 w 79"/>
              <a:gd name="T71" fmla="*/ 20 h 130"/>
              <a:gd name="T72" fmla="*/ 39 w 79"/>
              <a:gd name="T73" fmla="*/ 0 h 130"/>
              <a:gd name="T74" fmla="*/ 39 w 79"/>
              <a:gd name="T75" fmla="*/ 0 h 130"/>
              <a:gd name="T76" fmla="*/ 40 w 79"/>
              <a:gd name="T77" fmla="*/ 20 h 130"/>
              <a:gd name="T78" fmla="*/ 41 w 79"/>
              <a:gd name="T79" fmla="*/ 35 h 130"/>
              <a:gd name="T80" fmla="*/ 42 w 79"/>
              <a:gd name="T81" fmla="*/ 47 h 130"/>
              <a:gd name="T82" fmla="*/ 43 w 79"/>
              <a:gd name="T83" fmla="*/ 51 h 130"/>
              <a:gd name="T84" fmla="*/ 45 w 79"/>
              <a:gd name="T85" fmla="*/ 55 h 130"/>
              <a:gd name="T86" fmla="*/ 47 w 79"/>
              <a:gd name="T87" fmla="*/ 58 h 130"/>
              <a:gd name="T88" fmla="*/ 50 w 79"/>
              <a:gd name="T89" fmla="*/ 60 h 130"/>
              <a:gd name="T90" fmla="*/ 54 w 79"/>
              <a:gd name="T91" fmla="*/ 62 h 130"/>
              <a:gd name="T92" fmla="*/ 57 w 79"/>
              <a:gd name="T93" fmla="*/ 63 h 130"/>
              <a:gd name="T94" fmla="*/ 67 w 79"/>
              <a:gd name="T95" fmla="*/ 65 h 130"/>
              <a:gd name="T96" fmla="*/ 79 w 79"/>
              <a:gd name="T97" fmla="*/ 65 h 130"/>
              <a:gd name="T98" fmla="*/ 79 w 79"/>
              <a:gd name="T99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30">
                <a:moveTo>
                  <a:pt x="79" y="65"/>
                </a:moveTo>
                <a:lnTo>
                  <a:pt x="79" y="65"/>
                </a:lnTo>
                <a:lnTo>
                  <a:pt x="67" y="66"/>
                </a:lnTo>
                <a:lnTo>
                  <a:pt x="57" y="67"/>
                </a:lnTo>
                <a:lnTo>
                  <a:pt x="54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4"/>
                </a:lnTo>
                <a:lnTo>
                  <a:pt x="41" y="95"/>
                </a:lnTo>
                <a:lnTo>
                  <a:pt x="40" y="110"/>
                </a:lnTo>
                <a:lnTo>
                  <a:pt x="39" y="130"/>
                </a:lnTo>
                <a:lnTo>
                  <a:pt x="39" y="130"/>
                </a:lnTo>
                <a:lnTo>
                  <a:pt x="39" y="110"/>
                </a:lnTo>
                <a:lnTo>
                  <a:pt x="38" y="95"/>
                </a:lnTo>
                <a:lnTo>
                  <a:pt x="37" y="84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9" y="70"/>
                </a:lnTo>
                <a:lnTo>
                  <a:pt x="26" y="69"/>
                </a:lnTo>
                <a:lnTo>
                  <a:pt x="23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3" y="63"/>
                </a:lnTo>
                <a:lnTo>
                  <a:pt x="26" y="62"/>
                </a:lnTo>
                <a:lnTo>
                  <a:pt x="29" y="60"/>
                </a:lnTo>
                <a:lnTo>
                  <a:pt x="32" y="58"/>
                </a:lnTo>
                <a:lnTo>
                  <a:pt x="34" y="55"/>
                </a:lnTo>
                <a:lnTo>
                  <a:pt x="36" y="51"/>
                </a:lnTo>
                <a:lnTo>
                  <a:pt x="37" y="47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7"/>
                </a:lnTo>
                <a:lnTo>
                  <a:pt x="43" y="51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4" y="62"/>
                </a:lnTo>
                <a:lnTo>
                  <a:pt x="57" y="63"/>
                </a:lnTo>
                <a:lnTo>
                  <a:pt x="67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3" name="Freeform 20"/>
          <p:cNvSpPr/>
          <p:nvPr userDrawn="1"/>
        </p:nvSpPr>
        <p:spPr bwMode="auto">
          <a:xfrm>
            <a:off x="11088688" y="1250950"/>
            <a:ext cx="127000" cy="204788"/>
          </a:xfrm>
          <a:custGeom>
            <a:avLst/>
            <a:gdLst>
              <a:gd name="T0" fmla="*/ 80 w 80"/>
              <a:gd name="T1" fmla="*/ 65 h 129"/>
              <a:gd name="T2" fmla="*/ 80 w 80"/>
              <a:gd name="T3" fmla="*/ 65 h 129"/>
              <a:gd name="T4" fmla="*/ 66 w 80"/>
              <a:gd name="T5" fmla="*/ 65 h 129"/>
              <a:gd name="T6" fmla="*/ 57 w 80"/>
              <a:gd name="T7" fmla="*/ 67 h 129"/>
              <a:gd name="T8" fmla="*/ 53 w 80"/>
              <a:gd name="T9" fmla="*/ 68 h 129"/>
              <a:gd name="T10" fmla="*/ 50 w 80"/>
              <a:gd name="T11" fmla="*/ 70 h 129"/>
              <a:gd name="T12" fmla="*/ 47 w 80"/>
              <a:gd name="T13" fmla="*/ 72 h 129"/>
              <a:gd name="T14" fmla="*/ 45 w 80"/>
              <a:gd name="T15" fmla="*/ 75 h 129"/>
              <a:gd name="T16" fmla="*/ 44 w 80"/>
              <a:gd name="T17" fmla="*/ 79 h 129"/>
              <a:gd name="T18" fmla="*/ 42 w 80"/>
              <a:gd name="T19" fmla="*/ 83 h 129"/>
              <a:gd name="T20" fmla="*/ 41 w 80"/>
              <a:gd name="T21" fmla="*/ 94 h 129"/>
              <a:gd name="T22" fmla="*/ 40 w 80"/>
              <a:gd name="T23" fmla="*/ 110 h 129"/>
              <a:gd name="T24" fmla="*/ 40 w 80"/>
              <a:gd name="T25" fmla="*/ 129 h 129"/>
              <a:gd name="T26" fmla="*/ 40 w 80"/>
              <a:gd name="T27" fmla="*/ 129 h 129"/>
              <a:gd name="T28" fmla="*/ 39 w 80"/>
              <a:gd name="T29" fmla="*/ 110 h 129"/>
              <a:gd name="T30" fmla="*/ 39 w 80"/>
              <a:gd name="T31" fmla="*/ 94 h 129"/>
              <a:gd name="T32" fmla="*/ 37 w 80"/>
              <a:gd name="T33" fmla="*/ 83 h 129"/>
              <a:gd name="T34" fmla="*/ 36 w 80"/>
              <a:gd name="T35" fmla="*/ 79 h 129"/>
              <a:gd name="T36" fmla="*/ 33 w 80"/>
              <a:gd name="T37" fmla="*/ 75 h 129"/>
              <a:gd name="T38" fmla="*/ 31 w 80"/>
              <a:gd name="T39" fmla="*/ 72 h 129"/>
              <a:gd name="T40" fmla="*/ 29 w 80"/>
              <a:gd name="T41" fmla="*/ 70 h 129"/>
              <a:gd name="T42" fmla="*/ 26 w 80"/>
              <a:gd name="T43" fmla="*/ 68 h 129"/>
              <a:gd name="T44" fmla="*/ 22 w 80"/>
              <a:gd name="T45" fmla="*/ 67 h 129"/>
              <a:gd name="T46" fmla="*/ 12 w 80"/>
              <a:gd name="T47" fmla="*/ 65 h 129"/>
              <a:gd name="T48" fmla="*/ 0 w 80"/>
              <a:gd name="T49" fmla="*/ 65 h 129"/>
              <a:gd name="T50" fmla="*/ 0 w 80"/>
              <a:gd name="T51" fmla="*/ 65 h 129"/>
              <a:gd name="T52" fmla="*/ 12 w 80"/>
              <a:gd name="T53" fmla="*/ 64 h 129"/>
              <a:gd name="T54" fmla="*/ 22 w 80"/>
              <a:gd name="T55" fmla="*/ 63 h 129"/>
              <a:gd name="T56" fmla="*/ 26 w 80"/>
              <a:gd name="T57" fmla="*/ 60 h 129"/>
              <a:gd name="T58" fmla="*/ 29 w 80"/>
              <a:gd name="T59" fmla="*/ 59 h 129"/>
              <a:gd name="T60" fmla="*/ 31 w 80"/>
              <a:gd name="T61" fmla="*/ 56 h 129"/>
              <a:gd name="T62" fmla="*/ 33 w 80"/>
              <a:gd name="T63" fmla="*/ 53 h 129"/>
              <a:gd name="T64" fmla="*/ 36 w 80"/>
              <a:gd name="T65" fmla="*/ 50 h 129"/>
              <a:gd name="T66" fmla="*/ 37 w 80"/>
              <a:gd name="T67" fmla="*/ 46 h 129"/>
              <a:gd name="T68" fmla="*/ 39 w 80"/>
              <a:gd name="T69" fmla="*/ 35 h 129"/>
              <a:gd name="T70" fmla="*/ 39 w 80"/>
              <a:gd name="T71" fmla="*/ 19 h 129"/>
              <a:gd name="T72" fmla="*/ 40 w 80"/>
              <a:gd name="T73" fmla="*/ 0 h 129"/>
              <a:gd name="T74" fmla="*/ 40 w 80"/>
              <a:gd name="T75" fmla="*/ 0 h 129"/>
              <a:gd name="T76" fmla="*/ 40 w 80"/>
              <a:gd name="T77" fmla="*/ 19 h 129"/>
              <a:gd name="T78" fmla="*/ 41 w 80"/>
              <a:gd name="T79" fmla="*/ 35 h 129"/>
              <a:gd name="T80" fmla="*/ 42 w 80"/>
              <a:gd name="T81" fmla="*/ 46 h 129"/>
              <a:gd name="T82" fmla="*/ 44 w 80"/>
              <a:gd name="T83" fmla="*/ 50 h 129"/>
              <a:gd name="T84" fmla="*/ 45 w 80"/>
              <a:gd name="T85" fmla="*/ 53 h 129"/>
              <a:gd name="T86" fmla="*/ 47 w 80"/>
              <a:gd name="T87" fmla="*/ 56 h 129"/>
              <a:gd name="T88" fmla="*/ 50 w 80"/>
              <a:gd name="T89" fmla="*/ 59 h 129"/>
              <a:gd name="T90" fmla="*/ 53 w 80"/>
              <a:gd name="T91" fmla="*/ 60 h 129"/>
              <a:gd name="T92" fmla="*/ 57 w 80"/>
              <a:gd name="T93" fmla="*/ 63 h 129"/>
              <a:gd name="T94" fmla="*/ 66 w 80"/>
              <a:gd name="T95" fmla="*/ 64 h 129"/>
              <a:gd name="T96" fmla="*/ 80 w 80"/>
              <a:gd name="T97" fmla="*/ 65 h 129"/>
              <a:gd name="T98" fmla="*/ 80 w 80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0" h="129">
                <a:moveTo>
                  <a:pt x="80" y="65"/>
                </a:moveTo>
                <a:lnTo>
                  <a:pt x="80" y="65"/>
                </a:lnTo>
                <a:lnTo>
                  <a:pt x="66" y="65"/>
                </a:lnTo>
                <a:lnTo>
                  <a:pt x="57" y="67"/>
                </a:lnTo>
                <a:lnTo>
                  <a:pt x="53" y="68"/>
                </a:lnTo>
                <a:lnTo>
                  <a:pt x="50" y="70"/>
                </a:lnTo>
                <a:lnTo>
                  <a:pt x="47" y="72"/>
                </a:lnTo>
                <a:lnTo>
                  <a:pt x="45" y="75"/>
                </a:lnTo>
                <a:lnTo>
                  <a:pt x="44" y="79"/>
                </a:lnTo>
                <a:lnTo>
                  <a:pt x="42" y="83"/>
                </a:lnTo>
                <a:lnTo>
                  <a:pt x="41" y="94"/>
                </a:lnTo>
                <a:lnTo>
                  <a:pt x="40" y="110"/>
                </a:lnTo>
                <a:lnTo>
                  <a:pt x="40" y="129"/>
                </a:lnTo>
                <a:lnTo>
                  <a:pt x="40" y="129"/>
                </a:lnTo>
                <a:lnTo>
                  <a:pt x="39" y="110"/>
                </a:lnTo>
                <a:lnTo>
                  <a:pt x="39" y="94"/>
                </a:lnTo>
                <a:lnTo>
                  <a:pt x="37" y="83"/>
                </a:lnTo>
                <a:lnTo>
                  <a:pt x="36" y="79"/>
                </a:lnTo>
                <a:lnTo>
                  <a:pt x="33" y="75"/>
                </a:lnTo>
                <a:lnTo>
                  <a:pt x="31" y="72"/>
                </a:lnTo>
                <a:lnTo>
                  <a:pt x="29" y="70"/>
                </a:lnTo>
                <a:lnTo>
                  <a:pt x="26" y="68"/>
                </a:lnTo>
                <a:lnTo>
                  <a:pt x="22" y="67"/>
                </a:lnTo>
                <a:lnTo>
                  <a:pt x="12" y="65"/>
                </a:lnTo>
                <a:lnTo>
                  <a:pt x="0" y="65"/>
                </a:lnTo>
                <a:lnTo>
                  <a:pt x="0" y="65"/>
                </a:lnTo>
                <a:lnTo>
                  <a:pt x="12" y="64"/>
                </a:lnTo>
                <a:lnTo>
                  <a:pt x="22" y="63"/>
                </a:lnTo>
                <a:lnTo>
                  <a:pt x="26" y="60"/>
                </a:lnTo>
                <a:lnTo>
                  <a:pt x="29" y="59"/>
                </a:lnTo>
                <a:lnTo>
                  <a:pt x="31" y="56"/>
                </a:lnTo>
                <a:lnTo>
                  <a:pt x="33" y="53"/>
                </a:lnTo>
                <a:lnTo>
                  <a:pt x="36" y="50"/>
                </a:lnTo>
                <a:lnTo>
                  <a:pt x="37" y="46"/>
                </a:lnTo>
                <a:lnTo>
                  <a:pt x="39" y="35"/>
                </a:lnTo>
                <a:lnTo>
                  <a:pt x="39" y="19"/>
                </a:lnTo>
                <a:lnTo>
                  <a:pt x="40" y="0"/>
                </a:lnTo>
                <a:lnTo>
                  <a:pt x="40" y="0"/>
                </a:lnTo>
                <a:lnTo>
                  <a:pt x="40" y="19"/>
                </a:lnTo>
                <a:lnTo>
                  <a:pt x="41" y="35"/>
                </a:lnTo>
                <a:lnTo>
                  <a:pt x="42" y="46"/>
                </a:lnTo>
                <a:lnTo>
                  <a:pt x="44" y="50"/>
                </a:lnTo>
                <a:lnTo>
                  <a:pt x="45" y="53"/>
                </a:lnTo>
                <a:lnTo>
                  <a:pt x="47" y="56"/>
                </a:lnTo>
                <a:lnTo>
                  <a:pt x="50" y="59"/>
                </a:lnTo>
                <a:lnTo>
                  <a:pt x="53" y="60"/>
                </a:lnTo>
                <a:lnTo>
                  <a:pt x="57" y="63"/>
                </a:lnTo>
                <a:lnTo>
                  <a:pt x="66" y="64"/>
                </a:lnTo>
                <a:lnTo>
                  <a:pt x="80" y="65"/>
                </a:lnTo>
                <a:lnTo>
                  <a:pt x="80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4" name="Freeform 21"/>
          <p:cNvSpPr/>
          <p:nvPr userDrawn="1"/>
        </p:nvSpPr>
        <p:spPr bwMode="auto">
          <a:xfrm>
            <a:off x="11733213" y="3182938"/>
            <a:ext cx="125413" cy="204788"/>
          </a:xfrm>
          <a:custGeom>
            <a:avLst/>
            <a:gdLst>
              <a:gd name="T0" fmla="*/ 79 w 79"/>
              <a:gd name="T1" fmla="*/ 65 h 129"/>
              <a:gd name="T2" fmla="*/ 79 w 79"/>
              <a:gd name="T3" fmla="*/ 65 h 129"/>
              <a:gd name="T4" fmla="*/ 66 w 79"/>
              <a:gd name="T5" fmla="*/ 66 h 129"/>
              <a:gd name="T6" fmla="*/ 56 w 79"/>
              <a:gd name="T7" fmla="*/ 67 h 129"/>
              <a:gd name="T8" fmla="*/ 53 w 79"/>
              <a:gd name="T9" fmla="*/ 69 h 129"/>
              <a:gd name="T10" fmla="*/ 50 w 79"/>
              <a:gd name="T11" fmla="*/ 70 h 129"/>
              <a:gd name="T12" fmla="*/ 47 w 79"/>
              <a:gd name="T13" fmla="*/ 73 h 129"/>
              <a:gd name="T14" fmla="*/ 45 w 79"/>
              <a:gd name="T15" fmla="*/ 76 h 129"/>
              <a:gd name="T16" fmla="*/ 43 w 79"/>
              <a:gd name="T17" fmla="*/ 79 h 129"/>
              <a:gd name="T18" fmla="*/ 42 w 79"/>
              <a:gd name="T19" fmla="*/ 83 h 129"/>
              <a:gd name="T20" fmla="*/ 41 w 79"/>
              <a:gd name="T21" fmla="*/ 95 h 129"/>
              <a:gd name="T22" fmla="*/ 40 w 79"/>
              <a:gd name="T23" fmla="*/ 110 h 129"/>
              <a:gd name="T24" fmla="*/ 39 w 79"/>
              <a:gd name="T25" fmla="*/ 129 h 129"/>
              <a:gd name="T26" fmla="*/ 39 w 79"/>
              <a:gd name="T27" fmla="*/ 129 h 129"/>
              <a:gd name="T28" fmla="*/ 39 w 79"/>
              <a:gd name="T29" fmla="*/ 110 h 129"/>
              <a:gd name="T30" fmla="*/ 38 w 79"/>
              <a:gd name="T31" fmla="*/ 95 h 129"/>
              <a:gd name="T32" fmla="*/ 37 w 79"/>
              <a:gd name="T33" fmla="*/ 83 h 129"/>
              <a:gd name="T34" fmla="*/ 36 w 79"/>
              <a:gd name="T35" fmla="*/ 79 h 129"/>
              <a:gd name="T36" fmla="*/ 34 w 79"/>
              <a:gd name="T37" fmla="*/ 76 h 129"/>
              <a:gd name="T38" fmla="*/ 32 w 79"/>
              <a:gd name="T39" fmla="*/ 73 h 129"/>
              <a:gd name="T40" fmla="*/ 28 w 79"/>
              <a:gd name="T41" fmla="*/ 70 h 129"/>
              <a:gd name="T42" fmla="*/ 25 w 79"/>
              <a:gd name="T43" fmla="*/ 69 h 129"/>
              <a:gd name="T44" fmla="*/ 22 w 79"/>
              <a:gd name="T45" fmla="*/ 67 h 129"/>
              <a:gd name="T46" fmla="*/ 12 w 79"/>
              <a:gd name="T47" fmla="*/ 66 h 129"/>
              <a:gd name="T48" fmla="*/ 0 w 79"/>
              <a:gd name="T49" fmla="*/ 65 h 129"/>
              <a:gd name="T50" fmla="*/ 0 w 79"/>
              <a:gd name="T51" fmla="*/ 65 h 129"/>
              <a:gd name="T52" fmla="*/ 12 w 79"/>
              <a:gd name="T53" fmla="*/ 65 h 129"/>
              <a:gd name="T54" fmla="*/ 22 w 79"/>
              <a:gd name="T55" fmla="*/ 63 h 129"/>
              <a:gd name="T56" fmla="*/ 25 w 79"/>
              <a:gd name="T57" fmla="*/ 62 h 129"/>
              <a:gd name="T58" fmla="*/ 28 w 79"/>
              <a:gd name="T59" fmla="*/ 60 h 129"/>
              <a:gd name="T60" fmla="*/ 32 w 79"/>
              <a:gd name="T61" fmla="*/ 58 h 129"/>
              <a:gd name="T62" fmla="*/ 34 w 79"/>
              <a:gd name="T63" fmla="*/ 55 h 129"/>
              <a:gd name="T64" fmla="*/ 36 w 79"/>
              <a:gd name="T65" fmla="*/ 50 h 129"/>
              <a:gd name="T66" fmla="*/ 37 w 79"/>
              <a:gd name="T67" fmla="*/ 46 h 129"/>
              <a:gd name="T68" fmla="*/ 38 w 79"/>
              <a:gd name="T69" fmla="*/ 35 h 129"/>
              <a:gd name="T70" fmla="*/ 39 w 79"/>
              <a:gd name="T71" fmla="*/ 20 h 129"/>
              <a:gd name="T72" fmla="*/ 39 w 79"/>
              <a:gd name="T73" fmla="*/ 0 h 129"/>
              <a:gd name="T74" fmla="*/ 39 w 79"/>
              <a:gd name="T75" fmla="*/ 0 h 129"/>
              <a:gd name="T76" fmla="*/ 40 w 79"/>
              <a:gd name="T77" fmla="*/ 20 h 129"/>
              <a:gd name="T78" fmla="*/ 41 w 79"/>
              <a:gd name="T79" fmla="*/ 35 h 129"/>
              <a:gd name="T80" fmla="*/ 42 w 79"/>
              <a:gd name="T81" fmla="*/ 46 h 129"/>
              <a:gd name="T82" fmla="*/ 43 w 79"/>
              <a:gd name="T83" fmla="*/ 50 h 129"/>
              <a:gd name="T84" fmla="*/ 45 w 79"/>
              <a:gd name="T85" fmla="*/ 55 h 129"/>
              <a:gd name="T86" fmla="*/ 47 w 79"/>
              <a:gd name="T87" fmla="*/ 58 h 129"/>
              <a:gd name="T88" fmla="*/ 50 w 79"/>
              <a:gd name="T89" fmla="*/ 60 h 129"/>
              <a:gd name="T90" fmla="*/ 53 w 79"/>
              <a:gd name="T91" fmla="*/ 62 h 129"/>
              <a:gd name="T92" fmla="*/ 56 w 79"/>
              <a:gd name="T93" fmla="*/ 63 h 129"/>
              <a:gd name="T94" fmla="*/ 66 w 79"/>
              <a:gd name="T95" fmla="*/ 65 h 129"/>
              <a:gd name="T96" fmla="*/ 79 w 79"/>
              <a:gd name="T97" fmla="*/ 65 h 129"/>
              <a:gd name="T98" fmla="*/ 79 w 79"/>
              <a:gd name="T99" fmla="*/ 6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" h="129">
                <a:moveTo>
                  <a:pt x="79" y="65"/>
                </a:moveTo>
                <a:lnTo>
                  <a:pt x="79" y="65"/>
                </a:lnTo>
                <a:lnTo>
                  <a:pt x="66" y="66"/>
                </a:lnTo>
                <a:lnTo>
                  <a:pt x="56" y="67"/>
                </a:lnTo>
                <a:lnTo>
                  <a:pt x="53" y="69"/>
                </a:lnTo>
                <a:lnTo>
                  <a:pt x="50" y="70"/>
                </a:lnTo>
                <a:lnTo>
                  <a:pt x="47" y="73"/>
                </a:lnTo>
                <a:lnTo>
                  <a:pt x="45" y="76"/>
                </a:lnTo>
                <a:lnTo>
                  <a:pt x="43" y="79"/>
                </a:lnTo>
                <a:lnTo>
                  <a:pt x="42" y="83"/>
                </a:lnTo>
                <a:lnTo>
                  <a:pt x="41" y="95"/>
                </a:lnTo>
                <a:lnTo>
                  <a:pt x="40" y="110"/>
                </a:lnTo>
                <a:lnTo>
                  <a:pt x="39" y="129"/>
                </a:lnTo>
                <a:lnTo>
                  <a:pt x="39" y="129"/>
                </a:lnTo>
                <a:lnTo>
                  <a:pt x="39" y="110"/>
                </a:lnTo>
                <a:lnTo>
                  <a:pt x="38" y="95"/>
                </a:lnTo>
                <a:lnTo>
                  <a:pt x="37" y="83"/>
                </a:lnTo>
                <a:lnTo>
                  <a:pt x="36" y="79"/>
                </a:lnTo>
                <a:lnTo>
                  <a:pt x="34" y="76"/>
                </a:lnTo>
                <a:lnTo>
                  <a:pt x="32" y="73"/>
                </a:lnTo>
                <a:lnTo>
                  <a:pt x="28" y="70"/>
                </a:lnTo>
                <a:lnTo>
                  <a:pt x="25" y="69"/>
                </a:lnTo>
                <a:lnTo>
                  <a:pt x="22" y="67"/>
                </a:lnTo>
                <a:lnTo>
                  <a:pt x="12" y="66"/>
                </a:lnTo>
                <a:lnTo>
                  <a:pt x="0" y="65"/>
                </a:lnTo>
                <a:lnTo>
                  <a:pt x="0" y="65"/>
                </a:lnTo>
                <a:lnTo>
                  <a:pt x="12" y="65"/>
                </a:lnTo>
                <a:lnTo>
                  <a:pt x="22" y="63"/>
                </a:lnTo>
                <a:lnTo>
                  <a:pt x="25" y="62"/>
                </a:lnTo>
                <a:lnTo>
                  <a:pt x="28" y="60"/>
                </a:lnTo>
                <a:lnTo>
                  <a:pt x="32" y="58"/>
                </a:lnTo>
                <a:lnTo>
                  <a:pt x="34" y="55"/>
                </a:lnTo>
                <a:lnTo>
                  <a:pt x="36" y="50"/>
                </a:lnTo>
                <a:lnTo>
                  <a:pt x="37" y="46"/>
                </a:lnTo>
                <a:lnTo>
                  <a:pt x="38" y="35"/>
                </a:lnTo>
                <a:lnTo>
                  <a:pt x="39" y="20"/>
                </a:lnTo>
                <a:lnTo>
                  <a:pt x="39" y="0"/>
                </a:lnTo>
                <a:lnTo>
                  <a:pt x="39" y="0"/>
                </a:lnTo>
                <a:lnTo>
                  <a:pt x="40" y="20"/>
                </a:lnTo>
                <a:lnTo>
                  <a:pt x="41" y="35"/>
                </a:lnTo>
                <a:lnTo>
                  <a:pt x="42" y="46"/>
                </a:lnTo>
                <a:lnTo>
                  <a:pt x="43" y="50"/>
                </a:lnTo>
                <a:lnTo>
                  <a:pt x="45" y="55"/>
                </a:lnTo>
                <a:lnTo>
                  <a:pt x="47" y="58"/>
                </a:lnTo>
                <a:lnTo>
                  <a:pt x="50" y="60"/>
                </a:lnTo>
                <a:lnTo>
                  <a:pt x="53" y="62"/>
                </a:lnTo>
                <a:lnTo>
                  <a:pt x="56" y="63"/>
                </a:lnTo>
                <a:lnTo>
                  <a:pt x="66" y="65"/>
                </a:lnTo>
                <a:lnTo>
                  <a:pt x="79" y="65"/>
                </a:lnTo>
                <a:lnTo>
                  <a:pt x="79" y="65"/>
                </a:lnTo>
                <a:close/>
              </a:path>
            </a:pathLst>
          </a:custGeom>
          <a:solidFill>
            <a:srgbClr val="2574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5" name="Freeform 22"/>
          <p:cNvSpPr/>
          <p:nvPr userDrawn="1"/>
        </p:nvSpPr>
        <p:spPr bwMode="auto">
          <a:xfrm>
            <a:off x="11152188" y="52911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4 w 123"/>
              <a:gd name="T7" fmla="*/ 102 h 199"/>
              <a:gd name="T8" fmla="*/ 88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2 w 123"/>
              <a:gd name="T15" fmla="*/ 112 h 199"/>
              <a:gd name="T16" fmla="*/ 69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6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6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0 w 123"/>
              <a:gd name="T49" fmla="*/ 105 h 199"/>
              <a:gd name="T50" fmla="*/ 34 w 123"/>
              <a:gd name="T51" fmla="*/ 103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4 w 123"/>
              <a:gd name="T65" fmla="*/ 96 h 199"/>
              <a:gd name="T66" fmla="*/ 40 w 123"/>
              <a:gd name="T67" fmla="*/ 94 h 199"/>
              <a:gd name="T68" fmla="*/ 45 w 123"/>
              <a:gd name="T69" fmla="*/ 92 h 199"/>
              <a:gd name="T70" fmla="*/ 49 w 123"/>
              <a:gd name="T71" fmla="*/ 88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4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4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69 w 123"/>
              <a:gd name="T99" fmla="*/ 84 h 199"/>
              <a:gd name="T100" fmla="*/ 72 w 123"/>
              <a:gd name="T101" fmla="*/ 88 h 199"/>
              <a:gd name="T102" fmla="*/ 77 w 123"/>
              <a:gd name="T103" fmla="*/ 92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4" y="102"/>
                </a:lnTo>
                <a:lnTo>
                  <a:pt x="88" y="103"/>
                </a:lnTo>
                <a:lnTo>
                  <a:pt x="82" y="105"/>
                </a:lnTo>
                <a:lnTo>
                  <a:pt x="77" y="108"/>
                </a:lnTo>
                <a:lnTo>
                  <a:pt x="72" y="112"/>
                </a:lnTo>
                <a:lnTo>
                  <a:pt x="69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6"/>
                </a:lnTo>
                <a:lnTo>
                  <a:pt x="62" y="146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6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0" y="105"/>
                </a:lnTo>
                <a:lnTo>
                  <a:pt x="34" y="103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4" y="96"/>
                </a:lnTo>
                <a:lnTo>
                  <a:pt x="40" y="94"/>
                </a:lnTo>
                <a:lnTo>
                  <a:pt x="45" y="92"/>
                </a:lnTo>
                <a:lnTo>
                  <a:pt x="49" y="88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4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4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69" y="84"/>
                </a:lnTo>
                <a:lnTo>
                  <a:pt x="72" y="88"/>
                </a:lnTo>
                <a:lnTo>
                  <a:pt x="77" y="92"/>
                </a:lnTo>
                <a:lnTo>
                  <a:pt x="82" y="94"/>
                </a:lnTo>
                <a:lnTo>
                  <a:pt x="88" y="96"/>
                </a:lnTo>
                <a:lnTo>
                  <a:pt x="94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6" name="Freeform 23"/>
          <p:cNvSpPr/>
          <p:nvPr userDrawn="1"/>
        </p:nvSpPr>
        <p:spPr bwMode="auto">
          <a:xfrm>
            <a:off x="6146800" y="4986338"/>
            <a:ext cx="195263" cy="315913"/>
          </a:xfrm>
          <a:custGeom>
            <a:avLst/>
            <a:gdLst>
              <a:gd name="T0" fmla="*/ 123 w 123"/>
              <a:gd name="T1" fmla="*/ 100 h 199"/>
              <a:gd name="T2" fmla="*/ 123 w 123"/>
              <a:gd name="T3" fmla="*/ 100 h 199"/>
              <a:gd name="T4" fmla="*/ 102 w 123"/>
              <a:gd name="T5" fmla="*/ 101 h 199"/>
              <a:gd name="T6" fmla="*/ 95 w 123"/>
              <a:gd name="T7" fmla="*/ 102 h 199"/>
              <a:gd name="T8" fmla="*/ 88 w 123"/>
              <a:gd name="T9" fmla="*/ 104 h 199"/>
              <a:gd name="T10" fmla="*/ 82 w 123"/>
              <a:gd name="T11" fmla="*/ 106 h 199"/>
              <a:gd name="T12" fmla="*/ 77 w 123"/>
              <a:gd name="T13" fmla="*/ 108 h 199"/>
              <a:gd name="T14" fmla="*/ 73 w 123"/>
              <a:gd name="T15" fmla="*/ 112 h 199"/>
              <a:gd name="T16" fmla="*/ 70 w 123"/>
              <a:gd name="T17" fmla="*/ 116 h 199"/>
              <a:gd name="T18" fmla="*/ 67 w 123"/>
              <a:gd name="T19" fmla="*/ 122 h 199"/>
              <a:gd name="T20" fmla="*/ 65 w 123"/>
              <a:gd name="T21" fmla="*/ 128 h 199"/>
              <a:gd name="T22" fmla="*/ 63 w 123"/>
              <a:gd name="T23" fmla="*/ 137 h 199"/>
              <a:gd name="T24" fmla="*/ 62 w 123"/>
              <a:gd name="T25" fmla="*/ 146 h 199"/>
              <a:gd name="T26" fmla="*/ 61 w 123"/>
              <a:gd name="T27" fmla="*/ 170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70 h 199"/>
              <a:gd name="T34" fmla="*/ 59 w 123"/>
              <a:gd name="T35" fmla="*/ 146 h 199"/>
              <a:gd name="T36" fmla="*/ 58 w 123"/>
              <a:gd name="T37" fmla="*/ 137 h 199"/>
              <a:gd name="T38" fmla="*/ 57 w 123"/>
              <a:gd name="T39" fmla="*/ 128 h 199"/>
              <a:gd name="T40" fmla="*/ 55 w 123"/>
              <a:gd name="T41" fmla="*/ 122 h 199"/>
              <a:gd name="T42" fmla="*/ 52 w 123"/>
              <a:gd name="T43" fmla="*/ 116 h 199"/>
              <a:gd name="T44" fmla="*/ 49 w 123"/>
              <a:gd name="T45" fmla="*/ 112 h 199"/>
              <a:gd name="T46" fmla="*/ 45 w 123"/>
              <a:gd name="T47" fmla="*/ 108 h 199"/>
              <a:gd name="T48" fmla="*/ 41 w 123"/>
              <a:gd name="T49" fmla="*/ 106 h 199"/>
              <a:gd name="T50" fmla="*/ 35 w 123"/>
              <a:gd name="T51" fmla="*/ 104 h 199"/>
              <a:gd name="T52" fmla="*/ 27 w 123"/>
              <a:gd name="T53" fmla="*/ 102 h 199"/>
              <a:gd name="T54" fmla="*/ 19 w 123"/>
              <a:gd name="T55" fmla="*/ 101 h 199"/>
              <a:gd name="T56" fmla="*/ 0 w 123"/>
              <a:gd name="T57" fmla="*/ 100 h 199"/>
              <a:gd name="T58" fmla="*/ 0 w 123"/>
              <a:gd name="T59" fmla="*/ 100 h 199"/>
              <a:gd name="T60" fmla="*/ 19 w 123"/>
              <a:gd name="T61" fmla="*/ 100 h 199"/>
              <a:gd name="T62" fmla="*/ 27 w 123"/>
              <a:gd name="T63" fmla="*/ 99 h 199"/>
              <a:gd name="T64" fmla="*/ 35 w 123"/>
              <a:gd name="T65" fmla="*/ 97 h 199"/>
              <a:gd name="T66" fmla="*/ 41 w 123"/>
              <a:gd name="T67" fmla="*/ 95 h 199"/>
              <a:gd name="T68" fmla="*/ 45 w 123"/>
              <a:gd name="T69" fmla="*/ 93 h 199"/>
              <a:gd name="T70" fmla="*/ 49 w 123"/>
              <a:gd name="T71" fmla="*/ 89 h 199"/>
              <a:gd name="T72" fmla="*/ 52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4 h 199"/>
              <a:gd name="T80" fmla="*/ 59 w 123"/>
              <a:gd name="T81" fmla="*/ 55 h 199"/>
              <a:gd name="T82" fmla="*/ 60 w 123"/>
              <a:gd name="T83" fmla="*/ 31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1 h 199"/>
              <a:gd name="T90" fmla="*/ 62 w 123"/>
              <a:gd name="T91" fmla="*/ 55 h 199"/>
              <a:gd name="T92" fmla="*/ 63 w 123"/>
              <a:gd name="T93" fmla="*/ 64 h 199"/>
              <a:gd name="T94" fmla="*/ 65 w 123"/>
              <a:gd name="T95" fmla="*/ 72 h 199"/>
              <a:gd name="T96" fmla="*/ 67 w 123"/>
              <a:gd name="T97" fmla="*/ 78 h 199"/>
              <a:gd name="T98" fmla="*/ 70 w 123"/>
              <a:gd name="T99" fmla="*/ 84 h 199"/>
              <a:gd name="T100" fmla="*/ 73 w 123"/>
              <a:gd name="T101" fmla="*/ 89 h 199"/>
              <a:gd name="T102" fmla="*/ 77 w 123"/>
              <a:gd name="T103" fmla="*/ 93 h 199"/>
              <a:gd name="T104" fmla="*/ 82 w 123"/>
              <a:gd name="T105" fmla="*/ 95 h 199"/>
              <a:gd name="T106" fmla="*/ 88 w 123"/>
              <a:gd name="T107" fmla="*/ 97 h 199"/>
              <a:gd name="T108" fmla="*/ 95 w 123"/>
              <a:gd name="T109" fmla="*/ 99 h 199"/>
              <a:gd name="T110" fmla="*/ 102 w 123"/>
              <a:gd name="T111" fmla="*/ 100 h 199"/>
              <a:gd name="T112" fmla="*/ 123 w 123"/>
              <a:gd name="T113" fmla="*/ 100 h 199"/>
              <a:gd name="T114" fmla="*/ 123 w 123"/>
              <a:gd name="T115" fmla="*/ 10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100"/>
                </a:moveTo>
                <a:lnTo>
                  <a:pt x="123" y="100"/>
                </a:lnTo>
                <a:lnTo>
                  <a:pt x="102" y="101"/>
                </a:lnTo>
                <a:lnTo>
                  <a:pt x="95" y="102"/>
                </a:lnTo>
                <a:lnTo>
                  <a:pt x="88" y="104"/>
                </a:lnTo>
                <a:lnTo>
                  <a:pt x="82" y="106"/>
                </a:lnTo>
                <a:lnTo>
                  <a:pt x="77" y="108"/>
                </a:lnTo>
                <a:lnTo>
                  <a:pt x="73" y="112"/>
                </a:lnTo>
                <a:lnTo>
                  <a:pt x="70" y="116"/>
                </a:lnTo>
                <a:lnTo>
                  <a:pt x="67" y="122"/>
                </a:lnTo>
                <a:lnTo>
                  <a:pt x="65" y="128"/>
                </a:lnTo>
                <a:lnTo>
                  <a:pt x="63" y="137"/>
                </a:lnTo>
                <a:lnTo>
                  <a:pt x="62" y="146"/>
                </a:lnTo>
                <a:lnTo>
                  <a:pt x="61" y="170"/>
                </a:lnTo>
                <a:lnTo>
                  <a:pt x="61" y="199"/>
                </a:lnTo>
                <a:lnTo>
                  <a:pt x="61" y="199"/>
                </a:lnTo>
                <a:lnTo>
                  <a:pt x="60" y="170"/>
                </a:lnTo>
                <a:lnTo>
                  <a:pt x="59" y="146"/>
                </a:lnTo>
                <a:lnTo>
                  <a:pt x="58" y="137"/>
                </a:lnTo>
                <a:lnTo>
                  <a:pt x="57" y="128"/>
                </a:lnTo>
                <a:lnTo>
                  <a:pt x="55" y="122"/>
                </a:lnTo>
                <a:lnTo>
                  <a:pt x="52" y="116"/>
                </a:lnTo>
                <a:lnTo>
                  <a:pt x="49" y="112"/>
                </a:lnTo>
                <a:lnTo>
                  <a:pt x="45" y="108"/>
                </a:lnTo>
                <a:lnTo>
                  <a:pt x="41" y="106"/>
                </a:lnTo>
                <a:lnTo>
                  <a:pt x="35" y="104"/>
                </a:lnTo>
                <a:lnTo>
                  <a:pt x="27" y="102"/>
                </a:lnTo>
                <a:lnTo>
                  <a:pt x="19" y="101"/>
                </a:lnTo>
                <a:lnTo>
                  <a:pt x="0" y="100"/>
                </a:lnTo>
                <a:lnTo>
                  <a:pt x="0" y="100"/>
                </a:lnTo>
                <a:lnTo>
                  <a:pt x="19" y="100"/>
                </a:lnTo>
                <a:lnTo>
                  <a:pt x="27" y="99"/>
                </a:lnTo>
                <a:lnTo>
                  <a:pt x="35" y="97"/>
                </a:lnTo>
                <a:lnTo>
                  <a:pt x="41" y="95"/>
                </a:lnTo>
                <a:lnTo>
                  <a:pt x="45" y="93"/>
                </a:lnTo>
                <a:lnTo>
                  <a:pt x="49" y="89"/>
                </a:lnTo>
                <a:lnTo>
                  <a:pt x="52" y="84"/>
                </a:lnTo>
                <a:lnTo>
                  <a:pt x="55" y="78"/>
                </a:lnTo>
                <a:lnTo>
                  <a:pt x="57" y="72"/>
                </a:lnTo>
                <a:lnTo>
                  <a:pt x="58" y="64"/>
                </a:lnTo>
                <a:lnTo>
                  <a:pt x="59" y="55"/>
                </a:lnTo>
                <a:lnTo>
                  <a:pt x="60" y="31"/>
                </a:lnTo>
                <a:lnTo>
                  <a:pt x="61" y="0"/>
                </a:lnTo>
                <a:lnTo>
                  <a:pt x="61" y="0"/>
                </a:lnTo>
                <a:lnTo>
                  <a:pt x="61" y="31"/>
                </a:lnTo>
                <a:lnTo>
                  <a:pt x="62" y="55"/>
                </a:lnTo>
                <a:lnTo>
                  <a:pt x="63" y="64"/>
                </a:lnTo>
                <a:lnTo>
                  <a:pt x="65" y="72"/>
                </a:lnTo>
                <a:lnTo>
                  <a:pt x="67" y="78"/>
                </a:lnTo>
                <a:lnTo>
                  <a:pt x="70" y="84"/>
                </a:lnTo>
                <a:lnTo>
                  <a:pt x="73" y="89"/>
                </a:lnTo>
                <a:lnTo>
                  <a:pt x="77" y="93"/>
                </a:lnTo>
                <a:lnTo>
                  <a:pt x="82" y="95"/>
                </a:lnTo>
                <a:lnTo>
                  <a:pt x="88" y="97"/>
                </a:lnTo>
                <a:lnTo>
                  <a:pt x="95" y="99"/>
                </a:lnTo>
                <a:lnTo>
                  <a:pt x="102" y="100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7" name="Freeform 24"/>
          <p:cNvSpPr/>
          <p:nvPr userDrawn="1"/>
        </p:nvSpPr>
        <p:spPr bwMode="auto">
          <a:xfrm>
            <a:off x="2370138" y="49022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5 w 123"/>
              <a:gd name="T7" fmla="*/ 102 h 199"/>
              <a:gd name="T8" fmla="*/ 89 w 123"/>
              <a:gd name="T9" fmla="*/ 103 h 199"/>
              <a:gd name="T10" fmla="*/ 82 w 123"/>
              <a:gd name="T11" fmla="*/ 105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6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60 w 123"/>
              <a:gd name="T35" fmla="*/ 146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3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5 h 199"/>
              <a:gd name="T50" fmla="*/ 35 w 123"/>
              <a:gd name="T51" fmla="*/ 103 h 199"/>
              <a:gd name="T52" fmla="*/ 28 w 123"/>
              <a:gd name="T53" fmla="*/ 102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3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1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1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5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5" y="102"/>
                </a:lnTo>
                <a:lnTo>
                  <a:pt x="89" y="103"/>
                </a:lnTo>
                <a:lnTo>
                  <a:pt x="82" y="105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6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60" y="146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3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5"/>
                </a:lnTo>
                <a:lnTo>
                  <a:pt x="35" y="103"/>
                </a:lnTo>
                <a:lnTo>
                  <a:pt x="28" y="102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3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1" y="31"/>
                </a:lnTo>
                <a:lnTo>
                  <a:pt x="62" y="0"/>
                </a:lnTo>
                <a:lnTo>
                  <a:pt x="62" y="0"/>
                </a:lnTo>
                <a:lnTo>
                  <a:pt x="62" y="31"/>
                </a:lnTo>
                <a:lnTo>
                  <a:pt x="63" y="53"/>
                </a:lnTo>
                <a:lnTo>
                  <a:pt x="64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5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8" name="Freeform 25"/>
          <p:cNvSpPr/>
          <p:nvPr userDrawn="1"/>
        </p:nvSpPr>
        <p:spPr bwMode="auto">
          <a:xfrm>
            <a:off x="9247188" y="41767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2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2 w 123"/>
              <a:gd name="T15" fmla="*/ 110 h 199"/>
              <a:gd name="T16" fmla="*/ 69 w 123"/>
              <a:gd name="T17" fmla="*/ 116 h 199"/>
              <a:gd name="T18" fmla="*/ 67 w 123"/>
              <a:gd name="T19" fmla="*/ 121 h 199"/>
              <a:gd name="T20" fmla="*/ 65 w 123"/>
              <a:gd name="T21" fmla="*/ 128 h 199"/>
              <a:gd name="T22" fmla="*/ 63 w 123"/>
              <a:gd name="T23" fmla="*/ 136 h 199"/>
              <a:gd name="T24" fmla="*/ 62 w 123"/>
              <a:gd name="T25" fmla="*/ 145 h 199"/>
              <a:gd name="T26" fmla="*/ 61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6 h 199"/>
              <a:gd name="T44" fmla="*/ 49 w 123"/>
              <a:gd name="T45" fmla="*/ 110 h 199"/>
              <a:gd name="T46" fmla="*/ 45 w 123"/>
              <a:gd name="T47" fmla="*/ 107 h 199"/>
              <a:gd name="T48" fmla="*/ 41 w 123"/>
              <a:gd name="T49" fmla="*/ 104 h 199"/>
              <a:gd name="T50" fmla="*/ 34 w 123"/>
              <a:gd name="T51" fmla="*/ 102 h 199"/>
              <a:gd name="T52" fmla="*/ 27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7 w 123"/>
              <a:gd name="T63" fmla="*/ 97 h 199"/>
              <a:gd name="T64" fmla="*/ 34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2 h 199"/>
              <a:gd name="T80" fmla="*/ 59 w 123"/>
              <a:gd name="T81" fmla="*/ 53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1 w 123"/>
              <a:gd name="T89" fmla="*/ 30 h 199"/>
              <a:gd name="T90" fmla="*/ 62 w 123"/>
              <a:gd name="T91" fmla="*/ 53 h 199"/>
              <a:gd name="T92" fmla="*/ 63 w 123"/>
              <a:gd name="T93" fmla="*/ 62 h 199"/>
              <a:gd name="T94" fmla="*/ 65 w 123"/>
              <a:gd name="T95" fmla="*/ 70 h 199"/>
              <a:gd name="T96" fmla="*/ 67 w 123"/>
              <a:gd name="T97" fmla="*/ 78 h 199"/>
              <a:gd name="T98" fmla="*/ 69 w 123"/>
              <a:gd name="T99" fmla="*/ 83 h 199"/>
              <a:gd name="T100" fmla="*/ 72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7 h 199"/>
              <a:gd name="T110" fmla="*/ 102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2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2" y="110"/>
                </a:lnTo>
                <a:lnTo>
                  <a:pt x="69" y="116"/>
                </a:lnTo>
                <a:lnTo>
                  <a:pt x="67" y="121"/>
                </a:lnTo>
                <a:lnTo>
                  <a:pt x="65" y="128"/>
                </a:lnTo>
                <a:lnTo>
                  <a:pt x="63" y="136"/>
                </a:lnTo>
                <a:lnTo>
                  <a:pt x="62" y="145"/>
                </a:lnTo>
                <a:lnTo>
                  <a:pt x="61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6"/>
                </a:lnTo>
                <a:lnTo>
                  <a:pt x="49" y="110"/>
                </a:lnTo>
                <a:lnTo>
                  <a:pt x="45" y="107"/>
                </a:lnTo>
                <a:lnTo>
                  <a:pt x="41" y="104"/>
                </a:lnTo>
                <a:lnTo>
                  <a:pt x="34" y="102"/>
                </a:lnTo>
                <a:lnTo>
                  <a:pt x="27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7" y="97"/>
                </a:lnTo>
                <a:lnTo>
                  <a:pt x="34" y="96"/>
                </a:lnTo>
                <a:lnTo>
                  <a:pt x="41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2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2"/>
                </a:lnTo>
                <a:lnTo>
                  <a:pt x="65" y="70"/>
                </a:lnTo>
                <a:lnTo>
                  <a:pt x="67" y="78"/>
                </a:lnTo>
                <a:lnTo>
                  <a:pt x="69" y="83"/>
                </a:lnTo>
                <a:lnTo>
                  <a:pt x="72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7"/>
                </a:lnTo>
                <a:lnTo>
                  <a:pt x="102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29" name="Freeform 26"/>
          <p:cNvSpPr/>
          <p:nvPr userDrawn="1"/>
        </p:nvSpPr>
        <p:spPr bwMode="auto">
          <a:xfrm>
            <a:off x="10858500" y="263525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4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3 w 123"/>
              <a:gd name="T15" fmla="*/ 111 h 199"/>
              <a:gd name="T16" fmla="*/ 70 w 123"/>
              <a:gd name="T17" fmla="*/ 115 h 199"/>
              <a:gd name="T18" fmla="*/ 68 w 123"/>
              <a:gd name="T19" fmla="*/ 121 h 199"/>
              <a:gd name="T20" fmla="*/ 66 w 123"/>
              <a:gd name="T21" fmla="*/ 128 h 199"/>
              <a:gd name="T22" fmla="*/ 64 w 123"/>
              <a:gd name="T23" fmla="*/ 136 h 199"/>
              <a:gd name="T24" fmla="*/ 63 w 123"/>
              <a:gd name="T25" fmla="*/ 145 h 199"/>
              <a:gd name="T26" fmla="*/ 62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1 h 199"/>
              <a:gd name="T42" fmla="*/ 52 w 123"/>
              <a:gd name="T43" fmla="*/ 115 h 199"/>
              <a:gd name="T44" fmla="*/ 49 w 123"/>
              <a:gd name="T45" fmla="*/ 111 h 199"/>
              <a:gd name="T46" fmla="*/ 45 w 123"/>
              <a:gd name="T47" fmla="*/ 107 h 199"/>
              <a:gd name="T48" fmla="*/ 40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19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19 w 123"/>
              <a:gd name="T61" fmla="*/ 98 h 199"/>
              <a:gd name="T62" fmla="*/ 28 w 123"/>
              <a:gd name="T63" fmla="*/ 98 h 199"/>
              <a:gd name="T64" fmla="*/ 35 w 123"/>
              <a:gd name="T65" fmla="*/ 96 h 199"/>
              <a:gd name="T66" fmla="*/ 40 w 123"/>
              <a:gd name="T67" fmla="*/ 94 h 199"/>
              <a:gd name="T68" fmla="*/ 45 w 123"/>
              <a:gd name="T69" fmla="*/ 91 h 199"/>
              <a:gd name="T70" fmla="*/ 49 w 123"/>
              <a:gd name="T71" fmla="*/ 88 h 199"/>
              <a:gd name="T72" fmla="*/ 52 w 123"/>
              <a:gd name="T73" fmla="*/ 83 h 199"/>
              <a:gd name="T74" fmla="*/ 55 w 123"/>
              <a:gd name="T75" fmla="*/ 78 h 199"/>
              <a:gd name="T76" fmla="*/ 57 w 123"/>
              <a:gd name="T77" fmla="*/ 70 h 199"/>
              <a:gd name="T78" fmla="*/ 58 w 123"/>
              <a:gd name="T79" fmla="*/ 63 h 199"/>
              <a:gd name="T80" fmla="*/ 59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3 w 123"/>
              <a:gd name="T91" fmla="*/ 53 h 199"/>
              <a:gd name="T92" fmla="*/ 64 w 123"/>
              <a:gd name="T93" fmla="*/ 63 h 199"/>
              <a:gd name="T94" fmla="*/ 66 w 123"/>
              <a:gd name="T95" fmla="*/ 70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4 w 123"/>
              <a:gd name="T109" fmla="*/ 98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4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3" y="111"/>
                </a:lnTo>
                <a:lnTo>
                  <a:pt x="70" y="115"/>
                </a:lnTo>
                <a:lnTo>
                  <a:pt x="68" y="121"/>
                </a:lnTo>
                <a:lnTo>
                  <a:pt x="66" y="128"/>
                </a:lnTo>
                <a:lnTo>
                  <a:pt x="64" y="136"/>
                </a:lnTo>
                <a:lnTo>
                  <a:pt x="63" y="145"/>
                </a:lnTo>
                <a:lnTo>
                  <a:pt x="62" y="169"/>
                </a:lnTo>
                <a:lnTo>
                  <a:pt x="62" y="199"/>
                </a:lnTo>
                <a:lnTo>
                  <a:pt x="62" y="199"/>
                </a:lnTo>
                <a:lnTo>
                  <a:pt x="61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0" y="104"/>
                </a:lnTo>
                <a:lnTo>
                  <a:pt x="35" y="102"/>
                </a:lnTo>
                <a:lnTo>
                  <a:pt x="28" y="101"/>
                </a:lnTo>
                <a:lnTo>
                  <a:pt x="19" y="100"/>
                </a:lnTo>
                <a:lnTo>
                  <a:pt x="0" y="99"/>
                </a:lnTo>
                <a:lnTo>
                  <a:pt x="0" y="99"/>
                </a:lnTo>
                <a:lnTo>
                  <a:pt x="19" y="98"/>
                </a:lnTo>
                <a:lnTo>
                  <a:pt x="28" y="98"/>
                </a:lnTo>
                <a:lnTo>
                  <a:pt x="35" y="96"/>
                </a:lnTo>
                <a:lnTo>
                  <a:pt x="40" y="94"/>
                </a:lnTo>
                <a:lnTo>
                  <a:pt x="45" y="91"/>
                </a:lnTo>
                <a:lnTo>
                  <a:pt x="49" y="88"/>
                </a:lnTo>
                <a:lnTo>
                  <a:pt x="52" y="83"/>
                </a:lnTo>
                <a:lnTo>
                  <a:pt x="55" y="78"/>
                </a:lnTo>
                <a:lnTo>
                  <a:pt x="57" y="70"/>
                </a:lnTo>
                <a:lnTo>
                  <a:pt x="58" y="63"/>
                </a:lnTo>
                <a:lnTo>
                  <a:pt x="59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3" y="53"/>
                </a:lnTo>
                <a:lnTo>
                  <a:pt x="64" y="63"/>
                </a:lnTo>
                <a:lnTo>
                  <a:pt x="66" y="70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4" y="98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0" name="Freeform 27"/>
          <p:cNvSpPr/>
          <p:nvPr userDrawn="1"/>
        </p:nvSpPr>
        <p:spPr bwMode="auto">
          <a:xfrm>
            <a:off x="9950450" y="1511300"/>
            <a:ext cx="195263" cy="314325"/>
          </a:xfrm>
          <a:custGeom>
            <a:avLst/>
            <a:gdLst>
              <a:gd name="T0" fmla="*/ 123 w 123"/>
              <a:gd name="T1" fmla="*/ 100 h 198"/>
              <a:gd name="T2" fmla="*/ 123 w 123"/>
              <a:gd name="T3" fmla="*/ 100 h 198"/>
              <a:gd name="T4" fmla="*/ 102 w 123"/>
              <a:gd name="T5" fmla="*/ 100 h 198"/>
              <a:gd name="T6" fmla="*/ 94 w 123"/>
              <a:gd name="T7" fmla="*/ 101 h 198"/>
              <a:gd name="T8" fmla="*/ 88 w 123"/>
              <a:gd name="T9" fmla="*/ 103 h 198"/>
              <a:gd name="T10" fmla="*/ 82 w 123"/>
              <a:gd name="T11" fmla="*/ 105 h 198"/>
              <a:gd name="T12" fmla="*/ 77 w 123"/>
              <a:gd name="T13" fmla="*/ 107 h 198"/>
              <a:gd name="T14" fmla="*/ 73 w 123"/>
              <a:gd name="T15" fmla="*/ 111 h 198"/>
              <a:gd name="T16" fmla="*/ 69 w 123"/>
              <a:gd name="T17" fmla="*/ 115 h 198"/>
              <a:gd name="T18" fmla="*/ 67 w 123"/>
              <a:gd name="T19" fmla="*/ 121 h 198"/>
              <a:gd name="T20" fmla="*/ 65 w 123"/>
              <a:gd name="T21" fmla="*/ 127 h 198"/>
              <a:gd name="T22" fmla="*/ 63 w 123"/>
              <a:gd name="T23" fmla="*/ 135 h 198"/>
              <a:gd name="T24" fmla="*/ 62 w 123"/>
              <a:gd name="T25" fmla="*/ 145 h 198"/>
              <a:gd name="T26" fmla="*/ 61 w 123"/>
              <a:gd name="T27" fmla="*/ 168 h 198"/>
              <a:gd name="T28" fmla="*/ 61 w 123"/>
              <a:gd name="T29" fmla="*/ 198 h 198"/>
              <a:gd name="T30" fmla="*/ 61 w 123"/>
              <a:gd name="T31" fmla="*/ 198 h 198"/>
              <a:gd name="T32" fmla="*/ 60 w 123"/>
              <a:gd name="T33" fmla="*/ 168 h 198"/>
              <a:gd name="T34" fmla="*/ 59 w 123"/>
              <a:gd name="T35" fmla="*/ 145 h 198"/>
              <a:gd name="T36" fmla="*/ 58 w 123"/>
              <a:gd name="T37" fmla="*/ 135 h 198"/>
              <a:gd name="T38" fmla="*/ 57 w 123"/>
              <a:gd name="T39" fmla="*/ 127 h 198"/>
              <a:gd name="T40" fmla="*/ 55 w 123"/>
              <a:gd name="T41" fmla="*/ 121 h 198"/>
              <a:gd name="T42" fmla="*/ 52 w 123"/>
              <a:gd name="T43" fmla="*/ 115 h 198"/>
              <a:gd name="T44" fmla="*/ 49 w 123"/>
              <a:gd name="T45" fmla="*/ 111 h 198"/>
              <a:gd name="T46" fmla="*/ 45 w 123"/>
              <a:gd name="T47" fmla="*/ 107 h 198"/>
              <a:gd name="T48" fmla="*/ 41 w 123"/>
              <a:gd name="T49" fmla="*/ 105 h 198"/>
              <a:gd name="T50" fmla="*/ 35 w 123"/>
              <a:gd name="T51" fmla="*/ 103 h 198"/>
              <a:gd name="T52" fmla="*/ 27 w 123"/>
              <a:gd name="T53" fmla="*/ 101 h 198"/>
              <a:gd name="T54" fmla="*/ 19 w 123"/>
              <a:gd name="T55" fmla="*/ 100 h 198"/>
              <a:gd name="T56" fmla="*/ 0 w 123"/>
              <a:gd name="T57" fmla="*/ 100 h 198"/>
              <a:gd name="T58" fmla="*/ 0 w 123"/>
              <a:gd name="T59" fmla="*/ 100 h 198"/>
              <a:gd name="T60" fmla="*/ 19 w 123"/>
              <a:gd name="T61" fmla="*/ 99 h 198"/>
              <a:gd name="T62" fmla="*/ 27 w 123"/>
              <a:gd name="T63" fmla="*/ 97 h 198"/>
              <a:gd name="T64" fmla="*/ 35 w 123"/>
              <a:gd name="T65" fmla="*/ 95 h 198"/>
              <a:gd name="T66" fmla="*/ 41 w 123"/>
              <a:gd name="T67" fmla="*/ 93 h 198"/>
              <a:gd name="T68" fmla="*/ 45 w 123"/>
              <a:gd name="T69" fmla="*/ 91 h 198"/>
              <a:gd name="T70" fmla="*/ 49 w 123"/>
              <a:gd name="T71" fmla="*/ 87 h 198"/>
              <a:gd name="T72" fmla="*/ 52 w 123"/>
              <a:gd name="T73" fmla="*/ 83 h 198"/>
              <a:gd name="T74" fmla="*/ 55 w 123"/>
              <a:gd name="T75" fmla="*/ 77 h 198"/>
              <a:gd name="T76" fmla="*/ 57 w 123"/>
              <a:gd name="T77" fmla="*/ 71 h 198"/>
              <a:gd name="T78" fmla="*/ 58 w 123"/>
              <a:gd name="T79" fmla="*/ 63 h 198"/>
              <a:gd name="T80" fmla="*/ 59 w 123"/>
              <a:gd name="T81" fmla="*/ 53 h 198"/>
              <a:gd name="T82" fmla="*/ 60 w 123"/>
              <a:gd name="T83" fmla="*/ 30 h 198"/>
              <a:gd name="T84" fmla="*/ 61 w 123"/>
              <a:gd name="T85" fmla="*/ 0 h 198"/>
              <a:gd name="T86" fmla="*/ 61 w 123"/>
              <a:gd name="T87" fmla="*/ 0 h 198"/>
              <a:gd name="T88" fmla="*/ 61 w 123"/>
              <a:gd name="T89" fmla="*/ 30 h 198"/>
              <a:gd name="T90" fmla="*/ 62 w 123"/>
              <a:gd name="T91" fmla="*/ 53 h 198"/>
              <a:gd name="T92" fmla="*/ 63 w 123"/>
              <a:gd name="T93" fmla="*/ 63 h 198"/>
              <a:gd name="T94" fmla="*/ 65 w 123"/>
              <a:gd name="T95" fmla="*/ 71 h 198"/>
              <a:gd name="T96" fmla="*/ 67 w 123"/>
              <a:gd name="T97" fmla="*/ 77 h 198"/>
              <a:gd name="T98" fmla="*/ 69 w 123"/>
              <a:gd name="T99" fmla="*/ 83 h 198"/>
              <a:gd name="T100" fmla="*/ 73 w 123"/>
              <a:gd name="T101" fmla="*/ 87 h 198"/>
              <a:gd name="T102" fmla="*/ 77 w 123"/>
              <a:gd name="T103" fmla="*/ 91 h 198"/>
              <a:gd name="T104" fmla="*/ 82 w 123"/>
              <a:gd name="T105" fmla="*/ 93 h 198"/>
              <a:gd name="T106" fmla="*/ 88 w 123"/>
              <a:gd name="T107" fmla="*/ 95 h 198"/>
              <a:gd name="T108" fmla="*/ 94 w 123"/>
              <a:gd name="T109" fmla="*/ 97 h 198"/>
              <a:gd name="T110" fmla="*/ 102 w 123"/>
              <a:gd name="T111" fmla="*/ 99 h 198"/>
              <a:gd name="T112" fmla="*/ 123 w 123"/>
              <a:gd name="T113" fmla="*/ 100 h 198"/>
              <a:gd name="T114" fmla="*/ 123 w 123"/>
              <a:gd name="T115" fmla="*/ 10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8">
                <a:moveTo>
                  <a:pt x="123" y="100"/>
                </a:moveTo>
                <a:lnTo>
                  <a:pt x="123" y="100"/>
                </a:lnTo>
                <a:lnTo>
                  <a:pt x="102" y="100"/>
                </a:lnTo>
                <a:lnTo>
                  <a:pt x="94" y="101"/>
                </a:lnTo>
                <a:lnTo>
                  <a:pt x="88" y="103"/>
                </a:lnTo>
                <a:lnTo>
                  <a:pt x="82" y="105"/>
                </a:lnTo>
                <a:lnTo>
                  <a:pt x="77" y="107"/>
                </a:lnTo>
                <a:lnTo>
                  <a:pt x="73" y="111"/>
                </a:lnTo>
                <a:lnTo>
                  <a:pt x="69" y="115"/>
                </a:lnTo>
                <a:lnTo>
                  <a:pt x="67" y="121"/>
                </a:lnTo>
                <a:lnTo>
                  <a:pt x="65" y="127"/>
                </a:lnTo>
                <a:lnTo>
                  <a:pt x="63" y="135"/>
                </a:lnTo>
                <a:lnTo>
                  <a:pt x="62" y="145"/>
                </a:lnTo>
                <a:lnTo>
                  <a:pt x="61" y="168"/>
                </a:lnTo>
                <a:lnTo>
                  <a:pt x="61" y="198"/>
                </a:lnTo>
                <a:lnTo>
                  <a:pt x="61" y="198"/>
                </a:lnTo>
                <a:lnTo>
                  <a:pt x="60" y="168"/>
                </a:lnTo>
                <a:lnTo>
                  <a:pt x="59" y="145"/>
                </a:lnTo>
                <a:lnTo>
                  <a:pt x="58" y="135"/>
                </a:lnTo>
                <a:lnTo>
                  <a:pt x="57" y="127"/>
                </a:lnTo>
                <a:lnTo>
                  <a:pt x="55" y="121"/>
                </a:lnTo>
                <a:lnTo>
                  <a:pt x="52" y="115"/>
                </a:lnTo>
                <a:lnTo>
                  <a:pt x="49" y="111"/>
                </a:lnTo>
                <a:lnTo>
                  <a:pt x="45" y="107"/>
                </a:lnTo>
                <a:lnTo>
                  <a:pt x="41" y="105"/>
                </a:lnTo>
                <a:lnTo>
                  <a:pt x="35" y="103"/>
                </a:lnTo>
                <a:lnTo>
                  <a:pt x="27" y="101"/>
                </a:lnTo>
                <a:lnTo>
                  <a:pt x="19" y="100"/>
                </a:lnTo>
                <a:lnTo>
                  <a:pt x="0" y="100"/>
                </a:lnTo>
                <a:lnTo>
                  <a:pt x="0" y="100"/>
                </a:lnTo>
                <a:lnTo>
                  <a:pt x="19" y="99"/>
                </a:lnTo>
                <a:lnTo>
                  <a:pt x="27" y="97"/>
                </a:lnTo>
                <a:lnTo>
                  <a:pt x="35" y="95"/>
                </a:lnTo>
                <a:lnTo>
                  <a:pt x="41" y="93"/>
                </a:lnTo>
                <a:lnTo>
                  <a:pt x="45" y="91"/>
                </a:lnTo>
                <a:lnTo>
                  <a:pt x="49" y="87"/>
                </a:lnTo>
                <a:lnTo>
                  <a:pt x="52" y="83"/>
                </a:lnTo>
                <a:lnTo>
                  <a:pt x="55" y="77"/>
                </a:lnTo>
                <a:lnTo>
                  <a:pt x="57" y="71"/>
                </a:lnTo>
                <a:lnTo>
                  <a:pt x="58" y="63"/>
                </a:lnTo>
                <a:lnTo>
                  <a:pt x="59" y="53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1" y="30"/>
                </a:lnTo>
                <a:lnTo>
                  <a:pt x="62" y="53"/>
                </a:lnTo>
                <a:lnTo>
                  <a:pt x="63" y="63"/>
                </a:lnTo>
                <a:lnTo>
                  <a:pt x="65" y="71"/>
                </a:lnTo>
                <a:lnTo>
                  <a:pt x="67" y="77"/>
                </a:lnTo>
                <a:lnTo>
                  <a:pt x="69" y="83"/>
                </a:lnTo>
                <a:lnTo>
                  <a:pt x="73" y="87"/>
                </a:lnTo>
                <a:lnTo>
                  <a:pt x="77" y="91"/>
                </a:lnTo>
                <a:lnTo>
                  <a:pt x="82" y="93"/>
                </a:lnTo>
                <a:lnTo>
                  <a:pt x="88" y="95"/>
                </a:lnTo>
                <a:lnTo>
                  <a:pt x="94" y="97"/>
                </a:lnTo>
                <a:lnTo>
                  <a:pt x="102" y="99"/>
                </a:lnTo>
                <a:lnTo>
                  <a:pt x="123" y="100"/>
                </a:lnTo>
                <a:lnTo>
                  <a:pt x="123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1" name="Freeform 28"/>
          <p:cNvSpPr/>
          <p:nvPr userDrawn="1"/>
        </p:nvSpPr>
        <p:spPr bwMode="auto">
          <a:xfrm>
            <a:off x="11996738" y="3860800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5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2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9 h 199"/>
              <a:gd name="T28" fmla="*/ 61 w 123"/>
              <a:gd name="T29" fmla="*/ 199 h 199"/>
              <a:gd name="T30" fmla="*/ 61 w 123"/>
              <a:gd name="T31" fmla="*/ 199 h 199"/>
              <a:gd name="T32" fmla="*/ 60 w 123"/>
              <a:gd name="T33" fmla="*/ 169 h 199"/>
              <a:gd name="T34" fmla="*/ 59 w 123"/>
              <a:gd name="T35" fmla="*/ 145 h 199"/>
              <a:gd name="T36" fmla="*/ 58 w 123"/>
              <a:gd name="T37" fmla="*/ 136 h 199"/>
              <a:gd name="T38" fmla="*/ 57 w 123"/>
              <a:gd name="T39" fmla="*/ 128 h 199"/>
              <a:gd name="T40" fmla="*/ 55 w 123"/>
              <a:gd name="T41" fmla="*/ 122 h 199"/>
              <a:gd name="T42" fmla="*/ 53 w 123"/>
              <a:gd name="T43" fmla="*/ 116 h 199"/>
              <a:gd name="T44" fmla="*/ 49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9 h 199"/>
              <a:gd name="T62" fmla="*/ 28 w 123"/>
              <a:gd name="T63" fmla="*/ 98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49 w 123"/>
              <a:gd name="T71" fmla="*/ 88 h 199"/>
              <a:gd name="T72" fmla="*/ 53 w 123"/>
              <a:gd name="T73" fmla="*/ 84 h 199"/>
              <a:gd name="T74" fmla="*/ 55 w 123"/>
              <a:gd name="T75" fmla="*/ 78 h 199"/>
              <a:gd name="T76" fmla="*/ 57 w 123"/>
              <a:gd name="T77" fmla="*/ 72 h 199"/>
              <a:gd name="T78" fmla="*/ 58 w 123"/>
              <a:gd name="T79" fmla="*/ 63 h 199"/>
              <a:gd name="T80" fmla="*/ 59 w 123"/>
              <a:gd name="T81" fmla="*/ 54 h 199"/>
              <a:gd name="T82" fmla="*/ 60 w 123"/>
              <a:gd name="T83" fmla="*/ 30 h 199"/>
              <a:gd name="T84" fmla="*/ 61 w 123"/>
              <a:gd name="T85" fmla="*/ 0 h 199"/>
              <a:gd name="T86" fmla="*/ 61 w 123"/>
              <a:gd name="T87" fmla="*/ 0 h 199"/>
              <a:gd name="T88" fmla="*/ 62 w 123"/>
              <a:gd name="T89" fmla="*/ 30 h 199"/>
              <a:gd name="T90" fmla="*/ 64 w 123"/>
              <a:gd name="T91" fmla="*/ 54 h 199"/>
              <a:gd name="T92" fmla="*/ 65 w 123"/>
              <a:gd name="T93" fmla="*/ 63 h 199"/>
              <a:gd name="T94" fmla="*/ 66 w 123"/>
              <a:gd name="T95" fmla="*/ 72 h 199"/>
              <a:gd name="T96" fmla="*/ 68 w 123"/>
              <a:gd name="T97" fmla="*/ 78 h 199"/>
              <a:gd name="T98" fmla="*/ 70 w 123"/>
              <a:gd name="T99" fmla="*/ 84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5 w 123"/>
              <a:gd name="T109" fmla="*/ 98 h 199"/>
              <a:gd name="T110" fmla="*/ 104 w 123"/>
              <a:gd name="T111" fmla="*/ 99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5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2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9"/>
                </a:lnTo>
                <a:lnTo>
                  <a:pt x="61" y="199"/>
                </a:lnTo>
                <a:lnTo>
                  <a:pt x="61" y="199"/>
                </a:lnTo>
                <a:lnTo>
                  <a:pt x="60" y="169"/>
                </a:lnTo>
                <a:lnTo>
                  <a:pt x="59" y="145"/>
                </a:lnTo>
                <a:lnTo>
                  <a:pt x="58" y="136"/>
                </a:lnTo>
                <a:lnTo>
                  <a:pt x="57" y="128"/>
                </a:lnTo>
                <a:lnTo>
                  <a:pt x="55" y="122"/>
                </a:lnTo>
                <a:lnTo>
                  <a:pt x="53" y="116"/>
                </a:lnTo>
                <a:lnTo>
                  <a:pt x="49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9"/>
                </a:lnTo>
                <a:lnTo>
                  <a:pt x="28" y="98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49" y="88"/>
                </a:lnTo>
                <a:lnTo>
                  <a:pt x="53" y="84"/>
                </a:lnTo>
                <a:lnTo>
                  <a:pt x="55" y="78"/>
                </a:lnTo>
                <a:lnTo>
                  <a:pt x="57" y="72"/>
                </a:lnTo>
                <a:lnTo>
                  <a:pt x="58" y="63"/>
                </a:lnTo>
                <a:lnTo>
                  <a:pt x="59" y="54"/>
                </a:lnTo>
                <a:lnTo>
                  <a:pt x="60" y="30"/>
                </a:lnTo>
                <a:lnTo>
                  <a:pt x="61" y="0"/>
                </a:lnTo>
                <a:lnTo>
                  <a:pt x="61" y="0"/>
                </a:lnTo>
                <a:lnTo>
                  <a:pt x="62" y="30"/>
                </a:lnTo>
                <a:lnTo>
                  <a:pt x="64" y="54"/>
                </a:lnTo>
                <a:lnTo>
                  <a:pt x="65" y="63"/>
                </a:lnTo>
                <a:lnTo>
                  <a:pt x="66" y="72"/>
                </a:lnTo>
                <a:lnTo>
                  <a:pt x="68" y="78"/>
                </a:lnTo>
                <a:lnTo>
                  <a:pt x="70" y="84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8"/>
                </a:lnTo>
                <a:lnTo>
                  <a:pt x="104" y="99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2" name="Freeform 29"/>
          <p:cNvSpPr/>
          <p:nvPr userDrawn="1"/>
        </p:nvSpPr>
        <p:spPr bwMode="auto">
          <a:xfrm>
            <a:off x="4845050" y="3741738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3 w 123"/>
              <a:gd name="T5" fmla="*/ 100 h 199"/>
              <a:gd name="T6" fmla="*/ 96 w 123"/>
              <a:gd name="T7" fmla="*/ 101 h 199"/>
              <a:gd name="T8" fmla="*/ 89 w 123"/>
              <a:gd name="T9" fmla="*/ 102 h 199"/>
              <a:gd name="T10" fmla="*/ 82 w 123"/>
              <a:gd name="T11" fmla="*/ 104 h 199"/>
              <a:gd name="T12" fmla="*/ 77 w 123"/>
              <a:gd name="T13" fmla="*/ 108 h 199"/>
              <a:gd name="T14" fmla="*/ 73 w 123"/>
              <a:gd name="T15" fmla="*/ 111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2 w 123"/>
              <a:gd name="T27" fmla="*/ 168 h 199"/>
              <a:gd name="T28" fmla="*/ 62 w 123"/>
              <a:gd name="T29" fmla="*/ 199 h 199"/>
              <a:gd name="T30" fmla="*/ 62 w 123"/>
              <a:gd name="T31" fmla="*/ 199 h 199"/>
              <a:gd name="T32" fmla="*/ 61 w 123"/>
              <a:gd name="T33" fmla="*/ 168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0 w 123"/>
              <a:gd name="T45" fmla="*/ 111 h 199"/>
              <a:gd name="T46" fmla="*/ 45 w 123"/>
              <a:gd name="T47" fmla="*/ 108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0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0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5 w 123"/>
              <a:gd name="T69" fmla="*/ 91 h 199"/>
              <a:gd name="T70" fmla="*/ 50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2 h 199"/>
              <a:gd name="T80" fmla="*/ 60 w 123"/>
              <a:gd name="T81" fmla="*/ 53 h 199"/>
              <a:gd name="T82" fmla="*/ 61 w 123"/>
              <a:gd name="T83" fmla="*/ 30 h 199"/>
              <a:gd name="T84" fmla="*/ 62 w 123"/>
              <a:gd name="T85" fmla="*/ 0 h 199"/>
              <a:gd name="T86" fmla="*/ 62 w 123"/>
              <a:gd name="T87" fmla="*/ 0 h 199"/>
              <a:gd name="T88" fmla="*/ 62 w 123"/>
              <a:gd name="T89" fmla="*/ 30 h 199"/>
              <a:gd name="T90" fmla="*/ 64 w 123"/>
              <a:gd name="T91" fmla="*/ 53 h 199"/>
              <a:gd name="T92" fmla="*/ 65 w 123"/>
              <a:gd name="T93" fmla="*/ 62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3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9 w 123"/>
              <a:gd name="T107" fmla="*/ 96 h 199"/>
              <a:gd name="T108" fmla="*/ 96 w 123"/>
              <a:gd name="T109" fmla="*/ 97 h 199"/>
              <a:gd name="T110" fmla="*/ 103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3" y="100"/>
                </a:lnTo>
                <a:lnTo>
                  <a:pt x="96" y="101"/>
                </a:lnTo>
                <a:lnTo>
                  <a:pt x="89" y="102"/>
                </a:lnTo>
                <a:lnTo>
                  <a:pt x="82" y="104"/>
                </a:lnTo>
                <a:lnTo>
                  <a:pt x="77" y="108"/>
                </a:lnTo>
                <a:lnTo>
                  <a:pt x="73" y="111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2" y="168"/>
                </a:lnTo>
                <a:lnTo>
                  <a:pt x="62" y="199"/>
                </a:lnTo>
                <a:lnTo>
                  <a:pt x="62" y="199"/>
                </a:lnTo>
                <a:lnTo>
                  <a:pt x="61" y="168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0" y="111"/>
                </a:lnTo>
                <a:lnTo>
                  <a:pt x="45" y="108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0" y="100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5" y="91"/>
                </a:lnTo>
                <a:lnTo>
                  <a:pt x="50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2"/>
                </a:lnTo>
                <a:lnTo>
                  <a:pt x="60" y="53"/>
                </a:lnTo>
                <a:lnTo>
                  <a:pt x="61" y="30"/>
                </a:lnTo>
                <a:lnTo>
                  <a:pt x="62" y="0"/>
                </a:lnTo>
                <a:lnTo>
                  <a:pt x="62" y="0"/>
                </a:lnTo>
                <a:lnTo>
                  <a:pt x="62" y="30"/>
                </a:lnTo>
                <a:lnTo>
                  <a:pt x="64" y="53"/>
                </a:lnTo>
                <a:lnTo>
                  <a:pt x="65" y="62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3" y="88"/>
                </a:lnTo>
                <a:lnTo>
                  <a:pt x="77" y="91"/>
                </a:lnTo>
                <a:lnTo>
                  <a:pt x="82" y="94"/>
                </a:lnTo>
                <a:lnTo>
                  <a:pt x="89" y="96"/>
                </a:lnTo>
                <a:lnTo>
                  <a:pt x="96" y="97"/>
                </a:lnTo>
                <a:lnTo>
                  <a:pt x="103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3" name="Freeform 30"/>
          <p:cNvSpPr/>
          <p:nvPr userDrawn="1"/>
        </p:nvSpPr>
        <p:spPr bwMode="auto">
          <a:xfrm>
            <a:off x="4279900" y="1354138"/>
            <a:ext cx="193675" cy="315913"/>
          </a:xfrm>
          <a:custGeom>
            <a:avLst/>
            <a:gdLst>
              <a:gd name="T0" fmla="*/ 122 w 122"/>
              <a:gd name="T1" fmla="*/ 99 h 199"/>
              <a:gd name="T2" fmla="*/ 122 w 122"/>
              <a:gd name="T3" fmla="*/ 99 h 199"/>
              <a:gd name="T4" fmla="*/ 103 w 122"/>
              <a:gd name="T5" fmla="*/ 99 h 199"/>
              <a:gd name="T6" fmla="*/ 95 w 122"/>
              <a:gd name="T7" fmla="*/ 100 h 199"/>
              <a:gd name="T8" fmla="*/ 88 w 122"/>
              <a:gd name="T9" fmla="*/ 102 h 199"/>
              <a:gd name="T10" fmla="*/ 82 w 122"/>
              <a:gd name="T11" fmla="*/ 104 h 199"/>
              <a:gd name="T12" fmla="*/ 77 w 122"/>
              <a:gd name="T13" fmla="*/ 106 h 199"/>
              <a:gd name="T14" fmla="*/ 73 w 122"/>
              <a:gd name="T15" fmla="*/ 110 h 199"/>
              <a:gd name="T16" fmla="*/ 70 w 122"/>
              <a:gd name="T17" fmla="*/ 114 h 199"/>
              <a:gd name="T18" fmla="*/ 67 w 122"/>
              <a:gd name="T19" fmla="*/ 121 h 199"/>
              <a:gd name="T20" fmla="*/ 65 w 122"/>
              <a:gd name="T21" fmla="*/ 127 h 199"/>
              <a:gd name="T22" fmla="*/ 64 w 122"/>
              <a:gd name="T23" fmla="*/ 135 h 199"/>
              <a:gd name="T24" fmla="*/ 63 w 122"/>
              <a:gd name="T25" fmla="*/ 144 h 199"/>
              <a:gd name="T26" fmla="*/ 62 w 122"/>
              <a:gd name="T27" fmla="*/ 168 h 199"/>
              <a:gd name="T28" fmla="*/ 61 w 122"/>
              <a:gd name="T29" fmla="*/ 199 h 199"/>
              <a:gd name="T30" fmla="*/ 61 w 122"/>
              <a:gd name="T31" fmla="*/ 199 h 199"/>
              <a:gd name="T32" fmla="*/ 61 w 122"/>
              <a:gd name="T33" fmla="*/ 168 h 199"/>
              <a:gd name="T34" fmla="*/ 60 w 122"/>
              <a:gd name="T35" fmla="*/ 144 h 199"/>
              <a:gd name="T36" fmla="*/ 59 w 122"/>
              <a:gd name="T37" fmla="*/ 135 h 199"/>
              <a:gd name="T38" fmla="*/ 57 w 122"/>
              <a:gd name="T39" fmla="*/ 127 h 199"/>
              <a:gd name="T40" fmla="*/ 56 w 122"/>
              <a:gd name="T41" fmla="*/ 121 h 199"/>
              <a:gd name="T42" fmla="*/ 53 w 122"/>
              <a:gd name="T43" fmla="*/ 114 h 199"/>
              <a:gd name="T44" fmla="*/ 50 w 122"/>
              <a:gd name="T45" fmla="*/ 110 h 199"/>
              <a:gd name="T46" fmla="*/ 46 w 122"/>
              <a:gd name="T47" fmla="*/ 106 h 199"/>
              <a:gd name="T48" fmla="*/ 40 w 122"/>
              <a:gd name="T49" fmla="*/ 104 h 199"/>
              <a:gd name="T50" fmla="*/ 34 w 122"/>
              <a:gd name="T51" fmla="*/ 102 h 199"/>
              <a:gd name="T52" fmla="*/ 28 w 122"/>
              <a:gd name="T53" fmla="*/ 100 h 199"/>
              <a:gd name="T54" fmla="*/ 20 w 122"/>
              <a:gd name="T55" fmla="*/ 99 h 199"/>
              <a:gd name="T56" fmla="*/ 0 w 122"/>
              <a:gd name="T57" fmla="*/ 99 h 199"/>
              <a:gd name="T58" fmla="*/ 0 w 122"/>
              <a:gd name="T59" fmla="*/ 99 h 199"/>
              <a:gd name="T60" fmla="*/ 20 w 122"/>
              <a:gd name="T61" fmla="*/ 98 h 199"/>
              <a:gd name="T62" fmla="*/ 28 w 122"/>
              <a:gd name="T63" fmla="*/ 97 h 199"/>
              <a:gd name="T64" fmla="*/ 34 w 122"/>
              <a:gd name="T65" fmla="*/ 96 h 199"/>
              <a:gd name="T66" fmla="*/ 40 w 122"/>
              <a:gd name="T67" fmla="*/ 94 h 199"/>
              <a:gd name="T68" fmla="*/ 46 w 122"/>
              <a:gd name="T69" fmla="*/ 91 h 199"/>
              <a:gd name="T70" fmla="*/ 50 w 122"/>
              <a:gd name="T71" fmla="*/ 87 h 199"/>
              <a:gd name="T72" fmla="*/ 53 w 122"/>
              <a:gd name="T73" fmla="*/ 83 h 199"/>
              <a:gd name="T74" fmla="*/ 56 w 122"/>
              <a:gd name="T75" fmla="*/ 77 h 199"/>
              <a:gd name="T76" fmla="*/ 57 w 122"/>
              <a:gd name="T77" fmla="*/ 70 h 199"/>
              <a:gd name="T78" fmla="*/ 59 w 122"/>
              <a:gd name="T79" fmla="*/ 62 h 199"/>
              <a:gd name="T80" fmla="*/ 60 w 122"/>
              <a:gd name="T81" fmla="*/ 53 h 199"/>
              <a:gd name="T82" fmla="*/ 61 w 122"/>
              <a:gd name="T83" fmla="*/ 29 h 199"/>
              <a:gd name="T84" fmla="*/ 61 w 122"/>
              <a:gd name="T85" fmla="*/ 0 h 199"/>
              <a:gd name="T86" fmla="*/ 61 w 122"/>
              <a:gd name="T87" fmla="*/ 0 h 199"/>
              <a:gd name="T88" fmla="*/ 62 w 122"/>
              <a:gd name="T89" fmla="*/ 29 h 199"/>
              <a:gd name="T90" fmla="*/ 63 w 122"/>
              <a:gd name="T91" fmla="*/ 53 h 199"/>
              <a:gd name="T92" fmla="*/ 64 w 122"/>
              <a:gd name="T93" fmla="*/ 62 h 199"/>
              <a:gd name="T94" fmla="*/ 65 w 122"/>
              <a:gd name="T95" fmla="*/ 70 h 199"/>
              <a:gd name="T96" fmla="*/ 67 w 122"/>
              <a:gd name="T97" fmla="*/ 77 h 199"/>
              <a:gd name="T98" fmla="*/ 70 w 122"/>
              <a:gd name="T99" fmla="*/ 83 h 199"/>
              <a:gd name="T100" fmla="*/ 73 w 122"/>
              <a:gd name="T101" fmla="*/ 87 h 199"/>
              <a:gd name="T102" fmla="*/ 77 w 122"/>
              <a:gd name="T103" fmla="*/ 91 h 199"/>
              <a:gd name="T104" fmla="*/ 82 w 122"/>
              <a:gd name="T105" fmla="*/ 94 h 199"/>
              <a:gd name="T106" fmla="*/ 88 w 122"/>
              <a:gd name="T107" fmla="*/ 96 h 199"/>
              <a:gd name="T108" fmla="*/ 95 w 122"/>
              <a:gd name="T109" fmla="*/ 97 h 199"/>
              <a:gd name="T110" fmla="*/ 103 w 122"/>
              <a:gd name="T111" fmla="*/ 98 h 199"/>
              <a:gd name="T112" fmla="*/ 122 w 122"/>
              <a:gd name="T113" fmla="*/ 99 h 199"/>
              <a:gd name="T114" fmla="*/ 122 w 122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2" h="199">
                <a:moveTo>
                  <a:pt x="122" y="99"/>
                </a:moveTo>
                <a:lnTo>
                  <a:pt x="122" y="99"/>
                </a:lnTo>
                <a:lnTo>
                  <a:pt x="103" y="99"/>
                </a:lnTo>
                <a:lnTo>
                  <a:pt x="95" y="100"/>
                </a:lnTo>
                <a:lnTo>
                  <a:pt x="88" y="102"/>
                </a:lnTo>
                <a:lnTo>
                  <a:pt x="82" y="104"/>
                </a:lnTo>
                <a:lnTo>
                  <a:pt x="77" y="106"/>
                </a:lnTo>
                <a:lnTo>
                  <a:pt x="73" y="110"/>
                </a:lnTo>
                <a:lnTo>
                  <a:pt x="70" y="114"/>
                </a:lnTo>
                <a:lnTo>
                  <a:pt x="67" y="121"/>
                </a:lnTo>
                <a:lnTo>
                  <a:pt x="65" y="127"/>
                </a:lnTo>
                <a:lnTo>
                  <a:pt x="64" y="135"/>
                </a:lnTo>
                <a:lnTo>
                  <a:pt x="63" y="144"/>
                </a:lnTo>
                <a:lnTo>
                  <a:pt x="62" y="168"/>
                </a:lnTo>
                <a:lnTo>
                  <a:pt x="61" y="199"/>
                </a:lnTo>
                <a:lnTo>
                  <a:pt x="61" y="199"/>
                </a:lnTo>
                <a:lnTo>
                  <a:pt x="61" y="168"/>
                </a:lnTo>
                <a:lnTo>
                  <a:pt x="60" y="144"/>
                </a:lnTo>
                <a:lnTo>
                  <a:pt x="59" y="135"/>
                </a:lnTo>
                <a:lnTo>
                  <a:pt x="57" y="127"/>
                </a:lnTo>
                <a:lnTo>
                  <a:pt x="56" y="121"/>
                </a:lnTo>
                <a:lnTo>
                  <a:pt x="53" y="114"/>
                </a:lnTo>
                <a:lnTo>
                  <a:pt x="50" y="110"/>
                </a:lnTo>
                <a:lnTo>
                  <a:pt x="46" y="106"/>
                </a:lnTo>
                <a:lnTo>
                  <a:pt x="40" y="104"/>
                </a:lnTo>
                <a:lnTo>
                  <a:pt x="34" y="102"/>
                </a:lnTo>
                <a:lnTo>
                  <a:pt x="28" y="100"/>
                </a:lnTo>
                <a:lnTo>
                  <a:pt x="20" y="99"/>
                </a:lnTo>
                <a:lnTo>
                  <a:pt x="0" y="99"/>
                </a:lnTo>
                <a:lnTo>
                  <a:pt x="0" y="99"/>
                </a:lnTo>
                <a:lnTo>
                  <a:pt x="20" y="98"/>
                </a:lnTo>
                <a:lnTo>
                  <a:pt x="28" y="97"/>
                </a:lnTo>
                <a:lnTo>
                  <a:pt x="34" y="96"/>
                </a:lnTo>
                <a:lnTo>
                  <a:pt x="40" y="94"/>
                </a:lnTo>
                <a:lnTo>
                  <a:pt x="46" y="91"/>
                </a:lnTo>
                <a:lnTo>
                  <a:pt x="50" y="87"/>
                </a:lnTo>
                <a:lnTo>
                  <a:pt x="53" y="83"/>
                </a:lnTo>
                <a:lnTo>
                  <a:pt x="56" y="77"/>
                </a:lnTo>
                <a:lnTo>
                  <a:pt x="57" y="70"/>
                </a:lnTo>
                <a:lnTo>
                  <a:pt x="59" y="62"/>
                </a:lnTo>
                <a:lnTo>
                  <a:pt x="60" y="53"/>
                </a:lnTo>
                <a:lnTo>
                  <a:pt x="61" y="29"/>
                </a:lnTo>
                <a:lnTo>
                  <a:pt x="61" y="0"/>
                </a:lnTo>
                <a:lnTo>
                  <a:pt x="61" y="0"/>
                </a:lnTo>
                <a:lnTo>
                  <a:pt x="62" y="29"/>
                </a:lnTo>
                <a:lnTo>
                  <a:pt x="63" y="53"/>
                </a:lnTo>
                <a:lnTo>
                  <a:pt x="64" y="62"/>
                </a:lnTo>
                <a:lnTo>
                  <a:pt x="65" y="70"/>
                </a:lnTo>
                <a:lnTo>
                  <a:pt x="67" y="77"/>
                </a:lnTo>
                <a:lnTo>
                  <a:pt x="70" y="83"/>
                </a:lnTo>
                <a:lnTo>
                  <a:pt x="73" y="87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5" y="97"/>
                </a:lnTo>
                <a:lnTo>
                  <a:pt x="103" y="98"/>
                </a:lnTo>
                <a:lnTo>
                  <a:pt x="122" y="99"/>
                </a:lnTo>
                <a:lnTo>
                  <a:pt x="122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34" name="Freeform 31"/>
          <p:cNvSpPr/>
          <p:nvPr userDrawn="1"/>
        </p:nvSpPr>
        <p:spPr bwMode="auto">
          <a:xfrm>
            <a:off x="8207375" y="2132013"/>
            <a:ext cx="195263" cy="315913"/>
          </a:xfrm>
          <a:custGeom>
            <a:avLst/>
            <a:gdLst>
              <a:gd name="T0" fmla="*/ 123 w 123"/>
              <a:gd name="T1" fmla="*/ 99 h 199"/>
              <a:gd name="T2" fmla="*/ 123 w 123"/>
              <a:gd name="T3" fmla="*/ 99 h 199"/>
              <a:gd name="T4" fmla="*/ 104 w 123"/>
              <a:gd name="T5" fmla="*/ 100 h 199"/>
              <a:gd name="T6" fmla="*/ 96 w 123"/>
              <a:gd name="T7" fmla="*/ 101 h 199"/>
              <a:gd name="T8" fmla="*/ 88 w 123"/>
              <a:gd name="T9" fmla="*/ 102 h 199"/>
              <a:gd name="T10" fmla="*/ 82 w 123"/>
              <a:gd name="T11" fmla="*/ 104 h 199"/>
              <a:gd name="T12" fmla="*/ 77 w 123"/>
              <a:gd name="T13" fmla="*/ 107 h 199"/>
              <a:gd name="T14" fmla="*/ 74 w 123"/>
              <a:gd name="T15" fmla="*/ 112 h 199"/>
              <a:gd name="T16" fmla="*/ 70 w 123"/>
              <a:gd name="T17" fmla="*/ 116 h 199"/>
              <a:gd name="T18" fmla="*/ 68 w 123"/>
              <a:gd name="T19" fmla="*/ 121 h 199"/>
              <a:gd name="T20" fmla="*/ 66 w 123"/>
              <a:gd name="T21" fmla="*/ 128 h 199"/>
              <a:gd name="T22" fmla="*/ 65 w 123"/>
              <a:gd name="T23" fmla="*/ 136 h 199"/>
              <a:gd name="T24" fmla="*/ 64 w 123"/>
              <a:gd name="T25" fmla="*/ 145 h 199"/>
              <a:gd name="T26" fmla="*/ 63 w 123"/>
              <a:gd name="T27" fmla="*/ 169 h 199"/>
              <a:gd name="T28" fmla="*/ 62 w 123"/>
              <a:gd name="T29" fmla="*/ 199 h 199"/>
              <a:gd name="T30" fmla="*/ 62 w 123"/>
              <a:gd name="T31" fmla="*/ 199 h 199"/>
              <a:gd name="T32" fmla="*/ 62 w 123"/>
              <a:gd name="T33" fmla="*/ 169 h 199"/>
              <a:gd name="T34" fmla="*/ 60 w 123"/>
              <a:gd name="T35" fmla="*/ 145 h 199"/>
              <a:gd name="T36" fmla="*/ 59 w 123"/>
              <a:gd name="T37" fmla="*/ 136 h 199"/>
              <a:gd name="T38" fmla="*/ 58 w 123"/>
              <a:gd name="T39" fmla="*/ 128 h 199"/>
              <a:gd name="T40" fmla="*/ 56 w 123"/>
              <a:gd name="T41" fmla="*/ 121 h 199"/>
              <a:gd name="T42" fmla="*/ 54 w 123"/>
              <a:gd name="T43" fmla="*/ 116 h 199"/>
              <a:gd name="T44" fmla="*/ 51 w 123"/>
              <a:gd name="T45" fmla="*/ 112 h 199"/>
              <a:gd name="T46" fmla="*/ 46 w 123"/>
              <a:gd name="T47" fmla="*/ 107 h 199"/>
              <a:gd name="T48" fmla="*/ 41 w 123"/>
              <a:gd name="T49" fmla="*/ 104 h 199"/>
              <a:gd name="T50" fmla="*/ 35 w 123"/>
              <a:gd name="T51" fmla="*/ 102 h 199"/>
              <a:gd name="T52" fmla="*/ 28 w 123"/>
              <a:gd name="T53" fmla="*/ 101 h 199"/>
              <a:gd name="T54" fmla="*/ 21 w 123"/>
              <a:gd name="T55" fmla="*/ 100 h 199"/>
              <a:gd name="T56" fmla="*/ 0 w 123"/>
              <a:gd name="T57" fmla="*/ 99 h 199"/>
              <a:gd name="T58" fmla="*/ 0 w 123"/>
              <a:gd name="T59" fmla="*/ 99 h 199"/>
              <a:gd name="T60" fmla="*/ 21 w 123"/>
              <a:gd name="T61" fmla="*/ 98 h 199"/>
              <a:gd name="T62" fmla="*/ 28 w 123"/>
              <a:gd name="T63" fmla="*/ 97 h 199"/>
              <a:gd name="T64" fmla="*/ 35 w 123"/>
              <a:gd name="T65" fmla="*/ 96 h 199"/>
              <a:gd name="T66" fmla="*/ 41 w 123"/>
              <a:gd name="T67" fmla="*/ 94 h 199"/>
              <a:gd name="T68" fmla="*/ 46 w 123"/>
              <a:gd name="T69" fmla="*/ 91 h 199"/>
              <a:gd name="T70" fmla="*/ 51 w 123"/>
              <a:gd name="T71" fmla="*/ 88 h 199"/>
              <a:gd name="T72" fmla="*/ 54 w 123"/>
              <a:gd name="T73" fmla="*/ 83 h 199"/>
              <a:gd name="T74" fmla="*/ 56 w 123"/>
              <a:gd name="T75" fmla="*/ 78 h 199"/>
              <a:gd name="T76" fmla="*/ 58 w 123"/>
              <a:gd name="T77" fmla="*/ 71 h 199"/>
              <a:gd name="T78" fmla="*/ 59 w 123"/>
              <a:gd name="T79" fmla="*/ 63 h 199"/>
              <a:gd name="T80" fmla="*/ 60 w 123"/>
              <a:gd name="T81" fmla="*/ 53 h 199"/>
              <a:gd name="T82" fmla="*/ 62 w 123"/>
              <a:gd name="T83" fmla="*/ 31 h 199"/>
              <a:gd name="T84" fmla="*/ 62 w 123"/>
              <a:gd name="T85" fmla="*/ 0 h 199"/>
              <a:gd name="T86" fmla="*/ 62 w 123"/>
              <a:gd name="T87" fmla="*/ 0 h 199"/>
              <a:gd name="T88" fmla="*/ 63 w 123"/>
              <a:gd name="T89" fmla="*/ 31 h 199"/>
              <a:gd name="T90" fmla="*/ 64 w 123"/>
              <a:gd name="T91" fmla="*/ 53 h 199"/>
              <a:gd name="T92" fmla="*/ 65 w 123"/>
              <a:gd name="T93" fmla="*/ 63 h 199"/>
              <a:gd name="T94" fmla="*/ 66 w 123"/>
              <a:gd name="T95" fmla="*/ 71 h 199"/>
              <a:gd name="T96" fmla="*/ 68 w 123"/>
              <a:gd name="T97" fmla="*/ 78 h 199"/>
              <a:gd name="T98" fmla="*/ 70 w 123"/>
              <a:gd name="T99" fmla="*/ 83 h 199"/>
              <a:gd name="T100" fmla="*/ 74 w 123"/>
              <a:gd name="T101" fmla="*/ 88 h 199"/>
              <a:gd name="T102" fmla="*/ 77 w 123"/>
              <a:gd name="T103" fmla="*/ 91 h 199"/>
              <a:gd name="T104" fmla="*/ 82 w 123"/>
              <a:gd name="T105" fmla="*/ 94 h 199"/>
              <a:gd name="T106" fmla="*/ 88 w 123"/>
              <a:gd name="T107" fmla="*/ 96 h 199"/>
              <a:gd name="T108" fmla="*/ 96 w 123"/>
              <a:gd name="T109" fmla="*/ 97 h 199"/>
              <a:gd name="T110" fmla="*/ 104 w 123"/>
              <a:gd name="T111" fmla="*/ 98 h 199"/>
              <a:gd name="T112" fmla="*/ 123 w 123"/>
              <a:gd name="T113" fmla="*/ 99 h 199"/>
              <a:gd name="T114" fmla="*/ 123 w 123"/>
              <a:gd name="T115" fmla="*/ 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3" h="199">
                <a:moveTo>
                  <a:pt x="123" y="99"/>
                </a:moveTo>
                <a:lnTo>
                  <a:pt x="123" y="99"/>
                </a:lnTo>
                <a:lnTo>
                  <a:pt x="104" y="100"/>
                </a:lnTo>
                <a:lnTo>
                  <a:pt x="96" y="101"/>
                </a:lnTo>
                <a:lnTo>
                  <a:pt x="88" y="102"/>
                </a:lnTo>
                <a:lnTo>
                  <a:pt x="82" y="104"/>
                </a:lnTo>
                <a:lnTo>
                  <a:pt x="77" y="107"/>
                </a:lnTo>
                <a:lnTo>
                  <a:pt x="74" y="112"/>
                </a:lnTo>
                <a:lnTo>
                  <a:pt x="70" y="116"/>
                </a:lnTo>
                <a:lnTo>
                  <a:pt x="68" y="121"/>
                </a:lnTo>
                <a:lnTo>
                  <a:pt x="66" y="128"/>
                </a:lnTo>
                <a:lnTo>
                  <a:pt x="65" y="136"/>
                </a:lnTo>
                <a:lnTo>
                  <a:pt x="64" y="145"/>
                </a:lnTo>
                <a:lnTo>
                  <a:pt x="63" y="169"/>
                </a:lnTo>
                <a:lnTo>
                  <a:pt x="62" y="199"/>
                </a:lnTo>
                <a:lnTo>
                  <a:pt x="62" y="199"/>
                </a:lnTo>
                <a:lnTo>
                  <a:pt x="62" y="169"/>
                </a:lnTo>
                <a:lnTo>
                  <a:pt x="60" y="145"/>
                </a:lnTo>
                <a:lnTo>
                  <a:pt x="59" y="136"/>
                </a:lnTo>
                <a:lnTo>
                  <a:pt x="58" y="128"/>
                </a:lnTo>
                <a:lnTo>
                  <a:pt x="56" y="121"/>
                </a:lnTo>
                <a:lnTo>
                  <a:pt x="54" y="116"/>
                </a:lnTo>
                <a:lnTo>
                  <a:pt x="51" y="112"/>
                </a:lnTo>
                <a:lnTo>
                  <a:pt x="46" y="107"/>
                </a:lnTo>
                <a:lnTo>
                  <a:pt x="41" y="104"/>
                </a:lnTo>
                <a:lnTo>
                  <a:pt x="35" y="102"/>
                </a:lnTo>
                <a:lnTo>
                  <a:pt x="28" y="101"/>
                </a:lnTo>
                <a:lnTo>
                  <a:pt x="21" y="100"/>
                </a:lnTo>
                <a:lnTo>
                  <a:pt x="0" y="99"/>
                </a:lnTo>
                <a:lnTo>
                  <a:pt x="0" y="99"/>
                </a:lnTo>
                <a:lnTo>
                  <a:pt x="21" y="98"/>
                </a:lnTo>
                <a:lnTo>
                  <a:pt x="28" y="97"/>
                </a:lnTo>
                <a:lnTo>
                  <a:pt x="35" y="96"/>
                </a:lnTo>
                <a:lnTo>
                  <a:pt x="41" y="94"/>
                </a:lnTo>
                <a:lnTo>
                  <a:pt x="46" y="91"/>
                </a:lnTo>
                <a:lnTo>
                  <a:pt x="51" y="88"/>
                </a:lnTo>
                <a:lnTo>
                  <a:pt x="54" y="83"/>
                </a:lnTo>
                <a:lnTo>
                  <a:pt x="56" y="78"/>
                </a:lnTo>
                <a:lnTo>
                  <a:pt x="58" y="71"/>
                </a:lnTo>
                <a:lnTo>
                  <a:pt x="59" y="63"/>
                </a:lnTo>
                <a:lnTo>
                  <a:pt x="60" y="53"/>
                </a:lnTo>
                <a:lnTo>
                  <a:pt x="62" y="31"/>
                </a:lnTo>
                <a:lnTo>
                  <a:pt x="62" y="0"/>
                </a:lnTo>
                <a:lnTo>
                  <a:pt x="62" y="0"/>
                </a:lnTo>
                <a:lnTo>
                  <a:pt x="63" y="31"/>
                </a:lnTo>
                <a:lnTo>
                  <a:pt x="64" y="53"/>
                </a:lnTo>
                <a:lnTo>
                  <a:pt x="65" y="63"/>
                </a:lnTo>
                <a:lnTo>
                  <a:pt x="66" y="71"/>
                </a:lnTo>
                <a:lnTo>
                  <a:pt x="68" y="78"/>
                </a:lnTo>
                <a:lnTo>
                  <a:pt x="70" y="83"/>
                </a:lnTo>
                <a:lnTo>
                  <a:pt x="74" y="88"/>
                </a:lnTo>
                <a:lnTo>
                  <a:pt x="77" y="91"/>
                </a:lnTo>
                <a:lnTo>
                  <a:pt x="82" y="94"/>
                </a:lnTo>
                <a:lnTo>
                  <a:pt x="88" y="96"/>
                </a:lnTo>
                <a:lnTo>
                  <a:pt x="96" y="97"/>
                </a:lnTo>
                <a:lnTo>
                  <a:pt x="104" y="98"/>
                </a:lnTo>
                <a:lnTo>
                  <a:pt x="123" y="99"/>
                </a:lnTo>
                <a:lnTo>
                  <a:pt x="123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7" name="Rectangle 20488"/>
          <p:cNvSpPr>
            <a:spLocks noChangeArrowheads="1"/>
          </p:cNvSpPr>
          <p:nvPr userDrawn="1"/>
        </p:nvSpPr>
        <p:spPr bwMode="auto">
          <a:xfrm>
            <a:off x="8072438" y="39465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8" name="Freeform 20489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48 w 48"/>
              <a:gd name="T2" fmla="*/ 48 w 48"/>
              <a:gd name="T3" fmla="*/ 48 w 48"/>
              <a:gd name="T4" fmla="*/ 0 w 48"/>
              <a:gd name="T5" fmla="*/ 0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499" name="Freeform 20490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0" name="Freeform 20491"/>
          <p:cNvSpPr/>
          <p:nvPr userDrawn="1"/>
        </p:nvSpPr>
        <p:spPr bwMode="auto">
          <a:xfrm>
            <a:off x="8072438" y="3946525"/>
            <a:ext cx="76200" cy="0"/>
          </a:xfrm>
          <a:custGeom>
            <a:avLst/>
            <a:gdLst>
              <a:gd name="T0" fmla="*/ 48 w 48"/>
              <a:gd name="T1" fmla="*/ 0 w 48"/>
              <a:gd name="T2" fmla="*/ 0 w 48"/>
              <a:gd name="T3" fmla="*/ 0 w 48"/>
              <a:gd name="T4" fmla="*/ 0 w 48"/>
              <a:gd name="T5" fmla="*/ 48 w 48"/>
              <a:gd name="T6" fmla="*/ 48 w 48"/>
              <a:gd name="T7" fmla="*/ 48 w 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8">
                <a:moveTo>
                  <a:pt x="48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2" name="Freeform 20493"/>
          <p:cNvSpPr/>
          <p:nvPr userDrawn="1"/>
        </p:nvSpPr>
        <p:spPr bwMode="auto">
          <a:xfrm>
            <a:off x="8724901" y="3997325"/>
            <a:ext cx="74613" cy="38100"/>
          </a:xfrm>
          <a:custGeom>
            <a:avLst/>
            <a:gdLst>
              <a:gd name="T0" fmla="*/ 24 w 47"/>
              <a:gd name="T1" fmla="*/ 0 h 24"/>
              <a:gd name="T2" fmla="*/ 24 w 47"/>
              <a:gd name="T3" fmla="*/ 0 h 24"/>
              <a:gd name="T4" fmla="*/ 29 w 47"/>
              <a:gd name="T5" fmla="*/ 0 h 24"/>
              <a:gd name="T6" fmla="*/ 33 w 47"/>
              <a:gd name="T7" fmla="*/ 2 h 24"/>
              <a:gd name="T8" fmla="*/ 37 w 47"/>
              <a:gd name="T9" fmla="*/ 4 h 24"/>
              <a:gd name="T10" fmla="*/ 41 w 47"/>
              <a:gd name="T11" fmla="*/ 7 h 24"/>
              <a:gd name="T12" fmla="*/ 43 w 47"/>
              <a:gd name="T13" fmla="*/ 11 h 24"/>
              <a:gd name="T14" fmla="*/ 46 w 47"/>
              <a:gd name="T15" fmla="*/ 15 h 24"/>
              <a:gd name="T16" fmla="*/ 47 w 47"/>
              <a:gd name="T17" fmla="*/ 18 h 24"/>
              <a:gd name="T18" fmla="*/ 47 w 47"/>
              <a:gd name="T19" fmla="*/ 24 h 24"/>
              <a:gd name="T20" fmla="*/ 0 w 47"/>
              <a:gd name="T21" fmla="*/ 24 h 24"/>
              <a:gd name="T22" fmla="*/ 0 w 47"/>
              <a:gd name="T23" fmla="*/ 24 h 24"/>
              <a:gd name="T24" fmla="*/ 0 w 47"/>
              <a:gd name="T25" fmla="*/ 18 h 24"/>
              <a:gd name="T26" fmla="*/ 2 w 47"/>
              <a:gd name="T27" fmla="*/ 15 h 24"/>
              <a:gd name="T28" fmla="*/ 4 w 47"/>
              <a:gd name="T29" fmla="*/ 11 h 24"/>
              <a:gd name="T30" fmla="*/ 7 w 47"/>
              <a:gd name="T31" fmla="*/ 7 h 24"/>
              <a:gd name="T32" fmla="*/ 11 w 47"/>
              <a:gd name="T33" fmla="*/ 4 h 24"/>
              <a:gd name="T34" fmla="*/ 15 w 47"/>
              <a:gd name="T35" fmla="*/ 2 h 24"/>
              <a:gd name="T36" fmla="*/ 19 w 47"/>
              <a:gd name="T37" fmla="*/ 0 h 24"/>
              <a:gd name="T38" fmla="*/ 24 w 47"/>
              <a:gd name="T3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4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2"/>
                </a:lnTo>
                <a:lnTo>
                  <a:pt x="37" y="4"/>
                </a:lnTo>
                <a:lnTo>
                  <a:pt x="41" y="7"/>
                </a:lnTo>
                <a:lnTo>
                  <a:pt x="43" y="11"/>
                </a:lnTo>
                <a:lnTo>
                  <a:pt x="46" y="15"/>
                </a:lnTo>
                <a:lnTo>
                  <a:pt x="47" y="18"/>
                </a:lnTo>
                <a:lnTo>
                  <a:pt x="47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2" y="15"/>
                </a:lnTo>
                <a:lnTo>
                  <a:pt x="4" y="11"/>
                </a:lnTo>
                <a:lnTo>
                  <a:pt x="7" y="7"/>
                </a:lnTo>
                <a:lnTo>
                  <a:pt x="11" y="4"/>
                </a:lnTo>
                <a:lnTo>
                  <a:pt x="15" y="2"/>
                </a:lnTo>
                <a:lnTo>
                  <a:pt x="19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3" name="Freeform 20494"/>
          <p:cNvSpPr>
            <a:spLocks noEditPoints="1"/>
          </p:cNvSpPr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4" name="Rectangle 20495"/>
          <p:cNvSpPr>
            <a:spLocks noChangeArrowheads="1"/>
          </p:cNvSpPr>
          <p:nvPr userDrawn="1"/>
        </p:nvSpPr>
        <p:spPr bwMode="auto">
          <a:xfrm>
            <a:off x="8724901" y="4035425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5" name="Freeform 20496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6" name="Freeform 20497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7" name="Freeform 20498"/>
          <p:cNvSpPr/>
          <p:nvPr userDrawn="1"/>
        </p:nvSpPr>
        <p:spPr bwMode="auto">
          <a:xfrm>
            <a:off x="8724901" y="4035425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09" name="Freeform 20500"/>
          <p:cNvSpPr/>
          <p:nvPr userDrawn="1"/>
        </p:nvSpPr>
        <p:spPr bwMode="auto">
          <a:xfrm>
            <a:off x="8855076" y="3905250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1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3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5 w 47"/>
              <a:gd name="T35" fmla="*/ 1 h 23"/>
              <a:gd name="T36" fmla="*/ 20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9" y="0"/>
                </a:lnTo>
                <a:lnTo>
                  <a:pt x="33" y="1"/>
                </a:lnTo>
                <a:lnTo>
                  <a:pt x="37" y="4"/>
                </a:lnTo>
                <a:lnTo>
                  <a:pt x="41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3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5" y="1"/>
                </a:lnTo>
                <a:lnTo>
                  <a:pt x="20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0" name="Freeform 20501"/>
          <p:cNvSpPr>
            <a:spLocks noEditPoints="1"/>
          </p:cNvSpPr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1" name="Rectangle 20502"/>
          <p:cNvSpPr>
            <a:spLocks noChangeArrowheads="1"/>
          </p:cNvSpPr>
          <p:nvPr userDrawn="1"/>
        </p:nvSpPr>
        <p:spPr bwMode="auto">
          <a:xfrm>
            <a:off x="8855076" y="3941763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2" name="Freeform 20503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3" name="Freeform 20504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4" name="Freeform 20505"/>
          <p:cNvSpPr/>
          <p:nvPr userDrawn="1"/>
        </p:nvSpPr>
        <p:spPr bwMode="auto">
          <a:xfrm>
            <a:off x="8855076" y="3941763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6" name="Freeform 20507"/>
          <p:cNvSpPr/>
          <p:nvPr userDrawn="1"/>
        </p:nvSpPr>
        <p:spPr bwMode="auto">
          <a:xfrm>
            <a:off x="8994776" y="3940175"/>
            <a:ext cx="73025" cy="36513"/>
          </a:xfrm>
          <a:custGeom>
            <a:avLst/>
            <a:gdLst>
              <a:gd name="T0" fmla="*/ 23 w 46"/>
              <a:gd name="T1" fmla="*/ 0 h 23"/>
              <a:gd name="T2" fmla="*/ 23 w 46"/>
              <a:gd name="T3" fmla="*/ 0 h 23"/>
              <a:gd name="T4" fmla="*/ 28 w 46"/>
              <a:gd name="T5" fmla="*/ 0 h 23"/>
              <a:gd name="T6" fmla="*/ 32 w 46"/>
              <a:gd name="T7" fmla="*/ 1 h 23"/>
              <a:gd name="T8" fmla="*/ 36 w 46"/>
              <a:gd name="T9" fmla="*/ 4 h 23"/>
              <a:gd name="T10" fmla="*/ 40 w 46"/>
              <a:gd name="T11" fmla="*/ 6 h 23"/>
              <a:gd name="T12" fmla="*/ 43 w 46"/>
              <a:gd name="T13" fmla="*/ 10 h 23"/>
              <a:gd name="T14" fmla="*/ 45 w 46"/>
              <a:gd name="T15" fmla="*/ 14 h 23"/>
              <a:gd name="T16" fmla="*/ 46 w 46"/>
              <a:gd name="T17" fmla="*/ 18 h 23"/>
              <a:gd name="T18" fmla="*/ 46 w 46"/>
              <a:gd name="T19" fmla="*/ 23 h 23"/>
              <a:gd name="T20" fmla="*/ 0 w 46"/>
              <a:gd name="T21" fmla="*/ 23 h 23"/>
              <a:gd name="T22" fmla="*/ 0 w 46"/>
              <a:gd name="T23" fmla="*/ 23 h 23"/>
              <a:gd name="T24" fmla="*/ 0 w 46"/>
              <a:gd name="T25" fmla="*/ 18 h 23"/>
              <a:gd name="T26" fmla="*/ 1 w 46"/>
              <a:gd name="T27" fmla="*/ 14 h 23"/>
              <a:gd name="T28" fmla="*/ 3 w 46"/>
              <a:gd name="T29" fmla="*/ 10 h 23"/>
              <a:gd name="T30" fmla="*/ 6 w 46"/>
              <a:gd name="T31" fmla="*/ 6 h 23"/>
              <a:gd name="T32" fmla="*/ 10 w 46"/>
              <a:gd name="T33" fmla="*/ 4 h 23"/>
              <a:gd name="T34" fmla="*/ 14 w 46"/>
              <a:gd name="T35" fmla="*/ 1 h 23"/>
              <a:gd name="T36" fmla="*/ 18 w 46"/>
              <a:gd name="T37" fmla="*/ 0 h 23"/>
              <a:gd name="T38" fmla="*/ 23 w 46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6" h="23">
                <a:moveTo>
                  <a:pt x="23" y="0"/>
                </a:moveTo>
                <a:lnTo>
                  <a:pt x="23" y="0"/>
                </a:lnTo>
                <a:lnTo>
                  <a:pt x="28" y="0"/>
                </a:lnTo>
                <a:lnTo>
                  <a:pt x="32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5" y="14"/>
                </a:lnTo>
                <a:lnTo>
                  <a:pt x="46" y="18"/>
                </a:lnTo>
                <a:lnTo>
                  <a:pt x="46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3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7" name="Freeform 20508"/>
          <p:cNvSpPr>
            <a:spLocks noEditPoints="1"/>
          </p:cNvSpPr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0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  <a:gd name="T8" fmla="*/ 46 w 46"/>
              <a:gd name="T9" fmla="*/ 0 w 46"/>
              <a:gd name="T10" fmla="*/ 0 w 46"/>
              <a:gd name="T11" fmla="*/ 46 w 46"/>
              <a:gd name="T12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6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8" name="Rectangle 20509"/>
          <p:cNvSpPr>
            <a:spLocks noChangeArrowheads="1"/>
          </p:cNvSpPr>
          <p:nvPr userDrawn="1"/>
        </p:nvSpPr>
        <p:spPr bwMode="auto">
          <a:xfrm>
            <a:off x="8994776" y="397668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19" name="Freeform 20510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46 w 46"/>
              <a:gd name="T2" fmla="*/ 46 w 46"/>
              <a:gd name="T3" fmla="*/ 46 w 46"/>
              <a:gd name="T4" fmla="*/ 0 w 46"/>
              <a:gd name="T5" fmla="*/ 0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0" name="Freeform 20511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1" name="Freeform 20512"/>
          <p:cNvSpPr/>
          <p:nvPr userDrawn="1"/>
        </p:nvSpPr>
        <p:spPr bwMode="auto">
          <a:xfrm>
            <a:off x="8994776" y="3976688"/>
            <a:ext cx="73025" cy="0"/>
          </a:xfrm>
          <a:custGeom>
            <a:avLst/>
            <a:gdLst>
              <a:gd name="T0" fmla="*/ 46 w 46"/>
              <a:gd name="T1" fmla="*/ 0 w 46"/>
              <a:gd name="T2" fmla="*/ 0 w 46"/>
              <a:gd name="T3" fmla="*/ 0 w 46"/>
              <a:gd name="T4" fmla="*/ 0 w 46"/>
              <a:gd name="T5" fmla="*/ 46 w 46"/>
              <a:gd name="T6" fmla="*/ 46 w 46"/>
              <a:gd name="T7" fmla="*/ 46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6">
                <a:moveTo>
                  <a:pt x="4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3" name="Freeform 20514"/>
          <p:cNvSpPr/>
          <p:nvPr userDrawn="1"/>
        </p:nvSpPr>
        <p:spPr bwMode="auto">
          <a:xfrm>
            <a:off x="9134476" y="4022725"/>
            <a:ext cx="74613" cy="36513"/>
          </a:xfrm>
          <a:custGeom>
            <a:avLst/>
            <a:gdLst>
              <a:gd name="T0" fmla="*/ 24 w 47"/>
              <a:gd name="T1" fmla="*/ 0 h 23"/>
              <a:gd name="T2" fmla="*/ 24 w 47"/>
              <a:gd name="T3" fmla="*/ 0 h 23"/>
              <a:gd name="T4" fmla="*/ 27 w 47"/>
              <a:gd name="T5" fmla="*/ 0 h 23"/>
              <a:gd name="T6" fmla="*/ 33 w 47"/>
              <a:gd name="T7" fmla="*/ 1 h 23"/>
              <a:gd name="T8" fmla="*/ 37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7 w 47"/>
              <a:gd name="T31" fmla="*/ 6 h 23"/>
              <a:gd name="T32" fmla="*/ 11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4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4" y="0"/>
                </a:moveTo>
                <a:lnTo>
                  <a:pt x="24" y="0"/>
                </a:lnTo>
                <a:lnTo>
                  <a:pt x="27" y="0"/>
                </a:lnTo>
                <a:lnTo>
                  <a:pt x="33" y="1"/>
                </a:lnTo>
                <a:lnTo>
                  <a:pt x="37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7" y="6"/>
                </a:lnTo>
                <a:lnTo>
                  <a:pt x="11" y="4"/>
                </a:lnTo>
                <a:lnTo>
                  <a:pt x="14" y="1"/>
                </a:lnTo>
                <a:lnTo>
                  <a:pt x="18" y="0"/>
                </a:lnTo>
                <a:lnTo>
                  <a:pt x="2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4" name="Freeform 20515"/>
          <p:cNvSpPr>
            <a:spLocks noEditPoints="1"/>
          </p:cNvSpPr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5" name="Rectangle 20516"/>
          <p:cNvSpPr>
            <a:spLocks noChangeArrowheads="1"/>
          </p:cNvSpPr>
          <p:nvPr userDrawn="1"/>
        </p:nvSpPr>
        <p:spPr bwMode="auto">
          <a:xfrm>
            <a:off x="9134476" y="4059238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6" name="Freeform 20517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7" name="Freeform 20518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28" name="Freeform 20519"/>
          <p:cNvSpPr/>
          <p:nvPr userDrawn="1"/>
        </p:nvSpPr>
        <p:spPr bwMode="auto">
          <a:xfrm>
            <a:off x="9134476" y="4059238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0" name="Freeform 20521"/>
          <p:cNvSpPr/>
          <p:nvPr userDrawn="1"/>
        </p:nvSpPr>
        <p:spPr bwMode="auto">
          <a:xfrm>
            <a:off x="8202613" y="4002088"/>
            <a:ext cx="74613" cy="36513"/>
          </a:xfrm>
          <a:custGeom>
            <a:avLst/>
            <a:gdLst>
              <a:gd name="T0" fmla="*/ 23 w 47"/>
              <a:gd name="T1" fmla="*/ 0 h 23"/>
              <a:gd name="T2" fmla="*/ 23 w 47"/>
              <a:gd name="T3" fmla="*/ 0 h 23"/>
              <a:gd name="T4" fmla="*/ 29 w 47"/>
              <a:gd name="T5" fmla="*/ 0 h 23"/>
              <a:gd name="T6" fmla="*/ 33 w 47"/>
              <a:gd name="T7" fmla="*/ 1 h 23"/>
              <a:gd name="T8" fmla="*/ 36 w 47"/>
              <a:gd name="T9" fmla="*/ 4 h 23"/>
              <a:gd name="T10" fmla="*/ 40 w 47"/>
              <a:gd name="T11" fmla="*/ 6 h 23"/>
              <a:gd name="T12" fmla="*/ 43 w 47"/>
              <a:gd name="T13" fmla="*/ 10 h 23"/>
              <a:gd name="T14" fmla="*/ 46 w 47"/>
              <a:gd name="T15" fmla="*/ 14 h 23"/>
              <a:gd name="T16" fmla="*/ 47 w 47"/>
              <a:gd name="T17" fmla="*/ 18 h 23"/>
              <a:gd name="T18" fmla="*/ 47 w 47"/>
              <a:gd name="T19" fmla="*/ 23 h 23"/>
              <a:gd name="T20" fmla="*/ 0 w 47"/>
              <a:gd name="T21" fmla="*/ 23 h 23"/>
              <a:gd name="T22" fmla="*/ 0 w 47"/>
              <a:gd name="T23" fmla="*/ 23 h 23"/>
              <a:gd name="T24" fmla="*/ 0 w 47"/>
              <a:gd name="T25" fmla="*/ 18 h 23"/>
              <a:gd name="T26" fmla="*/ 1 w 47"/>
              <a:gd name="T27" fmla="*/ 14 h 23"/>
              <a:gd name="T28" fmla="*/ 4 w 47"/>
              <a:gd name="T29" fmla="*/ 10 h 23"/>
              <a:gd name="T30" fmla="*/ 6 w 47"/>
              <a:gd name="T31" fmla="*/ 6 h 23"/>
              <a:gd name="T32" fmla="*/ 10 w 47"/>
              <a:gd name="T33" fmla="*/ 4 h 23"/>
              <a:gd name="T34" fmla="*/ 14 w 47"/>
              <a:gd name="T35" fmla="*/ 1 h 23"/>
              <a:gd name="T36" fmla="*/ 18 w 47"/>
              <a:gd name="T37" fmla="*/ 0 h 23"/>
              <a:gd name="T38" fmla="*/ 23 w 47"/>
              <a:gd name="T3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" h="23">
                <a:moveTo>
                  <a:pt x="23" y="0"/>
                </a:moveTo>
                <a:lnTo>
                  <a:pt x="23" y="0"/>
                </a:lnTo>
                <a:lnTo>
                  <a:pt x="29" y="0"/>
                </a:lnTo>
                <a:lnTo>
                  <a:pt x="33" y="1"/>
                </a:lnTo>
                <a:lnTo>
                  <a:pt x="36" y="4"/>
                </a:lnTo>
                <a:lnTo>
                  <a:pt x="40" y="6"/>
                </a:lnTo>
                <a:lnTo>
                  <a:pt x="43" y="10"/>
                </a:lnTo>
                <a:lnTo>
                  <a:pt x="46" y="14"/>
                </a:lnTo>
                <a:lnTo>
                  <a:pt x="47" y="18"/>
                </a:lnTo>
                <a:lnTo>
                  <a:pt x="47" y="23"/>
                </a:lnTo>
                <a:lnTo>
                  <a:pt x="0" y="23"/>
                </a:lnTo>
                <a:lnTo>
                  <a:pt x="0" y="23"/>
                </a:lnTo>
                <a:lnTo>
                  <a:pt x="0" y="18"/>
                </a:lnTo>
                <a:lnTo>
                  <a:pt x="1" y="14"/>
                </a:lnTo>
                <a:lnTo>
                  <a:pt x="4" y="10"/>
                </a:lnTo>
                <a:lnTo>
                  <a:pt x="6" y="6"/>
                </a:lnTo>
                <a:lnTo>
                  <a:pt x="10" y="4"/>
                </a:lnTo>
                <a:lnTo>
                  <a:pt x="14" y="1"/>
                </a:lnTo>
                <a:lnTo>
                  <a:pt x="18" y="0"/>
                </a:lnTo>
                <a:lnTo>
                  <a:pt x="2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1" name="Freeform 20522"/>
          <p:cNvSpPr>
            <a:spLocks noEditPoints="1"/>
          </p:cNvSpPr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0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  <a:gd name="T8" fmla="*/ 47 w 47"/>
              <a:gd name="T9" fmla="*/ 0 w 47"/>
              <a:gd name="T10" fmla="*/ 0 w 47"/>
              <a:gd name="T11" fmla="*/ 47 w 47"/>
              <a:gd name="T12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</a:cxnLst>
            <a:rect l="0" t="0" r="r" b="b"/>
            <a:pathLst>
              <a:path w="4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9C0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2" name="Rectangle 20523"/>
          <p:cNvSpPr>
            <a:spLocks noChangeArrowheads="1"/>
          </p:cNvSpPr>
          <p:nvPr userDrawn="1"/>
        </p:nvSpPr>
        <p:spPr bwMode="auto">
          <a:xfrm>
            <a:off x="8202613" y="4038600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3" name="Freeform 20524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47 w 47"/>
              <a:gd name="T2" fmla="*/ 47 w 47"/>
              <a:gd name="T3" fmla="*/ 47 w 47"/>
              <a:gd name="T4" fmla="*/ 0 w 47"/>
              <a:gd name="T5" fmla="*/ 0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4" name="Freeform 20525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close/>
              </a:path>
            </a:pathLst>
          </a:custGeom>
          <a:solidFill>
            <a:srgbClr val="FADE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35" name="Freeform 20526"/>
          <p:cNvSpPr/>
          <p:nvPr userDrawn="1"/>
        </p:nvSpPr>
        <p:spPr bwMode="auto">
          <a:xfrm>
            <a:off x="8202613" y="4038600"/>
            <a:ext cx="74613" cy="0"/>
          </a:xfrm>
          <a:custGeom>
            <a:avLst/>
            <a:gdLst>
              <a:gd name="T0" fmla="*/ 47 w 47"/>
              <a:gd name="T1" fmla="*/ 0 w 47"/>
              <a:gd name="T2" fmla="*/ 0 w 47"/>
              <a:gd name="T3" fmla="*/ 0 w 47"/>
              <a:gd name="T4" fmla="*/ 0 w 47"/>
              <a:gd name="T5" fmla="*/ 47 w 47"/>
              <a:gd name="T6" fmla="*/ 47 w 47"/>
              <a:gd name="T7" fmla="*/ 47 w 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7">
                <a:moveTo>
                  <a:pt x="47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553" name="Freeform 20545"/>
          <p:cNvSpPr/>
          <p:nvPr userDrawn="1"/>
        </p:nvSpPr>
        <p:spPr bwMode="auto">
          <a:xfrm>
            <a:off x="9818688" y="5068888"/>
            <a:ext cx="0" cy="25400"/>
          </a:xfrm>
          <a:custGeom>
            <a:avLst/>
            <a:gdLst>
              <a:gd name="T0" fmla="*/ 16 h 16"/>
              <a:gd name="T1" fmla="*/ 0 h 16"/>
              <a:gd name="T2" fmla="*/ 16 h 1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6">
                <a:moveTo>
                  <a:pt x="0" y="16"/>
                </a:moveTo>
                <a:lnTo>
                  <a:pt x="0" y="0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/>
          </a:p>
        </p:txBody>
      </p:sp>
      <p:sp>
        <p:nvSpPr>
          <p:cNvPr id="65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6291969" y="904876"/>
            <a:ext cx="4989688" cy="4989512"/>
          </a:xfrm>
          <a:prstGeom prst="diamond">
            <a:avLst/>
          </a:prstGeo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-1" y="1015243"/>
            <a:ext cx="3060000" cy="2413757"/>
          </a:xfrm>
        </p:spPr>
        <p:txBody>
          <a:bodyPr/>
          <a:lstStyle/>
          <a:p>
            <a:endParaRPr lang="en-ID"/>
          </a:p>
        </p:txBody>
      </p:sp>
      <p:sp>
        <p:nvSpPr>
          <p:cNvPr id="24" name="Picture Placeholder 5"/>
          <p:cNvSpPr>
            <a:spLocks noGrp="1"/>
          </p:cNvSpPr>
          <p:nvPr>
            <p:ph type="pic" sz="quarter" idx="15"/>
          </p:nvPr>
        </p:nvSpPr>
        <p:spPr>
          <a:xfrm>
            <a:off x="3036000" y="1015243"/>
            <a:ext cx="3060000" cy="2413757"/>
          </a:xfrm>
        </p:spPr>
        <p:txBody>
          <a:bodyPr/>
          <a:lstStyle/>
          <a:p>
            <a:endParaRPr lang="en-ID"/>
          </a:p>
        </p:txBody>
      </p:sp>
      <p:sp>
        <p:nvSpPr>
          <p:cNvPr id="25" name="Picture Placeholder 5"/>
          <p:cNvSpPr>
            <a:spLocks noGrp="1"/>
          </p:cNvSpPr>
          <p:nvPr>
            <p:ph type="pic" sz="quarter" idx="16"/>
          </p:nvPr>
        </p:nvSpPr>
        <p:spPr>
          <a:xfrm>
            <a:off x="6095999" y="1015243"/>
            <a:ext cx="3060000" cy="2413757"/>
          </a:xfrm>
        </p:spPr>
        <p:txBody>
          <a:bodyPr/>
          <a:lstStyle/>
          <a:p>
            <a:endParaRPr lang="en-ID"/>
          </a:p>
        </p:txBody>
      </p:sp>
      <p:sp>
        <p:nvSpPr>
          <p:cNvPr id="26" name="Picture Placeholder 5"/>
          <p:cNvSpPr>
            <a:spLocks noGrp="1"/>
          </p:cNvSpPr>
          <p:nvPr>
            <p:ph type="pic" sz="quarter" idx="17"/>
          </p:nvPr>
        </p:nvSpPr>
        <p:spPr>
          <a:xfrm>
            <a:off x="9132000" y="1015243"/>
            <a:ext cx="3060000" cy="2413757"/>
          </a:xfrm>
        </p:spPr>
        <p:txBody>
          <a:bodyPr/>
          <a:lstStyle/>
          <a:p>
            <a:endParaRPr lang="en-ID"/>
          </a:p>
        </p:txBody>
      </p:sp>
      <p:sp>
        <p:nvSpPr>
          <p:cNvPr id="27" name="Picture Placeholder 5"/>
          <p:cNvSpPr>
            <a:spLocks noGrp="1"/>
          </p:cNvSpPr>
          <p:nvPr>
            <p:ph type="pic" sz="quarter" idx="18"/>
          </p:nvPr>
        </p:nvSpPr>
        <p:spPr>
          <a:xfrm>
            <a:off x="-1" y="3429000"/>
            <a:ext cx="3060000" cy="2413757"/>
          </a:xfrm>
        </p:spPr>
        <p:txBody>
          <a:bodyPr/>
          <a:lstStyle/>
          <a:p>
            <a:endParaRPr lang="en-ID"/>
          </a:p>
        </p:txBody>
      </p:sp>
      <p:sp>
        <p:nvSpPr>
          <p:cNvPr id="28" name="Picture Placeholder 5"/>
          <p:cNvSpPr>
            <a:spLocks noGrp="1"/>
          </p:cNvSpPr>
          <p:nvPr>
            <p:ph type="pic" sz="quarter" idx="19"/>
          </p:nvPr>
        </p:nvSpPr>
        <p:spPr>
          <a:xfrm>
            <a:off x="3036000" y="3429000"/>
            <a:ext cx="3060000" cy="2413757"/>
          </a:xfrm>
        </p:spPr>
        <p:txBody>
          <a:bodyPr/>
          <a:lstStyle/>
          <a:p>
            <a:endParaRPr lang="en-ID"/>
          </a:p>
        </p:txBody>
      </p:sp>
      <p:sp>
        <p:nvSpPr>
          <p:cNvPr id="29" name="Picture Placeholder 5"/>
          <p:cNvSpPr>
            <a:spLocks noGrp="1"/>
          </p:cNvSpPr>
          <p:nvPr>
            <p:ph type="pic" sz="quarter" idx="20"/>
          </p:nvPr>
        </p:nvSpPr>
        <p:spPr>
          <a:xfrm>
            <a:off x="6095999" y="3429000"/>
            <a:ext cx="3060000" cy="2413757"/>
          </a:xfrm>
        </p:spPr>
        <p:txBody>
          <a:bodyPr/>
          <a:lstStyle/>
          <a:p>
            <a:endParaRPr lang="en-ID"/>
          </a:p>
        </p:txBody>
      </p:sp>
      <p:sp>
        <p:nvSpPr>
          <p:cNvPr id="30" name="Picture Placeholder 5"/>
          <p:cNvSpPr>
            <a:spLocks noGrp="1"/>
          </p:cNvSpPr>
          <p:nvPr>
            <p:ph type="pic" sz="quarter" idx="21"/>
          </p:nvPr>
        </p:nvSpPr>
        <p:spPr>
          <a:xfrm>
            <a:off x="9132000" y="3429000"/>
            <a:ext cx="3060000" cy="2413757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3787774" y="1476103"/>
            <a:ext cx="8404225" cy="5381897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1789612" y="1315689"/>
            <a:ext cx="2364378" cy="4252748"/>
          </a:xfrm>
        </p:spPr>
        <p:txBody>
          <a:bodyPr/>
          <a:lstStyle/>
          <a:p>
            <a:endParaRPr lang="en-ID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5028111" y="1315689"/>
            <a:ext cx="2364378" cy="4252748"/>
          </a:xfrm>
        </p:spPr>
        <p:txBody>
          <a:bodyPr/>
          <a:lstStyle/>
          <a:p>
            <a:endParaRPr lang="en-ID"/>
          </a:p>
        </p:txBody>
      </p:sp>
      <p:sp>
        <p:nvSpPr>
          <p:cNvPr id="7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8266611" y="1315689"/>
            <a:ext cx="2364378" cy="4252748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419894" y="385581"/>
            <a:ext cx="4648496" cy="6086838"/>
          </a:xfrm>
        </p:spPr>
        <p:txBody>
          <a:bodyPr/>
          <a:lstStyle/>
          <a:p>
            <a:endParaRPr lang="en-ID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5209608" y="3428999"/>
            <a:ext cx="6562498" cy="3043419"/>
          </a:xfrm>
        </p:spPr>
        <p:txBody>
          <a:bodyPr/>
          <a:lstStyle/>
          <a:p>
            <a:endParaRPr lang="en-ID"/>
          </a:p>
        </p:txBody>
      </p:sp>
      <p:sp>
        <p:nvSpPr>
          <p:cNvPr id="7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5209608" y="385582"/>
            <a:ext cx="3228998" cy="2919322"/>
          </a:xfrm>
        </p:spPr>
        <p:txBody>
          <a:bodyPr/>
          <a:lstStyle/>
          <a:p>
            <a:endParaRPr lang="en-ID"/>
          </a:p>
        </p:txBody>
      </p:sp>
      <p:sp>
        <p:nvSpPr>
          <p:cNvPr id="9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8543108" y="385582"/>
            <a:ext cx="3228998" cy="2919322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6858000" cy="6858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5042263" y="1044982"/>
            <a:ext cx="6178504" cy="3069817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DB28F0-6149-42CF-885C-81F807E27351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3B185-4943-4955-AD8F-7C535040C65E}" type="slidenum">
              <a:rPr lang="en-ID" smtClean="0"/>
              <a:t>‹#›</a:t>
            </a:fld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419893" y="385581"/>
            <a:ext cx="11352213" cy="6086838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3429000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372291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3722688" y="0"/>
            <a:ext cx="3017837" cy="6858000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-1" y="0"/>
            <a:ext cx="4587081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4587081" y="0"/>
            <a:ext cx="3017837" cy="6858000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6"/>
          <p:cNvSpPr>
            <a:spLocks noGrp="1" noChangeAspect="1"/>
          </p:cNvSpPr>
          <p:nvPr>
            <p:ph type="pic" sz="quarter" idx="10"/>
          </p:nvPr>
        </p:nvSpPr>
        <p:spPr>
          <a:xfrm>
            <a:off x="973136" y="1031202"/>
            <a:ext cx="1581369" cy="1581369"/>
          </a:xfrm>
        </p:spPr>
        <p:txBody>
          <a:bodyPr/>
          <a:lstStyle/>
          <a:p>
            <a:endParaRPr lang="en-US"/>
          </a:p>
        </p:txBody>
      </p:sp>
      <p:sp>
        <p:nvSpPr>
          <p:cNvPr id="9" name="Picture Placeholder 6"/>
          <p:cNvSpPr>
            <a:spLocks noGrp="1" noChangeAspect="1"/>
          </p:cNvSpPr>
          <p:nvPr>
            <p:ph type="pic" sz="quarter" idx="11"/>
          </p:nvPr>
        </p:nvSpPr>
        <p:spPr>
          <a:xfrm>
            <a:off x="3293970" y="1031201"/>
            <a:ext cx="1581369" cy="1581369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Picture Placeholder 6"/>
          <p:cNvSpPr>
            <a:spLocks noGrp="1" noChangeAspect="1"/>
          </p:cNvSpPr>
          <p:nvPr>
            <p:ph type="pic" sz="quarter" idx="12"/>
          </p:nvPr>
        </p:nvSpPr>
        <p:spPr>
          <a:xfrm>
            <a:off x="973136" y="3820887"/>
            <a:ext cx="1581369" cy="1581369"/>
          </a:xfrm>
        </p:spPr>
        <p:txBody>
          <a:bodyPr/>
          <a:lstStyle/>
          <a:p>
            <a:endParaRPr lang="en-US"/>
          </a:p>
        </p:txBody>
      </p:sp>
      <p:sp>
        <p:nvSpPr>
          <p:cNvPr id="11" name="Picture Placeholder 6"/>
          <p:cNvSpPr>
            <a:spLocks noGrp="1" noChangeAspect="1"/>
          </p:cNvSpPr>
          <p:nvPr>
            <p:ph type="pic" sz="quarter" idx="13"/>
          </p:nvPr>
        </p:nvSpPr>
        <p:spPr>
          <a:xfrm>
            <a:off x="3293970" y="3820886"/>
            <a:ext cx="1581369" cy="1581369"/>
          </a:xfr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6"/>
          <p:cNvSpPr>
            <a:spLocks noGrp="1" noChangeAspect="1"/>
          </p:cNvSpPr>
          <p:nvPr>
            <p:ph type="pic" sz="quarter" idx="10"/>
          </p:nvPr>
        </p:nvSpPr>
        <p:spPr>
          <a:xfrm>
            <a:off x="1025387" y="2206859"/>
            <a:ext cx="1908000" cy="1908000"/>
          </a:xfrm>
        </p:spPr>
        <p:txBody>
          <a:bodyPr/>
          <a:lstStyle/>
          <a:p>
            <a:endParaRPr lang="en-US"/>
          </a:p>
        </p:txBody>
      </p:sp>
      <p:sp>
        <p:nvSpPr>
          <p:cNvPr id="11" name="Picture Placeholder 6"/>
          <p:cNvSpPr>
            <a:spLocks noGrp="1" noChangeAspect="1"/>
          </p:cNvSpPr>
          <p:nvPr>
            <p:ph type="pic" sz="quarter" idx="11"/>
          </p:nvPr>
        </p:nvSpPr>
        <p:spPr>
          <a:xfrm>
            <a:off x="3787172" y="2206859"/>
            <a:ext cx="1908000" cy="1908000"/>
          </a:xfrm>
        </p:spPr>
        <p:txBody>
          <a:bodyPr/>
          <a:lstStyle/>
          <a:p>
            <a:endParaRPr lang="en-US"/>
          </a:p>
        </p:txBody>
      </p:sp>
      <p:sp>
        <p:nvSpPr>
          <p:cNvPr id="12" name="Picture Placeholder 6"/>
          <p:cNvSpPr>
            <a:spLocks noGrp="1" noChangeAspect="1"/>
          </p:cNvSpPr>
          <p:nvPr>
            <p:ph type="pic" sz="quarter" idx="12"/>
          </p:nvPr>
        </p:nvSpPr>
        <p:spPr>
          <a:xfrm>
            <a:off x="6548957" y="2206859"/>
            <a:ext cx="1908000" cy="1908000"/>
          </a:xfrm>
        </p:spPr>
        <p:txBody>
          <a:bodyPr/>
          <a:lstStyle/>
          <a:p>
            <a:endParaRPr lang="en-US"/>
          </a:p>
        </p:txBody>
      </p:sp>
      <p:sp>
        <p:nvSpPr>
          <p:cNvPr id="13" name="Picture Placeholder 6"/>
          <p:cNvSpPr>
            <a:spLocks noGrp="1" noChangeAspect="1"/>
          </p:cNvSpPr>
          <p:nvPr>
            <p:ph type="pic" sz="quarter" idx="13"/>
          </p:nvPr>
        </p:nvSpPr>
        <p:spPr>
          <a:xfrm>
            <a:off x="9310742" y="2206859"/>
            <a:ext cx="1908000" cy="1908000"/>
          </a:xfr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2286000" y="2124073"/>
            <a:ext cx="1676400" cy="2447925"/>
          </a:xfrm>
        </p:spPr>
        <p:txBody>
          <a:bodyPr/>
          <a:lstStyle/>
          <a:p>
            <a:endParaRPr lang="en-ID"/>
          </a:p>
        </p:txBody>
      </p:sp>
      <p:sp>
        <p:nvSpPr>
          <p:cNvPr id="9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5295900" y="2124074"/>
            <a:ext cx="1676400" cy="2447925"/>
          </a:xfrm>
        </p:spPr>
        <p:txBody>
          <a:bodyPr/>
          <a:lstStyle/>
          <a:p>
            <a:endParaRPr lang="en-ID"/>
          </a:p>
        </p:txBody>
      </p:sp>
      <p:sp>
        <p:nvSpPr>
          <p:cNvPr id="10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8229602" y="2124073"/>
            <a:ext cx="1676400" cy="2447925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1616683" y="1023257"/>
            <a:ext cx="4479317" cy="4811486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1398969" y="1030515"/>
            <a:ext cx="4319660" cy="5827485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5290458" y="0"/>
            <a:ext cx="3396026" cy="6858000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DB28F0-6149-42CF-885C-81F807E27351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3B185-4943-4955-AD8F-7C535040C65E}" type="slidenum">
              <a:rPr lang="en-ID" smtClean="0"/>
              <a:t>‹#›</a:t>
            </a:fld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134540" y="1653540"/>
            <a:ext cx="2043099" cy="355092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023087" y="3548156"/>
            <a:ext cx="2055807" cy="355092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2671792" y="4492040"/>
            <a:ext cx="2043099" cy="3550920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7392124" y="4492040"/>
            <a:ext cx="2043099" cy="355092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564563" y="1496236"/>
            <a:ext cx="1888435" cy="3351538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4813242" y="1219802"/>
            <a:ext cx="3329861" cy="4432853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3860610" y="1869129"/>
            <a:ext cx="3735006" cy="236149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2137708" y="1796557"/>
            <a:ext cx="3735006" cy="236149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6218238" y="1744663"/>
            <a:ext cx="3924300" cy="2447925"/>
          </a:xfr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DB28F0-6149-42CF-885C-81F807E27351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3B185-4943-4955-AD8F-7C535040C65E}" type="slidenum">
              <a:rPr lang="en-ID" smtClean="0"/>
              <a:t>‹#›</a:t>
            </a:fld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ID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DB28F0-6149-42CF-885C-81F807E27351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3B185-4943-4955-AD8F-7C535040C65E}" type="slidenum">
              <a:rPr lang="en-ID" smtClean="0"/>
              <a:t>‹#›</a:t>
            </a:fld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DB28F0-6149-42CF-885C-81F807E27351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3B185-4943-4955-AD8F-7C535040C65E}" type="slidenum">
              <a:rPr lang="en-ID" smtClean="0"/>
              <a:t>‹#›</a:t>
            </a:fld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DB28F0-6149-42CF-885C-81F807E27351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3B185-4943-4955-AD8F-7C535040C65E}" type="slidenum">
              <a:rPr lang="en-ID" smtClean="0"/>
              <a:t>‹#›</a:t>
            </a:fld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DB28F0-6149-42CF-885C-81F807E27351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3B185-4943-4955-AD8F-7C535040C65E}" type="slidenum">
              <a:rPr lang="en-ID" smtClean="0"/>
              <a:t>‹#›</a:t>
            </a:fld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 advClick="0" advTm="2000">
    <p:fade/>
  </p:transition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903198" y="4171949"/>
            <a:ext cx="10472373" cy="1695451"/>
          </a:xfrm>
        </p:spPr>
        <p:txBody>
          <a:bodyPr/>
          <a:lstStyle/>
          <a:p>
            <a:endParaRPr lang="en-ID"/>
          </a:p>
        </p:txBody>
      </p:sp>
    </p:spTree>
  </p:cSld>
  <p:clrMapOvr>
    <a:masterClrMapping/>
  </p:clrMapOvr>
  <p:transition spd="slow" advClick="0" advTm="2000">
    <p:fade/>
  </p:transition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54691600"/>
      </p:ext>
    </p:extLst>
  </p:cSld>
  <p:clrMapOvr>
    <a:masterClrMapping/>
  </p:clrMapOvr>
  <p:transition spd="slow" advClick="0" advTm="2000">
    <p:fade/>
  </p:transition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9.xml"/><Relationship Id="rId18" Type="http://schemas.openxmlformats.org/officeDocument/2006/relationships/slideLayout" Target="../slideLayouts/slideLayout64.xml"/><Relationship Id="rId26" Type="http://schemas.openxmlformats.org/officeDocument/2006/relationships/slideLayout" Target="../slideLayouts/slideLayout72.xml"/><Relationship Id="rId39" Type="http://schemas.openxmlformats.org/officeDocument/2006/relationships/slideLayout" Target="../slideLayouts/slideLayout85.xml"/><Relationship Id="rId21" Type="http://schemas.openxmlformats.org/officeDocument/2006/relationships/slideLayout" Target="../slideLayouts/slideLayout67.xml"/><Relationship Id="rId34" Type="http://schemas.openxmlformats.org/officeDocument/2006/relationships/slideLayout" Target="../slideLayouts/slideLayout80.xml"/><Relationship Id="rId42" Type="http://schemas.openxmlformats.org/officeDocument/2006/relationships/slideLayout" Target="../slideLayouts/slideLayout88.xml"/><Relationship Id="rId47" Type="http://schemas.openxmlformats.org/officeDocument/2006/relationships/slideLayout" Target="../slideLayouts/slideLayout93.xml"/><Relationship Id="rId7" Type="http://schemas.openxmlformats.org/officeDocument/2006/relationships/slideLayout" Target="../slideLayouts/slideLayout53.xml"/><Relationship Id="rId2" Type="http://schemas.openxmlformats.org/officeDocument/2006/relationships/slideLayout" Target="../slideLayouts/slideLayout48.xml"/><Relationship Id="rId16" Type="http://schemas.openxmlformats.org/officeDocument/2006/relationships/slideLayout" Target="../slideLayouts/slideLayout62.xml"/><Relationship Id="rId29" Type="http://schemas.openxmlformats.org/officeDocument/2006/relationships/slideLayout" Target="../slideLayouts/slideLayout75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24" Type="http://schemas.openxmlformats.org/officeDocument/2006/relationships/slideLayout" Target="../slideLayouts/slideLayout70.xml"/><Relationship Id="rId32" Type="http://schemas.openxmlformats.org/officeDocument/2006/relationships/slideLayout" Target="../slideLayouts/slideLayout78.xml"/><Relationship Id="rId37" Type="http://schemas.openxmlformats.org/officeDocument/2006/relationships/slideLayout" Target="../slideLayouts/slideLayout83.xml"/><Relationship Id="rId40" Type="http://schemas.openxmlformats.org/officeDocument/2006/relationships/slideLayout" Target="../slideLayouts/slideLayout86.xml"/><Relationship Id="rId45" Type="http://schemas.openxmlformats.org/officeDocument/2006/relationships/slideLayout" Target="../slideLayouts/slideLayout91.xml"/><Relationship Id="rId5" Type="http://schemas.openxmlformats.org/officeDocument/2006/relationships/slideLayout" Target="../slideLayouts/slideLayout51.xml"/><Relationship Id="rId15" Type="http://schemas.openxmlformats.org/officeDocument/2006/relationships/slideLayout" Target="../slideLayouts/slideLayout61.xml"/><Relationship Id="rId23" Type="http://schemas.openxmlformats.org/officeDocument/2006/relationships/slideLayout" Target="../slideLayouts/slideLayout69.xml"/><Relationship Id="rId28" Type="http://schemas.openxmlformats.org/officeDocument/2006/relationships/slideLayout" Target="../slideLayouts/slideLayout74.xml"/><Relationship Id="rId36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56.xml"/><Relationship Id="rId19" Type="http://schemas.openxmlformats.org/officeDocument/2006/relationships/slideLayout" Target="../slideLayouts/slideLayout65.xml"/><Relationship Id="rId31" Type="http://schemas.openxmlformats.org/officeDocument/2006/relationships/slideLayout" Target="../slideLayouts/slideLayout77.xml"/><Relationship Id="rId44" Type="http://schemas.openxmlformats.org/officeDocument/2006/relationships/slideLayout" Target="../slideLayouts/slideLayout90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Relationship Id="rId14" Type="http://schemas.openxmlformats.org/officeDocument/2006/relationships/slideLayout" Target="../slideLayouts/slideLayout60.xml"/><Relationship Id="rId22" Type="http://schemas.openxmlformats.org/officeDocument/2006/relationships/slideLayout" Target="../slideLayouts/slideLayout68.xml"/><Relationship Id="rId27" Type="http://schemas.openxmlformats.org/officeDocument/2006/relationships/slideLayout" Target="../slideLayouts/slideLayout73.xml"/><Relationship Id="rId30" Type="http://schemas.openxmlformats.org/officeDocument/2006/relationships/slideLayout" Target="../slideLayouts/slideLayout76.xml"/><Relationship Id="rId35" Type="http://schemas.openxmlformats.org/officeDocument/2006/relationships/slideLayout" Target="../slideLayouts/slideLayout81.xml"/><Relationship Id="rId43" Type="http://schemas.openxmlformats.org/officeDocument/2006/relationships/slideLayout" Target="../slideLayouts/slideLayout89.xml"/><Relationship Id="rId48" Type="http://schemas.openxmlformats.org/officeDocument/2006/relationships/theme" Target="../theme/theme2.xml"/><Relationship Id="rId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49.xml"/><Relationship Id="rId12" Type="http://schemas.openxmlformats.org/officeDocument/2006/relationships/slideLayout" Target="../slideLayouts/slideLayout58.xml"/><Relationship Id="rId17" Type="http://schemas.openxmlformats.org/officeDocument/2006/relationships/slideLayout" Target="../slideLayouts/slideLayout63.xml"/><Relationship Id="rId25" Type="http://schemas.openxmlformats.org/officeDocument/2006/relationships/slideLayout" Target="../slideLayouts/slideLayout71.xml"/><Relationship Id="rId33" Type="http://schemas.openxmlformats.org/officeDocument/2006/relationships/slideLayout" Target="../slideLayouts/slideLayout79.xml"/><Relationship Id="rId38" Type="http://schemas.openxmlformats.org/officeDocument/2006/relationships/slideLayout" Target="../slideLayouts/slideLayout84.xml"/><Relationship Id="rId46" Type="http://schemas.openxmlformats.org/officeDocument/2006/relationships/slideLayout" Target="../slideLayouts/slideLayout92.xml"/><Relationship Id="rId20" Type="http://schemas.openxmlformats.org/officeDocument/2006/relationships/slideLayout" Target="../slideLayouts/slideLayout66.xml"/><Relationship Id="rId41" Type="http://schemas.openxmlformats.org/officeDocument/2006/relationships/slideLayout" Target="../slideLayouts/slideLayout8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DB28F0-6149-42CF-885C-81F807E27351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2B3B185-4943-4955-AD8F-7C535040C65E}" type="slidenum">
              <a:rPr lang="en-ID" smtClean="0"/>
              <a:t>‹#›</a:t>
            </a:fld>
            <a:endParaRPr lang="en-ID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</p:sldLayoutIdLst>
  <p:transition spd="slow" advClick="0" advTm="2000"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DB28F0-6149-42CF-885C-81F807E27351}" type="datetimeFigureOut">
              <a:rPr lang="en-ID" smtClean="0"/>
              <a:t>14/03/2019</a:t>
            </a:fld>
            <a:endParaRPr lang="en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2B3B185-4943-4955-AD8F-7C535040C65E}" type="slidenum">
              <a:rPr lang="en-ID" smtClean="0"/>
              <a:t>‹#›</a:t>
            </a:fld>
            <a:endParaRPr lang="en-ID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6" r:id="rId1"/>
    <p:sldLayoutId id="2147483697" r:id="rId2"/>
    <p:sldLayoutId id="2147483698" r:id="rId3"/>
    <p:sldLayoutId id="2147483699" r:id="rId4"/>
    <p:sldLayoutId id="2147483700" r:id="rId5"/>
    <p:sldLayoutId id="2147483701" r:id="rId6"/>
    <p:sldLayoutId id="2147483702" r:id="rId7"/>
    <p:sldLayoutId id="2147483703" r:id="rId8"/>
    <p:sldLayoutId id="2147483704" r:id="rId9"/>
    <p:sldLayoutId id="2147483705" r:id="rId10"/>
    <p:sldLayoutId id="2147483706" r:id="rId11"/>
    <p:sldLayoutId id="2147483707" r:id="rId12"/>
    <p:sldLayoutId id="2147483708" r:id="rId13"/>
    <p:sldLayoutId id="2147483709" r:id="rId14"/>
    <p:sldLayoutId id="2147483710" r:id="rId15"/>
    <p:sldLayoutId id="2147483711" r:id="rId16"/>
    <p:sldLayoutId id="2147483712" r:id="rId17"/>
    <p:sldLayoutId id="2147483713" r:id="rId18"/>
    <p:sldLayoutId id="2147483714" r:id="rId19"/>
    <p:sldLayoutId id="2147483715" r:id="rId20"/>
    <p:sldLayoutId id="2147483716" r:id="rId21"/>
    <p:sldLayoutId id="2147483717" r:id="rId22"/>
    <p:sldLayoutId id="2147483718" r:id="rId23"/>
    <p:sldLayoutId id="2147483719" r:id="rId24"/>
    <p:sldLayoutId id="2147483720" r:id="rId25"/>
    <p:sldLayoutId id="2147483721" r:id="rId26"/>
    <p:sldLayoutId id="2147483722" r:id="rId27"/>
    <p:sldLayoutId id="2147483723" r:id="rId28"/>
    <p:sldLayoutId id="2147483724" r:id="rId29"/>
    <p:sldLayoutId id="2147483725" r:id="rId30"/>
    <p:sldLayoutId id="2147483726" r:id="rId31"/>
    <p:sldLayoutId id="2147483727" r:id="rId32"/>
    <p:sldLayoutId id="2147483728" r:id="rId33"/>
    <p:sldLayoutId id="2147483729" r:id="rId34"/>
    <p:sldLayoutId id="2147483730" r:id="rId35"/>
    <p:sldLayoutId id="2147483731" r:id="rId36"/>
    <p:sldLayoutId id="2147483732" r:id="rId37"/>
    <p:sldLayoutId id="2147483733" r:id="rId38"/>
    <p:sldLayoutId id="2147483734" r:id="rId39"/>
    <p:sldLayoutId id="2147483735" r:id="rId40"/>
    <p:sldLayoutId id="2147483736" r:id="rId41"/>
    <p:sldLayoutId id="2147483737" r:id="rId42"/>
    <p:sldLayoutId id="2147483738" r:id="rId43"/>
    <p:sldLayoutId id="2147483739" r:id="rId44"/>
    <p:sldLayoutId id="2147483740" r:id="rId45"/>
    <p:sldLayoutId id="2147483741" r:id="rId46"/>
    <p:sldLayoutId id="2147483742" r:id="rId47"/>
  </p:sldLayoutIdLst>
  <p:transition spd="slow" advClick="0" advTm="2000"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7.png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10.xml"/><Relationship Id="rId1" Type="http://schemas.openxmlformats.org/officeDocument/2006/relationships/themeOverride" Target="../theme/themeOverride1.xml"/><Relationship Id="rId4" Type="http://schemas.openxmlformats.org/officeDocument/2006/relationships/image" Target="../media/image8.emf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19.jpe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ppt.ooopic.com/search------ooo-1.html?&amp;tid=20190308051&amp;cz=ppt&amp;cp=ppt&amp;qd=51pptyl" TargetMode="Externa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93.xml"/><Relationship Id="rId5" Type="http://schemas.openxmlformats.org/officeDocument/2006/relationships/image" Target="../media/image21.png"/><Relationship Id="rId4" Type="http://schemas.openxmlformats.org/officeDocument/2006/relationships/hyperlink" Target="http://ppt.ooopic.com/" TargetMode="Externa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9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18" name="TextBox 20817"/>
          <p:cNvSpPr txBox="1"/>
          <p:nvPr/>
        </p:nvSpPr>
        <p:spPr>
          <a:xfrm>
            <a:off x="2124075" y="1125220"/>
            <a:ext cx="8495030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spc="1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扁平化商务汇报模板</a:t>
            </a:r>
          </a:p>
        </p:txBody>
      </p:sp>
      <p:sp>
        <p:nvSpPr>
          <p:cNvPr id="20819" name="TextBox 20818"/>
          <p:cNvSpPr txBox="1"/>
          <p:nvPr/>
        </p:nvSpPr>
        <p:spPr>
          <a:xfrm>
            <a:off x="2930003" y="2140966"/>
            <a:ext cx="645735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000" spc="1200" dirty="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CREATIVE TEMPLATE</a:t>
            </a:r>
          </a:p>
        </p:txBody>
      </p:sp>
      <p:pic>
        <p:nvPicPr>
          <p:cNvPr id="2" name="背景音乐01 (2)">
            <a:hlinkClick r:id="" action="ppaction://media"/>
            <a:extLst>
              <a:ext uri="{FF2B5EF4-FFF2-40B4-BE49-F238E27FC236}">
                <a16:creationId xmlns="" xmlns:a16="http://schemas.microsoft.com/office/drawing/2014/main" id="{DCEC9AC9-E9CE-4910-8178-DE4F0218E7E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2192000" y="1125220"/>
            <a:ext cx="609600" cy="609600"/>
          </a:xfrm>
          <a:prstGeom prst="rect">
            <a:avLst/>
          </a:prstGeom>
        </p:spPr>
      </p:pic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08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08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8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8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08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08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19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20818" grpId="0"/>
      <p:bldP spid="2081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6551803" y="1934229"/>
            <a:ext cx="379919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kern="500" spc="500" dirty="0"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点击</a:t>
            </a:r>
            <a:endParaRPr lang="en-US" altLang="zh-CN" sz="3200" kern="500" spc="500" dirty="0"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</a:endParaRPr>
          </a:p>
          <a:p>
            <a:r>
              <a:rPr lang="zh-CN" altLang="en-US" sz="3200" kern="500" spc="500" dirty="0"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添加</a:t>
            </a:r>
            <a:r>
              <a:rPr lang="zh-CN" altLang="en-US" sz="3200" kern="500" spc="500" dirty="0">
                <a:solidFill>
                  <a:schemeClr val="accent3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标题</a:t>
            </a:r>
            <a:endParaRPr lang="en-ID" altLang="zh-CN" sz="3200" kern="500" spc="500" dirty="0">
              <a:solidFill>
                <a:schemeClr val="accent3"/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</a:endParaRPr>
          </a:p>
        </p:txBody>
      </p:sp>
      <p:sp>
        <p:nvSpPr>
          <p:cNvPr id="17" name="Freeform 5"/>
          <p:cNvSpPr/>
          <p:nvPr/>
        </p:nvSpPr>
        <p:spPr bwMode="auto">
          <a:xfrm>
            <a:off x="453" y="6063048"/>
            <a:ext cx="12220575" cy="1276159"/>
          </a:xfrm>
          <a:custGeom>
            <a:avLst/>
            <a:gdLst>
              <a:gd name="T0" fmla="*/ 15120 w 15360"/>
              <a:gd name="T1" fmla="*/ 355 h 1604"/>
              <a:gd name="T2" fmla="*/ 14945 w 15360"/>
              <a:gd name="T3" fmla="*/ 685 h 1604"/>
              <a:gd name="T4" fmla="*/ 14700 w 15360"/>
              <a:gd name="T5" fmla="*/ 645 h 1604"/>
              <a:gd name="T6" fmla="*/ 14406 w 15360"/>
              <a:gd name="T7" fmla="*/ 702 h 1604"/>
              <a:gd name="T8" fmla="*/ 14097 w 15360"/>
              <a:gd name="T9" fmla="*/ 576 h 1604"/>
              <a:gd name="T10" fmla="*/ 13905 w 15360"/>
              <a:gd name="T11" fmla="*/ 518 h 1604"/>
              <a:gd name="T12" fmla="*/ 13603 w 15360"/>
              <a:gd name="T13" fmla="*/ 384 h 1604"/>
              <a:gd name="T14" fmla="*/ 13286 w 15360"/>
              <a:gd name="T15" fmla="*/ 386 h 1604"/>
              <a:gd name="T16" fmla="*/ 12966 w 15360"/>
              <a:gd name="T17" fmla="*/ 545 h 1604"/>
              <a:gd name="T18" fmla="*/ 12753 w 15360"/>
              <a:gd name="T19" fmla="*/ 608 h 1604"/>
              <a:gd name="T20" fmla="*/ 12543 w 15360"/>
              <a:gd name="T21" fmla="*/ 660 h 1604"/>
              <a:gd name="T22" fmla="*/ 12365 w 15360"/>
              <a:gd name="T23" fmla="*/ 746 h 1604"/>
              <a:gd name="T24" fmla="*/ 12119 w 15360"/>
              <a:gd name="T25" fmla="*/ 562 h 1604"/>
              <a:gd name="T26" fmla="*/ 11848 w 15360"/>
              <a:gd name="T27" fmla="*/ 401 h 1604"/>
              <a:gd name="T28" fmla="*/ 11616 w 15360"/>
              <a:gd name="T29" fmla="*/ 276 h 1604"/>
              <a:gd name="T30" fmla="*/ 11249 w 15360"/>
              <a:gd name="T31" fmla="*/ 29 h 1604"/>
              <a:gd name="T32" fmla="*/ 10840 w 15360"/>
              <a:gd name="T33" fmla="*/ 29 h 1604"/>
              <a:gd name="T34" fmla="*/ 10476 w 15360"/>
              <a:gd name="T35" fmla="*/ 271 h 1604"/>
              <a:gd name="T36" fmla="*/ 10308 w 15360"/>
              <a:gd name="T37" fmla="*/ 401 h 1604"/>
              <a:gd name="T38" fmla="*/ 10107 w 15360"/>
              <a:gd name="T39" fmla="*/ 495 h 1604"/>
              <a:gd name="T40" fmla="*/ 9836 w 15360"/>
              <a:gd name="T41" fmla="*/ 537 h 1604"/>
              <a:gd name="T42" fmla="*/ 9494 w 15360"/>
              <a:gd name="T43" fmla="*/ 622 h 1604"/>
              <a:gd name="T44" fmla="*/ 9264 w 15360"/>
              <a:gd name="T45" fmla="*/ 489 h 1604"/>
              <a:gd name="T46" fmla="*/ 9072 w 15360"/>
              <a:gd name="T47" fmla="*/ 491 h 1604"/>
              <a:gd name="T48" fmla="*/ 8886 w 15360"/>
              <a:gd name="T49" fmla="*/ 424 h 1604"/>
              <a:gd name="T50" fmla="*/ 8605 w 15360"/>
              <a:gd name="T51" fmla="*/ 290 h 1604"/>
              <a:gd name="T52" fmla="*/ 8304 w 15360"/>
              <a:gd name="T53" fmla="*/ 311 h 1604"/>
              <a:gd name="T54" fmla="*/ 8028 w 15360"/>
              <a:gd name="T55" fmla="*/ 505 h 1604"/>
              <a:gd name="T56" fmla="*/ 7770 w 15360"/>
              <a:gd name="T57" fmla="*/ 539 h 1604"/>
              <a:gd name="T58" fmla="*/ 7532 w 15360"/>
              <a:gd name="T59" fmla="*/ 578 h 1604"/>
              <a:gd name="T60" fmla="*/ 7356 w 15360"/>
              <a:gd name="T61" fmla="*/ 464 h 1604"/>
              <a:gd name="T62" fmla="*/ 7150 w 15360"/>
              <a:gd name="T63" fmla="*/ 445 h 1604"/>
              <a:gd name="T64" fmla="*/ 6914 w 15360"/>
              <a:gd name="T65" fmla="*/ 554 h 1604"/>
              <a:gd name="T66" fmla="*/ 6678 w 15360"/>
              <a:gd name="T67" fmla="*/ 647 h 1604"/>
              <a:gd name="T68" fmla="*/ 6384 w 15360"/>
              <a:gd name="T69" fmla="*/ 679 h 1604"/>
              <a:gd name="T70" fmla="*/ 6257 w 15360"/>
              <a:gd name="T71" fmla="*/ 581 h 1604"/>
              <a:gd name="T72" fmla="*/ 6075 w 15360"/>
              <a:gd name="T73" fmla="*/ 522 h 1604"/>
              <a:gd name="T74" fmla="*/ 5885 w 15360"/>
              <a:gd name="T75" fmla="*/ 401 h 1604"/>
              <a:gd name="T76" fmla="*/ 5530 w 15360"/>
              <a:gd name="T77" fmla="*/ 228 h 1604"/>
              <a:gd name="T78" fmla="*/ 5121 w 15360"/>
              <a:gd name="T79" fmla="*/ 267 h 1604"/>
              <a:gd name="T80" fmla="*/ 4758 w 15360"/>
              <a:gd name="T81" fmla="*/ 568 h 1604"/>
              <a:gd name="T82" fmla="*/ 4441 w 15360"/>
              <a:gd name="T83" fmla="*/ 547 h 1604"/>
              <a:gd name="T84" fmla="*/ 4143 w 15360"/>
              <a:gd name="T85" fmla="*/ 570 h 1604"/>
              <a:gd name="T86" fmla="*/ 3905 w 15360"/>
              <a:gd name="T87" fmla="*/ 723 h 1604"/>
              <a:gd name="T88" fmla="*/ 3686 w 15360"/>
              <a:gd name="T89" fmla="*/ 725 h 1604"/>
              <a:gd name="T90" fmla="*/ 3469 w 15360"/>
              <a:gd name="T91" fmla="*/ 835 h 1604"/>
              <a:gd name="T92" fmla="*/ 3256 w 15360"/>
              <a:gd name="T93" fmla="*/ 923 h 1604"/>
              <a:gd name="T94" fmla="*/ 3009 w 15360"/>
              <a:gd name="T95" fmla="*/ 885 h 1604"/>
              <a:gd name="T96" fmla="*/ 2828 w 15360"/>
              <a:gd name="T97" fmla="*/ 683 h 1604"/>
              <a:gd name="T98" fmla="*/ 2600 w 15360"/>
              <a:gd name="T99" fmla="*/ 556 h 1604"/>
              <a:gd name="T100" fmla="*/ 2298 w 15360"/>
              <a:gd name="T101" fmla="*/ 388 h 1604"/>
              <a:gd name="T102" fmla="*/ 2026 w 15360"/>
              <a:gd name="T103" fmla="*/ 378 h 1604"/>
              <a:gd name="T104" fmla="*/ 1730 w 15360"/>
              <a:gd name="T105" fmla="*/ 512 h 1604"/>
              <a:gd name="T106" fmla="*/ 1507 w 15360"/>
              <a:gd name="T107" fmla="*/ 846 h 1604"/>
              <a:gd name="T108" fmla="*/ 1252 w 15360"/>
              <a:gd name="T109" fmla="*/ 800 h 1604"/>
              <a:gd name="T110" fmla="*/ 1008 w 15360"/>
              <a:gd name="T111" fmla="*/ 835 h 1604"/>
              <a:gd name="T112" fmla="*/ 732 w 15360"/>
              <a:gd name="T113" fmla="*/ 775 h 1604"/>
              <a:gd name="T114" fmla="*/ 369 w 15360"/>
              <a:gd name="T115" fmla="*/ 554 h 1604"/>
              <a:gd name="T116" fmla="*/ 52 w 15360"/>
              <a:gd name="T117" fmla="*/ 558 h 1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360" h="1604">
                <a:moveTo>
                  <a:pt x="15360" y="192"/>
                </a:moveTo>
                <a:lnTo>
                  <a:pt x="15360" y="192"/>
                </a:lnTo>
                <a:lnTo>
                  <a:pt x="15322" y="209"/>
                </a:lnTo>
                <a:lnTo>
                  <a:pt x="15285" y="228"/>
                </a:lnTo>
                <a:lnTo>
                  <a:pt x="15249" y="249"/>
                </a:lnTo>
                <a:lnTo>
                  <a:pt x="15214" y="272"/>
                </a:lnTo>
                <a:lnTo>
                  <a:pt x="15181" y="299"/>
                </a:lnTo>
                <a:lnTo>
                  <a:pt x="15151" y="326"/>
                </a:lnTo>
                <a:lnTo>
                  <a:pt x="15120" y="355"/>
                </a:lnTo>
                <a:lnTo>
                  <a:pt x="15093" y="386"/>
                </a:lnTo>
                <a:lnTo>
                  <a:pt x="15066" y="418"/>
                </a:lnTo>
                <a:lnTo>
                  <a:pt x="15043" y="453"/>
                </a:lnTo>
                <a:lnTo>
                  <a:pt x="15022" y="487"/>
                </a:lnTo>
                <a:lnTo>
                  <a:pt x="15001" y="526"/>
                </a:lnTo>
                <a:lnTo>
                  <a:pt x="14984" y="562"/>
                </a:lnTo>
                <a:lnTo>
                  <a:pt x="14968" y="602"/>
                </a:lnTo>
                <a:lnTo>
                  <a:pt x="14955" y="643"/>
                </a:lnTo>
                <a:lnTo>
                  <a:pt x="14945" y="685"/>
                </a:lnTo>
                <a:lnTo>
                  <a:pt x="14945" y="685"/>
                </a:lnTo>
                <a:lnTo>
                  <a:pt x="14916" y="675"/>
                </a:lnTo>
                <a:lnTo>
                  <a:pt x="14886" y="668"/>
                </a:lnTo>
                <a:lnTo>
                  <a:pt x="14857" y="660"/>
                </a:lnTo>
                <a:lnTo>
                  <a:pt x="14826" y="654"/>
                </a:lnTo>
                <a:lnTo>
                  <a:pt x="14794" y="650"/>
                </a:lnTo>
                <a:lnTo>
                  <a:pt x="14763" y="647"/>
                </a:lnTo>
                <a:lnTo>
                  <a:pt x="14732" y="645"/>
                </a:lnTo>
                <a:lnTo>
                  <a:pt x="14700" y="645"/>
                </a:lnTo>
                <a:lnTo>
                  <a:pt x="14700" y="645"/>
                </a:lnTo>
                <a:lnTo>
                  <a:pt x="14661" y="647"/>
                </a:lnTo>
                <a:lnTo>
                  <a:pt x="14623" y="649"/>
                </a:lnTo>
                <a:lnTo>
                  <a:pt x="14584" y="652"/>
                </a:lnTo>
                <a:lnTo>
                  <a:pt x="14548" y="660"/>
                </a:lnTo>
                <a:lnTo>
                  <a:pt x="14511" y="668"/>
                </a:lnTo>
                <a:lnTo>
                  <a:pt x="14475" y="677"/>
                </a:lnTo>
                <a:lnTo>
                  <a:pt x="14440" y="689"/>
                </a:lnTo>
                <a:lnTo>
                  <a:pt x="14406" y="702"/>
                </a:lnTo>
                <a:lnTo>
                  <a:pt x="14406" y="702"/>
                </a:lnTo>
                <a:lnTo>
                  <a:pt x="14373" y="675"/>
                </a:lnTo>
                <a:lnTo>
                  <a:pt x="14340" y="650"/>
                </a:lnTo>
                <a:lnTo>
                  <a:pt x="14304" y="627"/>
                </a:lnTo>
                <a:lnTo>
                  <a:pt x="14266" y="610"/>
                </a:lnTo>
                <a:lnTo>
                  <a:pt x="14225" y="595"/>
                </a:lnTo>
                <a:lnTo>
                  <a:pt x="14183" y="585"/>
                </a:lnTo>
                <a:lnTo>
                  <a:pt x="14141" y="579"/>
                </a:lnTo>
                <a:lnTo>
                  <a:pt x="14097" y="576"/>
                </a:lnTo>
                <a:lnTo>
                  <a:pt x="14097" y="576"/>
                </a:lnTo>
                <a:lnTo>
                  <a:pt x="14068" y="578"/>
                </a:lnTo>
                <a:lnTo>
                  <a:pt x="14041" y="579"/>
                </a:lnTo>
                <a:lnTo>
                  <a:pt x="14014" y="583"/>
                </a:lnTo>
                <a:lnTo>
                  <a:pt x="13987" y="589"/>
                </a:lnTo>
                <a:lnTo>
                  <a:pt x="13987" y="589"/>
                </a:lnTo>
                <a:lnTo>
                  <a:pt x="13960" y="564"/>
                </a:lnTo>
                <a:lnTo>
                  <a:pt x="13933" y="541"/>
                </a:lnTo>
                <a:lnTo>
                  <a:pt x="13905" y="518"/>
                </a:lnTo>
                <a:lnTo>
                  <a:pt x="13874" y="497"/>
                </a:lnTo>
                <a:lnTo>
                  <a:pt x="13843" y="478"/>
                </a:lnTo>
                <a:lnTo>
                  <a:pt x="13812" y="460"/>
                </a:lnTo>
                <a:lnTo>
                  <a:pt x="13780" y="443"/>
                </a:lnTo>
                <a:lnTo>
                  <a:pt x="13745" y="428"/>
                </a:lnTo>
                <a:lnTo>
                  <a:pt x="13713" y="414"/>
                </a:lnTo>
                <a:lnTo>
                  <a:pt x="13676" y="403"/>
                </a:lnTo>
                <a:lnTo>
                  <a:pt x="13642" y="391"/>
                </a:lnTo>
                <a:lnTo>
                  <a:pt x="13603" y="384"/>
                </a:lnTo>
                <a:lnTo>
                  <a:pt x="13567" y="378"/>
                </a:lnTo>
                <a:lnTo>
                  <a:pt x="13528" y="372"/>
                </a:lnTo>
                <a:lnTo>
                  <a:pt x="13490" y="370"/>
                </a:lnTo>
                <a:lnTo>
                  <a:pt x="13452" y="368"/>
                </a:lnTo>
                <a:lnTo>
                  <a:pt x="13452" y="368"/>
                </a:lnTo>
                <a:lnTo>
                  <a:pt x="13409" y="370"/>
                </a:lnTo>
                <a:lnTo>
                  <a:pt x="13367" y="372"/>
                </a:lnTo>
                <a:lnTo>
                  <a:pt x="13327" y="378"/>
                </a:lnTo>
                <a:lnTo>
                  <a:pt x="13286" y="386"/>
                </a:lnTo>
                <a:lnTo>
                  <a:pt x="13246" y="397"/>
                </a:lnTo>
                <a:lnTo>
                  <a:pt x="13208" y="409"/>
                </a:lnTo>
                <a:lnTo>
                  <a:pt x="13169" y="422"/>
                </a:lnTo>
                <a:lnTo>
                  <a:pt x="13133" y="437"/>
                </a:lnTo>
                <a:lnTo>
                  <a:pt x="13098" y="457"/>
                </a:lnTo>
                <a:lnTo>
                  <a:pt x="13064" y="476"/>
                </a:lnTo>
                <a:lnTo>
                  <a:pt x="13029" y="497"/>
                </a:lnTo>
                <a:lnTo>
                  <a:pt x="12996" y="520"/>
                </a:lnTo>
                <a:lnTo>
                  <a:pt x="12966" y="545"/>
                </a:lnTo>
                <a:lnTo>
                  <a:pt x="12937" y="570"/>
                </a:lnTo>
                <a:lnTo>
                  <a:pt x="12908" y="599"/>
                </a:lnTo>
                <a:lnTo>
                  <a:pt x="12881" y="627"/>
                </a:lnTo>
                <a:lnTo>
                  <a:pt x="12881" y="627"/>
                </a:lnTo>
                <a:lnTo>
                  <a:pt x="12851" y="618"/>
                </a:lnTo>
                <a:lnTo>
                  <a:pt x="12818" y="612"/>
                </a:lnTo>
                <a:lnTo>
                  <a:pt x="12785" y="608"/>
                </a:lnTo>
                <a:lnTo>
                  <a:pt x="12753" y="608"/>
                </a:lnTo>
                <a:lnTo>
                  <a:pt x="12753" y="608"/>
                </a:lnTo>
                <a:lnTo>
                  <a:pt x="12728" y="608"/>
                </a:lnTo>
                <a:lnTo>
                  <a:pt x="12703" y="610"/>
                </a:lnTo>
                <a:lnTo>
                  <a:pt x="12678" y="614"/>
                </a:lnTo>
                <a:lnTo>
                  <a:pt x="12655" y="618"/>
                </a:lnTo>
                <a:lnTo>
                  <a:pt x="12632" y="624"/>
                </a:lnTo>
                <a:lnTo>
                  <a:pt x="12609" y="631"/>
                </a:lnTo>
                <a:lnTo>
                  <a:pt x="12586" y="641"/>
                </a:lnTo>
                <a:lnTo>
                  <a:pt x="12564" y="650"/>
                </a:lnTo>
                <a:lnTo>
                  <a:pt x="12543" y="660"/>
                </a:lnTo>
                <a:lnTo>
                  <a:pt x="12522" y="672"/>
                </a:lnTo>
                <a:lnTo>
                  <a:pt x="12503" y="685"/>
                </a:lnTo>
                <a:lnTo>
                  <a:pt x="12484" y="698"/>
                </a:lnTo>
                <a:lnTo>
                  <a:pt x="12467" y="714"/>
                </a:lnTo>
                <a:lnTo>
                  <a:pt x="12449" y="729"/>
                </a:lnTo>
                <a:lnTo>
                  <a:pt x="12432" y="744"/>
                </a:lnTo>
                <a:lnTo>
                  <a:pt x="12417" y="762"/>
                </a:lnTo>
                <a:lnTo>
                  <a:pt x="12417" y="762"/>
                </a:lnTo>
                <a:lnTo>
                  <a:pt x="12365" y="746"/>
                </a:lnTo>
                <a:lnTo>
                  <a:pt x="12311" y="735"/>
                </a:lnTo>
                <a:lnTo>
                  <a:pt x="12255" y="725"/>
                </a:lnTo>
                <a:lnTo>
                  <a:pt x="12200" y="721"/>
                </a:lnTo>
                <a:lnTo>
                  <a:pt x="12200" y="721"/>
                </a:lnTo>
                <a:lnTo>
                  <a:pt x="12188" y="687"/>
                </a:lnTo>
                <a:lnTo>
                  <a:pt x="12175" y="654"/>
                </a:lnTo>
                <a:lnTo>
                  <a:pt x="12159" y="622"/>
                </a:lnTo>
                <a:lnTo>
                  <a:pt x="12140" y="591"/>
                </a:lnTo>
                <a:lnTo>
                  <a:pt x="12119" y="562"/>
                </a:lnTo>
                <a:lnTo>
                  <a:pt x="12096" y="535"/>
                </a:lnTo>
                <a:lnTo>
                  <a:pt x="12071" y="510"/>
                </a:lnTo>
                <a:lnTo>
                  <a:pt x="12044" y="487"/>
                </a:lnTo>
                <a:lnTo>
                  <a:pt x="12015" y="466"/>
                </a:lnTo>
                <a:lnTo>
                  <a:pt x="11985" y="449"/>
                </a:lnTo>
                <a:lnTo>
                  <a:pt x="11952" y="432"/>
                </a:lnTo>
                <a:lnTo>
                  <a:pt x="11919" y="418"/>
                </a:lnTo>
                <a:lnTo>
                  <a:pt x="11885" y="409"/>
                </a:lnTo>
                <a:lnTo>
                  <a:pt x="11848" y="401"/>
                </a:lnTo>
                <a:lnTo>
                  <a:pt x="11812" y="395"/>
                </a:lnTo>
                <a:lnTo>
                  <a:pt x="11773" y="393"/>
                </a:lnTo>
                <a:lnTo>
                  <a:pt x="11773" y="393"/>
                </a:lnTo>
                <a:lnTo>
                  <a:pt x="11733" y="395"/>
                </a:lnTo>
                <a:lnTo>
                  <a:pt x="11695" y="401"/>
                </a:lnTo>
                <a:lnTo>
                  <a:pt x="11695" y="401"/>
                </a:lnTo>
                <a:lnTo>
                  <a:pt x="11672" y="357"/>
                </a:lnTo>
                <a:lnTo>
                  <a:pt x="11645" y="315"/>
                </a:lnTo>
                <a:lnTo>
                  <a:pt x="11616" y="276"/>
                </a:lnTo>
                <a:lnTo>
                  <a:pt x="11583" y="238"/>
                </a:lnTo>
                <a:lnTo>
                  <a:pt x="11549" y="203"/>
                </a:lnTo>
                <a:lnTo>
                  <a:pt x="11512" y="169"/>
                </a:lnTo>
                <a:lnTo>
                  <a:pt x="11472" y="140"/>
                </a:lnTo>
                <a:lnTo>
                  <a:pt x="11432" y="111"/>
                </a:lnTo>
                <a:lnTo>
                  <a:pt x="11388" y="86"/>
                </a:lnTo>
                <a:lnTo>
                  <a:pt x="11343" y="63"/>
                </a:lnTo>
                <a:lnTo>
                  <a:pt x="11297" y="46"/>
                </a:lnTo>
                <a:lnTo>
                  <a:pt x="11249" y="29"/>
                </a:lnTo>
                <a:lnTo>
                  <a:pt x="11199" y="17"/>
                </a:lnTo>
                <a:lnTo>
                  <a:pt x="11149" y="8"/>
                </a:lnTo>
                <a:lnTo>
                  <a:pt x="11098" y="2"/>
                </a:lnTo>
                <a:lnTo>
                  <a:pt x="11044" y="0"/>
                </a:lnTo>
                <a:lnTo>
                  <a:pt x="11044" y="0"/>
                </a:lnTo>
                <a:lnTo>
                  <a:pt x="10992" y="2"/>
                </a:lnTo>
                <a:lnTo>
                  <a:pt x="10940" y="8"/>
                </a:lnTo>
                <a:lnTo>
                  <a:pt x="10890" y="17"/>
                </a:lnTo>
                <a:lnTo>
                  <a:pt x="10840" y="29"/>
                </a:lnTo>
                <a:lnTo>
                  <a:pt x="10792" y="44"/>
                </a:lnTo>
                <a:lnTo>
                  <a:pt x="10746" y="63"/>
                </a:lnTo>
                <a:lnTo>
                  <a:pt x="10702" y="84"/>
                </a:lnTo>
                <a:lnTo>
                  <a:pt x="10660" y="109"/>
                </a:lnTo>
                <a:lnTo>
                  <a:pt x="10618" y="136"/>
                </a:lnTo>
                <a:lnTo>
                  <a:pt x="10579" y="167"/>
                </a:lnTo>
                <a:lnTo>
                  <a:pt x="10543" y="200"/>
                </a:lnTo>
                <a:lnTo>
                  <a:pt x="10508" y="234"/>
                </a:lnTo>
                <a:lnTo>
                  <a:pt x="10476" y="271"/>
                </a:lnTo>
                <a:lnTo>
                  <a:pt x="10447" y="311"/>
                </a:lnTo>
                <a:lnTo>
                  <a:pt x="10420" y="351"/>
                </a:lnTo>
                <a:lnTo>
                  <a:pt x="10395" y="395"/>
                </a:lnTo>
                <a:lnTo>
                  <a:pt x="10395" y="395"/>
                </a:lnTo>
                <a:lnTo>
                  <a:pt x="10387" y="393"/>
                </a:lnTo>
                <a:lnTo>
                  <a:pt x="10387" y="393"/>
                </a:lnTo>
                <a:lnTo>
                  <a:pt x="10360" y="395"/>
                </a:lnTo>
                <a:lnTo>
                  <a:pt x="10333" y="397"/>
                </a:lnTo>
                <a:lnTo>
                  <a:pt x="10308" y="401"/>
                </a:lnTo>
                <a:lnTo>
                  <a:pt x="10284" y="407"/>
                </a:lnTo>
                <a:lnTo>
                  <a:pt x="10259" y="413"/>
                </a:lnTo>
                <a:lnTo>
                  <a:pt x="10236" y="420"/>
                </a:lnTo>
                <a:lnTo>
                  <a:pt x="10212" y="430"/>
                </a:lnTo>
                <a:lnTo>
                  <a:pt x="10189" y="441"/>
                </a:lnTo>
                <a:lnTo>
                  <a:pt x="10168" y="453"/>
                </a:lnTo>
                <a:lnTo>
                  <a:pt x="10147" y="464"/>
                </a:lnTo>
                <a:lnTo>
                  <a:pt x="10126" y="480"/>
                </a:lnTo>
                <a:lnTo>
                  <a:pt x="10107" y="495"/>
                </a:lnTo>
                <a:lnTo>
                  <a:pt x="10088" y="510"/>
                </a:lnTo>
                <a:lnTo>
                  <a:pt x="10070" y="528"/>
                </a:lnTo>
                <a:lnTo>
                  <a:pt x="10053" y="547"/>
                </a:lnTo>
                <a:lnTo>
                  <a:pt x="10038" y="564"/>
                </a:lnTo>
                <a:lnTo>
                  <a:pt x="10038" y="564"/>
                </a:lnTo>
                <a:lnTo>
                  <a:pt x="9990" y="553"/>
                </a:lnTo>
                <a:lnTo>
                  <a:pt x="9940" y="545"/>
                </a:lnTo>
                <a:lnTo>
                  <a:pt x="9888" y="539"/>
                </a:lnTo>
                <a:lnTo>
                  <a:pt x="9836" y="537"/>
                </a:lnTo>
                <a:lnTo>
                  <a:pt x="9836" y="537"/>
                </a:lnTo>
                <a:lnTo>
                  <a:pt x="9790" y="539"/>
                </a:lnTo>
                <a:lnTo>
                  <a:pt x="9746" y="543"/>
                </a:lnTo>
                <a:lnTo>
                  <a:pt x="9702" y="549"/>
                </a:lnTo>
                <a:lnTo>
                  <a:pt x="9658" y="558"/>
                </a:lnTo>
                <a:lnTo>
                  <a:pt x="9615" y="572"/>
                </a:lnTo>
                <a:lnTo>
                  <a:pt x="9573" y="585"/>
                </a:lnTo>
                <a:lnTo>
                  <a:pt x="9533" y="602"/>
                </a:lnTo>
                <a:lnTo>
                  <a:pt x="9494" y="622"/>
                </a:lnTo>
                <a:lnTo>
                  <a:pt x="9494" y="622"/>
                </a:lnTo>
                <a:lnTo>
                  <a:pt x="9462" y="591"/>
                </a:lnTo>
                <a:lnTo>
                  <a:pt x="9427" y="562"/>
                </a:lnTo>
                <a:lnTo>
                  <a:pt x="9391" y="539"/>
                </a:lnTo>
                <a:lnTo>
                  <a:pt x="9350" y="518"/>
                </a:lnTo>
                <a:lnTo>
                  <a:pt x="9329" y="510"/>
                </a:lnTo>
                <a:lnTo>
                  <a:pt x="9308" y="503"/>
                </a:lnTo>
                <a:lnTo>
                  <a:pt x="9287" y="495"/>
                </a:lnTo>
                <a:lnTo>
                  <a:pt x="9264" y="489"/>
                </a:lnTo>
                <a:lnTo>
                  <a:pt x="9241" y="485"/>
                </a:lnTo>
                <a:lnTo>
                  <a:pt x="9218" y="484"/>
                </a:lnTo>
                <a:lnTo>
                  <a:pt x="9195" y="482"/>
                </a:lnTo>
                <a:lnTo>
                  <a:pt x="9172" y="480"/>
                </a:lnTo>
                <a:lnTo>
                  <a:pt x="9172" y="480"/>
                </a:lnTo>
                <a:lnTo>
                  <a:pt x="9147" y="482"/>
                </a:lnTo>
                <a:lnTo>
                  <a:pt x="9120" y="484"/>
                </a:lnTo>
                <a:lnTo>
                  <a:pt x="9097" y="487"/>
                </a:lnTo>
                <a:lnTo>
                  <a:pt x="9072" y="491"/>
                </a:lnTo>
                <a:lnTo>
                  <a:pt x="9049" y="497"/>
                </a:lnTo>
                <a:lnTo>
                  <a:pt x="9026" y="505"/>
                </a:lnTo>
                <a:lnTo>
                  <a:pt x="9003" y="514"/>
                </a:lnTo>
                <a:lnTo>
                  <a:pt x="8980" y="524"/>
                </a:lnTo>
                <a:lnTo>
                  <a:pt x="8980" y="524"/>
                </a:lnTo>
                <a:lnTo>
                  <a:pt x="8959" y="497"/>
                </a:lnTo>
                <a:lnTo>
                  <a:pt x="8936" y="470"/>
                </a:lnTo>
                <a:lnTo>
                  <a:pt x="8913" y="447"/>
                </a:lnTo>
                <a:lnTo>
                  <a:pt x="8886" y="424"/>
                </a:lnTo>
                <a:lnTo>
                  <a:pt x="8859" y="401"/>
                </a:lnTo>
                <a:lnTo>
                  <a:pt x="8832" y="382"/>
                </a:lnTo>
                <a:lnTo>
                  <a:pt x="8801" y="363"/>
                </a:lnTo>
                <a:lnTo>
                  <a:pt x="8772" y="345"/>
                </a:lnTo>
                <a:lnTo>
                  <a:pt x="8740" y="332"/>
                </a:lnTo>
                <a:lnTo>
                  <a:pt x="8707" y="318"/>
                </a:lnTo>
                <a:lnTo>
                  <a:pt x="8675" y="307"/>
                </a:lnTo>
                <a:lnTo>
                  <a:pt x="8640" y="297"/>
                </a:lnTo>
                <a:lnTo>
                  <a:pt x="8605" y="290"/>
                </a:lnTo>
                <a:lnTo>
                  <a:pt x="8569" y="284"/>
                </a:lnTo>
                <a:lnTo>
                  <a:pt x="8534" y="280"/>
                </a:lnTo>
                <a:lnTo>
                  <a:pt x="8496" y="280"/>
                </a:lnTo>
                <a:lnTo>
                  <a:pt x="8496" y="280"/>
                </a:lnTo>
                <a:lnTo>
                  <a:pt x="8456" y="280"/>
                </a:lnTo>
                <a:lnTo>
                  <a:pt x="8417" y="284"/>
                </a:lnTo>
                <a:lnTo>
                  <a:pt x="8379" y="292"/>
                </a:lnTo>
                <a:lnTo>
                  <a:pt x="8340" y="299"/>
                </a:lnTo>
                <a:lnTo>
                  <a:pt x="8304" y="311"/>
                </a:lnTo>
                <a:lnTo>
                  <a:pt x="8268" y="324"/>
                </a:lnTo>
                <a:lnTo>
                  <a:pt x="8233" y="340"/>
                </a:lnTo>
                <a:lnTo>
                  <a:pt x="8198" y="359"/>
                </a:lnTo>
                <a:lnTo>
                  <a:pt x="8168" y="378"/>
                </a:lnTo>
                <a:lnTo>
                  <a:pt x="8137" y="399"/>
                </a:lnTo>
                <a:lnTo>
                  <a:pt x="8106" y="422"/>
                </a:lnTo>
                <a:lnTo>
                  <a:pt x="8079" y="449"/>
                </a:lnTo>
                <a:lnTo>
                  <a:pt x="8052" y="476"/>
                </a:lnTo>
                <a:lnTo>
                  <a:pt x="8028" y="505"/>
                </a:lnTo>
                <a:lnTo>
                  <a:pt x="8004" y="533"/>
                </a:lnTo>
                <a:lnTo>
                  <a:pt x="7985" y="566"/>
                </a:lnTo>
                <a:lnTo>
                  <a:pt x="7985" y="566"/>
                </a:lnTo>
                <a:lnTo>
                  <a:pt x="7941" y="553"/>
                </a:lnTo>
                <a:lnTo>
                  <a:pt x="7897" y="545"/>
                </a:lnTo>
                <a:lnTo>
                  <a:pt x="7851" y="539"/>
                </a:lnTo>
                <a:lnTo>
                  <a:pt x="7805" y="537"/>
                </a:lnTo>
                <a:lnTo>
                  <a:pt x="7805" y="537"/>
                </a:lnTo>
                <a:lnTo>
                  <a:pt x="7770" y="539"/>
                </a:lnTo>
                <a:lnTo>
                  <a:pt x="7736" y="541"/>
                </a:lnTo>
                <a:lnTo>
                  <a:pt x="7703" y="545"/>
                </a:lnTo>
                <a:lnTo>
                  <a:pt x="7670" y="553"/>
                </a:lnTo>
                <a:lnTo>
                  <a:pt x="7638" y="560"/>
                </a:lnTo>
                <a:lnTo>
                  <a:pt x="7607" y="570"/>
                </a:lnTo>
                <a:lnTo>
                  <a:pt x="7576" y="583"/>
                </a:lnTo>
                <a:lnTo>
                  <a:pt x="7548" y="595"/>
                </a:lnTo>
                <a:lnTo>
                  <a:pt x="7548" y="595"/>
                </a:lnTo>
                <a:lnTo>
                  <a:pt x="7532" y="578"/>
                </a:lnTo>
                <a:lnTo>
                  <a:pt x="7515" y="562"/>
                </a:lnTo>
                <a:lnTo>
                  <a:pt x="7498" y="547"/>
                </a:lnTo>
                <a:lnTo>
                  <a:pt x="7480" y="531"/>
                </a:lnTo>
                <a:lnTo>
                  <a:pt x="7461" y="518"/>
                </a:lnTo>
                <a:lnTo>
                  <a:pt x="7442" y="505"/>
                </a:lnTo>
                <a:lnTo>
                  <a:pt x="7421" y="493"/>
                </a:lnTo>
                <a:lnTo>
                  <a:pt x="7400" y="482"/>
                </a:lnTo>
                <a:lnTo>
                  <a:pt x="7379" y="472"/>
                </a:lnTo>
                <a:lnTo>
                  <a:pt x="7356" y="464"/>
                </a:lnTo>
                <a:lnTo>
                  <a:pt x="7332" y="457"/>
                </a:lnTo>
                <a:lnTo>
                  <a:pt x="7309" y="451"/>
                </a:lnTo>
                <a:lnTo>
                  <a:pt x="7286" y="447"/>
                </a:lnTo>
                <a:lnTo>
                  <a:pt x="7261" y="443"/>
                </a:lnTo>
                <a:lnTo>
                  <a:pt x="7236" y="441"/>
                </a:lnTo>
                <a:lnTo>
                  <a:pt x="7212" y="439"/>
                </a:lnTo>
                <a:lnTo>
                  <a:pt x="7212" y="439"/>
                </a:lnTo>
                <a:lnTo>
                  <a:pt x="7181" y="441"/>
                </a:lnTo>
                <a:lnTo>
                  <a:pt x="7150" y="445"/>
                </a:lnTo>
                <a:lnTo>
                  <a:pt x="7121" y="449"/>
                </a:lnTo>
                <a:lnTo>
                  <a:pt x="7092" y="457"/>
                </a:lnTo>
                <a:lnTo>
                  <a:pt x="7064" y="466"/>
                </a:lnTo>
                <a:lnTo>
                  <a:pt x="7037" y="476"/>
                </a:lnTo>
                <a:lnTo>
                  <a:pt x="7010" y="489"/>
                </a:lnTo>
                <a:lnTo>
                  <a:pt x="6985" y="503"/>
                </a:lnTo>
                <a:lnTo>
                  <a:pt x="6960" y="518"/>
                </a:lnTo>
                <a:lnTo>
                  <a:pt x="6937" y="535"/>
                </a:lnTo>
                <a:lnTo>
                  <a:pt x="6914" y="554"/>
                </a:lnTo>
                <a:lnTo>
                  <a:pt x="6895" y="576"/>
                </a:lnTo>
                <a:lnTo>
                  <a:pt x="6876" y="597"/>
                </a:lnTo>
                <a:lnTo>
                  <a:pt x="6856" y="620"/>
                </a:lnTo>
                <a:lnTo>
                  <a:pt x="6841" y="643"/>
                </a:lnTo>
                <a:lnTo>
                  <a:pt x="6826" y="668"/>
                </a:lnTo>
                <a:lnTo>
                  <a:pt x="6826" y="668"/>
                </a:lnTo>
                <a:lnTo>
                  <a:pt x="6778" y="658"/>
                </a:lnTo>
                <a:lnTo>
                  <a:pt x="6728" y="650"/>
                </a:lnTo>
                <a:lnTo>
                  <a:pt x="6678" y="647"/>
                </a:lnTo>
                <a:lnTo>
                  <a:pt x="6628" y="645"/>
                </a:lnTo>
                <a:lnTo>
                  <a:pt x="6628" y="645"/>
                </a:lnTo>
                <a:lnTo>
                  <a:pt x="6591" y="645"/>
                </a:lnTo>
                <a:lnTo>
                  <a:pt x="6557" y="649"/>
                </a:lnTo>
                <a:lnTo>
                  <a:pt x="6520" y="650"/>
                </a:lnTo>
                <a:lnTo>
                  <a:pt x="6486" y="656"/>
                </a:lnTo>
                <a:lnTo>
                  <a:pt x="6451" y="664"/>
                </a:lnTo>
                <a:lnTo>
                  <a:pt x="6419" y="672"/>
                </a:lnTo>
                <a:lnTo>
                  <a:pt x="6384" y="679"/>
                </a:lnTo>
                <a:lnTo>
                  <a:pt x="6351" y="691"/>
                </a:lnTo>
                <a:lnTo>
                  <a:pt x="6351" y="691"/>
                </a:lnTo>
                <a:lnTo>
                  <a:pt x="6342" y="672"/>
                </a:lnTo>
                <a:lnTo>
                  <a:pt x="6330" y="654"/>
                </a:lnTo>
                <a:lnTo>
                  <a:pt x="6317" y="639"/>
                </a:lnTo>
                <a:lnTo>
                  <a:pt x="6303" y="622"/>
                </a:lnTo>
                <a:lnTo>
                  <a:pt x="6290" y="608"/>
                </a:lnTo>
                <a:lnTo>
                  <a:pt x="6273" y="593"/>
                </a:lnTo>
                <a:lnTo>
                  <a:pt x="6257" y="581"/>
                </a:lnTo>
                <a:lnTo>
                  <a:pt x="6240" y="570"/>
                </a:lnTo>
                <a:lnTo>
                  <a:pt x="6221" y="558"/>
                </a:lnTo>
                <a:lnTo>
                  <a:pt x="6202" y="549"/>
                </a:lnTo>
                <a:lnTo>
                  <a:pt x="6182" y="541"/>
                </a:lnTo>
                <a:lnTo>
                  <a:pt x="6161" y="535"/>
                </a:lnTo>
                <a:lnTo>
                  <a:pt x="6140" y="530"/>
                </a:lnTo>
                <a:lnTo>
                  <a:pt x="6119" y="526"/>
                </a:lnTo>
                <a:lnTo>
                  <a:pt x="6098" y="524"/>
                </a:lnTo>
                <a:lnTo>
                  <a:pt x="6075" y="522"/>
                </a:lnTo>
                <a:lnTo>
                  <a:pt x="6075" y="522"/>
                </a:lnTo>
                <a:lnTo>
                  <a:pt x="6056" y="524"/>
                </a:lnTo>
                <a:lnTo>
                  <a:pt x="6036" y="524"/>
                </a:lnTo>
                <a:lnTo>
                  <a:pt x="6000" y="531"/>
                </a:lnTo>
                <a:lnTo>
                  <a:pt x="6000" y="531"/>
                </a:lnTo>
                <a:lnTo>
                  <a:pt x="5975" y="497"/>
                </a:lnTo>
                <a:lnTo>
                  <a:pt x="5946" y="462"/>
                </a:lnTo>
                <a:lnTo>
                  <a:pt x="5916" y="432"/>
                </a:lnTo>
                <a:lnTo>
                  <a:pt x="5885" y="401"/>
                </a:lnTo>
                <a:lnTo>
                  <a:pt x="5850" y="372"/>
                </a:lnTo>
                <a:lnTo>
                  <a:pt x="5816" y="347"/>
                </a:lnTo>
                <a:lnTo>
                  <a:pt x="5779" y="322"/>
                </a:lnTo>
                <a:lnTo>
                  <a:pt x="5741" y="301"/>
                </a:lnTo>
                <a:lnTo>
                  <a:pt x="5700" y="282"/>
                </a:lnTo>
                <a:lnTo>
                  <a:pt x="5660" y="265"/>
                </a:lnTo>
                <a:lnTo>
                  <a:pt x="5618" y="249"/>
                </a:lnTo>
                <a:lnTo>
                  <a:pt x="5574" y="238"/>
                </a:lnTo>
                <a:lnTo>
                  <a:pt x="5530" y="228"/>
                </a:lnTo>
                <a:lnTo>
                  <a:pt x="5484" y="221"/>
                </a:lnTo>
                <a:lnTo>
                  <a:pt x="5437" y="217"/>
                </a:lnTo>
                <a:lnTo>
                  <a:pt x="5391" y="215"/>
                </a:lnTo>
                <a:lnTo>
                  <a:pt x="5391" y="215"/>
                </a:lnTo>
                <a:lnTo>
                  <a:pt x="5334" y="217"/>
                </a:lnTo>
                <a:lnTo>
                  <a:pt x="5278" y="223"/>
                </a:lnTo>
                <a:lnTo>
                  <a:pt x="5224" y="234"/>
                </a:lnTo>
                <a:lnTo>
                  <a:pt x="5171" y="248"/>
                </a:lnTo>
                <a:lnTo>
                  <a:pt x="5121" y="267"/>
                </a:lnTo>
                <a:lnTo>
                  <a:pt x="5071" y="288"/>
                </a:lnTo>
                <a:lnTo>
                  <a:pt x="5023" y="313"/>
                </a:lnTo>
                <a:lnTo>
                  <a:pt x="4977" y="340"/>
                </a:lnTo>
                <a:lnTo>
                  <a:pt x="4934" y="372"/>
                </a:lnTo>
                <a:lnTo>
                  <a:pt x="4894" y="405"/>
                </a:lnTo>
                <a:lnTo>
                  <a:pt x="4856" y="443"/>
                </a:lnTo>
                <a:lnTo>
                  <a:pt x="4819" y="482"/>
                </a:lnTo>
                <a:lnTo>
                  <a:pt x="4787" y="524"/>
                </a:lnTo>
                <a:lnTo>
                  <a:pt x="4758" y="568"/>
                </a:lnTo>
                <a:lnTo>
                  <a:pt x="4731" y="616"/>
                </a:lnTo>
                <a:lnTo>
                  <a:pt x="4708" y="664"/>
                </a:lnTo>
                <a:lnTo>
                  <a:pt x="4708" y="664"/>
                </a:lnTo>
                <a:lnTo>
                  <a:pt x="4668" y="635"/>
                </a:lnTo>
                <a:lnTo>
                  <a:pt x="4627" y="610"/>
                </a:lnTo>
                <a:lnTo>
                  <a:pt x="4583" y="589"/>
                </a:lnTo>
                <a:lnTo>
                  <a:pt x="4537" y="572"/>
                </a:lnTo>
                <a:lnTo>
                  <a:pt x="4491" y="556"/>
                </a:lnTo>
                <a:lnTo>
                  <a:pt x="4441" y="547"/>
                </a:lnTo>
                <a:lnTo>
                  <a:pt x="4391" y="539"/>
                </a:lnTo>
                <a:lnTo>
                  <a:pt x="4339" y="537"/>
                </a:lnTo>
                <a:lnTo>
                  <a:pt x="4339" y="537"/>
                </a:lnTo>
                <a:lnTo>
                  <a:pt x="4305" y="537"/>
                </a:lnTo>
                <a:lnTo>
                  <a:pt x="4272" y="541"/>
                </a:lnTo>
                <a:lnTo>
                  <a:pt x="4239" y="545"/>
                </a:lnTo>
                <a:lnTo>
                  <a:pt x="4207" y="553"/>
                </a:lnTo>
                <a:lnTo>
                  <a:pt x="4174" y="560"/>
                </a:lnTo>
                <a:lnTo>
                  <a:pt x="4143" y="570"/>
                </a:lnTo>
                <a:lnTo>
                  <a:pt x="4115" y="581"/>
                </a:lnTo>
                <a:lnTo>
                  <a:pt x="4084" y="595"/>
                </a:lnTo>
                <a:lnTo>
                  <a:pt x="4055" y="608"/>
                </a:lnTo>
                <a:lnTo>
                  <a:pt x="4028" y="624"/>
                </a:lnTo>
                <a:lnTo>
                  <a:pt x="4001" y="641"/>
                </a:lnTo>
                <a:lnTo>
                  <a:pt x="3976" y="660"/>
                </a:lnTo>
                <a:lnTo>
                  <a:pt x="3951" y="681"/>
                </a:lnTo>
                <a:lnTo>
                  <a:pt x="3926" y="702"/>
                </a:lnTo>
                <a:lnTo>
                  <a:pt x="3905" y="723"/>
                </a:lnTo>
                <a:lnTo>
                  <a:pt x="3884" y="748"/>
                </a:lnTo>
                <a:lnTo>
                  <a:pt x="3884" y="748"/>
                </a:lnTo>
                <a:lnTo>
                  <a:pt x="3850" y="737"/>
                </a:lnTo>
                <a:lnTo>
                  <a:pt x="3817" y="729"/>
                </a:lnTo>
                <a:lnTo>
                  <a:pt x="3780" y="723"/>
                </a:lnTo>
                <a:lnTo>
                  <a:pt x="3744" y="721"/>
                </a:lnTo>
                <a:lnTo>
                  <a:pt x="3744" y="721"/>
                </a:lnTo>
                <a:lnTo>
                  <a:pt x="3715" y="723"/>
                </a:lnTo>
                <a:lnTo>
                  <a:pt x="3686" y="725"/>
                </a:lnTo>
                <a:lnTo>
                  <a:pt x="3660" y="731"/>
                </a:lnTo>
                <a:lnTo>
                  <a:pt x="3633" y="739"/>
                </a:lnTo>
                <a:lnTo>
                  <a:pt x="3606" y="746"/>
                </a:lnTo>
                <a:lnTo>
                  <a:pt x="3581" y="758"/>
                </a:lnTo>
                <a:lnTo>
                  <a:pt x="3556" y="769"/>
                </a:lnTo>
                <a:lnTo>
                  <a:pt x="3533" y="785"/>
                </a:lnTo>
                <a:lnTo>
                  <a:pt x="3510" y="800"/>
                </a:lnTo>
                <a:lnTo>
                  <a:pt x="3491" y="817"/>
                </a:lnTo>
                <a:lnTo>
                  <a:pt x="3469" y="835"/>
                </a:lnTo>
                <a:lnTo>
                  <a:pt x="3452" y="854"/>
                </a:lnTo>
                <a:lnTo>
                  <a:pt x="3435" y="875"/>
                </a:lnTo>
                <a:lnTo>
                  <a:pt x="3420" y="898"/>
                </a:lnTo>
                <a:lnTo>
                  <a:pt x="3404" y="921"/>
                </a:lnTo>
                <a:lnTo>
                  <a:pt x="3393" y="946"/>
                </a:lnTo>
                <a:lnTo>
                  <a:pt x="3393" y="946"/>
                </a:lnTo>
                <a:lnTo>
                  <a:pt x="3348" y="934"/>
                </a:lnTo>
                <a:lnTo>
                  <a:pt x="3302" y="927"/>
                </a:lnTo>
                <a:lnTo>
                  <a:pt x="3256" y="923"/>
                </a:lnTo>
                <a:lnTo>
                  <a:pt x="3210" y="921"/>
                </a:lnTo>
                <a:lnTo>
                  <a:pt x="3210" y="921"/>
                </a:lnTo>
                <a:lnTo>
                  <a:pt x="3162" y="923"/>
                </a:lnTo>
                <a:lnTo>
                  <a:pt x="3116" y="927"/>
                </a:lnTo>
                <a:lnTo>
                  <a:pt x="3072" y="934"/>
                </a:lnTo>
                <a:lnTo>
                  <a:pt x="3026" y="946"/>
                </a:lnTo>
                <a:lnTo>
                  <a:pt x="3026" y="946"/>
                </a:lnTo>
                <a:lnTo>
                  <a:pt x="3020" y="915"/>
                </a:lnTo>
                <a:lnTo>
                  <a:pt x="3009" y="885"/>
                </a:lnTo>
                <a:lnTo>
                  <a:pt x="2997" y="856"/>
                </a:lnTo>
                <a:lnTo>
                  <a:pt x="2982" y="829"/>
                </a:lnTo>
                <a:lnTo>
                  <a:pt x="2966" y="804"/>
                </a:lnTo>
                <a:lnTo>
                  <a:pt x="2947" y="779"/>
                </a:lnTo>
                <a:lnTo>
                  <a:pt x="2926" y="756"/>
                </a:lnTo>
                <a:lnTo>
                  <a:pt x="2905" y="735"/>
                </a:lnTo>
                <a:lnTo>
                  <a:pt x="2880" y="716"/>
                </a:lnTo>
                <a:lnTo>
                  <a:pt x="2855" y="698"/>
                </a:lnTo>
                <a:lnTo>
                  <a:pt x="2828" y="683"/>
                </a:lnTo>
                <a:lnTo>
                  <a:pt x="2799" y="672"/>
                </a:lnTo>
                <a:lnTo>
                  <a:pt x="2769" y="660"/>
                </a:lnTo>
                <a:lnTo>
                  <a:pt x="2738" y="652"/>
                </a:lnTo>
                <a:lnTo>
                  <a:pt x="2707" y="649"/>
                </a:lnTo>
                <a:lnTo>
                  <a:pt x="2675" y="645"/>
                </a:lnTo>
                <a:lnTo>
                  <a:pt x="2675" y="645"/>
                </a:lnTo>
                <a:lnTo>
                  <a:pt x="2652" y="614"/>
                </a:lnTo>
                <a:lnTo>
                  <a:pt x="2627" y="585"/>
                </a:lnTo>
                <a:lnTo>
                  <a:pt x="2600" y="556"/>
                </a:lnTo>
                <a:lnTo>
                  <a:pt x="2571" y="531"/>
                </a:lnTo>
                <a:lnTo>
                  <a:pt x="2542" y="507"/>
                </a:lnTo>
                <a:lnTo>
                  <a:pt x="2511" y="484"/>
                </a:lnTo>
                <a:lnTo>
                  <a:pt x="2479" y="462"/>
                </a:lnTo>
                <a:lnTo>
                  <a:pt x="2444" y="443"/>
                </a:lnTo>
                <a:lnTo>
                  <a:pt x="2410" y="426"/>
                </a:lnTo>
                <a:lnTo>
                  <a:pt x="2375" y="413"/>
                </a:lnTo>
                <a:lnTo>
                  <a:pt x="2337" y="399"/>
                </a:lnTo>
                <a:lnTo>
                  <a:pt x="2298" y="388"/>
                </a:lnTo>
                <a:lnTo>
                  <a:pt x="2260" y="380"/>
                </a:lnTo>
                <a:lnTo>
                  <a:pt x="2220" y="374"/>
                </a:lnTo>
                <a:lnTo>
                  <a:pt x="2179" y="370"/>
                </a:lnTo>
                <a:lnTo>
                  <a:pt x="2139" y="368"/>
                </a:lnTo>
                <a:lnTo>
                  <a:pt x="2139" y="368"/>
                </a:lnTo>
                <a:lnTo>
                  <a:pt x="2110" y="368"/>
                </a:lnTo>
                <a:lnTo>
                  <a:pt x="2081" y="370"/>
                </a:lnTo>
                <a:lnTo>
                  <a:pt x="2052" y="374"/>
                </a:lnTo>
                <a:lnTo>
                  <a:pt x="2026" y="378"/>
                </a:lnTo>
                <a:lnTo>
                  <a:pt x="1997" y="384"/>
                </a:lnTo>
                <a:lnTo>
                  <a:pt x="1970" y="389"/>
                </a:lnTo>
                <a:lnTo>
                  <a:pt x="1945" y="397"/>
                </a:lnTo>
                <a:lnTo>
                  <a:pt x="1918" y="407"/>
                </a:lnTo>
                <a:lnTo>
                  <a:pt x="1893" y="416"/>
                </a:lnTo>
                <a:lnTo>
                  <a:pt x="1866" y="428"/>
                </a:lnTo>
                <a:lnTo>
                  <a:pt x="1818" y="451"/>
                </a:lnTo>
                <a:lnTo>
                  <a:pt x="1772" y="480"/>
                </a:lnTo>
                <a:lnTo>
                  <a:pt x="1730" y="512"/>
                </a:lnTo>
                <a:lnTo>
                  <a:pt x="1688" y="547"/>
                </a:lnTo>
                <a:lnTo>
                  <a:pt x="1651" y="585"/>
                </a:lnTo>
                <a:lnTo>
                  <a:pt x="1617" y="627"/>
                </a:lnTo>
                <a:lnTo>
                  <a:pt x="1586" y="672"/>
                </a:lnTo>
                <a:lnTo>
                  <a:pt x="1559" y="718"/>
                </a:lnTo>
                <a:lnTo>
                  <a:pt x="1534" y="767"/>
                </a:lnTo>
                <a:lnTo>
                  <a:pt x="1524" y="792"/>
                </a:lnTo>
                <a:lnTo>
                  <a:pt x="1515" y="819"/>
                </a:lnTo>
                <a:lnTo>
                  <a:pt x="1507" y="846"/>
                </a:lnTo>
                <a:lnTo>
                  <a:pt x="1500" y="873"/>
                </a:lnTo>
                <a:lnTo>
                  <a:pt x="1500" y="873"/>
                </a:lnTo>
                <a:lnTo>
                  <a:pt x="1467" y="856"/>
                </a:lnTo>
                <a:lnTo>
                  <a:pt x="1434" y="840"/>
                </a:lnTo>
                <a:lnTo>
                  <a:pt x="1400" y="829"/>
                </a:lnTo>
                <a:lnTo>
                  <a:pt x="1363" y="817"/>
                </a:lnTo>
                <a:lnTo>
                  <a:pt x="1327" y="810"/>
                </a:lnTo>
                <a:lnTo>
                  <a:pt x="1290" y="804"/>
                </a:lnTo>
                <a:lnTo>
                  <a:pt x="1252" y="800"/>
                </a:lnTo>
                <a:lnTo>
                  <a:pt x="1213" y="798"/>
                </a:lnTo>
                <a:lnTo>
                  <a:pt x="1213" y="798"/>
                </a:lnTo>
                <a:lnTo>
                  <a:pt x="1187" y="798"/>
                </a:lnTo>
                <a:lnTo>
                  <a:pt x="1160" y="800"/>
                </a:lnTo>
                <a:lnTo>
                  <a:pt x="1133" y="804"/>
                </a:lnTo>
                <a:lnTo>
                  <a:pt x="1108" y="808"/>
                </a:lnTo>
                <a:lnTo>
                  <a:pt x="1081" y="814"/>
                </a:lnTo>
                <a:lnTo>
                  <a:pt x="1056" y="819"/>
                </a:lnTo>
                <a:lnTo>
                  <a:pt x="1008" y="835"/>
                </a:lnTo>
                <a:lnTo>
                  <a:pt x="960" y="856"/>
                </a:lnTo>
                <a:lnTo>
                  <a:pt x="916" y="879"/>
                </a:lnTo>
                <a:lnTo>
                  <a:pt x="874" y="906"/>
                </a:lnTo>
                <a:lnTo>
                  <a:pt x="833" y="936"/>
                </a:lnTo>
                <a:lnTo>
                  <a:pt x="833" y="936"/>
                </a:lnTo>
                <a:lnTo>
                  <a:pt x="812" y="894"/>
                </a:lnTo>
                <a:lnTo>
                  <a:pt x="789" y="852"/>
                </a:lnTo>
                <a:lnTo>
                  <a:pt x="762" y="812"/>
                </a:lnTo>
                <a:lnTo>
                  <a:pt x="732" y="775"/>
                </a:lnTo>
                <a:lnTo>
                  <a:pt x="699" y="741"/>
                </a:lnTo>
                <a:lnTo>
                  <a:pt x="664" y="706"/>
                </a:lnTo>
                <a:lnTo>
                  <a:pt x="628" y="677"/>
                </a:lnTo>
                <a:lnTo>
                  <a:pt x="589" y="649"/>
                </a:lnTo>
                <a:lnTo>
                  <a:pt x="549" y="624"/>
                </a:lnTo>
                <a:lnTo>
                  <a:pt x="507" y="602"/>
                </a:lnTo>
                <a:lnTo>
                  <a:pt x="463" y="583"/>
                </a:lnTo>
                <a:lnTo>
                  <a:pt x="417" y="566"/>
                </a:lnTo>
                <a:lnTo>
                  <a:pt x="369" y="554"/>
                </a:lnTo>
                <a:lnTo>
                  <a:pt x="321" y="545"/>
                </a:lnTo>
                <a:lnTo>
                  <a:pt x="271" y="539"/>
                </a:lnTo>
                <a:lnTo>
                  <a:pt x="219" y="537"/>
                </a:lnTo>
                <a:lnTo>
                  <a:pt x="219" y="537"/>
                </a:lnTo>
                <a:lnTo>
                  <a:pt x="190" y="537"/>
                </a:lnTo>
                <a:lnTo>
                  <a:pt x="161" y="539"/>
                </a:lnTo>
                <a:lnTo>
                  <a:pt x="134" y="543"/>
                </a:lnTo>
                <a:lnTo>
                  <a:pt x="106" y="547"/>
                </a:lnTo>
                <a:lnTo>
                  <a:pt x="52" y="558"/>
                </a:lnTo>
                <a:lnTo>
                  <a:pt x="0" y="574"/>
                </a:lnTo>
                <a:lnTo>
                  <a:pt x="0" y="1604"/>
                </a:lnTo>
                <a:lnTo>
                  <a:pt x="15360" y="1604"/>
                </a:lnTo>
                <a:lnTo>
                  <a:pt x="15360" y="1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solidFill>
                <a:schemeClr val="tx2"/>
              </a:solidFill>
              <a:ea typeface="方正黑体简体" panose="03000509000000000000" pitchFamily="65" charset="-122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551803" y="3011447"/>
            <a:ext cx="379919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000">
                <a:solidFill>
                  <a:schemeClr val="bg1">
                    <a:lumMod val="75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Lorem ipsum dolor sit amet, consectetuer adipiscing elit.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551803" y="3413094"/>
            <a:ext cx="3931077" cy="11372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70000"/>
              </a:lnSpc>
            </a:pPr>
            <a:r>
              <a:rPr lang="zh-CN" altLang="en-ID" sz="1000">
                <a:solidFill>
                  <a:schemeClr val="bg2">
                    <a:lumMod val="50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  <a:endParaRPr lang="en-ID" sz="1000">
              <a:solidFill>
                <a:schemeClr val="bg1">
                  <a:lumMod val="50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  <p:pic>
        <p:nvPicPr>
          <p:cNvPr id="4" name="图片占位符 3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570" r="24570"/>
          <a:stretch>
            <a:fillRect/>
          </a:stretch>
        </p:blipFill>
        <p:spPr/>
      </p:pic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8" grpId="0"/>
      <p:bldP spid="1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3" name="AutoShape 291"/>
          <p:cNvSpPr>
            <a:spLocks noChangeAspect="1" noChangeArrowheads="1" noTextEdit="1"/>
          </p:cNvSpPr>
          <p:nvPr/>
        </p:nvSpPr>
        <p:spPr bwMode="auto">
          <a:xfrm>
            <a:off x="2085975" y="0"/>
            <a:ext cx="802005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3643" name="Freeform 322"/>
          <p:cNvSpPr/>
          <p:nvPr/>
        </p:nvSpPr>
        <p:spPr bwMode="auto">
          <a:xfrm>
            <a:off x="2371725" y="4856163"/>
            <a:ext cx="1384300" cy="1639888"/>
          </a:xfrm>
          <a:custGeom>
            <a:avLst/>
            <a:gdLst>
              <a:gd name="T0" fmla="*/ 492 w 872"/>
              <a:gd name="T1" fmla="*/ 0 h 1033"/>
              <a:gd name="T2" fmla="*/ 413 w 872"/>
              <a:gd name="T3" fmla="*/ 11 h 1033"/>
              <a:gd name="T4" fmla="*/ 341 w 872"/>
              <a:gd name="T5" fmla="*/ 32 h 1033"/>
              <a:gd name="T6" fmla="*/ 271 w 872"/>
              <a:gd name="T7" fmla="*/ 61 h 1033"/>
              <a:gd name="T8" fmla="*/ 208 w 872"/>
              <a:gd name="T9" fmla="*/ 103 h 1033"/>
              <a:gd name="T10" fmla="*/ 153 w 872"/>
              <a:gd name="T11" fmla="*/ 152 h 1033"/>
              <a:gd name="T12" fmla="*/ 104 w 872"/>
              <a:gd name="T13" fmla="*/ 207 h 1033"/>
              <a:gd name="T14" fmla="*/ 63 w 872"/>
              <a:gd name="T15" fmla="*/ 270 h 1033"/>
              <a:gd name="T16" fmla="*/ 31 w 872"/>
              <a:gd name="T17" fmla="*/ 339 h 1033"/>
              <a:gd name="T18" fmla="*/ 10 w 872"/>
              <a:gd name="T19" fmla="*/ 412 h 1033"/>
              <a:gd name="T20" fmla="*/ 2 w 872"/>
              <a:gd name="T21" fmla="*/ 491 h 1033"/>
              <a:gd name="T22" fmla="*/ 2 w 872"/>
              <a:gd name="T23" fmla="*/ 543 h 1033"/>
              <a:gd name="T24" fmla="*/ 10 w 872"/>
              <a:gd name="T25" fmla="*/ 621 h 1033"/>
              <a:gd name="T26" fmla="*/ 31 w 872"/>
              <a:gd name="T27" fmla="*/ 694 h 1033"/>
              <a:gd name="T28" fmla="*/ 63 w 872"/>
              <a:gd name="T29" fmla="*/ 764 h 1033"/>
              <a:gd name="T30" fmla="*/ 104 w 872"/>
              <a:gd name="T31" fmla="*/ 826 h 1033"/>
              <a:gd name="T32" fmla="*/ 153 w 872"/>
              <a:gd name="T33" fmla="*/ 882 h 1033"/>
              <a:gd name="T34" fmla="*/ 208 w 872"/>
              <a:gd name="T35" fmla="*/ 930 h 1033"/>
              <a:gd name="T36" fmla="*/ 271 w 872"/>
              <a:gd name="T37" fmla="*/ 972 h 1033"/>
              <a:gd name="T38" fmla="*/ 341 w 872"/>
              <a:gd name="T39" fmla="*/ 1002 h 1033"/>
              <a:gd name="T40" fmla="*/ 413 w 872"/>
              <a:gd name="T41" fmla="*/ 1023 h 1033"/>
              <a:gd name="T42" fmla="*/ 492 w 872"/>
              <a:gd name="T43" fmla="*/ 1033 h 1033"/>
              <a:gd name="T44" fmla="*/ 544 w 872"/>
              <a:gd name="T45" fmla="*/ 1033 h 1033"/>
              <a:gd name="T46" fmla="*/ 618 w 872"/>
              <a:gd name="T47" fmla="*/ 1024 h 1033"/>
              <a:gd name="T48" fmla="*/ 688 w 872"/>
              <a:gd name="T49" fmla="*/ 1005 h 1033"/>
              <a:gd name="T50" fmla="*/ 756 w 872"/>
              <a:gd name="T51" fmla="*/ 976 h 1033"/>
              <a:gd name="T52" fmla="*/ 817 w 872"/>
              <a:gd name="T53" fmla="*/ 939 h 1033"/>
              <a:gd name="T54" fmla="*/ 872 w 872"/>
              <a:gd name="T55" fmla="*/ 894 h 1033"/>
              <a:gd name="T56" fmla="*/ 846 w 872"/>
              <a:gd name="T57" fmla="*/ 859 h 1033"/>
              <a:gd name="T58" fmla="*/ 823 w 872"/>
              <a:gd name="T59" fmla="*/ 821 h 1033"/>
              <a:gd name="T60" fmla="*/ 738 w 872"/>
              <a:gd name="T61" fmla="*/ 790 h 1033"/>
              <a:gd name="T62" fmla="*/ 665 w 872"/>
              <a:gd name="T63" fmla="*/ 741 h 1033"/>
              <a:gd name="T64" fmla="*/ 606 w 872"/>
              <a:gd name="T65" fmla="*/ 675 h 1033"/>
              <a:gd name="T66" fmla="*/ 566 w 872"/>
              <a:gd name="T67" fmla="*/ 595 h 1033"/>
              <a:gd name="T68" fmla="*/ 547 w 872"/>
              <a:gd name="T69" fmla="*/ 506 h 1033"/>
              <a:gd name="T70" fmla="*/ 547 w 872"/>
              <a:gd name="T71" fmla="*/ 440 h 1033"/>
              <a:gd name="T72" fmla="*/ 568 w 872"/>
              <a:gd name="T73" fmla="*/ 346 h 1033"/>
              <a:gd name="T74" fmla="*/ 613 w 872"/>
              <a:gd name="T75" fmla="*/ 265 h 1033"/>
              <a:gd name="T76" fmla="*/ 679 w 872"/>
              <a:gd name="T77" fmla="*/ 197 h 1033"/>
              <a:gd name="T78" fmla="*/ 759 w 872"/>
              <a:gd name="T79" fmla="*/ 148 h 1033"/>
              <a:gd name="T80" fmla="*/ 851 w 872"/>
              <a:gd name="T81" fmla="*/ 122 h 1033"/>
              <a:gd name="T82" fmla="*/ 780 w 872"/>
              <a:gd name="T83" fmla="*/ 70 h 1033"/>
              <a:gd name="T84" fmla="*/ 655 w 872"/>
              <a:gd name="T85" fmla="*/ 18 h 1033"/>
              <a:gd name="T86" fmla="*/ 565 w 872"/>
              <a:gd name="T87" fmla="*/ 2 h 10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72" h="1033">
                <a:moveTo>
                  <a:pt x="518" y="0"/>
                </a:moveTo>
                <a:lnTo>
                  <a:pt x="518" y="0"/>
                </a:lnTo>
                <a:lnTo>
                  <a:pt x="492" y="0"/>
                </a:lnTo>
                <a:lnTo>
                  <a:pt x="464" y="2"/>
                </a:lnTo>
                <a:lnTo>
                  <a:pt x="440" y="6"/>
                </a:lnTo>
                <a:lnTo>
                  <a:pt x="413" y="11"/>
                </a:lnTo>
                <a:lnTo>
                  <a:pt x="389" y="16"/>
                </a:lnTo>
                <a:lnTo>
                  <a:pt x="363" y="23"/>
                </a:lnTo>
                <a:lnTo>
                  <a:pt x="341" y="32"/>
                </a:lnTo>
                <a:lnTo>
                  <a:pt x="316" y="40"/>
                </a:lnTo>
                <a:lnTo>
                  <a:pt x="294" y="51"/>
                </a:lnTo>
                <a:lnTo>
                  <a:pt x="271" y="61"/>
                </a:lnTo>
                <a:lnTo>
                  <a:pt x="250" y="75"/>
                </a:lnTo>
                <a:lnTo>
                  <a:pt x="229" y="87"/>
                </a:lnTo>
                <a:lnTo>
                  <a:pt x="208" y="103"/>
                </a:lnTo>
                <a:lnTo>
                  <a:pt x="189" y="117"/>
                </a:lnTo>
                <a:lnTo>
                  <a:pt x="170" y="134"/>
                </a:lnTo>
                <a:lnTo>
                  <a:pt x="153" y="152"/>
                </a:lnTo>
                <a:lnTo>
                  <a:pt x="136" y="169"/>
                </a:lnTo>
                <a:lnTo>
                  <a:pt x="118" y="188"/>
                </a:lnTo>
                <a:lnTo>
                  <a:pt x="104" y="207"/>
                </a:lnTo>
                <a:lnTo>
                  <a:pt x="89" y="228"/>
                </a:lnTo>
                <a:lnTo>
                  <a:pt x="75" y="249"/>
                </a:lnTo>
                <a:lnTo>
                  <a:pt x="63" y="270"/>
                </a:lnTo>
                <a:lnTo>
                  <a:pt x="52" y="292"/>
                </a:lnTo>
                <a:lnTo>
                  <a:pt x="42" y="315"/>
                </a:lnTo>
                <a:lnTo>
                  <a:pt x="31" y="339"/>
                </a:lnTo>
                <a:lnTo>
                  <a:pt x="24" y="364"/>
                </a:lnTo>
                <a:lnTo>
                  <a:pt x="17" y="388"/>
                </a:lnTo>
                <a:lnTo>
                  <a:pt x="10" y="412"/>
                </a:lnTo>
                <a:lnTo>
                  <a:pt x="7" y="438"/>
                </a:lnTo>
                <a:lnTo>
                  <a:pt x="3" y="465"/>
                </a:lnTo>
                <a:lnTo>
                  <a:pt x="2" y="491"/>
                </a:lnTo>
                <a:lnTo>
                  <a:pt x="0" y="517"/>
                </a:lnTo>
                <a:lnTo>
                  <a:pt x="0" y="517"/>
                </a:lnTo>
                <a:lnTo>
                  <a:pt x="2" y="543"/>
                </a:lnTo>
                <a:lnTo>
                  <a:pt x="3" y="569"/>
                </a:lnTo>
                <a:lnTo>
                  <a:pt x="7" y="595"/>
                </a:lnTo>
                <a:lnTo>
                  <a:pt x="10" y="621"/>
                </a:lnTo>
                <a:lnTo>
                  <a:pt x="17" y="645"/>
                </a:lnTo>
                <a:lnTo>
                  <a:pt x="24" y="670"/>
                </a:lnTo>
                <a:lnTo>
                  <a:pt x="31" y="694"/>
                </a:lnTo>
                <a:lnTo>
                  <a:pt x="42" y="718"/>
                </a:lnTo>
                <a:lnTo>
                  <a:pt x="52" y="741"/>
                </a:lnTo>
                <a:lnTo>
                  <a:pt x="63" y="764"/>
                </a:lnTo>
                <a:lnTo>
                  <a:pt x="75" y="784"/>
                </a:lnTo>
                <a:lnTo>
                  <a:pt x="89" y="805"/>
                </a:lnTo>
                <a:lnTo>
                  <a:pt x="104" y="826"/>
                </a:lnTo>
                <a:lnTo>
                  <a:pt x="118" y="845"/>
                </a:lnTo>
                <a:lnTo>
                  <a:pt x="136" y="864"/>
                </a:lnTo>
                <a:lnTo>
                  <a:pt x="153" y="882"/>
                </a:lnTo>
                <a:lnTo>
                  <a:pt x="170" y="899"/>
                </a:lnTo>
                <a:lnTo>
                  <a:pt x="189" y="917"/>
                </a:lnTo>
                <a:lnTo>
                  <a:pt x="208" y="930"/>
                </a:lnTo>
                <a:lnTo>
                  <a:pt x="229" y="946"/>
                </a:lnTo>
                <a:lnTo>
                  <a:pt x="250" y="958"/>
                </a:lnTo>
                <a:lnTo>
                  <a:pt x="271" y="972"/>
                </a:lnTo>
                <a:lnTo>
                  <a:pt x="294" y="983"/>
                </a:lnTo>
                <a:lnTo>
                  <a:pt x="316" y="993"/>
                </a:lnTo>
                <a:lnTo>
                  <a:pt x="341" y="1002"/>
                </a:lnTo>
                <a:lnTo>
                  <a:pt x="363" y="1010"/>
                </a:lnTo>
                <a:lnTo>
                  <a:pt x="389" y="1017"/>
                </a:lnTo>
                <a:lnTo>
                  <a:pt x="413" y="1023"/>
                </a:lnTo>
                <a:lnTo>
                  <a:pt x="440" y="1028"/>
                </a:lnTo>
                <a:lnTo>
                  <a:pt x="464" y="1031"/>
                </a:lnTo>
                <a:lnTo>
                  <a:pt x="492" y="1033"/>
                </a:lnTo>
                <a:lnTo>
                  <a:pt x="518" y="1033"/>
                </a:lnTo>
                <a:lnTo>
                  <a:pt x="518" y="1033"/>
                </a:lnTo>
                <a:lnTo>
                  <a:pt x="544" y="1033"/>
                </a:lnTo>
                <a:lnTo>
                  <a:pt x="568" y="1031"/>
                </a:lnTo>
                <a:lnTo>
                  <a:pt x="592" y="1028"/>
                </a:lnTo>
                <a:lnTo>
                  <a:pt x="618" y="1024"/>
                </a:lnTo>
                <a:lnTo>
                  <a:pt x="641" y="1019"/>
                </a:lnTo>
                <a:lnTo>
                  <a:pt x="665" y="1012"/>
                </a:lnTo>
                <a:lnTo>
                  <a:pt x="688" y="1005"/>
                </a:lnTo>
                <a:lnTo>
                  <a:pt x="711" y="996"/>
                </a:lnTo>
                <a:lnTo>
                  <a:pt x="733" y="986"/>
                </a:lnTo>
                <a:lnTo>
                  <a:pt x="756" y="976"/>
                </a:lnTo>
                <a:lnTo>
                  <a:pt x="777" y="965"/>
                </a:lnTo>
                <a:lnTo>
                  <a:pt x="797" y="951"/>
                </a:lnTo>
                <a:lnTo>
                  <a:pt x="817" y="939"/>
                </a:lnTo>
                <a:lnTo>
                  <a:pt x="836" y="923"/>
                </a:lnTo>
                <a:lnTo>
                  <a:pt x="855" y="910"/>
                </a:lnTo>
                <a:lnTo>
                  <a:pt x="872" y="894"/>
                </a:lnTo>
                <a:lnTo>
                  <a:pt x="872" y="894"/>
                </a:lnTo>
                <a:lnTo>
                  <a:pt x="858" y="877"/>
                </a:lnTo>
                <a:lnTo>
                  <a:pt x="846" y="859"/>
                </a:lnTo>
                <a:lnTo>
                  <a:pt x="834" y="840"/>
                </a:lnTo>
                <a:lnTo>
                  <a:pt x="823" y="821"/>
                </a:lnTo>
                <a:lnTo>
                  <a:pt x="823" y="821"/>
                </a:lnTo>
                <a:lnTo>
                  <a:pt x="794" y="814"/>
                </a:lnTo>
                <a:lnTo>
                  <a:pt x="766" y="804"/>
                </a:lnTo>
                <a:lnTo>
                  <a:pt x="738" y="790"/>
                </a:lnTo>
                <a:lnTo>
                  <a:pt x="712" y="776"/>
                </a:lnTo>
                <a:lnTo>
                  <a:pt x="688" y="758"/>
                </a:lnTo>
                <a:lnTo>
                  <a:pt x="665" y="741"/>
                </a:lnTo>
                <a:lnTo>
                  <a:pt x="645" y="720"/>
                </a:lnTo>
                <a:lnTo>
                  <a:pt x="625" y="697"/>
                </a:lnTo>
                <a:lnTo>
                  <a:pt x="606" y="675"/>
                </a:lnTo>
                <a:lnTo>
                  <a:pt x="591" y="649"/>
                </a:lnTo>
                <a:lnTo>
                  <a:pt x="579" y="623"/>
                </a:lnTo>
                <a:lnTo>
                  <a:pt x="566" y="595"/>
                </a:lnTo>
                <a:lnTo>
                  <a:pt x="558" y="565"/>
                </a:lnTo>
                <a:lnTo>
                  <a:pt x="551" y="536"/>
                </a:lnTo>
                <a:lnTo>
                  <a:pt x="547" y="506"/>
                </a:lnTo>
                <a:lnTo>
                  <a:pt x="546" y="475"/>
                </a:lnTo>
                <a:lnTo>
                  <a:pt x="546" y="475"/>
                </a:lnTo>
                <a:lnTo>
                  <a:pt x="547" y="440"/>
                </a:lnTo>
                <a:lnTo>
                  <a:pt x="551" y="409"/>
                </a:lnTo>
                <a:lnTo>
                  <a:pt x="559" y="378"/>
                </a:lnTo>
                <a:lnTo>
                  <a:pt x="568" y="346"/>
                </a:lnTo>
                <a:lnTo>
                  <a:pt x="582" y="319"/>
                </a:lnTo>
                <a:lnTo>
                  <a:pt x="596" y="291"/>
                </a:lnTo>
                <a:lnTo>
                  <a:pt x="613" y="265"/>
                </a:lnTo>
                <a:lnTo>
                  <a:pt x="634" y="240"/>
                </a:lnTo>
                <a:lnTo>
                  <a:pt x="655" y="218"/>
                </a:lnTo>
                <a:lnTo>
                  <a:pt x="679" y="197"/>
                </a:lnTo>
                <a:lnTo>
                  <a:pt x="704" y="178"/>
                </a:lnTo>
                <a:lnTo>
                  <a:pt x="731" y="162"/>
                </a:lnTo>
                <a:lnTo>
                  <a:pt x="759" y="148"/>
                </a:lnTo>
                <a:lnTo>
                  <a:pt x="789" y="136"/>
                </a:lnTo>
                <a:lnTo>
                  <a:pt x="820" y="127"/>
                </a:lnTo>
                <a:lnTo>
                  <a:pt x="851" y="122"/>
                </a:lnTo>
                <a:lnTo>
                  <a:pt x="851" y="122"/>
                </a:lnTo>
                <a:lnTo>
                  <a:pt x="817" y="94"/>
                </a:lnTo>
                <a:lnTo>
                  <a:pt x="780" y="70"/>
                </a:lnTo>
                <a:lnTo>
                  <a:pt x="740" y="49"/>
                </a:lnTo>
                <a:lnTo>
                  <a:pt x="698" y="32"/>
                </a:lnTo>
                <a:lnTo>
                  <a:pt x="655" y="18"/>
                </a:lnTo>
                <a:lnTo>
                  <a:pt x="612" y="7"/>
                </a:lnTo>
                <a:lnTo>
                  <a:pt x="587" y="4"/>
                </a:lnTo>
                <a:lnTo>
                  <a:pt x="565" y="2"/>
                </a:lnTo>
                <a:lnTo>
                  <a:pt x="542" y="0"/>
                </a:lnTo>
                <a:lnTo>
                  <a:pt x="51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grpSp>
        <p:nvGrpSpPr>
          <p:cNvPr id="582" name="Group 581"/>
          <p:cNvGrpSpPr/>
          <p:nvPr/>
        </p:nvGrpSpPr>
        <p:grpSpPr>
          <a:xfrm rot="1360623">
            <a:off x="2239348" y="2221083"/>
            <a:ext cx="1627484" cy="3615386"/>
            <a:chOff x="7514944" y="1756227"/>
            <a:chExt cx="747884" cy="1661392"/>
          </a:xfrm>
        </p:grpSpPr>
        <p:sp>
          <p:nvSpPr>
            <p:cNvPr id="583" name="Freeform 11"/>
            <p:cNvSpPr/>
            <p:nvPr/>
          </p:nvSpPr>
          <p:spPr bwMode="auto">
            <a:xfrm>
              <a:off x="7921291" y="2813757"/>
              <a:ext cx="315819" cy="603862"/>
            </a:xfrm>
            <a:custGeom>
              <a:avLst/>
              <a:gdLst>
                <a:gd name="T0" fmla="*/ 0 w 307"/>
                <a:gd name="T1" fmla="*/ 58 h 587"/>
                <a:gd name="T2" fmla="*/ 137 w 307"/>
                <a:gd name="T3" fmla="*/ 0 h 587"/>
                <a:gd name="T4" fmla="*/ 137 w 307"/>
                <a:gd name="T5" fmla="*/ 0 h 587"/>
                <a:gd name="T6" fmla="*/ 144 w 307"/>
                <a:gd name="T7" fmla="*/ 9 h 587"/>
                <a:gd name="T8" fmla="*/ 164 w 307"/>
                <a:gd name="T9" fmla="*/ 38 h 587"/>
                <a:gd name="T10" fmla="*/ 178 w 307"/>
                <a:gd name="T11" fmla="*/ 58 h 587"/>
                <a:gd name="T12" fmla="*/ 193 w 307"/>
                <a:gd name="T13" fmla="*/ 84 h 587"/>
                <a:gd name="T14" fmla="*/ 208 w 307"/>
                <a:gd name="T15" fmla="*/ 114 h 587"/>
                <a:gd name="T16" fmla="*/ 225 w 307"/>
                <a:gd name="T17" fmla="*/ 149 h 587"/>
                <a:gd name="T18" fmla="*/ 240 w 307"/>
                <a:gd name="T19" fmla="*/ 189 h 587"/>
                <a:gd name="T20" fmla="*/ 256 w 307"/>
                <a:gd name="T21" fmla="*/ 233 h 587"/>
                <a:gd name="T22" fmla="*/ 271 w 307"/>
                <a:gd name="T23" fmla="*/ 280 h 587"/>
                <a:gd name="T24" fmla="*/ 283 w 307"/>
                <a:gd name="T25" fmla="*/ 334 h 587"/>
                <a:gd name="T26" fmla="*/ 294 w 307"/>
                <a:gd name="T27" fmla="*/ 390 h 587"/>
                <a:gd name="T28" fmla="*/ 301 w 307"/>
                <a:gd name="T29" fmla="*/ 451 h 587"/>
                <a:gd name="T30" fmla="*/ 304 w 307"/>
                <a:gd name="T31" fmla="*/ 485 h 587"/>
                <a:gd name="T32" fmla="*/ 306 w 307"/>
                <a:gd name="T33" fmla="*/ 518 h 587"/>
                <a:gd name="T34" fmla="*/ 307 w 307"/>
                <a:gd name="T35" fmla="*/ 552 h 587"/>
                <a:gd name="T36" fmla="*/ 307 w 307"/>
                <a:gd name="T37" fmla="*/ 587 h 587"/>
                <a:gd name="T38" fmla="*/ 307 w 307"/>
                <a:gd name="T39" fmla="*/ 587 h 587"/>
                <a:gd name="T40" fmla="*/ 282 w 307"/>
                <a:gd name="T41" fmla="*/ 562 h 587"/>
                <a:gd name="T42" fmla="*/ 257 w 307"/>
                <a:gd name="T43" fmla="*/ 538 h 587"/>
                <a:gd name="T44" fmla="*/ 234 w 307"/>
                <a:gd name="T45" fmla="*/ 515 h 587"/>
                <a:gd name="T46" fmla="*/ 211 w 307"/>
                <a:gd name="T47" fmla="*/ 491 h 587"/>
                <a:gd name="T48" fmla="*/ 192 w 307"/>
                <a:gd name="T49" fmla="*/ 466 h 587"/>
                <a:gd name="T50" fmla="*/ 173 w 307"/>
                <a:gd name="T51" fmla="*/ 442 h 587"/>
                <a:gd name="T52" fmla="*/ 138 w 307"/>
                <a:gd name="T53" fmla="*/ 395 h 587"/>
                <a:gd name="T54" fmla="*/ 109 w 307"/>
                <a:gd name="T55" fmla="*/ 349 h 587"/>
                <a:gd name="T56" fmla="*/ 85 w 307"/>
                <a:gd name="T57" fmla="*/ 306 h 587"/>
                <a:gd name="T58" fmla="*/ 64 w 307"/>
                <a:gd name="T59" fmla="*/ 265 h 587"/>
                <a:gd name="T60" fmla="*/ 47 w 307"/>
                <a:gd name="T61" fmla="*/ 226 h 587"/>
                <a:gd name="T62" fmla="*/ 33 w 307"/>
                <a:gd name="T63" fmla="*/ 191 h 587"/>
                <a:gd name="T64" fmla="*/ 21 w 307"/>
                <a:gd name="T65" fmla="*/ 157 h 587"/>
                <a:gd name="T66" fmla="*/ 13 w 307"/>
                <a:gd name="T67" fmla="*/ 130 h 587"/>
                <a:gd name="T68" fmla="*/ 7 w 307"/>
                <a:gd name="T69" fmla="*/ 105 h 587"/>
                <a:gd name="T70" fmla="*/ 1 w 307"/>
                <a:gd name="T71" fmla="*/ 70 h 587"/>
                <a:gd name="T72" fmla="*/ 0 w 307"/>
                <a:gd name="T73" fmla="*/ 5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7" h="587">
                  <a:moveTo>
                    <a:pt x="0" y="58"/>
                  </a:moveTo>
                  <a:lnTo>
                    <a:pt x="137" y="0"/>
                  </a:lnTo>
                  <a:lnTo>
                    <a:pt x="137" y="0"/>
                  </a:lnTo>
                  <a:lnTo>
                    <a:pt x="144" y="9"/>
                  </a:lnTo>
                  <a:lnTo>
                    <a:pt x="164" y="38"/>
                  </a:lnTo>
                  <a:lnTo>
                    <a:pt x="178" y="58"/>
                  </a:lnTo>
                  <a:lnTo>
                    <a:pt x="193" y="84"/>
                  </a:lnTo>
                  <a:lnTo>
                    <a:pt x="208" y="114"/>
                  </a:lnTo>
                  <a:lnTo>
                    <a:pt x="225" y="149"/>
                  </a:lnTo>
                  <a:lnTo>
                    <a:pt x="240" y="189"/>
                  </a:lnTo>
                  <a:lnTo>
                    <a:pt x="256" y="233"/>
                  </a:lnTo>
                  <a:lnTo>
                    <a:pt x="271" y="280"/>
                  </a:lnTo>
                  <a:lnTo>
                    <a:pt x="283" y="334"/>
                  </a:lnTo>
                  <a:lnTo>
                    <a:pt x="294" y="390"/>
                  </a:lnTo>
                  <a:lnTo>
                    <a:pt x="301" y="451"/>
                  </a:lnTo>
                  <a:lnTo>
                    <a:pt x="304" y="485"/>
                  </a:lnTo>
                  <a:lnTo>
                    <a:pt x="306" y="518"/>
                  </a:lnTo>
                  <a:lnTo>
                    <a:pt x="307" y="552"/>
                  </a:lnTo>
                  <a:lnTo>
                    <a:pt x="307" y="587"/>
                  </a:lnTo>
                  <a:lnTo>
                    <a:pt x="307" y="587"/>
                  </a:lnTo>
                  <a:lnTo>
                    <a:pt x="282" y="562"/>
                  </a:lnTo>
                  <a:lnTo>
                    <a:pt x="257" y="538"/>
                  </a:lnTo>
                  <a:lnTo>
                    <a:pt x="234" y="515"/>
                  </a:lnTo>
                  <a:lnTo>
                    <a:pt x="211" y="491"/>
                  </a:lnTo>
                  <a:lnTo>
                    <a:pt x="192" y="466"/>
                  </a:lnTo>
                  <a:lnTo>
                    <a:pt x="173" y="442"/>
                  </a:lnTo>
                  <a:lnTo>
                    <a:pt x="138" y="395"/>
                  </a:lnTo>
                  <a:lnTo>
                    <a:pt x="109" y="349"/>
                  </a:lnTo>
                  <a:lnTo>
                    <a:pt x="85" y="306"/>
                  </a:lnTo>
                  <a:lnTo>
                    <a:pt x="64" y="265"/>
                  </a:lnTo>
                  <a:lnTo>
                    <a:pt x="47" y="226"/>
                  </a:lnTo>
                  <a:lnTo>
                    <a:pt x="33" y="191"/>
                  </a:lnTo>
                  <a:lnTo>
                    <a:pt x="21" y="157"/>
                  </a:lnTo>
                  <a:lnTo>
                    <a:pt x="13" y="130"/>
                  </a:lnTo>
                  <a:lnTo>
                    <a:pt x="7" y="105"/>
                  </a:lnTo>
                  <a:lnTo>
                    <a:pt x="1" y="7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F29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84" name="Freeform 12"/>
            <p:cNvSpPr/>
            <p:nvPr/>
          </p:nvSpPr>
          <p:spPr bwMode="auto">
            <a:xfrm>
              <a:off x="7921291" y="2813757"/>
              <a:ext cx="315819" cy="603862"/>
            </a:xfrm>
            <a:custGeom>
              <a:avLst/>
              <a:gdLst>
                <a:gd name="T0" fmla="*/ 0 w 307"/>
                <a:gd name="T1" fmla="*/ 58 h 587"/>
                <a:gd name="T2" fmla="*/ 137 w 307"/>
                <a:gd name="T3" fmla="*/ 0 h 587"/>
                <a:gd name="T4" fmla="*/ 137 w 307"/>
                <a:gd name="T5" fmla="*/ 0 h 587"/>
                <a:gd name="T6" fmla="*/ 144 w 307"/>
                <a:gd name="T7" fmla="*/ 9 h 587"/>
                <a:gd name="T8" fmla="*/ 164 w 307"/>
                <a:gd name="T9" fmla="*/ 38 h 587"/>
                <a:gd name="T10" fmla="*/ 178 w 307"/>
                <a:gd name="T11" fmla="*/ 58 h 587"/>
                <a:gd name="T12" fmla="*/ 193 w 307"/>
                <a:gd name="T13" fmla="*/ 84 h 587"/>
                <a:gd name="T14" fmla="*/ 208 w 307"/>
                <a:gd name="T15" fmla="*/ 114 h 587"/>
                <a:gd name="T16" fmla="*/ 225 w 307"/>
                <a:gd name="T17" fmla="*/ 149 h 587"/>
                <a:gd name="T18" fmla="*/ 240 w 307"/>
                <a:gd name="T19" fmla="*/ 189 h 587"/>
                <a:gd name="T20" fmla="*/ 256 w 307"/>
                <a:gd name="T21" fmla="*/ 233 h 587"/>
                <a:gd name="T22" fmla="*/ 271 w 307"/>
                <a:gd name="T23" fmla="*/ 280 h 587"/>
                <a:gd name="T24" fmla="*/ 283 w 307"/>
                <a:gd name="T25" fmla="*/ 334 h 587"/>
                <a:gd name="T26" fmla="*/ 294 w 307"/>
                <a:gd name="T27" fmla="*/ 390 h 587"/>
                <a:gd name="T28" fmla="*/ 301 w 307"/>
                <a:gd name="T29" fmla="*/ 451 h 587"/>
                <a:gd name="T30" fmla="*/ 304 w 307"/>
                <a:gd name="T31" fmla="*/ 485 h 587"/>
                <a:gd name="T32" fmla="*/ 306 w 307"/>
                <a:gd name="T33" fmla="*/ 518 h 587"/>
                <a:gd name="T34" fmla="*/ 307 w 307"/>
                <a:gd name="T35" fmla="*/ 552 h 587"/>
                <a:gd name="T36" fmla="*/ 307 w 307"/>
                <a:gd name="T37" fmla="*/ 587 h 587"/>
                <a:gd name="T38" fmla="*/ 307 w 307"/>
                <a:gd name="T39" fmla="*/ 587 h 587"/>
                <a:gd name="T40" fmla="*/ 282 w 307"/>
                <a:gd name="T41" fmla="*/ 562 h 587"/>
                <a:gd name="T42" fmla="*/ 257 w 307"/>
                <a:gd name="T43" fmla="*/ 538 h 587"/>
                <a:gd name="T44" fmla="*/ 234 w 307"/>
                <a:gd name="T45" fmla="*/ 515 h 587"/>
                <a:gd name="T46" fmla="*/ 211 w 307"/>
                <a:gd name="T47" fmla="*/ 491 h 587"/>
                <a:gd name="T48" fmla="*/ 192 w 307"/>
                <a:gd name="T49" fmla="*/ 466 h 587"/>
                <a:gd name="T50" fmla="*/ 173 w 307"/>
                <a:gd name="T51" fmla="*/ 442 h 587"/>
                <a:gd name="T52" fmla="*/ 138 w 307"/>
                <a:gd name="T53" fmla="*/ 395 h 587"/>
                <a:gd name="T54" fmla="*/ 109 w 307"/>
                <a:gd name="T55" fmla="*/ 349 h 587"/>
                <a:gd name="T56" fmla="*/ 85 w 307"/>
                <a:gd name="T57" fmla="*/ 306 h 587"/>
                <a:gd name="T58" fmla="*/ 64 w 307"/>
                <a:gd name="T59" fmla="*/ 265 h 587"/>
                <a:gd name="T60" fmla="*/ 47 w 307"/>
                <a:gd name="T61" fmla="*/ 226 h 587"/>
                <a:gd name="T62" fmla="*/ 33 w 307"/>
                <a:gd name="T63" fmla="*/ 191 h 587"/>
                <a:gd name="T64" fmla="*/ 21 w 307"/>
                <a:gd name="T65" fmla="*/ 157 h 587"/>
                <a:gd name="T66" fmla="*/ 13 w 307"/>
                <a:gd name="T67" fmla="*/ 130 h 587"/>
                <a:gd name="T68" fmla="*/ 7 w 307"/>
                <a:gd name="T69" fmla="*/ 105 h 587"/>
                <a:gd name="T70" fmla="*/ 1 w 307"/>
                <a:gd name="T71" fmla="*/ 70 h 587"/>
                <a:gd name="T72" fmla="*/ 0 w 307"/>
                <a:gd name="T73" fmla="*/ 5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7" h="587">
                  <a:moveTo>
                    <a:pt x="0" y="58"/>
                  </a:moveTo>
                  <a:lnTo>
                    <a:pt x="137" y="0"/>
                  </a:lnTo>
                  <a:lnTo>
                    <a:pt x="137" y="0"/>
                  </a:lnTo>
                  <a:lnTo>
                    <a:pt x="144" y="9"/>
                  </a:lnTo>
                  <a:lnTo>
                    <a:pt x="164" y="38"/>
                  </a:lnTo>
                  <a:lnTo>
                    <a:pt x="178" y="58"/>
                  </a:lnTo>
                  <a:lnTo>
                    <a:pt x="193" y="84"/>
                  </a:lnTo>
                  <a:lnTo>
                    <a:pt x="208" y="114"/>
                  </a:lnTo>
                  <a:lnTo>
                    <a:pt x="225" y="149"/>
                  </a:lnTo>
                  <a:lnTo>
                    <a:pt x="240" y="189"/>
                  </a:lnTo>
                  <a:lnTo>
                    <a:pt x="256" y="233"/>
                  </a:lnTo>
                  <a:lnTo>
                    <a:pt x="271" y="280"/>
                  </a:lnTo>
                  <a:lnTo>
                    <a:pt x="283" y="334"/>
                  </a:lnTo>
                  <a:lnTo>
                    <a:pt x="294" y="390"/>
                  </a:lnTo>
                  <a:lnTo>
                    <a:pt x="301" y="451"/>
                  </a:lnTo>
                  <a:lnTo>
                    <a:pt x="304" y="485"/>
                  </a:lnTo>
                  <a:lnTo>
                    <a:pt x="306" y="518"/>
                  </a:lnTo>
                  <a:lnTo>
                    <a:pt x="307" y="552"/>
                  </a:lnTo>
                  <a:lnTo>
                    <a:pt x="307" y="587"/>
                  </a:lnTo>
                  <a:lnTo>
                    <a:pt x="307" y="587"/>
                  </a:lnTo>
                  <a:lnTo>
                    <a:pt x="282" y="562"/>
                  </a:lnTo>
                  <a:lnTo>
                    <a:pt x="257" y="538"/>
                  </a:lnTo>
                  <a:lnTo>
                    <a:pt x="234" y="515"/>
                  </a:lnTo>
                  <a:lnTo>
                    <a:pt x="211" y="491"/>
                  </a:lnTo>
                  <a:lnTo>
                    <a:pt x="192" y="466"/>
                  </a:lnTo>
                  <a:lnTo>
                    <a:pt x="173" y="442"/>
                  </a:lnTo>
                  <a:lnTo>
                    <a:pt x="138" y="395"/>
                  </a:lnTo>
                  <a:lnTo>
                    <a:pt x="109" y="349"/>
                  </a:lnTo>
                  <a:lnTo>
                    <a:pt x="85" y="306"/>
                  </a:lnTo>
                  <a:lnTo>
                    <a:pt x="64" y="265"/>
                  </a:lnTo>
                  <a:lnTo>
                    <a:pt x="47" y="226"/>
                  </a:lnTo>
                  <a:lnTo>
                    <a:pt x="33" y="191"/>
                  </a:lnTo>
                  <a:lnTo>
                    <a:pt x="21" y="157"/>
                  </a:lnTo>
                  <a:lnTo>
                    <a:pt x="13" y="130"/>
                  </a:lnTo>
                  <a:lnTo>
                    <a:pt x="7" y="105"/>
                  </a:lnTo>
                  <a:lnTo>
                    <a:pt x="1" y="70"/>
                  </a:lnTo>
                  <a:lnTo>
                    <a:pt x="0" y="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85" name="Freeform 13"/>
            <p:cNvSpPr/>
            <p:nvPr/>
          </p:nvSpPr>
          <p:spPr bwMode="auto">
            <a:xfrm>
              <a:off x="7937750" y="2829188"/>
              <a:ext cx="259239" cy="493788"/>
            </a:xfrm>
            <a:custGeom>
              <a:avLst/>
              <a:gdLst>
                <a:gd name="T0" fmla="*/ 0 w 252"/>
                <a:gd name="T1" fmla="*/ 48 h 480"/>
                <a:gd name="T2" fmla="*/ 112 w 252"/>
                <a:gd name="T3" fmla="*/ 0 h 480"/>
                <a:gd name="T4" fmla="*/ 112 w 252"/>
                <a:gd name="T5" fmla="*/ 0 h 480"/>
                <a:gd name="T6" fmla="*/ 118 w 252"/>
                <a:gd name="T7" fmla="*/ 8 h 480"/>
                <a:gd name="T8" fmla="*/ 134 w 252"/>
                <a:gd name="T9" fmla="*/ 31 h 480"/>
                <a:gd name="T10" fmla="*/ 145 w 252"/>
                <a:gd name="T11" fmla="*/ 48 h 480"/>
                <a:gd name="T12" fmla="*/ 157 w 252"/>
                <a:gd name="T13" fmla="*/ 69 h 480"/>
                <a:gd name="T14" fmla="*/ 171 w 252"/>
                <a:gd name="T15" fmla="*/ 93 h 480"/>
                <a:gd name="T16" fmla="*/ 185 w 252"/>
                <a:gd name="T17" fmla="*/ 122 h 480"/>
                <a:gd name="T18" fmla="*/ 197 w 252"/>
                <a:gd name="T19" fmla="*/ 154 h 480"/>
                <a:gd name="T20" fmla="*/ 211 w 252"/>
                <a:gd name="T21" fmla="*/ 191 h 480"/>
                <a:gd name="T22" fmla="*/ 221 w 252"/>
                <a:gd name="T23" fmla="*/ 229 h 480"/>
                <a:gd name="T24" fmla="*/ 232 w 252"/>
                <a:gd name="T25" fmla="*/ 273 h 480"/>
                <a:gd name="T26" fmla="*/ 241 w 252"/>
                <a:gd name="T27" fmla="*/ 319 h 480"/>
                <a:gd name="T28" fmla="*/ 247 w 252"/>
                <a:gd name="T29" fmla="*/ 369 h 480"/>
                <a:gd name="T30" fmla="*/ 250 w 252"/>
                <a:gd name="T31" fmla="*/ 422 h 480"/>
                <a:gd name="T32" fmla="*/ 252 w 252"/>
                <a:gd name="T33" fmla="*/ 480 h 480"/>
                <a:gd name="T34" fmla="*/ 252 w 252"/>
                <a:gd name="T35" fmla="*/ 480 h 480"/>
                <a:gd name="T36" fmla="*/ 211 w 252"/>
                <a:gd name="T37" fmla="*/ 441 h 480"/>
                <a:gd name="T38" fmla="*/ 174 w 252"/>
                <a:gd name="T39" fmla="*/ 401 h 480"/>
                <a:gd name="T40" fmla="*/ 142 w 252"/>
                <a:gd name="T41" fmla="*/ 361 h 480"/>
                <a:gd name="T42" fmla="*/ 115 w 252"/>
                <a:gd name="T43" fmla="*/ 323 h 480"/>
                <a:gd name="T44" fmla="*/ 90 w 252"/>
                <a:gd name="T45" fmla="*/ 285 h 480"/>
                <a:gd name="T46" fmla="*/ 69 w 252"/>
                <a:gd name="T47" fmla="*/ 250 h 480"/>
                <a:gd name="T48" fmla="*/ 52 w 252"/>
                <a:gd name="T49" fmla="*/ 217 h 480"/>
                <a:gd name="T50" fmla="*/ 39 w 252"/>
                <a:gd name="T51" fmla="*/ 185 h 480"/>
                <a:gd name="T52" fmla="*/ 28 w 252"/>
                <a:gd name="T53" fmla="*/ 156 h 480"/>
                <a:gd name="T54" fmla="*/ 19 w 252"/>
                <a:gd name="T55" fmla="*/ 128 h 480"/>
                <a:gd name="T56" fmla="*/ 11 w 252"/>
                <a:gd name="T57" fmla="*/ 106 h 480"/>
                <a:gd name="T58" fmla="*/ 7 w 252"/>
                <a:gd name="T59" fmla="*/ 86 h 480"/>
                <a:gd name="T60" fmla="*/ 2 w 252"/>
                <a:gd name="T61" fmla="*/ 58 h 480"/>
                <a:gd name="T62" fmla="*/ 0 w 252"/>
                <a:gd name="T63" fmla="*/ 4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2" h="480">
                  <a:moveTo>
                    <a:pt x="0" y="48"/>
                  </a:moveTo>
                  <a:lnTo>
                    <a:pt x="112" y="0"/>
                  </a:lnTo>
                  <a:lnTo>
                    <a:pt x="112" y="0"/>
                  </a:lnTo>
                  <a:lnTo>
                    <a:pt x="118" y="8"/>
                  </a:lnTo>
                  <a:lnTo>
                    <a:pt x="134" y="31"/>
                  </a:lnTo>
                  <a:lnTo>
                    <a:pt x="145" y="48"/>
                  </a:lnTo>
                  <a:lnTo>
                    <a:pt x="157" y="69"/>
                  </a:lnTo>
                  <a:lnTo>
                    <a:pt x="171" y="93"/>
                  </a:lnTo>
                  <a:lnTo>
                    <a:pt x="185" y="122"/>
                  </a:lnTo>
                  <a:lnTo>
                    <a:pt x="197" y="154"/>
                  </a:lnTo>
                  <a:lnTo>
                    <a:pt x="211" y="191"/>
                  </a:lnTo>
                  <a:lnTo>
                    <a:pt x="221" y="229"/>
                  </a:lnTo>
                  <a:lnTo>
                    <a:pt x="232" y="273"/>
                  </a:lnTo>
                  <a:lnTo>
                    <a:pt x="241" y="319"/>
                  </a:lnTo>
                  <a:lnTo>
                    <a:pt x="247" y="369"/>
                  </a:lnTo>
                  <a:lnTo>
                    <a:pt x="250" y="422"/>
                  </a:lnTo>
                  <a:lnTo>
                    <a:pt x="252" y="480"/>
                  </a:lnTo>
                  <a:lnTo>
                    <a:pt x="252" y="480"/>
                  </a:lnTo>
                  <a:lnTo>
                    <a:pt x="211" y="441"/>
                  </a:lnTo>
                  <a:lnTo>
                    <a:pt x="174" y="401"/>
                  </a:lnTo>
                  <a:lnTo>
                    <a:pt x="142" y="361"/>
                  </a:lnTo>
                  <a:lnTo>
                    <a:pt x="115" y="323"/>
                  </a:lnTo>
                  <a:lnTo>
                    <a:pt x="90" y="285"/>
                  </a:lnTo>
                  <a:lnTo>
                    <a:pt x="69" y="250"/>
                  </a:lnTo>
                  <a:lnTo>
                    <a:pt x="52" y="217"/>
                  </a:lnTo>
                  <a:lnTo>
                    <a:pt x="39" y="185"/>
                  </a:lnTo>
                  <a:lnTo>
                    <a:pt x="28" y="156"/>
                  </a:lnTo>
                  <a:lnTo>
                    <a:pt x="19" y="128"/>
                  </a:lnTo>
                  <a:lnTo>
                    <a:pt x="11" y="106"/>
                  </a:lnTo>
                  <a:lnTo>
                    <a:pt x="7" y="86"/>
                  </a:lnTo>
                  <a:lnTo>
                    <a:pt x="2" y="5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8B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86" name="Freeform 14"/>
            <p:cNvSpPr/>
            <p:nvPr/>
          </p:nvSpPr>
          <p:spPr bwMode="auto">
            <a:xfrm>
              <a:off x="7937750" y="2829188"/>
              <a:ext cx="259239" cy="493788"/>
            </a:xfrm>
            <a:custGeom>
              <a:avLst/>
              <a:gdLst>
                <a:gd name="T0" fmla="*/ 0 w 252"/>
                <a:gd name="T1" fmla="*/ 48 h 480"/>
                <a:gd name="T2" fmla="*/ 112 w 252"/>
                <a:gd name="T3" fmla="*/ 0 h 480"/>
                <a:gd name="T4" fmla="*/ 112 w 252"/>
                <a:gd name="T5" fmla="*/ 0 h 480"/>
                <a:gd name="T6" fmla="*/ 118 w 252"/>
                <a:gd name="T7" fmla="*/ 8 h 480"/>
                <a:gd name="T8" fmla="*/ 134 w 252"/>
                <a:gd name="T9" fmla="*/ 31 h 480"/>
                <a:gd name="T10" fmla="*/ 145 w 252"/>
                <a:gd name="T11" fmla="*/ 48 h 480"/>
                <a:gd name="T12" fmla="*/ 157 w 252"/>
                <a:gd name="T13" fmla="*/ 69 h 480"/>
                <a:gd name="T14" fmla="*/ 171 w 252"/>
                <a:gd name="T15" fmla="*/ 93 h 480"/>
                <a:gd name="T16" fmla="*/ 185 w 252"/>
                <a:gd name="T17" fmla="*/ 122 h 480"/>
                <a:gd name="T18" fmla="*/ 197 w 252"/>
                <a:gd name="T19" fmla="*/ 154 h 480"/>
                <a:gd name="T20" fmla="*/ 211 w 252"/>
                <a:gd name="T21" fmla="*/ 191 h 480"/>
                <a:gd name="T22" fmla="*/ 221 w 252"/>
                <a:gd name="T23" fmla="*/ 229 h 480"/>
                <a:gd name="T24" fmla="*/ 232 w 252"/>
                <a:gd name="T25" fmla="*/ 273 h 480"/>
                <a:gd name="T26" fmla="*/ 241 w 252"/>
                <a:gd name="T27" fmla="*/ 319 h 480"/>
                <a:gd name="T28" fmla="*/ 247 w 252"/>
                <a:gd name="T29" fmla="*/ 369 h 480"/>
                <a:gd name="T30" fmla="*/ 250 w 252"/>
                <a:gd name="T31" fmla="*/ 422 h 480"/>
                <a:gd name="T32" fmla="*/ 252 w 252"/>
                <a:gd name="T33" fmla="*/ 480 h 480"/>
                <a:gd name="T34" fmla="*/ 252 w 252"/>
                <a:gd name="T35" fmla="*/ 480 h 480"/>
                <a:gd name="T36" fmla="*/ 211 w 252"/>
                <a:gd name="T37" fmla="*/ 441 h 480"/>
                <a:gd name="T38" fmla="*/ 174 w 252"/>
                <a:gd name="T39" fmla="*/ 401 h 480"/>
                <a:gd name="T40" fmla="*/ 142 w 252"/>
                <a:gd name="T41" fmla="*/ 361 h 480"/>
                <a:gd name="T42" fmla="*/ 115 w 252"/>
                <a:gd name="T43" fmla="*/ 323 h 480"/>
                <a:gd name="T44" fmla="*/ 90 w 252"/>
                <a:gd name="T45" fmla="*/ 285 h 480"/>
                <a:gd name="T46" fmla="*/ 69 w 252"/>
                <a:gd name="T47" fmla="*/ 250 h 480"/>
                <a:gd name="T48" fmla="*/ 52 w 252"/>
                <a:gd name="T49" fmla="*/ 217 h 480"/>
                <a:gd name="T50" fmla="*/ 39 w 252"/>
                <a:gd name="T51" fmla="*/ 185 h 480"/>
                <a:gd name="T52" fmla="*/ 28 w 252"/>
                <a:gd name="T53" fmla="*/ 156 h 480"/>
                <a:gd name="T54" fmla="*/ 19 w 252"/>
                <a:gd name="T55" fmla="*/ 128 h 480"/>
                <a:gd name="T56" fmla="*/ 11 w 252"/>
                <a:gd name="T57" fmla="*/ 106 h 480"/>
                <a:gd name="T58" fmla="*/ 7 w 252"/>
                <a:gd name="T59" fmla="*/ 86 h 480"/>
                <a:gd name="T60" fmla="*/ 2 w 252"/>
                <a:gd name="T61" fmla="*/ 58 h 480"/>
                <a:gd name="T62" fmla="*/ 0 w 252"/>
                <a:gd name="T63" fmla="*/ 4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2" h="480">
                  <a:moveTo>
                    <a:pt x="0" y="48"/>
                  </a:moveTo>
                  <a:lnTo>
                    <a:pt x="112" y="0"/>
                  </a:lnTo>
                  <a:lnTo>
                    <a:pt x="112" y="0"/>
                  </a:lnTo>
                  <a:lnTo>
                    <a:pt x="118" y="8"/>
                  </a:lnTo>
                  <a:lnTo>
                    <a:pt x="134" y="31"/>
                  </a:lnTo>
                  <a:lnTo>
                    <a:pt x="145" y="48"/>
                  </a:lnTo>
                  <a:lnTo>
                    <a:pt x="157" y="69"/>
                  </a:lnTo>
                  <a:lnTo>
                    <a:pt x="171" y="93"/>
                  </a:lnTo>
                  <a:lnTo>
                    <a:pt x="185" y="122"/>
                  </a:lnTo>
                  <a:lnTo>
                    <a:pt x="197" y="154"/>
                  </a:lnTo>
                  <a:lnTo>
                    <a:pt x="211" y="191"/>
                  </a:lnTo>
                  <a:lnTo>
                    <a:pt x="221" y="229"/>
                  </a:lnTo>
                  <a:lnTo>
                    <a:pt x="232" y="273"/>
                  </a:lnTo>
                  <a:lnTo>
                    <a:pt x="241" y="319"/>
                  </a:lnTo>
                  <a:lnTo>
                    <a:pt x="247" y="369"/>
                  </a:lnTo>
                  <a:lnTo>
                    <a:pt x="250" y="422"/>
                  </a:lnTo>
                  <a:lnTo>
                    <a:pt x="252" y="480"/>
                  </a:lnTo>
                  <a:lnTo>
                    <a:pt x="252" y="480"/>
                  </a:lnTo>
                  <a:lnTo>
                    <a:pt x="211" y="441"/>
                  </a:lnTo>
                  <a:lnTo>
                    <a:pt x="174" y="401"/>
                  </a:lnTo>
                  <a:lnTo>
                    <a:pt x="142" y="361"/>
                  </a:lnTo>
                  <a:lnTo>
                    <a:pt x="115" y="323"/>
                  </a:lnTo>
                  <a:lnTo>
                    <a:pt x="90" y="285"/>
                  </a:lnTo>
                  <a:lnTo>
                    <a:pt x="69" y="250"/>
                  </a:lnTo>
                  <a:lnTo>
                    <a:pt x="52" y="217"/>
                  </a:lnTo>
                  <a:lnTo>
                    <a:pt x="39" y="185"/>
                  </a:lnTo>
                  <a:lnTo>
                    <a:pt x="28" y="156"/>
                  </a:lnTo>
                  <a:lnTo>
                    <a:pt x="19" y="128"/>
                  </a:lnTo>
                  <a:lnTo>
                    <a:pt x="11" y="106"/>
                  </a:lnTo>
                  <a:lnTo>
                    <a:pt x="7" y="86"/>
                  </a:lnTo>
                  <a:lnTo>
                    <a:pt x="2" y="58"/>
                  </a:lnTo>
                  <a:lnTo>
                    <a:pt x="0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87" name="Freeform 15"/>
            <p:cNvSpPr/>
            <p:nvPr/>
          </p:nvSpPr>
          <p:spPr bwMode="auto">
            <a:xfrm>
              <a:off x="7955238" y="2845647"/>
              <a:ext cx="200602" cy="381657"/>
            </a:xfrm>
            <a:custGeom>
              <a:avLst/>
              <a:gdLst>
                <a:gd name="T0" fmla="*/ 0 w 195"/>
                <a:gd name="T1" fmla="*/ 36 h 371"/>
                <a:gd name="T2" fmla="*/ 87 w 195"/>
                <a:gd name="T3" fmla="*/ 0 h 371"/>
                <a:gd name="T4" fmla="*/ 87 w 195"/>
                <a:gd name="T5" fmla="*/ 0 h 371"/>
                <a:gd name="T6" fmla="*/ 92 w 195"/>
                <a:gd name="T7" fmla="*/ 6 h 371"/>
                <a:gd name="T8" fmla="*/ 104 w 195"/>
                <a:gd name="T9" fmla="*/ 23 h 371"/>
                <a:gd name="T10" fmla="*/ 122 w 195"/>
                <a:gd name="T11" fmla="*/ 53 h 371"/>
                <a:gd name="T12" fmla="*/ 133 w 195"/>
                <a:gd name="T13" fmla="*/ 71 h 371"/>
                <a:gd name="T14" fmla="*/ 142 w 195"/>
                <a:gd name="T15" fmla="*/ 94 h 371"/>
                <a:gd name="T16" fmla="*/ 153 w 195"/>
                <a:gd name="T17" fmla="*/ 118 h 371"/>
                <a:gd name="T18" fmla="*/ 163 w 195"/>
                <a:gd name="T19" fmla="*/ 146 h 371"/>
                <a:gd name="T20" fmla="*/ 172 w 195"/>
                <a:gd name="T21" fmla="*/ 176 h 371"/>
                <a:gd name="T22" fmla="*/ 180 w 195"/>
                <a:gd name="T23" fmla="*/ 210 h 371"/>
                <a:gd name="T24" fmla="*/ 186 w 195"/>
                <a:gd name="T25" fmla="*/ 246 h 371"/>
                <a:gd name="T26" fmla="*/ 191 w 195"/>
                <a:gd name="T27" fmla="*/ 286 h 371"/>
                <a:gd name="T28" fmla="*/ 194 w 195"/>
                <a:gd name="T29" fmla="*/ 327 h 371"/>
                <a:gd name="T30" fmla="*/ 195 w 195"/>
                <a:gd name="T31" fmla="*/ 371 h 371"/>
                <a:gd name="T32" fmla="*/ 195 w 195"/>
                <a:gd name="T33" fmla="*/ 371 h 371"/>
                <a:gd name="T34" fmla="*/ 163 w 195"/>
                <a:gd name="T35" fmla="*/ 341 h 371"/>
                <a:gd name="T36" fmla="*/ 134 w 195"/>
                <a:gd name="T37" fmla="*/ 309 h 371"/>
                <a:gd name="T38" fmla="*/ 110 w 195"/>
                <a:gd name="T39" fmla="*/ 280 h 371"/>
                <a:gd name="T40" fmla="*/ 89 w 195"/>
                <a:gd name="T41" fmla="*/ 249 h 371"/>
                <a:gd name="T42" fmla="*/ 70 w 195"/>
                <a:gd name="T43" fmla="*/ 221 h 371"/>
                <a:gd name="T44" fmla="*/ 53 w 195"/>
                <a:gd name="T45" fmla="*/ 193 h 371"/>
                <a:gd name="T46" fmla="*/ 40 w 195"/>
                <a:gd name="T47" fmla="*/ 167 h 371"/>
                <a:gd name="T48" fmla="*/ 29 w 195"/>
                <a:gd name="T49" fmla="*/ 143 h 371"/>
                <a:gd name="T50" fmla="*/ 22 w 195"/>
                <a:gd name="T51" fmla="*/ 120 h 371"/>
                <a:gd name="T52" fmla="*/ 14 w 195"/>
                <a:gd name="T53" fmla="*/ 99 h 371"/>
                <a:gd name="T54" fmla="*/ 5 w 195"/>
                <a:gd name="T55" fmla="*/ 65 h 371"/>
                <a:gd name="T56" fmla="*/ 0 w 195"/>
                <a:gd name="T57" fmla="*/ 44 h 371"/>
                <a:gd name="T58" fmla="*/ 0 w 195"/>
                <a:gd name="T59" fmla="*/ 36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5" h="371">
                  <a:moveTo>
                    <a:pt x="0" y="36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2" y="6"/>
                  </a:lnTo>
                  <a:lnTo>
                    <a:pt x="104" y="23"/>
                  </a:lnTo>
                  <a:lnTo>
                    <a:pt x="122" y="53"/>
                  </a:lnTo>
                  <a:lnTo>
                    <a:pt x="133" y="71"/>
                  </a:lnTo>
                  <a:lnTo>
                    <a:pt x="142" y="94"/>
                  </a:lnTo>
                  <a:lnTo>
                    <a:pt x="153" y="118"/>
                  </a:lnTo>
                  <a:lnTo>
                    <a:pt x="163" y="146"/>
                  </a:lnTo>
                  <a:lnTo>
                    <a:pt x="172" y="176"/>
                  </a:lnTo>
                  <a:lnTo>
                    <a:pt x="180" y="210"/>
                  </a:lnTo>
                  <a:lnTo>
                    <a:pt x="186" y="246"/>
                  </a:lnTo>
                  <a:lnTo>
                    <a:pt x="191" y="286"/>
                  </a:lnTo>
                  <a:lnTo>
                    <a:pt x="194" y="327"/>
                  </a:lnTo>
                  <a:lnTo>
                    <a:pt x="195" y="371"/>
                  </a:lnTo>
                  <a:lnTo>
                    <a:pt x="195" y="371"/>
                  </a:lnTo>
                  <a:lnTo>
                    <a:pt x="163" y="341"/>
                  </a:lnTo>
                  <a:lnTo>
                    <a:pt x="134" y="309"/>
                  </a:lnTo>
                  <a:lnTo>
                    <a:pt x="110" y="280"/>
                  </a:lnTo>
                  <a:lnTo>
                    <a:pt x="89" y="249"/>
                  </a:lnTo>
                  <a:lnTo>
                    <a:pt x="70" y="221"/>
                  </a:lnTo>
                  <a:lnTo>
                    <a:pt x="53" y="193"/>
                  </a:lnTo>
                  <a:lnTo>
                    <a:pt x="40" y="167"/>
                  </a:lnTo>
                  <a:lnTo>
                    <a:pt x="29" y="143"/>
                  </a:lnTo>
                  <a:lnTo>
                    <a:pt x="22" y="120"/>
                  </a:lnTo>
                  <a:lnTo>
                    <a:pt x="14" y="99"/>
                  </a:lnTo>
                  <a:lnTo>
                    <a:pt x="5" y="65"/>
                  </a:lnTo>
                  <a:lnTo>
                    <a:pt x="0" y="4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AC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88" name="Freeform 16"/>
            <p:cNvSpPr/>
            <p:nvPr/>
          </p:nvSpPr>
          <p:spPr bwMode="auto">
            <a:xfrm>
              <a:off x="7955238" y="2845647"/>
              <a:ext cx="200602" cy="381657"/>
            </a:xfrm>
            <a:custGeom>
              <a:avLst/>
              <a:gdLst>
                <a:gd name="T0" fmla="*/ 0 w 195"/>
                <a:gd name="T1" fmla="*/ 36 h 371"/>
                <a:gd name="T2" fmla="*/ 87 w 195"/>
                <a:gd name="T3" fmla="*/ 0 h 371"/>
                <a:gd name="T4" fmla="*/ 87 w 195"/>
                <a:gd name="T5" fmla="*/ 0 h 371"/>
                <a:gd name="T6" fmla="*/ 92 w 195"/>
                <a:gd name="T7" fmla="*/ 6 h 371"/>
                <a:gd name="T8" fmla="*/ 104 w 195"/>
                <a:gd name="T9" fmla="*/ 23 h 371"/>
                <a:gd name="T10" fmla="*/ 122 w 195"/>
                <a:gd name="T11" fmla="*/ 53 h 371"/>
                <a:gd name="T12" fmla="*/ 133 w 195"/>
                <a:gd name="T13" fmla="*/ 71 h 371"/>
                <a:gd name="T14" fmla="*/ 142 w 195"/>
                <a:gd name="T15" fmla="*/ 94 h 371"/>
                <a:gd name="T16" fmla="*/ 153 w 195"/>
                <a:gd name="T17" fmla="*/ 118 h 371"/>
                <a:gd name="T18" fmla="*/ 163 w 195"/>
                <a:gd name="T19" fmla="*/ 146 h 371"/>
                <a:gd name="T20" fmla="*/ 172 w 195"/>
                <a:gd name="T21" fmla="*/ 176 h 371"/>
                <a:gd name="T22" fmla="*/ 180 w 195"/>
                <a:gd name="T23" fmla="*/ 210 h 371"/>
                <a:gd name="T24" fmla="*/ 186 w 195"/>
                <a:gd name="T25" fmla="*/ 246 h 371"/>
                <a:gd name="T26" fmla="*/ 191 w 195"/>
                <a:gd name="T27" fmla="*/ 286 h 371"/>
                <a:gd name="T28" fmla="*/ 194 w 195"/>
                <a:gd name="T29" fmla="*/ 327 h 371"/>
                <a:gd name="T30" fmla="*/ 195 w 195"/>
                <a:gd name="T31" fmla="*/ 371 h 371"/>
                <a:gd name="T32" fmla="*/ 195 w 195"/>
                <a:gd name="T33" fmla="*/ 371 h 371"/>
                <a:gd name="T34" fmla="*/ 163 w 195"/>
                <a:gd name="T35" fmla="*/ 341 h 371"/>
                <a:gd name="T36" fmla="*/ 134 w 195"/>
                <a:gd name="T37" fmla="*/ 309 h 371"/>
                <a:gd name="T38" fmla="*/ 110 w 195"/>
                <a:gd name="T39" fmla="*/ 280 h 371"/>
                <a:gd name="T40" fmla="*/ 89 w 195"/>
                <a:gd name="T41" fmla="*/ 249 h 371"/>
                <a:gd name="T42" fmla="*/ 70 w 195"/>
                <a:gd name="T43" fmla="*/ 221 h 371"/>
                <a:gd name="T44" fmla="*/ 53 w 195"/>
                <a:gd name="T45" fmla="*/ 193 h 371"/>
                <a:gd name="T46" fmla="*/ 40 w 195"/>
                <a:gd name="T47" fmla="*/ 167 h 371"/>
                <a:gd name="T48" fmla="*/ 29 w 195"/>
                <a:gd name="T49" fmla="*/ 143 h 371"/>
                <a:gd name="T50" fmla="*/ 22 w 195"/>
                <a:gd name="T51" fmla="*/ 120 h 371"/>
                <a:gd name="T52" fmla="*/ 14 w 195"/>
                <a:gd name="T53" fmla="*/ 99 h 371"/>
                <a:gd name="T54" fmla="*/ 5 w 195"/>
                <a:gd name="T55" fmla="*/ 65 h 371"/>
                <a:gd name="T56" fmla="*/ 0 w 195"/>
                <a:gd name="T57" fmla="*/ 44 h 371"/>
                <a:gd name="T58" fmla="*/ 0 w 195"/>
                <a:gd name="T59" fmla="*/ 36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5" h="371">
                  <a:moveTo>
                    <a:pt x="0" y="36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2" y="6"/>
                  </a:lnTo>
                  <a:lnTo>
                    <a:pt x="104" y="23"/>
                  </a:lnTo>
                  <a:lnTo>
                    <a:pt x="122" y="53"/>
                  </a:lnTo>
                  <a:lnTo>
                    <a:pt x="133" y="71"/>
                  </a:lnTo>
                  <a:lnTo>
                    <a:pt x="142" y="94"/>
                  </a:lnTo>
                  <a:lnTo>
                    <a:pt x="153" y="118"/>
                  </a:lnTo>
                  <a:lnTo>
                    <a:pt x="163" y="146"/>
                  </a:lnTo>
                  <a:lnTo>
                    <a:pt x="172" y="176"/>
                  </a:lnTo>
                  <a:lnTo>
                    <a:pt x="180" y="210"/>
                  </a:lnTo>
                  <a:lnTo>
                    <a:pt x="186" y="246"/>
                  </a:lnTo>
                  <a:lnTo>
                    <a:pt x="191" y="286"/>
                  </a:lnTo>
                  <a:lnTo>
                    <a:pt x="194" y="327"/>
                  </a:lnTo>
                  <a:lnTo>
                    <a:pt x="195" y="371"/>
                  </a:lnTo>
                  <a:lnTo>
                    <a:pt x="195" y="371"/>
                  </a:lnTo>
                  <a:lnTo>
                    <a:pt x="163" y="341"/>
                  </a:lnTo>
                  <a:lnTo>
                    <a:pt x="134" y="309"/>
                  </a:lnTo>
                  <a:lnTo>
                    <a:pt x="110" y="280"/>
                  </a:lnTo>
                  <a:lnTo>
                    <a:pt x="89" y="249"/>
                  </a:lnTo>
                  <a:lnTo>
                    <a:pt x="70" y="221"/>
                  </a:lnTo>
                  <a:lnTo>
                    <a:pt x="53" y="193"/>
                  </a:lnTo>
                  <a:lnTo>
                    <a:pt x="40" y="167"/>
                  </a:lnTo>
                  <a:lnTo>
                    <a:pt x="29" y="143"/>
                  </a:lnTo>
                  <a:lnTo>
                    <a:pt x="22" y="120"/>
                  </a:lnTo>
                  <a:lnTo>
                    <a:pt x="14" y="99"/>
                  </a:lnTo>
                  <a:lnTo>
                    <a:pt x="5" y="65"/>
                  </a:lnTo>
                  <a:lnTo>
                    <a:pt x="0" y="44"/>
                  </a:lnTo>
                  <a:lnTo>
                    <a:pt x="0" y="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89" name="Freeform 17"/>
            <p:cNvSpPr/>
            <p:nvPr/>
          </p:nvSpPr>
          <p:spPr bwMode="auto">
            <a:xfrm>
              <a:off x="7990215" y="2813757"/>
              <a:ext cx="246894" cy="603862"/>
            </a:xfrm>
            <a:custGeom>
              <a:avLst/>
              <a:gdLst>
                <a:gd name="T0" fmla="*/ 70 w 240"/>
                <a:gd name="T1" fmla="*/ 0 h 587"/>
                <a:gd name="T2" fmla="*/ 0 w 240"/>
                <a:gd name="T3" fmla="*/ 29 h 587"/>
                <a:gd name="T4" fmla="*/ 4 w 240"/>
                <a:gd name="T5" fmla="*/ 40 h 587"/>
                <a:gd name="T6" fmla="*/ 61 w 240"/>
                <a:gd name="T7" fmla="*/ 15 h 587"/>
                <a:gd name="T8" fmla="*/ 61 w 240"/>
                <a:gd name="T9" fmla="*/ 15 h 587"/>
                <a:gd name="T10" fmla="*/ 67 w 240"/>
                <a:gd name="T11" fmla="*/ 23 h 587"/>
                <a:gd name="T12" fmla="*/ 83 w 240"/>
                <a:gd name="T13" fmla="*/ 46 h 587"/>
                <a:gd name="T14" fmla="*/ 94 w 240"/>
                <a:gd name="T15" fmla="*/ 63 h 587"/>
                <a:gd name="T16" fmla="*/ 106 w 240"/>
                <a:gd name="T17" fmla="*/ 84 h 587"/>
                <a:gd name="T18" fmla="*/ 120 w 240"/>
                <a:gd name="T19" fmla="*/ 108 h 587"/>
                <a:gd name="T20" fmla="*/ 134 w 240"/>
                <a:gd name="T21" fmla="*/ 137 h 587"/>
                <a:gd name="T22" fmla="*/ 146 w 240"/>
                <a:gd name="T23" fmla="*/ 169 h 587"/>
                <a:gd name="T24" fmla="*/ 160 w 240"/>
                <a:gd name="T25" fmla="*/ 206 h 587"/>
                <a:gd name="T26" fmla="*/ 170 w 240"/>
                <a:gd name="T27" fmla="*/ 244 h 587"/>
                <a:gd name="T28" fmla="*/ 181 w 240"/>
                <a:gd name="T29" fmla="*/ 288 h 587"/>
                <a:gd name="T30" fmla="*/ 190 w 240"/>
                <a:gd name="T31" fmla="*/ 334 h 587"/>
                <a:gd name="T32" fmla="*/ 196 w 240"/>
                <a:gd name="T33" fmla="*/ 384 h 587"/>
                <a:gd name="T34" fmla="*/ 199 w 240"/>
                <a:gd name="T35" fmla="*/ 437 h 587"/>
                <a:gd name="T36" fmla="*/ 201 w 240"/>
                <a:gd name="T37" fmla="*/ 495 h 587"/>
                <a:gd name="T38" fmla="*/ 201 w 240"/>
                <a:gd name="T39" fmla="*/ 495 h 587"/>
                <a:gd name="T40" fmla="*/ 199 w 240"/>
                <a:gd name="T41" fmla="*/ 494 h 587"/>
                <a:gd name="T42" fmla="*/ 239 w 240"/>
                <a:gd name="T43" fmla="*/ 587 h 587"/>
                <a:gd name="T44" fmla="*/ 240 w 240"/>
                <a:gd name="T45" fmla="*/ 587 h 587"/>
                <a:gd name="T46" fmla="*/ 240 w 240"/>
                <a:gd name="T47" fmla="*/ 587 h 587"/>
                <a:gd name="T48" fmla="*/ 240 w 240"/>
                <a:gd name="T49" fmla="*/ 565 h 587"/>
                <a:gd name="T50" fmla="*/ 240 w 240"/>
                <a:gd name="T51" fmla="*/ 565 h 587"/>
                <a:gd name="T52" fmla="*/ 240 w 240"/>
                <a:gd name="T53" fmla="*/ 530 h 587"/>
                <a:gd name="T54" fmla="*/ 239 w 240"/>
                <a:gd name="T55" fmla="*/ 498 h 587"/>
                <a:gd name="T56" fmla="*/ 236 w 240"/>
                <a:gd name="T57" fmla="*/ 466 h 587"/>
                <a:gd name="T58" fmla="*/ 233 w 240"/>
                <a:gd name="T59" fmla="*/ 434 h 587"/>
                <a:gd name="T60" fmla="*/ 225 w 240"/>
                <a:gd name="T61" fmla="*/ 375 h 587"/>
                <a:gd name="T62" fmla="*/ 213 w 240"/>
                <a:gd name="T63" fmla="*/ 320 h 587"/>
                <a:gd name="T64" fmla="*/ 201 w 240"/>
                <a:gd name="T65" fmla="*/ 270 h 587"/>
                <a:gd name="T66" fmla="*/ 186 w 240"/>
                <a:gd name="T67" fmla="*/ 224 h 587"/>
                <a:gd name="T68" fmla="*/ 170 w 240"/>
                <a:gd name="T69" fmla="*/ 181 h 587"/>
                <a:gd name="T70" fmla="*/ 155 w 240"/>
                <a:gd name="T71" fmla="*/ 143 h 587"/>
                <a:gd name="T72" fmla="*/ 138 w 240"/>
                <a:gd name="T73" fmla="*/ 110 h 587"/>
                <a:gd name="T74" fmla="*/ 123 w 240"/>
                <a:gd name="T75" fmla="*/ 81 h 587"/>
                <a:gd name="T76" fmla="*/ 109 w 240"/>
                <a:gd name="T77" fmla="*/ 57 h 587"/>
                <a:gd name="T78" fmla="*/ 96 w 240"/>
                <a:gd name="T79" fmla="*/ 37 h 587"/>
                <a:gd name="T80" fmla="*/ 77 w 240"/>
                <a:gd name="T81" fmla="*/ 9 h 587"/>
                <a:gd name="T82" fmla="*/ 70 w 240"/>
                <a:gd name="T83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587">
                  <a:moveTo>
                    <a:pt x="70" y="0"/>
                  </a:moveTo>
                  <a:lnTo>
                    <a:pt x="0" y="29"/>
                  </a:lnTo>
                  <a:lnTo>
                    <a:pt x="4" y="40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7" y="23"/>
                  </a:lnTo>
                  <a:lnTo>
                    <a:pt x="83" y="46"/>
                  </a:lnTo>
                  <a:lnTo>
                    <a:pt x="94" y="63"/>
                  </a:lnTo>
                  <a:lnTo>
                    <a:pt x="106" y="84"/>
                  </a:lnTo>
                  <a:lnTo>
                    <a:pt x="120" y="108"/>
                  </a:lnTo>
                  <a:lnTo>
                    <a:pt x="134" y="137"/>
                  </a:lnTo>
                  <a:lnTo>
                    <a:pt x="146" y="169"/>
                  </a:lnTo>
                  <a:lnTo>
                    <a:pt x="160" y="206"/>
                  </a:lnTo>
                  <a:lnTo>
                    <a:pt x="170" y="244"/>
                  </a:lnTo>
                  <a:lnTo>
                    <a:pt x="181" y="288"/>
                  </a:lnTo>
                  <a:lnTo>
                    <a:pt x="190" y="334"/>
                  </a:lnTo>
                  <a:lnTo>
                    <a:pt x="196" y="384"/>
                  </a:lnTo>
                  <a:lnTo>
                    <a:pt x="199" y="437"/>
                  </a:lnTo>
                  <a:lnTo>
                    <a:pt x="201" y="495"/>
                  </a:lnTo>
                  <a:lnTo>
                    <a:pt x="201" y="495"/>
                  </a:lnTo>
                  <a:lnTo>
                    <a:pt x="199" y="494"/>
                  </a:lnTo>
                  <a:lnTo>
                    <a:pt x="239" y="587"/>
                  </a:lnTo>
                  <a:lnTo>
                    <a:pt x="240" y="587"/>
                  </a:lnTo>
                  <a:lnTo>
                    <a:pt x="240" y="587"/>
                  </a:lnTo>
                  <a:lnTo>
                    <a:pt x="240" y="565"/>
                  </a:lnTo>
                  <a:lnTo>
                    <a:pt x="240" y="565"/>
                  </a:lnTo>
                  <a:lnTo>
                    <a:pt x="240" y="530"/>
                  </a:lnTo>
                  <a:lnTo>
                    <a:pt x="239" y="498"/>
                  </a:lnTo>
                  <a:lnTo>
                    <a:pt x="236" y="466"/>
                  </a:lnTo>
                  <a:lnTo>
                    <a:pt x="233" y="434"/>
                  </a:lnTo>
                  <a:lnTo>
                    <a:pt x="225" y="375"/>
                  </a:lnTo>
                  <a:lnTo>
                    <a:pt x="213" y="320"/>
                  </a:lnTo>
                  <a:lnTo>
                    <a:pt x="201" y="270"/>
                  </a:lnTo>
                  <a:lnTo>
                    <a:pt x="186" y="224"/>
                  </a:lnTo>
                  <a:lnTo>
                    <a:pt x="170" y="181"/>
                  </a:lnTo>
                  <a:lnTo>
                    <a:pt x="155" y="143"/>
                  </a:lnTo>
                  <a:lnTo>
                    <a:pt x="138" y="110"/>
                  </a:lnTo>
                  <a:lnTo>
                    <a:pt x="123" y="81"/>
                  </a:lnTo>
                  <a:lnTo>
                    <a:pt x="109" y="57"/>
                  </a:lnTo>
                  <a:lnTo>
                    <a:pt x="96" y="37"/>
                  </a:lnTo>
                  <a:lnTo>
                    <a:pt x="77" y="9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E58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90" name="Freeform 18"/>
            <p:cNvSpPr/>
            <p:nvPr/>
          </p:nvSpPr>
          <p:spPr bwMode="auto">
            <a:xfrm>
              <a:off x="7990215" y="2813757"/>
              <a:ext cx="246894" cy="603862"/>
            </a:xfrm>
            <a:custGeom>
              <a:avLst/>
              <a:gdLst>
                <a:gd name="T0" fmla="*/ 70 w 240"/>
                <a:gd name="T1" fmla="*/ 0 h 587"/>
                <a:gd name="T2" fmla="*/ 0 w 240"/>
                <a:gd name="T3" fmla="*/ 29 h 587"/>
                <a:gd name="T4" fmla="*/ 4 w 240"/>
                <a:gd name="T5" fmla="*/ 40 h 587"/>
                <a:gd name="T6" fmla="*/ 61 w 240"/>
                <a:gd name="T7" fmla="*/ 15 h 587"/>
                <a:gd name="T8" fmla="*/ 61 w 240"/>
                <a:gd name="T9" fmla="*/ 15 h 587"/>
                <a:gd name="T10" fmla="*/ 67 w 240"/>
                <a:gd name="T11" fmla="*/ 23 h 587"/>
                <a:gd name="T12" fmla="*/ 83 w 240"/>
                <a:gd name="T13" fmla="*/ 46 h 587"/>
                <a:gd name="T14" fmla="*/ 94 w 240"/>
                <a:gd name="T15" fmla="*/ 63 h 587"/>
                <a:gd name="T16" fmla="*/ 106 w 240"/>
                <a:gd name="T17" fmla="*/ 84 h 587"/>
                <a:gd name="T18" fmla="*/ 120 w 240"/>
                <a:gd name="T19" fmla="*/ 108 h 587"/>
                <a:gd name="T20" fmla="*/ 134 w 240"/>
                <a:gd name="T21" fmla="*/ 137 h 587"/>
                <a:gd name="T22" fmla="*/ 146 w 240"/>
                <a:gd name="T23" fmla="*/ 169 h 587"/>
                <a:gd name="T24" fmla="*/ 160 w 240"/>
                <a:gd name="T25" fmla="*/ 206 h 587"/>
                <a:gd name="T26" fmla="*/ 170 w 240"/>
                <a:gd name="T27" fmla="*/ 244 h 587"/>
                <a:gd name="T28" fmla="*/ 181 w 240"/>
                <a:gd name="T29" fmla="*/ 288 h 587"/>
                <a:gd name="T30" fmla="*/ 190 w 240"/>
                <a:gd name="T31" fmla="*/ 334 h 587"/>
                <a:gd name="T32" fmla="*/ 196 w 240"/>
                <a:gd name="T33" fmla="*/ 384 h 587"/>
                <a:gd name="T34" fmla="*/ 199 w 240"/>
                <a:gd name="T35" fmla="*/ 437 h 587"/>
                <a:gd name="T36" fmla="*/ 201 w 240"/>
                <a:gd name="T37" fmla="*/ 495 h 587"/>
                <a:gd name="T38" fmla="*/ 201 w 240"/>
                <a:gd name="T39" fmla="*/ 495 h 587"/>
                <a:gd name="T40" fmla="*/ 199 w 240"/>
                <a:gd name="T41" fmla="*/ 494 h 587"/>
                <a:gd name="T42" fmla="*/ 239 w 240"/>
                <a:gd name="T43" fmla="*/ 587 h 587"/>
                <a:gd name="T44" fmla="*/ 240 w 240"/>
                <a:gd name="T45" fmla="*/ 587 h 587"/>
                <a:gd name="T46" fmla="*/ 240 w 240"/>
                <a:gd name="T47" fmla="*/ 587 h 587"/>
                <a:gd name="T48" fmla="*/ 240 w 240"/>
                <a:gd name="T49" fmla="*/ 565 h 587"/>
                <a:gd name="T50" fmla="*/ 240 w 240"/>
                <a:gd name="T51" fmla="*/ 565 h 587"/>
                <a:gd name="T52" fmla="*/ 240 w 240"/>
                <a:gd name="T53" fmla="*/ 530 h 587"/>
                <a:gd name="T54" fmla="*/ 239 w 240"/>
                <a:gd name="T55" fmla="*/ 498 h 587"/>
                <a:gd name="T56" fmla="*/ 236 w 240"/>
                <a:gd name="T57" fmla="*/ 466 h 587"/>
                <a:gd name="T58" fmla="*/ 233 w 240"/>
                <a:gd name="T59" fmla="*/ 434 h 587"/>
                <a:gd name="T60" fmla="*/ 225 w 240"/>
                <a:gd name="T61" fmla="*/ 375 h 587"/>
                <a:gd name="T62" fmla="*/ 213 w 240"/>
                <a:gd name="T63" fmla="*/ 320 h 587"/>
                <a:gd name="T64" fmla="*/ 201 w 240"/>
                <a:gd name="T65" fmla="*/ 270 h 587"/>
                <a:gd name="T66" fmla="*/ 186 w 240"/>
                <a:gd name="T67" fmla="*/ 224 h 587"/>
                <a:gd name="T68" fmla="*/ 170 w 240"/>
                <a:gd name="T69" fmla="*/ 181 h 587"/>
                <a:gd name="T70" fmla="*/ 155 w 240"/>
                <a:gd name="T71" fmla="*/ 143 h 587"/>
                <a:gd name="T72" fmla="*/ 138 w 240"/>
                <a:gd name="T73" fmla="*/ 110 h 587"/>
                <a:gd name="T74" fmla="*/ 123 w 240"/>
                <a:gd name="T75" fmla="*/ 81 h 587"/>
                <a:gd name="T76" fmla="*/ 109 w 240"/>
                <a:gd name="T77" fmla="*/ 57 h 587"/>
                <a:gd name="T78" fmla="*/ 96 w 240"/>
                <a:gd name="T79" fmla="*/ 37 h 587"/>
                <a:gd name="T80" fmla="*/ 77 w 240"/>
                <a:gd name="T81" fmla="*/ 9 h 587"/>
                <a:gd name="T82" fmla="*/ 70 w 240"/>
                <a:gd name="T83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587">
                  <a:moveTo>
                    <a:pt x="70" y="0"/>
                  </a:moveTo>
                  <a:lnTo>
                    <a:pt x="0" y="29"/>
                  </a:lnTo>
                  <a:lnTo>
                    <a:pt x="4" y="40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7" y="23"/>
                  </a:lnTo>
                  <a:lnTo>
                    <a:pt x="83" y="46"/>
                  </a:lnTo>
                  <a:lnTo>
                    <a:pt x="94" y="63"/>
                  </a:lnTo>
                  <a:lnTo>
                    <a:pt x="106" y="84"/>
                  </a:lnTo>
                  <a:lnTo>
                    <a:pt x="120" y="108"/>
                  </a:lnTo>
                  <a:lnTo>
                    <a:pt x="134" y="137"/>
                  </a:lnTo>
                  <a:lnTo>
                    <a:pt x="146" y="169"/>
                  </a:lnTo>
                  <a:lnTo>
                    <a:pt x="160" y="206"/>
                  </a:lnTo>
                  <a:lnTo>
                    <a:pt x="170" y="244"/>
                  </a:lnTo>
                  <a:lnTo>
                    <a:pt x="181" y="288"/>
                  </a:lnTo>
                  <a:lnTo>
                    <a:pt x="190" y="334"/>
                  </a:lnTo>
                  <a:lnTo>
                    <a:pt x="196" y="384"/>
                  </a:lnTo>
                  <a:lnTo>
                    <a:pt x="199" y="437"/>
                  </a:lnTo>
                  <a:lnTo>
                    <a:pt x="201" y="495"/>
                  </a:lnTo>
                  <a:lnTo>
                    <a:pt x="201" y="495"/>
                  </a:lnTo>
                  <a:lnTo>
                    <a:pt x="199" y="494"/>
                  </a:lnTo>
                  <a:lnTo>
                    <a:pt x="239" y="587"/>
                  </a:lnTo>
                  <a:lnTo>
                    <a:pt x="240" y="587"/>
                  </a:lnTo>
                  <a:lnTo>
                    <a:pt x="240" y="587"/>
                  </a:lnTo>
                  <a:lnTo>
                    <a:pt x="240" y="565"/>
                  </a:lnTo>
                  <a:lnTo>
                    <a:pt x="240" y="565"/>
                  </a:lnTo>
                  <a:lnTo>
                    <a:pt x="240" y="530"/>
                  </a:lnTo>
                  <a:lnTo>
                    <a:pt x="239" y="498"/>
                  </a:lnTo>
                  <a:lnTo>
                    <a:pt x="236" y="466"/>
                  </a:lnTo>
                  <a:lnTo>
                    <a:pt x="233" y="434"/>
                  </a:lnTo>
                  <a:lnTo>
                    <a:pt x="225" y="375"/>
                  </a:lnTo>
                  <a:lnTo>
                    <a:pt x="213" y="320"/>
                  </a:lnTo>
                  <a:lnTo>
                    <a:pt x="201" y="270"/>
                  </a:lnTo>
                  <a:lnTo>
                    <a:pt x="186" y="224"/>
                  </a:lnTo>
                  <a:lnTo>
                    <a:pt x="170" y="181"/>
                  </a:lnTo>
                  <a:lnTo>
                    <a:pt x="155" y="143"/>
                  </a:lnTo>
                  <a:lnTo>
                    <a:pt x="138" y="110"/>
                  </a:lnTo>
                  <a:lnTo>
                    <a:pt x="123" y="81"/>
                  </a:lnTo>
                  <a:lnTo>
                    <a:pt x="109" y="57"/>
                  </a:lnTo>
                  <a:lnTo>
                    <a:pt x="96" y="37"/>
                  </a:lnTo>
                  <a:lnTo>
                    <a:pt x="77" y="9"/>
                  </a:lnTo>
                  <a:lnTo>
                    <a:pt x="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91" name="Freeform 19"/>
            <p:cNvSpPr/>
            <p:nvPr/>
          </p:nvSpPr>
          <p:spPr bwMode="auto">
            <a:xfrm>
              <a:off x="7994330" y="2829188"/>
              <a:ext cx="202659" cy="493788"/>
            </a:xfrm>
            <a:custGeom>
              <a:avLst/>
              <a:gdLst>
                <a:gd name="T0" fmla="*/ 57 w 197"/>
                <a:gd name="T1" fmla="*/ 0 h 480"/>
                <a:gd name="T2" fmla="*/ 0 w 197"/>
                <a:gd name="T3" fmla="*/ 25 h 480"/>
                <a:gd name="T4" fmla="*/ 5 w 197"/>
                <a:gd name="T5" fmla="*/ 34 h 480"/>
                <a:gd name="T6" fmla="*/ 49 w 197"/>
                <a:gd name="T7" fmla="*/ 16 h 480"/>
                <a:gd name="T8" fmla="*/ 49 w 197"/>
                <a:gd name="T9" fmla="*/ 16 h 480"/>
                <a:gd name="T10" fmla="*/ 54 w 197"/>
                <a:gd name="T11" fmla="*/ 22 h 480"/>
                <a:gd name="T12" fmla="*/ 66 w 197"/>
                <a:gd name="T13" fmla="*/ 39 h 480"/>
                <a:gd name="T14" fmla="*/ 84 w 197"/>
                <a:gd name="T15" fmla="*/ 69 h 480"/>
                <a:gd name="T16" fmla="*/ 95 w 197"/>
                <a:gd name="T17" fmla="*/ 87 h 480"/>
                <a:gd name="T18" fmla="*/ 104 w 197"/>
                <a:gd name="T19" fmla="*/ 110 h 480"/>
                <a:gd name="T20" fmla="*/ 115 w 197"/>
                <a:gd name="T21" fmla="*/ 134 h 480"/>
                <a:gd name="T22" fmla="*/ 125 w 197"/>
                <a:gd name="T23" fmla="*/ 162 h 480"/>
                <a:gd name="T24" fmla="*/ 134 w 197"/>
                <a:gd name="T25" fmla="*/ 192 h 480"/>
                <a:gd name="T26" fmla="*/ 142 w 197"/>
                <a:gd name="T27" fmla="*/ 226 h 480"/>
                <a:gd name="T28" fmla="*/ 148 w 197"/>
                <a:gd name="T29" fmla="*/ 262 h 480"/>
                <a:gd name="T30" fmla="*/ 153 w 197"/>
                <a:gd name="T31" fmla="*/ 302 h 480"/>
                <a:gd name="T32" fmla="*/ 156 w 197"/>
                <a:gd name="T33" fmla="*/ 343 h 480"/>
                <a:gd name="T34" fmla="*/ 157 w 197"/>
                <a:gd name="T35" fmla="*/ 387 h 480"/>
                <a:gd name="T36" fmla="*/ 157 w 197"/>
                <a:gd name="T37" fmla="*/ 387 h 480"/>
                <a:gd name="T38" fmla="*/ 156 w 197"/>
                <a:gd name="T39" fmla="*/ 386 h 480"/>
                <a:gd name="T40" fmla="*/ 195 w 197"/>
                <a:gd name="T41" fmla="*/ 479 h 480"/>
                <a:gd name="T42" fmla="*/ 195 w 197"/>
                <a:gd name="T43" fmla="*/ 479 h 480"/>
                <a:gd name="T44" fmla="*/ 197 w 197"/>
                <a:gd name="T45" fmla="*/ 480 h 480"/>
                <a:gd name="T46" fmla="*/ 197 w 197"/>
                <a:gd name="T47" fmla="*/ 480 h 480"/>
                <a:gd name="T48" fmla="*/ 195 w 197"/>
                <a:gd name="T49" fmla="*/ 422 h 480"/>
                <a:gd name="T50" fmla="*/ 192 w 197"/>
                <a:gd name="T51" fmla="*/ 369 h 480"/>
                <a:gd name="T52" fmla="*/ 186 w 197"/>
                <a:gd name="T53" fmla="*/ 319 h 480"/>
                <a:gd name="T54" fmla="*/ 177 w 197"/>
                <a:gd name="T55" fmla="*/ 273 h 480"/>
                <a:gd name="T56" fmla="*/ 166 w 197"/>
                <a:gd name="T57" fmla="*/ 229 h 480"/>
                <a:gd name="T58" fmla="*/ 156 w 197"/>
                <a:gd name="T59" fmla="*/ 191 h 480"/>
                <a:gd name="T60" fmla="*/ 142 w 197"/>
                <a:gd name="T61" fmla="*/ 154 h 480"/>
                <a:gd name="T62" fmla="*/ 130 w 197"/>
                <a:gd name="T63" fmla="*/ 122 h 480"/>
                <a:gd name="T64" fmla="*/ 116 w 197"/>
                <a:gd name="T65" fmla="*/ 93 h 480"/>
                <a:gd name="T66" fmla="*/ 102 w 197"/>
                <a:gd name="T67" fmla="*/ 69 h 480"/>
                <a:gd name="T68" fmla="*/ 90 w 197"/>
                <a:gd name="T69" fmla="*/ 48 h 480"/>
                <a:gd name="T70" fmla="*/ 79 w 197"/>
                <a:gd name="T71" fmla="*/ 31 h 480"/>
                <a:gd name="T72" fmla="*/ 63 w 197"/>
                <a:gd name="T73" fmla="*/ 8 h 480"/>
                <a:gd name="T74" fmla="*/ 57 w 197"/>
                <a:gd name="T7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7" h="480">
                  <a:moveTo>
                    <a:pt x="57" y="0"/>
                  </a:moveTo>
                  <a:lnTo>
                    <a:pt x="0" y="25"/>
                  </a:lnTo>
                  <a:lnTo>
                    <a:pt x="5" y="34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4" y="22"/>
                  </a:lnTo>
                  <a:lnTo>
                    <a:pt x="66" y="39"/>
                  </a:lnTo>
                  <a:lnTo>
                    <a:pt x="84" y="69"/>
                  </a:lnTo>
                  <a:lnTo>
                    <a:pt x="95" y="87"/>
                  </a:lnTo>
                  <a:lnTo>
                    <a:pt x="104" y="110"/>
                  </a:lnTo>
                  <a:lnTo>
                    <a:pt x="115" y="134"/>
                  </a:lnTo>
                  <a:lnTo>
                    <a:pt x="125" y="162"/>
                  </a:lnTo>
                  <a:lnTo>
                    <a:pt x="134" y="192"/>
                  </a:lnTo>
                  <a:lnTo>
                    <a:pt x="142" y="226"/>
                  </a:lnTo>
                  <a:lnTo>
                    <a:pt x="148" y="262"/>
                  </a:lnTo>
                  <a:lnTo>
                    <a:pt x="153" y="302"/>
                  </a:lnTo>
                  <a:lnTo>
                    <a:pt x="156" y="343"/>
                  </a:lnTo>
                  <a:lnTo>
                    <a:pt x="157" y="387"/>
                  </a:lnTo>
                  <a:lnTo>
                    <a:pt x="157" y="387"/>
                  </a:lnTo>
                  <a:lnTo>
                    <a:pt x="156" y="386"/>
                  </a:lnTo>
                  <a:lnTo>
                    <a:pt x="195" y="479"/>
                  </a:lnTo>
                  <a:lnTo>
                    <a:pt x="195" y="479"/>
                  </a:lnTo>
                  <a:lnTo>
                    <a:pt x="197" y="480"/>
                  </a:lnTo>
                  <a:lnTo>
                    <a:pt x="197" y="480"/>
                  </a:lnTo>
                  <a:lnTo>
                    <a:pt x="195" y="422"/>
                  </a:lnTo>
                  <a:lnTo>
                    <a:pt x="192" y="369"/>
                  </a:lnTo>
                  <a:lnTo>
                    <a:pt x="186" y="319"/>
                  </a:lnTo>
                  <a:lnTo>
                    <a:pt x="177" y="273"/>
                  </a:lnTo>
                  <a:lnTo>
                    <a:pt x="166" y="229"/>
                  </a:lnTo>
                  <a:lnTo>
                    <a:pt x="156" y="191"/>
                  </a:lnTo>
                  <a:lnTo>
                    <a:pt x="142" y="154"/>
                  </a:lnTo>
                  <a:lnTo>
                    <a:pt x="130" y="122"/>
                  </a:lnTo>
                  <a:lnTo>
                    <a:pt x="116" y="93"/>
                  </a:lnTo>
                  <a:lnTo>
                    <a:pt x="102" y="69"/>
                  </a:lnTo>
                  <a:lnTo>
                    <a:pt x="90" y="48"/>
                  </a:lnTo>
                  <a:lnTo>
                    <a:pt x="79" y="31"/>
                  </a:lnTo>
                  <a:lnTo>
                    <a:pt x="63" y="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EBA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92" name="Freeform 20"/>
            <p:cNvSpPr/>
            <p:nvPr/>
          </p:nvSpPr>
          <p:spPr bwMode="auto">
            <a:xfrm>
              <a:off x="7994330" y="2829188"/>
              <a:ext cx="202659" cy="493788"/>
            </a:xfrm>
            <a:custGeom>
              <a:avLst/>
              <a:gdLst>
                <a:gd name="T0" fmla="*/ 57 w 197"/>
                <a:gd name="T1" fmla="*/ 0 h 480"/>
                <a:gd name="T2" fmla="*/ 0 w 197"/>
                <a:gd name="T3" fmla="*/ 25 h 480"/>
                <a:gd name="T4" fmla="*/ 5 w 197"/>
                <a:gd name="T5" fmla="*/ 34 h 480"/>
                <a:gd name="T6" fmla="*/ 49 w 197"/>
                <a:gd name="T7" fmla="*/ 16 h 480"/>
                <a:gd name="T8" fmla="*/ 49 w 197"/>
                <a:gd name="T9" fmla="*/ 16 h 480"/>
                <a:gd name="T10" fmla="*/ 54 w 197"/>
                <a:gd name="T11" fmla="*/ 22 h 480"/>
                <a:gd name="T12" fmla="*/ 66 w 197"/>
                <a:gd name="T13" fmla="*/ 39 h 480"/>
                <a:gd name="T14" fmla="*/ 84 w 197"/>
                <a:gd name="T15" fmla="*/ 69 h 480"/>
                <a:gd name="T16" fmla="*/ 95 w 197"/>
                <a:gd name="T17" fmla="*/ 87 h 480"/>
                <a:gd name="T18" fmla="*/ 104 w 197"/>
                <a:gd name="T19" fmla="*/ 110 h 480"/>
                <a:gd name="T20" fmla="*/ 115 w 197"/>
                <a:gd name="T21" fmla="*/ 134 h 480"/>
                <a:gd name="T22" fmla="*/ 125 w 197"/>
                <a:gd name="T23" fmla="*/ 162 h 480"/>
                <a:gd name="T24" fmla="*/ 134 w 197"/>
                <a:gd name="T25" fmla="*/ 192 h 480"/>
                <a:gd name="T26" fmla="*/ 142 w 197"/>
                <a:gd name="T27" fmla="*/ 226 h 480"/>
                <a:gd name="T28" fmla="*/ 148 w 197"/>
                <a:gd name="T29" fmla="*/ 262 h 480"/>
                <a:gd name="T30" fmla="*/ 153 w 197"/>
                <a:gd name="T31" fmla="*/ 302 h 480"/>
                <a:gd name="T32" fmla="*/ 156 w 197"/>
                <a:gd name="T33" fmla="*/ 343 h 480"/>
                <a:gd name="T34" fmla="*/ 157 w 197"/>
                <a:gd name="T35" fmla="*/ 387 h 480"/>
                <a:gd name="T36" fmla="*/ 157 w 197"/>
                <a:gd name="T37" fmla="*/ 387 h 480"/>
                <a:gd name="T38" fmla="*/ 156 w 197"/>
                <a:gd name="T39" fmla="*/ 386 h 480"/>
                <a:gd name="T40" fmla="*/ 195 w 197"/>
                <a:gd name="T41" fmla="*/ 479 h 480"/>
                <a:gd name="T42" fmla="*/ 195 w 197"/>
                <a:gd name="T43" fmla="*/ 479 h 480"/>
                <a:gd name="T44" fmla="*/ 197 w 197"/>
                <a:gd name="T45" fmla="*/ 480 h 480"/>
                <a:gd name="T46" fmla="*/ 197 w 197"/>
                <a:gd name="T47" fmla="*/ 480 h 480"/>
                <a:gd name="T48" fmla="*/ 195 w 197"/>
                <a:gd name="T49" fmla="*/ 422 h 480"/>
                <a:gd name="T50" fmla="*/ 192 w 197"/>
                <a:gd name="T51" fmla="*/ 369 h 480"/>
                <a:gd name="T52" fmla="*/ 186 w 197"/>
                <a:gd name="T53" fmla="*/ 319 h 480"/>
                <a:gd name="T54" fmla="*/ 177 w 197"/>
                <a:gd name="T55" fmla="*/ 273 h 480"/>
                <a:gd name="T56" fmla="*/ 166 w 197"/>
                <a:gd name="T57" fmla="*/ 229 h 480"/>
                <a:gd name="T58" fmla="*/ 156 w 197"/>
                <a:gd name="T59" fmla="*/ 191 h 480"/>
                <a:gd name="T60" fmla="*/ 142 w 197"/>
                <a:gd name="T61" fmla="*/ 154 h 480"/>
                <a:gd name="T62" fmla="*/ 130 w 197"/>
                <a:gd name="T63" fmla="*/ 122 h 480"/>
                <a:gd name="T64" fmla="*/ 116 w 197"/>
                <a:gd name="T65" fmla="*/ 93 h 480"/>
                <a:gd name="T66" fmla="*/ 102 w 197"/>
                <a:gd name="T67" fmla="*/ 69 h 480"/>
                <a:gd name="T68" fmla="*/ 90 w 197"/>
                <a:gd name="T69" fmla="*/ 48 h 480"/>
                <a:gd name="T70" fmla="*/ 79 w 197"/>
                <a:gd name="T71" fmla="*/ 31 h 480"/>
                <a:gd name="T72" fmla="*/ 63 w 197"/>
                <a:gd name="T73" fmla="*/ 8 h 480"/>
                <a:gd name="T74" fmla="*/ 57 w 197"/>
                <a:gd name="T7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7" h="480">
                  <a:moveTo>
                    <a:pt x="57" y="0"/>
                  </a:moveTo>
                  <a:lnTo>
                    <a:pt x="0" y="25"/>
                  </a:lnTo>
                  <a:lnTo>
                    <a:pt x="5" y="34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4" y="22"/>
                  </a:lnTo>
                  <a:lnTo>
                    <a:pt x="66" y="39"/>
                  </a:lnTo>
                  <a:lnTo>
                    <a:pt x="84" y="69"/>
                  </a:lnTo>
                  <a:lnTo>
                    <a:pt x="95" y="87"/>
                  </a:lnTo>
                  <a:lnTo>
                    <a:pt x="104" y="110"/>
                  </a:lnTo>
                  <a:lnTo>
                    <a:pt x="115" y="134"/>
                  </a:lnTo>
                  <a:lnTo>
                    <a:pt x="125" y="162"/>
                  </a:lnTo>
                  <a:lnTo>
                    <a:pt x="134" y="192"/>
                  </a:lnTo>
                  <a:lnTo>
                    <a:pt x="142" y="226"/>
                  </a:lnTo>
                  <a:lnTo>
                    <a:pt x="148" y="262"/>
                  </a:lnTo>
                  <a:lnTo>
                    <a:pt x="153" y="302"/>
                  </a:lnTo>
                  <a:lnTo>
                    <a:pt x="156" y="343"/>
                  </a:lnTo>
                  <a:lnTo>
                    <a:pt x="157" y="387"/>
                  </a:lnTo>
                  <a:lnTo>
                    <a:pt x="157" y="387"/>
                  </a:lnTo>
                  <a:lnTo>
                    <a:pt x="156" y="386"/>
                  </a:lnTo>
                  <a:lnTo>
                    <a:pt x="195" y="479"/>
                  </a:lnTo>
                  <a:lnTo>
                    <a:pt x="195" y="479"/>
                  </a:lnTo>
                  <a:lnTo>
                    <a:pt x="197" y="480"/>
                  </a:lnTo>
                  <a:lnTo>
                    <a:pt x="197" y="480"/>
                  </a:lnTo>
                  <a:lnTo>
                    <a:pt x="195" y="422"/>
                  </a:lnTo>
                  <a:lnTo>
                    <a:pt x="192" y="369"/>
                  </a:lnTo>
                  <a:lnTo>
                    <a:pt x="186" y="319"/>
                  </a:lnTo>
                  <a:lnTo>
                    <a:pt x="177" y="273"/>
                  </a:lnTo>
                  <a:lnTo>
                    <a:pt x="166" y="229"/>
                  </a:lnTo>
                  <a:lnTo>
                    <a:pt x="156" y="191"/>
                  </a:lnTo>
                  <a:lnTo>
                    <a:pt x="142" y="154"/>
                  </a:lnTo>
                  <a:lnTo>
                    <a:pt x="130" y="122"/>
                  </a:lnTo>
                  <a:lnTo>
                    <a:pt x="116" y="93"/>
                  </a:lnTo>
                  <a:lnTo>
                    <a:pt x="102" y="69"/>
                  </a:lnTo>
                  <a:lnTo>
                    <a:pt x="90" y="48"/>
                  </a:lnTo>
                  <a:lnTo>
                    <a:pt x="79" y="31"/>
                  </a:lnTo>
                  <a:lnTo>
                    <a:pt x="63" y="8"/>
                  </a:lnTo>
                  <a:lnTo>
                    <a:pt x="5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93" name="Freeform 21"/>
            <p:cNvSpPr/>
            <p:nvPr/>
          </p:nvSpPr>
          <p:spPr bwMode="auto">
            <a:xfrm>
              <a:off x="7999474" y="2845647"/>
              <a:ext cx="156366" cy="381657"/>
            </a:xfrm>
            <a:custGeom>
              <a:avLst/>
              <a:gdLst>
                <a:gd name="T0" fmla="*/ 44 w 152"/>
                <a:gd name="T1" fmla="*/ 0 h 371"/>
                <a:gd name="T2" fmla="*/ 0 w 152"/>
                <a:gd name="T3" fmla="*/ 18 h 371"/>
                <a:gd name="T4" fmla="*/ 151 w 152"/>
                <a:gd name="T5" fmla="*/ 370 h 371"/>
                <a:gd name="T6" fmla="*/ 151 w 152"/>
                <a:gd name="T7" fmla="*/ 370 h 371"/>
                <a:gd name="T8" fmla="*/ 152 w 152"/>
                <a:gd name="T9" fmla="*/ 371 h 371"/>
                <a:gd name="T10" fmla="*/ 152 w 152"/>
                <a:gd name="T11" fmla="*/ 371 h 371"/>
                <a:gd name="T12" fmla="*/ 151 w 152"/>
                <a:gd name="T13" fmla="*/ 327 h 371"/>
                <a:gd name="T14" fmla="*/ 148 w 152"/>
                <a:gd name="T15" fmla="*/ 286 h 371"/>
                <a:gd name="T16" fmla="*/ 143 w 152"/>
                <a:gd name="T17" fmla="*/ 246 h 371"/>
                <a:gd name="T18" fmla="*/ 137 w 152"/>
                <a:gd name="T19" fmla="*/ 210 h 371"/>
                <a:gd name="T20" fmla="*/ 129 w 152"/>
                <a:gd name="T21" fmla="*/ 176 h 371"/>
                <a:gd name="T22" fmla="*/ 120 w 152"/>
                <a:gd name="T23" fmla="*/ 146 h 371"/>
                <a:gd name="T24" fmla="*/ 110 w 152"/>
                <a:gd name="T25" fmla="*/ 118 h 371"/>
                <a:gd name="T26" fmla="*/ 99 w 152"/>
                <a:gd name="T27" fmla="*/ 94 h 371"/>
                <a:gd name="T28" fmla="*/ 90 w 152"/>
                <a:gd name="T29" fmla="*/ 71 h 371"/>
                <a:gd name="T30" fmla="*/ 79 w 152"/>
                <a:gd name="T31" fmla="*/ 53 h 371"/>
                <a:gd name="T32" fmla="*/ 61 w 152"/>
                <a:gd name="T33" fmla="*/ 23 h 371"/>
                <a:gd name="T34" fmla="*/ 49 w 152"/>
                <a:gd name="T35" fmla="*/ 6 h 371"/>
                <a:gd name="T36" fmla="*/ 44 w 152"/>
                <a:gd name="T37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71">
                  <a:moveTo>
                    <a:pt x="44" y="0"/>
                  </a:moveTo>
                  <a:lnTo>
                    <a:pt x="0" y="18"/>
                  </a:lnTo>
                  <a:lnTo>
                    <a:pt x="151" y="370"/>
                  </a:lnTo>
                  <a:lnTo>
                    <a:pt x="151" y="370"/>
                  </a:lnTo>
                  <a:lnTo>
                    <a:pt x="152" y="371"/>
                  </a:lnTo>
                  <a:lnTo>
                    <a:pt x="152" y="371"/>
                  </a:lnTo>
                  <a:lnTo>
                    <a:pt x="151" y="327"/>
                  </a:lnTo>
                  <a:lnTo>
                    <a:pt x="148" y="286"/>
                  </a:lnTo>
                  <a:lnTo>
                    <a:pt x="143" y="246"/>
                  </a:lnTo>
                  <a:lnTo>
                    <a:pt x="137" y="210"/>
                  </a:lnTo>
                  <a:lnTo>
                    <a:pt x="129" y="176"/>
                  </a:lnTo>
                  <a:lnTo>
                    <a:pt x="120" y="146"/>
                  </a:lnTo>
                  <a:lnTo>
                    <a:pt x="110" y="118"/>
                  </a:lnTo>
                  <a:lnTo>
                    <a:pt x="99" y="94"/>
                  </a:lnTo>
                  <a:lnTo>
                    <a:pt x="90" y="71"/>
                  </a:lnTo>
                  <a:lnTo>
                    <a:pt x="79" y="53"/>
                  </a:lnTo>
                  <a:lnTo>
                    <a:pt x="61" y="23"/>
                  </a:lnTo>
                  <a:lnTo>
                    <a:pt x="49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CB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94" name="Freeform 22"/>
            <p:cNvSpPr/>
            <p:nvPr/>
          </p:nvSpPr>
          <p:spPr bwMode="auto">
            <a:xfrm>
              <a:off x="7999474" y="2845647"/>
              <a:ext cx="156366" cy="381657"/>
            </a:xfrm>
            <a:custGeom>
              <a:avLst/>
              <a:gdLst>
                <a:gd name="T0" fmla="*/ 44 w 152"/>
                <a:gd name="T1" fmla="*/ 0 h 371"/>
                <a:gd name="T2" fmla="*/ 0 w 152"/>
                <a:gd name="T3" fmla="*/ 18 h 371"/>
                <a:gd name="T4" fmla="*/ 151 w 152"/>
                <a:gd name="T5" fmla="*/ 370 h 371"/>
                <a:gd name="T6" fmla="*/ 151 w 152"/>
                <a:gd name="T7" fmla="*/ 370 h 371"/>
                <a:gd name="T8" fmla="*/ 152 w 152"/>
                <a:gd name="T9" fmla="*/ 371 h 371"/>
                <a:gd name="T10" fmla="*/ 152 w 152"/>
                <a:gd name="T11" fmla="*/ 371 h 371"/>
                <a:gd name="T12" fmla="*/ 151 w 152"/>
                <a:gd name="T13" fmla="*/ 327 h 371"/>
                <a:gd name="T14" fmla="*/ 148 w 152"/>
                <a:gd name="T15" fmla="*/ 286 h 371"/>
                <a:gd name="T16" fmla="*/ 143 w 152"/>
                <a:gd name="T17" fmla="*/ 246 h 371"/>
                <a:gd name="T18" fmla="*/ 137 w 152"/>
                <a:gd name="T19" fmla="*/ 210 h 371"/>
                <a:gd name="T20" fmla="*/ 129 w 152"/>
                <a:gd name="T21" fmla="*/ 176 h 371"/>
                <a:gd name="T22" fmla="*/ 120 w 152"/>
                <a:gd name="T23" fmla="*/ 146 h 371"/>
                <a:gd name="T24" fmla="*/ 110 w 152"/>
                <a:gd name="T25" fmla="*/ 118 h 371"/>
                <a:gd name="T26" fmla="*/ 99 w 152"/>
                <a:gd name="T27" fmla="*/ 94 h 371"/>
                <a:gd name="T28" fmla="*/ 90 w 152"/>
                <a:gd name="T29" fmla="*/ 71 h 371"/>
                <a:gd name="T30" fmla="*/ 79 w 152"/>
                <a:gd name="T31" fmla="*/ 53 h 371"/>
                <a:gd name="T32" fmla="*/ 61 w 152"/>
                <a:gd name="T33" fmla="*/ 23 h 371"/>
                <a:gd name="T34" fmla="*/ 49 w 152"/>
                <a:gd name="T35" fmla="*/ 6 h 371"/>
                <a:gd name="T36" fmla="*/ 44 w 152"/>
                <a:gd name="T37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71">
                  <a:moveTo>
                    <a:pt x="44" y="0"/>
                  </a:moveTo>
                  <a:lnTo>
                    <a:pt x="0" y="18"/>
                  </a:lnTo>
                  <a:lnTo>
                    <a:pt x="151" y="370"/>
                  </a:lnTo>
                  <a:lnTo>
                    <a:pt x="151" y="370"/>
                  </a:lnTo>
                  <a:lnTo>
                    <a:pt x="152" y="371"/>
                  </a:lnTo>
                  <a:lnTo>
                    <a:pt x="152" y="371"/>
                  </a:lnTo>
                  <a:lnTo>
                    <a:pt x="151" y="327"/>
                  </a:lnTo>
                  <a:lnTo>
                    <a:pt x="148" y="286"/>
                  </a:lnTo>
                  <a:lnTo>
                    <a:pt x="143" y="246"/>
                  </a:lnTo>
                  <a:lnTo>
                    <a:pt x="137" y="210"/>
                  </a:lnTo>
                  <a:lnTo>
                    <a:pt x="129" y="176"/>
                  </a:lnTo>
                  <a:lnTo>
                    <a:pt x="120" y="146"/>
                  </a:lnTo>
                  <a:lnTo>
                    <a:pt x="110" y="118"/>
                  </a:lnTo>
                  <a:lnTo>
                    <a:pt x="99" y="94"/>
                  </a:lnTo>
                  <a:lnTo>
                    <a:pt x="90" y="71"/>
                  </a:lnTo>
                  <a:lnTo>
                    <a:pt x="79" y="53"/>
                  </a:lnTo>
                  <a:lnTo>
                    <a:pt x="61" y="23"/>
                  </a:lnTo>
                  <a:lnTo>
                    <a:pt x="49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95" name="Freeform 23"/>
            <p:cNvSpPr/>
            <p:nvPr/>
          </p:nvSpPr>
          <p:spPr bwMode="auto">
            <a:xfrm>
              <a:off x="7602386" y="2612126"/>
              <a:ext cx="236607" cy="383715"/>
            </a:xfrm>
            <a:custGeom>
              <a:avLst/>
              <a:gdLst>
                <a:gd name="T0" fmla="*/ 102 w 230"/>
                <a:gd name="T1" fmla="*/ 0 h 373"/>
                <a:gd name="T2" fmla="*/ 0 w 230"/>
                <a:gd name="T3" fmla="*/ 155 h 373"/>
                <a:gd name="T4" fmla="*/ 150 w 230"/>
                <a:gd name="T5" fmla="*/ 373 h 373"/>
                <a:gd name="T6" fmla="*/ 224 w 230"/>
                <a:gd name="T7" fmla="*/ 285 h 373"/>
                <a:gd name="T8" fmla="*/ 205 w 230"/>
                <a:gd name="T9" fmla="*/ 237 h 373"/>
                <a:gd name="T10" fmla="*/ 230 w 230"/>
                <a:gd name="T11" fmla="*/ 169 h 373"/>
                <a:gd name="T12" fmla="*/ 102 w 230"/>
                <a:gd name="T13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0" h="373">
                  <a:moveTo>
                    <a:pt x="102" y="0"/>
                  </a:moveTo>
                  <a:lnTo>
                    <a:pt x="0" y="155"/>
                  </a:lnTo>
                  <a:lnTo>
                    <a:pt x="150" y="373"/>
                  </a:lnTo>
                  <a:lnTo>
                    <a:pt x="224" y="285"/>
                  </a:lnTo>
                  <a:lnTo>
                    <a:pt x="205" y="237"/>
                  </a:lnTo>
                  <a:lnTo>
                    <a:pt x="230" y="169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96" name="Freeform 24"/>
            <p:cNvSpPr/>
            <p:nvPr/>
          </p:nvSpPr>
          <p:spPr bwMode="auto">
            <a:xfrm>
              <a:off x="8017991" y="2478392"/>
              <a:ext cx="244837" cy="301417"/>
            </a:xfrm>
            <a:custGeom>
              <a:avLst/>
              <a:gdLst>
                <a:gd name="T0" fmla="*/ 0 w 238"/>
                <a:gd name="T1" fmla="*/ 0 h 293"/>
                <a:gd name="T2" fmla="*/ 183 w 238"/>
                <a:gd name="T3" fmla="*/ 35 h 293"/>
                <a:gd name="T4" fmla="*/ 238 w 238"/>
                <a:gd name="T5" fmla="*/ 293 h 293"/>
                <a:gd name="T6" fmla="*/ 122 w 238"/>
                <a:gd name="T7" fmla="*/ 285 h 293"/>
                <a:gd name="T8" fmla="*/ 102 w 238"/>
                <a:gd name="T9" fmla="*/ 238 h 293"/>
                <a:gd name="T10" fmla="*/ 34 w 238"/>
                <a:gd name="T11" fmla="*/ 210 h 293"/>
                <a:gd name="T12" fmla="*/ 0 w 238"/>
                <a:gd name="T1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293">
                  <a:moveTo>
                    <a:pt x="0" y="0"/>
                  </a:moveTo>
                  <a:lnTo>
                    <a:pt x="183" y="35"/>
                  </a:lnTo>
                  <a:lnTo>
                    <a:pt x="238" y="293"/>
                  </a:lnTo>
                  <a:lnTo>
                    <a:pt x="122" y="285"/>
                  </a:lnTo>
                  <a:lnTo>
                    <a:pt x="102" y="238"/>
                  </a:lnTo>
                  <a:lnTo>
                    <a:pt x="34" y="2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97" name="Freeform 25"/>
            <p:cNvSpPr/>
            <p:nvPr/>
          </p:nvSpPr>
          <p:spPr bwMode="auto">
            <a:xfrm>
              <a:off x="8017991" y="2478392"/>
              <a:ext cx="244837" cy="301417"/>
            </a:xfrm>
            <a:custGeom>
              <a:avLst/>
              <a:gdLst>
                <a:gd name="T0" fmla="*/ 0 w 238"/>
                <a:gd name="T1" fmla="*/ 0 h 293"/>
                <a:gd name="T2" fmla="*/ 183 w 238"/>
                <a:gd name="T3" fmla="*/ 35 h 293"/>
                <a:gd name="T4" fmla="*/ 238 w 238"/>
                <a:gd name="T5" fmla="*/ 293 h 293"/>
                <a:gd name="T6" fmla="*/ 122 w 238"/>
                <a:gd name="T7" fmla="*/ 285 h 293"/>
                <a:gd name="T8" fmla="*/ 102 w 238"/>
                <a:gd name="T9" fmla="*/ 238 h 293"/>
                <a:gd name="T10" fmla="*/ 34 w 238"/>
                <a:gd name="T11" fmla="*/ 210 h 293"/>
                <a:gd name="T12" fmla="*/ 0 w 238"/>
                <a:gd name="T1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293">
                  <a:moveTo>
                    <a:pt x="0" y="0"/>
                  </a:moveTo>
                  <a:lnTo>
                    <a:pt x="183" y="35"/>
                  </a:lnTo>
                  <a:lnTo>
                    <a:pt x="238" y="293"/>
                  </a:lnTo>
                  <a:lnTo>
                    <a:pt x="122" y="285"/>
                  </a:lnTo>
                  <a:lnTo>
                    <a:pt x="102" y="238"/>
                  </a:lnTo>
                  <a:lnTo>
                    <a:pt x="34" y="21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98" name="Freeform 26"/>
            <p:cNvSpPr/>
            <p:nvPr/>
          </p:nvSpPr>
          <p:spPr bwMode="auto">
            <a:xfrm>
              <a:off x="7514944" y="1756227"/>
              <a:ext cx="547282" cy="1056501"/>
            </a:xfrm>
            <a:custGeom>
              <a:avLst/>
              <a:gdLst>
                <a:gd name="T0" fmla="*/ 9 w 532"/>
                <a:gd name="T1" fmla="*/ 0 h 1027"/>
                <a:gd name="T2" fmla="*/ 9 w 532"/>
                <a:gd name="T3" fmla="*/ 0 h 1027"/>
                <a:gd name="T4" fmla="*/ 6 w 532"/>
                <a:gd name="T5" fmla="*/ 27 h 1027"/>
                <a:gd name="T6" fmla="*/ 3 w 532"/>
                <a:gd name="T7" fmla="*/ 58 h 1027"/>
                <a:gd name="T8" fmla="*/ 2 w 532"/>
                <a:gd name="T9" fmla="*/ 88 h 1027"/>
                <a:gd name="T10" fmla="*/ 0 w 532"/>
                <a:gd name="T11" fmla="*/ 119 h 1027"/>
                <a:gd name="T12" fmla="*/ 2 w 532"/>
                <a:gd name="T13" fmla="*/ 184 h 1027"/>
                <a:gd name="T14" fmla="*/ 6 w 532"/>
                <a:gd name="T15" fmla="*/ 253 h 1027"/>
                <a:gd name="T16" fmla="*/ 14 w 532"/>
                <a:gd name="T17" fmla="*/ 323 h 1027"/>
                <a:gd name="T18" fmla="*/ 24 w 532"/>
                <a:gd name="T19" fmla="*/ 395 h 1027"/>
                <a:gd name="T20" fmla="*/ 40 w 532"/>
                <a:gd name="T21" fmla="*/ 468 h 1027"/>
                <a:gd name="T22" fmla="*/ 58 w 532"/>
                <a:gd name="T23" fmla="*/ 539 h 1027"/>
                <a:gd name="T24" fmla="*/ 69 w 532"/>
                <a:gd name="T25" fmla="*/ 576 h 1027"/>
                <a:gd name="T26" fmla="*/ 79 w 532"/>
                <a:gd name="T27" fmla="*/ 611 h 1027"/>
                <a:gd name="T28" fmla="*/ 91 w 532"/>
                <a:gd name="T29" fmla="*/ 646 h 1027"/>
                <a:gd name="T30" fmla="*/ 105 w 532"/>
                <a:gd name="T31" fmla="*/ 681 h 1027"/>
                <a:gd name="T32" fmla="*/ 119 w 532"/>
                <a:gd name="T33" fmla="*/ 714 h 1027"/>
                <a:gd name="T34" fmla="*/ 133 w 532"/>
                <a:gd name="T35" fmla="*/ 748 h 1027"/>
                <a:gd name="T36" fmla="*/ 149 w 532"/>
                <a:gd name="T37" fmla="*/ 781 h 1027"/>
                <a:gd name="T38" fmla="*/ 166 w 532"/>
                <a:gd name="T39" fmla="*/ 813 h 1027"/>
                <a:gd name="T40" fmla="*/ 183 w 532"/>
                <a:gd name="T41" fmla="*/ 844 h 1027"/>
                <a:gd name="T42" fmla="*/ 201 w 532"/>
                <a:gd name="T43" fmla="*/ 874 h 1027"/>
                <a:gd name="T44" fmla="*/ 221 w 532"/>
                <a:gd name="T45" fmla="*/ 903 h 1027"/>
                <a:gd name="T46" fmla="*/ 241 w 532"/>
                <a:gd name="T47" fmla="*/ 931 h 1027"/>
                <a:gd name="T48" fmla="*/ 262 w 532"/>
                <a:gd name="T49" fmla="*/ 957 h 1027"/>
                <a:gd name="T50" fmla="*/ 283 w 532"/>
                <a:gd name="T51" fmla="*/ 983 h 1027"/>
                <a:gd name="T52" fmla="*/ 306 w 532"/>
                <a:gd name="T53" fmla="*/ 1005 h 1027"/>
                <a:gd name="T54" fmla="*/ 329 w 532"/>
                <a:gd name="T55" fmla="*/ 1027 h 1027"/>
                <a:gd name="T56" fmla="*/ 532 w 532"/>
                <a:gd name="T57" fmla="*/ 940 h 1027"/>
                <a:gd name="T58" fmla="*/ 532 w 532"/>
                <a:gd name="T59" fmla="*/ 940 h 1027"/>
                <a:gd name="T60" fmla="*/ 532 w 532"/>
                <a:gd name="T61" fmla="*/ 908 h 1027"/>
                <a:gd name="T62" fmla="*/ 532 w 532"/>
                <a:gd name="T63" fmla="*/ 876 h 1027"/>
                <a:gd name="T64" fmla="*/ 529 w 532"/>
                <a:gd name="T65" fmla="*/ 842 h 1027"/>
                <a:gd name="T66" fmla="*/ 524 w 532"/>
                <a:gd name="T67" fmla="*/ 809 h 1027"/>
                <a:gd name="T68" fmla="*/ 517 w 532"/>
                <a:gd name="T69" fmla="*/ 775 h 1027"/>
                <a:gd name="T70" fmla="*/ 509 w 532"/>
                <a:gd name="T71" fmla="*/ 742 h 1027"/>
                <a:gd name="T72" fmla="*/ 501 w 532"/>
                <a:gd name="T73" fmla="*/ 708 h 1027"/>
                <a:gd name="T74" fmla="*/ 491 w 532"/>
                <a:gd name="T75" fmla="*/ 675 h 1027"/>
                <a:gd name="T76" fmla="*/ 478 w 532"/>
                <a:gd name="T77" fmla="*/ 640 h 1027"/>
                <a:gd name="T78" fmla="*/ 466 w 532"/>
                <a:gd name="T79" fmla="*/ 606 h 1027"/>
                <a:gd name="T80" fmla="*/ 451 w 532"/>
                <a:gd name="T81" fmla="*/ 573 h 1027"/>
                <a:gd name="T82" fmla="*/ 437 w 532"/>
                <a:gd name="T83" fmla="*/ 539 h 1027"/>
                <a:gd name="T84" fmla="*/ 421 w 532"/>
                <a:gd name="T85" fmla="*/ 506 h 1027"/>
                <a:gd name="T86" fmla="*/ 404 w 532"/>
                <a:gd name="T87" fmla="*/ 472 h 1027"/>
                <a:gd name="T88" fmla="*/ 386 w 532"/>
                <a:gd name="T89" fmla="*/ 439 h 1027"/>
                <a:gd name="T90" fmla="*/ 367 w 532"/>
                <a:gd name="T91" fmla="*/ 407 h 1027"/>
                <a:gd name="T92" fmla="*/ 328 w 532"/>
                <a:gd name="T93" fmla="*/ 344 h 1027"/>
                <a:gd name="T94" fmla="*/ 285 w 532"/>
                <a:gd name="T95" fmla="*/ 283 h 1027"/>
                <a:gd name="T96" fmla="*/ 241 w 532"/>
                <a:gd name="T97" fmla="*/ 225 h 1027"/>
                <a:gd name="T98" fmla="*/ 195 w 532"/>
                <a:gd name="T99" fmla="*/ 172 h 1027"/>
                <a:gd name="T100" fmla="*/ 149 w 532"/>
                <a:gd name="T101" fmla="*/ 122 h 1027"/>
                <a:gd name="T102" fmla="*/ 102 w 532"/>
                <a:gd name="T103" fmla="*/ 76 h 1027"/>
                <a:gd name="T104" fmla="*/ 79 w 532"/>
                <a:gd name="T105" fmla="*/ 55 h 1027"/>
                <a:gd name="T106" fmla="*/ 55 w 532"/>
                <a:gd name="T107" fmla="*/ 35 h 1027"/>
                <a:gd name="T108" fmla="*/ 32 w 532"/>
                <a:gd name="T109" fmla="*/ 17 h 1027"/>
                <a:gd name="T110" fmla="*/ 9 w 532"/>
                <a:gd name="T111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32" h="1027">
                  <a:moveTo>
                    <a:pt x="9" y="0"/>
                  </a:moveTo>
                  <a:lnTo>
                    <a:pt x="9" y="0"/>
                  </a:lnTo>
                  <a:lnTo>
                    <a:pt x="6" y="27"/>
                  </a:lnTo>
                  <a:lnTo>
                    <a:pt x="3" y="58"/>
                  </a:lnTo>
                  <a:lnTo>
                    <a:pt x="2" y="88"/>
                  </a:lnTo>
                  <a:lnTo>
                    <a:pt x="0" y="119"/>
                  </a:lnTo>
                  <a:lnTo>
                    <a:pt x="2" y="184"/>
                  </a:lnTo>
                  <a:lnTo>
                    <a:pt x="6" y="253"/>
                  </a:lnTo>
                  <a:lnTo>
                    <a:pt x="14" y="323"/>
                  </a:lnTo>
                  <a:lnTo>
                    <a:pt x="24" y="395"/>
                  </a:lnTo>
                  <a:lnTo>
                    <a:pt x="40" y="468"/>
                  </a:lnTo>
                  <a:lnTo>
                    <a:pt x="58" y="539"/>
                  </a:lnTo>
                  <a:lnTo>
                    <a:pt x="69" y="576"/>
                  </a:lnTo>
                  <a:lnTo>
                    <a:pt x="79" y="611"/>
                  </a:lnTo>
                  <a:lnTo>
                    <a:pt x="91" y="646"/>
                  </a:lnTo>
                  <a:lnTo>
                    <a:pt x="105" y="681"/>
                  </a:lnTo>
                  <a:lnTo>
                    <a:pt x="119" y="714"/>
                  </a:lnTo>
                  <a:lnTo>
                    <a:pt x="133" y="748"/>
                  </a:lnTo>
                  <a:lnTo>
                    <a:pt x="149" y="781"/>
                  </a:lnTo>
                  <a:lnTo>
                    <a:pt x="166" y="813"/>
                  </a:lnTo>
                  <a:lnTo>
                    <a:pt x="183" y="844"/>
                  </a:lnTo>
                  <a:lnTo>
                    <a:pt x="201" y="874"/>
                  </a:lnTo>
                  <a:lnTo>
                    <a:pt x="221" y="903"/>
                  </a:lnTo>
                  <a:lnTo>
                    <a:pt x="241" y="931"/>
                  </a:lnTo>
                  <a:lnTo>
                    <a:pt x="262" y="957"/>
                  </a:lnTo>
                  <a:lnTo>
                    <a:pt x="283" y="983"/>
                  </a:lnTo>
                  <a:lnTo>
                    <a:pt x="306" y="1005"/>
                  </a:lnTo>
                  <a:lnTo>
                    <a:pt x="329" y="1027"/>
                  </a:lnTo>
                  <a:lnTo>
                    <a:pt x="532" y="940"/>
                  </a:lnTo>
                  <a:lnTo>
                    <a:pt x="532" y="940"/>
                  </a:lnTo>
                  <a:lnTo>
                    <a:pt x="532" y="908"/>
                  </a:lnTo>
                  <a:lnTo>
                    <a:pt x="532" y="876"/>
                  </a:lnTo>
                  <a:lnTo>
                    <a:pt x="529" y="842"/>
                  </a:lnTo>
                  <a:lnTo>
                    <a:pt x="524" y="809"/>
                  </a:lnTo>
                  <a:lnTo>
                    <a:pt x="517" y="775"/>
                  </a:lnTo>
                  <a:lnTo>
                    <a:pt x="509" y="742"/>
                  </a:lnTo>
                  <a:lnTo>
                    <a:pt x="501" y="708"/>
                  </a:lnTo>
                  <a:lnTo>
                    <a:pt x="491" y="675"/>
                  </a:lnTo>
                  <a:lnTo>
                    <a:pt x="478" y="640"/>
                  </a:lnTo>
                  <a:lnTo>
                    <a:pt x="466" y="606"/>
                  </a:lnTo>
                  <a:lnTo>
                    <a:pt x="451" y="573"/>
                  </a:lnTo>
                  <a:lnTo>
                    <a:pt x="437" y="539"/>
                  </a:lnTo>
                  <a:lnTo>
                    <a:pt x="421" y="506"/>
                  </a:lnTo>
                  <a:lnTo>
                    <a:pt x="404" y="472"/>
                  </a:lnTo>
                  <a:lnTo>
                    <a:pt x="386" y="439"/>
                  </a:lnTo>
                  <a:lnTo>
                    <a:pt x="367" y="407"/>
                  </a:lnTo>
                  <a:lnTo>
                    <a:pt x="328" y="344"/>
                  </a:lnTo>
                  <a:lnTo>
                    <a:pt x="285" y="283"/>
                  </a:lnTo>
                  <a:lnTo>
                    <a:pt x="241" y="225"/>
                  </a:lnTo>
                  <a:lnTo>
                    <a:pt x="195" y="172"/>
                  </a:lnTo>
                  <a:lnTo>
                    <a:pt x="149" y="122"/>
                  </a:lnTo>
                  <a:lnTo>
                    <a:pt x="102" y="76"/>
                  </a:lnTo>
                  <a:lnTo>
                    <a:pt x="79" y="55"/>
                  </a:lnTo>
                  <a:lnTo>
                    <a:pt x="55" y="35"/>
                  </a:lnTo>
                  <a:lnTo>
                    <a:pt x="32" y="1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99" name="Freeform 27"/>
            <p:cNvSpPr/>
            <p:nvPr/>
          </p:nvSpPr>
          <p:spPr bwMode="auto">
            <a:xfrm>
              <a:off x="7514944" y="1756227"/>
              <a:ext cx="547282" cy="1056501"/>
            </a:xfrm>
            <a:custGeom>
              <a:avLst/>
              <a:gdLst>
                <a:gd name="T0" fmla="*/ 9 w 532"/>
                <a:gd name="T1" fmla="*/ 0 h 1027"/>
                <a:gd name="T2" fmla="*/ 9 w 532"/>
                <a:gd name="T3" fmla="*/ 0 h 1027"/>
                <a:gd name="T4" fmla="*/ 6 w 532"/>
                <a:gd name="T5" fmla="*/ 27 h 1027"/>
                <a:gd name="T6" fmla="*/ 3 w 532"/>
                <a:gd name="T7" fmla="*/ 58 h 1027"/>
                <a:gd name="T8" fmla="*/ 2 w 532"/>
                <a:gd name="T9" fmla="*/ 88 h 1027"/>
                <a:gd name="T10" fmla="*/ 0 w 532"/>
                <a:gd name="T11" fmla="*/ 119 h 1027"/>
                <a:gd name="T12" fmla="*/ 2 w 532"/>
                <a:gd name="T13" fmla="*/ 184 h 1027"/>
                <a:gd name="T14" fmla="*/ 6 w 532"/>
                <a:gd name="T15" fmla="*/ 253 h 1027"/>
                <a:gd name="T16" fmla="*/ 14 w 532"/>
                <a:gd name="T17" fmla="*/ 323 h 1027"/>
                <a:gd name="T18" fmla="*/ 24 w 532"/>
                <a:gd name="T19" fmla="*/ 395 h 1027"/>
                <a:gd name="T20" fmla="*/ 40 w 532"/>
                <a:gd name="T21" fmla="*/ 468 h 1027"/>
                <a:gd name="T22" fmla="*/ 58 w 532"/>
                <a:gd name="T23" fmla="*/ 539 h 1027"/>
                <a:gd name="T24" fmla="*/ 69 w 532"/>
                <a:gd name="T25" fmla="*/ 576 h 1027"/>
                <a:gd name="T26" fmla="*/ 79 w 532"/>
                <a:gd name="T27" fmla="*/ 611 h 1027"/>
                <a:gd name="T28" fmla="*/ 91 w 532"/>
                <a:gd name="T29" fmla="*/ 646 h 1027"/>
                <a:gd name="T30" fmla="*/ 105 w 532"/>
                <a:gd name="T31" fmla="*/ 681 h 1027"/>
                <a:gd name="T32" fmla="*/ 119 w 532"/>
                <a:gd name="T33" fmla="*/ 714 h 1027"/>
                <a:gd name="T34" fmla="*/ 133 w 532"/>
                <a:gd name="T35" fmla="*/ 748 h 1027"/>
                <a:gd name="T36" fmla="*/ 149 w 532"/>
                <a:gd name="T37" fmla="*/ 781 h 1027"/>
                <a:gd name="T38" fmla="*/ 166 w 532"/>
                <a:gd name="T39" fmla="*/ 813 h 1027"/>
                <a:gd name="T40" fmla="*/ 183 w 532"/>
                <a:gd name="T41" fmla="*/ 844 h 1027"/>
                <a:gd name="T42" fmla="*/ 201 w 532"/>
                <a:gd name="T43" fmla="*/ 874 h 1027"/>
                <a:gd name="T44" fmla="*/ 221 w 532"/>
                <a:gd name="T45" fmla="*/ 903 h 1027"/>
                <a:gd name="T46" fmla="*/ 241 w 532"/>
                <a:gd name="T47" fmla="*/ 931 h 1027"/>
                <a:gd name="T48" fmla="*/ 262 w 532"/>
                <a:gd name="T49" fmla="*/ 957 h 1027"/>
                <a:gd name="T50" fmla="*/ 283 w 532"/>
                <a:gd name="T51" fmla="*/ 983 h 1027"/>
                <a:gd name="T52" fmla="*/ 306 w 532"/>
                <a:gd name="T53" fmla="*/ 1005 h 1027"/>
                <a:gd name="T54" fmla="*/ 329 w 532"/>
                <a:gd name="T55" fmla="*/ 1027 h 1027"/>
                <a:gd name="T56" fmla="*/ 532 w 532"/>
                <a:gd name="T57" fmla="*/ 940 h 1027"/>
                <a:gd name="T58" fmla="*/ 532 w 532"/>
                <a:gd name="T59" fmla="*/ 940 h 1027"/>
                <a:gd name="T60" fmla="*/ 532 w 532"/>
                <a:gd name="T61" fmla="*/ 908 h 1027"/>
                <a:gd name="T62" fmla="*/ 532 w 532"/>
                <a:gd name="T63" fmla="*/ 876 h 1027"/>
                <a:gd name="T64" fmla="*/ 529 w 532"/>
                <a:gd name="T65" fmla="*/ 842 h 1027"/>
                <a:gd name="T66" fmla="*/ 524 w 532"/>
                <a:gd name="T67" fmla="*/ 809 h 1027"/>
                <a:gd name="T68" fmla="*/ 517 w 532"/>
                <a:gd name="T69" fmla="*/ 775 h 1027"/>
                <a:gd name="T70" fmla="*/ 509 w 532"/>
                <a:gd name="T71" fmla="*/ 742 h 1027"/>
                <a:gd name="T72" fmla="*/ 501 w 532"/>
                <a:gd name="T73" fmla="*/ 708 h 1027"/>
                <a:gd name="T74" fmla="*/ 491 w 532"/>
                <a:gd name="T75" fmla="*/ 675 h 1027"/>
                <a:gd name="T76" fmla="*/ 478 w 532"/>
                <a:gd name="T77" fmla="*/ 640 h 1027"/>
                <a:gd name="T78" fmla="*/ 466 w 532"/>
                <a:gd name="T79" fmla="*/ 606 h 1027"/>
                <a:gd name="T80" fmla="*/ 451 w 532"/>
                <a:gd name="T81" fmla="*/ 573 h 1027"/>
                <a:gd name="T82" fmla="*/ 437 w 532"/>
                <a:gd name="T83" fmla="*/ 539 h 1027"/>
                <a:gd name="T84" fmla="*/ 421 w 532"/>
                <a:gd name="T85" fmla="*/ 506 h 1027"/>
                <a:gd name="T86" fmla="*/ 404 w 532"/>
                <a:gd name="T87" fmla="*/ 472 h 1027"/>
                <a:gd name="T88" fmla="*/ 386 w 532"/>
                <a:gd name="T89" fmla="*/ 439 h 1027"/>
                <a:gd name="T90" fmla="*/ 367 w 532"/>
                <a:gd name="T91" fmla="*/ 407 h 1027"/>
                <a:gd name="T92" fmla="*/ 328 w 532"/>
                <a:gd name="T93" fmla="*/ 344 h 1027"/>
                <a:gd name="T94" fmla="*/ 285 w 532"/>
                <a:gd name="T95" fmla="*/ 283 h 1027"/>
                <a:gd name="T96" fmla="*/ 241 w 532"/>
                <a:gd name="T97" fmla="*/ 225 h 1027"/>
                <a:gd name="T98" fmla="*/ 195 w 532"/>
                <a:gd name="T99" fmla="*/ 172 h 1027"/>
                <a:gd name="T100" fmla="*/ 149 w 532"/>
                <a:gd name="T101" fmla="*/ 122 h 1027"/>
                <a:gd name="T102" fmla="*/ 102 w 532"/>
                <a:gd name="T103" fmla="*/ 76 h 1027"/>
                <a:gd name="T104" fmla="*/ 79 w 532"/>
                <a:gd name="T105" fmla="*/ 55 h 1027"/>
                <a:gd name="T106" fmla="*/ 55 w 532"/>
                <a:gd name="T107" fmla="*/ 35 h 1027"/>
                <a:gd name="T108" fmla="*/ 32 w 532"/>
                <a:gd name="T109" fmla="*/ 17 h 1027"/>
                <a:gd name="T110" fmla="*/ 9 w 532"/>
                <a:gd name="T111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32" h="1027">
                  <a:moveTo>
                    <a:pt x="9" y="0"/>
                  </a:moveTo>
                  <a:lnTo>
                    <a:pt x="9" y="0"/>
                  </a:lnTo>
                  <a:lnTo>
                    <a:pt x="6" y="27"/>
                  </a:lnTo>
                  <a:lnTo>
                    <a:pt x="3" y="58"/>
                  </a:lnTo>
                  <a:lnTo>
                    <a:pt x="2" y="88"/>
                  </a:lnTo>
                  <a:lnTo>
                    <a:pt x="0" y="119"/>
                  </a:lnTo>
                  <a:lnTo>
                    <a:pt x="2" y="184"/>
                  </a:lnTo>
                  <a:lnTo>
                    <a:pt x="6" y="253"/>
                  </a:lnTo>
                  <a:lnTo>
                    <a:pt x="14" y="323"/>
                  </a:lnTo>
                  <a:lnTo>
                    <a:pt x="24" y="395"/>
                  </a:lnTo>
                  <a:lnTo>
                    <a:pt x="40" y="468"/>
                  </a:lnTo>
                  <a:lnTo>
                    <a:pt x="58" y="539"/>
                  </a:lnTo>
                  <a:lnTo>
                    <a:pt x="69" y="576"/>
                  </a:lnTo>
                  <a:lnTo>
                    <a:pt x="79" y="611"/>
                  </a:lnTo>
                  <a:lnTo>
                    <a:pt x="91" y="646"/>
                  </a:lnTo>
                  <a:lnTo>
                    <a:pt x="105" y="681"/>
                  </a:lnTo>
                  <a:lnTo>
                    <a:pt x="119" y="714"/>
                  </a:lnTo>
                  <a:lnTo>
                    <a:pt x="133" y="748"/>
                  </a:lnTo>
                  <a:lnTo>
                    <a:pt x="149" y="781"/>
                  </a:lnTo>
                  <a:lnTo>
                    <a:pt x="166" y="813"/>
                  </a:lnTo>
                  <a:lnTo>
                    <a:pt x="183" y="844"/>
                  </a:lnTo>
                  <a:lnTo>
                    <a:pt x="201" y="874"/>
                  </a:lnTo>
                  <a:lnTo>
                    <a:pt x="221" y="903"/>
                  </a:lnTo>
                  <a:lnTo>
                    <a:pt x="241" y="931"/>
                  </a:lnTo>
                  <a:lnTo>
                    <a:pt x="262" y="957"/>
                  </a:lnTo>
                  <a:lnTo>
                    <a:pt x="283" y="983"/>
                  </a:lnTo>
                  <a:lnTo>
                    <a:pt x="306" y="1005"/>
                  </a:lnTo>
                  <a:lnTo>
                    <a:pt x="329" y="1027"/>
                  </a:lnTo>
                  <a:lnTo>
                    <a:pt x="532" y="940"/>
                  </a:lnTo>
                  <a:lnTo>
                    <a:pt x="532" y="940"/>
                  </a:lnTo>
                  <a:lnTo>
                    <a:pt x="532" y="908"/>
                  </a:lnTo>
                  <a:lnTo>
                    <a:pt x="532" y="876"/>
                  </a:lnTo>
                  <a:lnTo>
                    <a:pt x="529" y="842"/>
                  </a:lnTo>
                  <a:lnTo>
                    <a:pt x="524" y="809"/>
                  </a:lnTo>
                  <a:lnTo>
                    <a:pt x="517" y="775"/>
                  </a:lnTo>
                  <a:lnTo>
                    <a:pt x="509" y="742"/>
                  </a:lnTo>
                  <a:lnTo>
                    <a:pt x="501" y="708"/>
                  </a:lnTo>
                  <a:lnTo>
                    <a:pt x="491" y="675"/>
                  </a:lnTo>
                  <a:lnTo>
                    <a:pt x="478" y="640"/>
                  </a:lnTo>
                  <a:lnTo>
                    <a:pt x="466" y="606"/>
                  </a:lnTo>
                  <a:lnTo>
                    <a:pt x="451" y="573"/>
                  </a:lnTo>
                  <a:lnTo>
                    <a:pt x="437" y="539"/>
                  </a:lnTo>
                  <a:lnTo>
                    <a:pt x="421" y="506"/>
                  </a:lnTo>
                  <a:lnTo>
                    <a:pt x="404" y="472"/>
                  </a:lnTo>
                  <a:lnTo>
                    <a:pt x="386" y="439"/>
                  </a:lnTo>
                  <a:lnTo>
                    <a:pt x="367" y="407"/>
                  </a:lnTo>
                  <a:lnTo>
                    <a:pt x="328" y="344"/>
                  </a:lnTo>
                  <a:lnTo>
                    <a:pt x="285" y="283"/>
                  </a:lnTo>
                  <a:lnTo>
                    <a:pt x="241" y="225"/>
                  </a:lnTo>
                  <a:lnTo>
                    <a:pt x="195" y="172"/>
                  </a:lnTo>
                  <a:lnTo>
                    <a:pt x="149" y="122"/>
                  </a:lnTo>
                  <a:lnTo>
                    <a:pt x="102" y="76"/>
                  </a:lnTo>
                  <a:lnTo>
                    <a:pt x="79" y="55"/>
                  </a:lnTo>
                  <a:lnTo>
                    <a:pt x="55" y="35"/>
                  </a:lnTo>
                  <a:lnTo>
                    <a:pt x="32" y="17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00" name="Freeform 28"/>
            <p:cNvSpPr/>
            <p:nvPr/>
          </p:nvSpPr>
          <p:spPr bwMode="auto">
            <a:xfrm>
              <a:off x="7514944" y="1756227"/>
              <a:ext cx="215004" cy="281871"/>
            </a:xfrm>
            <a:custGeom>
              <a:avLst/>
              <a:gdLst>
                <a:gd name="T0" fmla="*/ 9 w 209"/>
                <a:gd name="T1" fmla="*/ 0 h 274"/>
                <a:gd name="T2" fmla="*/ 9 w 209"/>
                <a:gd name="T3" fmla="*/ 0 h 274"/>
                <a:gd name="T4" fmla="*/ 6 w 209"/>
                <a:gd name="T5" fmla="*/ 30 h 274"/>
                <a:gd name="T6" fmla="*/ 3 w 209"/>
                <a:gd name="T7" fmla="*/ 62 h 274"/>
                <a:gd name="T8" fmla="*/ 2 w 209"/>
                <a:gd name="T9" fmla="*/ 94 h 274"/>
                <a:gd name="T10" fmla="*/ 0 w 209"/>
                <a:gd name="T11" fmla="*/ 129 h 274"/>
                <a:gd name="T12" fmla="*/ 0 w 209"/>
                <a:gd name="T13" fmla="*/ 165 h 274"/>
                <a:gd name="T14" fmla="*/ 2 w 209"/>
                <a:gd name="T15" fmla="*/ 201 h 274"/>
                <a:gd name="T16" fmla="*/ 5 w 209"/>
                <a:gd name="T17" fmla="*/ 238 h 274"/>
                <a:gd name="T18" fmla="*/ 8 w 209"/>
                <a:gd name="T19" fmla="*/ 274 h 274"/>
                <a:gd name="T20" fmla="*/ 209 w 209"/>
                <a:gd name="T21" fmla="*/ 189 h 274"/>
                <a:gd name="T22" fmla="*/ 209 w 209"/>
                <a:gd name="T23" fmla="*/ 189 h 274"/>
                <a:gd name="T24" fmla="*/ 184 w 209"/>
                <a:gd name="T25" fmla="*/ 160 h 274"/>
                <a:gd name="T26" fmla="*/ 160 w 209"/>
                <a:gd name="T27" fmla="*/ 133 h 274"/>
                <a:gd name="T28" fmla="*/ 134 w 209"/>
                <a:gd name="T29" fmla="*/ 107 h 274"/>
                <a:gd name="T30" fmla="*/ 110 w 209"/>
                <a:gd name="T31" fmla="*/ 82 h 274"/>
                <a:gd name="T32" fmla="*/ 84 w 209"/>
                <a:gd name="T33" fmla="*/ 59 h 274"/>
                <a:gd name="T34" fmla="*/ 59 w 209"/>
                <a:gd name="T35" fmla="*/ 38 h 274"/>
                <a:gd name="T36" fmla="*/ 34 w 209"/>
                <a:gd name="T37" fmla="*/ 18 h 274"/>
                <a:gd name="T38" fmla="*/ 9 w 209"/>
                <a:gd name="T39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9" h="274">
                  <a:moveTo>
                    <a:pt x="9" y="0"/>
                  </a:moveTo>
                  <a:lnTo>
                    <a:pt x="9" y="0"/>
                  </a:lnTo>
                  <a:lnTo>
                    <a:pt x="6" y="30"/>
                  </a:lnTo>
                  <a:lnTo>
                    <a:pt x="3" y="62"/>
                  </a:lnTo>
                  <a:lnTo>
                    <a:pt x="2" y="94"/>
                  </a:lnTo>
                  <a:lnTo>
                    <a:pt x="0" y="129"/>
                  </a:lnTo>
                  <a:lnTo>
                    <a:pt x="0" y="165"/>
                  </a:lnTo>
                  <a:lnTo>
                    <a:pt x="2" y="201"/>
                  </a:lnTo>
                  <a:lnTo>
                    <a:pt x="5" y="238"/>
                  </a:lnTo>
                  <a:lnTo>
                    <a:pt x="8" y="274"/>
                  </a:lnTo>
                  <a:lnTo>
                    <a:pt x="209" y="189"/>
                  </a:lnTo>
                  <a:lnTo>
                    <a:pt x="209" y="189"/>
                  </a:lnTo>
                  <a:lnTo>
                    <a:pt x="184" y="160"/>
                  </a:lnTo>
                  <a:lnTo>
                    <a:pt x="160" y="133"/>
                  </a:lnTo>
                  <a:lnTo>
                    <a:pt x="134" y="107"/>
                  </a:lnTo>
                  <a:lnTo>
                    <a:pt x="110" y="82"/>
                  </a:lnTo>
                  <a:lnTo>
                    <a:pt x="84" y="59"/>
                  </a:lnTo>
                  <a:lnTo>
                    <a:pt x="59" y="38"/>
                  </a:lnTo>
                  <a:lnTo>
                    <a:pt x="34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01" name="Freeform 29"/>
            <p:cNvSpPr/>
            <p:nvPr/>
          </p:nvSpPr>
          <p:spPr bwMode="auto">
            <a:xfrm>
              <a:off x="7514944" y="1756227"/>
              <a:ext cx="215004" cy="281871"/>
            </a:xfrm>
            <a:custGeom>
              <a:avLst/>
              <a:gdLst>
                <a:gd name="T0" fmla="*/ 9 w 209"/>
                <a:gd name="T1" fmla="*/ 0 h 274"/>
                <a:gd name="T2" fmla="*/ 9 w 209"/>
                <a:gd name="T3" fmla="*/ 0 h 274"/>
                <a:gd name="T4" fmla="*/ 6 w 209"/>
                <a:gd name="T5" fmla="*/ 30 h 274"/>
                <a:gd name="T6" fmla="*/ 3 w 209"/>
                <a:gd name="T7" fmla="*/ 62 h 274"/>
                <a:gd name="T8" fmla="*/ 2 w 209"/>
                <a:gd name="T9" fmla="*/ 94 h 274"/>
                <a:gd name="T10" fmla="*/ 0 w 209"/>
                <a:gd name="T11" fmla="*/ 129 h 274"/>
                <a:gd name="T12" fmla="*/ 0 w 209"/>
                <a:gd name="T13" fmla="*/ 165 h 274"/>
                <a:gd name="T14" fmla="*/ 2 w 209"/>
                <a:gd name="T15" fmla="*/ 201 h 274"/>
                <a:gd name="T16" fmla="*/ 5 w 209"/>
                <a:gd name="T17" fmla="*/ 238 h 274"/>
                <a:gd name="T18" fmla="*/ 8 w 209"/>
                <a:gd name="T19" fmla="*/ 274 h 274"/>
                <a:gd name="T20" fmla="*/ 209 w 209"/>
                <a:gd name="T21" fmla="*/ 189 h 274"/>
                <a:gd name="T22" fmla="*/ 209 w 209"/>
                <a:gd name="T23" fmla="*/ 189 h 274"/>
                <a:gd name="T24" fmla="*/ 184 w 209"/>
                <a:gd name="T25" fmla="*/ 160 h 274"/>
                <a:gd name="T26" fmla="*/ 160 w 209"/>
                <a:gd name="T27" fmla="*/ 133 h 274"/>
                <a:gd name="T28" fmla="*/ 134 w 209"/>
                <a:gd name="T29" fmla="*/ 107 h 274"/>
                <a:gd name="T30" fmla="*/ 110 w 209"/>
                <a:gd name="T31" fmla="*/ 82 h 274"/>
                <a:gd name="T32" fmla="*/ 84 w 209"/>
                <a:gd name="T33" fmla="*/ 59 h 274"/>
                <a:gd name="T34" fmla="*/ 59 w 209"/>
                <a:gd name="T35" fmla="*/ 38 h 274"/>
                <a:gd name="T36" fmla="*/ 34 w 209"/>
                <a:gd name="T37" fmla="*/ 18 h 274"/>
                <a:gd name="T38" fmla="*/ 9 w 209"/>
                <a:gd name="T39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9" h="274">
                  <a:moveTo>
                    <a:pt x="9" y="0"/>
                  </a:moveTo>
                  <a:lnTo>
                    <a:pt x="9" y="0"/>
                  </a:lnTo>
                  <a:lnTo>
                    <a:pt x="6" y="30"/>
                  </a:lnTo>
                  <a:lnTo>
                    <a:pt x="3" y="62"/>
                  </a:lnTo>
                  <a:lnTo>
                    <a:pt x="2" y="94"/>
                  </a:lnTo>
                  <a:lnTo>
                    <a:pt x="0" y="129"/>
                  </a:lnTo>
                  <a:lnTo>
                    <a:pt x="0" y="165"/>
                  </a:lnTo>
                  <a:lnTo>
                    <a:pt x="2" y="201"/>
                  </a:lnTo>
                  <a:lnTo>
                    <a:pt x="5" y="238"/>
                  </a:lnTo>
                  <a:lnTo>
                    <a:pt x="8" y="274"/>
                  </a:lnTo>
                  <a:lnTo>
                    <a:pt x="209" y="189"/>
                  </a:lnTo>
                  <a:lnTo>
                    <a:pt x="209" y="189"/>
                  </a:lnTo>
                  <a:lnTo>
                    <a:pt x="184" y="160"/>
                  </a:lnTo>
                  <a:lnTo>
                    <a:pt x="160" y="133"/>
                  </a:lnTo>
                  <a:lnTo>
                    <a:pt x="134" y="107"/>
                  </a:lnTo>
                  <a:lnTo>
                    <a:pt x="110" y="82"/>
                  </a:lnTo>
                  <a:lnTo>
                    <a:pt x="84" y="59"/>
                  </a:lnTo>
                  <a:lnTo>
                    <a:pt x="59" y="38"/>
                  </a:lnTo>
                  <a:lnTo>
                    <a:pt x="34" y="18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02" name="Freeform 30"/>
            <p:cNvSpPr/>
            <p:nvPr/>
          </p:nvSpPr>
          <p:spPr bwMode="auto">
            <a:xfrm>
              <a:off x="7853395" y="2723229"/>
              <a:ext cx="219119" cy="141964"/>
            </a:xfrm>
            <a:custGeom>
              <a:avLst/>
              <a:gdLst>
                <a:gd name="T0" fmla="*/ 0 w 213"/>
                <a:gd name="T1" fmla="*/ 87 h 138"/>
                <a:gd name="T2" fmla="*/ 40 w 213"/>
                <a:gd name="T3" fmla="*/ 138 h 138"/>
                <a:gd name="T4" fmla="*/ 213 w 213"/>
                <a:gd name="T5" fmla="*/ 64 h 138"/>
                <a:gd name="T6" fmla="*/ 203 w 213"/>
                <a:gd name="T7" fmla="*/ 0 h 138"/>
                <a:gd name="T8" fmla="*/ 0 w 213"/>
                <a:gd name="T9" fmla="*/ 8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38">
                  <a:moveTo>
                    <a:pt x="0" y="87"/>
                  </a:moveTo>
                  <a:lnTo>
                    <a:pt x="40" y="138"/>
                  </a:lnTo>
                  <a:lnTo>
                    <a:pt x="213" y="64"/>
                  </a:lnTo>
                  <a:lnTo>
                    <a:pt x="203" y="0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5A1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03" name="Freeform 31"/>
            <p:cNvSpPr/>
            <p:nvPr/>
          </p:nvSpPr>
          <p:spPr bwMode="auto">
            <a:xfrm>
              <a:off x="7853395" y="2723229"/>
              <a:ext cx="219119" cy="141964"/>
            </a:xfrm>
            <a:custGeom>
              <a:avLst/>
              <a:gdLst>
                <a:gd name="T0" fmla="*/ 0 w 213"/>
                <a:gd name="T1" fmla="*/ 87 h 138"/>
                <a:gd name="T2" fmla="*/ 40 w 213"/>
                <a:gd name="T3" fmla="*/ 138 h 138"/>
                <a:gd name="T4" fmla="*/ 213 w 213"/>
                <a:gd name="T5" fmla="*/ 64 h 138"/>
                <a:gd name="T6" fmla="*/ 203 w 213"/>
                <a:gd name="T7" fmla="*/ 0 h 138"/>
                <a:gd name="T8" fmla="*/ 0 w 213"/>
                <a:gd name="T9" fmla="*/ 8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38">
                  <a:moveTo>
                    <a:pt x="0" y="87"/>
                  </a:moveTo>
                  <a:lnTo>
                    <a:pt x="40" y="138"/>
                  </a:lnTo>
                  <a:lnTo>
                    <a:pt x="213" y="64"/>
                  </a:lnTo>
                  <a:lnTo>
                    <a:pt x="203" y="0"/>
                  </a:lnTo>
                  <a:lnTo>
                    <a:pt x="0" y="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04" name="Freeform 32"/>
            <p:cNvSpPr/>
            <p:nvPr/>
          </p:nvSpPr>
          <p:spPr bwMode="auto">
            <a:xfrm>
              <a:off x="7602386" y="2094678"/>
              <a:ext cx="233521" cy="233521"/>
            </a:xfrm>
            <a:custGeom>
              <a:avLst/>
              <a:gdLst>
                <a:gd name="T0" fmla="*/ 218 w 227"/>
                <a:gd name="T1" fmla="*/ 69 h 227"/>
                <a:gd name="T2" fmla="*/ 224 w 227"/>
                <a:gd name="T3" fmla="*/ 90 h 227"/>
                <a:gd name="T4" fmla="*/ 227 w 227"/>
                <a:gd name="T5" fmla="*/ 113 h 227"/>
                <a:gd name="T6" fmla="*/ 226 w 227"/>
                <a:gd name="T7" fmla="*/ 134 h 227"/>
                <a:gd name="T8" fmla="*/ 220 w 227"/>
                <a:gd name="T9" fmla="*/ 155 h 227"/>
                <a:gd name="T10" fmla="*/ 209 w 227"/>
                <a:gd name="T11" fmla="*/ 175 h 227"/>
                <a:gd name="T12" fmla="*/ 195 w 227"/>
                <a:gd name="T13" fmla="*/ 192 h 227"/>
                <a:gd name="T14" fmla="*/ 179 w 227"/>
                <a:gd name="T15" fmla="*/ 207 h 227"/>
                <a:gd name="T16" fmla="*/ 159 w 227"/>
                <a:gd name="T17" fmla="*/ 218 h 227"/>
                <a:gd name="T18" fmla="*/ 148 w 227"/>
                <a:gd name="T19" fmla="*/ 221 h 227"/>
                <a:gd name="T20" fmla="*/ 125 w 227"/>
                <a:gd name="T21" fmla="*/ 225 h 227"/>
                <a:gd name="T22" fmla="*/ 102 w 227"/>
                <a:gd name="T23" fmla="*/ 227 h 227"/>
                <a:gd name="T24" fmla="*/ 81 w 227"/>
                <a:gd name="T25" fmla="*/ 222 h 227"/>
                <a:gd name="T26" fmla="*/ 61 w 227"/>
                <a:gd name="T27" fmla="*/ 215 h 227"/>
                <a:gd name="T28" fmla="*/ 43 w 227"/>
                <a:gd name="T29" fmla="*/ 203 h 227"/>
                <a:gd name="T30" fmla="*/ 28 w 227"/>
                <a:gd name="T31" fmla="*/ 187 h 227"/>
                <a:gd name="T32" fmla="*/ 14 w 227"/>
                <a:gd name="T33" fmla="*/ 168 h 227"/>
                <a:gd name="T34" fmla="*/ 9 w 227"/>
                <a:gd name="T35" fmla="*/ 158 h 227"/>
                <a:gd name="T36" fmla="*/ 2 w 227"/>
                <a:gd name="T37" fmla="*/ 136 h 227"/>
                <a:gd name="T38" fmla="*/ 0 w 227"/>
                <a:gd name="T39" fmla="*/ 114 h 227"/>
                <a:gd name="T40" fmla="*/ 2 w 227"/>
                <a:gd name="T41" fmla="*/ 91 h 227"/>
                <a:gd name="T42" fmla="*/ 8 w 227"/>
                <a:gd name="T43" fmla="*/ 70 h 227"/>
                <a:gd name="T44" fmla="*/ 19 w 227"/>
                <a:gd name="T45" fmla="*/ 52 h 227"/>
                <a:gd name="T46" fmla="*/ 32 w 227"/>
                <a:gd name="T47" fmla="*/ 34 h 227"/>
                <a:gd name="T48" fmla="*/ 49 w 227"/>
                <a:gd name="T49" fmla="*/ 20 h 227"/>
                <a:gd name="T50" fmla="*/ 69 w 227"/>
                <a:gd name="T51" fmla="*/ 9 h 227"/>
                <a:gd name="T52" fmla="*/ 80 w 227"/>
                <a:gd name="T53" fmla="*/ 5 h 227"/>
                <a:gd name="T54" fmla="*/ 102 w 227"/>
                <a:gd name="T55" fmla="*/ 0 h 227"/>
                <a:gd name="T56" fmla="*/ 124 w 227"/>
                <a:gd name="T57" fmla="*/ 0 h 227"/>
                <a:gd name="T58" fmla="*/ 145 w 227"/>
                <a:gd name="T59" fmla="*/ 5 h 227"/>
                <a:gd name="T60" fmla="*/ 166 w 227"/>
                <a:gd name="T61" fmla="*/ 12 h 227"/>
                <a:gd name="T62" fmla="*/ 185 w 227"/>
                <a:gd name="T63" fmla="*/ 24 h 227"/>
                <a:gd name="T64" fmla="*/ 200 w 227"/>
                <a:gd name="T65" fmla="*/ 40 h 227"/>
                <a:gd name="T66" fmla="*/ 214 w 227"/>
                <a:gd name="T67" fmla="*/ 5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7" h="227">
                  <a:moveTo>
                    <a:pt x="218" y="69"/>
                  </a:moveTo>
                  <a:lnTo>
                    <a:pt x="218" y="69"/>
                  </a:lnTo>
                  <a:lnTo>
                    <a:pt x="223" y="79"/>
                  </a:lnTo>
                  <a:lnTo>
                    <a:pt x="224" y="90"/>
                  </a:lnTo>
                  <a:lnTo>
                    <a:pt x="227" y="102"/>
                  </a:lnTo>
                  <a:lnTo>
                    <a:pt x="227" y="113"/>
                  </a:lnTo>
                  <a:lnTo>
                    <a:pt x="227" y="123"/>
                  </a:lnTo>
                  <a:lnTo>
                    <a:pt x="226" y="134"/>
                  </a:lnTo>
                  <a:lnTo>
                    <a:pt x="223" y="145"/>
                  </a:lnTo>
                  <a:lnTo>
                    <a:pt x="220" y="155"/>
                  </a:lnTo>
                  <a:lnTo>
                    <a:pt x="215" y="165"/>
                  </a:lnTo>
                  <a:lnTo>
                    <a:pt x="209" y="175"/>
                  </a:lnTo>
                  <a:lnTo>
                    <a:pt x="203" y="184"/>
                  </a:lnTo>
                  <a:lnTo>
                    <a:pt x="195" y="192"/>
                  </a:lnTo>
                  <a:lnTo>
                    <a:pt x="188" y="200"/>
                  </a:lnTo>
                  <a:lnTo>
                    <a:pt x="179" y="207"/>
                  </a:lnTo>
                  <a:lnTo>
                    <a:pt x="169" y="212"/>
                  </a:lnTo>
                  <a:lnTo>
                    <a:pt x="159" y="218"/>
                  </a:lnTo>
                  <a:lnTo>
                    <a:pt x="159" y="218"/>
                  </a:lnTo>
                  <a:lnTo>
                    <a:pt x="148" y="221"/>
                  </a:lnTo>
                  <a:lnTo>
                    <a:pt x="136" y="224"/>
                  </a:lnTo>
                  <a:lnTo>
                    <a:pt x="125" y="225"/>
                  </a:lnTo>
                  <a:lnTo>
                    <a:pt x="115" y="227"/>
                  </a:lnTo>
                  <a:lnTo>
                    <a:pt x="102" y="227"/>
                  </a:lnTo>
                  <a:lnTo>
                    <a:pt x="92" y="225"/>
                  </a:lnTo>
                  <a:lnTo>
                    <a:pt x="81" y="222"/>
                  </a:lnTo>
                  <a:lnTo>
                    <a:pt x="72" y="219"/>
                  </a:lnTo>
                  <a:lnTo>
                    <a:pt x="61" y="215"/>
                  </a:lnTo>
                  <a:lnTo>
                    <a:pt x="52" y="209"/>
                  </a:lnTo>
                  <a:lnTo>
                    <a:pt x="43" y="203"/>
                  </a:lnTo>
                  <a:lnTo>
                    <a:pt x="35" y="195"/>
                  </a:lnTo>
                  <a:lnTo>
                    <a:pt x="28" y="187"/>
                  </a:lnTo>
                  <a:lnTo>
                    <a:pt x="20" y="178"/>
                  </a:lnTo>
                  <a:lnTo>
                    <a:pt x="14" y="168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5" y="146"/>
                  </a:lnTo>
                  <a:lnTo>
                    <a:pt x="2" y="136"/>
                  </a:lnTo>
                  <a:lnTo>
                    <a:pt x="0" y="125"/>
                  </a:lnTo>
                  <a:lnTo>
                    <a:pt x="0" y="114"/>
                  </a:lnTo>
                  <a:lnTo>
                    <a:pt x="0" y="102"/>
                  </a:lnTo>
                  <a:lnTo>
                    <a:pt x="2" y="91"/>
                  </a:lnTo>
                  <a:lnTo>
                    <a:pt x="5" y="81"/>
                  </a:lnTo>
                  <a:lnTo>
                    <a:pt x="8" y="70"/>
                  </a:lnTo>
                  <a:lnTo>
                    <a:pt x="13" y="61"/>
                  </a:lnTo>
                  <a:lnTo>
                    <a:pt x="19" y="52"/>
                  </a:lnTo>
                  <a:lnTo>
                    <a:pt x="25" y="43"/>
                  </a:lnTo>
                  <a:lnTo>
                    <a:pt x="32" y="34"/>
                  </a:lnTo>
                  <a:lnTo>
                    <a:pt x="40" y="26"/>
                  </a:lnTo>
                  <a:lnTo>
                    <a:pt x="49" y="20"/>
                  </a:lnTo>
                  <a:lnTo>
                    <a:pt x="58" y="14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80" y="5"/>
                  </a:lnTo>
                  <a:lnTo>
                    <a:pt x="90" y="2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24" y="0"/>
                  </a:lnTo>
                  <a:lnTo>
                    <a:pt x="134" y="2"/>
                  </a:lnTo>
                  <a:lnTo>
                    <a:pt x="145" y="5"/>
                  </a:lnTo>
                  <a:lnTo>
                    <a:pt x="156" y="8"/>
                  </a:lnTo>
                  <a:lnTo>
                    <a:pt x="166" y="12"/>
                  </a:lnTo>
                  <a:lnTo>
                    <a:pt x="176" y="18"/>
                  </a:lnTo>
                  <a:lnTo>
                    <a:pt x="185" y="24"/>
                  </a:lnTo>
                  <a:lnTo>
                    <a:pt x="192" y="30"/>
                  </a:lnTo>
                  <a:lnTo>
                    <a:pt x="200" y="40"/>
                  </a:lnTo>
                  <a:lnTo>
                    <a:pt x="208" y="49"/>
                  </a:lnTo>
                  <a:lnTo>
                    <a:pt x="214" y="58"/>
                  </a:lnTo>
                  <a:lnTo>
                    <a:pt x="218" y="69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05" name="Freeform 33"/>
            <p:cNvSpPr/>
            <p:nvPr/>
          </p:nvSpPr>
          <p:spPr bwMode="auto">
            <a:xfrm>
              <a:off x="7602386" y="2094678"/>
              <a:ext cx="233521" cy="233521"/>
            </a:xfrm>
            <a:custGeom>
              <a:avLst/>
              <a:gdLst>
                <a:gd name="T0" fmla="*/ 218 w 227"/>
                <a:gd name="T1" fmla="*/ 69 h 227"/>
                <a:gd name="T2" fmla="*/ 224 w 227"/>
                <a:gd name="T3" fmla="*/ 90 h 227"/>
                <a:gd name="T4" fmla="*/ 227 w 227"/>
                <a:gd name="T5" fmla="*/ 113 h 227"/>
                <a:gd name="T6" fmla="*/ 226 w 227"/>
                <a:gd name="T7" fmla="*/ 134 h 227"/>
                <a:gd name="T8" fmla="*/ 220 w 227"/>
                <a:gd name="T9" fmla="*/ 155 h 227"/>
                <a:gd name="T10" fmla="*/ 209 w 227"/>
                <a:gd name="T11" fmla="*/ 175 h 227"/>
                <a:gd name="T12" fmla="*/ 195 w 227"/>
                <a:gd name="T13" fmla="*/ 192 h 227"/>
                <a:gd name="T14" fmla="*/ 179 w 227"/>
                <a:gd name="T15" fmla="*/ 207 h 227"/>
                <a:gd name="T16" fmla="*/ 159 w 227"/>
                <a:gd name="T17" fmla="*/ 218 h 227"/>
                <a:gd name="T18" fmla="*/ 148 w 227"/>
                <a:gd name="T19" fmla="*/ 221 h 227"/>
                <a:gd name="T20" fmla="*/ 125 w 227"/>
                <a:gd name="T21" fmla="*/ 225 h 227"/>
                <a:gd name="T22" fmla="*/ 102 w 227"/>
                <a:gd name="T23" fmla="*/ 227 h 227"/>
                <a:gd name="T24" fmla="*/ 81 w 227"/>
                <a:gd name="T25" fmla="*/ 222 h 227"/>
                <a:gd name="T26" fmla="*/ 61 w 227"/>
                <a:gd name="T27" fmla="*/ 215 h 227"/>
                <a:gd name="T28" fmla="*/ 43 w 227"/>
                <a:gd name="T29" fmla="*/ 203 h 227"/>
                <a:gd name="T30" fmla="*/ 28 w 227"/>
                <a:gd name="T31" fmla="*/ 187 h 227"/>
                <a:gd name="T32" fmla="*/ 14 w 227"/>
                <a:gd name="T33" fmla="*/ 168 h 227"/>
                <a:gd name="T34" fmla="*/ 9 w 227"/>
                <a:gd name="T35" fmla="*/ 158 h 227"/>
                <a:gd name="T36" fmla="*/ 2 w 227"/>
                <a:gd name="T37" fmla="*/ 136 h 227"/>
                <a:gd name="T38" fmla="*/ 0 w 227"/>
                <a:gd name="T39" fmla="*/ 114 h 227"/>
                <a:gd name="T40" fmla="*/ 2 w 227"/>
                <a:gd name="T41" fmla="*/ 91 h 227"/>
                <a:gd name="T42" fmla="*/ 8 w 227"/>
                <a:gd name="T43" fmla="*/ 70 h 227"/>
                <a:gd name="T44" fmla="*/ 19 w 227"/>
                <a:gd name="T45" fmla="*/ 52 h 227"/>
                <a:gd name="T46" fmla="*/ 32 w 227"/>
                <a:gd name="T47" fmla="*/ 34 h 227"/>
                <a:gd name="T48" fmla="*/ 49 w 227"/>
                <a:gd name="T49" fmla="*/ 20 h 227"/>
                <a:gd name="T50" fmla="*/ 69 w 227"/>
                <a:gd name="T51" fmla="*/ 9 h 227"/>
                <a:gd name="T52" fmla="*/ 80 w 227"/>
                <a:gd name="T53" fmla="*/ 5 h 227"/>
                <a:gd name="T54" fmla="*/ 102 w 227"/>
                <a:gd name="T55" fmla="*/ 0 h 227"/>
                <a:gd name="T56" fmla="*/ 124 w 227"/>
                <a:gd name="T57" fmla="*/ 0 h 227"/>
                <a:gd name="T58" fmla="*/ 145 w 227"/>
                <a:gd name="T59" fmla="*/ 5 h 227"/>
                <a:gd name="T60" fmla="*/ 166 w 227"/>
                <a:gd name="T61" fmla="*/ 12 h 227"/>
                <a:gd name="T62" fmla="*/ 185 w 227"/>
                <a:gd name="T63" fmla="*/ 24 h 227"/>
                <a:gd name="T64" fmla="*/ 200 w 227"/>
                <a:gd name="T65" fmla="*/ 40 h 227"/>
                <a:gd name="T66" fmla="*/ 214 w 227"/>
                <a:gd name="T67" fmla="*/ 5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7" h="227">
                  <a:moveTo>
                    <a:pt x="218" y="69"/>
                  </a:moveTo>
                  <a:lnTo>
                    <a:pt x="218" y="69"/>
                  </a:lnTo>
                  <a:lnTo>
                    <a:pt x="223" y="79"/>
                  </a:lnTo>
                  <a:lnTo>
                    <a:pt x="224" y="90"/>
                  </a:lnTo>
                  <a:lnTo>
                    <a:pt x="227" y="102"/>
                  </a:lnTo>
                  <a:lnTo>
                    <a:pt x="227" y="113"/>
                  </a:lnTo>
                  <a:lnTo>
                    <a:pt x="227" y="123"/>
                  </a:lnTo>
                  <a:lnTo>
                    <a:pt x="226" y="134"/>
                  </a:lnTo>
                  <a:lnTo>
                    <a:pt x="223" y="145"/>
                  </a:lnTo>
                  <a:lnTo>
                    <a:pt x="220" y="155"/>
                  </a:lnTo>
                  <a:lnTo>
                    <a:pt x="215" y="165"/>
                  </a:lnTo>
                  <a:lnTo>
                    <a:pt x="209" y="175"/>
                  </a:lnTo>
                  <a:lnTo>
                    <a:pt x="203" y="184"/>
                  </a:lnTo>
                  <a:lnTo>
                    <a:pt x="195" y="192"/>
                  </a:lnTo>
                  <a:lnTo>
                    <a:pt x="188" y="200"/>
                  </a:lnTo>
                  <a:lnTo>
                    <a:pt x="179" y="207"/>
                  </a:lnTo>
                  <a:lnTo>
                    <a:pt x="169" y="212"/>
                  </a:lnTo>
                  <a:lnTo>
                    <a:pt x="159" y="218"/>
                  </a:lnTo>
                  <a:lnTo>
                    <a:pt x="159" y="218"/>
                  </a:lnTo>
                  <a:lnTo>
                    <a:pt x="148" y="221"/>
                  </a:lnTo>
                  <a:lnTo>
                    <a:pt x="136" y="224"/>
                  </a:lnTo>
                  <a:lnTo>
                    <a:pt x="125" y="225"/>
                  </a:lnTo>
                  <a:lnTo>
                    <a:pt x="115" y="227"/>
                  </a:lnTo>
                  <a:lnTo>
                    <a:pt x="102" y="227"/>
                  </a:lnTo>
                  <a:lnTo>
                    <a:pt x="92" y="225"/>
                  </a:lnTo>
                  <a:lnTo>
                    <a:pt x="81" y="222"/>
                  </a:lnTo>
                  <a:lnTo>
                    <a:pt x="72" y="219"/>
                  </a:lnTo>
                  <a:lnTo>
                    <a:pt x="61" y="215"/>
                  </a:lnTo>
                  <a:lnTo>
                    <a:pt x="52" y="209"/>
                  </a:lnTo>
                  <a:lnTo>
                    <a:pt x="43" y="203"/>
                  </a:lnTo>
                  <a:lnTo>
                    <a:pt x="35" y="195"/>
                  </a:lnTo>
                  <a:lnTo>
                    <a:pt x="28" y="187"/>
                  </a:lnTo>
                  <a:lnTo>
                    <a:pt x="20" y="178"/>
                  </a:lnTo>
                  <a:lnTo>
                    <a:pt x="14" y="168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5" y="146"/>
                  </a:lnTo>
                  <a:lnTo>
                    <a:pt x="2" y="136"/>
                  </a:lnTo>
                  <a:lnTo>
                    <a:pt x="0" y="125"/>
                  </a:lnTo>
                  <a:lnTo>
                    <a:pt x="0" y="114"/>
                  </a:lnTo>
                  <a:lnTo>
                    <a:pt x="0" y="102"/>
                  </a:lnTo>
                  <a:lnTo>
                    <a:pt x="2" y="91"/>
                  </a:lnTo>
                  <a:lnTo>
                    <a:pt x="5" y="81"/>
                  </a:lnTo>
                  <a:lnTo>
                    <a:pt x="8" y="70"/>
                  </a:lnTo>
                  <a:lnTo>
                    <a:pt x="13" y="61"/>
                  </a:lnTo>
                  <a:lnTo>
                    <a:pt x="19" y="52"/>
                  </a:lnTo>
                  <a:lnTo>
                    <a:pt x="25" y="43"/>
                  </a:lnTo>
                  <a:lnTo>
                    <a:pt x="32" y="34"/>
                  </a:lnTo>
                  <a:lnTo>
                    <a:pt x="40" y="26"/>
                  </a:lnTo>
                  <a:lnTo>
                    <a:pt x="49" y="20"/>
                  </a:lnTo>
                  <a:lnTo>
                    <a:pt x="58" y="14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80" y="5"/>
                  </a:lnTo>
                  <a:lnTo>
                    <a:pt x="90" y="2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24" y="0"/>
                  </a:lnTo>
                  <a:lnTo>
                    <a:pt x="134" y="2"/>
                  </a:lnTo>
                  <a:lnTo>
                    <a:pt x="145" y="5"/>
                  </a:lnTo>
                  <a:lnTo>
                    <a:pt x="156" y="8"/>
                  </a:lnTo>
                  <a:lnTo>
                    <a:pt x="166" y="12"/>
                  </a:lnTo>
                  <a:lnTo>
                    <a:pt x="176" y="18"/>
                  </a:lnTo>
                  <a:lnTo>
                    <a:pt x="185" y="24"/>
                  </a:lnTo>
                  <a:lnTo>
                    <a:pt x="192" y="30"/>
                  </a:lnTo>
                  <a:lnTo>
                    <a:pt x="200" y="40"/>
                  </a:lnTo>
                  <a:lnTo>
                    <a:pt x="208" y="49"/>
                  </a:lnTo>
                  <a:lnTo>
                    <a:pt x="214" y="58"/>
                  </a:lnTo>
                  <a:lnTo>
                    <a:pt x="218" y="6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06" name="Freeform 34"/>
            <p:cNvSpPr/>
            <p:nvPr/>
          </p:nvSpPr>
          <p:spPr bwMode="auto">
            <a:xfrm>
              <a:off x="7622960" y="2115252"/>
              <a:ext cx="191343" cy="191343"/>
            </a:xfrm>
            <a:custGeom>
              <a:avLst/>
              <a:gdLst>
                <a:gd name="T0" fmla="*/ 178 w 186"/>
                <a:gd name="T1" fmla="*/ 56 h 186"/>
                <a:gd name="T2" fmla="*/ 178 w 186"/>
                <a:gd name="T3" fmla="*/ 56 h 186"/>
                <a:gd name="T4" fmla="*/ 181 w 186"/>
                <a:gd name="T5" fmla="*/ 65 h 186"/>
                <a:gd name="T6" fmla="*/ 185 w 186"/>
                <a:gd name="T7" fmla="*/ 74 h 186"/>
                <a:gd name="T8" fmla="*/ 186 w 186"/>
                <a:gd name="T9" fmla="*/ 84 h 186"/>
                <a:gd name="T10" fmla="*/ 186 w 186"/>
                <a:gd name="T11" fmla="*/ 93 h 186"/>
                <a:gd name="T12" fmla="*/ 185 w 186"/>
                <a:gd name="T13" fmla="*/ 111 h 186"/>
                <a:gd name="T14" fmla="*/ 180 w 186"/>
                <a:gd name="T15" fmla="*/ 128 h 186"/>
                <a:gd name="T16" fmla="*/ 171 w 186"/>
                <a:gd name="T17" fmla="*/ 143 h 186"/>
                <a:gd name="T18" fmla="*/ 160 w 186"/>
                <a:gd name="T19" fmla="*/ 157 h 186"/>
                <a:gd name="T20" fmla="*/ 154 w 186"/>
                <a:gd name="T21" fmla="*/ 164 h 186"/>
                <a:gd name="T22" fmla="*/ 146 w 186"/>
                <a:gd name="T23" fmla="*/ 169 h 186"/>
                <a:gd name="T24" fmla="*/ 139 w 186"/>
                <a:gd name="T25" fmla="*/ 173 h 186"/>
                <a:gd name="T26" fmla="*/ 130 w 186"/>
                <a:gd name="T27" fmla="*/ 178 h 186"/>
                <a:gd name="T28" fmla="*/ 130 w 186"/>
                <a:gd name="T29" fmla="*/ 178 h 186"/>
                <a:gd name="T30" fmla="*/ 121 w 186"/>
                <a:gd name="T31" fmla="*/ 181 h 186"/>
                <a:gd name="T32" fmla="*/ 113 w 186"/>
                <a:gd name="T33" fmla="*/ 184 h 186"/>
                <a:gd name="T34" fmla="*/ 104 w 186"/>
                <a:gd name="T35" fmla="*/ 186 h 186"/>
                <a:gd name="T36" fmla="*/ 95 w 186"/>
                <a:gd name="T37" fmla="*/ 186 h 186"/>
                <a:gd name="T38" fmla="*/ 76 w 186"/>
                <a:gd name="T39" fmla="*/ 184 h 186"/>
                <a:gd name="T40" fmla="*/ 60 w 186"/>
                <a:gd name="T41" fmla="*/ 180 h 186"/>
                <a:gd name="T42" fmla="*/ 43 w 186"/>
                <a:gd name="T43" fmla="*/ 170 h 186"/>
                <a:gd name="T44" fmla="*/ 29 w 186"/>
                <a:gd name="T45" fmla="*/ 160 h 186"/>
                <a:gd name="T46" fmla="*/ 23 w 186"/>
                <a:gd name="T47" fmla="*/ 154 h 186"/>
                <a:gd name="T48" fmla="*/ 17 w 186"/>
                <a:gd name="T49" fmla="*/ 146 h 186"/>
                <a:gd name="T50" fmla="*/ 12 w 186"/>
                <a:gd name="T51" fmla="*/ 138 h 186"/>
                <a:gd name="T52" fmla="*/ 8 w 186"/>
                <a:gd name="T53" fmla="*/ 129 h 186"/>
                <a:gd name="T54" fmla="*/ 8 w 186"/>
                <a:gd name="T55" fmla="*/ 129 h 186"/>
                <a:gd name="T56" fmla="*/ 5 w 186"/>
                <a:gd name="T57" fmla="*/ 120 h 186"/>
                <a:gd name="T58" fmla="*/ 3 w 186"/>
                <a:gd name="T59" fmla="*/ 111 h 186"/>
                <a:gd name="T60" fmla="*/ 2 w 186"/>
                <a:gd name="T61" fmla="*/ 102 h 186"/>
                <a:gd name="T62" fmla="*/ 0 w 186"/>
                <a:gd name="T63" fmla="*/ 94 h 186"/>
                <a:gd name="T64" fmla="*/ 3 w 186"/>
                <a:gd name="T65" fmla="*/ 76 h 186"/>
                <a:gd name="T66" fmla="*/ 8 w 186"/>
                <a:gd name="T67" fmla="*/ 59 h 186"/>
                <a:gd name="T68" fmla="*/ 15 w 186"/>
                <a:gd name="T69" fmla="*/ 42 h 186"/>
                <a:gd name="T70" fmla="*/ 26 w 186"/>
                <a:gd name="T71" fmla="*/ 29 h 186"/>
                <a:gd name="T72" fmla="*/ 34 w 186"/>
                <a:gd name="T73" fmla="*/ 23 h 186"/>
                <a:gd name="T74" fmla="*/ 41 w 186"/>
                <a:gd name="T75" fmla="*/ 17 h 186"/>
                <a:gd name="T76" fmla="*/ 49 w 186"/>
                <a:gd name="T77" fmla="*/ 12 h 186"/>
                <a:gd name="T78" fmla="*/ 57 w 186"/>
                <a:gd name="T79" fmla="*/ 7 h 186"/>
                <a:gd name="T80" fmla="*/ 57 w 186"/>
                <a:gd name="T81" fmla="*/ 7 h 186"/>
                <a:gd name="T82" fmla="*/ 66 w 186"/>
                <a:gd name="T83" fmla="*/ 4 h 186"/>
                <a:gd name="T84" fmla="*/ 75 w 186"/>
                <a:gd name="T85" fmla="*/ 3 h 186"/>
                <a:gd name="T86" fmla="*/ 84 w 186"/>
                <a:gd name="T87" fmla="*/ 1 h 186"/>
                <a:gd name="T88" fmla="*/ 93 w 186"/>
                <a:gd name="T89" fmla="*/ 0 h 186"/>
                <a:gd name="T90" fmla="*/ 111 w 186"/>
                <a:gd name="T91" fmla="*/ 1 h 186"/>
                <a:gd name="T92" fmla="*/ 128 w 186"/>
                <a:gd name="T93" fmla="*/ 7 h 186"/>
                <a:gd name="T94" fmla="*/ 143 w 186"/>
                <a:gd name="T95" fmla="*/ 15 h 186"/>
                <a:gd name="T96" fmla="*/ 159 w 186"/>
                <a:gd name="T97" fmla="*/ 26 h 186"/>
                <a:gd name="T98" fmla="*/ 165 w 186"/>
                <a:gd name="T99" fmla="*/ 33 h 186"/>
                <a:gd name="T100" fmla="*/ 169 w 186"/>
                <a:gd name="T101" fmla="*/ 39 h 186"/>
                <a:gd name="T102" fmla="*/ 175 w 186"/>
                <a:gd name="T103" fmla="*/ 49 h 186"/>
                <a:gd name="T104" fmla="*/ 178 w 186"/>
                <a:gd name="T105" fmla="*/ 5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6" h="186">
                  <a:moveTo>
                    <a:pt x="178" y="56"/>
                  </a:moveTo>
                  <a:lnTo>
                    <a:pt x="178" y="56"/>
                  </a:lnTo>
                  <a:lnTo>
                    <a:pt x="181" y="65"/>
                  </a:lnTo>
                  <a:lnTo>
                    <a:pt x="185" y="74"/>
                  </a:lnTo>
                  <a:lnTo>
                    <a:pt x="186" y="84"/>
                  </a:lnTo>
                  <a:lnTo>
                    <a:pt x="186" y="93"/>
                  </a:lnTo>
                  <a:lnTo>
                    <a:pt x="185" y="111"/>
                  </a:lnTo>
                  <a:lnTo>
                    <a:pt x="180" y="128"/>
                  </a:lnTo>
                  <a:lnTo>
                    <a:pt x="171" y="143"/>
                  </a:lnTo>
                  <a:lnTo>
                    <a:pt x="160" y="157"/>
                  </a:lnTo>
                  <a:lnTo>
                    <a:pt x="154" y="164"/>
                  </a:lnTo>
                  <a:lnTo>
                    <a:pt x="146" y="169"/>
                  </a:lnTo>
                  <a:lnTo>
                    <a:pt x="139" y="173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1" y="181"/>
                  </a:lnTo>
                  <a:lnTo>
                    <a:pt x="113" y="184"/>
                  </a:lnTo>
                  <a:lnTo>
                    <a:pt x="104" y="186"/>
                  </a:lnTo>
                  <a:lnTo>
                    <a:pt x="95" y="186"/>
                  </a:lnTo>
                  <a:lnTo>
                    <a:pt x="76" y="184"/>
                  </a:lnTo>
                  <a:lnTo>
                    <a:pt x="60" y="180"/>
                  </a:lnTo>
                  <a:lnTo>
                    <a:pt x="43" y="170"/>
                  </a:lnTo>
                  <a:lnTo>
                    <a:pt x="29" y="160"/>
                  </a:lnTo>
                  <a:lnTo>
                    <a:pt x="23" y="154"/>
                  </a:lnTo>
                  <a:lnTo>
                    <a:pt x="17" y="146"/>
                  </a:lnTo>
                  <a:lnTo>
                    <a:pt x="12" y="138"/>
                  </a:lnTo>
                  <a:lnTo>
                    <a:pt x="8" y="129"/>
                  </a:lnTo>
                  <a:lnTo>
                    <a:pt x="8" y="129"/>
                  </a:lnTo>
                  <a:lnTo>
                    <a:pt x="5" y="120"/>
                  </a:lnTo>
                  <a:lnTo>
                    <a:pt x="3" y="111"/>
                  </a:lnTo>
                  <a:lnTo>
                    <a:pt x="2" y="102"/>
                  </a:lnTo>
                  <a:lnTo>
                    <a:pt x="0" y="94"/>
                  </a:lnTo>
                  <a:lnTo>
                    <a:pt x="3" y="76"/>
                  </a:lnTo>
                  <a:lnTo>
                    <a:pt x="8" y="59"/>
                  </a:lnTo>
                  <a:lnTo>
                    <a:pt x="15" y="42"/>
                  </a:lnTo>
                  <a:lnTo>
                    <a:pt x="26" y="29"/>
                  </a:lnTo>
                  <a:lnTo>
                    <a:pt x="34" y="23"/>
                  </a:lnTo>
                  <a:lnTo>
                    <a:pt x="41" y="17"/>
                  </a:lnTo>
                  <a:lnTo>
                    <a:pt x="49" y="12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66" y="4"/>
                  </a:lnTo>
                  <a:lnTo>
                    <a:pt x="75" y="3"/>
                  </a:lnTo>
                  <a:lnTo>
                    <a:pt x="84" y="1"/>
                  </a:lnTo>
                  <a:lnTo>
                    <a:pt x="93" y="0"/>
                  </a:lnTo>
                  <a:lnTo>
                    <a:pt x="111" y="1"/>
                  </a:lnTo>
                  <a:lnTo>
                    <a:pt x="128" y="7"/>
                  </a:lnTo>
                  <a:lnTo>
                    <a:pt x="143" y="15"/>
                  </a:lnTo>
                  <a:lnTo>
                    <a:pt x="159" y="26"/>
                  </a:lnTo>
                  <a:lnTo>
                    <a:pt x="165" y="33"/>
                  </a:lnTo>
                  <a:lnTo>
                    <a:pt x="169" y="39"/>
                  </a:lnTo>
                  <a:lnTo>
                    <a:pt x="175" y="49"/>
                  </a:lnTo>
                  <a:lnTo>
                    <a:pt x="178" y="56"/>
                  </a:lnTo>
                  <a:close/>
                </a:path>
              </a:pathLst>
            </a:custGeom>
            <a:solidFill>
              <a:srgbClr val="7AC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07" name="Freeform 35"/>
            <p:cNvSpPr/>
            <p:nvPr/>
          </p:nvSpPr>
          <p:spPr bwMode="auto">
            <a:xfrm>
              <a:off x="7622960" y="2115252"/>
              <a:ext cx="191343" cy="191343"/>
            </a:xfrm>
            <a:custGeom>
              <a:avLst/>
              <a:gdLst>
                <a:gd name="T0" fmla="*/ 178 w 186"/>
                <a:gd name="T1" fmla="*/ 56 h 186"/>
                <a:gd name="T2" fmla="*/ 178 w 186"/>
                <a:gd name="T3" fmla="*/ 56 h 186"/>
                <a:gd name="T4" fmla="*/ 181 w 186"/>
                <a:gd name="T5" fmla="*/ 65 h 186"/>
                <a:gd name="T6" fmla="*/ 185 w 186"/>
                <a:gd name="T7" fmla="*/ 74 h 186"/>
                <a:gd name="T8" fmla="*/ 186 w 186"/>
                <a:gd name="T9" fmla="*/ 84 h 186"/>
                <a:gd name="T10" fmla="*/ 186 w 186"/>
                <a:gd name="T11" fmla="*/ 93 h 186"/>
                <a:gd name="T12" fmla="*/ 185 w 186"/>
                <a:gd name="T13" fmla="*/ 111 h 186"/>
                <a:gd name="T14" fmla="*/ 180 w 186"/>
                <a:gd name="T15" fmla="*/ 128 h 186"/>
                <a:gd name="T16" fmla="*/ 171 w 186"/>
                <a:gd name="T17" fmla="*/ 143 h 186"/>
                <a:gd name="T18" fmla="*/ 160 w 186"/>
                <a:gd name="T19" fmla="*/ 157 h 186"/>
                <a:gd name="T20" fmla="*/ 154 w 186"/>
                <a:gd name="T21" fmla="*/ 164 h 186"/>
                <a:gd name="T22" fmla="*/ 146 w 186"/>
                <a:gd name="T23" fmla="*/ 169 h 186"/>
                <a:gd name="T24" fmla="*/ 139 w 186"/>
                <a:gd name="T25" fmla="*/ 173 h 186"/>
                <a:gd name="T26" fmla="*/ 130 w 186"/>
                <a:gd name="T27" fmla="*/ 178 h 186"/>
                <a:gd name="T28" fmla="*/ 130 w 186"/>
                <a:gd name="T29" fmla="*/ 178 h 186"/>
                <a:gd name="T30" fmla="*/ 121 w 186"/>
                <a:gd name="T31" fmla="*/ 181 h 186"/>
                <a:gd name="T32" fmla="*/ 113 w 186"/>
                <a:gd name="T33" fmla="*/ 184 h 186"/>
                <a:gd name="T34" fmla="*/ 104 w 186"/>
                <a:gd name="T35" fmla="*/ 186 h 186"/>
                <a:gd name="T36" fmla="*/ 95 w 186"/>
                <a:gd name="T37" fmla="*/ 186 h 186"/>
                <a:gd name="T38" fmla="*/ 76 w 186"/>
                <a:gd name="T39" fmla="*/ 184 h 186"/>
                <a:gd name="T40" fmla="*/ 60 w 186"/>
                <a:gd name="T41" fmla="*/ 180 h 186"/>
                <a:gd name="T42" fmla="*/ 43 w 186"/>
                <a:gd name="T43" fmla="*/ 170 h 186"/>
                <a:gd name="T44" fmla="*/ 29 w 186"/>
                <a:gd name="T45" fmla="*/ 160 h 186"/>
                <a:gd name="T46" fmla="*/ 23 w 186"/>
                <a:gd name="T47" fmla="*/ 154 h 186"/>
                <a:gd name="T48" fmla="*/ 17 w 186"/>
                <a:gd name="T49" fmla="*/ 146 h 186"/>
                <a:gd name="T50" fmla="*/ 12 w 186"/>
                <a:gd name="T51" fmla="*/ 138 h 186"/>
                <a:gd name="T52" fmla="*/ 8 w 186"/>
                <a:gd name="T53" fmla="*/ 129 h 186"/>
                <a:gd name="T54" fmla="*/ 8 w 186"/>
                <a:gd name="T55" fmla="*/ 129 h 186"/>
                <a:gd name="T56" fmla="*/ 5 w 186"/>
                <a:gd name="T57" fmla="*/ 120 h 186"/>
                <a:gd name="T58" fmla="*/ 3 w 186"/>
                <a:gd name="T59" fmla="*/ 111 h 186"/>
                <a:gd name="T60" fmla="*/ 2 w 186"/>
                <a:gd name="T61" fmla="*/ 102 h 186"/>
                <a:gd name="T62" fmla="*/ 0 w 186"/>
                <a:gd name="T63" fmla="*/ 94 h 186"/>
                <a:gd name="T64" fmla="*/ 3 w 186"/>
                <a:gd name="T65" fmla="*/ 76 h 186"/>
                <a:gd name="T66" fmla="*/ 8 w 186"/>
                <a:gd name="T67" fmla="*/ 59 h 186"/>
                <a:gd name="T68" fmla="*/ 15 w 186"/>
                <a:gd name="T69" fmla="*/ 42 h 186"/>
                <a:gd name="T70" fmla="*/ 26 w 186"/>
                <a:gd name="T71" fmla="*/ 29 h 186"/>
                <a:gd name="T72" fmla="*/ 34 w 186"/>
                <a:gd name="T73" fmla="*/ 23 h 186"/>
                <a:gd name="T74" fmla="*/ 41 w 186"/>
                <a:gd name="T75" fmla="*/ 17 h 186"/>
                <a:gd name="T76" fmla="*/ 49 w 186"/>
                <a:gd name="T77" fmla="*/ 12 h 186"/>
                <a:gd name="T78" fmla="*/ 57 w 186"/>
                <a:gd name="T79" fmla="*/ 7 h 186"/>
                <a:gd name="T80" fmla="*/ 57 w 186"/>
                <a:gd name="T81" fmla="*/ 7 h 186"/>
                <a:gd name="T82" fmla="*/ 66 w 186"/>
                <a:gd name="T83" fmla="*/ 4 h 186"/>
                <a:gd name="T84" fmla="*/ 75 w 186"/>
                <a:gd name="T85" fmla="*/ 3 h 186"/>
                <a:gd name="T86" fmla="*/ 84 w 186"/>
                <a:gd name="T87" fmla="*/ 1 h 186"/>
                <a:gd name="T88" fmla="*/ 93 w 186"/>
                <a:gd name="T89" fmla="*/ 0 h 186"/>
                <a:gd name="T90" fmla="*/ 111 w 186"/>
                <a:gd name="T91" fmla="*/ 1 h 186"/>
                <a:gd name="T92" fmla="*/ 128 w 186"/>
                <a:gd name="T93" fmla="*/ 7 h 186"/>
                <a:gd name="T94" fmla="*/ 143 w 186"/>
                <a:gd name="T95" fmla="*/ 15 h 186"/>
                <a:gd name="T96" fmla="*/ 159 w 186"/>
                <a:gd name="T97" fmla="*/ 26 h 186"/>
                <a:gd name="T98" fmla="*/ 165 w 186"/>
                <a:gd name="T99" fmla="*/ 33 h 186"/>
                <a:gd name="T100" fmla="*/ 169 w 186"/>
                <a:gd name="T101" fmla="*/ 39 h 186"/>
                <a:gd name="T102" fmla="*/ 175 w 186"/>
                <a:gd name="T103" fmla="*/ 49 h 186"/>
                <a:gd name="T104" fmla="*/ 178 w 186"/>
                <a:gd name="T105" fmla="*/ 5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6" h="186">
                  <a:moveTo>
                    <a:pt x="178" y="56"/>
                  </a:moveTo>
                  <a:lnTo>
                    <a:pt x="178" y="56"/>
                  </a:lnTo>
                  <a:lnTo>
                    <a:pt x="181" y="65"/>
                  </a:lnTo>
                  <a:lnTo>
                    <a:pt x="185" y="74"/>
                  </a:lnTo>
                  <a:lnTo>
                    <a:pt x="186" y="84"/>
                  </a:lnTo>
                  <a:lnTo>
                    <a:pt x="186" y="93"/>
                  </a:lnTo>
                  <a:lnTo>
                    <a:pt x="185" y="111"/>
                  </a:lnTo>
                  <a:lnTo>
                    <a:pt x="180" y="128"/>
                  </a:lnTo>
                  <a:lnTo>
                    <a:pt x="171" y="143"/>
                  </a:lnTo>
                  <a:lnTo>
                    <a:pt x="160" y="157"/>
                  </a:lnTo>
                  <a:lnTo>
                    <a:pt x="154" y="164"/>
                  </a:lnTo>
                  <a:lnTo>
                    <a:pt x="146" y="169"/>
                  </a:lnTo>
                  <a:lnTo>
                    <a:pt x="139" y="173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1" y="181"/>
                  </a:lnTo>
                  <a:lnTo>
                    <a:pt x="113" y="184"/>
                  </a:lnTo>
                  <a:lnTo>
                    <a:pt x="104" y="186"/>
                  </a:lnTo>
                  <a:lnTo>
                    <a:pt x="95" y="186"/>
                  </a:lnTo>
                  <a:lnTo>
                    <a:pt x="76" y="184"/>
                  </a:lnTo>
                  <a:lnTo>
                    <a:pt x="60" y="180"/>
                  </a:lnTo>
                  <a:lnTo>
                    <a:pt x="43" y="170"/>
                  </a:lnTo>
                  <a:lnTo>
                    <a:pt x="29" y="160"/>
                  </a:lnTo>
                  <a:lnTo>
                    <a:pt x="23" y="154"/>
                  </a:lnTo>
                  <a:lnTo>
                    <a:pt x="17" y="146"/>
                  </a:lnTo>
                  <a:lnTo>
                    <a:pt x="12" y="138"/>
                  </a:lnTo>
                  <a:lnTo>
                    <a:pt x="8" y="129"/>
                  </a:lnTo>
                  <a:lnTo>
                    <a:pt x="8" y="129"/>
                  </a:lnTo>
                  <a:lnTo>
                    <a:pt x="5" y="120"/>
                  </a:lnTo>
                  <a:lnTo>
                    <a:pt x="3" y="111"/>
                  </a:lnTo>
                  <a:lnTo>
                    <a:pt x="2" y="102"/>
                  </a:lnTo>
                  <a:lnTo>
                    <a:pt x="0" y="94"/>
                  </a:lnTo>
                  <a:lnTo>
                    <a:pt x="3" y="76"/>
                  </a:lnTo>
                  <a:lnTo>
                    <a:pt x="8" y="59"/>
                  </a:lnTo>
                  <a:lnTo>
                    <a:pt x="15" y="42"/>
                  </a:lnTo>
                  <a:lnTo>
                    <a:pt x="26" y="29"/>
                  </a:lnTo>
                  <a:lnTo>
                    <a:pt x="34" y="23"/>
                  </a:lnTo>
                  <a:lnTo>
                    <a:pt x="41" y="17"/>
                  </a:lnTo>
                  <a:lnTo>
                    <a:pt x="49" y="12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66" y="4"/>
                  </a:lnTo>
                  <a:lnTo>
                    <a:pt x="75" y="3"/>
                  </a:lnTo>
                  <a:lnTo>
                    <a:pt x="84" y="1"/>
                  </a:lnTo>
                  <a:lnTo>
                    <a:pt x="93" y="0"/>
                  </a:lnTo>
                  <a:lnTo>
                    <a:pt x="111" y="1"/>
                  </a:lnTo>
                  <a:lnTo>
                    <a:pt x="128" y="7"/>
                  </a:lnTo>
                  <a:lnTo>
                    <a:pt x="143" y="15"/>
                  </a:lnTo>
                  <a:lnTo>
                    <a:pt x="159" y="26"/>
                  </a:lnTo>
                  <a:lnTo>
                    <a:pt x="165" y="33"/>
                  </a:lnTo>
                  <a:lnTo>
                    <a:pt x="169" y="39"/>
                  </a:lnTo>
                  <a:lnTo>
                    <a:pt x="175" y="49"/>
                  </a:lnTo>
                  <a:lnTo>
                    <a:pt x="178" y="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08" name="Freeform 36"/>
            <p:cNvSpPr/>
            <p:nvPr/>
          </p:nvSpPr>
          <p:spPr bwMode="auto">
            <a:xfrm>
              <a:off x="7641478" y="2115252"/>
              <a:ext cx="112131" cy="183113"/>
            </a:xfrm>
            <a:custGeom>
              <a:avLst/>
              <a:gdLst>
                <a:gd name="T0" fmla="*/ 60 w 109"/>
                <a:gd name="T1" fmla="*/ 1 h 178"/>
                <a:gd name="T2" fmla="*/ 0 w 109"/>
                <a:gd name="T3" fmla="*/ 148 h 178"/>
                <a:gd name="T4" fmla="*/ 0 w 109"/>
                <a:gd name="T5" fmla="*/ 148 h 178"/>
                <a:gd name="T6" fmla="*/ 10 w 109"/>
                <a:gd name="T7" fmla="*/ 158 h 178"/>
                <a:gd name="T8" fmla="*/ 19 w 109"/>
                <a:gd name="T9" fmla="*/ 166 h 178"/>
                <a:gd name="T10" fmla="*/ 28 w 109"/>
                <a:gd name="T11" fmla="*/ 173 h 178"/>
                <a:gd name="T12" fmla="*/ 40 w 109"/>
                <a:gd name="T13" fmla="*/ 178 h 178"/>
                <a:gd name="T14" fmla="*/ 109 w 109"/>
                <a:gd name="T15" fmla="*/ 6 h 178"/>
                <a:gd name="T16" fmla="*/ 109 w 109"/>
                <a:gd name="T17" fmla="*/ 6 h 178"/>
                <a:gd name="T18" fmla="*/ 96 w 109"/>
                <a:gd name="T19" fmla="*/ 3 h 178"/>
                <a:gd name="T20" fmla="*/ 84 w 109"/>
                <a:gd name="T21" fmla="*/ 1 h 178"/>
                <a:gd name="T22" fmla="*/ 72 w 109"/>
                <a:gd name="T23" fmla="*/ 0 h 178"/>
                <a:gd name="T24" fmla="*/ 60 w 109"/>
                <a:gd name="T25" fmla="*/ 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78">
                  <a:moveTo>
                    <a:pt x="60" y="1"/>
                  </a:moveTo>
                  <a:lnTo>
                    <a:pt x="0" y="148"/>
                  </a:lnTo>
                  <a:lnTo>
                    <a:pt x="0" y="148"/>
                  </a:lnTo>
                  <a:lnTo>
                    <a:pt x="10" y="158"/>
                  </a:lnTo>
                  <a:lnTo>
                    <a:pt x="19" y="166"/>
                  </a:lnTo>
                  <a:lnTo>
                    <a:pt x="28" y="173"/>
                  </a:lnTo>
                  <a:lnTo>
                    <a:pt x="40" y="178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96" y="3"/>
                  </a:lnTo>
                  <a:lnTo>
                    <a:pt x="84" y="1"/>
                  </a:lnTo>
                  <a:lnTo>
                    <a:pt x="72" y="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92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09" name="Freeform 37"/>
            <p:cNvSpPr/>
            <p:nvPr/>
          </p:nvSpPr>
          <p:spPr bwMode="auto">
            <a:xfrm>
              <a:off x="7641478" y="2115252"/>
              <a:ext cx="112131" cy="183113"/>
            </a:xfrm>
            <a:custGeom>
              <a:avLst/>
              <a:gdLst>
                <a:gd name="T0" fmla="*/ 60 w 109"/>
                <a:gd name="T1" fmla="*/ 1 h 178"/>
                <a:gd name="T2" fmla="*/ 0 w 109"/>
                <a:gd name="T3" fmla="*/ 148 h 178"/>
                <a:gd name="T4" fmla="*/ 0 w 109"/>
                <a:gd name="T5" fmla="*/ 148 h 178"/>
                <a:gd name="T6" fmla="*/ 10 w 109"/>
                <a:gd name="T7" fmla="*/ 158 h 178"/>
                <a:gd name="T8" fmla="*/ 19 w 109"/>
                <a:gd name="T9" fmla="*/ 166 h 178"/>
                <a:gd name="T10" fmla="*/ 28 w 109"/>
                <a:gd name="T11" fmla="*/ 173 h 178"/>
                <a:gd name="T12" fmla="*/ 40 w 109"/>
                <a:gd name="T13" fmla="*/ 178 h 178"/>
                <a:gd name="T14" fmla="*/ 109 w 109"/>
                <a:gd name="T15" fmla="*/ 6 h 178"/>
                <a:gd name="T16" fmla="*/ 109 w 109"/>
                <a:gd name="T17" fmla="*/ 6 h 178"/>
                <a:gd name="T18" fmla="*/ 96 w 109"/>
                <a:gd name="T19" fmla="*/ 3 h 178"/>
                <a:gd name="T20" fmla="*/ 84 w 109"/>
                <a:gd name="T21" fmla="*/ 1 h 178"/>
                <a:gd name="T22" fmla="*/ 72 w 109"/>
                <a:gd name="T23" fmla="*/ 0 h 178"/>
                <a:gd name="T24" fmla="*/ 60 w 109"/>
                <a:gd name="T25" fmla="*/ 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78">
                  <a:moveTo>
                    <a:pt x="60" y="1"/>
                  </a:moveTo>
                  <a:lnTo>
                    <a:pt x="0" y="148"/>
                  </a:lnTo>
                  <a:lnTo>
                    <a:pt x="0" y="148"/>
                  </a:lnTo>
                  <a:lnTo>
                    <a:pt x="10" y="158"/>
                  </a:lnTo>
                  <a:lnTo>
                    <a:pt x="19" y="166"/>
                  </a:lnTo>
                  <a:lnTo>
                    <a:pt x="28" y="173"/>
                  </a:lnTo>
                  <a:lnTo>
                    <a:pt x="40" y="178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96" y="3"/>
                  </a:lnTo>
                  <a:lnTo>
                    <a:pt x="84" y="1"/>
                  </a:lnTo>
                  <a:lnTo>
                    <a:pt x="72" y="0"/>
                  </a:lnTo>
                  <a:lnTo>
                    <a:pt x="60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10" name="Freeform 38"/>
            <p:cNvSpPr/>
            <p:nvPr/>
          </p:nvSpPr>
          <p:spPr bwMode="auto">
            <a:xfrm>
              <a:off x="7718632" y="2141999"/>
              <a:ext cx="86413" cy="164596"/>
            </a:xfrm>
            <a:custGeom>
              <a:avLst/>
              <a:gdLst>
                <a:gd name="T0" fmla="*/ 84 w 84"/>
                <a:gd name="T1" fmla="*/ 29 h 160"/>
                <a:gd name="T2" fmla="*/ 84 w 84"/>
                <a:gd name="T3" fmla="*/ 29 h 160"/>
                <a:gd name="T4" fmla="*/ 76 w 84"/>
                <a:gd name="T5" fmla="*/ 12 h 160"/>
                <a:gd name="T6" fmla="*/ 64 w 84"/>
                <a:gd name="T7" fmla="*/ 0 h 160"/>
                <a:gd name="T8" fmla="*/ 0 w 84"/>
                <a:gd name="T9" fmla="*/ 160 h 160"/>
                <a:gd name="T10" fmla="*/ 0 w 84"/>
                <a:gd name="T11" fmla="*/ 160 h 160"/>
                <a:gd name="T12" fmla="*/ 17 w 84"/>
                <a:gd name="T13" fmla="*/ 158 h 160"/>
                <a:gd name="T14" fmla="*/ 34 w 84"/>
                <a:gd name="T15" fmla="*/ 154 h 160"/>
                <a:gd name="T16" fmla="*/ 84 w 84"/>
                <a:gd name="T17" fmla="*/ 2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160">
                  <a:moveTo>
                    <a:pt x="84" y="29"/>
                  </a:moveTo>
                  <a:lnTo>
                    <a:pt x="84" y="29"/>
                  </a:lnTo>
                  <a:lnTo>
                    <a:pt x="76" y="12"/>
                  </a:lnTo>
                  <a:lnTo>
                    <a:pt x="64" y="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17" y="158"/>
                  </a:lnTo>
                  <a:lnTo>
                    <a:pt x="34" y="154"/>
                  </a:lnTo>
                  <a:lnTo>
                    <a:pt x="84" y="29"/>
                  </a:lnTo>
                  <a:close/>
                </a:path>
              </a:pathLst>
            </a:custGeom>
            <a:solidFill>
              <a:srgbClr val="92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11" name="Freeform 39"/>
            <p:cNvSpPr/>
            <p:nvPr/>
          </p:nvSpPr>
          <p:spPr bwMode="auto">
            <a:xfrm>
              <a:off x="7718632" y="2141999"/>
              <a:ext cx="86413" cy="164596"/>
            </a:xfrm>
            <a:custGeom>
              <a:avLst/>
              <a:gdLst>
                <a:gd name="T0" fmla="*/ 84 w 84"/>
                <a:gd name="T1" fmla="*/ 29 h 160"/>
                <a:gd name="T2" fmla="*/ 84 w 84"/>
                <a:gd name="T3" fmla="*/ 29 h 160"/>
                <a:gd name="T4" fmla="*/ 76 w 84"/>
                <a:gd name="T5" fmla="*/ 12 h 160"/>
                <a:gd name="T6" fmla="*/ 64 w 84"/>
                <a:gd name="T7" fmla="*/ 0 h 160"/>
                <a:gd name="T8" fmla="*/ 0 w 84"/>
                <a:gd name="T9" fmla="*/ 160 h 160"/>
                <a:gd name="T10" fmla="*/ 0 w 84"/>
                <a:gd name="T11" fmla="*/ 160 h 160"/>
                <a:gd name="T12" fmla="*/ 17 w 84"/>
                <a:gd name="T13" fmla="*/ 158 h 160"/>
                <a:gd name="T14" fmla="*/ 34 w 84"/>
                <a:gd name="T15" fmla="*/ 154 h 160"/>
                <a:gd name="T16" fmla="*/ 84 w 84"/>
                <a:gd name="T17" fmla="*/ 2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160">
                  <a:moveTo>
                    <a:pt x="84" y="29"/>
                  </a:moveTo>
                  <a:lnTo>
                    <a:pt x="84" y="29"/>
                  </a:lnTo>
                  <a:lnTo>
                    <a:pt x="76" y="12"/>
                  </a:lnTo>
                  <a:lnTo>
                    <a:pt x="64" y="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17" y="158"/>
                  </a:lnTo>
                  <a:lnTo>
                    <a:pt x="34" y="154"/>
                  </a:lnTo>
                  <a:lnTo>
                    <a:pt x="84" y="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12" name="Freeform 40"/>
            <p:cNvSpPr/>
            <p:nvPr/>
          </p:nvSpPr>
          <p:spPr bwMode="auto">
            <a:xfrm>
              <a:off x="7524203" y="1756227"/>
              <a:ext cx="538024" cy="1012266"/>
            </a:xfrm>
            <a:custGeom>
              <a:avLst/>
              <a:gdLst>
                <a:gd name="T0" fmla="*/ 0 w 523"/>
                <a:gd name="T1" fmla="*/ 0 h 984"/>
                <a:gd name="T2" fmla="*/ 50 w 523"/>
                <a:gd name="T3" fmla="*/ 38 h 984"/>
                <a:gd name="T4" fmla="*/ 101 w 523"/>
                <a:gd name="T5" fmla="*/ 82 h 984"/>
                <a:gd name="T6" fmla="*/ 151 w 523"/>
                <a:gd name="T7" fmla="*/ 133 h 984"/>
                <a:gd name="T8" fmla="*/ 200 w 523"/>
                <a:gd name="T9" fmla="*/ 189 h 984"/>
                <a:gd name="T10" fmla="*/ 145 w 523"/>
                <a:gd name="T11" fmla="*/ 338 h 984"/>
                <a:gd name="T12" fmla="*/ 145 w 523"/>
                <a:gd name="T13" fmla="*/ 338 h 984"/>
                <a:gd name="T14" fmla="*/ 156 w 523"/>
                <a:gd name="T15" fmla="*/ 334 h 984"/>
                <a:gd name="T16" fmla="*/ 178 w 523"/>
                <a:gd name="T17" fmla="*/ 329 h 984"/>
                <a:gd name="T18" fmla="*/ 189 w 523"/>
                <a:gd name="T19" fmla="*/ 329 h 984"/>
                <a:gd name="T20" fmla="*/ 223 w 523"/>
                <a:gd name="T21" fmla="*/ 334 h 984"/>
                <a:gd name="T22" fmla="*/ 252 w 523"/>
                <a:gd name="T23" fmla="*/ 347 h 984"/>
                <a:gd name="T24" fmla="*/ 276 w 523"/>
                <a:gd name="T25" fmla="*/ 369 h 984"/>
                <a:gd name="T26" fmla="*/ 294 w 523"/>
                <a:gd name="T27" fmla="*/ 398 h 984"/>
                <a:gd name="T28" fmla="*/ 299 w 523"/>
                <a:gd name="T29" fmla="*/ 408 h 984"/>
                <a:gd name="T30" fmla="*/ 303 w 523"/>
                <a:gd name="T31" fmla="*/ 431 h 984"/>
                <a:gd name="T32" fmla="*/ 303 w 523"/>
                <a:gd name="T33" fmla="*/ 452 h 984"/>
                <a:gd name="T34" fmla="*/ 299 w 523"/>
                <a:gd name="T35" fmla="*/ 474 h 984"/>
                <a:gd name="T36" fmla="*/ 291 w 523"/>
                <a:gd name="T37" fmla="*/ 494 h 984"/>
                <a:gd name="T38" fmla="*/ 279 w 523"/>
                <a:gd name="T39" fmla="*/ 513 h 984"/>
                <a:gd name="T40" fmla="*/ 264 w 523"/>
                <a:gd name="T41" fmla="*/ 529 h 984"/>
                <a:gd name="T42" fmla="*/ 245 w 523"/>
                <a:gd name="T43" fmla="*/ 541 h 984"/>
                <a:gd name="T44" fmla="*/ 235 w 523"/>
                <a:gd name="T45" fmla="*/ 547 h 984"/>
                <a:gd name="T46" fmla="*/ 422 w 523"/>
                <a:gd name="T47" fmla="*/ 984 h 984"/>
                <a:gd name="T48" fmla="*/ 523 w 523"/>
                <a:gd name="T49" fmla="*/ 940 h 984"/>
                <a:gd name="T50" fmla="*/ 523 w 523"/>
                <a:gd name="T51" fmla="*/ 917 h 984"/>
                <a:gd name="T52" fmla="*/ 523 w 523"/>
                <a:gd name="T53" fmla="*/ 885 h 984"/>
                <a:gd name="T54" fmla="*/ 517 w 523"/>
                <a:gd name="T55" fmla="*/ 821 h 984"/>
                <a:gd name="T56" fmla="*/ 504 w 523"/>
                <a:gd name="T57" fmla="*/ 756 h 984"/>
                <a:gd name="T58" fmla="*/ 486 w 523"/>
                <a:gd name="T59" fmla="*/ 689 h 984"/>
                <a:gd name="T60" fmla="*/ 463 w 523"/>
                <a:gd name="T61" fmla="*/ 623 h 984"/>
                <a:gd name="T62" fmla="*/ 436 w 523"/>
                <a:gd name="T63" fmla="*/ 556 h 984"/>
                <a:gd name="T64" fmla="*/ 404 w 523"/>
                <a:gd name="T65" fmla="*/ 490 h 984"/>
                <a:gd name="T66" fmla="*/ 351 w 523"/>
                <a:gd name="T67" fmla="*/ 396 h 984"/>
                <a:gd name="T68" fmla="*/ 270 w 523"/>
                <a:gd name="T69" fmla="*/ 276 h 984"/>
                <a:gd name="T70" fmla="*/ 181 w 523"/>
                <a:gd name="T71" fmla="*/ 168 h 984"/>
                <a:gd name="T72" fmla="*/ 92 w 523"/>
                <a:gd name="T73" fmla="*/ 75 h 984"/>
                <a:gd name="T74" fmla="*/ 23 w 523"/>
                <a:gd name="T75" fmla="*/ 17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3" h="984">
                  <a:moveTo>
                    <a:pt x="0" y="0"/>
                  </a:moveTo>
                  <a:lnTo>
                    <a:pt x="0" y="0"/>
                  </a:lnTo>
                  <a:lnTo>
                    <a:pt x="25" y="18"/>
                  </a:lnTo>
                  <a:lnTo>
                    <a:pt x="50" y="38"/>
                  </a:lnTo>
                  <a:lnTo>
                    <a:pt x="75" y="59"/>
                  </a:lnTo>
                  <a:lnTo>
                    <a:pt x="101" y="82"/>
                  </a:lnTo>
                  <a:lnTo>
                    <a:pt x="125" y="107"/>
                  </a:lnTo>
                  <a:lnTo>
                    <a:pt x="151" y="133"/>
                  </a:lnTo>
                  <a:lnTo>
                    <a:pt x="175" y="160"/>
                  </a:lnTo>
                  <a:lnTo>
                    <a:pt x="200" y="189"/>
                  </a:lnTo>
                  <a:lnTo>
                    <a:pt x="99" y="232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56" y="334"/>
                  </a:lnTo>
                  <a:lnTo>
                    <a:pt x="168" y="331"/>
                  </a:lnTo>
                  <a:lnTo>
                    <a:pt x="178" y="329"/>
                  </a:lnTo>
                  <a:lnTo>
                    <a:pt x="189" y="329"/>
                  </a:lnTo>
                  <a:lnTo>
                    <a:pt x="189" y="329"/>
                  </a:lnTo>
                  <a:lnTo>
                    <a:pt x="206" y="329"/>
                  </a:lnTo>
                  <a:lnTo>
                    <a:pt x="223" y="334"/>
                  </a:lnTo>
                  <a:lnTo>
                    <a:pt x="238" y="338"/>
                  </a:lnTo>
                  <a:lnTo>
                    <a:pt x="252" y="347"/>
                  </a:lnTo>
                  <a:lnTo>
                    <a:pt x="265" y="356"/>
                  </a:lnTo>
                  <a:lnTo>
                    <a:pt x="276" y="369"/>
                  </a:lnTo>
                  <a:lnTo>
                    <a:pt x="287" y="382"/>
                  </a:lnTo>
                  <a:lnTo>
                    <a:pt x="294" y="398"/>
                  </a:lnTo>
                  <a:lnTo>
                    <a:pt x="294" y="398"/>
                  </a:lnTo>
                  <a:lnTo>
                    <a:pt x="299" y="408"/>
                  </a:lnTo>
                  <a:lnTo>
                    <a:pt x="300" y="419"/>
                  </a:lnTo>
                  <a:lnTo>
                    <a:pt x="303" y="431"/>
                  </a:lnTo>
                  <a:lnTo>
                    <a:pt x="303" y="442"/>
                  </a:lnTo>
                  <a:lnTo>
                    <a:pt x="303" y="452"/>
                  </a:lnTo>
                  <a:lnTo>
                    <a:pt x="302" y="463"/>
                  </a:lnTo>
                  <a:lnTo>
                    <a:pt x="299" y="474"/>
                  </a:lnTo>
                  <a:lnTo>
                    <a:pt x="296" y="484"/>
                  </a:lnTo>
                  <a:lnTo>
                    <a:pt x="291" y="494"/>
                  </a:lnTo>
                  <a:lnTo>
                    <a:pt x="285" y="504"/>
                  </a:lnTo>
                  <a:lnTo>
                    <a:pt x="279" y="513"/>
                  </a:lnTo>
                  <a:lnTo>
                    <a:pt x="271" y="521"/>
                  </a:lnTo>
                  <a:lnTo>
                    <a:pt x="264" y="529"/>
                  </a:lnTo>
                  <a:lnTo>
                    <a:pt x="255" y="536"/>
                  </a:lnTo>
                  <a:lnTo>
                    <a:pt x="245" y="541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422" y="984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17"/>
                  </a:lnTo>
                  <a:lnTo>
                    <a:pt x="523" y="917"/>
                  </a:lnTo>
                  <a:lnTo>
                    <a:pt x="523" y="885"/>
                  </a:lnTo>
                  <a:lnTo>
                    <a:pt x="520" y="853"/>
                  </a:lnTo>
                  <a:lnTo>
                    <a:pt x="517" y="821"/>
                  </a:lnTo>
                  <a:lnTo>
                    <a:pt x="511" y="788"/>
                  </a:lnTo>
                  <a:lnTo>
                    <a:pt x="504" y="756"/>
                  </a:lnTo>
                  <a:lnTo>
                    <a:pt x="495" y="722"/>
                  </a:lnTo>
                  <a:lnTo>
                    <a:pt x="486" y="689"/>
                  </a:lnTo>
                  <a:lnTo>
                    <a:pt x="476" y="655"/>
                  </a:lnTo>
                  <a:lnTo>
                    <a:pt x="463" y="623"/>
                  </a:lnTo>
                  <a:lnTo>
                    <a:pt x="450" y="590"/>
                  </a:lnTo>
                  <a:lnTo>
                    <a:pt x="436" y="556"/>
                  </a:lnTo>
                  <a:lnTo>
                    <a:pt x="421" y="524"/>
                  </a:lnTo>
                  <a:lnTo>
                    <a:pt x="404" y="490"/>
                  </a:lnTo>
                  <a:lnTo>
                    <a:pt x="387" y="459"/>
                  </a:lnTo>
                  <a:lnTo>
                    <a:pt x="351" y="396"/>
                  </a:lnTo>
                  <a:lnTo>
                    <a:pt x="311" y="335"/>
                  </a:lnTo>
                  <a:lnTo>
                    <a:pt x="270" y="276"/>
                  </a:lnTo>
                  <a:lnTo>
                    <a:pt x="227" y="219"/>
                  </a:lnTo>
                  <a:lnTo>
                    <a:pt x="181" y="168"/>
                  </a:lnTo>
                  <a:lnTo>
                    <a:pt x="137" y="119"/>
                  </a:lnTo>
                  <a:lnTo>
                    <a:pt x="92" y="75"/>
                  </a:lnTo>
                  <a:lnTo>
                    <a:pt x="46" y="35"/>
                  </a:lnTo>
                  <a:lnTo>
                    <a:pt x="23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13" name="Freeform 41"/>
            <p:cNvSpPr/>
            <p:nvPr/>
          </p:nvSpPr>
          <p:spPr bwMode="auto">
            <a:xfrm>
              <a:off x="7524203" y="1756227"/>
              <a:ext cx="538024" cy="1012266"/>
            </a:xfrm>
            <a:custGeom>
              <a:avLst/>
              <a:gdLst>
                <a:gd name="T0" fmla="*/ 0 w 523"/>
                <a:gd name="T1" fmla="*/ 0 h 984"/>
                <a:gd name="T2" fmla="*/ 50 w 523"/>
                <a:gd name="T3" fmla="*/ 38 h 984"/>
                <a:gd name="T4" fmla="*/ 101 w 523"/>
                <a:gd name="T5" fmla="*/ 82 h 984"/>
                <a:gd name="T6" fmla="*/ 151 w 523"/>
                <a:gd name="T7" fmla="*/ 133 h 984"/>
                <a:gd name="T8" fmla="*/ 200 w 523"/>
                <a:gd name="T9" fmla="*/ 189 h 984"/>
                <a:gd name="T10" fmla="*/ 145 w 523"/>
                <a:gd name="T11" fmla="*/ 338 h 984"/>
                <a:gd name="T12" fmla="*/ 145 w 523"/>
                <a:gd name="T13" fmla="*/ 338 h 984"/>
                <a:gd name="T14" fmla="*/ 156 w 523"/>
                <a:gd name="T15" fmla="*/ 334 h 984"/>
                <a:gd name="T16" fmla="*/ 178 w 523"/>
                <a:gd name="T17" fmla="*/ 329 h 984"/>
                <a:gd name="T18" fmla="*/ 189 w 523"/>
                <a:gd name="T19" fmla="*/ 329 h 984"/>
                <a:gd name="T20" fmla="*/ 223 w 523"/>
                <a:gd name="T21" fmla="*/ 334 h 984"/>
                <a:gd name="T22" fmla="*/ 252 w 523"/>
                <a:gd name="T23" fmla="*/ 347 h 984"/>
                <a:gd name="T24" fmla="*/ 276 w 523"/>
                <a:gd name="T25" fmla="*/ 369 h 984"/>
                <a:gd name="T26" fmla="*/ 294 w 523"/>
                <a:gd name="T27" fmla="*/ 398 h 984"/>
                <a:gd name="T28" fmla="*/ 299 w 523"/>
                <a:gd name="T29" fmla="*/ 408 h 984"/>
                <a:gd name="T30" fmla="*/ 303 w 523"/>
                <a:gd name="T31" fmla="*/ 431 h 984"/>
                <a:gd name="T32" fmla="*/ 303 w 523"/>
                <a:gd name="T33" fmla="*/ 452 h 984"/>
                <a:gd name="T34" fmla="*/ 299 w 523"/>
                <a:gd name="T35" fmla="*/ 474 h 984"/>
                <a:gd name="T36" fmla="*/ 291 w 523"/>
                <a:gd name="T37" fmla="*/ 494 h 984"/>
                <a:gd name="T38" fmla="*/ 279 w 523"/>
                <a:gd name="T39" fmla="*/ 513 h 984"/>
                <a:gd name="T40" fmla="*/ 264 w 523"/>
                <a:gd name="T41" fmla="*/ 529 h 984"/>
                <a:gd name="T42" fmla="*/ 245 w 523"/>
                <a:gd name="T43" fmla="*/ 541 h 984"/>
                <a:gd name="T44" fmla="*/ 235 w 523"/>
                <a:gd name="T45" fmla="*/ 547 h 984"/>
                <a:gd name="T46" fmla="*/ 422 w 523"/>
                <a:gd name="T47" fmla="*/ 984 h 984"/>
                <a:gd name="T48" fmla="*/ 523 w 523"/>
                <a:gd name="T49" fmla="*/ 940 h 984"/>
                <a:gd name="T50" fmla="*/ 523 w 523"/>
                <a:gd name="T51" fmla="*/ 917 h 984"/>
                <a:gd name="T52" fmla="*/ 523 w 523"/>
                <a:gd name="T53" fmla="*/ 885 h 984"/>
                <a:gd name="T54" fmla="*/ 517 w 523"/>
                <a:gd name="T55" fmla="*/ 821 h 984"/>
                <a:gd name="T56" fmla="*/ 504 w 523"/>
                <a:gd name="T57" fmla="*/ 756 h 984"/>
                <a:gd name="T58" fmla="*/ 486 w 523"/>
                <a:gd name="T59" fmla="*/ 689 h 984"/>
                <a:gd name="T60" fmla="*/ 463 w 523"/>
                <a:gd name="T61" fmla="*/ 623 h 984"/>
                <a:gd name="T62" fmla="*/ 436 w 523"/>
                <a:gd name="T63" fmla="*/ 556 h 984"/>
                <a:gd name="T64" fmla="*/ 404 w 523"/>
                <a:gd name="T65" fmla="*/ 490 h 984"/>
                <a:gd name="T66" fmla="*/ 351 w 523"/>
                <a:gd name="T67" fmla="*/ 396 h 984"/>
                <a:gd name="T68" fmla="*/ 270 w 523"/>
                <a:gd name="T69" fmla="*/ 276 h 984"/>
                <a:gd name="T70" fmla="*/ 181 w 523"/>
                <a:gd name="T71" fmla="*/ 168 h 984"/>
                <a:gd name="T72" fmla="*/ 92 w 523"/>
                <a:gd name="T73" fmla="*/ 75 h 984"/>
                <a:gd name="T74" fmla="*/ 23 w 523"/>
                <a:gd name="T75" fmla="*/ 17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3" h="984">
                  <a:moveTo>
                    <a:pt x="0" y="0"/>
                  </a:moveTo>
                  <a:lnTo>
                    <a:pt x="0" y="0"/>
                  </a:lnTo>
                  <a:lnTo>
                    <a:pt x="25" y="18"/>
                  </a:lnTo>
                  <a:lnTo>
                    <a:pt x="50" y="38"/>
                  </a:lnTo>
                  <a:lnTo>
                    <a:pt x="75" y="59"/>
                  </a:lnTo>
                  <a:lnTo>
                    <a:pt x="101" y="82"/>
                  </a:lnTo>
                  <a:lnTo>
                    <a:pt x="125" y="107"/>
                  </a:lnTo>
                  <a:lnTo>
                    <a:pt x="151" y="133"/>
                  </a:lnTo>
                  <a:lnTo>
                    <a:pt x="175" y="160"/>
                  </a:lnTo>
                  <a:lnTo>
                    <a:pt x="200" y="189"/>
                  </a:lnTo>
                  <a:lnTo>
                    <a:pt x="99" y="232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56" y="334"/>
                  </a:lnTo>
                  <a:lnTo>
                    <a:pt x="168" y="331"/>
                  </a:lnTo>
                  <a:lnTo>
                    <a:pt x="178" y="329"/>
                  </a:lnTo>
                  <a:lnTo>
                    <a:pt x="189" y="329"/>
                  </a:lnTo>
                  <a:lnTo>
                    <a:pt x="189" y="329"/>
                  </a:lnTo>
                  <a:lnTo>
                    <a:pt x="206" y="329"/>
                  </a:lnTo>
                  <a:lnTo>
                    <a:pt x="223" y="334"/>
                  </a:lnTo>
                  <a:lnTo>
                    <a:pt x="238" y="338"/>
                  </a:lnTo>
                  <a:lnTo>
                    <a:pt x="252" y="347"/>
                  </a:lnTo>
                  <a:lnTo>
                    <a:pt x="265" y="356"/>
                  </a:lnTo>
                  <a:lnTo>
                    <a:pt x="276" y="369"/>
                  </a:lnTo>
                  <a:lnTo>
                    <a:pt x="287" y="382"/>
                  </a:lnTo>
                  <a:lnTo>
                    <a:pt x="294" y="398"/>
                  </a:lnTo>
                  <a:lnTo>
                    <a:pt x="294" y="398"/>
                  </a:lnTo>
                  <a:lnTo>
                    <a:pt x="299" y="408"/>
                  </a:lnTo>
                  <a:lnTo>
                    <a:pt x="300" y="419"/>
                  </a:lnTo>
                  <a:lnTo>
                    <a:pt x="303" y="431"/>
                  </a:lnTo>
                  <a:lnTo>
                    <a:pt x="303" y="442"/>
                  </a:lnTo>
                  <a:lnTo>
                    <a:pt x="303" y="452"/>
                  </a:lnTo>
                  <a:lnTo>
                    <a:pt x="302" y="463"/>
                  </a:lnTo>
                  <a:lnTo>
                    <a:pt x="299" y="474"/>
                  </a:lnTo>
                  <a:lnTo>
                    <a:pt x="296" y="484"/>
                  </a:lnTo>
                  <a:lnTo>
                    <a:pt x="291" y="494"/>
                  </a:lnTo>
                  <a:lnTo>
                    <a:pt x="285" y="504"/>
                  </a:lnTo>
                  <a:lnTo>
                    <a:pt x="279" y="513"/>
                  </a:lnTo>
                  <a:lnTo>
                    <a:pt x="271" y="521"/>
                  </a:lnTo>
                  <a:lnTo>
                    <a:pt x="264" y="529"/>
                  </a:lnTo>
                  <a:lnTo>
                    <a:pt x="255" y="536"/>
                  </a:lnTo>
                  <a:lnTo>
                    <a:pt x="245" y="541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422" y="984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17"/>
                  </a:lnTo>
                  <a:lnTo>
                    <a:pt x="523" y="917"/>
                  </a:lnTo>
                  <a:lnTo>
                    <a:pt x="523" y="885"/>
                  </a:lnTo>
                  <a:lnTo>
                    <a:pt x="520" y="853"/>
                  </a:lnTo>
                  <a:lnTo>
                    <a:pt x="517" y="821"/>
                  </a:lnTo>
                  <a:lnTo>
                    <a:pt x="511" y="788"/>
                  </a:lnTo>
                  <a:lnTo>
                    <a:pt x="504" y="756"/>
                  </a:lnTo>
                  <a:lnTo>
                    <a:pt x="495" y="722"/>
                  </a:lnTo>
                  <a:lnTo>
                    <a:pt x="486" y="689"/>
                  </a:lnTo>
                  <a:lnTo>
                    <a:pt x="476" y="655"/>
                  </a:lnTo>
                  <a:lnTo>
                    <a:pt x="463" y="623"/>
                  </a:lnTo>
                  <a:lnTo>
                    <a:pt x="450" y="590"/>
                  </a:lnTo>
                  <a:lnTo>
                    <a:pt x="436" y="556"/>
                  </a:lnTo>
                  <a:lnTo>
                    <a:pt x="421" y="524"/>
                  </a:lnTo>
                  <a:lnTo>
                    <a:pt x="404" y="490"/>
                  </a:lnTo>
                  <a:lnTo>
                    <a:pt x="387" y="459"/>
                  </a:lnTo>
                  <a:lnTo>
                    <a:pt x="351" y="396"/>
                  </a:lnTo>
                  <a:lnTo>
                    <a:pt x="311" y="335"/>
                  </a:lnTo>
                  <a:lnTo>
                    <a:pt x="270" y="276"/>
                  </a:lnTo>
                  <a:lnTo>
                    <a:pt x="227" y="219"/>
                  </a:lnTo>
                  <a:lnTo>
                    <a:pt x="181" y="168"/>
                  </a:lnTo>
                  <a:lnTo>
                    <a:pt x="137" y="119"/>
                  </a:lnTo>
                  <a:lnTo>
                    <a:pt x="92" y="75"/>
                  </a:lnTo>
                  <a:lnTo>
                    <a:pt x="46" y="35"/>
                  </a:lnTo>
                  <a:lnTo>
                    <a:pt x="23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14" name="Freeform 42"/>
            <p:cNvSpPr/>
            <p:nvPr/>
          </p:nvSpPr>
          <p:spPr bwMode="auto">
            <a:xfrm>
              <a:off x="7524203" y="1756227"/>
              <a:ext cx="205745" cy="238664"/>
            </a:xfrm>
            <a:custGeom>
              <a:avLst/>
              <a:gdLst>
                <a:gd name="T0" fmla="*/ 0 w 200"/>
                <a:gd name="T1" fmla="*/ 0 h 232"/>
                <a:gd name="T2" fmla="*/ 0 w 200"/>
                <a:gd name="T3" fmla="*/ 0 h 232"/>
                <a:gd name="T4" fmla="*/ 0 w 200"/>
                <a:gd name="T5" fmla="*/ 2 h 232"/>
                <a:gd name="T6" fmla="*/ 99 w 200"/>
                <a:gd name="T7" fmla="*/ 232 h 232"/>
                <a:gd name="T8" fmla="*/ 200 w 200"/>
                <a:gd name="T9" fmla="*/ 189 h 232"/>
                <a:gd name="T10" fmla="*/ 200 w 200"/>
                <a:gd name="T11" fmla="*/ 189 h 232"/>
                <a:gd name="T12" fmla="*/ 175 w 200"/>
                <a:gd name="T13" fmla="*/ 160 h 232"/>
                <a:gd name="T14" fmla="*/ 151 w 200"/>
                <a:gd name="T15" fmla="*/ 133 h 232"/>
                <a:gd name="T16" fmla="*/ 125 w 200"/>
                <a:gd name="T17" fmla="*/ 107 h 232"/>
                <a:gd name="T18" fmla="*/ 101 w 200"/>
                <a:gd name="T19" fmla="*/ 82 h 232"/>
                <a:gd name="T20" fmla="*/ 75 w 200"/>
                <a:gd name="T21" fmla="*/ 59 h 232"/>
                <a:gd name="T22" fmla="*/ 50 w 200"/>
                <a:gd name="T23" fmla="*/ 38 h 232"/>
                <a:gd name="T24" fmla="*/ 25 w 200"/>
                <a:gd name="T25" fmla="*/ 18 h 232"/>
                <a:gd name="T26" fmla="*/ 0 w 200"/>
                <a:gd name="T27" fmla="*/ 0 h 232"/>
                <a:gd name="T28" fmla="*/ 0 w 200"/>
                <a:gd name="T29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0" h="23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99" y="232"/>
                  </a:lnTo>
                  <a:lnTo>
                    <a:pt x="200" y="189"/>
                  </a:lnTo>
                  <a:lnTo>
                    <a:pt x="200" y="189"/>
                  </a:lnTo>
                  <a:lnTo>
                    <a:pt x="175" y="160"/>
                  </a:lnTo>
                  <a:lnTo>
                    <a:pt x="151" y="133"/>
                  </a:lnTo>
                  <a:lnTo>
                    <a:pt x="125" y="107"/>
                  </a:lnTo>
                  <a:lnTo>
                    <a:pt x="101" y="82"/>
                  </a:lnTo>
                  <a:lnTo>
                    <a:pt x="75" y="59"/>
                  </a:lnTo>
                  <a:lnTo>
                    <a:pt x="50" y="38"/>
                  </a:lnTo>
                  <a:lnTo>
                    <a:pt x="25" y="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15" name="Freeform 43"/>
            <p:cNvSpPr/>
            <p:nvPr/>
          </p:nvSpPr>
          <p:spPr bwMode="auto">
            <a:xfrm>
              <a:off x="7524203" y="1756227"/>
              <a:ext cx="205745" cy="238664"/>
            </a:xfrm>
            <a:custGeom>
              <a:avLst/>
              <a:gdLst>
                <a:gd name="T0" fmla="*/ 0 w 200"/>
                <a:gd name="T1" fmla="*/ 0 h 232"/>
                <a:gd name="T2" fmla="*/ 0 w 200"/>
                <a:gd name="T3" fmla="*/ 0 h 232"/>
                <a:gd name="T4" fmla="*/ 0 w 200"/>
                <a:gd name="T5" fmla="*/ 2 h 232"/>
                <a:gd name="T6" fmla="*/ 99 w 200"/>
                <a:gd name="T7" fmla="*/ 232 h 232"/>
                <a:gd name="T8" fmla="*/ 200 w 200"/>
                <a:gd name="T9" fmla="*/ 189 h 232"/>
                <a:gd name="T10" fmla="*/ 200 w 200"/>
                <a:gd name="T11" fmla="*/ 189 h 232"/>
                <a:gd name="T12" fmla="*/ 175 w 200"/>
                <a:gd name="T13" fmla="*/ 160 h 232"/>
                <a:gd name="T14" fmla="*/ 151 w 200"/>
                <a:gd name="T15" fmla="*/ 133 h 232"/>
                <a:gd name="T16" fmla="*/ 125 w 200"/>
                <a:gd name="T17" fmla="*/ 107 h 232"/>
                <a:gd name="T18" fmla="*/ 101 w 200"/>
                <a:gd name="T19" fmla="*/ 82 h 232"/>
                <a:gd name="T20" fmla="*/ 75 w 200"/>
                <a:gd name="T21" fmla="*/ 59 h 232"/>
                <a:gd name="T22" fmla="*/ 50 w 200"/>
                <a:gd name="T23" fmla="*/ 38 h 232"/>
                <a:gd name="T24" fmla="*/ 25 w 200"/>
                <a:gd name="T25" fmla="*/ 18 h 232"/>
                <a:gd name="T26" fmla="*/ 0 w 200"/>
                <a:gd name="T27" fmla="*/ 0 h 232"/>
                <a:gd name="T28" fmla="*/ 0 w 200"/>
                <a:gd name="T29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0" h="23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99" y="232"/>
                  </a:lnTo>
                  <a:lnTo>
                    <a:pt x="200" y="189"/>
                  </a:lnTo>
                  <a:lnTo>
                    <a:pt x="200" y="189"/>
                  </a:lnTo>
                  <a:lnTo>
                    <a:pt x="175" y="160"/>
                  </a:lnTo>
                  <a:lnTo>
                    <a:pt x="151" y="133"/>
                  </a:lnTo>
                  <a:lnTo>
                    <a:pt x="125" y="107"/>
                  </a:lnTo>
                  <a:lnTo>
                    <a:pt x="101" y="82"/>
                  </a:lnTo>
                  <a:lnTo>
                    <a:pt x="75" y="59"/>
                  </a:lnTo>
                  <a:lnTo>
                    <a:pt x="50" y="38"/>
                  </a:lnTo>
                  <a:lnTo>
                    <a:pt x="25" y="1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16" name="Freeform 44"/>
            <p:cNvSpPr/>
            <p:nvPr/>
          </p:nvSpPr>
          <p:spPr bwMode="auto">
            <a:xfrm>
              <a:off x="7958325" y="2723229"/>
              <a:ext cx="114189" cy="104930"/>
            </a:xfrm>
            <a:custGeom>
              <a:avLst/>
              <a:gdLst>
                <a:gd name="T0" fmla="*/ 101 w 111"/>
                <a:gd name="T1" fmla="*/ 0 h 102"/>
                <a:gd name="T2" fmla="*/ 0 w 111"/>
                <a:gd name="T3" fmla="*/ 44 h 102"/>
                <a:gd name="T4" fmla="*/ 25 w 111"/>
                <a:gd name="T5" fmla="*/ 102 h 102"/>
                <a:gd name="T6" fmla="*/ 111 w 111"/>
                <a:gd name="T7" fmla="*/ 64 h 102"/>
                <a:gd name="T8" fmla="*/ 101 w 111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02">
                  <a:moveTo>
                    <a:pt x="101" y="0"/>
                  </a:moveTo>
                  <a:lnTo>
                    <a:pt x="0" y="44"/>
                  </a:lnTo>
                  <a:lnTo>
                    <a:pt x="25" y="102"/>
                  </a:lnTo>
                  <a:lnTo>
                    <a:pt x="111" y="6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571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17" name="Freeform 45"/>
            <p:cNvSpPr/>
            <p:nvPr/>
          </p:nvSpPr>
          <p:spPr bwMode="auto">
            <a:xfrm>
              <a:off x="7958325" y="2723229"/>
              <a:ext cx="114189" cy="104930"/>
            </a:xfrm>
            <a:custGeom>
              <a:avLst/>
              <a:gdLst>
                <a:gd name="T0" fmla="*/ 101 w 111"/>
                <a:gd name="T1" fmla="*/ 0 h 102"/>
                <a:gd name="T2" fmla="*/ 0 w 111"/>
                <a:gd name="T3" fmla="*/ 44 h 102"/>
                <a:gd name="T4" fmla="*/ 25 w 111"/>
                <a:gd name="T5" fmla="*/ 102 h 102"/>
                <a:gd name="T6" fmla="*/ 111 w 111"/>
                <a:gd name="T7" fmla="*/ 64 h 102"/>
                <a:gd name="T8" fmla="*/ 101 w 111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02">
                  <a:moveTo>
                    <a:pt x="101" y="0"/>
                  </a:moveTo>
                  <a:lnTo>
                    <a:pt x="0" y="44"/>
                  </a:lnTo>
                  <a:lnTo>
                    <a:pt x="25" y="102"/>
                  </a:lnTo>
                  <a:lnTo>
                    <a:pt x="111" y="64"/>
                  </a:lnTo>
                  <a:lnTo>
                    <a:pt x="1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18" name="Freeform 46"/>
            <p:cNvSpPr/>
            <p:nvPr/>
          </p:nvSpPr>
          <p:spPr bwMode="auto">
            <a:xfrm>
              <a:off x="7673368" y="2094678"/>
              <a:ext cx="162539" cy="224262"/>
            </a:xfrm>
            <a:custGeom>
              <a:avLst/>
              <a:gdLst>
                <a:gd name="T0" fmla="*/ 44 w 158"/>
                <a:gd name="T1" fmla="*/ 0 h 218"/>
                <a:gd name="T2" fmla="*/ 23 w 158"/>
                <a:gd name="T3" fmla="*/ 2 h 218"/>
                <a:gd name="T4" fmla="*/ 0 w 158"/>
                <a:gd name="T5" fmla="*/ 9 h 218"/>
                <a:gd name="T6" fmla="*/ 0 w 158"/>
                <a:gd name="T7" fmla="*/ 9 h 218"/>
                <a:gd name="T8" fmla="*/ 8 w 158"/>
                <a:gd name="T9" fmla="*/ 27 h 218"/>
                <a:gd name="T10" fmla="*/ 8 w 158"/>
                <a:gd name="T11" fmla="*/ 27 h 218"/>
                <a:gd name="T12" fmla="*/ 26 w 158"/>
                <a:gd name="T13" fmla="*/ 23 h 218"/>
                <a:gd name="T14" fmla="*/ 44 w 158"/>
                <a:gd name="T15" fmla="*/ 20 h 218"/>
                <a:gd name="T16" fmla="*/ 58 w 158"/>
                <a:gd name="T17" fmla="*/ 21 h 218"/>
                <a:gd name="T18" fmla="*/ 84 w 158"/>
                <a:gd name="T19" fmla="*/ 29 h 218"/>
                <a:gd name="T20" fmla="*/ 105 w 158"/>
                <a:gd name="T21" fmla="*/ 43 h 218"/>
                <a:gd name="T22" fmla="*/ 123 w 158"/>
                <a:gd name="T23" fmla="*/ 64 h 218"/>
                <a:gd name="T24" fmla="*/ 129 w 158"/>
                <a:gd name="T25" fmla="*/ 76 h 218"/>
                <a:gd name="T26" fmla="*/ 136 w 158"/>
                <a:gd name="T27" fmla="*/ 94 h 218"/>
                <a:gd name="T28" fmla="*/ 137 w 158"/>
                <a:gd name="T29" fmla="*/ 113 h 218"/>
                <a:gd name="T30" fmla="*/ 131 w 158"/>
                <a:gd name="T31" fmla="*/ 148 h 218"/>
                <a:gd name="T32" fmla="*/ 111 w 158"/>
                <a:gd name="T33" fmla="*/ 177 h 218"/>
                <a:gd name="T34" fmla="*/ 97 w 158"/>
                <a:gd name="T35" fmla="*/ 189 h 218"/>
                <a:gd name="T36" fmla="*/ 81 w 158"/>
                <a:gd name="T37" fmla="*/ 198 h 218"/>
                <a:gd name="T38" fmla="*/ 81 w 158"/>
                <a:gd name="T39" fmla="*/ 198 h 218"/>
                <a:gd name="T40" fmla="*/ 90 w 158"/>
                <a:gd name="T41" fmla="*/ 218 h 218"/>
                <a:gd name="T42" fmla="*/ 90 w 158"/>
                <a:gd name="T43" fmla="*/ 218 h 218"/>
                <a:gd name="T44" fmla="*/ 110 w 158"/>
                <a:gd name="T45" fmla="*/ 207 h 218"/>
                <a:gd name="T46" fmla="*/ 126 w 158"/>
                <a:gd name="T47" fmla="*/ 192 h 218"/>
                <a:gd name="T48" fmla="*/ 140 w 158"/>
                <a:gd name="T49" fmla="*/ 175 h 218"/>
                <a:gd name="T50" fmla="*/ 151 w 158"/>
                <a:gd name="T51" fmla="*/ 155 h 218"/>
                <a:gd name="T52" fmla="*/ 157 w 158"/>
                <a:gd name="T53" fmla="*/ 134 h 218"/>
                <a:gd name="T54" fmla="*/ 158 w 158"/>
                <a:gd name="T55" fmla="*/ 113 h 218"/>
                <a:gd name="T56" fmla="*/ 155 w 158"/>
                <a:gd name="T57" fmla="*/ 90 h 218"/>
                <a:gd name="T58" fmla="*/ 149 w 158"/>
                <a:gd name="T59" fmla="*/ 69 h 218"/>
                <a:gd name="T60" fmla="*/ 142 w 158"/>
                <a:gd name="T61" fmla="*/ 53 h 218"/>
                <a:gd name="T62" fmla="*/ 120 w 158"/>
                <a:gd name="T63" fmla="*/ 27 h 218"/>
                <a:gd name="T64" fmla="*/ 93 w 158"/>
                <a:gd name="T65" fmla="*/ 9 h 218"/>
                <a:gd name="T66" fmla="*/ 61 w 158"/>
                <a:gd name="T67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" h="218">
                  <a:moveTo>
                    <a:pt x="44" y="0"/>
                  </a:moveTo>
                  <a:lnTo>
                    <a:pt x="44" y="0"/>
                  </a:lnTo>
                  <a:lnTo>
                    <a:pt x="33" y="0"/>
                  </a:lnTo>
                  <a:lnTo>
                    <a:pt x="23" y="2"/>
                  </a:lnTo>
                  <a:lnTo>
                    <a:pt x="11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7" y="24"/>
                  </a:lnTo>
                  <a:lnTo>
                    <a:pt x="26" y="23"/>
                  </a:lnTo>
                  <a:lnTo>
                    <a:pt x="35" y="21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58" y="21"/>
                  </a:lnTo>
                  <a:lnTo>
                    <a:pt x="72" y="24"/>
                  </a:lnTo>
                  <a:lnTo>
                    <a:pt x="84" y="29"/>
                  </a:lnTo>
                  <a:lnTo>
                    <a:pt x="94" y="35"/>
                  </a:lnTo>
                  <a:lnTo>
                    <a:pt x="105" y="43"/>
                  </a:lnTo>
                  <a:lnTo>
                    <a:pt x="116" y="53"/>
                  </a:lnTo>
                  <a:lnTo>
                    <a:pt x="123" y="64"/>
                  </a:lnTo>
                  <a:lnTo>
                    <a:pt x="129" y="76"/>
                  </a:lnTo>
                  <a:lnTo>
                    <a:pt x="129" y="76"/>
                  </a:lnTo>
                  <a:lnTo>
                    <a:pt x="132" y="85"/>
                  </a:lnTo>
                  <a:lnTo>
                    <a:pt x="136" y="94"/>
                  </a:lnTo>
                  <a:lnTo>
                    <a:pt x="137" y="104"/>
                  </a:lnTo>
                  <a:lnTo>
                    <a:pt x="137" y="113"/>
                  </a:lnTo>
                  <a:lnTo>
                    <a:pt x="136" y="131"/>
                  </a:lnTo>
                  <a:lnTo>
                    <a:pt x="131" y="148"/>
                  </a:lnTo>
                  <a:lnTo>
                    <a:pt x="122" y="163"/>
                  </a:lnTo>
                  <a:lnTo>
                    <a:pt x="111" y="177"/>
                  </a:lnTo>
                  <a:lnTo>
                    <a:pt x="105" y="184"/>
                  </a:lnTo>
                  <a:lnTo>
                    <a:pt x="97" y="189"/>
                  </a:lnTo>
                  <a:lnTo>
                    <a:pt x="90" y="193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100" y="212"/>
                  </a:lnTo>
                  <a:lnTo>
                    <a:pt x="110" y="207"/>
                  </a:lnTo>
                  <a:lnTo>
                    <a:pt x="119" y="200"/>
                  </a:lnTo>
                  <a:lnTo>
                    <a:pt x="126" y="192"/>
                  </a:lnTo>
                  <a:lnTo>
                    <a:pt x="134" y="184"/>
                  </a:lnTo>
                  <a:lnTo>
                    <a:pt x="140" y="175"/>
                  </a:lnTo>
                  <a:lnTo>
                    <a:pt x="146" y="165"/>
                  </a:lnTo>
                  <a:lnTo>
                    <a:pt x="151" y="155"/>
                  </a:lnTo>
                  <a:lnTo>
                    <a:pt x="154" y="145"/>
                  </a:lnTo>
                  <a:lnTo>
                    <a:pt x="157" y="134"/>
                  </a:lnTo>
                  <a:lnTo>
                    <a:pt x="158" y="123"/>
                  </a:lnTo>
                  <a:lnTo>
                    <a:pt x="158" y="113"/>
                  </a:lnTo>
                  <a:lnTo>
                    <a:pt x="158" y="102"/>
                  </a:lnTo>
                  <a:lnTo>
                    <a:pt x="155" y="90"/>
                  </a:lnTo>
                  <a:lnTo>
                    <a:pt x="154" y="79"/>
                  </a:lnTo>
                  <a:lnTo>
                    <a:pt x="149" y="69"/>
                  </a:lnTo>
                  <a:lnTo>
                    <a:pt x="149" y="69"/>
                  </a:lnTo>
                  <a:lnTo>
                    <a:pt x="142" y="53"/>
                  </a:lnTo>
                  <a:lnTo>
                    <a:pt x="131" y="40"/>
                  </a:lnTo>
                  <a:lnTo>
                    <a:pt x="120" y="27"/>
                  </a:lnTo>
                  <a:lnTo>
                    <a:pt x="107" y="18"/>
                  </a:lnTo>
                  <a:lnTo>
                    <a:pt x="93" y="9"/>
                  </a:lnTo>
                  <a:lnTo>
                    <a:pt x="78" y="5"/>
                  </a:lnTo>
                  <a:lnTo>
                    <a:pt x="61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6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19" name="Freeform 47"/>
            <p:cNvSpPr/>
            <p:nvPr/>
          </p:nvSpPr>
          <p:spPr bwMode="auto">
            <a:xfrm>
              <a:off x="7673368" y="2094678"/>
              <a:ext cx="162539" cy="224262"/>
            </a:xfrm>
            <a:custGeom>
              <a:avLst/>
              <a:gdLst>
                <a:gd name="T0" fmla="*/ 44 w 158"/>
                <a:gd name="T1" fmla="*/ 0 h 218"/>
                <a:gd name="T2" fmla="*/ 23 w 158"/>
                <a:gd name="T3" fmla="*/ 2 h 218"/>
                <a:gd name="T4" fmla="*/ 0 w 158"/>
                <a:gd name="T5" fmla="*/ 9 h 218"/>
                <a:gd name="T6" fmla="*/ 0 w 158"/>
                <a:gd name="T7" fmla="*/ 9 h 218"/>
                <a:gd name="T8" fmla="*/ 8 w 158"/>
                <a:gd name="T9" fmla="*/ 27 h 218"/>
                <a:gd name="T10" fmla="*/ 8 w 158"/>
                <a:gd name="T11" fmla="*/ 27 h 218"/>
                <a:gd name="T12" fmla="*/ 26 w 158"/>
                <a:gd name="T13" fmla="*/ 23 h 218"/>
                <a:gd name="T14" fmla="*/ 44 w 158"/>
                <a:gd name="T15" fmla="*/ 20 h 218"/>
                <a:gd name="T16" fmla="*/ 58 w 158"/>
                <a:gd name="T17" fmla="*/ 21 h 218"/>
                <a:gd name="T18" fmla="*/ 84 w 158"/>
                <a:gd name="T19" fmla="*/ 29 h 218"/>
                <a:gd name="T20" fmla="*/ 105 w 158"/>
                <a:gd name="T21" fmla="*/ 43 h 218"/>
                <a:gd name="T22" fmla="*/ 123 w 158"/>
                <a:gd name="T23" fmla="*/ 64 h 218"/>
                <a:gd name="T24" fmla="*/ 129 w 158"/>
                <a:gd name="T25" fmla="*/ 76 h 218"/>
                <a:gd name="T26" fmla="*/ 136 w 158"/>
                <a:gd name="T27" fmla="*/ 94 h 218"/>
                <a:gd name="T28" fmla="*/ 137 w 158"/>
                <a:gd name="T29" fmla="*/ 113 h 218"/>
                <a:gd name="T30" fmla="*/ 131 w 158"/>
                <a:gd name="T31" fmla="*/ 148 h 218"/>
                <a:gd name="T32" fmla="*/ 111 w 158"/>
                <a:gd name="T33" fmla="*/ 177 h 218"/>
                <a:gd name="T34" fmla="*/ 97 w 158"/>
                <a:gd name="T35" fmla="*/ 189 h 218"/>
                <a:gd name="T36" fmla="*/ 81 w 158"/>
                <a:gd name="T37" fmla="*/ 198 h 218"/>
                <a:gd name="T38" fmla="*/ 81 w 158"/>
                <a:gd name="T39" fmla="*/ 198 h 218"/>
                <a:gd name="T40" fmla="*/ 90 w 158"/>
                <a:gd name="T41" fmla="*/ 218 h 218"/>
                <a:gd name="T42" fmla="*/ 90 w 158"/>
                <a:gd name="T43" fmla="*/ 218 h 218"/>
                <a:gd name="T44" fmla="*/ 110 w 158"/>
                <a:gd name="T45" fmla="*/ 207 h 218"/>
                <a:gd name="T46" fmla="*/ 126 w 158"/>
                <a:gd name="T47" fmla="*/ 192 h 218"/>
                <a:gd name="T48" fmla="*/ 140 w 158"/>
                <a:gd name="T49" fmla="*/ 175 h 218"/>
                <a:gd name="T50" fmla="*/ 151 w 158"/>
                <a:gd name="T51" fmla="*/ 155 h 218"/>
                <a:gd name="T52" fmla="*/ 157 w 158"/>
                <a:gd name="T53" fmla="*/ 134 h 218"/>
                <a:gd name="T54" fmla="*/ 158 w 158"/>
                <a:gd name="T55" fmla="*/ 113 h 218"/>
                <a:gd name="T56" fmla="*/ 155 w 158"/>
                <a:gd name="T57" fmla="*/ 90 h 218"/>
                <a:gd name="T58" fmla="*/ 149 w 158"/>
                <a:gd name="T59" fmla="*/ 69 h 218"/>
                <a:gd name="T60" fmla="*/ 142 w 158"/>
                <a:gd name="T61" fmla="*/ 53 h 218"/>
                <a:gd name="T62" fmla="*/ 120 w 158"/>
                <a:gd name="T63" fmla="*/ 27 h 218"/>
                <a:gd name="T64" fmla="*/ 93 w 158"/>
                <a:gd name="T65" fmla="*/ 9 h 218"/>
                <a:gd name="T66" fmla="*/ 61 w 158"/>
                <a:gd name="T67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" h="218">
                  <a:moveTo>
                    <a:pt x="44" y="0"/>
                  </a:moveTo>
                  <a:lnTo>
                    <a:pt x="44" y="0"/>
                  </a:lnTo>
                  <a:lnTo>
                    <a:pt x="33" y="0"/>
                  </a:lnTo>
                  <a:lnTo>
                    <a:pt x="23" y="2"/>
                  </a:lnTo>
                  <a:lnTo>
                    <a:pt x="11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7" y="24"/>
                  </a:lnTo>
                  <a:lnTo>
                    <a:pt x="26" y="23"/>
                  </a:lnTo>
                  <a:lnTo>
                    <a:pt x="35" y="21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58" y="21"/>
                  </a:lnTo>
                  <a:lnTo>
                    <a:pt x="72" y="24"/>
                  </a:lnTo>
                  <a:lnTo>
                    <a:pt x="84" y="29"/>
                  </a:lnTo>
                  <a:lnTo>
                    <a:pt x="94" y="35"/>
                  </a:lnTo>
                  <a:lnTo>
                    <a:pt x="105" y="43"/>
                  </a:lnTo>
                  <a:lnTo>
                    <a:pt x="116" y="53"/>
                  </a:lnTo>
                  <a:lnTo>
                    <a:pt x="123" y="64"/>
                  </a:lnTo>
                  <a:lnTo>
                    <a:pt x="129" y="76"/>
                  </a:lnTo>
                  <a:lnTo>
                    <a:pt x="129" y="76"/>
                  </a:lnTo>
                  <a:lnTo>
                    <a:pt x="132" y="85"/>
                  </a:lnTo>
                  <a:lnTo>
                    <a:pt x="136" y="94"/>
                  </a:lnTo>
                  <a:lnTo>
                    <a:pt x="137" y="104"/>
                  </a:lnTo>
                  <a:lnTo>
                    <a:pt x="137" y="113"/>
                  </a:lnTo>
                  <a:lnTo>
                    <a:pt x="136" y="131"/>
                  </a:lnTo>
                  <a:lnTo>
                    <a:pt x="131" y="148"/>
                  </a:lnTo>
                  <a:lnTo>
                    <a:pt x="122" y="163"/>
                  </a:lnTo>
                  <a:lnTo>
                    <a:pt x="111" y="177"/>
                  </a:lnTo>
                  <a:lnTo>
                    <a:pt x="105" y="184"/>
                  </a:lnTo>
                  <a:lnTo>
                    <a:pt x="97" y="189"/>
                  </a:lnTo>
                  <a:lnTo>
                    <a:pt x="90" y="193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100" y="212"/>
                  </a:lnTo>
                  <a:lnTo>
                    <a:pt x="110" y="207"/>
                  </a:lnTo>
                  <a:lnTo>
                    <a:pt x="119" y="200"/>
                  </a:lnTo>
                  <a:lnTo>
                    <a:pt x="126" y="192"/>
                  </a:lnTo>
                  <a:lnTo>
                    <a:pt x="134" y="184"/>
                  </a:lnTo>
                  <a:lnTo>
                    <a:pt x="140" y="175"/>
                  </a:lnTo>
                  <a:lnTo>
                    <a:pt x="146" y="165"/>
                  </a:lnTo>
                  <a:lnTo>
                    <a:pt x="151" y="155"/>
                  </a:lnTo>
                  <a:lnTo>
                    <a:pt x="154" y="145"/>
                  </a:lnTo>
                  <a:lnTo>
                    <a:pt x="157" y="134"/>
                  </a:lnTo>
                  <a:lnTo>
                    <a:pt x="158" y="123"/>
                  </a:lnTo>
                  <a:lnTo>
                    <a:pt x="158" y="113"/>
                  </a:lnTo>
                  <a:lnTo>
                    <a:pt x="158" y="102"/>
                  </a:lnTo>
                  <a:lnTo>
                    <a:pt x="155" y="90"/>
                  </a:lnTo>
                  <a:lnTo>
                    <a:pt x="154" y="79"/>
                  </a:lnTo>
                  <a:lnTo>
                    <a:pt x="149" y="69"/>
                  </a:lnTo>
                  <a:lnTo>
                    <a:pt x="149" y="69"/>
                  </a:lnTo>
                  <a:lnTo>
                    <a:pt x="142" y="53"/>
                  </a:lnTo>
                  <a:lnTo>
                    <a:pt x="131" y="40"/>
                  </a:lnTo>
                  <a:lnTo>
                    <a:pt x="120" y="27"/>
                  </a:lnTo>
                  <a:lnTo>
                    <a:pt x="107" y="18"/>
                  </a:lnTo>
                  <a:lnTo>
                    <a:pt x="93" y="9"/>
                  </a:lnTo>
                  <a:lnTo>
                    <a:pt x="78" y="5"/>
                  </a:lnTo>
                  <a:lnTo>
                    <a:pt x="61" y="0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20" name="Freeform 48"/>
            <p:cNvSpPr/>
            <p:nvPr/>
          </p:nvSpPr>
          <p:spPr bwMode="auto">
            <a:xfrm>
              <a:off x="7681597" y="2115252"/>
              <a:ext cx="132706" cy="183113"/>
            </a:xfrm>
            <a:custGeom>
              <a:avLst/>
              <a:gdLst>
                <a:gd name="T0" fmla="*/ 36 w 129"/>
                <a:gd name="T1" fmla="*/ 0 h 178"/>
                <a:gd name="T2" fmla="*/ 36 w 129"/>
                <a:gd name="T3" fmla="*/ 0 h 178"/>
                <a:gd name="T4" fmla="*/ 27 w 129"/>
                <a:gd name="T5" fmla="*/ 1 h 178"/>
                <a:gd name="T6" fmla="*/ 18 w 129"/>
                <a:gd name="T7" fmla="*/ 3 h 178"/>
                <a:gd name="T8" fmla="*/ 9 w 129"/>
                <a:gd name="T9" fmla="*/ 4 h 178"/>
                <a:gd name="T10" fmla="*/ 0 w 129"/>
                <a:gd name="T11" fmla="*/ 7 h 178"/>
                <a:gd name="T12" fmla="*/ 0 w 129"/>
                <a:gd name="T13" fmla="*/ 7 h 178"/>
                <a:gd name="T14" fmla="*/ 0 w 129"/>
                <a:gd name="T15" fmla="*/ 7 h 178"/>
                <a:gd name="T16" fmla="*/ 9 w 129"/>
                <a:gd name="T17" fmla="*/ 30 h 178"/>
                <a:gd name="T18" fmla="*/ 21 w 129"/>
                <a:gd name="T19" fmla="*/ 1 h 178"/>
                <a:gd name="T20" fmla="*/ 21 w 129"/>
                <a:gd name="T21" fmla="*/ 1 h 178"/>
                <a:gd name="T22" fmla="*/ 36 w 129"/>
                <a:gd name="T23" fmla="*/ 0 h 178"/>
                <a:gd name="T24" fmla="*/ 36 w 129"/>
                <a:gd name="T25" fmla="*/ 0 h 178"/>
                <a:gd name="T26" fmla="*/ 53 w 129"/>
                <a:gd name="T27" fmla="*/ 1 h 178"/>
                <a:gd name="T28" fmla="*/ 70 w 129"/>
                <a:gd name="T29" fmla="*/ 6 h 178"/>
                <a:gd name="T30" fmla="*/ 36 w 129"/>
                <a:gd name="T31" fmla="*/ 91 h 178"/>
                <a:gd name="T32" fmla="*/ 56 w 129"/>
                <a:gd name="T33" fmla="*/ 137 h 178"/>
                <a:gd name="T34" fmla="*/ 100 w 129"/>
                <a:gd name="T35" fmla="*/ 26 h 178"/>
                <a:gd name="T36" fmla="*/ 100 w 129"/>
                <a:gd name="T37" fmla="*/ 26 h 178"/>
                <a:gd name="T38" fmla="*/ 112 w 129"/>
                <a:gd name="T39" fmla="*/ 38 h 178"/>
                <a:gd name="T40" fmla="*/ 120 w 129"/>
                <a:gd name="T41" fmla="*/ 55 h 178"/>
                <a:gd name="T42" fmla="*/ 71 w 129"/>
                <a:gd name="T43" fmla="*/ 177 h 178"/>
                <a:gd name="T44" fmla="*/ 73 w 129"/>
                <a:gd name="T45" fmla="*/ 178 h 178"/>
                <a:gd name="T46" fmla="*/ 73 w 129"/>
                <a:gd name="T47" fmla="*/ 178 h 178"/>
                <a:gd name="T48" fmla="*/ 73 w 129"/>
                <a:gd name="T49" fmla="*/ 178 h 178"/>
                <a:gd name="T50" fmla="*/ 73 w 129"/>
                <a:gd name="T51" fmla="*/ 178 h 178"/>
                <a:gd name="T52" fmla="*/ 82 w 129"/>
                <a:gd name="T53" fmla="*/ 173 h 178"/>
                <a:gd name="T54" fmla="*/ 89 w 129"/>
                <a:gd name="T55" fmla="*/ 169 h 178"/>
                <a:gd name="T56" fmla="*/ 97 w 129"/>
                <a:gd name="T57" fmla="*/ 164 h 178"/>
                <a:gd name="T58" fmla="*/ 103 w 129"/>
                <a:gd name="T59" fmla="*/ 157 h 178"/>
                <a:gd name="T60" fmla="*/ 114 w 129"/>
                <a:gd name="T61" fmla="*/ 143 h 178"/>
                <a:gd name="T62" fmla="*/ 123 w 129"/>
                <a:gd name="T63" fmla="*/ 128 h 178"/>
                <a:gd name="T64" fmla="*/ 128 w 129"/>
                <a:gd name="T65" fmla="*/ 111 h 178"/>
                <a:gd name="T66" fmla="*/ 129 w 129"/>
                <a:gd name="T67" fmla="*/ 93 h 178"/>
                <a:gd name="T68" fmla="*/ 129 w 129"/>
                <a:gd name="T69" fmla="*/ 84 h 178"/>
                <a:gd name="T70" fmla="*/ 128 w 129"/>
                <a:gd name="T71" fmla="*/ 74 h 178"/>
                <a:gd name="T72" fmla="*/ 124 w 129"/>
                <a:gd name="T73" fmla="*/ 65 h 178"/>
                <a:gd name="T74" fmla="*/ 121 w 129"/>
                <a:gd name="T75" fmla="*/ 56 h 178"/>
                <a:gd name="T76" fmla="*/ 121 w 129"/>
                <a:gd name="T77" fmla="*/ 56 h 178"/>
                <a:gd name="T78" fmla="*/ 115 w 129"/>
                <a:gd name="T79" fmla="*/ 44 h 178"/>
                <a:gd name="T80" fmla="*/ 108 w 129"/>
                <a:gd name="T81" fmla="*/ 33 h 178"/>
                <a:gd name="T82" fmla="*/ 97 w 129"/>
                <a:gd name="T83" fmla="*/ 23 h 178"/>
                <a:gd name="T84" fmla="*/ 86 w 129"/>
                <a:gd name="T85" fmla="*/ 15 h 178"/>
                <a:gd name="T86" fmla="*/ 76 w 129"/>
                <a:gd name="T87" fmla="*/ 9 h 178"/>
                <a:gd name="T88" fmla="*/ 64 w 129"/>
                <a:gd name="T89" fmla="*/ 4 h 178"/>
                <a:gd name="T90" fmla="*/ 50 w 129"/>
                <a:gd name="T91" fmla="*/ 1 h 178"/>
                <a:gd name="T92" fmla="*/ 36 w 129"/>
                <a:gd name="T9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9" h="178">
                  <a:moveTo>
                    <a:pt x="36" y="0"/>
                  </a:moveTo>
                  <a:lnTo>
                    <a:pt x="36" y="0"/>
                  </a:lnTo>
                  <a:lnTo>
                    <a:pt x="27" y="1"/>
                  </a:lnTo>
                  <a:lnTo>
                    <a:pt x="18" y="3"/>
                  </a:lnTo>
                  <a:lnTo>
                    <a:pt x="9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3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3" y="1"/>
                  </a:lnTo>
                  <a:lnTo>
                    <a:pt x="70" y="6"/>
                  </a:lnTo>
                  <a:lnTo>
                    <a:pt x="36" y="91"/>
                  </a:lnTo>
                  <a:lnTo>
                    <a:pt x="56" y="137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112" y="38"/>
                  </a:lnTo>
                  <a:lnTo>
                    <a:pt x="120" y="55"/>
                  </a:lnTo>
                  <a:lnTo>
                    <a:pt x="71" y="177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82" y="173"/>
                  </a:lnTo>
                  <a:lnTo>
                    <a:pt x="89" y="169"/>
                  </a:lnTo>
                  <a:lnTo>
                    <a:pt x="97" y="164"/>
                  </a:lnTo>
                  <a:lnTo>
                    <a:pt x="103" y="157"/>
                  </a:lnTo>
                  <a:lnTo>
                    <a:pt x="114" y="143"/>
                  </a:lnTo>
                  <a:lnTo>
                    <a:pt x="123" y="128"/>
                  </a:lnTo>
                  <a:lnTo>
                    <a:pt x="128" y="111"/>
                  </a:lnTo>
                  <a:lnTo>
                    <a:pt x="129" y="93"/>
                  </a:lnTo>
                  <a:lnTo>
                    <a:pt x="129" y="84"/>
                  </a:lnTo>
                  <a:lnTo>
                    <a:pt x="128" y="74"/>
                  </a:lnTo>
                  <a:lnTo>
                    <a:pt x="124" y="65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15" y="44"/>
                  </a:lnTo>
                  <a:lnTo>
                    <a:pt x="108" y="33"/>
                  </a:lnTo>
                  <a:lnTo>
                    <a:pt x="97" y="23"/>
                  </a:lnTo>
                  <a:lnTo>
                    <a:pt x="86" y="15"/>
                  </a:lnTo>
                  <a:lnTo>
                    <a:pt x="76" y="9"/>
                  </a:lnTo>
                  <a:lnTo>
                    <a:pt x="64" y="4"/>
                  </a:lnTo>
                  <a:lnTo>
                    <a:pt x="50" y="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74B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21" name="Freeform 49"/>
            <p:cNvSpPr/>
            <p:nvPr/>
          </p:nvSpPr>
          <p:spPr bwMode="auto">
            <a:xfrm>
              <a:off x="7681597" y="2115252"/>
              <a:ext cx="132706" cy="183113"/>
            </a:xfrm>
            <a:custGeom>
              <a:avLst/>
              <a:gdLst>
                <a:gd name="T0" fmla="*/ 36 w 129"/>
                <a:gd name="T1" fmla="*/ 0 h 178"/>
                <a:gd name="T2" fmla="*/ 36 w 129"/>
                <a:gd name="T3" fmla="*/ 0 h 178"/>
                <a:gd name="T4" fmla="*/ 27 w 129"/>
                <a:gd name="T5" fmla="*/ 1 h 178"/>
                <a:gd name="T6" fmla="*/ 18 w 129"/>
                <a:gd name="T7" fmla="*/ 3 h 178"/>
                <a:gd name="T8" fmla="*/ 9 w 129"/>
                <a:gd name="T9" fmla="*/ 4 h 178"/>
                <a:gd name="T10" fmla="*/ 0 w 129"/>
                <a:gd name="T11" fmla="*/ 7 h 178"/>
                <a:gd name="T12" fmla="*/ 0 w 129"/>
                <a:gd name="T13" fmla="*/ 7 h 178"/>
                <a:gd name="T14" fmla="*/ 0 w 129"/>
                <a:gd name="T15" fmla="*/ 7 h 178"/>
                <a:gd name="T16" fmla="*/ 9 w 129"/>
                <a:gd name="T17" fmla="*/ 30 h 178"/>
                <a:gd name="T18" fmla="*/ 21 w 129"/>
                <a:gd name="T19" fmla="*/ 1 h 178"/>
                <a:gd name="T20" fmla="*/ 21 w 129"/>
                <a:gd name="T21" fmla="*/ 1 h 178"/>
                <a:gd name="T22" fmla="*/ 36 w 129"/>
                <a:gd name="T23" fmla="*/ 0 h 178"/>
                <a:gd name="T24" fmla="*/ 36 w 129"/>
                <a:gd name="T25" fmla="*/ 0 h 178"/>
                <a:gd name="T26" fmla="*/ 53 w 129"/>
                <a:gd name="T27" fmla="*/ 1 h 178"/>
                <a:gd name="T28" fmla="*/ 70 w 129"/>
                <a:gd name="T29" fmla="*/ 6 h 178"/>
                <a:gd name="T30" fmla="*/ 36 w 129"/>
                <a:gd name="T31" fmla="*/ 91 h 178"/>
                <a:gd name="T32" fmla="*/ 56 w 129"/>
                <a:gd name="T33" fmla="*/ 137 h 178"/>
                <a:gd name="T34" fmla="*/ 100 w 129"/>
                <a:gd name="T35" fmla="*/ 26 h 178"/>
                <a:gd name="T36" fmla="*/ 100 w 129"/>
                <a:gd name="T37" fmla="*/ 26 h 178"/>
                <a:gd name="T38" fmla="*/ 112 w 129"/>
                <a:gd name="T39" fmla="*/ 38 h 178"/>
                <a:gd name="T40" fmla="*/ 120 w 129"/>
                <a:gd name="T41" fmla="*/ 55 h 178"/>
                <a:gd name="T42" fmla="*/ 71 w 129"/>
                <a:gd name="T43" fmla="*/ 177 h 178"/>
                <a:gd name="T44" fmla="*/ 73 w 129"/>
                <a:gd name="T45" fmla="*/ 178 h 178"/>
                <a:gd name="T46" fmla="*/ 73 w 129"/>
                <a:gd name="T47" fmla="*/ 178 h 178"/>
                <a:gd name="T48" fmla="*/ 73 w 129"/>
                <a:gd name="T49" fmla="*/ 178 h 178"/>
                <a:gd name="T50" fmla="*/ 73 w 129"/>
                <a:gd name="T51" fmla="*/ 178 h 178"/>
                <a:gd name="T52" fmla="*/ 82 w 129"/>
                <a:gd name="T53" fmla="*/ 173 h 178"/>
                <a:gd name="T54" fmla="*/ 89 w 129"/>
                <a:gd name="T55" fmla="*/ 169 h 178"/>
                <a:gd name="T56" fmla="*/ 97 w 129"/>
                <a:gd name="T57" fmla="*/ 164 h 178"/>
                <a:gd name="T58" fmla="*/ 103 w 129"/>
                <a:gd name="T59" fmla="*/ 157 h 178"/>
                <a:gd name="T60" fmla="*/ 114 w 129"/>
                <a:gd name="T61" fmla="*/ 143 h 178"/>
                <a:gd name="T62" fmla="*/ 123 w 129"/>
                <a:gd name="T63" fmla="*/ 128 h 178"/>
                <a:gd name="T64" fmla="*/ 128 w 129"/>
                <a:gd name="T65" fmla="*/ 111 h 178"/>
                <a:gd name="T66" fmla="*/ 129 w 129"/>
                <a:gd name="T67" fmla="*/ 93 h 178"/>
                <a:gd name="T68" fmla="*/ 129 w 129"/>
                <a:gd name="T69" fmla="*/ 84 h 178"/>
                <a:gd name="T70" fmla="*/ 128 w 129"/>
                <a:gd name="T71" fmla="*/ 74 h 178"/>
                <a:gd name="T72" fmla="*/ 124 w 129"/>
                <a:gd name="T73" fmla="*/ 65 h 178"/>
                <a:gd name="T74" fmla="*/ 121 w 129"/>
                <a:gd name="T75" fmla="*/ 56 h 178"/>
                <a:gd name="T76" fmla="*/ 121 w 129"/>
                <a:gd name="T77" fmla="*/ 56 h 178"/>
                <a:gd name="T78" fmla="*/ 115 w 129"/>
                <a:gd name="T79" fmla="*/ 44 h 178"/>
                <a:gd name="T80" fmla="*/ 108 w 129"/>
                <a:gd name="T81" fmla="*/ 33 h 178"/>
                <a:gd name="T82" fmla="*/ 97 w 129"/>
                <a:gd name="T83" fmla="*/ 23 h 178"/>
                <a:gd name="T84" fmla="*/ 86 w 129"/>
                <a:gd name="T85" fmla="*/ 15 h 178"/>
                <a:gd name="T86" fmla="*/ 76 w 129"/>
                <a:gd name="T87" fmla="*/ 9 h 178"/>
                <a:gd name="T88" fmla="*/ 64 w 129"/>
                <a:gd name="T89" fmla="*/ 4 h 178"/>
                <a:gd name="T90" fmla="*/ 50 w 129"/>
                <a:gd name="T91" fmla="*/ 1 h 178"/>
                <a:gd name="T92" fmla="*/ 36 w 129"/>
                <a:gd name="T9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9" h="178">
                  <a:moveTo>
                    <a:pt x="36" y="0"/>
                  </a:moveTo>
                  <a:lnTo>
                    <a:pt x="36" y="0"/>
                  </a:lnTo>
                  <a:lnTo>
                    <a:pt x="27" y="1"/>
                  </a:lnTo>
                  <a:lnTo>
                    <a:pt x="18" y="3"/>
                  </a:lnTo>
                  <a:lnTo>
                    <a:pt x="9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3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3" y="1"/>
                  </a:lnTo>
                  <a:lnTo>
                    <a:pt x="70" y="6"/>
                  </a:lnTo>
                  <a:lnTo>
                    <a:pt x="36" y="91"/>
                  </a:lnTo>
                  <a:lnTo>
                    <a:pt x="56" y="137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112" y="38"/>
                  </a:lnTo>
                  <a:lnTo>
                    <a:pt x="120" y="55"/>
                  </a:lnTo>
                  <a:lnTo>
                    <a:pt x="71" y="177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82" y="173"/>
                  </a:lnTo>
                  <a:lnTo>
                    <a:pt x="89" y="169"/>
                  </a:lnTo>
                  <a:lnTo>
                    <a:pt x="97" y="164"/>
                  </a:lnTo>
                  <a:lnTo>
                    <a:pt x="103" y="157"/>
                  </a:lnTo>
                  <a:lnTo>
                    <a:pt x="114" y="143"/>
                  </a:lnTo>
                  <a:lnTo>
                    <a:pt x="123" y="128"/>
                  </a:lnTo>
                  <a:lnTo>
                    <a:pt x="128" y="111"/>
                  </a:lnTo>
                  <a:lnTo>
                    <a:pt x="129" y="93"/>
                  </a:lnTo>
                  <a:lnTo>
                    <a:pt x="129" y="84"/>
                  </a:lnTo>
                  <a:lnTo>
                    <a:pt x="128" y="74"/>
                  </a:lnTo>
                  <a:lnTo>
                    <a:pt x="124" y="65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15" y="44"/>
                  </a:lnTo>
                  <a:lnTo>
                    <a:pt x="108" y="33"/>
                  </a:lnTo>
                  <a:lnTo>
                    <a:pt x="97" y="23"/>
                  </a:lnTo>
                  <a:lnTo>
                    <a:pt x="86" y="15"/>
                  </a:lnTo>
                  <a:lnTo>
                    <a:pt x="76" y="9"/>
                  </a:lnTo>
                  <a:lnTo>
                    <a:pt x="64" y="4"/>
                  </a:lnTo>
                  <a:lnTo>
                    <a:pt x="50" y="1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22" name="Freeform 50"/>
            <p:cNvSpPr/>
            <p:nvPr/>
          </p:nvSpPr>
          <p:spPr bwMode="auto">
            <a:xfrm>
              <a:off x="7690856" y="2115252"/>
              <a:ext cx="62753" cy="93614"/>
            </a:xfrm>
            <a:custGeom>
              <a:avLst/>
              <a:gdLst>
                <a:gd name="T0" fmla="*/ 27 w 61"/>
                <a:gd name="T1" fmla="*/ 0 h 91"/>
                <a:gd name="T2" fmla="*/ 27 w 61"/>
                <a:gd name="T3" fmla="*/ 0 h 91"/>
                <a:gd name="T4" fmla="*/ 12 w 61"/>
                <a:gd name="T5" fmla="*/ 1 h 91"/>
                <a:gd name="T6" fmla="*/ 0 w 61"/>
                <a:gd name="T7" fmla="*/ 30 h 91"/>
                <a:gd name="T8" fmla="*/ 27 w 61"/>
                <a:gd name="T9" fmla="*/ 91 h 91"/>
                <a:gd name="T10" fmla="*/ 61 w 61"/>
                <a:gd name="T11" fmla="*/ 6 h 91"/>
                <a:gd name="T12" fmla="*/ 61 w 61"/>
                <a:gd name="T13" fmla="*/ 6 h 91"/>
                <a:gd name="T14" fmla="*/ 44 w 61"/>
                <a:gd name="T15" fmla="*/ 1 h 91"/>
                <a:gd name="T16" fmla="*/ 27 w 61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91">
                  <a:moveTo>
                    <a:pt x="27" y="0"/>
                  </a:moveTo>
                  <a:lnTo>
                    <a:pt x="27" y="0"/>
                  </a:lnTo>
                  <a:lnTo>
                    <a:pt x="12" y="1"/>
                  </a:lnTo>
                  <a:lnTo>
                    <a:pt x="0" y="30"/>
                  </a:lnTo>
                  <a:lnTo>
                    <a:pt x="27" y="9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44" y="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8AC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23" name="Freeform 51"/>
            <p:cNvSpPr/>
            <p:nvPr/>
          </p:nvSpPr>
          <p:spPr bwMode="auto">
            <a:xfrm>
              <a:off x="7690856" y="2115252"/>
              <a:ext cx="62753" cy="93614"/>
            </a:xfrm>
            <a:custGeom>
              <a:avLst/>
              <a:gdLst>
                <a:gd name="T0" fmla="*/ 27 w 61"/>
                <a:gd name="T1" fmla="*/ 0 h 91"/>
                <a:gd name="T2" fmla="*/ 27 w 61"/>
                <a:gd name="T3" fmla="*/ 0 h 91"/>
                <a:gd name="T4" fmla="*/ 12 w 61"/>
                <a:gd name="T5" fmla="*/ 1 h 91"/>
                <a:gd name="T6" fmla="*/ 0 w 61"/>
                <a:gd name="T7" fmla="*/ 30 h 91"/>
                <a:gd name="T8" fmla="*/ 27 w 61"/>
                <a:gd name="T9" fmla="*/ 91 h 91"/>
                <a:gd name="T10" fmla="*/ 61 w 61"/>
                <a:gd name="T11" fmla="*/ 6 h 91"/>
                <a:gd name="T12" fmla="*/ 61 w 61"/>
                <a:gd name="T13" fmla="*/ 6 h 91"/>
                <a:gd name="T14" fmla="*/ 44 w 61"/>
                <a:gd name="T15" fmla="*/ 1 h 91"/>
                <a:gd name="T16" fmla="*/ 27 w 61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91">
                  <a:moveTo>
                    <a:pt x="27" y="0"/>
                  </a:moveTo>
                  <a:lnTo>
                    <a:pt x="27" y="0"/>
                  </a:lnTo>
                  <a:lnTo>
                    <a:pt x="12" y="1"/>
                  </a:lnTo>
                  <a:lnTo>
                    <a:pt x="0" y="30"/>
                  </a:lnTo>
                  <a:lnTo>
                    <a:pt x="27" y="9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44" y="1"/>
                  </a:lnTo>
                  <a:lnTo>
                    <a:pt x="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24" name="Freeform 52"/>
            <p:cNvSpPr/>
            <p:nvPr/>
          </p:nvSpPr>
          <p:spPr bwMode="auto">
            <a:xfrm>
              <a:off x="7739206" y="2141999"/>
              <a:ext cx="65838" cy="155338"/>
            </a:xfrm>
            <a:custGeom>
              <a:avLst/>
              <a:gdLst>
                <a:gd name="T0" fmla="*/ 44 w 64"/>
                <a:gd name="T1" fmla="*/ 0 h 151"/>
                <a:gd name="T2" fmla="*/ 0 w 64"/>
                <a:gd name="T3" fmla="*/ 111 h 151"/>
                <a:gd name="T4" fmla="*/ 15 w 64"/>
                <a:gd name="T5" fmla="*/ 151 h 151"/>
                <a:gd name="T6" fmla="*/ 64 w 64"/>
                <a:gd name="T7" fmla="*/ 29 h 151"/>
                <a:gd name="T8" fmla="*/ 64 w 64"/>
                <a:gd name="T9" fmla="*/ 29 h 151"/>
                <a:gd name="T10" fmla="*/ 56 w 64"/>
                <a:gd name="T11" fmla="*/ 12 h 151"/>
                <a:gd name="T12" fmla="*/ 44 w 64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51">
                  <a:moveTo>
                    <a:pt x="44" y="0"/>
                  </a:moveTo>
                  <a:lnTo>
                    <a:pt x="0" y="111"/>
                  </a:lnTo>
                  <a:lnTo>
                    <a:pt x="15" y="151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56" y="1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8AC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25" name="Freeform 53"/>
            <p:cNvSpPr/>
            <p:nvPr/>
          </p:nvSpPr>
          <p:spPr bwMode="auto">
            <a:xfrm>
              <a:off x="7739206" y="2141999"/>
              <a:ext cx="65838" cy="155338"/>
            </a:xfrm>
            <a:custGeom>
              <a:avLst/>
              <a:gdLst>
                <a:gd name="T0" fmla="*/ 44 w 64"/>
                <a:gd name="T1" fmla="*/ 0 h 151"/>
                <a:gd name="T2" fmla="*/ 0 w 64"/>
                <a:gd name="T3" fmla="*/ 111 h 151"/>
                <a:gd name="T4" fmla="*/ 15 w 64"/>
                <a:gd name="T5" fmla="*/ 151 h 151"/>
                <a:gd name="T6" fmla="*/ 64 w 64"/>
                <a:gd name="T7" fmla="*/ 29 h 151"/>
                <a:gd name="T8" fmla="*/ 64 w 64"/>
                <a:gd name="T9" fmla="*/ 29 h 151"/>
                <a:gd name="T10" fmla="*/ 56 w 64"/>
                <a:gd name="T11" fmla="*/ 12 h 151"/>
                <a:gd name="T12" fmla="*/ 44 w 64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51">
                  <a:moveTo>
                    <a:pt x="44" y="0"/>
                  </a:moveTo>
                  <a:lnTo>
                    <a:pt x="0" y="111"/>
                  </a:lnTo>
                  <a:lnTo>
                    <a:pt x="15" y="151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56" y="12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26" name="Freeform 54"/>
            <p:cNvSpPr/>
            <p:nvPr/>
          </p:nvSpPr>
          <p:spPr bwMode="auto">
            <a:xfrm>
              <a:off x="7858538" y="2546288"/>
              <a:ext cx="161510" cy="345652"/>
            </a:xfrm>
            <a:custGeom>
              <a:avLst/>
              <a:gdLst>
                <a:gd name="T0" fmla="*/ 157 w 157"/>
                <a:gd name="T1" fmla="*/ 327 h 336"/>
                <a:gd name="T2" fmla="*/ 137 w 157"/>
                <a:gd name="T3" fmla="*/ 336 h 336"/>
                <a:gd name="T4" fmla="*/ 0 w 157"/>
                <a:gd name="T5" fmla="*/ 13 h 336"/>
                <a:gd name="T6" fmla="*/ 4 w 157"/>
                <a:gd name="T7" fmla="*/ 0 h 336"/>
                <a:gd name="T8" fmla="*/ 18 w 157"/>
                <a:gd name="T9" fmla="*/ 6 h 336"/>
                <a:gd name="T10" fmla="*/ 157 w 157"/>
                <a:gd name="T11" fmla="*/ 327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7" h="336">
                  <a:moveTo>
                    <a:pt x="157" y="327"/>
                  </a:moveTo>
                  <a:lnTo>
                    <a:pt x="137" y="336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8" y="6"/>
                  </a:lnTo>
                  <a:lnTo>
                    <a:pt x="157" y="327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</p:grpSp>
      <p:grpSp>
        <p:nvGrpSpPr>
          <p:cNvPr id="3718" name="Group 3717"/>
          <p:cNvGrpSpPr/>
          <p:nvPr/>
        </p:nvGrpSpPr>
        <p:grpSpPr>
          <a:xfrm>
            <a:off x="304800" y="5017891"/>
            <a:ext cx="5702299" cy="1261293"/>
            <a:chOff x="69851" y="3989388"/>
            <a:chExt cx="9229726" cy="2041525"/>
          </a:xfrm>
        </p:grpSpPr>
        <p:sp>
          <p:nvSpPr>
            <p:cNvPr id="3502" name="AutoShape 579"/>
            <p:cNvSpPr>
              <a:spLocks noChangeAspect="1" noChangeArrowheads="1" noTextEdit="1"/>
            </p:cNvSpPr>
            <p:nvPr/>
          </p:nvSpPr>
          <p:spPr bwMode="auto">
            <a:xfrm>
              <a:off x="69851" y="3989388"/>
              <a:ext cx="9229726" cy="2041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03" name="Freeform 581"/>
            <p:cNvSpPr/>
            <p:nvPr/>
          </p:nvSpPr>
          <p:spPr bwMode="auto">
            <a:xfrm>
              <a:off x="3440114" y="4833938"/>
              <a:ext cx="615950" cy="615950"/>
            </a:xfrm>
            <a:custGeom>
              <a:avLst/>
              <a:gdLst>
                <a:gd name="T0" fmla="*/ 194 w 388"/>
                <a:gd name="T1" fmla="*/ 0 h 388"/>
                <a:gd name="T2" fmla="*/ 154 w 388"/>
                <a:gd name="T3" fmla="*/ 4 h 388"/>
                <a:gd name="T4" fmla="*/ 118 w 388"/>
                <a:gd name="T5" fmla="*/ 14 h 388"/>
                <a:gd name="T6" fmla="*/ 86 w 388"/>
                <a:gd name="T7" fmla="*/ 32 h 388"/>
                <a:gd name="T8" fmla="*/ 56 w 388"/>
                <a:gd name="T9" fmla="*/ 56 h 388"/>
                <a:gd name="T10" fmla="*/ 32 w 388"/>
                <a:gd name="T11" fmla="*/ 86 h 388"/>
                <a:gd name="T12" fmla="*/ 14 w 388"/>
                <a:gd name="T13" fmla="*/ 118 h 388"/>
                <a:gd name="T14" fmla="*/ 4 w 388"/>
                <a:gd name="T15" fmla="*/ 154 h 388"/>
                <a:gd name="T16" fmla="*/ 0 w 388"/>
                <a:gd name="T17" fmla="*/ 194 h 388"/>
                <a:gd name="T18" fmla="*/ 0 w 388"/>
                <a:gd name="T19" fmla="*/ 214 h 388"/>
                <a:gd name="T20" fmla="*/ 8 w 388"/>
                <a:gd name="T21" fmla="*/ 252 h 388"/>
                <a:gd name="T22" fmla="*/ 22 w 388"/>
                <a:gd name="T23" fmla="*/ 286 h 388"/>
                <a:gd name="T24" fmla="*/ 44 w 388"/>
                <a:gd name="T25" fmla="*/ 318 h 388"/>
                <a:gd name="T26" fmla="*/ 70 w 388"/>
                <a:gd name="T27" fmla="*/ 344 h 388"/>
                <a:gd name="T28" fmla="*/ 102 w 388"/>
                <a:gd name="T29" fmla="*/ 366 h 388"/>
                <a:gd name="T30" fmla="*/ 136 w 388"/>
                <a:gd name="T31" fmla="*/ 380 h 388"/>
                <a:gd name="T32" fmla="*/ 174 w 388"/>
                <a:gd name="T33" fmla="*/ 388 h 388"/>
                <a:gd name="T34" fmla="*/ 194 w 388"/>
                <a:gd name="T35" fmla="*/ 388 h 388"/>
                <a:gd name="T36" fmla="*/ 234 w 388"/>
                <a:gd name="T37" fmla="*/ 384 h 388"/>
                <a:gd name="T38" fmla="*/ 270 w 388"/>
                <a:gd name="T39" fmla="*/ 374 h 388"/>
                <a:gd name="T40" fmla="*/ 304 w 388"/>
                <a:gd name="T41" fmla="*/ 356 h 388"/>
                <a:gd name="T42" fmla="*/ 332 w 388"/>
                <a:gd name="T43" fmla="*/ 332 h 388"/>
                <a:gd name="T44" fmla="*/ 356 w 388"/>
                <a:gd name="T45" fmla="*/ 302 h 388"/>
                <a:gd name="T46" fmla="*/ 374 w 388"/>
                <a:gd name="T47" fmla="*/ 270 h 388"/>
                <a:gd name="T48" fmla="*/ 384 w 388"/>
                <a:gd name="T49" fmla="*/ 234 h 388"/>
                <a:gd name="T50" fmla="*/ 388 w 388"/>
                <a:gd name="T51" fmla="*/ 194 h 388"/>
                <a:gd name="T52" fmla="*/ 388 w 388"/>
                <a:gd name="T53" fmla="*/ 174 h 388"/>
                <a:gd name="T54" fmla="*/ 380 w 388"/>
                <a:gd name="T55" fmla="*/ 136 h 388"/>
                <a:gd name="T56" fmla="*/ 366 w 388"/>
                <a:gd name="T57" fmla="*/ 102 h 388"/>
                <a:gd name="T58" fmla="*/ 344 w 388"/>
                <a:gd name="T59" fmla="*/ 70 h 388"/>
                <a:gd name="T60" fmla="*/ 318 w 388"/>
                <a:gd name="T61" fmla="*/ 44 h 388"/>
                <a:gd name="T62" fmla="*/ 286 w 388"/>
                <a:gd name="T63" fmla="*/ 22 h 388"/>
                <a:gd name="T64" fmla="*/ 252 w 388"/>
                <a:gd name="T65" fmla="*/ 8 h 388"/>
                <a:gd name="T66" fmla="*/ 214 w 388"/>
                <a:gd name="T67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88">
                  <a:moveTo>
                    <a:pt x="194" y="0"/>
                  </a:moveTo>
                  <a:lnTo>
                    <a:pt x="194" y="0"/>
                  </a:lnTo>
                  <a:lnTo>
                    <a:pt x="174" y="0"/>
                  </a:lnTo>
                  <a:lnTo>
                    <a:pt x="154" y="4"/>
                  </a:lnTo>
                  <a:lnTo>
                    <a:pt x="136" y="8"/>
                  </a:lnTo>
                  <a:lnTo>
                    <a:pt x="118" y="14"/>
                  </a:lnTo>
                  <a:lnTo>
                    <a:pt x="102" y="22"/>
                  </a:lnTo>
                  <a:lnTo>
                    <a:pt x="86" y="32"/>
                  </a:lnTo>
                  <a:lnTo>
                    <a:pt x="70" y="44"/>
                  </a:lnTo>
                  <a:lnTo>
                    <a:pt x="56" y="56"/>
                  </a:lnTo>
                  <a:lnTo>
                    <a:pt x="44" y="70"/>
                  </a:lnTo>
                  <a:lnTo>
                    <a:pt x="32" y="86"/>
                  </a:lnTo>
                  <a:lnTo>
                    <a:pt x="22" y="102"/>
                  </a:lnTo>
                  <a:lnTo>
                    <a:pt x="14" y="118"/>
                  </a:lnTo>
                  <a:lnTo>
                    <a:pt x="8" y="136"/>
                  </a:lnTo>
                  <a:lnTo>
                    <a:pt x="4" y="154"/>
                  </a:lnTo>
                  <a:lnTo>
                    <a:pt x="0" y="17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214"/>
                  </a:lnTo>
                  <a:lnTo>
                    <a:pt x="4" y="234"/>
                  </a:lnTo>
                  <a:lnTo>
                    <a:pt x="8" y="252"/>
                  </a:lnTo>
                  <a:lnTo>
                    <a:pt x="14" y="270"/>
                  </a:lnTo>
                  <a:lnTo>
                    <a:pt x="22" y="286"/>
                  </a:lnTo>
                  <a:lnTo>
                    <a:pt x="32" y="302"/>
                  </a:lnTo>
                  <a:lnTo>
                    <a:pt x="44" y="318"/>
                  </a:lnTo>
                  <a:lnTo>
                    <a:pt x="56" y="332"/>
                  </a:lnTo>
                  <a:lnTo>
                    <a:pt x="70" y="344"/>
                  </a:lnTo>
                  <a:lnTo>
                    <a:pt x="86" y="356"/>
                  </a:lnTo>
                  <a:lnTo>
                    <a:pt x="102" y="366"/>
                  </a:lnTo>
                  <a:lnTo>
                    <a:pt x="118" y="374"/>
                  </a:lnTo>
                  <a:lnTo>
                    <a:pt x="136" y="380"/>
                  </a:lnTo>
                  <a:lnTo>
                    <a:pt x="154" y="384"/>
                  </a:lnTo>
                  <a:lnTo>
                    <a:pt x="174" y="388"/>
                  </a:lnTo>
                  <a:lnTo>
                    <a:pt x="194" y="388"/>
                  </a:lnTo>
                  <a:lnTo>
                    <a:pt x="194" y="388"/>
                  </a:lnTo>
                  <a:lnTo>
                    <a:pt x="214" y="388"/>
                  </a:lnTo>
                  <a:lnTo>
                    <a:pt x="234" y="384"/>
                  </a:lnTo>
                  <a:lnTo>
                    <a:pt x="252" y="380"/>
                  </a:lnTo>
                  <a:lnTo>
                    <a:pt x="270" y="374"/>
                  </a:lnTo>
                  <a:lnTo>
                    <a:pt x="286" y="366"/>
                  </a:lnTo>
                  <a:lnTo>
                    <a:pt x="304" y="356"/>
                  </a:lnTo>
                  <a:lnTo>
                    <a:pt x="318" y="344"/>
                  </a:lnTo>
                  <a:lnTo>
                    <a:pt x="332" y="332"/>
                  </a:lnTo>
                  <a:lnTo>
                    <a:pt x="344" y="318"/>
                  </a:lnTo>
                  <a:lnTo>
                    <a:pt x="356" y="302"/>
                  </a:lnTo>
                  <a:lnTo>
                    <a:pt x="366" y="286"/>
                  </a:lnTo>
                  <a:lnTo>
                    <a:pt x="374" y="270"/>
                  </a:lnTo>
                  <a:lnTo>
                    <a:pt x="380" y="252"/>
                  </a:lnTo>
                  <a:lnTo>
                    <a:pt x="384" y="234"/>
                  </a:lnTo>
                  <a:lnTo>
                    <a:pt x="388" y="214"/>
                  </a:lnTo>
                  <a:lnTo>
                    <a:pt x="388" y="194"/>
                  </a:lnTo>
                  <a:lnTo>
                    <a:pt x="388" y="194"/>
                  </a:lnTo>
                  <a:lnTo>
                    <a:pt x="388" y="174"/>
                  </a:lnTo>
                  <a:lnTo>
                    <a:pt x="384" y="154"/>
                  </a:lnTo>
                  <a:lnTo>
                    <a:pt x="380" y="136"/>
                  </a:lnTo>
                  <a:lnTo>
                    <a:pt x="374" y="118"/>
                  </a:lnTo>
                  <a:lnTo>
                    <a:pt x="366" y="102"/>
                  </a:lnTo>
                  <a:lnTo>
                    <a:pt x="356" y="86"/>
                  </a:lnTo>
                  <a:lnTo>
                    <a:pt x="344" y="70"/>
                  </a:lnTo>
                  <a:lnTo>
                    <a:pt x="332" y="56"/>
                  </a:lnTo>
                  <a:lnTo>
                    <a:pt x="318" y="44"/>
                  </a:lnTo>
                  <a:lnTo>
                    <a:pt x="304" y="32"/>
                  </a:lnTo>
                  <a:lnTo>
                    <a:pt x="286" y="22"/>
                  </a:lnTo>
                  <a:lnTo>
                    <a:pt x="270" y="14"/>
                  </a:lnTo>
                  <a:lnTo>
                    <a:pt x="252" y="8"/>
                  </a:lnTo>
                  <a:lnTo>
                    <a:pt x="234" y="4"/>
                  </a:lnTo>
                  <a:lnTo>
                    <a:pt x="214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04" name="Freeform 582"/>
            <p:cNvSpPr/>
            <p:nvPr/>
          </p:nvSpPr>
          <p:spPr bwMode="auto">
            <a:xfrm>
              <a:off x="3440114" y="4833938"/>
              <a:ext cx="615950" cy="615950"/>
            </a:xfrm>
            <a:custGeom>
              <a:avLst/>
              <a:gdLst>
                <a:gd name="T0" fmla="*/ 194 w 388"/>
                <a:gd name="T1" fmla="*/ 0 h 388"/>
                <a:gd name="T2" fmla="*/ 154 w 388"/>
                <a:gd name="T3" fmla="*/ 4 h 388"/>
                <a:gd name="T4" fmla="*/ 118 w 388"/>
                <a:gd name="T5" fmla="*/ 14 h 388"/>
                <a:gd name="T6" fmla="*/ 86 w 388"/>
                <a:gd name="T7" fmla="*/ 32 h 388"/>
                <a:gd name="T8" fmla="*/ 56 w 388"/>
                <a:gd name="T9" fmla="*/ 56 h 388"/>
                <a:gd name="T10" fmla="*/ 32 w 388"/>
                <a:gd name="T11" fmla="*/ 86 h 388"/>
                <a:gd name="T12" fmla="*/ 14 w 388"/>
                <a:gd name="T13" fmla="*/ 118 h 388"/>
                <a:gd name="T14" fmla="*/ 4 w 388"/>
                <a:gd name="T15" fmla="*/ 154 h 388"/>
                <a:gd name="T16" fmla="*/ 0 w 388"/>
                <a:gd name="T17" fmla="*/ 194 h 388"/>
                <a:gd name="T18" fmla="*/ 0 w 388"/>
                <a:gd name="T19" fmla="*/ 214 h 388"/>
                <a:gd name="T20" fmla="*/ 8 w 388"/>
                <a:gd name="T21" fmla="*/ 252 h 388"/>
                <a:gd name="T22" fmla="*/ 22 w 388"/>
                <a:gd name="T23" fmla="*/ 286 h 388"/>
                <a:gd name="T24" fmla="*/ 44 w 388"/>
                <a:gd name="T25" fmla="*/ 318 h 388"/>
                <a:gd name="T26" fmla="*/ 70 w 388"/>
                <a:gd name="T27" fmla="*/ 344 h 388"/>
                <a:gd name="T28" fmla="*/ 102 w 388"/>
                <a:gd name="T29" fmla="*/ 366 h 388"/>
                <a:gd name="T30" fmla="*/ 136 w 388"/>
                <a:gd name="T31" fmla="*/ 380 h 388"/>
                <a:gd name="T32" fmla="*/ 174 w 388"/>
                <a:gd name="T33" fmla="*/ 388 h 388"/>
                <a:gd name="T34" fmla="*/ 194 w 388"/>
                <a:gd name="T35" fmla="*/ 388 h 388"/>
                <a:gd name="T36" fmla="*/ 234 w 388"/>
                <a:gd name="T37" fmla="*/ 384 h 388"/>
                <a:gd name="T38" fmla="*/ 270 w 388"/>
                <a:gd name="T39" fmla="*/ 374 h 388"/>
                <a:gd name="T40" fmla="*/ 304 w 388"/>
                <a:gd name="T41" fmla="*/ 356 h 388"/>
                <a:gd name="T42" fmla="*/ 332 w 388"/>
                <a:gd name="T43" fmla="*/ 332 h 388"/>
                <a:gd name="T44" fmla="*/ 356 w 388"/>
                <a:gd name="T45" fmla="*/ 302 h 388"/>
                <a:gd name="T46" fmla="*/ 374 w 388"/>
                <a:gd name="T47" fmla="*/ 270 h 388"/>
                <a:gd name="T48" fmla="*/ 384 w 388"/>
                <a:gd name="T49" fmla="*/ 234 h 388"/>
                <a:gd name="T50" fmla="*/ 388 w 388"/>
                <a:gd name="T51" fmla="*/ 194 h 388"/>
                <a:gd name="T52" fmla="*/ 388 w 388"/>
                <a:gd name="T53" fmla="*/ 174 h 388"/>
                <a:gd name="T54" fmla="*/ 380 w 388"/>
                <a:gd name="T55" fmla="*/ 136 h 388"/>
                <a:gd name="T56" fmla="*/ 366 w 388"/>
                <a:gd name="T57" fmla="*/ 102 h 388"/>
                <a:gd name="T58" fmla="*/ 344 w 388"/>
                <a:gd name="T59" fmla="*/ 70 h 388"/>
                <a:gd name="T60" fmla="*/ 318 w 388"/>
                <a:gd name="T61" fmla="*/ 44 h 388"/>
                <a:gd name="T62" fmla="*/ 286 w 388"/>
                <a:gd name="T63" fmla="*/ 22 h 388"/>
                <a:gd name="T64" fmla="*/ 252 w 388"/>
                <a:gd name="T65" fmla="*/ 8 h 388"/>
                <a:gd name="T66" fmla="*/ 214 w 388"/>
                <a:gd name="T67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88">
                  <a:moveTo>
                    <a:pt x="194" y="0"/>
                  </a:moveTo>
                  <a:lnTo>
                    <a:pt x="194" y="0"/>
                  </a:lnTo>
                  <a:lnTo>
                    <a:pt x="174" y="0"/>
                  </a:lnTo>
                  <a:lnTo>
                    <a:pt x="154" y="4"/>
                  </a:lnTo>
                  <a:lnTo>
                    <a:pt x="136" y="8"/>
                  </a:lnTo>
                  <a:lnTo>
                    <a:pt x="118" y="14"/>
                  </a:lnTo>
                  <a:lnTo>
                    <a:pt x="102" y="22"/>
                  </a:lnTo>
                  <a:lnTo>
                    <a:pt x="86" y="32"/>
                  </a:lnTo>
                  <a:lnTo>
                    <a:pt x="70" y="44"/>
                  </a:lnTo>
                  <a:lnTo>
                    <a:pt x="56" y="56"/>
                  </a:lnTo>
                  <a:lnTo>
                    <a:pt x="44" y="70"/>
                  </a:lnTo>
                  <a:lnTo>
                    <a:pt x="32" y="86"/>
                  </a:lnTo>
                  <a:lnTo>
                    <a:pt x="22" y="102"/>
                  </a:lnTo>
                  <a:lnTo>
                    <a:pt x="14" y="118"/>
                  </a:lnTo>
                  <a:lnTo>
                    <a:pt x="8" y="136"/>
                  </a:lnTo>
                  <a:lnTo>
                    <a:pt x="4" y="154"/>
                  </a:lnTo>
                  <a:lnTo>
                    <a:pt x="0" y="17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214"/>
                  </a:lnTo>
                  <a:lnTo>
                    <a:pt x="4" y="234"/>
                  </a:lnTo>
                  <a:lnTo>
                    <a:pt x="8" y="252"/>
                  </a:lnTo>
                  <a:lnTo>
                    <a:pt x="14" y="270"/>
                  </a:lnTo>
                  <a:lnTo>
                    <a:pt x="22" y="286"/>
                  </a:lnTo>
                  <a:lnTo>
                    <a:pt x="32" y="302"/>
                  </a:lnTo>
                  <a:lnTo>
                    <a:pt x="44" y="318"/>
                  </a:lnTo>
                  <a:lnTo>
                    <a:pt x="56" y="332"/>
                  </a:lnTo>
                  <a:lnTo>
                    <a:pt x="70" y="344"/>
                  </a:lnTo>
                  <a:lnTo>
                    <a:pt x="86" y="356"/>
                  </a:lnTo>
                  <a:lnTo>
                    <a:pt x="102" y="366"/>
                  </a:lnTo>
                  <a:lnTo>
                    <a:pt x="118" y="374"/>
                  </a:lnTo>
                  <a:lnTo>
                    <a:pt x="136" y="380"/>
                  </a:lnTo>
                  <a:lnTo>
                    <a:pt x="154" y="384"/>
                  </a:lnTo>
                  <a:lnTo>
                    <a:pt x="174" y="388"/>
                  </a:lnTo>
                  <a:lnTo>
                    <a:pt x="194" y="388"/>
                  </a:lnTo>
                  <a:lnTo>
                    <a:pt x="194" y="388"/>
                  </a:lnTo>
                  <a:lnTo>
                    <a:pt x="214" y="388"/>
                  </a:lnTo>
                  <a:lnTo>
                    <a:pt x="234" y="384"/>
                  </a:lnTo>
                  <a:lnTo>
                    <a:pt x="252" y="380"/>
                  </a:lnTo>
                  <a:lnTo>
                    <a:pt x="270" y="374"/>
                  </a:lnTo>
                  <a:lnTo>
                    <a:pt x="286" y="366"/>
                  </a:lnTo>
                  <a:lnTo>
                    <a:pt x="304" y="356"/>
                  </a:lnTo>
                  <a:lnTo>
                    <a:pt x="318" y="344"/>
                  </a:lnTo>
                  <a:lnTo>
                    <a:pt x="332" y="332"/>
                  </a:lnTo>
                  <a:lnTo>
                    <a:pt x="344" y="318"/>
                  </a:lnTo>
                  <a:lnTo>
                    <a:pt x="356" y="302"/>
                  </a:lnTo>
                  <a:lnTo>
                    <a:pt x="366" y="286"/>
                  </a:lnTo>
                  <a:lnTo>
                    <a:pt x="374" y="270"/>
                  </a:lnTo>
                  <a:lnTo>
                    <a:pt x="380" y="252"/>
                  </a:lnTo>
                  <a:lnTo>
                    <a:pt x="384" y="234"/>
                  </a:lnTo>
                  <a:lnTo>
                    <a:pt x="388" y="214"/>
                  </a:lnTo>
                  <a:lnTo>
                    <a:pt x="388" y="194"/>
                  </a:lnTo>
                  <a:lnTo>
                    <a:pt x="388" y="194"/>
                  </a:lnTo>
                  <a:lnTo>
                    <a:pt x="388" y="174"/>
                  </a:lnTo>
                  <a:lnTo>
                    <a:pt x="384" y="154"/>
                  </a:lnTo>
                  <a:lnTo>
                    <a:pt x="380" y="136"/>
                  </a:lnTo>
                  <a:lnTo>
                    <a:pt x="374" y="118"/>
                  </a:lnTo>
                  <a:lnTo>
                    <a:pt x="366" y="102"/>
                  </a:lnTo>
                  <a:lnTo>
                    <a:pt x="356" y="86"/>
                  </a:lnTo>
                  <a:lnTo>
                    <a:pt x="344" y="70"/>
                  </a:lnTo>
                  <a:lnTo>
                    <a:pt x="332" y="56"/>
                  </a:lnTo>
                  <a:lnTo>
                    <a:pt x="318" y="44"/>
                  </a:lnTo>
                  <a:lnTo>
                    <a:pt x="304" y="32"/>
                  </a:lnTo>
                  <a:lnTo>
                    <a:pt x="286" y="22"/>
                  </a:lnTo>
                  <a:lnTo>
                    <a:pt x="270" y="14"/>
                  </a:lnTo>
                  <a:lnTo>
                    <a:pt x="252" y="8"/>
                  </a:lnTo>
                  <a:lnTo>
                    <a:pt x="234" y="4"/>
                  </a:lnTo>
                  <a:lnTo>
                    <a:pt x="214" y="0"/>
                  </a:lnTo>
                  <a:lnTo>
                    <a:pt x="1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05" name="Freeform 583"/>
            <p:cNvSpPr/>
            <p:nvPr/>
          </p:nvSpPr>
          <p:spPr bwMode="auto">
            <a:xfrm>
              <a:off x="3671889" y="4678363"/>
              <a:ext cx="307975" cy="304800"/>
            </a:xfrm>
            <a:custGeom>
              <a:avLst/>
              <a:gdLst>
                <a:gd name="T0" fmla="*/ 194 w 194"/>
                <a:gd name="T1" fmla="*/ 96 h 192"/>
                <a:gd name="T2" fmla="*/ 194 w 194"/>
                <a:gd name="T3" fmla="*/ 96 h 192"/>
                <a:gd name="T4" fmla="*/ 192 w 194"/>
                <a:gd name="T5" fmla="*/ 116 h 192"/>
                <a:gd name="T6" fmla="*/ 186 w 194"/>
                <a:gd name="T7" fmla="*/ 134 h 192"/>
                <a:gd name="T8" fmla="*/ 178 w 194"/>
                <a:gd name="T9" fmla="*/ 150 h 192"/>
                <a:gd name="T10" fmla="*/ 166 w 194"/>
                <a:gd name="T11" fmla="*/ 164 h 192"/>
                <a:gd name="T12" fmla="*/ 152 w 194"/>
                <a:gd name="T13" fmla="*/ 176 h 192"/>
                <a:gd name="T14" fmla="*/ 134 w 194"/>
                <a:gd name="T15" fmla="*/ 186 h 192"/>
                <a:gd name="T16" fmla="*/ 116 w 194"/>
                <a:gd name="T17" fmla="*/ 190 h 192"/>
                <a:gd name="T18" fmla="*/ 98 w 194"/>
                <a:gd name="T19" fmla="*/ 192 h 192"/>
                <a:gd name="T20" fmla="*/ 98 w 194"/>
                <a:gd name="T21" fmla="*/ 192 h 192"/>
                <a:gd name="T22" fmla="*/ 78 w 194"/>
                <a:gd name="T23" fmla="*/ 190 h 192"/>
                <a:gd name="T24" fmla="*/ 60 w 194"/>
                <a:gd name="T25" fmla="*/ 186 h 192"/>
                <a:gd name="T26" fmla="*/ 42 w 194"/>
                <a:gd name="T27" fmla="*/ 176 h 192"/>
                <a:gd name="T28" fmla="*/ 28 w 194"/>
                <a:gd name="T29" fmla="*/ 164 h 192"/>
                <a:gd name="T30" fmla="*/ 16 w 194"/>
                <a:gd name="T31" fmla="*/ 150 h 192"/>
                <a:gd name="T32" fmla="*/ 8 w 194"/>
                <a:gd name="T33" fmla="*/ 134 h 192"/>
                <a:gd name="T34" fmla="*/ 2 w 194"/>
                <a:gd name="T35" fmla="*/ 116 h 192"/>
                <a:gd name="T36" fmla="*/ 0 w 194"/>
                <a:gd name="T37" fmla="*/ 96 h 192"/>
                <a:gd name="T38" fmla="*/ 0 w 194"/>
                <a:gd name="T39" fmla="*/ 96 h 192"/>
                <a:gd name="T40" fmla="*/ 2 w 194"/>
                <a:gd name="T41" fmla="*/ 76 h 192"/>
                <a:gd name="T42" fmla="*/ 8 w 194"/>
                <a:gd name="T43" fmla="*/ 58 h 192"/>
                <a:gd name="T44" fmla="*/ 16 w 194"/>
                <a:gd name="T45" fmla="*/ 42 h 192"/>
                <a:gd name="T46" fmla="*/ 28 w 194"/>
                <a:gd name="T47" fmla="*/ 28 h 192"/>
                <a:gd name="T48" fmla="*/ 42 w 194"/>
                <a:gd name="T49" fmla="*/ 16 h 192"/>
                <a:gd name="T50" fmla="*/ 60 w 194"/>
                <a:gd name="T51" fmla="*/ 6 h 192"/>
                <a:gd name="T52" fmla="*/ 78 w 194"/>
                <a:gd name="T53" fmla="*/ 2 h 192"/>
                <a:gd name="T54" fmla="*/ 98 w 194"/>
                <a:gd name="T55" fmla="*/ 0 h 192"/>
                <a:gd name="T56" fmla="*/ 98 w 194"/>
                <a:gd name="T57" fmla="*/ 0 h 192"/>
                <a:gd name="T58" fmla="*/ 116 w 194"/>
                <a:gd name="T59" fmla="*/ 2 h 192"/>
                <a:gd name="T60" fmla="*/ 134 w 194"/>
                <a:gd name="T61" fmla="*/ 6 h 192"/>
                <a:gd name="T62" fmla="*/ 152 w 194"/>
                <a:gd name="T63" fmla="*/ 16 h 192"/>
                <a:gd name="T64" fmla="*/ 166 w 194"/>
                <a:gd name="T65" fmla="*/ 28 h 192"/>
                <a:gd name="T66" fmla="*/ 178 w 194"/>
                <a:gd name="T67" fmla="*/ 42 h 192"/>
                <a:gd name="T68" fmla="*/ 186 w 194"/>
                <a:gd name="T69" fmla="*/ 58 h 192"/>
                <a:gd name="T70" fmla="*/ 192 w 194"/>
                <a:gd name="T71" fmla="*/ 76 h 192"/>
                <a:gd name="T72" fmla="*/ 194 w 194"/>
                <a:gd name="T73" fmla="*/ 96 h 192"/>
                <a:gd name="T74" fmla="*/ 194 w 194"/>
                <a:gd name="T75" fmla="*/ 9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4" h="192">
                  <a:moveTo>
                    <a:pt x="194" y="96"/>
                  </a:moveTo>
                  <a:lnTo>
                    <a:pt x="194" y="96"/>
                  </a:lnTo>
                  <a:lnTo>
                    <a:pt x="192" y="116"/>
                  </a:lnTo>
                  <a:lnTo>
                    <a:pt x="186" y="134"/>
                  </a:lnTo>
                  <a:lnTo>
                    <a:pt x="178" y="150"/>
                  </a:lnTo>
                  <a:lnTo>
                    <a:pt x="166" y="164"/>
                  </a:lnTo>
                  <a:lnTo>
                    <a:pt x="152" y="176"/>
                  </a:lnTo>
                  <a:lnTo>
                    <a:pt x="134" y="186"/>
                  </a:lnTo>
                  <a:lnTo>
                    <a:pt x="116" y="190"/>
                  </a:lnTo>
                  <a:lnTo>
                    <a:pt x="98" y="192"/>
                  </a:lnTo>
                  <a:lnTo>
                    <a:pt x="98" y="192"/>
                  </a:lnTo>
                  <a:lnTo>
                    <a:pt x="78" y="190"/>
                  </a:lnTo>
                  <a:lnTo>
                    <a:pt x="60" y="186"/>
                  </a:lnTo>
                  <a:lnTo>
                    <a:pt x="42" y="176"/>
                  </a:lnTo>
                  <a:lnTo>
                    <a:pt x="28" y="164"/>
                  </a:lnTo>
                  <a:lnTo>
                    <a:pt x="16" y="150"/>
                  </a:lnTo>
                  <a:lnTo>
                    <a:pt x="8" y="134"/>
                  </a:lnTo>
                  <a:lnTo>
                    <a:pt x="2" y="11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2" y="76"/>
                  </a:lnTo>
                  <a:lnTo>
                    <a:pt x="8" y="58"/>
                  </a:lnTo>
                  <a:lnTo>
                    <a:pt x="16" y="42"/>
                  </a:lnTo>
                  <a:lnTo>
                    <a:pt x="28" y="28"/>
                  </a:lnTo>
                  <a:lnTo>
                    <a:pt x="42" y="16"/>
                  </a:lnTo>
                  <a:lnTo>
                    <a:pt x="60" y="6"/>
                  </a:lnTo>
                  <a:lnTo>
                    <a:pt x="7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16" y="2"/>
                  </a:lnTo>
                  <a:lnTo>
                    <a:pt x="134" y="6"/>
                  </a:lnTo>
                  <a:lnTo>
                    <a:pt x="152" y="16"/>
                  </a:lnTo>
                  <a:lnTo>
                    <a:pt x="166" y="28"/>
                  </a:lnTo>
                  <a:lnTo>
                    <a:pt x="178" y="42"/>
                  </a:lnTo>
                  <a:lnTo>
                    <a:pt x="186" y="58"/>
                  </a:lnTo>
                  <a:lnTo>
                    <a:pt x="192" y="76"/>
                  </a:lnTo>
                  <a:lnTo>
                    <a:pt x="194" y="96"/>
                  </a:lnTo>
                  <a:lnTo>
                    <a:pt x="194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06" name="Freeform 584"/>
            <p:cNvSpPr/>
            <p:nvPr/>
          </p:nvSpPr>
          <p:spPr bwMode="auto">
            <a:xfrm>
              <a:off x="5110164" y="4684713"/>
              <a:ext cx="307975" cy="238125"/>
            </a:xfrm>
            <a:custGeom>
              <a:avLst/>
              <a:gdLst>
                <a:gd name="T0" fmla="*/ 98 w 194"/>
                <a:gd name="T1" fmla="*/ 0 h 150"/>
                <a:gd name="T2" fmla="*/ 98 w 194"/>
                <a:gd name="T3" fmla="*/ 0 h 150"/>
                <a:gd name="T4" fmla="*/ 78 w 194"/>
                <a:gd name="T5" fmla="*/ 2 h 150"/>
                <a:gd name="T6" fmla="*/ 60 w 194"/>
                <a:gd name="T7" fmla="*/ 8 h 150"/>
                <a:gd name="T8" fmla="*/ 44 w 194"/>
                <a:gd name="T9" fmla="*/ 16 h 150"/>
                <a:gd name="T10" fmla="*/ 28 w 194"/>
                <a:gd name="T11" fmla="*/ 28 h 150"/>
                <a:gd name="T12" fmla="*/ 18 w 194"/>
                <a:gd name="T13" fmla="*/ 42 h 150"/>
                <a:gd name="T14" fmla="*/ 8 w 194"/>
                <a:gd name="T15" fmla="*/ 60 h 150"/>
                <a:gd name="T16" fmla="*/ 2 w 194"/>
                <a:gd name="T17" fmla="*/ 78 h 150"/>
                <a:gd name="T18" fmla="*/ 0 w 194"/>
                <a:gd name="T19" fmla="*/ 96 h 150"/>
                <a:gd name="T20" fmla="*/ 0 w 194"/>
                <a:gd name="T21" fmla="*/ 96 h 150"/>
                <a:gd name="T22" fmla="*/ 2 w 194"/>
                <a:gd name="T23" fmla="*/ 112 h 150"/>
                <a:gd name="T24" fmla="*/ 4 w 194"/>
                <a:gd name="T25" fmla="*/ 126 h 150"/>
                <a:gd name="T26" fmla="*/ 10 w 194"/>
                <a:gd name="T27" fmla="*/ 138 h 150"/>
                <a:gd name="T28" fmla="*/ 16 w 194"/>
                <a:gd name="T29" fmla="*/ 150 h 150"/>
                <a:gd name="T30" fmla="*/ 16 w 194"/>
                <a:gd name="T31" fmla="*/ 150 h 150"/>
                <a:gd name="T32" fmla="*/ 30 w 194"/>
                <a:gd name="T33" fmla="*/ 138 h 150"/>
                <a:gd name="T34" fmla="*/ 46 w 194"/>
                <a:gd name="T35" fmla="*/ 126 h 150"/>
                <a:gd name="T36" fmla="*/ 62 w 194"/>
                <a:gd name="T37" fmla="*/ 116 h 150"/>
                <a:gd name="T38" fmla="*/ 78 w 194"/>
                <a:gd name="T39" fmla="*/ 108 h 150"/>
                <a:gd name="T40" fmla="*/ 96 w 194"/>
                <a:gd name="T41" fmla="*/ 102 h 150"/>
                <a:gd name="T42" fmla="*/ 116 w 194"/>
                <a:gd name="T43" fmla="*/ 98 h 150"/>
                <a:gd name="T44" fmla="*/ 134 w 194"/>
                <a:gd name="T45" fmla="*/ 94 h 150"/>
                <a:gd name="T46" fmla="*/ 154 w 194"/>
                <a:gd name="T47" fmla="*/ 94 h 150"/>
                <a:gd name="T48" fmla="*/ 154 w 194"/>
                <a:gd name="T49" fmla="*/ 94 h 150"/>
                <a:gd name="T50" fmla="*/ 174 w 194"/>
                <a:gd name="T51" fmla="*/ 94 h 150"/>
                <a:gd name="T52" fmla="*/ 194 w 194"/>
                <a:gd name="T53" fmla="*/ 98 h 150"/>
                <a:gd name="T54" fmla="*/ 194 w 194"/>
                <a:gd name="T55" fmla="*/ 98 h 150"/>
                <a:gd name="T56" fmla="*/ 194 w 194"/>
                <a:gd name="T57" fmla="*/ 96 h 150"/>
                <a:gd name="T58" fmla="*/ 194 w 194"/>
                <a:gd name="T59" fmla="*/ 96 h 150"/>
                <a:gd name="T60" fmla="*/ 192 w 194"/>
                <a:gd name="T61" fmla="*/ 78 h 150"/>
                <a:gd name="T62" fmla="*/ 186 w 194"/>
                <a:gd name="T63" fmla="*/ 60 h 150"/>
                <a:gd name="T64" fmla="*/ 178 w 194"/>
                <a:gd name="T65" fmla="*/ 42 h 150"/>
                <a:gd name="T66" fmla="*/ 166 w 194"/>
                <a:gd name="T67" fmla="*/ 28 h 150"/>
                <a:gd name="T68" fmla="*/ 152 w 194"/>
                <a:gd name="T69" fmla="*/ 16 h 150"/>
                <a:gd name="T70" fmla="*/ 136 w 194"/>
                <a:gd name="T71" fmla="*/ 8 h 150"/>
                <a:gd name="T72" fmla="*/ 116 w 194"/>
                <a:gd name="T73" fmla="*/ 2 h 150"/>
                <a:gd name="T74" fmla="*/ 98 w 194"/>
                <a:gd name="T7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4" h="150">
                  <a:moveTo>
                    <a:pt x="98" y="0"/>
                  </a:moveTo>
                  <a:lnTo>
                    <a:pt x="98" y="0"/>
                  </a:lnTo>
                  <a:lnTo>
                    <a:pt x="78" y="2"/>
                  </a:lnTo>
                  <a:lnTo>
                    <a:pt x="60" y="8"/>
                  </a:lnTo>
                  <a:lnTo>
                    <a:pt x="44" y="16"/>
                  </a:lnTo>
                  <a:lnTo>
                    <a:pt x="28" y="28"/>
                  </a:lnTo>
                  <a:lnTo>
                    <a:pt x="18" y="42"/>
                  </a:lnTo>
                  <a:lnTo>
                    <a:pt x="8" y="60"/>
                  </a:lnTo>
                  <a:lnTo>
                    <a:pt x="2" y="78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2" y="112"/>
                  </a:lnTo>
                  <a:lnTo>
                    <a:pt x="4" y="126"/>
                  </a:lnTo>
                  <a:lnTo>
                    <a:pt x="10" y="138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30" y="138"/>
                  </a:lnTo>
                  <a:lnTo>
                    <a:pt x="46" y="126"/>
                  </a:lnTo>
                  <a:lnTo>
                    <a:pt x="62" y="116"/>
                  </a:lnTo>
                  <a:lnTo>
                    <a:pt x="78" y="108"/>
                  </a:lnTo>
                  <a:lnTo>
                    <a:pt x="96" y="102"/>
                  </a:lnTo>
                  <a:lnTo>
                    <a:pt x="116" y="98"/>
                  </a:lnTo>
                  <a:lnTo>
                    <a:pt x="134" y="94"/>
                  </a:lnTo>
                  <a:lnTo>
                    <a:pt x="154" y="94"/>
                  </a:lnTo>
                  <a:lnTo>
                    <a:pt x="154" y="94"/>
                  </a:lnTo>
                  <a:lnTo>
                    <a:pt x="174" y="94"/>
                  </a:lnTo>
                  <a:lnTo>
                    <a:pt x="194" y="98"/>
                  </a:lnTo>
                  <a:lnTo>
                    <a:pt x="194" y="98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2" y="78"/>
                  </a:lnTo>
                  <a:lnTo>
                    <a:pt x="186" y="60"/>
                  </a:lnTo>
                  <a:lnTo>
                    <a:pt x="178" y="42"/>
                  </a:lnTo>
                  <a:lnTo>
                    <a:pt x="166" y="28"/>
                  </a:lnTo>
                  <a:lnTo>
                    <a:pt x="152" y="16"/>
                  </a:lnTo>
                  <a:lnTo>
                    <a:pt x="136" y="8"/>
                  </a:lnTo>
                  <a:lnTo>
                    <a:pt x="116" y="2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07" name="Freeform 585"/>
            <p:cNvSpPr/>
            <p:nvPr/>
          </p:nvSpPr>
          <p:spPr bwMode="auto">
            <a:xfrm>
              <a:off x="5110164" y="4684713"/>
              <a:ext cx="307975" cy="238125"/>
            </a:xfrm>
            <a:custGeom>
              <a:avLst/>
              <a:gdLst>
                <a:gd name="T0" fmla="*/ 98 w 194"/>
                <a:gd name="T1" fmla="*/ 0 h 150"/>
                <a:gd name="T2" fmla="*/ 98 w 194"/>
                <a:gd name="T3" fmla="*/ 0 h 150"/>
                <a:gd name="T4" fmla="*/ 78 w 194"/>
                <a:gd name="T5" fmla="*/ 2 h 150"/>
                <a:gd name="T6" fmla="*/ 60 w 194"/>
                <a:gd name="T7" fmla="*/ 8 h 150"/>
                <a:gd name="T8" fmla="*/ 44 w 194"/>
                <a:gd name="T9" fmla="*/ 16 h 150"/>
                <a:gd name="T10" fmla="*/ 28 w 194"/>
                <a:gd name="T11" fmla="*/ 28 h 150"/>
                <a:gd name="T12" fmla="*/ 18 w 194"/>
                <a:gd name="T13" fmla="*/ 42 h 150"/>
                <a:gd name="T14" fmla="*/ 8 w 194"/>
                <a:gd name="T15" fmla="*/ 60 h 150"/>
                <a:gd name="T16" fmla="*/ 2 w 194"/>
                <a:gd name="T17" fmla="*/ 78 h 150"/>
                <a:gd name="T18" fmla="*/ 0 w 194"/>
                <a:gd name="T19" fmla="*/ 96 h 150"/>
                <a:gd name="T20" fmla="*/ 0 w 194"/>
                <a:gd name="T21" fmla="*/ 96 h 150"/>
                <a:gd name="T22" fmla="*/ 2 w 194"/>
                <a:gd name="T23" fmla="*/ 112 h 150"/>
                <a:gd name="T24" fmla="*/ 4 w 194"/>
                <a:gd name="T25" fmla="*/ 126 h 150"/>
                <a:gd name="T26" fmla="*/ 10 w 194"/>
                <a:gd name="T27" fmla="*/ 138 h 150"/>
                <a:gd name="T28" fmla="*/ 16 w 194"/>
                <a:gd name="T29" fmla="*/ 150 h 150"/>
                <a:gd name="T30" fmla="*/ 16 w 194"/>
                <a:gd name="T31" fmla="*/ 150 h 150"/>
                <a:gd name="T32" fmla="*/ 30 w 194"/>
                <a:gd name="T33" fmla="*/ 138 h 150"/>
                <a:gd name="T34" fmla="*/ 46 w 194"/>
                <a:gd name="T35" fmla="*/ 126 h 150"/>
                <a:gd name="T36" fmla="*/ 62 w 194"/>
                <a:gd name="T37" fmla="*/ 116 h 150"/>
                <a:gd name="T38" fmla="*/ 78 w 194"/>
                <a:gd name="T39" fmla="*/ 108 h 150"/>
                <a:gd name="T40" fmla="*/ 96 w 194"/>
                <a:gd name="T41" fmla="*/ 102 h 150"/>
                <a:gd name="T42" fmla="*/ 116 w 194"/>
                <a:gd name="T43" fmla="*/ 98 h 150"/>
                <a:gd name="T44" fmla="*/ 134 w 194"/>
                <a:gd name="T45" fmla="*/ 94 h 150"/>
                <a:gd name="T46" fmla="*/ 154 w 194"/>
                <a:gd name="T47" fmla="*/ 94 h 150"/>
                <a:gd name="T48" fmla="*/ 154 w 194"/>
                <a:gd name="T49" fmla="*/ 94 h 150"/>
                <a:gd name="T50" fmla="*/ 174 w 194"/>
                <a:gd name="T51" fmla="*/ 94 h 150"/>
                <a:gd name="T52" fmla="*/ 194 w 194"/>
                <a:gd name="T53" fmla="*/ 98 h 150"/>
                <a:gd name="T54" fmla="*/ 194 w 194"/>
                <a:gd name="T55" fmla="*/ 98 h 150"/>
                <a:gd name="T56" fmla="*/ 194 w 194"/>
                <a:gd name="T57" fmla="*/ 96 h 150"/>
                <a:gd name="T58" fmla="*/ 194 w 194"/>
                <a:gd name="T59" fmla="*/ 96 h 150"/>
                <a:gd name="T60" fmla="*/ 192 w 194"/>
                <a:gd name="T61" fmla="*/ 78 h 150"/>
                <a:gd name="T62" fmla="*/ 186 w 194"/>
                <a:gd name="T63" fmla="*/ 60 h 150"/>
                <a:gd name="T64" fmla="*/ 178 w 194"/>
                <a:gd name="T65" fmla="*/ 42 h 150"/>
                <a:gd name="T66" fmla="*/ 166 w 194"/>
                <a:gd name="T67" fmla="*/ 28 h 150"/>
                <a:gd name="T68" fmla="*/ 152 w 194"/>
                <a:gd name="T69" fmla="*/ 16 h 150"/>
                <a:gd name="T70" fmla="*/ 136 w 194"/>
                <a:gd name="T71" fmla="*/ 8 h 150"/>
                <a:gd name="T72" fmla="*/ 116 w 194"/>
                <a:gd name="T73" fmla="*/ 2 h 150"/>
                <a:gd name="T74" fmla="*/ 98 w 194"/>
                <a:gd name="T7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4" h="150">
                  <a:moveTo>
                    <a:pt x="98" y="0"/>
                  </a:moveTo>
                  <a:lnTo>
                    <a:pt x="98" y="0"/>
                  </a:lnTo>
                  <a:lnTo>
                    <a:pt x="78" y="2"/>
                  </a:lnTo>
                  <a:lnTo>
                    <a:pt x="60" y="8"/>
                  </a:lnTo>
                  <a:lnTo>
                    <a:pt x="44" y="16"/>
                  </a:lnTo>
                  <a:lnTo>
                    <a:pt x="28" y="28"/>
                  </a:lnTo>
                  <a:lnTo>
                    <a:pt x="18" y="42"/>
                  </a:lnTo>
                  <a:lnTo>
                    <a:pt x="8" y="60"/>
                  </a:lnTo>
                  <a:lnTo>
                    <a:pt x="2" y="78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2" y="112"/>
                  </a:lnTo>
                  <a:lnTo>
                    <a:pt x="4" y="126"/>
                  </a:lnTo>
                  <a:lnTo>
                    <a:pt x="10" y="138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30" y="138"/>
                  </a:lnTo>
                  <a:lnTo>
                    <a:pt x="46" y="126"/>
                  </a:lnTo>
                  <a:lnTo>
                    <a:pt x="62" y="116"/>
                  </a:lnTo>
                  <a:lnTo>
                    <a:pt x="78" y="108"/>
                  </a:lnTo>
                  <a:lnTo>
                    <a:pt x="96" y="102"/>
                  </a:lnTo>
                  <a:lnTo>
                    <a:pt x="116" y="98"/>
                  </a:lnTo>
                  <a:lnTo>
                    <a:pt x="134" y="94"/>
                  </a:lnTo>
                  <a:lnTo>
                    <a:pt x="154" y="94"/>
                  </a:lnTo>
                  <a:lnTo>
                    <a:pt x="154" y="94"/>
                  </a:lnTo>
                  <a:lnTo>
                    <a:pt x="174" y="94"/>
                  </a:lnTo>
                  <a:lnTo>
                    <a:pt x="194" y="98"/>
                  </a:lnTo>
                  <a:lnTo>
                    <a:pt x="194" y="98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2" y="78"/>
                  </a:lnTo>
                  <a:lnTo>
                    <a:pt x="186" y="60"/>
                  </a:lnTo>
                  <a:lnTo>
                    <a:pt x="178" y="42"/>
                  </a:lnTo>
                  <a:lnTo>
                    <a:pt x="166" y="28"/>
                  </a:lnTo>
                  <a:lnTo>
                    <a:pt x="152" y="16"/>
                  </a:lnTo>
                  <a:lnTo>
                    <a:pt x="136" y="8"/>
                  </a:lnTo>
                  <a:lnTo>
                    <a:pt x="116" y="2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08" name="Freeform 586"/>
            <p:cNvSpPr/>
            <p:nvPr/>
          </p:nvSpPr>
          <p:spPr bwMode="auto">
            <a:xfrm>
              <a:off x="1511301" y="4770438"/>
              <a:ext cx="1208088" cy="1209675"/>
            </a:xfrm>
            <a:custGeom>
              <a:avLst/>
              <a:gdLst>
                <a:gd name="T0" fmla="*/ 761 w 761"/>
                <a:gd name="T1" fmla="*/ 380 h 762"/>
                <a:gd name="T2" fmla="*/ 753 w 761"/>
                <a:gd name="T3" fmla="*/ 458 h 762"/>
                <a:gd name="T4" fmla="*/ 731 w 761"/>
                <a:gd name="T5" fmla="*/ 530 h 762"/>
                <a:gd name="T6" fmla="*/ 697 w 761"/>
                <a:gd name="T7" fmla="*/ 594 h 762"/>
                <a:gd name="T8" fmla="*/ 649 w 761"/>
                <a:gd name="T9" fmla="*/ 650 h 762"/>
                <a:gd name="T10" fmla="*/ 593 w 761"/>
                <a:gd name="T11" fmla="*/ 696 h 762"/>
                <a:gd name="T12" fmla="*/ 530 w 761"/>
                <a:gd name="T13" fmla="*/ 732 h 762"/>
                <a:gd name="T14" fmla="*/ 458 w 761"/>
                <a:gd name="T15" fmla="*/ 754 h 762"/>
                <a:gd name="T16" fmla="*/ 382 w 761"/>
                <a:gd name="T17" fmla="*/ 762 h 762"/>
                <a:gd name="T18" fmla="*/ 342 w 761"/>
                <a:gd name="T19" fmla="*/ 760 h 762"/>
                <a:gd name="T20" fmla="*/ 268 w 761"/>
                <a:gd name="T21" fmla="*/ 744 h 762"/>
                <a:gd name="T22" fmla="*/ 200 w 761"/>
                <a:gd name="T23" fmla="*/ 716 h 762"/>
                <a:gd name="T24" fmla="*/ 138 w 761"/>
                <a:gd name="T25" fmla="*/ 674 h 762"/>
                <a:gd name="T26" fmla="*/ 88 w 761"/>
                <a:gd name="T27" fmla="*/ 624 h 762"/>
                <a:gd name="T28" fmla="*/ 46 w 761"/>
                <a:gd name="T29" fmla="*/ 562 h 762"/>
                <a:gd name="T30" fmla="*/ 18 w 761"/>
                <a:gd name="T31" fmla="*/ 494 h 762"/>
                <a:gd name="T32" fmla="*/ 2 w 761"/>
                <a:gd name="T33" fmla="*/ 420 h 762"/>
                <a:gd name="T34" fmla="*/ 0 w 761"/>
                <a:gd name="T35" fmla="*/ 380 h 762"/>
                <a:gd name="T36" fmla="*/ 8 w 761"/>
                <a:gd name="T37" fmla="*/ 304 h 762"/>
                <a:gd name="T38" fmla="*/ 30 w 761"/>
                <a:gd name="T39" fmla="*/ 232 h 762"/>
                <a:gd name="T40" fmla="*/ 66 w 761"/>
                <a:gd name="T41" fmla="*/ 168 h 762"/>
                <a:gd name="T42" fmla="*/ 112 w 761"/>
                <a:gd name="T43" fmla="*/ 112 h 762"/>
                <a:gd name="T44" fmla="*/ 168 w 761"/>
                <a:gd name="T45" fmla="*/ 66 h 762"/>
                <a:gd name="T46" fmla="*/ 232 w 761"/>
                <a:gd name="T47" fmla="*/ 30 h 762"/>
                <a:gd name="T48" fmla="*/ 304 w 761"/>
                <a:gd name="T49" fmla="*/ 8 h 762"/>
                <a:gd name="T50" fmla="*/ 382 w 761"/>
                <a:gd name="T51" fmla="*/ 0 h 762"/>
                <a:gd name="T52" fmla="*/ 420 w 761"/>
                <a:gd name="T53" fmla="*/ 2 h 762"/>
                <a:gd name="T54" fmla="*/ 494 w 761"/>
                <a:gd name="T55" fmla="*/ 18 h 762"/>
                <a:gd name="T56" fmla="*/ 561 w 761"/>
                <a:gd name="T57" fmla="*/ 46 h 762"/>
                <a:gd name="T58" fmla="*/ 623 w 761"/>
                <a:gd name="T59" fmla="*/ 86 h 762"/>
                <a:gd name="T60" fmla="*/ 675 w 761"/>
                <a:gd name="T61" fmla="*/ 138 h 762"/>
                <a:gd name="T62" fmla="*/ 715 w 761"/>
                <a:gd name="T63" fmla="*/ 200 h 762"/>
                <a:gd name="T64" fmla="*/ 745 w 761"/>
                <a:gd name="T65" fmla="*/ 268 h 762"/>
                <a:gd name="T66" fmla="*/ 759 w 761"/>
                <a:gd name="T67" fmla="*/ 342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1" h="762">
                  <a:moveTo>
                    <a:pt x="761" y="380"/>
                  </a:moveTo>
                  <a:lnTo>
                    <a:pt x="761" y="380"/>
                  </a:lnTo>
                  <a:lnTo>
                    <a:pt x="759" y="420"/>
                  </a:lnTo>
                  <a:lnTo>
                    <a:pt x="753" y="458"/>
                  </a:lnTo>
                  <a:lnTo>
                    <a:pt x="745" y="494"/>
                  </a:lnTo>
                  <a:lnTo>
                    <a:pt x="731" y="530"/>
                  </a:lnTo>
                  <a:lnTo>
                    <a:pt x="715" y="562"/>
                  </a:lnTo>
                  <a:lnTo>
                    <a:pt x="697" y="594"/>
                  </a:lnTo>
                  <a:lnTo>
                    <a:pt x="675" y="624"/>
                  </a:lnTo>
                  <a:lnTo>
                    <a:pt x="649" y="650"/>
                  </a:lnTo>
                  <a:lnTo>
                    <a:pt x="623" y="674"/>
                  </a:lnTo>
                  <a:lnTo>
                    <a:pt x="593" y="696"/>
                  </a:lnTo>
                  <a:lnTo>
                    <a:pt x="561" y="716"/>
                  </a:lnTo>
                  <a:lnTo>
                    <a:pt x="530" y="732"/>
                  </a:lnTo>
                  <a:lnTo>
                    <a:pt x="494" y="744"/>
                  </a:lnTo>
                  <a:lnTo>
                    <a:pt x="458" y="754"/>
                  </a:lnTo>
                  <a:lnTo>
                    <a:pt x="420" y="760"/>
                  </a:lnTo>
                  <a:lnTo>
                    <a:pt x="382" y="762"/>
                  </a:lnTo>
                  <a:lnTo>
                    <a:pt x="382" y="762"/>
                  </a:lnTo>
                  <a:lnTo>
                    <a:pt x="342" y="760"/>
                  </a:lnTo>
                  <a:lnTo>
                    <a:pt x="304" y="754"/>
                  </a:lnTo>
                  <a:lnTo>
                    <a:pt x="268" y="744"/>
                  </a:lnTo>
                  <a:lnTo>
                    <a:pt x="232" y="732"/>
                  </a:lnTo>
                  <a:lnTo>
                    <a:pt x="200" y="716"/>
                  </a:lnTo>
                  <a:lnTo>
                    <a:pt x="168" y="696"/>
                  </a:lnTo>
                  <a:lnTo>
                    <a:pt x="138" y="674"/>
                  </a:lnTo>
                  <a:lnTo>
                    <a:pt x="112" y="650"/>
                  </a:lnTo>
                  <a:lnTo>
                    <a:pt x="88" y="624"/>
                  </a:lnTo>
                  <a:lnTo>
                    <a:pt x="66" y="594"/>
                  </a:lnTo>
                  <a:lnTo>
                    <a:pt x="46" y="562"/>
                  </a:lnTo>
                  <a:lnTo>
                    <a:pt x="30" y="530"/>
                  </a:lnTo>
                  <a:lnTo>
                    <a:pt x="18" y="494"/>
                  </a:lnTo>
                  <a:lnTo>
                    <a:pt x="8" y="458"/>
                  </a:lnTo>
                  <a:lnTo>
                    <a:pt x="2" y="420"/>
                  </a:lnTo>
                  <a:lnTo>
                    <a:pt x="0" y="380"/>
                  </a:lnTo>
                  <a:lnTo>
                    <a:pt x="0" y="380"/>
                  </a:lnTo>
                  <a:lnTo>
                    <a:pt x="2" y="342"/>
                  </a:lnTo>
                  <a:lnTo>
                    <a:pt x="8" y="304"/>
                  </a:lnTo>
                  <a:lnTo>
                    <a:pt x="18" y="268"/>
                  </a:lnTo>
                  <a:lnTo>
                    <a:pt x="30" y="232"/>
                  </a:lnTo>
                  <a:lnTo>
                    <a:pt x="46" y="200"/>
                  </a:lnTo>
                  <a:lnTo>
                    <a:pt x="66" y="168"/>
                  </a:lnTo>
                  <a:lnTo>
                    <a:pt x="88" y="138"/>
                  </a:lnTo>
                  <a:lnTo>
                    <a:pt x="112" y="112"/>
                  </a:lnTo>
                  <a:lnTo>
                    <a:pt x="138" y="86"/>
                  </a:lnTo>
                  <a:lnTo>
                    <a:pt x="168" y="66"/>
                  </a:lnTo>
                  <a:lnTo>
                    <a:pt x="200" y="46"/>
                  </a:lnTo>
                  <a:lnTo>
                    <a:pt x="232" y="30"/>
                  </a:lnTo>
                  <a:lnTo>
                    <a:pt x="268" y="18"/>
                  </a:lnTo>
                  <a:lnTo>
                    <a:pt x="304" y="8"/>
                  </a:lnTo>
                  <a:lnTo>
                    <a:pt x="342" y="2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420" y="2"/>
                  </a:lnTo>
                  <a:lnTo>
                    <a:pt x="458" y="8"/>
                  </a:lnTo>
                  <a:lnTo>
                    <a:pt x="494" y="18"/>
                  </a:lnTo>
                  <a:lnTo>
                    <a:pt x="530" y="30"/>
                  </a:lnTo>
                  <a:lnTo>
                    <a:pt x="561" y="46"/>
                  </a:lnTo>
                  <a:lnTo>
                    <a:pt x="593" y="66"/>
                  </a:lnTo>
                  <a:lnTo>
                    <a:pt x="623" y="86"/>
                  </a:lnTo>
                  <a:lnTo>
                    <a:pt x="649" y="112"/>
                  </a:lnTo>
                  <a:lnTo>
                    <a:pt x="675" y="138"/>
                  </a:lnTo>
                  <a:lnTo>
                    <a:pt x="697" y="168"/>
                  </a:lnTo>
                  <a:lnTo>
                    <a:pt x="715" y="200"/>
                  </a:lnTo>
                  <a:lnTo>
                    <a:pt x="731" y="232"/>
                  </a:lnTo>
                  <a:lnTo>
                    <a:pt x="745" y="268"/>
                  </a:lnTo>
                  <a:lnTo>
                    <a:pt x="753" y="304"/>
                  </a:lnTo>
                  <a:lnTo>
                    <a:pt x="759" y="342"/>
                  </a:lnTo>
                  <a:lnTo>
                    <a:pt x="761" y="3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09" name="Freeform 587"/>
            <p:cNvSpPr/>
            <p:nvPr/>
          </p:nvSpPr>
          <p:spPr bwMode="auto">
            <a:xfrm>
              <a:off x="1511301" y="4770438"/>
              <a:ext cx="1208088" cy="1209675"/>
            </a:xfrm>
            <a:custGeom>
              <a:avLst/>
              <a:gdLst>
                <a:gd name="T0" fmla="*/ 761 w 761"/>
                <a:gd name="T1" fmla="*/ 380 h 762"/>
                <a:gd name="T2" fmla="*/ 753 w 761"/>
                <a:gd name="T3" fmla="*/ 458 h 762"/>
                <a:gd name="T4" fmla="*/ 731 w 761"/>
                <a:gd name="T5" fmla="*/ 530 h 762"/>
                <a:gd name="T6" fmla="*/ 697 w 761"/>
                <a:gd name="T7" fmla="*/ 594 h 762"/>
                <a:gd name="T8" fmla="*/ 649 w 761"/>
                <a:gd name="T9" fmla="*/ 650 h 762"/>
                <a:gd name="T10" fmla="*/ 593 w 761"/>
                <a:gd name="T11" fmla="*/ 696 h 762"/>
                <a:gd name="T12" fmla="*/ 530 w 761"/>
                <a:gd name="T13" fmla="*/ 732 h 762"/>
                <a:gd name="T14" fmla="*/ 458 w 761"/>
                <a:gd name="T15" fmla="*/ 754 h 762"/>
                <a:gd name="T16" fmla="*/ 382 w 761"/>
                <a:gd name="T17" fmla="*/ 762 h 762"/>
                <a:gd name="T18" fmla="*/ 342 w 761"/>
                <a:gd name="T19" fmla="*/ 760 h 762"/>
                <a:gd name="T20" fmla="*/ 268 w 761"/>
                <a:gd name="T21" fmla="*/ 744 h 762"/>
                <a:gd name="T22" fmla="*/ 200 w 761"/>
                <a:gd name="T23" fmla="*/ 716 h 762"/>
                <a:gd name="T24" fmla="*/ 138 w 761"/>
                <a:gd name="T25" fmla="*/ 674 h 762"/>
                <a:gd name="T26" fmla="*/ 88 w 761"/>
                <a:gd name="T27" fmla="*/ 624 h 762"/>
                <a:gd name="T28" fmla="*/ 46 w 761"/>
                <a:gd name="T29" fmla="*/ 562 h 762"/>
                <a:gd name="T30" fmla="*/ 18 w 761"/>
                <a:gd name="T31" fmla="*/ 494 h 762"/>
                <a:gd name="T32" fmla="*/ 2 w 761"/>
                <a:gd name="T33" fmla="*/ 420 h 762"/>
                <a:gd name="T34" fmla="*/ 0 w 761"/>
                <a:gd name="T35" fmla="*/ 380 h 762"/>
                <a:gd name="T36" fmla="*/ 8 w 761"/>
                <a:gd name="T37" fmla="*/ 304 h 762"/>
                <a:gd name="T38" fmla="*/ 30 w 761"/>
                <a:gd name="T39" fmla="*/ 232 h 762"/>
                <a:gd name="T40" fmla="*/ 66 w 761"/>
                <a:gd name="T41" fmla="*/ 168 h 762"/>
                <a:gd name="T42" fmla="*/ 112 w 761"/>
                <a:gd name="T43" fmla="*/ 112 h 762"/>
                <a:gd name="T44" fmla="*/ 168 w 761"/>
                <a:gd name="T45" fmla="*/ 66 h 762"/>
                <a:gd name="T46" fmla="*/ 232 w 761"/>
                <a:gd name="T47" fmla="*/ 30 h 762"/>
                <a:gd name="T48" fmla="*/ 304 w 761"/>
                <a:gd name="T49" fmla="*/ 8 h 762"/>
                <a:gd name="T50" fmla="*/ 382 w 761"/>
                <a:gd name="T51" fmla="*/ 0 h 762"/>
                <a:gd name="T52" fmla="*/ 420 w 761"/>
                <a:gd name="T53" fmla="*/ 2 h 762"/>
                <a:gd name="T54" fmla="*/ 494 w 761"/>
                <a:gd name="T55" fmla="*/ 18 h 762"/>
                <a:gd name="T56" fmla="*/ 561 w 761"/>
                <a:gd name="T57" fmla="*/ 46 h 762"/>
                <a:gd name="T58" fmla="*/ 623 w 761"/>
                <a:gd name="T59" fmla="*/ 86 h 762"/>
                <a:gd name="T60" fmla="*/ 675 w 761"/>
                <a:gd name="T61" fmla="*/ 138 h 762"/>
                <a:gd name="T62" fmla="*/ 715 w 761"/>
                <a:gd name="T63" fmla="*/ 200 h 762"/>
                <a:gd name="T64" fmla="*/ 745 w 761"/>
                <a:gd name="T65" fmla="*/ 268 h 762"/>
                <a:gd name="T66" fmla="*/ 759 w 761"/>
                <a:gd name="T67" fmla="*/ 342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1" h="762">
                  <a:moveTo>
                    <a:pt x="761" y="380"/>
                  </a:moveTo>
                  <a:lnTo>
                    <a:pt x="761" y="380"/>
                  </a:lnTo>
                  <a:lnTo>
                    <a:pt x="759" y="420"/>
                  </a:lnTo>
                  <a:lnTo>
                    <a:pt x="753" y="458"/>
                  </a:lnTo>
                  <a:lnTo>
                    <a:pt x="745" y="494"/>
                  </a:lnTo>
                  <a:lnTo>
                    <a:pt x="731" y="530"/>
                  </a:lnTo>
                  <a:lnTo>
                    <a:pt x="715" y="562"/>
                  </a:lnTo>
                  <a:lnTo>
                    <a:pt x="697" y="594"/>
                  </a:lnTo>
                  <a:lnTo>
                    <a:pt x="675" y="624"/>
                  </a:lnTo>
                  <a:lnTo>
                    <a:pt x="649" y="650"/>
                  </a:lnTo>
                  <a:lnTo>
                    <a:pt x="623" y="674"/>
                  </a:lnTo>
                  <a:lnTo>
                    <a:pt x="593" y="696"/>
                  </a:lnTo>
                  <a:lnTo>
                    <a:pt x="561" y="716"/>
                  </a:lnTo>
                  <a:lnTo>
                    <a:pt x="530" y="732"/>
                  </a:lnTo>
                  <a:lnTo>
                    <a:pt x="494" y="744"/>
                  </a:lnTo>
                  <a:lnTo>
                    <a:pt x="458" y="754"/>
                  </a:lnTo>
                  <a:lnTo>
                    <a:pt x="420" y="760"/>
                  </a:lnTo>
                  <a:lnTo>
                    <a:pt x="382" y="762"/>
                  </a:lnTo>
                  <a:lnTo>
                    <a:pt x="382" y="762"/>
                  </a:lnTo>
                  <a:lnTo>
                    <a:pt x="342" y="760"/>
                  </a:lnTo>
                  <a:lnTo>
                    <a:pt x="304" y="754"/>
                  </a:lnTo>
                  <a:lnTo>
                    <a:pt x="268" y="744"/>
                  </a:lnTo>
                  <a:lnTo>
                    <a:pt x="232" y="732"/>
                  </a:lnTo>
                  <a:lnTo>
                    <a:pt x="200" y="716"/>
                  </a:lnTo>
                  <a:lnTo>
                    <a:pt x="168" y="696"/>
                  </a:lnTo>
                  <a:lnTo>
                    <a:pt x="138" y="674"/>
                  </a:lnTo>
                  <a:lnTo>
                    <a:pt x="112" y="650"/>
                  </a:lnTo>
                  <a:lnTo>
                    <a:pt x="88" y="624"/>
                  </a:lnTo>
                  <a:lnTo>
                    <a:pt x="66" y="594"/>
                  </a:lnTo>
                  <a:lnTo>
                    <a:pt x="46" y="562"/>
                  </a:lnTo>
                  <a:lnTo>
                    <a:pt x="30" y="530"/>
                  </a:lnTo>
                  <a:lnTo>
                    <a:pt x="18" y="494"/>
                  </a:lnTo>
                  <a:lnTo>
                    <a:pt x="8" y="458"/>
                  </a:lnTo>
                  <a:lnTo>
                    <a:pt x="2" y="420"/>
                  </a:lnTo>
                  <a:lnTo>
                    <a:pt x="0" y="380"/>
                  </a:lnTo>
                  <a:lnTo>
                    <a:pt x="0" y="380"/>
                  </a:lnTo>
                  <a:lnTo>
                    <a:pt x="2" y="342"/>
                  </a:lnTo>
                  <a:lnTo>
                    <a:pt x="8" y="304"/>
                  </a:lnTo>
                  <a:lnTo>
                    <a:pt x="18" y="268"/>
                  </a:lnTo>
                  <a:lnTo>
                    <a:pt x="30" y="232"/>
                  </a:lnTo>
                  <a:lnTo>
                    <a:pt x="46" y="200"/>
                  </a:lnTo>
                  <a:lnTo>
                    <a:pt x="66" y="168"/>
                  </a:lnTo>
                  <a:lnTo>
                    <a:pt x="88" y="138"/>
                  </a:lnTo>
                  <a:lnTo>
                    <a:pt x="112" y="112"/>
                  </a:lnTo>
                  <a:lnTo>
                    <a:pt x="138" y="86"/>
                  </a:lnTo>
                  <a:lnTo>
                    <a:pt x="168" y="66"/>
                  </a:lnTo>
                  <a:lnTo>
                    <a:pt x="200" y="46"/>
                  </a:lnTo>
                  <a:lnTo>
                    <a:pt x="232" y="30"/>
                  </a:lnTo>
                  <a:lnTo>
                    <a:pt x="268" y="18"/>
                  </a:lnTo>
                  <a:lnTo>
                    <a:pt x="304" y="8"/>
                  </a:lnTo>
                  <a:lnTo>
                    <a:pt x="342" y="2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420" y="2"/>
                  </a:lnTo>
                  <a:lnTo>
                    <a:pt x="458" y="8"/>
                  </a:lnTo>
                  <a:lnTo>
                    <a:pt x="494" y="18"/>
                  </a:lnTo>
                  <a:lnTo>
                    <a:pt x="530" y="30"/>
                  </a:lnTo>
                  <a:lnTo>
                    <a:pt x="561" y="46"/>
                  </a:lnTo>
                  <a:lnTo>
                    <a:pt x="593" y="66"/>
                  </a:lnTo>
                  <a:lnTo>
                    <a:pt x="623" y="86"/>
                  </a:lnTo>
                  <a:lnTo>
                    <a:pt x="649" y="112"/>
                  </a:lnTo>
                  <a:lnTo>
                    <a:pt x="675" y="138"/>
                  </a:lnTo>
                  <a:lnTo>
                    <a:pt x="697" y="168"/>
                  </a:lnTo>
                  <a:lnTo>
                    <a:pt x="715" y="200"/>
                  </a:lnTo>
                  <a:lnTo>
                    <a:pt x="731" y="232"/>
                  </a:lnTo>
                  <a:lnTo>
                    <a:pt x="745" y="268"/>
                  </a:lnTo>
                  <a:lnTo>
                    <a:pt x="753" y="304"/>
                  </a:lnTo>
                  <a:lnTo>
                    <a:pt x="759" y="342"/>
                  </a:lnTo>
                  <a:lnTo>
                    <a:pt x="761" y="3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10" name="Freeform 588"/>
            <p:cNvSpPr/>
            <p:nvPr/>
          </p:nvSpPr>
          <p:spPr bwMode="auto">
            <a:xfrm>
              <a:off x="6564314" y="4770438"/>
              <a:ext cx="1208088" cy="1209675"/>
            </a:xfrm>
            <a:custGeom>
              <a:avLst/>
              <a:gdLst>
                <a:gd name="T0" fmla="*/ 761 w 761"/>
                <a:gd name="T1" fmla="*/ 380 h 762"/>
                <a:gd name="T2" fmla="*/ 755 w 761"/>
                <a:gd name="T3" fmla="*/ 458 h 762"/>
                <a:gd name="T4" fmla="*/ 731 w 761"/>
                <a:gd name="T5" fmla="*/ 530 h 762"/>
                <a:gd name="T6" fmla="*/ 697 w 761"/>
                <a:gd name="T7" fmla="*/ 594 h 762"/>
                <a:gd name="T8" fmla="*/ 651 w 761"/>
                <a:gd name="T9" fmla="*/ 650 h 762"/>
                <a:gd name="T10" fmla="*/ 593 w 761"/>
                <a:gd name="T11" fmla="*/ 696 h 762"/>
                <a:gd name="T12" fmla="*/ 529 w 761"/>
                <a:gd name="T13" fmla="*/ 732 h 762"/>
                <a:gd name="T14" fmla="*/ 457 w 761"/>
                <a:gd name="T15" fmla="*/ 754 h 762"/>
                <a:gd name="T16" fmla="*/ 381 w 761"/>
                <a:gd name="T17" fmla="*/ 762 h 762"/>
                <a:gd name="T18" fmla="*/ 341 w 761"/>
                <a:gd name="T19" fmla="*/ 760 h 762"/>
                <a:gd name="T20" fmla="*/ 268 w 761"/>
                <a:gd name="T21" fmla="*/ 744 h 762"/>
                <a:gd name="T22" fmla="*/ 200 w 761"/>
                <a:gd name="T23" fmla="*/ 716 h 762"/>
                <a:gd name="T24" fmla="*/ 140 w 761"/>
                <a:gd name="T25" fmla="*/ 674 h 762"/>
                <a:gd name="T26" fmla="*/ 88 w 761"/>
                <a:gd name="T27" fmla="*/ 624 h 762"/>
                <a:gd name="T28" fmla="*/ 46 w 761"/>
                <a:gd name="T29" fmla="*/ 562 h 762"/>
                <a:gd name="T30" fmla="*/ 18 w 761"/>
                <a:gd name="T31" fmla="*/ 494 h 762"/>
                <a:gd name="T32" fmla="*/ 2 w 761"/>
                <a:gd name="T33" fmla="*/ 420 h 762"/>
                <a:gd name="T34" fmla="*/ 0 w 761"/>
                <a:gd name="T35" fmla="*/ 380 h 762"/>
                <a:gd name="T36" fmla="*/ 8 w 761"/>
                <a:gd name="T37" fmla="*/ 304 h 762"/>
                <a:gd name="T38" fmla="*/ 30 w 761"/>
                <a:gd name="T39" fmla="*/ 232 h 762"/>
                <a:gd name="T40" fmla="*/ 66 w 761"/>
                <a:gd name="T41" fmla="*/ 168 h 762"/>
                <a:gd name="T42" fmla="*/ 112 w 761"/>
                <a:gd name="T43" fmla="*/ 112 h 762"/>
                <a:gd name="T44" fmla="*/ 168 w 761"/>
                <a:gd name="T45" fmla="*/ 66 h 762"/>
                <a:gd name="T46" fmla="*/ 234 w 761"/>
                <a:gd name="T47" fmla="*/ 30 h 762"/>
                <a:gd name="T48" fmla="*/ 303 w 761"/>
                <a:gd name="T49" fmla="*/ 8 h 762"/>
                <a:gd name="T50" fmla="*/ 381 w 761"/>
                <a:gd name="T51" fmla="*/ 0 h 762"/>
                <a:gd name="T52" fmla="*/ 419 w 761"/>
                <a:gd name="T53" fmla="*/ 2 h 762"/>
                <a:gd name="T54" fmla="*/ 495 w 761"/>
                <a:gd name="T55" fmla="*/ 18 h 762"/>
                <a:gd name="T56" fmla="*/ 563 w 761"/>
                <a:gd name="T57" fmla="*/ 46 h 762"/>
                <a:gd name="T58" fmla="*/ 623 w 761"/>
                <a:gd name="T59" fmla="*/ 86 h 762"/>
                <a:gd name="T60" fmla="*/ 675 w 761"/>
                <a:gd name="T61" fmla="*/ 138 h 762"/>
                <a:gd name="T62" fmla="*/ 715 w 761"/>
                <a:gd name="T63" fmla="*/ 200 h 762"/>
                <a:gd name="T64" fmla="*/ 745 w 761"/>
                <a:gd name="T65" fmla="*/ 268 h 762"/>
                <a:gd name="T66" fmla="*/ 759 w 761"/>
                <a:gd name="T67" fmla="*/ 342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1" h="762">
                  <a:moveTo>
                    <a:pt x="761" y="380"/>
                  </a:moveTo>
                  <a:lnTo>
                    <a:pt x="761" y="380"/>
                  </a:lnTo>
                  <a:lnTo>
                    <a:pt x="759" y="420"/>
                  </a:lnTo>
                  <a:lnTo>
                    <a:pt x="755" y="458"/>
                  </a:lnTo>
                  <a:lnTo>
                    <a:pt x="745" y="494"/>
                  </a:lnTo>
                  <a:lnTo>
                    <a:pt x="731" y="530"/>
                  </a:lnTo>
                  <a:lnTo>
                    <a:pt x="715" y="562"/>
                  </a:lnTo>
                  <a:lnTo>
                    <a:pt x="697" y="594"/>
                  </a:lnTo>
                  <a:lnTo>
                    <a:pt x="675" y="624"/>
                  </a:lnTo>
                  <a:lnTo>
                    <a:pt x="651" y="650"/>
                  </a:lnTo>
                  <a:lnTo>
                    <a:pt x="623" y="674"/>
                  </a:lnTo>
                  <a:lnTo>
                    <a:pt x="593" y="696"/>
                  </a:lnTo>
                  <a:lnTo>
                    <a:pt x="563" y="716"/>
                  </a:lnTo>
                  <a:lnTo>
                    <a:pt x="529" y="732"/>
                  </a:lnTo>
                  <a:lnTo>
                    <a:pt x="495" y="744"/>
                  </a:lnTo>
                  <a:lnTo>
                    <a:pt x="457" y="754"/>
                  </a:lnTo>
                  <a:lnTo>
                    <a:pt x="419" y="760"/>
                  </a:lnTo>
                  <a:lnTo>
                    <a:pt x="381" y="762"/>
                  </a:lnTo>
                  <a:lnTo>
                    <a:pt x="381" y="762"/>
                  </a:lnTo>
                  <a:lnTo>
                    <a:pt x="341" y="760"/>
                  </a:lnTo>
                  <a:lnTo>
                    <a:pt x="303" y="754"/>
                  </a:lnTo>
                  <a:lnTo>
                    <a:pt x="268" y="744"/>
                  </a:lnTo>
                  <a:lnTo>
                    <a:pt x="234" y="732"/>
                  </a:lnTo>
                  <a:lnTo>
                    <a:pt x="200" y="716"/>
                  </a:lnTo>
                  <a:lnTo>
                    <a:pt x="168" y="696"/>
                  </a:lnTo>
                  <a:lnTo>
                    <a:pt x="140" y="674"/>
                  </a:lnTo>
                  <a:lnTo>
                    <a:pt x="112" y="650"/>
                  </a:lnTo>
                  <a:lnTo>
                    <a:pt x="88" y="624"/>
                  </a:lnTo>
                  <a:lnTo>
                    <a:pt x="66" y="594"/>
                  </a:lnTo>
                  <a:lnTo>
                    <a:pt x="46" y="562"/>
                  </a:lnTo>
                  <a:lnTo>
                    <a:pt x="30" y="530"/>
                  </a:lnTo>
                  <a:lnTo>
                    <a:pt x="18" y="494"/>
                  </a:lnTo>
                  <a:lnTo>
                    <a:pt x="8" y="458"/>
                  </a:lnTo>
                  <a:lnTo>
                    <a:pt x="2" y="420"/>
                  </a:lnTo>
                  <a:lnTo>
                    <a:pt x="0" y="380"/>
                  </a:lnTo>
                  <a:lnTo>
                    <a:pt x="0" y="380"/>
                  </a:lnTo>
                  <a:lnTo>
                    <a:pt x="2" y="342"/>
                  </a:lnTo>
                  <a:lnTo>
                    <a:pt x="8" y="304"/>
                  </a:lnTo>
                  <a:lnTo>
                    <a:pt x="18" y="268"/>
                  </a:lnTo>
                  <a:lnTo>
                    <a:pt x="30" y="232"/>
                  </a:lnTo>
                  <a:lnTo>
                    <a:pt x="46" y="200"/>
                  </a:lnTo>
                  <a:lnTo>
                    <a:pt x="66" y="168"/>
                  </a:lnTo>
                  <a:lnTo>
                    <a:pt x="88" y="138"/>
                  </a:lnTo>
                  <a:lnTo>
                    <a:pt x="112" y="112"/>
                  </a:lnTo>
                  <a:lnTo>
                    <a:pt x="140" y="86"/>
                  </a:lnTo>
                  <a:lnTo>
                    <a:pt x="168" y="66"/>
                  </a:lnTo>
                  <a:lnTo>
                    <a:pt x="200" y="46"/>
                  </a:lnTo>
                  <a:lnTo>
                    <a:pt x="234" y="30"/>
                  </a:lnTo>
                  <a:lnTo>
                    <a:pt x="268" y="18"/>
                  </a:lnTo>
                  <a:lnTo>
                    <a:pt x="303" y="8"/>
                  </a:lnTo>
                  <a:lnTo>
                    <a:pt x="341" y="2"/>
                  </a:lnTo>
                  <a:lnTo>
                    <a:pt x="381" y="0"/>
                  </a:lnTo>
                  <a:lnTo>
                    <a:pt x="381" y="0"/>
                  </a:lnTo>
                  <a:lnTo>
                    <a:pt x="419" y="2"/>
                  </a:lnTo>
                  <a:lnTo>
                    <a:pt x="457" y="8"/>
                  </a:lnTo>
                  <a:lnTo>
                    <a:pt x="495" y="18"/>
                  </a:lnTo>
                  <a:lnTo>
                    <a:pt x="529" y="30"/>
                  </a:lnTo>
                  <a:lnTo>
                    <a:pt x="563" y="46"/>
                  </a:lnTo>
                  <a:lnTo>
                    <a:pt x="593" y="66"/>
                  </a:lnTo>
                  <a:lnTo>
                    <a:pt x="623" y="86"/>
                  </a:lnTo>
                  <a:lnTo>
                    <a:pt x="651" y="112"/>
                  </a:lnTo>
                  <a:lnTo>
                    <a:pt x="675" y="138"/>
                  </a:lnTo>
                  <a:lnTo>
                    <a:pt x="697" y="168"/>
                  </a:lnTo>
                  <a:lnTo>
                    <a:pt x="715" y="200"/>
                  </a:lnTo>
                  <a:lnTo>
                    <a:pt x="731" y="232"/>
                  </a:lnTo>
                  <a:lnTo>
                    <a:pt x="745" y="268"/>
                  </a:lnTo>
                  <a:lnTo>
                    <a:pt x="755" y="304"/>
                  </a:lnTo>
                  <a:lnTo>
                    <a:pt x="759" y="342"/>
                  </a:lnTo>
                  <a:lnTo>
                    <a:pt x="761" y="3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11" name="Freeform 589"/>
            <p:cNvSpPr/>
            <p:nvPr/>
          </p:nvSpPr>
          <p:spPr bwMode="auto">
            <a:xfrm>
              <a:off x="6564314" y="4770438"/>
              <a:ext cx="1208088" cy="1209675"/>
            </a:xfrm>
            <a:custGeom>
              <a:avLst/>
              <a:gdLst>
                <a:gd name="T0" fmla="*/ 761 w 761"/>
                <a:gd name="T1" fmla="*/ 380 h 762"/>
                <a:gd name="T2" fmla="*/ 755 w 761"/>
                <a:gd name="T3" fmla="*/ 458 h 762"/>
                <a:gd name="T4" fmla="*/ 731 w 761"/>
                <a:gd name="T5" fmla="*/ 530 h 762"/>
                <a:gd name="T6" fmla="*/ 697 w 761"/>
                <a:gd name="T7" fmla="*/ 594 h 762"/>
                <a:gd name="T8" fmla="*/ 651 w 761"/>
                <a:gd name="T9" fmla="*/ 650 h 762"/>
                <a:gd name="T10" fmla="*/ 593 w 761"/>
                <a:gd name="T11" fmla="*/ 696 h 762"/>
                <a:gd name="T12" fmla="*/ 529 w 761"/>
                <a:gd name="T13" fmla="*/ 732 h 762"/>
                <a:gd name="T14" fmla="*/ 457 w 761"/>
                <a:gd name="T15" fmla="*/ 754 h 762"/>
                <a:gd name="T16" fmla="*/ 381 w 761"/>
                <a:gd name="T17" fmla="*/ 762 h 762"/>
                <a:gd name="T18" fmla="*/ 341 w 761"/>
                <a:gd name="T19" fmla="*/ 760 h 762"/>
                <a:gd name="T20" fmla="*/ 268 w 761"/>
                <a:gd name="T21" fmla="*/ 744 h 762"/>
                <a:gd name="T22" fmla="*/ 200 w 761"/>
                <a:gd name="T23" fmla="*/ 716 h 762"/>
                <a:gd name="T24" fmla="*/ 140 w 761"/>
                <a:gd name="T25" fmla="*/ 674 h 762"/>
                <a:gd name="T26" fmla="*/ 88 w 761"/>
                <a:gd name="T27" fmla="*/ 624 h 762"/>
                <a:gd name="T28" fmla="*/ 46 w 761"/>
                <a:gd name="T29" fmla="*/ 562 h 762"/>
                <a:gd name="T30" fmla="*/ 18 w 761"/>
                <a:gd name="T31" fmla="*/ 494 h 762"/>
                <a:gd name="T32" fmla="*/ 2 w 761"/>
                <a:gd name="T33" fmla="*/ 420 h 762"/>
                <a:gd name="T34" fmla="*/ 0 w 761"/>
                <a:gd name="T35" fmla="*/ 380 h 762"/>
                <a:gd name="T36" fmla="*/ 8 w 761"/>
                <a:gd name="T37" fmla="*/ 304 h 762"/>
                <a:gd name="T38" fmla="*/ 30 w 761"/>
                <a:gd name="T39" fmla="*/ 232 h 762"/>
                <a:gd name="T40" fmla="*/ 66 w 761"/>
                <a:gd name="T41" fmla="*/ 168 h 762"/>
                <a:gd name="T42" fmla="*/ 112 w 761"/>
                <a:gd name="T43" fmla="*/ 112 h 762"/>
                <a:gd name="T44" fmla="*/ 168 w 761"/>
                <a:gd name="T45" fmla="*/ 66 h 762"/>
                <a:gd name="T46" fmla="*/ 234 w 761"/>
                <a:gd name="T47" fmla="*/ 30 h 762"/>
                <a:gd name="T48" fmla="*/ 303 w 761"/>
                <a:gd name="T49" fmla="*/ 8 h 762"/>
                <a:gd name="T50" fmla="*/ 381 w 761"/>
                <a:gd name="T51" fmla="*/ 0 h 762"/>
                <a:gd name="T52" fmla="*/ 419 w 761"/>
                <a:gd name="T53" fmla="*/ 2 h 762"/>
                <a:gd name="T54" fmla="*/ 495 w 761"/>
                <a:gd name="T55" fmla="*/ 18 h 762"/>
                <a:gd name="T56" fmla="*/ 563 w 761"/>
                <a:gd name="T57" fmla="*/ 46 h 762"/>
                <a:gd name="T58" fmla="*/ 623 w 761"/>
                <a:gd name="T59" fmla="*/ 86 h 762"/>
                <a:gd name="T60" fmla="*/ 675 w 761"/>
                <a:gd name="T61" fmla="*/ 138 h 762"/>
                <a:gd name="T62" fmla="*/ 715 w 761"/>
                <a:gd name="T63" fmla="*/ 200 h 762"/>
                <a:gd name="T64" fmla="*/ 745 w 761"/>
                <a:gd name="T65" fmla="*/ 268 h 762"/>
                <a:gd name="T66" fmla="*/ 759 w 761"/>
                <a:gd name="T67" fmla="*/ 342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1" h="762">
                  <a:moveTo>
                    <a:pt x="761" y="380"/>
                  </a:moveTo>
                  <a:lnTo>
                    <a:pt x="761" y="380"/>
                  </a:lnTo>
                  <a:lnTo>
                    <a:pt x="759" y="420"/>
                  </a:lnTo>
                  <a:lnTo>
                    <a:pt x="755" y="458"/>
                  </a:lnTo>
                  <a:lnTo>
                    <a:pt x="745" y="494"/>
                  </a:lnTo>
                  <a:lnTo>
                    <a:pt x="731" y="530"/>
                  </a:lnTo>
                  <a:lnTo>
                    <a:pt x="715" y="562"/>
                  </a:lnTo>
                  <a:lnTo>
                    <a:pt x="697" y="594"/>
                  </a:lnTo>
                  <a:lnTo>
                    <a:pt x="675" y="624"/>
                  </a:lnTo>
                  <a:lnTo>
                    <a:pt x="651" y="650"/>
                  </a:lnTo>
                  <a:lnTo>
                    <a:pt x="623" y="674"/>
                  </a:lnTo>
                  <a:lnTo>
                    <a:pt x="593" y="696"/>
                  </a:lnTo>
                  <a:lnTo>
                    <a:pt x="563" y="716"/>
                  </a:lnTo>
                  <a:lnTo>
                    <a:pt x="529" y="732"/>
                  </a:lnTo>
                  <a:lnTo>
                    <a:pt x="495" y="744"/>
                  </a:lnTo>
                  <a:lnTo>
                    <a:pt x="457" y="754"/>
                  </a:lnTo>
                  <a:lnTo>
                    <a:pt x="419" y="760"/>
                  </a:lnTo>
                  <a:lnTo>
                    <a:pt x="381" y="762"/>
                  </a:lnTo>
                  <a:lnTo>
                    <a:pt x="381" y="762"/>
                  </a:lnTo>
                  <a:lnTo>
                    <a:pt x="341" y="760"/>
                  </a:lnTo>
                  <a:lnTo>
                    <a:pt x="303" y="754"/>
                  </a:lnTo>
                  <a:lnTo>
                    <a:pt x="268" y="744"/>
                  </a:lnTo>
                  <a:lnTo>
                    <a:pt x="234" y="732"/>
                  </a:lnTo>
                  <a:lnTo>
                    <a:pt x="200" y="716"/>
                  </a:lnTo>
                  <a:lnTo>
                    <a:pt x="168" y="696"/>
                  </a:lnTo>
                  <a:lnTo>
                    <a:pt x="140" y="674"/>
                  </a:lnTo>
                  <a:lnTo>
                    <a:pt x="112" y="650"/>
                  </a:lnTo>
                  <a:lnTo>
                    <a:pt x="88" y="624"/>
                  </a:lnTo>
                  <a:lnTo>
                    <a:pt x="66" y="594"/>
                  </a:lnTo>
                  <a:lnTo>
                    <a:pt x="46" y="562"/>
                  </a:lnTo>
                  <a:lnTo>
                    <a:pt x="30" y="530"/>
                  </a:lnTo>
                  <a:lnTo>
                    <a:pt x="18" y="494"/>
                  </a:lnTo>
                  <a:lnTo>
                    <a:pt x="8" y="458"/>
                  </a:lnTo>
                  <a:lnTo>
                    <a:pt x="2" y="420"/>
                  </a:lnTo>
                  <a:lnTo>
                    <a:pt x="0" y="380"/>
                  </a:lnTo>
                  <a:lnTo>
                    <a:pt x="0" y="380"/>
                  </a:lnTo>
                  <a:lnTo>
                    <a:pt x="2" y="342"/>
                  </a:lnTo>
                  <a:lnTo>
                    <a:pt x="8" y="304"/>
                  </a:lnTo>
                  <a:lnTo>
                    <a:pt x="18" y="268"/>
                  </a:lnTo>
                  <a:lnTo>
                    <a:pt x="30" y="232"/>
                  </a:lnTo>
                  <a:lnTo>
                    <a:pt x="46" y="200"/>
                  </a:lnTo>
                  <a:lnTo>
                    <a:pt x="66" y="168"/>
                  </a:lnTo>
                  <a:lnTo>
                    <a:pt x="88" y="138"/>
                  </a:lnTo>
                  <a:lnTo>
                    <a:pt x="112" y="112"/>
                  </a:lnTo>
                  <a:lnTo>
                    <a:pt x="140" y="86"/>
                  </a:lnTo>
                  <a:lnTo>
                    <a:pt x="168" y="66"/>
                  </a:lnTo>
                  <a:lnTo>
                    <a:pt x="200" y="46"/>
                  </a:lnTo>
                  <a:lnTo>
                    <a:pt x="234" y="30"/>
                  </a:lnTo>
                  <a:lnTo>
                    <a:pt x="268" y="18"/>
                  </a:lnTo>
                  <a:lnTo>
                    <a:pt x="303" y="8"/>
                  </a:lnTo>
                  <a:lnTo>
                    <a:pt x="341" y="2"/>
                  </a:lnTo>
                  <a:lnTo>
                    <a:pt x="381" y="0"/>
                  </a:lnTo>
                  <a:lnTo>
                    <a:pt x="381" y="0"/>
                  </a:lnTo>
                  <a:lnTo>
                    <a:pt x="419" y="2"/>
                  </a:lnTo>
                  <a:lnTo>
                    <a:pt x="457" y="8"/>
                  </a:lnTo>
                  <a:lnTo>
                    <a:pt x="495" y="18"/>
                  </a:lnTo>
                  <a:lnTo>
                    <a:pt x="529" y="30"/>
                  </a:lnTo>
                  <a:lnTo>
                    <a:pt x="563" y="46"/>
                  </a:lnTo>
                  <a:lnTo>
                    <a:pt x="593" y="66"/>
                  </a:lnTo>
                  <a:lnTo>
                    <a:pt x="623" y="86"/>
                  </a:lnTo>
                  <a:lnTo>
                    <a:pt x="651" y="112"/>
                  </a:lnTo>
                  <a:lnTo>
                    <a:pt x="675" y="138"/>
                  </a:lnTo>
                  <a:lnTo>
                    <a:pt x="697" y="168"/>
                  </a:lnTo>
                  <a:lnTo>
                    <a:pt x="715" y="200"/>
                  </a:lnTo>
                  <a:lnTo>
                    <a:pt x="731" y="232"/>
                  </a:lnTo>
                  <a:lnTo>
                    <a:pt x="745" y="268"/>
                  </a:lnTo>
                  <a:lnTo>
                    <a:pt x="755" y="304"/>
                  </a:lnTo>
                  <a:lnTo>
                    <a:pt x="759" y="342"/>
                  </a:lnTo>
                  <a:lnTo>
                    <a:pt x="761" y="3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12" name="Freeform 590"/>
            <p:cNvSpPr/>
            <p:nvPr/>
          </p:nvSpPr>
          <p:spPr bwMode="auto">
            <a:xfrm>
              <a:off x="2919414" y="5116513"/>
              <a:ext cx="619125" cy="619125"/>
            </a:xfrm>
            <a:custGeom>
              <a:avLst/>
              <a:gdLst>
                <a:gd name="T0" fmla="*/ 390 w 390"/>
                <a:gd name="T1" fmla="*/ 196 h 390"/>
                <a:gd name="T2" fmla="*/ 386 w 390"/>
                <a:gd name="T3" fmla="*/ 234 h 390"/>
                <a:gd name="T4" fmla="*/ 374 w 390"/>
                <a:gd name="T5" fmla="*/ 272 h 390"/>
                <a:gd name="T6" fmla="*/ 356 w 390"/>
                <a:gd name="T7" fmla="*/ 304 h 390"/>
                <a:gd name="T8" fmla="*/ 334 w 390"/>
                <a:gd name="T9" fmla="*/ 334 h 390"/>
                <a:gd name="T10" fmla="*/ 304 w 390"/>
                <a:gd name="T11" fmla="*/ 358 h 390"/>
                <a:gd name="T12" fmla="*/ 272 w 390"/>
                <a:gd name="T13" fmla="*/ 376 h 390"/>
                <a:gd name="T14" fmla="*/ 234 w 390"/>
                <a:gd name="T15" fmla="*/ 386 h 390"/>
                <a:gd name="T16" fmla="*/ 196 w 390"/>
                <a:gd name="T17" fmla="*/ 390 h 390"/>
                <a:gd name="T18" fmla="*/ 176 w 390"/>
                <a:gd name="T19" fmla="*/ 390 h 390"/>
                <a:gd name="T20" fmla="*/ 138 w 390"/>
                <a:gd name="T21" fmla="*/ 382 h 390"/>
                <a:gd name="T22" fmla="*/ 102 w 390"/>
                <a:gd name="T23" fmla="*/ 366 h 390"/>
                <a:gd name="T24" fmla="*/ 72 w 390"/>
                <a:gd name="T25" fmla="*/ 346 h 390"/>
                <a:gd name="T26" fmla="*/ 44 w 390"/>
                <a:gd name="T27" fmla="*/ 320 h 390"/>
                <a:gd name="T28" fmla="*/ 24 w 390"/>
                <a:gd name="T29" fmla="*/ 288 h 390"/>
                <a:gd name="T30" fmla="*/ 10 w 390"/>
                <a:gd name="T31" fmla="*/ 254 h 390"/>
                <a:gd name="T32" fmla="*/ 2 w 390"/>
                <a:gd name="T33" fmla="*/ 216 h 390"/>
                <a:gd name="T34" fmla="*/ 0 w 390"/>
                <a:gd name="T35" fmla="*/ 196 h 390"/>
                <a:gd name="T36" fmla="*/ 4 w 390"/>
                <a:gd name="T37" fmla="*/ 156 h 390"/>
                <a:gd name="T38" fmla="*/ 16 w 390"/>
                <a:gd name="T39" fmla="*/ 120 h 390"/>
                <a:gd name="T40" fmla="*/ 34 w 390"/>
                <a:gd name="T41" fmla="*/ 86 h 390"/>
                <a:gd name="T42" fmla="*/ 58 w 390"/>
                <a:gd name="T43" fmla="*/ 58 h 390"/>
                <a:gd name="T44" fmla="*/ 86 w 390"/>
                <a:gd name="T45" fmla="*/ 34 h 390"/>
                <a:gd name="T46" fmla="*/ 120 w 390"/>
                <a:gd name="T47" fmla="*/ 16 h 390"/>
                <a:gd name="T48" fmla="*/ 156 w 390"/>
                <a:gd name="T49" fmla="*/ 4 h 390"/>
                <a:gd name="T50" fmla="*/ 196 w 390"/>
                <a:gd name="T51" fmla="*/ 0 h 390"/>
                <a:gd name="T52" fmla="*/ 216 w 390"/>
                <a:gd name="T53" fmla="*/ 2 h 390"/>
                <a:gd name="T54" fmla="*/ 254 w 390"/>
                <a:gd name="T55" fmla="*/ 10 h 390"/>
                <a:gd name="T56" fmla="*/ 288 w 390"/>
                <a:gd name="T57" fmla="*/ 24 h 390"/>
                <a:gd name="T58" fmla="*/ 320 w 390"/>
                <a:gd name="T59" fmla="*/ 46 h 390"/>
                <a:gd name="T60" fmla="*/ 346 w 390"/>
                <a:gd name="T61" fmla="*/ 72 h 390"/>
                <a:gd name="T62" fmla="*/ 366 w 390"/>
                <a:gd name="T63" fmla="*/ 102 h 390"/>
                <a:gd name="T64" fmla="*/ 382 w 390"/>
                <a:gd name="T65" fmla="*/ 138 h 390"/>
                <a:gd name="T66" fmla="*/ 390 w 390"/>
                <a:gd name="T67" fmla="*/ 176 h 390"/>
                <a:gd name="T68" fmla="*/ 390 w 390"/>
                <a:gd name="T69" fmla="*/ 196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0" h="390">
                  <a:moveTo>
                    <a:pt x="390" y="196"/>
                  </a:moveTo>
                  <a:lnTo>
                    <a:pt x="390" y="196"/>
                  </a:lnTo>
                  <a:lnTo>
                    <a:pt x="390" y="216"/>
                  </a:lnTo>
                  <a:lnTo>
                    <a:pt x="386" y="234"/>
                  </a:lnTo>
                  <a:lnTo>
                    <a:pt x="382" y="254"/>
                  </a:lnTo>
                  <a:lnTo>
                    <a:pt x="374" y="272"/>
                  </a:lnTo>
                  <a:lnTo>
                    <a:pt x="366" y="288"/>
                  </a:lnTo>
                  <a:lnTo>
                    <a:pt x="356" y="304"/>
                  </a:lnTo>
                  <a:lnTo>
                    <a:pt x="346" y="320"/>
                  </a:lnTo>
                  <a:lnTo>
                    <a:pt x="334" y="334"/>
                  </a:lnTo>
                  <a:lnTo>
                    <a:pt x="320" y="346"/>
                  </a:lnTo>
                  <a:lnTo>
                    <a:pt x="304" y="358"/>
                  </a:lnTo>
                  <a:lnTo>
                    <a:pt x="288" y="366"/>
                  </a:lnTo>
                  <a:lnTo>
                    <a:pt x="272" y="376"/>
                  </a:lnTo>
                  <a:lnTo>
                    <a:pt x="254" y="382"/>
                  </a:lnTo>
                  <a:lnTo>
                    <a:pt x="234" y="386"/>
                  </a:lnTo>
                  <a:lnTo>
                    <a:pt x="216" y="390"/>
                  </a:lnTo>
                  <a:lnTo>
                    <a:pt x="196" y="390"/>
                  </a:lnTo>
                  <a:lnTo>
                    <a:pt x="196" y="390"/>
                  </a:lnTo>
                  <a:lnTo>
                    <a:pt x="176" y="390"/>
                  </a:lnTo>
                  <a:lnTo>
                    <a:pt x="156" y="386"/>
                  </a:lnTo>
                  <a:lnTo>
                    <a:pt x="138" y="382"/>
                  </a:lnTo>
                  <a:lnTo>
                    <a:pt x="120" y="376"/>
                  </a:lnTo>
                  <a:lnTo>
                    <a:pt x="102" y="366"/>
                  </a:lnTo>
                  <a:lnTo>
                    <a:pt x="86" y="358"/>
                  </a:lnTo>
                  <a:lnTo>
                    <a:pt x="72" y="346"/>
                  </a:lnTo>
                  <a:lnTo>
                    <a:pt x="58" y="334"/>
                  </a:lnTo>
                  <a:lnTo>
                    <a:pt x="44" y="320"/>
                  </a:lnTo>
                  <a:lnTo>
                    <a:pt x="34" y="304"/>
                  </a:lnTo>
                  <a:lnTo>
                    <a:pt x="24" y="288"/>
                  </a:lnTo>
                  <a:lnTo>
                    <a:pt x="16" y="272"/>
                  </a:lnTo>
                  <a:lnTo>
                    <a:pt x="10" y="254"/>
                  </a:lnTo>
                  <a:lnTo>
                    <a:pt x="4" y="234"/>
                  </a:lnTo>
                  <a:lnTo>
                    <a:pt x="2" y="21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2" y="176"/>
                  </a:lnTo>
                  <a:lnTo>
                    <a:pt x="4" y="156"/>
                  </a:lnTo>
                  <a:lnTo>
                    <a:pt x="10" y="138"/>
                  </a:lnTo>
                  <a:lnTo>
                    <a:pt x="16" y="120"/>
                  </a:lnTo>
                  <a:lnTo>
                    <a:pt x="24" y="102"/>
                  </a:lnTo>
                  <a:lnTo>
                    <a:pt x="34" y="86"/>
                  </a:lnTo>
                  <a:lnTo>
                    <a:pt x="44" y="72"/>
                  </a:lnTo>
                  <a:lnTo>
                    <a:pt x="58" y="58"/>
                  </a:lnTo>
                  <a:lnTo>
                    <a:pt x="72" y="46"/>
                  </a:lnTo>
                  <a:lnTo>
                    <a:pt x="86" y="34"/>
                  </a:lnTo>
                  <a:lnTo>
                    <a:pt x="102" y="24"/>
                  </a:lnTo>
                  <a:lnTo>
                    <a:pt x="120" y="16"/>
                  </a:lnTo>
                  <a:lnTo>
                    <a:pt x="138" y="10"/>
                  </a:lnTo>
                  <a:lnTo>
                    <a:pt x="156" y="4"/>
                  </a:lnTo>
                  <a:lnTo>
                    <a:pt x="176" y="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216" y="2"/>
                  </a:lnTo>
                  <a:lnTo>
                    <a:pt x="234" y="4"/>
                  </a:lnTo>
                  <a:lnTo>
                    <a:pt x="254" y="10"/>
                  </a:lnTo>
                  <a:lnTo>
                    <a:pt x="272" y="16"/>
                  </a:lnTo>
                  <a:lnTo>
                    <a:pt x="288" y="24"/>
                  </a:lnTo>
                  <a:lnTo>
                    <a:pt x="304" y="34"/>
                  </a:lnTo>
                  <a:lnTo>
                    <a:pt x="320" y="46"/>
                  </a:lnTo>
                  <a:lnTo>
                    <a:pt x="334" y="58"/>
                  </a:lnTo>
                  <a:lnTo>
                    <a:pt x="346" y="72"/>
                  </a:lnTo>
                  <a:lnTo>
                    <a:pt x="356" y="86"/>
                  </a:lnTo>
                  <a:lnTo>
                    <a:pt x="366" y="102"/>
                  </a:lnTo>
                  <a:lnTo>
                    <a:pt x="374" y="120"/>
                  </a:lnTo>
                  <a:lnTo>
                    <a:pt x="382" y="138"/>
                  </a:lnTo>
                  <a:lnTo>
                    <a:pt x="386" y="156"/>
                  </a:lnTo>
                  <a:lnTo>
                    <a:pt x="390" y="176"/>
                  </a:lnTo>
                  <a:lnTo>
                    <a:pt x="390" y="196"/>
                  </a:lnTo>
                  <a:lnTo>
                    <a:pt x="390" y="1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13" name="Freeform 591"/>
            <p:cNvSpPr/>
            <p:nvPr/>
          </p:nvSpPr>
          <p:spPr bwMode="auto">
            <a:xfrm>
              <a:off x="3697289" y="5199063"/>
              <a:ext cx="396875" cy="396875"/>
            </a:xfrm>
            <a:custGeom>
              <a:avLst/>
              <a:gdLst>
                <a:gd name="T0" fmla="*/ 250 w 250"/>
                <a:gd name="T1" fmla="*/ 124 h 250"/>
                <a:gd name="T2" fmla="*/ 250 w 250"/>
                <a:gd name="T3" fmla="*/ 124 h 250"/>
                <a:gd name="T4" fmla="*/ 248 w 250"/>
                <a:gd name="T5" fmla="*/ 138 h 250"/>
                <a:gd name="T6" fmla="*/ 248 w 250"/>
                <a:gd name="T7" fmla="*/ 150 h 250"/>
                <a:gd name="T8" fmla="*/ 244 w 250"/>
                <a:gd name="T9" fmla="*/ 162 h 250"/>
                <a:gd name="T10" fmla="*/ 240 w 250"/>
                <a:gd name="T11" fmla="*/ 172 h 250"/>
                <a:gd name="T12" fmla="*/ 228 w 250"/>
                <a:gd name="T13" fmla="*/ 194 h 250"/>
                <a:gd name="T14" fmla="*/ 214 w 250"/>
                <a:gd name="T15" fmla="*/ 212 h 250"/>
                <a:gd name="T16" fmla="*/ 194 w 250"/>
                <a:gd name="T17" fmla="*/ 228 h 250"/>
                <a:gd name="T18" fmla="*/ 174 w 250"/>
                <a:gd name="T19" fmla="*/ 240 h 250"/>
                <a:gd name="T20" fmla="*/ 162 w 250"/>
                <a:gd name="T21" fmla="*/ 244 h 250"/>
                <a:gd name="T22" fmla="*/ 150 w 250"/>
                <a:gd name="T23" fmla="*/ 246 h 250"/>
                <a:gd name="T24" fmla="*/ 138 w 250"/>
                <a:gd name="T25" fmla="*/ 248 h 250"/>
                <a:gd name="T26" fmla="*/ 124 w 250"/>
                <a:gd name="T27" fmla="*/ 250 h 250"/>
                <a:gd name="T28" fmla="*/ 124 w 250"/>
                <a:gd name="T29" fmla="*/ 250 h 250"/>
                <a:gd name="T30" fmla="*/ 112 w 250"/>
                <a:gd name="T31" fmla="*/ 248 h 250"/>
                <a:gd name="T32" fmla="*/ 100 w 250"/>
                <a:gd name="T33" fmla="*/ 246 h 250"/>
                <a:gd name="T34" fmla="*/ 88 w 250"/>
                <a:gd name="T35" fmla="*/ 244 h 250"/>
                <a:gd name="T36" fmla="*/ 76 w 250"/>
                <a:gd name="T37" fmla="*/ 240 h 250"/>
                <a:gd name="T38" fmla="*/ 56 w 250"/>
                <a:gd name="T39" fmla="*/ 228 h 250"/>
                <a:gd name="T40" fmla="*/ 36 w 250"/>
                <a:gd name="T41" fmla="*/ 212 h 250"/>
                <a:gd name="T42" fmla="*/ 22 w 250"/>
                <a:gd name="T43" fmla="*/ 194 h 250"/>
                <a:gd name="T44" fmla="*/ 10 w 250"/>
                <a:gd name="T45" fmla="*/ 172 h 250"/>
                <a:gd name="T46" fmla="*/ 6 w 250"/>
                <a:gd name="T47" fmla="*/ 162 h 250"/>
                <a:gd name="T48" fmla="*/ 2 w 250"/>
                <a:gd name="T49" fmla="*/ 150 h 250"/>
                <a:gd name="T50" fmla="*/ 0 w 250"/>
                <a:gd name="T51" fmla="*/ 138 h 250"/>
                <a:gd name="T52" fmla="*/ 0 w 250"/>
                <a:gd name="T53" fmla="*/ 124 h 250"/>
                <a:gd name="T54" fmla="*/ 0 w 250"/>
                <a:gd name="T55" fmla="*/ 124 h 250"/>
                <a:gd name="T56" fmla="*/ 0 w 250"/>
                <a:gd name="T57" fmla="*/ 112 h 250"/>
                <a:gd name="T58" fmla="*/ 2 w 250"/>
                <a:gd name="T59" fmla="*/ 100 h 250"/>
                <a:gd name="T60" fmla="*/ 6 w 250"/>
                <a:gd name="T61" fmla="*/ 88 h 250"/>
                <a:gd name="T62" fmla="*/ 10 w 250"/>
                <a:gd name="T63" fmla="*/ 76 h 250"/>
                <a:gd name="T64" fmla="*/ 22 w 250"/>
                <a:gd name="T65" fmla="*/ 54 h 250"/>
                <a:gd name="T66" fmla="*/ 36 w 250"/>
                <a:gd name="T67" fmla="*/ 36 h 250"/>
                <a:gd name="T68" fmla="*/ 56 w 250"/>
                <a:gd name="T69" fmla="*/ 22 h 250"/>
                <a:gd name="T70" fmla="*/ 76 w 250"/>
                <a:gd name="T71" fmla="*/ 10 h 250"/>
                <a:gd name="T72" fmla="*/ 88 w 250"/>
                <a:gd name="T73" fmla="*/ 6 h 250"/>
                <a:gd name="T74" fmla="*/ 100 w 250"/>
                <a:gd name="T75" fmla="*/ 2 h 250"/>
                <a:gd name="T76" fmla="*/ 112 w 250"/>
                <a:gd name="T77" fmla="*/ 0 h 250"/>
                <a:gd name="T78" fmla="*/ 124 w 250"/>
                <a:gd name="T79" fmla="*/ 0 h 250"/>
                <a:gd name="T80" fmla="*/ 124 w 250"/>
                <a:gd name="T81" fmla="*/ 0 h 250"/>
                <a:gd name="T82" fmla="*/ 138 w 250"/>
                <a:gd name="T83" fmla="*/ 0 h 250"/>
                <a:gd name="T84" fmla="*/ 150 w 250"/>
                <a:gd name="T85" fmla="*/ 2 h 250"/>
                <a:gd name="T86" fmla="*/ 162 w 250"/>
                <a:gd name="T87" fmla="*/ 6 h 250"/>
                <a:gd name="T88" fmla="*/ 174 w 250"/>
                <a:gd name="T89" fmla="*/ 10 h 250"/>
                <a:gd name="T90" fmla="*/ 194 w 250"/>
                <a:gd name="T91" fmla="*/ 22 h 250"/>
                <a:gd name="T92" fmla="*/ 214 w 250"/>
                <a:gd name="T93" fmla="*/ 36 h 250"/>
                <a:gd name="T94" fmla="*/ 228 w 250"/>
                <a:gd name="T95" fmla="*/ 54 h 250"/>
                <a:gd name="T96" fmla="*/ 240 w 250"/>
                <a:gd name="T97" fmla="*/ 76 h 250"/>
                <a:gd name="T98" fmla="*/ 244 w 250"/>
                <a:gd name="T99" fmla="*/ 88 h 250"/>
                <a:gd name="T100" fmla="*/ 248 w 250"/>
                <a:gd name="T101" fmla="*/ 100 h 250"/>
                <a:gd name="T102" fmla="*/ 248 w 250"/>
                <a:gd name="T103" fmla="*/ 112 h 250"/>
                <a:gd name="T104" fmla="*/ 250 w 250"/>
                <a:gd name="T105" fmla="*/ 124 h 250"/>
                <a:gd name="T106" fmla="*/ 250 w 250"/>
                <a:gd name="T107" fmla="*/ 12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0" h="250">
                  <a:moveTo>
                    <a:pt x="250" y="124"/>
                  </a:moveTo>
                  <a:lnTo>
                    <a:pt x="250" y="124"/>
                  </a:lnTo>
                  <a:lnTo>
                    <a:pt x="248" y="138"/>
                  </a:lnTo>
                  <a:lnTo>
                    <a:pt x="248" y="150"/>
                  </a:lnTo>
                  <a:lnTo>
                    <a:pt x="244" y="162"/>
                  </a:lnTo>
                  <a:lnTo>
                    <a:pt x="240" y="172"/>
                  </a:lnTo>
                  <a:lnTo>
                    <a:pt x="228" y="194"/>
                  </a:lnTo>
                  <a:lnTo>
                    <a:pt x="214" y="212"/>
                  </a:lnTo>
                  <a:lnTo>
                    <a:pt x="194" y="228"/>
                  </a:lnTo>
                  <a:lnTo>
                    <a:pt x="174" y="240"/>
                  </a:lnTo>
                  <a:lnTo>
                    <a:pt x="162" y="244"/>
                  </a:lnTo>
                  <a:lnTo>
                    <a:pt x="150" y="246"/>
                  </a:lnTo>
                  <a:lnTo>
                    <a:pt x="138" y="248"/>
                  </a:lnTo>
                  <a:lnTo>
                    <a:pt x="124" y="250"/>
                  </a:lnTo>
                  <a:lnTo>
                    <a:pt x="124" y="250"/>
                  </a:lnTo>
                  <a:lnTo>
                    <a:pt x="112" y="248"/>
                  </a:lnTo>
                  <a:lnTo>
                    <a:pt x="100" y="246"/>
                  </a:lnTo>
                  <a:lnTo>
                    <a:pt x="88" y="244"/>
                  </a:lnTo>
                  <a:lnTo>
                    <a:pt x="76" y="240"/>
                  </a:lnTo>
                  <a:lnTo>
                    <a:pt x="56" y="228"/>
                  </a:lnTo>
                  <a:lnTo>
                    <a:pt x="36" y="212"/>
                  </a:lnTo>
                  <a:lnTo>
                    <a:pt x="22" y="194"/>
                  </a:lnTo>
                  <a:lnTo>
                    <a:pt x="10" y="172"/>
                  </a:lnTo>
                  <a:lnTo>
                    <a:pt x="6" y="162"/>
                  </a:lnTo>
                  <a:lnTo>
                    <a:pt x="2" y="150"/>
                  </a:lnTo>
                  <a:lnTo>
                    <a:pt x="0" y="138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2" y="100"/>
                  </a:lnTo>
                  <a:lnTo>
                    <a:pt x="6" y="88"/>
                  </a:lnTo>
                  <a:lnTo>
                    <a:pt x="10" y="76"/>
                  </a:lnTo>
                  <a:lnTo>
                    <a:pt x="22" y="54"/>
                  </a:lnTo>
                  <a:lnTo>
                    <a:pt x="36" y="36"/>
                  </a:lnTo>
                  <a:lnTo>
                    <a:pt x="56" y="22"/>
                  </a:lnTo>
                  <a:lnTo>
                    <a:pt x="76" y="10"/>
                  </a:lnTo>
                  <a:lnTo>
                    <a:pt x="88" y="6"/>
                  </a:lnTo>
                  <a:lnTo>
                    <a:pt x="100" y="2"/>
                  </a:lnTo>
                  <a:lnTo>
                    <a:pt x="112" y="0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38" y="0"/>
                  </a:lnTo>
                  <a:lnTo>
                    <a:pt x="150" y="2"/>
                  </a:lnTo>
                  <a:lnTo>
                    <a:pt x="162" y="6"/>
                  </a:lnTo>
                  <a:lnTo>
                    <a:pt x="174" y="10"/>
                  </a:lnTo>
                  <a:lnTo>
                    <a:pt x="194" y="22"/>
                  </a:lnTo>
                  <a:lnTo>
                    <a:pt x="214" y="36"/>
                  </a:lnTo>
                  <a:lnTo>
                    <a:pt x="228" y="54"/>
                  </a:lnTo>
                  <a:lnTo>
                    <a:pt x="240" y="76"/>
                  </a:lnTo>
                  <a:lnTo>
                    <a:pt x="244" y="88"/>
                  </a:lnTo>
                  <a:lnTo>
                    <a:pt x="248" y="100"/>
                  </a:lnTo>
                  <a:lnTo>
                    <a:pt x="248" y="112"/>
                  </a:lnTo>
                  <a:lnTo>
                    <a:pt x="250" y="124"/>
                  </a:lnTo>
                  <a:lnTo>
                    <a:pt x="250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14" name="Freeform 592"/>
            <p:cNvSpPr/>
            <p:nvPr/>
          </p:nvSpPr>
          <p:spPr bwMode="auto">
            <a:xfrm>
              <a:off x="2608264" y="5199063"/>
              <a:ext cx="396875" cy="396875"/>
            </a:xfrm>
            <a:custGeom>
              <a:avLst/>
              <a:gdLst>
                <a:gd name="T0" fmla="*/ 250 w 250"/>
                <a:gd name="T1" fmla="*/ 124 h 250"/>
                <a:gd name="T2" fmla="*/ 250 w 250"/>
                <a:gd name="T3" fmla="*/ 124 h 250"/>
                <a:gd name="T4" fmla="*/ 250 w 250"/>
                <a:gd name="T5" fmla="*/ 138 h 250"/>
                <a:gd name="T6" fmla="*/ 248 w 250"/>
                <a:gd name="T7" fmla="*/ 150 h 250"/>
                <a:gd name="T8" fmla="*/ 244 w 250"/>
                <a:gd name="T9" fmla="*/ 162 h 250"/>
                <a:gd name="T10" fmla="*/ 240 w 250"/>
                <a:gd name="T11" fmla="*/ 172 h 250"/>
                <a:gd name="T12" fmla="*/ 228 w 250"/>
                <a:gd name="T13" fmla="*/ 194 h 250"/>
                <a:gd name="T14" fmla="*/ 214 w 250"/>
                <a:gd name="T15" fmla="*/ 212 h 250"/>
                <a:gd name="T16" fmla="*/ 194 w 250"/>
                <a:gd name="T17" fmla="*/ 228 h 250"/>
                <a:gd name="T18" fmla="*/ 174 w 250"/>
                <a:gd name="T19" fmla="*/ 240 h 250"/>
                <a:gd name="T20" fmla="*/ 162 w 250"/>
                <a:gd name="T21" fmla="*/ 244 h 250"/>
                <a:gd name="T22" fmla="*/ 150 w 250"/>
                <a:gd name="T23" fmla="*/ 246 h 250"/>
                <a:gd name="T24" fmla="*/ 138 w 250"/>
                <a:gd name="T25" fmla="*/ 248 h 250"/>
                <a:gd name="T26" fmla="*/ 126 w 250"/>
                <a:gd name="T27" fmla="*/ 250 h 250"/>
                <a:gd name="T28" fmla="*/ 126 w 250"/>
                <a:gd name="T29" fmla="*/ 250 h 250"/>
                <a:gd name="T30" fmla="*/ 112 w 250"/>
                <a:gd name="T31" fmla="*/ 248 h 250"/>
                <a:gd name="T32" fmla="*/ 100 w 250"/>
                <a:gd name="T33" fmla="*/ 246 h 250"/>
                <a:gd name="T34" fmla="*/ 88 w 250"/>
                <a:gd name="T35" fmla="*/ 244 h 250"/>
                <a:gd name="T36" fmla="*/ 76 w 250"/>
                <a:gd name="T37" fmla="*/ 240 h 250"/>
                <a:gd name="T38" fmla="*/ 56 w 250"/>
                <a:gd name="T39" fmla="*/ 228 h 250"/>
                <a:gd name="T40" fmla="*/ 36 w 250"/>
                <a:gd name="T41" fmla="*/ 212 h 250"/>
                <a:gd name="T42" fmla="*/ 22 w 250"/>
                <a:gd name="T43" fmla="*/ 194 h 250"/>
                <a:gd name="T44" fmla="*/ 10 w 250"/>
                <a:gd name="T45" fmla="*/ 172 h 250"/>
                <a:gd name="T46" fmla="*/ 6 w 250"/>
                <a:gd name="T47" fmla="*/ 162 h 250"/>
                <a:gd name="T48" fmla="*/ 2 w 250"/>
                <a:gd name="T49" fmla="*/ 150 h 250"/>
                <a:gd name="T50" fmla="*/ 2 w 250"/>
                <a:gd name="T51" fmla="*/ 138 h 250"/>
                <a:gd name="T52" fmla="*/ 0 w 250"/>
                <a:gd name="T53" fmla="*/ 124 h 250"/>
                <a:gd name="T54" fmla="*/ 0 w 250"/>
                <a:gd name="T55" fmla="*/ 124 h 250"/>
                <a:gd name="T56" fmla="*/ 2 w 250"/>
                <a:gd name="T57" fmla="*/ 112 h 250"/>
                <a:gd name="T58" fmla="*/ 2 w 250"/>
                <a:gd name="T59" fmla="*/ 100 h 250"/>
                <a:gd name="T60" fmla="*/ 6 w 250"/>
                <a:gd name="T61" fmla="*/ 88 h 250"/>
                <a:gd name="T62" fmla="*/ 10 w 250"/>
                <a:gd name="T63" fmla="*/ 76 h 250"/>
                <a:gd name="T64" fmla="*/ 22 w 250"/>
                <a:gd name="T65" fmla="*/ 54 h 250"/>
                <a:gd name="T66" fmla="*/ 36 w 250"/>
                <a:gd name="T67" fmla="*/ 36 h 250"/>
                <a:gd name="T68" fmla="*/ 56 w 250"/>
                <a:gd name="T69" fmla="*/ 22 h 250"/>
                <a:gd name="T70" fmla="*/ 76 w 250"/>
                <a:gd name="T71" fmla="*/ 10 h 250"/>
                <a:gd name="T72" fmla="*/ 88 w 250"/>
                <a:gd name="T73" fmla="*/ 6 h 250"/>
                <a:gd name="T74" fmla="*/ 100 w 250"/>
                <a:gd name="T75" fmla="*/ 2 h 250"/>
                <a:gd name="T76" fmla="*/ 112 w 250"/>
                <a:gd name="T77" fmla="*/ 0 h 250"/>
                <a:gd name="T78" fmla="*/ 126 w 250"/>
                <a:gd name="T79" fmla="*/ 0 h 250"/>
                <a:gd name="T80" fmla="*/ 126 w 250"/>
                <a:gd name="T81" fmla="*/ 0 h 250"/>
                <a:gd name="T82" fmla="*/ 138 w 250"/>
                <a:gd name="T83" fmla="*/ 0 h 250"/>
                <a:gd name="T84" fmla="*/ 150 w 250"/>
                <a:gd name="T85" fmla="*/ 2 h 250"/>
                <a:gd name="T86" fmla="*/ 162 w 250"/>
                <a:gd name="T87" fmla="*/ 6 h 250"/>
                <a:gd name="T88" fmla="*/ 174 w 250"/>
                <a:gd name="T89" fmla="*/ 10 h 250"/>
                <a:gd name="T90" fmla="*/ 194 w 250"/>
                <a:gd name="T91" fmla="*/ 22 h 250"/>
                <a:gd name="T92" fmla="*/ 214 w 250"/>
                <a:gd name="T93" fmla="*/ 36 h 250"/>
                <a:gd name="T94" fmla="*/ 228 w 250"/>
                <a:gd name="T95" fmla="*/ 54 h 250"/>
                <a:gd name="T96" fmla="*/ 240 w 250"/>
                <a:gd name="T97" fmla="*/ 76 h 250"/>
                <a:gd name="T98" fmla="*/ 244 w 250"/>
                <a:gd name="T99" fmla="*/ 88 h 250"/>
                <a:gd name="T100" fmla="*/ 248 w 250"/>
                <a:gd name="T101" fmla="*/ 100 h 250"/>
                <a:gd name="T102" fmla="*/ 250 w 250"/>
                <a:gd name="T103" fmla="*/ 112 h 250"/>
                <a:gd name="T104" fmla="*/ 250 w 250"/>
                <a:gd name="T105" fmla="*/ 124 h 250"/>
                <a:gd name="T106" fmla="*/ 250 w 250"/>
                <a:gd name="T107" fmla="*/ 12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0" h="250">
                  <a:moveTo>
                    <a:pt x="250" y="124"/>
                  </a:moveTo>
                  <a:lnTo>
                    <a:pt x="250" y="124"/>
                  </a:lnTo>
                  <a:lnTo>
                    <a:pt x="250" y="138"/>
                  </a:lnTo>
                  <a:lnTo>
                    <a:pt x="248" y="150"/>
                  </a:lnTo>
                  <a:lnTo>
                    <a:pt x="244" y="162"/>
                  </a:lnTo>
                  <a:lnTo>
                    <a:pt x="240" y="172"/>
                  </a:lnTo>
                  <a:lnTo>
                    <a:pt x="228" y="194"/>
                  </a:lnTo>
                  <a:lnTo>
                    <a:pt x="214" y="212"/>
                  </a:lnTo>
                  <a:lnTo>
                    <a:pt x="194" y="228"/>
                  </a:lnTo>
                  <a:lnTo>
                    <a:pt x="174" y="240"/>
                  </a:lnTo>
                  <a:lnTo>
                    <a:pt x="162" y="244"/>
                  </a:lnTo>
                  <a:lnTo>
                    <a:pt x="150" y="246"/>
                  </a:lnTo>
                  <a:lnTo>
                    <a:pt x="138" y="248"/>
                  </a:lnTo>
                  <a:lnTo>
                    <a:pt x="126" y="250"/>
                  </a:lnTo>
                  <a:lnTo>
                    <a:pt x="126" y="250"/>
                  </a:lnTo>
                  <a:lnTo>
                    <a:pt x="112" y="248"/>
                  </a:lnTo>
                  <a:lnTo>
                    <a:pt x="100" y="246"/>
                  </a:lnTo>
                  <a:lnTo>
                    <a:pt x="88" y="244"/>
                  </a:lnTo>
                  <a:lnTo>
                    <a:pt x="76" y="240"/>
                  </a:lnTo>
                  <a:lnTo>
                    <a:pt x="56" y="228"/>
                  </a:lnTo>
                  <a:lnTo>
                    <a:pt x="36" y="212"/>
                  </a:lnTo>
                  <a:lnTo>
                    <a:pt x="22" y="194"/>
                  </a:lnTo>
                  <a:lnTo>
                    <a:pt x="10" y="172"/>
                  </a:lnTo>
                  <a:lnTo>
                    <a:pt x="6" y="162"/>
                  </a:lnTo>
                  <a:lnTo>
                    <a:pt x="2" y="150"/>
                  </a:lnTo>
                  <a:lnTo>
                    <a:pt x="2" y="138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12"/>
                  </a:lnTo>
                  <a:lnTo>
                    <a:pt x="2" y="100"/>
                  </a:lnTo>
                  <a:lnTo>
                    <a:pt x="6" y="88"/>
                  </a:lnTo>
                  <a:lnTo>
                    <a:pt x="10" y="76"/>
                  </a:lnTo>
                  <a:lnTo>
                    <a:pt x="22" y="54"/>
                  </a:lnTo>
                  <a:lnTo>
                    <a:pt x="36" y="36"/>
                  </a:lnTo>
                  <a:lnTo>
                    <a:pt x="56" y="22"/>
                  </a:lnTo>
                  <a:lnTo>
                    <a:pt x="76" y="10"/>
                  </a:lnTo>
                  <a:lnTo>
                    <a:pt x="88" y="6"/>
                  </a:lnTo>
                  <a:lnTo>
                    <a:pt x="100" y="2"/>
                  </a:lnTo>
                  <a:lnTo>
                    <a:pt x="112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8" y="0"/>
                  </a:lnTo>
                  <a:lnTo>
                    <a:pt x="150" y="2"/>
                  </a:lnTo>
                  <a:lnTo>
                    <a:pt x="162" y="6"/>
                  </a:lnTo>
                  <a:lnTo>
                    <a:pt x="174" y="10"/>
                  </a:lnTo>
                  <a:lnTo>
                    <a:pt x="194" y="22"/>
                  </a:lnTo>
                  <a:lnTo>
                    <a:pt x="214" y="36"/>
                  </a:lnTo>
                  <a:lnTo>
                    <a:pt x="228" y="54"/>
                  </a:lnTo>
                  <a:lnTo>
                    <a:pt x="240" y="76"/>
                  </a:lnTo>
                  <a:lnTo>
                    <a:pt x="244" y="88"/>
                  </a:lnTo>
                  <a:lnTo>
                    <a:pt x="248" y="100"/>
                  </a:lnTo>
                  <a:lnTo>
                    <a:pt x="250" y="112"/>
                  </a:lnTo>
                  <a:lnTo>
                    <a:pt x="250" y="124"/>
                  </a:lnTo>
                  <a:lnTo>
                    <a:pt x="250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15" name="Freeform 593"/>
            <p:cNvSpPr/>
            <p:nvPr/>
          </p:nvSpPr>
          <p:spPr bwMode="auto">
            <a:xfrm>
              <a:off x="7023102" y="4284663"/>
              <a:ext cx="644525" cy="539750"/>
            </a:xfrm>
            <a:custGeom>
              <a:avLst/>
              <a:gdLst>
                <a:gd name="T0" fmla="*/ 398 w 406"/>
                <a:gd name="T1" fmla="*/ 0 h 340"/>
                <a:gd name="T2" fmla="*/ 398 w 406"/>
                <a:gd name="T3" fmla="*/ 0 h 340"/>
                <a:gd name="T4" fmla="*/ 362 w 406"/>
                <a:gd name="T5" fmla="*/ 0 h 340"/>
                <a:gd name="T6" fmla="*/ 326 w 406"/>
                <a:gd name="T7" fmla="*/ 6 h 340"/>
                <a:gd name="T8" fmla="*/ 292 w 406"/>
                <a:gd name="T9" fmla="*/ 12 h 340"/>
                <a:gd name="T10" fmla="*/ 260 w 406"/>
                <a:gd name="T11" fmla="*/ 24 h 340"/>
                <a:gd name="T12" fmla="*/ 228 w 406"/>
                <a:gd name="T13" fmla="*/ 36 h 340"/>
                <a:gd name="T14" fmla="*/ 196 w 406"/>
                <a:gd name="T15" fmla="*/ 52 h 340"/>
                <a:gd name="T16" fmla="*/ 168 w 406"/>
                <a:gd name="T17" fmla="*/ 70 h 340"/>
                <a:gd name="T18" fmla="*/ 140 w 406"/>
                <a:gd name="T19" fmla="*/ 90 h 340"/>
                <a:gd name="T20" fmla="*/ 116 w 406"/>
                <a:gd name="T21" fmla="*/ 112 h 340"/>
                <a:gd name="T22" fmla="*/ 92 w 406"/>
                <a:gd name="T23" fmla="*/ 136 h 340"/>
                <a:gd name="T24" fmla="*/ 70 w 406"/>
                <a:gd name="T25" fmla="*/ 162 h 340"/>
                <a:gd name="T26" fmla="*/ 52 w 406"/>
                <a:gd name="T27" fmla="*/ 190 h 340"/>
                <a:gd name="T28" fmla="*/ 34 w 406"/>
                <a:gd name="T29" fmla="*/ 220 h 340"/>
                <a:gd name="T30" fmla="*/ 20 w 406"/>
                <a:gd name="T31" fmla="*/ 252 h 340"/>
                <a:gd name="T32" fmla="*/ 8 w 406"/>
                <a:gd name="T33" fmla="*/ 284 h 340"/>
                <a:gd name="T34" fmla="*/ 0 w 406"/>
                <a:gd name="T35" fmla="*/ 318 h 340"/>
                <a:gd name="T36" fmla="*/ 0 w 406"/>
                <a:gd name="T37" fmla="*/ 318 h 340"/>
                <a:gd name="T38" fmla="*/ 22 w 406"/>
                <a:gd name="T39" fmla="*/ 312 h 340"/>
                <a:gd name="T40" fmla="*/ 44 w 406"/>
                <a:gd name="T41" fmla="*/ 308 h 340"/>
                <a:gd name="T42" fmla="*/ 68 w 406"/>
                <a:gd name="T43" fmla="*/ 306 h 340"/>
                <a:gd name="T44" fmla="*/ 92 w 406"/>
                <a:gd name="T45" fmla="*/ 306 h 340"/>
                <a:gd name="T46" fmla="*/ 92 w 406"/>
                <a:gd name="T47" fmla="*/ 306 h 340"/>
                <a:gd name="T48" fmla="*/ 132 w 406"/>
                <a:gd name="T49" fmla="*/ 308 h 340"/>
                <a:gd name="T50" fmla="*/ 172 w 406"/>
                <a:gd name="T51" fmla="*/ 314 h 340"/>
                <a:gd name="T52" fmla="*/ 212 w 406"/>
                <a:gd name="T53" fmla="*/ 324 h 340"/>
                <a:gd name="T54" fmla="*/ 248 w 406"/>
                <a:gd name="T55" fmla="*/ 340 h 340"/>
                <a:gd name="T56" fmla="*/ 248 w 406"/>
                <a:gd name="T57" fmla="*/ 340 h 340"/>
                <a:gd name="T58" fmla="*/ 256 w 406"/>
                <a:gd name="T59" fmla="*/ 290 h 340"/>
                <a:gd name="T60" fmla="*/ 266 w 406"/>
                <a:gd name="T61" fmla="*/ 244 h 340"/>
                <a:gd name="T62" fmla="*/ 282 w 406"/>
                <a:gd name="T63" fmla="*/ 198 h 340"/>
                <a:gd name="T64" fmla="*/ 300 w 406"/>
                <a:gd name="T65" fmla="*/ 154 h 340"/>
                <a:gd name="T66" fmla="*/ 322 w 406"/>
                <a:gd name="T67" fmla="*/ 112 h 340"/>
                <a:gd name="T68" fmla="*/ 348 w 406"/>
                <a:gd name="T69" fmla="*/ 72 h 340"/>
                <a:gd name="T70" fmla="*/ 376 w 406"/>
                <a:gd name="T71" fmla="*/ 34 h 340"/>
                <a:gd name="T72" fmla="*/ 406 w 406"/>
                <a:gd name="T73" fmla="*/ 0 h 340"/>
                <a:gd name="T74" fmla="*/ 406 w 406"/>
                <a:gd name="T75" fmla="*/ 0 h 340"/>
                <a:gd name="T76" fmla="*/ 398 w 406"/>
                <a:gd name="T7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06" h="340">
                  <a:moveTo>
                    <a:pt x="398" y="0"/>
                  </a:moveTo>
                  <a:lnTo>
                    <a:pt x="398" y="0"/>
                  </a:lnTo>
                  <a:lnTo>
                    <a:pt x="362" y="0"/>
                  </a:lnTo>
                  <a:lnTo>
                    <a:pt x="326" y="6"/>
                  </a:lnTo>
                  <a:lnTo>
                    <a:pt x="292" y="12"/>
                  </a:lnTo>
                  <a:lnTo>
                    <a:pt x="260" y="24"/>
                  </a:lnTo>
                  <a:lnTo>
                    <a:pt x="228" y="36"/>
                  </a:lnTo>
                  <a:lnTo>
                    <a:pt x="196" y="52"/>
                  </a:lnTo>
                  <a:lnTo>
                    <a:pt x="168" y="70"/>
                  </a:lnTo>
                  <a:lnTo>
                    <a:pt x="140" y="90"/>
                  </a:lnTo>
                  <a:lnTo>
                    <a:pt x="116" y="112"/>
                  </a:lnTo>
                  <a:lnTo>
                    <a:pt x="92" y="136"/>
                  </a:lnTo>
                  <a:lnTo>
                    <a:pt x="70" y="162"/>
                  </a:lnTo>
                  <a:lnTo>
                    <a:pt x="52" y="190"/>
                  </a:lnTo>
                  <a:lnTo>
                    <a:pt x="34" y="220"/>
                  </a:lnTo>
                  <a:lnTo>
                    <a:pt x="20" y="252"/>
                  </a:lnTo>
                  <a:lnTo>
                    <a:pt x="8" y="284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22" y="312"/>
                  </a:lnTo>
                  <a:lnTo>
                    <a:pt x="44" y="308"/>
                  </a:lnTo>
                  <a:lnTo>
                    <a:pt x="68" y="306"/>
                  </a:lnTo>
                  <a:lnTo>
                    <a:pt x="92" y="306"/>
                  </a:lnTo>
                  <a:lnTo>
                    <a:pt x="92" y="306"/>
                  </a:lnTo>
                  <a:lnTo>
                    <a:pt x="132" y="308"/>
                  </a:lnTo>
                  <a:lnTo>
                    <a:pt x="172" y="314"/>
                  </a:lnTo>
                  <a:lnTo>
                    <a:pt x="212" y="324"/>
                  </a:lnTo>
                  <a:lnTo>
                    <a:pt x="248" y="340"/>
                  </a:lnTo>
                  <a:lnTo>
                    <a:pt x="248" y="340"/>
                  </a:lnTo>
                  <a:lnTo>
                    <a:pt x="256" y="290"/>
                  </a:lnTo>
                  <a:lnTo>
                    <a:pt x="266" y="244"/>
                  </a:lnTo>
                  <a:lnTo>
                    <a:pt x="282" y="198"/>
                  </a:lnTo>
                  <a:lnTo>
                    <a:pt x="300" y="154"/>
                  </a:lnTo>
                  <a:lnTo>
                    <a:pt x="322" y="112"/>
                  </a:lnTo>
                  <a:lnTo>
                    <a:pt x="348" y="72"/>
                  </a:lnTo>
                  <a:lnTo>
                    <a:pt x="376" y="34"/>
                  </a:lnTo>
                  <a:lnTo>
                    <a:pt x="406" y="0"/>
                  </a:lnTo>
                  <a:lnTo>
                    <a:pt x="406" y="0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16" name="Freeform 594"/>
            <p:cNvSpPr/>
            <p:nvPr/>
          </p:nvSpPr>
          <p:spPr bwMode="auto">
            <a:xfrm>
              <a:off x="7023102" y="4284663"/>
              <a:ext cx="644525" cy="539750"/>
            </a:xfrm>
            <a:custGeom>
              <a:avLst/>
              <a:gdLst>
                <a:gd name="T0" fmla="*/ 398 w 406"/>
                <a:gd name="T1" fmla="*/ 0 h 340"/>
                <a:gd name="T2" fmla="*/ 398 w 406"/>
                <a:gd name="T3" fmla="*/ 0 h 340"/>
                <a:gd name="T4" fmla="*/ 362 w 406"/>
                <a:gd name="T5" fmla="*/ 0 h 340"/>
                <a:gd name="T6" fmla="*/ 326 w 406"/>
                <a:gd name="T7" fmla="*/ 6 h 340"/>
                <a:gd name="T8" fmla="*/ 292 w 406"/>
                <a:gd name="T9" fmla="*/ 12 h 340"/>
                <a:gd name="T10" fmla="*/ 260 w 406"/>
                <a:gd name="T11" fmla="*/ 24 h 340"/>
                <a:gd name="T12" fmla="*/ 228 w 406"/>
                <a:gd name="T13" fmla="*/ 36 h 340"/>
                <a:gd name="T14" fmla="*/ 196 w 406"/>
                <a:gd name="T15" fmla="*/ 52 h 340"/>
                <a:gd name="T16" fmla="*/ 168 w 406"/>
                <a:gd name="T17" fmla="*/ 70 h 340"/>
                <a:gd name="T18" fmla="*/ 140 w 406"/>
                <a:gd name="T19" fmla="*/ 90 h 340"/>
                <a:gd name="T20" fmla="*/ 116 w 406"/>
                <a:gd name="T21" fmla="*/ 112 h 340"/>
                <a:gd name="T22" fmla="*/ 92 w 406"/>
                <a:gd name="T23" fmla="*/ 136 h 340"/>
                <a:gd name="T24" fmla="*/ 70 w 406"/>
                <a:gd name="T25" fmla="*/ 162 h 340"/>
                <a:gd name="T26" fmla="*/ 52 w 406"/>
                <a:gd name="T27" fmla="*/ 190 h 340"/>
                <a:gd name="T28" fmla="*/ 34 w 406"/>
                <a:gd name="T29" fmla="*/ 220 h 340"/>
                <a:gd name="T30" fmla="*/ 20 w 406"/>
                <a:gd name="T31" fmla="*/ 252 h 340"/>
                <a:gd name="T32" fmla="*/ 8 w 406"/>
                <a:gd name="T33" fmla="*/ 284 h 340"/>
                <a:gd name="T34" fmla="*/ 0 w 406"/>
                <a:gd name="T35" fmla="*/ 318 h 340"/>
                <a:gd name="T36" fmla="*/ 0 w 406"/>
                <a:gd name="T37" fmla="*/ 318 h 340"/>
                <a:gd name="T38" fmla="*/ 22 w 406"/>
                <a:gd name="T39" fmla="*/ 312 h 340"/>
                <a:gd name="T40" fmla="*/ 44 w 406"/>
                <a:gd name="T41" fmla="*/ 308 h 340"/>
                <a:gd name="T42" fmla="*/ 68 w 406"/>
                <a:gd name="T43" fmla="*/ 306 h 340"/>
                <a:gd name="T44" fmla="*/ 92 w 406"/>
                <a:gd name="T45" fmla="*/ 306 h 340"/>
                <a:gd name="T46" fmla="*/ 92 w 406"/>
                <a:gd name="T47" fmla="*/ 306 h 340"/>
                <a:gd name="T48" fmla="*/ 132 w 406"/>
                <a:gd name="T49" fmla="*/ 308 h 340"/>
                <a:gd name="T50" fmla="*/ 172 w 406"/>
                <a:gd name="T51" fmla="*/ 314 h 340"/>
                <a:gd name="T52" fmla="*/ 212 w 406"/>
                <a:gd name="T53" fmla="*/ 324 h 340"/>
                <a:gd name="T54" fmla="*/ 248 w 406"/>
                <a:gd name="T55" fmla="*/ 340 h 340"/>
                <a:gd name="T56" fmla="*/ 248 w 406"/>
                <a:gd name="T57" fmla="*/ 340 h 340"/>
                <a:gd name="T58" fmla="*/ 256 w 406"/>
                <a:gd name="T59" fmla="*/ 290 h 340"/>
                <a:gd name="T60" fmla="*/ 266 w 406"/>
                <a:gd name="T61" fmla="*/ 244 h 340"/>
                <a:gd name="T62" fmla="*/ 282 w 406"/>
                <a:gd name="T63" fmla="*/ 198 h 340"/>
                <a:gd name="T64" fmla="*/ 300 w 406"/>
                <a:gd name="T65" fmla="*/ 154 h 340"/>
                <a:gd name="T66" fmla="*/ 322 w 406"/>
                <a:gd name="T67" fmla="*/ 112 h 340"/>
                <a:gd name="T68" fmla="*/ 348 w 406"/>
                <a:gd name="T69" fmla="*/ 72 h 340"/>
                <a:gd name="T70" fmla="*/ 376 w 406"/>
                <a:gd name="T71" fmla="*/ 34 h 340"/>
                <a:gd name="T72" fmla="*/ 406 w 406"/>
                <a:gd name="T73" fmla="*/ 0 h 340"/>
                <a:gd name="T74" fmla="*/ 406 w 406"/>
                <a:gd name="T75" fmla="*/ 0 h 340"/>
                <a:gd name="T76" fmla="*/ 398 w 406"/>
                <a:gd name="T7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06" h="340">
                  <a:moveTo>
                    <a:pt x="398" y="0"/>
                  </a:moveTo>
                  <a:lnTo>
                    <a:pt x="398" y="0"/>
                  </a:lnTo>
                  <a:lnTo>
                    <a:pt x="362" y="0"/>
                  </a:lnTo>
                  <a:lnTo>
                    <a:pt x="326" y="6"/>
                  </a:lnTo>
                  <a:lnTo>
                    <a:pt x="292" y="12"/>
                  </a:lnTo>
                  <a:lnTo>
                    <a:pt x="260" y="24"/>
                  </a:lnTo>
                  <a:lnTo>
                    <a:pt x="228" y="36"/>
                  </a:lnTo>
                  <a:lnTo>
                    <a:pt x="196" y="52"/>
                  </a:lnTo>
                  <a:lnTo>
                    <a:pt x="168" y="70"/>
                  </a:lnTo>
                  <a:lnTo>
                    <a:pt x="140" y="90"/>
                  </a:lnTo>
                  <a:lnTo>
                    <a:pt x="116" y="112"/>
                  </a:lnTo>
                  <a:lnTo>
                    <a:pt x="92" y="136"/>
                  </a:lnTo>
                  <a:lnTo>
                    <a:pt x="70" y="162"/>
                  </a:lnTo>
                  <a:lnTo>
                    <a:pt x="52" y="190"/>
                  </a:lnTo>
                  <a:lnTo>
                    <a:pt x="34" y="220"/>
                  </a:lnTo>
                  <a:lnTo>
                    <a:pt x="20" y="252"/>
                  </a:lnTo>
                  <a:lnTo>
                    <a:pt x="8" y="284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22" y="312"/>
                  </a:lnTo>
                  <a:lnTo>
                    <a:pt x="44" y="308"/>
                  </a:lnTo>
                  <a:lnTo>
                    <a:pt x="68" y="306"/>
                  </a:lnTo>
                  <a:lnTo>
                    <a:pt x="92" y="306"/>
                  </a:lnTo>
                  <a:lnTo>
                    <a:pt x="92" y="306"/>
                  </a:lnTo>
                  <a:lnTo>
                    <a:pt x="132" y="308"/>
                  </a:lnTo>
                  <a:lnTo>
                    <a:pt x="172" y="314"/>
                  </a:lnTo>
                  <a:lnTo>
                    <a:pt x="212" y="324"/>
                  </a:lnTo>
                  <a:lnTo>
                    <a:pt x="248" y="340"/>
                  </a:lnTo>
                  <a:lnTo>
                    <a:pt x="248" y="340"/>
                  </a:lnTo>
                  <a:lnTo>
                    <a:pt x="256" y="290"/>
                  </a:lnTo>
                  <a:lnTo>
                    <a:pt x="266" y="244"/>
                  </a:lnTo>
                  <a:lnTo>
                    <a:pt x="282" y="198"/>
                  </a:lnTo>
                  <a:lnTo>
                    <a:pt x="300" y="154"/>
                  </a:lnTo>
                  <a:lnTo>
                    <a:pt x="322" y="112"/>
                  </a:lnTo>
                  <a:lnTo>
                    <a:pt x="348" y="72"/>
                  </a:lnTo>
                  <a:lnTo>
                    <a:pt x="376" y="34"/>
                  </a:lnTo>
                  <a:lnTo>
                    <a:pt x="406" y="0"/>
                  </a:lnTo>
                  <a:lnTo>
                    <a:pt x="406" y="0"/>
                  </a:lnTo>
                  <a:lnTo>
                    <a:pt x="3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17" name="Freeform 595"/>
            <p:cNvSpPr/>
            <p:nvPr/>
          </p:nvSpPr>
          <p:spPr bwMode="auto">
            <a:xfrm>
              <a:off x="7004052" y="4770438"/>
              <a:ext cx="663575" cy="809625"/>
            </a:xfrm>
            <a:custGeom>
              <a:avLst/>
              <a:gdLst>
                <a:gd name="T0" fmla="*/ 104 w 418"/>
                <a:gd name="T1" fmla="*/ 0 h 510"/>
                <a:gd name="T2" fmla="*/ 104 w 418"/>
                <a:gd name="T3" fmla="*/ 0 h 510"/>
                <a:gd name="T4" fmla="*/ 80 w 418"/>
                <a:gd name="T5" fmla="*/ 0 h 510"/>
                <a:gd name="T6" fmla="*/ 56 w 418"/>
                <a:gd name="T7" fmla="*/ 2 h 510"/>
                <a:gd name="T8" fmla="*/ 34 w 418"/>
                <a:gd name="T9" fmla="*/ 6 h 510"/>
                <a:gd name="T10" fmla="*/ 12 w 418"/>
                <a:gd name="T11" fmla="*/ 12 h 510"/>
                <a:gd name="T12" fmla="*/ 12 w 418"/>
                <a:gd name="T13" fmla="*/ 12 h 510"/>
                <a:gd name="T14" fmla="*/ 6 w 418"/>
                <a:gd name="T15" fmla="*/ 34 h 510"/>
                <a:gd name="T16" fmla="*/ 4 w 418"/>
                <a:gd name="T17" fmla="*/ 56 h 510"/>
                <a:gd name="T18" fmla="*/ 2 w 418"/>
                <a:gd name="T19" fmla="*/ 78 h 510"/>
                <a:gd name="T20" fmla="*/ 0 w 418"/>
                <a:gd name="T21" fmla="*/ 102 h 510"/>
                <a:gd name="T22" fmla="*/ 0 w 418"/>
                <a:gd name="T23" fmla="*/ 102 h 510"/>
                <a:gd name="T24" fmla="*/ 4 w 418"/>
                <a:gd name="T25" fmla="*/ 144 h 510"/>
                <a:gd name="T26" fmla="*/ 10 w 418"/>
                <a:gd name="T27" fmla="*/ 184 h 510"/>
                <a:gd name="T28" fmla="*/ 20 w 418"/>
                <a:gd name="T29" fmla="*/ 224 h 510"/>
                <a:gd name="T30" fmla="*/ 34 w 418"/>
                <a:gd name="T31" fmla="*/ 262 h 510"/>
                <a:gd name="T32" fmla="*/ 50 w 418"/>
                <a:gd name="T33" fmla="*/ 296 h 510"/>
                <a:gd name="T34" fmla="*/ 70 w 418"/>
                <a:gd name="T35" fmla="*/ 330 h 510"/>
                <a:gd name="T36" fmla="*/ 94 w 418"/>
                <a:gd name="T37" fmla="*/ 362 h 510"/>
                <a:gd name="T38" fmla="*/ 120 w 418"/>
                <a:gd name="T39" fmla="*/ 392 h 510"/>
                <a:gd name="T40" fmla="*/ 150 w 418"/>
                <a:gd name="T41" fmla="*/ 418 h 510"/>
                <a:gd name="T42" fmla="*/ 182 w 418"/>
                <a:gd name="T43" fmla="*/ 440 h 510"/>
                <a:gd name="T44" fmla="*/ 214 w 418"/>
                <a:gd name="T45" fmla="*/ 462 h 510"/>
                <a:gd name="T46" fmla="*/ 250 w 418"/>
                <a:gd name="T47" fmla="*/ 478 h 510"/>
                <a:gd name="T48" fmla="*/ 288 w 418"/>
                <a:gd name="T49" fmla="*/ 492 h 510"/>
                <a:gd name="T50" fmla="*/ 328 w 418"/>
                <a:gd name="T51" fmla="*/ 502 h 510"/>
                <a:gd name="T52" fmla="*/ 368 w 418"/>
                <a:gd name="T53" fmla="*/ 508 h 510"/>
                <a:gd name="T54" fmla="*/ 410 w 418"/>
                <a:gd name="T55" fmla="*/ 510 h 510"/>
                <a:gd name="T56" fmla="*/ 410 w 418"/>
                <a:gd name="T57" fmla="*/ 510 h 510"/>
                <a:gd name="T58" fmla="*/ 418 w 418"/>
                <a:gd name="T59" fmla="*/ 510 h 510"/>
                <a:gd name="T60" fmla="*/ 418 w 418"/>
                <a:gd name="T61" fmla="*/ 510 h 510"/>
                <a:gd name="T62" fmla="*/ 400 w 418"/>
                <a:gd name="T63" fmla="*/ 490 h 510"/>
                <a:gd name="T64" fmla="*/ 382 w 418"/>
                <a:gd name="T65" fmla="*/ 470 h 510"/>
                <a:gd name="T66" fmla="*/ 366 w 418"/>
                <a:gd name="T67" fmla="*/ 446 h 510"/>
                <a:gd name="T68" fmla="*/ 350 w 418"/>
                <a:gd name="T69" fmla="*/ 424 h 510"/>
                <a:gd name="T70" fmla="*/ 336 w 418"/>
                <a:gd name="T71" fmla="*/ 400 h 510"/>
                <a:gd name="T72" fmla="*/ 322 w 418"/>
                <a:gd name="T73" fmla="*/ 376 h 510"/>
                <a:gd name="T74" fmla="*/ 310 w 418"/>
                <a:gd name="T75" fmla="*/ 352 h 510"/>
                <a:gd name="T76" fmla="*/ 300 w 418"/>
                <a:gd name="T77" fmla="*/ 326 h 510"/>
                <a:gd name="T78" fmla="*/ 290 w 418"/>
                <a:gd name="T79" fmla="*/ 300 h 510"/>
                <a:gd name="T80" fmla="*/ 280 w 418"/>
                <a:gd name="T81" fmla="*/ 272 h 510"/>
                <a:gd name="T82" fmla="*/ 274 w 418"/>
                <a:gd name="T83" fmla="*/ 246 h 510"/>
                <a:gd name="T84" fmla="*/ 266 w 418"/>
                <a:gd name="T85" fmla="*/ 218 h 510"/>
                <a:gd name="T86" fmla="*/ 262 w 418"/>
                <a:gd name="T87" fmla="*/ 190 h 510"/>
                <a:gd name="T88" fmla="*/ 258 w 418"/>
                <a:gd name="T89" fmla="*/ 160 h 510"/>
                <a:gd name="T90" fmla="*/ 256 w 418"/>
                <a:gd name="T91" fmla="*/ 132 h 510"/>
                <a:gd name="T92" fmla="*/ 256 w 418"/>
                <a:gd name="T93" fmla="*/ 102 h 510"/>
                <a:gd name="T94" fmla="*/ 256 w 418"/>
                <a:gd name="T95" fmla="*/ 102 h 510"/>
                <a:gd name="T96" fmla="*/ 256 w 418"/>
                <a:gd name="T97" fmla="*/ 68 h 510"/>
                <a:gd name="T98" fmla="*/ 260 w 418"/>
                <a:gd name="T99" fmla="*/ 34 h 510"/>
                <a:gd name="T100" fmla="*/ 260 w 418"/>
                <a:gd name="T101" fmla="*/ 34 h 510"/>
                <a:gd name="T102" fmla="*/ 224 w 418"/>
                <a:gd name="T103" fmla="*/ 18 h 510"/>
                <a:gd name="T104" fmla="*/ 184 w 418"/>
                <a:gd name="T105" fmla="*/ 8 h 510"/>
                <a:gd name="T106" fmla="*/ 144 w 418"/>
                <a:gd name="T107" fmla="*/ 2 h 510"/>
                <a:gd name="T108" fmla="*/ 104 w 418"/>
                <a:gd name="T109" fmla="*/ 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18" h="510">
                  <a:moveTo>
                    <a:pt x="104" y="0"/>
                  </a:moveTo>
                  <a:lnTo>
                    <a:pt x="104" y="0"/>
                  </a:lnTo>
                  <a:lnTo>
                    <a:pt x="80" y="0"/>
                  </a:lnTo>
                  <a:lnTo>
                    <a:pt x="56" y="2"/>
                  </a:lnTo>
                  <a:lnTo>
                    <a:pt x="3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6" y="34"/>
                  </a:lnTo>
                  <a:lnTo>
                    <a:pt x="4" y="56"/>
                  </a:lnTo>
                  <a:lnTo>
                    <a:pt x="2" y="78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4" y="144"/>
                  </a:lnTo>
                  <a:lnTo>
                    <a:pt x="10" y="184"/>
                  </a:lnTo>
                  <a:lnTo>
                    <a:pt x="20" y="224"/>
                  </a:lnTo>
                  <a:lnTo>
                    <a:pt x="34" y="262"/>
                  </a:lnTo>
                  <a:lnTo>
                    <a:pt x="50" y="296"/>
                  </a:lnTo>
                  <a:lnTo>
                    <a:pt x="70" y="330"/>
                  </a:lnTo>
                  <a:lnTo>
                    <a:pt x="94" y="362"/>
                  </a:lnTo>
                  <a:lnTo>
                    <a:pt x="120" y="392"/>
                  </a:lnTo>
                  <a:lnTo>
                    <a:pt x="150" y="418"/>
                  </a:lnTo>
                  <a:lnTo>
                    <a:pt x="182" y="440"/>
                  </a:lnTo>
                  <a:lnTo>
                    <a:pt x="214" y="462"/>
                  </a:lnTo>
                  <a:lnTo>
                    <a:pt x="250" y="478"/>
                  </a:lnTo>
                  <a:lnTo>
                    <a:pt x="288" y="492"/>
                  </a:lnTo>
                  <a:lnTo>
                    <a:pt x="328" y="502"/>
                  </a:lnTo>
                  <a:lnTo>
                    <a:pt x="368" y="508"/>
                  </a:lnTo>
                  <a:lnTo>
                    <a:pt x="410" y="510"/>
                  </a:lnTo>
                  <a:lnTo>
                    <a:pt x="410" y="510"/>
                  </a:lnTo>
                  <a:lnTo>
                    <a:pt x="418" y="510"/>
                  </a:lnTo>
                  <a:lnTo>
                    <a:pt x="418" y="510"/>
                  </a:lnTo>
                  <a:lnTo>
                    <a:pt x="400" y="490"/>
                  </a:lnTo>
                  <a:lnTo>
                    <a:pt x="382" y="470"/>
                  </a:lnTo>
                  <a:lnTo>
                    <a:pt x="366" y="446"/>
                  </a:lnTo>
                  <a:lnTo>
                    <a:pt x="350" y="424"/>
                  </a:lnTo>
                  <a:lnTo>
                    <a:pt x="336" y="400"/>
                  </a:lnTo>
                  <a:lnTo>
                    <a:pt x="322" y="376"/>
                  </a:lnTo>
                  <a:lnTo>
                    <a:pt x="310" y="352"/>
                  </a:lnTo>
                  <a:lnTo>
                    <a:pt x="300" y="326"/>
                  </a:lnTo>
                  <a:lnTo>
                    <a:pt x="290" y="300"/>
                  </a:lnTo>
                  <a:lnTo>
                    <a:pt x="280" y="272"/>
                  </a:lnTo>
                  <a:lnTo>
                    <a:pt x="274" y="246"/>
                  </a:lnTo>
                  <a:lnTo>
                    <a:pt x="266" y="218"/>
                  </a:lnTo>
                  <a:lnTo>
                    <a:pt x="262" y="190"/>
                  </a:lnTo>
                  <a:lnTo>
                    <a:pt x="258" y="160"/>
                  </a:lnTo>
                  <a:lnTo>
                    <a:pt x="256" y="132"/>
                  </a:lnTo>
                  <a:lnTo>
                    <a:pt x="256" y="102"/>
                  </a:lnTo>
                  <a:lnTo>
                    <a:pt x="256" y="102"/>
                  </a:lnTo>
                  <a:lnTo>
                    <a:pt x="256" y="68"/>
                  </a:lnTo>
                  <a:lnTo>
                    <a:pt x="260" y="34"/>
                  </a:lnTo>
                  <a:lnTo>
                    <a:pt x="260" y="34"/>
                  </a:lnTo>
                  <a:lnTo>
                    <a:pt x="224" y="18"/>
                  </a:lnTo>
                  <a:lnTo>
                    <a:pt x="184" y="8"/>
                  </a:lnTo>
                  <a:lnTo>
                    <a:pt x="144" y="2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18" name="Freeform 596"/>
            <p:cNvSpPr/>
            <p:nvPr/>
          </p:nvSpPr>
          <p:spPr bwMode="auto">
            <a:xfrm>
              <a:off x="7004052" y="4770438"/>
              <a:ext cx="663575" cy="809625"/>
            </a:xfrm>
            <a:custGeom>
              <a:avLst/>
              <a:gdLst>
                <a:gd name="T0" fmla="*/ 104 w 418"/>
                <a:gd name="T1" fmla="*/ 0 h 510"/>
                <a:gd name="T2" fmla="*/ 104 w 418"/>
                <a:gd name="T3" fmla="*/ 0 h 510"/>
                <a:gd name="T4" fmla="*/ 80 w 418"/>
                <a:gd name="T5" fmla="*/ 0 h 510"/>
                <a:gd name="T6" fmla="*/ 56 w 418"/>
                <a:gd name="T7" fmla="*/ 2 h 510"/>
                <a:gd name="T8" fmla="*/ 34 w 418"/>
                <a:gd name="T9" fmla="*/ 6 h 510"/>
                <a:gd name="T10" fmla="*/ 12 w 418"/>
                <a:gd name="T11" fmla="*/ 12 h 510"/>
                <a:gd name="T12" fmla="*/ 12 w 418"/>
                <a:gd name="T13" fmla="*/ 12 h 510"/>
                <a:gd name="T14" fmla="*/ 6 w 418"/>
                <a:gd name="T15" fmla="*/ 34 h 510"/>
                <a:gd name="T16" fmla="*/ 4 w 418"/>
                <a:gd name="T17" fmla="*/ 56 h 510"/>
                <a:gd name="T18" fmla="*/ 2 w 418"/>
                <a:gd name="T19" fmla="*/ 78 h 510"/>
                <a:gd name="T20" fmla="*/ 0 w 418"/>
                <a:gd name="T21" fmla="*/ 102 h 510"/>
                <a:gd name="T22" fmla="*/ 0 w 418"/>
                <a:gd name="T23" fmla="*/ 102 h 510"/>
                <a:gd name="T24" fmla="*/ 4 w 418"/>
                <a:gd name="T25" fmla="*/ 144 h 510"/>
                <a:gd name="T26" fmla="*/ 10 w 418"/>
                <a:gd name="T27" fmla="*/ 184 h 510"/>
                <a:gd name="T28" fmla="*/ 20 w 418"/>
                <a:gd name="T29" fmla="*/ 224 h 510"/>
                <a:gd name="T30" fmla="*/ 34 w 418"/>
                <a:gd name="T31" fmla="*/ 262 h 510"/>
                <a:gd name="T32" fmla="*/ 50 w 418"/>
                <a:gd name="T33" fmla="*/ 296 h 510"/>
                <a:gd name="T34" fmla="*/ 70 w 418"/>
                <a:gd name="T35" fmla="*/ 330 h 510"/>
                <a:gd name="T36" fmla="*/ 94 w 418"/>
                <a:gd name="T37" fmla="*/ 362 h 510"/>
                <a:gd name="T38" fmla="*/ 120 w 418"/>
                <a:gd name="T39" fmla="*/ 392 h 510"/>
                <a:gd name="T40" fmla="*/ 150 w 418"/>
                <a:gd name="T41" fmla="*/ 418 h 510"/>
                <a:gd name="T42" fmla="*/ 182 w 418"/>
                <a:gd name="T43" fmla="*/ 440 h 510"/>
                <a:gd name="T44" fmla="*/ 214 w 418"/>
                <a:gd name="T45" fmla="*/ 462 h 510"/>
                <a:gd name="T46" fmla="*/ 250 w 418"/>
                <a:gd name="T47" fmla="*/ 478 h 510"/>
                <a:gd name="T48" fmla="*/ 288 w 418"/>
                <a:gd name="T49" fmla="*/ 492 h 510"/>
                <a:gd name="T50" fmla="*/ 328 w 418"/>
                <a:gd name="T51" fmla="*/ 502 h 510"/>
                <a:gd name="T52" fmla="*/ 368 w 418"/>
                <a:gd name="T53" fmla="*/ 508 h 510"/>
                <a:gd name="T54" fmla="*/ 410 w 418"/>
                <a:gd name="T55" fmla="*/ 510 h 510"/>
                <a:gd name="T56" fmla="*/ 410 w 418"/>
                <a:gd name="T57" fmla="*/ 510 h 510"/>
                <a:gd name="T58" fmla="*/ 418 w 418"/>
                <a:gd name="T59" fmla="*/ 510 h 510"/>
                <a:gd name="T60" fmla="*/ 418 w 418"/>
                <a:gd name="T61" fmla="*/ 510 h 510"/>
                <a:gd name="T62" fmla="*/ 400 w 418"/>
                <a:gd name="T63" fmla="*/ 490 h 510"/>
                <a:gd name="T64" fmla="*/ 382 w 418"/>
                <a:gd name="T65" fmla="*/ 470 h 510"/>
                <a:gd name="T66" fmla="*/ 366 w 418"/>
                <a:gd name="T67" fmla="*/ 446 h 510"/>
                <a:gd name="T68" fmla="*/ 350 w 418"/>
                <a:gd name="T69" fmla="*/ 424 h 510"/>
                <a:gd name="T70" fmla="*/ 336 w 418"/>
                <a:gd name="T71" fmla="*/ 400 h 510"/>
                <a:gd name="T72" fmla="*/ 322 w 418"/>
                <a:gd name="T73" fmla="*/ 376 h 510"/>
                <a:gd name="T74" fmla="*/ 310 w 418"/>
                <a:gd name="T75" fmla="*/ 352 h 510"/>
                <a:gd name="T76" fmla="*/ 300 w 418"/>
                <a:gd name="T77" fmla="*/ 326 h 510"/>
                <a:gd name="T78" fmla="*/ 290 w 418"/>
                <a:gd name="T79" fmla="*/ 300 h 510"/>
                <a:gd name="T80" fmla="*/ 280 w 418"/>
                <a:gd name="T81" fmla="*/ 272 h 510"/>
                <a:gd name="T82" fmla="*/ 274 w 418"/>
                <a:gd name="T83" fmla="*/ 246 h 510"/>
                <a:gd name="T84" fmla="*/ 266 w 418"/>
                <a:gd name="T85" fmla="*/ 218 h 510"/>
                <a:gd name="T86" fmla="*/ 262 w 418"/>
                <a:gd name="T87" fmla="*/ 190 h 510"/>
                <a:gd name="T88" fmla="*/ 258 w 418"/>
                <a:gd name="T89" fmla="*/ 160 h 510"/>
                <a:gd name="T90" fmla="*/ 256 w 418"/>
                <a:gd name="T91" fmla="*/ 132 h 510"/>
                <a:gd name="T92" fmla="*/ 256 w 418"/>
                <a:gd name="T93" fmla="*/ 102 h 510"/>
                <a:gd name="T94" fmla="*/ 256 w 418"/>
                <a:gd name="T95" fmla="*/ 102 h 510"/>
                <a:gd name="T96" fmla="*/ 256 w 418"/>
                <a:gd name="T97" fmla="*/ 68 h 510"/>
                <a:gd name="T98" fmla="*/ 260 w 418"/>
                <a:gd name="T99" fmla="*/ 34 h 510"/>
                <a:gd name="T100" fmla="*/ 260 w 418"/>
                <a:gd name="T101" fmla="*/ 34 h 510"/>
                <a:gd name="T102" fmla="*/ 224 w 418"/>
                <a:gd name="T103" fmla="*/ 18 h 510"/>
                <a:gd name="T104" fmla="*/ 184 w 418"/>
                <a:gd name="T105" fmla="*/ 8 h 510"/>
                <a:gd name="T106" fmla="*/ 144 w 418"/>
                <a:gd name="T107" fmla="*/ 2 h 510"/>
                <a:gd name="T108" fmla="*/ 104 w 418"/>
                <a:gd name="T109" fmla="*/ 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18" h="510">
                  <a:moveTo>
                    <a:pt x="104" y="0"/>
                  </a:moveTo>
                  <a:lnTo>
                    <a:pt x="104" y="0"/>
                  </a:lnTo>
                  <a:lnTo>
                    <a:pt x="80" y="0"/>
                  </a:lnTo>
                  <a:lnTo>
                    <a:pt x="56" y="2"/>
                  </a:lnTo>
                  <a:lnTo>
                    <a:pt x="3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6" y="34"/>
                  </a:lnTo>
                  <a:lnTo>
                    <a:pt x="4" y="56"/>
                  </a:lnTo>
                  <a:lnTo>
                    <a:pt x="2" y="78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4" y="144"/>
                  </a:lnTo>
                  <a:lnTo>
                    <a:pt x="10" y="184"/>
                  </a:lnTo>
                  <a:lnTo>
                    <a:pt x="20" y="224"/>
                  </a:lnTo>
                  <a:lnTo>
                    <a:pt x="34" y="262"/>
                  </a:lnTo>
                  <a:lnTo>
                    <a:pt x="50" y="296"/>
                  </a:lnTo>
                  <a:lnTo>
                    <a:pt x="70" y="330"/>
                  </a:lnTo>
                  <a:lnTo>
                    <a:pt x="94" y="362"/>
                  </a:lnTo>
                  <a:lnTo>
                    <a:pt x="120" y="392"/>
                  </a:lnTo>
                  <a:lnTo>
                    <a:pt x="150" y="418"/>
                  </a:lnTo>
                  <a:lnTo>
                    <a:pt x="182" y="440"/>
                  </a:lnTo>
                  <a:lnTo>
                    <a:pt x="214" y="462"/>
                  </a:lnTo>
                  <a:lnTo>
                    <a:pt x="250" y="478"/>
                  </a:lnTo>
                  <a:lnTo>
                    <a:pt x="288" y="492"/>
                  </a:lnTo>
                  <a:lnTo>
                    <a:pt x="328" y="502"/>
                  </a:lnTo>
                  <a:lnTo>
                    <a:pt x="368" y="508"/>
                  </a:lnTo>
                  <a:lnTo>
                    <a:pt x="410" y="510"/>
                  </a:lnTo>
                  <a:lnTo>
                    <a:pt x="410" y="510"/>
                  </a:lnTo>
                  <a:lnTo>
                    <a:pt x="418" y="510"/>
                  </a:lnTo>
                  <a:lnTo>
                    <a:pt x="418" y="510"/>
                  </a:lnTo>
                  <a:lnTo>
                    <a:pt x="400" y="490"/>
                  </a:lnTo>
                  <a:lnTo>
                    <a:pt x="382" y="470"/>
                  </a:lnTo>
                  <a:lnTo>
                    <a:pt x="366" y="446"/>
                  </a:lnTo>
                  <a:lnTo>
                    <a:pt x="350" y="424"/>
                  </a:lnTo>
                  <a:lnTo>
                    <a:pt x="336" y="400"/>
                  </a:lnTo>
                  <a:lnTo>
                    <a:pt x="322" y="376"/>
                  </a:lnTo>
                  <a:lnTo>
                    <a:pt x="310" y="352"/>
                  </a:lnTo>
                  <a:lnTo>
                    <a:pt x="300" y="326"/>
                  </a:lnTo>
                  <a:lnTo>
                    <a:pt x="290" y="300"/>
                  </a:lnTo>
                  <a:lnTo>
                    <a:pt x="280" y="272"/>
                  </a:lnTo>
                  <a:lnTo>
                    <a:pt x="274" y="246"/>
                  </a:lnTo>
                  <a:lnTo>
                    <a:pt x="266" y="218"/>
                  </a:lnTo>
                  <a:lnTo>
                    <a:pt x="262" y="190"/>
                  </a:lnTo>
                  <a:lnTo>
                    <a:pt x="258" y="160"/>
                  </a:lnTo>
                  <a:lnTo>
                    <a:pt x="256" y="132"/>
                  </a:lnTo>
                  <a:lnTo>
                    <a:pt x="256" y="102"/>
                  </a:lnTo>
                  <a:lnTo>
                    <a:pt x="256" y="102"/>
                  </a:lnTo>
                  <a:lnTo>
                    <a:pt x="256" y="68"/>
                  </a:lnTo>
                  <a:lnTo>
                    <a:pt x="260" y="34"/>
                  </a:lnTo>
                  <a:lnTo>
                    <a:pt x="260" y="34"/>
                  </a:lnTo>
                  <a:lnTo>
                    <a:pt x="224" y="18"/>
                  </a:lnTo>
                  <a:lnTo>
                    <a:pt x="184" y="8"/>
                  </a:lnTo>
                  <a:lnTo>
                    <a:pt x="144" y="2"/>
                  </a:lnTo>
                  <a:lnTo>
                    <a:pt x="10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19" name="Freeform 597"/>
            <p:cNvSpPr/>
            <p:nvPr/>
          </p:nvSpPr>
          <p:spPr bwMode="auto">
            <a:xfrm>
              <a:off x="7667627" y="3989388"/>
              <a:ext cx="1631950" cy="1885950"/>
            </a:xfrm>
            <a:custGeom>
              <a:avLst/>
              <a:gdLst>
                <a:gd name="T0" fmla="*/ 400 w 1028"/>
                <a:gd name="T1" fmla="*/ 0 h 1188"/>
                <a:gd name="T2" fmla="*/ 308 w 1028"/>
                <a:gd name="T3" fmla="*/ 12 h 1188"/>
                <a:gd name="T4" fmla="*/ 222 w 1028"/>
                <a:gd name="T5" fmla="*/ 38 h 1188"/>
                <a:gd name="T6" fmla="*/ 140 w 1028"/>
                <a:gd name="T7" fmla="*/ 76 h 1188"/>
                <a:gd name="T8" fmla="*/ 66 w 1028"/>
                <a:gd name="T9" fmla="*/ 126 h 1188"/>
                <a:gd name="T10" fmla="*/ 0 w 1028"/>
                <a:gd name="T11" fmla="*/ 186 h 1188"/>
                <a:gd name="T12" fmla="*/ 82 w 1028"/>
                <a:gd name="T13" fmla="*/ 196 h 1188"/>
                <a:gd name="T14" fmla="*/ 192 w 1028"/>
                <a:gd name="T15" fmla="*/ 238 h 1188"/>
                <a:gd name="T16" fmla="*/ 284 w 1028"/>
                <a:gd name="T17" fmla="*/ 308 h 1188"/>
                <a:gd name="T18" fmla="*/ 352 w 1028"/>
                <a:gd name="T19" fmla="*/ 402 h 1188"/>
                <a:gd name="T20" fmla="*/ 392 w 1028"/>
                <a:gd name="T21" fmla="*/ 512 h 1188"/>
                <a:gd name="T22" fmla="*/ 400 w 1028"/>
                <a:gd name="T23" fmla="*/ 594 h 1188"/>
                <a:gd name="T24" fmla="*/ 384 w 1028"/>
                <a:gd name="T25" fmla="*/ 706 h 1188"/>
                <a:gd name="T26" fmla="*/ 340 w 1028"/>
                <a:gd name="T27" fmla="*/ 806 h 1188"/>
                <a:gd name="T28" fmla="*/ 274 w 1028"/>
                <a:gd name="T29" fmla="*/ 890 h 1188"/>
                <a:gd name="T30" fmla="*/ 186 w 1028"/>
                <a:gd name="T31" fmla="*/ 954 h 1188"/>
                <a:gd name="T32" fmla="*/ 82 w 1028"/>
                <a:gd name="T33" fmla="*/ 992 h 1188"/>
                <a:gd name="T34" fmla="*/ 32 w 1028"/>
                <a:gd name="T35" fmla="*/ 1034 h 1188"/>
                <a:gd name="T36" fmla="*/ 72 w 1028"/>
                <a:gd name="T37" fmla="*/ 1068 h 1188"/>
                <a:gd name="T38" fmla="*/ 140 w 1028"/>
                <a:gd name="T39" fmla="*/ 1112 h 1188"/>
                <a:gd name="T40" fmla="*/ 214 w 1028"/>
                <a:gd name="T41" fmla="*/ 1148 h 1188"/>
                <a:gd name="T42" fmla="*/ 292 w 1028"/>
                <a:gd name="T43" fmla="*/ 1172 h 1188"/>
                <a:gd name="T44" fmla="*/ 376 w 1028"/>
                <a:gd name="T45" fmla="*/ 1186 h 1188"/>
                <a:gd name="T46" fmla="*/ 432 w 1028"/>
                <a:gd name="T47" fmla="*/ 1188 h 1188"/>
                <a:gd name="T48" fmla="*/ 524 w 1028"/>
                <a:gd name="T49" fmla="*/ 1182 h 1188"/>
                <a:gd name="T50" fmla="*/ 610 w 1028"/>
                <a:gd name="T51" fmla="*/ 1162 h 1188"/>
                <a:gd name="T52" fmla="*/ 690 w 1028"/>
                <a:gd name="T53" fmla="*/ 1130 h 1188"/>
                <a:gd name="T54" fmla="*/ 766 w 1028"/>
                <a:gd name="T55" fmla="*/ 1088 h 1188"/>
                <a:gd name="T56" fmla="*/ 832 w 1028"/>
                <a:gd name="T57" fmla="*/ 1034 h 1188"/>
                <a:gd name="T58" fmla="*/ 892 w 1028"/>
                <a:gd name="T59" fmla="*/ 972 h 1188"/>
                <a:gd name="T60" fmla="*/ 942 w 1028"/>
                <a:gd name="T61" fmla="*/ 902 h 1188"/>
                <a:gd name="T62" fmla="*/ 980 w 1028"/>
                <a:gd name="T63" fmla="*/ 826 h 1188"/>
                <a:gd name="T64" fmla="*/ 1008 w 1028"/>
                <a:gd name="T65" fmla="*/ 742 h 1188"/>
                <a:gd name="T66" fmla="*/ 1024 w 1028"/>
                <a:gd name="T67" fmla="*/ 654 h 1188"/>
                <a:gd name="T68" fmla="*/ 1028 w 1028"/>
                <a:gd name="T69" fmla="*/ 594 h 1188"/>
                <a:gd name="T70" fmla="*/ 1020 w 1028"/>
                <a:gd name="T71" fmla="*/ 504 h 1188"/>
                <a:gd name="T72" fmla="*/ 1000 w 1028"/>
                <a:gd name="T73" fmla="*/ 418 h 1188"/>
                <a:gd name="T74" fmla="*/ 968 w 1028"/>
                <a:gd name="T75" fmla="*/ 336 h 1188"/>
                <a:gd name="T76" fmla="*/ 926 w 1028"/>
                <a:gd name="T77" fmla="*/ 262 h 1188"/>
                <a:gd name="T78" fmla="*/ 874 w 1028"/>
                <a:gd name="T79" fmla="*/ 194 h 1188"/>
                <a:gd name="T80" fmla="*/ 812 w 1028"/>
                <a:gd name="T81" fmla="*/ 134 h 1188"/>
                <a:gd name="T82" fmla="*/ 742 w 1028"/>
                <a:gd name="T83" fmla="*/ 86 h 1188"/>
                <a:gd name="T84" fmla="*/ 664 w 1028"/>
                <a:gd name="T85" fmla="*/ 46 h 1188"/>
                <a:gd name="T86" fmla="*/ 582 w 1028"/>
                <a:gd name="T87" fmla="*/ 18 h 1188"/>
                <a:gd name="T88" fmla="*/ 494 w 1028"/>
                <a:gd name="T89" fmla="*/ 2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8" h="1188">
                  <a:moveTo>
                    <a:pt x="432" y="0"/>
                  </a:moveTo>
                  <a:lnTo>
                    <a:pt x="432" y="0"/>
                  </a:lnTo>
                  <a:lnTo>
                    <a:pt x="400" y="0"/>
                  </a:lnTo>
                  <a:lnTo>
                    <a:pt x="370" y="2"/>
                  </a:lnTo>
                  <a:lnTo>
                    <a:pt x="338" y="6"/>
                  </a:lnTo>
                  <a:lnTo>
                    <a:pt x="308" y="12"/>
                  </a:lnTo>
                  <a:lnTo>
                    <a:pt x="278" y="20"/>
                  </a:lnTo>
                  <a:lnTo>
                    <a:pt x="250" y="28"/>
                  </a:lnTo>
                  <a:lnTo>
                    <a:pt x="222" y="38"/>
                  </a:lnTo>
                  <a:lnTo>
                    <a:pt x="194" y="50"/>
                  </a:lnTo>
                  <a:lnTo>
                    <a:pt x="166" y="62"/>
                  </a:lnTo>
                  <a:lnTo>
                    <a:pt x="140" y="76"/>
                  </a:lnTo>
                  <a:lnTo>
                    <a:pt x="114" y="92"/>
                  </a:lnTo>
                  <a:lnTo>
                    <a:pt x="90" y="108"/>
                  </a:lnTo>
                  <a:lnTo>
                    <a:pt x="66" y="126"/>
                  </a:lnTo>
                  <a:lnTo>
                    <a:pt x="44" y="144"/>
                  </a:lnTo>
                  <a:lnTo>
                    <a:pt x="22" y="16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42" y="188"/>
                  </a:lnTo>
                  <a:lnTo>
                    <a:pt x="82" y="196"/>
                  </a:lnTo>
                  <a:lnTo>
                    <a:pt x="120" y="206"/>
                  </a:lnTo>
                  <a:lnTo>
                    <a:pt x="156" y="220"/>
                  </a:lnTo>
                  <a:lnTo>
                    <a:pt x="192" y="238"/>
                  </a:lnTo>
                  <a:lnTo>
                    <a:pt x="224" y="258"/>
                  </a:lnTo>
                  <a:lnTo>
                    <a:pt x="256" y="282"/>
                  </a:lnTo>
                  <a:lnTo>
                    <a:pt x="284" y="308"/>
                  </a:lnTo>
                  <a:lnTo>
                    <a:pt x="310" y="336"/>
                  </a:lnTo>
                  <a:lnTo>
                    <a:pt x="332" y="368"/>
                  </a:lnTo>
                  <a:lnTo>
                    <a:pt x="352" y="402"/>
                  </a:lnTo>
                  <a:lnTo>
                    <a:pt x="370" y="436"/>
                  </a:lnTo>
                  <a:lnTo>
                    <a:pt x="382" y="474"/>
                  </a:lnTo>
                  <a:lnTo>
                    <a:pt x="392" y="512"/>
                  </a:lnTo>
                  <a:lnTo>
                    <a:pt x="398" y="552"/>
                  </a:lnTo>
                  <a:lnTo>
                    <a:pt x="400" y="594"/>
                  </a:lnTo>
                  <a:lnTo>
                    <a:pt x="400" y="594"/>
                  </a:lnTo>
                  <a:lnTo>
                    <a:pt x="398" y="632"/>
                  </a:lnTo>
                  <a:lnTo>
                    <a:pt x="394" y="670"/>
                  </a:lnTo>
                  <a:lnTo>
                    <a:pt x="384" y="706"/>
                  </a:lnTo>
                  <a:lnTo>
                    <a:pt x="374" y="742"/>
                  </a:lnTo>
                  <a:lnTo>
                    <a:pt x="358" y="774"/>
                  </a:lnTo>
                  <a:lnTo>
                    <a:pt x="340" y="806"/>
                  </a:lnTo>
                  <a:lnTo>
                    <a:pt x="320" y="836"/>
                  </a:lnTo>
                  <a:lnTo>
                    <a:pt x="298" y="864"/>
                  </a:lnTo>
                  <a:lnTo>
                    <a:pt x="274" y="890"/>
                  </a:lnTo>
                  <a:lnTo>
                    <a:pt x="246" y="914"/>
                  </a:lnTo>
                  <a:lnTo>
                    <a:pt x="216" y="936"/>
                  </a:lnTo>
                  <a:lnTo>
                    <a:pt x="186" y="954"/>
                  </a:lnTo>
                  <a:lnTo>
                    <a:pt x="152" y="970"/>
                  </a:lnTo>
                  <a:lnTo>
                    <a:pt x="118" y="982"/>
                  </a:lnTo>
                  <a:lnTo>
                    <a:pt x="82" y="992"/>
                  </a:lnTo>
                  <a:lnTo>
                    <a:pt x="46" y="1000"/>
                  </a:lnTo>
                  <a:lnTo>
                    <a:pt x="46" y="1000"/>
                  </a:lnTo>
                  <a:lnTo>
                    <a:pt x="32" y="1034"/>
                  </a:lnTo>
                  <a:lnTo>
                    <a:pt x="32" y="1034"/>
                  </a:lnTo>
                  <a:lnTo>
                    <a:pt x="52" y="1052"/>
                  </a:lnTo>
                  <a:lnTo>
                    <a:pt x="72" y="1068"/>
                  </a:lnTo>
                  <a:lnTo>
                    <a:pt x="94" y="1084"/>
                  </a:lnTo>
                  <a:lnTo>
                    <a:pt x="118" y="1098"/>
                  </a:lnTo>
                  <a:lnTo>
                    <a:pt x="140" y="1112"/>
                  </a:lnTo>
                  <a:lnTo>
                    <a:pt x="164" y="1126"/>
                  </a:lnTo>
                  <a:lnTo>
                    <a:pt x="188" y="1136"/>
                  </a:lnTo>
                  <a:lnTo>
                    <a:pt x="214" y="1148"/>
                  </a:lnTo>
                  <a:lnTo>
                    <a:pt x="240" y="1156"/>
                  </a:lnTo>
                  <a:lnTo>
                    <a:pt x="266" y="1166"/>
                  </a:lnTo>
                  <a:lnTo>
                    <a:pt x="292" y="1172"/>
                  </a:lnTo>
                  <a:lnTo>
                    <a:pt x="320" y="1178"/>
                  </a:lnTo>
                  <a:lnTo>
                    <a:pt x="348" y="1182"/>
                  </a:lnTo>
                  <a:lnTo>
                    <a:pt x="376" y="1186"/>
                  </a:lnTo>
                  <a:lnTo>
                    <a:pt x="404" y="1188"/>
                  </a:lnTo>
                  <a:lnTo>
                    <a:pt x="432" y="1188"/>
                  </a:lnTo>
                  <a:lnTo>
                    <a:pt x="432" y="1188"/>
                  </a:lnTo>
                  <a:lnTo>
                    <a:pt x="464" y="1188"/>
                  </a:lnTo>
                  <a:lnTo>
                    <a:pt x="494" y="1186"/>
                  </a:lnTo>
                  <a:lnTo>
                    <a:pt x="524" y="1182"/>
                  </a:lnTo>
                  <a:lnTo>
                    <a:pt x="552" y="1176"/>
                  </a:lnTo>
                  <a:lnTo>
                    <a:pt x="582" y="1170"/>
                  </a:lnTo>
                  <a:lnTo>
                    <a:pt x="610" y="1162"/>
                  </a:lnTo>
                  <a:lnTo>
                    <a:pt x="638" y="1152"/>
                  </a:lnTo>
                  <a:lnTo>
                    <a:pt x="664" y="1142"/>
                  </a:lnTo>
                  <a:lnTo>
                    <a:pt x="690" y="1130"/>
                  </a:lnTo>
                  <a:lnTo>
                    <a:pt x="716" y="1118"/>
                  </a:lnTo>
                  <a:lnTo>
                    <a:pt x="742" y="1102"/>
                  </a:lnTo>
                  <a:lnTo>
                    <a:pt x="766" y="1088"/>
                  </a:lnTo>
                  <a:lnTo>
                    <a:pt x="788" y="1070"/>
                  </a:lnTo>
                  <a:lnTo>
                    <a:pt x="812" y="1054"/>
                  </a:lnTo>
                  <a:lnTo>
                    <a:pt x="832" y="1034"/>
                  </a:lnTo>
                  <a:lnTo>
                    <a:pt x="854" y="1014"/>
                  </a:lnTo>
                  <a:lnTo>
                    <a:pt x="874" y="994"/>
                  </a:lnTo>
                  <a:lnTo>
                    <a:pt x="892" y="972"/>
                  </a:lnTo>
                  <a:lnTo>
                    <a:pt x="910" y="950"/>
                  </a:lnTo>
                  <a:lnTo>
                    <a:pt x="926" y="926"/>
                  </a:lnTo>
                  <a:lnTo>
                    <a:pt x="942" y="902"/>
                  </a:lnTo>
                  <a:lnTo>
                    <a:pt x="956" y="878"/>
                  </a:lnTo>
                  <a:lnTo>
                    <a:pt x="968" y="852"/>
                  </a:lnTo>
                  <a:lnTo>
                    <a:pt x="980" y="826"/>
                  </a:lnTo>
                  <a:lnTo>
                    <a:pt x="992" y="798"/>
                  </a:lnTo>
                  <a:lnTo>
                    <a:pt x="1000" y="770"/>
                  </a:lnTo>
                  <a:lnTo>
                    <a:pt x="1008" y="742"/>
                  </a:lnTo>
                  <a:lnTo>
                    <a:pt x="1016" y="714"/>
                  </a:lnTo>
                  <a:lnTo>
                    <a:pt x="1020" y="684"/>
                  </a:lnTo>
                  <a:lnTo>
                    <a:pt x="1024" y="654"/>
                  </a:lnTo>
                  <a:lnTo>
                    <a:pt x="1026" y="624"/>
                  </a:lnTo>
                  <a:lnTo>
                    <a:pt x="1028" y="594"/>
                  </a:lnTo>
                  <a:lnTo>
                    <a:pt x="1028" y="594"/>
                  </a:lnTo>
                  <a:lnTo>
                    <a:pt x="1026" y="564"/>
                  </a:lnTo>
                  <a:lnTo>
                    <a:pt x="1024" y="534"/>
                  </a:lnTo>
                  <a:lnTo>
                    <a:pt x="1020" y="504"/>
                  </a:lnTo>
                  <a:lnTo>
                    <a:pt x="1016" y="474"/>
                  </a:lnTo>
                  <a:lnTo>
                    <a:pt x="1008" y="446"/>
                  </a:lnTo>
                  <a:lnTo>
                    <a:pt x="1000" y="418"/>
                  </a:lnTo>
                  <a:lnTo>
                    <a:pt x="992" y="390"/>
                  </a:lnTo>
                  <a:lnTo>
                    <a:pt x="980" y="362"/>
                  </a:lnTo>
                  <a:lnTo>
                    <a:pt x="968" y="336"/>
                  </a:lnTo>
                  <a:lnTo>
                    <a:pt x="956" y="310"/>
                  </a:lnTo>
                  <a:lnTo>
                    <a:pt x="942" y="286"/>
                  </a:lnTo>
                  <a:lnTo>
                    <a:pt x="926" y="262"/>
                  </a:lnTo>
                  <a:lnTo>
                    <a:pt x="910" y="238"/>
                  </a:lnTo>
                  <a:lnTo>
                    <a:pt x="892" y="216"/>
                  </a:lnTo>
                  <a:lnTo>
                    <a:pt x="874" y="194"/>
                  </a:lnTo>
                  <a:lnTo>
                    <a:pt x="854" y="174"/>
                  </a:lnTo>
                  <a:lnTo>
                    <a:pt x="832" y="154"/>
                  </a:lnTo>
                  <a:lnTo>
                    <a:pt x="812" y="134"/>
                  </a:lnTo>
                  <a:lnTo>
                    <a:pt x="788" y="118"/>
                  </a:lnTo>
                  <a:lnTo>
                    <a:pt x="766" y="100"/>
                  </a:lnTo>
                  <a:lnTo>
                    <a:pt x="742" y="86"/>
                  </a:lnTo>
                  <a:lnTo>
                    <a:pt x="716" y="70"/>
                  </a:lnTo>
                  <a:lnTo>
                    <a:pt x="690" y="58"/>
                  </a:lnTo>
                  <a:lnTo>
                    <a:pt x="664" y="46"/>
                  </a:lnTo>
                  <a:lnTo>
                    <a:pt x="638" y="36"/>
                  </a:lnTo>
                  <a:lnTo>
                    <a:pt x="610" y="26"/>
                  </a:lnTo>
                  <a:lnTo>
                    <a:pt x="582" y="18"/>
                  </a:lnTo>
                  <a:lnTo>
                    <a:pt x="552" y="12"/>
                  </a:lnTo>
                  <a:lnTo>
                    <a:pt x="524" y="6"/>
                  </a:lnTo>
                  <a:lnTo>
                    <a:pt x="494" y="2"/>
                  </a:lnTo>
                  <a:lnTo>
                    <a:pt x="464" y="0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76" name="Freeform 598"/>
            <p:cNvSpPr/>
            <p:nvPr/>
          </p:nvSpPr>
          <p:spPr bwMode="auto">
            <a:xfrm>
              <a:off x="7667627" y="3989388"/>
              <a:ext cx="1631950" cy="1885950"/>
            </a:xfrm>
            <a:custGeom>
              <a:avLst/>
              <a:gdLst>
                <a:gd name="T0" fmla="*/ 400 w 1028"/>
                <a:gd name="T1" fmla="*/ 0 h 1188"/>
                <a:gd name="T2" fmla="*/ 308 w 1028"/>
                <a:gd name="T3" fmla="*/ 12 h 1188"/>
                <a:gd name="T4" fmla="*/ 222 w 1028"/>
                <a:gd name="T5" fmla="*/ 38 h 1188"/>
                <a:gd name="T6" fmla="*/ 140 w 1028"/>
                <a:gd name="T7" fmla="*/ 76 h 1188"/>
                <a:gd name="T8" fmla="*/ 66 w 1028"/>
                <a:gd name="T9" fmla="*/ 126 h 1188"/>
                <a:gd name="T10" fmla="*/ 0 w 1028"/>
                <a:gd name="T11" fmla="*/ 186 h 1188"/>
                <a:gd name="T12" fmla="*/ 82 w 1028"/>
                <a:gd name="T13" fmla="*/ 196 h 1188"/>
                <a:gd name="T14" fmla="*/ 192 w 1028"/>
                <a:gd name="T15" fmla="*/ 238 h 1188"/>
                <a:gd name="T16" fmla="*/ 284 w 1028"/>
                <a:gd name="T17" fmla="*/ 308 h 1188"/>
                <a:gd name="T18" fmla="*/ 352 w 1028"/>
                <a:gd name="T19" fmla="*/ 402 h 1188"/>
                <a:gd name="T20" fmla="*/ 392 w 1028"/>
                <a:gd name="T21" fmla="*/ 512 h 1188"/>
                <a:gd name="T22" fmla="*/ 400 w 1028"/>
                <a:gd name="T23" fmla="*/ 594 h 1188"/>
                <a:gd name="T24" fmla="*/ 384 w 1028"/>
                <a:gd name="T25" fmla="*/ 706 h 1188"/>
                <a:gd name="T26" fmla="*/ 340 w 1028"/>
                <a:gd name="T27" fmla="*/ 806 h 1188"/>
                <a:gd name="T28" fmla="*/ 274 w 1028"/>
                <a:gd name="T29" fmla="*/ 890 h 1188"/>
                <a:gd name="T30" fmla="*/ 186 w 1028"/>
                <a:gd name="T31" fmla="*/ 954 h 1188"/>
                <a:gd name="T32" fmla="*/ 82 w 1028"/>
                <a:gd name="T33" fmla="*/ 992 h 1188"/>
                <a:gd name="T34" fmla="*/ 32 w 1028"/>
                <a:gd name="T35" fmla="*/ 1034 h 1188"/>
                <a:gd name="T36" fmla="*/ 72 w 1028"/>
                <a:gd name="T37" fmla="*/ 1068 h 1188"/>
                <a:gd name="T38" fmla="*/ 140 w 1028"/>
                <a:gd name="T39" fmla="*/ 1112 h 1188"/>
                <a:gd name="T40" fmla="*/ 214 w 1028"/>
                <a:gd name="T41" fmla="*/ 1148 h 1188"/>
                <a:gd name="T42" fmla="*/ 292 w 1028"/>
                <a:gd name="T43" fmla="*/ 1172 h 1188"/>
                <a:gd name="T44" fmla="*/ 376 w 1028"/>
                <a:gd name="T45" fmla="*/ 1186 h 1188"/>
                <a:gd name="T46" fmla="*/ 432 w 1028"/>
                <a:gd name="T47" fmla="*/ 1188 h 1188"/>
                <a:gd name="T48" fmla="*/ 524 w 1028"/>
                <a:gd name="T49" fmla="*/ 1182 h 1188"/>
                <a:gd name="T50" fmla="*/ 610 w 1028"/>
                <a:gd name="T51" fmla="*/ 1162 h 1188"/>
                <a:gd name="T52" fmla="*/ 690 w 1028"/>
                <a:gd name="T53" fmla="*/ 1130 h 1188"/>
                <a:gd name="T54" fmla="*/ 766 w 1028"/>
                <a:gd name="T55" fmla="*/ 1088 h 1188"/>
                <a:gd name="T56" fmla="*/ 832 w 1028"/>
                <a:gd name="T57" fmla="*/ 1034 h 1188"/>
                <a:gd name="T58" fmla="*/ 892 w 1028"/>
                <a:gd name="T59" fmla="*/ 972 h 1188"/>
                <a:gd name="T60" fmla="*/ 942 w 1028"/>
                <a:gd name="T61" fmla="*/ 902 h 1188"/>
                <a:gd name="T62" fmla="*/ 980 w 1028"/>
                <a:gd name="T63" fmla="*/ 826 h 1188"/>
                <a:gd name="T64" fmla="*/ 1008 w 1028"/>
                <a:gd name="T65" fmla="*/ 742 h 1188"/>
                <a:gd name="T66" fmla="*/ 1024 w 1028"/>
                <a:gd name="T67" fmla="*/ 654 h 1188"/>
                <a:gd name="T68" fmla="*/ 1028 w 1028"/>
                <a:gd name="T69" fmla="*/ 594 h 1188"/>
                <a:gd name="T70" fmla="*/ 1020 w 1028"/>
                <a:gd name="T71" fmla="*/ 504 h 1188"/>
                <a:gd name="T72" fmla="*/ 1000 w 1028"/>
                <a:gd name="T73" fmla="*/ 418 h 1188"/>
                <a:gd name="T74" fmla="*/ 968 w 1028"/>
                <a:gd name="T75" fmla="*/ 336 h 1188"/>
                <a:gd name="T76" fmla="*/ 926 w 1028"/>
                <a:gd name="T77" fmla="*/ 262 h 1188"/>
                <a:gd name="T78" fmla="*/ 874 w 1028"/>
                <a:gd name="T79" fmla="*/ 194 h 1188"/>
                <a:gd name="T80" fmla="*/ 812 w 1028"/>
                <a:gd name="T81" fmla="*/ 134 h 1188"/>
                <a:gd name="T82" fmla="*/ 742 w 1028"/>
                <a:gd name="T83" fmla="*/ 86 h 1188"/>
                <a:gd name="T84" fmla="*/ 664 w 1028"/>
                <a:gd name="T85" fmla="*/ 46 h 1188"/>
                <a:gd name="T86" fmla="*/ 582 w 1028"/>
                <a:gd name="T87" fmla="*/ 18 h 1188"/>
                <a:gd name="T88" fmla="*/ 494 w 1028"/>
                <a:gd name="T89" fmla="*/ 2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8" h="1188">
                  <a:moveTo>
                    <a:pt x="432" y="0"/>
                  </a:moveTo>
                  <a:lnTo>
                    <a:pt x="432" y="0"/>
                  </a:lnTo>
                  <a:lnTo>
                    <a:pt x="400" y="0"/>
                  </a:lnTo>
                  <a:lnTo>
                    <a:pt x="370" y="2"/>
                  </a:lnTo>
                  <a:lnTo>
                    <a:pt x="338" y="6"/>
                  </a:lnTo>
                  <a:lnTo>
                    <a:pt x="308" y="12"/>
                  </a:lnTo>
                  <a:lnTo>
                    <a:pt x="278" y="20"/>
                  </a:lnTo>
                  <a:lnTo>
                    <a:pt x="250" y="28"/>
                  </a:lnTo>
                  <a:lnTo>
                    <a:pt x="222" y="38"/>
                  </a:lnTo>
                  <a:lnTo>
                    <a:pt x="194" y="50"/>
                  </a:lnTo>
                  <a:lnTo>
                    <a:pt x="166" y="62"/>
                  </a:lnTo>
                  <a:lnTo>
                    <a:pt x="140" y="76"/>
                  </a:lnTo>
                  <a:lnTo>
                    <a:pt x="114" y="92"/>
                  </a:lnTo>
                  <a:lnTo>
                    <a:pt x="90" y="108"/>
                  </a:lnTo>
                  <a:lnTo>
                    <a:pt x="66" y="126"/>
                  </a:lnTo>
                  <a:lnTo>
                    <a:pt x="44" y="144"/>
                  </a:lnTo>
                  <a:lnTo>
                    <a:pt x="22" y="16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42" y="188"/>
                  </a:lnTo>
                  <a:lnTo>
                    <a:pt x="82" y="196"/>
                  </a:lnTo>
                  <a:lnTo>
                    <a:pt x="120" y="206"/>
                  </a:lnTo>
                  <a:lnTo>
                    <a:pt x="156" y="220"/>
                  </a:lnTo>
                  <a:lnTo>
                    <a:pt x="192" y="238"/>
                  </a:lnTo>
                  <a:lnTo>
                    <a:pt x="224" y="258"/>
                  </a:lnTo>
                  <a:lnTo>
                    <a:pt x="256" y="282"/>
                  </a:lnTo>
                  <a:lnTo>
                    <a:pt x="284" y="308"/>
                  </a:lnTo>
                  <a:lnTo>
                    <a:pt x="310" y="336"/>
                  </a:lnTo>
                  <a:lnTo>
                    <a:pt x="332" y="368"/>
                  </a:lnTo>
                  <a:lnTo>
                    <a:pt x="352" y="402"/>
                  </a:lnTo>
                  <a:lnTo>
                    <a:pt x="370" y="436"/>
                  </a:lnTo>
                  <a:lnTo>
                    <a:pt x="382" y="474"/>
                  </a:lnTo>
                  <a:lnTo>
                    <a:pt x="392" y="512"/>
                  </a:lnTo>
                  <a:lnTo>
                    <a:pt x="398" y="552"/>
                  </a:lnTo>
                  <a:lnTo>
                    <a:pt x="400" y="594"/>
                  </a:lnTo>
                  <a:lnTo>
                    <a:pt x="400" y="594"/>
                  </a:lnTo>
                  <a:lnTo>
                    <a:pt x="398" y="632"/>
                  </a:lnTo>
                  <a:lnTo>
                    <a:pt x="394" y="670"/>
                  </a:lnTo>
                  <a:lnTo>
                    <a:pt x="384" y="706"/>
                  </a:lnTo>
                  <a:lnTo>
                    <a:pt x="374" y="742"/>
                  </a:lnTo>
                  <a:lnTo>
                    <a:pt x="358" y="774"/>
                  </a:lnTo>
                  <a:lnTo>
                    <a:pt x="340" y="806"/>
                  </a:lnTo>
                  <a:lnTo>
                    <a:pt x="320" y="836"/>
                  </a:lnTo>
                  <a:lnTo>
                    <a:pt x="298" y="864"/>
                  </a:lnTo>
                  <a:lnTo>
                    <a:pt x="274" y="890"/>
                  </a:lnTo>
                  <a:lnTo>
                    <a:pt x="246" y="914"/>
                  </a:lnTo>
                  <a:lnTo>
                    <a:pt x="216" y="936"/>
                  </a:lnTo>
                  <a:lnTo>
                    <a:pt x="186" y="954"/>
                  </a:lnTo>
                  <a:lnTo>
                    <a:pt x="152" y="970"/>
                  </a:lnTo>
                  <a:lnTo>
                    <a:pt x="118" y="982"/>
                  </a:lnTo>
                  <a:lnTo>
                    <a:pt x="82" y="992"/>
                  </a:lnTo>
                  <a:lnTo>
                    <a:pt x="46" y="1000"/>
                  </a:lnTo>
                  <a:lnTo>
                    <a:pt x="46" y="1000"/>
                  </a:lnTo>
                  <a:lnTo>
                    <a:pt x="32" y="1034"/>
                  </a:lnTo>
                  <a:lnTo>
                    <a:pt x="32" y="1034"/>
                  </a:lnTo>
                  <a:lnTo>
                    <a:pt x="52" y="1052"/>
                  </a:lnTo>
                  <a:lnTo>
                    <a:pt x="72" y="1068"/>
                  </a:lnTo>
                  <a:lnTo>
                    <a:pt x="94" y="1084"/>
                  </a:lnTo>
                  <a:lnTo>
                    <a:pt x="118" y="1098"/>
                  </a:lnTo>
                  <a:lnTo>
                    <a:pt x="140" y="1112"/>
                  </a:lnTo>
                  <a:lnTo>
                    <a:pt x="164" y="1126"/>
                  </a:lnTo>
                  <a:lnTo>
                    <a:pt x="188" y="1136"/>
                  </a:lnTo>
                  <a:lnTo>
                    <a:pt x="214" y="1148"/>
                  </a:lnTo>
                  <a:lnTo>
                    <a:pt x="240" y="1156"/>
                  </a:lnTo>
                  <a:lnTo>
                    <a:pt x="266" y="1166"/>
                  </a:lnTo>
                  <a:lnTo>
                    <a:pt x="292" y="1172"/>
                  </a:lnTo>
                  <a:lnTo>
                    <a:pt x="320" y="1178"/>
                  </a:lnTo>
                  <a:lnTo>
                    <a:pt x="348" y="1182"/>
                  </a:lnTo>
                  <a:lnTo>
                    <a:pt x="376" y="1186"/>
                  </a:lnTo>
                  <a:lnTo>
                    <a:pt x="404" y="1188"/>
                  </a:lnTo>
                  <a:lnTo>
                    <a:pt x="432" y="1188"/>
                  </a:lnTo>
                  <a:lnTo>
                    <a:pt x="432" y="1188"/>
                  </a:lnTo>
                  <a:lnTo>
                    <a:pt x="464" y="1188"/>
                  </a:lnTo>
                  <a:lnTo>
                    <a:pt x="494" y="1186"/>
                  </a:lnTo>
                  <a:lnTo>
                    <a:pt x="524" y="1182"/>
                  </a:lnTo>
                  <a:lnTo>
                    <a:pt x="552" y="1176"/>
                  </a:lnTo>
                  <a:lnTo>
                    <a:pt x="582" y="1170"/>
                  </a:lnTo>
                  <a:lnTo>
                    <a:pt x="610" y="1162"/>
                  </a:lnTo>
                  <a:lnTo>
                    <a:pt x="638" y="1152"/>
                  </a:lnTo>
                  <a:lnTo>
                    <a:pt x="664" y="1142"/>
                  </a:lnTo>
                  <a:lnTo>
                    <a:pt x="690" y="1130"/>
                  </a:lnTo>
                  <a:lnTo>
                    <a:pt x="716" y="1118"/>
                  </a:lnTo>
                  <a:lnTo>
                    <a:pt x="742" y="1102"/>
                  </a:lnTo>
                  <a:lnTo>
                    <a:pt x="766" y="1088"/>
                  </a:lnTo>
                  <a:lnTo>
                    <a:pt x="788" y="1070"/>
                  </a:lnTo>
                  <a:lnTo>
                    <a:pt x="812" y="1054"/>
                  </a:lnTo>
                  <a:lnTo>
                    <a:pt x="832" y="1034"/>
                  </a:lnTo>
                  <a:lnTo>
                    <a:pt x="854" y="1014"/>
                  </a:lnTo>
                  <a:lnTo>
                    <a:pt x="874" y="994"/>
                  </a:lnTo>
                  <a:lnTo>
                    <a:pt x="892" y="972"/>
                  </a:lnTo>
                  <a:lnTo>
                    <a:pt x="910" y="950"/>
                  </a:lnTo>
                  <a:lnTo>
                    <a:pt x="926" y="926"/>
                  </a:lnTo>
                  <a:lnTo>
                    <a:pt x="942" y="902"/>
                  </a:lnTo>
                  <a:lnTo>
                    <a:pt x="956" y="878"/>
                  </a:lnTo>
                  <a:lnTo>
                    <a:pt x="968" y="852"/>
                  </a:lnTo>
                  <a:lnTo>
                    <a:pt x="980" y="826"/>
                  </a:lnTo>
                  <a:lnTo>
                    <a:pt x="992" y="798"/>
                  </a:lnTo>
                  <a:lnTo>
                    <a:pt x="1000" y="770"/>
                  </a:lnTo>
                  <a:lnTo>
                    <a:pt x="1008" y="742"/>
                  </a:lnTo>
                  <a:lnTo>
                    <a:pt x="1016" y="714"/>
                  </a:lnTo>
                  <a:lnTo>
                    <a:pt x="1020" y="684"/>
                  </a:lnTo>
                  <a:lnTo>
                    <a:pt x="1024" y="654"/>
                  </a:lnTo>
                  <a:lnTo>
                    <a:pt x="1026" y="624"/>
                  </a:lnTo>
                  <a:lnTo>
                    <a:pt x="1028" y="594"/>
                  </a:lnTo>
                  <a:lnTo>
                    <a:pt x="1028" y="594"/>
                  </a:lnTo>
                  <a:lnTo>
                    <a:pt x="1026" y="564"/>
                  </a:lnTo>
                  <a:lnTo>
                    <a:pt x="1024" y="534"/>
                  </a:lnTo>
                  <a:lnTo>
                    <a:pt x="1020" y="504"/>
                  </a:lnTo>
                  <a:lnTo>
                    <a:pt x="1016" y="474"/>
                  </a:lnTo>
                  <a:lnTo>
                    <a:pt x="1008" y="446"/>
                  </a:lnTo>
                  <a:lnTo>
                    <a:pt x="1000" y="418"/>
                  </a:lnTo>
                  <a:lnTo>
                    <a:pt x="992" y="390"/>
                  </a:lnTo>
                  <a:lnTo>
                    <a:pt x="980" y="362"/>
                  </a:lnTo>
                  <a:lnTo>
                    <a:pt x="968" y="336"/>
                  </a:lnTo>
                  <a:lnTo>
                    <a:pt x="956" y="310"/>
                  </a:lnTo>
                  <a:lnTo>
                    <a:pt x="942" y="286"/>
                  </a:lnTo>
                  <a:lnTo>
                    <a:pt x="926" y="262"/>
                  </a:lnTo>
                  <a:lnTo>
                    <a:pt x="910" y="238"/>
                  </a:lnTo>
                  <a:lnTo>
                    <a:pt x="892" y="216"/>
                  </a:lnTo>
                  <a:lnTo>
                    <a:pt x="874" y="194"/>
                  </a:lnTo>
                  <a:lnTo>
                    <a:pt x="854" y="174"/>
                  </a:lnTo>
                  <a:lnTo>
                    <a:pt x="832" y="154"/>
                  </a:lnTo>
                  <a:lnTo>
                    <a:pt x="812" y="134"/>
                  </a:lnTo>
                  <a:lnTo>
                    <a:pt x="788" y="118"/>
                  </a:lnTo>
                  <a:lnTo>
                    <a:pt x="766" y="100"/>
                  </a:lnTo>
                  <a:lnTo>
                    <a:pt x="742" y="86"/>
                  </a:lnTo>
                  <a:lnTo>
                    <a:pt x="716" y="70"/>
                  </a:lnTo>
                  <a:lnTo>
                    <a:pt x="690" y="58"/>
                  </a:lnTo>
                  <a:lnTo>
                    <a:pt x="664" y="46"/>
                  </a:lnTo>
                  <a:lnTo>
                    <a:pt x="638" y="36"/>
                  </a:lnTo>
                  <a:lnTo>
                    <a:pt x="610" y="26"/>
                  </a:lnTo>
                  <a:lnTo>
                    <a:pt x="582" y="18"/>
                  </a:lnTo>
                  <a:lnTo>
                    <a:pt x="552" y="12"/>
                  </a:lnTo>
                  <a:lnTo>
                    <a:pt x="524" y="6"/>
                  </a:lnTo>
                  <a:lnTo>
                    <a:pt x="494" y="2"/>
                  </a:lnTo>
                  <a:lnTo>
                    <a:pt x="464" y="0"/>
                  </a:lnTo>
                  <a:lnTo>
                    <a:pt x="4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77" name="Freeform 599"/>
            <p:cNvSpPr/>
            <p:nvPr/>
          </p:nvSpPr>
          <p:spPr bwMode="auto">
            <a:xfrm>
              <a:off x="7667627" y="5576888"/>
              <a:ext cx="73025" cy="53975"/>
            </a:xfrm>
            <a:custGeom>
              <a:avLst/>
              <a:gdLst>
                <a:gd name="T0" fmla="*/ 46 w 46"/>
                <a:gd name="T1" fmla="*/ 0 h 34"/>
                <a:gd name="T2" fmla="*/ 46 w 46"/>
                <a:gd name="T3" fmla="*/ 0 h 34"/>
                <a:gd name="T4" fmla="*/ 22 w 46"/>
                <a:gd name="T5" fmla="*/ 2 h 34"/>
                <a:gd name="T6" fmla="*/ 0 w 46"/>
                <a:gd name="T7" fmla="*/ 2 h 34"/>
                <a:gd name="T8" fmla="*/ 0 w 46"/>
                <a:gd name="T9" fmla="*/ 2 h 34"/>
                <a:gd name="T10" fmla="*/ 32 w 46"/>
                <a:gd name="T11" fmla="*/ 34 h 34"/>
                <a:gd name="T12" fmla="*/ 32 w 46"/>
                <a:gd name="T13" fmla="*/ 34 h 34"/>
                <a:gd name="T14" fmla="*/ 46 w 46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4">
                  <a:moveTo>
                    <a:pt x="46" y="0"/>
                  </a:moveTo>
                  <a:lnTo>
                    <a:pt x="46" y="0"/>
                  </a:lnTo>
                  <a:lnTo>
                    <a:pt x="2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78" name="Freeform 600"/>
            <p:cNvSpPr/>
            <p:nvPr/>
          </p:nvSpPr>
          <p:spPr bwMode="auto">
            <a:xfrm>
              <a:off x="7667627" y="5576888"/>
              <a:ext cx="73025" cy="53975"/>
            </a:xfrm>
            <a:custGeom>
              <a:avLst/>
              <a:gdLst>
                <a:gd name="T0" fmla="*/ 46 w 46"/>
                <a:gd name="T1" fmla="*/ 0 h 34"/>
                <a:gd name="T2" fmla="*/ 46 w 46"/>
                <a:gd name="T3" fmla="*/ 0 h 34"/>
                <a:gd name="T4" fmla="*/ 22 w 46"/>
                <a:gd name="T5" fmla="*/ 2 h 34"/>
                <a:gd name="T6" fmla="*/ 0 w 46"/>
                <a:gd name="T7" fmla="*/ 2 h 34"/>
                <a:gd name="T8" fmla="*/ 0 w 46"/>
                <a:gd name="T9" fmla="*/ 2 h 34"/>
                <a:gd name="T10" fmla="*/ 32 w 46"/>
                <a:gd name="T11" fmla="*/ 34 h 34"/>
                <a:gd name="T12" fmla="*/ 32 w 46"/>
                <a:gd name="T13" fmla="*/ 34 h 34"/>
                <a:gd name="T14" fmla="*/ 46 w 46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4">
                  <a:moveTo>
                    <a:pt x="46" y="0"/>
                  </a:moveTo>
                  <a:lnTo>
                    <a:pt x="46" y="0"/>
                  </a:lnTo>
                  <a:lnTo>
                    <a:pt x="2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79" name="Freeform 601"/>
            <p:cNvSpPr/>
            <p:nvPr/>
          </p:nvSpPr>
          <p:spPr bwMode="auto">
            <a:xfrm>
              <a:off x="7416802" y="4284663"/>
              <a:ext cx="885825" cy="1292225"/>
            </a:xfrm>
            <a:custGeom>
              <a:avLst/>
              <a:gdLst>
                <a:gd name="T0" fmla="*/ 158 w 558"/>
                <a:gd name="T1" fmla="*/ 0 h 814"/>
                <a:gd name="T2" fmla="*/ 100 w 558"/>
                <a:gd name="T3" fmla="*/ 72 h 814"/>
                <a:gd name="T4" fmla="*/ 52 w 558"/>
                <a:gd name="T5" fmla="*/ 154 h 814"/>
                <a:gd name="T6" fmla="*/ 18 w 558"/>
                <a:gd name="T7" fmla="*/ 244 h 814"/>
                <a:gd name="T8" fmla="*/ 0 w 558"/>
                <a:gd name="T9" fmla="*/ 340 h 814"/>
                <a:gd name="T10" fmla="*/ 24 w 558"/>
                <a:gd name="T11" fmla="*/ 352 h 814"/>
                <a:gd name="T12" fmla="*/ 70 w 558"/>
                <a:gd name="T13" fmla="*/ 380 h 814"/>
                <a:gd name="T14" fmla="*/ 110 w 558"/>
                <a:gd name="T15" fmla="*/ 416 h 814"/>
                <a:gd name="T16" fmla="*/ 146 w 558"/>
                <a:gd name="T17" fmla="*/ 456 h 814"/>
                <a:gd name="T18" fmla="*/ 176 w 558"/>
                <a:gd name="T19" fmla="*/ 500 h 814"/>
                <a:gd name="T20" fmla="*/ 200 w 558"/>
                <a:gd name="T21" fmla="*/ 550 h 814"/>
                <a:gd name="T22" fmla="*/ 216 w 558"/>
                <a:gd name="T23" fmla="*/ 602 h 814"/>
                <a:gd name="T24" fmla="*/ 224 w 558"/>
                <a:gd name="T25" fmla="*/ 658 h 814"/>
                <a:gd name="T26" fmla="*/ 224 w 558"/>
                <a:gd name="T27" fmla="*/ 686 h 814"/>
                <a:gd name="T28" fmla="*/ 220 w 558"/>
                <a:gd name="T29" fmla="*/ 752 h 814"/>
                <a:gd name="T30" fmla="*/ 204 w 558"/>
                <a:gd name="T31" fmla="*/ 814 h 814"/>
                <a:gd name="T32" fmla="*/ 240 w 558"/>
                <a:gd name="T33" fmla="*/ 806 h 814"/>
                <a:gd name="T34" fmla="*/ 310 w 558"/>
                <a:gd name="T35" fmla="*/ 784 h 814"/>
                <a:gd name="T36" fmla="*/ 374 w 558"/>
                <a:gd name="T37" fmla="*/ 750 h 814"/>
                <a:gd name="T38" fmla="*/ 432 w 558"/>
                <a:gd name="T39" fmla="*/ 704 h 814"/>
                <a:gd name="T40" fmla="*/ 478 w 558"/>
                <a:gd name="T41" fmla="*/ 650 h 814"/>
                <a:gd name="T42" fmla="*/ 516 w 558"/>
                <a:gd name="T43" fmla="*/ 588 h 814"/>
                <a:gd name="T44" fmla="*/ 542 w 558"/>
                <a:gd name="T45" fmla="*/ 520 h 814"/>
                <a:gd name="T46" fmla="*/ 556 w 558"/>
                <a:gd name="T47" fmla="*/ 446 h 814"/>
                <a:gd name="T48" fmla="*/ 558 w 558"/>
                <a:gd name="T49" fmla="*/ 408 h 814"/>
                <a:gd name="T50" fmla="*/ 550 w 558"/>
                <a:gd name="T51" fmla="*/ 326 h 814"/>
                <a:gd name="T52" fmla="*/ 528 w 558"/>
                <a:gd name="T53" fmla="*/ 250 h 814"/>
                <a:gd name="T54" fmla="*/ 490 w 558"/>
                <a:gd name="T55" fmla="*/ 182 h 814"/>
                <a:gd name="T56" fmla="*/ 442 w 558"/>
                <a:gd name="T57" fmla="*/ 122 h 814"/>
                <a:gd name="T58" fmla="*/ 382 w 558"/>
                <a:gd name="T59" fmla="*/ 72 h 814"/>
                <a:gd name="T60" fmla="*/ 314 w 558"/>
                <a:gd name="T61" fmla="*/ 34 h 814"/>
                <a:gd name="T62" fmla="*/ 240 w 558"/>
                <a:gd name="T63" fmla="*/ 10 h 814"/>
                <a:gd name="T64" fmla="*/ 158 w 558"/>
                <a:gd name="T65" fmla="*/ 0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8" h="814">
                  <a:moveTo>
                    <a:pt x="158" y="0"/>
                  </a:moveTo>
                  <a:lnTo>
                    <a:pt x="158" y="0"/>
                  </a:lnTo>
                  <a:lnTo>
                    <a:pt x="128" y="34"/>
                  </a:lnTo>
                  <a:lnTo>
                    <a:pt x="100" y="72"/>
                  </a:lnTo>
                  <a:lnTo>
                    <a:pt x="74" y="112"/>
                  </a:lnTo>
                  <a:lnTo>
                    <a:pt x="52" y="154"/>
                  </a:lnTo>
                  <a:lnTo>
                    <a:pt x="34" y="198"/>
                  </a:lnTo>
                  <a:lnTo>
                    <a:pt x="18" y="244"/>
                  </a:lnTo>
                  <a:lnTo>
                    <a:pt x="8" y="290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24" y="352"/>
                  </a:lnTo>
                  <a:lnTo>
                    <a:pt x="48" y="364"/>
                  </a:lnTo>
                  <a:lnTo>
                    <a:pt x="70" y="380"/>
                  </a:lnTo>
                  <a:lnTo>
                    <a:pt x="90" y="396"/>
                  </a:lnTo>
                  <a:lnTo>
                    <a:pt x="110" y="416"/>
                  </a:lnTo>
                  <a:lnTo>
                    <a:pt x="130" y="434"/>
                  </a:lnTo>
                  <a:lnTo>
                    <a:pt x="146" y="456"/>
                  </a:lnTo>
                  <a:lnTo>
                    <a:pt x="162" y="478"/>
                  </a:lnTo>
                  <a:lnTo>
                    <a:pt x="176" y="500"/>
                  </a:lnTo>
                  <a:lnTo>
                    <a:pt x="188" y="524"/>
                  </a:lnTo>
                  <a:lnTo>
                    <a:pt x="200" y="550"/>
                  </a:lnTo>
                  <a:lnTo>
                    <a:pt x="208" y="576"/>
                  </a:lnTo>
                  <a:lnTo>
                    <a:pt x="216" y="602"/>
                  </a:lnTo>
                  <a:lnTo>
                    <a:pt x="220" y="630"/>
                  </a:lnTo>
                  <a:lnTo>
                    <a:pt x="224" y="658"/>
                  </a:lnTo>
                  <a:lnTo>
                    <a:pt x="224" y="686"/>
                  </a:lnTo>
                  <a:lnTo>
                    <a:pt x="224" y="686"/>
                  </a:lnTo>
                  <a:lnTo>
                    <a:pt x="224" y="720"/>
                  </a:lnTo>
                  <a:lnTo>
                    <a:pt x="220" y="752"/>
                  </a:lnTo>
                  <a:lnTo>
                    <a:pt x="212" y="784"/>
                  </a:lnTo>
                  <a:lnTo>
                    <a:pt x="204" y="814"/>
                  </a:lnTo>
                  <a:lnTo>
                    <a:pt x="204" y="814"/>
                  </a:lnTo>
                  <a:lnTo>
                    <a:pt x="240" y="806"/>
                  </a:lnTo>
                  <a:lnTo>
                    <a:pt x="276" y="796"/>
                  </a:lnTo>
                  <a:lnTo>
                    <a:pt x="310" y="784"/>
                  </a:lnTo>
                  <a:lnTo>
                    <a:pt x="344" y="768"/>
                  </a:lnTo>
                  <a:lnTo>
                    <a:pt x="374" y="750"/>
                  </a:lnTo>
                  <a:lnTo>
                    <a:pt x="404" y="728"/>
                  </a:lnTo>
                  <a:lnTo>
                    <a:pt x="432" y="704"/>
                  </a:lnTo>
                  <a:lnTo>
                    <a:pt x="456" y="678"/>
                  </a:lnTo>
                  <a:lnTo>
                    <a:pt x="478" y="650"/>
                  </a:lnTo>
                  <a:lnTo>
                    <a:pt x="498" y="620"/>
                  </a:lnTo>
                  <a:lnTo>
                    <a:pt x="516" y="588"/>
                  </a:lnTo>
                  <a:lnTo>
                    <a:pt x="532" y="556"/>
                  </a:lnTo>
                  <a:lnTo>
                    <a:pt x="542" y="520"/>
                  </a:lnTo>
                  <a:lnTo>
                    <a:pt x="552" y="484"/>
                  </a:lnTo>
                  <a:lnTo>
                    <a:pt x="556" y="446"/>
                  </a:lnTo>
                  <a:lnTo>
                    <a:pt x="558" y="408"/>
                  </a:lnTo>
                  <a:lnTo>
                    <a:pt x="558" y="408"/>
                  </a:lnTo>
                  <a:lnTo>
                    <a:pt x="556" y="366"/>
                  </a:lnTo>
                  <a:lnTo>
                    <a:pt x="550" y="326"/>
                  </a:lnTo>
                  <a:lnTo>
                    <a:pt x="540" y="288"/>
                  </a:lnTo>
                  <a:lnTo>
                    <a:pt x="528" y="250"/>
                  </a:lnTo>
                  <a:lnTo>
                    <a:pt x="510" y="216"/>
                  </a:lnTo>
                  <a:lnTo>
                    <a:pt x="490" y="182"/>
                  </a:lnTo>
                  <a:lnTo>
                    <a:pt x="468" y="150"/>
                  </a:lnTo>
                  <a:lnTo>
                    <a:pt x="442" y="122"/>
                  </a:lnTo>
                  <a:lnTo>
                    <a:pt x="414" y="96"/>
                  </a:lnTo>
                  <a:lnTo>
                    <a:pt x="382" y="72"/>
                  </a:lnTo>
                  <a:lnTo>
                    <a:pt x="350" y="52"/>
                  </a:lnTo>
                  <a:lnTo>
                    <a:pt x="314" y="34"/>
                  </a:lnTo>
                  <a:lnTo>
                    <a:pt x="278" y="20"/>
                  </a:lnTo>
                  <a:lnTo>
                    <a:pt x="240" y="10"/>
                  </a:lnTo>
                  <a:lnTo>
                    <a:pt x="200" y="2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80" name="Freeform 602"/>
            <p:cNvSpPr/>
            <p:nvPr/>
          </p:nvSpPr>
          <p:spPr bwMode="auto">
            <a:xfrm>
              <a:off x="7416802" y="4284663"/>
              <a:ext cx="885825" cy="1292225"/>
            </a:xfrm>
            <a:custGeom>
              <a:avLst/>
              <a:gdLst>
                <a:gd name="T0" fmla="*/ 158 w 558"/>
                <a:gd name="T1" fmla="*/ 0 h 814"/>
                <a:gd name="T2" fmla="*/ 100 w 558"/>
                <a:gd name="T3" fmla="*/ 72 h 814"/>
                <a:gd name="T4" fmla="*/ 52 w 558"/>
                <a:gd name="T5" fmla="*/ 154 h 814"/>
                <a:gd name="T6" fmla="*/ 18 w 558"/>
                <a:gd name="T7" fmla="*/ 244 h 814"/>
                <a:gd name="T8" fmla="*/ 0 w 558"/>
                <a:gd name="T9" fmla="*/ 340 h 814"/>
                <a:gd name="T10" fmla="*/ 24 w 558"/>
                <a:gd name="T11" fmla="*/ 352 h 814"/>
                <a:gd name="T12" fmla="*/ 70 w 558"/>
                <a:gd name="T13" fmla="*/ 380 h 814"/>
                <a:gd name="T14" fmla="*/ 110 w 558"/>
                <a:gd name="T15" fmla="*/ 416 h 814"/>
                <a:gd name="T16" fmla="*/ 146 w 558"/>
                <a:gd name="T17" fmla="*/ 456 h 814"/>
                <a:gd name="T18" fmla="*/ 176 w 558"/>
                <a:gd name="T19" fmla="*/ 500 h 814"/>
                <a:gd name="T20" fmla="*/ 200 w 558"/>
                <a:gd name="T21" fmla="*/ 550 h 814"/>
                <a:gd name="T22" fmla="*/ 216 w 558"/>
                <a:gd name="T23" fmla="*/ 602 h 814"/>
                <a:gd name="T24" fmla="*/ 224 w 558"/>
                <a:gd name="T25" fmla="*/ 658 h 814"/>
                <a:gd name="T26" fmla="*/ 224 w 558"/>
                <a:gd name="T27" fmla="*/ 686 h 814"/>
                <a:gd name="T28" fmla="*/ 220 w 558"/>
                <a:gd name="T29" fmla="*/ 752 h 814"/>
                <a:gd name="T30" fmla="*/ 204 w 558"/>
                <a:gd name="T31" fmla="*/ 814 h 814"/>
                <a:gd name="T32" fmla="*/ 240 w 558"/>
                <a:gd name="T33" fmla="*/ 806 h 814"/>
                <a:gd name="T34" fmla="*/ 310 w 558"/>
                <a:gd name="T35" fmla="*/ 784 h 814"/>
                <a:gd name="T36" fmla="*/ 374 w 558"/>
                <a:gd name="T37" fmla="*/ 750 h 814"/>
                <a:gd name="T38" fmla="*/ 432 w 558"/>
                <a:gd name="T39" fmla="*/ 704 h 814"/>
                <a:gd name="T40" fmla="*/ 478 w 558"/>
                <a:gd name="T41" fmla="*/ 650 h 814"/>
                <a:gd name="T42" fmla="*/ 516 w 558"/>
                <a:gd name="T43" fmla="*/ 588 h 814"/>
                <a:gd name="T44" fmla="*/ 542 w 558"/>
                <a:gd name="T45" fmla="*/ 520 h 814"/>
                <a:gd name="T46" fmla="*/ 556 w 558"/>
                <a:gd name="T47" fmla="*/ 446 h 814"/>
                <a:gd name="T48" fmla="*/ 558 w 558"/>
                <a:gd name="T49" fmla="*/ 408 h 814"/>
                <a:gd name="T50" fmla="*/ 550 w 558"/>
                <a:gd name="T51" fmla="*/ 326 h 814"/>
                <a:gd name="T52" fmla="*/ 528 w 558"/>
                <a:gd name="T53" fmla="*/ 250 h 814"/>
                <a:gd name="T54" fmla="*/ 490 w 558"/>
                <a:gd name="T55" fmla="*/ 182 h 814"/>
                <a:gd name="T56" fmla="*/ 442 w 558"/>
                <a:gd name="T57" fmla="*/ 122 h 814"/>
                <a:gd name="T58" fmla="*/ 382 w 558"/>
                <a:gd name="T59" fmla="*/ 72 h 814"/>
                <a:gd name="T60" fmla="*/ 314 w 558"/>
                <a:gd name="T61" fmla="*/ 34 h 814"/>
                <a:gd name="T62" fmla="*/ 240 w 558"/>
                <a:gd name="T63" fmla="*/ 10 h 814"/>
                <a:gd name="T64" fmla="*/ 158 w 558"/>
                <a:gd name="T65" fmla="*/ 0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8" h="814">
                  <a:moveTo>
                    <a:pt x="158" y="0"/>
                  </a:moveTo>
                  <a:lnTo>
                    <a:pt x="158" y="0"/>
                  </a:lnTo>
                  <a:lnTo>
                    <a:pt x="128" y="34"/>
                  </a:lnTo>
                  <a:lnTo>
                    <a:pt x="100" y="72"/>
                  </a:lnTo>
                  <a:lnTo>
                    <a:pt x="74" y="112"/>
                  </a:lnTo>
                  <a:lnTo>
                    <a:pt x="52" y="154"/>
                  </a:lnTo>
                  <a:lnTo>
                    <a:pt x="34" y="198"/>
                  </a:lnTo>
                  <a:lnTo>
                    <a:pt x="18" y="244"/>
                  </a:lnTo>
                  <a:lnTo>
                    <a:pt x="8" y="290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24" y="352"/>
                  </a:lnTo>
                  <a:lnTo>
                    <a:pt x="48" y="364"/>
                  </a:lnTo>
                  <a:lnTo>
                    <a:pt x="70" y="380"/>
                  </a:lnTo>
                  <a:lnTo>
                    <a:pt x="90" y="396"/>
                  </a:lnTo>
                  <a:lnTo>
                    <a:pt x="110" y="416"/>
                  </a:lnTo>
                  <a:lnTo>
                    <a:pt x="130" y="434"/>
                  </a:lnTo>
                  <a:lnTo>
                    <a:pt x="146" y="456"/>
                  </a:lnTo>
                  <a:lnTo>
                    <a:pt x="162" y="478"/>
                  </a:lnTo>
                  <a:lnTo>
                    <a:pt x="176" y="500"/>
                  </a:lnTo>
                  <a:lnTo>
                    <a:pt x="188" y="524"/>
                  </a:lnTo>
                  <a:lnTo>
                    <a:pt x="200" y="550"/>
                  </a:lnTo>
                  <a:lnTo>
                    <a:pt x="208" y="576"/>
                  </a:lnTo>
                  <a:lnTo>
                    <a:pt x="216" y="602"/>
                  </a:lnTo>
                  <a:lnTo>
                    <a:pt x="220" y="630"/>
                  </a:lnTo>
                  <a:lnTo>
                    <a:pt x="224" y="658"/>
                  </a:lnTo>
                  <a:lnTo>
                    <a:pt x="224" y="686"/>
                  </a:lnTo>
                  <a:lnTo>
                    <a:pt x="224" y="686"/>
                  </a:lnTo>
                  <a:lnTo>
                    <a:pt x="224" y="720"/>
                  </a:lnTo>
                  <a:lnTo>
                    <a:pt x="220" y="752"/>
                  </a:lnTo>
                  <a:lnTo>
                    <a:pt x="212" y="784"/>
                  </a:lnTo>
                  <a:lnTo>
                    <a:pt x="204" y="814"/>
                  </a:lnTo>
                  <a:lnTo>
                    <a:pt x="204" y="814"/>
                  </a:lnTo>
                  <a:lnTo>
                    <a:pt x="240" y="806"/>
                  </a:lnTo>
                  <a:lnTo>
                    <a:pt x="276" y="796"/>
                  </a:lnTo>
                  <a:lnTo>
                    <a:pt x="310" y="784"/>
                  </a:lnTo>
                  <a:lnTo>
                    <a:pt x="344" y="768"/>
                  </a:lnTo>
                  <a:lnTo>
                    <a:pt x="374" y="750"/>
                  </a:lnTo>
                  <a:lnTo>
                    <a:pt x="404" y="728"/>
                  </a:lnTo>
                  <a:lnTo>
                    <a:pt x="432" y="704"/>
                  </a:lnTo>
                  <a:lnTo>
                    <a:pt x="456" y="678"/>
                  </a:lnTo>
                  <a:lnTo>
                    <a:pt x="478" y="650"/>
                  </a:lnTo>
                  <a:lnTo>
                    <a:pt x="498" y="620"/>
                  </a:lnTo>
                  <a:lnTo>
                    <a:pt x="516" y="588"/>
                  </a:lnTo>
                  <a:lnTo>
                    <a:pt x="532" y="556"/>
                  </a:lnTo>
                  <a:lnTo>
                    <a:pt x="542" y="520"/>
                  </a:lnTo>
                  <a:lnTo>
                    <a:pt x="552" y="484"/>
                  </a:lnTo>
                  <a:lnTo>
                    <a:pt x="556" y="446"/>
                  </a:lnTo>
                  <a:lnTo>
                    <a:pt x="558" y="408"/>
                  </a:lnTo>
                  <a:lnTo>
                    <a:pt x="558" y="408"/>
                  </a:lnTo>
                  <a:lnTo>
                    <a:pt x="556" y="366"/>
                  </a:lnTo>
                  <a:lnTo>
                    <a:pt x="550" y="326"/>
                  </a:lnTo>
                  <a:lnTo>
                    <a:pt x="540" y="288"/>
                  </a:lnTo>
                  <a:lnTo>
                    <a:pt x="528" y="250"/>
                  </a:lnTo>
                  <a:lnTo>
                    <a:pt x="510" y="216"/>
                  </a:lnTo>
                  <a:lnTo>
                    <a:pt x="490" y="182"/>
                  </a:lnTo>
                  <a:lnTo>
                    <a:pt x="468" y="150"/>
                  </a:lnTo>
                  <a:lnTo>
                    <a:pt x="442" y="122"/>
                  </a:lnTo>
                  <a:lnTo>
                    <a:pt x="414" y="96"/>
                  </a:lnTo>
                  <a:lnTo>
                    <a:pt x="382" y="72"/>
                  </a:lnTo>
                  <a:lnTo>
                    <a:pt x="350" y="52"/>
                  </a:lnTo>
                  <a:lnTo>
                    <a:pt x="314" y="34"/>
                  </a:lnTo>
                  <a:lnTo>
                    <a:pt x="278" y="20"/>
                  </a:lnTo>
                  <a:lnTo>
                    <a:pt x="240" y="10"/>
                  </a:lnTo>
                  <a:lnTo>
                    <a:pt x="200" y="2"/>
                  </a:lnTo>
                  <a:lnTo>
                    <a:pt x="1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81" name="Freeform 603"/>
            <p:cNvSpPr/>
            <p:nvPr/>
          </p:nvSpPr>
          <p:spPr bwMode="auto">
            <a:xfrm>
              <a:off x="7410452" y="4824413"/>
              <a:ext cx="361950" cy="755650"/>
            </a:xfrm>
            <a:custGeom>
              <a:avLst/>
              <a:gdLst>
                <a:gd name="T0" fmla="*/ 4 w 228"/>
                <a:gd name="T1" fmla="*/ 0 h 476"/>
                <a:gd name="T2" fmla="*/ 4 w 228"/>
                <a:gd name="T3" fmla="*/ 0 h 476"/>
                <a:gd name="T4" fmla="*/ 0 w 228"/>
                <a:gd name="T5" fmla="*/ 34 h 476"/>
                <a:gd name="T6" fmla="*/ 0 w 228"/>
                <a:gd name="T7" fmla="*/ 68 h 476"/>
                <a:gd name="T8" fmla="*/ 0 w 228"/>
                <a:gd name="T9" fmla="*/ 68 h 476"/>
                <a:gd name="T10" fmla="*/ 0 w 228"/>
                <a:gd name="T11" fmla="*/ 98 h 476"/>
                <a:gd name="T12" fmla="*/ 2 w 228"/>
                <a:gd name="T13" fmla="*/ 126 h 476"/>
                <a:gd name="T14" fmla="*/ 6 w 228"/>
                <a:gd name="T15" fmla="*/ 156 h 476"/>
                <a:gd name="T16" fmla="*/ 10 w 228"/>
                <a:gd name="T17" fmla="*/ 184 h 476"/>
                <a:gd name="T18" fmla="*/ 18 w 228"/>
                <a:gd name="T19" fmla="*/ 212 h 476"/>
                <a:gd name="T20" fmla="*/ 24 w 228"/>
                <a:gd name="T21" fmla="*/ 238 h 476"/>
                <a:gd name="T22" fmla="*/ 34 w 228"/>
                <a:gd name="T23" fmla="*/ 266 h 476"/>
                <a:gd name="T24" fmla="*/ 44 w 228"/>
                <a:gd name="T25" fmla="*/ 292 h 476"/>
                <a:gd name="T26" fmla="*/ 54 w 228"/>
                <a:gd name="T27" fmla="*/ 318 h 476"/>
                <a:gd name="T28" fmla="*/ 66 w 228"/>
                <a:gd name="T29" fmla="*/ 342 h 476"/>
                <a:gd name="T30" fmla="*/ 80 w 228"/>
                <a:gd name="T31" fmla="*/ 366 h 476"/>
                <a:gd name="T32" fmla="*/ 94 w 228"/>
                <a:gd name="T33" fmla="*/ 390 h 476"/>
                <a:gd name="T34" fmla="*/ 110 w 228"/>
                <a:gd name="T35" fmla="*/ 412 h 476"/>
                <a:gd name="T36" fmla="*/ 126 w 228"/>
                <a:gd name="T37" fmla="*/ 436 h 476"/>
                <a:gd name="T38" fmla="*/ 144 w 228"/>
                <a:gd name="T39" fmla="*/ 456 h 476"/>
                <a:gd name="T40" fmla="*/ 162 w 228"/>
                <a:gd name="T41" fmla="*/ 476 h 476"/>
                <a:gd name="T42" fmla="*/ 162 w 228"/>
                <a:gd name="T43" fmla="*/ 476 h 476"/>
                <a:gd name="T44" fmla="*/ 184 w 228"/>
                <a:gd name="T45" fmla="*/ 476 h 476"/>
                <a:gd name="T46" fmla="*/ 208 w 228"/>
                <a:gd name="T47" fmla="*/ 474 h 476"/>
                <a:gd name="T48" fmla="*/ 208 w 228"/>
                <a:gd name="T49" fmla="*/ 474 h 476"/>
                <a:gd name="T50" fmla="*/ 216 w 228"/>
                <a:gd name="T51" fmla="*/ 444 h 476"/>
                <a:gd name="T52" fmla="*/ 224 w 228"/>
                <a:gd name="T53" fmla="*/ 412 h 476"/>
                <a:gd name="T54" fmla="*/ 228 w 228"/>
                <a:gd name="T55" fmla="*/ 380 h 476"/>
                <a:gd name="T56" fmla="*/ 228 w 228"/>
                <a:gd name="T57" fmla="*/ 346 h 476"/>
                <a:gd name="T58" fmla="*/ 228 w 228"/>
                <a:gd name="T59" fmla="*/ 346 h 476"/>
                <a:gd name="T60" fmla="*/ 228 w 228"/>
                <a:gd name="T61" fmla="*/ 318 h 476"/>
                <a:gd name="T62" fmla="*/ 224 w 228"/>
                <a:gd name="T63" fmla="*/ 290 h 476"/>
                <a:gd name="T64" fmla="*/ 220 w 228"/>
                <a:gd name="T65" fmla="*/ 262 h 476"/>
                <a:gd name="T66" fmla="*/ 212 w 228"/>
                <a:gd name="T67" fmla="*/ 236 h 476"/>
                <a:gd name="T68" fmla="*/ 204 w 228"/>
                <a:gd name="T69" fmla="*/ 210 h 476"/>
                <a:gd name="T70" fmla="*/ 192 w 228"/>
                <a:gd name="T71" fmla="*/ 184 h 476"/>
                <a:gd name="T72" fmla="*/ 180 w 228"/>
                <a:gd name="T73" fmla="*/ 160 h 476"/>
                <a:gd name="T74" fmla="*/ 166 w 228"/>
                <a:gd name="T75" fmla="*/ 138 h 476"/>
                <a:gd name="T76" fmla="*/ 150 w 228"/>
                <a:gd name="T77" fmla="*/ 116 h 476"/>
                <a:gd name="T78" fmla="*/ 134 w 228"/>
                <a:gd name="T79" fmla="*/ 94 h 476"/>
                <a:gd name="T80" fmla="*/ 114 w 228"/>
                <a:gd name="T81" fmla="*/ 76 h 476"/>
                <a:gd name="T82" fmla="*/ 94 w 228"/>
                <a:gd name="T83" fmla="*/ 56 h 476"/>
                <a:gd name="T84" fmla="*/ 74 w 228"/>
                <a:gd name="T85" fmla="*/ 40 h 476"/>
                <a:gd name="T86" fmla="*/ 52 w 228"/>
                <a:gd name="T87" fmla="*/ 24 h 476"/>
                <a:gd name="T88" fmla="*/ 28 w 228"/>
                <a:gd name="T89" fmla="*/ 12 h 476"/>
                <a:gd name="T90" fmla="*/ 4 w 228"/>
                <a:gd name="T91" fmla="*/ 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8" h="476">
                  <a:moveTo>
                    <a:pt x="4" y="0"/>
                  </a:moveTo>
                  <a:lnTo>
                    <a:pt x="4" y="0"/>
                  </a:lnTo>
                  <a:lnTo>
                    <a:pt x="0" y="34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98"/>
                  </a:lnTo>
                  <a:lnTo>
                    <a:pt x="2" y="126"/>
                  </a:lnTo>
                  <a:lnTo>
                    <a:pt x="6" y="156"/>
                  </a:lnTo>
                  <a:lnTo>
                    <a:pt x="10" y="184"/>
                  </a:lnTo>
                  <a:lnTo>
                    <a:pt x="18" y="212"/>
                  </a:lnTo>
                  <a:lnTo>
                    <a:pt x="24" y="238"/>
                  </a:lnTo>
                  <a:lnTo>
                    <a:pt x="34" y="266"/>
                  </a:lnTo>
                  <a:lnTo>
                    <a:pt x="44" y="292"/>
                  </a:lnTo>
                  <a:lnTo>
                    <a:pt x="54" y="318"/>
                  </a:lnTo>
                  <a:lnTo>
                    <a:pt x="66" y="342"/>
                  </a:lnTo>
                  <a:lnTo>
                    <a:pt x="80" y="366"/>
                  </a:lnTo>
                  <a:lnTo>
                    <a:pt x="94" y="390"/>
                  </a:lnTo>
                  <a:lnTo>
                    <a:pt x="110" y="412"/>
                  </a:lnTo>
                  <a:lnTo>
                    <a:pt x="126" y="436"/>
                  </a:lnTo>
                  <a:lnTo>
                    <a:pt x="144" y="456"/>
                  </a:lnTo>
                  <a:lnTo>
                    <a:pt x="162" y="476"/>
                  </a:lnTo>
                  <a:lnTo>
                    <a:pt x="162" y="476"/>
                  </a:lnTo>
                  <a:lnTo>
                    <a:pt x="184" y="476"/>
                  </a:lnTo>
                  <a:lnTo>
                    <a:pt x="208" y="474"/>
                  </a:lnTo>
                  <a:lnTo>
                    <a:pt x="208" y="474"/>
                  </a:lnTo>
                  <a:lnTo>
                    <a:pt x="216" y="444"/>
                  </a:lnTo>
                  <a:lnTo>
                    <a:pt x="224" y="412"/>
                  </a:lnTo>
                  <a:lnTo>
                    <a:pt x="228" y="380"/>
                  </a:lnTo>
                  <a:lnTo>
                    <a:pt x="228" y="346"/>
                  </a:lnTo>
                  <a:lnTo>
                    <a:pt x="228" y="346"/>
                  </a:lnTo>
                  <a:lnTo>
                    <a:pt x="228" y="318"/>
                  </a:lnTo>
                  <a:lnTo>
                    <a:pt x="224" y="290"/>
                  </a:lnTo>
                  <a:lnTo>
                    <a:pt x="220" y="262"/>
                  </a:lnTo>
                  <a:lnTo>
                    <a:pt x="212" y="236"/>
                  </a:lnTo>
                  <a:lnTo>
                    <a:pt x="204" y="210"/>
                  </a:lnTo>
                  <a:lnTo>
                    <a:pt x="192" y="184"/>
                  </a:lnTo>
                  <a:lnTo>
                    <a:pt x="180" y="160"/>
                  </a:lnTo>
                  <a:lnTo>
                    <a:pt x="166" y="138"/>
                  </a:lnTo>
                  <a:lnTo>
                    <a:pt x="150" y="116"/>
                  </a:lnTo>
                  <a:lnTo>
                    <a:pt x="134" y="94"/>
                  </a:lnTo>
                  <a:lnTo>
                    <a:pt x="114" y="76"/>
                  </a:lnTo>
                  <a:lnTo>
                    <a:pt x="94" y="56"/>
                  </a:lnTo>
                  <a:lnTo>
                    <a:pt x="74" y="40"/>
                  </a:lnTo>
                  <a:lnTo>
                    <a:pt x="52" y="24"/>
                  </a:lnTo>
                  <a:lnTo>
                    <a:pt x="28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27" name="Freeform 604"/>
            <p:cNvSpPr/>
            <p:nvPr/>
          </p:nvSpPr>
          <p:spPr bwMode="auto">
            <a:xfrm>
              <a:off x="7410452" y="4824413"/>
              <a:ext cx="361950" cy="755650"/>
            </a:xfrm>
            <a:custGeom>
              <a:avLst/>
              <a:gdLst>
                <a:gd name="T0" fmla="*/ 4 w 228"/>
                <a:gd name="T1" fmla="*/ 0 h 476"/>
                <a:gd name="T2" fmla="*/ 4 w 228"/>
                <a:gd name="T3" fmla="*/ 0 h 476"/>
                <a:gd name="T4" fmla="*/ 0 w 228"/>
                <a:gd name="T5" fmla="*/ 34 h 476"/>
                <a:gd name="T6" fmla="*/ 0 w 228"/>
                <a:gd name="T7" fmla="*/ 68 h 476"/>
                <a:gd name="T8" fmla="*/ 0 w 228"/>
                <a:gd name="T9" fmla="*/ 68 h 476"/>
                <a:gd name="T10" fmla="*/ 0 w 228"/>
                <a:gd name="T11" fmla="*/ 98 h 476"/>
                <a:gd name="T12" fmla="*/ 2 w 228"/>
                <a:gd name="T13" fmla="*/ 126 h 476"/>
                <a:gd name="T14" fmla="*/ 6 w 228"/>
                <a:gd name="T15" fmla="*/ 156 h 476"/>
                <a:gd name="T16" fmla="*/ 10 w 228"/>
                <a:gd name="T17" fmla="*/ 184 h 476"/>
                <a:gd name="T18" fmla="*/ 18 w 228"/>
                <a:gd name="T19" fmla="*/ 212 h 476"/>
                <a:gd name="T20" fmla="*/ 24 w 228"/>
                <a:gd name="T21" fmla="*/ 238 h 476"/>
                <a:gd name="T22" fmla="*/ 34 w 228"/>
                <a:gd name="T23" fmla="*/ 266 h 476"/>
                <a:gd name="T24" fmla="*/ 44 w 228"/>
                <a:gd name="T25" fmla="*/ 292 h 476"/>
                <a:gd name="T26" fmla="*/ 54 w 228"/>
                <a:gd name="T27" fmla="*/ 318 h 476"/>
                <a:gd name="T28" fmla="*/ 66 w 228"/>
                <a:gd name="T29" fmla="*/ 342 h 476"/>
                <a:gd name="T30" fmla="*/ 80 w 228"/>
                <a:gd name="T31" fmla="*/ 366 h 476"/>
                <a:gd name="T32" fmla="*/ 94 w 228"/>
                <a:gd name="T33" fmla="*/ 390 h 476"/>
                <a:gd name="T34" fmla="*/ 110 w 228"/>
                <a:gd name="T35" fmla="*/ 412 h 476"/>
                <a:gd name="T36" fmla="*/ 126 w 228"/>
                <a:gd name="T37" fmla="*/ 436 h 476"/>
                <a:gd name="T38" fmla="*/ 144 w 228"/>
                <a:gd name="T39" fmla="*/ 456 h 476"/>
                <a:gd name="T40" fmla="*/ 162 w 228"/>
                <a:gd name="T41" fmla="*/ 476 h 476"/>
                <a:gd name="T42" fmla="*/ 162 w 228"/>
                <a:gd name="T43" fmla="*/ 476 h 476"/>
                <a:gd name="T44" fmla="*/ 184 w 228"/>
                <a:gd name="T45" fmla="*/ 476 h 476"/>
                <a:gd name="T46" fmla="*/ 208 w 228"/>
                <a:gd name="T47" fmla="*/ 474 h 476"/>
                <a:gd name="T48" fmla="*/ 208 w 228"/>
                <a:gd name="T49" fmla="*/ 474 h 476"/>
                <a:gd name="T50" fmla="*/ 216 w 228"/>
                <a:gd name="T51" fmla="*/ 444 h 476"/>
                <a:gd name="T52" fmla="*/ 224 w 228"/>
                <a:gd name="T53" fmla="*/ 412 h 476"/>
                <a:gd name="T54" fmla="*/ 228 w 228"/>
                <a:gd name="T55" fmla="*/ 380 h 476"/>
                <a:gd name="T56" fmla="*/ 228 w 228"/>
                <a:gd name="T57" fmla="*/ 346 h 476"/>
                <a:gd name="T58" fmla="*/ 228 w 228"/>
                <a:gd name="T59" fmla="*/ 346 h 476"/>
                <a:gd name="T60" fmla="*/ 228 w 228"/>
                <a:gd name="T61" fmla="*/ 318 h 476"/>
                <a:gd name="T62" fmla="*/ 224 w 228"/>
                <a:gd name="T63" fmla="*/ 290 h 476"/>
                <a:gd name="T64" fmla="*/ 220 w 228"/>
                <a:gd name="T65" fmla="*/ 262 h 476"/>
                <a:gd name="T66" fmla="*/ 212 w 228"/>
                <a:gd name="T67" fmla="*/ 236 h 476"/>
                <a:gd name="T68" fmla="*/ 204 w 228"/>
                <a:gd name="T69" fmla="*/ 210 h 476"/>
                <a:gd name="T70" fmla="*/ 192 w 228"/>
                <a:gd name="T71" fmla="*/ 184 h 476"/>
                <a:gd name="T72" fmla="*/ 180 w 228"/>
                <a:gd name="T73" fmla="*/ 160 h 476"/>
                <a:gd name="T74" fmla="*/ 166 w 228"/>
                <a:gd name="T75" fmla="*/ 138 h 476"/>
                <a:gd name="T76" fmla="*/ 150 w 228"/>
                <a:gd name="T77" fmla="*/ 116 h 476"/>
                <a:gd name="T78" fmla="*/ 134 w 228"/>
                <a:gd name="T79" fmla="*/ 94 h 476"/>
                <a:gd name="T80" fmla="*/ 114 w 228"/>
                <a:gd name="T81" fmla="*/ 76 h 476"/>
                <a:gd name="T82" fmla="*/ 94 w 228"/>
                <a:gd name="T83" fmla="*/ 56 h 476"/>
                <a:gd name="T84" fmla="*/ 74 w 228"/>
                <a:gd name="T85" fmla="*/ 40 h 476"/>
                <a:gd name="T86" fmla="*/ 52 w 228"/>
                <a:gd name="T87" fmla="*/ 24 h 476"/>
                <a:gd name="T88" fmla="*/ 28 w 228"/>
                <a:gd name="T89" fmla="*/ 12 h 476"/>
                <a:gd name="T90" fmla="*/ 4 w 228"/>
                <a:gd name="T91" fmla="*/ 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8" h="476">
                  <a:moveTo>
                    <a:pt x="4" y="0"/>
                  </a:moveTo>
                  <a:lnTo>
                    <a:pt x="4" y="0"/>
                  </a:lnTo>
                  <a:lnTo>
                    <a:pt x="0" y="34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98"/>
                  </a:lnTo>
                  <a:lnTo>
                    <a:pt x="2" y="126"/>
                  </a:lnTo>
                  <a:lnTo>
                    <a:pt x="6" y="156"/>
                  </a:lnTo>
                  <a:lnTo>
                    <a:pt x="10" y="184"/>
                  </a:lnTo>
                  <a:lnTo>
                    <a:pt x="18" y="212"/>
                  </a:lnTo>
                  <a:lnTo>
                    <a:pt x="24" y="238"/>
                  </a:lnTo>
                  <a:lnTo>
                    <a:pt x="34" y="266"/>
                  </a:lnTo>
                  <a:lnTo>
                    <a:pt x="44" y="292"/>
                  </a:lnTo>
                  <a:lnTo>
                    <a:pt x="54" y="318"/>
                  </a:lnTo>
                  <a:lnTo>
                    <a:pt x="66" y="342"/>
                  </a:lnTo>
                  <a:lnTo>
                    <a:pt x="80" y="366"/>
                  </a:lnTo>
                  <a:lnTo>
                    <a:pt x="94" y="390"/>
                  </a:lnTo>
                  <a:lnTo>
                    <a:pt x="110" y="412"/>
                  </a:lnTo>
                  <a:lnTo>
                    <a:pt x="126" y="436"/>
                  </a:lnTo>
                  <a:lnTo>
                    <a:pt x="144" y="456"/>
                  </a:lnTo>
                  <a:lnTo>
                    <a:pt x="162" y="476"/>
                  </a:lnTo>
                  <a:lnTo>
                    <a:pt x="162" y="476"/>
                  </a:lnTo>
                  <a:lnTo>
                    <a:pt x="184" y="476"/>
                  </a:lnTo>
                  <a:lnTo>
                    <a:pt x="208" y="474"/>
                  </a:lnTo>
                  <a:lnTo>
                    <a:pt x="208" y="474"/>
                  </a:lnTo>
                  <a:lnTo>
                    <a:pt x="216" y="444"/>
                  </a:lnTo>
                  <a:lnTo>
                    <a:pt x="224" y="412"/>
                  </a:lnTo>
                  <a:lnTo>
                    <a:pt x="228" y="380"/>
                  </a:lnTo>
                  <a:lnTo>
                    <a:pt x="228" y="346"/>
                  </a:lnTo>
                  <a:lnTo>
                    <a:pt x="228" y="346"/>
                  </a:lnTo>
                  <a:lnTo>
                    <a:pt x="228" y="318"/>
                  </a:lnTo>
                  <a:lnTo>
                    <a:pt x="224" y="290"/>
                  </a:lnTo>
                  <a:lnTo>
                    <a:pt x="220" y="262"/>
                  </a:lnTo>
                  <a:lnTo>
                    <a:pt x="212" y="236"/>
                  </a:lnTo>
                  <a:lnTo>
                    <a:pt x="204" y="210"/>
                  </a:lnTo>
                  <a:lnTo>
                    <a:pt x="192" y="184"/>
                  </a:lnTo>
                  <a:lnTo>
                    <a:pt x="180" y="160"/>
                  </a:lnTo>
                  <a:lnTo>
                    <a:pt x="166" y="138"/>
                  </a:lnTo>
                  <a:lnTo>
                    <a:pt x="150" y="116"/>
                  </a:lnTo>
                  <a:lnTo>
                    <a:pt x="134" y="94"/>
                  </a:lnTo>
                  <a:lnTo>
                    <a:pt x="114" y="76"/>
                  </a:lnTo>
                  <a:lnTo>
                    <a:pt x="94" y="56"/>
                  </a:lnTo>
                  <a:lnTo>
                    <a:pt x="74" y="40"/>
                  </a:lnTo>
                  <a:lnTo>
                    <a:pt x="52" y="24"/>
                  </a:lnTo>
                  <a:lnTo>
                    <a:pt x="28" y="1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28" name="Freeform 605"/>
            <p:cNvSpPr/>
            <p:nvPr/>
          </p:nvSpPr>
          <p:spPr bwMode="auto">
            <a:xfrm>
              <a:off x="1625601" y="4360863"/>
              <a:ext cx="708025" cy="450850"/>
            </a:xfrm>
            <a:custGeom>
              <a:avLst/>
              <a:gdLst>
                <a:gd name="T0" fmla="*/ 56 w 446"/>
                <a:gd name="T1" fmla="*/ 0 h 284"/>
                <a:gd name="T2" fmla="*/ 56 w 446"/>
                <a:gd name="T3" fmla="*/ 0 h 284"/>
                <a:gd name="T4" fmla="*/ 28 w 446"/>
                <a:gd name="T5" fmla="*/ 2 h 284"/>
                <a:gd name="T6" fmla="*/ 0 w 446"/>
                <a:gd name="T7" fmla="*/ 4 h 284"/>
                <a:gd name="T8" fmla="*/ 0 w 446"/>
                <a:gd name="T9" fmla="*/ 4 h 284"/>
                <a:gd name="T10" fmla="*/ 32 w 446"/>
                <a:gd name="T11" fmla="*/ 32 h 284"/>
                <a:gd name="T12" fmla="*/ 60 w 446"/>
                <a:gd name="T13" fmla="*/ 62 h 284"/>
                <a:gd name="T14" fmla="*/ 86 w 446"/>
                <a:gd name="T15" fmla="*/ 94 h 284"/>
                <a:gd name="T16" fmla="*/ 110 w 446"/>
                <a:gd name="T17" fmla="*/ 128 h 284"/>
                <a:gd name="T18" fmla="*/ 132 w 446"/>
                <a:gd name="T19" fmla="*/ 164 h 284"/>
                <a:gd name="T20" fmla="*/ 152 w 446"/>
                <a:gd name="T21" fmla="*/ 200 h 284"/>
                <a:gd name="T22" fmla="*/ 170 w 446"/>
                <a:gd name="T23" fmla="*/ 240 h 284"/>
                <a:gd name="T24" fmla="*/ 184 w 446"/>
                <a:gd name="T25" fmla="*/ 280 h 284"/>
                <a:gd name="T26" fmla="*/ 184 w 446"/>
                <a:gd name="T27" fmla="*/ 280 h 284"/>
                <a:gd name="T28" fmla="*/ 214 w 446"/>
                <a:gd name="T29" fmla="*/ 270 h 284"/>
                <a:gd name="T30" fmla="*/ 244 w 446"/>
                <a:gd name="T31" fmla="*/ 264 h 284"/>
                <a:gd name="T32" fmla="*/ 276 w 446"/>
                <a:gd name="T33" fmla="*/ 260 h 284"/>
                <a:gd name="T34" fmla="*/ 310 w 446"/>
                <a:gd name="T35" fmla="*/ 258 h 284"/>
                <a:gd name="T36" fmla="*/ 310 w 446"/>
                <a:gd name="T37" fmla="*/ 258 h 284"/>
                <a:gd name="T38" fmla="*/ 344 w 446"/>
                <a:gd name="T39" fmla="*/ 260 h 284"/>
                <a:gd name="T40" fmla="*/ 380 w 446"/>
                <a:gd name="T41" fmla="*/ 264 h 284"/>
                <a:gd name="T42" fmla="*/ 414 w 446"/>
                <a:gd name="T43" fmla="*/ 272 h 284"/>
                <a:gd name="T44" fmla="*/ 446 w 446"/>
                <a:gd name="T45" fmla="*/ 284 h 284"/>
                <a:gd name="T46" fmla="*/ 446 w 446"/>
                <a:gd name="T47" fmla="*/ 284 h 284"/>
                <a:gd name="T48" fmla="*/ 434 w 446"/>
                <a:gd name="T49" fmla="*/ 252 h 284"/>
                <a:gd name="T50" fmla="*/ 422 w 446"/>
                <a:gd name="T51" fmla="*/ 224 h 284"/>
                <a:gd name="T52" fmla="*/ 406 w 446"/>
                <a:gd name="T53" fmla="*/ 196 h 284"/>
                <a:gd name="T54" fmla="*/ 388 w 446"/>
                <a:gd name="T55" fmla="*/ 170 h 284"/>
                <a:gd name="T56" fmla="*/ 368 w 446"/>
                <a:gd name="T57" fmla="*/ 144 h 284"/>
                <a:gd name="T58" fmla="*/ 348 w 446"/>
                <a:gd name="T59" fmla="*/ 122 h 284"/>
                <a:gd name="T60" fmla="*/ 324 w 446"/>
                <a:gd name="T61" fmla="*/ 100 h 284"/>
                <a:gd name="T62" fmla="*/ 300 w 446"/>
                <a:gd name="T63" fmla="*/ 80 h 284"/>
                <a:gd name="T64" fmla="*/ 274 w 446"/>
                <a:gd name="T65" fmla="*/ 62 h 284"/>
                <a:gd name="T66" fmla="*/ 246 w 446"/>
                <a:gd name="T67" fmla="*/ 46 h 284"/>
                <a:gd name="T68" fmla="*/ 216 w 446"/>
                <a:gd name="T69" fmla="*/ 32 h 284"/>
                <a:gd name="T70" fmla="*/ 186 w 446"/>
                <a:gd name="T71" fmla="*/ 22 h 284"/>
                <a:gd name="T72" fmla="*/ 156 w 446"/>
                <a:gd name="T73" fmla="*/ 12 h 284"/>
                <a:gd name="T74" fmla="*/ 124 w 446"/>
                <a:gd name="T75" fmla="*/ 6 h 284"/>
                <a:gd name="T76" fmla="*/ 90 w 446"/>
                <a:gd name="T77" fmla="*/ 2 h 284"/>
                <a:gd name="T78" fmla="*/ 56 w 446"/>
                <a:gd name="T79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284">
                  <a:moveTo>
                    <a:pt x="56" y="0"/>
                  </a:moveTo>
                  <a:lnTo>
                    <a:pt x="56" y="0"/>
                  </a:lnTo>
                  <a:lnTo>
                    <a:pt x="28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2" y="32"/>
                  </a:lnTo>
                  <a:lnTo>
                    <a:pt x="60" y="62"/>
                  </a:lnTo>
                  <a:lnTo>
                    <a:pt x="86" y="94"/>
                  </a:lnTo>
                  <a:lnTo>
                    <a:pt x="110" y="128"/>
                  </a:lnTo>
                  <a:lnTo>
                    <a:pt x="132" y="164"/>
                  </a:lnTo>
                  <a:lnTo>
                    <a:pt x="152" y="200"/>
                  </a:lnTo>
                  <a:lnTo>
                    <a:pt x="170" y="240"/>
                  </a:lnTo>
                  <a:lnTo>
                    <a:pt x="184" y="280"/>
                  </a:lnTo>
                  <a:lnTo>
                    <a:pt x="184" y="280"/>
                  </a:lnTo>
                  <a:lnTo>
                    <a:pt x="214" y="270"/>
                  </a:lnTo>
                  <a:lnTo>
                    <a:pt x="244" y="264"/>
                  </a:lnTo>
                  <a:lnTo>
                    <a:pt x="276" y="260"/>
                  </a:lnTo>
                  <a:lnTo>
                    <a:pt x="310" y="258"/>
                  </a:lnTo>
                  <a:lnTo>
                    <a:pt x="310" y="258"/>
                  </a:lnTo>
                  <a:lnTo>
                    <a:pt x="344" y="260"/>
                  </a:lnTo>
                  <a:lnTo>
                    <a:pt x="380" y="264"/>
                  </a:lnTo>
                  <a:lnTo>
                    <a:pt x="414" y="272"/>
                  </a:lnTo>
                  <a:lnTo>
                    <a:pt x="446" y="284"/>
                  </a:lnTo>
                  <a:lnTo>
                    <a:pt x="446" y="284"/>
                  </a:lnTo>
                  <a:lnTo>
                    <a:pt x="434" y="252"/>
                  </a:lnTo>
                  <a:lnTo>
                    <a:pt x="422" y="224"/>
                  </a:lnTo>
                  <a:lnTo>
                    <a:pt x="406" y="196"/>
                  </a:lnTo>
                  <a:lnTo>
                    <a:pt x="388" y="170"/>
                  </a:lnTo>
                  <a:lnTo>
                    <a:pt x="368" y="144"/>
                  </a:lnTo>
                  <a:lnTo>
                    <a:pt x="348" y="122"/>
                  </a:lnTo>
                  <a:lnTo>
                    <a:pt x="324" y="100"/>
                  </a:lnTo>
                  <a:lnTo>
                    <a:pt x="300" y="80"/>
                  </a:lnTo>
                  <a:lnTo>
                    <a:pt x="274" y="62"/>
                  </a:lnTo>
                  <a:lnTo>
                    <a:pt x="246" y="46"/>
                  </a:lnTo>
                  <a:lnTo>
                    <a:pt x="216" y="32"/>
                  </a:lnTo>
                  <a:lnTo>
                    <a:pt x="186" y="22"/>
                  </a:lnTo>
                  <a:lnTo>
                    <a:pt x="156" y="12"/>
                  </a:lnTo>
                  <a:lnTo>
                    <a:pt x="124" y="6"/>
                  </a:lnTo>
                  <a:lnTo>
                    <a:pt x="90" y="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29" name="Freeform 606"/>
            <p:cNvSpPr/>
            <p:nvPr/>
          </p:nvSpPr>
          <p:spPr bwMode="auto">
            <a:xfrm>
              <a:off x="1625601" y="4360863"/>
              <a:ext cx="708025" cy="450850"/>
            </a:xfrm>
            <a:custGeom>
              <a:avLst/>
              <a:gdLst>
                <a:gd name="T0" fmla="*/ 56 w 446"/>
                <a:gd name="T1" fmla="*/ 0 h 284"/>
                <a:gd name="T2" fmla="*/ 56 w 446"/>
                <a:gd name="T3" fmla="*/ 0 h 284"/>
                <a:gd name="T4" fmla="*/ 28 w 446"/>
                <a:gd name="T5" fmla="*/ 2 h 284"/>
                <a:gd name="T6" fmla="*/ 0 w 446"/>
                <a:gd name="T7" fmla="*/ 4 h 284"/>
                <a:gd name="T8" fmla="*/ 0 w 446"/>
                <a:gd name="T9" fmla="*/ 4 h 284"/>
                <a:gd name="T10" fmla="*/ 32 w 446"/>
                <a:gd name="T11" fmla="*/ 32 h 284"/>
                <a:gd name="T12" fmla="*/ 60 w 446"/>
                <a:gd name="T13" fmla="*/ 62 h 284"/>
                <a:gd name="T14" fmla="*/ 86 w 446"/>
                <a:gd name="T15" fmla="*/ 94 h 284"/>
                <a:gd name="T16" fmla="*/ 110 w 446"/>
                <a:gd name="T17" fmla="*/ 128 h 284"/>
                <a:gd name="T18" fmla="*/ 132 w 446"/>
                <a:gd name="T19" fmla="*/ 164 h 284"/>
                <a:gd name="T20" fmla="*/ 152 w 446"/>
                <a:gd name="T21" fmla="*/ 200 h 284"/>
                <a:gd name="T22" fmla="*/ 170 w 446"/>
                <a:gd name="T23" fmla="*/ 240 h 284"/>
                <a:gd name="T24" fmla="*/ 184 w 446"/>
                <a:gd name="T25" fmla="*/ 280 h 284"/>
                <a:gd name="T26" fmla="*/ 184 w 446"/>
                <a:gd name="T27" fmla="*/ 280 h 284"/>
                <a:gd name="T28" fmla="*/ 214 w 446"/>
                <a:gd name="T29" fmla="*/ 270 h 284"/>
                <a:gd name="T30" fmla="*/ 244 w 446"/>
                <a:gd name="T31" fmla="*/ 264 h 284"/>
                <a:gd name="T32" fmla="*/ 276 w 446"/>
                <a:gd name="T33" fmla="*/ 260 h 284"/>
                <a:gd name="T34" fmla="*/ 310 w 446"/>
                <a:gd name="T35" fmla="*/ 258 h 284"/>
                <a:gd name="T36" fmla="*/ 310 w 446"/>
                <a:gd name="T37" fmla="*/ 258 h 284"/>
                <a:gd name="T38" fmla="*/ 344 w 446"/>
                <a:gd name="T39" fmla="*/ 260 h 284"/>
                <a:gd name="T40" fmla="*/ 380 w 446"/>
                <a:gd name="T41" fmla="*/ 264 h 284"/>
                <a:gd name="T42" fmla="*/ 414 w 446"/>
                <a:gd name="T43" fmla="*/ 272 h 284"/>
                <a:gd name="T44" fmla="*/ 446 w 446"/>
                <a:gd name="T45" fmla="*/ 284 h 284"/>
                <a:gd name="T46" fmla="*/ 446 w 446"/>
                <a:gd name="T47" fmla="*/ 284 h 284"/>
                <a:gd name="T48" fmla="*/ 434 w 446"/>
                <a:gd name="T49" fmla="*/ 252 h 284"/>
                <a:gd name="T50" fmla="*/ 422 w 446"/>
                <a:gd name="T51" fmla="*/ 224 h 284"/>
                <a:gd name="T52" fmla="*/ 406 w 446"/>
                <a:gd name="T53" fmla="*/ 196 h 284"/>
                <a:gd name="T54" fmla="*/ 388 w 446"/>
                <a:gd name="T55" fmla="*/ 170 h 284"/>
                <a:gd name="T56" fmla="*/ 368 w 446"/>
                <a:gd name="T57" fmla="*/ 144 h 284"/>
                <a:gd name="T58" fmla="*/ 348 w 446"/>
                <a:gd name="T59" fmla="*/ 122 h 284"/>
                <a:gd name="T60" fmla="*/ 324 w 446"/>
                <a:gd name="T61" fmla="*/ 100 h 284"/>
                <a:gd name="T62" fmla="*/ 300 w 446"/>
                <a:gd name="T63" fmla="*/ 80 h 284"/>
                <a:gd name="T64" fmla="*/ 274 w 446"/>
                <a:gd name="T65" fmla="*/ 62 h 284"/>
                <a:gd name="T66" fmla="*/ 246 w 446"/>
                <a:gd name="T67" fmla="*/ 46 h 284"/>
                <a:gd name="T68" fmla="*/ 216 w 446"/>
                <a:gd name="T69" fmla="*/ 32 h 284"/>
                <a:gd name="T70" fmla="*/ 186 w 446"/>
                <a:gd name="T71" fmla="*/ 22 h 284"/>
                <a:gd name="T72" fmla="*/ 156 w 446"/>
                <a:gd name="T73" fmla="*/ 12 h 284"/>
                <a:gd name="T74" fmla="*/ 124 w 446"/>
                <a:gd name="T75" fmla="*/ 6 h 284"/>
                <a:gd name="T76" fmla="*/ 90 w 446"/>
                <a:gd name="T77" fmla="*/ 2 h 284"/>
                <a:gd name="T78" fmla="*/ 56 w 446"/>
                <a:gd name="T79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284">
                  <a:moveTo>
                    <a:pt x="56" y="0"/>
                  </a:moveTo>
                  <a:lnTo>
                    <a:pt x="56" y="0"/>
                  </a:lnTo>
                  <a:lnTo>
                    <a:pt x="28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2" y="32"/>
                  </a:lnTo>
                  <a:lnTo>
                    <a:pt x="60" y="62"/>
                  </a:lnTo>
                  <a:lnTo>
                    <a:pt x="86" y="94"/>
                  </a:lnTo>
                  <a:lnTo>
                    <a:pt x="110" y="128"/>
                  </a:lnTo>
                  <a:lnTo>
                    <a:pt x="132" y="164"/>
                  </a:lnTo>
                  <a:lnTo>
                    <a:pt x="152" y="200"/>
                  </a:lnTo>
                  <a:lnTo>
                    <a:pt x="170" y="240"/>
                  </a:lnTo>
                  <a:lnTo>
                    <a:pt x="184" y="280"/>
                  </a:lnTo>
                  <a:lnTo>
                    <a:pt x="184" y="280"/>
                  </a:lnTo>
                  <a:lnTo>
                    <a:pt x="214" y="270"/>
                  </a:lnTo>
                  <a:lnTo>
                    <a:pt x="244" y="264"/>
                  </a:lnTo>
                  <a:lnTo>
                    <a:pt x="276" y="260"/>
                  </a:lnTo>
                  <a:lnTo>
                    <a:pt x="310" y="258"/>
                  </a:lnTo>
                  <a:lnTo>
                    <a:pt x="310" y="258"/>
                  </a:lnTo>
                  <a:lnTo>
                    <a:pt x="344" y="260"/>
                  </a:lnTo>
                  <a:lnTo>
                    <a:pt x="380" y="264"/>
                  </a:lnTo>
                  <a:lnTo>
                    <a:pt x="414" y="272"/>
                  </a:lnTo>
                  <a:lnTo>
                    <a:pt x="446" y="284"/>
                  </a:lnTo>
                  <a:lnTo>
                    <a:pt x="446" y="284"/>
                  </a:lnTo>
                  <a:lnTo>
                    <a:pt x="434" y="252"/>
                  </a:lnTo>
                  <a:lnTo>
                    <a:pt x="422" y="224"/>
                  </a:lnTo>
                  <a:lnTo>
                    <a:pt x="406" y="196"/>
                  </a:lnTo>
                  <a:lnTo>
                    <a:pt x="388" y="170"/>
                  </a:lnTo>
                  <a:lnTo>
                    <a:pt x="368" y="144"/>
                  </a:lnTo>
                  <a:lnTo>
                    <a:pt x="348" y="122"/>
                  </a:lnTo>
                  <a:lnTo>
                    <a:pt x="324" y="100"/>
                  </a:lnTo>
                  <a:lnTo>
                    <a:pt x="300" y="80"/>
                  </a:lnTo>
                  <a:lnTo>
                    <a:pt x="274" y="62"/>
                  </a:lnTo>
                  <a:lnTo>
                    <a:pt x="246" y="46"/>
                  </a:lnTo>
                  <a:lnTo>
                    <a:pt x="216" y="32"/>
                  </a:lnTo>
                  <a:lnTo>
                    <a:pt x="186" y="22"/>
                  </a:lnTo>
                  <a:lnTo>
                    <a:pt x="156" y="12"/>
                  </a:lnTo>
                  <a:lnTo>
                    <a:pt x="124" y="6"/>
                  </a:lnTo>
                  <a:lnTo>
                    <a:pt x="90" y="2"/>
                  </a:lnTo>
                  <a:lnTo>
                    <a:pt x="5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30" name="Freeform 607"/>
            <p:cNvSpPr/>
            <p:nvPr/>
          </p:nvSpPr>
          <p:spPr bwMode="auto">
            <a:xfrm>
              <a:off x="1768476" y="4770438"/>
              <a:ext cx="596900" cy="885825"/>
            </a:xfrm>
            <a:custGeom>
              <a:avLst/>
              <a:gdLst>
                <a:gd name="T0" fmla="*/ 220 w 376"/>
                <a:gd name="T1" fmla="*/ 0 h 558"/>
                <a:gd name="T2" fmla="*/ 220 w 376"/>
                <a:gd name="T3" fmla="*/ 0 h 558"/>
                <a:gd name="T4" fmla="*/ 186 w 376"/>
                <a:gd name="T5" fmla="*/ 2 h 558"/>
                <a:gd name="T6" fmla="*/ 154 w 376"/>
                <a:gd name="T7" fmla="*/ 6 h 558"/>
                <a:gd name="T8" fmla="*/ 124 w 376"/>
                <a:gd name="T9" fmla="*/ 12 h 558"/>
                <a:gd name="T10" fmla="*/ 94 w 376"/>
                <a:gd name="T11" fmla="*/ 22 h 558"/>
                <a:gd name="T12" fmla="*/ 94 w 376"/>
                <a:gd name="T13" fmla="*/ 22 h 558"/>
                <a:gd name="T14" fmla="*/ 106 w 376"/>
                <a:gd name="T15" fmla="*/ 64 h 558"/>
                <a:gd name="T16" fmla="*/ 114 w 376"/>
                <a:gd name="T17" fmla="*/ 108 h 558"/>
                <a:gd name="T18" fmla="*/ 118 w 376"/>
                <a:gd name="T19" fmla="*/ 154 h 558"/>
                <a:gd name="T20" fmla="*/ 120 w 376"/>
                <a:gd name="T21" fmla="*/ 200 h 558"/>
                <a:gd name="T22" fmla="*/ 120 w 376"/>
                <a:gd name="T23" fmla="*/ 200 h 558"/>
                <a:gd name="T24" fmla="*/ 118 w 376"/>
                <a:gd name="T25" fmla="*/ 250 h 558"/>
                <a:gd name="T26" fmla="*/ 112 w 376"/>
                <a:gd name="T27" fmla="*/ 298 h 558"/>
                <a:gd name="T28" fmla="*/ 102 w 376"/>
                <a:gd name="T29" fmla="*/ 346 h 558"/>
                <a:gd name="T30" fmla="*/ 88 w 376"/>
                <a:gd name="T31" fmla="*/ 392 h 558"/>
                <a:gd name="T32" fmla="*/ 72 w 376"/>
                <a:gd name="T33" fmla="*/ 436 h 558"/>
                <a:gd name="T34" fmla="*/ 52 w 376"/>
                <a:gd name="T35" fmla="*/ 480 h 558"/>
                <a:gd name="T36" fmla="*/ 28 w 376"/>
                <a:gd name="T37" fmla="*/ 520 h 558"/>
                <a:gd name="T38" fmla="*/ 0 w 376"/>
                <a:gd name="T39" fmla="*/ 558 h 558"/>
                <a:gd name="T40" fmla="*/ 0 w 376"/>
                <a:gd name="T41" fmla="*/ 558 h 558"/>
                <a:gd name="T42" fmla="*/ 40 w 376"/>
                <a:gd name="T43" fmla="*/ 554 h 558"/>
                <a:gd name="T44" fmla="*/ 78 w 376"/>
                <a:gd name="T45" fmla="*/ 544 h 558"/>
                <a:gd name="T46" fmla="*/ 114 w 376"/>
                <a:gd name="T47" fmla="*/ 532 h 558"/>
                <a:gd name="T48" fmla="*/ 148 w 376"/>
                <a:gd name="T49" fmla="*/ 518 h 558"/>
                <a:gd name="T50" fmla="*/ 180 w 376"/>
                <a:gd name="T51" fmla="*/ 500 h 558"/>
                <a:gd name="T52" fmla="*/ 212 w 376"/>
                <a:gd name="T53" fmla="*/ 478 h 558"/>
                <a:gd name="T54" fmla="*/ 240 w 376"/>
                <a:gd name="T55" fmla="*/ 454 h 558"/>
                <a:gd name="T56" fmla="*/ 266 w 376"/>
                <a:gd name="T57" fmla="*/ 428 h 558"/>
                <a:gd name="T58" fmla="*/ 290 w 376"/>
                <a:gd name="T59" fmla="*/ 400 h 558"/>
                <a:gd name="T60" fmla="*/ 312 w 376"/>
                <a:gd name="T61" fmla="*/ 370 h 558"/>
                <a:gd name="T62" fmla="*/ 330 w 376"/>
                <a:gd name="T63" fmla="*/ 336 h 558"/>
                <a:gd name="T64" fmla="*/ 346 w 376"/>
                <a:gd name="T65" fmla="*/ 302 h 558"/>
                <a:gd name="T66" fmla="*/ 358 w 376"/>
                <a:gd name="T67" fmla="*/ 266 h 558"/>
                <a:gd name="T68" fmla="*/ 368 w 376"/>
                <a:gd name="T69" fmla="*/ 230 h 558"/>
                <a:gd name="T70" fmla="*/ 374 w 376"/>
                <a:gd name="T71" fmla="*/ 190 h 558"/>
                <a:gd name="T72" fmla="*/ 376 w 376"/>
                <a:gd name="T73" fmla="*/ 152 h 558"/>
                <a:gd name="T74" fmla="*/ 376 w 376"/>
                <a:gd name="T75" fmla="*/ 152 h 558"/>
                <a:gd name="T76" fmla="*/ 374 w 376"/>
                <a:gd name="T77" fmla="*/ 118 h 558"/>
                <a:gd name="T78" fmla="*/ 370 w 376"/>
                <a:gd name="T79" fmla="*/ 86 h 558"/>
                <a:gd name="T80" fmla="*/ 364 w 376"/>
                <a:gd name="T81" fmla="*/ 56 h 558"/>
                <a:gd name="T82" fmla="*/ 356 w 376"/>
                <a:gd name="T83" fmla="*/ 26 h 558"/>
                <a:gd name="T84" fmla="*/ 356 w 376"/>
                <a:gd name="T85" fmla="*/ 26 h 558"/>
                <a:gd name="T86" fmla="*/ 324 w 376"/>
                <a:gd name="T87" fmla="*/ 14 h 558"/>
                <a:gd name="T88" fmla="*/ 290 w 376"/>
                <a:gd name="T89" fmla="*/ 6 h 558"/>
                <a:gd name="T90" fmla="*/ 254 w 376"/>
                <a:gd name="T91" fmla="*/ 2 h 558"/>
                <a:gd name="T92" fmla="*/ 220 w 376"/>
                <a:gd name="T93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6" h="558">
                  <a:moveTo>
                    <a:pt x="220" y="0"/>
                  </a:moveTo>
                  <a:lnTo>
                    <a:pt x="220" y="0"/>
                  </a:lnTo>
                  <a:lnTo>
                    <a:pt x="186" y="2"/>
                  </a:lnTo>
                  <a:lnTo>
                    <a:pt x="154" y="6"/>
                  </a:lnTo>
                  <a:lnTo>
                    <a:pt x="124" y="12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106" y="64"/>
                  </a:lnTo>
                  <a:lnTo>
                    <a:pt x="114" y="108"/>
                  </a:lnTo>
                  <a:lnTo>
                    <a:pt x="118" y="154"/>
                  </a:lnTo>
                  <a:lnTo>
                    <a:pt x="120" y="200"/>
                  </a:lnTo>
                  <a:lnTo>
                    <a:pt x="120" y="200"/>
                  </a:lnTo>
                  <a:lnTo>
                    <a:pt x="118" y="250"/>
                  </a:lnTo>
                  <a:lnTo>
                    <a:pt x="112" y="298"/>
                  </a:lnTo>
                  <a:lnTo>
                    <a:pt x="102" y="346"/>
                  </a:lnTo>
                  <a:lnTo>
                    <a:pt x="88" y="392"/>
                  </a:lnTo>
                  <a:lnTo>
                    <a:pt x="72" y="436"/>
                  </a:lnTo>
                  <a:lnTo>
                    <a:pt x="52" y="480"/>
                  </a:lnTo>
                  <a:lnTo>
                    <a:pt x="28" y="520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40" y="554"/>
                  </a:lnTo>
                  <a:lnTo>
                    <a:pt x="78" y="544"/>
                  </a:lnTo>
                  <a:lnTo>
                    <a:pt x="114" y="532"/>
                  </a:lnTo>
                  <a:lnTo>
                    <a:pt x="148" y="518"/>
                  </a:lnTo>
                  <a:lnTo>
                    <a:pt x="180" y="500"/>
                  </a:lnTo>
                  <a:lnTo>
                    <a:pt x="212" y="478"/>
                  </a:lnTo>
                  <a:lnTo>
                    <a:pt x="240" y="454"/>
                  </a:lnTo>
                  <a:lnTo>
                    <a:pt x="266" y="428"/>
                  </a:lnTo>
                  <a:lnTo>
                    <a:pt x="290" y="400"/>
                  </a:lnTo>
                  <a:lnTo>
                    <a:pt x="312" y="370"/>
                  </a:lnTo>
                  <a:lnTo>
                    <a:pt x="330" y="336"/>
                  </a:lnTo>
                  <a:lnTo>
                    <a:pt x="346" y="302"/>
                  </a:lnTo>
                  <a:lnTo>
                    <a:pt x="358" y="266"/>
                  </a:lnTo>
                  <a:lnTo>
                    <a:pt x="368" y="230"/>
                  </a:lnTo>
                  <a:lnTo>
                    <a:pt x="374" y="190"/>
                  </a:lnTo>
                  <a:lnTo>
                    <a:pt x="376" y="152"/>
                  </a:lnTo>
                  <a:lnTo>
                    <a:pt x="376" y="152"/>
                  </a:lnTo>
                  <a:lnTo>
                    <a:pt x="374" y="118"/>
                  </a:lnTo>
                  <a:lnTo>
                    <a:pt x="370" y="86"/>
                  </a:lnTo>
                  <a:lnTo>
                    <a:pt x="364" y="56"/>
                  </a:lnTo>
                  <a:lnTo>
                    <a:pt x="356" y="26"/>
                  </a:lnTo>
                  <a:lnTo>
                    <a:pt x="356" y="26"/>
                  </a:lnTo>
                  <a:lnTo>
                    <a:pt x="324" y="14"/>
                  </a:lnTo>
                  <a:lnTo>
                    <a:pt x="290" y="6"/>
                  </a:lnTo>
                  <a:lnTo>
                    <a:pt x="254" y="2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31" name="Freeform 608"/>
            <p:cNvSpPr/>
            <p:nvPr/>
          </p:nvSpPr>
          <p:spPr bwMode="auto">
            <a:xfrm>
              <a:off x="1768476" y="4770438"/>
              <a:ext cx="596900" cy="885825"/>
            </a:xfrm>
            <a:custGeom>
              <a:avLst/>
              <a:gdLst>
                <a:gd name="T0" fmla="*/ 220 w 376"/>
                <a:gd name="T1" fmla="*/ 0 h 558"/>
                <a:gd name="T2" fmla="*/ 220 w 376"/>
                <a:gd name="T3" fmla="*/ 0 h 558"/>
                <a:gd name="T4" fmla="*/ 186 w 376"/>
                <a:gd name="T5" fmla="*/ 2 h 558"/>
                <a:gd name="T6" fmla="*/ 154 w 376"/>
                <a:gd name="T7" fmla="*/ 6 h 558"/>
                <a:gd name="T8" fmla="*/ 124 w 376"/>
                <a:gd name="T9" fmla="*/ 12 h 558"/>
                <a:gd name="T10" fmla="*/ 94 w 376"/>
                <a:gd name="T11" fmla="*/ 22 h 558"/>
                <a:gd name="T12" fmla="*/ 94 w 376"/>
                <a:gd name="T13" fmla="*/ 22 h 558"/>
                <a:gd name="T14" fmla="*/ 106 w 376"/>
                <a:gd name="T15" fmla="*/ 64 h 558"/>
                <a:gd name="T16" fmla="*/ 114 w 376"/>
                <a:gd name="T17" fmla="*/ 108 h 558"/>
                <a:gd name="T18" fmla="*/ 118 w 376"/>
                <a:gd name="T19" fmla="*/ 154 h 558"/>
                <a:gd name="T20" fmla="*/ 120 w 376"/>
                <a:gd name="T21" fmla="*/ 200 h 558"/>
                <a:gd name="T22" fmla="*/ 120 w 376"/>
                <a:gd name="T23" fmla="*/ 200 h 558"/>
                <a:gd name="T24" fmla="*/ 118 w 376"/>
                <a:gd name="T25" fmla="*/ 250 h 558"/>
                <a:gd name="T26" fmla="*/ 112 w 376"/>
                <a:gd name="T27" fmla="*/ 298 h 558"/>
                <a:gd name="T28" fmla="*/ 102 w 376"/>
                <a:gd name="T29" fmla="*/ 346 h 558"/>
                <a:gd name="T30" fmla="*/ 88 w 376"/>
                <a:gd name="T31" fmla="*/ 392 h 558"/>
                <a:gd name="T32" fmla="*/ 72 w 376"/>
                <a:gd name="T33" fmla="*/ 436 h 558"/>
                <a:gd name="T34" fmla="*/ 52 w 376"/>
                <a:gd name="T35" fmla="*/ 480 h 558"/>
                <a:gd name="T36" fmla="*/ 28 w 376"/>
                <a:gd name="T37" fmla="*/ 520 h 558"/>
                <a:gd name="T38" fmla="*/ 0 w 376"/>
                <a:gd name="T39" fmla="*/ 558 h 558"/>
                <a:gd name="T40" fmla="*/ 0 w 376"/>
                <a:gd name="T41" fmla="*/ 558 h 558"/>
                <a:gd name="T42" fmla="*/ 40 w 376"/>
                <a:gd name="T43" fmla="*/ 554 h 558"/>
                <a:gd name="T44" fmla="*/ 78 w 376"/>
                <a:gd name="T45" fmla="*/ 544 h 558"/>
                <a:gd name="T46" fmla="*/ 114 w 376"/>
                <a:gd name="T47" fmla="*/ 532 h 558"/>
                <a:gd name="T48" fmla="*/ 148 w 376"/>
                <a:gd name="T49" fmla="*/ 518 h 558"/>
                <a:gd name="T50" fmla="*/ 180 w 376"/>
                <a:gd name="T51" fmla="*/ 500 h 558"/>
                <a:gd name="T52" fmla="*/ 212 w 376"/>
                <a:gd name="T53" fmla="*/ 478 h 558"/>
                <a:gd name="T54" fmla="*/ 240 w 376"/>
                <a:gd name="T55" fmla="*/ 454 h 558"/>
                <a:gd name="T56" fmla="*/ 266 w 376"/>
                <a:gd name="T57" fmla="*/ 428 h 558"/>
                <a:gd name="T58" fmla="*/ 290 w 376"/>
                <a:gd name="T59" fmla="*/ 400 h 558"/>
                <a:gd name="T60" fmla="*/ 312 w 376"/>
                <a:gd name="T61" fmla="*/ 370 h 558"/>
                <a:gd name="T62" fmla="*/ 330 w 376"/>
                <a:gd name="T63" fmla="*/ 336 h 558"/>
                <a:gd name="T64" fmla="*/ 346 w 376"/>
                <a:gd name="T65" fmla="*/ 302 h 558"/>
                <a:gd name="T66" fmla="*/ 358 w 376"/>
                <a:gd name="T67" fmla="*/ 266 h 558"/>
                <a:gd name="T68" fmla="*/ 368 w 376"/>
                <a:gd name="T69" fmla="*/ 230 h 558"/>
                <a:gd name="T70" fmla="*/ 374 w 376"/>
                <a:gd name="T71" fmla="*/ 190 h 558"/>
                <a:gd name="T72" fmla="*/ 376 w 376"/>
                <a:gd name="T73" fmla="*/ 152 h 558"/>
                <a:gd name="T74" fmla="*/ 376 w 376"/>
                <a:gd name="T75" fmla="*/ 152 h 558"/>
                <a:gd name="T76" fmla="*/ 374 w 376"/>
                <a:gd name="T77" fmla="*/ 118 h 558"/>
                <a:gd name="T78" fmla="*/ 370 w 376"/>
                <a:gd name="T79" fmla="*/ 86 h 558"/>
                <a:gd name="T80" fmla="*/ 364 w 376"/>
                <a:gd name="T81" fmla="*/ 56 h 558"/>
                <a:gd name="T82" fmla="*/ 356 w 376"/>
                <a:gd name="T83" fmla="*/ 26 h 558"/>
                <a:gd name="T84" fmla="*/ 356 w 376"/>
                <a:gd name="T85" fmla="*/ 26 h 558"/>
                <a:gd name="T86" fmla="*/ 324 w 376"/>
                <a:gd name="T87" fmla="*/ 14 h 558"/>
                <a:gd name="T88" fmla="*/ 290 w 376"/>
                <a:gd name="T89" fmla="*/ 6 h 558"/>
                <a:gd name="T90" fmla="*/ 254 w 376"/>
                <a:gd name="T91" fmla="*/ 2 h 558"/>
                <a:gd name="T92" fmla="*/ 220 w 376"/>
                <a:gd name="T93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6" h="558">
                  <a:moveTo>
                    <a:pt x="220" y="0"/>
                  </a:moveTo>
                  <a:lnTo>
                    <a:pt x="220" y="0"/>
                  </a:lnTo>
                  <a:lnTo>
                    <a:pt x="186" y="2"/>
                  </a:lnTo>
                  <a:lnTo>
                    <a:pt x="154" y="6"/>
                  </a:lnTo>
                  <a:lnTo>
                    <a:pt x="124" y="12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106" y="64"/>
                  </a:lnTo>
                  <a:lnTo>
                    <a:pt x="114" y="108"/>
                  </a:lnTo>
                  <a:lnTo>
                    <a:pt x="118" y="154"/>
                  </a:lnTo>
                  <a:lnTo>
                    <a:pt x="120" y="200"/>
                  </a:lnTo>
                  <a:lnTo>
                    <a:pt x="120" y="200"/>
                  </a:lnTo>
                  <a:lnTo>
                    <a:pt x="118" y="250"/>
                  </a:lnTo>
                  <a:lnTo>
                    <a:pt x="112" y="298"/>
                  </a:lnTo>
                  <a:lnTo>
                    <a:pt x="102" y="346"/>
                  </a:lnTo>
                  <a:lnTo>
                    <a:pt x="88" y="392"/>
                  </a:lnTo>
                  <a:lnTo>
                    <a:pt x="72" y="436"/>
                  </a:lnTo>
                  <a:lnTo>
                    <a:pt x="52" y="480"/>
                  </a:lnTo>
                  <a:lnTo>
                    <a:pt x="28" y="520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40" y="554"/>
                  </a:lnTo>
                  <a:lnTo>
                    <a:pt x="78" y="544"/>
                  </a:lnTo>
                  <a:lnTo>
                    <a:pt x="114" y="532"/>
                  </a:lnTo>
                  <a:lnTo>
                    <a:pt x="148" y="518"/>
                  </a:lnTo>
                  <a:lnTo>
                    <a:pt x="180" y="500"/>
                  </a:lnTo>
                  <a:lnTo>
                    <a:pt x="212" y="478"/>
                  </a:lnTo>
                  <a:lnTo>
                    <a:pt x="240" y="454"/>
                  </a:lnTo>
                  <a:lnTo>
                    <a:pt x="266" y="428"/>
                  </a:lnTo>
                  <a:lnTo>
                    <a:pt x="290" y="400"/>
                  </a:lnTo>
                  <a:lnTo>
                    <a:pt x="312" y="370"/>
                  </a:lnTo>
                  <a:lnTo>
                    <a:pt x="330" y="336"/>
                  </a:lnTo>
                  <a:lnTo>
                    <a:pt x="346" y="302"/>
                  </a:lnTo>
                  <a:lnTo>
                    <a:pt x="358" y="266"/>
                  </a:lnTo>
                  <a:lnTo>
                    <a:pt x="368" y="230"/>
                  </a:lnTo>
                  <a:lnTo>
                    <a:pt x="374" y="190"/>
                  </a:lnTo>
                  <a:lnTo>
                    <a:pt x="376" y="152"/>
                  </a:lnTo>
                  <a:lnTo>
                    <a:pt x="376" y="152"/>
                  </a:lnTo>
                  <a:lnTo>
                    <a:pt x="374" y="118"/>
                  </a:lnTo>
                  <a:lnTo>
                    <a:pt x="370" y="86"/>
                  </a:lnTo>
                  <a:lnTo>
                    <a:pt x="364" y="56"/>
                  </a:lnTo>
                  <a:lnTo>
                    <a:pt x="356" y="26"/>
                  </a:lnTo>
                  <a:lnTo>
                    <a:pt x="356" y="26"/>
                  </a:lnTo>
                  <a:lnTo>
                    <a:pt x="324" y="14"/>
                  </a:lnTo>
                  <a:lnTo>
                    <a:pt x="290" y="6"/>
                  </a:lnTo>
                  <a:lnTo>
                    <a:pt x="254" y="2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32" name="Freeform 609"/>
            <p:cNvSpPr/>
            <p:nvPr/>
          </p:nvSpPr>
          <p:spPr bwMode="auto">
            <a:xfrm>
              <a:off x="69851" y="4144963"/>
              <a:ext cx="1593850" cy="1885950"/>
            </a:xfrm>
            <a:custGeom>
              <a:avLst/>
              <a:gdLst>
                <a:gd name="T0" fmla="*/ 566 w 1004"/>
                <a:gd name="T1" fmla="*/ 0 h 1188"/>
                <a:gd name="T2" fmla="*/ 476 w 1004"/>
                <a:gd name="T3" fmla="*/ 12 h 1188"/>
                <a:gd name="T4" fmla="*/ 392 w 1004"/>
                <a:gd name="T5" fmla="*/ 36 h 1188"/>
                <a:gd name="T6" fmla="*/ 312 w 1004"/>
                <a:gd name="T7" fmla="*/ 70 h 1188"/>
                <a:gd name="T8" fmla="*/ 240 w 1004"/>
                <a:gd name="T9" fmla="*/ 118 h 1188"/>
                <a:gd name="T10" fmla="*/ 176 w 1004"/>
                <a:gd name="T11" fmla="*/ 174 h 1188"/>
                <a:gd name="T12" fmla="*/ 120 w 1004"/>
                <a:gd name="T13" fmla="*/ 238 h 1188"/>
                <a:gd name="T14" fmla="*/ 72 w 1004"/>
                <a:gd name="T15" fmla="*/ 310 h 1188"/>
                <a:gd name="T16" fmla="*/ 36 w 1004"/>
                <a:gd name="T17" fmla="*/ 390 h 1188"/>
                <a:gd name="T18" fmla="*/ 12 w 1004"/>
                <a:gd name="T19" fmla="*/ 474 h 1188"/>
                <a:gd name="T20" fmla="*/ 2 w 1004"/>
                <a:gd name="T21" fmla="*/ 564 h 1188"/>
                <a:gd name="T22" fmla="*/ 2 w 1004"/>
                <a:gd name="T23" fmla="*/ 624 h 1188"/>
                <a:gd name="T24" fmla="*/ 12 w 1004"/>
                <a:gd name="T25" fmla="*/ 714 h 1188"/>
                <a:gd name="T26" fmla="*/ 36 w 1004"/>
                <a:gd name="T27" fmla="*/ 798 h 1188"/>
                <a:gd name="T28" fmla="*/ 72 w 1004"/>
                <a:gd name="T29" fmla="*/ 878 h 1188"/>
                <a:gd name="T30" fmla="*/ 120 w 1004"/>
                <a:gd name="T31" fmla="*/ 950 h 1188"/>
                <a:gd name="T32" fmla="*/ 176 w 1004"/>
                <a:gd name="T33" fmla="*/ 1014 h 1188"/>
                <a:gd name="T34" fmla="*/ 240 w 1004"/>
                <a:gd name="T35" fmla="*/ 1070 h 1188"/>
                <a:gd name="T36" fmla="*/ 312 w 1004"/>
                <a:gd name="T37" fmla="*/ 1118 h 1188"/>
                <a:gd name="T38" fmla="*/ 392 w 1004"/>
                <a:gd name="T39" fmla="*/ 1152 h 1188"/>
                <a:gd name="T40" fmla="*/ 476 w 1004"/>
                <a:gd name="T41" fmla="*/ 1176 h 1188"/>
                <a:gd name="T42" fmla="*/ 566 w 1004"/>
                <a:gd name="T43" fmla="*/ 1188 h 1188"/>
                <a:gd name="T44" fmla="*/ 626 w 1004"/>
                <a:gd name="T45" fmla="*/ 1188 h 1188"/>
                <a:gd name="T46" fmla="*/ 712 w 1004"/>
                <a:gd name="T47" fmla="*/ 1178 h 1188"/>
                <a:gd name="T48" fmla="*/ 792 w 1004"/>
                <a:gd name="T49" fmla="*/ 1156 h 1188"/>
                <a:gd name="T50" fmla="*/ 870 w 1004"/>
                <a:gd name="T51" fmla="*/ 1122 h 1188"/>
                <a:gd name="T52" fmla="*/ 940 w 1004"/>
                <a:gd name="T53" fmla="*/ 1080 h 1188"/>
                <a:gd name="T54" fmla="*/ 1004 w 1004"/>
                <a:gd name="T55" fmla="*/ 1028 h 1188"/>
                <a:gd name="T56" fmla="*/ 974 w 1004"/>
                <a:gd name="T57" fmla="*/ 988 h 1188"/>
                <a:gd name="T58" fmla="*/ 948 w 1004"/>
                <a:gd name="T59" fmla="*/ 944 h 1188"/>
                <a:gd name="T60" fmla="*/ 850 w 1004"/>
                <a:gd name="T61" fmla="*/ 908 h 1188"/>
                <a:gd name="T62" fmla="*/ 766 w 1004"/>
                <a:gd name="T63" fmla="*/ 852 h 1188"/>
                <a:gd name="T64" fmla="*/ 698 w 1004"/>
                <a:gd name="T65" fmla="*/ 776 h 1188"/>
                <a:gd name="T66" fmla="*/ 652 w 1004"/>
                <a:gd name="T67" fmla="*/ 684 h 1188"/>
                <a:gd name="T68" fmla="*/ 630 w 1004"/>
                <a:gd name="T69" fmla="*/ 582 h 1188"/>
                <a:gd name="T70" fmla="*/ 630 w 1004"/>
                <a:gd name="T71" fmla="*/ 506 h 1188"/>
                <a:gd name="T72" fmla="*/ 654 w 1004"/>
                <a:gd name="T73" fmla="*/ 398 h 1188"/>
                <a:gd name="T74" fmla="*/ 706 w 1004"/>
                <a:gd name="T75" fmla="*/ 304 h 1188"/>
                <a:gd name="T76" fmla="*/ 782 w 1004"/>
                <a:gd name="T77" fmla="*/ 226 h 1188"/>
                <a:gd name="T78" fmla="*/ 874 w 1004"/>
                <a:gd name="T79" fmla="*/ 170 h 1188"/>
                <a:gd name="T80" fmla="*/ 980 w 1004"/>
                <a:gd name="T81" fmla="*/ 140 h 1188"/>
                <a:gd name="T82" fmla="*/ 898 w 1004"/>
                <a:gd name="T83" fmla="*/ 80 h 1188"/>
                <a:gd name="T84" fmla="*/ 754 w 1004"/>
                <a:gd name="T85" fmla="*/ 20 h 1188"/>
                <a:gd name="T86" fmla="*/ 650 w 1004"/>
                <a:gd name="T87" fmla="*/ 2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04" h="1188">
                  <a:moveTo>
                    <a:pt x="596" y="0"/>
                  </a:moveTo>
                  <a:lnTo>
                    <a:pt x="596" y="0"/>
                  </a:lnTo>
                  <a:lnTo>
                    <a:pt x="566" y="0"/>
                  </a:lnTo>
                  <a:lnTo>
                    <a:pt x="534" y="2"/>
                  </a:lnTo>
                  <a:lnTo>
                    <a:pt x="506" y="6"/>
                  </a:lnTo>
                  <a:lnTo>
                    <a:pt x="476" y="12"/>
                  </a:lnTo>
                  <a:lnTo>
                    <a:pt x="448" y="18"/>
                  </a:lnTo>
                  <a:lnTo>
                    <a:pt x="418" y="26"/>
                  </a:lnTo>
                  <a:lnTo>
                    <a:pt x="392" y="36"/>
                  </a:lnTo>
                  <a:lnTo>
                    <a:pt x="364" y="46"/>
                  </a:lnTo>
                  <a:lnTo>
                    <a:pt x="338" y="58"/>
                  </a:lnTo>
                  <a:lnTo>
                    <a:pt x="312" y="70"/>
                  </a:lnTo>
                  <a:lnTo>
                    <a:pt x="288" y="86"/>
                  </a:lnTo>
                  <a:lnTo>
                    <a:pt x="264" y="100"/>
                  </a:lnTo>
                  <a:lnTo>
                    <a:pt x="240" y="118"/>
                  </a:lnTo>
                  <a:lnTo>
                    <a:pt x="218" y="134"/>
                  </a:lnTo>
                  <a:lnTo>
                    <a:pt x="196" y="154"/>
                  </a:lnTo>
                  <a:lnTo>
                    <a:pt x="176" y="174"/>
                  </a:lnTo>
                  <a:lnTo>
                    <a:pt x="156" y="194"/>
                  </a:lnTo>
                  <a:lnTo>
                    <a:pt x="136" y="216"/>
                  </a:lnTo>
                  <a:lnTo>
                    <a:pt x="120" y="238"/>
                  </a:lnTo>
                  <a:lnTo>
                    <a:pt x="102" y="262"/>
                  </a:lnTo>
                  <a:lnTo>
                    <a:pt x="86" y="286"/>
                  </a:lnTo>
                  <a:lnTo>
                    <a:pt x="72" y="310"/>
                  </a:lnTo>
                  <a:lnTo>
                    <a:pt x="60" y="336"/>
                  </a:lnTo>
                  <a:lnTo>
                    <a:pt x="48" y="362"/>
                  </a:lnTo>
                  <a:lnTo>
                    <a:pt x="36" y="390"/>
                  </a:lnTo>
                  <a:lnTo>
                    <a:pt x="28" y="418"/>
                  </a:lnTo>
                  <a:lnTo>
                    <a:pt x="20" y="446"/>
                  </a:lnTo>
                  <a:lnTo>
                    <a:pt x="12" y="474"/>
                  </a:lnTo>
                  <a:lnTo>
                    <a:pt x="8" y="504"/>
                  </a:lnTo>
                  <a:lnTo>
                    <a:pt x="4" y="534"/>
                  </a:lnTo>
                  <a:lnTo>
                    <a:pt x="2" y="564"/>
                  </a:lnTo>
                  <a:lnTo>
                    <a:pt x="0" y="594"/>
                  </a:lnTo>
                  <a:lnTo>
                    <a:pt x="0" y="594"/>
                  </a:lnTo>
                  <a:lnTo>
                    <a:pt x="2" y="624"/>
                  </a:lnTo>
                  <a:lnTo>
                    <a:pt x="4" y="654"/>
                  </a:lnTo>
                  <a:lnTo>
                    <a:pt x="8" y="684"/>
                  </a:lnTo>
                  <a:lnTo>
                    <a:pt x="12" y="714"/>
                  </a:lnTo>
                  <a:lnTo>
                    <a:pt x="20" y="742"/>
                  </a:lnTo>
                  <a:lnTo>
                    <a:pt x="28" y="770"/>
                  </a:lnTo>
                  <a:lnTo>
                    <a:pt x="36" y="798"/>
                  </a:lnTo>
                  <a:lnTo>
                    <a:pt x="48" y="826"/>
                  </a:lnTo>
                  <a:lnTo>
                    <a:pt x="60" y="852"/>
                  </a:lnTo>
                  <a:lnTo>
                    <a:pt x="72" y="878"/>
                  </a:lnTo>
                  <a:lnTo>
                    <a:pt x="86" y="902"/>
                  </a:lnTo>
                  <a:lnTo>
                    <a:pt x="102" y="926"/>
                  </a:lnTo>
                  <a:lnTo>
                    <a:pt x="120" y="950"/>
                  </a:lnTo>
                  <a:lnTo>
                    <a:pt x="136" y="972"/>
                  </a:lnTo>
                  <a:lnTo>
                    <a:pt x="156" y="994"/>
                  </a:lnTo>
                  <a:lnTo>
                    <a:pt x="176" y="1014"/>
                  </a:lnTo>
                  <a:lnTo>
                    <a:pt x="196" y="1034"/>
                  </a:lnTo>
                  <a:lnTo>
                    <a:pt x="218" y="1054"/>
                  </a:lnTo>
                  <a:lnTo>
                    <a:pt x="240" y="1070"/>
                  </a:lnTo>
                  <a:lnTo>
                    <a:pt x="264" y="1088"/>
                  </a:lnTo>
                  <a:lnTo>
                    <a:pt x="288" y="1102"/>
                  </a:lnTo>
                  <a:lnTo>
                    <a:pt x="312" y="1118"/>
                  </a:lnTo>
                  <a:lnTo>
                    <a:pt x="338" y="1130"/>
                  </a:lnTo>
                  <a:lnTo>
                    <a:pt x="364" y="1142"/>
                  </a:lnTo>
                  <a:lnTo>
                    <a:pt x="392" y="1152"/>
                  </a:lnTo>
                  <a:lnTo>
                    <a:pt x="418" y="1162"/>
                  </a:lnTo>
                  <a:lnTo>
                    <a:pt x="448" y="1170"/>
                  </a:lnTo>
                  <a:lnTo>
                    <a:pt x="476" y="1176"/>
                  </a:lnTo>
                  <a:lnTo>
                    <a:pt x="506" y="1182"/>
                  </a:lnTo>
                  <a:lnTo>
                    <a:pt x="534" y="1186"/>
                  </a:lnTo>
                  <a:lnTo>
                    <a:pt x="566" y="1188"/>
                  </a:lnTo>
                  <a:lnTo>
                    <a:pt x="596" y="1188"/>
                  </a:lnTo>
                  <a:lnTo>
                    <a:pt x="596" y="1188"/>
                  </a:lnTo>
                  <a:lnTo>
                    <a:pt x="626" y="1188"/>
                  </a:lnTo>
                  <a:lnTo>
                    <a:pt x="654" y="1186"/>
                  </a:lnTo>
                  <a:lnTo>
                    <a:pt x="682" y="1182"/>
                  </a:lnTo>
                  <a:lnTo>
                    <a:pt x="712" y="1178"/>
                  </a:lnTo>
                  <a:lnTo>
                    <a:pt x="738" y="1172"/>
                  </a:lnTo>
                  <a:lnTo>
                    <a:pt x="766" y="1164"/>
                  </a:lnTo>
                  <a:lnTo>
                    <a:pt x="792" y="1156"/>
                  </a:lnTo>
                  <a:lnTo>
                    <a:pt x="818" y="1146"/>
                  </a:lnTo>
                  <a:lnTo>
                    <a:pt x="844" y="1134"/>
                  </a:lnTo>
                  <a:lnTo>
                    <a:pt x="870" y="1122"/>
                  </a:lnTo>
                  <a:lnTo>
                    <a:pt x="894" y="1110"/>
                  </a:lnTo>
                  <a:lnTo>
                    <a:pt x="918" y="1094"/>
                  </a:lnTo>
                  <a:lnTo>
                    <a:pt x="940" y="1080"/>
                  </a:lnTo>
                  <a:lnTo>
                    <a:pt x="962" y="1062"/>
                  </a:lnTo>
                  <a:lnTo>
                    <a:pt x="984" y="1046"/>
                  </a:lnTo>
                  <a:lnTo>
                    <a:pt x="1004" y="1028"/>
                  </a:lnTo>
                  <a:lnTo>
                    <a:pt x="1004" y="1028"/>
                  </a:lnTo>
                  <a:lnTo>
                    <a:pt x="988" y="1008"/>
                  </a:lnTo>
                  <a:lnTo>
                    <a:pt x="974" y="988"/>
                  </a:lnTo>
                  <a:lnTo>
                    <a:pt x="960" y="966"/>
                  </a:lnTo>
                  <a:lnTo>
                    <a:pt x="948" y="944"/>
                  </a:lnTo>
                  <a:lnTo>
                    <a:pt x="948" y="944"/>
                  </a:lnTo>
                  <a:lnTo>
                    <a:pt x="914" y="936"/>
                  </a:lnTo>
                  <a:lnTo>
                    <a:pt x="882" y="924"/>
                  </a:lnTo>
                  <a:lnTo>
                    <a:pt x="850" y="908"/>
                  </a:lnTo>
                  <a:lnTo>
                    <a:pt x="820" y="892"/>
                  </a:lnTo>
                  <a:lnTo>
                    <a:pt x="792" y="872"/>
                  </a:lnTo>
                  <a:lnTo>
                    <a:pt x="766" y="852"/>
                  </a:lnTo>
                  <a:lnTo>
                    <a:pt x="742" y="828"/>
                  </a:lnTo>
                  <a:lnTo>
                    <a:pt x="720" y="802"/>
                  </a:lnTo>
                  <a:lnTo>
                    <a:pt x="698" y="776"/>
                  </a:lnTo>
                  <a:lnTo>
                    <a:pt x="680" y="746"/>
                  </a:lnTo>
                  <a:lnTo>
                    <a:pt x="666" y="716"/>
                  </a:lnTo>
                  <a:lnTo>
                    <a:pt x="652" y="684"/>
                  </a:lnTo>
                  <a:lnTo>
                    <a:pt x="642" y="650"/>
                  </a:lnTo>
                  <a:lnTo>
                    <a:pt x="634" y="616"/>
                  </a:lnTo>
                  <a:lnTo>
                    <a:pt x="630" y="582"/>
                  </a:lnTo>
                  <a:lnTo>
                    <a:pt x="628" y="546"/>
                  </a:lnTo>
                  <a:lnTo>
                    <a:pt x="628" y="546"/>
                  </a:lnTo>
                  <a:lnTo>
                    <a:pt x="630" y="506"/>
                  </a:lnTo>
                  <a:lnTo>
                    <a:pt x="634" y="470"/>
                  </a:lnTo>
                  <a:lnTo>
                    <a:pt x="644" y="434"/>
                  </a:lnTo>
                  <a:lnTo>
                    <a:pt x="654" y="398"/>
                  </a:lnTo>
                  <a:lnTo>
                    <a:pt x="670" y="366"/>
                  </a:lnTo>
                  <a:lnTo>
                    <a:pt x="686" y="334"/>
                  </a:lnTo>
                  <a:lnTo>
                    <a:pt x="706" y="304"/>
                  </a:lnTo>
                  <a:lnTo>
                    <a:pt x="730" y="276"/>
                  </a:lnTo>
                  <a:lnTo>
                    <a:pt x="754" y="250"/>
                  </a:lnTo>
                  <a:lnTo>
                    <a:pt x="782" y="226"/>
                  </a:lnTo>
                  <a:lnTo>
                    <a:pt x="810" y="204"/>
                  </a:lnTo>
                  <a:lnTo>
                    <a:pt x="842" y="186"/>
                  </a:lnTo>
                  <a:lnTo>
                    <a:pt x="874" y="170"/>
                  </a:lnTo>
                  <a:lnTo>
                    <a:pt x="908" y="156"/>
                  </a:lnTo>
                  <a:lnTo>
                    <a:pt x="944" y="146"/>
                  </a:lnTo>
                  <a:lnTo>
                    <a:pt x="980" y="140"/>
                  </a:lnTo>
                  <a:lnTo>
                    <a:pt x="980" y="140"/>
                  </a:lnTo>
                  <a:lnTo>
                    <a:pt x="940" y="108"/>
                  </a:lnTo>
                  <a:lnTo>
                    <a:pt x="898" y="80"/>
                  </a:lnTo>
                  <a:lnTo>
                    <a:pt x="852" y="56"/>
                  </a:lnTo>
                  <a:lnTo>
                    <a:pt x="804" y="36"/>
                  </a:lnTo>
                  <a:lnTo>
                    <a:pt x="754" y="20"/>
                  </a:lnTo>
                  <a:lnTo>
                    <a:pt x="704" y="8"/>
                  </a:lnTo>
                  <a:lnTo>
                    <a:pt x="676" y="4"/>
                  </a:lnTo>
                  <a:lnTo>
                    <a:pt x="650" y="2"/>
                  </a:lnTo>
                  <a:lnTo>
                    <a:pt x="624" y="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33" name="Freeform 610"/>
            <p:cNvSpPr/>
            <p:nvPr/>
          </p:nvSpPr>
          <p:spPr bwMode="auto">
            <a:xfrm>
              <a:off x="69851" y="4144963"/>
              <a:ext cx="1593850" cy="1885950"/>
            </a:xfrm>
            <a:custGeom>
              <a:avLst/>
              <a:gdLst>
                <a:gd name="T0" fmla="*/ 566 w 1004"/>
                <a:gd name="T1" fmla="*/ 0 h 1188"/>
                <a:gd name="T2" fmla="*/ 476 w 1004"/>
                <a:gd name="T3" fmla="*/ 12 h 1188"/>
                <a:gd name="T4" fmla="*/ 392 w 1004"/>
                <a:gd name="T5" fmla="*/ 36 h 1188"/>
                <a:gd name="T6" fmla="*/ 312 w 1004"/>
                <a:gd name="T7" fmla="*/ 70 h 1188"/>
                <a:gd name="T8" fmla="*/ 240 w 1004"/>
                <a:gd name="T9" fmla="*/ 118 h 1188"/>
                <a:gd name="T10" fmla="*/ 176 w 1004"/>
                <a:gd name="T11" fmla="*/ 174 h 1188"/>
                <a:gd name="T12" fmla="*/ 120 w 1004"/>
                <a:gd name="T13" fmla="*/ 238 h 1188"/>
                <a:gd name="T14" fmla="*/ 72 w 1004"/>
                <a:gd name="T15" fmla="*/ 310 h 1188"/>
                <a:gd name="T16" fmla="*/ 36 w 1004"/>
                <a:gd name="T17" fmla="*/ 390 h 1188"/>
                <a:gd name="T18" fmla="*/ 12 w 1004"/>
                <a:gd name="T19" fmla="*/ 474 h 1188"/>
                <a:gd name="T20" fmla="*/ 2 w 1004"/>
                <a:gd name="T21" fmla="*/ 564 h 1188"/>
                <a:gd name="T22" fmla="*/ 2 w 1004"/>
                <a:gd name="T23" fmla="*/ 624 h 1188"/>
                <a:gd name="T24" fmla="*/ 12 w 1004"/>
                <a:gd name="T25" fmla="*/ 714 h 1188"/>
                <a:gd name="T26" fmla="*/ 36 w 1004"/>
                <a:gd name="T27" fmla="*/ 798 h 1188"/>
                <a:gd name="T28" fmla="*/ 72 w 1004"/>
                <a:gd name="T29" fmla="*/ 878 h 1188"/>
                <a:gd name="T30" fmla="*/ 120 w 1004"/>
                <a:gd name="T31" fmla="*/ 950 h 1188"/>
                <a:gd name="T32" fmla="*/ 176 w 1004"/>
                <a:gd name="T33" fmla="*/ 1014 h 1188"/>
                <a:gd name="T34" fmla="*/ 240 w 1004"/>
                <a:gd name="T35" fmla="*/ 1070 h 1188"/>
                <a:gd name="T36" fmla="*/ 312 w 1004"/>
                <a:gd name="T37" fmla="*/ 1118 h 1188"/>
                <a:gd name="T38" fmla="*/ 392 w 1004"/>
                <a:gd name="T39" fmla="*/ 1152 h 1188"/>
                <a:gd name="T40" fmla="*/ 476 w 1004"/>
                <a:gd name="T41" fmla="*/ 1176 h 1188"/>
                <a:gd name="T42" fmla="*/ 566 w 1004"/>
                <a:gd name="T43" fmla="*/ 1188 h 1188"/>
                <a:gd name="T44" fmla="*/ 626 w 1004"/>
                <a:gd name="T45" fmla="*/ 1188 h 1188"/>
                <a:gd name="T46" fmla="*/ 712 w 1004"/>
                <a:gd name="T47" fmla="*/ 1178 h 1188"/>
                <a:gd name="T48" fmla="*/ 792 w 1004"/>
                <a:gd name="T49" fmla="*/ 1156 h 1188"/>
                <a:gd name="T50" fmla="*/ 870 w 1004"/>
                <a:gd name="T51" fmla="*/ 1122 h 1188"/>
                <a:gd name="T52" fmla="*/ 940 w 1004"/>
                <a:gd name="T53" fmla="*/ 1080 h 1188"/>
                <a:gd name="T54" fmla="*/ 1004 w 1004"/>
                <a:gd name="T55" fmla="*/ 1028 h 1188"/>
                <a:gd name="T56" fmla="*/ 974 w 1004"/>
                <a:gd name="T57" fmla="*/ 988 h 1188"/>
                <a:gd name="T58" fmla="*/ 948 w 1004"/>
                <a:gd name="T59" fmla="*/ 944 h 1188"/>
                <a:gd name="T60" fmla="*/ 850 w 1004"/>
                <a:gd name="T61" fmla="*/ 908 h 1188"/>
                <a:gd name="T62" fmla="*/ 766 w 1004"/>
                <a:gd name="T63" fmla="*/ 852 h 1188"/>
                <a:gd name="T64" fmla="*/ 698 w 1004"/>
                <a:gd name="T65" fmla="*/ 776 h 1188"/>
                <a:gd name="T66" fmla="*/ 652 w 1004"/>
                <a:gd name="T67" fmla="*/ 684 h 1188"/>
                <a:gd name="T68" fmla="*/ 630 w 1004"/>
                <a:gd name="T69" fmla="*/ 582 h 1188"/>
                <a:gd name="T70" fmla="*/ 630 w 1004"/>
                <a:gd name="T71" fmla="*/ 506 h 1188"/>
                <a:gd name="T72" fmla="*/ 654 w 1004"/>
                <a:gd name="T73" fmla="*/ 398 h 1188"/>
                <a:gd name="T74" fmla="*/ 706 w 1004"/>
                <a:gd name="T75" fmla="*/ 304 h 1188"/>
                <a:gd name="T76" fmla="*/ 782 w 1004"/>
                <a:gd name="T77" fmla="*/ 226 h 1188"/>
                <a:gd name="T78" fmla="*/ 874 w 1004"/>
                <a:gd name="T79" fmla="*/ 170 h 1188"/>
                <a:gd name="T80" fmla="*/ 980 w 1004"/>
                <a:gd name="T81" fmla="*/ 140 h 1188"/>
                <a:gd name="T82" fmla="*/ 898 w 1004"/>
                <a:gd name="T83" fmla="*/ 80 h 1188"/>
                <a:gd name="T84" fmla="*/ 754 w 1004"/>
                <a:gd name="T85" fmla="*/ 20 h 1188"/>
                <a:gd name="T86" fmla="*/ 650 w 1004"/>
                <a:gd name="T87" fmla="*/ 2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04" h="1188">
                  <a:moveTo>
                    <a:pt x="596" y="0"/>
                  </a:moveTo>
                  <a:lnTo>
                    <a:pt x="596" y="0"/>
                  </a:lnTo>
                  <a:lnTo>
                    <a:pt x="566" y="0"/>
                  </a:lnTo>
                  <a:lnTo>
                    <a:pt x="534" y="2"/>
                  </a:lnTo>
                  <a:lnTo>
                    <a:pt x="506" y="6"/>
                  </a:lnTo>
                  <a:lnTo>
                    <a:pt x="476" y="12"/>
                  </a:lnTo>
                  <a:lnTo>
                    <a:pt x="448" y="18"/>
                  </a:lnTo>
                  <a:lnTo>
                    <a:pt x="418" y="26"/>
                  </a:lnTo>
                  <a:lnTo>
                    <a:pt x="392" y="36"/>
                  </a:lnTo>
                  <a:lnTo>
                    <a:pt x="364" y="46"/>
                  </a:lnTo>
                  <a:lnTo>
                    <a:pt x="338" y="58"/>
                  </a:lnTo>
                  <a:lnTo>
                    <a:pt x="312" y="70"/>
                  </a:lnTo>
                  <a:lnTo>
                    <a:pt x="288" y="86"/>
                  </a:lnTo>
                  <a:lnTo>
                    <a:pt x="264" y="100"/>
                  </a:lnTo>
                  <a:lnTo>
                    <a:pt x="240" y="118"/>
                  </a:lnTo>
                  <a:lnTo>
                    <a:pt x="218" y="134"/>
                  </a:lnTo>
                  <a:lnTo>
                    <a:pt x="196" y="154"/>
                  </a:lnTo>
                  <a:lnTo>
                    <a:pt x="176" y="174"/>
                  </a:lnTo>
                  <a:lnTo>
                    <a:pt x="156" y="194"/>
                  </a:lnTo>
                  <a:lnTo>
                    <a:pt x="136" y="216"/>
                  </a:lnTo>
                  <a:lnTo>
                    <a:pt x="120" y="238"/>
                  </a:lnTo>
                  <a:lnTo>
                    <a:pt x="102" y="262"/>
                  </a:lnTo>
                  <a:lnTo>
                    <a:pt x="86" y="286"/>
                  </a:lnTo>
                  <a:lnTo>
                    <a:pt x="72" y="310"/>
                  </a:lnTo>
                  <a:lnTo>
                    <a:pt x="60" y="336"/>
                  </a:lnTo>
                  <a:lnTo>
                    <a:pt x="48" y="362"/>
                  </a:lnTo>
                  <a:lnTo>
                    <a:pt x="36" y="390"/>
                  </a:lnTo>
                  <a:lnTo>
                    <a:pt x="28" y="418"/>
                  </a:lnTo>
                  <a:lnTo>
                    <a:pt x="20" y="446"/>
                  </a:lnTo>
                  <a:lnTo>
                    <a:pt x="12" y="474"/>
                  </a:lnTo>
                  <a:lnTo>
                    <a:pt x="8" y="504"/>
                  </a:lnTo>
                  <a:lnTo>
                    <a:pt x="4" y="534"/>
                  </a:lnTo>
                  <a:lnTo>
                    <a:pt x="2" y="564"/>
                  </a:lnTo>
                  <a:lnTo>
                    <a:pt x="0" y="594"/>
                  </a:lnTo>
                  <a:lnTo>
                    <a:pt x="0" y="594"/>
                  </a:lnTo>
                  <a:lnTo>
                    <a:pt x="2" y="624"/>
                  </a:lnTo>
                  <a:lnTo>
                    <a:pt x="4" y="654"/>
                  </a:lnTo>
                  <a:lnTo>
                    <a:pt x="8" y="684"/>
                  </a:lnTo>
                  <a:lnTo>
                    <a:pt x="12" y="714"/>
                  </a:lnTo>
                  <a:lnTo>
                    <a:pt x="20" y="742"/>
                  </a:lnTo>
                  <a:lnTo>
                    <a:pt x="28" y="770"/>
                  </a:lnTo>
                  <a:lnTo>
                    <a:pt x="36" y="798"/>
                  </a:lnTo>
                  <a:lnTo>
                    <a:pt x="48" y="826"/>
                  </a:lnTo>
                  <a:lnTo>
                    <a:pt x="60" y="852"/>
                  </a:lnTo>
                  <a:lnTo>
                    <a:pt x="72" y="878"/>
                  </a:lnTo>
                  <a:lnTo>
                    <a:pt x="86" y="902"/>
                  </a:lnTo>
                  <a:lnTo>
                    <a:pt x="102" y="926"/>
                  </a:lnTo>
                  <a:lnTo>
                    <a:pt x="120" y="950"/>
                  </a:lnTo>
                  <a:lnTo>
                    <a:pt x="136" y="972"/>
                  </a:lnTo>
                  <a:lnTo>
                    <a:pt x="156" y="994"/>
                  </a:lnTo>
                  <a:lnTo>
                    <a:pt x="176" y="1014"/>
                  </a:lnTo>
                  <a:lnTo>
                    <a:pt x="196" y="1034"/>
                  </a:lnTo>
                  <a:lnTo>
                    <a:pt x="218" y="1054"/>
                  </a:lnTo>
                  <a:lnTo>
                    <a:pt x="240" y="1070"/>
                  </a:lnTo>
                  <a:lnTo>
                    <a:pt x="264" y="1088"/>
                  </a:lnTo>
                  <a:lnTo>
                    <a:pt x="288" y="1102"/>
                  </a:lnTo>
                  <a:lnTo>
                    <a:pt x="312" y="1118"/>
                  </a:lnTo>
                  <a:lnTo>
                    <a:pt x="338" y="1130"/>
                  </a:lnTo>
                  <a:lnTo>
                    <a:pt x="364" y="1142"/>
                  </a:lnTo>
                  <a:lnTo>
                    <a:pt x="392" y="1152"/>
                  </a:lnTo>
                  <a:lnTo>
                    <a:pt x="418" y="1162"/>
                  </a:lnTo>
                  <a:lnTo>
                    <a:pt x="448" y="1170"/>
                  </a:lnTo>
                  <a:lnTo>
                    <a:pt x="476" y="1176"/>
                  </a:lnTo>
                  <a:lnTo>
                    <a:pt x="506" y="1182"/>
                  </a:lnTo>
                  <a:lnTo>
                    <a:pt x="534" y="1186"/>
                  </a:lnTo>
                  <a:lnTo>
                    <a:pt x="566" y="1188"/>
                  </a:lnTo>
                  <a:lnTo>
                    <a:pt x="596" y="1188"/>
                  </a:lnTo>
                  <a:lnTo>
                    <a:pt x="596" y="1188"/>
                  </a:lnTo>
                  <a:lnTo>
                    <a:pt x="626" y="1188"/>
                  </a:lnTo>
                  <a:lnTo>
                    <a:pt x="654" y="1186"/>
                  </a:lnTo>
                  <a:lnTo>
                    <a:pt x="682" y="1182"/>
                  </a:lnTo>
                  <a:lnTo>
                    <a:pt x="712" y="1178"/>
                  </a:lnTo>
                  <a:lnTo>
                    <a:pt x="738" y="1172"/>
                  </a:lnTo>
                  <a:lnTo>
                    <a:pt x="766" y="1164"/>
                  </a:lnTo>
                  <a:lnTo>
                    <a:pt x="792" y="1156"/>
                  </a:lnTo>
                  <a:lnTo>
                    <a:pt x="818" y="1146"/>
                  </a:lnTo>
                  <a:lnTo>
                    <a:pt x="844" y="1134"/>
                  </a:lnTo>
                  <a:lnTo>
                    <a:pt x="870" y="1122"/>
                  </a:lnTo>
                  <a:lnTo>
                    <a:pt x="894" y="1110"/>
                  </a:lnTo>
                  <a:lnTo>
                    <a:pt x="918" y="1094"/>
                  </a:lnTo>
                  <a:lnTo>
                    <a:pt x="940" y="1080"/>
                  </a:lnTo>
                  <a:lnTo>
                    <a:pt x="962" y="1062"/>
                  </a:lnTo>
                  <a:lnTo>
                    <a:pt x="984" y="1046"/>
                  </a:lnTo>
                  <a:lnTo>
                    <a:pt x="1004" y="1028"/>
                  </a:lnTo>
                  <a:lnTo>
                    <a:pt x="1004" y="1028"/>
                  </a:lnTo>
                  <a:lnTo>
                    <a:pt x="988" y="1008"/>
                  </a:lnTo>
                  <a:lnTo>
                    <a:pt x="974" y="988"/>
                  </a:lnTo>
                  <a:lnTo>
                    <a:pt x="960" y="966"/>
                  </a:lnTo>
                  <a:lnTo>
                    <a:pt x="948" y="944"/>
                  </a:lnTo>
                  <a:lnTo>
                    <a:pt x="948" y="944"/>
                  </a:lnTo>
                  <a:lnTo>
                    <a:pt x="914" y="936"/>
                  </a:lnTo>
                  <a:lnTo>
                    <a:pt x="882" y="924"/>
                  </a:lnTo>
                  <a:lnTo>
                    <a:pt x="850" y="908"/>
                  </a:lnTo>
                  <a:lnTo>
                    <a:pt x="820" y="892"/>
                  </a:lnTo>
                  <a:lnTo>
                    <a:pt x="792" y="872"/>
                  </a:lnTo>
                  <a:lnTo>
                    <a:pt x="766" y="852"/>
                  </a:lnTo>
                  <a:lnTo>
                    <a:pt x="742" y="828"/>
                  </a:lnTo>
                  <a:lnTo>
                    <a:pt x="720" y="802"/>
                  </a:lnTo>
                  <a:lnTo>
                    <a:pt x="698" y="776"/>
                  </a:lnTo>
                  <a:lnTo>
                    <a:pt x="680" y="746"/>
                  </a:lnTo>
                  <a:lnTo>
                    <a:pt x="666" y="716"/>
                  </a:lnTo>
                  <a:lnTo>
                    <a:pt x="652" y="684"/>
                  </a:lnTo>
                  <a:lnTo>
                    <a:pt x="642" y="650"/>
                  </a:lnTo>
                  <a:lnTo>
                    <a:pt x="634" y="616"/>
                  </a:lnTo>
                  <a:lnTo>
                    <a:pt x="630" y="582"/>
                  </a:lnTo>
                  <a:lnTo>
                    <a:pt x="628" y="546"/>
                  </a:lnTo>
                  <a:lnTo>
                    <a:pt x="628" y="546"/>
                  </a:lnTo>
                  <a:lnTo>
                    <a:pt x="630" y="506"/>
                  </a:lnTo>
                  <a:lnTo>
                    <a:pt x="634" y="470"/>
                  </a:lnTo>
                  <a:lnTo>
                    <a:pt x="644" y="434"/>
                  </a:lnTo>
                  <a:lnTo>
                    <a:pt x="654" y="398"/>
                  </a:lnTo>
                  <a:lnTo>
                    <a:pt x="670" y="366"/>
                  </a:lnTo>
                  <a:lnTo>
                    <a:pt x="686" y="334"/>
                  </a:lnTo>
                  <a:lnTo>
                    <a:pt x="706" y="304"/>
                  </a:lnTo>
                  <a:lnTo>
                    <a:pt x="730" y="276"/>
                  </a:lnTo>
                  <a:lnTo>
                    <a:pt x="754" y="250"/>
                  </a:lnTo>
                  <a:lnTo>
                    <a:pt x="782" y="226"/>
                  </a:lnTo>
                  <a:lnTo>
                    <a:pt x="810" y="204"/>
                  </a:lnTo>
                  <a:lnTo>
                    <a:pt x="842" y="186"/>
                  </a:lnTo>
                  <a:lnTo>
                    <a:pt x="874" y="170"/>
                  </a:lnTo>
                  <a:lnTo>
                    <a:pt x="908" y="156"/>
                  </a:lnTo>
                  <a:lnTo>
                    <a:pt x="944" y="146"/>
                  </a:lnTo>
                  <a:lnTo>
                    <a:pt x="980" y="140"/>
                  </a:lnTo>
                  <a:lnTo>
                    <a:pt x="980" y="140"/>
                  </a:lnTo>
                  <a:lnTo>
                    <a:pt x="940" y="108"/>
                  </a:lnTo>
                  <a:lnTo>
                    <a:pt x="898" y="80"/>
                  </a:lnTo>
                  <a:lnTo>
                    <a:pt x="852" y="56"/>
                  </a:lnTo>
                  <a:lnTo>
                    <a:pt x="804" y="36"/>
                  </a:lnTo>
                  <a:lnTo>
                    <a:pt x="754" y="20"/>
                  </a:lnTo>
                  <a:lnTo>
                    <a:pt x="704" y="8"/>
                  </a:lnTo>
                  <a:lnTo>
                    <a:pt x="676" y="4"/>
                  </a:lnTo>
                  <a:lnTo>
                    <a:pt x="650" y="2"/>
                  </a:lnTo>
                  <a:lnTo>
                    <a:pt x="624" y="0"/>
                  </a:lnTo>
                  <a:lnTo>
                    <a:pt x="59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34" name="Freeform 611"/>
            <p:cNvSpPr/>
            <p:nvPr/>
          </p:nvSpPr>
          <p:spPr bwMode="auto">
            <a:xfrm>
              <a:off x="1574801" y="5643563"/>
              <a:ext cx="193675" cy="133350"/>
            </a:xfrm>
            <a:custGeom>
              <a:avLst/>
              <a:gdLst>
                <a:gd name="T0" fmla="*/ 0 w 122"/>
                <a:gd name="T1" fmla="*/ 0 h 84"/>
                <a:gd name="T2" fmla="*/ 0 w 122"/>
                <a:gd name="T3" fmla="*/ 0 h 84"/>
                <a:gd name="T4" fmla="*/ 12 w 122"/>
                <a:gd name="T5" fmla="*/ 22 h 84"/>
                <a:gd name="T6" fmla="*/ 26 w 122"/>
                <a:gd name="T7" fmla="*/ 44 h 84"/>
                <a:gd name="T8" fmla="*/ 40 w 122"/>
                <a:gd name="T9" fmla="*/ 64 h 84"/>
                <a:gd name="T10" fmla="*/ 56 w 122"/>
                <a:gd name="T11" fmla="*/ 84 h 84"/>
                <a:gd name="T12" fmla="*/ 56 w 122"/>
                <a:gd name="T13" fmla="*/ 84 h 84"/>
                <a:gd name="T14" fmla="*/ 90 w 122"/>
                <a:gd name="T15" fmla="*/ 48 h 84"/>
                <a:gd name="T16" fmla="*/ 122 w 122"/>
                <a:gd name="T17" fmla="*/ 8 h 84"/>
                <a:gd name="T18" fmla="*/ 122 w 122"/>
                <a:gd name="T19" fmla="*/ 8 h 84"/>
                <a:gd name="T20" fmla="*/ 88 w 122"/>
                <a:gd name="T21" fmla="*/ 10 h 84"/>
                <a:gd name="T22" fmla="*/ 88 w 122"/>
                <a:gd name="T23" fmla="*/ 10 h 84"/>
                <a:gd name="T24" fmla="*/ 66 w 122"/>
                <a:gd name="T25" fmla="*/ 10 h 84"/>
                <a:gd name="T26" fmla="*/ 44 w 122"/>
                <a:gd name="T27" fmla="*/ 8 h 84"/>
                <a:gd name="T28" fmla="*/ 22 w 122"/>
                <a:gd name="T29" fmla="*/ 4 h 84"/>
                <a:gd name="T30" fmla="*/ 0 w 122"/>
                <a:gd name="T3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" h="84">
                  <a:moveTo>
                    <a:pt x="0" y="0"/>
                  </a:moveTo>
                  <a:lnTo>
                    <a:pt x="0" y="0"/>
                  </a:lnTo>
                  <a:lnTo>
                    <a:pt x="12" y="22"/>
                  </a:lnTo>
                  <a:lnTo>
                    <a:pt x="26" y="44"/>
                  </a:lnTo>
                  <a:lnTo>
                    <a:pt x="40" y="6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90" y="4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66" y="10"/>
                  </a:lnTo>
                  <a:lnTo>
                    <a:pt x="44" y="8"/>
                  </a:lnTo>
                  <a:lnTo>
                    <a:pt x="2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35" name="Freeform 612"/>
            <p:cNvSpPr/>
            <p:nvPr/>
          </p:nvSpPr>
          <p:spPr bwMode="auto">
            <a:xfrm>
              <a:off x="1574801" y="5643563"/>
              <a:ext cx="193675" cy="133350"/>
            </a:xfrm>
            <a:custGeom>
              <a:avLst/>
              <a:gdLst>
                <a:gd name="T0" fmla="*/ 0 w 122"/>
                <a:gd name="T1" fmla="*/ 0 h 84"/>
                <a:gd name="T2" fmla="*/ 0 w 122"/>
                <a:gd name="T3" fmla="*/ 0 h 84"/>
                <a:gd name="T4" fmla="*/ 12 w 122"/>
                <a:gd name="T5" fmla="*/ 22 h 84"/>
                <a:gd name="T6" fmla="*/ 26 w 122"/>
                <a:gd name="T7" fmla="*/ 44 h 84"/>
                <a:gd name="T8" fmla="*/ 40 w 122"/>
                <a:gd name="T9" fmla="*/ 64 h 84"/>
                <a:gd name="T10" fmla="*/ 56 w 122"/>
                <a:gd name="T11" fmla="*/ 84 h 84"/>
                <a:gd name="T12" fmla="*/ 56 w 122"/>
                <a:gd name="T13" fmla="*/ 84 h 84"/>
                <a:gd name="T14" fmla="*/ 90 w 122"/>
                <a:gd name="T15" fmla="*/ 48 h 84"/>
                <a:gd name="T16" fmla="*/ 122 w 122"/>
                <a:gd name="T17" fmla="*/ 8 h 84"/>
                <a:gd name="T18" fmla="*/ 122 w 122"/>
                <a:gd name="T19" fmla="*/ 8 h 84"/>
                <a:gd name="T20" fmla="*/ 88 w 122"/>
                <a:gd name="T21" fmla="*/ 10 h 84"/>
                <a:gd name="T22" fmla="*/ 88 w 122"/>
                <a:gd name="T23" fmla="*/ 10 h 84"/>
                <a:gd name="T24" fmla="*/ 66 w 122"/>
                <a:gd name="T25" fmla="*/ 10 h 84"/>
                <a:gd name="T26" fmla="*/ 44 w 122"/>
                <a:gd name="T27" fmla="*/ 8 h 84"/>
                <a:gd name="T28" fmla="*/ 22 w 122"/>
                <a:gd name="T29" fmla="*/ 4 h 84"/>
                <a:gd name="T30" fmla="*/ 0 w 122"/>
                <a:gd name="T3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" h="84">
                  <a:moveTo>
                    <a:pt x="0" y="0"/>
                  </a:moveTo>
                  <a:lnTo>
                    <a:pt x="0" y="0"/>
                  </a:lnTo>
                  <a:lnTo>
                    <a:pt x="12" y="22"/>
                  </a:lnTo>
                  <a:lnTo>
                    <a:pt x="26" y="44"/>
                  </a:lnTo>
                  <a:lnTo>
                    <a:pt x="40" y="6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90" y="4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66" y="10"/>
                  </a:lnTo>
                  <a:lnTo>
                    <a:pt x="44" y="8"/>
                  </a:lnTo>
                  <a:lnTo>
                    <a:pt x="2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36" name="Freeform 613"/>
            <p:cNvSpPr/>
            <p:nvPr/>
          </p:nvSpPr>
          <p:spPr bwMode="auto">
            <a:xfrm>
              <a:off x="1066801" y="4367213"/>
              <a:ext cx="850900" cy="1276350"/>
            </a:xfrm>
            <a:custGeom>
              <a:avLst/>
              <a:gdLst>
                <a:gd name="T0" fmla="*/ 352 w 536"/>
                <a:gd name="T1" fmla="*/ 0 h 804"/>
                <a:gd name="T2" fmla="*/ 280 w 536"/>
                <a:gd name="T3" fmla="*/ 16 h 804"/>
                <a:gd name="T4" fmla="*/ 214 w 536"/>
                <a:gd name="T5" fmla="*/ 46 h 804"/>
                <a:gd name="T6" fmla="*/ 154 w 536"/>
                <a:gd name="T7" fmla="*/ 86 h 804"/>
                <a:gd name="T8" fmla="*/ 102 w 536"/>
                <a:gd name="T9" fmla="*/ 136 h 804"/>
                <a:gd name="T10" fmla="*/ 58 w 536"/>
                <a:gd name="T11" fmla="*/ 194 h 804"/>
                <a:gd name="T12" fmla="*/ 26 w 536"/>
                <a:gd name="T13" fmla="*/ 258 h 804"/>
                <a:gd name="T14" fmla="*/ 6 w 536"/>
                <a:gd name="T15" fmla="*/ 330 h 804"/>
                <a:gd name="T16" fmla="*/ 0 w 536"/>
                <a:gd name="T17" fmla="*/ 406 h 804"/>
                <a:gd name="T18" fmla="*/ 2 w 536"/>
                <a:gd name="T19" fmla="*/ 442 h 804"/>
                <a:gd name="T20" fmla="*/ 14 w 536"/>
                <a:gd name="T21" fmla="*/ 510 h 804"/>
                <a:gd name="T22" fmla="*/ 38 w 536"/>
                <a:gd name="T23" fmla="*/ 576 h 804"/>
                <a:gd name="T24" fmla="*/ 70 w 536"/>
                <a:gd name="T25" fmla="*/ 636 h 804"/>
                <a:gd name="T26" fmla="*/ 114 w 536"/>
                <a:gd name="T27" fmla="*/ 688 h 804"/>
                <a:gd name="T28" fmla="*/ 164 w 536"/>
                <a:gd name="T29" fmla="*/ 732 h 804"/>
                <a:gd name="T30" fmla="*/ 222 w 536"/>
                <a:gd name="T31" fmla="*/ 768 h 804"/>
                <a:gd name="T32" fmla="*/ 286 w 536"/>
                <a:gd name="T33" fmla="*/ 796 h 804"/>
                <a:gd name="T34" fmla="*/ 320 w 536"/>
                <a:gd name="T35" fmla="*/ 804 h 804"/>
                <a:gd name="T36" fmla="*/ 302 w 536"/>
                <a:gd name="T37" fmla="*/ 764 h 804"/>
                <a:gd name="T38" fmla="*/ 290 w 536"/>
                <a:gd name="T39" fmla="*/ 724 h 804"/>
                <a:gd name="T40" fmla="*/ 282 w 536"/>
                <a:gd name="T41" fmla="*/ 680 h 804"/>
                <a:gd name="T42" fmla="*/ 280 w 536"/>
                <a:gd name="T43" fmla="*/ 634 h 804"/>
                <a:gd name="T44" fmla="*/ 282 w 536"/>
                <a:gd name="T45" fmla="*/ 604 h 804"/>
                <a:gd name="T46" fmla="*/ 292 w 536"/>
                <a:gd name="T47" fmla="*/ 544 h 804"/>
                <a:gd name="T48" fmla="*/ 310 w 536"/>
                <a:gd name="T49" fmla="*/ 488 h 804"/>
                <a:gd name="T50" fmla="*/ 336 w 536"/>
                <a:gd name="T51" fmla="*/ 436 h 804"/>
                <a:gd name="T52" fmla="*/ 370 w 536"/>
                <a:gd name="T53" fmla="*/ 390 h 804"/>
                <a:gd name="T54" fmla="*/ 410 w 536"/>
                <a:gd name="T55" fmla="*/ 348 h 804"/>
                <a:gd name="T56" fmla="*/ 456 w 536"/>
                <a:gd name="T57" fmla="*/ 314 h 804"/>
                <a:gd name="T58" fmla="*/ 508 w 536"/>
                <a:gd name="T59" fmla="*/ 286 h 804"/>
                <a:gd name="T60" fmla="*/ 536 w 536"/>
                <a:gd name="T61" fmla="*/ 276 h 804"/>
                <a:gd name="T62" fmla="*/ 504 w 536"/>
                <a:gd name="T63" fmla="*/ 196 h 804"/>
                <a:gd name="T64" fmla="*/ 462 w 536"/>
                <a:gd name="T65" fmla="*/ 124 h 804"/>
                <a:gd name="T66" fmla="*/ 412 w 536"/>
                <a:gd name="T67" fmla="*/ 58 h 804"/>
                <a:gd name="T68" fmla="*/ 352 w 536"/>
                <a:gd name="T69" fmla="*/ 0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6" h="804">
                  <a:moveTo>
                    <a:pt x="352" y="0"/>
                  </a:moveTo>
                  <a:lnTo>
                    <a:pt x="352" y="0"/>
                  </a:lnTo>
                  <a:lnTo>
                    <a:pt x="316" y="6"/>
                  </a:lnTo>
                  <a:lnTo>
                    <a:pt x="280" y="16"/>
                  </a:lnTo>
                  <a:lnTo>
                    <a:pt x="246" y="30"/>
                  </a:lnTo>
                  <a:lnTo>
                    <a:pt x="214" y="46"/>
                  </a:lnTo>
                  <a:lnTo>
                    <a:pt x="182" y="64"/>
                  </a:lnTo>
                  <a:lnTo>
                    <a:pt x="154" y="86"/>
                  </a:lnTo>
                  <a:lnTo>
                    <a:pt x="126" y="110"/>
                  </a:lnTo>
                  <a:lnTo>
                    <a:pt x="102" y="136"/>
                  </a:lnTo>
                  <a:lnTo>
                    <a:pt x="78" y="164"/>
                  </a:lnTo>
                  <a:lnTo>
                    <a:pt x="58" y="194"/>
                  </a:lnTo>
                  <a:lnTo>
                    <a:pt x="42" y="226"/>
                  </a:lnTo>
                  <a:lnTo>
                    <a:pt x="26" y="258"/>
                  </a:lnTo>
                  <a:lnTo>
                    <a:pt x="16" y="294"/>
                  </a:lnTo>
                  <a:lnTo>
                    <a:pt x="6" y="330"/>
                  </a:lnTo>
                  <a:lnTo>
                    <a:pt x="2" y="366"/>
                  </a:lnTo>
                  <a:lnTo>
                    <a:pt x="0" y="406"/>
                  </a:lnTo>
                  <a:lnTo>
                    <a:pt x="0" y="406"/>
                  </a:lnTo>
                  <a:lnTo>
                    <a:pt x="2" y="442"/>
                  </a:lnTo>
                  <a:lnTo>
                    <a:pt x="6" y="476"/>
                  </a:lnTo>
                  <a:lnTo>
                    <a:pt x="14" y="510"/>
                  </a:lnTo>
                  <a:lnTo>
                    <a:pt x="24" y="544"/>
                  </a:lnTo>
                  <a:lnTo>
                    <a:pt x="38" y="576"/>
                  </a:lnTo>
                  <a:lnTo>
                    <a:pt x="52" y="606"/>
                  </a:lnTo>
                  <a:lnTo>
                    <a:pt x="70" y="636"/>
                  </a:lnTo>
                  <a:lnTo>
                    <a:pt x="92" y="662"/>
                  </a:lnTo>
                  <a:lnTo>
                    <a:pt x="114" y="688"/>
                  </a:lnTo>
                  <a:lnTo>
                    <a:pt x="138" y="712"/>
                  </a:lnTo>
                  <a:lnTo>
                    <a:pt x="164" y="732"/>
                  </a:lnTo>
                  <a:lnTo>
                    <a:pt x="192" y="752"/>
                  </a:lnTo>
                  <a:lnTo>
                    <a:pt x="222" y="768"/>
                  </a:lnTo>
                  <a:lnTo>
                    <a:pt x="254" y="784"/>
                  </a:lnTo>
                  <a:lnTo>
                    <a:pt x="286" y="796"/>
                  </a:lnTo>
                  <a:lnTo>
                    <a:pt x="320" y="804"/>
                  </a:lnTo>
                  <a:lnTo>
                    <a:pt x="320" y="804"/>
                  </a:lnTo>
                  <a:lnTo>
                    <a:pt x="310" y="784"/>
                  </a:lnTo>
                  <a:lnTo>
                    <a:pt x="302" y="764"/>
                  </a:lnTo>
                  <a:lnTo>
                    <a:pt x="296" y="744"/>
                  </a:lnTo>
                  <a:lnTo>
                    <a:pt x="290" y="724"/>
                  </a:lnTo>
                  <a:lnTo>
                    <a:pt x="286" y="702"/>
                  </a:lnTo>
                  <a:lnTo>
                    <a:pt x="282" y="680"/>
                  </a:lnTo>
                  <a:lnTo>
                    <a:pt x="280" y="658"/>
                  </a:lnTo>
                  <a:lnTo>
                    <a:pt x="280" y="634"/>
                  </a:lnTo>
                  <a:lnTo>
                    <a:pt x="280" y="634"/>
                  </a:lnTo>
                  <a:lnTo>
                    <a:pt x="282" y="604"/>
                  </a:lnTo>
                  <a:lnTo>
                    <a:pt x="286" y="574"/>
                  </a:lnTo>
                  <a:lnTo>
                    <a:pt x="292" y="544"/>
                  </a:lnTo>
                  <a:lnTo>
                    <a:pt x="300" y="516"/>
                  </a:lnTo>
                  <a:lnTo>
                    <a:pt x="310" y="488"/>
                  </a:lnTo>
                  <a:lnTo>
                    <a:pt x="322" y="462"/>
                  </a:lnTo>
                  <a:lnTo>
                    <a:pt x="336" y="436"/>
                  </a:lnTo>
                  <a:lnTo>
                    <a:pt x="352" y="412"/>
                  </a:lnTo>
                  <a:lnTo>
                    <a:pt x="370" y="390"/>
                  </a:lnTo>
                  <a:lnTo>
                    <a:pt x="390" y="368"/>
                  </a:lnTo>
                  <a:lnTo>
                    <a:pt x="410" y="348"/>
                  </a:lnTo>
                  <a:lnTo>
                    <a:pt x="432" y="330"/>
                  </a:lnTo>
                  <a:lnTo>
                    <a:pt x="456" y="314"/>
                  </a:lnTo>
                  <a:lnTo>
                    <a:pt x="482" y="298"/>
                  </a:lnTo>
                  <a:lnTo>
                    <a:pt x="508" y="286"/>
                  </a:lnTo>
                  <a:lnTo>
                    <a:pt x="536" y="276"/>
                  </a:lnTo>
                  <a:lnTo>
                    <a:pt x="536" y="276"/>
                  </a:lnTo>
                  <a:lnTo>
                    <a:pt x="522" y="236"/>
                  </a:lnTo>
                  <a:lnTo>
                    <a:pt x="504" y="196"/>
                  </a:lnTo>
                  <a:lnTo>
                    <a:pt x="484" y="160"/>
                  </a:lnTo>
                  <a:lnTo>
                    <a:pt x="462" y="124"/>
                  </a:lnTo>
                  <a:lnTo>
                    <a:pt x="438" y="90"/>
                  </a:lnTo>
                  <a:lnTo>
                    <a:pt x="412" y="58"/>
                  </a:lnTo>
                  <a:lnTo>
                    <a:pt x="384" y="28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37" name="Freeform 614"/>
            <p:cNvSpPr/>
            <p:nvPr/>
          </p:nvSpPr>
          <p:spPr bwMode="auto">
            <a:xfrm>
              <a:off x="1066801" y="4367213"/>
              <a:ext cx="850900" cy="1276350"/>
            </a:xfrm>
            <a:custGeom>
              <a:avLst/>
              <a:gdLst>
                <a:gd name="T0" fmla="*/ 352 w 536"/>
                <a:gd name="T1" fmla="*/ 0 h 804"/>
                <a:gd name="T2" fmla="*/ 280 w 536"/>
                <a:gd name="T3" fmla="*/ 16 h 804"/>
                <a:gd name="T4" fmla="*/ 214 w 536"/>
                <a:gd name="T5" fmla="*/ 46 h 804"/>
                <a:gd name="T6" fmla="*/ 154 w 536"/>
                <a:gd name="T7" fmla="*/ 86 h 804"/>
                <a:gd name="T8" fmla="*/ 102 w 536"/>
                <a:gd name="T9" fmla="*/ 136 h 804"/>
                <a:gd name="T10" fmla="*/ 58 w 536"/>
                <a:gd name="T11" fmla="*/ 194 h 804"/>
                <a:gd name="T12" fmla="*/ 26 w 536"/>
                <a:gd name="T13" fmla="*/ 258 h 804"/>
                <a:gd name="T14" fmla="*/ 6 w 536"/>
                <a:gd name="T15" fmla="*/ 330 h 804"/>
                <a:gd name="T16" fmla="*/ 0 w 536"/>
                <a:gd name="T17" fmla="*/ 406 h 804"/>
                <a:gd name="T18" fmla="*/ 2 w 536"/>
                <a:gd name="T19" fmla="*/ 442 h 804"/>
                <a:gd name="T20" fmla="*/ 14 w 536"/>
                <a:gd name="T21" fmla="*/ 510 h 804"/>
                <a:gd name="T22" fmla="*/ 38 w 536"/>
                <a:gd name="T23" fmla="*/ 576 h 804"/>
                <a:gd name="T24" fmla="*/ 70 w 536"/>
                <a:gd name="T25" fmla="*/ 636 h 804"/>
                <a:gd name="T26" fmla="*/ 114 w 536"/>
                <a:gd name="T27" fmla="*/ 688 h 804"/>
                <a:gd name="T28" fmla="*/ 164 w 536"/>
                <a:gd name="T29" fmla="*/ 732 h 804"/>
                <a:gd name="T30" fmla="*/ 222 w 536"/>
                <a:gd name="T31" fmla="*/ 768 h 804"/>
                <a:gd name="T32" fmla="*/ 286 w 536"/>
                <a:gd name="T33" fmla="*/ 796 h 804"/>
                <a:gd name="T34" fmla="*/ 320 w 536"/>
                <a:gd name="T35" fmla="*/ 804 h 804"/>
                <a:gd name="T36" fmla="*/ 302 w 536"/>
                <a:gd name="T37" fmla="*/ 764 h 804"/>
                <a:gd name="T38" fmla="*/ 290 w 536"/>
                <a:gd name="T39" fmla="*/ 724 h 804"/>
                <a:gd name="T40" fmla="*/ 282 w 536"/>
                <a:gd name="T41" fmla="*/ 680 h 804"/>
                <a:gd name="T42" fmla="*/ 280 w 536"/>
                <a:gd name="T43" fmla="*/ 634 h 804"/>
                <a:gd name="T44" fmla="*/ 282 w 536"/>
                <a:gd name="T45" fmla="*/ 604 h 804"/>
                <a:gd name="T46" fmla="*/ 292 w 536"/>
                <a:gd name="T47" fmla="*/ 544 h 804"/>
                <a:gd name="T48" fmla="*/ 310 w 536"/>
                <a:gd name="T49" fmla="*/ 488 h 804"/>
                <a:gd name="T50" fmla="*/ 336 w 536"/>
                <a:gd name="T51" fmla="*/ 436 h 804"/>
                <a:gd name="T52" fmla="*/ 370 w 536"/>
                <a:gd name="T53" fmla="*/ 390 h 804"/>
                <a:gd name="T54" fmla="*/ 410 w 536"/>
                <a:gd name="T55" fmla="*/ 348 h 804"/>
                <a:gd name="T56" fmla="*/ 456 w 536"/>
                <a:gd name="T57" fmla="*/ 314 h 804"/>
                <a:gd name="T58" fmla="*/ 508 w 536"/>
                <a:gd name="T59" fmla="*/ 286 h 804"/>
                <a:gd name="T60" fmla="*/ 536 w 536"/>
                <a:gd name="T61" fmla="*/ 276 h 804"/>
                <a:gd name="T62" fmla="*/ 504 w 536"/>
                <a:gd name="T63" fmla="*/ 196 h 804"/>
                <a:gd name="T64" fmla="*/ 462 w 536"/>
                <a:gd name="T65" fmla="*/ 124 h 804"/>
                <a:gd name="T66" fmla="*/ 412 w 536"/>
                <a:gd name="T67" fmla="*/ 58 h 804"/>
                <a:gd name="T68" fmla="*/ 352 w 536"/>
                <a:gd name="T69" fmla="*/ 0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6" h="804">
                  <a:moveTo>
                    <a:pt x="352" y="0"/>
                  </a:moveTo>
                  <a:lnTo>
                    <a:pt x="352" y="0"/>
                  </a:lnTo>
                  <a:lnTo>
                    <a:pt x="316" y="6"/>
                  </a:lnTo>
                  <a:lnTo>
                    <a:pt x="280" y="16"/>
                  </a:lnTo>
                  <a:lnTo>
                    <a:pt x="246" y="30"/>
                  </a:lnTo>
                  <a:lnTo>
                    <a:pt x="214" y="46"/>
                  </a:lnTo>
                  <a:lnTo>
                    <a:pt x="182" y="64"/>
                  </a:lnTo>
                  <a:lnTo>
                    <a:pt x="154" y="86"/>
                  </a:lnTo>
                  <a:lnTo>
                    <a:pt x="126" y="110"/>
                  </a:lnTo>
                  <a:lnTo>
                    <a:pt x="102" y="136"/>
                  </a:lnTo>
                  <a:lnTo>
                    <a:pt x="78" y="164"/>
                  </a:lnTo>
                  <a:lnTo>
                    <a:pt x="58" y="194"/>
                  </a:lnTo>
                  <a:lnTo>
                    <a:pt x="42" y="226"/>
                  </a:lnTo>
                  <a:lnTo>
                    <a:pt x="26" y="258"/>
                  </a:lnTo>
                  <a:lnTo>
                    <a:pt x="16" y="294"/>
                  </a:lnTo>
                  <a:lnTo>
                    <a:pt x="6" y="330"/>
                  </a:lnTo>
                  <a:lnTo>
                    <a:pt x="2" y="366"/>
                  </a:lnTo>
                  <a:lnTo>
                    <a:pt x="0" y="406"/>
                  </a:lnTo>
                  <a:lnTo>
                    <a:pt x="0" y="406"/>
                  </a:lnTo>
                  <a:lnTo>
                    <a:pt x="2" y="442"/>
                  </a:lnTo>
                  <a:lnTo>
                    <a:pt x="6" y="476"/>
                  </a:lnTo>
                  <a:lnTo>
                    <a:pt x="14" y="510"/>
                  </a:lnTo>
                  <a:lnTo>
                    <a:pt x="24" y="544"/>
                  </a:lnTo>
                  <a:lnTo>
                    <a:pt x="38" y="576"/>
                  </a:lnTo>
                  <a:lnTo>
                    <a:pt x="52" y="606"/>
                  </a:lnTo>
                  <a:lnTo>
                    <a:pt x="70" y="636"/>
                  </a:lnTo>
                  <a:lnTo>
                    <a:pt x="92" y="662"/>
                  </a:lnTo>
                  <a:lnTo>
                    <a:pt x="114" y="688"/>
                  </a:lnTo>
                  <a:lnTo>
                    <a:pt x="138" y="712"/>
                  </a:lnTo>
                  <a:lnTo>
                    <a:pt x="164" y="732"/>
                  </a:lnTo>
                  <a:lnTo>
                    <a:pt x="192" y="752"/>
                  </a:lnTo>
                  <a:lnTo>
                    <a:pt x="222" y="768"/>
                  </a:lnTo>
                  <a:lnTo>
                    <a:pt x="254" y="784"/>
                  </a:lnTo>
                  <a:lnTo>
                    <a:pt x="286" y="796"/>
                  </a:lnTo>
                  <a:lnTo>
                    <a:pt x="320" y="804"/>
                  </a:lnTo>
                  <a:lnTo>
                    <a:pt x="320" y="804"/>
                  </a:lnTo>
                  <a:lnTo>
                    <a:pt x="310" y="784"/>
                  </a:lnTo>
                  <a:lnTo>
                    <a:pt x="302" y="764"/>
                  </a:lnTo>
                  <a:lnTo>
                    <a:pt x="296" y="744"/>
                  </a:lnTo>
                  <a:lnTo>
                    <a:pt x="290" y="724"/>
                  </a:lnTo>
                  <a:lnTo>
                    <a:pt x="286" y="702"/>
                  </a:lnTo>
                  <a:lnTo>
                    <a:pt x="282" y="680"/>
                  </a:lnTo>
                  <a:lnTo>
                    <a:pt x="280" y="658"/>
                  </a:lnTo>
                  <a:lnTo>
                    <a:pt x="280" y="634"/>
                  </a:lnTo>
                  <a:lnTo>
                    <a:pt x="280" y="634"/>
                  </a:lnTo>
                  <a:lnTo>
                    <a:pt x="282" y="604"/>
                  </a:lnTo>
                  <a:lnTo>
                    <a:pt x="286" y="574"/>
                  </a:lnTo>
                  <a:lnTo>
                    <a:pt x="292" y="544"/>
                  </a:lnTo>
                  <a:lnTo>
                    <a:pt x="300" y="516"/>
                  </a:lnTo>
                  <a:lnTo>
                    <a:pt x="310" y="488"/>
                  </a:lnTo>
                  <a:lnTo>
                    <a:pt x="322" y="462"/>
                  </a:lnTo>
                  <a:lnTo>
                    <a:pt x="336" y="436"/>
                  </a:lnTo>
                  <a:lnTo>
                    <a:pt x="352" y="412"/>
                  </a:lnTo>
                  <a:lnTo>
                    <a:pt x="370" y="390"/>
                  </a:lnTo>
                  <a:lnTo>
                    <a:pt x="390" y="368"/>
                  </a:lnTo>
                  <a:lnTo>
                    <a:pt x="410" y="348"/>
                  </a:lnTo>
                  <a:lnTo>
                    <a:pt x="432" y="330"/>
                  </a:lnTo>
                  <a:lnTo>
                    <a:pt x="456" y="314"/>
                  </a:lnTo>
                  <a:lnTo>
                    <a:pt x="482" y="298"/>
                  </a:lnTo>
                  <a:lnTo>
                    <a:pt x="508" y="286"/>
                  </a:lnTo>
                  <a:lnTo>
                    <a:pt x="536" y="276"/>
                  </a:lnTo>
                  <a:lnTo>
                    <a:pt x="536" y="276"/>
                  </a:lnTo>
                  <a:lnTo>
                    <a:pt x="522" y="236"/>
                  </a:lnTo>
                  <a:lnTo>
                    <a:pt x="504" y="196"/>
                  </a:lnTo>
                  <a:lnTo>
                    <a:pt x="484" y="160"/>
                  </a:lnTo>
                  <a:lnTo>
                    <a:pt x="462" y="124"/>
                  </a:lnTo>
                  <a:lnTo>
                    <a:pt x="438" y="90"/>
                  </a:lnTo>
                  <a:lnTo>
                    <a:pt x="412" y="58"/>
                  </a:lnTo>
                  <a:lnTo>
                    <a:pt x="384" y="28"/>
                  </a:lnTo>
                  <a:lnTo>
                    <a:pt x="3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38" name="Freeform 615"/>
            <p:cNvSpPr/>
            <p:nvPr/>
          </p:nvSpPr>
          <p:spPr bwMode="auto">
            <a:xfrm>
              <a:off x="1511301" y="4805363"/>
              <a:ext cx="447675" cy="854075"/>
            </a:xfrm>
            <a:custGeom>
              <a:avLst/>
              <a:gdLst>
                <a:gd name="T0" fmla="*/ 256 w 282"/>
                <a:gd name="T1" fmla="*/ 0 h 538"/>
                <a:gd name="T2" fmla="*/ 256 w 282"/>
                <a:gd name="T3" fmla="*/ 0 h 538"/>
                <a:gd name="T4" fmla="*/ 228 w 282"/>
                <a:gd name="T5" fmla="*/ 10 h 538"/>
                <a:gd name="T6" fmla="*/ 202 w 282"/>
                <a:gd name="T7" fmla="*/ 22 h 538"/>
                <a:gd name="T8" fmla="*/ 176 w 282"/>
                <a:gd name="T9" fmla="*/ 38 h 538"/>
                <a:gd name="T10" fmla="*/ 152 w 282"/>
                <a:gd name="T11" fmla="*/ 54 h 538"/>
                <a:gd name="T12" fmla="*/ 130 w 282"/>
                <a:gd name="T13" fmla="*/ 72 h 538"/>
                <a:gd name="T14" fmla="*/ 110 w 282"/>
                <a:gd name="T15" fmla="*/ 92 h 538"/>
                <a:gd name="T16" fmla="*/ 90 w 282"/>
                <a:gd name="T17" fmla="*/ 114 h 538"/>
                <a:gd name="T18" fmla="*/ 72 w 282"/>
                <a:gd name="T19" fmla="*/ 136 h 538"/>
                <a:gd name="T20" fmla="*/ 56 w 282"/>
                <a:gd name="T21" fmla="*/ 160 h 538"/>
                <a:gd name="T22" fmla="*/ 42 w 282"/>
                <a:gd name="T23" fmla="*/ 186 h 538"/>
                <a:gd name="T24" fmla="*/ 30 w 282"/>
                <a:gd name="T25" fmla="*/ 212 h 538"/>
                <a:gd name="T26" fmla="*/ 20 w 282"/>
                <a:gd name="T27" fmla="*/ 240 h 538"/>
                <a:gd name="T28" fmla="*/ 12 w 282"/>
                <a:gd name="T29" fmla="*/ 268 h 538"/>
                <a:gd name="T30" fmla="*/ 6 w 282"/>
                <a:gd name="T31" fmla="*/ 298 h 538"/>
                <a:gd name="T32" fmla="*/ 2 w 282"/>
                <a:gd name="T33" fmla="*/ 328 h 538"/>
                <a:gd name="T34" fmla="*/ 0 w 282"/>
                <a:gd name="T35" fmla="*/ 358 h 538"/>
                <a:gd name="T36" fmla="*/ 0 w 282"/>
                <a:gd name="T37" fmla="*/ 358 h 538"/>
                <a:gd name="T38" fmla="*/ 0 w 282"/>
                <a:gd name="T39" fmla="*/ 382 h 538"/>
                <a:gd name="T40" fmla="*/ 2 w 282"/>
                <a:gd name="T41" fmla="*/ 404 h 538"/>
                <a:gd name="T42" fmla="*/ 6 w 282"/>
                <a:gd name="T43" fmla="*/ 426 h 538"/>
                <a:gd name="T44" fmla="*/ 10 w 282"/>
                <a:gd name="T45" fmla="*/ 448 h 538"/>
                <a:gd name="T46" fmla="*/ 16 w 282"/>
                <a:gd name="T47" fmla="*/ 468 h 538"/>
                <a:gd name="T48" fmla="*/ 22 w 282"/>
                <a:gd name="T49" fmla="*/ 488 h 538"/>
                <a:gd name="T50" fmla="*/ 30 w 282"/>
                <a:gd name="T51" fmla="*/ 508 h 538"/>
                <a:gd name="T52" fmla="*/ 40 w 282"/>
                <a:gd name="T53" fmla="*/ 528 h 538"/>
                <a:gd name="T54" fmla="*/ 40 w 282"/>
                <a:gd name="T55" fmla="*/ 528 h 538"/>
                <a:gd name="T56" fmla="*/ 62 w 282"/>
                <a:gd name="T57" fmla="*/ 532 h 538"/>
                <a:gd name="T58" fmla="*/ 84 w 282"/>
                <a:gd name="T59" fmla="*/ 536 h 538"/>
                <a:gd name="T60" fmla="*/ 106 w 282"/>
                <a:gd name="T61" fmla="*/ 538 h 538"/>
                <a:gd name="T62" fmla="*/ 128 w 282"/>
                <a:gd name="T63" fmla="*/ 538 h 538"/>
                <a:gd name="T64" fmla="*/ 128 w 282"/>
                <a:gd name="T65" fmla="*/ 538 h 538"/>
                <a:gd name="T66" fmla="*/ 162 w 282"/>
                <a:gd name="T67" fmla="*/ 536 h 538"/>
                <a:gd name="T68" fmla="*/ 162 w 282"/>
                <a:gd name="T69" fmla="*/ 536 h 538"/>
                <a:gd name="T70" fmla="*/ 190 w 282"/>
                <a:gd name="T71" fmla="*/ 498 h 538"/>
                <a:gd name="T72" fmla="*/ 214 w 282"/>
                <a:gd name="T73" fmla="*/ 458 h 538"/>
                <a:gd name="T74" fmla="*/ 234 w 282"/>
                <a:gd name="T75" fmla="*/ 414 h 538"/>
                <a:gd name="T76" fmla="*/ 250 w 282"/>
                <a:gd name="T77" fmla="*/ 370 h 538"/>
                <a:gd name="T78" fmla="*/ 264 w 282"/>
                <a:gd name="T79" fmla="*/ 324 h 538"/>
                <a:gd name="T80" fmla="*/ 274 w 282"/>
                <a:gd name="T81" fmla="*/ 276 h 538"/>
                <a:gd name="T82" fmla="*/ 280 w 282"/>
                <a:gd name="T83" fmla="*/ 228 h 538"/>
                <a:gd name="T84" fmla="*/ 282 w 282"/>
                <a:gd name="T85" fmla="*/ 178 h 538"/>
                <a:gd name="T86" fmla="*/ 282 w 282"/>
                <a:gd name="T87" fmla="*/ 178 h 538"/>
                <a:gd name="T88" fmla="*/ 280 w 282"/>
                <a:gd name="T89" fmla="*/ 132 h 538"/>
                <a:gd name="T90" fmla="*/ 276 w 282"/>
                <a:gd name="T91" fmla="*/ 86 h 538"/>
                <a:gd name="T92" fmla="*/ 268 w 282"/>
                <a:gd name="T93" fmla="*/ 42 h 538"/>
                <a:gd name="T94" fmla="*/ 256 w 282"/>
                <a:gd name="T95" fmla="*/ 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2" h="538">
                  <a:moveTo>
                    <a:pt x="256" y="0"/>
                  </a:moveTo>
                  <a:lnTo>
                    <a:pt x="256" y="0"/>
                  </a:lnTo>
                  <a:lnTo>
                    <a:pt x="228" y="10"/>
                  </a:lnTo>
                  <a:lnTo>
                    <a:pt x="202" y="22"/>
                  </a:lnTo>
                  <a:lnTo>
                    <a:pt x="176" y="38"/>
                  </a:lnTo>
                  <a:lnTo>
                    <a:pt x="152" y="54"/>
                  </a:lnTo>
                  <a:lnTo>
                    <a:pt x="130" y="72"/>
                  </a:lnTo>
                  <a:lnTo>
                    <a:pt x="110" y="92"/>
                  </a:lnTo>
                  <a:lnTo>
                    <a:pt x="90" y="114"/>
                  </a:lnTo>
                  <a:lnTo>
                    <a:pt x="72" y="136"/>
                  </a:lnTo>
                  <a:lnTo>
                    <a:pt x="56" y="160"/>
                  </a:lnTo>
                  <a:lnTo>
                    <a:pt x="42" y="186"/>
                  </a:lnTo>
                  <a:lnTo>
                    <a:pt x="30" y="212"/>
                  </a:lnTo>
                  <a:lnTo>
                    <a:pt x="20" y="240"/>
                  </a:lnTo>
                  <a:lnTo>
                    <a:pt x="12" y="268"/>
                  </a:lnTo>
                  <a:lnTo>
                    <a:pt x="6" y="298"/>
                  </a:lnTo>
                  <a:lnTo>
                    <a:pt x="2" y="328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0" y="382"/>
                  </a:lnTo>
                  <a:lnTo>
                    <a:pt x="2" y="404"/>
                  </a:lnTo>
                  <a:lnTo>
                    <a:pt x="6" y="426"/>
                  </a:lnTo>
                  <a:lnTo>
                    <a:pt x="10" y="448"/>
                  </a:lnTo>
                  <a:lnTo>
                    <a:pt x="16" y="468"/>
                  </a:lnTo>
                  <a:lnTo>
                    <a:pt x="22" y="488"/>
                  </a:lnTo>
                  <a:lnTo>
                    <a:pt x="30" y="508"/>
                  </a:lnTo>
                  <a:lnTo>
                    <a:pt x="40" y="528"/>
                  </a:lnTo>
                  <a:lnTo>
                    <a:pt x="40" y="528"/>
                  </a:lnTo>
                  <a:lnTo>
                    <a:pt x="62" y="532"/>
                  </a:lnTo>
                  <a:lnTo>
                    <a:pt x="84" y="536"/>
                  </a:lnTo>
                  <a:lnTo>
                    <a:pt x="106" y="538"/>
                  </a:lnTo>
                  <a:lnTo>
                    <a:pt x="128" y="538"/>
                  </a:lnTo>
                  <a:lnTo>
                    <a:pt x="128" y="538"/>
                  </a:lnTo>
                  <a:lnTo>
                    <a:pt x="162" y="536"/>
                  </a:lnTo>
                  <a:lnTo>
                    <a:pt x="162" y="536"/>
                  </a:lnTo>
                  <a:lnTo>
                    <a:pt x="190" y="498"/>
                  </a:lnTo>
                  <a:lnTo>
                    <a:pt x="214" y="458"/>
                  </a:lnTo>
                  <a:lnTo>
                    <a:pt x="234" y="414"/>
                  </a:lnTo>
                  <a:lnTo>
                    <a:pt x="250" y="370"/>
                  </a:lnTo>
                  <a:lnTo>
                    <a:pt x="264" y="324"/>
                  </a:lnTo>
                  <a:lnTo>
                    <a:pt x="274" y="276"/>
                  </a:lnTo>
                  <a:lnTo>
                    <a:pt x="280" y="228"/>
                  </a:lnTo>
                  <a:lnTo>
                    <a:pt x="282" y="178"/>
                  </a:lnTo>
                  <a:lnTo>
                    <a:pt x="282" y="178"/>
                  </a:lnTo>
                  <a:lnTo>
                    <a:pt x="280" y="132"/>
                  </a:lnTo>
                  <a:lnTo>
                    <a:pt x="276" y="86"/>
                  </a:lnTo>
                  <a:lnTo>
                    <a:pt x="268" y="42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39" name="Freeform 616"/>
            <p:cNvSpPr/>
            <p:nvPr/>
          </p:nvSpPr>
          <p:spPr bwMode="auto">
            <a:xfrm>
              <a:off x="1511301" y="4805363"/>
              <a:ext cx="447675" cy="854075"/>
            </a:xfrm>
            <a:custGeom>
              <a:avLst/>
              <a:gdLst>
                <a:gd name="T0" fmla="*/ 256 w 282"/>
                <a:gd name="T1" fmla="*/ 0 h 538"/>
                <a:gd name="T2" fmla="*/ 256 w 282"/>
                <a:gd name="T3" fmla="*/ 0 h 538"/>
                <a:gd name="T4" fmla="*/ 228 w 282"/>
                <a:gd name="T5" fmla="*/ 10 h 538"/>
                <a:gd name="T6" fmla="*/ 202 w 282"/>
                <a:gd name="T7" fmla="*/ 22 h 538"/>
                <a:gd name="T8" fmla="*/ 176 w 282"/>
                <a:gd name="T9" fmla="*/ 38 h 538"/>
                <a:gd name="T10" fmla="*/ 152 w 282"/>
                <a:gd name="T11" fmla="*/ 54 h 538"/>
                <a:gd name="T12" fmla="*/ 130 w 282"/>
                <a:gd name="T13" fmla="*/ 72 h 538"/>
                <a:gd name="T14" fmla="*/ 110 w 282"/>
                <a:gd name="T15" fmla="*/ 92 h 538"/>
                <a:gd name="T16" fmla="*/ 90 w 282"/>
                <a:gd name="T17" fmla="*/ 114 h 538"/>
                <a:gd name="T18" fmla="*/ 72 w 282"/>
                <a:gd name="T19" fmla="*/ 136 h 538"/>
                <a:gd name="T20" fmla="*/ 56 w 282"/>
                <a:gd name="T21" fmla="*/ 160 h 538"/>
                <a:gd name="T22" fmla="*/ 42 w 282"/>
                <a:gd name="T23" fmla="*/ 186 h 538"/>
                <a:gd name="T24" fmla="*/ 30 w 282"/>
                <a:gd name="T25" fmla="*/ 212 h 538"/>
                <a:gd name="T26" fmla="*/ 20 w 282"/>
                <a:gd name="T27" fmla="*/ 240 h 538"/>
                <a:gd name="T28" fmla="*/ 12 w 282"/>
                <a:gd name="T29" fmla="*/ 268 h 538"/>
                <a:gd name="T30" fmla="*/ 6 w 282"/>
                <a:gd name="T31" fmla="*/ 298 h 538"/>
                <a:gd name="T32" fmla="*/ 2 w 282"/>
                <a:gd name="T33" fmla="*/ 328 h 538"/>
                <a:gd name="T34" fmla="*/ 0 w 282"/>
                <a:gd name="T35" fmla="*/ 358 h 538"/>
                <a:gd name="T36" fmla="*/ 0 w 282"/>
                <a:gd name="T37" fmla="*/ 358 h 538"/>
                <a:gd name="T38" fmla="*/ 0 w 282"/>
                <a:gd name="T39" fmla="*/ 382 h 538"/>
                <a:gd name="T40" fmla="*/ 2 w 282"/>
                <a:gd name="T41" fmla="*/ 404 h 538"/>
                <a:gd name="T42" fmla="*/ 6 w 282"/>
                <a:gd name="T43" fmla="*/ 426 h 538"/>
                <a:gd name="T44" fmla="*/ 10 w 282"/>
                <a:gd name="T45" fmla="*/ 448 h 538"/>
                <a:gd name="T46" fmla="*/ 16 w 282"/>
                <a:gd name="T47" fmla="*/ 468 h 538"/>
                <a:gd name="T48" fmla="*/ 22 w 282"/>
                <a:gd name="T49" fmla="*/ 488 h 538"/>
                <a:gd name="T50" fmla="*/ 30 w 282"/>
                <a:gd name="T51" fmla="*/ 508 h 538"/>
                <a:gd name="T52" fmla="*/ 40 w 282"/>
                <a:gd name="T53" fmla="*/ 528 h 538"/>
                <a:gd name="T54" fmla="*/ 40 w 282"/>
                <a:gd name="T55" fmla="*/ 528 h 538"/>
                <a:gd name="T56" fmla="*/ 62 w 282"/>
                <a:gd name="T57" fmla="*/ 532 h 538"/>
                <a:gd name="T58" fmla="*/ 84 w 282"/>
                <a:gd name="T59" fmla="*/ 536 h 538"/>
                <a:gd name="T60" fmla="*/ 106 w 282"/>
                <a:gd name="T61" fmla="*/ 538 h 538"/>
                <a:gd name="T62" fmla="*/ 128 w 282"/>
                <a:gd name="T63" fmla="*/ 538 h 538"/>
                <a:gd name="T64" fmla="*/ 128 w 282"/>
                <a:gd name="T65" fmla="*/ 538 h 538"/>
                <a:gd name="T66" fmla="*/ 162 w 282"/>
                <a:gd name="T67" fmla="*/ 536 h 538"/>
                <a:gd name="T68" fmla="*/ 162 w 282"/>
                <a:gd name="T69" fmla="*/ 536 h 538"/>
                <a:gd name="T70" fmla="*/ 190 w 282"/>
                <a:gd name="T71" fmla="*/ 498 h 538"/>
                <a:gd name="T72" fmla="*/ 214 w 282"/>
                <a:gd name="T73" fmla="*/ 458 h 538"/>
                <a:gd name="T74" fmla="*/ 234 w 282"/>
                <a:gd name="T75" fmla="*/ 414 h 538"/>
                <a:gd name="T76" fmla="*/ 250 w 282"/>
                <a:gd name="T77" fmla="*/ 370 h 538"/>
                <a:gd name="T78" fmla="*/ 264 w 282"/>
                <a:gd name="T79" fmla="*/ 324 h 538"/>
                <a:gd name="T80" fmla="*/ 274 w 282"/>
                <a:gd name="T81" fmla="*/ 276 h 538"/>
                <a:gd name="T82" fmla="*/ 280 w 282"/>
                <a:gd name="T83" fmla="*/ 228 h 538"/>
                <a:gd name="T84" fmla="*/ 282 w 282"/>
                <a:gd name="T85" fmla="*/ 178 h 538"/>
                <a:gd name="T86" fmla="*/ 282 w 282"/>
                <a:gd name="T87" fmla="*/ 178 h 538"/>
                <a:gd name="T88" fmla="*/ 280 w 282"/>
                <a:gd name="T89" fmla="*/ 132 h 538"/>
                <a:gd name="T90" fmla="*/ 276 w 282"/>
                <a:gd name="T91" fmla="*/ 86 h 538"/>
                <a:gd name="T92" fmla="*/ 268 w 282"/>
                <a:gd name="T93" fmla="*/ 42 h 538"/>
                <a:gd name="T94" fmla="*/ 256 w 282"/>
                <a:gd name="T95" fmla="*/ 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2" h="538">
                  <a:moveTo>
                    <a:pt x="256" y="0"/>
                  </a:moveTo>
                  <a:lnTo>
                    <a:pt x="256" y="0"/>
                  </a:lnTo>
                  <a:lnTo>
                    <a:pt x="228" y="10"/>
                  </a:lnTo>
                  <a:lnTo>
                    <a:pt x="202" y="22"/>
                  </a:lnTo>
                  <a:lnTo>
                    <a:pt x="176" y="38"/>
                  </a:lnTo>
                  <a:lnTo>
                    <a:pt x="152" y="54"/>
                  </a:lnTo>
                  <a:lnTo>
                    <a:pt x="130" y="72"/>
                  </a:lnTo>
                  <a:lnTo>
                    <a:pt x="110" y="92"/>
                  </a:lnTo>
                  <a:lnTo>
                    <a:pt x="90" y="114"/>
                  </a:lnTo>
                  <a:lnTo>
                    <a:pt x="72" y="136"/>
                  </a:lnTo>
                  <a:lnTo>
                    <a:pt x="56" y="160"/>
                  </a:lnTo>
                  <a:lnTo>
                    <a:pt x="42" y="186"/>
                  </a:lnTo>
                  <a:lnTo>
                    <a:pt x="30" y="212"/>
                  </a:lnTo>
                  <a:lnTo>
                    <a:pt x="20" y="240"/>
                  </a:lnTo>
                  <a:lnTo>
                    <a:pt x="12" y="268"/>
                  </a:lnTo>
                  <a:lnTo>
                    <a:pt x="6" y="298"/>
                  </a:lnTo>
                  <a:lnTo>
                    <a:pt x="2" y="328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0" y="382"/>
                  </a:lnTo>
                  <a:lnTo>
                    <a:pt x="2" y="404"/>
                  </a:lnTo>
                  <a:lnTo>
                    <a:pt x="6" y="426"/>
                  </a:lnTo>
                  <a:lnTo>
                    <a:pt x="10" y="448"/>
                  </a:lnTo>
                  <a:lnTo>
                    <a:pt x="16" y="468"/>
                  </a:lnTo>
                  <a:lnTo>
                    <a:pt x="22" y="488"/>
                  </a:lnTo>
                  <a:lnTo>
                    <a:pt x="30" y="508"/>
                  </a:lnTo>
                  <a:lnTo>
                    <a:pt x="40" y="528"/>
                  </a:lnTo>
                  <a:lnTo>
                    <a:pt x="40" y="528"/>
                  </a:lnTo>
                  <a:lnTo>
                    <a:pt x="62" y="532"/>
                  </a:lnTo>
                  <a:lnTo>
                    <a:pt x="84" y="536"/>
                  </a:lnTo>
                  <a:lnTo>
                    <a:pt x="106" y="538"/>
                  </a:lnTo>
                  <a:lnTo>
                    <a:pt x="128" y="538"/>
                  </a:lnTo>
                  <a:lnTo>
                    <a:pt x="128" y="538"/>
                  </a:lnTo>
                  <a:lnTo>
                    <a:pt x="162" y="536"/>
                  </a:lnTo>
                  <a:lnTo>
                    <a:pt x="162" y="536"/>
                  </a:lnTo>
                  <a:lnTo>
                    <a:pt x="190" y="498"/>
                  </a:lnTo>
                  <a:lnTo>
                    <a:pt x="214" y="458"/>
                  </a:lnTo>
                  <a:lnTo>
                    <a:pt x="234" y="414"/>
                  </a:lnTo>
                  <a:lnTo>
                    <a:pt x="250" y="370"/>
                  </a:lnTo>
                  <a:lnTo>
                    <a:pt x="264" y="324"/>
                  </a:lnTo>
                  <a:lnTo>
                    <a:pt x="274" y="276"/>
                  </a:lnTo>
                  <a:lnTo>
                    <a:pt x="280" y="228"/>
                  </a:lnTo>
                  <a:lnTo>
                    <a:pt x="282" y="178"/>
                  </a:lnTo>
                  <a:lnTo>
                    <a:pt x="282" y="178"/>
                  </a:lnTo>
                  <a:lnTo>
                    <a:pt x="280" y="132"/>
                  </a:lnTo>
                  <a:lnTo>
                    <a:pt x="276" y="86"/>
                  </a:lnTo>
                  <a:lnTo>
                    <a:pt x="268" y="42"/>
                  </a:lnTo>
                  <a:lnTo>
                    <a:pt x="25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20" name="Freeform 617"/>
            <p:cNvSpPr/>
            <p:nvPr/>
          </p:nvSpPr>
          <p:spPr bwMode="auto">
            <a:xfrm>
              <a:off x="3376614" y="5056188"/>
              <a:ext cx="396875" cy="393700"/>
            </a:xfrm>
            <a:custGeom>
              <a:avLst/>
              <a:gdLst>
                <a:gd name="T0" fmla="*/ 250 w 250"/>
                <a:gd name="T1" fmla="*/ 124 h 248"/>
                <a:gd name="T2" fmla="*/ 250 w 250"/>
                <a:gd name="T3" fmla="*/ 124 h 248"/>
                <a:gd name="T4" fmla="*/ 250 w 250"/>
                <a:gd name="T5" fmla="*/ 136 h 248"/>
                <a:gd name="T6" fmla="*/ 248 w 250"/>
                <a:gd name="T7" fmla="*/ 150 h 248"/>
                <a:gd name="T8" fmla="*/ 244 w 250"/>
                <a:gd name="T9" fmla="*/ 162 h 248"/>
                <a:gd name="T10" fmla="*/ 240 w 250"/>
                <a:gd name="T11" fmla="*/ 172 h 248"/>
                <a:gd name="T12" fmla="*/ 228 w 250"/>
                <a:gd name="T13" fmla="*/ 194 h 248"/>
                <a:gd name="T14" fmla="*/ 214 w 250"/>
                <a:gd name="T15" fmla="*/ 212 h 248"/>
                <a:gd name="T16" fmla="*/ 194 w 250"/>
                <a:gd name="T17" fmla="*/ 228 h 248"/>
                <a:gd name="T18" fmla="*/ 174 w 250"/>
                <a:gd name="T19" fmla="*/ 240 h 248"/>
                <a:gd name="T20" fmla="*/ 162 w 250"/>
                <a:gd name="T21" fmla="*/ 244 h 248"/>
                <a:gd name="T22" fmla="*/ 150 w 250"/>
                <a:gd name="T23" fmla="*/ 246 h 248"/>
                <a:gd name="T24" fmla="*/ 138 w 250"/>
                <a:gd name="T25" fmla="*/ 248 h 248"/>
                <a:gd name="T26" fmla="*/ 126 w 250"/>
                <a:gd name="T27" fmla="*/ 248 h 248"/>
                <a:gd name="T28" fmla="*/ 126 w 250"/>
                <a:gd name="T29" fmla="*/ 248 h 248"/>
                <a:gd name="T30" fmla="*/ 112 w 250"/>
                <a:gd name="T31" fmla="*/ 248 h 248"/>
                <a:gd name="T32" fmla="*/ 100 w 250"/>
                <a:gd name="T33" fmla="*/ 246 h 248"/>
                <a:gd name="T34" fmla="*/ 88 w 250"/>
                <a:gd name="T35" fmla="*/ 244 h 248"/>
                <a:gd name="T36" fmla="*/ 76 w 250"/>
                <a:gd name="T37" fmla="*/ 240 h 248"/>
                <a:gd name="T38" fmla="*/ 56 w 250"/>
                <a:gd name="T39" fmla="*/ 228 h 248"/>
                <a:gd name="T40" fmla="*/ 38 w 250"/>
                <a:gd name="T41" fmla="*/ 212 h 248"/>
                <a:gd name="T42" fmla="*/ 22 w 250"/>
                <a:gd name="T43" fmla="*/ 194 h 248"/>
                <a:gd name="T44" fmla="*/ 10 w 250"/>
                <a:gd name="T45" fmla="*/ 172 h 248"/>
                <a:gd name="T46" fmla="*/ 6 w 250"/>
                <a:gd name="T47" fmla="*/ 162 h 248"/>
                <a:gd name="T48" fmla="*/ 4 w 250"/>
                <a:gd name="T49" fmla="*/ 150 h 248"/>
                <a:gd name="T50" fmla="*/ 2 w 250"/>
                <a:gd name="T51" fmla="*/ 136 h 248"/>
                <a:gd name="T52" fmla="*/ 0 w 250"/>
                <a:gd name="T53" fmla="*/ 124 h 248"/>
                <a:gd name="T54" fmla="*/ 0 w 250"/>
                <a:gd name="T55" fmla="*/ 124 h 248"/>
                <a:gd name="T56" fmla="*/ 2 w 250"/>
                <a:gd name="T57" fmla="*/ 112 h 248"/>
                <a:gd name="T58" fmla="*/ 4 w 250"/>
                <a:gd name="T59" fmla="*/ 100 h 248"/>
                <a:gd name="T60" fmla="*/ 6 w 250"/>
                <a:gd name="T61" fmla="*/ 88 h 248"/>
                <a:gd name="T62" fmla="*/ 10 w 250"/>
                <a:gd name="T63" fmla="*/ 76 h 248"/>
                <a:gd name="T64" fmla="*/ 22 w 250"/>
                <a:gd name="T65" fmla="*/ 54 h 248"/>
                <a:gd name="T66" fmla="*/ 38 w 250"/>
                <a:gd name="T67" fmla="*/ 36 h 248"/>
                <a:gd name="T68" fmla="*/ 56 w 250"/>
                <a:gd name="T69" fmla="*/ 20 h 248"/>
                <a:gd name="T70" fmla="*/ 76 w 250"/>
                <a:gd name="T71" fmla="*/ 10 h 248"/>
                <a:gd name="T72" fmla="*/ 88 w 250"/>
                <a:gd name="T73" fmla="*/ 6 h 248"/>
                <a:gd name="T74" fmla="*/ 100 w 250"/>
                <a:gd name="T75" fmla="*/ 2 h 248"/>
                <a:gd name="T76" fmla="*/ 112 w 250"/>
                <a:gd name="T77" fmla="*/ 0 h 248"/>
                <a:gd name="T78" fmla="*/ 126 w 250"/>
                <a:gd name="T79" fmla="*/ 0 h 248"/>
                <a:gd name="T80" fmla="*/ 126 w 250"/>
                <a:gd name="T81" fmla="*/ 0 h 248"/>
                <a:gd name="T82" fmla="*/ 138 w 250"/>
                <a:gd name="T83" fmla="*/ 0 h 248"/>
                <a:gd name="T84" fmla="*/ 150 w 250"/>
                <a:gd name="T85" fmla="*/ 2 h 248"/>
                <a:gd name="T86" fmla="*/ 162 w 250"/>
                <a:gd name="T87" fmla="*/ 6 h 248"/>
                <a:gd name="T88" fmla="*/ 174 w 250"/>
                <a:gd name="T89" fmla="*/ 10 h 248"/>
                <a:gd name="T90" fmla="*/ 194 w 250"/>
                <a:gd name="T91" fmla="*/ 20 h 248"/>
                <a:gd name="T92" fmla="*/ 214 w 250"/>
                <a:gd name="T93" fmla="*/ 36 h 248"/>
                <a:gd name="T94" fmla="*/ 228 w 250"/>
                <a:gd name="T95" fmla="*/ 54 h 248"/>
                <a:gd name="T96" fmla="*/ 240 w 250"/>
                <a:gd name="T97" fmla="*/ 76 h 248"/>
                <a:gd name="T98" fmla="*/ 244 w 250"/>
                <a:gd name="T99" fmla="*/ 88 h 248"/>
                <a:gd name="T100" fmla="*/ 248 w 250"/>
                <a:gd name="T101" fmla="*/ 100 h 248"/>
                <a:gd name="T102" fmla="*/ 250 w 250"/>
                <a:gd name="T103" fmla="*/ 112 h 248"/>
                <a:gd name="T104" fmla="*/ 250 w 250"/>
                <a:gd name="T105" fmla="*/ 124 h 248"/>
                <a:gd name="T106" fmla="*/ 250 w 250"/>
                <a:gd name="T107" fmla="*/ 12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0" h="248">
                  <a:moveTo>
                    <a:pt x="250" y="124"/>
                  </a:moveTo>
                  <a:lnTo>
                    <a:pt x="250" y="124"/>
                  </a:lnTo>
                  <a:lnTo>
                    <a:pt x="250" y="136"/>
                  </a:lnTo>
                  <a:lnTo>
                    <a:pt x="248" y="150"/>
                  </a:lnTo>
                  <a:lnTo>
                    <a:pt x="244" y="162"/>
                  </a:lnTo>
                  <a:lnTo>
                    <a:pt x="240" y="172"/>
                  </a:lnTo>
                  <a:lnTo>
                    <a:pt x="228" y="194"/>
                  </a:lnTo>
                  <a:lnTo>
                    <a:pt x="214" y="212"/>
                  </a:lnTo>
                  <a:lnTo>
                    <a:pt x="194" y="228"/>
                  </a:lnTo>
                  <a:lnTo>
                    <a:pt x="174" y="240"/>
                  </a:lnTo>
                  <a:lnTo>
                    <a:pt x="162" y="244"/>
                  </a:lnTo>
                  <a:lnTo>
                    <a:pt x="150" y="246"/>
                  </a:lnTo>
                  <a:lnTo>
                    <a:pt x="138" y="248"/>
                  </a:lnTo>
                  <a:lnTo>
                    <a:pt x="126" y="248"/>
                  </a:lnTo>
                  <a:lnTo>
                    <a:pt x="126" y="248"/>
                  </a:lnTo>
                  <a:lnTo>
                    <a:pt x="112" y="248"/>
                  </a:lnTo>
                  <a:lnTo>
                    <a:pt x="100" y="246"/>
                  </a:lnTo>
                  <a:lnTo>
                    <a:pt x="88" y="244"/>
                  </a:lnTo>
                  <a:lnTo>
                    <a:pt x="76" y="240"/>
                  </a:lnTo>
                  <a:lnTo>
                    <a:pt x="56" y="228"/>
                  </a:lnTo>
                  <a:lnTo>
                    <a:pt x="38" y="212"/>
                  </a:lnTo>
                  <a:lnTo>
                    <a:pt x="22" y="194"/>
                  </a:lnTo>
                  <a:lnTo>
                    <a:pt x="10" y="172"/>
                  </a:lnTo>
                  <a:lnTo>
                    <a:pt x="6" y="162"/>
                  </a:lnTo>
                  <a:lnTo>
                    <a:pt x="4" y="150"/>
                  </a:lnTo>
                  <a:lnTo>
                    <a:pt x="2" y="13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12"/>
                  </a:lnTo>
                  <a:lnTo>
                    <a:pt x="4" y="100"/>
                  </a:lnTo>
                  <a:lnTo>
                    <a:pt x="6" y="88"/>
                  </a:lnTo>
                  <a:lnTo>
                    <a:pt x="10" y="76"/>
                  </a:lnTo>
                  <a:lnTo>
                    <a:pt x="22" y="54"/>
                  </a:lnTo>
                  <a:lnTo>
                    <a:pt x="38" y="36"/>
                  </a:lnTo>
                  <a:lnTo>
                    <a:pt x="56" y="20"/>
                  </a:lnTo>
                  <a:lnTo>
                    <a:pt x="76" y="10"/>
                  </a:lnTo>
                  <a:lnTo>
                    <a:pt x="88" y="6"/>
                  </a:lnTo>
                  <a:lnTo>
                    <a:pt x="100" y="2"/>
                  </a:lnTo>
                  <a:lnTo>
                    <a:pt x="112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8" y="0"/>
                  </a:lnTo>
                  <a:lnTo>
                    <a:pt x="150" y="2"/>
                  </a:lnTo>
                  <a:lnTo>
                    <a:pt x="162" y="6"/>
                  </a:lnTo>
                  <a:lnTo>
                    <a:pt x="174" y="10"/>
                  </a:lnTo>
                  <a:lnTo>
                    <a:pt x="194" y="20"/>
                  </a:lnTo>
                  <a:lnTo>
                    <a:pt x="214" y="36"/>
                  </a:lnTo>
                  <a:lnTo>
                    <a:pt x="228" y="54"/>
                  </a:lnTo>
                  <a:lnTo>
                    <a:pt x="240" y="76"/>
                  </a:lnTo>
                  <a:lnTo>
                    <a:pt x="244" y="88"/>
                  </a:lnTo>
                  <a:lnTo>
                    <a:pt x="248" y="100"/>
                  </a:lnTo>
                  <a:lnTo>
                    <a:pt x="250" y="112"/>
                  </a:lnTo>
                  <a:lnTo>
                    <a:pt x="250" y="124"/>
                  </a:lnTo>
                  <a:lnTo>
                    <a:pt x="250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21" name="Freeform 618"/>
            <p:cNvSpPr/>
            <p:nvPr/>
          </p:nvSpPr>
          <p:spPr bwMode="auto">
            <a:xfrm>
              <a:off x="5046664" y="4833938"/>
              <a:ext cx="619125" cy="615950"/>
            </a:xfrm>
            <a:custGeom>
              <a:avLst/>
              <a:gdLst>
                <a:gd name="T0" fmla="*/ 0 w 390"/>
                <a:gd name="T1" fmla="*/ 194 h 388"/>
                <a:gd name="T2" fmla="*/ 4 w 390"/>
                <a:gd name="T3" fmla="*/ 234 h 388"/>
                <a:gd name="T4" fmla="*/ 16 w 390"/>
                <a:gd name="T5" fmla="*/ 270 h 388"/>
                <a:gd name="T6" fmla="*/ 34 w 390"/>
                <a:gd name="T7" fmla="*/ 302 h 388"/>
                <a:gd name="T8" fmla="*/ 58 w 390"/>
                <a:gd name="T9" fmla="*/ 332 h 388"/>
                <a:gd name="T10" fmla="*/ 86 w 390"/>
                <a:gd name="T11" fmla="*/ 356 h 388"/>
                <a:gd name="T12" fmla="*/ 120 w 390"/>
                <a:gd name="T13" fmla="*/ 374 h 388"/>
                <a:gd name="T14" fmla="*/ 156 w 390"/>
                <a:gd name="T15" fmla="*/ 384 h 388"/>
                <a:gd name="T16" fmla="*/ 194 w 390"/>
                <a:gd name="T17" fmla="*/ 388 h 388"/>
                <a:gd name="T18" fmla="*/ 214 w 390"/>
                <a:gd name="T19" fmla="*/ 388 h 388"/>
                <a:gd name="T20" fmla="*/ 252 w 390"/>
                <a:gd name="T21" fmla="*/ 380 h 388"/>
                <a:gd name="T22" fmla="*/ 288 w 390"/>
                <a:gd name="T23" fmla="*/ 366 h 388"/>
                <a:gd name="T24" fmla="*/ 318 w 390"/>
                <a:gd name="T25" fmla="*/ 344 h 388"/>
                <a:gd name="T26" fmla="*/ 346 w 390"/>
                <a:gd name="T27" fmla="*/ 318 h 388"/>
                <a:gd name="T28" fmla="*/ 366 w 390"/>
                <a:gd name="T29" fmla="*/ 286 h 388"/>
                <a:gd name="T30" fmla="*/ 380 w 390"/>
                <a:gd name="T31" fmla="*/ 252 h 388"/>
                <a:gd name="T32" fmla="*/ 388 w 390"/>
                <a:gd name="T33" fmla="*/ 214 h 388"/>
                <a:gd name="T34" fmla="*/ 390 w 390"/>
                <a:gd name="T35" fmla="*/ 194 h 388"/>
                <a:gd name="T36" fmla="*/ 386 w 390"/>
                <a:gd name="T37" fmla="*/ 154 h 388"/>
                <a:gd name="T38" fmla="*/ 374 w 390"/>
                <a:gd name="T39" fmla="*/ 118 h 388"/>
                <a:gd name="T40" fmla="*/ 356 w 390"/>
                <a:gd name="T41" fmla="*/ 86 h 388"/>
                <a:gd name="T42" fmla="*/ 332 w 390"/>
                <a:gd name="T43" fmla="*/ 56 h 388"/>
                <a:gd name="T44" fmla="*/ 304 w 390"/>
                <a:gd name="T45" fmla="*/ 32 h 388"/>
                <a:gd name="T46" fmla="*/ 270 w 390"/>
                <a:gd name="T47" fmla="*/ 14 h 388"/>
                <a:gd name="T48" fmla="*/ 234 w 390"/>
                <a:gd name="T49" fmla="*/ 4 h 388"/>
                <a:gd name="T50" fmla="*/ 194 w 390"/>
                <a:gd name="T51" fmla="*/ 0 h 388"/>
                <a:gd name="T52" fmla="*/ 174 w 390"/>
                <a:gd name="T53" fmla="*/ 0 h 388"/>
                <a:gd name="T54" fmla="*/ 136 w 390"/>
                <a:gd name="T55" fmla="*/ 8 h 388"/>
                <a:gd name="T56" fmla="*/ 102 w 390"/>
                <a:gd name="T57" fmla="*/ 22 h 388"/>
                <a:gd name="T58" fmla="*/ 70 w 390"/>
                <a:gd name="T59" fmla="*/ 44 h 388"/>
                <a:gd name="T60" fmla="*/ 44 w 390"/>
                <a:gd name="T61" fmla="*/ 70 h 388"/>
                <a:gd name="T62" fmla="*/ 24 w 390"/>
                <a:gd name="T63" fmla="*/ 102 h 388"/>
                <a:gd name="T64" fmla="*/ 8 w 390"/>
                <a:gd name="T65" fmla="*/ 136 h 388"/>
                <a:gd name="T66" fmla="*/ 2 w 390"/>
                <a:gd name="T67" fmla="*/ 174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0" h="388">
                  <a:moveTo>
                    <a:pt x="0" y="194"/>
                  </a:moveTo>
                  <a:lnTo>
                    <a:pt x="0" y="194"/>
                  </a:lnTo>
                  <a:lnTo>
                    <a:pt x="2" y="214"/>
                  </a:lnTo>
                  <a:lnTo>
                    <a:pt x="4" y="234"/>
                  </a:lnTo>
                  <a:lnTo>
                    <a:pt x="8" y="252"/>
                  </a:lnTo>
                  <a:lnTo>
                    <a:pt x="16" y="270"/>
                  </a:lnTo>
                  <a:lnTo>
                    <a:pt x="24" y="286"/>
                  </a:lnTo>
                  <a:lnTo>
                    <a:pt x="34" y="302"/>
                  </a:lnTo>
                  <a:lnTo>
                    <a:pt x="44" y="318"/>
                  </a:lnTo>
                  <a:lnTo>
                    <a:pt x="58" y="332"/>
                  </a:lnTo>
                  <a:lnTo>
                    <a:pt x="70" y="344"/>
                  </a:lnTo>
                  <a:lnTo>
                    <a:pt x="86" y="356"/>
                  </a:lnTo>
                  <a:lnTo>
                    <a:pt x="102" y="366"/>
                  </a:lnTo>
                  <a:lnTo>
                    <a:pt x="120" y="374"/>
                  </a:lnTo>
                  <a:lnTo>
                    <a:pt x="136" y="380"/>
                  </a:lnTo>
                  <a:lnTo>
                    <a:pt x="156" y="384"/>
                  </a:lnTo>
                  <a:lnTo>
                    <a:pt x="174" y="388"/>
                  </a:lnTo>
                  <a:lnTo>
                    <a:pt x="194" y="388"/>
                  </a:lnTo>
                  <a:lnTo>
                    <a:pt x="194" y="388"/>
                  </a:lnTo>
                  <a:lnTo>
                    <a:pt x="214" y="388"/>
                  </a:lnTo>
                  <a:lnTo>
                    <a:pt x="234" y="384"/>
                  </a:lnTo>
                  <a:lnTo>
                    <a:pt x="252" y="380"/>
                  </a:lnTo>
                  <a:lnTo>
                    <a:pt x="270" y="374"/>
                  </a:lnTo>
                  <a:lnTo>
                    <a:pt x="288" y="366"/>
                  </a:lnTo>
                  <a:lnTo>
                    <a:pt x="304" y="356"/>
                  </a:lnTo>
                  <a:lnTo>
                    <a:pt x="318" y="344"/>
                  </a:lnTo>
                  <a:lnTo>
                    <a:pt x="332" y="332"/>
                  </a:lnTo>
                  <a:lnTo>
                    <a:pt x="346" y="318"/>
                  </a:lnTo>
                  <a:lnTo>
                    <a:pt x="356" y="302"/>
                  </a:lnTo>
                  <a:lnTo>
                    <a:pt x="366" y="286"/>
                  </a:lnTo>
                  <a:lnTo>
                    <a:pt x="374" y="270"/>
                  </a:lnTo>
                  <a:lnTo>
                    <a:pt x="380" y="252"/>
                  </a:lnTo>
                  <a:lnTo>
                    <a:pt x="386" y="234"/>
                  </a:lnTo>
                  <a:lnTo>
                    <a:pt x="388" y="214"/>
                  </a:lnTo>
                  <a:lnTo>
                    <a:pt x="390" y="194"/>
                  </a:lnTo>
                  <a:lnTo>
                    <a:pt x="390" y="194"/>
                  </a:lnTo>
                  <a:lnTo>
                    <a:pt x="388" y="174"/>
                  </a:lnTo>
                  <a:lnTo>
                    <a:pt x="386" y="154"/>
                  </a:lnTo>
                  <a:lnTo>
                    <a:pt x="380" y="136"/>
                  </a:lnTo>
                  <a:lnTo>
                    <a:pt x="374" y="118"/>
                  </a:lnTo>
                  <a:lnTo>
                    <a:pt x="366" y="102"/>
                  </a:lnTo>
                  <a:lnTo>
                    <a:pt x="356" y="86"/>
                  </a:lnTo>
                  <a:lnTo>
                    <a:pt x="346" y="70"/>
                  </a:lnTo>
                  <a:lnTo>
                    <a:pt x="332" y="56"/>
                  </a:lnTo>
                  <a:lnTo>
                    <a:pt x="318" y="44"/>
                  </a:lnTo>
                  <a:lnTo>
                    <a:pt x="304" y="32"/>
                  </a:lnTo>
                  <a:lnTo>
                    <a:pt x="288" y="22"/>
                  </a:lnTo>
                  <a:lnTo>
                    <a:pt x="270" y="14"/>
                  </a:lnTo>
                  <a:lnTo>
                    <a:pt x="252" y="8"/>
                  </a:lnTo>
                  <a:lnTo>
                    <a:pt x="234" y="4"/>
                  </a:lnTo>
                  <a:lnTo>
                    <a:pt x="214" y="0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74" y="0"/>
                  </a:lnTo>
                  <a:lnTo>
                    <a:pt x="156" y="4"/>
                  </a:lnTo>
                  <a:lnTo>
                    <a:pt x="136" y="8"/>
                  </a:lnTo>
                  <a:lnTo>
                    <a:pt x="120" y="14"/>
                  </a:lnTo>
                  <a:lnTo>
                    <a:pt x="102" y="22"/>
                  </a:lnTo>
                  <a:lnTo>
                    <a:pt x="86" y="32"/>
                  </a:lnTo>
                  <a:lnTo>
                    <a:pt x="70" y="44"/>
                  </a:lnTo>
                  <a:lnTo>
                    <a:pt x="58" y="56"/>
                  </a:lnTo>
                  <a:lnTo>
                    <a:pt x="44" y="70"/>
                  </a:lnTo>
                  <a:lnTo>
                    <a:pt x="34" y="86"/>
                  </a:lnTo>
                  <a:lnTo>
                    <a:pt x="24" y="102"/>
                  </a:lnTo>
                  <a:lnTo>
                    <a:pt x="16" y="118"/>
                  </a:lnTo>
                  <a:lnTo>
                    <a:pt x="8" y="136"/>
                  </a:lnTo>
                  <a:lnTo>
                    <a:pt x="4" y="154"/>
                  </a:lnTo>
                  <a:lnTo>
                    <a:pt x="2" y="174"/>
                  </a:lnTo>
                  <a:lnTo>
                    <a:pt x="0" y="1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22" name="Freeform 619"/>
            <p:cNvSpPr/>
            <p:nvPr/>
          </p:nvSpPr>
          <p:spPr bwMode="auto">
            <a:xfrm>
              <a:off x="5046664" y="4833938"/>
              <a:ext cx="619125" cy="615950"/>
            </a:xfrm>
            <a:custGeom>
              <a:avLst/>
              <a:gdLst>
                <a:gd name="T0" fmla="*/ 0 w 390"/>
                <a:gd name="T1" fmla="*/ 194 h 388"/>
                <a:gd name="T2" fmla="*/ 4 w 390"/>
                <a:gd name="T3" fmla="*/ 234 h 388"/>
                <a:gd name="T4" fmla="*/ 16 w 390"/>
                <a:gd name="T5" fmla="*/ 270 h 388"/>
                <a:gd name="T6" fmla="*/ 34 w 390"/>
                <a:gd name="T7" fmla="*/ 302 h 388"/>
                <a:gd name="T8" fmla="*/ 58 w 390"/>
                <a:gd name="T9" fmla="*/ 332 h 388"/>
                <a:gd name="T10" fmla="*/ 86 w 390"/>
                <a:gd name="T11" fmla="*/ 356 h 388"/>
                <a:gd name="T12" fmla="*/ 120 w 390"/>
                <a:gd name="T13" fmla="*/ 374 h 388"/>
                <a:gd name="T14" fmla="*/ 156 w 390"/>
                <a:gd name="T15" fmla="*/ 384 h 388"/>
                <a:gd name="T16" fmla="*/ 194 w 390"/>
                <a:gd name="T17" fmla="*/ 388 h 388"/>
                <a:gd name="T18" fmla="*/ 214 w 390"/>
                <a:gd name="T19" fmla="*/ 388 h 388"/>
                <a:gd name="T20" fmla="*/ 252 w 390"/>
                <a:gd name="T21" fmla="*/ 380 h 388"/>
                <a:gd name="T22" fmla="*/ 288 w 390"/>
                <a:gd name="T23" fmla="*/ 366 h 388"/>
                <a:gd name="T24" fmla="*/ 318 w 390"/>
                <a:gd name="T25" fmla="*/ 344 h 388"/>
                <a:gd name="T26" fmla="*/ 346 w 390"/>
                <a:gd name="T27" fmla="*/ 318 h 388"/>
                <a:gd name="T28" fmla="*/ 366 w 390"/>
                <a:gd name="T29" fmla="*/ 286 h 388"/>
                <a:gd name="T30" fmla="*/ 380 w 390"/>
                <a:gd name="T31" fmla="*/ 252 h 388"/>
                <a:gd name="T32" fmla="*/ 388 w 390"/>
                <a:gd name="T33" fmla="*/ 214 h 388"/>
                <a:gd name="T34" fmla="*/ 390 w 390"/>
                <a:gd name="T35" fmla="*/ 194 h 388"/>
                <a:gd name="T36" fmla="*/ 386 w 390"/>
                <a:gd name="T37" fmla="*/ 154 h 388"/>
                <a:gd name="T38" fmla="*/ 374 w 390"/>
                <a:gd name="T39" fmla="*/ 118 h 388"/>
                <a:gd name="T40" fmla="*/ 356 w 390"/>
                <a:gd name="T41" fmla="*/ 86 h 388"/>
                <a:gd name="T42" fmla="*/ 332 w 390"/>
                <a:gd name="T43" fmla="*/ 56 h 388"/>
                <a:gd name="T44" fmla="*/ 304 w 390"/>
                <a:gd name="T45" fmla="*/ 32 h 388"/>
                <a:gd name="T46" fmla="*/ 270 w 390"/>
                <a:gd name="T47" fmla="*/ 14 h 388"/>
                <a:gd name="T48" fmla="*/ 234 w 390"/>
                <a:gd name="T49" fmla="*/ 4 h 388"/>
                <a:gd name="T50" fmla="*/ 194 w 390"/>
                <a:gd name="T51" fmla="*/ 0 h 388"/>
                <a:gd name="T52" fmla="*/ 174 w 390"/>
                <a:gd name="T53" fmla="*/ 0 h 388"/>
                <a:gd name="T54" fmla="*/ 136 w 390"/>
                <a:gd name="T55" fmla="*/ 8 h 388"/>
                <a:gd name="T56" fmla="*/ 102 w 390"/>
                <a:gd name="T57" fmla="*/ 22 h 388"/>
                <a:gd name="T58" fmla="*/ 70 w 390"/>
                <a:gd name="T59" fmla="*/ 44 h 388"/>
                <a:gd name="T60" fmla="*/ 44 w 390"/>
                <a:gd name="T61" fmla="*/ 70 h 388"/>
                <a:gd name="T62" fmla="*/ 24 w 390"/>
                <a:gd name="T63" fmla="*/ 102 h 388"/>
                <a:gd name="T64" fmla="*/ 8 w 390"/>
                <a:gd name="T65" fmla="*/ 136 h 388"/>
                <a:gd name="T66" fmla="*/ 2 w 390"/>
                <a:gd name="T67" fmla="*/ 174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0" h="388">
                  <a:moveTo>
                    <a:pt x="0" y="194"/>
                  </a:moveTo>
                  <a:lnTo>
                    <a:pt x="0" y="194"/>
                  </a:lnTo>
                  <a:lnTo>
                    <a:pt x="2" y="214"/>
                  </a:lnTo>
                  <a:lnTo>
                    <a:pt x="4" y="234"/>
                  </a:lnTo>
                  <a:lnTo>
                    <a:pt x="8" y="252"/>
                  </a:lnTo>
                  <a:lnTo>
                    <a:pt x="16" y="270"/>
                  </a:lnTo>
                  <a:lnTo>
                    <a:pt x="24" y="286"/>
                  </a:lnTo>
                  <a:lnTo>
                    <a:pt x="34" y="302"/>
                  </a:lnTo>
                  <a:lnTo>
                    <a:pt x="44" y="318"/>
                  </a:lnTo>
                  <a:lnTo>
                    <a:pt x="58" y="332"/>
                  </a:lnTo>
                  <a:lnTo>
                    <a:pt x="70" y="344"/>
                  </a:lnTo>
                  <a:lnTo>
                    <a:pt x="86" y="356"/>
                  </a:lnTo>
                  <a:lnTo>
                    <a:pt x="102" y="366"/>
                  </a:lnTo>
                  <a:lnTo>
                    <a:pt x="120" y="374"/>
                  </a:lnTo>
                  <a:lnTo>
                    <a:pt x="136" y="380"/>
                  </a:lnTo>
                  <a:lnTo>
                    <a:pt x="156" y="384"/>
                  </a:lnTo>
                  <a:lnTo>
                    <a:pt x="174" y="388"/>
                  </a:lnTo>
                  <a:lnTo>
                    <a:pt x="194" y="388"/>
                  </a:lnTo>
                  <a:lnTo>
                    <a:pt x="194" y="388"/>
                  </a:lnTo>
                  <a:lnTo>
                    <a:pt x="214" y="388"/>
                  </a:lnTo>
                  <a:lnTo>
                    <a:pt x="234" y="384"/>
                  </a:lnTo>
                  <a:lnTo>
                    <a:pt x="252" y="380"/>
                  </a:lnTo>
                  <a:lnTo>
                    <a:pt x="270" y="374"/>
                  </a:lnTo>
                  <a:lnTo>
                    <a:pt x="288" y="366"/>
                  </a:lnTo>
                  <a:lnTo>
                    <a:pt x="304" y="356"/>
                  </a:lnTo>
                  <a:lnTo>
                    <a:pt x="318" y="344"/>
                  </a:lnTo>
                  <a:lnTo>
                    <a:pt x="332" y="332"/>
                  </a:lnTo>
                  <a:lnTo>
                    <a:pt x="346" y="318"/>
                  </a:lnTo>
                  <a:lnTo>
                    <a:pt x="356" y="302"/>
                  </a:lnTo>
                  <a:lnTo>
                    <a:pt x="366" y="286"/>
                  </a:lnTo>
                  <a:lnTo>
                    <a:pt x="374" y="270"/>
                  </a:lnTo>
                  <a:lnTo>
                    <a:pt x="380" y="252"/>
                  </a:lnTo>
                  <a:lnTo>
                    <a:pt x="386" y="234"/>
                  </a:lnTo>
                  <a:lnTo>
                    <a:pt x="388" y="214"/>
                  </a:lnTo>
                  <a:lnTo>
                    <a:pt x="390" y="194"/>
                  </a:lnTo>
                  <a:lnTo>
                    <a:pt x="390" y="194"/>
                  </a:lnTo>
                  <a:lnTo>
                    <a:pt x="388" y="174"/>
                  </a:lnTo>
                  <a:lnTo>
                    <a:pt x="386" y="154"/>
                  </a:lnTo>
                  <a:lnTo>
                    <a:pt x="380" y="136"/>
                  </a:lnTo>
                  <a:lnTo>
                    <a:pt x="374" y="118"/>
                  </a:lnTo>
                  <a:lnTo>
                    <a:pt x="366" y="102"/>
                  </a:lnTo>
                  <a:lnTo>
                    <a:pt x="356" y="86"/>
                  </a:lnTo>
                  <a:lnTo>
                    <a:pt x="346" y="70"/>
                  </a:lnTo>
                  <a:lnTo>
                    <a:pt x="332" y="56"/>
                  </a:lnTo>
                  <a:lnTo>
                    <a:pt x="318" y="44"/>
                  </a:lnTo>
                  <a:lnTo>
                    <a:pt x="304" y="32"/>
                  </a:lnTo>
                  <a:lnTo>
                    <a:pt x="288" y="22"/>
                  </a:lnTo>
                  <a:lnTo>
                    <a:pt x="270" y="14"/>
                  </a:lnTo>
                  <a:lnTo>
                    <a:pt x="252" y="8"/>
                  </a:lnTo>
                  <a:lnTo>
                    <a:pt x="234" y="4"/>
                  </a:lnTo>
                  <a:lnTo>
                    <a:pt x="214" y="0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74" y="0"/>
                  </a:lnTo>
                  <a:lnTo>
                    <a:pt x="156" y="4"/>
                  </a:lnTo>
                  <a:lnTo>
                    <a:pt x="136" y="8"/>
                  </a:lnTo>
                  <a:lnTo>
                    <a:pt x="120" y="14"/>
                  </a:lnTo>
                  <a:lnTo>
                    <a:pt x="102" y="22"/>
                  </a:lnTo>
                  <a:lnTo>
                    <a:pt x="86" y="32"/>
                  </a:lnTo>
                  <a:lnTo>
                    <a:pt x="70" y="44"/>
                  </a:lnTo>
                  <a:lnTo>
                    <a:pt x="58" y="56"/>
                  </a:lnTo>
                  <a:lnTo>
                    <a:pt x="44" y="70"/>
                  </a:lnTo>
                  <a:lnTo>
                    <a:pt x="34" y="86"/>
                  </a:lnTo>
                  <a:lnTo>
                    <a:pt x="24" y="102"/>
                  </a:lnTo>
                  <a:lnTo>
                    <a:pt x="16" y="118"/>
                  </a:lnTo>
                  <a:lnTo>
                    <a:pt x="8" y="136"/>
                  </a:lnTo>
                  <a:lnTo>
                    <a:pt x="4" y="154"/>
                  </a:lnTo>
                  <a:lnTo>
                    <a:pt x="2" y="174"/>
                  </a:lnTo>
                  <a:lnTo>
                    <a:pt x="0" y="19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23" name="Freeform 620"/>
            <p:cNvSpPr/>
            <p:nvPr/>
          </p:nvSpPr>
          <p:spPr bwMode="auto">
            <a:xfrm>
              <a:off x="4932364" y="5214938"/>
              <a:ext cx="390525" cy="381000"/>
            </a:xfrm>
            <a:custGeom>
              <a:avLst/>
              <a:gdLst>
                <a:gd name="T0" fmla="*/ 78 w 246"/>
                <a:gd name="T1" fmla="*/ 0 h 240"/>
                <a:gd name="T2" fmla="*/ 78 w 246"/>
                <a:gd name="T3" fmla="*/ 0 h 240"/>
                <a:gd name="T4" fmla="*/ 62 w 246"/>
                <a:gd name="T5" fmla="*/ 8 h 240"/>
                <a:gd name="T6" fmla="*/ 46 w 246"/>
                <a:gd name="T7" fmla="*/ 18 h 240"/>
                <a:gd name="T8" fmla="*/ 34 w 246"/>
                <a:gd name="T9" fmla="*/ 30 h 240"/>
                <a:gd name="T10" fmla="*/ 22 w 246"/>
                <a:gd name="T11" fmla="*/ 44 h 240"/>
                <a:gd name="T12" fmla="*/ 12 w 246"/>
                <a:gd name="T13" fmla="*/ 60 h 240"/>
                <a:gd name="T14" fmla="*/ 6 w 246"/>
                <a:gd name="T15" fmla="*/ 78 h 240"/>
                <a:gd name="T16" fmla="*/ 2 w 246"/>
                <a:gd name="T17" fmla="*/ 96 h 240"/>
                <a:gd name="T18" fmla="*/ 0 w 246"/>
                <a:gd name="T19" fmla="*/ 114 h 240"/>
                <a:gd name="T20" fmla="*/ 0 w 246"/>
                <a:gd name="T21" fmla="*/ 114 h 240"/>
                <a:gd name="T22" fmla="*/ 2 w 246"/>
                <a:gd name="T23" fmla="*/ 128 h 240"/>
                <a:gd name="T24" fmla="*/ 2 w 246"/>
                <a:gd name="T25" fmla="*/ 140 h 240"/>
                <a:gd name="T26" fmla="*/ 6 w 246"/>
                <a:gd name="T27" fmla="*/ 152 h 240"/>
                <a:gd name="T28" fmla="*/ 10 w 246"/>
                <a:gd name="T29" fmla="*/ 162 h 240"/>
                <a:gd name="T30" fmla="*/ 22 w 246"/>
                <a:gd name="T31" fmla="*/ 184 h 240"/>
                <a:gd name="T32" fmla="*/ 36 w 246"/>
                <a:gd name="T33" fmla="*/ 202 h 240"/>
                <a:gd name="T34" fmla="*/ 56 w 246"/>
                <a:gd name="T35" fmla="*/ 218 h 240"/>
                <a:gd name="T36" fmla="*/ 76 w 246"/>
                <a:gd name="T37" fmla="*/ 230 h 240"/>
                <a:gd name="T38" fmla="*/ 88 w 246"/>
                <a:gd name="T39" fmla="*/ 234 h 240"/>
                <a:gd name="T40" fmla="*/ 100 w 246"/>
                <a:gd name="T41" fmla="*/ 236 h 240"/>
                <a:gd name="T42" fmla="*/ 112 w 246"/>
                <a:gd name="T43" fmla="*/ 238 h 240"/>
                <a:gd name="T44" fmla="*/ 126 w 246"/>
                <a:gd name="T45" fmla="*/ 240 h 240"/>
                <a:gd name="T46" fmla="*/ 126 w 246"/>
                <a:gd name="T47" fmla="*/ 240 h 240"/>
                <a:gd name="T48" fmla="*/ 146 w 246"/>
                <a:gd name="T49" fmla="*/ 238 h 240"/>
                <a:gd name="T50" fmla="*/ 166 w 246"/>
                <a:gd name="T51" fmla="*/ 232 h 240"/>
                <a:gd name="T52" fmla="*/ 184 w 246"/>
                <a:gd name="T53" fmla="*/ 224 h 240"/>
                <a:gd name="T54" fmla="*/ 202 w 246"/>
                <a:gd name="T55" fmla="*/ 214 h 240"/>
                <a:gd name="T56" fmla="*/ 216 w 246"/>
                <a:gd name="T57" fmla="*/ 200 h 240"/>
                <a:gd name="T58" fmla="*/ 228 w 246"/>
                <a:gd name="T59" fmla="*/ 184 h 240"/>
                <a:gd name="T60" fmla="*/ 238 w 246"/>
                <a:gd name="T61" fmla="*/ 166 h 240"/>
                <a:gd name="T62" fmla="*/ 246 w 246"/>
                <a:gd name="T63" fmla="*/ 148 h 240"/>
                <a:gd name="T64" fmla="*/ 246 w 246"/>
                <a:gd name="T65" fmla="*/ 148 h 240"/>
                <a:gd name="T66" fmla="*/ 230 w 246"/>
                <a:gd name="T67" fmla="*/ 146 h 240"/>
                <a:gd name="T68" fmla="*/ 216 w 246"/>
                <a:gd name="T69" fmla="*/ 142 h 240"/>
                <a:gd name="T70" fmla="*/ 186 w 246"/>
                <a:gd name="T71" fmla="*/ 132 h 240"/>
                <a:gd name="T72" fmla="*/ 160 w 246"/>
                <a:gd name="T73" fmla="*/ 118 h 240"/>
                <a:gd name="T74" fmla="*/ 138 w 246"/>
                <a:gd name="T75" fmla="*/ 100 h 240"/>
                <a:gd name="T76" fmla="*/ 118 w 246"/>
                <a:gd name="T77" fmla="*/ 78 h 240"/>
                <a:gd name="T78" fmla="*/ 100 w 246"/>
                <a:gd name="T79" fmla="*/ 54 h 240"/>
                <a:gd name="T80" fmla="*/ 86 w 246"/>
                <a:gd name="T81" fmla="*/ 28 h 240"/>
                <a:gd name="T82" fmla="*/ 78 w 246"/>
                <a:gd name="T83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6" h="240">
                  <a:moveTo>
                    <a:pt x="78" y="0"/>
                  </a:moveTo>
                  <a:lnTo>
                    <a:pt x="78" y="0"/>
                  </a:lnTo>
                  <a:lnTo>
                    <a:pt x="62" y="8"/>
                  </a:lnTo>
                  <a:lnTo>
                    <a:pt x="46" y="18"/>
                  </a:lnTo>
                  <a:lnTo>
                    <a:pt x="34" y="30"/>
                  </a:lnTo>
                  <a:lnTo>
                    <a:pt x="22" y="44"/>
                  </a:lnTo>
                  <a:lnTo>
                    <a:pt x="12" y="60"/>
                  </a:lnTo>
                  <a:lnTo>
                    <a:pt x="6" y="78"/>
                  </a:lnTo>
                  <a:lnTo>
                    <a:pt x="2" y="9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2" y="128"/>
                  </a:lnTo>
                  <a:lnTo>
                    <a:pt x="2" y="140"/>
                  </a:lnTo>
                  <a:lnTo>
                    <a:pt x="6" y="152"/>
                  </a:lnTo>
                  <a:lnTo>
                    <a:pt x="10" y="162"/>
                  </a:lnTo>
                  <a:lnTo>
                    <a:pt x="22" y="184"/>
                  </a:lnTo>
                  <a:lnTo>
                    <a:pt x="36" y="202"/>
                  </a:lnTo>
                  <a:lnTo>
                    <a:pt x="56" y="218"/>
                  </a:lnTo>
                  <a:lnTo>
                    <a:pt x="76" y="230"/>
                  </a:lnTo>
                  <a:lnTo>
                    <a:pt x="88" y="234"/>
                  </a:lnTo>
                  <a:lnTo>
                    <a:pt x="100" y="236"/>
                  </a:lnTo>
                  <a:lnTo>
                    <a:pt x="112" y="238"/>
                  </a:lnTo>
                  <a:lnTo>
                    <a:pt x="126" y="240"/>
                  </a:lnTo>
                  <a:lnTo>
                    <a:pt x="126" y="240"/>
                  </a:lnTo>
                  <a:lnTo>
                    <a:pt x="146" y="238"/>
                  </a:lnTo>
                  <a:lnTo>
                    <a:pt x="166" y="232"/>
                  </a:lnTo>
                  <a:lnTo>
                    <a:pt x="184" y="224"/>
                  </a:lnTo>
                  <a:lnTo>
                    <a:pt x="202" y="214"/>
                  </a:lnTo>
                  <a:lnTo>
                    <a:pt x="216" y="200"/>
                  </a:lnTo>
                  <a:lnTo>
                    <a:pt x="228" y="184"/>
                  </a:lnTo>
                  <a:lnTo>
                    <a:pt x="238" y="166"/>
                  </a:lnTo>
                  <a:lnTo>
                    <a:pt x="246" y="148"/>
                  </a:lnTo>
                  <a:lnTo>
                    <a:pt x="246" y="148"/>
                  </a:lnTo>
                  <a:lnTo>
                    <a:pt x="230" y="146"/>
                  </a:lnTo>
                  <a:lnTo>
                    <a:pt x="216" y="142"/>
                  </a:lnTo>
                  <a:lnTo>
                    <a:pt x="186" y="132"/>
                  </a:lnTo>
                  <a:lnTo>
                    <a:pt x="160" y="118"/>
                  </a:lnTo>
                  <a:lnTo>
                    <a:pt x="138" y="100"/>
                  </a:lnTo>
                  <a:lnTo>
                    <a:pt x="118" y="78"/>
                  </a:lnTo>
                  <a:lnTo>
                    <a:pt x="100" y="54"/>
                  </a:lnTo>
                  <a:lnTo>
                    <a:pt x="86" y="28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24" name="Freeform 621"/>
            <p:cNvSpPr/>
            <p:nvPr/>
          </p:nvSpPr>
          <p:spPr bwMode="auto">
            <a:xfrm>
              <a:off x="4932364" y="5214938"/>
              <a:ext cx="390525" cy="381000"/>
            </a:xfrm>
            <a:custGeom>
              <a:avLst/>
              <a:gdLst>
                <a:gd name="T0" fmla="*/ 78 w 246"/>
                <a:gd name="T1" fmla="*/ 0 h 240"/>
                <a:gd name="T2" fmla="*/ 78 w 246"/>
                <a:gd name="T3" fmla="*/ 0 h 240"/>
                <a:gd name="T4" fmla="*/ 62 w 246"/>
                <a:gd name="T5" fmla="*/ 8 h 240"/>
                <a:gd name="T6" fmla="*/ 46 w 246"/>
                <a:gd name="T7" fmla="*/ 18 h 240"/>
                <a:gd name="T8" fmla="*/ 34 w 246"/>
                <a:gd name="T9" fmla="*/ 30 h 240"/>
                <a:gd name="T10" fmla="*/ 22 w 246"/>
                <a:gd name="T11" fmla="*/ 44 h 240"/>
                <a:gd name="T12" fmla="*/ 12 w 246"/>
                <a:gd name="T13" fmla="*/ 60 h 240"/>
                <a:gd name="T14" fmla="*/ 6 w 246"/>
                <a:gd name="T15" fmla="*/ 78 h 240"/>
                <a:gd name="T16" fmla="*/ 2 w 246"/>
                <a:gd name="T17" fmla="*/ 96 h 240"/>
                <a:gd name="T18" fmla="*/ 0 w 246"/>
                <a:gd name="T19" fmla="*/ 114 h 240"/>
                <a:gd name="T20" fmla="*/ 0 w 246"/>
                <a:gd name="T21" fmla="*/ 114 h 240"/>
                <a:gd name="T22" fmla="*/ 2 w 246"/>
                <a:gd name="T23" fmla="*/ 128 h 240"/>
                <a:gd name="T24" fmla="*/ 2 w 246"/>
                <a:gd name="T25" fmla="*/ 140 h 240"/>
                <a:gd name="T26" fmla="*/ 6 w 246"/>
                <a:gd name="T27" fmla="*/ 152 h 240"/>
                <a:gd name="T28" fmla="*/ 10 w 246"/>
                <a:gd name="T29" fmla="*/ 162 h 240"/>
                <a:gd name="T30" fmla="*/ 22 w 246"/>
                <a:gd name="T31" fmla="*/ 184 h 240"/>
                <a:gd name="T32" fmla="*/ 36 w 246"/>
                <a:gd name="T33" fmla="*/ 202 h 240"/>
                <a:gd name="T34" fmla="*/ 56 w 246"/>
                <a:gd name="T35" fmla="*/ 218 h 240"/>
                <a:gd name="T36" fmla="*/ 76 w 246"/>
                <a:gd name="T37" fmla="*/ 230 h 240"/>
                <a:gd name="T38" fmla="*/ 88 w 246"/>
                <a:gd name="T39" fmla="*/ 234 h 240"/>
                <a:gd name="T40" fmla="*/ 100 w 246"/>
                <a:gd name="T41" fmla="*/ 236 h 240"/>
                <a:gd name="T42" fmla="*/ 112 w 246"/>
                <a:gd name="T43" fmla="*/ 238 h 240"/>
                <a:gd name="T44" fmla="*/ 126 w 246"/>
                <a:gd name="T45" fmla="*/ 240 h 240"/>
                <a:gd name="T46" fmla="*/ 126 w 246"/>
                <a:gd name="T47" fmla="*/ 240 h 240"/>
                <a:gd name="T48" fmla="*/ 146 w 246"/>
                <a:gd name="T49" fmla="*/ 238 h 240"/>
                <a:gd name="T50" fmla="*/ 166 w 246"/>
                <a:gd name="T51" fmla="*/ 232 h 240"/>
                <a:gd name="T52" fmla="*/ 184 w 246"/>
                <a:gd name="T53" fmla="*/ 224 h 240"/>
                <a:gd name="T54" fmla="*/ 202 w 246"/>
                <a:gd name="T55" fmla="*/ 214 h 240"/>
                <a:gd name="T56" fmla="*/ 216 w 246"/>
                <a:gd name="T57" fmla="*/ 200 h 240"/>
                <a:gd name="T58" fmla="*/ 228 w 246"/>
                <a:gd name="T59" fmla="*/ 184 h 240"/>
                <a:gd name="T60" fmla="*/ 238 w 246"/>
                <a:gd name="T61" fmla="*/ 166 h 240"/>
                <a:gd name="T62" fmla="*/ 246 w 246"/>
                <a:gd name="T63" fmla="*/ 148 h 240"/>
                <a:gd name="T64" fmla="*/ 246 w 246"/>
                <a:gd name="T65" fmla="*/ 148 h 240"/>
                <a:gd name="T66" fmla="*/ 230 w 246"/>
                <a:gd name="T67" fmla="*/ 146 h 240"/>
                <a:gd name="T68" fmla="*/ 216 w 246"/>
                <a:gd name="T69" fmla="*/ 142 h 240"/>
                <a:gd name="T70" fmla="*/ 186 w 246"/>
                <a:gd name="T71" fmla="*/ 132 h 240"/>
                <a:gd name="T72" fmla="*/ 160 w 246"/>
                <a:gd name="T73" fmla="*/ 118 h 240"/>
                <a:gd name="T74" fmla="*/ 138 w 246"/>
                <a:gd name="T75" fmla="*/ 100 h 240"/>
                <a:gd name="T76" fmla="*/ 118 w 246"/>
                <a:gd name="T77" fmla="*/ 78 h 240"/>
                <a:gd name="T78" fmla="*/ 100 w 246"/>
                <a:gd name="T79" fmla="*/ 54 h 240"/>
                <a:gd name="T80" fmla="*/ 86 w 246"/>
                <a:gd name="T81" fmla="*/ 28 h 240"/>
                <a:gd name="T82" fmla="*/ 78 w 246"/>
                <a:gd name="T83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6" h="240">
                  <a:moveTo>
                    <a:pt x="78" y="0"/>
                  </a:moveTo>
                  <a:lnTo>
                    <a:pt x="78" y="0"/>
                  </a:lnTo>
                  <a:lnTo>
                    <a:pt x="62" y="8"/>
                  </a:lnTo>
                  <a:lnTo>
                    <a:pt x="46" y="18"/>
                  </a:lnTo>
                  <a:lnTo>
                    <a:pt x="34" y="30"/>
                  </a:lnTo>
                  <a:lnTo>
                    <a:pt x="22" y="44"/>
                  </a:lnTo>
                  <a:lnTo>
                    <a:pt x="12" y="60"/>
                  </a:lnTo>
                  <a:lnTo>
                    <a:pt x="6" y="78"/>
                  </a:lnTo>
                  <a:lnTo>
                    <a:pt x="2" y="9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2" y="128"/>
                  </a:lnTo>
                  <a:lnTo>
                    <a:pt x="2" y="140"/>
                  </a:lnTo>
                  <a:lnTo>
                    <a:pt x="6" y="152"/>
                  </a:lnTo>
                  <a:lnTo>
                    <a:pt x="10" y="162"/>
                  </a:lnTo>
                  <a:lnTo>
                    <a:pt x="22" y="184"/>
                  </a:lnTo>
                  <a:lnTo>
                    <a:pt x="36" y="202"/>
                  </a:lnTo>
                  <a:lnTo>
                    <a:pt x="56" y="218"/>
                  </a:lnTo>
                  <a:lnTo>
                    <a:pt x="76" y="230"/>
                  </a:lnTo>
                  <a:lnTo>
                    <a:pt x="88" y="234"/>
                  </a:lnTo>
                  <a:lnTo>
                    <a:pt x="100" y="236"/>
                  </a:lnTo>
                  <a:lnTo>
                    <a:pt x="112" y="238"/>
                  </a:lnTo>
                  <a:lnTo>
                    <a:pt x="126" y="240"/>
                  </a:lnTo>
                  <a:lnTo>
                    <a:pt x="126" y="240"/>
                  </a:lnTo>
                  <a:lnTo>
                    <a:pt x="146" y="238"/>
                  </a:lnTo>
                  <a:lnTo>
                    <a:pt x="166" y="232"/>
                  </a:lnTo>
                  <a:lnTo>
                    <a:pt x="184" y="224"/>
                  </a:lnTo>
                  <a:lnTo>
                    <a:pt x="202" y="214"/>
                  </a:lnTo>
                  <a:lnTo>
                    <a:pt x="216" y="200"/>
                  </a:lnTo>
                  <a:lnTo>
                    <a:pt x="228" y="184"/>
                  </a:lnTo>
                  <a:lnTo>
                    <a:pt x="238" y="166"/>
                  </a:lnTo>
                  <a:lnTo>
                    <a:pt x="246" y="148"/>
                  </a:lnTo>
                  <a:lnTo>
                    <a:pt x="246" y="148"/>
                  </a:lnTo>
                  <a:lnTo>
                    <a:pt x="230" y="146"/>
                  </a:lnTo>
                  <a:lnTo>
                    <a:pt x="216" y="142"/>
                  </a:lnTo>
                  <a:lnTo>
                    <a:pt x="186" y="132"/>
                  </a:lnTo>
                  <a:lnTo>
                    <a:pt x="160" y="118"/>
                  </a:lnTo>
                  <a:lnTo>
                    <a:pt x="138" y="100"/>
                  </a:lnTo>
                  <a:lnTo>
                    <a:pt x="118" y="78"/>
                  </a:lnTo>
                  <a:lnTo>
                    <a:pt x="100" y="54"/>
                  </a:lnTo>
                  <a:lnTo>
                    <a:pt x="86" y="28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712" name="Freeform 622"/>
            <p:cNvSpPr/>
            <p:nvPr/>
          </p:nvSpPr>
          <p:spPr bwMode="auto">
            <a:xfrm>
              <a:off x="5056189" y="5199063"/>
              <a:ext cx="273050" cy="250825"/>
            </a:xfrm>
            <a:custGeom>
              <a:avLst/>
              <a:gdLst>
                <a:gd name="T0" fmla="*/ 48 w 172"/>
                <a:gd name="T1" fmla="*/ 0 h 158"/>
                <a:gd name="T2" fmla="*/ 48 w 172"/>
                <a:gd name="T3" fmla="*/ 0 h 158"/>
                <a:gd name="T4" fmla="*/ 34 w 172"/>
                <a:gd name="T5" fmla="*/ 0 h 158"/>
                <a:gd name="T6" fmla="*/ 22 w 172"/>
                <a:gd name="T7" fmla="*/ 2 h 158"/>
                <a:gd name="T8" fmla="*/ 0 w 172"/>
                <a:gd name="T9" fmla="*/ 10 h 158"/>
                <a:gd name="T10" fmla="*/ 0 w 172"/>
                <a:gd name="T11" fmla="*/ 10 h 158"/>
                <a:gd name="T12" fmla="*/ 8 w 172"/>
                <a:gd name="T13" fmla="*/ 38 h 158"/>
                <a:gd name="T14" fmla="*/ 22 w 172"/>
                <a:gd name="T15" fmla="*/ 64 h 158"/>
                <a:gd name="T16" fmla="*/ 40 w 172"/>
                <a:gd name="T17" fmla="*/ 88 h 158"/>
                <a:gd name="T18" fmla="*/ 60 w 172"/>
                <a:gd name="T19" fmla="*/ 110 h 158"/>
                <a:gd name="T20" fmla="*/ 82 w 172"/>
                <a:gd name="T21" fmla="*/ 128 h 158"/>
                <a:gd name="T22" fmla="*/ 108 w 172"/>
                <a:gd name="T23" fmla="*/ 142 h 158"/>
                <a:gd name="T24" fmla="*/ 138 w 172"/>
                <a:gd name="T25" fmla="*/ 152 h 158"/>
                <a:gd name="T26" fmla="*/ 152 w 172"/>
                <a:gd name="T27" fmla="*/ 156 h 158"/>
                <a:gd name="T28" fmla="*/ 168 w 172"/>
                <a:gd name="T29" fmla="*/ 158 h 158"/>
                <a:gd name="T30" fmla="*/ 168 w 172"/>
                <a:gd name="T31" fmla="*/ 158 h 158"/>
                <a:gd name="T32" fmla="*/ 170 w 172"/>
                <a:gd name="T33" fmla="*/ 142 h 158"/>
                <a:gd name="T34" fmla="*/ 172 w 172"/>
                <a:gd name="T35" fmla="*/ 124 h 158"/>
                <a:gd name="T36" fmla="*/ 172 w 172"/>
                <a:gd name="T37" fmla="*/ 124 h 158"/>
                <a:gd name="T38" fmla="*/ 172 w 172"/>
                <a:gd name="T39" fmla="*/ 112 h 158"/>
                <a:gd name="T40" fmla="*/ 170 w 172"/>
                <a:gd name="T41" fmla="*/ 100 h 158"/>
                <a:gd name="T42" fmla="*/ 166 w 172"/>
                <a:gd name="T43" fmla="*/ 88 h 158"/>
                <a:gd name="T44" fmla="*/ 162 w 172"/>
                <a:gd name="T45" fmla="*/ 76 h 158"/>
                <a:gd name="T46" fmla="*/ 150 w 172"/>
                <a:gd name="T47" fmla="*/ 54 h 158"/>
                <a:gd name="T48" fmla="*/ 136 w 172"/>
                <a:gd name="T49" fmla="*/ 36 h 158"/>
                <a:gd name="T50" fmla="*/ 116 w 172"/>
                <a:gd name="T51" fmla="*/ 22 h 158"/>
                <a:gd name="T52" fmla="*/ 96 w 172"/>
                <a:gd name="T53" fmla="*/ 10 h 158"/>
                <a:gd name="T54" fmla="*/ 84 w 172"/>
                <a:gd name="T55" fmla="*/ 6 h 158"/>
                <a:gd name="T56" fmla="*/ 72 w 172"/>
                <a:gd name="T57" fmla="*/ 2 h 158"/>
                <a:gd name="T58" fmla="*/ 60 w 172"/>
                <a:gd name="T59" fmla="*/ 0 h 158"/>
                <a:gd name="T60" fmla="*/ 48 w 172"/>
                <a:gd name="T6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2" h="158">
                  <a:moveTo>
                    <a:pt x="48" y="0"/>
                  </a:moveTo>
                  <a:lnTo>
                    <a:pt x="48" y="0"/>
                  </a:lnTo>
                  <a:lnTo>
                    <a:pt x="34" y="0"/>
                  </a:lnTo>
                  <a:lnTo>
                    <a:pt x="22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8" y="38"/>
                  </a:lnTo>
                  <a:lnTo>
                    <a:pt x="22" y="64"/>
                  </a:lnTo>
                  <a:lnTo>
                    <a:pt x="40" y="88"/>
                  </a:lnTo>
                  <a:lnTo>
                    <a:pt x="60" y="110"/>
                  </a:lnTo>
                  <a:lnTo>
                    <a:pt x="82" y="128"/>
                  </a:lnTo>
                  <a:lnTo>
                    <a:pt x="108" y="142"/>
                  </a:lnTo>
                  <a:lnTo>
                    <a:pt x="138" y="152"/>
                  </a:lnTo>
                  <a:lnTo>
                    <a:pt x="152" y="15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70" y="142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2" y="112"/>
                  </a:lnTo>
                  <a:lnTo>
                    <a:pt x="170" y="100"/>
                  </a:lnTo>
                  <a:lnTo>
                    <a:pt x="166" y="88"/>
                  </a:lnTo>
                  <a:lnTo>
                    <a:pt x="162" y="76"/>
                  </a:lnTo>
                  <a:lnTo>
                    <a:pt x="150" y="54"/>
                  </a:lnTo>
                  <a:lnTo>
                    <a:pt x="136" y="36"/>
                  </a:lnTo>
                  <a:lnTo>
                    <a:pt x="116" y="22"/>
                  </a:lnTo>
                  <a:lnTo>
                    <a:pt x="96" y="10"/>
                  </a:lnTo>
                  <a:lnTo>
                    <a:pt x="84" y="6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713" name="Freeform 623"/>
            <p:cNvSpPr/>
            <p:nvPr/>
          </p:nvSpPr>
          <p:spPr bwMode="auto">
            <a:xfrm>
              <a:off x="5056189" y="5199063"/>
              <a:ext cx="273050" cy="250825"/>
            </a:xfrm>
            <a:custGeom>
              <a:avLst/>
              <a:gdLst>
                <a:gd name="T0" fmla="*/ 48 w 172"/>
                <a:gd name="T1" fmla="*/ 0 h 158"/>
                <a:gd name="T2" fmla="*/ 48 w 172"/>
                <a:gd name="T3" fmla="*/ 0 h 158"/>
                <a:gd name="T4" fmla="*/ 34 w 172"/>
                <a:gd name="T5" fmla="*/ 0 h 158"/>
                <a:gd name="T6" fmla="*/ 22 w 172"/>
                <a:gd name="T7" fmla="*/ 2 h 158"/>
                <a:gd name="T8" fmla="*/ 0 w 172"/>
                <a:gd name="T9" fmla="*/ 10 h 158"/>
                <a:gd name="T10" fmla="*/ 0 w 172"/>
                <a:gd name="T11" fmla="*/ 10 h 158"/>
                <a:gd name="T12" fmla="*/ 8 w 172"/>
                <a:gd name="T13" fmla="*/ 38 h 158"/>
                <a:gd name="T14" fmla="*/ 22 w 172"/>
                <a:gd name="T15" fmla="*/ 64 h 158"/>
                <a:gd name="T16" fmla="*/ 40 w 172"/>
                <a:gd name="T17" fmla="*/ 88 h 158"/>
                <a:gd name="T18" fmla="*/ 60 w 172"/>
                <a:gd name="T19" fmla="*/ 110 h 158"/>
                <a:gd name="T20" fmla="*/ 82 w 172"/>
                <a:gd name="T21" fmla="*/ 128 h 158"/>
                <a:gd name="T22" fmla="*/ 108 w 172"/>
                <a:gd name="T23" fmla="*/ 142 h 158"/>
                <a:gd name="T24" fmla="*/ 138 w 172"/>
                <a:gd name="T25" fmla="*/ 152 h 158"/>
                <a:gd name="T26" fmla="*/ 152 w 172"/>
                <a:gd name="T27" fmla="*/ 156 h 158"/>
                <a:gd name="T28" fmla="*/ 168 w 172"/>
                <a:gd name="T29" fmla="*/ 158 h 158"/>
                <a:gd name="T30" fmla="*/ 168 w 172"/>
                <a:gd name="T31" fmla="*/ 158 h 158"/>
                <a:gd name="T32" fmla="*/ 170 w 172"/>
                <a:gd name="T33" fmla="*/ 142 h 158"/>
                <a:gd name="T34" fmla="*/ 172 w 172"/>
                <a:gd name="T35" fmla="*/ 124 h 158"/>
                <a:gd name="T36" fmla="*/ 172 w 172"/>
                <a:gd name="T37" fmla="*/ 124 h 158"/>
                <a:gd name="T38" fmla="*/ 172 w 172"/>
                <a:gd name="T39" fmla="*/ 112 h 158"/>
                <a:gd name="T40" fmla="*/ 170 w 172"/>
                <a:gd name="T41" fmla="*/ 100 h 158"/>
                <a:gd name="T42" fmla="*/ 166 w 172"/>
                <a:gd name="T43" fmla="*/ 88 h 158"/>
                <a:gd name="T44" fmla="*/ 162 w 172"/>
                <a:gd name="T45" fmla="*/ 76 h 158"/>
                <a:gd name="T46" fmla="*/ 150 w 172"/>
                <a:gd name="T47" fmla="*/ 54 h 158"/>
                <a:gd name="T48" fmla="*/ 136 w 172"/>
                <a:gd name="T49" fmla="*/ 36 h 158"/>
                <a:gd name="T50" fmla="*/ 116 w 172"/>
                <a:gd name="T51" fmla="*/ 22 h 158"/>
                <a:gd name="T52" fmla="*/ 96 w 172"/>
                <a:gd name="T53" fmla="*/ 10 h 158"/>
                <a:gd name="T54" fmla="*/ 84 w 172"/>
                <a:gd name="T55" fmla="*/ 6 h 158"/>
                <a:gd name="T56" fmla="*/ 72 w 172"/>
                <a:gd name="T57" fmla="*/ 2 h 158"/>
                <a:gd name="T58" fmla="*/ 60 w 172"/>
                <a:gd name="T59" fmla="*/ 0 h 158"/>
                <a:gd name="T60" fmla="*/ 48 w 172"/>
                <a:gd name="T6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2" h="158">
                  <a:moveTo>
                    <a:pt x="48" y="0"/>
                  </a:moveTo>
                  <a:lnTo>
                    <a:pt x="48" y="0"/>
                  </a:lnTo>
                  <a:lnTo>
                    <a:pt x="34" y="0"/>
                  </a:lnTo>
                  <a:lnTo>
                    <a:pt x="22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8" y="38"/>
                  </a:lnTo>
                  <a:lnTo>
                    <a:pt x="22" y="64"/>
                  </a:lnTo>
                  <a:lnTo>
                    <a:pt x="40" y="88"/>
                  </a:lnTo>
                  <a:lnTo>
                    <a:pt x="60" y="110"/>
                  </a:lnTo>
                  <a:lnTo>
                    <a:pt x="82" y="128"/>
                  </a:lnTo>
                  <a:lnTo>
                    <a:pt x="108" y="142"/>
                  </a:lnTo>
                  <a:lnTo>
                    <a:pt x="138" y="152"/>
                  </a:lnTo>
                  <a:lnTo>
                    <a:pt x="152" y="15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70" y="142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2" y="112"/>
                  </a:lnTo>
                  <a:lnTo>
                    <a:pt x="170" y="100"/>
                  </a:lnTo>
                  <a:lnTo>
                    <a:pt x="166" y="88"/>
                  </a:lnTo>
                  <a:lnTo>
                    <a:pt x="162" y="76"/>
                  </a:lnTo>
                  <a:lnTo>
                    <a:pt x="150" y="54"/>
                  </a:lnTo>
                  <a:lnTo>
                    <a:pt x="136" y="36"/>
                  </a:lnTo>
                  <a:lnTo>
                    <a:pt x="116" y="22"/>
                  </a:lnTo>
                  <a:lnTo>
                    <a:pt x="96" y="10"/>
                  </a:lnTo>
                  <a:lnTo>
                    <a:pt x="84" y="6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714" name="Freeform 624"/>
            <p:cNvSpPr/>
            <p:nvPr/>
          </p:nvSpPr>
          <p:spPr bwMode="auto">
            <a:xfrm>
              <a:off x="6176964" y="5199063"/>
              <a:ext cx="396875" cy="396875"/>
            </a:xfrm>
            <a:custGeom>
              <a:avLst/>
              <a:gdLst>
                <a:gd name="T0" fmla="*/ 0 w 250"/>
                <a:gd name="T1" fmla="*/ 124 h 250"/>
                <a:gd name="T2" fmla="*/ 0 w 250"/>
                <a:gd name="T3" fmla="*/ 124 h 250"/>
                <a:gd name="T4" fmla="*/ 0 w 250"/>
                <a:gd name="T5" fmla="*/ 138 h 250"/>
                <a:gd name="T6" fmla="*/ 2 w 250"/>
                <a:gd name="T7" fmla="*/ 150 h 250"/>
                <a:gd name="T8" fmla="*/ 6 w 250"/>
                <a:gd name="T9" fmla="*/ 162 h 250"/>
                <a:gd name="T10" fmla="*/ 10 w 250"/>
                <a:gd name="T11" fmla="*/ 172 h 250"/>
                <a:gd name="T12" fmla="*/ 22 w 250"/>
                <a:gd name="T13" fmla="*/ 194 h 250"/>
                <a:gd name="T14" fmla="*/ 36 w 250"/>
                <a:gd name="T15" fmla="*/ 212 h 250"/>
                <a:gd name="T16" fmla="*/ 56 w 250"/>
                <a:gd name="T17" fmla="*/ 228 h 250"/>
                <a:gd name="T18" fmla="*/ 76 w 250"/>
                <a:gd name="T19" fmla="*/ 240 h 250"/>
                <a:gd name="T20" fmla="*/ 88 w 250"/>
                <a:gd name="T21" fmla="*/ 244 h 250"/>
                <a:gd name="T22" fmla="*/ 100 w 250"/>
                <a:gd name="T23" fmla="*/ 246 h 250"/>
                <a:gd name="T24" fmla="*/ 112 w 250"/>
                <a:gd name="T25" fmla="*/ 248 h 250"/>
                <a:gd name="T26" fmla="*/ 124 w 250"/>
                <a:gd name="T27" fmla="*/ 250 h 250"/>
                <a:gd name="T28" fmla="*/ 124 w 250"/>
                <a:gd name="T29" fmla="*/ 250 h 250"/>
                <a:gd name="T30" fmla="*/ 138 w 250"/>
                <a:gd name="T31" fmla="*/ 248 h 250"/>
                <a:gd name="T32" fmla="*/ 150 w 250"/>
                <a:gd name="T33" fmla="*/ 246 h 250"/>
                <a:gd name="T34" fmla="*/ 162 w 250"/>
                <a:gd name="T35" fmla="*/ 244 h 250"/>
                <a:gd name="T36" fmla="*/ 174 w 250"/>
                <a:gd name="T37" fmla="*/ 240 h 250"/>
                <a:gd name="T38" fmla="*/ 194 w 250"/>
                <a:gd name="T39" fmla="*/ 228 h 250"/>
                <a:gd name="T40" fmla="*/ 214 w 250"/>
                <a:gd name="T41" fmla="*/ 212 h 250"/>
                <a:gd name="T42" fmla="*/ 228 w 250"/>
                <a:gd name="T43" fmla="*/ 194 h 250"/>
                <a:gd name="T44" fmla="*/ 240 w 250"/>
                <a:gd name="T45" fmla="*/ 172 h 250"/>
                <a:gd name="T46" fmla="*/ 244 w 250"/>
                <a:gd name="T47" fmla="*/ 162 h 250"/>
                <a:gd name="T48" fmla="*/ 248 w 250"/>
                <a:gd name="T49" fmla="*/ 150 h 250"/>
                <a:gd name="T50" fmla="*/ 248 w 250"/>
                <a:gd name="T51" fmla="*/ 138 h 250"/>
                <a:gd name="T52" fmla="*/ 250 w 250"/>
                <a:gd name="T53" fmla="*/ 124 h 250"/>
                <a:gd name="T54" fmla="*/ 250 w 250"/>
                <a:gd name="T55" fmla="*/ 124 h 250"/>
                <a:gd name="T56" fmla="*/ 248 w 250"/>
                <a:gd name="T57" fmla="*/ 112 h 250"/>
                <a:gd name="T58" fmla="*/ 248 w 250"/>
                <a:gd name="T59" fmla="*/ 100 h 250"/>
                <a:gd name="T60" fmla="*/ 244 w 250"/>
                <a:gd name="T61" fmla="*/ 88 h 250"/>
                <a:gd name="T62" fmla="*/ 240 w 250"/>
                <a:gd name="T63" fmla="*/ 76 h 250"/>
                <a:gd name="T64" fmla="*/ 228 w 250"/>
                <a:gd name="T65" fmla="*/ 54 h 250"/>
                <a:gd name="T66" fmla="*/ 214 w 250"/>
                <a:gd name="T67" fmla="*/ 36 h 250"/>
                <a:gd name="T68" fmla="*/ 194 w 250"/>
                <a:gd name="T69" fmla="*/ 22 h 250"/>
                <a:gd name="T70" fmla="*/ 174 w 250"/>
                <a:gd name="T71" fmla="*/ 10 h 250"/>
                <a:gd name="T72" fmla="*/ 162 w 250"/>
                <a:gd name="T73" fmla="*/ 6 h 250"/>
                <a:gd name="T74" fmla="*/ 150 w 250"/>
                <a:gd name="T75" fmla="*/ 2 h 250"/>
                <a:gd name="T76" fmla="*/ 138 w 250"/>
                <a:gd name="T77" fmla="*/ 0 h 250"/>
                <a:gd name="T78" fmla="*/ 124 w 250"/>
                <a:gd name="T79" fmla="*/ 0 h 250"/>
                <a:gd name="T80" fmla="*/ 124 w 250"/>
                <a:gd name="T81" fmla="*/ 0 h 250"/>
                <a:gd name="T82" fmla="*/ 112 w 250"/>
                <a:gd name="T83" fmla="*/ 0 h 250"/>
                <a:gd name="T84" fmla="*/ 100 w 250"/>
                <a:gd name="T85" fmla="*/ 2 h 250"/>
                <a:gd name="T86" fmla="*/ 88 w 250"/>
                <a:gd name="T87" fmla="*/ 6 h 250"/>
                <a:gd name="T88" fmla="*/ 76 w 250"/>
                <a:gd name="T89" fmla="*/ 10 h 250"/>
                <a:gd name="T90" fmla="*/ 56 w 250"/>
                <a:gd name="T91" fmla="*/ 22 h 250"/>
                <a:gd name="T92" fmla="*/ 36 w 250"/>
                <a:gd name="T93" fmla="*/ 36 h 250"/>
                <a:gd name="T94" fmla="*/ 22 w 250"/>
                <a:gd name="T95" fmla="*/ 54 h 250"/>
                <a:gd name="T96" fmla="*/ 10 w 250"/>
                <a:gd name="T97" fmla="*/ 76 h 250"/>
                <a:gd name="T98" fmla="*/ 6 w 250"/>
                <a:gd name="T99" fmla="*/ 88 h 250"/>
                <a:gd name="T100" fmla="*/ 2 w 250"/>
                <a:gd name="T101" fmla="*/ 100 h 250"/>
                <a:gd name="T102" fmla="*/ 0 w 250"/>
                <a:gd name="T103" fmla="*/ 112 h 250"/>
                <a:gd name="T104" fmla="*/ 0 w 250"/>
                <a:gd name="T105" fmla="*/ 124 h 250"/>
                <a:gd name="T106" fmla="*/ 0 w 250"/>
                <a:gd name="T107" fmla="*/ 12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0" h="250">
                  <a:moveTo>
                    <a:pt x="0" y="124"/>
                  </a:moveTo>
                  <a:lnTo>
                    <a:pt x="0" y="124"/>
                  </a:lnTo>
                  <a:lnTo>
                    <a:pt x="0" y="138"/>
                  </a:lnTo>
                  <a:lnTo>
                    <a:pt x="2" y="150"/>
                  </a:lnTo>
                  <a:lnTo>
                    <a:pt x="6" y="162"/>
                  </a:lnTo>
                  <a:lnTo>
                    <a:pt x="10" y="172"/>
                  </a:lnTo>
                  <a:lnTo>
                    <a:pt x="22" y="194"/>
                  </a:lnTo>
                  <a:lnTo>
                    <a:pt x="36" y="212"/>
                  </a:lnTo>
                  <a:lnTo>
                    <a:pt x="56" y="228"/>
                  </a:lnTo>
                  <a:lnTo>
                    <a:pt x="76" y="240"/>
                  </a:lnTo>
                  <a:lnTo>
                    <a:pt x="88" y="244"/>
                  </a:lnTo>
                  <a:lnTo>
                    <a:pt x="100" y="246"/>
                  </a:lnTo>
                  <a:lnTo>
                    <a:pt x="112" y="248"/>
                  </a:lnTo>
                  <a:lnTo>
                    <a:pt x="124" y="250"/>
                  </a:lnTo>
                  <a:lnTo>
                    <a:pt x="124" y="250"/>
                  </a:lnTo>
                  <a:lnTo>
                    <a:pt x="138" y="248"/>
                  </a:lnTo>
                  <a:lnTo>
                    <a:pt x="150" y="246"/>
                  </a:lnTo>
                  <a:lnTo>
                    <a:pt x="162" y="244"/>
                  </a:lnTo>
                  <a:lnTo>
                    <a:pt x="174" y="240"/>
                  </a:lnTo>
                  <a:lnTo>
                    <a:pt x="194" y="228"/>
                  </a:lnTo>
                  <a:lnTo>
                    <a:pt x="214" y="212"/>
                  </a:lnTo>
                  <a:lnTo>
                    <a:pt x="228" y="194"/>
                  </a:lnTo>
                  <a:lnTo>
                    <a:pt x="240" y="172"/>
                  </a:lnTo>
                  <a:lnTo>
                    <a:pt x="244" y="162"/>
                  </a:lnTo>
                  <a:lnTo>
                    <a:pt x="248" y="150"/>
                  </a:lnTo>
                  <a:lnTo>
                    <a:pt x="248" y="138"/>
                  </a:lnTo>
                  <a:lnTo>
                    <a:pt x="250" y="124"/>
                  </a:lnTo>
                  <a:lnTo>
                    <a:pt x="250" y="124"/>
                  </a:lnTo>
                  <a:lnTo>
                    <a:pt x="248" y="112"/>
                  </a:lnTo>
                  <a:lnTo>
                    <a:pt x="248" y="100"/>
                  </a:lnTo>
                  <a:lnTo>
                    <a:pt x="244" y="88"/>
                  </a:lnTo>
                  <a:lnTo>
                    <a:pt x="240" y="76"/>
                  </a:lnTo>
                  <a:lnTo>
                    <a:pt x="228" y="54"/>
                  </a:lnTo>
                  <a:lnTo>
                    <a:pt x="214" y="36"/>
                  </a:lnTo>
                  <a:lnTo>
                    <a:pt x="194" y="22"/>
                  </a:lnTo>
                  <a:lnTo>
                    <a:pt x="174" y="10"/>
                  </a:lnTo>
                  <a:lnTo>
                    <a:pt x="162" y="6"/>
                  </a:lnTo>
                  <a:lnTo>
                    <a:pt x="150" y="2"/>
                  </a:lnTo>
                  <a:lnTo>
                    <a:pt x="138" y="0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12" y="0"/>
                  </a:lnTo>
                  <a:lnTo>
                    <a:pt x="100" y="2"/>
                  </a:lnTo>
                  <a:lnTo>
                    <a:pt x="88" y="6"/>
                  </a:lnTo>
                  <a:lnTo>
                    <a:pt x="76" y="10"/>
                  </a:lnTo>
                  <a:lnTo>
                    <a:pt x="56" y="22"/>
                  </a:lnTo>
                  <a:lnTo>
                    <a:pt x="36" y="36"/>
                  </a:lnTo>
                  <a:lnTo>
                    <a:pt x="22" y="54"/>
                  </a:lnTo>
                  <a:lnTo>
                    <a:pt x="10" y="76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715" name="Freeform 625"/>
            <p:cNvSpPr/>
            <p:nvPr/>
          </p:nvSpPr>
          <p:spPr bwMode="auto">
            <a:xfrm>
              <a:off x="5637214" y="5078413"/>
              <a:ext cx="615950" cy="619125"/>
            </a:xfrm>
            <a:custGeom>
              <a:avLst/>
              <a:gdLst>
                <a:gd name="T0" fmla="*/ 144 w 388"/>
                <a:gd name="T1" fmla="*/ 8 h 390"/>
                <a:gd name="T2" fmla="*/ 108 w 388"/>
                <a:gd name="T3" fmla="*/ 22 h 390"/>
                <a:gd name="T4" fmla="*/ 76 w 388"/>
                <a:gd name="T5" fmla="*/ 42 h 390"/>
                <a:gd name="T6" fmla="*/ 48 w 388"/>
                <a:gd name="T7" fmla="*/ 68 h 390"/>
                <a:gd name="T8" fmla="*/ 26 w 388"/>
                <a:gd name="T9" fmla="*/ 98 h 390"/>
                <a:gd name="T10" fmla="*/ 10 w 388"/>
                <a:gd name="T11" fmla="*/ 132 h 390"/>
                <a:gd name="T12" fmla="*/ 2 w 388"/>
                <a:gd name="T13" fmla="*/ 168 h 390"/>
                <a:gd name="T14" fmla="*/ 0 w 388"/>
                <a:gd name="T15" fmla="*/ 206 h 390"/>
                <a:gd name="T16" fmla="*/ 6 w 388"/>
                <a:gd name="T17" fmla="*/ 246 h 390"/>
                <a:gd name="T18" fmla="*/ 12 w 388"/>
                <a:gd name="T19" fmla="*/ 264 h 390"/>
                <a:gd name="T20" fmla="*/ 30 w 388"/>
                <a:gd name="T21" fmla="*/ 300 h 390"/>
                <a:gd name="T22" fmla="*/ 52 w 388"/>
                <a:gd name="T23" fmla="*/ 330 h 390"/>
                <a:gd name="T24" fmla="*/ 80 w 388"/>
                <a:gd name="T25" fmla="*/ 354 h 390"/>
                <a:gd name="T26" fmla="*/ 112 w 388"/>
                <a:gd name="T27" fmla="*/ 372 h 390"/>
                <a:gd name="T28" fmla="*/ 148 w 388"/>
                <a:gd name="T29" fmla="*/ 386 h 390"/>
                <a:gd name="T30" fmla="*/ 186 w 388"/>
                <a:gd name="T31" fmla="*/ 390 h 390"/>
                <a:gd name="T32" fmla="*/ 224 w 388"/>
                <a:gd name="T33" fmla="*/ 388 h 390"/>
                <a:gd name="T34" fmla="*/ 244 w 388"/>
                <a:gd name="T35" fmla="*/ 384 h 390"/>
                <a:gd name="T36" fmla="*/ 282 w 388"/>
                <a:gd name="T37" fmla="*/ 370 h 390"/>
                <a:gd name="T38" fmla="*/ 314 w 388"/>
                <a:gd name="T39" fmla="*/ 350 h 390"/>
                <a:gd name="T40" fmla="*/ 340 w 388"/>
                <a:gd name="T41" fmla="*/ 324 h 390"/>
                <a:gd name="T42" fmla="*/ 362 w 388"/>
                <a:gd name="T43" fmla="*/ 294 h 390"/>
                <a:gd name="T44" fmla="*/ 378 w 388"/>
                <a:gd name="T45" fmla="*/ 260 h 390"/>
                <a:gd name="T46" fmla="*/ 388 w 388"/>
                <a:gd name="T47" fmla="*/ 224 h 390"/>
                <a:gd name="T48" fmla="*/ 388 w 388"/>
                <a:gd name="T49" fmla="*/ 184 h 390"/>
                <a:gd name="T50" fmla="*/ 382 w 388"/>
                <a:gd name="T51" fmla="*/ 146 h 390"/>
                <a:gd name="T52" fmla="*/ 376 w 388"/>
                <a:gd name="T53" fmla="*/ 126 h 390"/>
                <a:gd name="T54" fmla="*/ 360 w 388"/>
                <a:gd name="T55" fmla="*/ 92 h 390"/>
                <a:gd name="T56" fmla="*/ 336 w 388"/>
                <a:gd name="T57" fmla="*/ 62 h 390"/>
                <a:gd name="T58" fmla="*/ 308 w 388"/>
                <a:gd name="T59" fmla="*/ 38 h 390"/>
                <a:gd name="T60" fmla="*/ 276 w 388"/>
                <a:gd name="T61" fmla="*/ 18 h 390"/>
                <a:gd name="T62" fmla="*/ 240 w 388"/>
                <a:gd name="T63" fmla="*/ 6 h 390"/>
                <a:gd name="T64" fmla="*/ 202 w 388"/>
                <a:gd name="T65" fmla="*/ 0 h 390"/>
                <a:gd name="T66" fmla="*/ 164 w 388"/>
                <a:gd name="T67" fmla="*/ 4 h 390"/>
                <a:gd name="T68" fmla="*/ 144 w 388"/>
                <a:gd name="T69" fmla="*/ 8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8" h="390">
                  <a:moveTo>
                    <a:pt x="144" y="8"/>
                  </a:moveTo>
                  <a:lnTo>
                    <a:pt x="144" y="8"/>
                  </a:lnTo>
                  <a:lnTo>
                    <a:pt x="126" y="14"/>
                  </a:lnTo>
                  <a:lnTo>
                    <a:pt x="108" y="22"/>
                  </a:lnTo>
                  <a:lnTo>
                    <a:pt x="90" y="30"/>
                  </a:lnTo>
                  <a:lnTo>
                    <a:pt x="76" y="42"/>
                  </a:lnTo>
                  <a:lnTo>
                    <a:pt x="60" y="54"/>
                  </a:lnTo>
                  <a:lnTo>
                    <a:pt x="48" y="68"/>
                  </a:lnTo>
                  <a:lnTo>
                    <a:pt x="36" y="82"/>
                  </a:lnTo>
                  <a:lnTo>
                    <a:pt x="26" y="98"/>
                  </a:lnTo>
                  <a:lnTo>
                    <a:pt x="18" y="114"/>
                  </a:lnTo>
                  <a:lnTo>
                    <a:pt x="10" y="132"/>
                  </a:lnTo>
                  <a:lnTo>
                    <a:pt x="4" y="150"/>
                  </a:lnTo>
                  <a:lnTo>
                    <a:pt x="2" y="168"/>
                  </a:lnTo>
                  <a:lnTo>
                    <a:pt x="0" y="188"/>
                  </a:lnTo>
                  <a:lnTo>
                    <a:pt x="0" y="206"/>
                  </a:lnTo>
                  <a:lnTo>
                    <a:pt x="2" y="226"/>
                  </a:lnTo>
                  <a:lnTo>
                    <a:pt x="6" y="246"/>
                  </a:lnTo>
                  <a:lnTo>
                    <a:pt x="6" y="246"/>
                  </a:lnTo>
                  <a:lnTo>
                    <a:pt x="12" y="264"/>
                  </a:lnTo>
                  <a:lnTo>
                    <a:pt x="20" y="282"/>
                  </a:lnTo>
                  <a:lnTo>
                    <a:pt x="30" y="300"/>
                  </a:lnTo>
                  <a:lnTo>
                    <a:pt x="40" y="314"/>
                  </a:lnTo>
                  <a:lnTo>
                    <a:pt x="52" y="330"/>
                  </a:lnTo>
                  <a:lnTo>
                    <a:pt x="66" y="342"/>
                  </a:lnTo>
                  <a:lnTo>
                    <a:pt x="80" y="354"/>
                  </a:lnTo>
                  <a:lnTo>
                    <a:pt x="96" y="364"/>
                  </a:lnTo>
                  <a:lnTo>
                    <a:pt x="112" y="372"/>
                  </a:lnTo>
                  <a:lnTo>
                    <a:pt x="130" y="380"/>
                  </a:lnTo>
                  <a:lnTo>
                    <a:pt x="148" y="386"/>
                  </a:lnTo>
                  <a:lnTo>
                    <a:pt x="166" y="388"/>
                  </a:lnTo>
                  <a:lnTo>
                    <a:pt x="186" y="390"/>
                  </a:lnTo>
                  <a:lnTo>
                    <a:pt x="206" y="390"/>
                  </a:lnTo>
                  <a:lnTo>
                    <a:pt x="224" y="388"/>
                  </a:lnTo>
                  <a:lnTo>
                    <a:pt x="244" y="384"/>
                  </a:lnTo>
                  <a:lnTo>
                    <a:pt x="244" y="384"/>
                  </a:lnTo>
                  <a:lnTo>
                    <a:pt x="264" y="378"/>
                  </a:lnTo>
                  <a:lnTo>
                    <a:pt x="282" y="370"/>
                  </a:lnTo>
                  <a:lnTo>
                    <a:pt x="298" y="360"/>
                  </a:lnTo>
                  <a:lnTo>
                    <a:pt x="314" y="350"/>
                  </a:lnTo>
                  <a:lnTo>
                    <a:pt x="328" y="338"/>
                  </a:lnTo>
                  <a:lnTo>
                    <a:pt x="340" y="324"/>
                  </a:lnTo>
                  <a:lnTo>
                    <a:pt x="352" y="310"/>
                  </a:lnTo>
                  <a:lnTo>
                    <a:pt x="362" y="294"/>
                  </a:lnTo>
                  <a:lnTo>
                    <a:pt x="372" y="276"/>
                  </a:lnTo>
                  <a:lnTo>
                    <a:pt x="378" y="260"/>
                  </a:lnTo>
                  <a:lnTo>
                    <a:pt x="384" y="242"/>
                  </a:lnTo>
                  <a:lnTo>
                    <a:pt x="388" y="224"/>
                  </a:lnTo>
                  <a:lnTo>
                    <a:pt x="388" y="204"/>
                  </a:lnTo>
                  <a:lnTo>
                    <a:pt x="388" y="184"/>
                  </a:lnTo>
                  <a:lnTo>
                    <a:pt x="386" y="166"/>
                  </a:lnTo>
                  <a:lnTo>
                    <a:pt x="382" y="146"/>
                  </a:lnTo>
                  <a:lnTo>
                    <a:pt x="382" y="146"/>
                  </a:lnTo>
                  <a:lnTo>
                    <a:pt x="376" y="126"/>
                  </a:lnTo>
                  <a:lnTo>
                    <a:pt x="368" y="108"/>
                  </a:lnTo>
                  <a:lnTo>
                    <a:pt x="360" y="92"/>
                  </a:lnTo>
                  <a:lnTo>
                    <a:pt x="348" y="76"/>
                  </a:lnTo>
                  <a:lnTo>
                    <a:pt x="336" y="62"/>
                  </a:lnTo>
                  <a:lnTo>
                    <a:pt x="322" y="50"/>
                  </a:lnTo>
                  <a:lnTo>
                    <a:pt x="308" y="38"/>
                  </a:lnTo>
                  <a:lnTo>
                    <a:pt x="292" y="28"/>
                  </a:lnTo>
                  <a:lnTo>
                    <a:pt x="276" y="18"/>
                  </a:lnTo>
                  <a:lnTo>
                    <a:pt x="258" y="12"/>
                  </a:lnTo>
                  <a:lnTo>
                    <a:pt x="240" y="6"/>
                  </a:lnTo>
                  <a:lnTo>
                    <a:pt x="222" y="2"/>
                  </a:lnTo>
                  <a:lnTo>
                    <a:pt x="202" y="0"/>
                  </a:lnTo>
                  <a:lnTo>
                    <a:pt x="184" y="2"/>
                  </a:lnTo>
                  <a:lnTo>
                    <a:pt x="164" y="4"/>
                  </a:lnTo>
                  <a:lnTo>
                    <a:pt x="144" y="8"/>
                  </a:lnTo>
                  <a:lnTo>
                    <a:pt x="144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716" name="Freeform 626"/>
            <p:cNvSpPr/>
            <p:nvPr/>
          </p:nvSpPr>
          <p:spPr bwMode="auto">
            <a:xfrm>
              <a:off x="5443539" y="5040313"/>
              <a:ext cx="396875" cy="393700"/>
            </a:xfrm>
            <a:custGeom>
              <a:avLst/>
              <a:gdLst>
                <a:gd name="T0" fmla="*/ 94 w 250"/>
                <a:gd name="T1" fmla="*/ 4 h 248"/>
                <a:gd name="T2" fmla="*/ 94 w 250"/>
                <a:gd name="T3" fmla="*/ 4 h 248"/>
                <a:gd name="T4" fmla="*/ 80 w 250"/>
                <a:gd name="T5" fmla="*/ 6 h 248"/>
                <a:gd name="T6" fmla="*/ 70 w 250"/>
                <a:gd name="T7" fmla="*/ 12 h 248"/>
                <a:gd name="T8" fmla="*/ 58 w 250"/>
                <a:gd name="T9" fmla="*/ 18 h 248"/>
                <a:gd name="T10" fmla="*/ 48 w 250"/>
                <a:gd name="T11" fmla="*/ 24 h 248"/>
                <a:gd name="T12" fmla="*/ 32 w 250"/>
                <a:gd name="T13" fmla="*/ 42 h 248"/>
                <a:gd name="T14" fmla="*/ 18 w 250"/>
                <a:gd name="T15" fmla="*/ 60 h 248"/>
                <a:gd name="T16" fmla="*/ 8 w 250"/>
                <a:gd name="T17" fmla="*/ 82 h 248"/>
                <a:gd name="T18" fmla="*/ 2 w 250"/>
                <a:gd name="T19" fmla="*/ 106 h 248"/>
                <a:gd name="T20" fmla="*/ 0 w 250"/>
                <a:gd name="T21" fmla="*/ 118 h 248"/>
                <a:gd name="T22" fmla="*/ 0 w 250"/>
                <a:gd name="T23" fmla="*/ 130 h 248"/>
                <a:gd name="T24" fmla="*/ 2 w 250"/>
                <a:gd name="T25" fmla="*/ 142 h 248"/>
                <a:gd name="T26" fmla="*/ 4 w 250"/>
                <a:gd name="T27" fmla="*/ 156 h 248"/>
                <a:gd name="T28" fmla="*/ 4 w 250"/>
                <a:gd name="T29" fmla="*/ 156 h 248"/>
                <a:gd name="T30" fmla="*/ 8 w 250"/>
                <a:gd name="T31" fmla="*/ 168 h 248"/>
                <a:gd name="T32" fmla="*/ 14 w 250"/>
                <a:gd name="T33" fmla="*/ 180 h 248"/>
                <a:gd name="T34" fmla="*/ 20 w 250"/>
                <a:gd name="T35" fmla="*/ 190 h 248"/>
                <a:gd name="T36" fmla="*/ 26 w 250"/>
                <a:gd name="T37" fmla="*/ 200 h 248"/>
                <a:gd name="T38" fmla="*/ 42 w 250"/>
                <a:gd name="T39" fmla="*/ 218 h 248"/>
                <a:gd name="T40" fmla="*/ 62 w 250"/>
                <a:gd name="T41" fmla="*/ 232 h 248"/>
                <a:gd name="T42" fmla="*/ 84 w 250"/>
                <a:gd name="T43" fmla="*/ 242 h 248"/>
                <a:gd name="T44" fmla="*/ 108 w 250"/>
                <a:gd name="T45" fmla="*/ 248 h 248"/>
                <a:gd name="T46" fmla="*/ 120 w 250"/>
                <a:gd name="T47" fmla="*/ 248 h 248"/>
                <a:gd name="T48" fmla="*/ 132 w 250"/>
                <a:gd name="T49" fmla="*/ 248 h 248"/>
                <a:gd name="T50" fmla="*/ 144 w 250"/>
                <a:gd name="T51" fmla="*/ 246 h 248"/>
                <a:gd name="T52" fmla="*/ 156 w 250"/>
                <a:gd name="T53" fmla="*/ 244 h 248"/>
                <a:gd name="T54" fmla="*/ 156 w 250"/>
                <a:gd name="T55" fmla="*/ 244 h 248"/>
                <a:gd name="T56" fmla="*/ 168 w 250"/>
                <a:gd name="T57" fmla="*/ 240 h 248"/>
                <a:gd name="T58" fmla="*/ 180 w 250"/>
                <a:gd name="T59" fmla="*/ 236 h 248"/>
                <a:gd name="T60" fmla="*/ 192 w 250"/>
                <a:gd name="T61" fmla="*/ 230 h 248"/>
                <a:gd name="T62" fmla="*/ 202 w 250"/>
                <a:gd name="T63" fmla="*/ 222 h 248"/>
                <a:gd name="T64" fmla="*/ 218 w 250"/>
                <a:gd name="T65" fmla="*/ 206 h 248"/>
                <a:gd name="T66" fmla="*/ 232 w 250"/>
                <a:gd name="T67" fmla="*/ 186 h 248"/>
                <a:gd name="T68" fmla="*/ 242 w 250"/>
                <a:gd name="T69" fmla="*/ 164 h 248"/>
                <a:gd name="T70" fmla="*/ 248 w 250"/>
                <a:gd name="T71" fmla="*/ 142 h 248"/>
                <a:gd name="T72" fmla="*/ 250 w 250"/>
                <a:gd name="T73" fmla="*/ 128 h 248"/>
                <a:gd name="T74" fmla="*/ 250 w 250"/>
                <a:gd name="T75" fmla="*/ 116 h 248"/>
                <a:gd name="T76" fmla="*/ 248 w 250"/>
                <a:gd name="T77" fmla="*/ 104 h 248"/>
                <a:gd name="T78" fmla="*/ 246 w 250"/>
                <a:gd name="T79" fmla="*/ 92 h 248"/>
                <a:gd name="T80" fmla="*/ 246 w 250"/>
                <a:gd name="T81" fmla="*/ 92 h 248"/>
                <a:gd name="T82" fmla="*/ 242 w 250"/>
                <a:gd name="T83" fmla="*/ 80 h 248"/>
                <a:gd name="T84" fmla="*/ 236 w 250"/>
                <a:gd name="T85" fmla="*/ 68 h 248"/>
                <a:gd name="T86" fmla="*/ 230 w 250"/>
                <a:gd name="T87" fmla="*/ 58 h 248"/>
                <a:gd name="T88" fmla="*/ 224 w 250"/>
                <a:gd name="T89" fmla="*/ 48 h 248"/>
                <a:gd name="T90" fmla="*/ 206 w 250"/>
                <a:gd name="T91" fmla="*/ 30 h 248"/>
                <a:gd name="T92" fmla="*/ 188 w 250"/>
                <a:gd name="T93" fmla="*/ 16 h 248"/>
                <a:gd name="T94" fmla="*/ 166 w 250"/>
                <a:gd name="T95" fmla="*/ 6 h 248"/>
                <a:gd name="T96" fmla="*/ 142 w 250"/>
                <a:gd name="T97" fmla="*/ 0 h 248"/>
                <a:gd name="T98" fmla="*/ 130 w 250"/>
                <a:gd name="T99" fmla="*/ 0 h 248"/>
                <a:gd name="T100" fmla="*/ 118 w 250"/>
                <a:gd name="T101" fmla="*/ 0 h 248"/>
                <a:gd name="T102" fmla="*/ 106 w 250"/>
                <a:gd name="T103" fmla="*/ 0 h 248"/>
                <a:gd name="T104" fmla="*/ 94 w 250"/>
                <a:gd name="T105" fmla="*/ 4 h 248"/>
                <a:gd name="T106" fmla="*/ 94 w 250"/>
                <a:gd name="T107" fmla="*/ 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0" h="248">
                  <a:moveTo>
                    <a:pt x="94" y="4"/>
                  </a:moveTo>
                  <a:lnTo>
                    <a:pt x="94" y="4"/>
                  </a:lnTo>
                  <a:lnTo>
                    <a:pt x="80" y="6"/>
                  </a:lnTo>
                  <a:lnTo>
                    <a:pt x="70" y="12"/>
                  </a:lnTo>
                  <a:lnTo>
                    <a:pt x="58" y="18"/>
                  </a:lnTo>
                  <a:lnTo>
                    <a:pt x="48" y="24"/>
                  </a:lnTo>
                  <a:lnTo>
                    <a:pt x="32" y="42"/>
                  </a:lnTo>
                  <a:lnTo>
                    <a:pt x="18" y="60"/>
                  </a:lnTo>
                  <a:lnTo>
                    <a:pt x="8" y="82"/>
                  </a:lnTo>
                  <a:lnTo>
                    <a:pt x="2" y="106"/>
                  </a:lnTo>
                  <a:lnTo>
                    <a:pt x="0" y="118"/>
                  </a:lnTo>
                  <a:lnTo>
                    <a:pt x="0" y="130"/>
                  </a:lnTo>
                  <a:lnTo>
                    <a:pt x="2" y="142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8" y="168"/>
                  </a:lnTo>
                  <a:lnTo>
                    <a:pt x="14" y="180"/>
                  </a:lnTo>
                  <a:lnTo>
                    <a:pt x="20" y="190"/>
                  </a:lnTo>
                  <a:lnTo>
                    <a:pt x="26" y="200"/>
                  </a:lnTo>
                  <a:lnTo>
                    <a:pt x="42" y="218"/>
                  </a:lnTo>
                  <a:lnTo>
                    <a:pt x="62" y="232"/>
                  </a:lnTo>
                  <a:lnTo>
                    <a:pt x="84" y="242"/>
                  </a:lnTo>
                  <a:lnTo>
                    <a:pt x="108" y="248"/>
                  </a:lnTo>
                  <a:lnTo>
                    <a:pt x="120" y="248"/>
                  </a:lnTo>
                  <a:lnTo>
                    <a:pt x="132" y="248"/>
                  </a:lnTo>
                  <a:lnTo>
                    <a:pt x="144" y="246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68" y="240"/>
                  </a:lnTo>
                  <a:lnTo>
                    <a:pt x="180" y="236"/>
                  </a:lnTo>
                  <a:lnTo>
                    <a:pt x="192" y="230"/>
                  </a:lnTo>
                  <a:lnTo>
                    <a:pt x="202" y="222"/>
                  </a:lnTo>
                  <a:lnTo>
                    <a:pt x="218" y="206"/>
                  </a:lnTo>
                  <a:lnTo>
                    <a:pt x="232" y="186"/>
                  </a:lnTo>
                  <a:lnTo>
                    <a:pt x="242" y="164"/>
                  </a:lnTo>
                  <a:lnTo>
                    <a:pt x="248" y="142"/>
                  </a:lnTo>
                  <a:lnTo>
                    <a:pt x="250" y="128"/>
                  </a:lnTo>
                  <a:lnTo>
                    <a:pt x="250" y="116"/>
                  </a:lnTo>
                  <a:lnTo>
                    <a:pt x="248" y="104"/>
                  </a:lnTo>
                  <a:lnTo>
                    <a:pt x="246" y="92"/>
                  </a:lnTo>
                  <a:lnTo>
                    <a:pt x="246" y="92"/>
                  </a:lnTo>
                  <a:lnTo>
                    <a:pt x="242" y="80"/>
                  </a:lnTo>
                  <a:lnTo>
                    <a:pt x="236" y="68"/>
                  </a:lnTo>
                  <a:lnTo>
                    <a:pt x="230" y="58"/>
                  </a:lnTo>
                  <a:lnTo>
                    <a:pt x="224" y="48"/>
                  </a:lnTo>
                  <a:lnTo>
                    <a:pt x="206" y="30"/>
                  </a:lnTo>
                  <a:lnTo>
                    <a:pt x="188" y="16"/>
                  </a:lnTo>
                  <a:lnTo>
                    <a:pt x="166" y="6"/>
                  </a:lnTo>
                  <a:lnTo>
                    <a:pt x="142" y="0"/>
                  </a:lnTo>
                  <a:lnTo>
                    <a:pt x="130" y="0"/>
                  </a:lnTo>
                  <a:lnTo>
                    <a:pt x="118" y="0"/>
                  </a:lnTo>
                  <a:lnTo>
                    <a:pt x="106" y="0"/>
                  </a:lnTo>
                  <a:lnTo>
                    <a:pt x="94" y="4"/>
                  </a:lnTo>
                  <a:lnTo>
                    <a:pt x="94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717" name="Freeform 627"/>
            <p:cNvSpPr/>
            <p:nvPr/>
          </p:nvSpPr>
          <p:spPr bwMode="auto">
            <a:xfrm>
              <a:off x="5332414" y="5056188"/>
              <a:ext cx="393700" cy="393700"/>
            </a:xfrm>
            <a:custGeom>
              <a:avLst/>
              <a:gdLst>
                <a:gd name="T0" fmla="*/ 0 w 248"/>
                <a:gd name="T1" fmla="*/ 124 h 248"/>
                <a:gd name="T2" fmla="*/ 0 w 248"/>
                <a:gd name="T3" fmla="*/ 124 h 248"/>
                <a:gd name="T4" fmla="*/ 0 w 248"/>
                <a:gd name="T5" fmla="*/ 136 h 248"/>
                <a:gd name="T6" fmla="*/ 2 w 248"/>
                <a:gd name="T7" fmla="*/ 150 h 248"/>
                <a:gd name="T8" fmla="*/ 4 w 248"/>
                <a:gd name="T9" fmla="*/ 162 h 248"/>
                <a:gd name="T10" fmla="*/ 8 w 248"/>
                <a:gd name="T11" fmla="*/ 172 h 248"/>
                <a:gd name="T12" fmla="*/ 20 w 248"/>
                <a:gd name="T13" fmla="*/ 194 h 248"/>
                <a:gd name="T14" fmla="*/ 36 w 248"/>
                <a:gd name="T15" fmla="*/ 212 h 248"/>
                <a:gd name="T16" fmla="*/ 54 w 248"/>
                <a:gd name="T17" fmla="*/ 228 h 248"/>
                <a:gd name="T18" fmla="*/ 76 w 248"/>
                <a:gd name="T19" fmla="*/ 240 h 248"/>
                <a:gd name="T20" fmla="*/ 86 w 248"/>
                <a:gd name="T21" fmla="*/ 244 h 248"/>
                <a:gd name="T22" fmla="*/ 98 w 248"/>
                <a:gd name="T23" fmla="*/ 246 h 248"/>
                <a:gd name="T24" fmla="*/ 112 w 248"/>
                <a:gd name="T25" fmla="*/ 248 h 248"/>
                <a:gd name="T26" fmla="*/ 124 w 248"/>
                <a:gd name="T27" fmla="*/ 248 h 248"/>
                <a:gd name="T28" fmla="*/ 124 w 248"/>
                <a:gd name="T29" fmla="*/ 248 h 248"/>
                <a:gd name="T30" fmla="*/ 136 w 248"/>
                <a:gd name="T31" fmla="*/ 248 h 248"/>
                <a:gd name="T32" fmla="*/ 148 w 248"/>
                <a:gd name="T33" fmla="*/ 246 h 248"/>
                <a:gd name="T34" fmla="*/ 160 w 248"/>
                <a:gd name="T35" fmla="*/ 244 h 248"/>
                <a:gd name="T36" fmla="*/ 172 w 248"/>
                <a:gd name="T37" fmla="*/ 240 h 248"/>
                <a:gd name="T38" fmla="*/ 194 w 248"/>
                <a:gd name="T39" fmla="*/ 228 h 248"/>
                <a:gd name="T40" fmla="*/ 212 w 248"/>
                <a:gd name="T41" fmla="*/ 212 h 248"/>
                <a:gd name="T42" fmla="*/ 228 w 248"/>
                <a:gd name="T43" fmla="*/ 194 h 248"/>
                <a:gd name="T44" fmla="*/ 238 w 248"/>
                <a:gd name="T45" fmla="*/ 172 h 248"/>
                <a:gd name="T46" fmla="*/ 242 w 248"/>
                <a:gd name="T47" fmla="*/ 162 h 248"/>
                <a:gd name="T48" fmla="*/ 246 w 248"/>
                <a:gd name="T49" fmla="*/ 150 h 248"/>
                <a:gd name="T50" fmla="*/ 248 w 248"/>
                <a:gd name="T51" fmla="*/ 136 h 248"/>
                <a:gd name="T52" fmla="*/ 248 w 248"/>
                <a:gd name="T53" fmla="*/ 124 h 248"/>
                <a:gd name="T54" fmla="*/ 248 w 248"/>
                <a:gd name="T55" fmla="*/ 124 h 248"/>
                <a:gd name="T56" fmla="*/ 248 w 248"/>
                <a:gd name="T57" fmla="*/ 112 h 248"/>
                <a:gd name="T58" fmla="*/ 246 w 248"/>
                <a:gd name="T59" fmla="*/ 100 h 248"/>
                <a:gd name="T60" fmla="*/ 242 w 248"/>
                <a:gd name="T61" fmla="*/ 88 h 248"/>
                <a:gd name="T62" fmla="*/ 238 w 248"/>
                <a:gd name="T63" fmla="*/ 76 h 248"/>
                <a:gd name="T64" fmla="*/ 228 w 248"/>
                <a:gd name="T65" fmla="*/ 54 h 248"/>
                <a:gd name="T66" fmla="*/ 212 w 248"/>
                <a:gd name="T67" fmla="*/ 36 h 248"/>
                <a:gd name="T68" fmla="*/ 194 w 248"/>
                <a:gd name="T69" fmla="*/ 20 h 248"/>
                <a:gd name="T70" fmla="*/ 172 w 248"/>
                <a:gd name="T71" fmla="*/ 10 h 248"/>
                <a:gd name="T72" fmla="*/ 160 w 248"/>
                <a:gd name="T73" fmla="*/ 6 h 248"/>
                <a:gd name="T74" fmla="*/ 148 w 248"/>
                <a:gd name="T75" fmla="*/ 2 h 248"/>
                <a:gd name="T76" fmla="*/ 136 w 248"/>
                <a:gd name="T77" fmla="*/ 0 h 248"/>
                <a:gd name="T78" fmla="*/ 124 w 248"/>
                <a:gd name="T79" fmla="*/ 0 h 248"/>
                <a:gd name="T80" fmla="*/ 124 w 248"/>
                <a:gd name="T81" fmla="*/ 0 h 248"/>
                <a:gd name="T82" fmla="*/ 112 w 248"/>
                <a:gd name="T83" fmla="*/ 0 h 248"/>
                <a:gd name="T84" fmla="*/ 98 w 248"/>
                <a:gd name="T85" fmla="*/ 2 h 248"/>
                <a:gd name="T86" fmla="*/ 86 w 248"/>
                <a:gd name="T87" fmla="*/ 6 h 248"/>
                <a:gd name="T88" fmla="*/ 76 w 248"/>
                <a:gd name="T89" fmla="*/ 10 h 248"/>
                <a:gd name="T90" fmla="*/ 54 w 248"/>
                <a:gd name="T91" fmla="*/ 20 h 248"/>
                <a:gd name="T92" fmla="*/ 36 w 248"/>
                <a:gd name="T93" fmla="*/ 36 h 248"/>
                <a:gd name="T94" fmla="*/ 20 w 248"/>
                <a:gd name="T95" fmla="*/ 54 h 248"/>
                <a:gd name="T96" fmla="*/ 8 w 248"/>
                <a:gd name="T97" fmla="*/ 76 h 248"/>
                <a:gd name="T98" fmla="*/ 4 w 248"/>
                <a:gd name="T99" fmla="*/ 88 h 248"/>
                <a:gd name="T100" fmla="*/ 2 w 248"/>
                <a:gd name="T101" fmla="*/ 100 h 248"/>
                <a:gd name="T102" fmla="*/ 0 w 248"/>
                <a:gd name="T103" fmla="*/ 112 h 248"/>
                <a:gd name="T104" fmla="*/ 0 w 248"/>
                <a:gd name="T105" fmla="*/ 124 h 248"/>
                <a:gd name="T106" fmla="*/ 0 w 248"/>
                <a:gd name="T107" fmla="*/ 12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8" h="248">
                  <a:moveTo>
                    <a:pt x="0" y="124"/>
                  </a:moveTo>
                  <a:lnTo>
                    <a:pt x="0" y="124"/>
                  </a:lnTo>
                  <a:lnTo>
                    <a:pt x="0" y="136"/>
                  </a:lnTo>
                  <a:lnTo>
                    <a:pt x="2" y="150"/>
                  </a:lnTo>
                  <a:lnTo>
                    <a:pt x="4" y="162"/>
                  </a:lnTo>
                  <a:lnTo>
                    <a:pt x="8" y="172"/>
                  </a:lnTo>
                  <a:lnTo>
                    <a:pt x="20" y="194"/>
                  </a:lnTo>
                  <a:lnTo>
                    <a:pt x="36" y="212"/>
                  </a:lnTo>
                  <a:lnTo>
                    <a:pt x="54" y="228"/>
                  </a:lnTo>
                  <a:lnTo>
                    <a:pt x="76" y="240"/>
                  </a:lnTo>
                  <a:lnTo>
                    <a:pt x="86" y="244"/>
                  </a:lnTo>
                  <a:lnTo>
                    <a:pt x="98" y="246"/>
                  </a:lnTo>
                  <a:lnTo>
                    <a:pt x="112" y="248"/>
                  </a:lnTo>
                  <a:lnTo>
                    <a:pt x="124" y="248"/>
                  </a:lnTo>
                  <a:lnTo>
                    <a:pt x="124" y="248"/>
                  </a:lnTo>
                  <a:lnTo>
                    <a:pt x="136" y="248"/>
                  </a:lnTo>
                  <a:lnTo>
                    <a:pt x="148" y="246"/>
                  </a:lnTo>
                  <a:lnTo>
                    <a:pt x="160" y="244"/>
                  </a:lnTo>
                  <a:lnTo>
                    <a:pt x="172" y="240"/>
                  </a:lnTo>
                  <a:lnTo>
                    <a:pt x="194" y="228"/>
                  </a:lnTo>
                  <a:lnTo>
                    <a:pt x="212" y="212"/>
                  </a:lnTo>
                  <a:lnTo>
                    <a:pt x="228" y="194"/>
                  </a:lnTo>
                  <a:lnTo>
                    <a:pt x="238" y="172"/>
                  </a:lnTo>
                  <a:lnTo>
                    <a:pt x="242" y="162"/>
                  </a:lnTo>
                  <a:lnTo>
                    <a:pt x="246" y="150"/>
                  </a:lnTo>
                  <a:lnTo>
                    <a:pt x="248" y="136"/>
                  </a:lnTo>
                  <a:lnTo>
                    <a:pt x="248" y="124"/>
                  </a:lnTo>
                  <a:lnTo>
                    <a:pt x="248" y="124"/>
                  </a:lnTo>
                  <a:lnTo>
                    <a:pt x="248" y="112"/>
                  </a:lnTo>
                  <a:lnTo>
                    <a:pt x="246" y="100"/>
                  </a:lnTo>
                  <a:lnTo>
                    <a:pt x="242" y="88"/>
                  </a:lnTo>
                  <a:lnTo>
                    <a:pt x="238" y="76"/>
                  </a:lnTo>
                  <a:lnTo>
                    <a:pt x="228" y="54"/>
                  </a:lnTo>
                  <a:lnTo>
                    <a:pt x="212" y="36"/>
                  </a:lnTo>
                  <a:lnTo>
                    <a:pt x="194" y="20"/>
                  </a:lnTo>
                  <a:lnTo>
                    <a:pt x="172" y="10"/>
                  </a:lnTo>
                  <a:lnTo>
                    <a:pt x="160" y="6"/>
                  </a:lnTo>
                  <a:lnTo>
                    <a:pt x="148" y="2"/>
                  </a:lnTo>
                  <a:lnTo>
                    <a:pt x="136" y="0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12" y="0"/>
                  </a:lnTo>
                  <a:lnTo>
                    <a:pt x="98" y="2"/>
                  </a:lnTo>
                  <a:lnTo>
                    <a:pt x="86" y="6"/>
                  </a:lnTo>
                  <a:lnTo>
                    <a:pt x="76" y="10"/>
                  </a:lnTo>
                  <a:lnTo>
                    <a:pt x="54" y="20"/>
                  </a:lnTo>
                  <a:lnTo>
                    <a:pt x="36" y="36"/>
                  </a:lnTo>
                  <a:lnTo>
                    <a:pt x="20" y="54"/>
                  </a:lnTo>
                  <a:lnTo>
                    <a:pt x="8" y="76"/>
                  </a:lnTo>
                  <a:lnTo>
                    <a:pt x="4" y="88"/>
                  </a:lnTo>
                  <a:lnTo>
                    <a:pt x="2" y="100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</p:grpSp>
      <p:sp>
        <p:nvSpPr>
          <p:cNvPr id="679" name="TextBox 678"/>
          <p:cNvSpPr txBox="1"/>
          <p:nvPr/>
        </p:nvSpPr>
        <p:spPr>
          <a:xfrm>
            <a:off x="6177524" y="1791130"/>
            <a:ext cx="44378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kern="500" spc="500" dirty="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点击添加标题</a:t>
            </a:r>
            <a:endParaRPr lang="en-ID" altLang="zh-CN" sz="3200" kern="500" spc="500" dirty="0">
              <a:solidFill>
                <a:schemeClr val="bg1"/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</a:endParaRPr>
          </a:p>
        </p:txBody>
      </p:sp>
      <p:sp>
        <p:nvSpPr>
          <p:cNvPr id="680" name="TextBox 679"/>
          <p:cNvSpPr txBox="1"/>
          <p:nvPr/>
        </p:nvSpPr>
        <p:spPr>
          <a:xfrm>
            <a:off x="6194505" y="2778143"/>
            <a:ext cx="4437898" cy="8915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</a:p>
        </p:txBody>
      </p:sp>
      <p:sp>
        <p:nvSpPr>
          <p:cNvPr id="682" name="TextBox 681"/>
          <p:cNvSpPr txBox="1"/>
          <p:nvPr/>
        </p:nvSpPr>
        <p:spPr>
          <a:xfrm>
            <a:off x="6177525" y="3705730"/>
            <a:ext cx="4437898" cy="8915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  <a:endParaRPr lang="en-ID" sz="1000">
              <a:solidFill>
                <a:schemeClr val="bg1"/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9" grpId="0"/>
      <p:bldP spid="680" grpId="0"/>
      <p:bldP spid="68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6" name="Rectangle 3405"/>
          <p:cNvSpPr/>
          <p:nvPr/>
        </p:nvSpPr>
        <p:spPr>
          <a:xfrm>
            <a:off x="4749800" y="1098550"/>
            <a:ext cx="6794500" cy="46609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ea typeface="方正黑体简体" panose="03000509000000000000" pitchFamily="65" charset="-122"/>
            </a:endParaRPr>
          </a:p>
        </p:txBody>
      </p:sp>
      <p:grpSp>
        <p:nvGrpSpPr>
          <p:cNvPr id="3404" name="Group 3403"/>
          <p:cNvGrpSpPr/>
          <p:nvPr/>
        </p:nvGrpSpPr>
        <p:grpSpPr>
          <a:xfrm>
            <a:off x="4672133" y="685800"/>
            <a:ext cx="7189666" cy="5721350"/>
            <a:chOff x="4924652" y="1474142"/>
            <a:chExt cx="5016421" cy="3991938"/>
          </a:xfrm>
        </p:grpSpPr>
        <p:sp>
          <p:nvSpPr>
            <p:cNvPr id="3199" name="Freeform 1276"/>
            <p:cNvSpPr/>
            <p:nvPr/>
          </p:nvSpPr>
          <p:spPr bwMode="auto">
            <a:xfrm>
              <a:off x="7915095" y="2071442"/>
              <a:ext cx="639309" cy="1897916"/>
            </a:xfrm>
            <a:custGeom>
              <a:avLst/>
              <a:gdLst>
                <a:gd name="T0" fmla="*/ 1 w 639"/>
                <a:gd name="T1" fmla="*/ 1844 h 1897"/>
                <a:gd name="T2" fmla="*/ 1 w 639"/>
                <a:gd name="T3" fmla="*/ 1844 h 1897"/>
                <a:gd name="T4" fmla="*/ 0 w 639"/>
                <a:gd name="T5" fmla="*/ 1849 h 1897"/>
                <a:gd name="T6" fmla="*/ 0 w 639"/>
                <a:gd name="T7" fmla="*/ 1854 h 1897"/>
                <a:gd name="T8" fmla="*/ 1 w 639"/>
                <a:gd name="T9" fmla="*/ 1858 h 1897"/>
                <a:gd name="T10" fmla="*/ 3 w 639"/>
                <a:gd name="T11" fmla="*/ 1862 h 1897"/>
                <a:gd name="T12" fmla="*/ 5 w 639"/>
                <a:gd name="T13" fmla="*/ 1866 h 1897"/>
                <a:gd name="T14" fmla="*/ 9 w 639"/>
                <a:gd name="T15" fmla="*/ 1870 h 1897"/>
                <a:gd name="T16" fmla="*/ 13 w 639"/>
                <a:gd name="T17" fmla="*/ 1872 h 1897"/>
                <a:gd name="T18" fmla="*/ 17 w 639"/>
                <a:gd name="T19" fmla="*/ 1874 h 1897"/>
                <a:gd name="T20" fmla="*/ 97 w 639"/>
                <a:gd name="T21" fmla="*/ 1896 h 1897"/>
                <a:gd name="T22" fmla="*/ 97 w 639"/>
                <a:gd name="T23" fmla="*/ 1896 h 1897"/>
                <a:gd name="T24" fmla="*/ 103 w 639"/>
                <a:gd name="T25" fmla="*/ 1897 h 1897"/>
                <a:gd name="T26" fmla="*/ 106 w 639"/>
                <a:gd name="T27" fmla="*/ 1897 h 1897"/>
                <a:gd name="T28" fmla="*/ 112 w 639"/>
                <a:gd name="T29" fmla="*/ 1896 h 1897"/>
                <a:gd name="T30" fmla="*/ 116 w 639"/>
                <a:gd name="T31" fmla="*/ 1895 h 1897"/>
                <a:gd name="T32" fmla="*/ 119 w 639"/>
                <a:gd name="T33" fmla="*/ 1892 h 1897"/>
                <a:gd name="T34" fmla="*/ 122 w 639"/>
                <a:gd name="T35" fmla="*/ 1888 h 1897"/>
                <a:gd name="T36" fmla="*/ 125 w 639"/>
                <a:gd name="T37" fmla="*/ 1884 h 1897"/>
                <a:gd name="T38" fmla="*/ 127 w 639"/>
                <a:gd name="T39" fmla="*/ 1880 h 1897"/>
                <a:gd name="T40" fmla="*/ 639 w 639"/>
                <a:gd name="T41" fmla="*/ 52 h 1897"/>
                <a:gd name="T42" fmla="*/ 639 w 639"/>
                <a:gd name="T43" fmla="*/ 52 h 1897"/>
                <a:gd name="T44" fmla="*/ 639 w 639"/>
                <a:gd name="T45" fmla="*/ 48 h 1897"/>
                <a:gd name="T46" fmla="*/ 639 w 639"/>
                <a:gd name="T47" fmla="*/ 43 h 1897"/>
                <a:gd name="T48" fmla="*/ 638 w 639"/>
                <a:gd name="T49" fmla="*/ 39 h 1897"/>
                <a:gd name="T50" fmla="*/ 636 w 639"/>
                <a:gd name="T51" fmla="*/ 33 h 1897"/>
                <a:gd name="T52" fmla="*/ 634 w 639"/>
                <a:gd name="T53" fmla="*/ 31 h 1897"/>
                <a:gd name="T54" fmla="*/ 630 w 639"/>
                <a:gd name="T55" fmla="*/ 27 h 1897"/>
                <a:gd name="T56" fmla="*/ 626 w 639"/>
                <a:gd name="T57" fmla="*/ 24 h 1897"/>
                <a:gd name="T58" fmla="*/ 622 w 639"/>
                <a:gd name="T59" fmla="*/ 23 h 1897"/>
                <a:gd name="T60" fmla="*/ 542 w 639"/>
                <a:gd name="T61" fmla="*/ 0 h 1897"/>
                <a:gd name="T62" fmla="*/ 542 w 639"/>
                <a:gd name="T63" fmla="*/ 0 h 1897"/>
                <a:gd name="T64" fmla="*/ 536 w 639"/>
                <a:gd name="T65" fmla="*/ 0 h 1897"/>
                <a:gd name="T66" fmla="*/ 532 w 639"/>
                <a:gd name="T67" fmla="*/ 0 h 1897"/>
                <a:gd name="T68" fmla="*/ 527 w 639"/>
                <a:gd name="T69" fmla="*/ 1 h 1897"/>
                <a:gd name="T70" fmla="*/ 523 w 639"/>
                <a:gd name="T71" fmla="*/ 2 h 1897"/>
                <a:gd name="T72" fmla="*/ 520 w 639"/>
                <a:gd name="T73" fmla="*/ 5 h 1897"/>
                <a:gd name="T74" fmla="*/ 517 w 639"/>
                <a:gd name="T75" fmla="*/ 9 h 1897"/>
                <a:gd name="T76" fmla="*/ 514 w 639"/>
                <a:gd name="T77" fmla="*/ 13 h 1897"/>
                <a:gd name="T78" fmla="*/ 512 w 639"/>
                <a:gd name="T79" fmla="*/ 17 h 1897"/>
                <a:gd name="T80" fmla="*/ 1 w 639"/>
                <a:gd name="T81" fmla="*/ 1844 h 1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39" h="1897">
                  <a:moveTo>
                    <a:pt x="1" y="1844"/>
                  </a:moveTo>
                  <a:lnTo>
                    <a:pt x="1" y="1844"/>
                  </a:lnTo>
                  <a:lnTo>
                    <a:pt x="0" y="1849"/>
                  </a:lnTo>
                  <a:lnTo>
                    <a:pt x="0" y="1854"/>
                  </a:lnTo>
                  <a:lnTo>
                    <a:pt x="1" y="1858"/>
                  </a:lnTo>
                  <a:lnTo>
                    <a:pt x="3" y="1862"/>
                  </a:lnTo>
                  <a:lnTo>
                    <a:pt x="5" y="1866"/>
                  </a:lnTo>
                  <a:lnTo>
                    <a:pt x="9" y="1870"/>
                  </a:lnTo>
                  <a:lnTo>
                    <a:pt x="13" y="1872"/>
                  </a:lnTo>
                  <a:lnTo>
                    <a:pt x="17" y="1874"/>
                  </a:lnTo>
                  <a:lnTo>
                    <a:pt x="97" y="1896"/>
                  </a:lnTo>
                  <a:lnTo>
                    <a:pt x="97" y="1896"/>
                  </a:lnTo>
                  <a:lnTo>
                    <a:pt x="103" y="1897"/>
                  </a:lnTo>
                  <a:lnTo>
                    <a:pt x="106" y="1897"/>
                  </a:lnTo>
                  <a:lnTo>
                    <a:pt x="112" y="1896"/>
                  </a:lnTo>
                  <a:lnTo>
                    <a:pt x="116" y="1895"/>
                  </a:lnTo>
                  <a:lnTo>
                    <a:pt x="119" y="1892"/>
                  </a:lnTo>
                  <a:lnTo>
                    <a:pt x="122" y="1888"/>
                  </a:lnTo>
                  <a:lnTo>
                    <a:pt x="125" y="1884"/>
                  </a:lnTo>
                  <a:lnTo>
                    <a:pt x="127" y="1880"/>
                  </a:lnTo>
                  <a:lnTo>
                    <a:pt x="639" y="52"/>
                  </a:lnTo>
                  <a:lnTo>
                    <a:pt x="639" y="52"/>
                  </a:lnTo>
                  <a:lnTo>
                    <a:pt x="639" y="48"/>
                  </a:lnTo>
                  <a:lnTo>
                    <a:pt x="639" y="43"/>
                  </a:lnTo>
                  <a:lnTo>
                    <a:pt x="638" y="39"/>
                  </a:lnTo>
                  <a:lnTo>
                    <a:pt x="636" y="33"/>
                  </a:lnTo>
                  <a:lnTo>
                    <a:pt x="634" y="31"/>
                  </a:lnTo>
                  <a:lnTo>
                    <a:pt x="630" y="27"/>
                  </a:lnTo>
                  <a:lnTo>
                    <a:pt x="626" y="24"/>
                  </a:lnTo>
                  <a:lnTo>
                    <a:pt x="622" y="23"/>
                  </a:lnTo>
                  <a:lnTo>
                    <a:pt x="542" y="0"/>
                  </a:lnTo>
                  <a:lnTo>
                    <a:pt x="542" y="0"/>
                  </a:lnTo>
                  <a:lnTo>
                    <a:pt x="536" y="0"/>
                  </a:lnTo>
                  <a:lnTo>
                    <a:pt x="532" y="0"/>
                  </a:lnTo>
                  <a:lnTo>
                    <a:pt x="527" y="1"/>
                  </a:lnTo>
                  <a:lnTo>
                    <a:pt x="523" y="2"/>
                  </a:lnTo>
                  <a:lnTo>
                    <a:pt x="520" y="5"/>
                  </a:lnTo>
                  <a:lnTo>
                    <a:pt x="517" y="9"/>
                  </a:lnTo>
                  <a:lnTo>
                    <a:pt x="514" y="13"/>
                  </a:lnTo>
                  <a:lnTo>
                    <a:pt x="512" y="17"/>
                  </a:lnTo>
                  <a:lnTo>
                    <a:pt x="1" y="1844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00" name="Freeform 1277"/>
            <p:cNvSpPr>
              <a:spLocks noEditPoints="1"/>
            </p:cNvSpPr>
            <p:nvPr/>
          </p:nvSpPr>
          <p:spPr bwMode="auto">
            <a:xfrm>
              <a:off x="6533428" y="1683255"/>
              <a:ext cx="1945939" cy="2269095"/>
            </a:xfrm>
            <a:custGeom>
              <a:avLst/>
              <a:gdLst>
                <a:gd name="T0" fmla="*/ 0 w 1945"/>
                <a:gd name="T1" fmla="*/ 1850 h 2268"/>
                <a:gd name="T2" fmla="*/ 1407 w 1945"/>
                <a:gd name="T3" fmla="*/ 2268 h 2268"/>
                <a:gd name="T4" fmla="*/ 1943 w 1945"/>
                <a:gd name="T5" fmla="*/ 405 h 2268"/>
                <a:gd name="T6" fmla="*/ 1386 w 1945"/>
                <a:gd name="T7" fmla="*/ 2192 h 2268"/>
                <a:gd name="T8" fmla="*/ 1424 w 1945"/>
                <a:gd name="T9" fmla="*/ 2182 h 2268"/>
                <a:gd name="T10" fmla="*/ 1422 w 1945"/>
                <a:gd name="T11" fmla="*/ 2134 h 2268"/>
                <a:gd name="T12" fmla="*/ 1429 w 1945"/>
                <a:gd name="T13" fmla="*/ 2094 h 2268"/>
                <a:gd name="T14" fmla="*/ 1438 w 1945"/>
                <a:gd name="T15" fmla="*/ 2132 h 2268"/>
                <a:gd name="T16" fmla="*/ 1430 w 1945"/>
                <a:gd name="T17" fmla="*/ 2030 h 2268"/>
                <a:gd name="T18" fmla="*/ 1469 w 1945"/>
                <a:gd name="T19" fmla="*/ 2037 h 2268"/>
                <a:gd name="T20" fmla="*/ 1459 w 1945"/>
                <a:gd name="T21" fmla="*/ 1973 h 2268"/>
                <a:gd name="T22" fmla="*/ 1477 w 1945"/>
                <a:gd name="T23" fmla="*/ 1938 h 2268"/>
                <a:gd name="T24" fmla="*/ 1471 w 1945"/>
                <a:gd name="T25" fmla="*/ 1978 h 2268"/>
                <a:gd name="T26" fmla="*/ 1478 w 1945"/>
                <a:gd name="T27" fmla="*/ 1867 h 2268"/>
                <a:gd name="T28" fmla="*/ 1513 w 1945"/>
                <a:gd name="T29" fmla="*/ 1885 h 2268"/>
                <a:gd name="T30" fmla="*/ 1495 w 1945"/>
                <a:gd name="T31" fmla="*/ 1803 h 2268"/>
                <a:gd name="T32" fmla="*/ 1528 w 1945"/>
                <a:gd name="T33" fmla="*/ 1785 h 2268"/>
                <a:gd name="T34" fmla="*/ 1532 w 1945"/>
                <a:gd name="T35" fmla="*/ 1742 h 2268"/>
                <a:gd name="T36" fmla="*/ 1535 w 1945"/>
                <a:gd name="T37" fmla="*/ 1703 h 2268"/>
                <a:gd name="T38" fmla="*/ 1554 w 1945"/>
                <a:gd name="T39" fmla="*/ 1735 h 2268"/>
                <a:gd name="T40" fmla="*/ 1541 w 1945"/>
                <a:gd name="T41" fmla="*/ 1639 h 2268"/>
                <a:gd name="T42" fmla="*/ 1580 w 1945"/>
                <a:gd name="T43" fmla="*/ 1642 h 2268"/>
                <a:gd name="T44" fmla="*/ 1572 w 1945"/>
                <a:gd name="T45" fmla="*/ 1583 h 2268"/>
                <a:gd name="T46" fmla="*/ 1587 w 1945"/>
                <a:gd name="T47" fmla="*/ 1546 h 2268"/>
                <a:gd name="T48" fmla="*/ 1584 w 1945"/>
                <a:gd name="T49" fmla="*/ 1586 h 2268"/>
                <a:gd name="T50" fmla="*/ 1585 w 1945"/>
                <a:gd name="T51" fmla="*/ 1478 h 2268"/>
                <a:gd name="T52" fmla="*/ 1623 w 1945"/>
                <a:gd name="T53" fmla="*/ 1492 h 2268"/>
                <a:gd name="T54" fmla="*/ 1608 w 1945"/>
                <a:gd name="T55" fmla="*/ 1418 h 2268"/>
                <a:gd name="T56" fmla="*/ 1634 w 1945"/>
                <a:gd name="T57" fmla="*/ 1391 h 2268"/>
                <a:gd name="T58" fmla="*/ 1620 w 1945"/>
                <a:gd name="T59" fmla="*/ 1429 h 2268"/>
                <a:gd name="T60" fmla="*/ 1637 w 1945"/>
                <a:gd name="T61" fmla="*/ 1313 h 2268"/>
                <a:gd name="T62" fmla="*/ 1665 w 1945"/>
                <a:gd name="T63" fmla="*/ 1339 h 2268"/>
                <a:gd name="T64" fmla="*/ 1649 w 1945"/>
                <a:gd name="T65" fmla="*/ 1251 h 2268"/>
                <a:gd name="T66" fmla="*/ 1686 w 1945"/>
                <a:gd name="T67" fmla="*/ 1242 h 2268"/>
                <a:gd name="T68" fmla="*/ 1686 w 1945"/>
                <a:gd name="T69" fmla="*/ 1193 h 2268"/>
                <a:gd name="T70" fmla="*/ 1693 w 1945"/>
                <a:gd name="T71" fmla="*/ 1153 h 2268"/>
                <a:gd name="T72" fmla="*/ 1700 w 1945"/>
                <a:gd name="T73" fmla="*/ 1191 h 2268"/>
                <a:gd name="T74" fmla="*/ 1694 w 1945"/>
                <a:gd name="T75" fmla="*/ 1089 h 2268"/>
                <a:gd name="T76" fmla="*/ 1733 w 1945"/>
                <a:gd name="T77" fmla="*/ 1096 h 2268"/>
                <a:gd name="T78" fmla="*/ 1723 w 1945"/>
                <a:gd name="T79" fmla="*/ 1032 h 2268"/>
                <a:gd name="T80" fmla="*/ 1741 w 1945"/>
                <a:gd name="T81" fmla="*/ 997 h 2268"/>
                <a:gd name="T82" fmla="*/ 1734 w 1945"/>
                <a:gd name="T83" fmla="*/ 1036 h 2268"/>
                <a:gd name="T84" fmla="*/ 1741 w 1945"/>
                <a:gd name="T85" fmla="*/ 926 h 2268"/>
                <a:gd name="T86" fmla="*/ 1776 w 1945"/>
                <a:gd name="T87" fmla="*/ 944 h 2268"/>
                <a:gd name="T88" fmla="*/ 1759 w 1945"/>
                <a:gd name="T89" fmla="*/ 862 h 2268"/>
                <a:gd name="T90" fmla="*/ 1791 w 1945"/>
                <a:gd name="T91" fmla="*/ 844 h 2268"/>
                <a:gd name="T92" fmla="*/ 1795 w 1945"/>
                <a:gd name="T93" fmla="*/ 801 h 2268"/>
                <a:gd name="T94" fmla="*/ 1798 w 1945"/>
                <a:gd name="T95" fmla="*/ 762 h 2268"/>
                <a:gd name="T96" fmla="*/ 1816 w 1945"/>
                <a:gd name="T97" fmla="*/ 794 h 2268"/>
                <a:gd name="T98" fmla="*/ 1803 w 1945"/>
                <a:gd name="T99" fmla="*/ 697 h 2268"/>
                <a:gd name="T100" fmla="*/ 1843 w 1945"/>
                <a:gd name="T101" fmla="*/ 701 h 2268"/>
                <a:gd name="T102" fmla="*/ 1836 w 1945"/>
                <a:gd name="T103" fmla="*/ 642 h 2268"/>
                <a:gd name="T104" fmla="*/ 1850 w 1945"/>
                <a:gd name="T105" fmla="*/ 605 h 2268"/>
                <a:gd name="T106" fmla="*/ 1847 w 1945"/>
                <a:gd name="T107" fmla="*/ 645 h 2268"/>
                <a:gd name="T108" fmla="*/ 1849 w 1945"/>
                <a:gd name="T109" fmla="*/ 537 h 2268"/>
                <a:gd name="T110" fmla="*/ 1886 w 1945"/>
                <a:gd name="T111" fmla="*/ 551 h 2268"/>
                <a:gd name="T112" fmla="*/ 1871 w 1945"/>
                <a:gd name="T113" fmla="*/ 477 h 2268"/>
                <a:gd name="T114" fmla="*/ 1898 w 1945"/>
                <a:gd name="T115" fmla="*/ 450 h 2268"/>
                <a:gd name="T116" fmla="*/ 1884 w 1945"/>
                <a:gd name="T117" fmla="*/ 486 h 2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5" h="2268">
                  <a:moveTo>
                    <a:pt x="1928" y="390"/>
                  </a:moveTo>
                  <a:lnTo>
                    <a:pt x="543" y="2"/>
                  </a:lnTo>
                  <a:lnTo>
                    <a:pt x="543" y="2"/>
                  </a:lnTo>
                  <a:lnTo>
                    <a:pt x="538" y="0"/>
                  </a:lnTo>
                  <a:lnTo>
                    <a:pt x="533" y="0"/>
                  </a:lnTo>
                  <a:lnTo>
                    <a:pt x="529" y="2"/>
                  </a:lnTo>
                  <a:lnTo>
                    <a:pt x="525" y="4"/>
                  </a:lnTo>
                  <a:lnTo>
                    <a:pt x="521" y="7"/>
                  </a:lnTo>
                  <a:lnTo>
                    <a:pt x="517" y="9"/>
                  </a:lnTo>
                  <a:lnTo>
                    <a:pt x="515" y="13"/>
                  </a:lnTo>
                  <a:lnTo>
                    <a:pt x="513" y="19"/>
                  </a:lnTo>
                  <a:lnTo>
                    <a:pt x="0" y="1850"/>
                  </a:lnTo>
                  <a:lnTo>
                    <a:pt x="0" y="1850"/>
                  </a:lnTo>
                  <a:lnTo>
                    <a:pt x="0" y="1855"/>
                  </a:lnTo>
                  <a:lnTo>
                    <a:pt x="0" y="1860"/>
                  </a:lnTo>
                  <a:lnTo>
                    <a:pt x="1" y="1864"/>
                  </a:lnTo>
                  <a:lnTo>
                    <a:pt x="3" y="1868"/>
                  </a:lnTo>
                  <a:lnTo>
                    <a:pt x="5" y="1872"/>
                  </a:lnTo>
                  <a:lnTo>
                    <a:pt x="9" y="1876"/>
                  </a:lnTo>
                  <a:lnTo>
                    <a:pt x="13" y="1877"/>
                  </a:lnTo>
                  <a:lnTo>
                    <a:pt x="17" y="1880"/>
                  </a:lnTo>
                  <a:lnTo>
                    <a:pt x="1402" y="2267"/>
                  </a:lnTo>
                  <a:lnTo>
                    <a:pt x="1402" y="2267"/>
                  </a:lnTo>
                  <a:lnTo>
                    <a:pt x="1407" y="2268"/>
                  </a:lnTo>
                  <a:lnTo>
                    <a:pt x="1411" y="2268"/>
                  </a:lnTo>
                  <a:lnTo>
                    <a:pt x="1416" y="2267"/>
                  </a:lnTo>
                  <a:lnTo>
                    <a:pt x="1420" y="2266"/>
                  </a:lnTo>
                  <a:lnTo>
                    <a:pt x="1424" y="2263"/>
                  </a:lnTo>
                  <a:lnTo>
                    <a:pt x="1426" y="2259"/>
                  </a:lnTo>
                  <a:lnTo>
                    <a:pt x="1429" y="2255"/>
                  </a:lnTo>
                  <a:lnTo>
                    <a:pt x="1430" y="2251"/>
                  </a:lnTo>
                  <a:lnTo>
                    <a:pt x="1943" y="419"/>
                  </a:lnTo>
                  <a:lnTo>
                    <a:pt x="1943" y="419"/>
                  </a:lnTo>
                  <a:lnTo>
                    <a:pt x="1945" y="414"/>
                  </a:lnTo>
                  <a:lnTo>
                    <a:pt x="1945" y="410"/>
                  </a:lnTo>
                  <a:lnTo>
                    <a:pt x="1943" y="405"/>
                  </a:lnTo>
                  <a:lnTo>
                    <a:pt x="1942" y="401"/>
                  </a:lnTo>
                  <a:lnTo>
                    <a:pt x="1939" y="397"/>
                  </a:lnTo>
                  <a:lnTo>
                    <a:pt x="1936" y="394"/>
                  </a:lnTo>
                  <a:lnTo>
                    <a:pt x="1932" y="392"/>
                  </a:lnTo>
                  <a:lnTo>
                    <a:pt x="1928" y="390"/>
                  </a:lnTo>
                  <a:close/>
                  <a:moveTo>
                    <a:pt x="1400" y="2212"/>
                  </a:moveTo>
                  <a:lnTo>
                    <a:pt x="1400" y="2212"/>
                  </a:lnTo>
                  <a:lnTo>
                    <a:pt x="1397" y="2211"/>
                  </a:lnTo>
                  <a:lnTo>
                    <a:pt x="1394" y="2208"/>
                  </a:lnTo>
                  <a:lnTo>
                    <a:pt x="1389" y="2203"/>
                  </a:lnTo>
                  <a:lnTo>
                    <a:pt x="1386" y="2195"/>
                  </a:lnTo>
                  <a:lnTo>
                    <a:pt x="1386" y="2192"/>
                  </a:lnTo>
                  <a:lnTo>
                    <a:pt x="1386" y="2188"/>
                  </a:lnTo>
                  <a:lnTo>
                    <a:pt x="1386" y="2188"/>
                  </a:lnTo>
                  <a:lnTo>
                    <a:pt x="1387" y="2184"/>
                  </a:lnTo>
                  <a:lnTo>
                    <a:pt x="1390" y="2180"/>
                  </a:lnTo>
                  <a:lnTo>
                    <a:pt x="1397" y="2176"/>
                  </a:lnTo>
                  <a:lnTo>
                    <a:pt x="1403" y="2173"/>
                  </a:lnTo>
                  <a:lnTo>
                    <a:pt x="1407" y="2173"/>
                  </a:lnTo>
                  <a:lnTo>
                    <a:pt x="1411" y="2173"/>
                  </a:lnTo>
                  <a:lnTo>
                    <a:pt x="1411" y="2173"/>
                  </a:lnTo>
                  <a:lnTo>
                    <a:pt x="1415" y="2175"/>
                  </a:lnTo>
                  <a:lnTo>
                    <a:pt x="1419" y="2177"/>
                  </a:lnTo>
                  <a:lnTo>
                    <a:pt x="1424" y="2182"/>
                  </a:lnTo>
                  <a:lnTo>
                    <a:pt x="1426" y="2190"/>
                  </a:lnTo>
                  <a:lnTo>
                    <a:pt x="1426" y="2194"/>
                  </a:lnTo>
                  <a:lnTo>
                    <a:pt x="1425" y="2198"/>
                  </a:lnTo>
                  <a:lnTo>
                    <a:pt x="1425" y="2198"/>
                  </a:lnTo>
                  <a:lnTo>
                    <a:pt x="1424" y="2202"/>
                  </a:lnTo>
                  <a:lnTo>
                    <a:pt x="1421" y="2206"/>
                  </a:lnTo>
                  <a:lnTo>
                    <a:pt x="1416" y="2211"/>
                  </a:lnTo>
                  <a:lnTo>
                    <a:pt x="1408" y="2212"/>
                  </a:lnTo>
                  <a:lnTo>
                    <a:pt x="1404" y="2214"/>
                  </a:lnTo>
                  <a:lnTo>
                    <a:pt x="1400" y="2212"/>
                  </a:lnTo>
                  <a:close/>
                  <a:moveTo>
                    <a:pt x="1422" y="2134"/>
                  </a:moveTo>
                  <a:lnTo>
                    <a:pt x="1422" y="2134"/>
                  </a:lnTo>
                  <a:lnTo>
                    <a:pt x="1419" y="2133"/>
                  </a:lnTo>
                  <a:lnTo>
                    <a:pt x="1415" y="2130"/>
                  </a:lnTo>
                  <a:lnTo>
                    <a:pt x="1411" y="2124"/>
                  </a:lnTo>
                  <a:lnTo>
                    <a:pt x="1408" y="2117"/>
                  </a:lnTo>
                  <a:lnTo>
                    <a:pt x="1408" y="2114"/>
                  </a:lnTo>
                  <a:lnTo>
                    <a:pt x="1408" y="2110"/>
                  </a:lnTo>
                  <a:lnTo>
                    <a:pt x="1408" y="2110"/>
                  </a:lnTo>
                  <a:lnTo>
                    <a:pt x="1409" y="2106"/>
                  </a:lnTo>
                  <a:lnTo>
                    <a:pt x="1412" y="2102"/>
                  </a:lnTo>
                  <a:lnTo>
                    <a:pt x="1417" y="2097"/>
                  </a:lnTo>
                  <a:lnTo>
                    <a:pt x="1425" y="2094"/>
                  </a:lnTo>
                  <a:lnTo>
                    <a:pt x="1429" y="2094"/>
                  </a:lnTo>
                  <a:lnTo>
                    <a:pt x="1433" y="2095"/>
                  </a:lnTo>
                  <a:lnTo>
                    <a:pt x="1433" y="2095"/>
                  </a:lnTo>
                  <a:lnTo>
                    <a:pt x="1437" y="2097"/>
                  </a:lnTo>
                  <a:lnTo>
                    <a:pt x="1441" y="2099"/>
                  </a:lnTo>
                  <a:lnTo>
                    <a:pt x="1446" y="2104"/>
                  </a:lnTo>
                  <a:lnTo>
                    <a:pt x="1447" y="2112"/>
                  </a:lnTo>
                  <a:lnTo>
                    <a:pt x="1448" y="2116"/>
                  </a:lnTo>
                  <a:lnTo>
                    <a:pt x="1447" y="2120"/>
                  </a:lnTo>
                  <a:lnTo>
                    <a:pt x="1447" y="2120"/>
                  </a:lnTo>
                  <a:lnTo>
                    <a:pt x="1446" y="2124"/>
                  </a:lnTo>
                  <a:lnTo>
                    <a:pt x="1443" y="2127"/>
                  </a:lnTo>
                  <a:lnTo>
                    <a:pt x="1438" y="2132"/>
                  </a:lnTo>
                  <a:lnTo>
                    <a:pt x="1430" y="2134"/>
                  </a:lnTo>
                  <a:lnTo>
                    <a:pt x="1426" y="2134"/>
                  </a:lnTo>
                  <a:lnTo>
                    <a:pt x="1422" y="2134"/>
                  </a:lnTo>
                  <a:close/>
                  <a:moveTo>
                    <a:pt x="1445" y="2055"/>
                  </a:moveTo>
                  <a:lnTo>
                    <a:pt x="1445" y="2055"/>
                  </a:lnTo>
                  <a:lnTo>
                    <a:pt x="1441" y="2054"/>
                  </a:lnTo>
                  <a:lnTo>
                    <a:pt x="1437" y="2052"/>
                  </a:lnTo>
                  <a:lnTo>
                    <a:pt x="1432" y="2046"/>
                  </a:lnTo>
                  <a:lnTo>
                    <a:pt x="1430" y="2038"/>
                  </a:lnTo>
                  <a:lnTo>
                    <a:pt x="1429" y="2034"/>
                  </a:lnTo>
                  <a:lnTo>
                    <a:pt x="1430" y="2030"/>
                  </a:lnTo>
                  <a:lnTo>
                    <a:pt x="1430" y="2030"/>
                  </a:lnTo>
                  <a:lnTo>
                    <a:pt x="1432" y="2026"/>
                  </a:lnTo>
                  <a:lnTo>
                    <a:pt x="1434" y="2024"/>
                  </a:lnTo>
                  <a:lnTo>
                    <a:pt x="1439" y="2019"/>
                  </a:lnTo>
                  <a:lnTo>
                    <a:pt x="1447" y="2016"/>
                  </a:lnTo>
                  <a:lnTo>
                    <a:pt x="1451" y="2016"/>
                  </a:lnTo>
                  <a:lnTo>
                    <a:pt x="1455" y="2016"/>
                  </a:lnTo>
                  <a:lnTo>
                    <a:pt x="1455" y="2016"/>
                  </a:lnTo>
                  <a:lnTo>
                    <a:pt x="1459" y="2019"/>
                  </a:lnTo>
                  <a:lnTo>
                    <a:pt x="1463" y="2020"/>
                  </a:lnTo>
                  <a:lnTo>
                    <a:pt x="1467" y="2026"/>
                  </a:lnTo>
                  <a:lnTo>
                    <a:pt x="1469" y="2033"/>
                  </a:lnTo>
                  <a:lnTo>
                    <a:pt x="1469" y="2037"/>
                  </a:lnTo>
                  <a:lnTo>
                    <a:pt x="1469" y="2042"/>
                  </a:lnTo>
                  <a:lnTo>
                    <a:pt x="1469" y="2042"/>
                  </a:lnTo>
                  <a:lnTo>
                    <a:pt x="1468" y="2046"/>
                  </a:lnTo>
                  <a:lnTo>
                    <a:pt x="1465" y="2049"/>
                  </a:lnTo>
                  <a:lnTo>
                    <a:pt x="1460" y="2054"/>
                  </a:lnTo>
                  <a:lnTo>
                    <a:pt x="1452" y="2056"/>
                  </a:lnTo>
                  <a:lnTo>
                    <a:pt x="1448" y="2056"/>
                  </a:lnTo>
                  <a:lnTo>
                    <a:pt x="1445" y="2055"/>
                  </a:lnTo>
                  <a:close/>
                  <a:moveTo>
                    <a:pt x="1467" y="1977"/>
                  </a:moveTo>
                  <a:lnTo>
                    <a:pt x="1467" y="1977"/>
                  </a:lnTo>
                  <a:lnTo>
                    <a:pt x="1463" y="1976"/>
                  </a:lnTo>
                  <a:lnTo>
                    <a:pt x="1459" y="1973"/>
                  </a:lnTo>
                  <a:lnTo>
                    <a:pt x="1454" y="1968"/>
                  </a:lnTo>
                  <a:lnTo>
                    <a:pt x="1451" y="1960"/>
                  </a:lnTo>
                  <a:lnTo>
                    <a:pt x="1451" y="1956"/>
                  </a:lnTo>
                  <a:lnTo>
                    <a:pt x="1452" y="1952"/>
                  </a:lnTo>
                  <a:lnTo>
                    <a:pt x="1452" y="1952"/>
                  </a:lnTo>
                  <a:lnTo>
                    <a:pt x="1454" y="1949"/>
                  </a:lnTo>
                  <a:lnTo>
                    <a:pt x="1456" y="1945"/>
                  </a:lnTo>
                  <a:lnTo>
                    <a:pt x="1461" y="1941"/>
                  </a:lnTo>
                  <a:lnTo>
                    <a:pt x="1469" y="1938"/>
                  </a:lnTo>
                  <a:lnTo>
                    <a:pt x="1473" y="1938"/>
                  </a:lnTo>
                  <a:lnTo>
                    <a:pt x="1477" y="1938"/>
                  </a:lnTo>
                  <a:lnTo>
                    <a:pt x="1477" y="1938"/>
                  </a:lnTo>
                  <a:lnTo>
                    <a:pt x="1481" y="1939"/>
                  </a:lnTo>
                  <a:lnTo>
                    <a:pt x="1485" y="1942"/>
                  </a:lnTo>
                  <a:lnTo>
                    <a:pt x="1489" y="1947"/>
                  </a:lnTo>
                  <a:lnTo>
                    <a:pt x="1491" y="1955"/>
                  </a:lnTo>
                  <a:lnTo>
                    <a:pt x="1491" y="1959"/>
                  </a:lnTo>
                  <a:lnTo>
                    <a:pt x="1491" y="1963"/>
                  </a:lnTo>
                  <a:lnTo>
                    <a:pt x="1491" y="1963"/>
                  </a:lnTo>
                  <a:lnTo>
                    <a:pt x="1490" y="1967"/>
                  </a:lnTo>
                  <a:lnTo>
                    <a:pt x="1487" y="1971"/>
                  </a:lnTo>
                  <a:lnTo>
                    <a:pt x="1481" y="1976"/>
                  </a:lnTo>
                  <a:lnTo>
                    <a:pt x="1474" y="1977"/>
                  </a:lnTo>
                  <a:lnTo>
                    <a:pt x="1471" y="1978"/>
                  </a:lnTo>
                  <a:lnTo>
                    <a:pt x="1467" y="1977"/>
                  </a:lnTo>
                  <a:close/>
                  <a:moveTo>
                    <a:pt x="1489" y="1899"/>
                  </a:moveTo>
                  <a:lnTo>
                    <a:pt x="1489" y="1899"/>
                  </a:lnTo>
                  <a:lnTo>
                    <a:pt x="1485" y="1898"/>
                  </a:lnTo>
                  <a:lnTo>
                    <a:pt x="1481" y="1895"/>
                  </a:lnTo>
                  <a:lnTo>
                    <a:pt x="1476" y="1889"/>
                  </a:lnTo>
                  <a:lnTo>
                    <a:pt x="1473" y="1882"/>
                  </a:lnTo>
                  <a:lnTo>
                    <a:pt x="1473" y="1878"/>
                  </a:lnTo>
                  <a:lnTo>
                    <a:pt x="1474" y="1874"/>
                  </a:lnTo>
                  <a:lnTo>
                    <a:pt x="1474" y="1874"/>
                  </a:lnTo>
                  <a:lnTo>
                    <a:pt x="1476" y="1871"/>
                  </a:lnTo>
                  <a:lnTo>
                    <a:pt x="1478" y="1867"/>
                  </a:lnTo>
                  <a:lnTo>
                    <a:pt x="1484" y="1861"/>
                  </a:lnTo>
                  <a:lnTo>
                    <a:pt x="1491" y="1859"/>
                  </a:lnTo>
                  <a:lnTo>
                    <a:pt x="1495" y="1859"/>
                  </a:lnTo>
                  <a:lnTo>
                    <a:pt x="1499" y="1860"/>
                  </a:lnTo>
                  <a:lnTo>
                    <a:pt x="1499" y="1860"/>
                  </a:lnTo>
                  <a:lnTo>
                    <a:pt x="1503" y="1861"/>
                  </a:lnTo>
                  <a:lnTo>
                    <a:pt x="1506" y="1864"/>
                  </a:lnTo>
                  <a:lnTo>
                    <a:pt x="1511" y="1869"/>
                  </a:lnTo>
                  <a:lnTo>
                    <a:pt x="1513" y="1877"/>
                  </a:lnTo>
                  <a:lnTo>
                    <a:pt x="1513" y="1881"/>
                  </a:lnTo>
                  <a:lnTo>
                    <a:pt x="1513" y="1885"/>
                  </a:lnTo>
                  <a:lnTo>
                    <a:pt x="1513" y="1885"/>
                  </a:lnTo>
                  <a:lnTo>
                    <a:pt x="1512" y="1889"/>
                  </a:lnTo>
                  <a:lnTo>
                    <a:pt x="1510" y="1891"/>
                  </a:lnTo>
                  <a:lnTo>
                    <a:pt x="1503" y="1897"/>
                  </a:lnTo>
                  <a:lnTo>
                    <a:pt x="1497" y="1899"/>
                  </a:lnTo>
                  <a:lnTo>
                    <a:pt x="1493" y="1899"/>
                  </a:lnTo>
                  <a:lnTo>
                    <a:pt x="1489" y="1899"/>
                  </a:lnTo>
                  <a:close/>
                  <a:moveTo>
                    <a:pt x="1510" y="1820"/>
                  </a:moveTo>
                  <a:lnTo>
                    <a:pt x="1510" y="1820"/>
                  </a:lnTo>
                  <a:lnTo>
                    <a:pt x="1507" y="1819"/>
                  </a:lnTo>
                  <a:lnTo>
                    <a:pt x="1503" y="1816"/>
                  </a:lnTo>
                  <a:lnTo>
                    <a:pt x="1498" y="1811"/>
                  </a:lnTo>
                  <a:lnTo>
                    <a:pt x="1495" y="1803"/>
                  </a:lnTo>
                  <a:lnTo>
                    <a:pt x="1495" y="1799"/>
                  </a:lnTo>
                  <a:lnTo>
                    <a:pt x="1497" y="1795"/>
                  </a:lnTo>
                  <a:lnTo>
                    <a:pt x="1497" y="1795"/>
                  </a:lnTo>
                  <a:lnTo>
                    <a:pt x="1498" y="1791"/>
                  </a:lnTo>
                  <a:lnTo>
                    <a:pt x="1500" y="1789"/>
                  </a:lnTo>
                  <a:lnTo>
                    <a:pt x="1506" y="1783"/>
                  </a:lnTo>
                  <a:lnTo>
                    <a:pt x="1513" y="1781"/>
                  </a:lnTo>
                  <a:lnTo>
                    <a:pt x="1517" y="1781"/>
                  </a:lnTo>
                  <a:lnTo>
                    <a:pt x="1521" y="1781"/>
                  </a:lnTo>
                  <a:lnTo>
                    <a:pt x="1521" y="1781"/>
                  </a:lnTo>
                  <a:lnTo>
                    <a:pt x="1525" y="1783"/>
                  </a:lnTo>
                  <a:lnTo>
                    <a:pt x="1528" y="1785"/>
                  </a:lnTo>
                  <a:lnTo>
                    <a:pt x="1533" y="1791"/>
                  </a:lnTo>
                  <a:lnTo>
                    <a:pt x="1535" y="1798"/>
                  </a:lnTo>
                  <a:lnTo>
                    <a:pt x="1535" y="1802"/>
                  </a:lnTo>
                  <a:lnTo>
                    <a:pt x="1535" y="1807"/>
                  </a:lnTo>
                  <a:lnTo>
                    <a:pt x="1535" y="1807"/>
                  </a:lnTo>
                  <a:lnTo>
                    <a:pt x="1533" y="1809"/>
                  </a:lnTo>
                  <a:lnTo>
                    <a:pt x="1532" y="1813"/>
                  </a:lnTo>
                  <a:lnTo>
                    <a:pt x="1525" y="1819"/>
                  </a:lnTo>
                  <a:lnTo>
                    <a:pt x="1519" y="1821"/>
                  </a:lnTo>
                  <a:lnTo>
                    <a:pt x="1515" y="1821"/>
                  </a:lnTo>
                  <a:lnTo>
                    <a:pt x="1510" y="1820"/>
                  </a:lnTo>
                  <a:close/>
                  <a:moveTo>
                    <a:pt x="1532" y="1742"/>
                  </a:moveTo>
                  <a:lnTo>
                    <a:pt x="1532" y="1742"/>
                  </a:lnTo>
                  <a:lnTo>
                    <a:pt x="1528" y="1741"/>
                  </a:lnTo>
                  <a:lnTo>
                    <a:pt x="1525" y="1738"/>
                  </a:lnTo>
                  <a:lnTo>
                    <a:pt x="1520" y="1733"/>
                  </a:lnTo>
                  <a:lnTo>
                    <a:pt x="1517" y="1725"/>
                  </a:lnTo>
                  <a:lnTo>
                    <a:pt x="1517" y="1721"/>
                  </a:lnTo>
                  <a:lnTo>
                    <a:pt x="1519" y="1717"/>
                  </a:lnTo>
                  <a:lnTo>
                    <a:pt x="1519" y="1717"/>
                  </a:lnTo>
                  <a:lnTo>
                    <a:pt x="1520" y="1713"/>
                  </a:lnTo>
                  <a:lnTo>
                    <a:pt x="1521" y="1709"/>
                  </a:lnTo>
                  <a:lnTo>
                    <a:pt x="1528" y="1705"/>
                  </a:lnTo>
                  <a:lnTo>
                    <a:pt x="1535" y="1703"/>
                  </a:lnTo>
                  <a:lnTo>
                    <a:pt x="1539" y="1703"/>
                  </a:lnTo>
                  <a:lnTo>
                    <a:pt x="1543" y="1703"/>
                  </a:lnTo>
                  <a:lnTo>
                    <a:pt x="1543" y="1703"/>
                  </a:lnTo>
                  <a:lnTo>
                    <a:pt x="1547" y="1704"/>
                  </a:lnTo>
                  <a:lnTo>
                    <a:pt x="1550" y="1707"/>
                  </a:lnTo>
                  <a:lnTo>
                    <a:pt x="1555" y="1712"/>
                  </a:lnTo>
                  <a:lnTo>
                    <a:pt x="1558" y="1720"/>
                  </a:lnTo>
                  <a:lnTo>
                    <a:pt x="1558" y="1724"/>
                  </a:lnTo>
                  <a:lnTo>
                    <a:pt x="1556" y="1728"/>
                  </a:lnTo>
                  <a:lnTo>
                    <a:pt x="1556" y="1728"/>
                  </a:lnTo>
                  <a:lnTo>
                    <a:pt x="1555" y="1731"/>
                  </a:lnTo>
                  <a:lnTo>
                    <a:pt x="1554" y="1735"/>
                  </a:lnTo>
                  <a:lnTo>
                    <a:pt x="1547" y="1741"/>
                  </a:lnTo>
                  <a:lnTo>
                    <a:pt x="1539" y="1742"/>
                  </a:lnTo>
                  <a:lnTo>
                    <a:pt x="1535" y="1743"/>
                  </a:lnTo>
                  <a:lnTo>
                    <a:pt x="1532" y="1742"/>
                  </a:lnTo>
                  <a:close/>
                  <a:moveTo>
                    <a:pt x="1554" y="1664"/>
                  </a:moveTo>
                  <a:lnTo>
                    <a:pt x="1554" y="1664"/>
                  </a:lnTo>
                  <a:lnTo>
                    <a:pt x="1550" y="1661"/>
                  </a:lnTo>
                  <a:lnTo>
                    <a:pt x="1547" y="1660"/>
                  </a:lnTo>
                  <a:lnTo>
                    <a:pt x="1542" y="1653"/>
                  </a:lnTo>
                  <a:lnTo>
                    <a:pt x="1539" y="1647"/>
                  </a:lnTo>
                  <a:lnTo>
                    <a:pt x="1539" y="1643"/>
                  </a:lnTo>
                  <a:lnTo>
                    <a:pt x="1541" y="1639"/>
                  </a:lnTo>
                  <a:lnTo>
                    <a:pt x="1541" y="1639"/>
                  </a:lnTo>
                  <a:lnTo>
                    <a:pt x="1542" y="1635"/>
                  </a:lnTo>
                  <a:lnTo>
                    <a:pt x="1543" y="1631"/>
                  </a:lnTo>
                  <a:lnTo>
                    <a:pt x="1550" y="1626"/>
                  </a:lnTo>
                  <a:lnTo>
                    <a:pt x="1556" y="1624"/>
                  </a:lnTo>
                  <a:lnTo>
                    <a:pt x="1561" y="1624"/>
                  </a:lnTo>
                  <a:lnTo>
                    <a:pt x="1565" y="1625"/>
                  </a:lnTo>
                  <a:lnTo>
                    <a:pt x="1565" y="1625"/>
                  </a:lnTo>
                  <a:lnTo>
                    <a:pt x="1569" y="1626"/>
                  </a:lnTo>
                  <a:lnTo>
                    <a:pt x="1572" y="1629"/>
                  </a:lnTo>
                  <a:lnTo>
                    <a:pt x="1577" y="1634"/>
                  </a:lnTo>
                  <a:lnTo>
                    <a:pt x="1580" y="1642"/>
                  </a:lnTo>
                  <a:lnTo>
                    <a:pt x="1580" y="1646"/>
                  </a:lnTo>
                  <a:lnTo>
                    <a:pt x="1578" y="1650"/>
                  </a:lnTo>
                  <a:lnTo>
                    <a:pt x="1578" y="1650"/>
                  </a:lnTo>
                  <a:lnTo>
                    <a:pt x="1577" y="1653"/>
                  </a:lnTo>
                  <a:lnTo>
                    <a:pt x="1576" y="1656"/>
                  </a:lnTo>
                  <a:lnTo>
                    <a:pt x="1569" y="1661"/>
                  </a:lnTo>
                  <a:lnTo>
                    <a:pt x="1561" y="1664"/>
                  </a:lnTo>
                  <a:lnTo>
                    <a:pt x="1558" y="1664"/>
                  </a:lnTo>
                  <a:lnTo>
                    <a:pt x="1554" y="1664"/>
                  </a:lnTo>
                  <a:close/>
                  <a:moveTo>
                    <a:pt x="1576" y="1585"/>
                  </a:moveTo>
                  <a:lnTo>
                    <a:pt x="1576" y="1585"/>
                  </a:lnTo>
                  <a:lnTo>
                    <a:pt x="1572" y="1583"/>
                  </a:lnTo>
                  <a:lnTo>
                    <a:pt x="1569" y="1581"/>
                  </a:lnTo>
                  <a:lnTo>
                    <a:pt x="1564" y="1576"/>
                  </a:lnTo>
                  <a:lnTo>
                    <a:pt x="1561" y="1568"/>
                  </a:lnTo>
                  <a:lnTo>
                    <a:pt x="1561" y="1564"/>
                  </a:lnTo>
                  <a:lnTo>
                    <a:pt x="1561" y="1560"/>
                  </a:lnTo>
                  <a:lnTo>
                    <a:pt x="1561" y="1560"/>
                  </a:lnTo>
                  <a:lnTo>
                    <a:pt x="1564" y="1556"/>
                  </a:lnTo>
                  <a:lnTo>
                    <a:pt x="1565" y="1553"/>
                  </a:lnTo>
                  <a:lnTo>
                    <a:pt x="1572" y="1548"/>
                  </a:lnTo>
                  <a:lnTo>
                    <a:pt x="1578" y="1546"/>
                  </a:lnTo>
                  <a:lnTo>
                    <a:pt x="1582" y="1546"/>
                  </a:lnTo>
                  <a:lnTo>
                    <a:pt x="1587" y="1546"/>
                  </a:lnTo>
                  <a:lnTo>
                    <a:pt x="1587" y="1546"/>
                  </a:lnTo>
                  <a:lnTo>
                    <a:pt x="1590" y="1548"/>
                  </a:lnTo>
                  <a:lnTo>
                    <a:pt x="1594" y="1550"/>
                  </a:lnTo>
                  <a:lnTo>
                    <a:pt x="1599" y="1556"/>
                  </a:lnTo>
                  <a:lnTo>
                    <a:pt x="1602" y="1563"/>
                  </a:lnTo>
                  <a:lnTo>
                    <a:pt x="1602" y="1566"/>
                  </a:lnTo>
                  <a:lnTo>
                    <a:pt x="1600" y="1572"/>
                  </a:lnTo>
                  <a:lnTo>
                    <a:pt x="1600" y="1572"/>
                  </a:lnTo>
                  <a:lnTo>
                    <a:pt x="1599" y="1574"/>
                  </a:lnTo>
                  <a:lnTo>
                    <a:pt x="1597" y="1578"/>
                  </a:lnTo>
                  <a:lnTo>
                    <a:pt x="1591" y="1583"/>
                  </a:lnTo>
                  <a:lnTo>
                    <a:pt x="1584" y="1586"/>
                  </a:lnTo>
                  <a:lnTo>
                    <a:pt x="1580" y="1586"/>
                  </a:lnTo>
                  <a:lnTo>
                    <a:pt x="1576" y="1585"/>
                  </a:lnTo>
                  <a:close/>
                  <a:moveTo>
                    <a:pt x="1598" y="1507"/>
                  </a:moveTo>
                  <a:lnTo>
                    <a:pt x="1598" y="1507"/>
                  </a:lnTo>
                  <a:lnTo>
                    <a:pt x="1594" y="1505"/>
                  </a:lnTo>
                  <a:lnTo>
                    <a:pt x="1591" y="1503"/>
                  </a:lnTo>
                  <a:lnTo>
                    <a:pt x="1586" y="1498"/>
                  </a:lnTo>
                  <a:lnTo>
                    <a:pt x="1584" y="1490"/>
                  </a:lnTo>
                  <a:lnTo>
                    <a:pt x="1584" y="1486"/>
                  </a:lnTo>
                  <a:lnTo>
                    <a:pt x="1584" y="1482"/>
                  </a:lnTo>
                  <a:lnTo>
                    <a:pt x="1584" y="1482"/>
                  </a:lnTo>
                  <a:lnTo>
                    <a:pt x="1585" y="1478"/>
                  </a:lnTo>
                  <a:lnTo>
                    <a:pt x="1587" y="1474"/>
                  </a:lnTo>
                  <a:lnTo>
                    <a:pt x="1594" y="1469"/>
                  </a:lnTo>
                  <a:lnTo>
                    <a:pt x="1600" y="1468"/>
                  </a:lnTo>
                  <a:lnTo>
                    <a:pt x="1604" y="1468"/>
                  </a:lnTo>
                  <a:lnTo>
                    <a:pt x="1608" y="1468"/>
                  </a:lnTo>
                  <a:lnTo>
                    <a:pt x="1608" y="1468"/>
                  </a:lnTo>
                  <a:lnTo>
                    <a:pt x="1612" y="1469"/>
                  </a:lnTo>
                  <a:lnTo>
                    <a:pt x="1616" y="1472"/>
                  </a:lnTo>
                  <a:lnTo>
                    <a:pt x="1621" y="1477"/>
                  </a:lnTo>
                  <a:lnTo>
                    <a:pt x="1624" y="1485"/>
                  </a:lnTo>
                  <a:lnTo>
                    <a:pt x="1624" y="1488"/>
                  </a:lnTo>
                  <a:lnTo>
                    <a:pt x="1623" y="1492"/>
                  </a:lnTo>
                  <a:lnTo>
                    <a:pt x="1623" y="1492"/>
                  </a:lnTo>
                  <a:lnTo>
                    <a:pt x="1621" y="1496"/>
                  </a:lnTo>
                  <a:lnTo>
                    <a:pt x="1619" y="1500"/>
                  </a:lnTo>
                  <a:lnTo>
                    <a:pt x="1613" y="1505"/>
                  </a:lnTo>
                  <a:lnTo>
                    <a:pt x="1606" y="1507"/>
                  </a:lnTo>
                  <a:lnTo>
                    <a:pt x="1602" y="1507"/>
                  </a:lnTo>
                  <a:lnTo>
                    <a:pt x="1598" y="1507"/>
                  </a:lnTo>
                  <a:close/>
                  <a:moveTo>
                    <a:pt x="1620" y="1429"/>
                  </a:moveTo>
                  <a:lnTo>
                    <a:pt x="1620" y="1429"/>
                  </a:lnTo>
                  <a:lnTo>
                    <a:pt x="1616" y="1426"/>
                  </a:lnTo>
                  <a:lnTo>
                    <a:pt x="1612" y="1425"/>
                  </a:lnTo>
                  <a:lnTo>
                    <a:pt x="1608" y="1418"/>
                  </a:lnTo>
                  <a:lnTo>
                    <a:pt x="1606" y="1412"/>
                  </a:lnTo>
                  <a:lnTo>
                    <a:pt x="1606" y="1408"/>
                  </a:lnTo>
                  <a:lnTo>
                    <a:pt x="1606" y="1403"/>
                  </a:lnTo>
                  <a:lnTo>
                    <a:pt x="1606" y="1403"/>
                  </a:lnTo>
                  <a:lnTo>
                    <a:pt x="1607" y="1400"/>
                  </a:lnTo>
                  <a:lnTo>
                    <a:pt x="1610" y="1396"/>
                  </a:lnTo>
                  <a:lnTo>
                    <a:pt x="1616" y="1391"/>
                  </a:lnTo>
                  <a:lnTo>
                    <a:pt x="1623" y="1388"/>
                  </a:lnTo>
                  <a:lnTo>
                    <a:pt x="1626" y="1388"/>
                  </a:lnTo>
                  <a:lnTo>
                    <a:pt x="1630" y="1390"/>
                  </a:lnTo>
                  <a:lnTo>
                    <a:pt x="1630" y="1390"/>
                  </a:lnTo>
                  <a:lnTo>
                    <a:pt x="1634" y="1391"/>
                  </a:lnTo>
                  <a:lnTo>
                    <a:pt x="1638" y="1394"/>
                  </a:lnTo>
                  <a:lnTo>
                    <a:pt x="1643" y="1399"/>
                  </a:lnTo>
                  <a:lnTo>
                    <a:pt x="1646" y="1407"/>
                  </a:lnTo>
                  <a:lnTo>
                    <a:pt x="1646" y="1410"/>
                  </a:lnTo>
                  <a:lnTo>
                    <a:pt x="1645" y="1414"/>
                  </a:lnTo>
                  <a:lnTo>
                    <a:pt x="1645" y="1414"/>
                  </a:lnTo>
                  <a:lnTo>
                    <a:pt x="1643" y="1418"/>
                  </a:lnTo>
                  <a:lnTo>
                    <a:pt x="1641" y="1421"/>
                  </a:lnTo>
                  <a:lnTo>
                    <a:pt x="1636" y="1426"/>
                  </a:lnTo>
                  <a:lnTo>
                    <a:pt x="1628" y="1429"/>
                  </a:lnTo>
                  <a:lnTo>
                    <a:pt x="1624" y="1429"/>
                  </a:lnTo>
                  <a:lnTo>
                    <a:pt x="1620" y="1429"/>
                  </a:lnTo>
                  <a:close/>
                  <a:moveTo>
                    <a:pt x="1642" y="1349"/>
                  </a:moveTo>
                  <a:lnTo>
                    <a:pt x="1642" y="1349"/>
                  </a:lnTo>
                  <a:lnTo>
                    <a:pt x="1638" y="1348"/>
                  </a:lnTo>
                  <a:lnTo>
                    <a:pt x="1634" y="1345"/>
                  </a:lnTo>
                  <a:lnTo>
                    <a:pt x="1630" y="1340"/>
                  </a:lnTo>
                  <a:lnTo>
                    <a:pt x="1628" y="1332"/>
                  </a:lnTo>
                  <a:lnTo>
                    <a:pt x="1628" y="1329"/>
                  </a:lnTo>
                  <a:lnTo>
                    <a:pt x="1628" y="1325"/>
                  </a:lnTo>
                  <a:lnTo>
                    <a:pt x="1628" y="1325"/>
                  </a:lnTo>
                  <a:lnTo>
                    <a:pt x="1629" y="1321"/>
                  </a:lnTo>
                  <a:lnTo>
                    <a:pt x="1632" y="1318"/>
                  </a:lnTo>
                  <a:lnTo>
                    <a:pt x="1637" y="1313"/>
                  </a:lnTo>
                  <a:lnTo>
                    <a:pt x="1645" y="1310"/>
                  </a:lnTo>
                  <a:lnTo>
                    <a:pt x="1649" y="1310"/>
                  </a:lnTo>
                  <a:lnTo>
                    <a:pt x="1652" y="1310"/>
                  </a:lnTo>
                  <a:lnTo>
                    <a:pt x="1652" y="1310"/>
                  </a:lnTo>
                  <a:lnTo>
                    <a:pt x="1656" y="1313"/>
                  </a:lnTo>
                  <a:lnTo>
                    <a:pt x="1660" y="1314"/>
                  </a:lnTo>
                  <a:lnTo>
                    <a:pt x="1665" y="1321"/>
                  </a:lnTo>
                  <a:lnTo>
                    <a:pt x="1667" y="1327"/>
                  </a:lnTo>
                  <a:lnTo>
                    <a:pt x="1668" y="1331"/>
                  </a:lnTo>
                  <a:lnTo>
                    <a:pt x="1667" y="1335"/>
                  </a:lnTo>
                  <a:lnTo>
                    <a:pt x="1667" y="1335"/>
                  </a:lnTo>
                  <a:lnTo>
                    <a:pt x="1665" y="1339"/>
                  </a:lnTo>
                  <a:lnTo>
                    <a:pt x="1663" y="1343"/>
                  </a:lnTo>
                  <a:lnTo>
                    <a:pt x="1658" y="1348"/>
                  </a:lnTo>
                  <a:lnTo>
                    <a:pt x="1650" y="1351"/>
                  </a:lnTo>
                  <a:lnTo>
                    <a:pt x="1646" y="1351"/>
                  </a:lnTo>
                  <a:lnTo>
                    <a:pt x="1642" y="1349"/>
                  </a:lnTo>
                  <a:close/>
                  <a:moveTo>
                    <a:pt x="1664" y="1271"/>
                  </a:moveTo>
                  <a:lnTo>
                    <a:pt x="1664" y="1271"/>
                  </a:lnTo>
                  <a:lnTo>
                    <a:pt x="1660" y="1270"/>
                  </a:lnTo>
                  <a:lnTo>
                    <a:pt x="1656" y="1267"/>
                  </a:lnTo>
                  <a:lnTo>
                    <a:pt x="1651" y="1262"/>
                  </a:lnTo>
                  <a:lnTo>
                    <a:pt x="1650" y="1255"/>
                  </a:lnTo>
                  <a:lnTo>
                    <a:pt x="1649" y="1251"/>
                  </a:lnTo>
                  <a:lnTo>
                    <a:pt x="1650" y="1247"/>
                  </a:lnTo>
                  <a:lnTo>
                    <a:pt x="1650" y="1247"/>
                  </a:lnTo>
                  <a:lnTo>
                    <a:pt x="1651" y="1243"/>
                  </a:lnTo>
                  <a:lnTo>
                    <a:pt x="1654" y="1239"/>
                  </a:lnTo>
                  <a:lnTo>
                    <a:pt x="1659" y="1234"/>
                  </a:lnTo>
                  <a:lnTo>
                    <a:pt x="1667" y="1232"/>
                  </a:lnTo>
                  <a:lnTo>
                    <a:pt x="1671" y="1231"/>
                  </a:lnTo>
                  <a:lnTo>
                    <a:pt x="1674" y="1232"/>
                  </a:lnTo>
                  <a:lnTo>
                    <a:pt x="1674" y="1232"/>
                  </a:lnTo>
                  <a:lnTo>
                    <a:pt x="1678" y="1234"/>
                  </a:lnTo>
                  <a:lnTo>
                    <a:pt x="1682" y="1236"/>
                  </a:lnTo>
                  <a:lnTo>
                    <a:pt x="1686" y="1242"/>
                  </a:lnTo>
                  <a:lnTo>
                    <a:pt x="1689" y="1249"/>
                  </a:lnTo>
                  <a:lnTo>
                    <a:pt x="1689" y="1253"/>
                  </a:lnTo>
                  <a:lnTo>
                    <a:pt x="1689" y="1257"/>
                  </a:lnTo>
                  <a:lnTo>
                    <a:pt x="1689" y="1257"/>
                  </a:lnTo>
                  <a:lnTo>
                    <a:pt x="1687" y="1261"/>
                  </a:lnTo>
                  <a:lnTo>
                    <a:pt x="1685" y="1265"/>
                  </a:lnTo>
                  <a:lnTo>
                    <a:pt x="1680" y="1269"/>
                  </a:lnTo>
                  <a:lnTo>
                    <a:pt x="1672" y="1271"/>
                  </a:lnTo>
                  <a:lnTo>
                    <a:pt x="1668" y="1271"/>
                  </a:lnTo>
                  <a:lnTo>
                    <a:pt x="1664" y="1271"/>
                  </a:lnTo>
                  <a:close/>
                  <a:moveTo>
                    <a:pt x="1686" y="1193"/>
                  </a:moveTo>
                  <a:lnTo>
                    <a:pt x="1686" y="1193"/>
                  </a:lnTo>
                  <a:lnTo>
                    <a:pt x="1682" y="1191"/>
                  </a:lnTo>
                  <a:lnTo>
                    <a:pt x="1678" y="1190"/>
                  </a:lnTo>
                  <a:lnTo>
                    <a:pt x="1673" y="1183"/>
                  </a:lnTo>
                  <a:lnTo>
                    <a:pt x="1671" y="1177"/>
                  </a:lnTo>
                  <a:lnTo>
                    <a:pt x="1671" y="1173"/>
                  </a:lnTo>
                  <a:lnTo>
                    <a:pt x="1672" y="1167"/>
                  </a:lnTo>
                  <a:lnTo>
                    <a:pt x="1672" y="1167"/>
                  </a:lnTo>
                  <a:lnTo>
                    <a:pt x="1673" y="1165"/>
                  </a:lnTo>
                  <a:lnTo>
                    <a:pt x="1676" y="1161"/>
                  </a:lnTo>
                  <a:lnTo>
                    <a:pt x="1681" y="1156"/>
                  </a:lnTo>
                  <a:lnTo>
                    <a:pt x="1689" y="1153"/>
                  </a:lnTo>
                  <a:lnTo>
                    <a:pt x="1693" y="1153"/>
                  </a:lnTo>
                  <a:lnTo>
                    <a:pt x="1697" y="1154"/>
                  </a:lnTo>
                  <a:lnTo>
                    <a:pt x="1697" y="1154"/>
                  </a:lnTo>
                  <a:lnTo>
                    <a:pt x="1700" y="1156"/>
                  </a:lnTo>
                  <a:lnTo>
                    <a:pt x="1703" y="1157"/>
                  </a:lnTo>
                  <a:lnTo>
                    <a:pt x="1708" y="1164"/>
                  </a:lnTo>
                  <a:lnTo>
                    <a:pt x="1711" y="1171"/>
                  </a:lnTo>
                  <a:lnTo>
                    <a:pt x="1711" y="1175"/>
                  </a:lnTo>
                  <a:lnTo>
                    <a:pt x="1711" y="1179"/>
                  </a:lnTo>
                  <a:lnTo>
                    <a:pt x="1711" y="1179"/>
                  </a:lnTo>
                  <a:lnTo>
                    <a:pt x="1710" y="1183"/>
                  </a:lnTo>
                  <a:lnTo>
                    <a:pt x="1707" y="1186"/>
                  </a:lnTo>
                  <a:lnTo>
                    <a:pt x="1700" y="1191"/>
                  </a:lnTo>
                  <a:lnTo>
                    <a:pt x="1694" y="1193"/>
                  </a:lnTo>
                  <a:lnTo>
                    <a:pt x="1690" y="1193"/>
                  </a:lnTo>
                  <a:lnTo>
                    <a:pt x="1686" y="1193"/>
                  </a:lnTo>
                  <a:close/>
                  <a:moveTo>
                    <a:pt x="1708" y="1114"/>
                  </a:moveTo>
                  <a:lnTo>
                    <a:pt x="1708" y="1114"/>
                  </a:lnTo>
                  <a:lnTo>
                    <a:pt x="1704" y="1113"/>
                  </a:lnTo>
                  <a:lnTo>
                    <a:pt x="1700" y="1110"/>
                  </a:lnTo>
                  <a:lnTo>
                    <a:pt x="1695" y="1105"/>
                  </a:lnTo>
                  <a:lnTo>
                    <a:pt x="1693" y="1097"/>
                  </a:lnTo>
                  <a:lnTo>
                    <a:pt x="1693" y="1093"/>
                  </a:lnTo>
                  <a:lnTo>
                    <a:pt x="1694" y="1089"/>
                  </a:lnTo>
                  <a:lnTo>
                    <a:pt x="1694" y="1089"/>
                  </a:lnTo>
                  <a:lnTo>
                    <a:pt x="1695" y="1086"/>
                  </a:lnTo>
                  <a:lnTo>
                    <a:pt x="1698" y="1083"/>
                  </a:lnTo>
                  <a:lnTo>
                    <a:pt x="1703" y="1078"/>
                  </a:lnTo>
                  <a:lnTo>
                    <a:pt x="1711" y="1075"/>
                  </a:lnTo>
                  <a:lnTo>
                    <a:pt x="1715" y="1075"/>
                  </a:lnTo>
                  <a:lnTo>
                    <a:pt x="1719" y="1075"/>
                  </a:lnTo>
                  <a:lnTo>
                    <a:pt x="1719" y="1075"/>
                  </a:lnTo>
                  <a:lnTo>
                    <a:pt x="1723" y="1076"/>
                  </a:lnTo>
                  <a:lnTo>
                    <a:pt x="1725" y="1079"/>
                  </a:lnTo>
                  <a:lnTo>
                    <a:pt x="1730" y="1086"/>
                  </a:lnTo>
                  <a:lnTo>
                    <a:pt x="1733" y="1092"/>
                  </a:lnTo>
                  <a:lnTo>
                    <a:pt x="1733" y="1096"/>
                  </a:lnTo>
                  <a:lnTo>
                    <a:pt x="1733" y="1100"/>
                  </a:lnTo>
                  <a:lnTo>
                    <a:pt x="1733" y="1100"/>
                  </a:lnTo>
                  <a:lnTo>
                    <a:pt x="1732" y="1104"/>
                  </a:lnTo>
                  <a:lnTo>
                    <a:pt x="1729" y="1108"/>
                  </a:lnTo>
                  <a:lnTo>
                    <a:pt x="1723" y="1113"/>
                  </a:lnTo>
                  <a:lnTo>
                    <a:pt x="1716" y="1115"/>
                  </a:lnTo>
                  <a:lnTo>
                    <a:pt x="1712" y="1115"/>
                  </a:lnTo>
                  <a:lnTo>
                    <a:pt x="1708" y="1114"/>
                  </a:lnTo>
                  <a:close/>
                  <a:moveTo>
                    <a:pt x="1729" y="1036"/>
                  </a:moveTo>
                  <a:lnTo>
                    <a:pt x="1729" y="1036"/>
                  </a:lnTo>
                  <a:lnTo>
                    <a:pt x="1726" y="1035"/>
                  </a:lnTo>
                  <a:lnTo>
                    <a:pt x="1723" y="1032"/>
                  </a:lnTo>
                  <a:lnTo>
                    <a:pt x="1717" y="1027"/>
                  </a:lnTo>
                  <a:lnTo>
                    <a:pt x="1715" y="1019"/>
                  </a:lnTo>
                  <a:lnTo>
                    <a:pt x="1715" y="1015"/>
                  </a:lnTo>
                  <a:lnTo>
                    <a:pt x="1716" y="1011"/>
                  </a:lnTo>
                  <a:lnTo>
                    <a:pt x="1716" y="1011"/>
                  </a:lnTo>
                  <a:lnTo>
                    <a:pt x="1717" y="1008"/>
                  </a:lnTo>
                  <a:lnTo>
                    <a:pt x="1719" y="1004"/>
                  </a:lnTo>
                  <a:lnTo>
                    <a:pt x="1725" y="998"/>
                  </a:lnTo>
                  <a:lnTo>
                    <a:pt x="1733" y="997"/>
                  </a:lnTo>
                  <a:lnTo>
                    <a:pt x="1737" y="996"/>
                  </a:lnTo>
                  <a:lnTo>
                    <a:pt x="1741" y="997"/>
                  </a:lnTo>
                  <a:lnTo>
                    <a:pt x="1741" y="997"/>
                  </a:lnTo>
                  <a:lnTo>
                    <a:pt x="1745" y="998"/>
                  </a:lnTo>
                  <a:lnTo>
                    <a:pt x="1747" y="1001"/>
                  </a:lnTo>
                  <a:lnTo>
                    <a:pt x="1752" y="1006"/>
                  </a:lnTo>
                  <a:lnTo>
                    <a:pt x="1755" y="1014"/>
                  </a:lnTo>
                  <a:lnTo>
                    <a:pt x="1755" y="1018"/>
                  </a:lnTo>
                  <a:lnTo>
                    <a:pt x="1755" y="1022"/>
                  </a:lnTo>
                  <a:lnTo>
                    <a:pt x="1755" y="1022"/>
                  </a:lnTo>
                  <a:lnTo>
                    <a:pt x="1752" y="1026"/>
                  </a:lnTo>
                  <a:lnTo>
                    <a:pt x="1751" y="1030"/>
                  </a:lnTo>
                  <a:lnTo>
                    <a:pt x="1745" y="1034"/>
                  </a:lnTo>
                  <a:lnTo>
                    <a:pt x="1738" y="1036"/>
                  </a:lnTo>
                  <a:lnTo>
                    <a:pt x="1734" y="1036"/>
                  </a:lnTo>
                  <a:lnTo>
                    <a:pt x="1729" y="1036"/>
                  </a:lnTo>
                  <a:close/>
                  <a:moveTo>
                    <a:pt x="1751" y="957"/>
                  </a:moveTo>
                  <a:lnTo>
                    <a:pt x="1751" y="957"/>
                  </a:lnTo>
                  <a:lnTo>
                    <a:pt x="1747" y="956"/>
                  </a:lnTo>
                  <a:lnTo>
                    <a:pt x="1745" y="954"/>
                  </a:lnTo>
                  <a:lnTo>
                    <a:pt x="1739" y="948"/>
                  </a:lnTo>
                  <a:lnTo>
                    <a:pt x="1737" y="941"/>
                  </a:lnTo>
                  <a:lnTo>
                    <a:pt x="1737" y="937"/>
                  </a:lnTo>
                  <a:lnTo>
                    <a:pt x="1738" y="932"/>
                  </a:lnTo>
                  <a:lnTo>
                    <a:pt x="1738" y="932"/>
                  </a:lnTo>
                  <a:lnTo>
                    <a:pt x="1739" y="928"/>
                  </a:lnTo>
                  <a:lnTo>
                    <a:pt x="1741" y="926"/>
                  </a:lnTo>
                  <a:lnTo>
                    <a:pt x="1747" y="920"/>
                  </a:lnTo>
                  <a:lnTo>
                    <a:pt x="1755" y="918"/>
                  </a:lnTo>
                  <a:lnTo>
                    <a:pt x="1759" y="918"/>
                  </a:lnTo>
                  <a:lnTo>
                    <a:pt x="1763" y="919"/>
                  </a:lnTo>
                  <a:lnTo>
                    <a:pt x="1763" y="919"/>
                  </a:lnTo>
                  <a:lnTo>
                    <a:pt x="1767" y="920"/>
                  </a:lnTo>
                  <a:lnTo>
                    <a:pt x="1769" y="922"/>
                  </a:lnTo>
                  <a:lnTo>
                    <a:pt x="1775" y="928"/>
                  </a:lnTo>
                  <a:lnTo>
                    <a:pt x="1777" y="936"/>
                  </a:lnTo>
                  <a:lnTo>
                    <a:pt x="1777" y="940"/>
                  </a:lnTo>
                  <a:lnTo>
                    <a:pt x="1776" y="944"/>
                  </a:lnTo>
                  <a:lnTo>
                    <a:pt x="1776" y="944"/>
                  </a:lnTo>
                  <a:lnTo>
                    <a:pt x="1775" y="948"/>
                  </a:lnTo>
                  <a:lnTo>
                    <a:pt x="1773" y="950"/>
                  </a:lnTo>
                  <a:lnTo>
                    <a:pt x="1767" y="956"/>
                  </a:lnTo>
                  <a:lnTo>
                    <a:pt x="1759" y="958"/>
                  </a:lnTo>
                  <a:lnTo>
                    <a:pt x="1755" y="958"/>
                  </a:lnTo>
                  <a:lnTo>
                    <a:pt x="1751" y="957"/>
                  </a:lnTo>
                  <a:close/>
                  <a:moveTo>
                    <a:pt x="1773" y="879"/>
                  </a:moveTo>
                  <a:lnTo>
                    <a:pt x="1773" y="879"/>
                  </a:lnTo>
                  <a:lnTo>
                    <a:pt x="1769" y="878"/>
                  </a:lnTo>
                  <a:lnTo>
                    <a:pt x="1767" y="875"/>
                  </a:lnTo>
                  <a:lnTo>
                    <a:pt x="1762" y="870"/>
                  </a:lnTo>
                  <a:lnTo>
                    <a:pt x="1759" y="862"/>
                  </a:lnTo>
                  <a:lnTo>
                    <a:pt x="1759" y="858"/>
                  </a:lnTo>
                  <a:lnTo>
                    <a:pt x="1759" y="854"/>
                  </a:lnTo>
                  <a:lnTo>
                    <a:pt x="1759" y="854"/>
                  </a:lnTo>
                  <a:lnTo>
                    <a:pt x="1762" y="850"/>
                  </a:lnTo>
                  <a:lnTo>
                    <a:pt x="1763" y="848"/>
                  </a:lnTo>
                  <a:lnTo>
                    <a:pt x="1769" y="843"/>
                  </a:lnTo>
                  <a:lnTo>
                    <a:pt x="1776" y="840"/>
                  </a:lnTo>
                  <a:lnTo>
                    <a:pt x="1780" y="840"/>
                  </a:lnTo>
                  <a:lnTo>
                    <a:pt x="1785" y="840"/>
                  </a:lnTo>
                  <a:lnTo>
                    <a:pt x="1785" y="840"/>
                  </a:lnTo>
                  <a:lnTo>
                    <a:pt x="1789" y="841"/>
                  </a:lnTo>
                  <a:lnTo>
                    <a:pt x="1791" y="844"/>
                  </a:lnTo>
                  <a:lnTo>
                    <a:pt x="1797" y="850"/>
                  </a:lnTo>
                  <a:lnTo>
                    <a:pt x="1799" y="857"/>
                  </a:lnTo>
                  <a:lnTo>
                    <a:pt x="1799" y="861"/>
                  </a:lnTo>
                  <a:lnTo>
                    <a:pt x="1798" y="865"/>
                  </a:lnTo>
                  <a:lnTo>
                    <a:pt x="1798" y="865"/>
                  </a:lnTo>
                  <a:lnTo>
                    <a:pt x="1797" y="869"/>
                  </a:lnTo>
                  <a:lnTo>
                    <a:pt x="1795" y="872"/>
                  </a:lnTo>
                  <a:lnTo>
                    <a:pt x="1789" y="878"/>
                  </a:lnTo>
                  <a:lnTo>
                    <a:pt x="1781" y="880"/>
                  </a:lnTo>
                  <a:lnTo>
                    <a:pt x="1777" y="880"/>
                  </a:lnTo>
                  <a:lnTo>
                    <a:pt x="1773" y="879"/>
                  </a:lnTo>
                  <a:close/>
                  <a:moveTo>
                    <a:pt x="1795" y="801"/>
                  </a:moveTo>
                  <a:lnTo>
                    <a:pt x="1795" y="801"/>
                  </a:lnTo>
                  <a:lnTo>
                    <a:pt x="1791" y="800"/>
                  </a:lnTo>
                  <a:lnTo>
                    <a:pt x="1789" y="797"/>
                  </a:lnTo>
                  <a:lnTo>
                    <a:pt x="1784" y="791"/>
                  </a:lnTo>
                  <a:lnTo>
                    <a:pt x="1781" y="784"/>
                  </a:lnTo>
                  <a:lnTo>
                    <a:pt x="1781" y="780"/>
                  </a:lnTo>
                  <a:lnTo>
                    <a:pt x="1781" y="776"/>
                  </a:lnTo>
                  <a:lnTo>
                    <a:pt x="1781" y="776"/>
                  </a:lnTo>
                  <a:lnTo>
                    <a:pt x="1784" y="772"/>
                  </a:lnTo>
                  <a:lnTo>
                    <a:pt x="1785" y="768"/>
                  </a:lnTo>
                  <a:lnTo>
                    <a:pt x="1791" y="763"/>
                  </a:lnTo>
                  <a:lnTo>
                    <a:pt x="1798" y="762"/>
                  </a:lnTo>
                  <a:lnTo>
                    <a:pt x="1802" y="761"/>
                  </a:lnTo>
                  <a:lnTo>
                    <a:pt x="1806" y="762"/>
                  </a:lnTo>
                  <a:lnTo>
                    <a:pt x="1806" y="762"/>
                  </a:lnTo>
                  <a:lnTo>
                    <a:pt x="1810" y="763"/>
                  </a:lnTo>
                  <a:lnTo>
                    <a:pt x="1813" y="766"/>
                  </a:lnTo>
                  <a:lnTo>
                    <a:pt x="1819" y="771"/>
                  </a:lnTo>
                  <a:lnTo>
                    <a:pt x="1821" y="779"/>
                  </a:lnTo>
                  <a:lnTo>
                    <a:pt x="1821" y="783"/>
                  </a:lnTo>
                  <a:lnTo>
                    <a:pt x="1820" y="787"/>
                  </a:lnTo>
                  <a:lnTo>
                    <a:pt x="1820" y="787"/>
                  </a:lnTo>
                  <a:lnTo>
                    <a:pt x="1819" y="791"/>
                  </a:lnTo>
                  <a:lnTo>
                    <a:pt x="1816" y="794"/>
                  </a:lnTo>
                  <a:lnTo>
                    <a:pt x="1811" y="798"/>
                  </a:lnTo>
                  <a:lnTo>
                    <a:pt x="1803" y="801"/>
                  </a:lnTo>
                  <a:lnTo>
                    <a:pt x="1799" y="801"/>
                  </a:lnTo>
                  <a:lnTo>
                    <a:pt x="1795" y="801"/>
                  </a:lnTo>
                  <a:close/>
                  <a:moveTo>
                    <a:pt x="1817" y="722"/>
                  </a:moveTo>
                  <a:lnTo>
                    <a:pt x="1817" y="722"/>
                  </a:lnTo>
                  <a:lnTo>
                    <a:pt x="1813" y="720"/>
                  </a:lnTo>
                  <a:lnTo>
                    <a:pt x="1811" y="719"/>
                  </a:lnTo>
                  <a:lnTo>
                    <a:pt x="1806" y="713"/>
                  </a:lnTo>
                  <a:lnTo>
                    <a:pt x="1803" y="706"/>
                  </a:lnTo>
                  <a:lnTo>
                    <a:pt x="1803" y="701"/>
                  </a:lnTo>
                  <a:lnTo>
                    <a:pt x="1803" y="697"/>
                  </a:lnTo>
                  <a:lnTo>
                    <a:pt x="1803" y="697"/>
                  </a:lnTo>
                  <a:lnTo>
                    <a:pt x="1804" y="693"/>
                  </a:lnTo>
                  <a:lnTo>
                    <a:pt x="1807" y="690"/>
                  </a:lnTo>
                  <a:lnTo>
                    <a:pt x="1813" y="685"/>
                  </a:lnTo>
                  <a:lnTo>
                    <a:pt x="1820" y="683"/>
                  </a:lnTo>
                  <a:lnTo>
                    <a:pt x="1824" y="683"/>
                  </a:lnTo>
                  <a:lnTo>
                    <a:pt x="1828" y="684"/>
                  </a:lnTo>
                  <a:lnTo>
                    <a:pt x="1828" y="684"/>
                  </a:lnTo>
                  <a:lnTo>
                    <a:pt x="1832" y="685"/>
                  </a:lnTo>
                  <a:lnTo>
                    <a:pt x="1836" y="687"/>
                  </a:lnTo>
                  <a:lnTo>
                    <a:pt x="1841" y="693"/>
                  </a:lnTo>
                  <a:lnTo>
                    <a:pt x="1843" y="701"/>
                  </a:lnTo>
                  <a:lnTo>
                    <a:pt x="1843" y="705"/>
                  </a:lnTo>
                  <a:lnTo>
                    <a:pt x="1842" y="709"/>
                  </a:lnTo>
                  <a:lnTo>
                    <a:pt x="1842" y="709"/>
                  </a:lnTo>
                  <a:lnTo>
                    <a:pt x="1841" y="713"/>
                  </a:lnTo>
                  <a:lnTo>
                    <a:pt x="1838" y="715"/>
                  </a:lnTo>
                  <a:lnTo>
                    <a:pt x="1833" y="720"/>
                  </a:lnTo>
                  <a:lnTo>
                    <a:pt x="1825" y="723"/>
                  </a:lnTo>
                  <a:lnTo>
                    <a:pt x="1821" y="723"/>
                  </a:lnTo>
                  <a:lnTo>
                    <a:pt x="1817" y="722"/>
                  </a:lnTo>
                  <a:close/>
                  <a:moveTo>
                    <a:pt x="1839" y="644"/>
                  </a:moveTo>
                  <a:lnTo>
                    <a:pt x="1839" y="644"/>
                  </a:lnTo>
                  <a:lnTo>
                    <a:pt x="1836" y="642"/>
                  </a:lnTo>
                  <a:lnTo>
                    <a:pt x="1832" y="640"/>
                  </a:lnTo>
                  <a:lnTo>
                    <a:pt x="1828" y="635"/>
                  </a:lnTo>
                  <a:lnTo>
                    <a:pt x="1825" y="627"/>
                  </a:lnTo>
                  <a:lnTo>
                    <a:pt x="1825" y="623"/>
                  </a:lnTo>
                  <a:lnTo>
                    <a:pt x="1825" y="619"/>
                  </a:lnTo>
                  <a:lnTo>
                    <a:pt x="1825" y="619"/>
                  </a:lnTo>
                  <a:lnTo>
                    <a:pt x="1826" y="615"/>
                  </a:lnTo>
                  <a:lnTo>
                    <a:pt x="1829" y="612"/>
                  </a:lnTo>
                  <a:lnTo>
                    <a:pt x="1836" y="607"/>
                  </a:lnTo>
                  <a:lnTo>
                    <a:pt x="1842" y="605"/>
                  </a:lnTo>
                  <a:lnTo>
                    <a:pt x="1846" y="605"/>
                  </a:lnTo>
                  <a:lnTo>
                    <a:pt x="1850" y="605"/>
                  </a:lnTo>
                  <a:lnTo>
                    <a:pt x="1850" y="605"/>
                  </a:lnTo>
                  <a:lnTo>
                    <a:pt x="1854" y="606"/>
                  </a:lnTo>
                  <a:lnTo>
                    <a:pt x="1858" y="609"/>
                  </a:lnTo>
                  <a:lnTo>
                    <a:pt x="1863" y="615"/>
                  </a:lnTo>
                  <a:lnTo>
                    <a:pt x="1864" y="622"/>
                  </a:lnTo>
                  <a:lnTo>
                    <a:pt x="1865" y="625"/>
                  </a:lnTo>
                  <a:lnTo>
                    <a:pt x="1864" y="629"/>
                  </a:lnTo>
                  <a:lnTo>
                    <a:pt x="1864" y="629"/>
                  </a:lnTo>
                  <a:lnTo>
                    <a:pt x="1863" y="633"/>
                  </a:lnTo>
                  <a:lnTo>
                    <a:pt x="1860" y="637"/>
                  </a:lnTo>
                  <a:lnTo>
                    <a:pt x="1855" y="642"/>
                  </a:lnTo>
                  <a:lnTo>
                    <a:pt x="1847" y="645"/>
                  </a:lnTo>
                  <a:lnTo>
                    <a:pt x="1843" y="645"/>
                  </a:lnTo>
                  <a:lnTo>
                    <a:pt x="1839" y="644"/>
                  </a:lnTo>
                  <a:close/>
                  <a:moveTo>
                    <a:pt x="1862" y="566"/>
                  </a:moveTo>
                  <a:lnTo>
                    <a:pt x="1862" y="566"/>
                  </a:lnTo>
                  <a:lnTo>
                    <a:pt x="1858" y="564"/>
                  </a:lnTo>
                  <a:lnTo>
                    <a:pt x="1854" y="562"/>
                  </a:lnTo>
                  <a:lnTo>
                    <a:pt x="1849" y="555"/>
                  </a:lnTo>
                  <a:lnTo>
                    <a:pt x="1847" y="549"/>
                  </a:lnTo>
                  <a:lnTo>
                    <a:pt x="1847" y="545"/>
                  </a:lnTo>
                  <a:lnTo>
                    <a:pt x="1847" y="541"/>
                  </a:lnTo>
                  <a:lnTo>
                    <a:pt x="1847" y="541"/>
                  </a:lnTo>
                  <a:lnTo>
                    <a:pt x="1849" y="537"/>
                  </a:lnTo>
                  <a:lnTo>
                    <a:pt x="1851" y="533"/>
                  </a:lnTo>
                  <a:lnTo>
                    <a:pt x="1856" y="528"/>
                  </a:lnTo>
                  <a:lnTo>
                    <a:pt x="1864" y="525"/>
                  </a:lnTo>
                  <a:lnTo>
                    <a:pt x="1868" y="525"/>
                  </a:lnTo>
                  <a:lnTo>
                    <a:pt x="1872" y="527"/>
                  </a:lnTo>
                  <a:lnTo>
                    <a:pt x="1872" y="527"/>
                  </a:lnTo>
                  <a:lnTo>
                    <a:pt x="1876" y="528"/>
                  </a:lnTo>
                  <a:lnTo>
                    <a:pt x="1880" y="531"/>
                  </a:lnTo>
                  <a:lnTo>
                    <a:pt x="1885" y="536"/>
                  </a:lnTo>
                  <a:lnTo>
                    <a:pt x="1886" y="544"/>
                  </a:lnTo>
                  <a:lnTo>
                    <a:pt x="1886" y="547"/>
                  </a:lnTo>
                  <a:lnTo>
                    <a:pt x="1886" y="551"/>
                  </a:lnTo>
                  <a:lnTo>
                    <a:pt x="1886" y="551"/>
                  </a:lnTo>
                  <a:lnTo>
                    <a:pt x="1885" y="555"/>
                  </a:lnTo>
                  <a:lnTo>
                    <a:pt x="1882" y="559"/>
                  </a:lnTo>
                  <a:lnTo>
                    <a:pt x="1877" y="563"/>
                  </a:lnTo>
                  <a:lnTo>
                    <a:pt x="1869" y="566"/>
                  </a:lnTo>
                  <a:lnTo>
                    <a:pt x="1865" y="566"/>
                  </a:lnTo>
                  <a:lnTo>
                    <a:pt x="1862" y="566"/>
                  </a:lnTo>
                  <a:close/>
                  <a:moveTo>
                    <a:pt x="1884" y="486"/>
                  </a:moveTo>
                  <a:lnTo>
                    <a:pt x="1884" y="486"/>
                  </a:lnTo>
                  <a:lnTo>
                    <a:pt x="1880" y="485"/>
                  </a:lnTo>
                  <a:lnTo>
                    <a:pt x="1876" y="484"/>
                  </a:lnTo>
                  <a:lnTo>
                    <a:pt x="1871" y="477"/>
                  </a:lnTo>
                  <a:lnTo>
                    <a:pt x="1869" y="470"/>
                  </a:lnTo>
                  <a:lnTo>
                    <a:pt x="1868" y="466"/>
                  </a:lnTo>
                  <a:lnTo>
                    <a:pt x="1869" y="462"/>
                  </a:lnTo>
                  <a:lnTo>
                    <a:pt x="1869" y="462"/>
                  </a:lnTo>
                  <a:lnTo>
                    <a:pt x="1871" y="458"/>
                  </a:lnTo>
                  <a:lnTo>
                    <a:pt x="1873" y="455"/>
                  </a:lnTo>
                  <a:lnTo>
                    <a:pt x="1878" y="450"/>
                  </a:lnTo>
                  <a:lnTo>
                    <a:pt x="1886" y="447"/>
                  </a:lnTo>
                  <a:lnTo>
                    <a:pt x="1890" y="447"/>
                  </a:lnTo>
                  <a:lnTo>
                    <a:pt x="1894" y="449"/>
                  </a:lnTo>
                  <a:lnTo>
                    <a:pt x="1894" y="449"/>
                  </a:lnTo>
                  <a:lnTo>
                    <a:pt x="1898" y="450"/>
                  </a:lnTo>
                  <a:lnTo>
                    <a:pt x="1902" y="451"/>
                  </a:lnTo>
                  <a:lnTo>
                    <a:pt x="1906" y="458"/>
                  </a:lnTo>
                  <a:lnTo>
                    <a:pt x="1908" y="466"/>
                  </a:lnTo>
                  <a:lnTo>
                    <a:pt x="1908" y="470"/>
                  </a:lnTo>
                  <a:lnTo>
                    <a:pt x="1908" y="473"/>
                  </a:lnTo>
                  <a:lnTo>
                    <a:pt x="1908" y="473"/>
                  </a:lnTo>
                  <a:lnTo>
                    <a:pt x="1907" y="477"/>
                  </a:lnTo>
                  <a:lnTo>
                    <a:pt x="1904" y="480"/>
                  </a:lnTo>
                  <a:lnTo>
                    <a:pt x="1898" y="485"/>
                  </a:lnTo>
                  <a:lnTo>
                    <a:pt x="1891" y="488"/>
                  </a:lnTo>
                  <a:lnTo>
                    <a:pt x="1888" y="488"/>
                  </a:lnTo>
                  <a:lnTo>
                    <a:pt x="1884" y="486"/>
                  </a:lnTo>
                  <a:close/>
                </a:path>
              </a:pathLst>
            </a:custGeom>
            <a:solidFill>
              <a:srgbClr val="808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01" name="Freeform 1278"/>
            <p:cNvSpPr/>
            <p:nvPr/>
          </p:nvSpPr>
          <p:spPr bwMode="auto">
            <a:xfrm>
              <a:off x="6533428" y="1683255"/>
              <a:ext cx="1945939" cy="2269095"/>
            </a:xfrm>
            <a:custGeom>
              <a:avLst/>
              <a:gdLst>
                <a:gd name="T0" fmla="*/ 1928 w 1945"/>
                <a:gd name="T1" fmla="*/ 390 h 2268"/>
                <a:gd name="T2" fmla="*/ 543 w 1945"/>
                <a:gd name="T3" fmla="*/ 2 h 2268"/>
                <a:gd name="T4" fmla="*/ 543 w 1945"/>
                <a:gd name="T5" fmla="*/ 2 h 2268"/>
                <a:gd name="T6" fmla="*/ 538 w 1945"/>
                <a:gd name="T7" fmla="*/ 0 h 2268"/>
                <a:gd name="T8" fmla="*/ 533 w 1945"/>
                <a:gd name="T9" fmla="*/ 0 h 2268"/>
                <a:gd name="T10" fmla="*/ 529 w 1945"/>
                <a:gd name="T11" fmla="*/ 2 h 2268"/>
                <a:gd name="T12" fmla="*/ 525 w 1945"/>
                <a:gd name="T13" fmla="*/ 4 h 2268"/>
                <a:gd name="T14" fmla="*/ 521 w 1945"/>
                <a:gd name="T15" fmla="*/ 7 h 2268"/>
                <a:gd name="T16" fmla="*/ 517 w 1945"/>
                <a:gd name="T17" fmla="*/ 9 h 2268"/>
                <a:gd name="T18" fmla="*/ 515 w 1945"/>
                <a:gd name="T19" fmla="*/ 13 h 2268"/>
                <a:gd name="T20" fmla="*/ 513 w 1945"/>
                <a:gd name="T21" fmla="*/ 19 h 2268"/>
                <a:gd name="T22" fmla="*/ 0 w 1945"/>
                <a:gd name="T23" fmla="*/ 1850 h 2268"/>
                <a:gd name="T24" fmla="*/ 0 w 1945"/>
                <a:gd name="T25" fmla="*/ 1850 h 2268"/>
                <a:gd name="T26" fmla="*/ 0 w 1945"/>
                <a:gd name="T27" fmla="*/ 1855 h 2268"/>
                <a:gd name="T28" fmla="*/ 0 w 1945"/>
                <a:gd name="T29" fmla="*/ 1860 h 2268"/>
                <a:gd name="T30" fmla="*/ 1 w 1945"/>
                <a:gd name="T31" fmla="*/ 1864 h 2268"/>
                <a:gd name="T32" fmla="*/ 3 w 1945"/>
                <a:gd name="T33" fmla="*/ 1868 h 2268"/>
                <a:gd name="T34" fmla="*/ 5 w 1945"/>
                <a:gd name="T35" fmla="*/ 1872 h 2268"/>
                <a:gd name="T36" fmla="*/ 9 w 1945"/>
                <a:gd name="T37" fmla="*/ 1876 h 2268"/>
                <a:gd name="T38" fmla="*/ 13 w 1945"/>
                <a:gd name="T39" fmla="*/ 1877 h 2268"/>
                <a:gd name="T40" fmla="*/ 17 w 1945"/>
                <a:gd name="T41" fmla="*/ 1880 h 2268"/>
                <a:gd name="T42" fmla="*/ 1402 w 1945"/>
                <a:gd name="T43" fmla="*/ 2267 h 2268"/>
                <a:gd name="T44" fmla="*/ 1402 w 1945"/>
                <a:gd name="T45" fmla="*/ 2267 h 2268"/>
                <a:gd name="T46" fmla="*/ 1407 w 1945"/>
                <a:gd name="T47" fmla="*/ 2268 h 2268"/>
                <a:gd name="T48" fmla="*/ 1411 w 1945"/>
                <a:gd name="T49" fmla="*/ 2268 h 2268"/>
                <a:gd name="T50" fmla="*/ 1416 w 1945"/>
                <a:gd name="T51" fmla="*/ 2267 h 2268"/>
                <a:gd name="T52" fmla="*/ 1420 w 1945"/>
                <a:gd name="T53" fmla="*/ 2266 h 2268"/>
                <a:gd name="T54" fmla="*/ 1424 w 1945"/>
                <a:gd name="T55" fmla="*/ 2263 h 2268"/>
                <a:gd name="T56" fmla="*/ 1426 w 1945"/>
                <a:gd name="T57" fmla="*/ 2259 h 2268"/>
                <a:gd name="T58" fmla="*/ 1429 w 1945"/>
                <a:gd name="T59" fmla="*/ 2255 h 2268"/>
                <a:gd name="T60" fmla="*/ 1430 w 1945"/>
                <a:gd name="T61" fmla="*/ 2251 h 2268"/>
                <a:gd name="T62" fmla="*/ 1943 w 1945"/>
                <a:gd name="T63" fmla="*/ 419 h 2268"/>
                <a:gd name="T64" fmla="*/ 1943 w 1945"/>
                <a:gd name="T65" fmla="*/ 419 h 2268"/>
                <a:gd name="T66" fmla="*/ 1945 w 1945"/>
                <a:gd name="T67" fmla="*/ 414 h 2268"/>
                <a:gd name="T68" fmla="*/ 1945 w 1945"/>
                <a:gd name="T69" fmla="*/ 410 h 2268"/>
                <a:gd name="T70" fmla="*/ 1943 w 1945"/>
                <a:gd name="T71" fmla="*/ 405 h 2268"/>
                <a:gd name="T72" fmla="*/ 1942 w 1945"/>
                <a:gd name="T73" fmla="*/ 401 h 2268"/>
                <a:gd name="T74" fmla="*/ 1939 w 1945"/>
                <a:gd name="T75" fmla="*/ 397 h 2268"/>
                <a:gd name="T76" fmla="*/ 1936 w 1945"/>
                <a:gd name="T77" fmla="*/ 394 h 2268"/>
                <a:gd name="T78" fmla="*/ 1932 w 1945"/>
                <a:gd name="T79" fmla="*/ 392 h 2268"/>
                <a:gd name="T80" fmla="*/ 1928 w 1945"/>
                <a:gd name="T81" fmla="*/ 390 h 2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45" h="2268">
                  <a:moveTo>
                    <a:pt x="1928" y="390"/>
                  </a:moveTo>
                  <a:lnTo>
                    <a:pt x="543" y="2"/>
                  </a:lnTo>
                  <a:lnTo>
                    <a:pt x="543" y="2"/>
                  </a:lnTo>
                  <a:lnTo>
                    <a:pt x="538" y="0"/>
                  </a:lnTo>
                  <a:lnTo>
                    <a:pt x="533" y="0"/>
                  </a:lnTo>
                  <a:lnTo>
                    <a:pt x="529" y="2"/>
                  </a:lnTo>
                  <a:lnTo>
                    <a:pt x="525" y="4"/>
                  </a:lnTo>
                  <a:lnTo>
                    <a:pt x="521" y="7"/>
                  </a:lnTo>
                  <a:lnTo>
                    <a:pt x="517" y="9"/>
                  </a:lnTo>
                  <a:lnTo>
                    <a:pt x="515" y="13"/>
                  </a:lnTo>
                  <a:lnTo>
                    <a:pt x="513" y="19"/>
                  </a:lnTo>
                  <a:lnTo>
                    <a:pt x="0" y="1850"/>
                  </a:lnTo>
                  <a:lnTo>
                    <a:pt x="0" y="1850"/>
                  </a:lnTo>
                  <a:lnTo>
                    <a:pt x="0" y="1855"/>
                  </a:lnTo>
                  <a:lnTo>
                    <a:pt x="0" y="1860"/>
                  </a:lnTo>
                  <a:lnTo>
                    <a:pt x="1" y="1864"/>
                  </a:lnTo>
                  <a:lnTo>
                    <a:pt x="3" y="1868"/>
                  </a:lnTo>
                  <a:lnTo>
                    <a:pt x="5" y="1872"/>
                  </a:lnTo>
                  <a:lnTo>
                    <a:pt x="9" y="1876"/>
                  </a:lnTo>
                  <a:lnTo>
                    <a:pt x="13" y="1877"/>
                  </a:lnTo>
                  <a:lnTo>
                    <a:pt x="17" y="1880"/>
                  </a:lnTo>
                  <a:lnTo>
                    <a:pt x="1402" y="2267"/>
                  </a:lnTo>
                  <a:lnTo>
                    <a:pt x="1402" y="2267"/>
                  </a:lnTo>
                  <a:lnTo>
                    <a:pt x="1407" y="2268"/>
                  </a:lnTo>
                  <a:lnTo>
                    <a:pt x="1411" y="2268"/>
                  </a:lnTo>
                  <a:lnTo>
                    <a:pt x="1416" y="2267"/>
                  </a:lnTo>
                  <a:lnTo>
                    <a:pt x="1420" y="2266"/>
                  </a:lnTo>
                  <a:lnTo>
                    <a:pt x="1424" y="2263"/>
                  </a:lnTo>
                  <a:lnTo>
                    <a:pt x="1426" y="2259"/>
                  </a:lnTo>
                  <a:lnTo>
                    <a:pt x="1429" y="2255"/>
                  </a:lnTo>
                  <a:lnTo>
                    <a:pt x="1430" y="2251"/>
                  </a:lnTo>
                  <a:lnTo>
                    <a:pt x="1943" y="419"/>
                  </a:lnTo>
                  <a:lnTo>
                    <a:pt x="1943" y="419"/>
                  </a:lnTo>
                  <a:lnTo>
                    <a:pt x="1945" y="414"/>
                  </a:lnTo>
                  <a:lnTo>
                    <a:pt x="1945" y="410"/>
                  </a:lnTo>
                  <a:lnTo>
                    <a:pt x="1943" y="405"/>
                  </a:lnTo>
                  <a:lnTo>
                    <a:pt x="1942" y="401"/>
                  </a:lnTo>
                  <a:lnTo>
                    <a:pt x="1939" y="397"/>
                  </a:lnTo>
                  <a:lnTo>
                    <a:pt x="1936" y="394"/>
                  </a:lnTo>
                  <a:lnTo>
                    <a:pt x="1932" y="392"/>
                  </a:lnTo>
                  <a:lnTo>
                    <a:pt x="1928" y="3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02" name="Freeform 1279"/>
            <p:cNvSpPr/>
            <p:nvPr/>
          </p:nvSpPr>
          <p:spPr bwMode="auto">
            <a:xfrm>
              <a:off x="7920097" y="3857304"/>
              <a:ext cx="40019" cy="41020"/>
            </a:xfrm>
            <a:custGeom>
              <a:avLst/>
              <a:gdLst>
                <a:gd name="T0" fmla="*/ 14 w 40"/>
                <a:gd name="T1" fmla="*/ 39 h 41"/>
                <a:gd name="T2" fmla="*/ 14 w 40"/>
                <a:gd name="T3" fmla="*/ 39 h 41"/>
                <a:gd name="T4" fmla="*/ 11 w 40"/>
                <a:gd name="T5" fmla="*/ 38 h 41"/>
                <a:gd name="T6" fmla="*/ 8 w 40"/>
                <a:gd name="T7" fmla="*/ 35 h 41"/>
                <a:gd name="T8" fmla="*/ 3 w 40"/>
                <a:gd name="T9" fmla="*/ 30 h 41"/>
                <a:gd name="T10" fmla="*/ 0 w 40"/>
                <a:gd name="T11" fmla="*/ 22 h 41"/>
                <a:gd name="T12" fmla="*/ 0 w 40"/>
                <a:gd name="T13" fmla="*/ 19 h 41"/>
                <a:gd name="T14" fmla="*/ 0 w 40"/>
                <a:gd name="T15" fmla="*/ 15 h 41"/>
                <a:gd name="T16" fmla="*/ 0 w 40"/>
                <a:gd name="T17" fmla="*/ 15 h 41"/>
                <a:gd name="T18" fmla="*/ 1 w 40"/>
                <a:gd name="T19" fmla="*/ 11 h 41"/>
                <a:gd name="T20" fmla="*/ 4 w 40"/>
                <a:gd name="T21" fmla="*/ 7 h 41"/>
                <a:gd name="T22" fmla="*/ 11 w 40"/>
                <a:gd name="T23" fmla="*/ 3 h 41"/>
                <a:gd name="T24" fmla="*/ 17 w 40"/>
                <a:gd name="T25" fmla="*/ 0 h 41"/>
                <a:gd name="T26" fmla="*/ 21 w 40"/>
                <a:gd name="T27" fmla="*/ 0 h 41"/>
                <a:gd name="T28" fmla="*/ 25 w 40"/>
                <a:gd name="T29" fmla="*/ 0 h 41"/>
                <a:gd name="T30" fmla="*/ 25 w 40"/>
                <a:gd name="T31" fmla="*/ 0 h 41"/>
                <a:gd name="T32" fmla="*/ 29 w 40"/>
                <a:gd name="T33" fmla="*/ 2 h 41"/>
                <a:gd name="T34" fmla="*/ 33 w 40"/>
                <a:gd name="T35" fmla="*/ 4 h 41"/>
                <a:gd name="T36" fmla="*/ 38 w 40"/>
                <a:gd name="T37" fmla="*/ 9 h 41"/>
                <a:gd name="T38" fmla="*/ 40 w 40"/>
                <a:gd name="T39" fmla="*/ 17 h 41"/>
                <a:gd name="T40" fmla="*/ 40 w 40"/>
                <a:gd name="T41" fmla="*/ 21 h 41"/>
                <a:gd name="T42" fmla="*/ 39 w 40"/>
                <a:gd name="T43" fmla="*/ 25 h 41"/>
                <a:gd name="T44" fmla="*/ 39 w 40"/>
                <a:gd name="T45" fmla="*/ 25 h 41"/>
                <a:gd name="T46" fmla="*/ 38 w 40"/>
                <a:gd name="T47" fmla="*/ 29 h 41"/>
                <a:gd name="T48" fmla="*/ 35 w 40"/>
                <a:gd name="T49" fmla="*/ 33 h 41"/>
                <a:gd name="T50" fmla="*/ 30 w 40"/>
                <a:gd name="T51" fmla="*/ 38 h 41"/>
                <a:gd name="T52" fmla="*/ 22 w 40"/>
                <a:gd name="T53" fmla="*/ 39 h 41"/>
                <a:gd name="T54" fmla="*/ 18 w 40"/>
                <a:gd name="T55" fmla="*/ 41 h 41"/>
                <a:gd name="T56" fmla="*/ 14 w 40"/>
                <a:gd name="T5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1">
                  <a:moveTo>
                    <a:pt x="14" y="39"/>
                  </a:moveTo>
                  <a:lnTo>
                    <a:pt x="14" y="39"/>
                  </a:lnTo>
                  <a:lnTo>
                    <a:pt x="11" y="38"/>
                  </a:lnTo>
                  <a:lnTo>
                    <a:pt x="8" y="35"/>
                  </a:lnTo>
                  <a:lnTo>
                    <a:pt x="3" y="30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7"/>
                  </a:lnTo>
                  <a:lnTo>
                    <a:pt x="11" y="3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9" y="2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0" y="17"/>
                  </a:lnTo>
                  <a:lnTo>
                    <a:pt x="40" y="21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8" y="29"/>
                  </a:lnTo>
                  <a:lnTo>
                    <a:pt x="35" y="33"/>
                  </a:lnTo>
                  <a:lnTo>
                    <a:pt x="30" y="38"/>
                  </a:lnTo>
                  <a:lnTo>
                    <a:pt x="22" y="39"/>
                  </a:lnTo>
                  <a:lnTo>
                    <a:pt x="18" y="41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03" name="Freeform 1280"/>
            <p:cNvSpPr/>
            <p:nvPr/>
          </p:nvSpPr>
          <p:spPr bwMode="auto">
            <a:xfrm>
              <a:off x="7942108" y="3778266"/>
              <a:ext cx="40019" cy="40019"/>
            </a:xfrm>
            <a:custGeom>
              <a:avLst/>
              <a:gdLst>
                <a:gd name="T0" fmla="*/ 14 w 40"/>
                <a:gd name="T1" fmla="*/ 40 h 40"/>
                <a:gd name="T2" fmla="*/ 14 w 40"/>
                <a:gd name="T3" fmla="*/ 40 h 40"/>
                <a:gd name="T4" fmla="*/ 11 w 40"/>
                <a:gd name="T5" fmla="*/ 39 h 40"/>
                <a:gd name="T6" fmla="*/ 7 w 40"/>
                <a:gd name="T7" fmla="*/ 36 h 40"/>
                <a:gd name="T8" fmla="*/ 3 w 40"/>
                <a:gd name="T9" fmla="*/ 30 h 40"/>
                <a:gd name="T10" fmla="*/ 0 w 40"/>
                <a:gd name="T11" fmla="*/ 23 h 40"/>
                <a:gd name="T12" fmla="*/ 0 w 40"/>
                <a:gd name="T13" fmla="*/ 20 h 40"/>
                <a:gd name="T14" fmla="*/ 0 w 40"/>
                <a:gd name="T15" fmla="*/ 16 h 40"/>
                <a:gd name="T16" fmla="*/ 0 w 40"/>
                <a:gd name="T17" fmla="*/ 16 h 40"/>
                <a:gd name="T18" fmla="*/ 1 w 40"/>
                <a:gd name="T19" fmla="*/ 12 h 40"/>
                <a:gd name="T20" fmla="*/ 4 w 40"/>
                <a:gd name="T21" fmla="*/ 8 h 40"/>
                <a:gd name="T22" fmla="*/ 9 w 40"/>
                <a:gd name="T23" fmla="*/ 3 h 40"/>
                <a:gd name="T24" fmla="*/ 17 w 40"/>
                <a:gd name="T25" fmla="*/ 0 h 40"/>
                <a:gd name="T26" fmla="*/ 21 w 40"/>
                <a:gd name="T27" fmla="*/ 0 h 40"/>
                <a:gd name="T28" fmla="*/ 25 w 40"/>
                <a:gd name="T29" fmla="*/ 1 h 40"/>
                <a:gd name="T30" fmla="*/ 25 w 40"/>
                <a:gd name="T31" fmla="*/ 1 h 40"/>
                <a:gd name="T32" fmla="*/ 29 w 40"/>
                <a:gd name="T33" fmla="*/ 3 h 40"/>
                <a:gd name="T34" fmla="*/ 33 w 40"/>
                <a:gd name="T35" fmla="*/ 5 h 40"/>
                <a:gd name="T36" fmla="*/ 38 w 40"/>
                <a:gd name="T37" fmla="*/ 10 h 40"/>
                <a:gd name="T38" fmla="*/ 39 w 40"/>
                <a:gd name="T39" fmla="*/ 18 h 40"/>
                <a:gd name="T40" fmla="*/ 40 w 40"/>
                <a:gd name="T41" fmla="*/ 22 h 40"/>
                <a:gd name="T42" fmla="*/ 39 w 40"/>
                <a:gd name="T43" fmla="*/ 26 h 40"/>
                <a:gd name="T44" fmla="*/ 39 w 40"/>
                <a:gd name="T45" fmla="*/ 26 h 40"/>
                <a:gd name="T46" fmla="*/ 38 w 40"/>
                <a:gd name="T47" fmla="*/ 30 h 40"/>
                <a:gd name="T48" fmla="*/ 35 w 40"/>
                <a:gd name="T49" fmla="*/ 33 h 40"/>
                <a:gd name="T50" fmla="*/ 30 w 40"/>
                <a:gd name="T51" fmla="*/ 38 h 40"/>
                <a:gd name="T52" fmla="*/ 22 w 40"/>
                <a:gd name="T53" fmla="*/ 40 h 40"/>
                <a:gd name="T54" fmla="*/ 18 w 40"/>
                <a:gd name="T55" fmla="*/ 40 h 40"/>
                <a:gd name="T56" fmla="*/ 14 w 40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40"/>
                  </a:moveTo>
                  <a:lnTo>
                    <a:pt x="14" y="40"/>
                  </a:lnTo>
                  <a:lnTo>
                    <a:pt x="11" y="39"/>
                  </a:lnTo>
                  <a:lnTo>
                    <a:pt x="7" y="36"/>
                  </a:lnTo>
                  <a:lnTo>
                    <a:pt x="3" y="30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9" y="3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9" y="3"/>
                  </a:lnTo>
                  <a:lnTo>
                    <a:pt x="33" y="5"/>
                  </a:lnTo>
                  <a:lnTo>
                    <a:pt x="38" y="10"/>
                  </a:lnTo>
                  <a:lnTo>
                    <a:pt x="39" y="18"/>
                  </a:lnTo>
                  <a:lnTo>
                    <a:pt x="40" y="22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8" y="30"/>
                  </a:lnTo>
                  <a:lnTo>
                    <a:pt x="35" y="33"/>
                  </a:lnTo>
                  <a:lnTo>
                    <a:pt x="30" y="38"/>
                  </a:lnTo>
                  <a:lnTo>
                    <a:pt x="22" y="40"/>
                  </a:lnTo>
                  <a:lnTo>
                    <a:pt x="18" y="40"/>
                  </a:lnTo>
                  <a:lnTo>
                    <a:pt x="14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04" name="Freeform 1281"/>
            <p:cNvSpPr/>
            <p:nvPr/>
          </p:nvSpPr>
          <p:spPr bwMode="auto">
            <a:xfrm>
              <a:off x="7963118" y="3700228"/>
              <a:ext cx="40019" cy="40019"/>
            </a:xfrm>
            <a:custGeom>
              <a:avLst/>
              <a:gdLst>
                <a:gd name="T0" fmla="*/ 16 w 40"/>
                <a:gd name="T1" fmla="*/ 39 h 40"/>
                <a:gd name="T2" fmla="*/ 16 w 40"/>
                <a:gd name="T3" fmla="*/ 39 h 40"/>
                <a:gd name="T4" fmla="*/ 12 w 40"/>
                <a:gd name="T5" fmla="*/ 38 h 40"/>
                <a:gd name="T6" fmla="*/ 8 w 40"/>
                <a:gd name="T7" fmla="*/ 36 h 40"/>
                <a:gd name="T8" fmla="*/ 3 w 40"/>
                <a:gd name="T9" fmla="*/ 30 h 40"/>
                <a:gd name="T10" fmla="*/ 1 w 40"/>
                <a:gd name="T11" fmla="*/ 22 h 40"/>
                <a:gd name="T12" fmla="*/ 0 w 40"/>
                <a:gd name="T13" fmla="*/ 18 h 40"/>
                <a:gd name="T14" fmla="*/ 1 w 40"/>
                <a:gd name="T15" fmla="*/ 14 h 40"/>
                <a:gd name="T16" fmla="*/ 1 w 40"/>
                <a:gd name="T17" fmla="*/ 14 h 40"/>
                <a:gd name="T18" fmla="*/ 3 w 40"/>
                <a:gd name="T19" fmla="*/ 10 h 40"/>
                <a:gd name="T20" fmla="*/ 5 w 40"/>
                <a:gd name="T21" fmla="*/ 8 h 40"/>
                <a:gd name="T22" fmla="*/ 10 w 40"/>
                <a:gd name="T23" fmla="*/ 3 h 40"/>
                <a:gd name="T24" fmla="*/ 18 w 40"/>
                <a:gd name="T25" fmla="*/ 0 h 40"/>
                <a:gd name="T26" fmla="*/ 22 w 40"/>
                <a:gd name="T27" fmla="*/ 0 h 40"/>
                <a:gd name="T28" fmla="*/ 26 w 40"/>
                <a:gd name="T29" fmla="*/ 0 h 40"/>
                <a:gd name="T30" fmla="*/ 26 w 40"/>
                <a:gd name="T31" fmla="*/ 0 h 40"/>
                <a:gd name="T32" fmla="*/ 30 w 40"/>
                <a:gd name="T33" fmla="*/ 3 h 40"/>
                <a:gd name="T34" fmla="*/ 34 w 40"/>
                <a:gd name="T35" fmla="*/ 4 h 40"/>
                <a:gd name="T36" fmla="*/ 38 w 40"/>
                <a:gd name="T37" fmla="*/ 10 h 40"/>
                <a:gd name="T38" fmla="*/ 40 w 40"/>
                <a:gd name="T39" fmla="*/ 17 h 40"/>
                <a:gd name="T40" fmla="*/ 40 w 40"/>
                <a:gd name="T41" fmla="*/ 21 h 40"/>
                <a:gd name="T42" fmla="*/ 40 w 40"/>
                <a:gd name="T43" fmla="*/ 26 h 40"/>
                <a:gd name="T44" fmla="*/ 40 w 40"/>
                <a:gd name="T45" fmla="*/ 26 h 40"/>
                <a:gd name="T46" fmla="*/ 39 w 40"/>
                <a:gd name="T47" fmla="*/ 30 h 40"/>
                <a:gd name="T48" fmla="*/ 36 w 40"/>
                <a:gd name="T49" fmla="*/ 33 h 40"/>
                <a:gd name="T50" fmla="*/ 31 w 40"/>
                <a:gd name="T51" fmla="*/ 38 h 40"/>
                <a:gd name="T52" fmla="*/ 23 w 40"/>
                <a:gd name="T53" fmla="*/ 40 h 40"/>
                <a:gd name="T54" fmla="*/ 19 w 40"/>
                <a:gd name="T55" fmla="*/ 40 h 40"/>
                <a:gd name="T56" fmla="*/ 16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6" y="39"/>
                  </a:moveTo>
                  <a:lnTo>
                    <a:pt x="16" y="39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3" y="30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8"/>
                  </a:lnTo>
                  <a:lnTo>
                    <a:pt x="10" y="3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34" y="4"/>
                  </a:lnTo>
                  <a:lnTo>
                    <a:pt x="38" y="10"/>
                  </a:lnTo>
                  <a:lnTo>
                    <a:pt x="40" y="17"/>
                  </a:lnTo>
                  <a:lnTo>
                    <a:pt x="40" y="21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9" y="30"/>
                  </a:lnTo>
                  <a:lnTo>
                    <a:pt x="36" y="33"/>
                  </a:lnTo>
                  <a:lnTo>
                    <a:pt x="31" y="38"/>
                  </a:lnTo>
                  <a:lnTo>
                    <a:pt x="23" y="40"/>
                  </a:lnTo>
                  <a:lnTo>
                    <a:pt x="19" y="40"/>
                  </a:lnTo>
                  <a:lnTo>
                    <a:pt x="16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05" name="Freeform 1282"/>
            <p:cNvSpPr/>
            <p:nvPr/>
          </p:nvSpPr>
          <p:spPr bwMode="auto">
            <a:xfrm>
              <a:off x="7985129" y="3622191"/>
              <a:ext cx="40019" cy="40019"/>
            </a:xfrm>
            <a:custGeom>
              <a:avLst/>
              <a:gdLst>
                <a:gd name="T0" fmla="*/ 16 w 40"/>
                <a:gd name="T1" fmla="*/ 39 h 40"/>
                <a:gd name="T2" fmla="*/ 16 w 40"/>
                <a:gd name="T3" fmla="*/ 39 h 40"/>
                <a:gd name="T4" fmla="*/ 12 w 40"/>
                <a:gd name="T5" fmla="*/ 38 h 40"/>
                <a:gd name="T6" fmla="*/ 8 w 40"/>
                <a:gd name="T7" fmla="*/ 35 h 40"/>
                <a:gd name="T8" fmla="*/ 3 w 40"/>
                <a:gd name="T9" fmla="*/ 30 h 40"/>
                <a:gd name="T10" fmla="*/ 0 w 40"/>
                <a:gd name="T11" fmla="*/ 22 h 40"/>
                <a:gd name="T12" fmla="*/ 0 w 40"/>
                <a:gd name="T13" fmla="*/ 18 h 40"/>
                <a:gd name="T14" fmla="*/ 1 w 40"/>
                <a:gd name="T15" fmla="*/ 14 h 40"/>
                <a:gd name="T16" fmla="*/ 1 w 40"/>
                <a:gd name="T17" fmla="*/ 14 h 40"/>
                <a:gd name="T18" fmla="*/ 3 w 40"/>
                <a:gd name="T19" fmla="*/ 11 h 40"/>
                <a:gd name="T20" fmla="*/ 5 w 40"/>
                <a:gd name="T21" fmla="*/ 7 h 40"/>
                <a:gd name="T22" fmla="*/ 10 w 40"/>
                <a:gd name="T23" fmla="*/ 3 h 40"/>
                <a:gd name="T24" fmla="*/ 18 w 40"/>
                <a:gd name="T25" fmla="*/ 0 h 40"/>
                <a:gd name="T26" fmla="*/ 22 w 40"/>
                <a:gd name="T27" fmla="*/ 0 h 40"/>
                <a:gd name="T28" fmla="*/ 26 w 40"/>
                <a:gd name="T29" fmla="*/ 0 h 40"/>
                <a:gd name="T30" fmla="*/ 26 w 40"/>
                <a:gd name="T31" fmla="*/ 0 h 40"/>
                <a:gd name="T32" fmla="*/ 30 w 40"/>
                <a:gd name="T33" fmla="*/ 1 h 40"/>
                <a:gd name="T34" fmla="*/ 34 w 40"/>
                <a:gd name="T35" fmla="*/ 4 h 40"/>
                <a:gd name="T36" fmla="*/ 38 w 40"/>
                <a:gd name="T37" fmla="*/ 9 h 40"/>
                <a:gd name="T38" fmla="*/ 40 w 40"/>
                <a:gd name="T39" fmla="*/ 17 h 40"/>
                <a:gd name="T40" fmla="*/ 40 w 40"/>
                <a:gd name="T41" fmla="*/ 21 h 40"/>
                <a:gd name="T42" fmla="*/ 40 w 40"/>
                <a:gd name="T43" fmla="*/ 25 h 40"/>
                <a:gd name="T44" fmla="*/ 40 w 40"/>
                <a:gd name="T45" fmla="*/ 25 h 40"/>
                <a:gd name="T46" fmla="*/ 39 w 40"/>
                <a:gd name="T47" fmla="*/ 29 h 40"/>
                <a:gd name="T48" fmla="*/ 36 w 40"/>
                <a:gd name="T49" fmla="*/ 33 h 40"/>
                <a:gd name="T50" fmla="*/ 30 w 40"/>
                <a:gd name="T51" fmla="*/ 38 h 40"/>
                <a:gd name="T52" fmla="*/ 23 w 40"/>
                <a:gd name="T53" fmla="*/ 39 h 40"/>
                <a:gd name="T54" fmla="*/ 20 w 40"/>
                <a:gd name="T55" fmla="*/ 40 h 40"/>
                <a:gd name="T56" fmla="*/ 16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6" y="39"/>
                  </a:moveTo>
                  <a:lnTo>
                    <a:pt x="16" y="39"/>
                  </a:lnTo>
                  <a:lnTo>
                    <a:pt x="12" y="38"/>
                  </a:lnTo>
                  <a:lnTo>
                    <a:pt x="8" y="35"/>
                  </a:lnTo>
                  <a:lnTo>
                    <a:pt x="3" y="30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10" y="3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1"/>
                  </a:lnTo>
                  <a:lnTo>
                    <a:pt x="34" y="4"/>
                  </a:lnTo>
                  <a:lnTo>
                    <a:pt x="38" y="9"/>
                  </a:lnTo>
                  <a:lnTo>
                    <a:pt x="40" y="17"/>
                  </a:lnTo>
                  <a:lnTo>
                    <a:pt x="40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9" y="29"/>
                  </a:lnTo>
                  <a:lnTo>
                    <a:pt x="36" y="33"/>
                  </a:lnTo>
                  <a:lnTo>
                    <a:pt x="30" y="38"/>
                  </a:lnTo>
                  <a:lnTo>
                    <a:pt x="23" y="39"/>
                  </a:lnTo>
                  <a:lnTo>
                    <a:pt x="20" y="40"/>
                  </a:lnTo>
                  <a:lnTo>
                    <a:pt x="16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06" name="Freeform 1283"/>
            <p:cNvSpPr/>
            <p:nvPr/>
          </p:nvSpPr>
          <p:spPr bwMode="auto">
            <a:xfrm>
              <a:off x="8007140" y="3543153"/>
              <a:ext cx="40019" cy="40019"/>
            </a:xfrm>
            <a:custGeom>
              <a:avLst/>
              <a:gdLst>
                <a:gd name="T0" fmla="*/ 16 w 40"/>
                <a:gd name="T1" fmla="*/ 40 h 40"/>
                <a:gd name="T2" fmla="*/ 16 w 40"/>
                <a:gd name="T3" fmla="*/ 40 h 40"/>
                <a:gd name="T4" fmla="*/ 12 w 40"/>
                <a:gd name="T5" fmla="*/ 39 h 40"/>
                <a:gd name="T6" fmla="*/ 8 w 40"/>
                <a:gd name="T7" fmla="*/ 36 h 40"/>
                <a:gd name="T8" fmla="*/ 3 w 40"/>
                <a:gd name="T9" fmla="*/ 30 h 40"/>
                <a:gd name="T10" fmla="*/ 0 w 40"/>
                <a:gd name="T11" fmla="*/ 23 h 40"/>
                <a:gd name="T12" fmla="*/ 0 w 40"/>
                <a:gd name="T13" fmla="*/ 19 h 40"/>
                <a:gd name="T14" fmla="*/ 1 w 40"/>
                <a:gd name="T15" fmla="*/ 15 h 40"/>
                <a:gd name="T16" fmla="*/ 1 w 40"/>
                <a:gd name="T17" fmla="*/ 15 h 40"/>
                <a:gd name="T18" fmla="*/ 3 w 40"/>
                <a:gd name="T19" fmla="*/ 12 h 40"/>
                <a:gd name="T20" fmla="*/ 5 w 40"/>
                <a:gd name="T21" fmla="*/ 8 h 40"/>
                <a:gd name="T22" fmla="*/ 11 w 40"/>
                <a:gd name="T23" fmla="*/ 2 h 40"/>
                <a:gd name="T24" fmla="*/ 18 w 40"/>
                <a:gd name="T25" fmla="*/ 0 h 40"/>
                <a:gd name="T26" fmla="*/ 22 w 40"/>
                <a:gd name="T27" fmla="*/ 0 h 40"/>
                <a:gd name="T28" fmla="*/ 26 w 40"/>
                <a:gd name="T29" fmla="*/ 1 h 40"/>
                <a:gd name="T30" fmla="*/ 26 w 40"/>
                <a:gd name="T31" fmla="*/ 1 h 40"/>
                <a:gd name="T32" fmla="*/ 30 w 40"/>
                <a:gd name="T33" fmla="*/ 2 h 40"/>
                <a:gd name="T34" fmla="*/ 33 w 40"/>
                <a:gd name="T35" fmla="*/ 5 h 40"/>
                <a:gd name="T36" fmla="*/ 38 w 40"/>
                <a:gd name="T37" fmla="*/ 10 h 40"/>
                <a:gd name="T38" fmla="*/ 40 w 40"/>
                <a:gd name="T39" fmla="*/ 18 h 40"/>
                <a:gd name="T40" fmla="*/ 40 w 40"/>
                <a:gd name="T41" fmla="*/ 22 h 40"/>
                <a:gd name="T42" fmla="*/ 40 w 40"/>
                <a:gd name="T43" fmla="*/ 26 h 40"/>
                <a:gd name="T44" fmla="*/ 40 w 40"/>
                <a:gd name="T45" fmla="*/ 26 h 40"/>
                <a:gd name="T46" fmla="*/ 39 w 40"/>
                <a:gd name="T47" fmla="*/ 30 h 40"/>
                <a:gd name="T48" fmla="*/ 37 w 40"/>
                <a:gd name="T49" fmla="*/ 32 h 40"/>
                <a:gd name="T50" fmla="*/ 30 w 40"/>
                <a:gd name="T51" fmla="*/ 38 h 40"/>
                <a:gd name="T52" fmla="*/ 24 w 40"/>
                <a:gd name="T53" fmla="*/ 40 h 40"/>
                <a:gd name="T54" fmla="*/ 20 w 40"/>
                <a:gd name="T55" fmla="*/ 40 h 40"/>
                <a:gd name="T56" fmla="*/ 16 w 40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6" y="40"/>
                  </a:moveTo>
                  <a:lnTo>
                    <a:pt x="16" y="40"/>
                  </a:lnTo>
                  <a:lnTo>
                    <a:pt x="12" y="39"/>
                  </a:lnTo>
                  <a:lnTo>
                    <a:pt x="8" y="36"/>
                  </a:lnTo>
                  <a:lnTo>
                    <a:pt x="3" y="30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2"/>
                  </a:lnTo>
                  <a:lnTo>
                    <a:pt x="5" y="8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30" y="2"/>
                  </a:lnTo>
                  <a:lnTo>
                    <a:pt x="33" y="5"/>
                  </a:lnTo>
                  <a:lnTo>
                    <a:pt x="38" y="10"/>
                  </a:lnTo>
                  <a:lnTo>
                    <a:pt x="40" y="18"/>
                  </a:lnTo>
                  <a:lnTo>
                    <a:pt x="40" y="22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9" y="30"/>
                  </a:lnTo>
                  <a:lnTo>
                    <a:pt x="37" y="32"/>
                  </a:lnTo>
                  <a:lnTo>
                    <a:pt x="30" y="38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16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07" name="Freeform 1284"/>
            <p:cNvSpPr/>
            <p:nvPr/>
          </p:nvSpPr>
          <p:spPr bwMode="auto">
            <a:xfrm>
              <a:off x="8029150" y="3465115"/>
              <a:ext cx="40019" cy="40019"/>
            </a:xfrm>
            <a:custGeom>
              <a:avLst/>
              <a:gdLst>
                <a:gd name="T0" fmla="*/ 15 w 40"/>
                <a:gd name="T1" fmla="*/ 39 h 40"/>
                <a:gd name="T2" fmla="*/ 15 w 40"/>
                <a:gd name="T3" fmla="*/ 39 h 40"/>
                <a:gd name="T4" fmla="*/ 12 w 40"/>
                <a:gd name="T5" fmla="*/ 38 h 40"/>
                <a:gd name="T6" fmla="*/ 8 w 40"/>
                <a:gd name="T7" fmla="*/ 35 h 40"/>
                <a:gd name="T8" fmla="*/ 3 w 40"/>
                <a:gd name="T9" fmla="*/ 30 h 40"/>
                <a:gd name="T10" fmla="*/ 0 w 40"/>
                <a:gd name="T11" fmla="*/ 22 h 40"/>
                <a:gd name="T12" fmla="*/ 0 w 40"/>
                <a:gd name="T13" fmla="*/ 18 h 40"/>
                <a:gd name="T14" fmla="*/ 2 w 40"/>
                <a:gd name="T15" fmla="*/ 14 h 40"/>
                <a:gd name="T16" fmla="*/ 2 w 40"/>
                <a:gd name="T17" fmla="*/ 14 h 40"/>
                <a:gd name="T18" fmla="*/ 3 w 40"/>
                <a:gd name="T19" fmla="*/ 10 h 40"/>
                <a:gd name="T20" fmla="*/ 5 w 40"/>
                <a:gd name="T21" fmla="*/ 8 h 40"/>
                <a:gd name="T22" fmla="*/ 11 w 40"/>
                <a:gd name="T23" fmla="*/ 2 h 40"/>
                <a:gd name="T24" fmla="*/ 18 w 40"/>
                <a:gd name="T25" fmla="*/ 0 h 40"/>
                <a:gd name="T26" fmla="*/ 22 w 40"/>
                <a:gd name="T27" fmla="*/ 0 h 40"/>
                <a:gd name="T28" fmla="*/ 26 w 40"/>
                <a:gd name="T29" fmla="*/ 0 h 40"/>
                <a:gd name="T30" fmla="*/ 26 w 40"/>
                <a:gd name="T31" fmla="*/ 0 h 40"/>
                <a:gd name="T32" fmla="*/ 30 w 40"/>
                <a:gd name="T33" fmla="*/ 2 h 40"/>
                <a:gd name="T34" fmla="*/ 33 w 40"/>
                <a:gd name="T35" fmla="*/ 4 h 40"/>
                <a:gd name="T36" fmla="*/ 38 w 40"/>
                <a:gd name="T37" fmla="*/ 10 h 40"/>
                <a:gd name="T38" fmla="*/ 40 w 40"/>
                <a:gd name="T39" fmla="*/ 17 h 40"/>
                <a:gd name="T40" fmla="*/ 40 w 40"/>
                <a:gd name="T41" fmla="*/ 21 h 40"/>
                <a:gd name="T42" fmla="*/ 40 w 40"/>
                <a:gd name="T43" fmla="*/ 26 h 40"/>
                <a:gd name="T44" fmla="*/ 40 w 40"/>
                <a:gd name="T45" fmla="*/ 26 h 40"/>
                <a:gd name="T46" fmla="*/ 38 w 40"/>
                <a:gd name="T47" fmla="*/ 28 h 40"/>
                <a:gd name="T48" fmla="*/ 37 w 40"/>
                <a:gd name="T49" fmla="*/ 32 h 40"/>
                <a:gd name="T50" fmla="*/ 30 w 40"/>
                <a:gd name="T51" fmla="*/ 38 h 40"/>
                <a:gd name="T52" fmla="*/ 24 w 40"/>
                <a:gd name="T53" fmla="*/ 40 h 40"/>
                <a:gd name="T54" fmla="*/ 20 w 40"/>
                <a:gd name="T55" fmla="*/ 40 h 40"/>
                <a:gd name="T56" fmla="*/ 15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5" y="39"/>
                  </a:moveTo>
                  <a:lnTo>
                    <a:pt x="15" y="39"/>
                  </a:lnTo>
                  <a:lnTo>
                    <a:pt x="12" y="38"/>
                  </a:lnTo>
                  <a:lnTo>
                    <a:pt x="8" y="35"/>
                  </a:lnTo>
                  <a:lnTo>
                    <a:pt x="3" y="30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0"/>
                  </a:lnTo>
                  <a:lnTo>
                    <a:pt x="5" y="8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3" y="4"/>
                  </a:lnTo>
                  <a:lnTo>
                    <a:pt x="38" y="10"/>
                  </a:lnTo>
                  <a:lnTo>
                    <a:pt x="40" y="17"/>
                  </a:lnTo>
                  <a:lnTo>
                    <a:pt x="40" y="21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8"/>
                  </a:lnTo>
                  <a:lnTo>
                    <a:pt x="37" y="32"/>
                  </a:lnTo>
                  <a:lnTo>
                    <a:pt x="30" y="38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15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08" name="Freeform 1285"/>
            <p:cNvSpPr/>
            <p:nvPr/>
          </p:nvSpPr>
          <p:spPr bwMode="auto">
            <a:xfrm>
              <a:off x="8051161" y="3387077"/>
              <a:ext cx="41020" cy="40019"/>
            </a:xfrm>
            <a:custGeom>
              <a:avLst/>
              <a:gdLst>
                <a:gd name="T0" fmla="*/ 15 w 41"/>
                <a:gd name="T1" fmla="*/ 39 h 40"/>
                <a:gd name="T2" fmla="*/ 15 w 41"/>
                <a:gd name="T3" fmla="*/ 39 h 40"/>
                <a:gd name="T4" fmla="*/ 11 w 41"/>
                <a:gd name="T5" fmla="*/ 38 h 40"/>
                <a:gd name="T6" fmla="*/ 8 w 41"/>
                <a:gd name="T7" fmla="*/ 35 h 40"/>
                <a:gd name="T8" fmla="*/ 3 w 41"/>
                <a:gd name="T9" fmla="*/ 30 h 40"/>
                <a:gd name="T10" fmla="*/ 0 w 41"/>
                <a:gd name="T11" fmla="*/ 22 h 40"/>
                <a:gd name="T12" fmla="*/ 0 w 41"/>
                <a:gd name="T13" fmla="*/ 18 h 40"/>
                <a:gd name="T14" fmla="*/ 2 w 41"/>
                <a:gd name="T15" fmla="*/ 14 h 40"/>
                <a:gd name="T16" fmla="*/ 2 w 41"/>
                <a:gd name="T17" fmla="*/ 14 h 40"/>
                <a:gd name="T18" fmla="*/ 3 w 41"/>
                <a:gd name="T19" fmla="*/ 10 h 40"/>
                <a:gd name="T20" fmla="*/ 4 w 41"/>
                <a:gd name="T21" fmla="*/ 6 h 40"/>
                <a:gd name="T22" fmla="*/ 11 w 41"/>
                <a:gd name="T23" fmla="*/ 2 h 40"/>
                <a:gd name="T24" fmla="*/ 18 w 41"/>
                <a:gd name="T25" fmla="*/ 0 h 40"/>
                <a:gd name="T26" fmla="*/ 22 w 41"/>
                <a:gd name="T27" fmla="*/ 0 h 40"/>
                <a:gd name="T28" fmla="*/ 26 w 41"/>
                <a:gd name="T29" fmla="*/ 0 h 40"/>
                <a:gd name="T30" fmla="*/ 26 w 41"/>
                <a:gd name="T31" fmla="*/ 0 h 40"/>
                <a:gd name="T32" fmla="*/ 30 w 41"/>
                <a:gd name="T33" fmla="*/ 1 h 40"/>
                <a:gd name="T34" fmla="*/ 33 w 41"/>
                <a:gd name="T35" fmla="*/ 4 h 40"/>
                <a:gd name="T36" fmla="*/ 38 w 41"/>
                <a:gd name="T37" fmla="*/ 9 h 40"/>
                <a:gd name="T38" fmla="*/ 41 w 41"/>
                <a:gd name="T39" fmla="*/ 17 h 40"/>
                <a:gd name="T40" fmla="*/ 41 w 41"/>
                <a:gd name="T41" fmla="*/ 21 h 40"/>
                <a:gd name="T42" fmla="*/ 39 w 41"/>
                <a:gd name="T43" fmla="*/ 25 h 40"/>
                <a:gd name="T44" fmla="*/ 39 w 41"/>
                <a:gd name="T45" fmla="*/ 25 h 40"/>
                <a:gd name="T46" fmla="*/ 38 w 41"/>
                <a:gd name="T47" fmla="*/ 28 h 40"/>
                <a:gd name="T48" fmla="*/ 37 w 41"/>
                <a:gd name="T49" fmla="*/ 32 h 40"/>
                <a:gd name="T50" fmla="*/ 30 w 41"/>
                <a:gd name="T51" fmla="*/ 38 h 40"/>
                <a:gd name="T52" fmla="*/ 22 w 41"/>
                <a:gd name="T53" fmla="*/ 39 h 40"/>
                <a:gd name="T54" fmla="*/ 18 w 41"/>
                <a:gd name="T55" fmla="*/ 40 h 40"/>
                <a:gd name="T56" fmla="*/ 15 w 41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0">
                  <a:moveTo>
                    <a:pt x="15" y="39"/>
                  </a:moveTo>
                  <a:lnTo>
                    <a:pt x="15" y="39"/>
                  </a:lnTo>
                  <a:lnTo>
                    <a:pt x="11" y="38"/>
                  </a:lnTo>
                  <a:lnTo>
                    <a:pt x="8" y="35"/>
                  </a:lnTo>
                  <a:lnTo>
                    <a:pt x="3" y="30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1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1" y="17"/>
                  </a:lnTo>
                  <a:lnTo>
                    <a:pt x="41" y="21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8" y="28"/>
                  </a:lnTo>
                  <a:lnTo>
                    <a:pt x="37" y="32"/>
                  </a:lnTo>
                  <a:lnTo>
                    <a:pt x="30" y="38"/>
                  </a:lnTo>
                  <a:lnTo>
                    <a:pt x="22" y="39"/>
                  </a:lnTo>
                  <a:lnTo>
                    <a:pt x="18" y="40"/>
                  </a:lnTo>
                  <a:lnTo>
                    <a:pt x="15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09" name="Freeform 1286"/>
            <p:cNvSpPr/>
            <p:nvPr/>
          </p:nvSpPr>
          <p:spPr bwMode="auto">
            <a:xfrm>
              <a:off x="8073171" y="3308039"/>
              <a:ext cx="41020" cy="40019"/>
            </a:xfrm>
            <a:custGeom>
              <a:avLst/>
              <a:gdLst>
                <a:gd name="T0" fmla="*/ 15 w 41"/>
                <a:gd name="T1" fmla="*/ 40 h 40"/>
                <a:gd name="T2" fmla="*/ 15 w 41"/>
                <a:gd name="T3" fmla="*/ 40 h 40"/>
                <a:gd name="T4" fmla="*/ 11 w 41"/>
                <a:gd name="T5" fmla="*/ 37 h 40"/>
                <a:gd name="T6" fmla="*/ 8 w 41"/>
                <a:gd name="T7" fmla="*/ 36 h 40"/>
                <a:gd name="T8" fmla="*/ 3 w 41"/>
                <a:gd name="T9" fmla="*/ 29 h 40"/>
                <a:gd name="T10" fmla="*/ 0 w 41"/>
                <a:gd name="T11" fmla="*/ 23 h 40"/>
                <a:gd name="T12" fmla="*/ 0 w 41"/>
                <a:gd name="T13" fmla="*/ 19 h 40"/>
                <a:gd name="T14" fmla="*/ 2 w 41"/>
                <a:gd name="T15" fmla="*/ 15 h 40"/>
                <a:gd name="T16" fmla="*/ 2 w 41"/>
                <a:gd name="T17" fmla="*/ 15 h 40"/>
                <a:gd name="T18" fmla="*/ 3 w 41"/>
                <a:gd name="T19" fmla="*/ 11 h 40"/>
                <a:gd name="T20" fmla="*/ 4 w 41"/>
                <a:gd name="T21" fmla="*/ 7 h 40"/>
                <a:gd name="T22" fmla="*/ 11 w 41"/>
                <a:gd name="T23" fmla="*/ 2 h 40"/>
                <a:gd name="T24" fmla="*/ 17 w 41"/>
                <a:gd name="T25" fmla="*/ 0 h 40"/>
                <a:gd name="T26" fmla="*/ 22 w 41"/>
                <a:gd name="T27" fmla="*/ 0 h 40"/>
                <a:gd name="T28" fmla="*/ 26 w 41"/>
                <a:gd name="T29" fmla="*/ 1 h 40"/>
                <a:gd name="T30" fmla="*/ 26 w 41"/>
                <a:gd name="T31" fmla="*/ 1 h 40"/>
                <a:gd name="T32" fmla="*/ 30 w 41"/>
                <a:gd name="T33" fmla="*/ 2 h 40"/>
                <a:gd name="T34" fmla="*/ 33 w 41"/>
                <a:gd name="T35" fmla="*/ 5 h 40"/>
                <a:gd name="T36" fmla="*/ 38 w 41"/>
                <a:gd name="T37" fmla="*/ 10 h 40"/>
                <a:gd name="T38" fmla="*/ 41 w 41"/>
                <a:gd name="T39" fmla="*/ 18 h 40"/>
                <a:gd name="T40" fmla="*/ 41 w 41"/>
                <a:gd name="T41" fmla="*/ 22 h 40"/>
                <a:gd name="T42" fmla="*/ 39 w 41"/>
                <a:gd name="T43" fmla="*/ 26 h 40"/>
                <a:gd name="T44" fmla="*/ 39 w 41"/>
                <a:gd name="T45" fmla="*/ 26 h 40"/>
                <a:gd name="T46" fmla="*/ 38 w 41"/>
                <a:gd name="T47" fmla="*/ 29 h 40"/>
                <a:gd name="T48" fmla="*/ 37 w 41"/>
                <a:gd name="T49" fmla="*/ 32 h 40"/>
                <a:gd name="T50" fmla="*/ 30 w 41"/>
                <a:gd name="T51" fmla="*/ 37 h 40"/>
                <a:gd name="T52" fmla="*/ 22 w 41"/>
                <a:gd name="T53" fmla="*/ 40 h 40"/>
                <a:gd name="T54" fmla="*/ 19 w 41"/>
                <a:gd name="T55" fmla="*/ 40 h 40"/>
                <a:gd name="T56" fmla="*/ 15 w 41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0">
                  <a:moveTo>
                    <a:pt x="15" y="40"/>
                  </a:moveTo>
                  <a:lnTo>
                    <a:pt x="15" y="40"/>
                  </a:lnTo>
                  <a:lnTo>
                    <a:pt x="11" y="37"/>
                  </a:lnTo>
                  <a:lnTo>
                    <a:pt x="8" y="36"/>
                  </a:lnTo>
                  <a:lnTo>
                    <a:pt x="3" y="29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4" y="7"/>
                  </a:lnTo>
                  <a:lnTo>
                    <a:pt x="11" y="2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30" y="2"/>
                  </a:lnTo>
                  <a:lnTo>
                    <a:pt x="33" y="5"/>
                  </a:lnTo>
                  <a:lnTo>
                    <a:pt x="38" y="10"/>
                  </a:lnTo>
                  <a:lnTo>
                    <a:pt x="41" y="18"/>
                  </a:lnTo>
                  <a:lnTo>
                    <a:pt x="41" y="22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8" y="29"/>
                  </a:lnTo>
                  <a:lnTo>
                    <a:pt x="37" y="32"/>
                  </a:lnTo>
                  <a:lnTo>
                    <a:pt x="30" y="37"/>
                  </a:lnTo>
                  <a:lnTo>
                    <a:pt x="22" y="40"/>
                  </a:lnTo>
                  <a:lnTo>
                    <a:pt x="19" y="40"/>
                  </a:lnTo>
                  <a:lnTo>
                    <a:pt x="15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10" name="Freeform 1287"/>
            <p:cNvSpPr/>
            <p:nvPr/>
          </p:nvSpPr>
          <p:spPr bwMode="auto">
            <a:xfrm>
              <a:off x="8095182" y="3230001"/>
              <a:ext cx="41020" cy="40019"/>
            </a:xfrm>
            <a:custGeom>
              <a:avLst/>
              <a:gdLst>
                <a:gd name="T0" fmla="*/ 15 w 41"/>
                <a:gd name="T1" fmla="*/ 39 h 40"/>
                <a:gd name="T2" fmla="*/ 15 w 41"/>
                <a:gd name="T3" fmla="*/ 39 h 40"/>
                <a:gd name="T4" fmla="*/ 11 w 41"/>
                <a:gd name="T5" fmla="*/ 37 h 40"/>
                <a:gd name="T6" fmla="*/ 8 w 41"/>
                <a:gd name="T7" fmla="*/ 35 h 40"/>
                <a:gd name="T8" fmla="*/ 3 w 41"/>
                <a:gd name="T9" fmla="*/ 30 h 40"/>
                <a:gd name="T10" fmla="*/ 0 w 41"/>
                <a:gd name="T11" fmla="*/ 22 h 40"/>
                <a:gd name="T12" fmla="*/ 0 w 41"/>
                <a:gd name="T13" fmla="*/ 18 h 40"/>
                <a:gd name="T14" fmla="*/ 0 w 41"/>
                <a:gd name="T15" fmla="*/ 14 h 40"/>
                <a:gd name="T16" fmla="*/ 0 w 41"/>
                <a:gd name="T17" fmla="*/ 14 h 40"/>
                <a:gd name="T18" fmla="*/ 3 w 41"/>
                <a:gd name="T19" fmla="*/ 10 h 40"/>
                <a:gd name="T20" fmla="*/ 4 w 41"/>
                <a:gd name="T21" fmla="*/ 7 h 40"/>
                <a:gd name="T22" fmla="*/ 11 w 41"/>
                <a:gd name="T23" fmla="*/ 2 h 40"/>
                <a:gd name="T24" fmla="*/ 17 w 41"/>
                <a:gd name="T25" fmla="*/ 0 h 40"/>
                <a:gd name="T26" fmla="*/ 21 w 41"/>
                <a:gd name="T27" fmla="*/ 0 h 40"/>
                <a:gd name="T28" fmla="*/ 26 w 41"/>
                <a:gd name="T29" fmla="*/ 0 h 40"/>
                <a:gd name="T30" fmla="*/ 26 w 41"/>
                <a:gd name="T31" fmla="*/ 0 h 40"/>
                <a:gd name="T32" fmla="*/ 29 w 41"/>
                <a:gd name="T33" fmla="*/ 2 h 40"/>
                <a:gd name="T34" fmla="*/ 33 w 41"/>
                <a:gd name="T35" fmla="*/ 4 h 40"/>
                <a:gd name="T36" fmla="*/ 38 w 41"/>
                <a:gd name="T37" fmla="*/ 10 h 40"/>
                <a:gd name="T38" fmla="*/ 41 w 41"/>
                <a:gd name="T39" fmla="*/ 17 h 40"/>
                <a:gd name="T40" fmla="*/ 41 w 41"/>
                <a:gd name="T41" fmla="*/ 20 h 40"/>
                <a:gd name="T42" fmla="*/ 39 w 41"/>
                <a:gd name="T43" fmla="*/ 26 h 40"/>
                <a:gd name="T44" fmla="*/ 39 w 41"/>
                <a:gd name="T45" fmla="*/ 26 h 40"/>
                <a:gd name="T46" fmla="*/ 38 w 41"/>
                <a:gd name="T47" fmla="*/ 28 h 40"/>
                <a:gd name="T48" fmla="*/ 36 w 41"/>
                <a:gd name="T49" fmla="*/ 32 h 40"/>
                <a:gd name="T50" fmla="*/ 30 w 41"/>
                <a:gd name="T51" fmla="*/ 37 h 40"/>
                <a:gd name="T52" fmla="*/ 23 w 41"/>
                <a:gd name="T53" fmla="*/ 40 h 40"/>
                <a:gd name="T54" fmla="*/ 19 w 41"/>
                <a:gd name="T55" fmla="*/ 40 h 40"/>
                <a:gd name="T56" fmla="*/ 15 w 41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0">
                  <a:moveTo>
                    <a:pt x="15" y="39"/>
                  </a:moveTo>
                  <a:lnTo>
                    <a:pt x="15" y="39"/>
                  </a:lnTo>
                  <a:lnTo>
                    <a:pt x="11" y="37"/>
                  </a:lnTo>
                  <a:lnTo>
                    <a:pt x="8" y="35"/>
                  </a:lnTo>
                  <a:lnTo>
                    <a:pt x="3" y="30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10"/>
                  </a:lnTo>
                  <a:lnTo>
                    <a:pt x="4" y="7"/>
                  </a:lnTo>
                  <a:lnTo>
                    <a:pt x="11" y="2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9" y="2"/>
                  </a:lnTo>
                  <a:lnTo>
                    <a:pt x="33" y="4"/>
                  </a:lnTo>
                  <a:lnTo>
                    <a:pt x="38" y="10"/>
                  </a:lnTo>
                  <a:lnTo>
                    <a:pt x="41" y="17"/>
                  </a:lnTo>
                  <a:lnTo>
                    <a:pt x="41" y="20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8" y="28"/>
                  </a:lnTo>
                  <a:lnTo>
                    <a:pt x="36" y="32"/>
                  </a:lnTo>
                  <a:lnTo>
                    <a:pt x="30" y="37"/>
                  </a:lnTo>
                  <a:lnTo>
                    <a:pt x="23" y="40"/>
                  </a:lnTo>
                  <a:lnTo>
                    <a:pt x="19" y="40"/>
                  </a:lnTo>
                  <a:lnTo>
                    <a:pt x="15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11" name="Freeform 1288"/>
            <p:cNvSpPr/>
            <p:nvPr/>
          </p:nvSpPr>
          <p:spPr bwMode="auto">
            <a:xfrm>
              <a:off x="8118193" y="3151964"/>
              <a:ext cx="40019" cy="39019"/>
            </a:xfrm>
            <a:custGeom>
              <a:avLst/>
              <a:gdLst>
                <a:gd name="T0" fmla="*/ 14 w 40"/>
                <a:gd name="T1" fmla="*/ 39 h 39"/>
                <a:gd name="T2" fmla="*/ 14 w 40"/>
                <a:gd name="T3" fmla="*/ 39 h 39"/>
                <a:gd name="T4" fmla="*/ 10 w 40"/>
                <a:gd name="T5" fmla="*/ 37 h 39"/>
                <a:gd name="T6" fmla="*/ 7 w 40"/>
                <a:gd name="T7" fmla="*/ 35 h 39"/>
                <a:gd name="T8" fmla="*/ 2 w 40"/>
                <a:gd name="T9" fmla="*/ 30 h 39"/>
                <a:gd name="T10" fmla="*/ 0 w 40"/>
                <a:gd name="T11" fmla="*/ 22 h 39"/>
                <a:gd name="T12" fmla="*/ 0 w 40"/>
                <a:gd name="T13" fmla="*/ 18 h 39"/>
                <a:gd name="T14" fmla="*/ 0 w 40"/>
                <a:gd name="T15" fmla="*/ 14 h 39"/>
                <a:gd name="T16" fmla="*/ 0 w 40"/>
                <a:gd name="T17" fmla="*/ 14 h 39"/>
                <a:gd name="T18" fmla="*/ 1 w 40"/>
                <a:gd name="T19" fmla="*/ 10 h 39"/>
                <a:gd name="T20" fmla="*/ 3 w 40"/>
                <a:gd name="T21" fmla="*/ 6 h 39"/>
                <a:gd name="T22" fmla="*/ 10 w 40"/>
                <a:gd name="T23" fmla="*/ 1 h 39"/>
                <a:gd name="T24" fmla="*/ 16 w 40"/>
                <a:gd name="T25" fmla="*/ 0 h 39"/>
                <a:gd name="T26" fmla="*/ 20 w 40"/>
                <a:gd name="T27" fmla="*/ 0 h 39"/>
                <a:gd name="T28" fmla="*/ 24 w 40"/>
                <a:gd name="T29" fmla="*/ 0 h 39"/>
                <a:gd name="T30" fmla="*/ 24 w 40"/>
                <a:gd name="T31" fmla="*/ 0 h 39"/>
                <a:gd name="T32" fmla="*/ 28 w 40"/>
                <a:gd name="T33" fmla="*/ 1 h 39"/>
                <a:gd name="T34" fmla="*/ 32 w 40"/>
                <a:gd name="T35" fmla="*/ 4 h 39"/>
                <a:gd name="T36" fmla="*/ 37 w 40"/>
                <a:gd name="T37" fmla="*/ 9 h 39"/>
                <a:gd name="T38" fmla="*/ 40 w 40"/>
                <a:gd name="T39" fmla="*/ 17 h 39"/>
                <a:gd name="T40" fmla="*/ 40 w 40"/>
                <a:gd name="T41" fmla="*/ 20 h 39"/>
                <a:gd name="T42" fmla="*/ 39 w 40"/>
                <a:gd name="T43" fmla="*/ 24 h 39"/>
                <a:gd name="T44" fmla="*/ 39 w 40"/>
                <a:gd name="T45" fmla="*/ 24 h 39"/>
                <a:gd name="T46" fmla="*/ 37 w 40"/>
                <a:gd name="T47" fmla="*/ 28 h 39"/>
                <a:gd name="T48" fmla="*/ 35 w 40"/>
                <a:gd name="T49" fmla="*/ 32 h 39"/>
                <a:gd name="T50" fmla="*/ 29 w 40"/>
                <a:gd name="T51" fmla="*/ 37 h 39"/>
                <a:gd name="T52" fmla="*/ 22 w 40"/>
                <a:gd name="T53" fmla="*/ 39 h 39"/>
                <a:gd name="T54" fmla="*/ 18 w 40"/>
                <a:gd name="T55" fmla="*/ 39 h 39"/>
                <a:gd name="T56" fmla="*/ 14 w 40"/>
                <a:gd name="T5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39">
                  <a:moveTo>
                    <a:pt x="14" y="39"/>
                  </a:moveTo>
                  <a:lnTo>
                    <a:pt x="14" y="39"/>
                  </a:lnTo>
                  <a:lnTo>
                    <a:pt x="10" y="37"/>
                  </a:lnTo>
                  <a:lnTo>
                    <a:pt x="7" y="35"/>
                  </a:lnTo>
                  <a:lnTo>
                    <a:pt x="2" y="30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3" y="6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2" y="4"/>
                  </a:lnTo>
                  <a:lnTo>
                    <a:pt x="37" y="9"/>
                  </a:lnTo>
                  <a:lnTo>
                    <a:pt x="40" y="17"/>
                  </a:lnTo>
                  <a:lnTo>
                    <a:pt x="40" y="20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7" y="28"/>
                  </a:lnTo>
                  <a:lnTo>
                    <a:pt x="35" y="32"/>
                  </a:lnTo>
                  <a:lnTo>
                    <a:pt x="29" y="37"/>
                  </a:lnTo>
                  <a:lnTo>
                    <a:pt x="22" y="39"/>
                  </a:lnTo>
                  <a:lnTo>
                    <a:pt x="18" y="39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12" name="Freeform 1289"/>
            <p:cNvSpPr/>
            <p:nvPr/>
          </p:nvSpPr>
          <p:spPr bwMode="auto">
            <a:xfrm>
              <a:off x="8140203" y="3071925"/>
              <a:ext cx="40019" cy="41020"/>
            </a:xfrm>
            <a:custGeom>
              <a:avLst/>
              <a:gdLst>
                <a:gd name="T0" fmla="*/ 14 w 40"/>
                <a:gd name="T1" fmla="*/ 41 h 41"/>
                <a:gd name="T2" fmla="*/ 14 w 40"/>
                <a:gd name="T3" fmla="*/ 41 h 41"/>
                <a:gd name="T4" fmla="*/ 10 w 40"/>
                <a:gd name="T5" fmla="*/ 38 h 41"/>
                <a:gd name="T6" fmla="*/ 6 w 40"/>
                <a:gd name="T7" fmla="*/ 37 h 41"/>
                <a:gd name="T8" fmla="*/ 2 w 40"/>
                <a:gd name="T9" fmla="*/ 30 h 41"/>
                <a:gd name="T10" fmla="*/ 0 w 40"/>
                <a:gd name="T11" fmla="*/ 24 h 41"/>
                <a:gd name="T12" fmla="*/ 0 w 40"/>
                <a:gd name="T13" fmla="*/ 20 h 41"/>
                <a:gd name="T14" fmla="*/ 0 w 40"/>
                <a:gd name="T15" fmla="*/ 15 h 41"/>
                <a:gd name="T16" fmla="*/ 0 w 40"/>
                <a:gd name="T17" fmla="*/ 15 h 41"/>
                <a:gd name="T18" fmla="*/ 1 w 40"/>
                <a:gd name="T19" fmla="*/ 12 h 41"/>
                <a:gd name="T20" fmla="*/ 4 w 40"/>
                <a:gd name="T21" fmla="*/ 8 h 41"/>
                <a:gd name="T22" fmla="*/ 10 w 40"/>
                <a:gd name="T23" fmla="*/ 3 h 41"/>
                <a:gd name="T24" fmla="*/ 17 w 40"/>
                <a:gd name="T25" fmla="*/ 0 h 41"/>
                <a:gd name="T26" fmla="*/ 20 w 40"/>
                <a:gd name="T27" fmla="*/ 0 h 41"/>
                <a:gd name="T28" fmla="*/ 24 w 40"/>
                <a:gd name="T29" fmla="*/ 2 h 41"/>
                <a:gd name="T30" fmla="*/ 24 w 40"/>
                <a:gd name="T31" fmla="*/ 2 h 41"/>
                <a:gd name="T32" fmla="*/ 28 w 40"/>
                <a:gd name="T33" fmla="*/ 3 h 41"/>
                <a:gd name="T34" fmla="*/ 32 w 40"/>
                <a:gd name="T35" fmla="*/ 6 h 41"/>
                <a:gd name="T36" fmla="*/ 37 w 40"/>
                <a:gd name="T37" fmla="*/ 11 h 41"/>
                <a:gd name="T38" fmla="*/ 40 w 40"/>
                <a:gd name="T39" fmla="*/ 19 h 41"/>
                <a:gd name="T40" fmla="*/ 40 w 40"/>
                <a:gd name="T41" fmla="*/ 22 h 41"/>
                <a:gd name="T42" fmla="*/ 39 w 40"/>
                <a:gd name="T43" fmla="*/ 26 h 41"/>
                <a:gd name="T44" fmla="*/ 39 w 40"/>
                <a:gd name="T45" fmla="*/ 26 h 41"/>
                <a:gd name="T46" fmla="*/ 37 w 40"/>
                <a:gd name="T47" fmla="*/ 30 h 41"/>
                <a:gd name="T48" fmla="*/ 35 w 40"/>
                <a:gd name="T49" fmla="*/ 33 h 41"/>
                <a:gd name="T50" fmla="*/ 30 w 40"/>
                <a:gd name="T51" fmla="*/ 38 h 41"/>
                <a:gd name="T52" fmla="*/ 22 w 40"/>
                <a:gd name="T53" fmla="*/ 41 h 41"/>
                <a:gd name="T54" fmla="*/ 18 w 40"/>
                <a:gd name="T55" fmla="*/ 41 h 41"/>
                <a:gd name="T56" fmla="*/ 14 w 40"/>
                <a:gd name="T5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1">
                  <a:moveTo>
                    <a:pt x="14" y="41"/>
                  </a:moveTo>
                  <a:lnTo>
                    <a:pt x="14" y="41"/>
                  </a:lnTo>
                  <a:lnTo>
                    <a:pt x="10" y="38"/>
                  </a:lnTo>
                  <a:lnTo>
                    <a:pt x="6" y="37"/>
                  </a:lnTo>
                  <a:lnTo>
                    <a:pt x="2" y="30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4" y="8"/>
                  </a:lnTo>
                  <a:lnTo>
                    <a:pt x="10" y="3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8" y="3"/>
                  </a:lnTo>
                  <a:lnTo>
                    <a:pt x="32" y="6"/>
                  </a:lnTo>
                  <a:lnTo>
                    <a:pt x="37" y="11"/>
                  </a:lnTo>
                  <a:lnTo>
                    <a:pt x="40" y="19"/>
                  </a:lnTo>
                  <a:lnTo>
                    <a:pt x="40" y="22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7" y="30"/>
                  </a:lnTo>
                  <a:lnTo>
                    <a:pt x="35" y="33"/>
                  </a:lnTo>
                  <a:lnTo>
                    <a:pt x="30" y="38"/>
                  </a:lnTo>
                  <a:lnTo>
                    <a:pt x="22" y="41"/>
                  </a:lnTo>
                  <a:lnTo>
                    <a:pt x="18" y="41"/>
                  </a:lnTo>
                  <a:lnTo>
                    <a:pt x="14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13" name="Freeform 1290"/>
            <p:cNvSpPr/>
            <p:nvPr/>
          </p:nvSpPr>
          <p:spPr bwMode="auto">
            <a:xfrm>
              <a:off x="8162214" y="2993887"/>
              <a:ext cx="40019" cy="41020"/>
            </a:xfrm>
            <a:custGeom>
              <a:avLst/>
              <a:gdLst>
                <a:gd name="T0" fmla="*/ 14 w 40"/>
                <a:gd name="T1" fmla="*/ 39 h 41"/>
                <a:gd name="T2" fmla="*/ 14 w 40"/>
                <a:gd name="T3" fmla="*/ 39 h 41"/>
                <a:gd name="T4" fmla="*/ 10 w 40"/>
                <a:gd name="T5" fmla="*/ 38 h 41"/>
                <a:gd name="T6" fmla="*/ 6 w 40"/>
                <a:gd name="T7" fmla="*/ 35 h 41"/>
                <a:gd name="T8" fmla="*/ 2 w 40"/>
                <a:gd name="T9" fmla="*/ 30 h 41"/>
                <a:gd name="T10" fmla="*/ 0 w 40"/>
                <a:gd name="T11" fmla="*/ 22 h 41"/>
                <a:gd name="T12" fmla="*/ 0 w 40"/>
                <a:gd name="T13" fmla="*/ 19 h 41"/>
                <a:gd name="T14" fmla="*/ 0 w 40"/>
                <a:gd name="T15" fmla="*/ 15 h 41"/>
                <a:gd name="T16" fmla="*/ 0 w 40"/>
                <a:gd name="T17" fmla="*/ 15 h 41"/>
                <a:gd name="T18" fmla="*/ 1 w 40"/>
                <a:gd name="T19" fmla="*/ 11 h 41"/>
                <a:gd name="T20" fmla="*/ 4 w 40"/>
                <a:gd name="T21" fmla="*/ 8 h 41"/>
                <a:gd name="T22" fmla="*/ 9 w 40"/>
                <a:gd name="T23" fmla="*/ 3 h 41"/>
                <a:gd name="T24" fmla="*/ 17 w 40"/>
                <a:gd name="T25" fmla="*/ 0 h 41"/>
                <a:gd name="T26" fmla="*/ 21 w 40"/>
                <a:gd name="T27" fmla="*/ 0 h 41"/>
                <a:gd name="T28" fmla="*/ 24 w 40"/>
                <a:gd name="T29" fmla="*/ 0 h 41"/>
                <a:gd name="T30" fmla="*/ 24 w 40"/>
                <a:gd name="T31" fmla="*/ 0 h 41"/>
                <a:gd name="T32" fmla="*/ 28 w 40"/>
                <a:gd name="T33" fmla="*/ 3 h 41"/>
                <a:gd name="T34" fmla="*/ 32 w 40"/>
                <a:gd name="T35" fmla="*/ 4 h 41"/>
                <a:gd name="T36" fmla="*/ 37 w 40"/>
                <a:gd name="T37" fmla="*/ 11 h 41"/>
                <a:gd name="T38" fmla="*/ 39 w 40"/>
                <a:gd name="T39" fmla="*/ 17 h 41"/>
                <a:gd name="T40" fmla="*/ 40 w 40"/>
                <a:gd name="T41" fmla="*/ 21 h 41"/>
                <a:gd name="T42" fmla="*/ 39 w 40"/>
                <a:gd name="T43" fmla="*/ 25 h 41"/>
                <a:gd name="T44" fmla="*/ 39 w 40"/>
                <a:gd name="T45" fmla="*/ 25 h 41"/>
                <a:gd name="T46" fmla="*/ 37 w 40"/>
                <a:gd name="T47" fmla="*/ 29 h 41"/>
                <a:gd name="T48" fmla="*/ 35 w 40"/>
                <a:gd name="T49" fmla="*/ 33 h 41"/>
                <a:gd name="T50" fmla="*/ 30 w 40"/>
                <a:gd name="T51" fmla="*/ 38 h 41"/>
                <a:gd name="T52" fmla="*/ 22 w 40"/>
                <a:gd name="T53" fmla="*/ 41 h 41"/>
                <a:gd name="T54" fmla="*/ 18 w 40"/>
                <a:gd name="T55" fmla="*/ 41 h 41"/>
                <a:gd name="T56" fmla="*/ 14 w 40"/>
                <a:gd name="T5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1">
                  <a:moveTo>
                    <a:pt x="14" y="39"/>
                  </a:moveTo>
                  <a:lnTo>
                    <a:pt x="14" y="39"/>
                  </a:lnTo>
                  <a:lnTo>
                    <a:pt x="10" y="38"/>
                  </a:lnTo>
                  <a:lnTo>
                    <a:pt x="6" y="35"/>
                  </a:lnTo>
                  <a:lnTo>
                    <a:pt x="2" y="30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8"/>
                  </a:lnTo>
                  <a:lnTo>
                    <a:pt x="9" y="3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2" y="4"/>
                  </a:lnTo>
                  <a:lnTo>
                    <a:pt x="37" y="11"/>
                  </a:lnTo>
                  <a:lnTo>
                    <a:pt x="39" y="17"/>
                  </a:lnTo>
                  <a:lnTo>
                    <a:pt x="40" y="21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7" y="29"/>
                  </a:lnTo>
                  <a:lnTo>
                    <a:pt x="35" y="33"/>
                  </a:lnTo>
                  <a:lnTo>
                    <a:pt x="30" y="38"/>
                  </a:lnTo>
                  <a:lnTo>
                    <a:pt x="22" y="41"/>
                  </a:lnTo>
                  <a:lnTo>
                    <a:pt x="18" y="41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14" name="Freeform 1291"/>
            <p:cNvSpPr/>
            <p:nvPr/>
          </p:nvSpPr>
          <p:spPr bwMode="auto">
            <a:xfrm>
              <a:off x="8183225" y="2914850"/>
              <a:ext cx="40019" cy="40019"/>
            </a:xfrm>
            <a:custGeom>
              <a:avLst/>
              <a:gdLst>
                <a:gd name="T0" fmla="*/ 15 w 40"/>
                <a:gd name="T1" fmla="*/ 40 h 40"/>
                <a:gd name="T2" fmla="*/ 15 w 40"/>
                <a:gd name="T3" fmla="*/ 40 h 40"/>
                <a:gd name="T4" fmla="*/ 11 w 40"/>
                <a:gd name="T5" fmla="*/ 39 h 40"/>
                <a:gd name="T6" fmla="*/ 7 w 40"/>
                <a:gd name="T7" fmla="*/ 36 h 40"/>
                <a:gd name="T8" fmla="*/ 2 w 40"/>
                <a:gd name="T9" fmla="*/ 31 h 40"/>
                <a:gd name="T10" fmla="*/ 1 w 40"/>
                <a:gd name="T11" fmla="*/ 24 h 40"/>
                <a:gd name="T12" fmla="*/ 0 w 40"/>
                <a:gd name="T13" fmla="*/ 20 h 40"/>
                <a:gd name="T14" fmla="*/ 1 w 40"/>
                <a:gd name="T15" fmla="*/ 16 h 40"/>
                <a:gd name="T16" fmla="*/ 1 w 40"/>
                <a:gd name="T17" fmla="*/ 16 h 40"/>
                <a:gd name="T18" fmla="*/ 2 w 40"/>
                <a:gd name="T19" fmla="*/ 12 h 40"/>
                <a:gd name="T20" fmla="*/ 5 w 40"/>
                <a:gd name="T21" fmla="*/ 8 h 40"/>
                <a:gd name="T22" fmla="*/ 10 w 40"/>
                <a:gd name="T23" fmla="*/ 3 h 40"/>
                <a:gd name="T24" fmla="*/ 18 w 40"/>
                <a:gd name="T25" fmla="*/ 1 h 40"/>
                <a:gd name="T26" fmla="*/ 22 w 40"/>
                <a:gd name="T27" fmla="*/ 0 h 40"/>
                <a:gd name="T28" fmla="*/ 25 w 40"/>
                <a:gd name="T29" fmla="*/ 1 h 40"/>
                <a:gd name="T30" fmla="*/ 25 w 40"/>
                <a:gd name="T31" fmla="*/ 1 h 40"/>
                <a:gd name="T32" fmla="*/ 29 w 40"/>
                <a:gd name="T33" fmla="*/ 3 h 40"/>
                <a:gd name="T34" fmla="*/ 33 w 40"/>
                <a:gd name="T35" fmla="*/ 5 h 40"/>
                <a:gd name="T36" fmla="*/ 37 w 40"/>
                <a:gd name="T37" fmla="*/ 11 h 40"/>
                <a:gd name="T38" fmla="*/ 40 w 40"/>
                <a:gd name="T39" fmla="*/ 18 h 40"/>
                <a:gd name="T40" fmla="*/ 40 w 40"/>
                <a:gd name="T41" fmla="*/ 22 h 40"/>
                <a:gd name="T42" fmla="*/ 40 w 40"/>
                <a:gd name="T43" fmla="*/ 26 h 40"/>
                <a:gd name="T44" fmla="*/ 40 w 40"/>
                <a:gd name="T45" fmla="*/ 26 h 40"/>
                <a:gd name="T46" fmla="*/ 38 w 40"/>
                <a:gd name="T47" fmla="*/ 30 h 40"/>
                <a:gd name="T48" fmla="*/ 36 w 40"/>
                <a:gd name="T49" fmla="*/ 34 h 40"/>
                <a:gd name="T50" fmla="*/ 31 w 40"/>
                <a:gd name="T51" fmla="*/ 38 h 40"/>
                <a:gd name="T52" fmla="*/ 23 w 40"/>
                <a:gd name="T53" fmla="*/ 40 h 40"/>
                <a:gd name="T54" fmla="*/ 19 w 40"/>
                <a:gd name="T55" fmla="*/ 40 h 40"/>
                <a:gd name="T56" fmla="*/ 15 w 40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5" y="40"/>
                  </a:moveTo>
                  <a:lnTo>
                    <a:pt x="15" y="40"/>
                  </a:lnTo>
                  <a:lnTo>
                    <a:pt x="11" y="39"/>
                  </a:lnTo>
                  <a:lnTo>
                    <a:pt x="7" y="36"/>
                  </a:lnTo>
                  <a:lnTo>
                    <a:pt x="2" y="31"/>
                  </a:lnTo>
                  <a:lnTo>
                    <a:pt x="1" y="24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5" y="8"/>
                  </a:lnTo>
                  <a:lnTo>
                    <a:pt x="10" y="3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9" y="3"/>
                  </a:lnTo>
                  <a:lnTo>
                    <a:pt x="33" y="5"/>
                  </a:lnTo>
                  <a:lnTo>
                    <a:pt x="37" y="11"/>
                  </a:lnTo>
                  <a:lnTo>
                    <a:pt x="40" y="18"/>
                  </a:lnTo>
                  <a:lnTo>
                    <a:pt x="40" y="22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30"/>
                  </a:lnTo>
                  <a:lnTo>
                    <a:pt x="36" y="34"/>
                  </a:lnTo>
                  <a:lnTo>
                    <a:pt x="31" y="38"/>
                  </a:lnTo>
                  <a:lnTo>
                    <a:pt x="23" y="40"/>
                  </a:lnTo>
                  <a:lnTo>
                    <a:pt x="19" y="40"/>
                  </a:lnTo>
                  <a:lnTo>
                    <a:pt x="15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15" name="Freeform 1292"/>
            <p:cNvSpPr/>
            <p:nvPr/>
          </p:nvSpPr>
          <p:spPr bwMode="auto">
            <a:xfrm>
              <a:off x="8205235" y="2836812"/>
              <a:ext cx="40019" cy="40019"/>
            </a:xfrm>
            <a:custGeom>
              <a:avLst/>
              <a:gdLst>
                <a:gd name="T0" fmla="*/ 15 w 40"/>
                <a:gd name="T1" fmla="*/ 40 h 40"/>
                <a:gd name="T2" fmla="*/ 15 w 40"/>
                <a:gd name="T3" fmla="*/ 40 h 40"/>
                <a:gd name="T4" fmla="*/ 11 w 40"/>
                <a:gd name="T5" fmla="*/ 38 h 40"/>
                <a:gd name="T6" fmla="*/ 7 w 40"/>
                <a:gd name="T7" fmla="*/ 37 h 40"/>
                <a:gd name="T8" fmla="*/ 2 w 40"/>
                <a:gd name="T9" fmla="*/ 30 h 40"/>
                <a:gd name="T10" fmla="*/ 0 w 40"/>
                <a:gd name="T11" fmla="*/ 24 h 40"/>
                <a:gd name="T12" fmla="*/ 0 w 40"/>
                <a:gd name="T13" fmla="*/ 20 h 40"/>
                <a:gd name="T14" fmla="*/ 1 w 40"/>
                <a:gd name="T15" fmla="*/ 14 h 40"/>
                <a:gd name="T16" fmla="*/ 1 w 40"/>
                <a:gd name="T17" fmla="*/ 14 h 40"/>
                <a:gd name="T18" fmla="*/ 2 w 40"/>
                <a:gd name="T19" fmla="*/ 12 h 40"/>
                <a:gd name="T20" fmla="*/ 5 w 40"/>
                <a:gd name="T21" fmla="*/ 8 h 40"/>
                <a:gd name="T22" fmla="*/ 10 w 40"/>
                <a:gd name="T23" fmla="*/ 3 h 40"/>
                <a:gd name="T24" fmla="*/ 18 w 40"/>
                <a:gd name="T25" fmla="*/ 0 h 40"/>
                <a:gd name="T26" fmla="*/ 22 w 40"/>
                <a:gd name="T27" fmla="*/ 0 h 40"/>
                <a:gd name="T28" fmla="*/ 26 w 40"/>
                <a:gd name="T29" fmla="*/ 1 h 40"/>
                <a:gd name="T30" fmla="*/ 26 w 40"/>
                <a:gd name="T31" fmla="*/ 1 h 40"/>
                <a:gd name="T32" fmla="*/ 29 w 40"/>
                <a:gd name="T33" fmla="*/ 3 h 40"/>
                <a:gd name="T34" fmla="*/ 32 w 40"/>
                <a:gd name="T35" fmla="*/ 4 h 40"/>
                <a:gd name="T36" fmla="*/ 37 w 40"/>
                <a:gd name="T37" fmla="*/ 11 h 40"/>
                <a:gd name="T38" fmla="*/ 40 w 40"/>
                <a:gd name="T39" fmla="*/ 18 h 40"/>
                <a:gd name="T40" fmla="*/ 40 w 40"/>
                <a:gd name="T41" fmla="*/ 22 h 40"/>
                <a:gd name="T42" fmla="*/ 40 w 40"/>
                <a:gd name="T43" fmla="*/ 26 h 40"/>
                <a:gd name="T44" fmla="*/ 40 w 40"/>
                <a:gd name="T45" fmla="*/ 26 h 40"/>
                <a:gd name="T46" fmla="*/ 39 w 40"/>
                <a:gd name="T47" fmla="*/ 30 h 40"/>
                <a:gd name="T48" fmla="*/ 36 w 40"/>
                <a:gd name="T49" fmla="*/ 33 h 40"/>
                <a:gd name="T50" fmla="*/ 29 w 40"/>
                <a:gd name="T51" fmla="*/ 38 h 40"/>
                <a:gd name="T52" fmla="*/ 23 w 40"/>
                <a:gd name="T53" fmla="*/ 40 h 40"/>
                <a:gd name="T54" fmla="*/ 19 w 40"/>
                <a:gd name="T55" fmla="*/ 40 h 40"/>
                <a:gd name="T56" fmla="*/ 15 w 40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5" y="40"/>
                  </a:moveTo>
                  <a:lnTo>
                    <a:pt x="15" y="40"/>
                  </a:lnTo>
                  <a:lnTo>
                    <a:pt x="11" y="38"/>
                  </a:lnTo>
                  <a:lnTo>
                    <a:pt x="7" y="37"/>
                  </a:lnTo>
                  <a:lnTo>
                    <a:pt x="2" y="30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2" y="12"/>
                  </a:lnTo>
                  <a:lnTo>
                    <a:pt x="5" y="8"/>
                  </a:lnTo>
                  <a:lnTo>
                    <a:pt x="10" y="3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9" y="3"/>
                  </a:lnTo>
                  <a:lnTo>
                    <a:pt x="32" y="4"/>
                  </a:lnTo>
                  <a:lnTo>
                    <a:pt x="37" y="11"/>
                  </a:lnTo>
                  <a:lnTo>
                    <a:pt x="40" y="18"/>
                  </a:lnTo>
                  <a:lnTo>
                    <a:pt x="40" y="22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9" y="30"/>
                  </a:lnTo>
                  <a:lnTo>
                    <a:pt x="36" y="33"/>
                  </a:lnTo>
                  <a:lnTo>
                    <a:pt x="29" y="38"/>
                  </a:lnTo>
                  <a:lnTo>
                    <a:pt x="23" y="40"/>
                  </a:lnTo>
                  <a:lnTo>
                    <a:pt x="19" y="40"/>
                  </a:lnTo>
                  <a:lnTo>
                    <a:pt x="15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16" name="Freeform 1293"/>
            <p:cNvSpPr/>
            <p:nvPr/>
          </p:nvSpPr>
          <p:spPr bwMode="auto">
            <a:xfrm>
              <a:off x="8227246" y="2758774"/>
              <a:ext cx="40019" cy="40019"/>
            </a:xfrm>
            <a:custGeom>
              <a:avLst/>
              <a:gdLst>
                <a:gd name="T0" fmla="*/ 15 w 40"/>
                <a:gd name="T1" fmla="*/ 39 h 40"/>
                <a:gd name="T2" fmla="*/ 15 w 40"/>
                <a:gd name="T3" fmla="*/ 39 h 40"/>
                <a:gd name="T4" fmla="*/ 11 w 40"/>
                <a:gd name="T5" fmla="*/ 38 h 40"/>
                <a:gd name="T6" fmla="*/ 7 w 40"/>
                <a:gd name="T7" fmla="*/ 35 h 40"/>
                <a:gd name="T8" fmla="*/ 2 w 40"/>
                <a:gd name="T9" fmla="*/ 30 h 40"/>
                <a:gd name="T10" fmla="*/ 0 w 40"/>
                <a:gd name="T11" fmla="*/ 22 h 40"/>
                <a:gd name="T12" fmla="*/ 0 w 40"/>
                <a:gd name="T13" fmla="*/ 18 h 40"/>
                <a:gd name="T14" fmla="*/ 1 w 40"/>
                <a:gd name="T15" fmla="*/ 14 h 40"/>
                <a:gd name="T16" fmla="*/ 1 w 40"/>
                <a:gd name="T17" fmla="*/ 14 h 40"/>
                <a:gd name="T18" fmla="*/ 2 w 40"/>
                <a:gd name="T19" fmla="*/ 11 h 40"/>
                <a:gd name="T20" fmla="*/ 5 w 40"/>
                <a:gd name="T21" fmla="*/ 8 h 40"/>
                <a:gd name="T22" fmla="*/ 10 w 40"/>
                <a:gd name="T23" fmla="*/ 3 h 40"/>
                <a:gd name="T24" fmla="*/ 18 w 40"/>
                <a:gd name="T25" fmla="*/ 0 h 40"/>
                <a:gd name="T26" fmla="*/ 22 w 40"/>
                <a:gd name="T27" fmla="*/ 0 h 40"/>
                <a:gd name="T28" fmla="*/ 26 w 40"/>
                <a:gd name="T29" fmla="*/ 0 h 40"/>
                <a:gd name="T30" fmla="*/ 26 w 40"/>
                <a:gd name="T31" fmla="*/ 0 h 40"/>
                <a:gd name="T32" fmla="*/ 30 w 40"/>
                <a:gd name="T33" fmla="*/ 1 h 40"/>
                <a:gd name="T34" fmla="*/ 32 w 40"/>
                <a:gd name="T35" fmla="*/ 4 h 40"/>
                <a:gd name="T36" fmla="*/ 37 w 40"/>
                <a:gd name="T37" fmla="*/ 11 h 40"/>
                <a:gd name="T38" fmla="*/ 40 w 40"/>
                <a:gd name="T39" fmla="*/ 17 h 40"/>
                <a:gd name="T40" fmla="*/ 40 w 40"/>
                <a:gd name="T41" fmla="*/ 21 h 40"/>
                <a:gd name="T42" fmla="*/ 40 w 40"/>
                <a:gd name="T43" fmla="*/ 25 h 40"/>
                <a:gd name="T44" fmla="*/ 40 w 40"/>
                <a:gd name="T45" fmla="*/ 25 h 40"/>
                <a:gd name="T46" fmla="*/ 39 w 40"/>
                <a:gd name="T47" fmla="*/ 29 h 40"/>
                <a:gd name="T48" fmla="*/ 36 w 40"/>
                <a:gd name="T49" fmla="*/ 33 h 40"/>
                <a:gd name="T50" fmla="*/ 30 w 40"/>
                <a:gd name="T51" fmla="*/ 38 h 40"/>
                <a:gd name="T52" fmla="*/ 23 w 40"/>
                <a:gd name="T53" fmla="*/ 40 h 40"/>
                <a:gd name="T54" fmla="*/ 19 w 40"/>
                <a:gd name="T55" fmla="*/ 40 h 40"/>
                <a:gd name="T56" fmla="*/ 15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5" y="39"/>
                  </a:moveTo>
                  <a:lnTo>
                    <a:pt x="15" y="39"/>
                  </a:lnTo>
                  <a:lnTo>
                    <a:pt x="11" y="38"/>
                  </a:lnTo>
                  <a:lnTo>
                    <a:pt x="7" y="35"/>
                  </a:lnTo>
                  <a:lnTo>
                    <a:pt x="2" y="30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5" y="8"/>
                  </a:lnTo>
                  <a:lnTo>
                    <a:pt x="10" y="3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7" y="11"/>
                  </a:lnTo>
                  <a:lnTo>
                    <a:pt x="40" y="17"/>
                  </a:lnTo>
                  <a:lnTo>
                    <a:pt x="40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9" y="29"/>
                  </a:lnTo>
                  <a:lnTo>
                    <a:pt x="36" y="33"/>
                  </a:lnTo>
                  <a:lnTo>
                    <a:pt x="30" y="38"/>
                  </a:lnTo>
                  <a:lnTo>
                    <a:pt x="23" y="40"/>
                  </a:lnTo>
                  <a:lnTo>
                    <a:pt x="19" y="40"/>
                  </a:lnTo>
                  <a:lnTo>
                    <a:pt x="15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17" name="Freeform 1294"/>
            <p:cNvSpPr/>
            <p:nvPr/>
          </p:nvSpPr>
          <p:spPr bwMode="auto">
            <a:xfrm>
              <a:off x="8249256" y="2679736"/>
              <a:ext cx="40019" cy="40019"/>
            </a:xfrm>
            <a:custGeom>
              <a:avLst/>
              <a:gdLst>
                <a:gd name="T0" fmla="*/ 14 w 40"/>
                <a:gd name="T1" fmla="*/ 40 h 40"/>
                <a:gd name="T2" fmla="*/ 14 w 40"/>
                <a:gd name="T3" fmla="*/ 40 h 40"/>
                <a:gd name="T4" fmla="*/ 11 w 40"/>
                <a:gd name="T5" fmla="*/ 39 h 40"/>
                <a:gd name="T6" fmla="*/ 8 w 40"/>
                <a:gd name="T7" fmla="*/ 36 h 40"/>
                <a:gd name="T8" fmla="*/ 2 w 40"/>
                <a:gd name="T9" fmla="*/ 31 h 40"/>
                <a:gd name="T10" fmla="*/ 0 w 40"/>
                <a:gd name="T11" fmla="*/ 23 h 40"/>
                <a:gd name="T12" fmla="*/ 0 w 40"/>
                <a:gd name="T13" fmla="*/ 19 h 40"/>
                <a:gd name="T14" fmla="*/ 1 w 40"/>
                <a:gd name="T15" fmla="*/ 15 h 40"/>
                <a:gd name="T16" fmla="*/ 1 w 40"/>
                <a:gd name="T17" fmla="*/ 15 h 40"/>
                <a:gd name="T18" fmla="*/ 2 w 40"/>
                <a:gd name="T19" fmla="*/ 12 h 40"/>
                <a:gd name="T20" fmla="*/ 4 w 40"/>
                <a:gd name="T21" fmla="*/ 8 h 40"/>
                <a:gd name="T22" fmla="*/ 10 w 40"/>
                <a:gd name="T23" fmla="*/ 2 h 40"/>
                <a:gd name="T24" fmla="*/ 18 w 40"/>
                <a:gd name="T25" fmla="*/ 1 h 40"/>
                <a:gd name="T26" fmla="*/ 22 w 40"/>
                <a:gd name="T27" fmla="*/ 0 h 40"/>
                <a:gd name="T28" fmla="*/ 26 w 40"/>
                <a:gd name="T29" fmla="*/ 1 h 40"/>
                <a:gd name="T30" fmla="*/ 26 w 40"/>
                <a:gd name="T31" fmla="*/ 1 h 40"/>
                <a:gd name="T32" fmla="*/ 30 w 40"/>
                <a:gd name="T33" fmla="*/ 2 h 40"/>
                <a:gd name="T34" fmla="*/ 32 w 40"/>
                <a:gd name="T35" fmla="*/ 5 h 40"/>
                <a:gd name="T36" fmla="*/ 37 w 40"/>
                <a:gd name="T37" fmla="*/ 10 h 40"/>
                <a:gd name="T38" fmla="*/ 40 w 40"/>
                <a:gd name="T39" fmla="*/ 18 h 40"/>
                <a:gd name="T40" fmla="*/ 40 w 40"/>
                <a:gd name="T41" fmla="*/ 22 h 40"/>
                <a:gd name="T42" fmla="*/ 40 w 40"/>
                <a:gd name="T43" fmla="*/ 26 h 40"/>
                <a:gd name="T44" fmla="*/ 40 w 40"/>
                <a:gd name="T45" fmla="*/ 26 h 40"/>
                <a:gd name="T46" fmla="*/ 37 w 40"/>
                <a:gd name="T47" fmla="*/ 30 h 40"/>
                <a:gd name="T48" fmla="*/ 36 w 40"/>
                <a:gd name="T49" fmla="*/ 34 h 40"/>
                <a:gd name="T50" fmla="*/ 30 w 40"/>
                <a:gd name="T51" fmla="*/ 38 h 40"/>
                <a:gd name="T52" fmla="*/ 23 w 40"/>
                <a:gd name="T53" fmla="*/ 40 h 40"/>
                <a:gd name="T54" fmla="*/ 19 w 40"/>
                <a:gd name="T55" fmla="*/ 40 h 40"/>
                <a:gd name="T56" fmla="*/ 14 w 40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40"/>
                  </a:moveTo>
                  <a:lnTo>
                    <a:pt x="14" y="40"/>
                  </a:lnTo>
                  <a:lnTo>
                    <a:pt x="11" y="39"/>
                  </a:lnTo>
                  <a:lnTo>
                    <a:pt x="8" y="36"/>
                  </a:lnTo>
                  <a:lnTo>
                    <a:pt x="2" y="31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10" y="2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30" y="2"/>
                  </a:lnTo>
                  <a:lnTo>
                    <a:pt x="32" y="5"/>
                  </a:lnTo>
                  <a:lnTo>
                    <a:pt x="37" y="10"/>
                  </a:lnTo>
                  <a:lnTo>
                    <a:pt x="40" y="18"/>
                  </a:lnTo>
                  <a:lnTo>
                    <a:pt x="40" y="22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7" y="30"/>
                  </a:lnTo>
                  <a:lnTo>
                    <a:pt x="36" y="34"/>
                  </a:lnTo>
                  <a:lnTo>
                    <a:pt x="30" y="38"/>
                  </a:lnTo>
                  <a:lnTo>
                    <a:pt x="23" y="40"/>
                  </a:lnTo>
                  <a:lnTo>
                    <a:pt x="19" y="40"/>
                  </a:lnTo>
                  <a:lnTo>
                    <a:pt x="14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18" name="Freeform 1295"/>
            <p:cNvSpPr/>
            <p:nvPr/>
          </p:nvSpPr>
          <p:spPr bwMode="auto">
            <a:xfrm>
              <a:off x="8271267" y="2601698"/>
              <a:ext cx="40019" cy="40019"/>
            </a:xfrm>
            <a:custGeom>
              <a:avLst/>
              <a:gdLst>
                <a:gd name="T0" fmla="*/ 14 w 40"/>
                <a:gd name="T1" fmla="*/ 39 h 40"/>
                <a:gd name="T2" fmla="*/ 14 w 40"/>
                <a:gd name="T3" fmla="*/ 39 h 40"/>
                <a:gd name="T4" fmla="*/ 10 w 40"/>
                <a:gd name="T5" fmla="*/ 38 h 40"/>
                <a:gd name="T6" fmla="*/ 8 w 40"/>
                <a:gd name="T7" fmla="*/ 36 h 40"/>
                <a:gd name="T8" fmla="*/ 2 w 40"/>
                <a:gd name="T9" fmla="*/ 30 h 40"/>
                <a:gd name="T10" fmla="*/ 0 w 40"/>
                <a:gd name="T11" fmla="*/ 23 h 40"/>
                <a:gd name="T12" fmla="*/ 0 w 40"/>
                <a:gd name="T13" fmla="*/ 19 h 40"/>
                <a:gd name="T14" fmla="*/ 1 w 40"/>
                <a:gd name="T15" fmla="*/ 14 h 40"/>
                <a:gd name="T16" fmla="*/ 1 w 40"/>
                <a:gd name="T17" fmla="*/ 14 h 40"/>
                <a:gd name="T18" fmla="*/ 2 w 40"/>
                <a:gd name="T19" fmla="*/ 10 h 40"/>
                <a:gd name="T20" fmla="*/ 4 w 40"/>
                <a:gd name="T21" fmla="*/ 8 h 40"/>
                <a:gd name="T22" fmla="*/ 10 w 40"/>
                <a:gd name="T23" fmla="*/ 2 h 40"/>
                <a:gd name="T24" fmla="*/ 18 w 40"/>
                <a:gd name="T25" fmla="*/ 0 h 40"/>
                <a:gd name="T26" fmla="*/ 22 w 40"/>
                <a:gd name="T27" fmla="*/ 0 h 40"/>
                <a:gd name="T28" fmla="*/ 26 w 40"/>
                <a:gd name="T29" fmla="*/ 1 h 40"/>
                <a:gd name="T30" fmla="*/ 26 w 40"/>
                <a:gd name="T31" fmla="*/ 1 h 40"/>
                <a:gd name="T32" fmla="*/ 30 w 40"/>
                <a:gd name="T33" fmla="*/ 2 h 40"/>
                <a:gd name="T34" fmla="*/ 32 w 40"/>
                <a:gd name="T35" fmla="*/ 4 h 40"/>
                <a:gd name="T36" fmla="*/ 38 w 40"/>
                <a:gd name="T37" fmla="*/ 10 h 40"/>
                <a:gd name="T38" fmla="*/ 40 w 40"/>
                <a:gd name="T39" fmla="*/ 18 h 40"/>
                <a:gd name="T40" fmla="*/ 40 w 40"/>
                <a:gd name="T41" fmla="*/ 22 h 40"/>
                <a:gd name="T42" fmla="*/ 39 w 40"/>
                <a:gd name="T43" fmla="*/ 26 h 40"/>
                <a:gd name="T44" fmla="*/ 39 w 40"/>
                <a:gd name="T45" fmla="*/ 26 h 40"/>
                <a:gd name="T46" fmla="*/ 38 w 40"/>
                <a:gd name="T47" fmla="*/ 30 h 40"/>
                <a:gd name="T48" fmla="*/ 36 w 40"/>
                <a:gd name="T49" fmla="*/ 32 h 40"/>
                <a:gd name="T50" fmla="*/ 30 w 40"/>
                <a:gd name="T51" fmla="*/ 38 h 40"/>
                <a:gd name="T52" fmla="*/ 22 w 40"/>
                <a:gd name="T53" fmla="*/ 40 h 40"/>
                <a:gd name="T54" fmla="*/ 18 w 40"/>
                <a:gd name="T55" fmla="*/ 40 h 40"/>
                <a:gd name="T56" fmla="*/ 14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39"/>
                  </a:moveTo>
                  <a:lnTo>
                    <a:pt x="14" y="39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8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8" y="10"/>
                  </a:lnTo>
                  <a:lnTo>
                    <a:pt x="40" y="18"/>
                  </a:lnTo>
                  <a:lnTo>
                    <a:pt x="40" y="22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8" y="30"/>
                  </a:lnTo>
                  <a:lnTo>
                    <a:pt x="36" y="32"/>
                  </a:lnTo>
                  <a:lnTo>
                    <a:pt x="30" y="38"/>
                  </a:lnTo>
                  <a:lnTo>
                    <a:pt x="22" y="40"/>
                  </a:lnTo>
                  <a:lnTo>
                    <a:pt x="18" y="40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19" name="Freeform 1296"/>
            <p:cNvSpPr/>
            <p:nvPr/>
          </p:nvSpPr>
          <p:spPr bwMode="auto">
            <a:xfrm>
              <a:off x="8293278" y="2523660"/>
              <a:ext cx="40019" cy="40019"/>
            </a:xfrm>
            <a:custGeom>
              <a:avLst/>
              <a:gdLst>
                <a:gd name="T0" fmla="*/ 14 w 40"/>
                <a:gd name="T1" fmla="*/ 39 h 40"/>
                <a:gd name="T2" fmla="*/ 14 w 40"/>
                <a:gd name="T3" fmla="*/ 39 h 40"/>
                <a:gd name="T4" fmla="*/ 10 w 40"/>
                <a:gd name="T5" fmla="*/ 38 h 40"/>
                <a:gd name="T6" fmla="*/ 8 w 40"/>
                <a:gd name="T7" fmla="*/ 35 h 40"/>
                <a:gd name="T8" fmla="*/ 3 w 40"/>
                <a:gd name="T9" fmla="*/ 30 h 40"/>
                <a:gd name="T10" fmla="*/ 0 w 40"/>
                <a:gd name="T11" fmla="*/ 22 h 40"/>
                <a:gd name="T12" fmla="*/ 0 w 40"/>
                <a:gd name="T13" fmla="*/ 18 h 40"/>
                <a:gd name="T14" fmla="*/ 0 w 40"/>
                <a:gd name="T15" fmla="*/ 14 h 40"/>
                <a:gd name="T16" fmla="*/ 0 w 40"/>
                <a:gd name="T17" fmla="*/ 14 h 40"/>
                <a:gd name="T18" fmla="*/ 3 w 40"/>
                <a:gd name="T19" fmla="*/ 10 h 40"/>
                <a:gd name="T20" fmla="*/ 4 w 40"/>
                <a:gd name="T21" fmla="*/ 8 h 40"/>
                <a:gd name="T22" fmla="*/ 10 w 40"/>
                <a:gd name="T23" fmla="*/ 3 h 40"/>
                <a:gd name="T24" fmla="*/ 17 w 40"/>
                <a:gd name="T25" fmla="*/ 0 h 40"/>
                <a:gd name="T26" fmla="*/ 21 w 40"/>
                <a:gd name="T27" fmla="*/ 0 h 40"/>
                <a:gd name="T28" fmla="*/ 26 w 40"/>
                <a:gd name="T29" fmla="*/ 0 h 40"/>
                <a:gd name="T30" fmla="*/ 26 w 40"/>
                <a:gd name="T31" fmla="*/ 0 h 40"/>
                <a:gd name="T32" fmla="*/ 30 w 40"/>
                <a:gd name="T33" fmla="*/ 1 h 40"/>
                <a:gd name="T34" fmla="*/ 32 w 40"/>
                <a:gd name="T35" fmla="*/ 4 h 40"/>
                <a:gd name="T36" fmla="*/ 38 w 40"/>
                <a:gd name="T37" fmla="*/ 10 h 40"/>
                <a:gd name="T38" fmla="*/ 40 w 40"/>
                <a:gd name="T39" fmla="*/ 17 h 40"/>
                <a:gd name="T40" fmla="*/ 40 w 40"/>
                <a:gd name="T41" fmla="*/ 21 h 40"/>
                <a:gd name="T42" fmla="*/ 39 w 40"/>
                <a:gd name="T43" fmla="*/ 25 h 40"/>
                <a:gd name="T44" fmla="*/ 39 w 40"/>
                <a:gd name="T45" fmla="*/ 25 h 40"/>
                <a:gd name="T46" fmla="*/ 38 w 40"/>
                <a:gd name="T47" fmla="*/ 29 h 40"/>
                <a:gd name="T48" fmla="*/ 36 w 40"/>
                <a:gd name="T49" fmla="*/ 32 h 40"/>
                <a:gd name="T50" fmla="*/ 30 w 40"/>
                <a:gd name="T51" fmla="*/ 38 h 40"/>
                <a:gd name="T52" fmla="*/ 22 w 40"/>
                <a:gd name="T53" fmla="*/ 40 h 40"/>
                <a:gd name="T54" fmla="*/ 18 w 40"/>
                <a:gd name="T55" fmla="*/ 40 h 40"/>
                <a:gd name="T56" fmla="*/ 14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39"/>
                  </a:moveTo>
                  <a:lnTo>
                    <a:pt x="14" y="39"/>
                  </a:lnTo>
                  <a:lnTo>
                    <a:pt x="10" y="38"/>
                  </a:lnTo>
                  <a:lnTo>
                    <a:pt x="8" y="35"/>
                  </a:lnTo>
                  <a:lnTo>
                    <a:pt x="3" y="30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10"/>
                  </a:lnTo>
                  <a:lnTo>
                    <a:pt x="4" y="8"/>
                  </a:lnTo>
                  <a:lnTo>
                    <a:pt x="10" y="3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8" y="10"/>
                  </a:lnTo>
                  <a:lnTo>
                    <a:pt x="40" y="17"/>
                  </a:lnTo>
                  <a:lnTo>
                    <a:pt x="40" y="21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8" y="29"/>
                  </a:lnTo>
                  <a:lnTo>
                    <a:pt x="36" y="32"/>
                  </a:lnTo>
                  <a:lnTo>
                    <a:pt x="30" y="38"/>
                  </a:lnTo>
                  <a:lnTo>
                    <a:pt x="22" y="40"/>
                  </a:lnTo>
                  <a:lnTo>
                    <a:pt x="18" y="40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20" name="Freeform 1297"/>
            <p:cNvSpPr/>
            <p:nvPr/>
          </p:nvSpPr>
          <p:spPr bwMode="auto">
            <a:xfrm>
              <a:off x="8315288" y="2444623"/>
              <a:ext cx="40019" cy="40019"/>
            </a:xfrm>
            <a:custGeom>
              <a:avLst/>
              <a:gdLst>
                <a:gd name="T0" fmla="*/ 14 w 40"/>
                <a:gd name="T1" fmla="*/ 40 h 40"/>
                <a:gd name="T2" fmla="*/ 14 w 40"/>
                <a:gd name="T3" fmla="*/ 40 h 40"/>
                <a:gd name="T4" fmla="*/ 10 w 40"/>
                <a:gd name="T5" fmla="*/ 39 h 40"/>
                <a:gd name="T6" fmla="*/ 8 w 40"/>
                <a:gd name="T7" fmla="*/ 36 h 40"/>
                <a:gd name="T8" fmla="*/ 3 w 40"/>
                <a:gd name="T9" fmla="*/ 30 h 40"/>
                <a:gd name="T10" fmla="*/ 0 w 40"/>
                <a:gd name="T11" fmla="*/ 23 h 40"/>
                <a:gd name="T12" fmla="*/ 0 w 40"/>
                <a:gd name="T13" fmla="*/ 19 h 40"/>
                <a:gd name="T14" fmla="*/ 0 w 40"/>
                <a:gd name="T15" fmla="*/ 15 h 40"/>
                <a:gd name="T16" fmla="*/ 0 w 40"/>
                <a:gd name="T17" fmla="*/ 15 h 40"/>
                <a:gd name="T18" fmla="*/ 3 w 40"/>
                <a:gd name="T19" fmla="*/ 11 h 40"/>
                <a:gd name="T20" fmla="*/ 4 w 40"/>
                <a:gd name="T21" fmla="*/ 7 h 40"/>
                <a:gd name="T22" fmla="*/ 10 w 40"/>
                <a:gd name="T23" fmla="*/ 2 h 40"/>
                <a:gd name="T24" fmla="*/ 17 w 40"/>
                <a:gd name="T25" fmla="*/ 1 h 40"/>
                <a:gd name="T26" fmla="*/ 21 w 40"/>
                <a:gd name="T27" fmla="*/ 0 h 40"/>
                <a:gd name="T28" fmla="*/ 25 w 40"/>
                <a:gd name="T29" fmla="*/ 1 h 40"/>
                <a:gd name="T30" fmla="*/ 25 w 40"/>
                <a:gd name="T31" fmla="*/ 1 h 40"/>
                <a:gd name="T32" fmla="*/ 29 w 40"/>
                <a:gd name="T33" fmla="*/ 2 h 40"/>
                <a:gd name="T34" fmla="*/ 32 w 40"/>
                <a:gd name="T35" fmla="*/ 5 h 40"/>
                <a:gd name="T36" fmla="*/ 38 w 40"/>
                <a:gd name="T37" fmla="*/ 10 h 40"/>
                <a:gd name="T38" fmla="*/ 40 w 40"/>
                <a:gd name="T39" fmla="*/ 18 h 40"/>
                <a:gd name="T40" fmla="*/ 40 w 40"/>
                <a:gd name="T41" fmla="*/ 22 h 40"/>
                <a:gd name="T42" fmla="*/ 39 w 40"/>
                <a:gd name="T43" fmla="*/ 26 h 40"/>
                <a:gd name="T44" fmla="*/ 39 w 40"/>
                <a:gd name="T45" fmla="*/ 26 h 40"/>
                <a:gd name="T46" fmla="*/ 38 w 40"/>
                <a:gd name="T47" fmla="*/ 30 h 40"/>
                <a:gd name="T48" fmla="*/ 35 w 40"/>
                <a:gd name="T49" fmla="*/ 33 h 40"/>
                <a:gd name="T50" fmla="*/ 30 w 40"/>
                <a:gd name="T51" fmla="*/ 37 h 40"/>
                <a:gd name="T52" fmla="*/ 22 w 40"/>
                <a:gd name="T53" fmla="*/ 40 h 40"/>
                <a:gd name="T54" fmla="*/ 18 w 40"/>
                <a:gd name="T55" fmla="*/ 40 h 40"/>
                <a:gd name="T56" fmla="*/ 14 w 40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40"/>
                  </a:moveTo>
                  <a:lnTo>
                    <a:pt x="14" y="40"/>
                  </a:lnTo>
                  <a:lnTo>
                    <a:pt x="10" y="39"/>
                  </a:lnTo>
                  <a:lnTo>
                    <a:pt x="8" y="36"/>
                  </a:lnTo>
                  <a:lnTo>
                    <a:pt x="3" y="30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11"/>
                  </a:lnTo>
                  <a:lnTo>
                    <a:pt x="4" y="7"/>
                  </a:lnTo>
                  <a:lnTo>
                    <a:pt x="10" y="2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5"/>
                  </a:lnTo>
                  <a:lnTo>
                    <a:pt x="38" y="10"/>
                  </a:lnTo>
                  <a:lnTo>
                    <a:pt x="40" y="18"/>
                  </a:lnTo>
                  <a:lnTo>
                    <a:pt x="40" y="22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8" y="30"/>
                  </a:lnTo>
                  <a:lnTo>
                    <a:pt x="35" y="33"/>
                  </a:lnTo>
                  <a:lnTo>
                    <a:pt x="30" y="37"/>
                  </a:lnTo>
                  <a:lnTo>
                    <a:pt x="22" y="40"/>
                  </a:lnTo>
                  <a:lnTo>
                    <a:pt x="18" y="40"/>
                  </a:lnTo>
                  <a:lnTo>
                    <a:pt x="14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21" name="Freeform 1298"/>
            <p:cNvSpPr/>
            <p:nvPr/>
          </p:nvSpPr>
          <p:spPr bwMode="auto">
            <a:xfrm>
              <a:off x="8337299" y="2366585"/>
              <a:ext cx="40019" cy="40019"/>
            </a:xfrm>
            <a:custGeom>
              <a:avLst/>
              <a:gdLst>
                <a:gd name="T0" fmla="*/ 14 w 40"/>
                <a:gd name="T1" fmla="*/ 39 h 40"/>
                <a:gd name="T2" fmla="*/ 14 w 40"/>
                <a:gd name="T3" fmla="*/ 39 h 40"/>
                <a:gd name="T4" fmla="*/ 10 w 40"/>
                <a:gd name="T5" fmla="*/ 37 h 40"/>
                <a:gd name="T6" fmla="*/ 8 w 40"/>
                <a:gd name="T7" fmla="*/ 36 h 40"/>
                <a:gd name="T8" fmla="*/ 3 w 40"/>
                <a:gd name="T9" fmla="*/ 30 h 40"/>
                <a:gd name="T10" fmla="*/ 0 w 40"/>
                <a:gd name="T11" fmla="*/ 23 h 40"/>
                <a:gd name="T12" fmla="*/ 0 w 40"/>
                <a:gd name="T13" fmla="*/ 18 h 40"/>
                <a:gd name="T14" fmla="*/ 0 w 40"/>
                <a:gd name="T15" fmla="*/ 14 h 40"/>
                <a:gd name="T16" fmla="*/ 0 w 40"/>
                <a:gd name="T17" fmla="*/ 14 h 40"/>
                <a:gd name="T18" fmla="*/ 1 w 40"/>
                <a:gd name="T19" fmla="*/ 10 h 40"/>
                <a:gd name="T20" fmla="*/ 4 w 40"/>
                <a:gd name="T21" fmla="*/ 7 h 40"/>
                <a:gd name="T22" fmla="*/ 10 w 40"/>
                <a:gd name="T23" fmla="*/ 2 h 40"/>
                <a:gd name="T24" fmla="*/ 17 w 40"/>
                <a:gd name="T25" fmla="*/ 0 h 40"/>
                <a:gd name="T26" fmla="*/ 21 w 40"/>
                <a:gd name="T27" fmla="*/ 0 h 40"/>
                <a:gd name="T28" fmla="*/ 25 w 40"/>
                <a:gd name="T29" fmla="*/ 1 h 40"/>
                <a:gd name="T30" fmla="*/ 25 w 40"/>
                <a:gd name="T31" fmla="*/ 1 h 40"/>
                <a:gd name="T32" fmla="*/ 29 w 40"/>
                <a:gd name="T33" fmla="*/ 2 h 40"/>
                <a:gd name="T34" fmla="*/ 33 w 40"/>
                <a:gd name="T35" fmla="*/ 4 h 40"/>
                <a:gd name="T36" fmla="*/ 38 w 40"/>
                <a:gd name="T37" fmla="*/ 10 h 40"/>
                <a:gd name="T38" fmla="*/ 40 w 40"/>
                <a:gd name="T39" fmla="*/ 18 h 40"/>
                <a:gd name="T40" fmla="*/ 40 w 40"/>
                <a:gd name="T41" fmla="*/ 22 h 40"/>
                <a:gd name="T42" fmla="*/ 39 w 40"/>
                <a:gd name="T43" fmla="*/ 26 h 40"/>
                <a:gd name="T44" fmla="*/ 39 w 40"/>
                <a:gd name="T45" fmla="*/ 26 h 40"/>
                <a:gd name="T46" fmla="*/ 38 w 40"/>
                <a:gd name="T47" fmla="*/ 30 h 40"/>
                <a:gd name="T48" fmla="*/ 35 w 40"/>
                <a:gd name="T49" fmla="*/ 32 h 40"/>
                <a:gd name="T50" fmla="*/ 30 w 40"/>
                <a:gd name="T51" fmla="*/ 37 h 40"/>
                <a:gd name="T52" fmla="*/ 22 w 40"/>
                <a:gd name="T53" fmla="*/ 40 h 40"/>
                <a:gd name="T54" fmla="*/ 18 w 40"/>
                <a:gd name="T55" fmla="*/ 40 h 40"/>
                <a:gd name="T56" fmla="*/ 14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39"/>
                  </a:moveTo>
                  <a:lnTo>
                    <a:pt x="14" y="39"/>
                  </a:lnTo>
                  <a:lnTo>
                    <a:pt x="10" y="37"/>
                  </a:lnTo>
                  <a:lnTo>
                    <a:pt x="8" y="36"/>
                  </a:lnTo>
                  <a:lnTo>
                    <a:pt x="3" y="30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4" y="7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3" y="4"/>
                  </a:lnTo>
                  <a:lnTo>
                    <a:pt x="38" y="10"/>
                  </a:lnTo>
                  <a:lnTo>
                    <a:pt x="40" y="18"/>
                  </a:lnTo>
                  <a:lnTo>
                    <a:pt x="40" y="22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8" y="30"/>
                  </a:lnTo>
                  <a:lnTo>
                    <a:pt x="35" y="32"/>
                  </a:lnTo>
                  <a:lnTo>
                    <a:pt x="30" y="37"/>
                  </a:lnTo>
                  <a:lnTo>
                    <a:pt x="22" y="40"/>
                  </a:lnTo>
                  <a:lnTo>
                    <a:pt x="18" y="40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22" name="Freeform 1299"/>
            <p:cNvSpPr/>
            <p:nvPr/>
          </p:nvSpPr>
          <p:spPr bwMode="auto">
            <a:xfrm>
              <a:off x="8359310" y="2288547"/>
              <a:ext cx="40019" cy="40019"/>
            </a:xfrm>
            <a:custGeom>
              <a:avLst/>
              <a:gdLst>
                <a:gd name="T0" fmla="*/ 14 w 40"/>
                <a:gd name="T1" fmla="*/ 39 h 40"/>
                <a:gd name="T2" fmla="*/ 14 w 40"/>
                <a:gd name="T3" fmla="*/ 39 h 40"/>
                <a:gd name="T4" fmla="*/ 11 w 40"/>
                <a:gd name="T5" fmla="*/ 37 h 40"/>
                <a:gd name="T6" fmla="*/ 7 w 40"/>
                <a:gd name="T7" fmla="*/ 35 h 40"/>
                <a:gd name="T8" fmla="*/ 3 w 40"/>
                <a:gd name="T9" fmla="*/ 30 h 40"/>
                <a:gd name="T10" fmla="*/ 0 w 40"/>
                <a:gd name="T11" fmla="*/ 22 h 40"/>
                <a:gd name="T12" fmla="*/ 0 w 40"/>
                <a:gd name="T13" fmla="*/ 18 h 40"/>
                <a:gd name="T14" fmla="*/ 0 w 40"/>
                <a:gd name="T15" fmla="*/ 14 h 40"/>
                <a:gd name="T16" fmla="*/ 0 w 40"/>
                <a:gd name="T17" fmla="*/ 14 h 40"/>
                <a:gd name="T18" fmla="*/ 1 w 40"/>
                <a:gd name="T19" fmla="*/ 10 h 40"/>
                <a:gd name="T20" fmla="*/ 4 w 40"/>
                <a:gd name="T21" fmla="*/ 7 h 40"/>
                <a:gd name="T22" fmla="*/ 11 w 40"/>
                <a:gd name="T23" fmla="*/ 2 h 40"/>
                <a:gd name="T24" fmla="*/ 17 w 40"/>
                <a:gd name="T25" fmla="*/ 0 h 40"/>
                <a:gd name="T26" fmla="*/ 21 w 40"/>
                <a:gd name="T27" fmla="*/ 0 h 40"/>
                <a:gd name="T28" fmla="*/ 25 w 40"/>
                <a:gd name="T29" fmla="*/ 0 h 40"/>
                <a:gd name="T30" fmla="*/ 25 w 40"/>
                <a:gd name="T31" fmla="*/ 0 h 40"/>
                <a:gd name="T32" fmla="*/ 29 w 40"/>
                <a:gd name="T33" fmla="*/ 1 h 40"/>
                <a:gd name="T34" fmla="*/ 33 w 40"/>
                <a:gd name="T35" fmla="*/ 4 h 40"/>
                <a:gd name="T36" fmla="*/ 38 w 40"/>
                <a:gd name="T37" fmla="*/ 10 h 40"/>
                <a:gd name="T38" fmla="*/ 39 w 40"/>
                <a:gd name="T39" fmla="*/ 17 h 40"/>
                <a:gd name="T40" fmla="*/ 40 w 40"/>
                <a:gd name="T41" fmla="*/ 20 h 40"/>
                <a:gd name="T42" fmla="*/ 39 w 40"/>
                <a:gd name="T43" fmla="*/ 24 h 40"/>
                <a:gd name="T44" fmla="*/ 39 w 40"/>
                <a:gd name="T45" fmla="*/ 24 h 40"/>
                <a:gd name="T46" fmla="*/ 38 w 40"/>
                <a:gd name="T47" fmla="*/ 28 h 40"/>
                <a:gd name="T48" fmla="*/ 35 w 40"/>
                <a:gd name="T49" fmla="*/ 32 h 40"/>
                <a:gd name="T50" fmla="*/ 30 w 40"/>
                <a:gd name="T51" fmla="*/ 37 h 40"/>
                <a:gd name="T52" fmla="*/ 22 w 40"/>
                <a:gd name="T53" fmla="*/ 40 h 40"/>
                <a:gd name="T54" fmla="*/ 18 w 40"/>
                <a:gd name="T55" fmla="*/ 40 h 40"/>
                <a:gd name="T56" fmla="*/ 14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39"/>
                  </a:moveTo>
                  <a:lnTo>
                    <a:pt x="14" y="39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3" y="30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4" y="7"/>
                  </a:lnTo>
                  <a:lnTo>
                    <a:pt x="11" y="2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9" y="1"/>
                  </a:lnTo>
                  <a:lnTo>
                    <a:pt x="33" y="4"/>
                  </a:lnTo>
                  <a:lnTo>
                    <a:pt x="38" y="10"/>
                  </a:lnTo>
                  <a:lnTo>
                    <a:pt x="39" y="17"/>
                  </a:lnTo>
                  <a:lnTo>
                    <a:pt x="40" y="20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8" y="28"/>
                  </a:lnTo>
                  <a:lnTo>
                    <a:pt x="35" y="32"/>
                  </a:lnTo>
                  <a:lnTo>
                    <a:pt x="30" y="37"/>
                  </a:lnTo>
                  <a:lnTo>
                    <a:pt x="22" y="40"/>
                  </a:lnTo>
                  <a:lnTo>
                    <a:pt x="18" y="40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23" name="Freeform 1300"/>
            <p:cNvSpPr/>
            <p:nvPr/>
          </p:nvSpPr>
          <p:spPr bwMode="auto">
            <a:xfrm>
              <a:off x="8381320" y="2208509"/>
              <a:ext cx="39019" cy="41020"/>
            </a:xfrm>
            <a:custGeom>
              <a:avLst/>
              <a:gdLst>
                <a:gd name="T0" fmla="*/ 15 w 39"/>
                <a:gd name="T1" fmla="*/ 41 h 41"/>
                <a:gd name="T2" fmla="*/ 15 w 39"/>
                <a:gd name="T3" fmla="*/ 41 h 41"/>
                <a:gd name="T4" fmla="*/ 11 w 39"/>
                <a:gd name="T5" fmla="*/ 39 h 41"/>
                <a:gd name="T6" fmla="*/ 7 w 39"/>
                <a:gd name="T7" fmla="*/ 37 h 41"/>
                <a:gd name="T8" fmla="*/ 2 w 39"/>
                <a:gd name="T9" fmla="*/ 30 h 41"/>
                <a:gd name="T10" fmla="*/ 0 w 39"/>
                <a:gd name="T11" fmla="*/ 24 h 41"/>
                <a:gd name="T12" fmla="*/ 0 w 39"/>
                <a:gd name="T13" fmla="*/ 20 h 41"/>
                <a:gd name="T14" fmla="*/ 0 w 39"/>
                <a:gd name="T15" fmla="*/ 16 h 41"/>
                <a:gd name="T16" fmla="*/ 0 w 39"/>
                <a:gd name="T17" fmla="*/ 16 h 41"/>
                <a:gd name="T18" fmla="*/ 2 w 39"/>
                <a:gd name="T19" fmla="*/ 12 h 41"/>
                <a:gd name="T20" fmla="*/ 4 w 39"/>
                <a:gd name="T21" fmla="*/ 8 h 41"/>
                <a:gd name="T22" fmla="*/ 9 w 39"/>
                <a:gd name="T23" fmla="*/ 3 h 41"/>
                <a:gd name="T24" fmla="*/ 17 w 39"/>
                <a:gd name="T25" fmla="*/ 0 h 41"/>
                <a:gd name="T26" fmla="*/ 21 w 39"/>
                <a:gd name="T27" fmla="*/ 0 h 41"/>
                <a:gd name="T28" fmla="*/ 25 w 39"/>
                <a:gd name="T29" fmla="*/ 2 h 41"/>
                <a:gd name="T30" fmla="*/ 25 w 39"/>
                <a:gd name="T31" fmla="*/ 2 h 41"/>
                <a:gd name="T32" fmla="*/ 29 w 39"/>
                <a:gd name="T33" fmla="*/ 3 h 41"/>
                <a:gd name="T34" fmla="*/ 33 w 39"/>
                <a:gd name="T35" fmla="*/ 6 h 41"/>
                <a:gd name="T36" fmla="*/ 38 w 39"/>
                <a:gd name="T37" fmla="*/ 11 h 41"/>
                <a:gd name="T38" fmla="*/ 39 w 39"/>
                <a:gd name="T39" fmla="*/ 19 h 41"/>
                <a:gd name="T40" fmla="*/ 39 w 39"/>
                <a:gd name="T41" fmla="*/ 22 h 41"/>
                <a:gd name="T42" fmla="*/ 39 w 39"/>
                <a:gd name="T43" fmla="*/ 26 h 41"/>
                <a:gd name="T44" fmla="*/ 39 w 39"/>
                <a:gd name="T45" fmla="*/ 26 h 41"/>
                <a:gd name="T46" fmla="*/ 38 w 39"/>
                <a:gd name="T47" fmla="*/ 30 h 41"/>
                <a:gd name="T48" fmla="*/ 35 w 39"/>
                <a:gd name="T49" fmla="*/ 34 h 41"/>
                <a:gd name="T50" fmla="*/ 30 w 39"/>
                <a:gd name="T51" fmla="*/ 38 h 41"/>
                <a:gd name="T52" fmla="*/ 22 w 39"/>
                <a:gd name="T53" fmla="*/ 41 h 41"/>
                <a:gd name="T54" fmla="*/ 18 w 39"/>
                <a:gd name="T55" fmla="*/ 41 h 41"/>
                <a:gd name="T56" fmla="*/ 15 w 39"/>
                <a:gd name="T5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41">
                  <a:moveTo>
                    <a:pt x="15" y="41"/>
                  </a:moveTo>
                  <a:lnTo>
                    <a:pt x="15" y="41"/>
                  </a:lnTo>
                  <a:lnTo>
                    <a:pt x="11" y="39"/>
                  </a:lnTo>
                  <a:lnTo>
                    <a:pt x="7" y="37"/>
                  </a:lnTo>
                  <a:lnTo>
                    <a:pt x="2" y="30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8"/>
                  </a:lnTo>
                  <a:lnTo>
                    <a:pt x="9" y="3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9" y="3"/>
                  </a:lnTo>
                  <a:lnTo>
                    <a:pt x="33" y="6"/>
                  </a:lnTo>
                  <a:lnTo>
                    <a:pt x="38" y="11"/>
                  </a:lnTo>
                  <a:lnTo>
                    <a:pt x="39" y="19"/>
                  </a:lnTo>
                  <a:lnTo>
                    <a:pt x="39" y="22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8" y="30"/>
                  </a:lnTo>
                  <a:lnTo>
                    <a:pt x="35" y="34"/>
                  </a:lnTo>
                  <a:lnTo>
                    <a:pt x="30" y="38"/>
                  </a:lnTo>
                  <a:lnTo>
                    <a:pt x="22" y="41"/>
                  </a:lnTo>
                  <a:lnTo>
                    <a:pt x="18" y="41"/>
                  </a:lnTo>
                  <a:lnTo>
                    <a:pt x="15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24" name="Freeform 1301"/>
            <p:cNvSpPr/>
            <p:nvPr/>
          </p:nvSpPr>
          <p:spPr bwMode="auto">
            <a:xfrm>
              <a:off x="8402330" y="2130471"/>
              <a:ext cx="40019" cy="41020"/>
            </a:xfrm>
            <a:custGeom>
              <a:avLst/>
              <a:gdLst>
                <a:gd name="T0" fmla="*/ 16 w 40"/>
                <a:gd name="T1" fmla="*/ 39 h 41"/>
                <a:gd name="T2" fmla="*/ 16 w 40"/>
                <a:gd name="T3" fmla="*/ 39 h 41"/>
                <a:gd name="T4" fmla="*/ 12 w 40"/>
                <a:gd name="T5" fmla="*/ 38 h 41"/>
                <a:gd name="T6" fmla="*/ 8 w 40"/>
                <a:gd name="T7" fmla="*/ 37 h 41"/>
                <a:gd name="T8" fmla="*/ 3 w 40"/>
                <a:gd name="T9" fmla="*/ 30 h 41"/>
                <a:gd name="T10" fmla="*/ 1 w 40"/>
                <a:gd name="T11" fmla="*/ 23 h 41"/>
                <a:gd name="T12" fmla="*/ 0 w 40"/>
                <a:gd name="T13" fmla="*/ 19 h 41"/>
                <a:gd name="T14" fmla="*/ 1 w 40"/>
                <a:gd name="T15" fmla="*/ 15 h 41"/>
                <a:gd name="T16" fmla="*/ 1 w 40"/>
                <a:gd name="T17" fmla="*/ 15 h 41"/>
                <a:gd name="T18" fmla="*/ 3 w 40"/>
                <a:gd name="T19" fmla="*/ 11 h 41"/>
                <a:gd name="T20" fmla="*/ 5 w 40"/>
                <a:gd name="T21" fmla="*/ 8 h 41"/>
                <a:gd name="T22" fmla="*/ 10 w 40"/>
                <a:gd name="T23" fmla="*/ 3 h 41"/>
                <a:gd name="T24" fmla="*/ 18 w 40"/>
                <a:gd name="T25" fmla="*/ 0 h 41"/>
                <a:gd name="T26" fmla="*/ 22 w 40"/>
                <a:gd name="T27" fmla="*/ 0 h 41"/>
                <a:gd name="T28" fmla="*/ 26 w 40"/>
                <a:gd name="T29" fmla="*/ 2 h 41"/>
                <a:gd name="T30" fmla="*/ 26 w 40"/>
                <a:gd name="T31" fmla="*/ 2 h 41"/>
                <a:gd name="T32" fmla="*/ 30 w 40"/>
                <a:gd name="T33" fmla="*/ 3 h 41"/>
                <a:gd name="T34" fmla="*/ 34 w 40"/>
                <a:gd name="T35" fmla="*/ 4 h 41"/>
                <a:gd name="T36" fmla="*/ 38 w 40"/>
                <a:gd name="T37" fmla="*/ 11 h 41"/>
                <a:gd name="T38" fmla="*/ 40 w 40"/>
                <a:gd name="T39" fmla="*/ 19 h 41"/>
                <a:gd name="T40" fmla="*/ 40 w 40"/>
                <a:gd name="T41" fmla="*/ 23 h 41"/>
                <a:gd name="T42" fmla="*/ 40 w 40"/>
                <a:gd name="T43" fmla="*/ 26 h 41"/>
                <a:gd name="T44" fmla="*/ 40 w 40"/>
                <a:gd name="T45" fmla="*/ 26 h 41"/>
                <a:gd name="T46" fmla="*/ 39 w 40"/>
                <a:gd name="T47" fmla="*/ 30 h 41"/>
                <a:gd name="T48" fmla="*/ 36 w 40"/>
                <a:gd name="T49" fmla="*/ 33 h 41"/>
                <a:gd name="T50" fmla="*/ 30 w 40"/>
                <a:gd name="T51" fmla="*/ 38 h 41"/>
                <a:gd name="T52" fmla="*/ 23 w 40"/>
                <a:gd name="T53" fmla="*/ 41 h 41"/>
                <a:gd name="T54" fmla="*/ 20 w 40"/>
                <a:gd name="T55" fmla="*/ 41 h 41"/>
                <a:gd name="T56" fmla="*/ 16 w 40"/>
                <a:gd name="T5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1">
                  <a:moveTo>
                    <a:pt x="16" y="39"/>
                  </a:moveTo>
                  <a:lnTo>
                    <a:pt x="16" y="39"/>
                  </a:lnTo>
                  <a:lnTo>
                    <a:pt x="12" y="38"/>
                  </a:lnTo>
                  <a:lnTo>
                    <a:pt x="8" y="37"/>
                  </a:lnTo>
                  <a:lnTo>
                    <a:pt x="3" y="30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10" y="3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30" y="3"/>
                  </a:lnTo>
                  <a:lnTo>
                    <a:pt x="34" y="4"/>
                  </a:lnTo>
                  <a:lnTo>
                    <a:pt x="38" y="11"/>
                  </a:lnTo>
                  <a:lnTo>
                    <a:pt x="40" y="19"/>
                  </a:lnTo>
                  <a:lnTo>
                    <a:pt x="40" y="23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9" y="30"/>
                  </a:lnTo>
                  <a:lnTo>
                    <a:pt x="36" y="33"/>
                  </a:lnTo>
                  <a:lnTo>
                    <a:pt x="30" y="38"/>
                  </a:lnTo>
                  <a:lnTo>
                    <a:pt x="23" y="41"/>
                  </a:lnTo>
                  <a:lnTo>
                    <a:pt x="20" y="41"/>
                  </a:lnTo>
                  <a:lnTo>
                    <a:pt x="16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25" name="Freeform 1302"/>
            <p:cNvSpPr>
              <a:spLocks noEditPoints="1"/>
            </p:cNvSpPr>
            <p:nvPr/>
          </p:nvSpPr>
          <p:spPr bwMode="auto">
            <a:xfrm>
              <a:off x="6533428" y="1681254"/>
              <a:ext cx="1946939" cy="2269095"/>
            </a:xfrm>
            <a:custGeom>
              <a:avLst/>
              <a:gdLst>
                <a:gd name="T0" fmla="*/ 1 w 1946"/>
                <a:gd name="T1" fmla="*/ 1849 h 2268"/>
                <a:gd name="T2" fmla="*/ 1407 w 1946"/>
                <a:gd name="T3" fmla="*/ 2268 h 2268"/>
                <a:gd name="T4" fmla="*/ 1945 w 1946"/>
                <a:gd name="T5" fmla="*/ 404 h 2268"/>
                <a:gd name="T6" fmla="*/ 1386 w 1946"/>
                <a:gd name="T7" fmla="*/ 2191 h 2268"/>
                <a:gd name="T8" fmla="*/ 1424 w 1946"/>
                <a:gd name="T9" fmla="*/ 2182 h 2268"/>
                <a:gd name="T10" fmla="*/ 1424 w 1946"/>
                <a:gd name="T11" fmla="*/ 2132 h 2268"/>
                <a:gd name="T12" fmla="*/ 1430 w 1946"/>
                <a:gd name="T13" fmla="*/ 2093 h 2268"/>
                <a:gd name="T14" fmla="*/ 1438 w 1946"/>
                <a:gd name="T15" fmla="*/ 2131 h 2268"/>
                <a:gd name="T16" fmla="*/ 1432 w 1946"/>
                <a:gd name="T17" fmla="*/ 2030 h 2268"/>
                <a:gd name="T18" fmla="*/ 1471 w 1946"/>
                <a:gd name="T19" fmla="*/ 2036 h 2268"/>
                <a:gd name="T20" fmla="*/ 1460 w 1946"/>
                <a:gd name="T21" fmla="*/ 1973 h 2268"/>
                <a:gd name="T22" fmla="*/ 1478 w 1946"/>
                <a:gd name="T23" fmla="*/ 1938 h 2268"/>
                <a:gd name="T24" fmla="*/ 1471 w 1946"/>
                <a:gd name="T25" fmla="*/ 1977 h 2268"/>
                <a:gd name="T26" fmla="*/ 1478 w 1946"/>
                <a:gd name="T27" fmla="*/ 1866 h 2268"/>
                <a:gd name="T28" fmla="*/ 1513 w 1946"/>
                <a:gd name="T29" fmla="*/ 1883 h 2268"/>
                <a:gd name="T30" fmla="*/ 1497 w 1946"/>
                <a:gd name="T31" fmla="*/ 1802 h 2268"/>
                <a:gd name="T32" fmla="*/ 1529 w 1946"/>
                <a:gd name="T33" fmla="*/ 1784 h 2268"/>
                <a:gd name="T34" fmla="*/ 1533 w 1946"/>
                <a:gd name="T35" fmla="*/ 1741 h 2268"/>
                <a:gd name="T36" fmla="*/ 1535 w 1946"/>
                <a:gd name="T37" fmla="*/ 1701 h 2268"/>
                <a:gd name="T38" fmla="*/ 1554 w 1946"/>
                <a:gd name="T39" fmla="*/ 1733 h 2268"/>
                <a:gd name="T40" fmla="*/ 1541 w 1946"/>
                <a:gd name="T41" fmla="*/ 1637 h 2268"/>
                <a:gd name="T42" fmla="*/ 1581 w 1946"/>
                <a:gd name="T43" fmla="*/ 1640 h 2268"/>
                <a:gd name="T44" fmla="*/ 1573 w 1946"/>
                <a:gd name="T45" fmla="*/ 1583 h 2268"/>
                <a:gd name="T46" fmla="*/ 1587 w 1946"/>
                <a:gd name="T47" fmla="*/ 1545 h 2268"/>
                <a:gd name="T48" fmla="*/ 1585 w 1946"/>
                <a:gd name="T49" fmla="*/ 1584 h 2268"/>
                <a:gd name="T50" fmla="*/ 1586 w 1946"/>
                <a:gd name="T51" fmla="*/ 1476 h 2268"/>
                <a:gd name="T52" fmla="*/ 1624 w 1946"/>
                <a:gd name="T53" fmla="*/ 1492 h 2268"/>
                <a:gd name="T54" fmla="*/ 1608 w 1946"/>
                <a:gd name="T55" fmla="*/ 1418 h 2268"/>
                <a:gd name="T56" fmla="*/ 1636 w 1946"/>
                <a:gd name="T57" fmla="*/ 1389 h 2268"/>
                <a:gd name="T58" fmla="*/ 1621 w 1946"/>
                <a:gd name="T59" fmla="*/ 1427 h 2268"/>
                <a:gd name="T60" fmla="*/ 1638 w 1946"/>
                <a:gd name="T61" fmla="*/ 1311 h 2268"/>
                <a:gd name="T62" fmla="*/ 1665 w 1946"/>
                <a:gd name="T63" fmla="*/ 1338 h 2268"/>
                <a:gd name="T64" fmla="*/ 1650 w 1946"/>
                <a:gd name="T65" fmla="*/ 1249 h 2268"/>
                <a:gd name="T66" fmla="*/ 1687 w 1946"/>
                <a:gd name="T67" fmla="*/ 1241 h 2268"/>
                <a:gd name="T68" fmla="*/ 1686 w 1946"/>
                <a:gd name="T69" fmla="*/ 1192 h 2268"/>
                <a:gd name="T70" fmla="*/ 1694 w 1946"/>
                <a:gd name="T71" fmla="*/ 1153 h 2268"/>
                <a:gd name="T72" fmla="*/ 1702 w 1946"/>
                <a:gd name="T73" fmla="*/ 1190 h 2268"/>
                <a:gd name="T74" fmla="*/ 1694 w 1946"/>
                <a:gd name="T75" fmla="*/ 1089 h 2268"/>
                <a:gd name="T76" fmla="*/ 1734 w 1946"/>
                <a:gd name="T77" fmla="*/ 1095 h 2268"/>
                <a:gd name="T78" fmla="*/ 1724 w 1946"/>
                <a:gd name="T79" fmla="*/ 1032 h 2268"/>
                <a:gd name="T80" fmla="*/ 1741 w 1946"/>
                <a:gd name="T81" fmla="*/ 997 h 2268"/>
                <a:gd name="T82" fmla="*/ 1734 w 1946"/>
                <a:gd name="T83" fmla="*/ 1036 h 2268"/>
                <a:gd name="T84" fmla="*/ 1742 w 1946"/>
                <a:gd name="T85" fmla="*/ 924 h 2268"/>
                <a:gd name="T86" fmla="*/ 1777 w 1946"/>
                <a:gd name="T87" fmla="*/ 942 h 2268"/>
                <a:gd name="T88" fmla="*/ 1760 w 1946"/>
                <a:gd name="T89" fmla="*/ 861 h 2268"/>
                <a:gd name="T90" fmla="*/ 1793 w 1946"/>
                <a:gd name="T91" fmla="*/ 843 h 2268"/>
                <a:gd name="T92" fmla="*/ 1797 w 1946"/>
                <a:gd name="T93" fmla="*/ 799 h 2268"/>
                <a:gd name="T94" fmla="*/ 1799 w 1946"/>
                <a:gd name="T95" fmla="*/ 760 h 2268"/>
                <a:gd name="T96" fmla="*/ 1817 w 1946"/>
                <a:gd name="T97" fmla="*/ 793 h 2268"/>
                <a:gd name="T98" fmla="*/ 1804 w 1946"/>
                <a:gd name="T99" fmla="*/ 696 h 2268"/>
                <a:gd name="T100" fmla="*/ 1843 w 1946"/>
                <a:gd name="T101" fmla="*/ 699 h 2268"/>
                <a:gd name="T102" fmla="*/ 1837 w 1946"/>
                <a:gd name="T103" fmla="*/ 642 h 2268"/>
                <a:gd name="T104" fmla="*/ 1851 w 1946"/>
                <a:gd name="T105" fmla="*/ 604 h 2268"/>
                <a:gd name="T106" fmla="*/ 1849 w 1946"/>
                <a:gd name="T107" fmla="*/ 643 h 2268"/>
                <a:gd name="T108" fmla="*/ 1850 w 1946"/>
                <a:gd name="T109" fmla="*/ 535 h 2268"/>
                <a:gd name="T110" fmla="*/ 1888 w 1946"/>
                <a:gd name="T111" fmla="*/ 551 h 2268"/>
                <a:gd name="T112" fmla="*/ 1872 w 1946"/>
                <a:gd name="T113" fmla="*/ 477 h 2268"/>
                <a:gd name="T114" fmla="*/ 1899 w 1946"/>
                <a:gd name="T115" fmla="*/ 448 h 2268"/>
                <a:gd name="T116" fmla="*/ 1884 w 1946"/>
                <a:gd name="T117" fmla="*/ 486 h 2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6" h="2268">
                  <a:moveTo>
                    <a:pt x="1928" y="388"/>
                  </a:moveTo>
                  <a:lnTo>
                    <a:pt x="543" y="1"/>
                  </a:lnTo>
                  <a:lnTo>
                    <a:pt x="543" y="1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1"/>
                  </a:lnTo>
                  <a:lnTo>
                    <a:pt x="525" y="2"/>
                  </a:lnTo>
                  <a:lnTo>
                    <a:pt x="522" y="5"/>
                  </a:lnTo>
                  <a:lnTo>
                    <a:pt x="518" y="9"/>
                  </a:lnTo>
                  <a:lnTo>
                    <a:pt x="516" y="13"/>
                  </a:lnTo>
                  <a:lnTo>
                    <a:pt x="515" y="17"/>
                  </a:lnTo>
                  <a:lnTo>
                    <a:pt x="1" y="1849"/>
                  </a:lnTo>
                  <a:lnTo>
                    <a:pt x="1" y="1849"/>
                  </a:lnTo>
                  <a:lnTo>
                    <a:pt x="0" y="1854"/>
                  </a:lnTo>
                  <a:lnTo>
                    <a:pt x="1" y="1858"/>
                  </a:lnTo>
                  <a:lnTo>
                    <a:pt x="1" y="1863"/>
                  </a:lnTo>
                  <a:lnTo>
                    <a:pt x="4" y="1867"/>
                  </a:lnTo>
                  <a:lnTo>
                    <a:pt x="7" y="1871"/>
                  </a:lnTo>
                  <a:lnTo>
                    <a:pt x="9" y="1874"/>
                  </a:lnTo>
                  <a:lnTo>
                    <a:pt x="13" y="1876"/>
                  </a:lnTo>
                  <a:lnTo>
                    <a:pt x="18" y="1878"/>
                  </a:lnTo>
                  <a:lnTo>
                    <a:pt x="1403" y="2266"/>
                  </a:lnTo>
                  <a:lnTo>
                    <a:pt x="1403" y="2266"/>
                  </a:lnTo>
                  <a:lnTo>
                    <a:pt x="1407" y="2268"/>
                  </a:lnTo>
                  <a:lnTo>
                    <a:pt x="1412" y="2266"/>
                  </a:lnTo>
                  <a:lnTo>
                    <a:pt x="1416" y="2266"/>
                  </a:lnTo>
                  <a:lnTo>
                    <a:pt x="1421" y="2264"/>
                  </a:lnTo>
                  <a:lnTo>
                    <a:pt x="1424" y="2261"/>
                  </a:lnTo>
                  <a:lnTo>
                    <a:pt x="1428" y="2259"/>
                  </a:lnTo>
                  <a:lnTo>
                    <a:pt x="1430" y="2255"/>
                  </a:lnTo>
                  <a:lnTo>
                    <a:pt x="1432" y="2249"/>
                  </a:lnTo>
                  <a:lnTo>
                    <a:pt x="1945" y="417"/>
                  </a:lnTo>
                  <a:lnTo>
                    <a:pt x="1945" y="417"/>
                  </a:lnTo>
                  <a:lnTo>
                    <a:pt x="1946" y="413"/>
                  </a:lnTo>
                  <a:lnTo>
                    <a:pt x="1945" y="408"/>
                  </a:lnTo>
                  <a:lnTo>
                    <a:pt x="1945" y="404"/>
                  </a:lnTo>
                  <a:lnTo>
                    <a:pt x="1942" y="400"/>
                  </a:lnTo>
                  <a:lnTo>
                    <a:pt x="1939" y="396"/>
                  </a:lnTo>
                  <a:lnTo>
                    <a:pt x="1937" y="392"/>
                  </a:lnTo>
                  <a:lnTo>
                    <a:pt x="1933" y="390"/>
                  </a:lnTo>
                  <a:lnTo>
                    <a:pt x="1928" y="388"/>
                  </a:lnTo>
                  <a:close/>
                  <a:moveTo>
                    <a:pt x="1402" y="2212"/>
                  </a:moveTo>
                  <a:lnTo>
                    <a:pt x="1402" y="2212"/>
                  </a:lnTo>
                  <a:lnTo>
                    <a:pt x="1398" y="2209"/>
                  </a:lnTo>
                  <a:lnTo>
                    <a:pt x="1394" y="2208"/>
                  </a:lnTo>
                  <a:lnTo>
                    <a:pt x="1389" y="2201"/>
                  </a:lnTo>
                  <a:lnTo>
                    <a:pt x="1386" y="2195"/>
                  </a:lnTo>
                  <a:lnTo>
                    <a:pt x="1386" y="2191"/>
                  </a:lnTo>
                  <a:lnTo>
                    <a:pt x="1387" y="2186"/>
                  </a:lnTo>
                  <a:lnTo>
                    <a:pt x="1387" y="2186"/>
                  </a:lnTo>
                  <a:lnTo>
                    <a:pt x="1389" y="2183"/>
                  </a:lnTo>
                  <a:lnTo>
                    <a:pt x="1391" y="2179"/>
                  </a:lnTo>
                  <a:lnTo>
                    <a:pt x="1397" y="2174"/>
                  </a:lnTo>
                  <a:lnTo>
                    <a:pt x="1404" y="2171"/>
                  </a:lnTo>
                  <a:lnTo>
                    <a:pt x="1408" y="2171"/>
                  </a:lnTo>
                  <a:lnTo>
                    <a:pt x="1412" y="2173"/>
                  </a:lnTo>
                  <a:lnTo>
                    <a:pt x="1412" y="2173"/>
                  </a:lnTo>
                  <a:lnTo>
                    <a:pt x="1416" y="2174"/>
                  </a:lnTo>
                  <a:lnTo>
                    <a:pt x="1420" y="2177"/>
                  </a:lnTo>
                  <a:lnTo>
                    <a:pt x="1424" y="2182"/>
                  </a:lnTo>
                  <a:lnTo>
                    <a:pt x="1426" y="2190"/>
                  </a:lnTo>
                  <a:lnTo>
                    <a:pt x="1426" y="2194"/>
                  </a:lnTo>
                  <a:lnTo>
                    <a:pt x="1426" y="2197"/>
                  </a:lnTo>
                  <a:lnTo>
                    <a:pt x="1426" y="2197"/>
                  </a:lnTo>
                  <a:lnTo>
                    <a:pt x="1425" y="2201"/>
                  </a:lnTo>
                  <a:lnTo>
                    <a:pt x="1422" y="2204"/>
                  </a:lnTo>
                  <a:lnTo>
                    <a:pt x="1416" y="2209"/>
                  </a:lnTo>
                  <a:lnTo>
                    <a:pt x="1409" y="2212"/>
                  </a:lnTo>
                  <a:lnTo>
                    <a:pt x="1406" y="2212"/>
                  </a:lnTo>
                  <a:lnTo>
                    <a:pt x="1402" y="2212"/>
                  </a:lnTo>
                  <a:close/>
                  <a:moveTo>
                    <a:pt x="1424" y="2132"/>
                  </a:moveTo>
                  <a:lnTo>
                    <a:pt x="1424" y="2132"/>
                  </a:lnTo>
                  <a:lnTo>
                    <a:pt x="1420" y="2131"/>
                  </a:lnTo>
                  <a:lnTo>
                    <a:pt x="1416" y="2129"/>
                  </a:lnTo>
                  <a:lnTo>
                    <a:pt x="1411" y="2123"/>
                  </a:lnTo>
                  <a:lnTo>
                    <a:pt x="1408" y="2116"/>
                  </a:lnTo>
                  <a:lnTo>
                    <a:pt x="1408" y="2112"/>
                  </a:lnTo>
                  <a:lnTo>
                    <a:pt x="1409" y="2108"/>
                  </a:lnTo>
                  <a:lnTo>
                    <a:pt x="1409" y="2108"/>
                  </a:lnTo>
                  <a:lnTo>
                    <a:pt x="1411" y="2104"/>
                  </a:lnTo>
                  <a:lnTo>
                    <a:pt x="1413" y="2101"/>
                  </a:lnTo>
                  <a:lnTo>
                    <a:pt x="1419" y="2096"/>
                  </a:lnTo>
                  <a:lnTo>
                    <a:pt x="1426" y="2093"/>
                  </a:lnTo>
                  <a:lnTo>
                    <a:pt x="1430" y="2093"/>
                  </a:lnTo>
                  <a:lnTo>
                    <a:pt x="1434" y="2093"/>
                  </a:lnTo>
                  <a:lnTo>
                    <a:pt x="1434" y="2093"/>
                  </a:lnTo>
                  <a:lnTo>
                    <a:pt x="1438" y="2096"/>
                  </a:lnTo>
                  <a:lnTo>
                    <a:pt x="1441" y="2097"/>
                  </a:lnTo>
                  <a:lnTo>
                    <a:pt x="1446" y="2104"/>
                  </a:lnTo>
                  <a:lnTo>
                    <a:pt x="1448" y="2110"/>
                  </a:lnTo>
                  <a:lnTo>
                    <a:pt x="1448" y="2114"/>
                  </a:lnTo>
                  <a:lnTo>
                    <a:pt x="1448" y="2119"/>
                  </a:lnTo>
                  <a:lnTo>
                    <a:pt x="1448" y="2119"/>
                  </a:lnTo>
                  <a:lnTo>
                    <a:pt x="1447" y="2122"/>
                  </a:lnTo>
                  <a:lnTo>
                    <a:pt x="1445" y="2126"/>
                  </a:lnTo>
                  <a:lnTo>
                    <a:pt x="1438" y="2131"/>
                  </a:lnTo>
                  <a:lnTo>
                    <a:pt x="1432" y="2134"/>
                  </a:lnTo>
                  <a:lnTo>
                    <a:pt x="1428" y="2134"/>
                  </a:lnTo>
                  <a:lnTo>
                    <a:pt x="1424" y="2132"/>
                  </a:lnTo>
                  <a:close/>
                  <a:moveTo>
                    <a:pt x="1445" y="2054"/>
                  </a:moveTo>
                  <a:lnTo>
                    <a:pt x="1445" y="2054"/>
                  </a:lnTo>
                  <a:lnTo>
                    <a:pt x="1442" y="2053"/>
                  </a:lnTo>
                  <a:lnTo>
                    <a:pt x="1438" y="2051"/>
                  </a:lnTo>
                  <a:lnTo>
                    <a:pt x="1433" y="2045"/>
                  </a:lnTo>
                  <a:lnTo>
                    <a:pt x="1430" y="2038"/>
                  </a:lnTo>
                  <a:lnTo>
                    <a:pt x="1430" y="2034"/>
                  </a:lnTo>
                  <a:lnTo>
                    <a:pt x="1432" y="2030"/>
                  </a:lnTo>
                  <a:lnTo>
                    <a:pt x="1432" y="2030"/>
                  </a:lnTo>
                  <a:lnTo>
                    <a:pt x="1433" y="2026"/>
                  </a:lnTo>
                  <a:lnTo>
                    <a:pt x="1435" y="2022"/>
                  </a:lnTo>
                  <a:lnTo>
                    <a:pt x="1441" y="2017"/>
                  </a:lnTo>
                  <a:lnTo>
                    <a:pt x="1448" y="2015"/>
                  </a:lnTo>
                  <a:lnTo>
                    <a:pt x="1452" y="2015"/>
                  </a:lnTo>
                  <a:lnTo>
                    <a:pt x="1456" y="2015"/>
                  </a:lnTo>
                  <a:lnTo>
                    <a:pt x="1456" y="2015"/>
                  </a:lnTo>
                  <a:lnTo>
                    <a:pt x="1460" y="2017"/>
                  </a:lnTo>
                  <a:lnTo>
                    <a:pt x="1463" y="2019"/>
                  </a:lnTo>
                  <a:lnTo>
                    <a:pt x="1468" y="2025"/>
                  </a:lnTo>
                  <a:lnTo>
                    <a:pt x="1471" y="2032"/>
                  </a:lnTo>
                  <a:lnTo>
                    <a:pt x="1471" y="2036"/>
                  </a:lnTo>
                  <a:lnTo>
                    <a:pt x="1471" y="2040"/>
                  </a:lnTo>
                  <a:lnTo>
                    <a:pt x="1471" y="2040"/>
                  </a:lnTo>
                  <a:lnTo>
                    <a:pt x="1468" y="2044"/>
                  </a:lnTo>
                  <a:lnTo>
                    <a:pt x="1467" y="2048"/>
                  </a:lnTo>
                  <a:lnTo>
                    <a:pt x="1460" y="2052"/>
                  </a:lnTo>
                  <a:lnTo>
                    <a:pt x="1454" y="2054"/>
                  </a:lnTo>
                  <a:lnTo>
                    <a:pt x="1450" y="2054"/>
                  </a:lnTo>
                  <a:lnTo>
                    <a:pt x="1445" y="2054"/>
                  </a:lnTo>
                  <a:close/>
                  <a:moveTo>
                    <a:pt x="1467" y="1977"/>
                  </a:moveTo>
                  <a:lnTo>
                    <a:pt x="1467" y="1977"/>
                  </a:lnTo>
                  <a:lnTo>
                    <a:pt x="1463" y="1974"/>
                  </a:lnTo>
                  <a:lnTo>
                    <a:pt x="1460" y="1973"/>
                  </a:lnTo>
                  <a:lnTo>
                    <a:pt x="1455" y="1966"/>
                  </a:lnTo>
                  <a:lnTo>
                    <a:pt x="1452" y="1960"/>
                  </a:lnTo>
                  <a:lnTo>
                    <a:pt x="1452" y="1956"/>
                  </a:lnTo>
                  <a:lnTo>
                    <a:pt x="1454" y="1951"/>
                  </a:lnTo>
                  <a:lnTo>
                    <a:pt x="1454" y="1951"/>
                  </a:lnTo>
                  <a:lnTo>
                    <a:pt x="1455" y="1948"/>
                  </a:lnTo>
                  <a:lnTo>
                    <a:pt x="1456" y="1944"/>
                  </a:lnTo>
                  <a:lnTo>
                    <a:pt x="1463" y="1939"/>
                  </a:lnTo>
                  <a:lnTo>
                    <a:pt x="1471" y="1936"/>
                  </a:lnTo>
                  <a:lnTo>
                    <a:pt x="1474" y="1936"/>
                  </a:lnTo>
                  <a:lnTo>
                    <a:pt x="1478" y="1938"/>
                  </a:lnTo>
                  <a:lnTo>
                    <a:pt x="1478" y="1938"/>
                  </a:lnTo>
                  <a:lnTo>
                    <a:pt x="1482" y="1939"/>
                  </a:lnTo>
                  <a:lnTo>
                    <a:pt x="1485" y="1941"/>
                  </a:lnTo>
                  <a:lnTo>
                    <a:pt x="1490" y="1947"/>
                  </a:lnTo>
                  <a:lnTo>
                    <a:pt x="1493" y="1954"/>
                  </a:lnTo>
                  <a:lnTo>
                    <a:pt x="1493" y="1958"/>
                  </a:lnTo>
                  <a:lnTo>
                    <a:pt x="1491" y="1962"/>
                  </a:lnTo>
                  <a:lnTo>
                    <a:pt x="1491" y="1962"/>
                  </a:lnTo>
                  <a:lnTo>
                    <a:pt x="1490" y="1966"/>
                  </a:lnTo>
                  <a:lnTo>
                    <a:pt x="1489" y="1969"/>
                  </a:lnTo>
                  <a:lnTo>
                    <a:pt x="1482" y="1974"/>
                  </a:lnTo>
                  <a:lnTo>
                    <a:pt x="1474" y="1977"/>
                  </a:lnTo>
                  <a:lnTo>
                    <a:pt x="1471" y="1977"/>
                  </a:lnTo>
                  <a:lnTo>
                    <a:pt x="1467" y="1977"/>
                  </a:lnTo>
                  <a:close/>
                  <a:moveTo>
                    <a:pt x="1489" y="1897"/>
                  </a:moveTo>
                  <a:lnTo>
                    <a:pt x="1489" y="1897"/>
                  </a:lnTo>
                  <a:lnTo>
                    <a:pt x="1485" y="1896"/>
                  </a:lnTo>
                  <a:lnTo>
                    <a:pt x="1482" y="1893"/>
                  </a:lnTo>
                  <a:lnTo>
                    <a:pt x="1477" y="1888"/>
                  </a:lnTo>
                  <a:lnTo>
                    <a:pt x="1474" y="1880"/>
                  </a:lnTo>
                  <a:lnTo>
                    <a:pt x="1474" y="1876"/>
                  </a:lnTo>
                  <a:lnTo>
                    <a:pt x="1476" y="1873"/>
                  </a:lnTo>
                  <a:lnTo>
                    <a:pt x="1476" y="1873"/>
                  </a:lnTo>
                  <a:lnTo>
                    <a:pt x="1477" y="1869"/>
                  </a:lnTo>
                  <a:lnTo>
                    <a:pt x="1478" y="1866"/>
                  </a:lnTo>
                  <a:lnTo>
                    <a:pt x="1485" y="1861"/>
                  </a:lnTo>
                  <a:lnTo>
                    <a:pt x="1491" y="1858"/>
                  </a:lnTo>
                  <a:lnTo>
                    <a:pt x="1497" y="1858"/>
                  </a:lnTo>
                  <a:lnTo>
                    <a:pt x="1500" y="1858"/>
                  </a:lnTo>
                  <a:lnTo>
                    <a:pt x="1500" y="1858"/>
                  </a:lnTo>
                  <a:lnTo>
                    <a:pt x="1504" y="1861"/>
                  </a:lnTo>
                  <a:lnTo>
                    <a:pt x="1507" y="1862"/>
                  </a:lnTo>
                  <a:lnTo>
                    <a:pt x="1512" y="1869"/>
                  </a:lnTo>
                  <a:lnTo>
                    <a:pt x="1515" y="1875"/>
                  </a:lnTo>
                  <a:lnTo>
                    <a:pt x="1515" y="1879"/>
                  </a:lnTo>
                  <a:lnTo>
                    <a:pt x="1513" y="1883"/>
                  </a:lnTo>
                  <a:lnTo>
                    <a:pt x="1513" y="1883"/>
                  </a:lnTo>
                  <a:lnTo>
                    <a:pt x="1512" y="1887"/>
                  </a:lnTo>
                  <a:lnTo>
                    <a:pt x="1511" y="1891"/>
                  </a:lnTo>
                  <a:lnTo>
                    <a:pt x="1504" y="1896"/>
                  </a:lnTo>
                  <a:lnTo>
                    <a:pt x="1497" y="1899"/>
                  </a:lnTo>
                  <a:lnTo>
                    <a:pt x="1493" y="1899"/>
                  </a:lnTo>
                  <a:lnTo>
                    <a:pt x="1489" y="1897"/>
                  </a:lnTo>
                  <a:close/>
                  <a:moveTo>
                    <a:pt x="1511" y="1819"/>
                  </a:moveTo>
                  <a:lnTo>
                    <a:pt x="1511" y="1819"/>
                  </a:lnTo>
                  <a:lnTo>
                    <a:pt x="1507" y="1818"/>
                  </a:lnTo>
                  <a:lnTo>
                    <a:pt x="1504" y="1815"/>
                  </a:lnTo>
                  <a:lnTo>
                    <a:pt x="1499" y="1810"/>
                  </a:lnTo>
                  <a:lnTo>
                    <a:pt x="1497" y="1802"/>
                  </a:lnTo>
                  <a:lnTo>
                    <a:pt x="1497" y="1798"/>
                  </a:lnTo>
                  <a:lnTo>
                    <a:pt x="1497" y="1795"/>
                  </a:lnTo>
                  <a:lnTo>
                    <a:pt x="1497" y="1795"/>
                  </a:lnTo>
                  <a:lnTo>
                    <a:pt x="1499" y="1791"/>
                  </a:lnTo>
                  <a:lnTo>
                    <a:pt x="1500" y="1787"/>
                  </a:lnTo>
                  <a:lnTo>
                    <a:pt x="1507" y="1782"/>
                  </a:lnTo>
                  <a:lnTo>
                    <a:pt x="1513" y="1780"/>
                  </a:lnTo>
                  <a:lnTo>
                    <a:pt x="1517" y="1779"/>
                  </a:lnTo>
                  <a:lnTo>
                    <a:pt x="1523" y="1780"/>
                  </a:lnTo>
                  <a:lnTo>
                    <a:pt x="1523" y="1780"/>
                  </a:lnTo>
                  <a:lnTo>
                    <a:pt x="1525" y="1782"/>
                  </a:lnTo>
                  <a:lnTo>
                    <a:pt x="1529" y="1784"/>
                  </a:lnTo>
                  <a:lnTo>
                    <a:pt x="1534" y="1789"/>
                  </a:lnTo>
                  <a:lnTo>
                    <a:pt x="1537" y="1797"/>
                  </a:lnTo>
                  <a:lnTo>
                    <a:pt x="1537" y="1801"/>
                  </a:lnTo>
                  <a:lnTo>
                    <a:pt x="1535" y="1805"/>
                  </a:lnTo>
                  <a:lnTo>
                    <a:pt x="1535" y="1805"/>
                  </a:lnTo>
                  <a:lnTo>
                    <a:pt x="1534" y="1809"/>
                  </a:lnTo>
                  <a:lnTo>
                    <a:pt x="1532" y="1813"/>
                  </a:lnTo>
                  <a:lnTo>
                    <a:pt x="1526" y="1817"/>
                  </a:lnTo>
                  <a:lnTo>
                    <a:pt x="1519" y="1819"/>
                  </a:lnTo>
                  <a:lnTo>
                    <a:pt x="1515" y="1819"/>
                  </a:lnTo>
                  <a:lnTo>
                    <a:pt x="1511" y="1819"/>
                  </a:lnTo>
                  <a:close/>
                  <a:moveTo>
                    <a:pt x="1533" y="1741"/>
                  </a:moveTo>
                  <a:lnTo>
                    <a:pt x="1533" y="1741"/>
                  </a:lnTo>
                  <a:lnTo>
                    <a:pt x="1529" y="1739"/>
                  </a:lnTo>
                  <a:lnTo>
                    <a:pt x="1526" y="1737"/>
                  </a:lnTo>
                  <a:lnTo>
                    <a:pt x="1521" y="1731"/>
                  </a:lnTo>
                  <a:lnTo>
                    <a:pt x="1519" y="1724"/>
                  </a:lnTo>
                  <a:lnTo>
                    <a:pt x="1519" y="1720"/>
                  </a:lnTo>
                  <a:lnTo>
                    <a:pt x="1519" y="1715"/>
                  </a:lnTo>
                  <a:lnTo>
                    <a:pt x="1519" y="1715"/>
                  </a:lnTo>
                  <a:lnTo>
                    <a:pt x="1520" y="1711"/>
                  </a:lnTo>
                  <a:lnTo>
                    <a:pt x="1523" y="1709"/>
                  </a:lnTo>
                  <a:lnTo>
                    <a:pt x="1529" y="1704"/>
                  </a:lnTo>
                  <a:lnTo>
                    <a:pt x="1535" y="1701"/>
                  </a:lnTo>
                  <a:lnTo>
                    <a:pt x="1539" y="1701"/>
                  </a:lnTo>
                  <a:lnTo>
                    <a:pt x="1543" y="1702"/>
                  </a:lnTo>
                  <a:lnTo>
                    <a:pt x="1543" y="1702"/>
                  </a:lnTo>
                  <a:lnTo>
                    <a:pt x="1547" y="1704"/>
                  </a:lnTo>
                  <a:lnTo>
                    <a:pt x="1551" y="1705"/>
                  </a:lnTo>
                  <a:lnTo>
                    <a:pt x="1556" y="1711"/>
                  </a:lnTo>
                  <a:lnTo>
                    <a:pt x="1559" y="1719"/>
                  </a:lnTo>
                  <a:lnTo>
                    <a:pt x="1559" y="1723"/>
                  </a:lnTo>
                  <a:lnTo>
                    <a:pt x="1558" y="1727"/>
                  </a:lnTo>
                  <a:lnTo>
                    <a:pt x="1558" y="1727"/>
                  </a:lnTo>
                  <a:lnTo>
                    <a:pt x="1556" y="1731"/>
                  </a:lnTo>
                  <a:lnTo>
                    <a:pt x="1554" y="1733"/>
                  </a:lnTo>
                  <a:lnTo>
                    <a:pt x="1548" y="1739"/>
                  </a:lnTo>
                  <a:lnTo>
                    <a:pt x="1541" y="1741"/>
                  </a:lnTo>
                  <a:lnTo>
                    <a:pt x="1537" y="1741"/>
                  </a:lnTo>
                  <a:lnTo>
                    <a:pt x="1533" y="1741"/>
                  </a:lnTo>
                  <a:close/>
                  <a:moveTo>
                    <a:pt x="1555" y="1662"/>
                  </a:moveTo>
                  <a:lnTo>
                    <a:pt x="1555" y="1662"/>
                  </a:lnTo>
                  <a:lnTo>
                    <a:pt x="1551" y="1661"/>
                  </a:lnTo>
                  <a:lnTo>
                    <a:pt x="1547" y="1658"/>
                  </a:lnTo>
                  <a:lnTo>
                    <a:pt x="1543" y="1653"/>
                  </a:lnTo>
                  <a:lnTo>
                    <a:pt x="1541" y="1645"/>
                  </a:lnTo>
                  <a:lnTo>
                    <a:pt x="1541" y="1641"/>
                  </a:lnTo>
                  <a:lnTo>
                    <a:pt x="1541" y="1637"/>
                  </a:lnTo>
                  <a:lnTo>
                    <a:pt x="1541" y="1637"/>
                  </a:lnTo>
                  <a:lnTo>
                    <a:pt x="1542" y="1633"/>
                  </a:lnTo>
                  <a:lnTo>
                    <a:pt x="1545" y="1631"/>
                  </a:lnTo>
                  <a:lnTo>
                    <a:pt x="1551" y="1626"/>
                  </a:lnTo>
                  <a:lnTo>
                    <a:pt x="1558" y="1623"/>
                  </a:lnTo>
                  <a:lnTo>
                    <a:pt x="1561" y="1623"/>
                  </a:lnTo>
                  <a:lnTo>
                    <a:pt x="1565" y="1623"/>
                  </a:lnTo>
                  <a:lnTo>
                    <a:pt x="1565" y="1623"/>
                  </a:lnTo>
                  <a:lnTo>
                    <a:pt x="1569" y="1624"/>
                  </a:lnTo>
                  <a:lnTo>
                    <a:pt x="1573" y="1627"/>
                  </a:lnTo>
                  <a:lnTo>
                    <a:pt x="1578" y="1633"/>
                  </a:lnTo>
                  <a:lnTo>
                    <a:pt x="1581" y="1640"/>
                  </a:lnTo>
                  <a:lnTo>
                    <a:pt x="1581" y="1644"/>
                  </a:lnTo>
                  <a:lnTo>
                    <a:pt x="1580" y="1648"/>
                  </a:lnTo>
                  <a:lnTo>
                    <a:pt x="1580" y="1648"/>
                  </a:lnTo>
                  <a:lnTo>
                    <a:pt x="1578" y="1652"/>
                  </a:lnTo>
                  <a:lnTo>
                    <a:pt x="1576" y="1655"/>
                  </a:lnTo>
                  <a:lnTo>
                    <a:pt x="1571" y="1661"/>
                  </a:lnTo>
                  <a:lnTo>
                    <a:pt x="1563" y="1663"/>
                  </a:lnTo>
                  <a:lnTo>
                    <a:pt x="1559" y="1663"/>
                  </a:lnTo>
                  <a:lnTo>
                    <a:pt x="1555" y="1662"/>
                  </a:lnTo>
                  <a:close/>
                  <a:moveTo>
                    <a:pt x="1577" y="1584"/>
                  </a:moveTo>
                  <a:lnTo>
                    <a:pt x="1577" y="1584"/>
                  </a:lnTo>
                  <a:lnTo>
                    <a:pt x="1573" y="1583"/>
                  </a:lnTo>
                  <a:lnTo>
                    <a:pt x="1569" y="1580"/>
                  </a:lnTo>
                  <a:lnTo>
                    <a:pt x="1565" y="1575"/>
                  </a:lnTo>
                  <a:lnTo>
                    <a:pt x="1563" y="1567"/>
                  </a:lnTo>
                  <a:lnTo>
                    <a:pt x="1563" y="1563"/>
                  </a:lnTo>
                  <a:lnTo>
                    <a:pt x="1563" y="1559"/>
                  </a:lnTo>
                  <a:lnTo>
                    <a:pt x="1563" y="1559"/>
                  </a:lnTo>
                  <a:lnTo>
                    <a:pt x="1564" y="1555"/>
                  </a:lnTo>
                  <a:lnTo>
                    <a:pt x="1567" y="1552"/>
                  </a:lnTo>
                  <a:lnTo>
                    <a:pt x="1572" y="1546"/>
                  </a:lnTo>
                  <a:lnTo>
                    <a:pt x="1580" y="1545"/>
                  </a:lnTo>
                  <a:lnTo>
                    <a:pt x="1584" y="1544"/>
                  </a:lnTo>
                  <a:lnTo>
                    <a:pt x="1587" y="1545"/>
                  </a:lnTo>
                  <a:lnTo>
                    <a:pt x="1587" y="1545"/>
                  </a:lnTo>
                  <a:lnTo>
                    <a:pt x="1591" y="1546"/>
                  </a:lnTo>
                  <a:lnTo>
                    <a:pt x="1595" y="1549"/>
                  </a:lnTo>
                  <a:lnTo>
                    <a:pt x="1600" y="1554"/>
                  </a:lnTo>
                  <a:lnTo>
                    <a:pt x="1602" y="1562"/>
                  </a:lnTo>
                  <a:lnTo>
                    <a:pt x="1602" y="1566"/>
                  </a:lnTo>
                  <a:lnTo>
                    <a:pt x="1602" y="1570"/>
                  </a:lnTo>
                  <a:lnTo>
                    <a:pt x="1602" y="1570"/>
                  </a:lnTo>
                  <a:lnTo>
                    <a:pt x="1600" y="1574"/>
                  </a:lnTo>
                  <a:lnTo>
                    <a:pt x="1598" y="1578"/>
                  </a:lnTo>
                  <a:lnTo>
                    <a:pt x="1593" y="1581"/>
                  </a:lnTo>
                  <a:lnTo>
                    <a:pt x="1585" y="1584"/>
                  </a:lnTo>
                  <a:lnTo>
                    <a:pt x="1581" y="1584"/>
                  </a:lnTo>
                  <a:lnTo>
                    <a:pt x="1577" y="1584"/>
                  </a:lnTo>
                  <a:close/>
                  <a:moveTo>
                    <a:pt x="1599" y="1505"/>
                  </a:moveTo>
                  <a:lnTo>
                    <a:pt x="1599" y="1505"/>
                  </a:lnTo>
                  <a:lnTo>
                    <a:pt x="1595" y="1503"/>
                  </a:lnTo>
                  <a:lnTo>
                    <a:pt x="1591" y="1502"/>
                  </a:lnTo>
                  <a:lnTo>
                    <a:pt x="1586" y="1496"/>
                  </a:lnTo>
                  <a:lnTo>
                    <a:pt x="1585" y="1489"/>
                  </a:lnTo>
                  <a:lnTo>
                    <a:pt x="1584" y="1484"/>
                  </a:lnTo>
                  <a:lnTo>
                    <a:pt x="1585" y="1480"/>
                  </a:lnTo>
                  <a:lnTo>
                    <a:pt x="1585" y="1480"/>
                  </a:lnTo>
                  <a:lnTo>
                    <a:pt x="1586" y="1476"/>
                  </a:lnTo>
                  <a:lnTo>
                    <a:pt x="1589" y="1474"/>
                  </a:lnTo>
                  <a:lnTo>
                    <a:pt x="1594" y="1468"/>
                  </a:lnTo>
                  <a:lnTo>
                    <a:pt x="1602" y="1466"/>
                  </a:lnTo>
                  <a:lnTo>
                    <a:pt x="1606" y="1466"/>
                  </a:lnTo>
                  <a:lnTo>
                    <a:pt x="1610" y="1467"/>
                  </a:lnTo>
                  <a:lnTo>
                    <a:pt x="1610" y="1467"/>
                  </a:lnTo>
                  <a:lnTo>
                    <a:pt x="1613" y="1468"/>
                  </a:lnTo>
                  <a:lnTo>
                    <a:pt x="1617" y="1470"/>
                  </a:lnTo>
                  <a:lnTo>
                    <a:pt x="1621" y="1476"/>
                  </a:lnTo>
                  <a:lnTo>
                    <a:pt x="1624" y="1484"/>
                  </a:lnTo>
                  <a:lnTo>
                    <a:pt x="1624" y="1488"/>
                  </a:lnTo>
                  <a:lnTo>
                    <a:pt x="1624" y="1492"/>
                  </a:lnTo>
                  <a:lnTo>
                    <a:pt x="1624" y="1492"/>
                  </a:lnTo>
                  <a:lnTo>
                    <a:pt x="1623" y="1496"/>
                  </a:lnTo>
                  <a:lnTo>
                    <a:pt x="1620" y="1498"/>
                  </a:lnTo>
                  <a:lnTo>
                    <a:pt x="1615" y="1503"/>
                  </a:lnTo>
                  <a:lnTo>
                    <a:pt x="1607" y="1506"/>
                  </a:lnTo>
                  <a:lnTo>
                    <a:pt x="1603" y="1506"/>
                  </a:lnTo>
                  <a:lnTo>
                    <a:pt x="1599" y="1505"/>
                  </a:lnTo>
                  <a:close/>
                  <a:moveTo>
                    <a:pt x="1621" y="1427"/>
                  </a:moveTo>
                  <a:lnTo>
                    <a:pt x="1621" y="1427"/>
                  </a:lnTo>
                  <a:lnTo>
                    <a:pt x="1617" y="1425"/>
                  </a:lnTo>
                  <a:lnTo>
                    <a:pt x="1613" y="1423"/>
                  </a:lnTo>
                  <a:lnTo>
                    <a:pt x="1608" y="1418"/>
                  </a:lnTo>
                  <a:lnTo>
                    <a:pt x="1606" y="1410"/>
                  </a:lnTo>
                  <a:lnTo>
                    <a:pt x="1606" y="1406"/>
                  </a:lnTo>
                  <a:lnTo>
                    <a:pt x="1607" y="1402"/>
                  </a:lnTo>
                  <a:lnTo>
                    <a:pt x="1607" y="1402"/>
                  </a:lnTo>
                  <a:lnTo>
                    <a:pt x="1608" y="1398"/>
                  </a:lnTo>
                  <a:lnTo>
                    <a:pt x="1611" y="1396"/>
                  </a:lnTo>
                  <a:lnTo>
                    <a:pt x="1616" y="1390"/>
                  </a:lnTo>
                  <a:lnTo>
                    <a:pt x="1624" y="1388"/>
                  </a:lnTo>
                  <a:lnTo>
                    <a:pt x="1628" y="1388"/>
                  </a:lnTo>
                  <a:lnTo>
                    <a:pt x="1632" y="1388"/>
                  </a:lnTo>
                  <a:lnTo>
                    <a:pt x="1632" y="1388"/>
                  </a:lnTo>
                  <a:lnTo>
                    <a:pt x="1636" y="1389"/>
                  </a:lnTo>
                  <a:lnTo>
                    <a:pt x="1638" y="1392"/>
                  </a:lnTo>
                  <a:lnTo>
                    <a:pt x="1643" y="1398"/>
                  </a:lnTo>
                  <a:lnTo>
                    <a:pt x="1646" y="1405"/>
                  </a:lnTo>
                  <a:lnTo>
                    <a:pt x="1646" y="1409"/>
                  </a:lnTo>
                  <a:lnTo>
                    <a:pt x="1646" y="1412"/>
                  </a:lnTo>
                  <a:lnTo>
                    <a:pt x="1646" y="1412"/>
                  </a:lnTo>
                  <a:lnTo>
                    <a:pt x="1645" y="1416"/>
                  </a:lnTo>
                  <a:lnTo>
                    <a:pt x="1642" y="1420"/>
                  </a:lnTo>
                  <a:lnTo>
                    <a:pt x="1636" y="1425"/>
                  </a:lnTo>
                  <a:lnTo>
                    <a:pt x="1629" y="1428"/>
                  </a:lnTo>
                  <a:lnTo>
                    <a:pt x="1625" y="1428"/>
                  </a:lnTo>
                  <a:lnTo>
                    <a:pt x="1621" y="1427"/>
                  </a:lnTo>
                  <a:close/>
                  <a:moveTo>
                    <a:pt x="1643" y="1349"/>
                  </a:moveTo>
                  <a:lnTo>
                    <a:pt x="1643" y="1349"/>
                  </a:lnTo>
                  <a:lnTo>
                    <a:pt x="1639" y="1347"/>
                  </a:lnTo>
                  <a:lnTo>
                    <a:pt x="1636" y="1345"/>
                  </a:lnTo>
                  <a:lnTo>
                    <a:pt x="1630" y="1338"/>
                  </a:lnTo>
                  <a:lnTo>
                    <a:pt x="1628" y="1332"/>
                  </a:lnTo>
                  <a:lnTo>
                    <a:pt x="1628" y="1328"/>
                  </a:lnTo>
                  <a:lnTo>
                    <a:pt x="1629" y="1324"/>
                  </a:lnTo>
                  <a:lnTo>
                    <a:pt x="1629" y="1324"/>
                  </a:lnTo>
                  <a:lnTo>
                    <a:pt x="1630" y="1320"/>
                  </a:lnTo>
                  <a:lnTo>
                    <a:pt x="1633" y="1316"/>
                  </a:lnTo>
                  <a:lnTo>
                    <a:pt x="1638" y="1311"/>
                  </a:lnTo>
                  <a:lnTo>
                    <a:pt x="1646" y="1308"/>
                  </a:lnTo>
                  <a:lnTo>
                    <a:pt x="1650" y="1308"/>
                  </a:lnTo>
                  <a:lnTo>
                    <a:pt x="1654" y="1310"/>
                  </a:lnTo>
                  <a:lnTo>
                    <a:pt x="1654" y="1310"/>
                  </a:lnTo>
                  <a:lnTo>
                    <a:pt x="1658" y="1311"/>
                  </a:lnTo>
                  <a:lnTo>
                    <a:pt x="1660" y="1314"/>
                  </a:lnTo>
                  <a:lnTo>
                    <a:pt x="1665" y="1319"/>
                  </a:lnTo>
                  <a:lnTo>
                    <a:pt x="1668" y="1327"/>
                  </a:lnTo>
                  <a:lnTo>
                    <a:pt x="1668" y="1331"/>
                  </a:lnTo>
                  <a:lnTo>
                    <a:pt x="1668" y="1334"/>
                  </a:lnTo>
                  <a:lnTo>
                    <a:pt x="1668" y="1334"/>
                  </a:lnTo>
                  <a:lnTo>
                    <a:pt x="1665" y="1338"/>
                  </a:lnTo>
                  <a:lnTo>
                    <a:pt x="1664" y="1342"/>
                  </a:lnTo>
                  <a:lnTo>
                    <a:pt x="1658" y="1346"/>
                  </a:lnTo>
                  <a:lnTo>
                    <a:pt x="1651" y="1349"/>
                  </a:lnTo>
                  <a:lnTo>
                    <a:pt x="1647" y="1349"/>
                  </a:lnTo>
                  <a:lnTo>
                    <a:pt x="1643" y="1349"/>
                  </a:lnTo>
                  <a:close/>
                  <a:moveTo>
                    <a:pt x="1664" y="1269"/>
                  </a:moveTo>
                  <a:lnTo>
                    <a:pt x="1664" y="1269"/>
                  </a:lnTo>
                  <a:lnTo>
                    <a:pt x="1661" y="1268"/>
                  </a:lnTo>
                  <a:lnTo>
                    <a:pt x="1658" y="1267"/>
                  </a:lnTo>
                  <a:lnTo>
                    <a:pt x="1652" y="1260"/>
                  </a:lnTo>
                  <a:lnTo>
                    <a:pt x="1650" y="1253"/>
                  </a:lnTo>
                  <a:lnTo>
                    <a:pt x="1650" y="1249"/>
                  </a:lnTo>
                  <a:lnTo>
                    <a:pt x="1651" y="1245"/>
                  </a:lnTo>
                  <a:lnTo>
                    <a:pt x="1651" y="1245"/>
                  </a:lnTo>
                  <a:lnTo>
                    <a:pt x="1652" y="1241"/>
                  </a:lnTo>
                  <a:lnTo>
                    <a:pt x="1654" y="1238"/>
                  </a:lnTo>
                  <a:lnTo>
                    <a:pt x="1660" y="1233"/>
                  </a:lnTo>
                  <a:lnTo>
                    <a:pt x="1668" y="1231"/>
                  </a:lnTo>
                  <a:lnTo>
                    <a:pt x="1672" y="1231"/>
                  </a:lnTo>
                  <a:lnTo>
                    <a:pt x="1676" y="1232"/>
                  </a:lnTo>
                  <a:lnTo>
                    <a:pt x="1676" y="1232"/>
                  </a:lnTo>
                  <a:lnTo>
                    <a:pt x="1680" y="1233"/>
                  </a:lnTo>
                  <a:lnTo>
                    <a:pt x="1682" y="1234"/>
                  </a:lnTo>
                  <a:lnTo>
                    <a:pt x="1687" y="1241"/>
                  </a:lnTo>
                  <a:lnTo>
                    <a:pt x="1690" y="1249"/>
                  </a:lnTo>
                  <a:lnTo>
                    <a:pt x="1690" y="1253"/>
                  </a:lnTo>
                  <a:lnTo>
                    <a:pt x="1690" y="1257"/>
                  </a:lnTo>
                  <a:lnTo>
                    <a:pt x="1690" y="1257"/>
                  </a:lnTo>
                  <a:lnTo>
                    <a:pt x="1687" y="1260"/>
                  </a:lnTo>
                  <a:lnTo>
                    <a:pt x="1686" y="1263"/>
                  </a:lnTo>
                  <a:lnTo>
                    <a:pt x="1680" y="1268"/>
                  </a:lnTo>
                  <a:lnTo>
                    <a:pt x="1673" y="1271"/>
                  </a:lnTo>
                  <a:lnTo>
                    <a:pt x="1669" y="1271"/>
                  </a:lnTo>
                  <a:lnTo>
                    <a:pt x="1664" y="1269"/>
                  </a:lnTo>
                  <a:close/>
                  <a:moveTo>
                    <a:pt x="1686" y="1192"/>
                  </a:moveTo>
                  <a:lnTo>
                    <a:pt x="1686" y="1192"/>
                  </a:lnTo>
                  <a:lnTo>
                    <a:pt x="1682" y="1190"/>
                  </a:lnTo>
                  <a:lnTo>
                    <a:pt x="1680" y="1188"/>
                  </a:lnTo>
                  <a:lnTo>
                    <a:pt x="1674" y="1182"/>
                  </a:lnTo>
                  <a:lnTo>
                    <a:pt x="1672" y="1175"/>
                  </a:lnTo>
                  <a:lnTo>
                    <a:pt x="1672" y="1171"/>
                  </a:lnTo>
                  <a:lnTo>
                    <a:pt x="1673" y="1167"/>
                  </a:lnTo>
                  <a:lnTo>
                    <a:pt x="1673" y="1167"/>
                  </a:lnTo>
                  <a:lnTo>
                    <a:pt x="1674" y="1163"/>
                  </a:lnTo>
                  <a:lnTo>
                    <a:pt x="1676" y="1160"/>
                  </a:lnTo>
                  <a:lnTo>
                    <a:pt x="1682" y="1155"/>
                  </a:lnTo>
                  <a:lnTo>
                    <a:pt x="1690" y="1153"/>
                  </a:lnTo>
                  <a:lnTo>
                    <a:pt x="1694" y="1153"/>
                  </a:lnTo>
                  <a:lnTo>
                    <a:pt x="1698" y="1153"/>
                  </a:lnTo>
                  <a:lnTo>
                    <a:pt x="1698" y="1153"/>
                  </a:lnTo>
                  <a:lnTo>
                    <a:pt x="1702" y="1154"/>
                  </a:lnTo>
                  <a:lnTo>
                    <a:pt x="1704" y="1156"/>
                  </a:lnTo>
                  <a:lnTo>
                    <a:pt x="1710" y="1163"/>
                  </a:lnTo>
                  <a:lnTo>
                    <a:pt x="1712" y="1169"/>
                  </a:lnTo>
                  <a:lnTo>
                    <a:pt x="1712" y="1173"/>
                  </a:lnTo>
                  <a:lnTo>
                    <a:pt x="1711" y="1177"/>
                  </a:lnTo>
                  <a:lnTo>
                    <a:pt x="1711" y="1177"/>
                  </a:lnTo>
                  <a:lnTo>
                    <a:pt x="1710" y="1181"/>
                  </a:lnTo>
                  <a:lnTo>
                    <a:pt x="1708" y="1185"/>
                  </a:lnTo>
                  <a:lnTo>
                    <a:pt x="1702" y="1190"/>
                  </a:lnTo>
                  <a:lnTo>
                    <a:pt x="1694" y="1193"/>
                  </a:lnTo>
                  <a:lnTo>
                    <a:pt x="1690" y="1193"/>
                  </a:lnTo>
                  <a:lnTo>
                    <a:pt x="1686" y="1192"/>
                  </a:lnTo>
                  <a:close/>
                  <a:moveTo>
                    <a:pt x="1708" y="1114"/>
                  </a:moveTo>
                  <a:lnTo>
                    <a:pt x="1708" y="1114"/>
                  </a:lnTo>
                  <a:lnTo>
                    <a:pt x="1704" y="1112"/>
                  </a:lnTo>
                  <a:lnTo>
                    <a:pt x="1702" y="1110"/>
                  </a:lnTo>
                  <a:lnTo>
                    <a:pt x="1697" y="1103"/>
                  </a:lnTo>
                  <a:lnTo>
                    <a:pt x="1694" y="1097"/>
                  </a:lnTo>
                  <a:lnTo>
                    <a:pt x="1694" y="1093"/>
                  </a:lnTo>
                  <a:lnTo>
                    <a:pt x="1694" y="1089"/>
                  </a:lnTo>
                  <a:lnTo>
                    <a:pt x="1694" y="1089"/>
                  </a:lnTo>
                  <a:lnTo>
                    <a:pt x="1697" y="1085"/>
                  </a:lnTo>
                  <a:lnTo>
                    <a:pt x="1698" y="1081"/>
                  </a:lnTo>
                  <a:lnTo>
                    <a:pt x="1704" y="1076"/>
                  </a:lnTo>
                  <a:lnTo>
                    <a:pt x="1711" y="1073"/>
                  </a:lnTo>
                  <a:lnTo>
                    <a:pt x="1715" y="1073"/>
                  </a:lnTo>
                  <a:lnTo>
                    <a:pt x="1720" y="1075"/>
                  </a:lnTo>
                  <a:lnTo>
                    <a:pt x="1720" y="1075"/>
                  </a:lnTo>
                  <a:lnTo>
                    <a:pt x="1723" y="1076"/>
                  </a:lnTo>
                  <a:lnTo>
                    <a:pt x="1726" y="1078"/>
                  </a:lnTo>
                  <a:lnTo>
                    <a:pt x="1732" y="1084"/>
                  </a:lnTo>
                  <a:lnTo>
                    <a:pt x="1734" y="1091"/>
                  </a:lnTo>
                  <a:lnTo>
                    <a:pt x="1734" y="1095"/>
                  </a:lnTo>
                  <a:lnTo>
                    <a:pt x="1733" y="1099"/>
                  </a:lnTo>
                  <a:lnTo>
                    <a:pt x="1733" y="1099"/>
                  </a:lnTo>
                  <a:lnTo>
                    <a:pt x="1732" y="1103"/>
                  </a:lnTo>
                  <a:lnTo>
                    <a:pt x="1730" y="1107"/>
                  </a:lnTo>
                  <a:lnTo>
                    <a:pt x="1724" y="1111"/>
                  </a:lnTo>
                  <a:lnTo>
                    <a:pt x="1716" y="1114"/>
                  </a:lnTo>
                  <a:lnTo>
                    <a:pt x="1712" y="1114"/>
                  </a:lnTo>
                  <a:lnTo>
                    <a:pt x="1708" y="1114"/>
                  </a:lnTo>
                  <a:close/>
                  <a:moveTo>
                    <a:pt x="1730" y="1034"/>
                  </a:moveTo>
                  <a:lnTo>
                    <a:pt x="1730" y="1034"/>
                  </a:lnTo>
                  <a:lnTo>
                    <a:pt x="1726" y="1033"/>
                  </a:lnTo>
                  <a:lnTo>
                    <a:pt x="1724" y="1032"/>
                  </a:lnTo>
                  <a:lnTo>
                    <a:pt x="1719" y="1025"/>
                  </a:lnTo>
                  <a:lnTo>
                    <a:pt x="1716" y="1017"/>
                  </a:lnTo>
                  <a:lnTo>
                    <a:pt x="1716" y="1013"/>
                  </a:lnTo>
                  <a:lnTo>
                    <a:pt x="1716" y="1010"/>
                  </a:lnTo>
                  <a:lnTo>
                    <a:pt x="1716" y="1010"/>
                  </a:lnTo>
                  <a:lnTo>
                    <a:pt x="1719" y="1006"/>
                  </a:lnTo>
                  <a:lnTo>
                    <a:pt x="1720" y="1003"/>
                  </a:lnTo>
                  <a:lnTo>
                    <a:pt x="1726" y="998"/>
                  </a:lnTo>
                  <a:lnTo>
                    <a:pt x="1733" y="995"/>
                  </a:lnTo>
                  <a:lnTo>
                    <a:pt x="1737" y="995"/>
                  </a:lnTo>
                  <a:lnTo>
                    <a:pt x="1741" y="997"/>
                  </a:lnTo>
                  <a:lnTo>
                    <a:pt x="1741" y="997"/>
                  </a:lnTo>
                  <a:lnTo>
                    <a:pt x="1745" y="998"/>
                  </a:lnTo>
                  <a:lnTo>
                    <a:pt x="1749" y="999"/>
                  </a:lnTo>
                  <a:lnTo>
                    <a:pt x="1754" y="1006"/>
                  </a:lnTo>
                  <a:lnTo>
                    <a:pt x="1756" y="1013"/>
                  </a:lnTo>
                  <a:lnTo>
                    <a:pt x="1756" y="1017"/>
                  </a:lnTo>
                  <a:lnTo>
                    <a:pt x="1755" y="1021"/>
                  </a:lnTo>
                  <a:lnTo>
                    <a:pt x="1755" y="1021"/>
                  </a:lnTo>
                  <a:lnTo>
                    <a:pt x="1754" y="1025"/>
                  </a:lnTo>
                  <a:lnTo>
                    <a:pt x="1751" y="1028"/>
                  </a:lnTo>
                  <a:lnTo>
                    <a:pt x="1746" y="1033"/>
                  </a:lnTo>
                  <a:lnTo>
                    <a:pt x="1738" y="1036"/>
                  </a:lnTo>
                  <a:lnTo>
                    <a:pt x="1734" y="1036"/>
                  </a:lnTo>
                  <a:lnTo>
                    <a:pt x="1730" y="1034"/>
                  </a:lnTo>
                  <a:close/>
                  <a:moveTo>
                    <a:pt x="1752" y="956"/>
                  </a:moveTo>
                  <a:lnTo>
                    <a:pt x="1752" y="956"/>
                  </a:lnTo>
                  <a:lnTo>
                    <a:pt x="1749" y="955"/>
                  </a:lnTo>
                  <a:lnTo>
                    <a:pt x="1746" y="952"/>
                  </a:lnTo>
                  <a:lnTo>
                    <a:pt x="1741" y="947"/>
                  </a:lnTo>
                  <a:lnTo>
                    <a:pt x="1738" y="939"/>
                  </a:lnTo>
                  <a:lnTo>
                    <a:pt x="1738" y="935"/>
                  </a:lnTo>
                  <a:lnTo>
                    <a:pt x="1738" y="932"/>
                  </a:lnTo>
                  <a:lnTo>
                    <a:pt x="1738" y="932"/>
                  </a:lnTo>
                  <a:lnTo>
                    <a:pt x="1739" y="928"/>
                  </a:lnTo>
                  <a:lnTo>
                    <a:pt x="1742" y="924"/>
                  </a:lnTo>
                  <a:lnTo>
                    <a:pt x="1749" y="920"/>
                  </a:lnTo>
                  <a:lnTo>
                    <a:pt x="1755" y="917"/>
                  </a:lnTo>
                  <a:lnTo>
                    <a:pt x="1759" y="917"/>
                  </a:lnTo>
                  <a:lnTo>
                    <a:pt x="1763" y="917"/>
                  </a:lnTo>
                  <a:lnTo>
                    <a:pt x="1763" y="917"/>
                  </a:lnTo>
                  <a:lnTo>
                    <a:pt x="1767" y="919"/>
                  </a:lnTo>
                  <a:lnTo>
                    <a:pt x="1771" y="921"/>
                  </a:lnTo>
                  <a:lnTo>
                    <a:pt x="1776" y="928"/>
                  </a:lnTo>
                  <a:lnTo>
                    <a:pt x="1778" y="934"/>
                  </a:lnTo>
                  <a:lnTo>
                    <a:pt x="1778" y="938"/>
                  </a:lnTo>
                  <a:lnTo>
                    <a:pt x="1777" y="942"/>
                  </a:lnTo>
                  <a:lnTo>
                    <a:pt x="1777" y="942"/>
                  </a:lnTo>
                  <a:lnTo>
                    <a:pt x="1776" y="946"/>
                  </a:lnTo>
                  <a:lnTo>
                    <a:pt x="1773" y="950"/>
                  </a:lnTo>
                  <a:lnTo>
                    <a:pt x="1768" y="955"/>
                  </a:lnTo>
                  <a:lnTo>
                    <a:pt x="1760" y="958"/>
                  </a:lnTo>
                  <a:lnTo>
                    <a:pt x="1756" y="958"/>
                  </a:lnTo>
                  <a:lnTo>
                    <a:pt x="1752" y="956"/>
                  </a:lnTo>
                  <a:close/>
                  <a:moveTo>
                    <a:pt x="1775" y="878"/>
                  </a:moveTo>
                  <a:lnTo>
                    <a:pt x="1775" y="878"/>
                  </a:lnTo>
                  <a:lnTo>
                    <a:pt x="1771" y="877"/>
                  </a:lnTo>
                  <a:lnTo>
                    <a:pt x="1767" y="874"/>
                  </a:lnTo>
                  <a:lnTo>
                    <a:pt x="1763" y="868"/>
                  </a:lnTo>
                  <a:lnTo>
                    <a:pt x="1760" y="861"/>
                  </a:lnTo>
                  <a:lnTo>
                    <a:pt x="1760" y="858"/>
                  </a:lnTo>
                  <a:lnTo>
                    <a:pt x="1760" y="854"/>
                  </a:lnTo>
                  <a:lnTo>
                    <a:pt x="1760" y="854"/>
                  </a:lnTo>
                  <a:lnTo>
                    <a:pt x="1762" y="850"/>
                  </a:lnTo>
                  <a:lnTo>
                    <a:pt x="1764" y="846"/>
                  </a:lnTo>
                  <a:lnTo>
                    <a:pt x="1769" y="841"/>
                  </a:lnTo>
                  <a:lnTo>
                    <a:pt x="1777" y="838"/>
                  </a:lnTo>
                  <a:lnTo>
                    <a:pt x="1781" y="838"/>
                  </a:lnTo>
                  <a:lnTo>
                    <a:pt x="1785" y="839"/>
                  </a:lnTo>
                  <a:lnTo>
                    <a:pt x="1785" y="839"/>
                  </a:lnTo>
                  <a:lnTo>
                    <a:pt x="1789" y="841"/>
                  </a:lnTo>
                  <a:lnTo>
                    <a:pt x="1793" y="843"/>
                  </a:lnTo>
                  <a:lnTo>
                    <a:pt x="1798" y="848"/>
                  </a:lnTo>
                  <a:lnTo>
                    <a:pt x="1799" y="856"/>
                  </a:lnTo>
                  <a:lnTo>
                    <a:pt x="1800" y="860"/>
                  </a:lnTo>
                  <a:lnTo>
                    <a:pt x="1799" y="864"/>
                  </a:lnTo>
                  <a:lnTo>
                    <a:pt x="1799" y="864"/>
                  </a:lnTo>
                  <a:lnTo>
                    <a:pt x="1798" y="868"/>
                  </a:lnTo>
                  <a:lnTo>
                    <a:pt x="1795" y="871"/>
                  </a:lnTo>
                  <a:lnTo>
                    <a:pt x="1790" y="876"/>
                  </a:lnTo>
                  <a:lnTo>
                    <a:pt x="1782" y="878"/>
                  </a:lnTo>
                  <a:lnTo>
                    <a:pt x="1778" y="878"/>
                  </a:lnTo>
                  <a:lnTo>
                    <a:pt x="1775" y="878"/>
                  </a:lnTo>
                  <a:close/>
                  <a:moveTo>
                    <a:pt x="1797" y="799"/>
                  </a:moveTo>
                  <a:lnTo>
                    <a:pt x="1797" y="799"/>
                  </a:lnTo>
                  <a:lnTo>
                    <a:pt x="1793" y="798"/>
                  </a:lnTo>
                  <a:lnTo>
                    <a:pt x="1789" y="796"/>
                  </a:lnTo>
                  <a:lnTo>
                    <a:pt x="1784" y="790"/>
                  </a:lnTo>
                  <a:lnTo>
                    <a:pt x="1782" y="782"/>
                  </a:lnTo>
                  <a:lnTo>
                    <a:pt x="1782" y="778"/>
                  </a:lnTo>
                  <a:lnTo>
                    <a:pt x="1782" y="774"/>
                  </a:lnTo>
                  <a:lnTo>
                    <a:pt x="1782" y="774"/>
                  </a:lnTo>
                  <a:lnTo>
                    <a:pt x="1784" y="770"/>
                  </a:lnTo>
                  <a:lnTo>
                    <a:pt x="1786" y="768"/>
                  </a:lnTo>
                  <a:lnTo>
                    <a:pt x="1791" y="763"/>
                  </a:lnTo>
                  <a:lnTo>
                    <a:pt x="1799" y="760"/>
                  </a:lnTo>
                  <a:lnTo>
                    <a:pt x="1803" y="760"/>
                  </a:lnTo>
                  <a:lnTo>
                    <a:pt x="1807" y="761"/>
                  </a:lnTo>
                  <a:lnTo>
                    <a:pt x="1807" y="761"/>
                  </a:lnTo>
                  <a:lnTo>
                    <a:pt x="1811" y="763"/>
                  </a:lnTo>
                  <a:lnTo>
                    <a:pt x="1815" y="764"/>
                  </a:lnTo>
                  <a:lnTo>
                    <a:pt x="1819" y="770"/>
                  </a:lnTo>
                  <a:lnTo>
                    <a:pt x="1821" y="778"/>
                  </a:lnTo>
                  <a:lnTo>
                    <a:pt x="1821" y="782"/>
                  </a:lnTo>
                  <a:lnTo>
                    <a:pt x="1821" y="786"/>
                  </a:lnTo>
                  <a:lnTo>
                    <a:pt x="1821" y="786"/>
                  </a:lnTo>
                  <a:lnTo>
                    <a:pt x="1820" y="790"/>
                  </a:lnTo>
                  <a:lnTo>
                    <a:pt x="1817" y="793"/>
                  </a:lnTo>
                  <a:lnTo>
                    <a:pt x="1812" y="798"/>
                  </a:lnTo>
                  <a:lnTo>
                    <a:pt x="1804" y="800"/>
                  </a:lnTo>
                  <a:lnTo>
                    <a:pt x="1800" y="800"/>
                  </a:lnTo>
                  <a:lnTo>
                    <a:pt x="1797" y="799"/>
                  </a:lnTo>
                  <a:close/>
                  <a:moveTo>
                    <a:pt x="1819" y="721"/>
                  </a:moveTo>
                  <a:lnTo>
                    <a:pt x="1819" y="721"/>
                  </a:lnTo>
                  <a:lnTo>
                    <a:pt x="1815" y="720"/>
                  </a:lnTo>
                  <a:lnTo>
                    <a:pt x="1811" y="717"/>
                  </a:lnTo>
                  <a:lnTo>
                    <a:pt x="1806" y="712"/>
                  </a:lnTo>
                  <a:lnTo>
                    <a:pt x="1803" y="704"/>
                  </a:lnTo>
                  <a:lnTo>
                    <a:pt x="1803" y="700"/>
                  </a:lnTo>
                  <a:lnTo>
                    <a:pt x="1804" y="696"/>
                  </a:lnTo>
                  <a:lnTo>
                    <a:pt x="1804" y="696"/>
                  </a:lnTo>
                  <a:lnTo>
                    <a:pt x="1806" y="692"/>
                  </a:lnTo>
                  <a:lnTo>
                    <a:pt x="1808" y="689"/>
                  </a:lnTo>
                  <a:lnTo>
                    <a:pt x="1813" y="685"/>
                  </a:lnTo>
                  <a:lnTo>
                    <a:pt x="1821" y="682"/>
                  </a:lnTo>
                  <a:lnTo>
                    <a:pt x="1825" y="682"/>
                  </a:lnTo>
                  <a:lnTo>
                    <a:pt x="1829" y="682"/>
                  </a:lnTo>
                  <a:lnTo>
                    <a:pt x="1829" y="682"/>
                  </a:lnTo>
                  <a:lnTo>
                    <a:pt x="1833" y="683"/>
                  </a:lnTo>
                  <a:lnTo>
                    <a:pt x="1837" y="686"/>
                  </a:lnTo>
                  <a:lnTo>
                    <a:pt x="1841" y="692"/>
                  </a:lnTo>
                  <a:lnTo>
                    <a:pt x="1843" y="699"/>
                  </a:lnTo>
                  <a:lnTo>
                    <a:pt x="1843" y="703"/>
                  </a:lnTo>
                  <a:lnTo>
                    <a:pt x="1843" y="707"/>
                  </a:lnTo>
                  <a:lnTo>
                    <a:pt x="1843" y="707"/>
                  </a:lnTo>
                  <a:lnTo>
                    <a:pt x="1842" y="711"/>
                  </a:lnTo>
                  <a:lnTo>
                    <a:pt x="1839" y="715"/>
                  </a:lnTo>
                  <a:lnTo>
                    <a:pt x="1833" y="720"/>
                  </a:lnTo>
                  <a:lnTo>
                    <a:pt x="1826" y="722"/>
                  </a:lnTo>
                  <a:lnTo>
                    <a:pt x="1823" y="722"/>
                  </a:lnTo>
                  <a:lnTo>
                    <a:pt x="1819" y="721"/>
                  </a:lnTo>
                  <a:close/>
                  <a:moveTo>
                    <a:pt x="1841" y="643"/>
                  </a:moveTo>
                  <a:lnTo>
                    <a:pt x="1841" y="643"/>
                  </a:lnTo>
                  <a:lnTo>
                    <a:pt x="1837" y="642"/>
                  </a:lnTo>
                  <a:lnTo>
                    <a:pt x="1833" y="639"/>
                  </a:lnTo>
                  <a:lnTo>
                    <a:pt x="1828" y="633"/>
                  </a:lnTo>
                  <a:lnTo>
                    <a:pt x="1825" y="626"/>
                  </a:lnTo>
                  <a:lnTo>
                    <a:pt x="1825" y="622"/>
                  </a:lnTo>
                  <a:lnTo>
                    <a:pt x="1826" y="618"/>
                  </a:lnTo>
                  <a:lnTo>
                    <a:pt x="1826" y="618"/>
                  </a:lnTo>
                  <a:lnTo>
                    <a:pt x="1828" y="614"/>
                  </a:lnTo>
                  <a:lnTo>
                    <a:pt x="1830" y="611"/>
                  </a:lnTo>
                  <a:lnTo>
                    <a:pt x="1836" y="605"/>
                  </a:lnTo>
                  <a:lnTo>
                    <a:pt x="1843" y="603"/>
                  </a:lnTo>
                  <a:lnTo>
                    <a:pt x="1847" y="603"/>
                  </a:lnTo>
                  <a:lnTo>
                    <a:pt x="1851" y="604"/>
                  </a:lnTo>
                  <a:lnTo>
                    <a:pt x="1851" y="604"/>
                  </a:lnTo>
                  <a:lnTo>
                    <a:pt x="1855" y="605"/>
                  </a:lnTo>
                  <a:lnTo>
                    <a:pt x="1858" y="608"/>
                  </a:lnTo>
                  <a:lnTo>
                    <a:pt x="1863" y="613"/>
                  </a:lnTo>
                  <a:lnTo>
                    <a:pt x="1865" y="621"/>
                  </a:lnTo>
                  <a:lnTo>
                    <a:pt x="1865" y="625"/>
                  </a:lnTo>
                  <a:lnTo>
                    <a:pt x="1865" y="629"/>
                  </a:lnTo>
                  <a:lnTo>
                    <a:pt x="1865" y="629"/>
                  </a:lnTo>
                  <a:lnTo>
                    <a:pt x="1864" y="633"/>
                  </a:lnTo>
                  <a:lnTo>
                    <a:pt x="1862" y="635"/>
                  </a:lnTo>
                  <a:lnTo>
                    <a:pt x="1855" y="640"/>
                  </a:lnTo>
                  <a:lnTo>
                    <a:pt x="1849" y="643"/>
                  </a:lnTo>
                  <a:lnTo>
                    <a:pt x="1845" y="643"/>
                  </a:lnTo>
                  <a:lnTo>
                    <a:pt x="1841" y="643"/>
                  </a:lnTo>
                  <a:close/>
                  <a:moveTo>
                    <a:pt x="1862" y="564"/>
                  </a:moveTo>
                  <a:lnTo>
                    <a:pt x="1862" y="564"/>
                  </a:lnTo>
                  <a:lnTo>
                    <a:pt x="1859" y="562"/>
                  </a:lnTo>
                  <a:lnTo>
                    <a:pt x="1855" y="561"/>
                  </a:lnTo>
                  <a:lnTo>
                    <a:pt x="1850" y="555"/>
                  </a:lnTo>
                  <a:lnTo>
                    <a:pt x="1847" y="547"/>
                  </a:lnTo>
                  <a:lnTo>
                    <a:pt x="1847" y="543"/>
                  </a:lnTo>
                  <a:lnTo>
                    <a:pt x="1849" y="539"/>
                  </a:lnTo>
                  <a:lnTo>
                    <a:pt x="1849" y="539"/>
                  </a:lnTo>
                  <a:lnTo>
                    <a:pt x="1850" y="535"/>
                  </a:lnTo>
                  <a:lnTo>
                    <a:pt x="1852" y="533"/>
                  </a:lnTo>
                  <a:lnTo>
                    <a:pt x="1858" y="527"/>
                  </a:lnTo>
                  <a:lnTo>
                    <a:pt x="1865" y="525"/>
                  </a:lnTo>
                  <a:lnTo>
                    <a:pt x="1869" y="525"/>
                  </a:lnTo>
                  <a:lnTo>
                    <a:pt x="1873" y="525"/>
                  </a:lnTo>
                  <a:lnTo>
                    <a:pt x="1873" y="525"/>
                  </a:lnTo>
                  <a:lnTo>
                    <a:pt x="1877" y="527"/>
                  </a:lnTo>
                  <a:lnTo>
                    <a:pt x="1880" y="529"/>
                  </a:lnTo>
                  <a:lnTo>
                    <a:pt x="1885" y="535"/>
                  </a:lnTo>
                  <a:lnTo>
                    <a:pt x="1888" y="542"/>
                  </a:lnTo>
                  <a:lnTo>
                    <a:pt x="1888" y="547"/>
                  </a:lnTo>
                  <a:lnTo>
                    <a:pt x="1888" y="551"/>
                  </a:lnTo>
                  <a:lnTo>
                    <a:pt x="1888" y="551"/>
                  </a:lnTo>
                  <a:lnTo>
                    <a:pt x="1885" y="555"/>
                  </a:lnTo>
                  <a:lnTo>
                    <a:pt x="1884" y="557"/>
                  </a:lnTo>
                  <a:lnTo>
                    <a:pt x="1877" y="562"/>
                  </a:lnTo>
                  <a:lnTo>
                    <a:pt x="1871" y="565"/>
                  </a:lnTo>
                  <a:lnTo>
                    <a:pt x="1867" y="565"/>
                  </a:lnTo>
                  <a:lnTo>
                    <a:pt x="1862" y="564"/>
                  </a:lnTo>
                  <a:close/>
                  <a:moveTo>
                    <a:pt x="1884" y="486"/>
                  </a:moveTo>
                  <a:lnTo>
                    <a:pt x="1884" y="486"/>
                  </a:lnTo>
                  <a:lnTo>
                    <a:pt x="1880" y="485"/>
                  </a:lnTo>
                  <a:lnTo>
                    <a:pt x="1877" y="482"/>
                  </a:lnTo>
                  <a:lnTo>
                    <a:pt x="1872" y="477"/>
                  </a:lnTo>
                  <a:lnTo>
                    <a:pt x="1869" y="469"/>
                  </a:lnTo>
                  <a:lnTo>
                    <a:pt x="1869" y="465"/>
                  </a:lnTo>
                  <a:lnTo>
                    <a:pt x="1871" y="461"/>
                  </a:lnTo>
                  <a:lnTo>
                    <a:pt x="1871" y="461"/>
                  </a:lnTo>
                  <a:lnTo>
                    <a:pt x="1872" y="457"/>
                  </a:lnTo>
                  <a:lnTo>
                    <a:pt x="1873" y="453"/>
                  </a:lnTo>
                  <a:lnTo>
                    <a:pt x="1880" y="449"/>
                  </a:lnTo>
                  <a:lnTo>
                    <a:pt x="1888" y="447"/>
                  </a:lnTo>
                  <a:lnTo>
                    <a:pt x="1891" y="447"/>
                  </a:lnTo>
                  <a:lnTo>
                    <a:pt x="1895" y="447"/>
                  </a:lnTo>
                  <a:lnTo>
                    <a:pt x="1895" y="447"/>
                  </a:lnTo>
                  <a:lnTo>
                    <a:pt x="1899" y="448"/>
                  </a:lnTo>
                  <a:lnTo>
                    <a:pt x="1902" y="451"/>
                  </a:lnTo>
                  <a:lnTo>
                    <a:pt x="1907" y="456"/>
                  </a:lnTo>
                  <a:lnTo>
                    <a:pt x="1910" y="464"/>
                  </a:lnTo>
                  <a:lnTo>
                    <a:pt x="1910" y="468"/>
                  </a:lnTo>
                  <a:lnTo>
                    <a:pt x="1910" y="472"/>
                  </a:lnTo>
                  <a:lnTo>
                    <a:pt x="1910" y="472"/>
                  </a:lnTo>
                  <a:lnTo>
                    <a:pt x="1907" y="475"/>
                  </a:lnTo>
                  <a:lnTo>
                    <a:pt x="1906" y="479"/>
                  </a:lnTo>
                  <a:lnTo>
                    <a:pt x="1899" y="485"/>
                  </a:lnTo>
                  <a:lnTo>
                    <a:pt x="1893" y="486"/>
                  </a:lnTo>
                  <a:lnTo>
                    <a:pt x="1888" y="487"/>
                  </a:lnTo>
                  <a:lnTo>
                    <a:pt x="1884" y="486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26" name="Freeform 1303"/>
            <p:cNvSpPr/>
            <p:nvPr/>
          </p:nvSpPr>
          <p:spPr bwMode="auto">
            <a:xfrm>
              <a:off x="6533428" y="1681254"/>
              <a:ext cx="1946939" cy="2269095"/>
            </a:xfrm>
            <a:custGeom>
              <a:avLst/>
              <a:gdLst>
                <a:gd name="T0" fmla="*/ 1928 w 1946"/>
                <a:gd name="T1" fmla="*/ 388 h 2268"/>
                <a:gd name="T2" fmla="*/ 543 w 1946"/>
                <a:gd name="T3" fmla="*/ 1 h 2268"/>
                <a:gd name="T4" fmla="*/ 543 w 1946"/>
                <a:gd name="T5" fmla="*/ 1 h 2268"/>
                <a:gd name="T6" fmla="*/ 539 w 1946"/>
                <a:gd name="T7" fmla="*/ 0 h 2268"/>
                <a:gd name="T8" fmla="*/ 534 w 1946"/>
                <a:gd name="T9" fmla="*/ 0 h 2268"/>
                <a:gd name="T10" fmla="*/ 530 w 1946"/>
                <a:gd name="T11" fmla="*/ 1 h 2268"/>
                <a:gd name="T12" fmla="*/ 525 w 1946"/>
                <a:gd name="T13" fmla="*/ 2 h 2268"/>
                <a:gd name="T14" fmla="*/ 522 w 1946"/>
                <a:gd name="T15" fmla="*/ 5 h 2268"/>
                <a:gd name="T16" fmla="*/ 518 w 1946"/>
                <a:gd name="T17" fmla="*/ 9 h 2268"/>
                <a:gd name="T18" fmla="*/ 516 w 1946"/>
                <a:gd name="T19" fmla="*/ 13 h 2268"/>
                <a:gd name="T20" fmla="*/ 515 w 1946"/>
                <a:gd name="T21" fmla="*/ 17 h 2268"/>
                <a:gd name="T22" fmla="*/ 1 w 1946"/>
                <a:gd name="T23" fmla="*/ 1849 h 2268"/>
                <a:gd name="T24" fmla="*/ 1 w 1946"/>
                <a:gd name="T25" fmla="*/ 1849 h 2268"/>
                <a:gd name="T26" fmla="*/ 0 w 1946"/>
                <a:gd name="T27" fmla="*/ 1854 h 2268"/>
                <a:gd name="T28" fmla="*/ 1 w 1946"/>
                <a:gd name="T29" fmla="*/ 1858 h 2268"/>
                <a:gd name="T30" fmla="*/ 1 w 1946"/>
                <a:gd name="T31" fmla="*/ 1863 h 2268"/>
                <a:gd name="T32" fmla="*/ 4 w 1946"/>
                <a:gd name="T33" fmla="*/ 1867 h 2268"/>
                <a:gd name="T34" fmla="*/ 7 w 1946"/>
                <a:gd name="T35" fmla="*/ 1871 h 2268"/>
                <a:gd name="T36" fmla="*/ 9 w 1946"/>
                <a:gd name="T37" fmla="*/ 1874 h 2268"/>
                <a:gd name="T38" fmla="*/ 13 w 1946"/>
                <a:gd name="T39" fmla="*/ 1876 h 2268"/>
                <a:gd name="T40" fmla="*/ 18 w 1946"/>
                <a:gd name="T41" fmla="*/ 1878 h 2268"/>
                <a:gd name="T42" fmla="*/ 1403 w 1946"/>
                <a:gd name="T43" fmla="*/ 2266 h 2268"/>
                <a:gd name="T44" fmla="*/ 1403 w 1946"/>
                <a:gd name="T45" fmla="*/ 2266 h 2268"/>
                <a:gd name="T46" fmla="*/ 1407 w 1946"/>
                <a:gd name="T47" fmla="*/ 2268 h 2268"/>
                <a:gd name="T48" fmla="*/ 1412 w 1946"/>
                <a:gd name="T49" fmla="*/ 2266 h 2268"/>
                <a:gd name="T50" fmla="*/ 1416 w 1946"/>
                <a:gd name="T51" fmla="*/ 2266 h 2268"/>
                <a:gd name="T52" fmla="*/ 1421 w 1946"/>
                <a:gd name="T53" fmla="*/ 2264 h 2268"/>
                <a:gd name="T54" fmla="*/ 1424 w 1946"/>
                <a:gd name="T55" fmla="*/ 2261 h 2268"/>
                <a:gd name="T56" fmla="*/ 1428 w 1946"/>
                <a:gd name="T57" fmla="*/ 2259 h 2268"/>
                <a:gd name="T58" fmla="*/ 1430 w 1946"/>
                <a:gd name="T59" fmla="*/ 2255 h 2268"/>
                <a:gd name="T60" fmla="*/ 1432 w 1946"/>
                <a:gd name="T61" fmla="*/ 2249 h 2268"/>
                <a:gd name="T62" fmla="*/ 1945 w 1946"/>
                <a:gd name="T63" fmla="*/ 417 h 2268"/>
                <a:gd name="T64" fmla="*/ 1945 w 1946"/>
                <a:gd name="T65" fmla="*/ 417 h 2268"/>
                <a:gd name="T66" fmla="*/ 1946 w 1946"/>
                <a:gd name="T67" fmla="*/ 413 h 2268"/>
                <a:gd name="T68" fmla="*/ 1945 w 1946"/>
                <a:gd name="T69" fmla="*/ 408 h 2268"/>
                <a:gd name="T70" fmla="*/ 1945 w 1946"/>
                <a:gd name="T71" fmla="*/ 404 h 2268"/>
                <a:gd name="T72" fmla="*/ 1942 w 1946"/>
                <a:gd name="T73" fmla="*/ 400 h 2268"/>
                <a:gd name="T74" fmla="*/ 1939 w 1946"/>
                <a:gd name="T75" fmla="*/ 396 h 2268"/>
                <a:gd name="T76" fmla="*/ 1937 w 1946"/>
                <a:gd name="T77" fmla="*/ 392 h 2268"/>
                <a:gd name="T78" fmla="*/ 1933 w 1946"/>
                <a:gd name="T79" fmla="*/ 390 h 2268"/>
                <a:gd name="T80" fmla="*/ 1928 w 1946"/>
                <a:gd name="T81" fmla="*/ 388 h 2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46" h="2268">
                  <a:moveTo>
                    <a:pt x="1928" y="388"/>
                  </a:moveTo>
                  <a:lnTo>
                    <a:pt x="543" y="1"/>
                  </a:lnTo>
                  <a:lnTo>
                    <a:pt x="543" y="1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1"/>
                  </a:lnTo>
                  <a:lnTo>
                    <a:pt x="525" y="2"/>
                  </a:lnTo>
                  <a:lnTo>
                    <a:pt x="522" y="5"/>
                  </a:lnTo>
                  <a:lnTo>
                    <a:pt x="518" y="9"/>
                  </a:lnTo>
                  <a:lnTo>
                    <a:pt x="516" y="13"/>
                  </a:lnTo>
                  <a:lnTo>
                    <a:pt x="515" y="17"/>
                  </a:lnTo>
                  <a:lnTo>
                    <a:pt x="1" y="1849"/>
                  </a:lnTo>
                  <a:lnTo>
                    <a:pt x="1" y="1849"/>
                  </a:lnTo>
                  <a:lnTo>
                    <a:pt x="0" y="1854"/>
                  </a:lnTo>
                  <a:lnTo>
                    <a:pt x="1" y="1858"/>
                  </a:lnTo>
                  <a:lnTo>
                    <a:pt x="1" y="1863"/>
                  </a:lnTo>
                  <a:lnTo>
                    <a:pt x="4" y="1867"/>
                  </a:lnTo>
                  <a:lnTo>
                    <a:pt x="7" y="1871"/>
                  </a:lnTo>
                  <a:lnTo>
                    <a:pt x="9" y="1874"/>
                  </a:lnTo>
                  <a:lnTo>
                    <a:pt x="13" y="1876"/>
                  </a:lnTo>
                  <a:lnTo>
                    <a:pt x="18" y="1878"/>
                  </a:lnTo>
                  <a:lnTo>
                    <a:pt x="1403" y="2266"/>
                  </a:lnTo>
                  <a:lnTo>
                    <a:pt x="1403" y="2266"/>
                  </a:lnTo>
                  <a:lnTo>
                    <a:pt x="1407" y="2268"/>
                  </a:lnTo>
                  <a:lnTo>
                    <a:pt x="1412" y="2266"/>
                  </a:lnTo>
                  <a:lnTo>
                    <a:pt x="1416" y="2266"/>
                  </a:lnTo>
                  <a:lnTo>
                    <a:pt x="1421" y="2264"/>
                  </a:lnTo>
                  <a:lnTo>
                    <a:pt x="1424" y="2261"/>
                  </a:lnTo>
                  <a:lnTo>
                    <a:pt x="1428" y="2259"/>
                  </a:lnTo>
                  <a:lnTo>
                    <a:pt x="1430" y="2255"/>
                  </a:lnTo>
                  <a:lnTo>
                    <a:pt x="1432" y="2249"/>
                  </a:lnTo>
                  <a:lnTo>
                    <a:pt x="1945" y="417"/>
                  </a:lnTo>
                  <a:lnTo>
                    <a:pt x="1945" y="417"/>
                  </a:lnTo>
                  <a:lnTo>
                    <a:pt x="1946" y="413"/>
                  </a:lnTo>
                  <a:lnTo>
                    <a:pt x="1945" y="408"/>
                  </a:lnTo>
                  <a:lnTo>
                    <a:pt x="1945" y="404"/>
                  </a:lnTo>
                  <a:lnTo>
                    <a:pt x="1942" y="400"/>
                  </a:lnTo>
                  <a:lnTo>
                    <a:pt x="1939" y="396"/>
                  </a:lnTo>
                  <a:lnTo>
                    <a:pt x="1937" y="392"/>
                  </a:lnTo>
                  <a:lnTo>
                    <a:pt x="1933" y="390"/>
                  </a:lnTo>
                  <a:lnTo>
                    <a:pt x="1928" y="38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27" name="Freeform 1304"/>
            <p:cNvSpPr/>
            <p:nvPr/>
          </p:nvSpPr>
          <p:spPr bwMode="auto">
            <a:xfrm>
              <a:off x="7920097" y="3853302"/>
              <a:ext cx="40019" cy="41020"/>
            </a:xfrm>
            <a:custGeom>
              <a:avLst/>
              <a:gdLst>
                <a:gd name="T0" fmla="*/ 16 w 40"/>
                <a:gd name="T1" fmla="*/ 41 h 41"/>
                <a:gd name="T2" fmla="*/ 16 w 40"/>
                <a:gd name="T3" fmla="*/ 41 h 41"/>
                <a:gd name="T4" fmla="*/ 12 w 40"/>
                <a:gd name="T5" fmla="*/ 38 h 41"/>
                <a:gd name="T6" fmla="*/ 8 w 40"/>
                <a:gd name="T7" fmla="*/ 37 h 41"/>
                <a:gd name="T8" fmla="*/ 3 w 40"/>
                <a:gd name="T9" fmla="*/ 30 h 41"/>
                <a:gd name="T10" fmla="*/ 0 w 40"/>
                <a:gd name="T11" fmla="*/ 24 h 41"/>
                <a:gd name="T12" fmla="*/ 0 w 40"/>
                <a:gd name="T13" fmla="*/ 20 h 41"/>
                <a:gd name="T14" fmla="*/ 1 w 40"/>
                <a:gd name="T15" fmla="*/ 15 h 41"/>
                <a:gd name="T16" fmla="*/ 1 w 40"/>
                <a:gd name="T17" fmla="*/ 15 h 41"/>
                <a:gd name="T18" fmla="*/ 3 w 40"/>
                <a:gd name="T19" fmla="*/ 12 h 41"/>
                <a:gd name="T20" fmla="*/ 5 w 40"/>
                <a:gd name="T21" fmla="*/ 8 h 41"/>
                <a:gd name="T22" fmla="*/ 11 w 40"/>
                <a:gd name="T23" fmla="*/ 3 h 41"/>
                <a:gd name="T24" fmla="*/ 18 w 40"/>
                <a:gd name="T25" fmla="*/ 0 h 41"/>
                <a:gd name="T26" fmla="*/ 22 w 40"/>
                <a:gd name="T27" fmla="*/ 0 h 41"/>
                <a:gd name="T28" fmla="*/ 26 w 40"/>
                <a:gd name="T29" fmla="*/ 2 h 41"/>
                <a:gd name="T30" fmla="*/ 26 w 40"/>
                <a:gd name="T31" fmla="*/ 2 h 41"/>
                <a:gd name="T32" fmla="*/ 30 w 40"/>
                <a:gd name="T33" fmla="*/ 3 h 41"/>
                <a:gd name="T34" fmla="*/ 34 w 40"/>
                <a:gd name="T35" fmla="*/ 6 h 41"/>
                <a:gd name="T36" fmla="*/ 38 w 40"/>
                <a:gd name="T37" fmla="*/ 11 h 41"/>
                <a:gd name="T38" fmla="*/ 40 w 40"/>
                <a:gd name="T39" fmla="*/ 19 h 41"/>
                <a:gd name="T40" fmla="*/ 40 w 40"/>
                <a:gd name="T41" fmla="*/ 23 h 41"/>
                <a:gd name="T42" fmla="*/ 40 w 40"/>
                <a:gd name="T43" fmla="*/ 26 h 41"/>
                <a:gd name="T44" fmla="*/ 40 w 40"/>
                <a:gd name="T45" fmla="*/ 26 h 41"/>
                <a:gd name="T46" fmla="*/ 39 w 40"/>
                <a:gd name="T47" fmla="*/ 30 h 41"/>
                <a:gd name="T48" fmla="*/ 36 w 40"/>
                <a:gd name="T49" fmla="*/ 33 h 41"/>
                <a:gd name="T50" fmla="*/ 30 w 40"/>
                <a:gd name="T51" fmla="*/ 38 h 41"/>
                <a:gd name="T52" fmla="*/ 23 w 40"/>
                <a:gd name="T53" fmla="*/ 41 h 41"/>
                <a:gd name="T54" fmla="*/ 20 w 40"/>
                <a:gd name="T55" fmla="*/ 41 h 41"/>
                <a:gd name="T56" fmla="*/ 16 w 40"/>
                <a:gd name="T5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1">
                  <a:moveTo>
                    <a:pt x="16" y="41"/>
                  </a:moveTo>
                  <a:lnTo>
                    <a:pt x="16" y="41"/>
                  </a:lnTo>
                  <a:lnTo>
                    <a:pt x="12" y="38"/>
                  </a:lnTo>
                  <a:lnTo>
                    <a:pt x="8" y="37"/>
                  </a:lnTo>
                  <a:lnTo>
                    <a:pt x="3" y="30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2"/>
                  </a:lnTo>
                  <a:lnTo>
                    <a:pt x="5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30" y="3"/>
                  </a:lnTo>
                  <a:lnTo>
                    <a:pt x="34" y="6"/>
                  </a:lnTo>
                  <a:lnTo>
                    <a:pt x="38" y="11"/>
                  </a:lnTo>
                  <a:lnTo>
                    <a:pt x="40" y="19"/>
                  </a:lnTo>
                  <a:lnTo>
                    <a:pt x="40" y="23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9" y="30"/>
                  </a:lnTo>
                  <a:lnTo>
                    <a:pt x="36" y="33"/>
                  </a:lnTo>
                  <a:lnTo>
                    <a:pt x="30" y="38"/>
                  </a:lnTo>
                  <a:lnTo>
                    <a:pt x="23" y="41"/>
                  </a:lnTo>
                  <a:lnTo>
                    <a:pt x="20" y="41"/>
                  </a:lnTo>
                  <a:lnTo>
                    <a:pt x="16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28" name="Freeform 1305"/>
            <p:cNvSpPr/>
            <p:nvPr/>
          </p:nvSpPr>
          <p:spPr bwMode="auto">
            <a:xfrm>
              <a:off x="7942108" y="3775265"/>
              <a:ext cx="40019" cy="41020"/>
            </a:xfrm>
            <a:custGeom>
              <a:avLst/>
              <a:gdLst>
                <a:gd name="T0" fmla="*/ 16 w 40"/>
                <a:gd name="T1" fmla="*/ 39 h 41"/>
                <a:gd name="T2" fmla="*/ 16 w 40"/>
                <a:gd name="T3" fmla="*/ 39 h 41"/>
                <a:gd name="T4" fmla="*/ 12 w 40"/>
                <a:gd name="T5" fmla="*/ 38 h 41"/>
                <a:gd name="T6" fmla="*/ 8 w 40"/>
                <a:gd name="T7" fmla="*/ 36 h 41"/>
                <a:gd name="T8" fmla="*/ 3 w 40"/>
                <a:gd name="T9" fmla="*/ 30 h 41"/>
                <a:gd name="T10" fmla="*/ 0 w 40"/>
                <a:gd name="T11" fmla="*/ 23 h 41"/>
                <a:gd name="T12" fmla="*/ 0 w 40"/>
                <a:gd name="T13" fmla="*/ 19 h 41"/>
                <a:gd name="T14" fmla="*/ 1 w 40"/>
                <a:gd name="T15" fmla="*/ 15 h 41"/>
                <a:gd name="T16" fmla="*/ 1 w 40"/>
                <a:gd name="T17" fmla="*/ 15 h 41"/>
                <a:gd name="T18" fmla="*/ 3 w 40"/>
                <a:gd name="T19" fmla="*/ 11 h 41"/>
                <a:gd name="T20" fmla="*/ 5 w 40"/>
                <a:gd name="T21" fmla="*/ 8 h 41"/>
                <a:gd name="T22" fmla="*/ 11 w 40"/>
                <a:gd name="T23" fmla="*/ 3 h 41"/>
                <a:gd name="T24" fmla="*/ 18 w 40"/>
                <a:gd name="T25" fmla="*/ 0 h 41"/>
                <a:gd name="T26" fmla="*/ 22 w 40"/>
                <a:gd name="T27" fmla="*/ 0 h 41"/>
                <a:gd name="T28" fmla="*/ 26 w 40"/>
                <a:gd name="T29" fmla="*/ 0 h 41"/>
                <a:gd name="T30" fmla="*/ 26 w 40"/>
                <a:gd name="T31" fmla="*/ 0 h 41"/>
                <a:gd name="T32" fmla="*/ 30 w 40"/>
                <a:gd name="T33" fmla="*/ 3 h 41"/>
                <a:gd name="T34" fmla="*/ 33 w 40"/>
                <a:gd name="T35" fmla="*/ 4 h 41"/>
                <a:gd name="T36" fmla="*/ 38 w 40"/>
                <a:gd name="T37" fmla="*/ 11 h 41"/>
                <a:gd name="T38" fmla="*/ 40 w 40"/>
                <a:gd name="T39" fmla="*/ 17 h 41"/>
                <a:gd name="T40" fmla="*/ 40 w 40"/>
                <a:gd name="T41" fmla="*/ 21 h 41"/>
                <a:gd name="T42" fmla="*/ 40 w 40"/>
                <a:gd name="T43" fmla="*/ 26 h 41"/>
                <a:gd name="T44" fmla="*/ 40 w 40"/>
                <a:gd name="T45" fmla="*/ 26 h 41"/>
                <a:gd name="T46" fmla="*/ 39 w 40"/>
                <a:gd name="T47" fmla="*/ 29 h 41"/>
                <a:gd name="T48" fmla="*/ 37 w 40"/>
                <a:gd name="T49" fmla="*/ 33 h 41"/>
                <a:gd name="T50" fmla="*/ 30 w 40"/>
                <a:gd name="T51" fmla="*/ 38 h 41"/>
                <a:gd name="T52" fmla="*/ 24 w 40"/>
                <a:gd name="T53" fmla="*/ 41 h 41"/>
                <a:gd name="T54" fmla="*/ 20 w 40"/>
                <a:gd name="T55" fmla="*/ 41 h 41"/>
                <a:gd name="T56" fmla="*/ 16 w 40"/>
                <a:gd name="T5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1">
                  <a:moveTo>
                    <a:pt x="16" y="39"/>
                  </a:moveTo>
                  <a:lnTo>
                    <a:pt x="16" y="39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3" y="30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33" y="4"/>
                  </a:lnTo>
                  <a:lnTo>
                    <a:pt x="38" y="11"/>
                  </a:lnTo>
                  <a:lnTo>
                    <a:pt x="40" y="17"/>
                  </a:lnTo>
                  <a:lnTo>
                    <a:pt x="40" y="21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9" y="29"/>
                  </a:lnTo>
                  <a:lnTo>
                    <a:pt x="37" y="33"/>
                  </a:lnTo>
                  <a:lnTo>
                    <a:pt x="30" y="38"/>
                  </a:lnTo>
                  <a:lnTo>
                    <a:pt x="24" y="41"/>
                  </a:lnTo>
                  <a:lnTo>
                    <a:pt x="20" y="41"/>
                  </a:lnTo>
                  <a:lnTo>
                    <a:pt x="16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29" name="Freeform 1306"/>
            <p:cNvSpPr/>
            <p:nvPr/>
          </p:nvSpPr>
          <p:spPr bwMode="auto">
            <a:xfrm>
              <a:off x="7964119" y="3697227"/>
              <a:ext cx="41020" cy="39019"/>
            </a:xfrm>
            <a:custGeom>
              <a:avLst/>
              <a:gdLst>
                <a:gd name="T0" fmla="*/ 15 w 41"/>
                <a:gd name="T1" fmla="*/ 39 h 39"/>
                <a:gd name="T2" fmla="*/ 15 w 41"/>
                <a:gd name="T3" fmla="*/ 39 h 39"/>
                <a:gd name="T4" fmla="*/ 12 w 41"/>
                <a:gd name="T5" fmla="*/ 38 h 39"/>
                <a:gd name="T6" fmla="*/ 8 w 41"/>
                <a:gd name="T7" fmla="*/ 36 h 39"/>
                <a:gd name="T8" fmla="*/ 3 w 41"/>
                <a:gd name="T9" fmla="*/ 30 h 39"/>
                <a:gd name="T10" fmla="*/ 0 w 41"/>
                <a:gd name="T11" fmla="*/ 23 h 39"/>
                <a:gd name="T12" fmla="*/ 0 w 41"/>
                <a:gd name="T13" fmla="*/ 19 h 39"/>
                <a:gd name="T14" fmla="*/ 2 w 41"/>
                <a:gd name="T15" fmla="*/ 15 h 39"/>
                <a:gd name="T16" fmla="*/ 2 w 41"/>
                <a:gd name="T17" fmla="*/ 15 h 39"/>
                <a:gd name="T18" fmla="*/ 3 w 41"/>
                <a:gd name="T19" fmla="*/ 11 h 39"/>
                <a:gd name="T20" fmla="*/ 5 w 41"/>
                <a:gd name="T21" fmla="*/ 7 h 39"/>
                <a:gd name="T22" fmla="*/ 11 w 41"/>
                <a:gd name="T23" fmla="*/ 2 h 39"/>
                <a:gd name="T24" fmla="*/ 18 w 41"/>
                <a:gd name="T25" fmla="*/ 0 h 39"/>
                <a:gd name="T26" fmla="*/ 22 w 41"/>
                <a:gd name="T27" fmla="*/ 0 h 39"/>
                <a:gd name="T28" fmla="*/ 26 w 41"/>
                <a:gd name="T29" fmla="*/ 0 h 39"/>
                <a:gd name="T30" fmla="*/ 26 w 41"/>
                <a:gd name="T31" fmla="*/ 0 h 39"/>
                <a:gd name="T32" fmla="*/ 30 w 41"/>
                <a:gd name="T33" fmla="*/ 2 h 39"/>
                <a:gd name="T34" fmla="*/ 33 w 41"/>
                <a:gd name="T35" fmla="*/ 4 h 39"/>
                <a:gd name="T36" fmla="*/ 38 w 41"/>
                <a:gd name="T37" fmla="*/ 10 h 39"/>
                <a:gd name="T38" fmla="*/ 41 w 41"/>
                <a:gd name="T39" fmla="*/ 17 h 39"/>
                <a:gd name="T40" fmla="*/ 41 w 41"/>
                <a:gd name="T41" fmla="*/ 21 h 39"/>
                <a:gd name="T42" fmla="*/ 41 w 41"/>
                <a:gd name="T43" fmla="*/ 25 h 39"/>
                <a:gd name="T44" fmla="*/ 41 w 41"/>
                <a:gd name="T45" fmla="*/ 25 h 39"/>
                <a:gd name="T46" fmla="*/ 38 w 41"/>
                <a:gd name="T47" fmla="*/ 29 h 39"/>
                <a:gd name="T48" fmla="*/ 37 w 41"/>
                <a:gd name="T49" fmla="*/ 33 h 39"/>
                <a:gd name="T50" fmla="*/ 30 w 41"/>
                <a:gd name="T51" fmla="*/ 37 h 39"/>
                <a:gd name="T52" fmla="*/ 24 w 41"/>
                <a:gd name="T53" fmla="*/ 39 h 39"/>
                <a:gd name="T54" fmla="*/ 20 w 41"/>
                <a:gd name="T55" fmla="*/ 39 h 39"/>
                <a:gd name="T56" fmla="*/ 15 w 41"/>
                <a:gd name="T5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39">
                  <a:moveTo>
                    <a:pt x="15" y="39"/>
                  </a:moveTo>
                  <a:lnTo>
                    <a:pt x="15" y="39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3" y="30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5" y="7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3" y="4"/>
                  </a:lnTo>
                  <a:lnTo>
                    <a:pt x="38" y="10"/>
                  </a:lnTo>
                  <a:lnTo>
                    <a:pt x="41" y="17"/>
                  </a:lnTo>
                  <a:lnTo>
                    <a:pt x="41" y="21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38" y="29"/>
                  </a:lnTo>
                  <a:lnTo>
                    <a:pt x="37" y="33"/>
                  </a:lnTo>
                  <a:lnTo>
                    <a:pt x="30" y="37"/>
                  </a:lnTo>
                  <a:lnTo>
                    <a:pt x="24" y="39"/>
                  </a:lnTo>
                  <a:lnTo>
                    <a:pt x="20" y="39"/>
                  </a:lnTo>
                  <a:lnTo>
                    <a:pt x="15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30" name="Freeform 1307"/>
            <p:cNvSpPr/>
            <p:nvPr/>
          </p:nvSpPr>
          <p:spPr bwMode="auto">
            <a:xfrm>
              <a:off x="7986129" y="3618189"/>
              <a:ext cx="41020" cy="41020"/>
            </a:xfrm>
            <a:custGeom>
              <a:avLst/>
              <a:gdLst>
                <a:gd name="T0" fmla="*/ 15 w 41"/>
                <a:gd name="T1" fmla="*/ 41 h 41"/>
                <a:gd name="T2" fmla="*/ 15 w 41"/>
                <a:gd name="T3" fmla="*/ 41 h 41"/>
                <a:gd name="T4" fmla="*/ 11 w 41"/>
                <a:gd name="T5" fmla="*/ 38 h 41"/>
                <a:gd name="T6" fmla="*/ 8 w 41"/>
                <a:gd name="T7" fmla="*/ 37 h 41"/>
                <a:gd name="T8" fmla="*/ 3 w 41"/>
                <a:gd name="T9" fmla="*/ 30 h 41"/>
                <a:gd name="T10" fmla="*/ 0 w 41"/>
                <a:gd name="T11" fmla="*/ 24 h 41"/>
                <a:gd name="T12" fmla="*/ 0 w 41"/>
                <a:gd name="T13" fmla="*/ 20 h 41"/>
                <a:gd name="T14" fmla="*/ 2 w 41"/>
                <a:gd name="T15" fmla="*/ 15 h 41"/>
                <a:gd name="T16" fmla="*/ 2 w 41"/>
                <a:gd name="T17" fmla="*/ 15 h 41"/>
                <a:gd name="T18" fmla="*/ 3 w 41"/>
                <a:gd name="T19" fmla="*/ 12 h 41"/>
                <a:gd name="T20" fmla="*/ 4 w 41"/>
                <a:gd name="T21" fmla="*/ 8 h 41"/>
                <a:gd name="T22" fmla="*/ 11 w 41"/>
                <a:gd name="T23" fmla="*/ 3 h 41"/>
                <a:gd name="T24" fmla="*/ 19 w 41"/>
                <a:gd name="T25" fmla="*/ 0 h 41"/>
                <a:gd name="T26" fmla="*/ 22 w 41"/>
                <a:gd name="T27" fmla="*/ 0 h 41"/>
                <a:gd name="T28" fmla="*/ 26 w 41"/>
                <a:gd name="T29" fmla="*/ 2 h 41"/>
                <a:gd name="T30" fmla="*/ 26 w 41"/>
                <a:gd name="T31" fmla="*/ 2 h 41"/>
                <a:gd name="T32" fmla="*/ 30 w 41"/>
                <a:gd name="T33" fmla="*/ 3 h 41"/>
                <a:gd name="T34" fmla="*/ 33 w 41"/>
                <a:gd name="T35" fmla="*/ 5 h 41"/>
                <a:gd name="T36" fmla="*/ 38 w 41"/>
                <a:gd name="T37" fmla="*/ 11 h 41"/>
                <a:gd name="T38" fmla="*/ 41 w 41"/>
                <a:gd name="T39" fmla="*/ 18 h 41"/>
                <a:gd name="T40" fmla="*/ 41 w 41"/>
                <a:gd name="T41" fmla="*/ 22 h 41"/>
                <a:gd name="T42" fmla="*/ 39 w 41"/>
                <a:gd name="T43" fmla="*/ 26 h 41"/>
                <a:gd name="T44" fmla="*/ 39 w 41"/>
                <a:gd name="T45" fmla="*/ 26 h 41"/>
                <a:gd name="T46" fmla="*/ 38 w 41"/>
                <a:gd name="T47" fmla="*/ 30 h 41"/>
                <a:gd name="T48" fmla="*/ 37 w 41"/>
                <a:gd name="T49" fmla="*/ 33 h 41"/>
                <a:gd name="T50" fmla="*/ 30 w 41"/>
                <a:gd name="T51" fmla="*/ 38 h 41"/>
                <a:gd name="T52" fmla="*/ 22 w 41"/>
                <a:gd name="T53" fmla="*/ 41 h 41"/>
                <a:gd name="T54" fmla="*/ 19 w 41"/>
                <a:gd name="T55" fmla="*/ 41 h 41"/>
                <a:gd name="T56" fmla="*/ 15 w 41"/>
                <a:gd name="T5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1">
                  <a:moveTo>
                    <a:pt x="15" y="41"/>
                  </a:moveTo>
                  <a:lnTo>
                    <a:pt x="15" y="41"/>
                  </a:lnTo>
                  <a:lnTo>
                    <a:pt x="11" y="38"/>
                  </a:lnTo>
                  <a:lnTo>
                    <a:pt x="8" y="37"/>
                  </a:lnTo>
                  <a:lnTo>
                    <a:pt x="3" y="30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3" y="12"/>
                  </a:lnTo>
                  <a:lnTo>
                    <a:pt x="4" y="8"/>
                  </a:lnTo>
                  <a:lnTo>
                    <a:pt x="11" y="3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30" y="3"/>
                  </a:lnTo>
                  <a:lnTo>
                    <a:pt x="33" y="5"/>
                  </a:lnTo>
                  <a:lnTo>
                    <a:pt x="38" y="11"/>
                  </a:lnTo>
                  <a:lnTo>
                    <a:pt x="41" y="18"/>
                  </a:lnTo>
                  <a:lnTo>
                    <a:pt x="41" y="22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8" y="30"/>
                  </a:lnTo>
                  <a:lnTo>
                    <a:pt x="37" y="33"/>
                  </a:lnTo>
                  <a:lnTo>
                    <a:pt x="30" y="38"/>
                  </a:lnTo>
                  <a:lnTo>
                    <a:pt x="22" y="41"/>
                  </a:lnTo>
                  <a:lnTo>
                    <a:pt x="19" y="41"/>
                  </a:lnTo>
                  <a:lnTo>
                    <a:pt x="15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31" name="Freeform 1308"/>
            <p:cNvSpPr/>
            <p:nvPr/>
          </p:nvSpPr>
          <p:spPr bwMode="auto">
            <a:xfrm>
              <a:off x="8008140" y="3540151"/>
              <a:ext cx="41020" cy="41020"/>
            </a:xfrm>
            <a:custGeom>
              <a:avLst/>
              <a:gdLst>
                <a:gd name="T0" fmla="*/ 15 w 41"/>
                <a:gd name="T1" fmla="*/ 39 h 41"/>
                <a:gd name="T2" fmla="*/ 15 w 41"/>
                <a:gd name="T3" fmla="*/ 39 h 41"/>
                <a:gd name="T4" fmla="*/ 11 w 41"/>
                <a:gd name="T5" fmla="*/ 38 h 41"/>
                <a:gd name="T6" fmla="*/ 8 w 41"/>
                <a:gd name="T7" fmla="*/ 35 h 41"/>
                <a:gd name="T8" fmla="*/ 3 w 41"/>
                <a:gd name="T9" fmla="*/ 30 h 41"/>
                <a:gd name="T10" fmla="*/ 0 w 41"/>
                <a:gd name="T11" fmla="*/ 22 h 41"/>
                <a:gd name="T12" fmla="*/ 0 w 41"/>
                <a:gd name="T13" fmla="*/ 18 h 41"/>
                <a:gd name="T14" fmla="*/ 2 w 41"/>
                <a:gd name="T15" fmla="*/ 15 h 41"/>
                <a:gd name="T16" fmla="*/ 2 w 41"/>
                <a:gd name="T17" fmla="*/ 15 h 41"/>
                <a:gd name="T18" fmla="*/ 3 w 41"/>
                <a:gd name="T19" fmla="*/ 11 h 41"/>
                <a:gd name="T20" fmla="*/ 4 w 41"/>
                <a:gd name="T21" fmla="*/ 8 h 41"/>
                <a:gd name="T22" fmla="*/ 11 w 41"/>
                <a:gd name="T23" fmla="*/ 3 h 41"/>
                <a:gd name="T24" fmla="*/ 17 w 41"/>
                <a:gd name="T25" fmla="*/ 0 h 41"/>
                <a:gd name="T26" fmla="*/ 23 w 41"/>
                <a:gd name="T27" fmla="*/ 0 h 41"/>
                <a:gd name="T28" fmla="*/ 26 w 41"/>
                <a:gd name="T29" fmla="*/ 0 h 41"/>
                <a:gd name="T30" fmla="*/ 26 w 41"/>
                <a:gd name="T31" fmla="*/ 0 h 41"/>
                <a:gd name="T32" fmla="*/ 30 w 41"/>
                <a:gd name="T33" fmla="*/ 3 h 41"/>
                <a:gd name="T34" fmla="*/ 33 w 41"/>
                <a:gd name="T35" fmla="*/ 4 h 41"/>
                <a:gd name="T36" fmla="*/ 38 w 41"/>
                <a:gd name="T37" fmla="*/ 11 h 41"/>
                <a:gd name="T38" fmla="*/ 41 w 41"/>
                <a:gd name="T39" fmla="*/ 17 h 41"/>
                <a:gd name="T40" fmla="*/ 41 w 41"/>
                <a:gd name="T41" fmla="*/ 21 h 41"/>
                <a:gd name="T42" fmla="*/ 39 w 41"/>
                <a:gd name="T43" fmla="*/ 25 h 41"/>
                <a:gd name="T44" fmla="*/ 39 w 41"/>
                <a:gd name="T45" fmla="*/ 25 h 41"/>
                <a:gd name="T46" fmla="*/ 38 w 41"/>
                <a:gd name="T47" fmla="*/ 29 h 41"/>
                <a:gd name="T48" fmla="*/ 37 w 41"/>
                <a:gd name="T49" fmla="*/ 33 h 41"/>
                <a:gd name="T50" fmla="*/ 30 w 41"/>
                <a:gd name="T51" fmla="*/ 38 h 41"/>
                <a:gd name="T52" fmla="*/ 23 w 41"/>
                <a:gd name="T53" fmla="*/ 41 h 41"/>
                <a:gd name="T54" fmla="*/ 19 w 41"/>
                <a:gd name="T55" fmla="*/ 41 h 41"/>
                <a:gd name="T56" fmla="*/ 15 w 41"/>
                <a:gd name="T5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1">
                  <a:moveTo>
                    <a:pt x="15" y="39"/>
                  </a:moveTo>
                  <a:lnTo>
                    <a:pt x="15" y="39"/>
                  </a:lnTo>
                  <a:lnTo>
                    <a:pt x="11" y="38"/>
                  </a:lnTo>
                  <a:lnTo>
                    <a:pt x="8" y="35"/>
                  </a:lnTo>
                  <a:lnTo>
                    <a:pt x="3" y="30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4" y="8"/>
                  </a:lnTo>
                  <a:lnTo>
                    <a:pt x="11" y="3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33" y="4"/>
                  </a:lnTo>
                  <a:lnTo>
                    <a:pt x="38" y="11"/>
                  </a:lnTo>
                  <a:lnTo>
                    <a:pt x="41" y="17"/>
                  </a:lnTo>
                  <a:lnTo>
                    <a:pt x="41" y="21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8" y="29"/>
                  </a:lnTo>
                  <a:lnTo>
                    <a:pt x="37" y="33"/>
                  </a:lnTo>
                  <a:lnTo>
                    <a:pt x="30" y="38"/>
                  </a:lnTo>
                  <a:lnTo>
                    <a:pt x="23" y="41"/>
                  </a:lnTo>
                  <a:lnTo>
                    <a:pt x="19" y="41"/>
                  </a:lnTo>
                  <a:lnTo>
                    <a:pt x="15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32" name="Freeform 1309"/>
            <p:cNvSpPr/>
            <p:nvPr/>
          </p:nvSpPr>
          <p:spPr bwMode="auto">
            <a:xfrm>
              <a:off x="8031151" y="3461113"/>
              <a:ext cx="40019" cy="40019"/>
            </a:xfrm>
            <a:custGeom>
              <a:avLst/>
              <a:gdLst>
                <a:gd name="T0" fmla="*/ 14 w 40"/>
                <a:gd name="T1" fmla="*/ 40 h 40"/>
                <a:gd name="T2" fmla="*/ 14 w 40"/>
                <a:gd name="T3" fmla="*/ 40 h 40"/>
                <a:gd name="T4" fmla="*/ 10 w 40"/>
                <a:gd name="T5" fmla="*/ 39 h 40"/>
                <a:gd name="T6" fmla="*/ 7 w 40"/>
                <a:gd name="T7" fmla="*/ 36 h 40"/>
                <a:gd name="T8" fmla="*/ 2 w 40"/>
                <a:gd name="T9" fmla="*/ 31 h 40"/>
                <a:gd name="T10" fmla="*/ 0 w 40"/>
                <a:gd name="T11" fmla="*/ 23 h 40"/>
                <a:gd name="T12" fmla="*/ 0 w 40"/>
                <a:gd name="T13" fmla="*/ 19 h 40"/>
                <a:gd name="T14" fmla="*/ 0 w 40"/>
                <a:gd name="T15" fmla="*/ 16 h 40"/>
                <a:gd name="T16" fmla="*/ 0 w 40"/>
                <a:gd name="T17" fmla="*/ 16 h 40"/>
                <a:gd name="T18" fmla="*/ 2 w 40"/>
                <a:gd name="T19" fmla="*/ 12 h 40"/>
                <a:gd name="T20" fmla="*/ 3 w 40"/>
                <a:gd name="T21" fmla="*/ 8 h 40"/>
                <a:gd name="T22" fmla="*/ 10 w 40"/>
                <a:gd name="T23" fmla="*/ 3 h 40"/>
                <a:gd name="T24" fmla="*/ 16 w 40"/>
                <a:gd name="T25" fmla="*/ 1 h 40"/>
                <a:gd name="T26" fmla="*/ 20 w 40"/>
                <a:gd name="T27" fmla="*/ 0 h 40"/>
                <a:gd name="T28" fmla="*/ 26 w 40"/>
                <a:gd name="T29" fmla="*/ 1 h 40"/>
                <a:gd name="T30" fmla="*/ 26 w 40"/>
                <a:gd name="T31" fmla="*/ 1 h 40"/>
                <a:gd name="T32" fmla="*/ 28 w 40"/>
                <a:gd name="T33" fmla="*/ 3 h 40"/>
                <a:gd name="T34" fmla="*/ 32 w 40"/>
                <a:gd name="T35" fmla="*/ 5 h 40"/>
                <a:gd name="T36" fmla="*/ 37 w 40"/>
                <a:gd name="T37" fmla="*/ 10 h 40"/>
                <a:gd name="T38" fmla="*/ 40 w 40"/>
                <a:gd name="T39" fmla="*/ 18 h 40"/>
                <a:gd name="T40" fmla="*/ 40 w 40"/>
                <a:gd name="T41" fmla="*/ 22 h 40"/>
                <a:gd name="T42" fmla="*/ 38 w 40"/>
                <a:gd name="T43" fmla="*/ 26 h 40"/>
                <a:gd name="T44" fmla="*/ 38 w 40"/>
                <a:gd name="T45" fmla="*/ 26 h 40"/>
                <a:gd name="T46" fmla="*/ 37 w 40"/>
                <a:gd name="T47" fmla="*/ 30 h 40"/>
                <a:gd name="T48" fmla="*/ 35 w 40"/>
                <a:gd name="T49" fmla="*/ 34 h 40"/>
                <a:gd name="T50" fmla="*/ 29 w 40"/>
                <a:gd name="T51" fmla="*/ 38 h 40"/>
                <a:gd name="T52" fmla="*/ 22 w 40"/>
                <a:gd name="T53" fmla="*/ 40 h 40"/>
                <a:gd name="T54" fmla="*/ 18 w 40"/>
                <a:gd name="T55" fmla="*/ 40 h 40"/>
                <a:gd name="T56" fmla="*/ 14 w 40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40"/>
                  </a:moveTo>
                  <a:lnTo>
                    <a:pt x="14" y="40"/>
                  </a:lnTo>
                  <a:lnTo>
                    <a:pt x="10" y="39"/>
                  </a:lnTo>
                  <a:lnTo>
                    <a:pt x="7" y="36"/>
                  </a:lnTo>
                  <a:lnTo>
                    <a:pt x="2" y="31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3" y="8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32" y="5"/>
                  </a:lnTo>
                  <a:lnTo>
                    <a:pt x="37" y="10"/>
                  </a:lnTo>
                  <a:lnTo>
                    <a:pt x="40" y="18"/>
                  </a:lnTo>
                  <a:lnTo>
                    <a:pt x="40" y="22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7" y="30"/>
                  </a:lnTo>
                  <a:lnTo>
                    <a:pt x="35" y="34"/>
                  </a:lnTo>
                  <a:lnTo>
                    <a:pt x="29" y="38"/>
                  </a:lnTo>
                  <a:lnTo>
                    <a:pt x="22" y="40"/>
                  </a:lnTo>
                  <a:lnTo>
                    <a:pt x="18" y="40"/>
                  </a:lnTo>
                  <a:lnTo>
                    <a:pt x="14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33" name="Freeform 1310"/>
            <p:cNvSpPr/>
            <p:nvPr/>
          </p:nvSpPr>
          <p:spPr bwMode="auto">
            <a:xfrm>
              <a:off x="8053162" y="3383076"/>
              <a:ext cx="40019" cy="40019"/>
            </a:xfrm>
            <a:custGeom>
              <a:avLst/>
              <a:gdLst>
                <a:gd name="T0" fmla="*/ 14 w 40"/>
                <a:gd name="T1" fmla="*/ 40 h 40"/>
                <a:gd name="T2" fmla="*/ 14 w 40"/>
                <a:gd name="T3" fmla="*/ 40 h 40"/>
                <a:gd name="T4" fmla="*/ 10 w 40"/>
                <a:gd name="T5" fmla="*/ 38 h 40"/>
                <a:gd name="T6" fmla="*/ 7 w 40"/>
                <a:gd name="T7" fmla="*/ 36 h 40"/>
                <a:gd name="T8" fmla="*/ 2 w 40"/>
                <a:gd name="T9" fmla="*/ 30 h 40"/>
                <a:gd name="T10" fmla="*/ 0 w 40"/>
                <a:gd name="T11" fmla="*/ 23 h 40"/>
                <a:gd name="T12" fmla="*/ 0 w 40"/>
                <a:gd name="T13" fmla="*/ 19 h 40"/>
                <a:gd name="T14" fmla="*/ 0 w 40"/>
                <a:gd name="T15" fmla="*/ 14 h 40"/>
                <a:gd name="T16" fmla="*/ 0 w 40"/>
                <a:gd name="T17" fmla="*/ 14 h 40"/>
                <a:gd name="T18" fmla="*/ 1 w 40"/>
                <a:gd name="T19" fmla="*/ 10 h 40"/>
                <a:gd name="T20" fmla="*/ 4 w 40"/>
                <a:gd name="T21" fmla="*/ 8 h 40"/>
                <a:gd name="T22" fmla="*/ 10 w 40"/>
                <a:gd name="T23" fmla="*/ 3 h 40"/>
                <a:gd name="T24" fmla="*/ 16 w 40"/>
                <a:gd name="T25" fmla="*/ 0 h 40"/>
                <a:gd name="T26" fmla="*/ 20 w 40"/>
                <a:gd name="T27" fmla="*/ 0 h 40"/>
                <a:gd name="T28" fmla="*/ 24 w 40"/>
                <a:gd name="T29" fmla="*/ 1 h 40"/>
                <a:gd name="T30" fmla="*/ 24 w 40"/>
                <a:gd name="T31" fmla="*/ 1 h 40"/>
                <a:gd name="T32" fmla="*/ 28 w 40"/>
                <a:gd name="T33" fmla="*/ 3 h 40"/>
                <a:gd name="T34" fmla="*/ 32 w 40"/>
                <a:gd name="T35" fmla="*/ 4 h 40"/>
                <a:gd name="T36" fmla="*/ 37 w 40"/>
                <a:gd name="T37" fmla="*/ 10 h 40"/>
                <a:gd name="T38" fmla="*/ 40 w 40"/>
                <a:gd name="T39" fmla="*/ 18 h 40"/>
                <a:gd name="T40" fmla="*/ 40 w 40"/>
                <a:gd name="T41" fmla="*/ 22 h 40"/>
                <a:gd name="T42" fmla="*/ 39 w 40"/>
                <a:gd name="T43" fmla="*/ 26 h 40"/>
                <a:gd name="T44" fmla="*/ 39 w 40"/>
                <a:gd name="T45" fmla="*/ 26 h 40"/>
                <a:gd name="T46" fmla="*/ 37 w 40"/>
                <a:gd name="T47" fmla="*/ 30 h 40"/>
                <a:gd name="T48" fmla="*/ 35 w 40"/>
                <a:gd name="T49" fmla="*/ 32 h 40"/>
                <a:gd name="T50" fmla="*/ 29 w 40"/>
                <a:gd name="T51" fmla="*/ 38 h 40"/>
                <a:gd name="T52" fmla="*/ 22 w 40"/>
                <a:gd name="T53" fmla="*/ 40 h 40"/>
                <a:gd name="T54" fmla="*/ 18 w 40"/>
                <a:gd name="T55" fmla="*/ 40 h 40"/>
                <a:gd name="T56" fmla="*/ 14 w 40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40"/>
                  </a:moveTo>
                  <a:lnTo>
                    <a:pt x="14" y="40"/>
                  </a:lnTo>
                  <a:lnTo>
                    <a:pt x="10" y="38"/>
                  </a:lnTo>
                  <a:lnTo>
                    <a:pt x="7" y="36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4" y="8"/>
                  </a:lnTo>
                  <a:lnTo>
                    <a:pt x="10" y="3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8" y="3"/>
                  </a:lnTo>
                  <a:lnTo>
                    <a:pt x="32" y="4"/>
                  </a:lnTo>
                  <a:lnTo>
                    <a:pt x="37" y="10"/>
                  </a:lnTo>
                  <a:lnTo>
                    <a:pt x="40" y="18"/>
                  </a:lnTo>
                  <a:lnTo>
                    <a:pt x="40" y="22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7" y="30"/>
                  </a:lnTo>
                  <a:lnTo>
                    <a:pt x="35" y="32"/>
                  </a:lnTo>
                  <a:lnTo>
                    <a:pt x="29" y="38"/>
                  </a:lnTo>
                  <a:lnTo>
                    <a:pt x="22" y="40"/>
                  </a:lnTo>
                  <a:lnTo>
                    <a:pt x="18" y="40"/>
                  </a:lnTo>
                  <a:lnTo>
                    <a:pt x="14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34" name="Freeform 1311"/>
            <p:cNvSpPr/>
            <p:nvPr/>
          </p:nvSpPr>
          <p:spPr bwMode="auto">
            <a:xfrm>
              <a:off x="8075172" y="3305038"/>
              <a:ext cx="40019" cy="40019"/>
            </a:xfrm>
            <a:custGeom>
              <a:avLst/>
              <a:gdLst>
                <a:gd name="T0" fmla="*/ 14 w 40"/>
                <a:gd name="T1" fmla="*/ 39 h 40"/>
                <a:gd name="T2" fmla="*/ 14 w 40"/>
                <a:gd name="T3" fmla="*/ 39 h 40"/>
                <a:gd name="T4" fmla="*/ 10 w 40"/>
                <a:gd name="T5" fmla="*/ 38 h 40"/>
                <a:gd name="T6" fmla="*/ 6 w 40"/>
                <a:gd name="T7" fmla="*/ 35 h 40"/>
                <a:gd name="T8" fmla="*/ 2 w 40"/>
                <a:gd name="T9" fmla="*/ 30 h 40"/>
                <a:gd name="T10" fmla="*/ 0 w 40"/>
                <a:gd name="T11" fmla="*/ 22 h 40"/>
                <a:gd name="T12" fmla="*/ 0 w 40"/>
                <a:gd name="T13" fmla="*/ 18 h 40"/>
                <a:gd name="T14" fmla="*/ 0 w 40"/>
                <a:gd name="T15" fmla="*/ 14 h 40"/>
                <a:gd name="T16" fmla="*/ 0 w 40"/>
                <a:gd name="T17" fmla="*/ 14 h 40"/>
                <a:gd name="T18" fmla="*/ 1 w 40"/>
                <a:gd name="T19" fmla="*/ 10 h 40"/>
                <a:gd name="T20" fmla="*/ 4 w 40"/>
                <a:gd name="T21" fmla="*/ 8 h 40"/>
                <a:gd name="T22" fmla="*/ 10 w 40"/>
                <a:gd name="T23" fmla="*/ 3 h 40"/>
                <a:gd name="T24" fmla="*/ 17 w 40"/>
                <a:gd name="T25" fmla="*/ 0 h 40"/>
                <a:gd name="T26" fmla="*/ 20 w 40"/>
                <a:gd name="T27" fmla="*/ 0 h 40"/>
                <a:gd name="T28" fmla="*/ 24 w 40"/>
                <a:gd name="T29" fmla="*/ 0 h 40"/>
                <a:gd name="T30" fmla="*/ 24 w 40"/>
                <a:gd name="T31" fmla="*/ 0 h 40"/>
                <a:gd name="T32" fmla="*/ 28 w 40"/>
                <a:gd name="T33" fmla="*/ 1 h 40"/>
                <a:gd name="T34" fmla="*/ 32 w 40"/>
                <a:gd name="T35" fmla="*/ 4 h 40"/>
                <a:gd name="T36" fmla="*/ 37 w 40"/>
                <a:gd name="T37" fmla="*/ 10 h 40"/>
                <a:gd name="T38" fmla="*/ 40 w 40"/>
                <a:gd name="T39" fmla="*/ 17 h 40"/>
                <a:gd name="T40" fmla="*/ 40 w 40"/>
                <a:gd name="T41" fmla="*/ 21 h 40"/>
                <a:gd name="T42" fmla="*/ 39 w 40"/>
                <a:gd name="T43" fmla="*/ 25 h 40"/>
                <a:gd name="T44" fmla="*/ 39 w 40"/>
                <a:gd name="T45" fmla="*/ 25 h 40"/>
                <a:gd name="T46" fmla="*/ 37 w 40"/>
                <a:gd name="T47" fmla="*/ 29 h 40"/>
                <a:gd name="T48" fmla="*/ 35 w 40"/>
                <a:gd name="T49" fmla="*/ 32 h 40"/>
                <a:gd name="T50" fmla="*/ 30 w 40"/>
                <a:gd name="T51" fmla="*/ 38 h 40"/>
                <a:gd name="T52" fmla="*/ 22 w 40"/>
                <a:gd name="T53" fmla="*/ 40 h 40"/>
                <a:gd name="T54" fmla="*/ 18 w 40"/>
                <a:gd name="T55" fmla="*/ 40 h 40"/>
                <a:gd name="T56" fmla="*/ 14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39"/>
                  </a:moveTo>
                  <a:lnTo>
                    <a:pt x="14" y="39"/>
                  </a:lnTo>
                  <a:lnTo>
                    <a:pt x="10" y="38"/>
                  </a:lnTo>
                  <a:lnTo>
                    <a:pt x="6" y="35"/>
                  </a:lnTo>
                  <a:lnTo>
                    <a:pt x="2" y="30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4" y="8"/>
                  </a:lnTo>
                  <a:lnTo>
                    <a:pt x="10" y="3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2" y="4"/>
                  </a:lnTo>
                  <a:lnTo>
                    <a:pt x="37" y="10"/>
                  </a:lnTo>
                  <a:lnTo>
                    <a:pt x="40" y="17"/>
                  </a:lnTo>
                  <a:lnTo>
                    <a:pt x="40" y="21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7" y="29"/>
                  </a:lnTo>
                  <a:lnTo>
                    <a:pt x="35" y="32"/>
                  </a:lnTo>
                  <a:lnTo>
                    <a:pt x="30" y="38"/>
                  </a:lnTo>
                  <a:lnTo>
                    <a:pt x="22" y="40"/>
                  </a:lnTo>
                  <a:lnTo>
                    <a:pt x="18" y="40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35" name="Freeform 1312"/>
            <p:cNvSpPr/>
            <p:nvPr/>
          </p:nvSpPr>
          <p:spPr bwMode="auto">
            <a:xfrm>
              <a:off x="8097183" y="3225999"/>
              <a:ext cx="39019" cy="40019"/>
            </a:xfrm>
            <a:custGeom>
              <a:avLst/>
              <a:gdLst>
                <a:gd name="T0" fmla="*/ 14 w 39"/>
                <a:gd name="T1" fmla="*/ 40 h 40"/>
                <a:gd name="T2" fmla="*/ 14 w 39"/>
                <a:gd name="T3" fmla="*/ 40 h 40"/>
                <a:gd name="T4" fmla="*/ 10 w 39"/>
                <a:gd name="T5" fmla="*/ 39 h 40"/>
                <a:gd name="T6" fmla="*/ 6 w 39"/>
                <a:gd name="T7" fmla="*/ 36 h 40"/>
                <a:gd name="T8" fmla="*/ 2 w 39"/>
                <a:gd name="T9" fmla="*/ 31 h 40"/>
                <a:gd name="T10" fmla="*/ 0 w 39"/>
                <a:gd name="T11" fmla="*/ 23 h 40"/>
                <a:gd name="T12" fmla="*/ 0 w 39"/>
                <a:gd name="T13" fmla="*/ 19 h 40"/>
                <a:gd name="T14" fmla="*/ 0 w 39"/>
                <a:gd name="T15" fmla="*/ 15 h 40"/>
                <a:gd name="T16" fmla="*/ 0 w 39"/>
                <a:gd name="T17" fmla="*/ 15 h 40"/>
                <a:gd name="T18" fmla="*/ 1 w 39"/>
                <a:gd name="T19" fmla="*/ 11 h 40"/>
                <a:gd name="T20" fmla="*/ 4 w 39"/>
                <a:gd name="T21" fmla="*/ 8 h 40"/>
                <a:gd name="T22" fmla="*/ 9 w 39"/>
                <a:gd name="T23" fmla="*/ 2 h 40"/>
                <a:gd name="T24" fmla="*/ 17 w 39"/>
                <a:gd name="T25" fmla="*/ 1 h 40"/>
                <a:gd name="T26" fmla="*/ 21 w 39"/>
                <a:gd name="T27" fmla="*/ 0 h 40"/>
                <a:gd name="T28" fmla="*/ 24 w 39"/>
                <a:gd name="T29" fmla="*/ 1 h 40"/>
                <a:gd name="T30" fmla="*/ 24 w 39"/>
                <a:gd name="T31" fmla="*/ 1 h 40"/>
                <a:gd name="T32" fmla="*/ 28 w 39"/>
                <a:gd name="T33" fmla="*/ 2 h 40"/>
                <a:gd name="T34" fmla="*/ 32 w 39"/>
                <a:gd name="T35" fmla="*/ 5 h 40"/>
                <a:gd name="T36" fmla="*/ 37 w 39"/>
                <a:gd name="T37" fmla="*/ 10 h 40"/>
                <a:gd name="T38" fmla="*/ 39 w 39"/>
                <a:gd name="T39" fmla="*/ 18 h 40"/>
                <a:gd name="T40" fmla="*/ 39 w 39"/>
                <a:gd name="T41" fmla="*/ 22 h 40"/>
                <a:gd name="T42" fmla="*/ 39 w 39"/>
                <a:gd name="T43" fmla="*/ 26 h 40"/>
                <a:gd name="T44" fmla="*/ 39 w 39"/>
                <a:gd name="T45" fmla="*/ 26 h 40"/>
                <a:gd name="T46" fmla="*/ 37 w 39"/>
                <a:gd name="T47" fmla="*/ 30 h 40"/>
                <a:gd name="T48" fmla="*/ 35 w 39"/>
                <a:gd name="T49" fmla="*/ 34 h 40"/>
                <a:gd name="T50" fmla="*/ 30 w 39"/>
                <a:gd name="T51" fmla="*/ 37 h 40"/>
                <a:gd name="T52" fmla="*/ 22 w 39"/>
                <a:gd name="T53" fmla="*/ 40 h 40"/>
                <a:gd name="T54" fmla="*/ 18 w 39"/>
                <a:gd name="T55" fmla="*/ 40 h 40"/>
                <a:gd name="T56" fmla="*/ 14 w 39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40">
                  <a:moveTo>
                    <a:pt x="14" y="40"/>
                  </a:moveTo>
                  <a:lnTo>
                    <a:pt x="14" y="40"/>
                  </a:lnTo>
                  <a:lnTo>
                    <a:pt x="10" y="39"/>
                  </a:lnTo>
                  <a:lnTo>
                    <a:pt x="6" y="36"/>
                  </a:lnTo>
                  <a:lnTo>
                    <a:pt x="2" y="31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8"/>
                  </a:lnTo>
                  <a:lnTo>
                    <a:pt x="9" y="2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8" y="2"/>
                  </a:lnTo>
                  <a:lnTo>
                    <a:pt x="32" y="5"/>
                  </a:lnTo>
                  <a:lnTo>
                    <a:pt x="37" y="10"/>
                  </a:lnTo>
                  <a:lnTo>
                    <a:pt x="39" y="18"/>
                  </a:lnTo>
                  <a:lnTo>
                    <a:pt x="39" y="22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7" y="30"/>
                  </a:lnTo>
                  <a:lnTo>
                    <a:pt x="35" y="34"/>
                  </a:lnTo>
                  <a:lnTo>
                    <a:pt x="30" y="37"/>
                  </a:lnTo>
                  <a:lnTo>
                    <a:pt x="22" y="40"/>
                  </a:lnTo>
                  <a:lnTo>
                    <a:pt x="18" y="40"/>
                  </a:lnTo>
                  <a:lnTo>
                    <a:pt x="14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36" name="Freeform 1313"/>
            <p:cNvSpPr/>
            <p:nvPr/>
          </p:nvSpPr>
          <p:spPr bwMode="auto">
            <a:xfrm>
              <a:off x="8118193" y="3147962"/>
              <a:ext cx="40019" cy="40019"/>
            </a:xfrm>
            <a:custGeom>
              <a:avLst/>
              <a:gdLst>
                <a:gd name="T0" fmla="*/ 15 w 40"/>
                <a:gd name="T1" fmla="*/ 39 h 40"/>
                <a:gd name="T2" fmla="*/ 15 w 40"/>
                <a:gd name="T3" fmla="*/ 39 h 40"/>
                <a:gd name="T4" fmla="*/ 11 w 40"/>
                <a:gd name="T5" fmla="*/ 37 h 40"/>
                <a:gd name="T6" fmla="*/ 7 w 40"/>
                <a:gd name="T7" fmla="*/ 36 h 40"/>
                <a:gd name="T8" fmla="*/ 2 w 40"/>
                <a:gd name="T9" fmla="*/ 30 h 40"/>
                <a:gd name="T10" fmla="*/ 1 w 40"/>
                <a:gd name="T11" fmla="*/ 23 h 40"/>
                <a:gd name="T12" fmla="*/ 0 w 40"/>
                <a:gd name="T13" fmla="*/ 18 h 40"/>
                <a:gd name="T14" fmla="*/ 1 w 40"/>
                <a:gd name="T15" fmla="*/ 14 h 40"/>
                <a:gd name="T16" fmla="*/ 1 w 40"/>
                <a:gd name="T17" fmla="*/ 14 h 40"/>
                <a:gd name="T18" fmla="*/ 2 w 40"/>
                <a:gd name="T19" fmla="*/ 10 h 40"/>
                <a:gd name="T20" fmla="*/ 5 w 40"/>
                <a:gd name="T21" fmla="*/ 8 h 40"/>
                <a:gd name="T22" fmla="*/ 10 w 40"/>
                <a:gd name="T23" fmla="*/ 2 h 40"/>
                <a:gd name="T24" fmla="*/ 18 w 40"/>
                <a:gd name="T25" fmla="*/ 0 h 40"/>
                <a:gd name="T26" fmla="*/ 22 w 40"/>
                <a:gd name="T27" fmla="*/ 0 h 40"/>
                <a:gd name="T28" fmla="*/ 26 w 40"/>
                <a:gd name="T29" fmla="*/ 1 h 40"/>
                <a:gd name="T30" fmla="*/ 26 w 40"/>
                <a:gd name="T31" fmla="*/ 1 h 40"/>
                <a:gd name="T32" fmla="*/ 29 w 40"/>
                <a:gd name="T33" fmla="*/ 2 h 40"/>
                <a:gd name="T34" fmla="*/ 33 w 40"/>
                <a:gd name="T35" fmla="*/ 4 h 40"/>
                <a:gd name="T36" fmla="*/ 37 w 40"/>
                <a:gd name="T37" fmla="*/ 10 h 40"/>
                <a:gd name="T38" fmla="*/ 40 w 40"/>
                <a:gd name="T39" fmla="*/ 18 h 40"/>
                <a:gd name="T40" fmla="*/ 40 w 40"/>
                <a:gd name="T41" fmla="*/ 22 h 40"/>
                <a:gd name="T42" fmla="*/ 40 w 40"/>
                <a:gd name="T43" fmla="*/ 26 h 40"/>
                <a:gd name="T44" fmla="*/ 40 w 40"/>
                <a:gd name="T45" fmla="*/ 26 h 40"/>
                <a:gd name="T46" fmla="*/ 39 w 40"/>
                <a:gd name="T47" fmla="*/ 30 h 40"/>
                <a:gd name="T48" fmla="*/ 36 w 40"/>
                <a:gd name="T49" fmla="*/ 32 h 40"/>
                <a:gd name="T50" fmla="*/ 31 w 40"/>
                <a:gd name="T51" fmla="*/ 37 h 40"/>
                <a:gd name="T52" fmla="*/ 23 w 40"/>
                <a:gd name="T53" fmla="*/ 40 h 40"/>
                <a:gd name="T54" fmla="*/ 19 w 40"/>
                <a:gd name="T55" fmla="*/ 40 h 40"/>
                <a:gd name="T56" fmla="*/ 15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5" y="39"/>
                  </a:moveTo>
                  <a:lnTo>
                    <a:pt x="15" y="39"/>
                  </a:lnTo>
                  <a:lnTo>
                    <a:pt x="11" y="37"/>
                  </a:lnTo>
                  <a:lnTo>
                    <a:pt x="7" y="36"/>
                  </a:lnTo>
                  <a:lnTo>
                    <a:pt x="2" y="30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8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9" y="2"/>
                  </a:lnTo>
                  <a:lnTo>
                    <a:pt x="33" y="4"/>
                  </a:lnTo>
                  <a:lnTo>
                    <a:pt x="37" y="10"/>
                  </a:lnTo>
                  <a:lnTo>
                    <a:pt x="40" y="18"/>
                  </a:lnTo>
                  <a:lnTo>
                    <a:pt x="40" y="22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9" y="30"/>
                  </a:lnTo>
                  <a:lnTo>
                    <a:pt x="36" y="32"/>
                  </a:lnTo>
                  <a:lnTo>
                    <a:pt x="31" y="37"/>
                  </a:lnTo>
                  <a:lnTo>
                    <a:pt x="23" y="40"/>
                  </a:lnTo>
                  <a:lnTo>
                    <a:pt x="19" y="40"/>
                  </a:lnTo>
                  <a:lnTo>
                    <a:pt x="15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37" name="Freeform 1314"/>
            <p:cNvSpPr/>
            <p:nvPr/>
          </p:nvSpPr>
          <p:spPr bwMode="auto">
            <a:xfrm>
              <a:off x="8140203" y="3069924"/>
              <a:ext cx="40019" cy="40019"/>
            </a:xfrm>
            <a:custGeom>
              <a:avLst/>
              <a:gdLst>
                <a:gd name="T0" fmla="*/ 15 w 40"/>
                <a:gd name="T1" fmla="*/ 39 h 40"/>
                <a:gd name="T2" fmla="*/ 15 w 40"/>
                <a:gd name="T3" fmla="*/ 39 h 40"/>
                <a:gd name="T4" fmla="*/ 11 w 40"/>
                <a:gd name="T5" fmla="*/ 37 h 40"/>
                <a:gd name="T6" fmla="*/ 7 w 40"/>
                <a:gd name="T7" fmla="*/ 35 h 40"/>
                <a:gd name="T8" fmla="*/ 2 w 40"/>
                <a:gd name="T9" fmla="*/ 30 h 40"/>
                <a:gd name="T10" fmla="*/ 0 w 40"/>
                <a:gd name="T11" fmla="*/ 22 h 40"/>
                <a:gd name="T12" fmla="*/ 0 w 40"/>
                <a:gd name="T13" fmla="*/ 18 h 40"/>
                <a:gd name="T14" fmla="*/ 1 w 40"/>
                <a:gd name="T15" fmla="*/ 14 h 40"/>
                <a:gd name="T16" fmla="*/ 1 w 40"/>
                <a:gd name="T17" fmla="*/ 14 h 40"/>
                <a:gd name="T18" fmla="*/ 2 w 40"/>
                <a:gd name="T19" fmla="*/ 10 h 40"/>
                <a:gd name="T20" fmla="*/ 5 w 40"/>
                <a:gd name="T21" fmla="*/ 8 h 40"/>
                <a:gd name="T22" fmla="*/ 10 w 40"/>
                <a:gd name="T23" fmla="*/ 2 h 40"/>
                <a:gd name="T24" fmla="*/ 18 w 40"/>
                <a:gd name="T25" fmla="*/ 0 h 40"/>
                <a:gd name="T26" fmla="*/ 22 w 40"/>
                <a:gd name="T27" fmla="*/ 0 h 40"/>
                <a:gd name="T28" fmla="*/ 26 w 40"/>
                <a:gd name="T29" fmla="*/ 0 h 40"/>
                <a:gd name="T30" fmla="*/ 26 w 40"/>
                <a:gd name="T31" fmla="*/ 0 h 40"/>
                <a:gd name="T32" fmla="*/ 30 w 40"/>
                <a:gd name="T33" fmla="*/ 1 h 40"/>
                <a:gd name="T34" fmla="*/ 32 w 40"/>
                <a:gd name="T35" fmla="*/ 4 h 40"/>
                <a:gd name="T36" fmla="*/ 37 w 40"/>
                <a:gd name="T37" fmla="*/ 10 h 40"/>
                <a:gd name="T38" fmla="*/ 40 w 40"/>
                <a:gd name="T39" fmla="*/ 17 h 40"/>
                <a:gd name="T40" fmla="*/ 40 w 40"/>
                <a:gd name="T41" fmla="*/ 21 h 40"/>
                <a:gd name="T42" fmla="*/ 40 w 40"/>
                <a:gd name="T43" fmla="*/ 24 h 40"/>
                <a:gd name="T44" fmla="*/ 40 w 40"/>
                <a:gd name="T45" fmla="*/ 24 h 40"/>
                <a:gd name="T46" fmla="*/ 39 w 40"/>
                <a:gd name="T47" fmla="*/ 28 h 40"/>
                <a:gd name="T48" fmla="*/ 36 w 40"/>
                <a:gd name="T49" fmla="*/ 32 h 40"/>
                <a:gd name="T50" fmla="*/ 30 w 40"/>
                <a:gd name="T51" fmla="*/ 37 h 40"/>
                <a:gd name="T52" fmla="*/ 23 w 40"/>
                <a:gd name="T53" fmla="*/ 40 h 40"/>
                <a:gd name="T54" fmla="*/ 19 w 40"/>
                <a:gd name="T55" fmla="*/ 40 h 40"/>
                <a:gd name="T56" fmla="*/ 15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5" y="39"/>
                  </a:moveTo>
                  <a:lnTo>
                    <a:pt x="15" y="39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2" y="30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8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7" y="10"/>
                  </a:lnTo>
                  <a:lnTo>
                    <a:pt x="40" y="17"/>
                  </a:lnTo>
                  <a:lnTo>
                    <a:pt x="40" y="21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9" y="28"/>
                  </a:lnTo>
                  <a:lnTo>
                    <a:pt x="36" y="32"/>
                  </a:lnTo>
                  <a:lnTo>
                    <a:pt x="30" y="37"/>
                  </a:lnTo>
                  <a:lnTo>
                    <a:pt x="23" y="40"/>
                  </a:lnTo>
                  <a:lnTo>
                    <a:pt x="19" y="40"/>
                  </a:lnTo>
                  <a:lnTo>
                    <a:pt x="15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38" name="Freeform 1315"/>
            <p:cNvSpPr/>
            <p:nvPr/>
          </p:nvSpPr>
          <p:spPr bwMode="auto">
            <a:xfrm>
              <a:off x="8162214" y="2989885"/>
              <a:ext cx="40019" cy="41020"/>
            </a:xfrm>
            <a:custGeom>
              <a:avLst/>
              <a:gdLst>
                <a:gd name="T0" fmla="*/ 15 w 40"/>
                <a:gd name="T1" fmla="*/ 41 h 41"/>
                <a:gd name="T2" fmla="*/ 15 w 40"/>
                <a:gd name="T3" fmla="*/ 41 h 41"/>
                <a:gd name="T4" fmla="*/ 11 w 40"/>
                <a:gd name="T5" fmla="*/ 39 h 41"/>
                <a:gd name="T6" fmla="*/ 8 w 40"/>
                <a:gd name="T7" fmla="*/ 37 h 41"/>
                <a:gd name="T8" fmla="*/ 2 w 40"/>
                <a:gd name="T9" fmla="*/ 30 h 41"/>
                <a:gd name="T10" fmla="*/ 0 w 40"/>
                <a:gd name="T11" fmla="*/ 24 h 41"/>
                <a:gd name="T12" fmla="*/ 0 w 40"/>
                <a:gd name="T13" fmla="*/ 20 h 41"/>
                <a:gd name="T14" fmla="*/ 1 w 40"/>
                <a:gd name="T15" fmla="*/ 16 h 41"/>
                <a:gd name="T16" fmla="*/ 1 w 40"/>
                <a:gd name="T17" fmla="*/ 16 h 41"/>
                <a:gd name="T18" fmla="*/ 2 w 40"/>
                <a:gd name="T19" fmla="*/ 12 h 41"/>
                <a:gd name="T20" fmla="*/ 5 w 40"/>
                <a:gd name="T21" fmla="*/ 8 h 41"/>
                <a:gd name="T22" fmla="*/ 10 w 40"/>
                <a:gd name="T23" fmla="*/ 3 h 41"/>
                <a:gd name="T24" fmla="*/ 18 w 40"/>
                <a:gd name="T25" fmla="*/ 0 h 41"/>
                <a:gd name="T26" fmla="*/ 22 w 40"/>
                <a:gd name="T27" fmla="*/ 0 h 41"/>
                <a:gd name="T28" fmla="*/ 26 w 40"/>
                <a:gd name="T29" fmla="*/ 2 h 41"/>
                <a:gd name="T30" fmla="*/ 26 w 40"/>
                <a:gd name="T31" fmla="*/ 2 h 41"/>
                <a:gd name="T32" fmla="*/ 30 w 40"/>
                <a:gd name="T33" fmla="*/ 3 h 41"/>
                <a:gd name="T34" fmla="*/ 32 w 40"/>
                <a:gd name="T35" fmla="*/ 6 h 41"/>
                <a:gd name="T36" fmla="*/ 37 w 40"/>
                <a:gd name="T37" fmla="*/ 11 h 41"/>
                <a:gd name="T38" fmla="*/ 40 w 40"/>
                <a:gd name="T39" fmla="*/ 19 h 41"/>
                <a:gd name="T40" fmla="*/ 40 w 40"/>
                <a:gd name="T41" fmla="*/ 23 h 41"/>
                <a:gd name="T42" fmla="*/ 40 w 40"/>
                <a:gd name="T43" fmla="*/ 26 h 41"/>
                <a:gd name="T44" fmla="*/ 40 w 40"/>
                <a:gd name="T45" fmla="*/ 26 h 41"/>
                <a:gd name="T46" fmla="*/ 37 w 40"/>
                <a:gd name="T47" fmla="*/ 30 h 41"/>
                <a:gd name="T48" fmla="*/ 36 w 40"/>
                <a:gd name="T49" fmla="*/ 34 h 41"/>
                <a:gd name="T50" fmla="*/ 30 w 40"/>
                <a:gd name="T51" fmla="*/ 38 h 41"/>
                <a:gd name="T52" fmla="*/ 23 w 40"/>
                <a:gd name="T53" fmla="*/ 41 h 41"/>
                <a:gd name="T54" fmla="*/ 19 w 40"/>
                <a:gd name="T55" fmla="*/ 41 h 41"/>
                <a:gd name="T56" fmla="*/ 15 w 40"/>
                <a:gd name="T5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1">
                  <a:moveTo>
                    <a:pt x="15" y="41"/>
                  </a:moveTo>
                  <a:lnTo>
                    <a:pt x="15" y="41"/>
                  </a:lnTo>
                  <a:lnTo>
                    <a:pt x="11" y="39"/>
                  </a:lnTo>
                  <a:lnTo>
                    <a:pt x="8" y="37"/>
                  </a:lnTo>
                  <a:lnTo>
                    <a:pt x="2" y="30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5" y="8"/>
                  </a:lnTo>
                  <a:lnTo>
                    <a:pt x="10" y="3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30" y="3"/>
                  </a:lnTo>
                  <a:lnTo>
                    <a:pt x="32" y="6"/>
                  </a:lnTo>
                  <a:lnTo>
                    <a:pt x="37" y="11"/>
                  </a:lnTo>
                  <a:lnTo>
                    <a:pt x="40" y="19"/>
                  </a:lnTo>
                  <a:lnTo>
                    <a:pt x="40" y="23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7" y="30"/>
                  </a:lnTo>
                  <a:lnTo>
                    <a:pt x="36" y="34"/>
                  </a:lnTo>
                  <a:lnTo>
                    <a:pt x="30" y="38"/>
                  </a:lnTo>
                  <a:lnTo>
                    <a:pt x="23" y="41"/>
                  </a:lnTo>
                  <a:lnTo>
                    <a:pt x="19" y="41"/>
                  </a:lnTo>
                  <a:lnTo>
                    <a:pt x="15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39" name="Freeform 1316"/>
            <p:cNvSpPr/>
            <p:nvPr/>
          </p:nvSpPr>
          <p:spPr bwMode="auto">
            <a:xfrm>
              <a:off x="8184225" y="2912849"/>
              <a:ext cx="40019" cy="40019"/>
            </a:xfrm>
            <a:custGeom>
              <a:avLst/>
              <a:gdLst>
                <a:gd name="T0" fmla="*/ 14 w 40"/>
                <a:gd name="T1" fmla="*/ 38 h 40"/>
                <a:gd name="T2" fmla="*/ 14 w 40"/>
                <a:gd name="T3" fmla="*/ 38 h 40"/>
                <a:gd name="T4" fmla="*/ 11 w 40"/>
                <a:gd name="T5" fmla="*/ 37 h 40"/>
                <a:gd name="T6" fmla="*/ 8 w 40"/>
                <a:gd name="T7" fmla="*/ 36 h 40"/>
                <a:gd name="T8" fmla="*/ 2 w 40"/>
                <a:gd name="T9" fmla="*/ 29 h 40"/>
                <a:gd name="T10" fmla="*/ 0 w 40"/>
                <a:gd name="T11" fmla="*/ 22 h 40"/>
                <a:gd name="T12" fmla="*/ 0 w 40"/>
                <a:gd name="T13" fmla="*/ 18 h 40"/>
                <a:gd name="T14" fmla="*/ 1 w 40"/>
                <a:gd name="T15" fmla="*/ 14 h 40"/>
                <a:gd name="T16" fmla="*/ 1 w 40"/>
                <a:gd name="T17" fmla="*/ 14 h 40"/>
                <a:gd name="T18" fmla="*/ 2 w 40"/>
                <a:gd name="T19" fmla="*/ 10 h 40"/>
                <a:gd name="T20" fmla="*/ 4 w 40"/>
                <a:gd name="T21" fmla="*/ 7 h 40"/>
                <a:gd name="T22" fmla="*/ 10 w 40"/>
                <a:gd name="T23" fmla="*/ 2 h 40"/>
                <a:gd name="T24" fmla="*/ 18 w 40"/>
                <a:gd name="T25" fmla="*/ 0 h 40"/>
                <a:gd name="T26" fmla="*/ 22 w 40"/>
                <a:gd name="T27" fmla="*/ 0 h 40"/>
                <a:gd name="T28" fmla="*/ 26 w 40"/>
                <a:gd name="T29" fmla="*/ 1 h 40"/>
                <a:gd name="T30" fmla="*/ 26 w 40"/>
                <a:gd name="T31" fmla="*/ 1 h 40"/>
                <a:gd name="T32" fmla="*/ 30 w 40"/>
                <a:gd name="T33" fmla="*/ 2 h 40"/>
                <a:gd name="T34" fmla="*/ 32 w 40"/>
                <a:gd name="T35" fmla="*/ 3 h 40"/>
                <a:gd name="T36" fmla="*/ 37 w 40"/>
                <a:gd name="T37" fmla="*/ 10 h 40"/>
                <a:gd name="T38" fmla="*/ 40 w 40"/>
                <a:gd name="T39" fmla="*/ 18 h 40"/>
                <a:gd name="T40" fmla="*/ 40 w 40"/>
                <a:gd name="T41" fmla="*/ 22 h 40"/>
                <a:gd name="T42" fmla="*/ 40 w 40"/>
                <a:gd name="T43" fmla="*/ 26 h 40"/>
                <a:gd name="T44" fmla="*/ 40 w 40"/>
                <a:gd name="T45" fmla="*/ 26 h 40"/>
                <a:gd name="T46" fmla="*/ 37 w 40"/>
                <a:gd name="T47" fmla="*/ 29 h 40"/>
                <a:gd name="T48" fmla="*/ 36 w 40"/>
                <a:gd name="T49" fmla="*/ 32 h 40"/>
                <a:gd name="T50" fmla="*/ 30 w 40"/>
                <a:gd name="T51" fmla="*/ 37 h 40"/>
                <a:gd name="T52" fmla="*/ 23 w 40"/>
                <a:gd name="T53" fmla="*/ 40 h 40"/>
                <a:gd name="T54" fmla="*/ 19 w 40"/>
                <a:gd name="T55" fmla="*/ 40 h 40"/>
                <a:gd name="T56" fmla="*/ 14 w 40"/>
                <a:gd name="T57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38"/>
                  </a:moveTo>
                  <a:lnTo>
                    <a:pt x="14" y="38"/>
                  </a:lnTo>
                  <a:lnTo>
                    <a:pt x="11" y="37"/>
                  </a:lnTo>
                  <a:lnTo>
                    <a:pt x="8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7" y="10"/>
                  </a:lnTo>
                  <a:lnTo>
                    <a:pt x="40" y="18"/>
                  </a:lnTo>
                  <a:lnTo>
                    <a:pt x="40" y="22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7" y="29"/>
                  </a:lnTo>
                  <a:lnTo>
                    <a:pt x="36" y="32"/>
                  </a:lnTo>
                  <a:lnTo>
                    <a:pt x="30" y="37"/>
                  </a:lnTo>
                  <a:lnTo>
                    <a:pt x="23" y="40"/>
                  </a:lnTo>
                  <a:lnTo>
                    <a:pt x="19" y="40"/>
                  </a:lnTo>
                  <a:lnTo>
                    <a:pt x="14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40" name="Freeform 1317"/>
            <p:cNvSpPr/>
            <p:nvPr/>
          </p:nvSpPr>
          <p:spPr bwMode="auto">
            <a:xfrm>
              <a:off x="8206235" y="2834811"/>
              <a:ext cx="40019" cy="40019"/>
            </a:xfrm>
            <a:custGeom>
              <a:avLst/>
              <a:gdLst>
                <a:gd name="T0" fmla="*/ 14 w 40"/>
                <a:gd name="T1" fmla="*/ 39 h 40"/>
                <a:gd name="T2" fmla="*/ 14 w 40"/>
                <a:gd name="T3" fmla="*/ 39 h 40"/>
                <a:gd name="T4" fmla="*/ 10 w 40"/>
                <a:gd name="T5" fmla="*/ 37 h 40"/>
                <a:gd name="T6" fmla="*/ 8 w 40"/>
                <a:gd name="T7" fmla="*/ 35 h 40"/>
                <a:gd name="T8" fmla="*/ 2 w 40"/>
                <a:gd name="T9" fmla="*/ 29 h 40"/>
                <a:gd name="T10" fmla="*/ 0 w 40"/>
                <a:gd name="T11" fmla="*/ 22 h 40"/>
                <a:gd name="T12" fmla="*/ 0 w 40"/>
                <a:gd name="T13" fmla="*/ 18 h 40"/>
                <a:gd name="T14" fmla="*/ 1 w 40"/>
                <a:gd name="T15" fmla="*/ 14 h 40"/>
                <a:gd name="T16" fmla="*/ 1 w 40"/>
                <a:gd name="T17" fmla="*/ 14 h 40"/>
                <a:gd name="T18" fmla="*/ 2 w 40"/>
                <a:gd name="T19" fmla="*/ 10 h 40"/>
                <a:gd name="T20" fmla="*/ 4 w 40"/>
                <a:gd name="T21" fmla="*/ 7 h 40"/>
                <a:gd name="T22" fmla="*/ 10 w 40"/>
                <a:gd name="T23" fmla="*/ 2 h 40"/>
                <a:gd name="T24" fmla="*/ 18 w 40"/>
                <a:gd name="T25" fmla="*/ 0 h 40"/>
                <a:gd name="T26" fmla="*/ 22 w 40"/>
                <a:gd name="T27" fmla="*/ 0 h 40"/>
                <a:gd name="T28" fmla="*/ 26 w 40"/>
                <a:gd name="T29" fmla="*/ 0 h 40"/>
                <a:gd name="T30" fmla="*/ 26 w 40"/>
                <a:gd name="T31" fmla="*/ 0 h 40"/>
                <a:gd name="T32" fmla="*/ 30 w 40"/>
                <a:gd name="T33" fmla="*/ 1 h 40"/>
                <a:gd name="T34" fmla="*/ 32 w 40"/>
                <a:gd name="T35" fmla="*/ 3 h 40"/>
                <a:gd name="T36" fmla="*/ 38 w 40"/>
                <a:gd name="T37" fmla="*/ 10 h 40"/>
                <a:gd name="T38" fmla="*/ 40 w 40"/>
                <a:gd name="T39" fmla="*/ 16 h 40"/>
                <a:gd name="T40" fmla="*/ 40 w 40"/>
                <a:gd name="T41" fmla="*/ 20 h 40"/>
                <a:gd name="T42" fmla="*/ 39 w 40"/>
                <a:gd name="T43" fmla="*/ 24 h 40"/>
                <a:gd name="T44" fmla="*/ 39 w 40"/>
                <a:gd name="T45" fmla="*/ 24 h 40"/>
                <a:gd name="T46" fmla="*/ 38 w 40"/>
                <a:gd name="T47" fmla="*/ 28 h 40"/>
                <a:gd name="T48" fmla="*/ 36 w 40"/>
                <a:gd name="T49" fmla="*/ 32 h 40"/>
                <a:gd name="T50" fmla="*/ 30 w 40"/>
                <a:gd name="T51" fmla="*/ 37 h 40"/>
                <a:gd name="T52" fmla="*/ 22 w 40"/>
                <a:gd name="T53" fmla="*/ 40 h 40"/>
                <a:gd name="T54" fmla="*/ 18 w 40"/>
                <a:gd name="T55" fmla="*/ 40 h 40"/>
                <a:gd name="T56" fmla="*/ 14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39"/>
                  </a:moveTo>
                  <a:lnTo>
                    <a:pt x="14" y="39"/>
                  </a:lnTo>
                  <a:lnTo>
                    <a:pt x="10" y="37"/>
                  </a:lnTo>
                  <a:lnTo>
                    <a:pt x="8" y="35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8" y="10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8" y="28"/>
                  </a:lnTo>
                  <a:lnTo>
                    <a:pt x="36" y="32"/>
                  </a:lnTo>
                  <a:lnTo>
                    <a:pt x="30" y="37"/>
                  </a:lnTo>
                  <a:lnTo>
                    <a:pt x="22" y="40"/>
                  </a:lnTo>
                  <a:lnTo>
                    <a:pt x="18" y="40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41" name="Freeform 1318"/>
            <p:cNvSpPr/>
            <p:nvPr/>
          </p:nvSpPr>
          <p:spPr bwMode="auto">
            <a:xfrm>
              <a:off x="8228246" y="2754772"/>
              <a:ext cx="40019" cy="41020"/>
            </a:xfrm>
            <a:custGeom>
              <a:avLst/>
              <a:gdLst>
                <a:gd name="T0" fmla="*/ 14 w 40"/>
                <a:gd name="T1" fmla="*/ 41 h 41"/>
                <a:gd name="T2" fmla="*/ 14 w 40"/>
                <a:gd name="T3" fmla="*/ 41 h 41"/>
                <a:gd name="T4" fmla="*/ 10 w 40"/>
                <a:gd name="T5" fmla="*/ 39 h 41"/>
                <a:gd name="T6" fmla="*/ 8 w 40"/>
                <a:gd name="T7" fmla="*/ 37 h 41"/>
                <a:gd name="T8" fmla="*/ 3 w 40"/>
                <a:gd name="T9" fmla="*/ 30 h 41"/>
                <a:gd name="T10" fmla="*/ 0 w 40"/>
                <a:gd name="T11" fmla="*/ 24 h 41"/>
                <a:gd name="T12" fmla="*/ 0 w 40"/>
                <a:gd name="T13" fmla="*/ 20 h 41"/>
                <a:gd name="T14" fmla="*/ 0 w 40"/>
                <a:gd name="T15" fmla="*/ 16 h 41"/>
                <a:gd name="T16" fmla="*/ 0 w 40"/>
                <a:gd name="T17" fmla="*/ 16 h 41"/>
                <a:gd name="T18" fmla="*/ 3 w 40"/>
                <a:gd name="T19" fmla="*/ 12 h 41"/>
                <a:gd name="T20" fmla="*/ 4 w 40"/>
                <a:gd name="T21" fmla="*/ 8 h 41"/>
                <a:gd name="T22" fmla="*/ 10 w 40"/>
                <a:gd name="T23" fmla="*/ 3 h 41"/>
                <a:gd name="T24" fmla="*/ 17 w 40"/>
                <a:gd name="T25" fmla="*/ 0 h 41"/>
                <a:gd name="T26" fmla="*/ 21 w 40"/>
                <a:gd name="T27" fmla="*/ 0 h 41"/>
                <a:gd name="T28" fmla="*/ 26 w 40"/>
                <a:gd name="T29" fmla="*/ 2 h 41"/>
                <a:gd name="T30" fmla="*/ 26 w 40"/>
                <a:gd name="T31" fmla="*/ 2 h 41"/>
                <a:gd name="T32" fmla="*/ 29 w 40"/>
                <a:gd name="T33" fmla="*/ 3 h 41"/>
                <a:gd name="T34" fmla="*/ 32 w 40"/>
                <a:gd name="T35" fmla="*/ 5 h 41"/>
                <a:gd name="T36" fmla="*/ 38 w 40"/>
                <a:gd name="T37" fmla="*/ 11 h 41"/>
                <a:gd name="T38" fmla="*/ 40 w 40"/>
                <a:gd name="T39" fmla="*/ 18 h 41"/>
                <a:gd name="T40" fmla="*/ 40 w 40"/>
                <a:gd name="T41" fmla="*/ 22 h 41"/>
                <a:gd name="T42" fmla="*/ 39 w 40"/>
                <a:gd name="T43" fmla="*/ 26 h 41"/>
                <a:gd name="T44" fmla="*/ 39 w 40"/>
                <a:gd name="T45" fmla="*/ 26 h 41"/>
                <a:gd name="T46" fmla="*/ 38 w 40"/>
                <a:gd name="T47" fmla="*/ 30 h 41"/>
                <a:gd name="T48" fmla="*/ 36 w 40"/>
                <a:gd name="T49" fmla="*/ 34 h 41"/>
                <a:gd name="T50" fmla="*/ 30 w 40"/>
                <a:gd name="T51" fmla="*/ 38 h 41"/>
                <a:gd name="T52" fmla="*/ 22 w 40"/>
                <a:gd name="T53" fmla="*/ 41 h 41"/>
                <a:gd name="T54" fmla="*/ 18 w 40"/>
                <a:gd name="T55" fmla="*/ 41 h 41"/>
                <a:gd name="T56" fmla="*/ 14 w 40"/>
                <a:gd name="T5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1">
                  <a:moveTo>
                    <a:pt x="14" y="41"/>
                  </a:moveTo>
                  <a:lnTo>
                    <a:pt x="14" y="41"/>
                  </a:lnTo>
                  <a:lnTo>
                    <a:pt x="10" y="39"/>
                  </a:lnTo>
                  <a:lnTo>
                    <a:pt x="8" y="37"/>
                  </a:lnTo>
                  <a:lnTo>
                    <a:pt x="3" y="30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3" y="12"/>
                  </a:lnTo>
                  <a:lnTo>
                    <a:pt x="4" y="8"/>
                  </a:lnTo>
                  <a:lnTo>
                    <a:pt x="10" y="3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9" y="3"/>
                  </a:lnTo>
                  <a:lnTo>
                    <a:pt x="32" y="5"/>
                  </a:lnTo>
                  <a:lnTo>
                    <a:pt x="38" y="11"/>
                  </a:lnTo>
                  <a:lnTo>
                    <a:pt x="40" y="18"/>
                  </a:lnTo>
                  <a:lnTo>
                    <a:pt x="40" y="22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8" y="30"/>
                  </a:lnTo>
                  <a:lnTo>
                    <a:pt x="36" y="34"/>
                  </a:lnTo>
                  <a:lnTo>
                    <a:pt x="30" y="38"/>
                  </a:lnTo>
                  <a:lnTo>
                    <a:pt x="22" y="41"/>
                  </a:lnTo>
                  <a:lnTo>
                    <a:pt x="18" y="41"/>
                  </a:lnTo>
                  <a:lnTo>
                    <a:pt x="14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42" name="Freeform 1319"/>
            <p:cNvSpPr/>
            <p:nvPr/>
          </p:nvSpPr>
          <p:spPr bwMode="auto">
            <a:xfrm>
              <a:off x="8250257" y="2676735"/>
              <a:ext cx="40019" cy="41020"/>
            </a:xfrm>
            <a:custGeom>
              <a:avLst/>
              <a:gdLst>
                <a:gd name="T0" fmla="*/ 14 w 40"/>
                <a:gd name="T1" fmla="*/ 39 h 41"/>
                <a:gd name="T2" fmla="*/ 14 w 40"/>
                <a:gd name="T3" fmla="*/ 39 h 41"/>
                <a:gd name="T4" fmla="*/ 10 w 40"/>
                <a:gd name="T5" fmla="*/ 38 h 41"/>
                <a:gd name="T6" fmla="*/ 8 w 40"/>
                <a:gd name="T7" fmla="*/ 37 h 41"/>
                <a:gd name="T8" fmla="*/ 3 w 40"/>
                <a:gd name="T9" fmla="*/ 30 h 41"/>
                <a:gd name="T10" fmla="*/ 0 w 40"/>
                <a:gd name="T11" fmla="*/ 22 h 41"/>
                <a:gd name="T12" fmla="*/ 0 w 40"/>
                <a:gd name="T13" fmla="*/ 18 h 41"/>
                <a:gd name="T14" fmla="*/ 0 w 40"/>
                <a:gd name="T15" fmla="*/ 15 h 41"/>
                <a:gd name="T16" fmla="*/ 0 w 40"/>
                <a:gd name="T17" fmla="*/ 15 h 41"/>
                <a:gd name="T18" fmla="*/ 3 w 40"/>
                <a:gd name="T19" fmla="*/ 11 h 41"/>
                <a:gd name="T20" fmla="*/ 4 w 40"/>
                <a:gd name="T21" fmla="*/ 8 h 41"/>
                <a:gd name="T22" fmla="*/ 10 w 40"/>
                <a:gd name="T23" fmla="*/ 3 h 41"/>
                <a:gd name="T24" fmla="*/ 17 w 40"/>
                <a:gd name="T25" fmla="*/ 0 h 41"/>
                <a:gd name="T26" fmla="*/ 21 w 40"/>
                <a:gd name="T27" fmla="*/ 0 h 41"/>
                <a:gd name="T28" fmla="*/ 25 w 40"/>
                <a:gd name="T29" fmla="*/ 2 h 41"/>
                <a:gd name="T30" fmla="*/ 25 w 40"/>
                <a:gd name="T31" fmla="*/ 2 h 41"/>
                <a:gd name="T32" fmla="*/ 29 w 40"/>
                <a:gd name="T33" fmla="*/ 3 h 41"/>
                <a:gd name="T34" fmla="*/ 33 w 40"/>
                <a:gd name="T35" fmla="*/ 4 h 41"/>
                <a:gd name="T36" fmla="*/ 38 w 40"/>
                <a:gd name="T37" fmla="*/ 11 h 41"/>
                <a:gd name="T38" fmla="*/ 40 w 40"/>
                <a:gd name="T39" fmla="*/ 18 h 41"/>
                <a:gd name="T40" fmla="*/ 40 w 40"/>
                <a:gd name="T41" fmla="*/ 22 h 41"/>
                <a:gd name="T42" fmla="*/ 39 w 40"/>
                <a:gd name="T43" fmla="*/ 26 h 41"/>
                <a:gd name="T44" fmla="*/ 39 w 40"/>
                <a:gd name="T45" fmla="*/ 26 h 41"/>
                <a:gd name="T46" fmla="*/ 38 w 40"/>
                <a:gd name="T47" fmla="*/ 30 h 41"/>
                <a:gd name="T48" fmla="*/ 35 w 40"/>
                <a:gd name="T49" fmla="*/ 33 h 41"/>
                <a:gd name="T50" fmla="*/ 30 w 40"/>
                <a:gd name="T51" fmla="*/ 38 h 41"/>
                <a:gd name="T52" fmla="*/ 22 w 40"/>
                <a:gd name="T53" fmla="*/ 41 h 41"/>
                <a:gd name="T54" fmla="*/ 18 w 40"/>
                <a:gd name="T55" fmla="*/ 41 h 41"/>
                <a:gd name="T56" fmla="*/ 14 w 40"/>
                <a:gd name="T5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1">
                  <a:moveTo>
                    <a:pt x="14" y="39"/>
                  </a:moveTo>
                  <a:lnTo>
                    <a:pt x="14" y="39"/>
                  </a:lnTo>
                  <a:lnTo>
                    <a:pt x="10" y="38"/>
                  </a:lnTo>
                  <a:lnTo>
                    <a:pt x="8" y="37"/>
                  </a:lnTo>
                  <a:lnTo>
                    <a:pt x="3" y="30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11"/>
                  </a:lnTo>
                  <a:lnTo>
                    <a:pt x="4" y="8"/>
                  </a:lnTo>
                  <a:lnTo>
                    <a:pt x="10" y="3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9" y="3"/>
                  </a:lnTo>
                  <a:lnTo>
                    <a:pt x="33" y="4"/>
                  </a:lnTo>
                  <a:lnTo>
                    <a:pt x="38" y="11"/>
                  </a:lnTo>
                  <a:lnTo>
                    <a:pt x="40" y="18"/>
                  </a:lnTo>
                  <a:lnTo>
                    <a:pt x="40" y="22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8" y="30"/>
                  </a:lnTo>
                  <a:lnTo>
                    <a:pt x="35" y="33"/>
                  </a:lnTo>
                  <a:lnTo>
                    <a:pt x="30" y="38"/>
                  </a:lnTo>
                  <a:lnTo>
                    <a:pt x="22" y="41"/>
                  </a:lnTo>
                  <a:lnTo>
                    <a:pt x="18" y="41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43" name="Freeform 1320"/>
            <p:cNvSpPr/>
            <p:nvPr/>
          </p:nvSpPr>
          <p:spPr bwMode="auto">
            <a:xfrm>
              <a:off x="8272267" y="2598697"/>
              <a:ext cx="40019" cy="41020"/>
            </a:xfrm>
            <a:custGeom>
              <a:avLst/>
              <a:gdLst>
                <a:gd name="T0" fmla="*/ 14 w 40"/>
                <a:gd name="T1" fmla="*/ 39 h 41"/>
                <a:gd name="T2" fmla="*/ 14 w 40"/>
                <a:gd name="T3" fmla="*/ 39 h 41"/>
                <a:gd name="T4" fmla="*/ 11 w 40"/>
                <a:gd name="T5" fmla="*/ 38 h 41"/>
                <a:gd name="T6" fmla="*/ 8 w 40"/>
                <a:gd name="T7" fmla="*/ 35 h 41"/>
                <a:gd name="T8" fmla="*/ 3 w 40"/>
                <a:gd name="T9" fmla="*/ 30 h 41"/>
                <a:gd name="T10" fmla="*/ 0 w 40"/>
                <a:gd name="T11" fmla="*/ 22 h 41"/>
                <a:gd name="T12" fmla="*/ 0 w 40"/>
                <a:gd name="T13" fmla="*/ 18 h 41"/>
                <a:gd name="T14" fmla="*/ 0 w 40"/>
                <a:gd name="T15" fmla="*/ 15 h 41"/>
                <a:gd name="T16" fmla="*/ 0 w 40"/>
                <a:gd name="T17" fmla="*/ 15 h 41"/>
                <a:gd name="T18" fmla="*/ 1 w 40"/>
                <a:gd name="T19" fmla="*/ 11 h 41"/>
                <a:gd name="T20" fmla="*/ 4 w 40"/>
                <a:gd name="T21" fmla="*/ 7 h 41"/>
                <a:gd name="T22" fmla="*/ 11 w 40"/>
                <a:gd name="T23" fmla="*/ 3 h 41"/>
                <a:gd name="T24" fmla="*/ 17 w 40"/>
                <a:gd name="T25" fmla="*/ 0 h 41"/>
                <a:gd name="T26" fmla="*/ 21 w 40"/>
                <a:gd name="T27" fmla="*/ 0 h 41"/>
                <a:gd name="T28" fmla="*/ 25 w 40"/>
                <a:gd name="T29" fmla="*/ 0 h 41"/>
                <a:gd name="T30" fmla="*/ 25 w 40"/>
                <a:gd name="T31" fmla="*/ 0 h 41"/>
                <a:gd name="T32" fmla="*/ 29 w 40"/>
                <a:gd name="T33" fmla="*/ 2 h 41"/>
                <a:gd name="T34" fmla="*/ 33 w 40"/>
                <a:gd name="T35" fmla="*/ 4 h 41"/>
                <a:gd name="T36" fmla="*/ 38 w 40"/>
                <a:gd name="T37" fmla="*/ 11 h 41"/>
                <a:gd name="T38" fmla="*/ 40 w 40"/>
                <a:gd name="T39" fmla="*/ 17 h 41"/>
                <a:gd name="T40" fmla="*/ 40 w 40"/>
                <a:gd name="T41" fmla="*/ 21 h 41"/>
                <a:gd name="T42" fmla="*/ 39 w 40"/>
                <a:gd name="T43" fmla="*/ 25 h 41"/>
                <a:gd name="T44" fmla="*/ 39 w 40"/>
                <a:gd name="T45" fmla="*/ 25 h 41"/>
                <a:gd name="T46" fmla="*/ 38 w 40"/>
                <a:gd name="T47" fmla="*/ 29 h 41"/>
                <a:gd name="T48" fmla="*/ 35 w 40"/>
                <a:gd name="T49" fmla="*/ 33 h 41"/>
                <a:gd name="T50" fmla="*/ 30 w 40"/>
                <a:gd name="T51" fmla="*/ 38 h 41"/>
                <a:gd name="T52" fmla="*/ 22 w 40"/>
                <a:gd name="T53" fmla="*/ 41 h 41"/>
                <a:gd name="T54" fmla="*/ 18 w 40"/>
                <a:gd name="T55" fmla="*/ 41 h 41"/>
                <a:gd name="T56" fmla="*/ 14 w 40"/>
                <a:gd name="T5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1">
                  <a:moveTo>
                    <a:pt x="14" y="39"/>
                  </a:moveTo>
                  <a:lnTo>
                    <a:pt x="14" y="39"/>
                  </a:lnTo>
                  <a:lnTo>
                    <a:pt x="11" y="38"/>
                  </a:lnTo>
                  <a:lnTo>
                    <a:pt x="8" y="35"/>
                  </a:lnTo>
                  <a:lnTo>
                    <a:pt x="3" y="30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7"/>
                  </a:lnTo>
                  <a:lnTo>
                    <a:pt x="11" y="3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9" y="2"/>
                  </a:lnTo>
                  <a:lnTo>
                    <a:pt x="33" y="4"/>
                  </a:lnTo>
                  <a:lnTo>
                    <a:pt x="38" y="11"/>
                  </a:lnTo>
                  <a:lnTo>
                    <a:pt x="40" y="17"/>
                  </a:lnTo>
                  <a:lnTo>
                    <a:pt x="40" y="21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8" y="29"/>
                  </a:lnTo>
                  <a:lnTo>
                    <a:pt x="35" y="33"/>
                  </a:lnTo>
                  <a:lnTo>
                    <a:pt x="30" y="38"/>
                  </a:lnTo>
                  <a:lnTo>
                    <a:pt x="22" y="41"/>
                  </a:lnTo>
                  <a:lnTo>
                    <a:pt x="18" y="41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44" name="Freeform 1321"/>
            <p:cNvSpPr/>
            <p:nvPr/>
          </p:nvSpPr>
          <p:spPr bwMode="auto">
            <a:xfrm>
              <a:off x="8294278" y="2519659"/>
              <a:ext cx="40019" cy="40019"/>
            </a:xfrm>
            <a:custGeom>
              <a:avLst/>
              <a:gdLst>
                <a:gd name="T0" fmla="*/ 15 w 40"/>
                <a:gd name="T1" fmla="*/ 40 h 40"/>
                <a:gd name="T2" fmla="*/ 15 w 40"/>
                <a:gd name="T3" fmla="*/ 40 h 40"/>
                <a:gd name="T4" fmla="*/ 11 w 40"/>
                <a:gd name="T5" fmla="*/ 39 h 40"/>
                <a:gd name="T6" fmla="*/ 7 w 40"/>
                <a:gd name="T7" fmla="*/ 36 h 40"/>
                <a:gd name="T8" fmla="*/ 3 w 40"/>
                <a:gd name="T9" fmla="*/ 30 h 40"/>
                <a:gd name="T10" fmla="*/ 0 w 40"/>
                <a:gd name="T11" fmla="*/ 23 h 40"/>
                <a:gd name="T12" fmla="*/ 0 w 40"/>
                <a:gd name="T13" fmla="*/ 20 h 40"/>
                <a:gd name="T14" fmla="*/ 0 w 40"/>
                <a:gd name="T15" fmla="*/ 16 h 40"/>
                <a:gd name="T16" fmla="*/ 0 w 40"/>
                <a:gd name="T17" fmla="*/ 16 h 40"/>
                <a:gd name="T18" fmla="*/ 2 w 40"/>
                <a:gd name="T19" fmla="*/ 12 h 40"/>
                <a:gd name="T20" fmla="*/ 4 w 40"/>
                <a:gd name="T21" fmla="*/ 8 h 40"/>
                <a:gd name="T22" fmla="*/ 9 w 40"/>
                <a:gd name="T23" fmla="*/ 3 h 40"/>
                <a:gd name="T24" fmla="*/ 17 w 40"/>
                <a:gd name="T25" fmla="*/ 0 h 40"/>
                <a:gd name="T26" fmla="*/ 21 w 40"/>
                <a:gd name="T27" fmla="*/ 0 h 40"/>
                <a:gd name="T28" fmla="*/ 25 w 40"/>
                <a:gd name="T29" fmla="*/ 1 h 40"/>
                <a:gd name="T30" fmla="*/ 25 w 40"/>
                <a:gd name="T31" fmla="*/ 1 h 40"/>
                <a:gd name="T32" fmla="*/ 29 w 40"/>
                <a:gd name="T33" fmla="*/ 3 h 40"/>
                <a:gd name="T34" fmla="*/ 33 w 40"/>
                <a:gd name="T35" fmla="*/ 5 h 40"/>
                <a:gd name="T36" fmla="*/ 38 w 40"/>
                <a:gd name="T37" fmla="*/ 10 h 40"/>
                <a:gd name="T38" fmla="*/ 39 w 40"/>
                <a:gd name="T39" fmla="*/ 18 h 40"/>
                <a:gd name="T40" fmla="*/ 40 w 40"/>
                <a:gd name="T41" fmla="*/ 22 h 40"/>
                <a:gd name="T42" fmla="*/ 39 w 40"/>
                <a:gd name="T43" fmla="*/ 26 h 40"/>
                <a:gd name="T44" fmla="*/ 39 w 40"/>
                <a:gd name="T45" fmla="*/ 26 h 40"/>
                <a:gd name="T46" fmla="*/ 38 w 40"/>
                <a:gd name="T47" fmla="*/ 30 h 40"/>
                <a:gd name="T48" fmla="*/ 35 w 40"/>
                <a:gd name="T49" fmla="*/ 33 h 40"/>
                <a:gd name="T50" fmla="*/ 30 w 40"/>
                <a:gd name="T51" fmla="*/ 38 h 40"/>
                <a:gd name="T52" fmla="*/ 22 w 40"/>
                <a:gd name="T53" fmla="*/ 40 h 40"/>
                <a:gd name="T54" fmla="*/ 18 w 40"/>
                <a:gd name="T55" fmla="*/ 40 h 40"/>
                <a:gd name="T56" fmla="*/ 15 w 40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5" y="40"/>
                  </a:moveTo>
                  <a:lnTo>
                    <a:pt x="15" y="40"/>
                  </a:lnTo>
                  <a:lnTo>
                    <a:pt x="11" y="39"/>
                  </a:lnTo>
                  <a:lnTo>
                    <a:pt x="7" y="36"/>
                  </a:lnTo>
                  <a:lnTo>
                    <a:pt x="3" y="30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8"/>
                  </a:lnTo>
                  <a:lnTo>
                    <a:pt x="9" y="3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9" y="3"/>
                  </a:lnTo>
                  <a:lnTo>
                    <a:pt x="33" y="5"/>
                  </a:lnTo>
                  <a:lnTo>
                    <a:pt x="38" y="10"/>
                  </a:lnTo>
                  <a:lnTo>
                    <a:pt x="39" y="18"/>
                  </a:lnTo>
                  <a:lnTo>
                    <a:pt x="40" y="22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8" y="30"/>
                  </a:lnTo>
                  <a:lnTo>
                    <a:pt x="35" y="33"/>
                  </a:lnTo>
                  <a:lnTo>
                    <a:pt x="30" y="38"/>
                  </a:lnTo>
                  <a:lnTo>
                    <a:pt x="22" y="40"/>
                  </a:lnTo>
                  <a:lnTo>
                    <a:pt x="18" y="40"/>
                  </a:lnTo>
                  <a:lnTo>
                    <a:pt x="15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45" name="Freeform 1322"/>
            <p:cNvSpPr/>
            <p:nvPr/>
          </p:nvSpPr>
          <p:spPr bwMode="auto">
            <a:xfrm>
              <a:off x="8316288" y="2441621"/>
              <a:ext cx="39019" cy="40019"/>
            </a:xfrm>
            <a:custGeom>
              <a:avLst/>
              <a:gdLst>
                <a:gd name="T0" fmla="*/ 15 w 39"/>
                <a:gd name="T1" fmla="*/ 39 h 40"/>
                <a:gd name="T2" fmla="*/ 15 w 39"/>
                <a:gd name="T3" fmla="*/ 39 h 40"/>
                <a:gd name="T4" fmla="*/ 11 w 39"/>
                <a:gd name="T5" fmla="*/ 38 h 40"/>
                <a:gd name="T6" fmla="*/ 7 w 39"/>
                <a:gd name="T7" fmla="*/ 36 h 40"/>
                <a:gd name="T8" fmla="*/ 2 w 39"/>
                <a:gd name="T9" fmla="*/ 30 h 40"/>
                <a:gd name="T10" fmla="*/ 0 w 39"/>
                <a:gd name="T11" fmla="*/ 22 h 40"/>
                <a:gd name="T12" fmla="*/ 0 w 39"/>
                <a:gd name="T13" fmla="*/ 18 h 40"/>
                <a:gd name="T14" fmla="*/ 0 w 39"/>
                <a:gd name="T15" fmla="*/ 14 h 40"/>
                <a:gd name="T16" fmla="*/ 0 w 39"/>
                <a:gd name="T17" fmla="*/ 14 h 40"/>
                <a:gd name="T18" fmla="*/ 2 w 39"/>
                <a:gd name="T19" fmla="*/ 10 h 40"/>
                <a:gd name="T20" fmla="*/ 4 w 39"/>
                <a:gd name="T21" fmla="*/ 8 h 40"/>
                <a:gd name="T22" fmla="*/ 9 w 39"/>
                <a:gd name="T23" fmla="*/ 3 h 40"/>
                <a:gd name="T24" fmla="*/ 17 w 39"/>
                <a:gd name="T25" fmla="*/ 0 h 40"/>
                <a:gd name="T26" fmla="*/ 21 w 39"/>
                <a:gd name="T27" fmla="*/ 0 h 40"/>
                <a:gd name="T28" fmla="*/ 25 w 39"/>
                <a:gd name="T29" fmla="*/ 1 h 40"/>
                <a:gd name="T30" fmla="*/ 25 w 39"/>
                <a:gd name="T31" fmla="*/ 1 h 40"/>
                <a:gd name="T32" fmla="*/ 29 w 39"/>
                <a:gd name="T33" fmla="*/ 3 h 40"/>
                <a:gd name="T34" fmla="*/ 33 w 39"/>
                <a:gd name="T35" fmla="*/ 4 h 40"/>
                <a:gd name="T36" fmla="*/ 37 w 39"/>
                <a:gd name="T37" fmla="*/ 10 h 40"/>
                <a:gd name="T38" fmla="*/ 39 w 39"/>
                <a:gd name="T39" fmla="*/ 18 h 40"/>
                <a:gd name="T40" fmla="*/ 39 w 39"/>
                <a:gd name="T41" fmla="*/ 22 h 40"/>
                <a:gd name="T42" fmla="*/ 39 w 39"/>
                <a:gd name="T43" fmla="*/ 26 h 40"/>
                <a:gd name="T44" fmla="*/ 39 w 39"/>
                <a:gd name="T45" fmla="*/ 26 h 40"/>
                <a:gd name="T46" fmla="*/ 38 w 39"/>
                <a:gd name="T47" fmla="*/ 30 h 40"/>
                <a:gd name="T48" fmla="*/ 35 w 39"/>
                <a:gd name="T49" fmla="*/ 33 h 40"/>
                <a:gd name="T50" fmla="*/ 30 w 39"/>
                <a:gd name="T51" fmla="*/ 38 h 40"/>
                <a:gd name="T52" fmla="*/ 22 w 39"/>
                <a:gd name="T53" fmla="*/ 40 h 40"/>
                <a:gd name="T54" fmla="*/ 18 w 39"/>
                <a:gd name="T55" fmla="*/ 40 h 40"/>
                <a:gd name="T56" fmla="*/ 15 w 39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40">
                  <a:moveTo>
                    <a:pt x="15" y="39"/>
                  </a:moveTo>
                  <a:lnTo>
                    <a:pt x="15" y="39"/>
                  </a:lnTo>
                  <a:lnTo>
                    <a:pt x="11" y="38"/>
                  </a:lnTo>
                  <a:lnTo>
                    <a:pt x="7" y="36"/>
                  </a:lnTo>
                  <a:lnTo>
                    <a:pt x="2" y="30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8"/>
                  </a:lnTo>
                  <a:lnTo>
                    <a:pt x="9" y="3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9" y="3"/>
                  </a:lnTo>
                  <a:lnTo>
                    <a:pt x="33" y="4"/>
                  </a:lnTo>
                  <a:lnTo>
                    <a:pt x="37" y="10"/>
                  </a:lnTo>
                  <a:lnTo>
                    <a:pt x="39" y="18"/>
                  </a:lnTo>
                  <a:lnTo>
                    <a:pt x="39" y="22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8" y="30"/>
                  </a:lnTo>
                  <a:lnTo>
                    <a:pt x="35" y="33"/>
                  </a:lnTo>
                  <a:lnTo>
                    <a:pt x="30" y="38"/>
                  </a:lnTo>
                  <a:lnTo>
                    <a:pt x="22" y="40"/>
                  </a:lnTo>
                  <a:lnTo>
                    <a:pt x="18" y="40"/>
                  </a:lnTo>
                  <a:lnTo>
                    <a:pt x="15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46" name="Freeform 1323"/>
            <p:cNvSpPr/>
            <p:nvPr/>
          </p:nvSpPr>
          <p:spPr bwMode="auto">
            <a:xfrm>
              <a:off x="8337299" y="2363583"/>
              <a:ext cx="40019" cy="40019"/>
            </a:xfrm>
            <a:custGeom>
              <a:avLst/>
              <a:gdLst>
                <a:gd name="T0" fmla="*/ 16 w 40"/>
                <a:gd name="T1" fmla="*/ 39 h 40"/>
                <a:gd name="T2" fmla="*/ 16 w 40"/>
                <a:gd name="T3" fmla="*/ 39 h 40"/>
                <a:gd name="T4" fmla="*/ 12 w 40"/>
                <a:gd name="T5" fmla="*/ 38 h 40"/>
                <a:gd name="T6" fmla="*/ 8 w 40"/>
                <a:gd name="T7" fmla="*/ 35 h 40"/>
                <a:gd name="T8" fmla="*/ 3 w 40"/>
                <a:gd name="T9" fmla="*/ 30 h 40"/>
                <a:gd name="T10" fmla="*/ 0 w 40"/>
                <a:gd name="T11" fmla="*/ 22 h 40"/>
                <a:gd name="T12" fmla="*/ 0 w 40"/>
                <a:gd name="T13" fmla="*/ 18 h 40"/>
                <a:gd name="T14" fmla="*/ 1 w 40"/>
                <a:gd name="T15" fmla="*/ 14 h 40"/>
                <a:gd name="T16" fmla="*/ 1 w 40"/>
                <a:gd name="T17" fmla="*/ 14 h 40"/>
                <a:gd name="T18" fmla="*/ 3 w 40"/>
                <a:gd name="T19" fmla="*/ 10 h 40"/>
                <a:gd name="T20" fmla="*/ 5 w 40"/>
                <a:gd name="T21" fmla="*/ 7 h 40"/>
                <a:gd name="T22" fmla="*/ 10 w 40"/>
                <a:gd name="T23" fmla="*/ 3 h 40"/>
                <a:gd name="T24" fmla="*/ 18 w 40"/>
                <a:gd name="T25" fmla="*/ 0 h 40"/>
                <a:gd name="T26" fmla="*/ 22 w 40"/>
                <a:gd name="T27" fmla="*/ 0 h 40"/>
                <a:gd name="T28" fmla="*/ 26 w 40"/>
                <a:gd name="T29" fmla="*/ 0 h 40"/>
                <a:gd name="T30" fmla="*/ 26 w 40"/>
                <a:gd name="T31" fmla="*/ 0 h 40"/>
                <a:gd name="T32" fmla="*/ 30 w 40"/>
                <a:gd name="T33" fmla="*/ 1 h 40"/>
                <a:gd name="T34" fmla="*/ 34 w 40"/>
                <a:gd name="T35" fmla="*/ 4 h 40"/>
                <a:gd name="T36" fmla="*/ 38 w 40"/>
                <a:gd name="T37" fmla="*/ 10 h 40"/>
                <a:gd name="T38" fmla="*/ 40 w 40"/>
                <a:gd name="T39" fmla="*/ 17 h 40"/>
                <a:gd name="T40" fmla="*/ 40 w 40"/>
                <a:gd name="T41" fmla="*/ 21 h 40"/>
                <a:gd name="T42" fmla="*/ 40 w 40"/>
                <a:gd name="T43" fmla="*/ 25 h 40"/>
                <a:gd name="T44" fmla="*/ 40 w 40"/>
                <a:gd name="T45" fmla="*/ 25 h 40"/>
                <a:gd name="T46" fmla="*/ 39 w 40"/>
                <a:gd name="T47" fmla="*/ 29 h 40"/>
                <a:gd name="T48" fmla="*/ 36 w 40"/>
                <a:gd name="T49" fmla="*/ 33 h 40"/>
                <a:gd name="T50" fmla="*/ 30 w 40"/>
                <a:gd name="T51" fmla="*/ 38 h 40"/>
                <a:gd name="T52" fmla="*/ 23 w 40"/>
                <a:gd name="T53" fmla="*/ 40 h 40"/>
                <a:gd name="T54" fmla="*/ 20 w 40"/>
                <a:gd name="T55" fmla="*/ 40 h 40"/>
                <a:gd name="T56" fmla="*/ 16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6" y="39"/>
                  </a:moveTo>
                  <a:lnTo>
                    <a:pt x="16" y="39"/>
                  </a:lnTo>
                  <a:lnTo>
                    <a:pt x="12" y="38"/>
                  </a:lnTo>
                  <a:lnTo>
                    <a:pt x="8" y="35"/>
                  </a:lnTo>
                  <a:lnTo>
                    <a:pt x="3" y="30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10" y="3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1"/>
                  </a:lnTo>
                  <a:lnTo>
                    <a:pt x="34" y="4"/>
                  </a:lnTo>
                  <a:lnTo>
                    <a:pt x="38" y="10"/>
                  </a:lnTo>
                  <a:lnTo>
                    <a:pt x="40" y="17"/>
                  </a:lnTo>
                  <a:lnTo>
                    <a:pt x="40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9" y="29"/>
                  </a:lnTo>
                  <a:lnTo>
                    <a:pt x="36" y="33"/>
                  </a:lnTo>
                  <a:lnTo>
                    <a:pt x="30" y="38"/>
                  </a:lnTo>
                  <a:lnTo>
                    <a:pt x="23" y="40"/>
                  </a:lnTo>
                  <a:lnTo>
                    <a:pt x="20" y="40"/>
                  </a:lnTo>
                  <a:lnTo>
                    <a:pt x="16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47" name="Freeform 1324"/>
            <p:cNvSpPr/>
            <p:nvPr/>
          </p:nvSpPr>
          <p:spPr bwMode="auto">
            <a:xfrm>
              <a:off x="8359310" y="2284545"/>
              <a:ext cx="40019" cy="40019"/>
            </a:xfrm>
            <a:custGeom>
              <a:avLst/>
              <a:gdLst>
                <a:gd name="T0" fmla="*/ 16 w 40"/>
                <a:gd name="T1" fmla="*/ 40 h 40"/>
                <a:gd name="T2" fmla="*/ 16 w 40"/>
                <a:gd name="T3" fmla="*/ 40 h 40"/>
                <a:gd name="T4" fmla="*/ 12 w 40"/>
                <a:gd name="T5" fmla="*/ 39 h 40"/>
                <a:gd name="T6" fmla="*/ 8 w 40"/>
                <a:gd name="T7" fmla="*/ 36 h 40"/>
                <a:gd name="T8" fmla="*/ 3 w 40"/>
                <a:gd name="T9" fmla="*/ 30 h 40"/>
                <a:gd name="T10" fmla="*/ 0 w 40"/>
                <a:gd name="T11" fmla="*/ 23 h 40"/>
                <a:gd name="T12" fmla="*/ 0 w 40"/>
                <a:gd name="T13" fmla="*/ 19 h 40"/>
                <a:gd name="T14" fmla="*/ 1 w 40"/>
                <a:gd name="T15" fmla="*/ 15 h 40"/>
                <a:gd name="T16" fmla="*/ 1 w 40"/>
                <a:gd name="T17" fmla="*/ 15 h 40"/>
                <a:gd name="T18" fmla="*/ 3 w 40"/>
                <a:gd name="T19" fmla="*/ 11 h 40"/>
                <a:gd name="T20" fmla="*/ 5 w 40"/>
                <a:gd name="T21" fmla="*/ 8 h 40"/>
                <a:gd name="T22" fmla="*/ 11 w 40"/>
                <a:gd name="T23" fmla="*/ 2 h 40"/>
                <a:gd name="T24" fmla="*/ 18 w 40"/>
                <a:gd name="T25" fmla="*/ 0 h 40"/>
                <a:gd name="T26" fmla="*/ 22 w 40"/>
                <a:gd name="T27" fmla="*/ 0 h 40"/>
                <a:gd name="T28" fmla="*/ 26 w 40"/>
                <a:gd name="T29" fmla="*/ 1 h 40"/>
                <a:gd name="T30" fmla="*/ 26 w 40"/>
                <a:gd name="T31" fmla="*/ 1 h 40"/>
                <a:gd name="T32" fmla="*/ 30 w 40"/>
                <a:gd name="T33" fmla="*/ 2 h 40"/>
                <a:gd name="T34" fmla="*/ 33 w 40"/>
                <a:gd name="T35" fmla="*/ 5 h 40"/>
                <a:gd name="T36" fmla="*/ 38 w 40"/>
                <a:gd name="T37" fmla="*/ 10 h 40"/>
                <a:gd name="T38" fmla="*/ 40 w 40"/>
                <a:gd name="T39" fmla="*/ 18 h 40"/>
                <a:gd name="T40" fmla="*/ 40 w 40"/>
                <a:gd name="T41" fmla="*/ 22 h 40"/>
                <a:gd name="T42" fmla="*/ 40 w 40"/>
                <a:gd name="T43" fmla="*/ 26 h 40"/>
                <a:gd name="T44" fmla="*/ 40 w 40"/>
                <a:gd name="T45" fmla="*/ 26 h 40"/>
                <a:gd name="T46" fmla="*/ 39 w 40"/>
                <a:gd name="T47" fmla="*/ 30 h 40"/>
                <a:gd name="T48" fmla="*/ 37 w 40"/>
                <a:gd name="T49" fmla="*/ 32 h 40"/>
                <a:gd name="T50" fmla="*/ 30 w 40"/>
                <a:gd name="T51" fmla="*/ 37 h 40"/>
                <a:gd name="T52" fmla="*/ 24 w 40"/>
                <a:gd name="T53" fmla="*/ 40 h 40"/>
                <a:gd name="T54" fmla="*/ 20 w 40"/>
                <a:gd name="T55" fmla="*/ 40 h 40"/>
                <a:gd name="T56" fmla="*/ 16 w 40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6" y="40"/>
                  </a:moveTo>
                  <a:lnTo>
                    <a:pt x="16" y="40"/>
                  </a:lnTo>
                  <a:lnTo>
                    <a:pt x="12" y="39"/>
                  </a:lnTo>
                  <a:lnTo>
                    <a:pt x="8" y="36"/>
                  </a:lnTo>
                  <a:lnTo>
                    <a:pt x="3" y="30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30" y="2"/>
                  </a:lnTo>
                  <a:lnTo>
                    <a:pt x="33" y="5"/>
                  </a:lnTo>
                  <a:lnTo>
                    <a:pt x="38" y="10"/>
                  </a:lnTo>
                  <a:lnTo>
                    <a:pt x="40" y="18"/>
                  </a:lnTo>
                  <a:lnTo>
                    <a:pt x="40" y="22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9" y="30"/>
                  </a:lnTo>
                  <a:lnTo>
                    <a:pt x="37" y="32"/>
                  </a:lnTo>
                  <a:lnTo>
                    <a:pt x="30" y="37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16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48" name="Freeform 1325"/>
            <p:cNvSpPr/>
            <p:nvPr/>
          </p:nvSpPr>
          <p:spPr bwMode="auto">
            <a:xfrm>
              <a:off x="8381320" y="2206508"/>
              <a:ext cx="41020" cy="40019"/>
            </a:xfrm>
            <a:custGeom>
              <a:avLst/>
              <a:gdLst>
                <a:gd name="T0" fmla="*/ 15 w 41"/>
                <a:gd name="T1" fmla="*/ 39 h 40"/>
                <a:gd name="T2" fmla="*/ 15 w 41"/>
                <a:gd name="T3" fmla="*/ 39 h 40"/>
                <a:gd name="T4" fmla="*/ 12 w 41"/>
                <a:gd name="T5" fmla="*/ 37 h 40"/>
                <a:gd name="T6" fmla="*/ 8 w 41"/>
                <a:gd name="T7" fmla="*/ 36 h 40"/>
                <a:gd name="T8" fmla="*/ 3 w 41"/>
                <a:gd name="T9" fmla="*/ 30 h 40"/>
                <a:gd name="T10" fmla="*/ 0 w 41"/>
                <a:gd name="T11" fmla="*/ 22 h 40"/>
                <a:gd name="T12" fmla="*/ 0 w 41"/>
                <a:gd name="T13" fmla="*/ 18 h 40"/>
                <a:gd name="T14" fmla="*/ 2 w 41"/>
                <a:gd name="T15" fmla="*/ 14 h 40"/>
                <a:gd name="T16" fmla="*/ 2 w 41"/>
                <a:gd name="T17" fmla="*/ 14 h 40"/>
                <a:gd name="T18" fmla="*/ 3 w 41"/>
                <a:gd name="T19" fmla="*/ 10 h 40"/>
                <a:gd name="T20" fmla="*/ 5 w 41"/>
                <a:gd name="T21" fmla="*/ 8 h 40"/>
                <a:gd name="T22" fmla="*/ 11 w 41"/>
                <a:gd name="T23" fmla="*/ 2 h 40"/>
                <a:gd name="T24" fmla="*/ 18 w 41"/>
                <a:gd name="T25" fmla="*/ 0 h 40"/>
                <a:gd name="T26" fmla="*/ 22 w 41"/>
                <a:gd name="T27" fmla="*/ 0 h 40"/>
                <a:gd name="T28" fmla="*/ 26 w 41"/>
                <a:gd name="T29" fmla="*/ 0 h 40"/>
                <a:gd name="T30" fmla="*/ 26 w 41"/>
                <a:gd name="T31" fmla="*/ 0 h 40"/>
                <a:gd name="T32" fmla="*/ 30 w 41"/>
                <a:gd name="T33" fmla="*/ 2 h 40"/>
                <a:gd name="T34" fmla="*/ 33 w 41"/>
                <a:gd name="T35" fmla="*/ 4 h 40"/>
                <a:gd name="T36" fmla="*/ 38 w 41"/>
                <a:gd name="T37" fmla="*/ 10 h 40"/>
                <a:gd name="T38" fmla="*/ 41 w 41"/>
                <a:gd name="T39" fmla="*/ 17 h 40"/>
                <a:gd name="T40" fmla="*/ 41 w 41"/>
                <a:gd name="T41" fmla="*/ 22 h 40"/>
                <a:gd name="T42" fmla="*/ 41 w 41"/>
                <a:gd name="T43" fmla="*/ 26 h 40"/>
                <a:gd name="T44" fmla="*/ 41 w 41"/>
                <a:gd name="T45" fmla="*/ 26 h 40"/>
                <a:gd name="T46" fmla="*/ 38 w 41"/>
                <a:gd name="T47" fmla="*/ 30 h 40"/>
                <a:gd name="T48" fmla="*/ 37 w 41"/>
                <a:gd name="T49" fmla="*/ 32 h 40"/>
                <a:gd name="T50" fmla="*/ 30 w 41"/>
                <a:gd name="T51" fmla="*/ 37 h 40"/>
                <a:gd name="T52" fmla="*/ 24 w 41"/>
                <a:gd name="T53" fmla="*/ 40 h 40"/>
                <a:gd name="T54" fmla="*/ 20 w 41"/>
                <a:gd name="T55" fmla="*/ 40 h 40"/>
                <a:gd name="T56" fmla="*/ 15 w 41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0">
                  <a:moveTo>
                    <a:pt x="15" y="39"/>
                  </a:moveTo>
                  <a:lnTo>
                    <a:pt x="15" y="39"/>
                  </a:lnTo>
                  <a:lnTo>
                    <a:pt x="12" y="37"/>
                  </a:lnTo>
                  <a:lnTo>
                    <a:pt x="8" y="36"/>
                  </a:lnTo>
                  <a:lnTo>
                    <a:pt x="3" y="30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0"/>
                  </a:lnTo>
                  <a:lnTo>
                    <a:pt x="5" y="8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3" y="4"/>
                  </a:lnTo>
                  <a:lnTo>
                    <a:pt x="38" y="10"/>
                  </a:lnTo>
                  <a:lnTo>
                    <a:pt x="41" y="17"/>
                  </a:lnTo>
                  <a:lnTo>
                    <a:pt x="41" y="22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38" y="30"/>
                  </a:lnTo>
                  <a:lnTo>
                    <a:pt x="37" y="32"/>
                  </a:lnTo>
                  <a:lnTo>
                    <a:pt x="30" y="37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15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49" name="Freeform 1326"/>
            <p:cNvSpPr/>
            <p:nvPr/>
          </p:nvSpPr>
          <p:spPr bwMode="auto">
            <a:xfrm>
              <a:off x="8403331" y="2128470"/>
              <a:ext cx="41020" cy="40019"/>
            </a:xfrm>
            <a:custGeom>
              <a:avLst/>
              <a:gdLst>
                <a:gd name="T0" fmla="*/ 15 w 41"/>
                <a:gd name="T1" fmla="*/ 39 h 40"/>
                <a:gd name="T2" fmla="*/ 15 w 41"/>
                <a:gd name="T3" fmla="*/ 39 h 40"/>
                <a:gd name="T4" fmla="*/ 11 w 41"/>
                <a:gd name="T5" fmla="*/ 38 h 40"/>
                <a:gd name="T6" fmla="*/ 8 w 41"/>
                <a:gd name="T7" fmla="*/ 35 h 40"/>
                <a:gd name="T8" fmla="*/ 3 w 41"/>
                <a:gd name="T9" fmla="*/ 30 h 40"/>
                <a:gd name="T10" fmla="*/ 0 w 41"/>
                <a:gd name="T11" fmla="*/ 22 h 40"/>
                <a:gd name="T12" fmla="*/ 0 w 41"/>
                <a:gd name="T13" fmla="*/ 18 h 40"/>
                <a:gd name="T14" fmla="*/ 2 w 41"/>
                <a:gd name="T15" fmla="*/ 14 h 40"/>
                <a:gd name="T16" fmla="*/ 2 w 41"/>
                <a:gd name="T17" fmla="*/ 14 h 40"/>
                <a:gd name="T18" fmla="*/ 3 w 41"/>
                <a:gd name="T19" fmla="*/ 10 h 40"/>
                <a:gd name="T20" fmla="*/ 4 w 41"/>
                <a:gd name="T21" fmla="*/ 6 h 40"/>
                <a:gd name="T22" fmla="*/ 11 w 41"/>
                <a:gd name="T23" fmla="*/ 2 h 40"/>
                <a:gd name="T24" fmla="*/ 19 w 41"/>
                <a:gd name="T25" fmla="*/ 0 h 40"/>
                <a:gd name="T26" fmla="*/ 22 w 41"/>
                <a:gd name="T27" fmla="*/ 0 h 40"/>
                <a:gd name="T28" fmla="*/ 26 w 41"/>
                <a:gd name="T29" fmla="*/ 0 h 40"/>
                <a:gd name="T30" fmla="*/ 26 w 41"/>
                <a:gd name="T31" fmla="*/ 0 h 40"/>
                <a:gd name="T32" fmla="*/ 30 w 41"/>
                <a:gd name="T33" fmla="*/ 1 h 40"/>
                <a:gd name="T34" fmla="*/ 33 w 41"/>
                <a:gd name="T35" fmla="*/ 4 h 40"/>
                <a:gd name="T36" fmla="*/ 38 w 41"/>
                <a:gd name="T37" fmla="*/ 9 h 40"/>
                <a:gd name="T38" fmla="*/ 41 w 41"/>
                <a:gd name="T39" fmla="*/ 17 h 40"/>
                <a:gd name="T40" fmla="*/ 41 w 41"/>
                <a:gd name="T41" fmla="*/ 21 h 40"/>
                <a:gd name="T42" fmla="*/ 41 w 41"/>
                <a:gd name="T43" fmla="*/ 25 h 40"/>
                <a:gd name="T44" fmla="*/ 41 w 41"/>
                <a:gd name="T45" fmla="*/ 25 h 40"/>
                <a:gd name="T46" fmla="*/ 38 w 41"/>
                <a:gd name="T47" fmla="*/ 28 h 40"/>
                <a:gd name="T48" fmla="*/ 37 w 41"/>
                <a:gd name="T49" fmla="*/ 32 h 40"/>
                <a:gd name="T50" fmla="*/ 30 w 41"/>
                <a:gd name="T51" fmla="*/ 38 h 40"/>
                <a:gd name="T52" fmla="*/ 24 w 41"/>
                <a:gd name="T53" fmla="*/ 39 h 40"/>
                <a:gd name="T54" fmla="*/ 19 w 41"/>
                <a:gd name="T55" fmla="*/ 40 h 40"/>
                <a:gd name="T56" fmla="*/ 15 w 41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0">
                  <a:moveTo>
                    <a:pt x="15" y="39"/>
                  </a:moveTo>
                  <a:lnTo>
                    <a:pt x="15" y="39"/>
                  </a:lnTo>
                  <a:lnTo>
                    <a:pt x="11" y="38"/>
                  </a:lnTo>
                  <a:lnTo>
                    <a:pt x="8" y="35"/>
                  </a:lnTo>
                  <a:lnTo>
                    <a:pt x="3" y="30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1"/>
                  </a:lnTo>
                  <a:lnTo>
                    <a:pt x="33" y="4"/>
                  </a:lnTo>
                  <a:lnTo>
                    <a:pt x="38" y="9"/>
                  </a:lnTo>
                  <a:lnTo>
                    <a:pt x="41" y="17"/>
                  </a:lnTo>
                  <a:lnTo>
                    <a:pt x="41" y="21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38" y="28"/>
                  </a:lnTo>
                  <a:lnTo>
                    <a:pt x="37" y="32"/>
                  </a:lnTo>
                  <a:lnTo>
                    <a:pt x="30" y="38"/>
                  </a:lnTo>
                  <a:lnTo>
                    <a:pt x="24" y="39"/>
                  </a:lnTo>
                  <a:lnTo>
                    <a:pt x="19" y="40"/>
                  </a:lnTo>
                  <a:lnTo>
                    <a:pt x="15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50" name="Freeform 1327"/>
            <p:cNvSpPr>
              <a:spLocks noEditPoints="1"/>
            </p:cNvSpPr>
            <p:nvPr/>
          </p:nvSpPr>
          <p:spPr bwMode="auto">
            <a:xfrm>
              <a:off x="7994133" y="2093453"/>
              <a:ext cx="1945939" cy="2269095"/>
            </a:xfrm>
            <a:custGeom>
              <a:avLst/>
              <a:gdLst>
                <a:gd name="T0" fmla="*/ 1432 w 1945"/>
                <a:gd name="T1" fmla="*/ 2251 h 2268"/>
                <a:gd name="T2" fmla="*/ 13 w 1945"/>
                <a:gd name="T3" fmla="*/ 1876 h 2268"/>
                <a:gd name="T4" fmla="*/ 521 w 1945"/>
                <a:gd name="T5" fmla="*/ 5 h 2268"/>
                <a:gd name="T6" fmla="*/ 70 w 1945"/>
                <a:gd name="T7" fmla="*/ 1822 h 2268"/>
                <a:gd name="T8" fmla="*/ 43 w 1945"/>
                <a:gd name="T9" fmla="*/ 1796 h 2268"/>
                <a:gd name="T10" fmla="*/ 69 w 1945"/>
                <a:gd name="T11" fmla="*/ 1754 h 2268"/>
                <a:gd name="T12" fmla="*/ 83 w 1945"/>
                <a:gd name="T13" fmla="*/ 1717 h 2268"/>
                <a:gd name="T14" fmla="*/ 57 w 1945"/>
                <a:gd name="T15" fmla="*/ 1744 h 2268"/>
                <a:gd name="T16" fmla="*/ 116 w 1945"/>
                <a:gd name="T17" fmla="*/ 1662 h 2268"/>
                <a:gd name="T18" fmla="*/ 78 w 1945"/>
                <a:gd name="T19" fmla="*/ 1646 h 2268"/>
                <a:gd name="T20" fmla="*/ 121 w 1945"/>
                <a:gd name="T21" fmla="*/ 1597 h 2268"/>
                <a:gd name="T22" fmla="*/ 124 w 1945"/>
                <a:gd name="T23" fmla="*/ 1558 h 2268"/>
                <a:gd name="T24" fmla="*/ 109 w 1945"/>
                <a:gd name="T25" fmla="*/ 1596 h 2268"/>
                <a:gd name="T26" fmla="*/ 160 w 1945"/>
                <a:gd name="T27" fmla="*/ 1497 h 2268"/>
                <a:gd name="T28" fmla="*/ 121 w 1945"/>
                <a:gd name="T29" fmla="*/ 1494 h 2268"/>
                <a:gd name="T30" fmla="*/ 178 w 1945"/>
                <a:gd name="T31" fmla="*/ 1433 h 2268"/>
                <a:gd name="T32" fmla="*/ 160 w 1945"/>
                <a:gd name="T33" fmla="*/ 1401 h 2268"/>
                <a:gd name="T34" fmla="*/ 179 w 1945"/>
                <a:gd name="T35" fmla="*/ 1362 h 2268"/>
                <a:gd name="T36" fmla="*/ 198 w 1945"/>
                <a:gd name="T37" fmla="*/ 1327 h 2268"/>
                <a:gd name="T38" fmla="*/ 164 w 1945"/>
                <a:gd name="T39" fmla="*/ 1345 h 2268"/>
                <a:gd name="T40" fmla="*/ 226 w 1945"/>
                <a:gd name="T41" fmla="*/ 1269 h 2268"/>
                <a:gd name="T42" fmla="*/ 191 w 1945"/>
                <a:gd name="T43" fmla="*/ 1251 h 2268"/>
                <a:gd name="T44" fmla="*/ 227 w 1945"/>
                <a:gd name="T45" fmla="*/ 1206 h 2268"/>
                <a:gd name="T46" fmla="*/ 234 w 1945"/>
                <a:gd name="T47" fmla="*/ 1166 h 2268"/>
                <a:gd name="T48" fmla="*/ 216 w 1945"/>
                <a:gd name="T49" fmla="*/ 1202 h 2268"/>
                <a:gd name="T50" fmla="*/ 270 w 1945"/>
                <a:gd name="T51" fmla="*/ 1108 h 2268"/>
                <a:gd name="T52" fmla="*/ 231 w 1945"/>
                <a:gd name="T53" fmla="*/ 1102 h 2268"/>
                <a:gd name="T54" fmla="*/ 282 w 1945"/>
                <a:gd name="T55" fmla="*/ 1046 h 2268"/>
                <a:gd name="T56" fmla="*/ 274 w 1945"/>
                <a:gd name="T57" fmla="*/ 1008 h 2268"/>
                <a:gd name="T58" fmla="*/ 266 w 1945"/>
                <a:gd name="T59" fmla="*/ 1049 h 2268"/>
                <a:gd name="T60" fmla="*/ 312 w 1945"/>
                <a:gd name="T61" fmla="*/ 941 h 2268"/>
                <a:gd name="T62" fmla="*/ 274 w 1945"/>
                <a:gd name="T63" fmla="*/ 948 h 2268"/>
                <a:gd name="T64" fmla="*/ 334 w 1945"/>
                <a:gd name="T65" fmla="*/ 881 h 2268"/>
                <a:gd name="T66" fmla="*/ 307 w 1945"/>
                <a:gd name="T67" fmla="*/ 854 h 2268"/>
                <a:gd name="T68" fmla="*/ 333 w 1945"/>
                <a:gd name="T69" fmla="*/ 813 h 2268"/>
                <a:gd name="T70" fmla="*/ 347 w 1945"/>
                <a:gd name="T71" fmla="*/ 776 h 2268"/>
                <a:gd name="T72" fmla="*/ 321 w 1945"/>
                <a:gd name="T73" fmla="*/ 803 h 2268"/>
                <a:gd name="T74" fmla="*/ 379 w 1945"/>
                <a:gd name="T75" fmla="*/ 720 h 2268"/>
                <a:gd name="T76" fmla="*/ 342 w 1945"/>
                <a:gd name="T77" fmla="*/ 705 h 2268"/>
                <a:gd name="T78" fmla="*/ 385 w 1945"/>
                <a:gd name="T79" fmla="*/ 656 h 2268"/>
                <a:gd name="T80" fmla="*/ 387 w 1945"/>
                <a:gd name="T81" fmla="*/ 617 h 2268"/>
                <a:gd name="T82" fmla="*/ 373 w 1945"/>
                <a:gd name="T83" fmla="*/ 655 h 2268"/>
                <a:gd name="T84" fmla="*/ 424 w 1945"/>
                <a:gd name="T85" fmla="*/ 556 h 2268"/>
                <a:gd name="T86" fmla="*/ 385 w 1945"/>
                <a:gd name="T87" fmla="*/ 552 h 2268"/>
                <a:gd name="T88" fmla="*/ 442 w 1945"/>
                <a:gd name="T89" fmla="*/ 492 h 2268"/>
                <a:gd name="T90" fmla="*/ 424 w 1945"/>
                <a:gd name="T91" fmla="*/ 460 h 2268"/>
                <a:gd name="T92" fmla="*/ 442 w 1945"/>
                <a:gd name="T93" fmla="*/ 421 h 2268"/>
                <a:gd name="T94" fmla="*/ 460 w 1945"/>
                <a:gd name="T95" fmla="*/ 386 h 2268"/>
                <a:gd name="T96" fmla="*/ 428 w 1945"/>
                <a:gd name="T97" fmla="*/ 404 h 2268"/>
                <a:gd name="T98" fmla="*/ 489 w 1945"/>
                <a:gd name="T99" fmla="*/ 329 h 2268"/>
                <a:gd name="T100" fmla="*/ 453 w 1945"/>
                <a:gd name="T101" fmla="*/ 310 h 2268"/>
                <a:gd name="T102" fmla="*/ 490 w 1945"/>
                <a:gd name="T103" fmla="*/ 265 h 2268"/>
                <a:gd name="T104" fmla="*/ 498 w 1945"/>
                <a:gd name="T105" fmla="*/ 225 h 2268"/>
                <a:gd name="T106" fmla="*/ 479 w 1945"/>
                <a:gd name="T107" fmla="*/ 260 h 2268"/>
                <a:gd name="T108" fmla="*/ 534 w 1945"/>
                <a:gd name="T109" fmla="*/ 167 h 2268"/>
                <a:gd name="T110" fmla="*/ 494 w 1945"/>
                <a:gd name="T111" fmla="*/ 161 h 2268"/>
                <a:gd name="T112" fmla="*/ 546 w 1945"/>
                <a:gd name="T113" fmla="*/ 105 h 2268"/>
                <a:gd name="T114" fmla="*/ 537 w 1945"/>
                <a:gd name="T115" fmla="*/ 67 h 2268"/>
                <a:gd name="T116" fmla="*/ 530 w 1945"/>
                <a:gd name="T117" fmla="*/ 106 h 2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5" h="2268">
                  <a:moveTo>
                    <a:pt x="543" y="1"/>
                  </a:moveTo>
                  <a:lnTo>
                    <a:pt x="1928" y="388"/>
                  </a:lnTo>
                  <a:lnTo>
                    <a:pt x="1928" y="388"/>
                  </a:lnTo>
                  <a:lnTo>
                    <a:pt x="1932" y="391"/>
                  </a:lnTo>
                  <a:lnTo>
                    <a:pt x="1936" y="394"/>
                  </a:lnTo>
                  <a:lnTo>
                    <a:pt x="1940" y="396"/>
                  </a:lnTo>
                  <a:lnTo>
                    <a:pt x="1942" y="400"/>
                  </a:lnTo>
                  <a:lnTo>
                    <a:pt x="1943" y="404"/>
                  </a:lnTo>
                  <a:lnTo>
                    <a:pt x="1945" y="409"/>
                  </a:lnTo>
                  <a:lnTo>
                    <a:pt x="1945" y="413"/>
                  </a:lnTo>
                  <a:lnTo>
                    <a:pt x="1945" y="418"/>
                  </a:lnTo>
                  <a:lnTo>
                    <a:pt x="1432" y="2251"/>
                  </a:lnTo>
                  <a:lnTo>
                    <a:pt x="1432" y="2251"/>
                  </a:lnTo>
                  <a:lnTo>
                    <a:pt x="1430" y="2255"/>
                  </a:lnTo>
                  <a:lnTo>
                    <a:pt x="1428" y="2259"/>
                  </a:lnTo>
                  <a:lnTo>
                    <a:pt x="1424" y="2262"/>
                  </a:lnTo>
                  <a:lnTo>
                    <a:pt x="1420" y="2265"/>
                  </a:lnTo>
                  <a:lnTo>
                    <a:pt x="1416" y="2266"/>
                  </a:lnTo>
                  <a:lnTo>
                    <a:pt x="1412" y="2268"/>
                  </a:lnTo>
                  <a:lnTo>
                    <a:pt x="1407" y="2268"/>
                  </a:lnTo>
                  <a:lnTo>
                    <a:pt x="1402" y="2266"/>
                  </a:lnTo>
                  <a:lnTo>
                    <a:pt x="17" y="1879"/>
                  </a:lnTo>
                  <a:lnTo>
                    <a:pt x="17" y="1879"/>
                  </a:lnTo>
                  <a:lnTo>
                    <a:pt x="13" y="1876"/>
                  </a:lnTo>
                  <a:lnTo>
                    <a:pt x="9" y="1874"/>
                  </a:lnTo>
                  <a:lnTo>
                    <a:pt x="5" y="1871"/>
                  </a:lnTo>
                  <a:lnTo>
                    <a:pt x="3" y="1867"/>
                  </a:lnTo>
                  <a:lnTo>
                    <a:pt x="1" y="1863"/>
                  </a:lnTo>
                  <a:lnTo>
                    <a:pt x="0" y="1858"/>
                  </a:lnTo>
                  <a:lnTo>
                    <a:pt x="0" y="1854"/>
                  </a:lnTo>
                  <a:lnTo>
                    <a:pt x="1" y="1849"/>
                  </a:lnTo>
                  <a:lnTo>
                    <a:pt x="515" y="17"/>
                  </a:lnTo>
                  <a:lnTo>
                    <a:pt x="515" y="17"/>
                  </a:lnTo>
                  <a:lnTo>
                    <a:pt x="516" y="13"/>
                  </a:lnTo>
                  <a:lnTo>
                    <a:pt x="518" y="9"/>
                  </a:lnTo>
                  <a:lnTo>
                    <a:pt x="521" y="5"/>
                  </a:lnTo>
                  <a:lnTo>
                    <a:pt x="525" y="4"/>
                  </a:lnTo>
                  <a:lnTo>
                    <a:pt x="529" y="1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3" y="1"/>
                  </a:lnTo>
                  <a:close/>
                  <a:moveTo>
                    <a:pt x="47" y="1832"/>
                  </a:moveTo>
                  <a:lnTo>
                    <a:pt x="47" y="1832"/>
                  </a:lnTo>
                  <a:lnTo>
                    <a:pt x="51" y="1834"/>
                  </a:lnTo>
                  <a:lnTo>
                    <a:pt x="55" y="1834"/>
                  </a:lnTo>
                  <a:lnTo>
                    <a:pt x="63" y="1831"/>
                  </a:lnTo>
                  <a:lnTo>
                    <a:pt x="69" y="1826"/>
                  </a:lnTo>
                  <a:lnTo>
                    <a:pt x="70" y="1822"/>
                  </a:lnTo>
                  <a:lnTo>
                    <a:pt x="72" y="1818"/>
                  </a:lnTo>
                  <a:lnTo>
                    <a:pt x="72" y="1818"/>
                  </a:lnTo>
                  <a:lnTo>
                    <a:pt x="73" y="1814"/>
                  </a:lnTo>
                  <a:lnTo>
                    <a:pt x="73" y="1810"/>
                  </a:lnTo>
                  <a:lnTo>
                    <a:pt x="70" y="1804"/>
                  </a:lnTo>
                  <a:lnTo>
                    <a:pt x="65" y="1797"/>
                  </a:lnTo>
                  <a:lnTo>
                    <a:pt x="63" y="1795"/>
                  </a:lnTo>
                  <a:lnTo>
                    <a:pt x="59" y="1793"/>
                  </a:lnTo>
                  <a:lnTo>
                    <a:pt x="59" y="1793"/>
                  </a:lnTo>
                  <a:lnTo>
                    <a:pt x="55" y="1793"/>
                  </a:lnTo>
                  <a:lnTo>
                    <a:pt x="51" y="1793"/>
                  </a:lnTo>
                  <a:lnTo>
                    <a:pt x="43" y="1796"/>
                  </a:lnTo>
                  <a:lnTo>
                    <a:pt x="37" y="1800"/>
                  </a:lnTo>
                  <a:lnTo>
                    <a:pt x="35" y="1804"/>
                  </a:lnTo>
                  <a:lnTo>
                    <a:pt x="34" y="1808"/>
                  </a:lnTo>
                  <a:lnTo>
                    <a:pt x="34" y="1808"/>
                  </a:lnTo>
                  <a:lnTo>
                    <a:pt x="33" y="1811"/>
                  </a:lnTo>
                  <a:lnTo>
                    <a:pt x="33" y="1815"/>
                  </a:lnTo>
                  <a:lnTo>
                    <a:pt x="35" y="1823"/>
                  </a:lnTo>
                  <a:lnTo>
                    <a:pt x="40" y="1828"/>
                  </a:lnTo>
                  <a:lnTo>
                    <a:pt x="43" y="1831"/>
                  </a:lnTo>
                  <a:lnTo>
                    <a:pt x="47" y="1832"/>
                  </a:lnTo>
                  <a:close/>
                  <a:moveTo>
                    <a:pt x="69" y="1754"/>
                  </a:moveTo>
                  <a:lnTo>
                    <a:pt x="69" y="1754"/>
                  </a:lnTo>
                  <a:lnTo>
                    <a:pt x="73" y="1754"/>
                  </a:lnTo>
                  <a:lnTo>
                    <a:pt x="77" y="1754"/>
                  </a:lnTo>
                  <a:lnTo>
                    <a:pt x="85" y="1752"/>
                  </a:lnTo>
                  <a:lnTo>
                    <a:pt x="90" y="1746"/>
                  </a:lnTo>
                  <a:lnTo>
                    <a:pt x="92" y="1744"/>
                  </a:lnTo>
                  <a:lnTo>
                    <a:pt x="94" y="1740"/>
                  </a:lnTo>
                  <a:lnTo>
                    <a:pt x="94" y="1740"/>
                  </a:lnTo>
                  <a:lnTo>
                    <a:pt x="95" y="1736"/>
                  </a:lnTo>
                  <a:lnTo>
                    <a:pt x="95" y="1732"/>
                  </a:lnTo>
                  <a:lnTo>
                    <a:pt x="92" y="1724"/>
                  </a:lnTo>
                  <a:lnTo>
                    <a:pt x="87" y="1719"/>
                  </a:lnTo>
                  <a:lnTo>
                    <a:pt x="83" y="1717"/>
                  </a:lnTo>
                  <a:lnTo>
                    <a:pt x="81" y="1715"/>
                  </a:lnTo>
                  <a:lnTo>
                    <a:pt x="81" y="1715"/>
                  </a:lnTo>
                  <a:lnTo>
                    <a:pt x="75" y="1714"/>
                  </a:lnTo>
                  <a:lnTo>
                    <a:pt x="72" y="1714"/>
                  </a:lnTo>
                  <a:lnTo>
                    <a:pt x="65" y="1717"/>
                  </a:lnTo>
                  <a:lnTo>
                    <a:pt x="59" y="1722"/>
                  </a:lnTo>
                  <a:lnTo>
                    <a:pt x="57" y="1726"/>
                  </a:lnTo>
                  <a:lnTo>
                    <a:pt x="55" y="1730"/>
                  </a:lnTo>
                  <a:lnTo>
                    <a:pt x="55" y="1730"/>
                  </a:lnTo>
                  <a:lnTo>
                    <a:pt x="55" y="1733"/>
                  </a:lnTo>
                  <a:lnTo>
                    <a:pt x="55" y="1737"/>
                  </a:lnTo>
                  <a:lnTo>
                    <a:pt x="57" y="1744"/>
                  </a:lnTo>
                  <a:lnTo>
                    <a:pt x="63" y="1750"/>
                  </a:lnTo>
                  <a:lnTo>
                    <a:pt x="65" y="1753"/>
                  </a:lnTo>
                  <a:lnTo>
                    <a:pt x="69" y="1754"/>
                  </a:lnTo>
                  <a:close/>
                  <a:moveTo>
                    <a:pt x="91" y="1675"/>
                  </a:moveTo>
                  <a:lnTo>
                    <a:pt x="91" y="1675"/>
                  </a:lnTo>
                  <a:lnTo>
                    <a:pt x="95" y="1676"/>
                  </a:lnTo>
                  <a:lnTo>
                    <a:pt x="99" y="1676"/>
                  </a:lnTo>
                  <a:lnTo>
                    <a:pt x="107" y="1674"/>
                  </a:lnTo>
                  <a:lnTo>
                    <a:pt x="112" y="1668"/>
                  </a:lnTo>
                  <a:lnTo>
                    <a:pt x="114" y="1666"/>
                  </a:lnTo>
                  <a:lnTo>
                    <a:pt x="116" y="1662"/>
                  </a:lnTo>
                  <a:lnTo>
                    <a:pt x="116" y="1662"/>
                  </a:lnTo>
                  <a:lnTo>
                    <a:pt x="117" y="1658"/>
                  </a:lnTo>
                  <a:lnTo>
                    <a:pt x="117" y="1653"/>
                  </a:lnTo>
                  <a:lnTo>
                    <a:pt x="114" y="1646"/>
                  </a:lnTo>
                  <a:lnTo>
                    <a:pt x="109" y="1640"/>
                  </a:lnTo>
                  <a:lnTo>
                    <a:pt x="105" y="1639"/>
                  </a:lnTo>
                  <a:lnTo>
                    <a:pt x="101" y="1637"/>
                  </a:lnTo>
                  <a:lnTo>
                    <a:pt x="101" y="1637"/>
                  </a:lnTo>
                  <a:lnTo>
                    <a:pt x="98" y="1636"/>
                  </a:lnTo>
                  <a:lnTo>
                    <a:pt x="94" y="1636"/>
                  </a:lnTo>
                  <a:lnTo>
                    <a:pt x="87" y="1639"/>
                  </a:lnTo>
                  <a:lnTo>
                    <a:pt x="81" y="1644"/>
                  </a:lnTo>
                  <a:lnTo>
                    <a:pt x="78" y="1646"/>
                  </a:lnTo>
                  <a:lnTo>
                    <a:pt x="77" y="1650"/>
                  </a:lnTo>
                  <a:lnTo>
                    <a:pt x="77" y="1650"/>
                  </a:lnTo>
                  <a:lnTo>
                    <a:pt x="77" y="1654"/>
                  </a:lnTo>
                  <a:lnTo>
                    <a:pt x="77" y="1658"/>
                  </a:lnTo>
                  <a:lnTo>
                    <a:pt x="79" y="1666"/>
                  </a:lnTo>
                  <a:lnTo>
                    <a:pt x="85" y="1672"/>
                  </a:lnTo>
                  <a:lnTo>
                    <a:pt x="87" y="1674"/>
                  </a:lnTo>
                  <a:lnTo>
                    <a:pt x="91" y="1675"/>
                  </a:lnTo>
                  <a:close/>
                  <a:moveTo>
                    <a:pt x="113" y="1597"/>
                  </a:moveTo>
                  <a:lnTo>
                    <a:pt x="113" y="1597"/>
                  </a:lnTo>
                  <a:lnTo>
                    <a:pt x="117" y="1598"/>
                  </a:lnTo>
                  <a:lnTo>
                    <a:pt x="121" y="1597"/>
                  </a:lnTo>
                  <a:lnTo>
                    <a:pt x="129" y="1596"/>
                  </a:lnTo>
                  <a:lnTo>
                    <a:pt x="134" y="1590"/>
                  </a:lnTo>
                  <a:lnTo>
                    <a:pt x="137" y="1587"/>
                  </a:lnTo>
                  <a:lnTo>
                    <a:pt x="138" y="1583"/>
                  </a:lnTo>
                  <a:lnTo>
                    <a:pt x="138" y="1583"/>
                  </a:lnTo>
                  <a:lnTo>
                    <a:pt x="139" y="1579"/>
                  </a:lnTo>
                  <a:lnTo>
                    <a:pt x="139" y="1575"/>
                  </a:lnTo>
                  <a:lnTo>
                    <a:pt x="137" y="1568"/>
                  </a:lnTo>
                  <a:lnTo>
                    <a:pt x="131" y="1562"/>
                  </a:lnTo>
                  <a:lnTo>
                    <a:pt x="127" y="1559"/>
                  </a:lnTo>
                  <a:lnTo>
                    <a:pt x="124" y="1558"/>
                  </a:lnTo>
                  <a:lnTo>
                    <a:pt x="124" y="1558"/>
                  </a:lnTo>
                  <a:lnTo>
                    <a:pt x="120" y="1558"/>
                  </a:lnTo>
                  <a:lnTo>
                    <a:pt x="116" y="1558"/>
                  </a:lnTo>
                  <a:lnTo>
                    <a:pt x="109" y="1561"/>
                  </a:lnTo>
                  <a:lnTo>
                    <a:pt x="103" y="1565"/>
                  </a:lnTo>
                  <a:lnTo>
                    <a:pt x="100" y="1568"/>
                  </a:lnTo>
                  <a:lnTo>
                    <a:pt x="99" y="1572"/>
                  </a:lnTo>
                  <a:lnTo>
                    <a:pt x="99" y="1572"/>
                  </a:lnTo>
                  <a:lnTo>
                    <a:pt x="99" y="1576"/>
                  </a:lnTo>
                  <a:lnTo>
                    <a:pt x="99" y="1580"/>
                  </a:lnTo>
                  <a:lnTo>
                    <a:pt x="101" y="1588"/>
                  </a:lnTo>
                  <a:lnTo>
                    <a:pt x="105" y="1593"/>
                  </a:lnTo>
                  <a:lnTo>
                    <a:pt x="109" y="1596"/>
                  </a:lnTo>
                  <a:lnTo>
                    <a:pt x="113" y="1597"/>
                  </a:lnTo>
                  <a:close/>
                  <a:moveTo>
                    <a:pt x="135" y="1519"/>
                  </a:moveTo>
                  <a:lnTo>
                    <a:pt x="135" y="1519"/>
                  </a:lnTo>
                  <a:lnTo>
                    <a:pt x="139" y="1519"/>
                  </a:lnTo>
                  <a:lnTo>
                    <a:pt x="143" y="1519"/>
                  </a:lnTo>
                  <a:lnTo>
                    <a:pt x="151" y="1516"/>
                  </a:lnTo>
                  <a:lnTo>
                    <a:pt x="156" y="1511"/>
                  </a:lnTo>
                  <a:lnTo>
                    <a:pt x="159" y="1509"/>
                  </a:lnTo>
                  <a:lnTo>
                    <a:pt x="160" y="1505"/>
                  </a:lnTo>
                  <a:lnTo>
                    <a:pt x="160" y="1505"/>
                  </a:lnTo>
                  <a:lnTo>
                    <a:pt x="161" y="1501"/>
                  </a:lnTo>
                  <a:lnTo>
                    <a:pt x="160" y="1497"/>
                  </a:lnTo>
                  <a:lnTo>
                    <a:pt x="159" y="1489"/>
                  </a:lnTo>
                  <a:lnTo>
                    <a:pt x="153" y="1484"/>
                  </a:lnTo>
                  <a:lnTo>
                    <a:pt x="150" y="1481"/>
                  </a:lnTo>
                  <a:lnTo>
                    <a:pt x="146" y="1480"/>
                  </a:lnTo>
                  <a:lnTo>
                    <a:pt x="146" y="1480"/>
                  </a:lnTo>
                  <a:lnTo>
                    <a:pt x="142" y="1479"/>
                  </a:lnTo>
                  <a:lnTo>
                    <a:pt x="138" y="1479"/>
                  </a:lnTo>
                  <a:lnTo>
                    <a:pt x="130" y="1481"/>
                  </a:lnTo>
                  <a:lnTo>
                    <a:pt x="125" y="1487"/>
                  </a:lnTo>
                  <a:lnTo>
                    <a:pt x="122" y="1490"/>
                  </a:lnTo>
                  <a:lnTo>
                    <a:pt x="121" y="1494"/>
                  </a:lnTo>
                  <a:lnTo>
                    <a:pt x="121" y="1494"/>
                  </a:lnTo>
                  <a:lnTo>
                    <a:pt x="121" y="1498"/>
                  </a:lnTo>
                  <a:lnTo>
                    <a:pt x="121" y="1502"/>
                  </a:lnTo>
                  <a:lnTo>
                    <a:pt x="124" y="1509"/>
                  </a:lnTo>
                  <a:lnTo>
                    <a:pt x="127" y="1515"/>
                  </a:lnTo>
                  <a:lnTo>
                    <a:pt x="131" y="1518"/>
                  </a:lnTo>
                  <a:lnTo>
                    <a:pt x="135" y="1519"/>
                  </a:lnTo>
                  <a:close/>
                  <a:moveTo>
                    <a:pt x="157" y="1440"/>
                  </a:moveTo>
                  <a:lnTo>
                    <a:pt x="157" y="1440"/>
                  </a:lnTo>
                  <a:lnTo>
                    <a:pt x="161" y="1441"/>
                  </a:lnTo>
                  <a:lnTo>
                    <a:pt x="165" y="1441"/>
                  </a:lnTo>
                  <a:lnTo>
                    <a:pt x="173" y="1438"/>
                  </a:lnTo>
                  <a:lnTo>
                    <a:pt x="178" y="1433"/>
                  </a:lnTo>
                  <a:lnTo>
                    <a:pt x="181" y="1431"/>
                  </a:lnTo>
                  <a:lnTo>
                    <a:pt x="182" y="1427"/>
                  </a:lnTo>
                  <a:lnTo>
                    <a:pt x="182" y="1427"/>
                  </a:lnTo>
                  <a:lnTo>
                    <a:pt x="182" y="1422"/>
                  </a:lnTo>
                  <a:lnTo>
                    <a:pt x="182" y="1418"/>
                  </a:lnTo>
                  <a:lnTo>
                    <a:pt x="179" y="1411"/>
                  </a:lnTo>
                  <a:lnTo>
                    <a:pt x="176" y="1405"/>
                  </a:lnTo>
                  <a:lnTo>
                    <a:pt x="172" y="1403"/>
                  </a:lnTo>
                  <a:lnTo>
                    <a:pt x="168" y="1401"/>
                  </a:lnTo>
                  <a:lnTo>
                    <a:pt x="168" y="1401"/>
                  </a:lnTo>
                  <a:lnTo>
                    <a:pt x="164" y="1401"/>
                  </a:lnTo>
                  <a:lnTo>
                    <a:pt x="160" y="1401"/>
                  </a:lnTo>
                  <a:lnTo>
                    <a:pt x="152" y="1403"/>
                  </a:lnTo>
                  <a:lnTo>
                    <a:pt x="147" y="1409"/>
                  </a:lnTo>
                  <a:lnTo>
                    <a:pt x="144" y="1411"/>
                  </a:lnTo>
                  <a:lnTo>
                    <a:pt x="143" y="1415"/>
                  </a:lnTo>
                  <a:lnTo>
                    <a:pt x="143" y="1415"/>
                  </a:lnTo>
                  <a:lnTo>
                    <a:pt x="142" y="1419"/>
                  </a:lnTo>
                  <a:lnTo>
                    <a:pt x="143" y="1423"/>
                  </a:lnTo>
                  <a:lnTo>
                    <a:pt x="144" y="1431"/>
                  </a:lnTo>
                  <a:lnTo>
                    <a:pt x="150" y="1437"/>
                  </a:lnTo>
                  <a:lnTo>
                    <a:pt x="153" y="1438"/>
                  </a:lnTo>
                  <a:lnTo>
                    <a:pt x="157" y="1440"/>
                  </a:lnTo>
                  <a:close/>
                  <a:moveTo>
                    <a:pt x="179" y="1362"/>
                  </a:moveTo>
                  <a:lnTo>
                    <a:pt x="179" y="1362"/>
                  </a:lnTo>
                  <a:lnTo>
                    <a:pt x="183" y="1363"/>
                  </a:lnTo>
                  <a:lnTo>
                    <a:pt x="187" y="1362"/>
                  </a:lnTo>
                  <a:lnTo>
                    <a:pt x="194" y="1360"/>
                  </a:lnTo>
                  <a:lnTo>
                    <a:pt x="200" y="1355"/>
                  </a:lnTo>
                  <a:lnTo>
                    <a:pt x="203" y="1351"/>
                  </a:lnTo>
                  <a:lnTo>
                    <a:pt x="204" y="1347"/>
                  </a:lnTo>
                  <a:lnTo>
                    <a:pt x="204" y="1347"/>
                  </a:lnTo>
                  <a:lnTo>
                    <a:pt x="204" y="1344"/>
                  </a:lnTo>
                  <a:lnTo>
                    <a:pt x="204" y="1340"/>
                  </a:lnTo>
                  <a:lnTo>
                    <a:pt x="201" y="1332"/>
                  </a:lnTo>
                  <a:lnTo>
                    <a:pt x="198" y="1327"/>
                  </a:lnTo>
                  <a:lnTo>
                    <a:pt x="194" y="1324"/>
                  </a:lnTo>
                  <a:lnTo>
                    <a:pt x="190" y="1323"/>
                  </a:lnTo>
                  <a:lnTo>
                    <a:pt x="190" y="1323"/>
                  </a:lnTo>
                  <a:lnTo>
                    <a:pt x="186" y="1323"/>
                  </a:lnTo>
                  <a:lnTo>
                    <a:pt x="182" y="1323"/>
                  </a:lnTo>
                  <a:lnTo>
                    <a:pt x="174" y="1325"/>
                  </a:lnTo>
                  <a:lnTo>
                    <a:pt x="169" y="1329"/>
                  </a:lnTo>
                  <a:lnTo>
                    <a:pt x="166" y="1333"/>
                  </a:lnTo>
                  <a:lnTo>
                    <a:pt x="165" y="1337"/>
                  </a:lnTo>
                  <a:lnTo>
                    <a:pt x="165" y="1337"/>
                  </a:lnTo>
                  <a:lnTo>
                    <a:pt x="164" y="1341"/>
                  </a:lnTo>
                  <a:lnTo>
                    <a:pt x="164" y="1345"/>
                  </a:lnTo>
                  <a:lnTo>
                    <a:pt x="166" y="1353"/>
                  </a:lnTo>
                  <a:lnTo>
                    <a:pt x="172" y="1358"/>
                  </a:lnTo>
                  <a:lnTo>
                    <a:pt x="176" y="1360"/>
                  </a:lnTo>
                  <a:lnTo>
                    <a:pt x="179" y="1362"/>
                  </a:lnTo>
                  <a:close/>
                  <a:moveTo>
                    <a:pt x="201" y="1284"/>
                  </a:moveTo>
                  <a:lnTo>
                    <a:pt x="201" y="1284"/>
                  </a:lnTo>
                  <a:lnTo>
                    <a:pt x="205" y="1284"/>
                  </a:lnTo>
                  <a:lnTo>
                    <a:pt x="209" y="1284"/>
                  </a:lnTo>
                  <a:lnTo>
                    <a:pt x="216" y="1281"/>
                  </a:lnTo>
                  <a:lnTo>
                    <a:pt x="222" y="1276"/>
                  </a:lnTo>
                  <a:lnTo>
                    <a:pt x="225" y="1273"/>
                  </a:lnTo>
                  <a:lnTo>
                    <a:pt x="226" y="1269"/>
                  </a:lnTo>
                  <a:lnTo>
                    <a:pt x="226" y="1269"/>
                  </a:lnTo>
                  <a:lnTo>
                    <a:pt x="226" y="1266"/>
                  </a:lnTo>
                  <a:lnTo>
                    <a:pt x="226" y="1262"/>
                  </a:lnTo>
                  <a:lnTo>
                    <a:pt x="224" y="1254"/>
                  </a:lnTo>
                  <a:lnTo>
                    <a:pt x="218" y="1249"/>
                  </a:lnTo>
                  <a:lnTo>
                    <a:pt x="216" y="1246"/>
                  </a:lnTo>
                  <a:lnTo>
                    <a:pt x="212" y="1245"/>
                  </a:lnTo>
                  <a:lnTo>
                    <a:pt x="212" y="1245"/>
                  </a:lnTo>
                  <a:lnTo>
                    <a:pt x="208" y="1243"/>
                  </a:lnTo>
                  <a:lnTo>
                    <a:pt x="204" y="1243"/>
                  </a:lnTo>
                  <a:lnTo>
                    <a:pt x="196" y="1246"/>
                  </a:lnTo>
                  <a:lnTo>
                    <a:pt x="191" y="1251"/>
                  </a:lnTo>
                  <a:lnTo>
                    <a:pt x="189" y="1255"/>
                  </a:lnTo>
                  <a:lnTo>
                    <a:pt x="187" y="1259"/>
                  </a:lnTo>
                  <a:lnTo>
                    <a:pt x="187" y="1259"/>
                  </a:lnTo>
                  <a:lnTo>
                    <a:pt x="186" y="1263"/>
                  </a:lnTo>
                  <a:lnTo>
                    <a:pt x="186" y="1267"/>
                  </a:lnTo>
                  <a:lnTo>
                    <a:pt x="189" y="1273"/>
                  </a:lnTo>
                  <a:lnTo>
                    <a:pt x="194" y="1280"/>
                  </a:lnTo>
                  <a:lnTo>
                    <a:pt x="198" y="1282"/>
                  </a:lnTo>
                  <a:lnTo>
                    <a:pt x="201" y="1284"/>
                  </a:lnTo>
                  <a:close/>
                  <a:moveTo>
                    <a:pt x="222" y="1205"/>
                  </a:moveTo>
                  <a:lnTo>
                    <a:pt x="222" y="1205"/>
                  </a:lnTo>
                  <a:lnTo>
                    <a:pt x="227" y="1206"/>
                  </a:lnTo>
                  <a:lnTo>
                    <a:pt x="231" y="1206"/>
                  </a:lnTo>
                  <a:lnTo>
                    <a:pt x="238" y="1203"/>
                  </a:lnTo>
                  <a:lnTo>
                    <a:pt x="244" y="1198"/>
                  </a:lnTo>
                  <a:lnTo>
                    <a:pt x="246" y="1194"/>
                  </a:lnTo>
                  <a:lnTo>
                    <a:pt x="248" y="1192"/>
                  </a:lnTo>
                  <a:lnTo>
                    <a:pt x="248" y="1192"/>
                  </a:lnTo>
                  <a:lnTo>
                    <a:pt x="248" y="1186"/>
                  </a:lnTo>
                  <a:lnTo>
                    <a:pt x="248" y="1182"/>
                  </a:lnTo>
                  <a:lnTo>
                    <a:pt x="246" y="1176"/>
                  </a:lnTo>
                  <a:lnTo>
                    <a:pt x="240" y="1169"/>
                  </a:lnTo>
                  <a:lnTo>
                    <a:pt x="238" y="1168"/>
                  </a:lnTo>
                  <a:lnTo>
                    <a:pt x="234" y="1166"/>
                  </a:lnTo>
                  <a:lnTo>
                    <a:pt x="234" y="1166"/>
                  </a:lnTo>
                  <a:lnTo>
                    <a:pt x="230" y="1166"/>
                  </a:lnTo>
                  <a:lnTo>
                    <a:pt x="226" y="1166"/>
                  </a:lnTo>
                  <a:lnTo>
                    <a:pt x="218" y="1168"/>
                  </a:lnTo>
                  <a:lnTo>
                    <a:pt x="213" y="1173"/>
                  </a:lnTo>
                  <a:lnTo>
                    <a:pt x="211" y="1176"/>
                  </a:lnTo>
                  <a:lnTo>
                    <a:pt x="209" y="1180"/>
                  </a:lnTo>
                  <a:lnTo>
                    <a:pt x="209" y="1180"/>
                  </a:lnTo>
                  <a:lnTo>
                    <a:pt x="208" y="1184"/>
                  </a:lnTo>
                  <a:lnTo>
                    <a:pt x="208" y="1188"/>
                  </a:lnTo>
                  <a:lnTo>
                    <a:pt x="211" y="1195"/>
                  </a:lnTo>
                  <a:lnTo>
                    <a:pt x="216" y="1202"/>
                  </a:lnTo>
                  <a:lnTo>
                    <a:pt x="220" y="1203"/>
                  </a:lnTo>
                  <a:lnTo>
                    <a:pt x="222" y="1205"/>
                  </a:lnTo>
                  <a:close/>
                  <a:moveTo>
                    <a:pt x="244" y="1127"/>
                  </a:moveTo>
                  <a:lnTo>
                    <a:pt x="244" y="1127"/>
                  </a:lnTo>
                  <a:lnTo>
                    <a:pt x="248" y="1128"/>
                  </a:lnTo>
                  <a:lnTo>
                    <a:pt x="252" y="1127"/>
                  </a:lnTo>
                  <a:lnTo>
                    <a:pt x="260" y="1125"/>
                  </a:lnTo>
                  <a:lnTo>
                    <a:pt x="266" y="1120"/>
                  </a:lnTo>
                  <a:lnTo>
                    <a:pt x="268" y="1116"/>
                  </a:lnTo>
                  <a:lnTo>
                    <a:pt x="269" y="1112"/>
                  </a:lnTo>
                  <a:lnTo>
                    <a:pt x="269" y="1112"/>
                  </a:lnTo>
                  <a:lnTo>
                    <a:pt x="270" y="1108"/>
                  </a:lnTo>
                  <a:lnTo>
                    <a:pt x="270" y="1104"/>
                  </a:lnTo>
                  <a:lnTo>
                    <a:pt x="268" y="1097"/>
                  </a:lnTo>
                  <a:lnTo>
                    <a:pt x="263" y="1091"/>
                  </a:lnTo>
                  <a:lnTo>
                    <a:pt x="260" y="1089"/>
                  </a:lnTo>
                  <a:lnTo>
                    <a:pt x="256" y="1088"/>
                  </a:lnTo>
                  <a:lnTo>
                    <a:pt x="256" y="1088"/>
                  </a:lnTo>
                  <a:lnTo>
                    <a:pt x="252" y="1088"/>
                  </a:lnTo>
                  <a:lnTo>
                    <a:pt x="248" y="1088"/>
                  </a:lnTo>
                  <a:lnTo>
                    <a:pt x="240" y="1090"/>
                  </a:lnTo>
                  <a:lnTo>
                    <a:pt x="234" y="1094"/>
                  </a:lnTo>
                  <a:lnTo>
                    <a:pt x="233" y="1098"/>
                  </a:lnTo>
                  <a:lnTo>
                    <a:pt x="231" y="1102"/>
                  </a:lnTo>
                  <a:lnTo>
                    <a:pt x="231" y="1102"/>
                  </a:lnTo>
                  <a:lnTo>
                    <a:pt x="230" y="1106"/>
                  </a:lnTo>
                  <a:lnTo>
                    <a:pt x="230" y="1110"/>
                  </a:lnTo>
                  <a:lnTo>
                    <a:pt x="233" y="1117"/>
                  </a:lnTo>
                  <a:lnTo>
                    <a:pt x="238" y="1123"/>
                  </a:lnTo>
                  <a:lnTo>
                    <a:pt x="240" y="1125"/>
                  </a:lnTo>
                  <a:lnTo>
                    <a:pt x="244" y="1127"/>
                  </a:lnTo>
                  <a:close/>
                  <a:moveTo>
                    <a:pt x="266" y="1049"/>
                  </a:moveTo>
                  <a:lnTo>
                    <a:pt x="266" y="1049"/>
                  </a:lnTo>
                  <a:lnTo>
                    <a:pt x="270" y="1049"/>
                  </a:lnTo>
                  <a:lnTo>
                    <a:pt x="274" y="1049"/>
                  </a:lnTo>
                  <a:lnTo>
                    <a:pt x="282" y="1046"/>
                  </a:lnTo>
                  <a:lnTo>
                    <a:pt x="289" y="1041"/>
                  </a:lnTo>
                  <a:lnTo>
                    <a:pt x="290" y="1038"/>
                  </a:lnTo>
                  <a:lnTo>
                    <a:pt x="291" y="1034"/>
                  </a:lnTo>
                  <a:lnTo>
                    <a:pt x="291" y="1034"/>
                  </a:lnTo>
                  <a:lnTo>
                    <a:pt x="292" y="1030"/>
                  </a:lnTo>
                  <a:lnTo>
                    <a:pt x="292" y="1026"/>
                  </a:lnTo>
                  <a:lnTo>
                    <a:pt x="290" y="1019"/>
                  </a:lnTo>
                  <a:lnTo>
                    <a:pt x="285" y="1013"/>
                  </a:lnTo>
                  <a:lnTo>
                    <a:pt x="282" y="1011"/>
                  </a:lnTo>
                  <a:lnTo>
                    <a:pt x="278" y="1010"/>
                  </a:lnTo>
                  <a:lnTo>
                    <a:pt x="278" y="1010"/>
                  </a:lnTo>
                  <a:lnTo>
                    <a:pt x="274" y="1008"/>
                  </a:lnTo>
                  <a:lnTo>
                    <a:pt x="269" y="1008"/>
                  </a:lnTo>
                  <a:lnTo>
                    <a:pt x="263" y="1011"/>
                  </a:lnTo>
                  <a:lnTo>
                    <a:pt x="256" y="1016"/>
                  </a:lnTo>
                  <a:lnTo>
                    <a:pt x="255" y="1020"/>
                  </a:lnTo>
                  <a:lnTo>
                    <a:pt x="253" y="1024"/>
                  </a:lnTo>
                  <a:lnTo>
                    <a:pt x="253" y="1024"/>
                  </a:lnTo>
                  <a:lnTo>
                    <a:pt x="252" y="1028"/>
                  </a:lnTo>
                  <a:lnTo>
                    <a:pt x="252" y="1032"/>
                  </a:lnTo>
                  <a:lnTo>
                    <a:pt x="255" y="1038"/>
                  </a:lnTo>
                  <a:lnTo>
                    <a:pt x="260" y="1045"/>
                  </a:lnTo>
                  <a:lnTo>
                    <a:pt x="263" y="1046"/>
                  </a:lnTo>
                  <a:lnTo>
                    <a:pt x="266" y="1049"/>
                  </a:lnTo>
                  <a:close/>
                  <a:moveTo>
                    <a:pt x="289" y="969"/>
                  </a:moveTo>
                  <a:lnTo>
                    <a:pt x="289" y="969"/>
                  </a:lnTo>
                  <a:lnTo>
                    <a:pt x="292" y="971"/>
                  </a:lnTo>
                  <a:lnTo>
                    <a:pt x="296" y="971"/>
                  </a:lnTo>
                  <a:lnTo>
                    <a:pt x="304" y="968"/>
                  </a:lnTo>
                  <a:lnTo>
                    <a:pt x="309" y="963"/>
                  </a:lnTo>
                  <a:lnTo>
                    <a:pt x="312" y="959"/>
                  </a:lnTo>
                  <a:lnTo>
                    <a:pt x="313" y="956"/>
                  </a:lnTo>
                  <a:lnTo>
                    <a:pt x="313" y="956"/>
                  </a:lnTo>
                  <a:lnTo>
                    <a:pt x="315" y="951"/>
                  </a:lnTo>
                  <a:lnTo>
                    <a:pt x="315" y="947"/>
                  </a:lnTo>
                  <a:lnTo>
                    <a:pt x="312" y="941"/>
                  </a:lnTo>
                  <a:lnTo>
                    <a:pt x="307" y="934"/>
                  </a:lnTo>
                  <a:lnTo>
                    <a:pt x="303" y="933"/>
                  </a:lnTo>
                  <a:lnTo>
                    <a:pt x="300" y="930"/>
                  </a:lnTo>
                  <a:lnTo>
                    <a:pt x="300" y="930"/>
                  </a:lnTo>
                  <a:lnTo>
                    <a:pt x="295" y="930"/>
                  </a:lnTo>
                  <a:lnTo>
                    <a:pt x="291" y="930"/>
                  </a:lnTo>
                  <a:lnTo>
                    <a:pt x="285" y="933"/>
                  </a:lnTo>
                  <a:lnTo>
                    <a:pt x="278" y="938"/>
                  </a:lnTo>
                  <a:lnTo>
                    <a:pt x="277" y="941"/>
                  </a:lnTo>
                  <a:lnTo>
                    <a:pt x="274" y="945"/>
                  </a:lnTo>
                  <a:lnTo>
                    <a:pt x="274" y="945"/>
                  </a:lnTo>
                  <a:lnTo>
                    <a:pt x="274" y="948"/>
                  </a:lnTo>
                  <a:lnTo>
                    <a:pt x="274" y="952"/>
                  </a:lnTo>
                  <a:lnTo>
                    <a:pt x="277" y="960"/>
                  </a:lnTo>
                  <a:lnTo>
                    <a:pt x="282" y="965"/>
                  </a:lnTo>
                  <a:lnTo>
                    <a:pt x="285" y="968"/>
                  </a:lnTo>
                  <a:lnTo>
                    <a:pt x="289" y="969"/>
                  </a:lnTo>
                  <a:close/>
                  <a:moveTo>
                    <a:pt x="311" y="891"/>
                  </a:moveTo>
                  <a:lnTo>
                    <a:pt x="311" y="891"/>
                  </a:lnTo>
                  <a:lnTo>
                    <a:pt x="315" y="891"/>
                  </a:lnTo>
                  <a:lnTo>
                    <a:pt x="318" y="891"/>
                  </a:lnTo>
                  <a:lnTo>
                    <a:pt x="326" y="890"/>
                  </a:lnTo>
                  <a:lnTo>
                    <a:pt x="331" y="885"/>
                  </a:lnTo>
                  <a:lnTo>
                    <a:pt x="334" y="881"/>
                  </a:lnTo>
                  <a:lnTo>
                    <a:pt x="335" y="877"/>
                  </a:lnTo>
                  <a:lnTo>
                    <a:pt x="335" y="877"/>
                  </a:lnTo>
                  <a:lnTo>
                    <a:pt x="337" y="873"/>
                  </a:lnTo>
                  <a:lnTo>
                    <a:pt x="337" y="869"/>
                  </a:lnTo>
                  <a:lnTo>
                    <a:pt x="334" y="861"/>
                  </a:lnTo>
                  <a:lnTo>
                    <a:pt x="329" y="856"/>
                  </a:lnTo>
                  <a:lnTo>
                    <a:pt x="325" y="854"/>
                  </a:lnTo>
                  <a:lnTo>
                    <a:pt x="321" y="852"/>
                  </a:lnTo>
                  <a:lnTo>
                    <a:pt x="321" y="852"/>
                  </a:lnTo>
                  <a:lnTo>
                    <a:pt x="317" y="852"/>
                  </a:lnTo>
                  <a:lnTo>
                    <a:pt x="313" y="852"/>
                  </a:lnTo>
                  <a:lnTo>
                    <a:pt x="307" y="854"/>
                  </a:lnTo>
                  <a:lnTo>
                    <a:pt x="300" y="859"/>
                  </a:lnTo>
                  <a:lnTo>
                    <a:pt x="298" y="863"/>
                  </a:lnTo>
                  <a:lnTo>
                    <a:pt x="296" y="867"/>
                  </a:lnTo>
                  <a:lnTo>
                    <a:pt x="296" y="867"/>
                  </a:lnTo>
                  <a:lnTo>
                    <a:pt x="296" y="870"/>
                  </a:lnTo>
                  <a:lnTo>
                    <a:pt x="296" y="874"/>
                  </a:lnTo>
                  <a:lnTo>
                    <a:pt x="299" y="882"/>
                  </a:lnTo>
                  <a:lnTo>
                    <a:pt x="304" y="887"/>
                  </a:lnTo>
                  <a:lnTo>
                    <a:pt x="307" y="890"/>
                  </a:lnTo>
                  <a:lnTo>
                    <a:pt x="311" y="891"/>
                  </a:lnTo>
                  <a:close/>
                  <a:moveTo>
                    <a:pt x="333" y="813"/>
                  </a:moveTo>
                  <a:lnTo>
                    <a:pt x="333" y="813"/>
                  </a:lnTo>
                  <a:lnTo>
                    <a:pt x="337" y="813"/>
                  </a:lnTo>
                  <a:lnTo>
                    <a:pt x="340" y="813"/>
                  </a:lnTo>
                  <a:lnTo>
                    <a:pt x="348" y="811"/>
                  </a:lnTo>
                  <a:lnTo>
                    <a:pt x="353" y="806"/>
                  </a:lnTo>
                  <a:lnTo>
                    <a:pt x="356" y="803"/>
                  </a:lnTo>
                  <a:lnTo>
                    <a:pt x="357" y="799"/>
                  </a:lnTo>
                  <a:lnTo>
                    <a:pt x="357" y="799"/>
                  </a:lnTo>
                  <a:lnTo>
                    <a:pt x="359" y="795"/>
                  </a:lnTo>
                  <a:lnTo>
                    <a:pt x="357" y="791"/>
                  </a:lnTo>
                  <a:lnTo>
                    <a:pt x="356" y="783"/>
                  </a:lnTo>
                  <a:lnTo>
                    <a:pt x="351" y="778"/>
                  </a:lnTo>
                  <a:lnTo>
                    <a:pt x="347" y="776"/>
                  </a:lnTo>
                  <a:lnTo>
                    <a:pt x="343" y="774"/>
                  </a:lnTo>
                  <a:lnTo>
                    <a:pt x="343" y="774"/>
                  </a:lnTo>
                  <a:lnTo>
                    <a:pt x="339" y="773"/>
                  </a:lnTo>
                  <a:lnTo>
                    <a:pt x="335" y="773"/>
                  </a:lnTo>
                  <a:lnTo>
                    <a:pt x="329" y="776"/>
                  </a:lnTo>
                  <a:lnTo>
                    <a:pt x="322" y="781"/>
                  </a:lnTo>
                  <a:lnTo>
                    <a:pt x="320" y="785"/>
                  </a:lnTo>
                  <a:lnTo>
                    <a:pt x="318" y="787"/>
                  </a:lnTo>
                  <a:lnTo>
                    <a:pt x="318" y="787"/>
                  </a:lnTo>
                  <a:lnTo>
                    <a:pt x="318" y="793"/>
                  </a:lnTo>
                  <a:lnTo>
                    <a:pt x="318" y="796"/>
                  </a:lnTo>
                  <a:lnTo>
                    <a:pt x="321" y="803"/>
                  </a:lnTo>
                  <a:lnTo>
                    <a:pt x="325" y="809"/>
                  </a:lnTo>
                  <a:lnTo>
                    <a:pt x="329" y="811"/>
                  </a:lnTo>
                  <a:lnTo>
                    <a:pt x="333" y="813"/>
                  </a:lnTo>
                  <a:close/>
                  <a:moveTo>
                    <a:pt x="355" y="734"/>
                  </a:moveTo>
                  <a:lnTo>
                    <a:pt x="355" y="734"/>
                  </a:lnTo>
                  <a:lnTo>
                    <a:pt x="359" y="735"/>
                  </a:lnTo>
                  <a:lnTo>
                    <a:pt x="363" y="735"/>
                  </a:lnTo>
                  <a:lnTo>
                    <a:pt x="370" y="733"/>
                  </a:lnTo>
                  <a:lnTo>
                    <a:pt x="376" y="728"/>
                  </a:lnTo>
                  <a:lnTo>
                    <a:pt x="378" y="724"/>
                  </a:lnTo>
                  <a:lnTo>
                    <a:pt x="379" y="720"/>
                  </a:lnTo>
                  <a:lnTo>
                    <a:pt x="379" y="720"/>
                  </a:lnTo>
                  <a:lnTo>
                    <a:pt x="379" y="716"/>
                  </a:lnTo>
                  <a:lnTo>
                    <a:pt x="379" y="712"/>
                  </a:lnTo>
                  <a:lnTo>
                    <a:pt x="378" y="705"/>
                  </a:lnTo>
                  <a:lnTo>
                    <a:pt x="373" y="699"/>
                  </a:lnTo>
                  <a:lnTo>
                    <a:pt x="369" y="698"/>
                  </a:lnTo>
                  <a:lnTo>
                    <a:pt x="365" y="695"/>
                  </a:lnTo>
                  <a:lnTo>
                    <a:pt x="365" y="695"/>
                  </a:lnTo>
                  <a:lnTo>
                    <a:pt x="361" y="695"/>
                  </a:lnTo>
                  <a:lnTo>
                    <a:pt x="357" y="695"/>
                  </a:lnTo>
                  <a:lnTo>
                    <a:pt x="350" y="698"/>
                  </a:lnTo>
                  <a:lnTo>
                    <a:pt x="344" y="703"/>
                  </a:lnTo>
                  <a:lnTo>
                    <a:pt x="342" y="705"/>
                  </a:lnTo>
                  <a:lnTo>
                    <a:pt x="340" y="709"/>
                  </a:lnTo>
                  <a:lnTo>
                    <a:pt x="340" y="709"/>
                  </a:lnTo>
                  <a:lnTo>
                    <a:pt x="340" y="713"/>
                  </a:lnTo>
                  <a:lnTo>
                    <a:pt x="340" y="717"/>
                  </a:lnTo>
                  <a:lnTo>
                    <a:pt x="343" y="725"/>
                  </a:lnTo>
                  <a:lnTo>
                    <a:pt x="347" y="730"/>
                  </a:lnTo>
                  <a:lnTo>
                    <a:pt x="351" y="733"/>
                  </a:lnTo>
                  <a:lnTo>
                    <a:pt x="355" y="734"/>
                  </a:lnTo>
                  <a:close/>
                  <a:moveTo>
                    <a:pt x="377" y="656"/>
                  </a:moveTo>
                  <a:lnTo>
                    <a:pt x="377" y="656"/>
                  </a:lnTo>
                  <a:lnTo>
                    <a:pt x="381" y="656"/>
                  </a:lnTo>
                  <a:lnTo>
                    <a:pt x="385" y="656"/>
                  </a:lnTo>
                  <a:lnTo>
                    <a:pt x="392" y="653"/>
                  </a:lnTo>
                  <a:lnTo>
                    <a:pt x="398" y="650"/>
                  </a:lnTo>
                  <a:lnTo>
                    <a:pt x="400" y="646"/>
                  </a:lnTo>
                  <a:lnTo>
                    <a:pt x="402" y="642"/>
                  </a:lnTo>
                  <a:lnTo>
                    <a:pt x="402" y="642"/>
                  </a:lnTo>
                  <a:lnTo>
                    <a:pt x="402" y="638"/>
                  </a:lnTo>
                  <a:lnTo>
                    <a:pt x="402" y="634"/>
                  </a:lnTo>
                  <a:lnTo>
                    <a:pt x="399" y="626"/>
                  </a:lnTo>
                  <a:lnTo>
                    <a:pt x="395" y="621"/>
                  </a:lnTo>
                  <a:lnTo>
                    <a:pt x="391" y="618"/>
                  </a:lnTo>
                  <a:lnTo>
                    <a:pt x="387" y="617"/>
                  </a:lnTo>
                  <a:lnTo>
                    <a:pt x="387" y="617"/>
                  </a:lnTo>
                  <a:lnTo>
                    <a:pt x="383" y="617"/>
                  </a:lnTo>
                  <a:lnTo>
                    <a:pt x="379" y="617"/>
                  </a:lnTo>
                  <a:lnTo>
                    <a:pt x="372" y="618"/>
                  </a:lnTo>
                  <a:lnTo>
                    <a:pt x="366" y="624"/>
                  </a:lnTo>
                  <a:lnTo>
                    <a:pt x="364" y="627"/>
                  </a:lnTo>
                  <a:lnTo>
                    <a:pt x="363" y="631"/>
                  </a:lnTo>
                  <a:lnTo>
                    <a:pt x="363" y="631"/>
                  </a:lnTo>
                  <a:lnTo>
                    <a:pt x="361" y="635"/>
                  </a:lnTo>
                  <a:lnTo>
                    <a:pt x="363" y="639"/>
                  </a:lnTo>
                  <a:lnTo>
                    <a:pt x="364" y="647"/>
                  </a:lnTo>
                  <a:lnTo>
                    <a:pt x="369" y="652"/>
                  </a:lnTo>
                  <a:lnTo>
                    <a:pt x="373" y="655"/>
                  </a:lnTo>
                  <a:lnTo>
                    <a:pt x="377" y="656"/>
                  </a:lnTo>
                  <a:close/>
                  <a:moveTo>
                    <a:pt x="399" y="578"/>
                  </a:moveTo>
                  <a:lnTo>
                    <a:pt x="399" y="578"/>
                  </a:lnTo>
                  <a:lnTo>
                    <a:pt x="403" y="578"/>
                  </a:lnTo>
                  <a:lnTo>
                    <a:pt x="407" y="578"/>
                  </a:lnTo>
                  <a:lnTo>
                    <a:pt x="413" y="575"/>
                  </a:lnTo>
                  <a:lnTo>
                    <a:pt x="420" y="570"/>
                  </a:lnTo>
                  <a:lnTo>
                    <a:pt x="422" y="568"/>
                  </a:lnTo>
                  <a:lnTo>
                    <a:pt x="424" y="564"/>
                  </a:lnTo>
                  <a:lnTo>
                    <a:pt x="424" y="564"/>
                  </a:lnTo>
                  <a:lnTo>
                    <a:pt x="424" y="560"/>
                  </a:lnTo>
                  <a:lnTo>
                    <a:pt x="424" y="556"/>
                  </a:lnTo>
                  <a:lnTo>
                    <a:pt x="421" y="548"/>
                  </a:lnTo>
                  <a:lnTo>
                    <a:pt x="416" y="543"/>
                  </a:lnTo>
                  <a:lnTo>
                    <a:pt x="413" y="540"/>
                  </a:lnTo>
                  <a:lnTo>
                    <a:pt x="409" y="539"/>
                  </a:lnTo>
                  <a:lnTo>
                    <a:pt x="409" y="539"/>
                  </a:lnTo>
                  <a:lnTo>
                    <a:pt x="405" y="538"/>
                  </a:lnTo>
                  <a:lnTo>
                    <a:pt x="402" y="538"/>
                  </a:lnTo>
                  <a:lnTo>
                    <a:pt x="394" y="540"/>
                  </a:lnTo>
                  <a:lnTo>
                    <a:pt x="389" y="546"/>
                  </a:lnTo>
                  <a:lnTo>
                    <a:pt x="386" y="549"/>
                  </a:lnTo>
                  <a:lnTo>
                    <a:pt x="385" y="552"/>
                  </a:lnTo>
                  <a:lnTo>
                    <a:pt x="385" y="552"/>
                  </a:lnTo>
                  <a:lnTo>
                    <a:pt x="383" y="557"/>
                  </a:lnTo>
                  <a:lnTo>
                    <a:pt x="383" y="561"/>
                  </a:lnTo>
                  <a:lnTo>
                    <a:pt x="386" y="568"/>
                  </a:lnTo>
                  <a:lnTo>
                    <a:pt x="391" y="574"/>
                  </a:lnTo>
                  <a:lnTo>
                    <a:pt x="395" y="575"/>
                  </a:lnTo>
                  <a:lnTo>
                    <a:pt x="399" y="578"/>
                  </a:lnTo>
                  <a:close/>
                  <a:moveTo>
                    <a:pt x="421" y="499"/>
                  </a:moveTo>
                  <a:lnTo>
                    <a:pt x="421" y="499"/>
                  </a:lnTo>
                  <a:lnTo>
                    <a:pt x="425" y="500"/>
                  </a:lnTo>
                  <a:lnTo>
                    <a:pt x="429" y="500"/>
                  </a:lnTo>
                  <a:lnTo>
                    <a:pt x="435" y="497"/>
                  </a:lnTo>
                  <a:lnTo>
                    <a:pt x="442" y="492"/>
                  </a:lnTo>
                  <a:lnTo>
                    <a:pt x="443" y="488"/>
                  </a:lnTo>
                  <a:lnTo>
                    <a:pt x="446" y="485"/>
                  </a:lnTo>
                  <a:lnTo>
                    <a:pt x="446" y="485"/>
                  </a:lnTo>
                  <a:lnTo>
                    <a:pt x="446" y="481"/>
                  </a:lnTo>
                  <a:lnTo>
                    <a:pt x="446" y="477"/>
                  </a:lnTo>
                  <a:lnTo>
                    <a:pt x="443" y="470"/>
                  </a:lnTo>
                  <a:lnTo>
                    <a:pt x="438" y="464"/>
                  </a:lnTo>
                  <a:lnTo>
                    <a:pt x="435" y="461"/>
                  </a:lnTo>
                  <a:lnTo>
                    <a:pt x="431" y="460"/>
                  </a:lnTo>
                  <a:lnTo>
                    <a:pt x="431" y="460"/>
                  </a:lnTo>
                  <a:lnTo>
                    <a:pt x="428" y="460"/>
                  </a:lnTo>
                  <a:lnTo>
                    <a:pt x="424" y="460"/>
                  </a:lnTo>
                  <a:lnTo>
                    <a:pt x="416" y="462"/>
                  </a:lnTo>
                  <a:lnTo>
                    <a:pt x="411" y="468"/>
                  </a:lnTo>
                  <a:lnTo>
                    <a:pt x="408" y="470"/>
                  </a:lnTo>
                  <a:lnTo>
                    <a:pt x="407" y="474"/>
                  </a:lnTo>
                  <a:lnTo>
                    <a:pt x="407" y="474"/>
                  </a:lnTo>
                  <a:lnTo>
                    <a:pt x="405" y="478"/>
                  </a:lnTo>
                  <a:lnTo>
                    <a:pt x="405" y="482"/>
                  </a:lnTo>
                  <a:lnTo>
                    <a:pt x="408" y="490"/>
                  </a:lnTo>
                  <a:lnTo>
                    <a:pt x="413" y="495"/>
                  </a:lnTo>
                  <a:lnTo>
                    <a:pt x="417" y="497"/>
                  </a:lnTo>
                  <a:lnTo>
                    <a:pt x="421" y="499"/>
                  </a:lnTo>
                  <a:close/>
                  <a:moveTo>
                    <a:pt x="442" y="421"/>
                  </a:moveTo>
                  <a:lnTo>
                    <a:pt x="442" y="421"/>
                  </a:lnTo>
                  <a:lnTo>
                    <a:pt x="447" y="421"/>
                  </a:lnTo>
                  <a:lnTo>
                    <a:pt x="451" y="421"/>
                  </a:lnTo>
                  <a:lnTo>
                    <a:pt x="457" y="418"/>
                  </a:lnTo>
                  <a:lnTo>
                    <a:pt x="464" y="414"/>
                  </a:lnTo>
                  <a:lnTo>
                    <a:pt x="465" y="410"/>
                  </a:lnTo>
                  <a:lnTo>
                    <a:pt x="468" y="407"/>
                  </a:lnTo>
                  <a:lnTo>
                    <a:pt x="468" y="407"/>
                  </a:lnTo>
                  <a:lnTo>
                    <a:pt x="468" y="403"/>
                  </a:lnTo>
                  <a:lnTo>
                    <a:pt x="468" y="399"/>
                  </a:lnTo>
                  <a:lnTo>
                    <a:pt x="465" y="391"/>
                  </a:lnTo>
                  <a:lnTo>
                    <a:pt x="460" y="386"/>
                  </a:lnTo>
                  <a:lnTo>
                    <a:pt x="457" y="383"/>
                  </a:lnTo>
                  <a:lnTo>
                    <a:pt x="453" y="382"/>
                  </a:lnTo>
                  <a:lnTo>
                    <a:pt x="453" y="382"/>
                  </a:lnTo>
                  <a:lnTo>
                    <a:pt x="450" y="381"/>
                  </a:lnTo>
                  <a:lnTo>
                    <a:pt x="446" y="382"/>
                  </a:lnTo>
                  <a:lnTo>
                    <a:pt x="438" y="383"/>
                  </a:lnTo>
                  <a:lnTo>
                    <a:pt x="431" y="388"/>
                  </a:lnTo>
                  <a:lnTo>
                    <a:pt x="430" y="392"/>
                  </a:lnTo>
                  <a:lnTo>
                    <a:pt x="429" y="396"/>
                  </a:lnTo>
                  <a:lnTo>
                    <a:pt x="429" y="396"/>
                  </a:lnTo>
                  <a:lnTo>
                    <a:pt x="428" y="400"/>
                  </a:lnTo>
                  <a:lnTo>
                    <a:pt x="428" y="404"/>
                  </a:lnTo>
                  <a:lnTo>
                    <a:pt x="430" y="412"/>
                  </a:lnTo>
                  <a:lnTo>
                    <a:pt x="435" y="417"/>
                  </a:lnTo>
                  <a:lnTo>
                    <a:pt x="438" y="420"/>
                  </a:lnTo>
                  <a:lnTo>
                    <a:pt x="442" y="421"/>
                  </a:lnTo>
                  <a:close/>
                  <a:moveTo>
                    <a:pt x="464" y="343"/>
                  </a:moveTo>
                  <a:lnTo>
                    <a:pt x="464" y="343"/>
                  </a:lnTo>
                  <a:lnTo>
                    <a:pt x="468" y="343"/>
                  </a:lnTo>
                  <a:lnTo>
                    <a:pt x="472" y="343"/>
                  </a:lnTo>
                  <a:lnTo>
                    <a:pt x="479" y="340"/>
                  </a:lnTo>
                  <a:lnTo>
                    <a:pt x="486" y="335"/>
                  </a:lnTo>
                  <a:lnTo>
                    <a:pt x="487" y="332"/>
                  </a:lnTo>
                  <a:lnTo>
                    <a:pt x="489" y="329"/>
                  </a:lnTo>
                  <a:lnTo>
                    <a:pt x="489" y="329"/>
                  </a:lnTo>
                  <a:lnTo>
                    <a:pt x="490" y="325"/>
                  </a:lnTo>
                  <a:lnTo>
                    <a:pt x="490" y="321"/>
                  </a:lnTo>
                  <a:lnTo>
                    <a:pt x="487" y="313"/>
                  </a:lnTo>
                  <a:lnTo>
                    <a:pt x="482" y="306"/>
                  </a:lnTo>
                  <a:lnTo>
                    <a:pt x="479" y="305"/>
                  </a:lnTo>
                  <a:lnTo>
                    <a:pt x="476" y="304"/>
                  </a:lnTo>
                  <a:lnTo>
                    <a:pt x="476" y="304"/>
                  </a:lnTo>
                  <a:lnTo>
                    <a:pt x="472" y="303"/>
                  </a:lnTo>
                  <a:lnTo>
                    <a:pt x="468" y="303"/>
                  </a:lnTo>
                  <a:lnTo>
                    <a:pt x="460" y="305"/>
                  </a:lnTo>
                  <a:lnTo>
                    <a:pt x="453" y="310"/>
                  </a:lnTo>
                  <a:lnTo>
                    <a:pt x="452" y="313"/>
                  </a:lnTo>
                  <a:lnTo>
                    <a:pt x="451" y="317"/>
                  </a:lnTo>
                  <a:lnTo>
                    <a:pt x="451" y="317"/>
                  </a:lnTo>
                  <a:lnTo>
                    <a:pt x="450" y="322"/>
                  </a:lnTo>
                  <a:lnTo>
                    <a:pt x="450" y="326"/>
                  </a:lnTo>
                  <a:lnTo>
                    <a:pt x="452" y="332"/>
                  </a:lnTo>
                  <a:lnTo>
                    <a:pt x="457" y="339"/>
                  </a:lnTo>
                  <a:lnTo>
                    <a:pt x="460" y="340"/>
                  </a:lnTo>
                  <a:lnTo>
                    <a:pt x="464" y="343"/>
                  </a:lnTo>
                  <a:close/>
                  <a:moveTo>
                    <a:pt x="486" y="264"/>
                  </a:moveTo>
                  <a:lnTo>
                    <a:pt x="486" y="264"/>
                  </a:lnTo>
                  <a:lnTo>
                    <a:pt x="490" y="265"/>
                  </a:lnTo>
                  <a:lnTo>
                    <a:pt x="494" y="265"/>
                  </a:lnTo>
                  <a:lnTo>
                    <a:pt x="502" y="262"/>
                  </a:lnTo>
                  <a:lnTo>
                    <a:pt x="508" y="257"/>
                  </a:lnTo>
                  <a:lnTo>
                    <a:pt x="509" y="253"/>
                  </a:lnTo>
                  <a:lnTo>
                    <a:pt x="511" y="249"/>
                  </a:lnTo>
                  <a:lnTo>
                    <a:pt x="511" y="249"/>
                  </a:lnTo>
                  <a:lnTo>
                    <a:pt x="512" y="245"/>
                  </a:lnTo>
                  <a:lnTo>
                    <a:pt x="512" y="241"/>
                  </a:lnTo>
                  <a:lnTo>
                    <a:pt x="509" y="235"/>
                  </a:lnTo>
                  <a:lnTo>
                    <a:pt x="504" y="228"/>
                  </a:lnTo>
                  <a:lnTo>
                    <a:pt x="502" y="226"/>
                  </a:lnTo>
                  <a:lnTo>
                    <a:pt x="498" y="225"/>
                  </a:lnTo>
                  <a:lnTo>
                    <a:pt x="498" y="225"/>
                  </a:lnTo>
                  <a:lnTo>
                    <a:pt x="492" y="225"/>
                  </a:lnTo>
                  <a:lnTo>
                    <a:pt x="489" y="225"/>
                  </a:lnTo>
                  <a:lnTo>
                    <a:pt x="482" y="227"/>
                  </a:lnTo>
                  <a:lnTo>
                    <a:pt x="476" y="232"/>
                  </a:lnTo>
                  <a:lnTo>
                    <a:pt x="474" y="235"/>
                  </a:lnTo>
                  <a:lnTo>
                    <a:pt x="472" y="239"/>
                  </a:lnTo>
                  <a:lnTo>
                    <a:pt x="472" y="239"/>
                  </a:lnTo>
                  <a:lnTo>
                    <a:pt x="472" y="243"/>
                  </a:lnTo>
                  <a:lnTo>
                    <a:pt x="472" y="247"/>
                  </a:lnTo>
                  <a:lnTo>
                    <a:pt x="474" y="254"/>
                  </a:lnTo>
                  <a:lnTo>
                    <a:pt x="479" y="260"/>
                  </a:lnTo>
                  <a:lnTo>
                    <a:pt x="482" y="262"/>
                  </a:lnTo>
                  <a:lnTo>
                    <a:pt x="486" y="264"/>
                  </a:lnTo>
                  <a:close/>
                  <a:moveTo>
                    <a:pt x="508" y="186"/>
                  </a:moveTo>
                  <a:lnTo>
                    <a:pt x="508" y="186"/>
                  </a:lnTo>
                  <a:lnTo>
                    <a:pt x="512" y="186"/>
                  </a:lnTo>
                  <a:lnTo>
                    <a:pt x="516" y="186"/>
                  </a:lnTo>
                  <a:lnTo>
                    <a:pt x="524" y="183"/>
                  </a:lnTo>
                  <a:lnTo>
                    <a:pt x="529" y="179"/>
                  </a:lnTo>
                  <a:lnTo>
                    <a:pt x="531" y="175"/>
                  </a:lnTo>
                  <a:lnTo>
                    <a:pt x="533" y="171"/>
                  </a:lnTo>
                  <a:lnTo>
                    <a:pt x="533" y="171"/>
                  </a:lnTo>
                  <a:lnTo>
                    <a:pt x="534" y="167"/>
                  </a:lnTo>
                  <a:lnTo>
                    <a:pt x="534" y="163"/>
                  </a:lnTo>
                  <a:lnTo>
                    <a:pt x="531" y="156"/>
                  </a:lnTo>
                  <a:lnTo>
                    <a:pt x="526" y="150"/>
                  </a:lnTo>
                  <a:lnTo>
                    <a:pt x="522" y="148"/>
                  </a:lnTo>
                  <a:lnTo>
                    <a:pt x="518" y="147"/>
                  </a:lnTo>
                  <a:lnTo>
                    <a:pt x="518" y="147"/>
                  </a:lnTo>
                  <a:lnTo>
                    <a:pt x="515" y="145"/>
                  </a:lnTo>
                  <a:lnTo>
                    <a:pt x="511" y="147"/>
                  </a:lnTo>
                  <a:lnTo>
                    <a:pt x="504" y="148"/>
                  </a:lnTo>
                  <a:lnTo>
                    <a:pt x="498" y="153"/>
                  </a:lnTo>
                  <a:lnTo>
                    <a:pt x="496" y="157"/>
                  </a:lnTo>
                  <a:lnTo>
                    <a:pt x="494" y="161"/>
                  </a:lnTo>
                  <a:lnTo>
                    <a:pt x="494" y="161"/>
                  </a:lnTo>
                  <a:lnTo>
                    <a:pt x="494" y="165"/>
                  </a:lnTo>
                  <a:lnTo>
                    <a:pt x="494" y="169"/>
                  </a:lnTo>
                  <a:lnTo>
                    <a:pt x="496" y="176"/>
                  </a:lnTo>
                  <a:lnTo>
                    <a:pt x="502" y="182"/>
                  </a:lnTo>
                  <a:lnTo>
                    <a:pt x="504" y="184"/>
                  </a:lnTo>
                  <a:lnTo>
                    <a:pt x="508" y="186"/>
                  </a:lnTo>
                  <a:close/>
                  <a:moveTo>
                    <a:pt x="530" y="106"/>
                  </a:moveTo>
                  <a:lnTo>
                    <a:pt x="530" y="106"/>
                  </a:lnTo>
                  <a:lnTo>
                    <a:pt x="534" y="108"/>
                  </a:lnTo>
                  <a:lnTo>
                    <a:pt x="538" y="108"/>
                  </a:lnTo>
                  <a:lnTo>
                    <a:pt x="546" y="105"/>
                  </a:lnTo>
                  <a:lnTo>
                    <a:pt x="551" y="100"/>
                  </a:lnTo>
                  <a:lnTo>
                    <a:pt x="554" y="97"/>
                  </a:lnTo>
                  <a:lnTo>
                    <a:pt x="555" y="93"/>
                  </a:lnTo>
                  <a:lnTo>
                    <a:pt x="555" y="93"/>
                  </a:lnTo>
                  <a:lnTo>
                    <a:pt x="556" y="89"/>
                  </a:lnTo>
                  <a:lnTo>
                    <a:pt x="556" y="86"/>
                  </a:lnTo>
                  <a:lnTo>
                    <a:pt x="554" y="78"/>
                  </a:lnTo>
                  <a:lnTo>
                    <a:pt x="548" y="71"/>
                  </a:lnTo>
                  <a:lnTo>
                    <a:pt x="544" y="70"/>
                  </a:lnTo>
                  <a:lnTo>
                    <a:pt x="541" y="69"/>
                  </a:lnTo>
                  <a:lnTo>
                    <a:pt x="541" y="69"/>
                  </a:lnTo>
                  <a:lnTo>
                    <a:pt x="537" y="67"/>
                  </a:lnTo>
                  <a:lnTo>
                    <a:pt x="533" y="67"/>
                  </a:lnTo>
                  <a:lnTo>
                    <a:pt x="526" y="70"/>
                  </a:lnTo>
                  <a:lnTo>
                    <a:pt x="520" y="75"/>
                  </a:lnTo>
                  <a:lnTo>
                    <a:pt x="517" y="78"/>
                  </a:lnTo>
                  <a:lnTo>
                    <a:pt x="516" y="82"/>
                  </a:lnTo>
                  <a:lnTo>
                    <a:pt x="516" y="82"/>
                  </a:lnTo>
                  <a:lnTo>
                    <a:pt x="516" y="86"/>
                  </a:lnTo>
                  <a:lnTo>
                    <a:pt x="516" y="91"/>
                  </a:lnTo>
                  <a:lnTo>
                    <a:pt x="518" y="97"/>
                  </a:lnTo>
                  <a:lnTo>
                    <a:pt x="524" y="104"/>
                  </a:lnTo>
                  <a:lnTo>
                    <a:pt x="526" y="105"/>
                  </a:lnTo>
                  <a:lnTo>
                    <a:pt x="530" y="106"/>
                  </a:lnTo>
                  <a:close/>
                </a:path>
              </a:pathLst>
            </a:custGeom>
            <a:solidFill>
              <a:srgbClr val="808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51" name="Freeform 1328"/>
            <p:cNvSpPr/>
            <p:nvPr/>
          </p:nvSpPr>
          <p:spPr bwMode="auto">
            <a:xfrm>
              <a:off x="7994133" y="2093453"/>
              <a:ext cx="1945939" cy="2269095"/>
            </a:xfrm>
            <a:custGeom>
              <a:avLst/>
              <a:gdLst>
                <a:gd name="T0" fmla="*/ 543 w 1945"/>
                <a:gd name="T1" fmla="*/ 1 h 2268"/>
                <a:gd name="T2" fmla="*/ 1928 w 1945"/>
                <a:gd name="T3" fmla="*/ 388 h 2268"/>
                <a:gd name="T4" fmla="*/ 1928 w 1945"/>
                <a:gd name="T5" fmla="*/ 388 h 2268"/>
                <a:gd name="T6" fmla="*/ 1932 w 1945"/>
                <a:gd name="T7" fmla="*/ 391 h 2268"/>
                <a:gd name="T8" fmla="*/ 1936 w 1945"/>
                <a:gd name="T9" fmla="*/ 394 h 2268"/>
                <a:gd name="T10" fmla="*/ 1940 w 1945"/>
                <a:gd name="T11" fmla="*/ 396 h 2268"/>
                <a:gd name="T12" fmla="*/ 1942 w 1945"/>
                <a:gd name="T13" fmla="*/ 400 h 2268"/>
                <a:gd name="T14" fmla="*/ 1943 w 1945"/>
                <a:gd name="T15" fmla="*/ 404 h 2268"/>
                <a:gd name="T16" fmla="*/ 1945 w 1945"/>
                <a:gd name="T17" fmla="*/ 409 h 2268"/>
                <a:gd name="T18" fmla="*/ 1945 w 1945"/>
                <a:gd name="T19" fmla="*/ 413 h 2268"/>
                <a:gd name="T20" fmla="*/ 1945 w 1945"/>
                <a:gd name="T21" fmla="*/ 418 h 2268"/>
                <a:gd name="T22" fmla="*/ 1432 w 1945"/>
                <a:gd name="T23" fmla="*/ 2251 h 2268"/>
                <a:gd name="T24" fmla="*/ 1432 w 1945"/>
                <a:gd name="T25" fmla="*/ 2251 h 2268"/>
                <a:gd name="T26" fmla="*/ 1430 w 1945"/>
                <a:gd name="T27" fmla="*/ 2255 h 2268"/>
                <a:gd name="T28" fmla="*/ 1428 w 1945"/>
                <a:gd name="T29" fmla="*/ 2259 h 2268"/>
                <a:gd name="T30" fmla="*/ 1424 w 1945"/>
                <a:gd name="T31" fmla="*/ 2262 h 2268"/>
                <a:gd name="T32" fmla="*/ 1420 w 1945"/>
                <a:gd name="T33" fmla="*/ 2265 h 2268"/>
                <a:gd name="T34" fmla="*/ 1416 w 1945"/>
                <a:gd name="T35" fmla="*/ 2266 h 2268"/>
                <a:gd name="T36" fmla="*/ 1412 w 1945"/>
                <a:gd name="T37" fmla="*/ 2268 h 2268"/>
                <a:gd name="T38" fmla="*/ 1407 w 1945"/>
                <a:gd name="T39" fmla="*/ 2268 h 2268"/>
                <a:gd name="T40" fmla="*/ 1402 w 1945"/>
                <a:gd name="T41" fmla="*/ 2266 h 2268"/>
                <a:gd name="T42" fmla="*/ 17 w 1945"/>
                <a:gd name="T43" fmla="*/ 1879 h 2268"/>
                <a:gd name="T44" fmla="*/ 17 w 1945"/>
                <a:gd name="T45" fmla="*/ 1879 h 2268"/>
                <a:gd name="T46" fmla="*/ 13 w 1945"/>
                <a:gd name="T47" fmla="*/ 1876 h 2268"/>
                <a:gd name="T48" fmla="*/ 9 w 1945"/>
                <a:gd name="T49" fmla="*/ 1874 h 2268"/>
                <a:gd name="T50" fmla="*/ 5 w 1945"/>
                <a:gd name="T51" fmla="*/ 1871 h 2268"/>
                <a:gd name="T52" fmla="*/ 3 w 1945"/>
                <a:gd name="T53" fmla="*/ 1867 h 2268"/>
                <a:gd name="T54" fmla="*/ 1 w 1945"/>
                <a:gd name="T55" fmla="*/ 1863 h 2268"/>
                <a:gd name="T56" fmla="*/ 0 w 1945"/>
                <a:gd name="T57" fmla="*/ 1858 h 2268"/>
                <a:gd name="T58" fmla="*/ 0 w 1945"/>
                <a:gd name="T59" fmla="*/ 1854 h 2268"/>
                <a:gd name="T60" fmla="*/ 1 w 1945"/>
                <a:gd name="T61" fmla="*/ 1849 h 2268"/>
                <a:gd name="T62" fmla="*/ 515 w 1945"/>
                <a:gd name="T63" fmla="*/ 17 h 2268"/>
                <a:gd name="T64" fmla="*/ 515 w 1945"/>
                <a:gd name="T65" fmla="*/ 17 h 2268"/>
                <a:gd name="T66" fmla="*/ 516 w 1945"/>
                <a:gd name="T67" fmla="*/ 13 h 2268"/>
                <a:gd name="T68" fmla="*/ 518 w 1945"/>
                <a:gd name="T69" fmla="*/ 9 h 2268"/>
                <a:gd name="T70" fmla="*/ 521 w 1945"/>
                <a:gd name="T71" fmla="*/ 5 h 2268"/>
                <a:gd name="T72" fmla="*/ 525 w 1945"/>
                <a:gd name="T73" fmla="*/ 4 h 2268"/>
                <a:gd name="T74" fmla="*/ 529 w 1945"/>
                <a:gd name="T75" fmla="*/ 1 h 2268"/>
                <a:gd name="T76" fmla="*/ 534 w 1945"/>
                <a:gd name="T77" fmla="*/ 0 h 2268"/>
                <a:gd name="T78" fmla="*/ 538 w 1945"/>
                <a:gd name="T79" fmla="*/ 0 h 2268"/>
                <a:gd name="T80" fmla="*/ 543 w 1945"/>
                <a:gd name="T81" fmla="*/ 1 h 2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45" h="2268">
                  <a:moveTo>
                    <a:pt x="543" y="1"/>
                  </a:moveTo>
                  <a:lnTo>
                    <a:pt x="1928" y="388"/>
                  </a:lnTo>
                  <a:lnTo>
                    <a:pt x="1928" y="388"/>
                  </a:lnTo>
                  <a:lnTo>
                    <a:pt x="1932" y="391"/>
                  </a:lnTo>
                  <a:lnTo>
                    <a:pt x="1936" y="394"/>
                  </a:lnTo>
                  <a:lnTo>
                    <a:pt x="1940" y="396"/>
                  </a:lnTo>
                  <a:lnTo>
                    <a:pt x="1942" y="400"/>
                  </a:lnTo>
                  <a:lnTo>
                    <a:pt x="1943" y="404"/>
                  </a:lnTo>
                  <a:lnTo>
                    <a:pt x="1945" y="409"/>
                  </a:lnTo>
                  <a:lnTo>
                    <a:pt x="1945" y="413"/>
                  </a:lnTo>
                  <a:lnTo>
                    <a:pt x="1945" y="418"/>
                  </a:lnTo>
                  <a:lnTo>
                    <a:pt x="1432" y="2251"/>
                  </a:lnTo>
                  <a:lnTo>
                    <a:pt x="1432" y="2251"/>
                  </a:lnTo>
                  <a:lnTo>
                    <a:pt x="1430" y="2255"/>
                  </a:lnTo>
                  <a:lnTo>
                    <a:pt x="1428" y="2259"/>
                  </a:lnTo>
                  <a:lnTo>
                    <a:pt x="1424" y="2262"/>
                  </a:lnTo>
                  <a:lnTo>
                    <a:pt x="1420" y="2265"/>
                  </a:lnTo>
                  <a:lnTo>
                    <a:pt x="1416" y="2266"/>
                  </a:lnTo>
                  <a:lnTo>
                    <a:pt x="1412" y="2268"/>
                  </a:lnTo>
                  <a:lnTo>
                    <a:pt x="1407" y="2268"/>
                  </a:lnTo>
                  <a:lnTo>
                    <a:pt x="1402" y="2266"/>
                  </a:lnTo>
                  <a:lnTo>
                    <a:pt x="17" y="1879"/>
                  </a:lnTo>
                  <a:lnTo>
                    <a:pt x="17" y="1879"/>
                  </a:lnTo>
                  <a:lnTo>
                    <a:pt x="13" y="1876"/>
                  </a:lnTo>
                  <a:lnTo>
                    <a:pt x="9" y="1874"/>
                  </a:lnTo>
                  <a:lnTo>
                    <a:pt x="5" y="1871"/>
                  </a:lnTo>
                  <a:lnTo>
                    <a:pt x="3" y="1867"/>
                  </a:lnTo>
                  <a:lnTo>
                    <a:pt x="1" y="1863"/>
                  </a:lnTo>
                  <a:lnTo>
                    <a:pt x="0" y="1858"/>
                  </a:lnTo>
                  <a:lnTo>
                    <a:pt x="0" y="1854"/>
                  </a:lnTo>
                  <a:lnTo>
                    <a:pt x="1" y="1849"/>
                  </a:lnTo>
                  <a:lnTo>
                    <a:pt x="515" y="17"/>
                  </a:lnTo>
                  <a:lnTo>
                    <a:pt x="515" y="17"/>
                  </a:lnTo>
                  <a:lnTo>
                    <a:pt x="516" y="13"/>
                  </a:lnTo>
                  <a:lnTo>
                    <a:pt x="518" y="9"/>
                  </a:lnTo>
                  <a:lnTo>
                    <a:pt x="521" y="5"/>
                  </a:lnTo>
                  <a:lnTo>
                    <a:pt x="525" y="4"/>
                  </a:lnTo>
                  <a:lnTo>
                    <a:pt x="529" y="1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3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52" name="Freeform 1329"/>
            <p:cNvSpPr/>
            <p:nvPr/>
          </p:nvSpPr>
          <p:spPr bwMode="auto">
            <a:xfrm>
              <a:off x="8027149" y="3887319"/>
              <a:ext cx="40019" cy="41020"/>
            </a:xfrm>
            <a:custGeom>
              <a:avLst/>
              <a:gdLst>
                <a:gd name="T0" fmla="*/ 14 w 40"/>
                <a:gd name="T1" fmla="*/ 39 h 41"/>
                <a:gd name="T2" fmla="*/ 14 w 40"/>
                <a:gd name="T3" fmla="*/ 39 h 41"/>
                <a:gd name="T4" fmla="*/ 18 w 40"/>
                <a:gd name="T5" fmla="*/ 41 h 41"/>
                <a:gd name="T6" fmla="*/ 22 w 40"/>
                <a:gd name="T7" fmla="*/ 41 h 41"/>
                <a:gd name="T8" fmla="*/ 30 w 40"/>
                <a:gd name="T9" fmla="*/ 38 h 41"/>
                <a:gd name="T10" fmla="*/ 36 w 40"/>
                <a:gd name="T11" fmla="*/ 33 h 41"/>
                <a:gd name="T12" fmla="*/ 37 w 40"/>
                <a:gd name="T13" fmla="*/ 29 h 41"/>
                <a:gd name="T14" fmla="*/ 39 w 40"/>
                <a:gd name="T15" fmla="*/ 25 h 41"/>
                <a:gd name="T16" fmla="*/ 39 w 40"/>
                <a:gd name="T17" fmla="*/ 25 h 41"/>
                <a:gd name="T18" fmla="*/ 40 w 40"/>
                <a:gd name="T19" fmla="*/ 21 h 41"/>
                <a:gd name="T20" fmla="*/ 40 w 40"/>
                <a:gd name="T21" fmla="*/ 17 h 41"/>
                <a:gd name="T22" fmla="*/ 37 w 40"/>
                <a:gd name="T23" fmla="*/ 11 h 41"/>
                <a:gd name="T24" fmla="*/ 32 w 40"/>
                <a:gd name="T25" fmla="*/ 4 h 41"/>
                <a:gd name="T26" fmla="*/ 30 w 40"/>
                <a:gd name="T27" fmla="*/ 2 h 41"/>
                <a:gd name="T28" fmla="*/ 26 w 40"/>
                <a:gd name="T29" fmla="*/ 0 h 41"/>
                <a:gd name="T30" fmla="*/ 26 w 40"/>
                <a:gd name="T31" fmla="*/ 0 h 41"/>
                <a:gd name="T32" fmla="*/ 22 w 40"/>
                <a:gd name="T33" fmla="*/ 0 h 41"/>
                <a:gd name="T34" fmla="*/ 18 w 40"/>
                <a:gd name="T35" fmla="*/ 0 h 41"/>
                <a:gd name="T36" fmla="*/ 10 w 40"/>
                <a:gd name="T37" fmla="*/ 3 h 41"/>
                <a:gd name="T38" fmla="*/ 4 w 40"/>
                <a:gd name="T39" fmla="*/ 7 h 41"/>
                <a:gd name="T40" fmla="*/ 2 w 40"/>
                <a:gd name="T41" fmla="*/ 11 h 41"/>
                <a:gd name="T42" fmla="*/ 1 w 40"/>
                <a:gd name="T43" fmla="*/ 15 h 41"/>
                <a:gd name="T44" fmla="*/ 1 w 40"/>
                <a:gd name="T45" fmla="*/ 15 h 41"/>
                <a:gd name="T46" fmla="*/ 0 w 40"/>
                <a:gd name="T47" fmla="*/ 18 h 41"/>
                <a:gd name="T48" fmla="*/ 0 w 40"/>
                <a:gd name="T49" fmla="*/ 22 h 41"/>
                <a:gd name="T50" fmla="*/ 2 w 40"/>
                <a:gd name="T51" fmla="*/ 30 h 41"/>
                <a:gd name="T52" fmla="*/ 7 w 40"/>
                <a:gd name="T53" fmla="*/ 35 h 41"/>
                <a:gd name="T54" fmla="*/ 10 w 40"/>
                <a:gd name="T55" fmla="*/ 38 h 41"/>
                <a:gd name="T56" fmla="*/ 14 w 40"/>
                <a:gd name="T5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1">
                  <a:moveTo>
                    <a:pt x="14" y="39"/>
                  </a:moveTo>
                  <a:lnTo>
                    <a:pt x="14" y="39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30" y="38"/>
                  </a:lnTo>
                  <a:lnTo>
                    <a:pt x="36" y="33"/>
                  </a:lnTo>
                  <a:lnTo>
                    <a:pt x="37" y="29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40" y="21"/>
                  </a:lnTo>
                  <a:lnTo>
                    <a:pt x="40" y="17"/>
                  </a:lnTo>
                  <a:lnTo>
                    <a:pt x="37" y="11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2" y="11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7" y="35"/>
                  </a:lnTo>
                  <a:lnTo>
                    <a:pt x="10" y="38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53" name="Freeform 1330"/>
            <p:cNvSpPr/>
            <p:nvPr/>
          </p:nvSpPr>
          <p:spPr bwMode="auto">
            <a:xfrm>
              <a:off x="8049160" y="3808280"/>
              <a:ext cx="40019" cy="40019"/>
            </a:xfrm>
            <a:custGeom>
              <a:avLst/>
              <a:gdLst>
                <a:gd name="T0" fmla="*/ 14 w 40"/>
                <a:gd name="T1" fmla="*/ 40 h 40"/>
                <a:gd name="T2" fmla="*/ 14 w 40"/>
                <a:gd name="T3" fmla="*/ 40 h 40"/>
                <a:gd name="T4" fmla="*/ 18 w 40"/>
                <a:gd name="T5" fmla="*/ 40 h 40"/>
                <a:gd name="T6" fmla="*/ 22 w 40"/>
                <a:gd name="T7" fmla="*/ 40 h 40"/>
                <a:gd name="T8" fmla="*/ 30 w 40"/>
                <a:gd name="T9" fmla="*/ 38 h 40"/>
                <a:gd name="T10" fmla="*/ 35 w 40"/>
                <a:gd name="T11" fmla="*/ 32 h 40"/>
                <a:gd name="T12" fmla="*/ 37 w 40"/>
                <a:gd name="T13" fmla="*/ 30 h 40"/>
                <a:gd name="T14" fmla="*/ 39 w 40"/>
                <a:gd name="T15" fmla="*/ 26 h 40"/>
                <a:gd name="T16" fmla="*/ 39 w 40"/>
                <a:gd name="T17" fmla="*/ 26 h 40"/>
                <a:gd name="T18" fmla="*/ 40 w 40"/>
                <a:gd name="T19" fmla="*/ 22 h 40"/>
                <a:gd name="T20" fmla="*/ 40 w 40"/>
                <a:gd name="T21" fmla="*/ 18 h 40"/>
                <a:gd name="T22" fmla="*/ 37 w 40"/>
                <a:gd name="T23" fmla="*/ 10 h 40"/>
                <a:gd name="T24" fmla="*/ 32 w 40"/>
                <a:gd name="T25" fmla="*/ 5 h 40"/>
                <a:gd name="T26" fmla="*/ 28 w 40"/>
                <a:gd name="T27" fmla="*/ 3 h 40"/>
                <a:gd name="T28" fmla="*/ 26 w 40"/>
                <a:gd name="T29" fmla="*/ 1 h 40"/>
                <a:gd name="T30" fmla="*/ 26 w 40"/>
                <a:gd name="T31" fmla="*/ 1 h 40"/>
                <a:gd name="T32" fmla="*/ 20 w 40"/>
                <a:gd name="T33" fmla="*/ 0 h 40"/>
                <a:gd name="T34" fmla="*/ 17 w 40"/>
                <a:gd name="T35" fmla="*/ 0 h 40"/>
                <a:gd name="T36" fmla="*/ 10 w 40"/>
                <a:gd name="T37" fmla="*/ 3 h 40"/>
                <a:gd name="T38" fmla="*/ 4 w 40"/>
                <a:gd name="T39" fmla="*/ 8 h 40"/>
                <a:gd name="T40" fmla="*/ 2 w 40"/>
                <a:gd name="T41" fmla="*/ 12 h 40"/>
                <a:gd name="T42" fmla="*/ 0 w 40"/>
                <a:gd name="T43" fmla="*/ 16 h 40"/>
                <a:gd name="T44" fmla="*/ 0 w 40"/>
                <a:gd name="T45" fmla="*/ 16 h 40"/>
                <a:gd name="T46" fmla="*/ 0 w 40"/>
                <a:gd name="T47" fmla="*/ 19 h 40"/>
                <a:gd name="T48" fmla="*/ 0 w 40"/>
                <a:gd name="T49" fmla="*/ 23 h 40"/>
                <a:gd name="T50" fmla="*/ 2 w 40"/>
                <a:gd name="T51" fmla="*/ 30 h 40"/>
                <a:gd name="T52" fmla="*/ 8 w 40"/>
                <a:gd name="T53" fmla="*/ 36 h 40"/>
                <a:gd name="T54" fmla="*/ 10 w 40"/>
                <a:gd name="T55" fmla="*/ 39 h 40"/>
                <a:gd name="T56" fmla="*/ 14 w 40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40"/>
                  </a:moveTo>
                  <a:lnTo>
                    <a:pt x="14" y="40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35" y="32"/>
                  </a:lnTo>
                  <a:lnTo>
                    <a:pt x="37" y="30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37" y="10"/>
                  </a:lnTo>
                  <a:lnTo>
                    <a:pt x="32" y="5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0" y="3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30"/>
                  </a:lnTo>
                  <a:lnTo>
                    <a:pt x="8" y="36"/>
                  </a:lnTo>
                  <a:lnTo>
                    <a:pt x="10" y="39"/>
                  </a:lnTo>
                  <a:lnTo>
                    <a:pt x="14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54" name="Freeform 1331"/>
            <p:cNvSpPr/>
            <p:nvPr/>
          </p:nvSpPr>
          <p:spPr bwMode="auto">
            <a:xfrm>
              <a:off x="8071170" y="3730243"/>
              <a:ext cx="40019" cy="40019"/>
            </a:xfrm>
            <a:custGeom>
              <a:avLst/>
              <a:gdLst>
                <a:gd name="T0" fmla="*/ 14 w 40"/>
                <a:gd name="T1" fmla="*/ 39 h 40"/>
                <a:gd name="T2" fmla="*/ 14 w 40"/>
                <a:gd name="T3" fmla="*/ 39 h 40"/>
                <a:gd name="T4" fmla="*/ 18 w 40"/>
                <a:gd name="T5" fmla="*/ 40 h 40"/>
                <a:gd name="T6" fmla="*/ 22 w 40"/>
                <a:gd name="T7" fmla="*/ 40 h 40"/>
                <a:gd name="T8" fmla="*/ 30 w 40"/>
                <a:gd name="T9" fmla="*/ 38 h 40"/>
                <a:gd name="T10" fmla="*/ 35 w 40"/>
                <a:gd name="T11" fmla="*/ 32 h 40"/>
                <a:gd name="T12" fmla="*/ 37 w 40"/>
                <a:gd name="T13" fmla="*/ 30 h 40"/>
                <a:gd name="T14" fmla="*/ 39 w 40"/>
                <a:gd name="T15" fmla="*/ 26 h 40"/>
                <a:gd name="T16" fmla="*/ 39 w 40"/>
                <a:gd name="T17" fmla="*/ 26 h 40"/>
                <a:gd name="T18" fmla="*/ 40 w 40"/>
                <a:gd name="T19" fmla="*/ 22 h 40"/>
                <a:gd name="T20" fmla="*/ 40 w 40"/>
                <a:gd name="T21" fmla="*/ 17 h 40"/>
                <a:gd name="T22" fmla="*/ 37 w 40"/>
                <a:gd name="T23" fmla="*/ 10 h 40"/>
                <a:gd name="T24" fmla="*/ 32 w 40"/>
                <a:gd name="T25" fmla="*/ 4 h 40"/>
                <a:gd name="T26" fmla="*/ 28 w 40"/>
                <a:gd name="T27" fmla="*/ 3 h 40"/>
                <a:gd name="T28" fmla="*/ 24 w 40"/>
                <a:gd name="T29" fmla="*/ 1 h 40"/>
                <a:gd name="T30" fmla="*/ 24 w 40"/>
                <a:gd name="T31" fmla="*/ 1 h 40"/>
                <a:gd name="T32" fmla="*/ 21 w 40"/>
                <a:gd name="T33" fmla="*/ 0 h 40"/>
                <a:gd name="T34" fmla="*/ 17 w 40"/>
                <a:gd name="T35" fmla="*/ 0 h 40"/>
                <a:gd name="T36" fmla="*/ 10 w 40"/>
                <a:gd name="T37" fmla="*/ 3 h 40"/>
                <a:gd name="T38" fmla="*/ 4 w 40"/>
                <a:gd name="T39" fmla="*/ 8 h 40"/>
                <a:gd name="T40" fmla="*/ 1 w 40"/>
                <a:gd name="T41" fmla="*/ 10 h 40"/>
                <a:gd name="T42" fmla="*/ 0 w 40"/>
                <a:gd name="T43" fmla="*/ 14 h 40"/>
                <a:gd name="T44" fmla="*/ 0 w 40"/>
                <a:gd name="T45" fmla="*/ 14 h 40"/>
                <a:gd name="T46" fmla="*/ 0 w 40"/>
                <a:gd name="T47" fmla="*/ 18 h 40"/>
                <a:gd name="T48" fmla="*/ 0 w 40"/>
                <a:gd name="T49" fmla="*/ 22 h 40"/>
                <a:gd name="T50" fmla="*/ 2 w 40"/>
                <a:gd name="T51" fmla="*/ 30 h 40"/>
                <a:gd name="T52" fmla="*/ 8 w 40"/>
                <a:gd name="T53" fmla="*/ 36 h 40"/>
                <a:gd name="T54" fmla="*/ 10 w 40"/>
                <a:gd name="T55" fmla="*/ 38 h 40"/>
                <a:gd name="T56" fmla="*/ 14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39"/>
                  </a:moveTo>
                  <a:lnTo>
                    <a:pt x="14" y="39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35" y="32"/>
                  </a:lnTo>
                  <a:lnTo>
                    <a:pt x="37" y="30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40" y="22"/>
                  </a:lnTo>
                  <a:lnTo>
                    <a:pt x="40" y="17"/>
                  </a:lnTo>
                  <a:lnTo>
                    <a:pt x="37" y="10"/>
                  </a:lnTo>
                  <a:lnTo>
                    <a:pt x="32" y="4"/>
                  </a:lnTo>
                  <a:lnTo>
                    <a:pt x="28" y="3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0" y="3"/>
                  </a:lnTo>
                  <a:lnTo>
                    <a:pt x="4" y="8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55" name="Freeform 1332"/>
            <p:cNvSpPr/>
            <p:nvPr/>
          </p:nvSpPr>
          <p:spPr bwMode="auto">
            <a:xfrm>
              <a:off x="8093181" y="3652205"/>
              <a:ext cx="40019" cy="40019"/>
            </a:xfrm>
            <a:custGeom>
              <a:avLst/>
              <a:gdLst>
                <a:gd name="T0" fmla="*/ 14 w 40"/>
                <a:gd name="T1" fmla="*/ 39 h 40"/>
                <a:gd name="T2" fmla="*/ 14 w 40"/>
                <a:gd name="T3" fmla="*/ 39 h 40"/>
                <a:gd name="T4" fmla="*/ 18 w 40"/>
                <a:gd name="T5" fmla="*/ 40 h 40"/>
                <a:gd name="T6" fmla="*/ 22 w 40"/>
                <a:gd name="T7" fmla="*/ 39 h 40"/>
                <a:gd name="T8" fmla="*/ 30 w 40"/>
                <a:gd name="T9" fmla="*/ 38 h 40"/>
                <a:gd name="T10" fmla="*/ 35 w 40"/>
                <a:gd name="T11" fmla="*/ 32 h 40"/>
                <a:gd name="T12" fmla="*/ 38 w 40"/>
                <a:gd name="T13" fmla="*/ 29 h 40"/>
                <a:gd name="T14" fmla="*/ 39 w 40"/>
                <a:gd name="T15" fmla="*/ 25 h 40"/>
                <a:gd name="T16" fmla="*/ 39 w 40"/>
                <a:gd name="T17" fmla="*/ 25 h 40"/>
                <a:gd name="T18" fmla="*/ 40 w 40"/>
                <a:gd name="T19" fmla="*/ 21 h 40"/>
                <a:gd name="T20" fmla="*/ 40 w 40"/>
                <a:gd name="T21" fmla="*/ 17 h 40"/>
                <a:gd name="T22" fmla="*/ 38 w 40"/>
                <a:gd name="T23" fmla="*/ 10 h 40"/>
                <a:gd name="T24" fmla="*/ 32 w 40"/>
                <a:gd name="T25" fmla="*/ 4 h 40"/>
                <a:gd name="T26" fmla="*/ 28 w 40"/>
                <a:gd name="T27" fmla="*/ 1 h 40"/>
                <a:gd name="T28" fmla="*/ 25 w 40"/>
                <a:gd name="T29" fmla="*/ 0 h 40"/>
                <a:gd name="T30" fmla="*/ 25 w 40"/>
                <a:gd name="T31" fmla="*/ 0 h 40"/>
                <a:gd name="T32" fmla="*/ 21 w 40"/>
                <a:gd name="T33" fmla="*/ 0 h 40"/>
                <a:gd name="T34" fmla="*/ 17 w 40"/>
                <a:gd name="T35" fmla="*/ 0 h 40"/>
                <a:gd name="T36" fmla="*/ 10 w 40"/>
                <a:gd name="T37" fmla="*/ 3 h 40"/>
                <a:gd name="T38" fmla="*/ 4 w 40"/>
                <a:gd name="T39" fmla="*/ 7 h 40"/>
                <a:gd name="T40" fmla="*/ 1 w 40"/>
                <a:gd name="T41" fmla="*/ 10 h 40"/>
                <a:gd name="T42" fmla="*/ 0 w 40"/>
                <a:gd name="T43" fmla="*/ 14 h 40"/>
                <a:gd name="T44" fmla="*/ 0 w 40"/>
                <a:gd name="T45" fmla="*/ 14 h 40"/>
                <a:gd name="T46" fmla="*/ 0 w 40"/>
                <a:gd name="T47" fmla="*/ 18 h 40"/>
                <a:gd name="T48" fmla="*/ 0 w 40"/>
                <a:gd name="T49" fmla="*/ 22 h 40"/>
                <a:gd name="T50" fmla="*/ 2 w 40"/>
                <a:gd name="T51" fmla="*/ 30 h 40"/>
                <a:gd name="T52" fmla="*/ 6 w 40"/>
                <a:gd name="T53" fmla="*/ 35 h 40"/>
                <a:gd name="T54" fmla="*/ 10 w 40"/>
                <a:gd name="T55" fmla="*/ 38 h 40"/>
                <a:gd name="T56" fmla="*/ 14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39"/>
                  </a:moveTo>
                  <a:lnTo>
                    <a:pt x="14" y="39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30" y="38"/>
                  </a:lnTo>
                  <a:lnTo>
                    <a:pt x="35" y="32"/>
                  </a:lnTo>
                  <a:lnTo>
                    <a:pt x="38" y="29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40" y="21"/>
                  </a:lnTo>
                  <a:lnTo>
                    <a:pt x="40" y="17"/>
                  </a:lnTo>
                  <a:lnTo>
                    <a:pt x="38" y="10"/>
                  </a:lnTo>
                  <a:lnTo>
                    <a:pt x="32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6" y="35"/>
                  </a:lnTo>
                  <a:lnTo>
                    <a:pt x="10" y="38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56" name="Freeform 1333"/>
            <p:cNvSpPr/>
            <p:nvPr/>
          </p:nvSpPr>
          <p:spPr bwMode="auto">
            <a:xfrm>
              <a:off x="8115192" y="3573167"/>
              <a:ext cx="40019" cy="40019"/>
            </a:xfrm>
            <a:custGeom>
              <a:avLst/>
              <a:gdLst>
                <a:gd name="T0" fmla="*/ 14 w 40"/>
                <a:gd name="T1" fmla="*/ 40 h 40"/>
                <a:gd name="T2" fmla="*/ 14 w 40"/>
                <a:gd name="T3" fmla="*/ 40 h 40"/>
                <a:gd name="T4" fmla="*/ 18 w 40"/>
                <a:gd name="T5" fmla="*/ 40 h 40"/>
                <a:gd name="T6" fmla="*/ 22 w 40"/>
                <a:gd name="T7" fmla="*/ 40 h 40"/>
                <a:gd name="T8" fmla="*/ 30 w 40"/>
                <a:gd name="T9" fmla="*/ 37 h 40"/>
                <a:gd name="T10" fmla="*/ 35 w 40"/>
                <a:gd name="T11" fmla="*/ 32 h 40"/>
                <a:gd name="T12" fmla="*/ 38 w 40"/>
                <a:gd name="T13" fmla="*/ 30 h 40"/>
                <a:gd name="T14" fmla="*/ 39 w 40"/>
                <a:gd name="T15" fmla="*/ 26 h 40"/>
                <a:gd name="T16" fmla="*/ 39 w 40"/>
                <a:gd name="T17" fmla="*/ 26 h 40"/>
                <a:gd name="T18" fmla="*/ 40 w 40"/>
                <a:gd name="T19" fmla="*/ 22 h 40"/>
                <a:gd name="T20" fmla="*/ 39 w 40"/>
                <a:gd name="T21" fmla="*/ 18 h 40"/>
                <a:gd name="T22" fmla="*/ 38 w 40"/>
                <a:gd name="T23" fmla="*/ 10 h 40"/>
                <a:gd name="T24" fmla="*/ 32 w 40"/>
                <a:gd name="T25" fmla="*/ 5 h 40"/>
                <a:gd name="T26" fmla="*/ 29 w 40"/>
                <a:gd name="T27" fmla="*/ 2 h 40"/>
                <a:gd name="T28" fmla="*/ 25 w 40"/>
                <a:gd name="T29" fmla="*/ 1 h 40"/>
                <a:gd name="T30" fmla="*/ 25 w 40"/>
                <a:gd name="T31" fmla="*/ 1 h 40"/>
                <a:gd name="T32" fmla="*/ 21 w 40"/>
                <a:gd name="T33" fmla="*/ 0 h 40"/>
                <a:gd name="T34" fmla="*/ 17 w 40"/>
                <a:gd name="T35" fmla="*/ 0 h 40"/>
                <a:gd name="T36" fmla="*/ 9 w 40"/>
                <a:gd name="T37" fmla="*/ 2 h 40"/>
                <a:gd name="T38" fmla="*/ 4 w 40"/>
                <a:gd name="T39" fmla="*/ 8 h 40"/>
                <a:gd name="T40" fmla="*/ 1 w 40"/>
                <a:gd name="T41" fmla="*/ 11 h 40"/>
                <a:gd name="T42" fmla="*/ 0 w 40"/>
                <a:gd name="T43" fmla="*/ 15 h 40"/>
                <a:gd name="T44" fmla="*/ 0 w 40"/>
                <a:gd name="T45" fmla="*/ 15 h 40"/>
                <a:gd name="T46" fmla="*/ 0 w 40"/>
                <a:gd name="T47" fmla="*/ 19 h 40"/>
                <a:gd name="T48" fmla="*/ 0 w 40"/>
                <a:gd name="T49" fmla="*/ 23 h 40"/>
                <a:gd name="T50" fmla="*/ 3 w 40"/>
                <a:gd name="T51" fmla="*/ 30 h 40"/>
                <a:gd name="T52" fmla="*/ 6 w 40"/>
                <a:gd name="T53" fmla="*/ 36 h 40"/>
                <a:gd name="T54" fmla="*/ 10 w 40"/>
                <a:gd name="T55" fmla="*/ 39 h 40"/>
                <a:gd name="T56" fmla="*/ 14 w 40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40"/>
                  </a:moveTo>
                  <a:lnTo>
                    <a:pt x="14" y="40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30" y="37"/>
                  </a:lnTo>
                  <a:lnTo>
                    <a:pt x="35" y="32"/>
                  </a:lnTo>
                  <a:lnTo>
                    <a:pt x="38" y="30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40" y="22"/>
                  </a:lnTo>
                  <a:lnTo>
                    <a:pt x="39" y="18"/>
                  </a:lnTo>
                  <a:lnTo>
                    <a:pt x="38" y="10"/>
                  </a:lnTo>
                  <a:lnTo>
                    <a:pt x="32" y="5"/>
                  </a:lnTo>
                  <a:lnTo>
                    <a:pt x="29" y="2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9" y="2"/>
                  </a:lnTo>
                  <a:lnTo>
                    <a:pt x="4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6" y="36"/>
                  </a:lnTo>
                  <a:lnTo>
                    <a:pt x="10" y="39"/>
                  </a:lnTo>
                  <a:lnTo>
                    <a:pt x="14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57" name="Freeform 1334"/>
            <p:cNvSpPr/>
            <p:nvPr/>
          </p:nvSpPr>
          <p:spPr bwMode="auto">
            <a:xfrm>
              <a:off x="8136202" y="3495130"/>
              <a:ext cx="40019" cy="40019"/>
            </a:xfrm>
            <a:custGeom>
              <a:avLst/>
              <a:gdLst>
                <a:gd name="T0" fmla="*/ 15 w 40"/>
                <a:gd name="T1" fmla="*/ 39 h 40"/>
                <a:gd name="T2" fmla="*/ 15 w 40"/>
                <a:gd name="T3" fmla="*/ 39 h 40"/>
                <a:gd name="T4" fmla="*/ 19 w 40"/>
                <a:gd name="T5" fmla="*/ 40 h 40"/>
                <a:gd name="T6" fmla="*/ 23 w 40"/>
                <a:gd name="T7" fmla="*/ 40 h 40"/>
                <a:gd name="T8" fmla="*/ 31 w 40"/>
                <a:gd name="T9" fmla="*/ 37 h 40"/>
                <a:gd name="T10" fmla="*/ 36 w 40"/>
                <a:gd name="T11" fmla="*/ 32 h 40"/>
                <a:gd name="T12" fmla="*/ 39 w 40"/>
                <a:gd name="T13" fmla="*/ 30 h 40"/>
                <a:gd name="T14" fmla="*/ 40 w 40"/>
                <a:gd name="T15" fmla="*/ 26 h 40"/>
                <a:gd name="T16" fmla="*/ 40 w 40"/>
                <a:gd name="T17" fmla="*/ 26 h 40"/>
                <a:gd name="T18" fmla="*/ 40 w 40"/>
                <a:gd name="T19" fmla="*/ 21 h 40"/>
                <a:gd name="T20" fmla="*/ 40 w 40"/>
                <a:gd name="T21" fmla="*/ 17 h 40"/>
                <a:gd name="T22" fmla="*/ 37 w 40"/>
                <a:gd name="T23" fmla="*/ 10 h 40"/>
                <a:gd name="T24" fmla="*/ 34 w 40"/>
                <a:gd name="T25" fmla="*/ 4 h 40"/>
                <a:gd name="T26" fmla="*/ 30 w 40"/>
                <a:gd name="T27" fmla="*/ 2 h 40"/>
                <a:gd name="T28" fmla="*/ 26 w 40"/>
                <a:gd name="T29" fmla="*/ 0 h 40"/>
                <a:gd name="T30" fmla="*/ 26 w 40"/>
                <a:gd name="T31" fmla="*/ 0 h 40"/>
                <a:gd name="T32" fmla="*/ 22 w 40"/>
                <a:gd name="T33" fmla="*/ 0 h 40"/>
                <a:gd name="T34" fmla="*/ 18 w 40"/>
                <a:gd name="T35" fmla="*/ 0 h 40"/>
                <a:gd name="T36" fmla="*/ 10 w 40"/>
                <a:gd name="T37" fmla="*/ 2 h 40"/>
                <a:gd name="T38" fmla="*/ 5 w 40"/>
                <a:gd name="T39" fmla="*/ 8 h 40"/>
                <a:gd name="T40" fmla="*/ 2 w 40"/>
                <a:gd name="T41" fmla="*/ 10 h 40"/>
                <a:gd name="T42" fmla="*/ 1 w 40"/>
                <a:gd name="T43" fmla="*/ 14 h 40"/>
                <a:gd name="T44" fmla="*/ 1 w 40"/>
                <a:gd name="T45" fmla="*/ 14 h 40"/>
                <a:gd name="T46" fmla="*/ 0 w 40"/>
                <a:gd name="T47" fmla="*/ 18 h 40"/>
                <a:gd name="T48" fmla="*/ 1 w 40"/>
                <a:gd name="T49" fmla="*/ 22 h 40"/>
                <a:gd name="T50" fmla="*/ 2 w 40"/>
                <a:gd name="T51" fmla="*/ 30 h 40"/>
                <a:gd name="T52" fmla="*/ 8 w 40"/>
                <a:gd name="T53" fmla="*/ 36 h 40"/>
                <a:gd name="T54" fmla="*/ 11 w 40"/>
                <a:gd name="T55" fmla="*/ 37 h 40"/>
                <a:gd name="T56" fmla="*/ 15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5" y="39"/>
                  </a:moveTo>
                  <a:lnTo>
                    <a:pt x="15" y="39"/>
                  </a:lnTo>
                  <a:lnTo>
                    <a:pt x="19" y="40"/>
                  </a:lnTo>
                  <a:lnTo>
                    <a:pt x="23" y="40"/>
                  </a:lnTo>
                  <a:lnTo>
                    <a:pt x="31" y="37"/>
                  </a:lnTo>
                  <a:lnTo>
                    <a:pt x="36" y="32"/>
                  </a:lnTo>
                  <a:lnTo>
                    <a:pt x="39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40" y="17"/>
                  </a:lnTo>
                  <a:lnTo>
                    <a:pt x="37" y="10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2" y="30"/>
                  </a:lnTo>
                  <a:lnTo>
                    <a:pt x="8" y="36"/>
                  </a:lnTo>
                  <a:lnTo>
                    <a:pt x="11" y="37"/>
                  </a:lnTo>
                  <a:lnTo>
                    <a:pt x="15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58" name="Freeform 1335"/>
            <p:cNvSpPr/>
            <p:nvPr/>
          </p:nvSpPr>
          <p:spPr bwMode="auto">
            <a:xfrm>
              <a:off x="8158212" y="3417092"/>
              <a:ext cx="40019" cy="40019"/>
            </a:xfrm>
            <a:custGeom>
              <a:avLst/>
              <a:gdLst>
                <a:gd name="T0" fmla="*/ 15 w 40"/>
                <a:gd name="T1" fmla="*/ 39 h 40"/>
                <a:gd name="T2" fmla="*/ 15 w 40"/>
                <a:gd name="T3" fmla="*/ 39 h 40"/>
                <a:gd name="T4" fmla="*/ 19 w 40"/>
                <a:gd name="T5" fmla="*/ 40 h 40"/>
                <a:gd name="T6" fmla="*/ 23 w 40"/>
                <a:gd name="T7" fmla="*/ 39 h 40"/>
                <a:gd name="T8" fmla="*/ 30 w 40"/>
                <a:gd name="T9" fmla="*/ 37 h 40"/>
                <a:gd name="T10" fmla="*/ 36 w 40"/>
                <a:gd name="T11" fmla="*/ 32 h 40"/>
                <a:gd name="T12" fmla="*/ 39 w 40"/>
                <a:gd name="T13" fmla="*/ 28 h 40"/>
                <a:gd name="T14" fmla="*/ 40 w 40"/>
                <a:gd name="T15" fmla="*/ 24 h 40"/>
                <a:gd name="T16" fmla="*/ 40 w 40"/>
                <a:gd name="T17" fmla="*/ 24 h 40"/>
                <a:gd name="T18" fmla="*/ 40 w 40"/>
                <a:gd name="T19" fmla="*/ 21 h 40"/>
                <a:gd name="T20" fmla="*/ 40 w 40"/>
                <a:gd name="T21" fmla="*/ 17 h 40"/>
                <a:gd name="T22" fmla="*/ 37 w 40"/>
                <a:gd name="T23" fmla="*/ 9 h 40"/>
                <a:gd name="T24" fmla="*/ 34 w 40"/>
                <a:gd name="T25" fmla="*/ 4 h 40"/>
                <a:gd name="T26" fmla="*/ 30 w 40"/>
                <a:gd name="T27" fmla="*/ 1 h 40"/>
                <a:gd name="T28" fmla="*/ 26 w 40"/>
                <a:gd name="T29" fmla="*/ 0 h 40"/>
                <a:gd name="T30" fmla="*/ 26 w 40"/>
                <a:gd name="T31" fmla="*/ 0 h 40"/>
                <a:gd name="T32" fmla="*/ 22 w 40"/>
                <a:gd name="T33" fmla="*/ 0 h 40"/>
                <a:gd name="T34" fmla="*/ 18 w 40"/>
                <a:gd name="T35" fmla="*/ 0 h 40"/>
                <a:gd name="T36" fmla="*/ 10 w 40"/>
                <a:gd name="T37" fmla="*/ 2 h 40"/>
                <a:gd name="T38" fmla="*/ 5 w 40"/>
                <a:gd name="T39" fmla="*/ 6 h 40"/>
                <a:gd name="T40" fmla="*/ 2 w 40"/>
                <a:gd name="T41" fmla="*/ 10 h 40"/>
                <a:gd name="T42" fmla="*/ 1 w 40"/>
                <a:gd name="T43" fmla="*/ 14 h 40"/>
                <a:gd name="T44" fmla="*/ 1 w 40"/>
                <a:gd name="T45" fmla="*/ 14 h 40"/>
                <a:gd name="T46" fmla="*/ 0 w 40"/>
                <a:gd name="T47" fmla="*/ 18 h 40"/>
                <a:gd name="T48" fmla="*/ 0 w 40"/>
                <a:gd name="T49" fmla="*/ 22 h 40"/>
                <a:gd name="T50" fmla="*/ 2 w 40"/>
                <a:gd name="T51" fmla="*/ 30 h 40"/>
                <a:gd name="T52" fmla="*/ 8 w 40"/>
                <a:gd name="T53" fmla="*/ 35 h 40"/>
                <a:gd name="T54" fmla="*/ 12 w 40"/>
                <a:gd name="T55" fmla="*/ 37 h 40"/>
                <a:gd name="T56" fmla="*/ 15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5" y="39"/>
                  </a:moveTo>
                  <a:lnTo>
                    <a:pt x="15" y="39"/>
                  </a:lnTo>
                  <a:lnTo>
                    <a:pt x="19" y="40"/>
                  </a:lnTo>
                  <a:lnTo>
                    <a:pt x="23" y="39"/>
                  </a:lnTo>
                  <a:lnTo>
                    <a:pt x="30" y="37"/>
                  </a:lnTo>
                  <a:lnTo>
                    <a:pt x="36" y="32"/>
                  </a:lnTo>
                  <a:lnTo>
                    <a:pt x="39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1"/>
                  </a:lnTo>
                  <a:lnTo>
                    <a:pt x="40" y="17"/>
                  </a:lnTo>
                  <a:lnTo>
                    <a:pt x="37" y="9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5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59" name="Freeform 1336"/>
            <p:cNvSpPr/>
            <p:nvPr/>
          </p:nvSpPr>
          <p:spPr bwMode="auto">
            <a:xfrm>
              <a:off x="8180223" y="3337053"/>
              <a:ext cx="40019" cy="41020"/>
            </a:xfrm>
            <a:custGeom>
              <a:avLst/>
              <a:gdLst>
                <a:gd name="T0" fmla="*/ 15 w 40"/>
                <a:gd name="T1" fmla="*/ 41 h 41"/>
                <a:gd name="T2" fmla="*/ 15 w 40"/>
                <a:gd name="T3" fmla="*/ 41 h 41"/>
                <a:gd name="T4" fmla="*/ 19 w 40"/>
                <a:gd name="T5" fmla="*/ 41 h 41"/>
                <a:gd name="T6" fmla="*/ 23 w 40"/>
                <a:gd name="T7" fmla="*/ 41 h 41"/>
                <a:gd name="T8" fmla="*/ 30 w 40"/>
                <a:gd name="T9" fmla="*/ 38 h 41"/>
                <a:gd name="T10" fmla="*/ 36 w 40"/>
                <a:gd name="T11" fmla="*/ 33 h 41"/>
                <a:gd name="T12" fmla="*/ 39 w 40"/>
                <a:gd name="T13" fmla="*/ 30 h 41"/>
                <a:gd name="T14" fmla="*/ 40 w 40"/>
                <a:gd name="T15" fmla="*/ 26 h 41"/>
                <a:gd name="T16" fmla="*/ 40 w 40"/>
                <a:gd name="T17" fmla="*/ 26 h 41"/>
                <a:gd name="T18" fmla="*/ 40 w 40"/>
                <a:gd name="T19" fmla="*/ 23 h 41"/>
                <a:gd name="T20" fmla="*/ 40 w 40"/>
                <a:gd name="T21" fmla="*/ 19 h 41"/>
                <a:gd name="T22" fmla="*/ 38 w 40"/>
                <a:gd name="T23" fmla="*/ 11 h 41"/>
                <a:gd name="T24" fmla="*/ 32 w 40"/>
                <a:gd name="T25" fmla="*/ 6 h 41"/>
                <a:gd name="T26" fmla="*/ 30 w 40"/>
                <a:gd name="T27" fmla="*/ 3 h 41"/>
                <a:gd name="T28" fmla="*/ 26 w 40"/>
                <a:gd name="T29" fmla="*/ 2 h 41"/>
                <a:gd name="T30" fmla="*/ 26 w 40"/>
                <a:gd name="T31" fmla="*/ 2 h 41"/>
                <a:gd name="T32" fmla="*/ 22 w 40"/>
                <a:gd name="T33" fmla="*/ 0 h 41"/>
                <a:gd name="T34" fmla="*/ 18 w 40"/>
                <a:gd name="T35" fmla="*/ 0 h 41"/>
                <a:gd name="T36" fmla="*/ 10 w 40"/>
                <a:gd name="T37" fmla="*/ 3 h 41"/>
                <a:gd name="T38" fmla="*/ 5 w 40"/>
                <a:gd name="T39" fmla="*/ 8 h 41"/>
                <a:gd name="T40" fmla="*/ 3 w 40"/>
                <a:gd name="T41" fmla="*/ 12 h 41"/>
                <a:gd name="T42" fmla="*/ 1 w 40"/>
                <a:gd name="T43" fmla="*/ 16 h 41"/>
                <a:gd name="T44" fmla="*/ 1 w 40"/>
                <a:gd name="T45" fmla="*/ 16 h 41"/>
                <a:gd name="T46" fmla="*/ 0 w 40"/>
                <a:gd name="T47" fmla="*/ 20 h 41"/>
                <a:gd name="T48" fmla="*/ 0 w 40"/>
                <a:gd name="T49" fmla="*/ 24 h 41"/>
                <a:gd name="T50" fmla="*/ 3 w 40"/>
                <a:gd name="T51" fmla="*/ 30 h 41"/>
                <a:gd name="T52" fmla="*/ 8 w 40"/>
                <a:gd name="T53" fmla="*/ 37 h 41"/>
                <a:gd name="T54" fmla="*/ 12 w 40"/>
                <a:gd name="T55" fmla="*/ 39 h 41"/>
                <a:gd name="T56" fmla="*/ 15 w 40"/>
                <a:gd name="T5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1">
                  <a:moveTo>
                    <a:pt x="15" y="41"/>
                  </a:moveTo>
                  <a:lnTo>
                    <a:pt x="15" y="41"/>
                  </a:lnTo>
                  <a:lnTo>
                    <a:pt x="19" y="41"/>
                  </a:lnTo>
                  <a:lnTo>
                    <a:pt x="23" y="41"/>
                  </a:lnTo>
                  <a:lnTo>
                    <a:pt x="30" y="38"/>
                  </a:lnTo>
                  <a:lnTo>
                    <a:pt x="36" y="33"/>
                  </a:lnTo>
                  <a:lnTo>
                    <a:pt x="39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3"/>
                  </a:lnTo>
                  <a:lnTo>
                    <a:pt x="40" y="19"/>
                  </a:lnTo>
                  <a:lnTo>
                    <a:pt x="38" y="11"/>
                  </a:lnTo>
                  <a:lnTo>
                    <a:pt x="32" y="6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8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3" y="30"/>
                  </a:lnTo>
                  <a:lnTo>
                    <a:pt x="8" y="37"/>
                  </a:lnTo>
                  <a:lnTo>
                    <a:pt x="12" y="39"/>
                  </a:lnTo>
                  <a:lnTo>
                    <a:pt x="15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60" name="Freeform 1337"/>
            <p:cNvSpPr/>
            <p:nvPr/>
          </p:nvSpPr>
          <p:spPr bwMode="auto">
            <a:xfrm>
              <a:off x="8202233" y="3260016"/>
              <a:ext cx="40019" cy="40019"/>
            </a:xfrm>
            <a:custGeom>
              <a:avLst/>
              <a:gdLst>
                <a:gd name="T0" fmla="*/ 14 w 40"/>
                <a:gd name="T1" fmla="*/ 39 h 40"/>
                <a:gd name="T2" fmla="*/ 14 w 40"/>
                <a:gd name="T3" fmla="*/ 39 h 40"/>
                <a:gd name="T4" fmla="*/ 19 w 40"/>
                <a:gd name="T5" fmla="*/ 40 h 40"/>
                <a:gd name="T6" fmla="*/ 23 w 40"/>
                <a:gd name="T7" fmla="*/ 40 h 40"/>
                <a:gd name="T8" fmla="*/ 30 w 40"/>
                <a:gd name="T9" fmla="*/ 37 h 40"/>
                <a:gd name="T10" fmla="*/ 36 w 40"/>
                <a:gd name="T11" fmla="*/ 32 h 40"/>
                <a:gd name="T12" fmla="*/ 38 w 40"/>
                <a:gd name="T13" fmla="*/ 28 h 40"/>
                <a:gd name="T14" fmla="*/ 40 w 40"/>
                <a:gd name="T15" fmla="*/ 26 h 40"/>
                <a:gd name="T16" fmla="*/ 40 w 40"/>
                <a:gd name="T17" fmla="*/ 26 h 40"/>
                <a:gd name="T18" fmla="*/ 40 w 40"/>
                <a:gd name="T19" fmla="*/ 20 h 40"/>
                <a:gd name="T20" fmla="*/ 40 w 40"/>
                <a:gd name="T21" fmla="*/ 16 h 40"/>
                <a:gd name="T22" fmla="*/ 38 w 40"/>
                <a:gd name="T23" fmla="*/ 10 h 40"/>
                <a:gd name="T24" fmla="*/ 32 w 40"/>
                <a:gd name="T25" fmla="*/ 3 h 40"/>
                <a:gd name="T26" fmla="*/ 30 w 40"/>
                <a:gd name="T27" fmla="*/ 2 h 40"/>
                <a:gd name="T28" fmla="*/ 26 w 40"/>
                <a:gd name="T29" fmla="*/ 0 h 40"/>
                <a:gd name="T30" fmla="*/ 26 w 40"/>
                <a:gd name="T31" fmla="*/ 0 h 40"/>
                <a:gd name="T32" fmla="*/ 22 w 40"/>
                <a:gd name="T33" fmla="*/ 0 h 40"/>
                <a:gd name="T34" fmla="*/ 18 w 40"/>
                <a:gd name="T35" fmla="*/ 0 h 40"/>
                <a:gd name="T36" fmla="*/ 10 w 40"/>
                <a:gd name="T37" fmla="*/ 2 h 40"/>
                <a:gd name="T38" fmla="*/ 5 w 40"/>
                <a:gd name="T39" fmla="*/ 7 h 40"/>
                <a:gd name="T40" fmla="*/ 3 w 40"/>
                <a:gd name="T41" fmla="*/ 10 h 40"/>
                <a:gd name="T42" fmla="*/ 1 w 40"/>
                <a:gd name="T43" fmla="*/ 14 h 40"/>
                <a:gd name="T44" fmla="*/ 1 w 40"/>
                <a:gd name="T45" fmla="*/ 14 h 40"/>
                <a:gd name="T46" fmla="*/ 0 w 40"/>
                <a:gd name="T47" fmla="*/ 18 h 40"/>
                <a:gd name="T48" fmla="*/ 0 w 40"/>
                <a:gd name="T49" fmla="*/ 22 h 40"/>
                <a:gd name="T50" fmla="*/ 3 w 40"/>
                <a:gd name="T51" fmla="*/ 29 h 40"/>
                <a:gd name="T52" fmla="*/ 8 w 40"/>
                <a:gd name="T53" fmla="*/ 36 h 40"/>
                <a:gd name="T54" fmla="*/ 12 w 40"/>
                <a:gd name="T55" fmla="*/ 37 h 40"/>
                <a:gd name="T56" fmla="*/ 14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39"/>
                  </a:moveTo>
                  <a:lnTo>
                    <a:pt x="14" y="39"/>
                  </a:lnTo>
                  <a:lnTo>
                    <a:pt x="19" y="40"/>
                  </a:lnTo>
                  <a:lnTo>
                    <a:pt x="23" y="40"/>
                  </a:lnTo>
                  <a:lnTo>
                    <a:pt x="30" y="37"/>
                  </a:lnTo>
                  <a:lnTo>
                    <a:pt x="36" y="32"/>
                  </a:lnTo>
                  <a:lnTo>
                    <a:pt x="38" y="28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0"/>
                  </a:lnTo>
                  <a:lnTo>
                    <a:pt x="32" y="3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5" y="7"/>
                  </a:lnTo>
                  <a:lnTo>
                    <a:pt x="3" y="10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3" y="29"/>
                  </a:lnTo>
                  <a:lnTo>
                    <a:pt x="8" y="36"/>
                  </a:lnTo>
                  <a:lnTo>
                    <a:pt x="12" y="37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61" name="Freeform 1338"/>
            <p:cNvSpPr/>
            <p:nvPr/>
          </p:nvSpPr>
          <p:spPr bwMode="auto">
            <a:xfrm>
              <a:off x="8224244" y="3181978"/>
              <a:ext cx="40019" cy="40019"/>
            </a:xfrm>
            <a:custGeom>
              <a:avLst/>
              <a:gdLst>
                <a:gd name="T0" fmla="*/ 14 w 40"/>
                <a:gd name="T1" fmla="*/ 39 h 40"/>
                <a:gd name="T2" fmla="*/ 14 w 40"/>
                <a:gd name="T3" fmla="*/ 39 h 40"/>
                <a:gd name="T4" fmla="*/ 18 w 40"/>
                <a:gd name="T5" fmla="*/ 40 h 40"/>
                <a:gd name="T6" fmla="*/ 22 w 40"/>
                <a:gd name="T7" fmla="*/ 39 h 40"/>
                <a:gd name="T8" fmla="*/ 30 w 40"/>
                <a:gd name="T9" fmla="*/ 37 h 40"/>
                <a:gd name="T10" fmla="*/ 36 w 40"/>
                <a:gd name="T11" fmla="*/ 32 h 40"/>
                <a:gd name="T12" fmla="*/ 38 w 40"/>
                <a:gd name="T13" fmla="*/ 28 h 40"/>
                <a:gd name="T14" fmla="*/ 39 w 40"/>
                <a:gd name="T15" fmla="*/ 24 h 40"/>
                <a:gd name="T16" fmla="*/ 39 w 40"/>
                <a:gd name="T17" fmla="*/ 24 h 40"/>
                <a:gd name="T18" fmla="*/ 40 w 40"/>
                <a:gd name="T19" fmla="*/ 20 h 40"/>
                <a:gd name="T20" fmla="*/ 40 w 40"/>
                <a:gd name="T21" fmla="*/ 16 h 40"/>
                <a:gd name="T22" fmla="*/ 38 w 40"/>
                <a:gd name="T23" fmla="*/ 9 h 40"/>
                <a:gd name="T24" fmla="*/ 33 w 40"/>
                <a:gd name="T25" fmla="*/ 3 h 40"/>
                <a:gd name="T26" fmla="*/ 30 w 40"/>
                <a:gd name="T27" fmla="*/ 1 h 40"/>
                <a:gd name="T28" fmla="*/ 26 w 40"/>
                <a:gd name="T29" fmla="*/ 0 h 40"/>
                <a:gd name="T30" fmla="*/ 26 w 40"/>
                <a:gd name="T31" fmla="*/ 0 h 40"/>
                <a:gd name="T32" fmla="*/ 22 w 40"/>
                <a:gd name="T33" fmla="*/ 0 h 40"/>
                <a:gd name="T34" fmla="*/ 18 w 40"/>
                <a:gd name="T35" fmla="*/ 0 h 40"/>
                <a:gd name="T36" fmla="*/ 10 w 40"/>
                <a:gd name="T37" fmla="*/ 2 h 40"/>
                <a:gd name="T38" fmla="*/ 4 w 40"/>
                <a:gd name="T39" fmla="*/ 6 h 40"/>
                <a:gd name="T40" fmla="*/ 3 w 40"/>
                <a:gd name="T41" fmla="*/ 10 h 40"/>
                <a:gd name="T42" fmla="*/ 1 w 40"/>
                <a:gd name="T43" fmla="*/ 14 h 40"/>
                <a:gd name="T44" fmla="*/ 1 w 40"/>
                <a:gd name="T45" fmla="*/ 14 h 40"/>
                <a:gd name="T46" fmla="*/ 0 w 40"/>
                <a:gd name="T47" fmla="*/ 18 h 40"/>
                <a:gd name="T48" fmla="*/ 0 w 40"/>
                <a:gd name="T49" fmla="*/ 22 h 40"/>
                <a:gd name="T50" fmla="*/ 3 w 40"/>
                <a:gd name="T51" fmla="*/ 29 h 40"/>
                <a:gd name="T52" fmla="*/ 8 w 40"/>
                <a:gd name="T53" fmla="*/ 35 h 40"/>
                <a:gd name="T54" fmla="*/ 10 w 40"/>
                <a:gd name="T55" fmla="*/ 37 h 40"/>
                <a:gd name="T56" fmla="*/ 14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39"/>
                  </a:moveTo>
                  <a:lnTo>
                    <a:pt x="14" y="39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30" y="37"/>
                  </a:lnTo>
                  <a:lnTo>
                    <a:pt x="36" y="32"/>
                  </a:lnTo>
                  <a:lnTo>
                    <a:pt x="38" y="28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9"/>
                  </a:lnTo>
                  <a:lnTo>
                    <a:pt x="33" y="3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3" y="10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3" y="29"/>
                  </a:lnTo>
                  <a:lnTo>
                    <a:pt x="8" y="35"/>
                  </a:lnTo>
                  <a:lnTo>
                    <a:pt x="10" y="37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62" name="Freeform 1339"/>
            <p:cNvSpPr/>
            <p:nvPr/>
          </p:nvSpPr>
          <p:spPr bwMode="auto">
            <a:xfrm>
              <a:off x="8246255" y="3101940"/>
              <a:ext cx="40019" cy="41020"/>
            </a:xfrm>
            <a:custGeom>
              <a:avLst/>
              <a:gdLst>
                <a:gd name="T0" fmla="*/ 14 w 40"/>
                <a:gd name="T1" fmla="*/ 41 h 41"/>
                <a:gd name="T2" fmla="*/ 14 w 40"/>
                <a:gd name="T3" fmla="*/ 41 h 41"/>
                <a:gd name="T4" fmla="*/ 18 w 40"/>
                <a:gd name="T5" fmla="*/ 41 h 41"/>
                <a:gd name="T6" fmla="*/ 22 w 40"/>
                <a:gd name="T7" fmla="*/ 41 h 41"/>
                <a:gd name="T8" fmla="*/ 30 w 40"/>
                <a:gd name="T9" fmla="*/ 38 h 41"/>
                <a:gd name="T10" fmla="*/ 37 w 40"/>
                <a:gd name="T11" fmla="*/ 33 h 41"/>
                <a:gd name="T12" fmla="*/ 38 w 40"/>
                <a:gd name="T13" fmla="*/ 30 h 41"/>
                <a:gd name="T14" fmla="*/ 39 w 40"/>
                <a:gd name="T15" fmla="*/ 26 h 41"/>
                <a:gd name="T16" fmla="*/ 39 w 40"/>
                <a:gd name="T17" fmla="*/ 26 h 41"/>
                <a:gd name="T18" fmla="*/ 40 w 40"/>
                <a:gd name="T19" fmla="*/ 22 h 41"/>
                <a:gd name="T20" fmla="*/ 40 w 40"/>
                <a:gd name="T21" fmla="*/ 18 h 41"/>
                <a:gd name="T22" fmla="*/ 38 w 40"/>
                <a:gd name="T23" fmla="*/ 11 h 41"/>
                <a:gd name="T24" fmla="*/ 33 w 40"/>
                <a:gd name="T25" fmla="*/ 5 h 41"/>
                <a:gd name="T26" fmla="*/ 30 w 40"/>
                <a:gd name="T27" fmla="*/ 3 h 41"/>
                <a:gd name="T28" fmla="*/ 26 w 40"/>
                <a:gd name="T29" fmla="*/ 2 h 41"/>
                <a:gd name="T30" fmla="*/ 26 w 40"/>
                <a:gd name="T31" fmla="*/ 2 h 41"/>
                <a:gd name="T32" fmla="*/ 22 w 40"/>
                <a:gd name="T33" fmla="*/ 0 h 41"/>
                <a:gd name="T34" fmla="*/ 17 w 40"/>
                <a:gd name="T35" fmla="*/ 0 h 41"/>
                <a:gd name="T36" fmla="*/ 11 w 40"/>
                <a:gd name="T37" fmla="*/ 3 h 41"/>
                <a:gd name="T38" fmla="*/ 4 w 40"/>
                <a:gd name="T39" fmla="*/ 8 h 41"/>
                <a:gd name="T40" fmla="*/ 3 w 40"/>
                <a:gd name="T41" fmla="*/ 12 h 41"/>
                <a:gd name="T42" fmla="*/ 1 w 40"/>
                <a:gd name="T43" fmla="*/ 16 h 41"/>
                <a:gd name="T44" fmla="*/ 1 w 40"/>
                <a:gd name="T45" fmla="*/ 16 h 41"/>
                <a:gd name="T46" fmla="*/ 0 w 40"/>
                <a:gd name="T47" fmla="*/ 20 h 41"/>
                <a:gd name="T48" fmla="*/ 0 w 40"/>
                <a:gd name="T49" fmla="*/ 24 h 41"/>
                <a:gd name="T50" fmla="*/ 3 w 40"/>
                <a:gd name="T51" fmla="*/ 30 h 41"/>
                <a:gd name="T52" fmla="*/ 8 w 40"/>
                <a:gd name="T53" fmla="*/ 37 h 41"/>
                <a:gd name="T54" fmla="*/ 11 w 40"/>
                <a:gd name="T55" fmla="*/ 38 h 41"/>
                <a:gd name="T56" fmla="*/ 14 w 40"/>
                <a:gd name="T5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1">
                  <a:moveTo>
                    <a:pt x="14" y="41"/>
                  </a:moveTo>
                  <a:lnTo>
                    <a:pt x="14" y="41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30" y="38"/>
                  </a:lnTo>
                  <a:lnTo>
                    <a:pt x="37" y="33"/>
                  </a:lnTo>
                  <a:lnTo>
                    <a:pt x="38" y="30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38" y="11"/>
                  </a:lnTo>
                  <a:lnTo>
                    <a:pt x="33" y="5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3"/>
                  </a:lnTo>
                  <a:lnTo>
                    <a:pt x="4" y="8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3" y="30"/>
                  </a:lnTo>
                  <a:lnTo>
                    <a:pt x="8" y="37"/>
                  </a:lnTo>
                  <a:lnTo>
                    <a:pt x="11" y="38"/>
                  </a:lnTo>
                  <a:lnTo>
                    <a:pt x="14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63" name="Freeform 1340"/>
            <p:cNvSpPr/>
            <p:nvPr/>
          </p:nvSpPr>
          <p:spPr bwMode="auto">
            <a:xfrm>
              <a:off x="8268265" y="3023902"/>
              <a:ext cx="41020" cy="41020"/>
            </a:xfrm>
            <a:custGeom>
              <a:avLst/>
              <a:gdLst>
                <a:gd name="T0" fmla="*/ 15 w 41"/>
                <a:gd name="T1" fmla="*/ 39 h 41"/>
                <a:gd name="T2" fmla="*/ 15 w 41"/>
                <a:gd name="T3" fmla="*/ 39 h 41"/>
                <a:gd name="T4" fmla="*/ 18 w 41"/>
                <a:gd name="T5" fmla="*/ 41 h 41"/>
                <a:gd name="T6" fmla="*/ 22 w 41"/>
                <a:gd name="T7" fmla="*/ 41 h 41"/>
                <a:gd name="T8" fmla="*/ 30 w 41"/>
                <a:gd name="T9" fmla="*/ 38 h 41"/>
                <a:gd name="T10" fmla="*/ 35 w 41"/>
                <a:gd name="T11" fmla="*/ 33 h 41"/>
                <a:gd name="T12" fmla="*/ 38 w 41"/>
                <a:gd name="T13" fmla="*/ 29 h 41"/>
                <a:gd name="T14" fmla="*/ 39 w 41"/>
                <a:gd name="T15" fmla="*/ 26 h 41"/>
                <a:gd name="T16" fmla="*/ 39 w 41"/>
                <a:gd name="T17" fmla="*/ 26 h 41"/>
                <a:gd name="T18" fmla="*/ 41 w 41"/>
                <a:gd name="T19" fmla="*/ 21 h 41"/>
                <a:gd name="T20" fmla="*/ 41 w 41"/>
                <a:gd name="T21" fmla="*/ 17 h 41"/>
                <a:gd name="T22" fmla="*/ 38 w 41"/>
                <a:gd name="T23" fmla="*/ 11 h 41"/>
                <a:gd name="T24" fmla="*/ 33 w 41"/>
                <a:gd name="T25" fmla="*/ 4 h 41"/>
                <a:gd name="T26" fmla="*/ 29 w 41"/>
                <a:gd name="T27" fmla="*/ 3 h 41"/>
                <a:gd name="T28" fmla="*/ 26 w 41"/>
                <a:gd name="T29" fmla="*/ 0 h 41"/>
                <a:gd name="T30" fmla="*/ 26 w 41"/>
                <a:gd name="T31" fmla="*/ 0 h 41"/>
                <a:gd name="T32" fmla="*/ 21 w 41"/>
                <a:gd name="T33" fmla="*/ 0 h 41"/>
                <a:gd name="T34" fmla="*/ 17 w 41"/>
                <a:gd name="T35" fmla="*/ 0 h 41"/>
                <a:gd name="T36" fmla="*/ 11 w 41"/>
                <a:gd name="T37" fmla="*/ 3 h 41"/>
                <a:gd name="T38" fmla="*/ 4 w 41"/>
                <a:gd name="T39" fmla="*/ 8 h 41"/>
                <a:gd name="T40" fmla="*/ 3 w 41"/>
                <a:gd name="T41" fmla="*/ 11 h 41"/>
                <a:gd name="T42" fmla="*/ 0 w 41"/>
                <a:gd name="T43" fmla="*/ 15 h 41"/>
                <a:gd name="T44" fmla="*/ 0 w 41"/>
                <a:gd name="T45" fmla="*/ 15 h 41"/>
                <a:gd name="T46" fmla="*/ 0 w 41"/>
                <a:gd name="T47" fmla="*/ 18 h 41"/>
                <a:gd name="T48" fmla="*/ 0 w 41"/>
                <a:gd name="T49" fmla="*/ 22 h 41"/>
                <a:gd name="T50" fmla="*/ 3 w 41"/>
                <a:gd name="T51" fmla="*/ 30 h 41"/>
                <a:gd name="T52" fmla="*/ 8 w 41"/>
                <a:gd name="T53" fmla="*/ 35 h 41"/>
                <a:gd name="T54" fmla="*/ 11 w 41"/>
                <a:gd name="T55" fmla="*/ 38 h 41"/>
                <a:gd name="T56" fmla="*/ 15 w 41"/>
                <a:gd name="T5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1">
                  <a:moveTo>
                    <a:pt x="15" y="39"/>
                  </a:moveTo>
                  <a:lnTo>
                    <a:pt x="15" y="39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30" y="38"/>
                  </a:lnTo>
                  <a:lnTo>
                    <a:pt x="35" y="33"/>
                  </a:lnTo>
                  <a:lnTo>
                    <a:pt x="38" y="29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41" y="21"/>
                  </a:lnTo>
                  <a:lnTo>
                    <a:pt x="41" y="17"/>
                  </a:lnTo>
                  <a:lnTo>
                    <a:pt x="38" y="11"/>
                  </a:lnTo>
                  <a:lnTo>
                    <a:pt x="33" y="4"/>
                  </a:lnTo>
                  <a:lnTo>
                    <a:pt x="29" y="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1" y="3"/>
                  </a:lnTo>
                  <a:lnTo>
                    <a:pt x="4" y="8"/>
                  </a:lnTo>
                  <a:lnTo>
                    <a:pt x="3" y="1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1" y="38"/>
                  </a:lnTo>
                  <a:lnTo>
                    <a:pt x="15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64" name="Freeform 1341"/>
            <p:cNvSpPr/>
            <p:nvPr/>
          </p:nvSpPr>
          <p:spPr bwMode="auto">
            <a:xfrm>
              <a:off x="8290276" y="2945864"/>
              <a:ext cx="41020" cy="39019"/>
            </a:xfrm>
            <a:custGeom>
              <a:avLst/>
              <a:gdLst>
                <a:gd name="T0" fmla="*/ 15 w 41"/>
                <a:gd name="T1" fmla="*/ 39 h 39"/>
                <a:gd name="T2" fmla="*/ 15 w 41"/>
                <a:gd name="T3" fmla="*/ 39 h 39"/>
                <a:gd name="T4" fmla="*/ 19 w 41"/>
                <a:gd name="T5" fmla="*/ 39 h 39"/>
                <a:gd name="T6" fmla="*/ 22 w 41"/>
                <a:gd name="T7" fmla="*/ 39 h 39"/>
                <a:gd name="T8" fmla="*/ 30 w 41"/>
                <a:gd name="T9" fmla="*/ 38 h 39"/>
                <a:gd name="T10" fmla="*/ 35 w 41"/>
                <a:gd name="T11" fmla="*/ 33 h 39"/>
                <a:gd name="T12" fmla="*/ 38 w 41"/>
                <a:gd name="T13" fmla="*/ 29 h 39"/>
                <a:gd name="T14" fmla="*/ 39 w 41"/>
                <a:gd name="T15" fmla="*/ 25 h 39"/>
                <a:gd name="T16" fmla="*/ 39 w 41"/>
                <a:gd name="T17" fmla="*/ 25 h 39"/>
                <a:gd name="T18" fmla="*/ 41 w 41"/>
                <a:gd name="T19" fmla="*/ 21 h 39"/>
                <a:gd name="T20" fmla="*/ 41 w 41"/>
                <a:gd name="T21" fmla="*/ 17 h 39"/>
                <a:gd name="T22" fmla="*/ 38 w 41"/>
                <a:gd name="T23" fmla="*/ 9 h 39"/>
                <a:gd name="T24" fmla="*/ 33 w 41"/>
                <a:gd name="T25" fmla="*/ 4 h 39"/>
                <a:gd name="T26" fmla="*/ 29 w 41"/>
                <a:gd name="T27" fmla="*/ 2 h 39"/>
                <a:gd name="T28" fmla="*/ 25 w 41"/>
                <a:gd name="T29" fmla="*/ 0 h 39"/>
                <a:gd name="T30" fmla="*/ 25 w 41"/>
                <a:gd name="T31" fmla="*/ 0 h 39"/>
                <a:gd name="T32" fmla="*/ 21 w 41"/>
                <a:gd name="T33" fmla="*/ 0 h 39"/>
                <a:gd name="T34" fmla="*/ 17 w 41"/>
                <a:gd name="T35" fmla="*/ 0 h 39"/>
                <a:gd name="T36" fmla="*/ 11 w 41"/>
                <a:gd name="T37" fmla="*/ 2 h 39"/>
                <a:gd name="T38" fmla="*/ 4 w 41"/>
                <a:gd name="T39" fmla="*/ 7 h 39"/>
                <a:gd name="T40" fmla="*/ 2 w 41"/>
                <a:gd name="T41" fmla="*/ 11 h 39"/>
                <a:gd name="T42" fmla="*/ 0 w 41"/>
                <a:gd name="T43" fmla="*/ 15 h 39"/>
                <a:gd name="T44" fmla="*/ 0 w 41"/>
                <a:gd name="T45" fmla="*/ 15 h 39"/>
                <a:gd name="T46" fmla="*/ 0 w 41"/>
                <a:gd name="T47" fmla="*/ 18 h 39"/>
                <a:gd name="T48" fmla="*/ 0 w 41"/>
                <a:gd name="T49" fmla="*/ 22 h 39"/>
                <a:gd name="T50" fmla="*/ 3 w 41"/>
                <a:gd name="T51" fmla="*/ 30 h 39"/>
                <a:gd name="T52" fmla="*/ 8 w 41"/>
                <a:gd name="T53" fmla="*/ 35 h 39"/>
                <a:gd name="T54" fmla="*/ 11 w 41"/>
                <a:gd name="T55" fmla="*/ 38 h 39"/>
                <a:gd name="T56" fmla="*/ 15 w 41"/>
                <a:gd name="T5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39">
                  <a:moveTo>
                    <a:pt x="15" y="39"/>
                  </a:moveTo>
                  <a:lnTo>
                    <a:pt x="15" y="39"/>
                  </a:lnTo>
                  <a:lnTo>
                    <a:pt x="19" y="39"/>
                  </a:lnTo>
                  <a:lnTo>
                    <a:pt x="22" y="39"/>
                  </a:lnTo>
                  <a:lnTo>
                    <a:pt x="30" y="38"/>
                  </a:lnTo>
                  <a:lnTo>
                    <a:pt x="35" y="33"/>
                  </a:lnTo>
                  <a:lnTo>
                    <a:pt x="38" y="29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41" y="21"/>
                  </a:lnTo>
                  <a:lnTo>
                    <a:pt x="41" y="17"/>
                  </a:lnTo>
                  <a:lnTo>
                    <a:pt x="38" y="9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4" y="7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1" y="38"/>
                  </a:lnTo>
                  <a:lnTo>
                    <a:pt x="15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65" name="Freeform 1342"/>
            <p:cNvSpPr/>
            <p:nvPr/>
          </p:nvSpPr>
          <p:spPr bwMode="auto">
            <a:xfrm>
              <a:off x="8312286" y="2866826"/>
              <a:ext cx="41020" cy="40019"/>
            </a:xfrm>
            <a:custGeom>
              <a:avLst/>
              <a:gdLst>
                <a:gd name="T0" fmla="*/ 15 w 41"/>
                <a:gd name="T1" fmla="*/ 40 h 40"/>
                <a:gd name="T2" fmla="*/ 15 w 41"/>
                <a:gd name="T3" fmla="*/ 40 h 40"/>
                <a:gd name="T4" fmla="*/ 19 w 41"/>
                <a:gd name="T5" fmla="*/ 40 h 40"/>
                <a:gd name="T6" fmla="*/ 22 w 41"/>
                <a:gd name="T7" fmla="*/ 40 h 40"/>
                <a:gd name="T8" fmla="*/ 30 w 41"/>
                <a:gd name="T9" fmla="*/ 38 h 40"/>
                <a:gd name="T10" fmla="*/ 35 w 41"/>
                <a:gd name="T11" fmla="*/ 33 h 40"/>
                <a:gd name="T12" fmla="*/ 38 w 41"/>
                <a:gd name="T13" fmla="*/ 30 h 40"/>
                <a:gd name="T14" fmla="*/ 39 w 41"/>
                <a:gd name="T15" fmla="*/ 26 h 40"/>
                <a:gd name="T16" fmla="*/ 39 w 41"/>
                <a:gd name="T17" fmla="*/ 26 h 40"/>
                <a:gd name="T18" fmla="*/ 41 w 41"/>
                <a:gd name="T19" fmla="*/ 22 h 40"/>
                <a:gd name="T20" fmla="*/ 39 w 41"/>
                <a:gd name="T21" fmla="*/ 18 h 40"/>
                <a:gd name="T22" fmla="*/ 38 w 41"/>
                <a:gd name="T23" fmla="*/ 10 h 40"/>
                <a:gd name="T24" fmla="*/ 33 w 41"/>
                <a:gd name="T25" fmla="*/ 5 h 40"/>
                <a:gd name="T26" fmla="*/ 29 w 41"/>
                <a:gd name="T27" fmla="*/ 3 h 40"/>
                <a:gd name="T28" fmla="*/ 25 w 41"/>
                <a:gd name="T29" fmla="*/ 1 h 40"/>
                <a:gd name="T30" fmla="*/ 25 w 41"/>
                <a:gd name="T31" fmla="*/ 1 h 40"/>
                <a:gd name="T32" fmla="*/ 21 w 41"/>
                <a:gd name="T33" fmla="*/ 0 h 40"/>
                <a:gd name="T34" fmla="*/ 17 w 41"/>
                <a:gd name="T35" fmla="*/ 0 h 40"/>
                <a:gd name="T36" fmla="*/ 11 w 41"/>
                <a:gd name="T37" fmla="*/ 3 h 40"/>
                <a:gd name="T38" fmla="*/ 4 w 41"/>
                <a:gd name="T39" fmla="*/ 8 h 40"/>
                <a:gd name="T40" fmla="*/ 2 w 41"/>
                <a:gd name="T41" fmla="*/ 12 h 40"/>
                <a:gd name="T42" fmla="*/ 0 w 41"/>
                <a:gd name="T43" fmla="*/ 14 h 40"/>
                <a:gd name="T44" fmla="*/ 0 w 41"/>
                <a:gd name="T45" fmla="*/ 14 h 40"/>
                <a:gd name="T46" fmla="*/ 0 w 41"/>
                <a:gd name="T47" fmla="*/ 20 h 40"/>
                <a:gd name="T48" fmla="*/ 0 w 41"/>
                <a:gd name="T49" fmla="*/ 23 h 40"/>
                <a:gd name="T50" fmla="*/ 3 w 41"/>
                <a:gd name="T51" fmla="*/ 30 h 40"/>
                <a:gd name="T52" fmla="*/ 7 w 41"/>
                <a:gd name="T53" fmla="*/ 36 h 40"/>
                <a:gd name="T54" fmla="*/ 11 w 41"/>
                <a:gd name="T55" fmla="*/ 38 h 40"/>
                <a:gd name="T56" fmla="*/ 15 w 41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0">
                  <a:moveTo>
                    <a:pt x="15" y="40"/>
                  </a:moveTo>
                  <a:lnTo>
                    <a:pt x="15" y="40"/>
                  </a:lnTo>
                  <a:lnTo>
                    <a:pt x="19" y="40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35" y="33"/>
                  </a:lnTo>
                  <a:lnTo>
                    <a:pt x="38" y="30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41" y="22"/>
                  </a:lnTo>
                  <a:lnTo>
                    <a:pt x="39" y="18"/>
                  </a:lnTo>
                  <a:lnTo>
                    <a:pt x="38" y="10"/>
                  </a:lnTo>
                  <a:lnTo>
                    <a:pt x="33" y="5"/>
                  </a:lnTo>
                  <a:lnTo>
                    <a:pt x="29" y="3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1" y="3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66" name="Freeform 1343"/>
            <p:cNvSpPr/>
            <p:nvPr/>
          </p:nvSpPr>
          <p:spPr bwMode="auto">
            <a:xfrm>
              <a:off x="8334297" y="2788789"/>
              <a:ext cx="39019" cy="40019"/>
            </a:xfrm>
            <a:custGeom>
              <a:avLst/>
              <a:gdLst>
                <a:gd name="T0" fmla="*/ 15 w 39"/>
                <a:gd name="T1" fmla="*/ 39 h 40"/>
                <a:gd name="T2" fmla="*/ 15 w 39"/>
                <a:gd name="T3" fmla="*/ 39 h 40"/>
                <a:gd name="T4" fmla="*/ 19 w 39"/>
                <a:gd name="T5" fmla="*/ 40 h 40"/>
                <a:gd name="T6" fmla="*/ 23 w 39"/>
                <a:gd name="T7" fmla="*/ 40 h 40"/>
                <a:gd name="T8" fmla="*/ 30 w 39"/>
                <a:gd name="T9" fmla="*/ 38 h 40"/>
                <a:gd name="T10" fmla="*/ 36 w 39"/>
                <a:gd name="T11" fmla="*/ 33 h 40"/>
                <a:gd name="T12" fmla="*/ 38 w 39"/>
                <a:gd name="T13" fmla="*/ 29 h 40"/>
                <a:gd name="T14" fmla="*/ 39 w 39"/>
                <a:gd name="T15" fmla="*/ 25 h 40"/>
                <a:gd name="T16" fmla="*/ 39 w 39"/>
                <a:gd name="T17" fmla="*/ 25 h 40"/>
                <a:gd name="T18" fmla="*/ 39 w 39"/>
                <a:gd name="T19" fmla="*/ 21 h 40"/>
                <a:gd name="T20" fmla="*/ 39 w 39"/>
                <a:gd name="T21" fmla="*/ 17 h 40"/>
                <a:gd name="T22" fmla="*/ 38 w 39"/>
                <a:gd name="T23" fmla="*/ 10 h 40"/>
                <a:gd name="T24" fmla="*/ 33 w 39"/>
                <a:gd name="T25" fmla="*/ 4 h 40"/>
                <a:gd name="T26" fmla="*/ 29 w 39"/>
                <a:gd name="T27" fmla="*/ 3 h 40"/>
                <a:gd name="T28" fmla="*/ 25 w 39"/>
                <a:gd name="T29" fmla="*/ 0 h 40"/>
                <a:gd name="T30" fmla="*/ 25 w 39"/>
                <a:gd name="T31" fmla="*/ 0 h 40"/>
                <a:gd name="T32" fmla="*/ 21 w 39"/>
                <a:gd name="T33" fmla="*/ 0 h 40"/>
                <a:gd name="T34" fmla="*/ 17 w 39"/>
                <a:gd name="T35" fmla="*/ 0 h 40"/>
                <a:gd name="T36" fmla="*/ 10 w 39"/>
                <a:gd name="T37" fmla="*/ 3 h 40"/>
                <a:gd name="T38" fmla="*/ 4 w 39"/>
                <a:gd name="T39" fmla="*/ 8 h 40"/>
                <a:gd name="T40" fmla="*/ 2 w 39"/>
                <a:gd name="T41" fmla="*/ 10 h 40"/>
                <a:gd name="T42" fmla="*/ 0 w 39"/>
                <a:gd name="T43" fmla="*/ 14 h 40"/>
                <a:gd name="T44" fmla="*/ 0 w 39"/>
                <a:gd name="T45" fmla="*/ 14 h 40"/>
                <a:gd name="T46" fmla="*/ 0 w 39"/>
                <a:gd name="T47" fmla="*/ 18 h 40"/>
                <a:gd name="T48" fmla="*/ 0 w 39"/>
                <a:gd name="T49" fmla="*/ 22 h 40"/>
                <a:gd name="T50" fmla="*/ 3 w 39"/>
                <a:gd name="T51" fmla="*/ 30 h 40"/>
                <a:gd name="T52" fmla="*/ 7 w 39"/>
                <a:gd name="T53" fmla="*/ 35 h 40"/>
                <a:gd name="T54" fmla="*/ 11 w 39"/>
                <a:gd name="T55" fmla="*/ 38 h 40"/>
                <a:gd name="T56" fmla="*/ 15 w 39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40">
                  <a:moveTo>
                    <a:pt x="15" y="39"/>
                  </a:moveTo>
                  <a:lnTo>
                    <a:pt x="15" y="39"/>
                  </a:lnTo>
                  <a:lnTo>
                    <a:pt x="19" y="40"/>
                  </a:lnTo>
                  <a:lnTo>
                    <a:pt x="23" y="40"/>
                  </a:lnTo>
                  <a:lnTo>
                    <a:pt x="30" y="38"/>
                  </a:lnTo>
                  <a:lnTo>
                    <a:pt x="36" y="33"/>
                  </a:lnTo>
                  <a:lnTo>
                    <a:pt x="38" y="29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1"/>
                  </a:lnTo>
                  <a:lnTo>
                    <a:pt x="39" y="17"/>
                  </a:lnTo>
                  <a:lnTo>
                    <a:pt x="38" y="10"/>
                  </a:lnTo>
                  <a:lnTo>
                    <a:pt x="33" y="4"/>
                  </a:lnTo>
                  <a:lnTo>
                    <a:pt x="29" y="3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0" y="3"/>
                  </a:lnTo>
                  <a:lnTo>
                    <a:pt x="4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3" y="30"/>
                  </a:lnTo>
                  <a:lnTo>
                    <a:pt x="7" y="35"/>
                  </a:lnTo>
                  <a:lnTo>
                    <a:pt x="11" y="38"/>
                  </a:lnTo>
                  <a:lnTo>
                    <a:pt x="15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67" name="Freeform 1344"/>
            <p:cNvSpPr/>
            <p:nvPr/>
          </p:nvSpPr>
          <p:spPr bwMode="auto">
            <a:xfrm>
              <a:off x="8355308" y="2710751"/>
              <a:ext cx="41020" cy="39019"/>
            </a:xfrm>
            <a:custGeom>
              <a:avLst/>
              <a:gdLst>
                <a:gd name="T0" fmla="*/ 16 w 41"/>
                <a:gd name="T1" fmla="*/ 39 h 39"/>
                <a:gd name="T2" fmla="*/ 16 w 41"/>
                <a:gd name="T3" fmla="*/ 39 h 39"/>
                <a:gd name="T4" fmla="*/ 20 w 41"/>
                <a:gd name="T5" fmla="*/ 39 h 39"/>
                <a:gd name="T6" fmla="*/ 24 w 41"/>
                <a:gd name="T7" fmla="*/ 39 h 39"/>
                <a:gd name="T8" fmla="*/ 31 w 41"/>
                <a:gd name="T9" fmla="*/ 36 h 39"/>
                <a:gd name="T10" fmla="*/ 37 w 41"/>
                <a:gd name="T11" fmla="*/ 33 h 39"/>
                <a:gd name="T12" fmla="*/ 39 w 41"/>
                <a:gd name="T13" fmla="*/ 29 h 39"/>
                <a:gd name="T14" fmla="*/ 41 w 41"/>
                <a:gd name="T15" fmla="*/ 25 h 39"/>
                <a:gd name="T16" fmla="*/ 41 w 41"/>
                <a:gd name="T17" fmla="*/ 25 h 39"/>
                <a:gd name="T18" fmla="*/ 41 w 41"/>
                <a:gd name="T19" fmla="*/ 21 h 39"/>
                <a:gd name="T20" fmla="*/ 41 w 41"/>
                <a:gd name="T21" fmla="*/ 17 h 39"/>
                <a:gd name="T22" fmla="*/ 38 w 41"/>
                <a:gd name="T23" fmla="*/ 9 h 39"/>
                <a:gd name="T24" fmla="*/ 34 w 41"/>
                <a:gd name="T25" fmla="*/ 4 h 39"/>
                <a:gd name="T26" fmla="*/ 30 w 41"/>
                <a:gd name="T27" fmla="*/ 1 h 39"/>
                <a:gd name="T28" fmla="*/ 26 w 41"/>
                <a:gd name="T29" fmla="*/ 0 h 39"/>
                <a:gd name="T30" fmla="*/ 26 w 41"/>
                <a:gd name="T31" fmla="*/ 0 h 39"/>
                <a:gd name="T32" fmla="*/ 22 w 41"/>
                <a:gd name="T33" fmla="*/ 0 h 39"/>
                <a:gd name="T34" fmla="*/ 18 w 41"/>
                <a:gd name="T35" fmla="*/ 0 h 39"/>
                <a:gd name="T36" fmla="*/ 11 w 41"/>
                <a:gd name="T37" fmla="*/ 1 h 39"/>
                <a:gd name="T38" fmla="*/ 5 w 41"/>
                <a:gd name="T39" fmla="*/ 7 h 39"/>
                <a:gd name="T40" fmla="*/ 3 w 41"/>
                <a:gd name="T41" fmla="*/ 10 h 39"/>
                <a:gd name="T42" fmla="*/ 2 w 41"/>
                <a:gd name="T43" fmla="*/ 14 h 39"/>
                <a:gd name="T44" fmla="*/ 2 w 41"/>
                <a:gd name="T45" fmla="*/ 14 h 39"/>
                <a:gd name="T46" fmla="*/ 0 w 41"/>
                <a:gd name="T47" fmla="*/ 18 h 39"/>
                <a:gd name="T48" fmla="*/ 2 w 41"/>
                <a:gd name="T49" fmla="*/ 22 h 39"/>
                <a:gd name="T50" fmla="*/ 3 w 41"/>
                <a:gd name="T51" fmla="*/ 30 h 39"/>
                <a:gd name="T52" fmla="*/ 8 w 41"/>
                <a:gd name="T53" fmla="*/ 35 h 39"/>
                <a:gd name="T54" fmla="*/ 12 w 41"/>
                <a:gd name="T55" fmla="*/ 38 h 39"/>
                <a:gd name="T56" fmla="*/ 16 w 41"/>
                <a:gd name="T5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39">
                  <a:moveTo>
                    <a:pt x="16" y="39"/>
                  </a:moveTo>
                  <a:lnTo>
                    <a:pt x="16" y="39"/>
                  </a:lnTo>
                  <a:lnTo>
                    <a:pt x="20" y="39"/>
                  </a:lnTo>
                  <a:lnTo>
                    <a:pt x="24" y="39"/>
                  </a:lnTo>
                  <a:lnTo>
                    <a:pt x="31" y="36"/>
                  </a:lnTo>
                  <a:lnTo>
                    <a:pt x="37" y="33"/>
                  </a:lnTo>
                  <a:lnTo>
                    <a:pt x="39" y="29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21"/>
                  </a:lnTo>
                  <a:lnTo>
                    <a:pt x="41" y="17"/>
                  </a:lnTo>
                  <a:lnTo>
                    <a:pt x="38" y="9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7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2" y="38"/>
                  </a:lnTo>
                  <a:lnTo>
                    <a:pt x="16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68" name="Freeform 1345"/>
            <p:cNvSpPr/>
            <p:nvPr/>
          </p:nvSpPr>
          <p:spPr bwMode="auto">
            <a:xfrm>
              <a:off x="8377318" y="2631713"/>
              <a:ext cx="41020" cy="40019"/>
            </a:xfrm>
            <a:custGeom>
              <a:avLst/>
              <a:gdLst>
                <a:gd name="T0" fmla="*/ 16 w 41"/>
                <a:gd name="T1" fmla="*/ 40 h 40"/>
                <a:gd name="T2" fmla="*/ 16 w 41"/>
                <a:gd name="T3" fmla="*/ 40 h 40"/>
                <a:gd name="T4" fmla="*/ 20 w 41"/>
                <a:gd name="T5" fmla="*/ 40 h 40"/>
                <a:gd name="T6" fmla="*/ 24 w 41"/>
                <a:gd name="T7" fmla="*/ 40 h 40"/>
                <a:gd name="T8" fmla="*/ 30 w 41"/>
                <a:gd name="T9" fmla="*/ 37 h 40"/>
                <a:gd name="T10" fmla="*/ 37 w 41"/>
                <a:gd name="T11" fmla="*/ 32 h 40"/>
                <a:gd name="T12" fmla="*/ 39 w 41"/>
                <a:gd name="T13" fmla="*/ 30 h 40"/>
                <a:gd name="T14" fmla="*/ 41 w 41"/>
                <a:gd name="T15" fmla="*/ 26 h 40"/>
                <a:gd name="T16" fmla="*/ 41 w 41"/>
                <a:gd name="T17" fmla="*/ 26 h 40"/>
                <a:gd name="T18" fmla="*/ 41 w 41"/>
                <a:gd name="T19" fmla="*/ 22 h 40"/>
                <a:gd name="T20" fmla="*/ 41 w 41"/>
                <a:gd name="T21" fmla="*/ 18 h 40"/>
                <a:gd name="T22" fmla="*/ 38 w 41"/>
                <a:gd name="T23" fmla="*/ 10 h 40"/>
                <a:gd name="T24" fmla="*/ 33 w 41"/>
                <a:gd name="T25" fmla="*/ 5 h 40"/>
                <a:gd name="T26" fmla="*/ 30 w 41"/>
                <a:gd name="T27" fmla="*/ 2 h 40"/>
                <a:gd name="T28" fmla="*/ 26 w 41"/>
                <a:gd name="T29" fmla="*/ 1 h 40"/>
                <a:gd name="T30" fmla="*/ 26 w 41"/>
                <a:gd name="T31" fmla="*/ 1 h 40"/>
                <a:gd name="T32" fmla="*/ 22 w 41"/>
                <a:gd name="T33" fmla="*/ 0 h 40"/>
                <a:gd name="T34" fmla="*/ 19 w 41"/>
                <a:gd name="T35" fmla="*/ 0 h 40"/>
                <a:gd name="T36" fmla="*/ 11 w 41"/>
                <a:gd name="T37" fmla="*/ 2 h 40"/>
                <a:gd name="T38" fmla="*/ 6 w 41"/>
                <a:gd name="T39" fmla="*/ 8 h 40"/>
                <a:gd name="T40" fmla="*/ 3 w 41"/>
                <a:gd name="T41" fmla="*/ 11 h 40"/>
                <a:gd name="T42" fmla="*/ 2 w 41"/>
                <a:gd name="T43" fmla="*/ 14 h 40"/>
                <a:gd name="T44" fmla="*/ 2 w 41"/>
                <a:gd name="T45" fmla="*/ 14 h 40"/>
                <a:gd name="T46" fmla="*/ 0 w 41"/>
                <a:gd name="T47" fmla="*/ 19 h 40"/>
                <a:gd name="T48" fmla="*/ 0 w 41"/>
                <a:gd name="T49" fmla="*/ 23 h 40"/>
                <a:gd name="T50" fmla="*/ 3 w 41"/>
                <a:gd name="T51" fmla="*/ 30 h 40"/>
                <a:gd name="T52" fmla="*/ 8 w 41"/>
                <a:gd name="T53" fmla="*/ 36 h 40"/>
                <a:gd name="T54" fmla="*/ 12 w 41"/>
                <a:gd name="T55" fmla="*/ 37 h 40"/>
                <a:gd name="T56" fmla="*/ 16 w 41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0">
                  <a:moveTo>
                    <a:pt x="16" y="40"/>
                  </a:moveTo>
                  <a:lnTo>
                    <a:pt x="16" y="40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30" y="37"/>
                  </a:lnTo>
                  <a:lnTo>
                    <a:pt x="37" y="32"/>
                  </a:lnTo>
                  <a:lnTo>
                    <a:pt x="39" y="30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8" y="10"/>
                  </a:lnTo>
                  <a:lnTo>
                    <a:pt x="33" y="5"/>
                  </a:lnTo>
                  <a:lnTo>
                    <a:pt x="30" y="2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1" y="2"/>
                  </a:lnTo>
                  <a:lnTo>
                    <a:pt x="6" y="8"/>
                  </a:lnTo>
                  <a:lnTo>
                    <a:pt x="3" y="11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8" y="36"/>
                  </a:lnTo>
                  <a:lnTo>
                    <a:pt x="12" y="37"/>
                  </a:lnTo>
                  <a:lnTo>
                    <a:pt x="16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69" name="Freeform 1346"/>
            <p:cNvSpPr/>
            <p:nvPr/>
          </p:nvSpPr>
          <p:spPr bwMode="auto">
            <a:xfrm>
              <a:off x="8399329" y="2553675"/>
              <a:ext cx="41020" cy="40019"/>
            </a:xfrm>
            <a:custGeom>
              <a:avLst/>
              <a:gdLst>
                <a:gd name="T0" fmla="*/ 16 w 41"/>
                <a:gd name="T1" fmla="*/ 39 h 40"/>
                <a:gd name="T2" fmla="*/ 16 w 41"/>
                <a:gd name="T3" fmla="*/ 39 h 40"/>
                <a:gd name="T4" fmla="*/ 20 w 41"/>
                <a:gd name="T5" fmla="*/ 40 h 40"/>
                <a:gd name="T6" fmla="*/ 24 w 41"/>
                <a:gd name="T7" fmla="*/ 40 h 40"/>
                <a:gd name="T8" fmla="*/ 30 w 41"/>
                <a:gd name="T9" fmla="*/ 37 h 40"/>
                <a:gd name="T10" fmla="*/ 37 w 41"/>
                <a:gd name="T11" fmla="*/ 32 h 40"/>
                <a:gd name="T12" fmla="*/ 38 w 41"/>
                <a:gd name="T13" fmla="*/ 28 h 40"/>
                <a:gd name="T14" fmla="*/ 41 w 41"/>
                <a:gd name="T15" fmla="*/ 25 h 40"/>
                <a:gd name="T16" fmla="*/ 41 w 41"/>
                <a:gd name="T17" fmla="*/ 25 h 40"/>
                <a:gd name="T18" fmla="*/ 41 w 41"/>
                <a:gd name="T19" fmla="*/ 21 h 40"/>
                <a:gd name="T20" fmla="*/ 41 w 41"/>
                <a:gd name="T21" fmla="*/ 17 h 40"/>
                <a:gd name="T22" fmla="*/ 38 w 41"/>
                <a:gd name="T23" fmla="*/ 10 h 40"/>
                <a:gd name="T24" fmla="*/ 33 w 41"/>
                <a:gd name="T25" fmla="*/ 4 h 40"/>
                <a:gd name="T26" fmla="*/ 30 w 41"/>
                <a:gd name="T27" fmla="*/ 1 h 40"/>
                <a:gd name="T28" fmla="*/ 26 w 41"/>
                <a:gd name="T29" fmla="*/ 0 h 40"/>
                <a:gd name="T30" fmla="*/ 26 w 41"/>
                <a:gd name="T31" fmla="*/ 0 h 40"/>
                <a:gd name="T32" fmla="*/ 23 w 41"/>
                <a:gd name="T33" fmla="*/ 0 h 40"/>
                <a:gd name="T34" fmla="*/ 19 w 41"/>
                <a:gd name="T35" fmla="*/ 0 h 40"/>
                <a:gd name="T36" fmla="*/ 11 w 41"/>
                <a:gd name="T37" fmla="*/ 2 h 40"/>
                <a:gd name="T38" fmla="*/ 6 w 41"/>
                <a:gd name="T39" fmla="*/ 8 h 40"/>
                <a:gd name="T40" fmla="*/ 3 w 41"/>
                <a:gd name="T41" fmla="*/ 10 h 40"/>
                <a:gd name="T42" fmla="*/ 2 w 41"/>
                <a:gd name="T43" fmla="*/ 14 h 40"/>
                <a:gd name="T44" fmla="*/ 2 w 41"/>
                <a:gd name="T45" fmla="*/ 14 h 40"/>
                <a:gd name="T46" fmla="*/ 0 w 41"/>
                <a:gd name="T47" fmla="*/ 18 h 40"/>
                <a:gd name="T48" fmla="*/ 0 w 41"/>
                <a:gd name="T49" fmla="*/ 22 h 40"/>
                <a:gd name="T50" fmla="*/ 3 w 41"/>
                <a:gd name="T51" fmla="*/ 30 h 40"/>
                <a:gd name="T52" fmla="*/ 8 w 41"/>
                <a:gd name="T53" fmla="*/ 35 h 40"/>
                <a:gd name="T54" fmla="*/ 12 w 41"/>
                <a:gd name="T55" fmla="*/ 37 h 40"/>
                <a:gd name="T56" fmla="*/ 16 w 41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0">
                  <a:moveTo>
                    <a:pt x="16" y="39"/>
                  </a:moveTo>
                  <a:lnTo>
                    <a:pt x="16" y="39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30" y="37"/>
                  </a:lnTo>
                  <a:lnTo>
                    <a:pt x="37" y="32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21"/>
                  </a:lnTo>
                  <a:lnTo>
                    <a:pt x="41" y="17"/>
                  </a:lnTo>
                  <a:lnTo>
                    <a:pt x="38" y="10"/>
                  </a:lnTo>
                  <a:lnTo>
                    <a:pt x="33" y="4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1" y="2"/>
                  </a:lnTo>
                  <a:lnTo>
                    <a:pt x="6" y="8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6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70" name="Freeform 1347"/>
            <p:cNvSpPr/>
            <p:nvPr/>
          </p:nvSpPr>
          <p:spPr bwMode="auto">
            <a:xfrm>
              <a:off x="8422340" y="2474637"/>
              <a:ext cx="40019" cy="40019"/>
            </a:xfrm>
            <a:custGeom>
              <a:avLst/>
              <a:gdLst>
                <a:gd name="T0" fmla="*/ 14 w 40"/>
                <a:gd name="T1" fmla="*/ 40 h 40"/>
                <a:gd name="T2" fmla="*/ 14 w 40"/>
                <a:gd name="T3" fmla="*/ 40 h 40"/>
                <a:gd name="T4" fmla="*/ 19 w 40"/>
                <a:gd name="T5" fmla="*/ 40 h 40"/>
                <a:gd name="T6" fmla="*/ 23 w 40"/>
                <a:gd name="T7" fmla="*/ 40 h 40"/>
                <a:gd name="T8" fmla="*/ 29 w 40"/>
                <a:gd name="T9" fmla="*/ 37 h 40"/>
                <a:gd name="T10" fmla="*/ 36 w 40"/>
                <a:gd name="T11" fmla="*/ 33 h 40"/>
                <a:gd name="T12" fmla="*/ 37 w 40"/>
                <a:gd name="T13" fmla="*/ 29 h 40"/>
                <a:gd name="T14" fmla="*/ 40 w 40"/>
                <a:gd name="T15" fmla="*/ 26 h 40"/>
                <a:gd name="T16" fmla="*/ 40 w 40"/>
                <a:gd name="T17" fmla="*/ 26 h 40"/>
                <a:gd name="T18" fmla="*/ 40 w 40"/>
                <a:gd name="T19" fmla="*/ 22 h 40"/>
                <a:gd name="T20" fmla="*/ 40 w 40"/>
                <a:gd name="T21" fmla="*/ 18 h 40"/>
                <a:gd name="T22" fmla="*/ 37 w 40"/>
                <a:gd name="T23" fmla="*/ 10 h 40"/>
                <a:gd name="T24" fmla="*/ 32 w 40"/>
                <a:gd name="T25" fmla="*/ 5 h 40"/>
                <a:gd name="T26" fmla="*/ 29 w 40"/>
                <a:gd name="T27" fmla="*/ 2 h 40"/>
                <a:gd name="T28" fmla="*/ 25 w 40"/>
                <a:gd name="T29" fmla="*/ 1 h 40"/>
                <a:gd name="T30" fmla="*/ 25 w 40"/>
                <a:gd name="T31" fmla="*/ 1 h 40"/>
                <a:gd name="T32" fmla="*/ 22 w 40"/>
                <a:gd name="T33" fmla="*/ 0 h 40"/>
                <a:gd name="T34" fmla="*/ 18 w 40"/>
                <a:gd name="T35" fmla="*/ 1 h 40"/>
                <a:gd name="T36" fmla="*/ 10 w 40"/>
                <a:gd name="T37" fmla="*/ 2 h 40"/>
                <a:gd name="T38" fmla="*/ 3 w 40"/>
                <a:gd name="T39" fmla="*/ 7 h 40"/>
                <a:gd name="T40" fmla="*/ 2 w 40"/>
                <a:gd name="T41" fmla="*/ 11 h 40"/>
                <a:gd name="T42" fmla="*/ 1 w 40"/>
                <a:gd name="T43" fmla="*/ 15 h 40"/>
                <a:gd name="T44" fmla="*/ 1 w 40"/>
                <a:gd name="T45" fmla="*/ 15 h 40"/>
                <a:gd name="T46" fmla="*/ 0 w 40"/>
                <a:gd name="T47" fmla="*/ 19 h 40"/>
                <a:gd name="T48" fmla="*/ 0 w 40"/>
                <a:gd name="T49" fmla="*/ 23 h 40"/>
                <a:gd name="T50" fmla="*/ 2 w 40"/>
                <a:gd name="T51" fmla="*/ 31 h 40"/>
                <a:gd name="T52" fmla="*/ 7 w 40"/>
                <a:gd name="T53" fmla="*/ 36 h 40"/>
                <a:gd name="T54" fmla="*/ 10 w 40"/>
                <a:gd name="T55" fmla="*/ 39 h 40"/>
                <a:gd name="T56" fmla="*/ 14 w 40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40"/>
                  </a:moveTo>
                  <a:lnTo>
                    <a:pt x="14" y="40"/>
                  </a:lnTo>
                  <a:lnTo>
                    <a:pt x="19" y="40"/>
                  </a:lnTo>
                  <a:lnTo>
                    <a:pt x="23" y="40"/>
                  </a:lnTo>
                  <a:lnTo>
                    <a:pt x="29" y="37"/>
                  </a:lnTo>
                  <a:lnTo>
                    <a:pt x="36" y="33"/>
                  </a:lnTo>
                  <a:lnTo>
                    <a:pt x="37" y="29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37" y="10"/>
                  </a:lnTo>
                  <a:lnTo>
                    <a:pt x="32" y="5"/>
                  </a:lnTo>
                  <a:lnTo>
                    <a:pt x="29" y="2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0" y="2"/>
                  </a:lnTo>
                  <a:lnTo>
                    <a:pt x="3" y="7"/>
                  </a:lnTo>
                  <a:lnTo>
                    <a:pt x="2" y="11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31"/>
                  </a:lnTo>
                  <a:lnTo>
                    <a:pt x="7" y="36"/>
                  </a:lnTo>
                  <a:lnTo>
                    <a:pt x="10" y="39"/>
                  </a:lnTo>
                  <a:lnTo>
                    <a:pt x="14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71" name="Freeform 1348"/>
            <p:cNvSpPr/>
            <p:nvPr/>
          </p:nvSpPr>
          <p:spPr bwMode="auto">
            <a:xfrm>
              <a:off x="8444350" y="2396599"/>
              <a:ext cx="40019" cy="40019"/>
            </a:xfrm>
            <a:custGeom>
              <a:avLst/>
              <a:gdLst>
                <a:gd name="T0" fmla="*/ 14 w 40"/>
                <a:gd name="T1" fmla="*/ 40 h 40"/>
                <a:gd name="T2" fmla="*/ 14 w 40"/>
                <a:gd name="T3" fmla="*/ 40 h 40"/>
                <a:gd name="T4" fmla="*/ 18 w 40"/>
                <a:gd name="T5" fmla="*/ 40 h 40"/>
                <a:gd name="T6" fmla="*/ 22 w 40"/>
                <a:gd name="T7" fmla="*/ 40 h 40"/>
                <a:gd name="T8" fmla="*/ 29 w 40"/>
                <a:gd name="T9" fmla="*/ 37 h 40"/>
                <a:gd name="T10" fmla="*/ 36 w 40"/>
                <a:gd name="T11" fmla="*/ 32 h 40"/>
                <a:gd name="T12" fmla="*/ 37 w 40"/>
                <a:gd name="T13" fmla="*/ 29 h 40"/>
                <a:gd name="T14" fmla="*/ 39 w 40"/>
                <a:gd name="T15" fmla="*/ 26 h 40"/>
                <a:gd name="T16" fmla="*/ 39 w 40"/>
                <a:gd name="T17" fmla="*/ 26 h 40"/>
                <a:gd name="T18" fmla="*/ 40 w 40"/>
                <a:gd name="T19" fmla="*/ 22 h 40"/>
                <a:gd name="T20" fmla="*/ 40 w 40"/>
                <a:gd name="T21" fmla="*/ 18 h 40"/>
                <a:gd name="T22" fmla="*/ 37 w 40"/>
                <a:gd name="T23" fmla="*/ 10 h 40"/>
                <a:gd name="T24" fmla="*/ 32 w 40"/>
                <a:gd name="T25" fmla="*/ 3 h 40"/>
                <a:gd name="T26" fmla="*/ 29 w 40"/>
                <a:gd name="T27" fmla="*/ 2 h 40"/>
                <a:gd name="T28" fmla="*/ 26 w 40"/>
                <a:gd name="T29" fmla="*/ 1 h 40"/>
                <a:gd name="T30" fmla="*/ 26 w 40"/>
                <a:gd name="T31" fmla="*/ 1 h 40"/>
                <a:gd name="T32" fmla="*/ 22 w 40"/>
                <a:gd name="T33" fmla="*/ 0 h 40"/>
                <a:gd name="T34" fmla="*/ 18 w 40"/>
                <a:gd name="T35" fmla="*/ 0 h 40"/>
                <a:gd name="T36" fmla="*/ 10 w 40"/>
                <a:gd name="T37" fmla="*/ 2 h 40"/>
                <a:gd name="T38" fmla="*/ 3 w 40"/>
                <a:gd name="T39" fmla="*/ 7 h 40"/>
                <a:gd name="T40" fmla="*/ 2 w 40"/>
                <a:gd name="T41" fmla="*/ 10 h 40"/>
                <a:gd name="T42" fmla="*/ 1 w 40"/>
                <a:gd name="T43" fmla="*/ 14 h 40"/>
                <a:gd name="T44" fmla="*/ 1 w 40"/>
                <a:gd name="T45" fmla="*/ 14 h 40"/>
                <a:gd name="T46" fmla="*/ 0 w 40"/>
                <a:gd name="T47" fmla="*/ 19 h 40"/>
                <a:gd name="T48" fmla="*/ 0 w 40"/>
                <a:gd name="T49" fmla="*/ 23 h 40"/>
                <a:gd name="T50" fmla="*/ 2 w 40"/>
                <a:gd name="T51" fmla="*/ 29 h 40"/>
                <a:gd name="T52" fmla="*/ 7 w 40"/>
                <a:gd name="T53" fmla="*/ 36 h 40"/>
                <a:gd name="T54" fmla="*/ 10 w 40"/>
                <a:gd name="T55" fmla="*/ 37 h 40"/>
                <a:gd name="T56" fmla="*/ 14 w 40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40"/>
                  </a:moveTo>
                  <a:lnTo>
                    <a:pt x="14" y="40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29" y="37"/>
                  </a:lnTo>
                  <a:lnTo>
                    <a:pt x="36" y="32"/>
                  </a:lnTo>
                  <a:lnTo>
                    <a:pt x="37" y="29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37" y="10"/>
                  </a:lnTo>
                  <a:lnTo>
                    <a:pt x="32" y="3"/>
                  </a:lnTo>
                  <a:lnTo>
                    <a:pt x="29" y="2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3" y="7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9"/>
                  </a:lnTo>
                  <a:lnTo>
                    <a:pt x="7" y="36"/>
                  </a:lnTo>
                  <a:lnTo>
                    <a:pt x="10" y="37"/>
                  </a:lnTo>
                  <a:lnTo>
                    <a:pt x="14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72" name="Freeform 1349"/>
            <p:cNvSpPr/>
            <p:nvPr/>
          </p:nvSpPr>
          <p:spPr bwMode="auto">
            <a:xfrm>
              <a:off x="8466361" y="2318562"/>
              <a:ext cx="40019" cy="40019"/>
            </a:xfrm>
            <a:custGeom>
              <a:avLst/>
              <a:gdLst>
                <a:gd name="T0" fmla="*/ 14 w 40"/>
                <a:gd name="T1" fmla="*/ 39 h 40"/>
                <a:gd name="T2" fmla="*/ 14 w 40"/>
                <a:gd name="T3" fmla="*/ 39 h 40"/>
                <a:gd name="T4" fmla="*/ 18 w 40"/>
                <a:gd name="T5" fmla="*/ 40 h 40"/>
                <a:gd name="T6" fmla="*/ 22 w 40"/>
                <a:gd name="T7" fmla="*/ 40 h 40"/>
                <a:gd name="T8" fmla="*/ 30 w 40"/>
                <a:gd name="T9" fmla="*/ 37 h 40"/>
                <a:gd name="T10" fmla="*/ 36 w 40"/>
                <a:gd name="T11" fmla="*/ 32 h 40"/>
                <a:gd name="T12" fmla="*/ 37 w 40"/>
                <a:gd name="T13" fmla="*/ 28 h 40"/>
                <a:gd name="T14" fmla="*/ 39 w 40"/>
                <a:gd name="T15" fmla="*/ 24 h 40"/>
                <a:gd name="T16" fmla="*/ 39 w 40"/>
                <a:gd name="T17" fmla="*/ 24 h 40"/>
                <a:gd name="T18" fmla="*/ 40 w 40"/>
                <a:gd name="T19" fmla="*/ 20 h 40"/>
                <a:gd name="T20" fmla="*/ 40 w 40"/>
                <a:gd name="T21" fmla="*/ 16 h 40"/>
                <a:gd name="T22" fmla="*/ 37 w 40"/>
                <a:gd name="T23" fmla="*/ 10 h 40"/>
                <a:gd name="T24" fmla="*/ 32 w 40"/>
                <a:gd name="T25" fmla="*/ 3 h 40"/>
                <a:gd name="T26" fmla="*/ 30 w 40"/>
                <a:gd name="T27" fmla="*/ 1 h 40"/>
                <a:gd name="T28" fmla="*/ 26 w 40"/>
                <a:gd name="T29" fmla="*/ 0 h 40"/>
                <a:gd name="T30" fmla="*/ 26 w 40"/>
                <a:gd name="T31" fmla="*/ 0 h 40"/>
                <a:gd name="T32" fmla="*/ 20 w 40"/>
                <a:gd name="T33" fmla="*/ 0 h 40"/>
                <a:gd name="T34" fmla="*/ 17 w 40"/>
                <a:gd name="T35" fmla="*/ 0 h 40"/>
                <a:gd name="T36" fmla="*/ 10 w 40"/>
                <a:gd name="T37" fmla="*/ 2 h 40"/>
                <a:gd name="T38" fmla="*/ 4 w 40"/>
                <a:gd name="T39" fmla="*/ 7 h 40"/>
                <a:gd name="T40" fmla="*/ 2 w 40"/>
                <a:gd name="T41" fmla="*/ 10 h 40"/>
                <a:gd name="T42" fmla="*/ 0 w 40"/>
                <a:gd name="T43" fmla="*/ 14 h 40"/>
                <a:gd name="T44" fmla="*/ 0 w 40"/>
                <a:gd name="T45" fmla="*/ 14 h 40"/>
                <a:gd name="T46" fmla="*/ 0 w 40"/>
                <a:gd name="T47" fmla="*/ 18 h 40"/>
                <a:gd name="T48" fmla="*/ 0 w 40"/>
                <a:gd name="T49" fmla="*/ 22 h 40"/>
                <a:gd name="T50" fmla="*/ 2 w 40"/>
                <a:gd name="T51" fmla="*/ 29 h 40"/>
                <a:gd name="T52" fmla="*/ 7 w 40"/>
                <a:gd name="T53" fmla="*/ 35 h 40"/>
                <a:gd name="T54" fmla="*/ 10 w 40"/>
                <a:gd name="T55" fmla="*/ 37 h 40"/>
                <a:gd name="T56" fmla="*/ 14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39"/>
                  </a:moveTo>
                  <a:lnTo>
                    <a:pt x="14" y="39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30" y="37"/>
                  </a:lnTo>
                  <a:lnTo>
                    <a:pt x="36" y="32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7" y="10"/>
                  </a:lnTo>
                  <a:lnTo>
                    <a:pt x="32" y="3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4" y="7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29"/>
                  </a:lnTo>
                  <a:lnTo>
                    <a:pt x="7" y="35"/>
                  </a:lnTo>
                  <a:lnTo>
                    <a:pt x="10" y="37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73" name="Freeform 1350"/>
            <p:cNvSpPr/>
            <p:nvPr/>
          </p:nvSpPr>
          <p:spPr bwMode="auto">
            <a:xfrm>
              <a:off x="8488371" y="2238523"/>
              <a:ext cx="40019" cy="41020"/>
            </a:xfrm>
            <a:custGeom>
              <a:avLst/>
              <a:gdLst>
                <a:gd name="T0" fmla="*/ 14 w 40"/>
                <a:gd name="T1" fmla="*/ 41 h 41"/>
                <a:gd name="T2" fmla="*/ 14 w 40"/>
                <a:gd name="T3" fmla="*/ 41 h 41"/>
                <a:gd name="T4" fmla="*/ 18 w 40"/>
                <a:gd name="T5" fmla="*/ 41 h 41"/>
                <a:gd name="T6" fmla="*/ 22 w 40"/>
                <a:gd name="T7" fmla="*/ 41 h 41"/>
                <a:gd name="T8" fmla="*/ 30 w 40"/>
                <a:gd name="T9" fmla="*/ 38 h 41"/>
                <a:gd name="T10" fmla="*/ 35 w 40"/>
                <a:gd name="T11" fmla="*/ 34 h 41"/>
                <a:gd name="T12" fmla="*/ 37 w 40"/>
                <a:gd name="T13" fmla="*/ 30 h 41"/>
                <a:gd name="T14" fmla="*/ 39 w 40"/>
                <a:gd name="T15" fmla="*/ 26 h 41"/>
                <a:gd name="T16" fmla="*/ 39 w 40"/>
                <a:gd name="T17" fmla="*/ 26 h 41"/>
                <a:gd name="T18" fmla="*/ 40 w 40"/>
                <a:gd name="T19" fmla="*/ 22 h 41"/>
                <a:gd name="T20" fmla="*/ 40 w 40"/>
                <a:gd name="T21" fmla="*/ 18 h 41"/>
                <a:gd name="T22" fmla="*/ 37 w 40"/>
                <a:gd name="T23" fmla="*/ 11 h 41"/>
                <a:gd name="T24" fmla="*/ 32 w 40"/>
                <a:gd name="T25" fmla="*/ 5 h 41"/>
                <a:gd name="T26" fmla="*/ 28 w 40"/>
                <a:gd name="T27" fmla="*/ 3 h 41"/>
                <a:gd name="T28" fmla="*/ 24 w 40"/>
                <a:gd name="T29" fmla="*/ 2 h 41"/>
                <a:gd name="T30" fmla="*/ 24 w 40"/>
                <a:gd name="T31" fmla="*/ 2 h 41"/>
                <a:gd name="T32" fmla="*/ 21 w 40"/>
                <a:gd name="T33" fmla="*/ 0 h 41"/>
                <a:gd name="T34" fmla="*/ 17 w 40"/>
                <a:gd name="T35" fmla="*/ 2 h 41"/>
                <a:gd name="T36" fmla="*/ 10 w 40"/>
                <a:gd name="T37" fmla="*/ 3 h 41"/>
                <a:gd name="T38" fmla="*/ 4 w 40"/>
                <a:gd name="T39" fmla="*/ 8 h 41"/>
                <a:gd name="T40" fmla="*/ 2 w 40"/>
                <a:gd name="T41" fmla="*/ 12 h 41"/>
                <a:gd name="T42" fmla="*/ 0 w 40"/>
                <a:gd name="T43" fmla="*/ 16 h 41"/>
                <a:gd name="T44" fmla="*/ 0 w 40"/>
                <a:gd name="T45" fmla="*/ 16 h 41"/>
                <a:gd name="T46" fmla="*/ 0 w 40"/>
                <a:gd name="T47" fmla="*/ 20 h 41"/>
                <a:gd name="T48" fmla="*/ 0 w 40"/>
                <a:gd name="T49" fmla="*/ 24 h 41"/>
                <a:gd name="T50" fmla="*/ 2 w 40"/>
                <a:gd name="T51" fmla="*/ 31 h 41"/>
                <a:gd name="T52" fmla="*/ 8 w 40"/>
                <a:gd name="T53" fmla="*/ 37 h 41"/>
                <a:gd name="T54" fmla="*/ 10 w 40"/>
                <a:gd name="T55" fmla="*/ 39 h 41"/>
                <a:gd name="T56" fmla="*/ 14 w 40"/>
                <a:gd name="T5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1">
                  <a:moveTo>
                    <a:pt x="14" y="41"/>
                  </a:moveTo>
                  <a:lnTo>
                    <a:pt x="14" y="41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30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37" y="11"/>
                  </a:lnTo>
                  <a:lnTo>
                    <a:pt x="32" y="5"/>
                  </a:lnTo>
                  <a:lnTo>
                    <a:pt x="28" y="3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0" y="3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31"/>
                  </a:lnTo>
                  <a:lnTo>
                    <a:pt x="8" y="37"/>
                  </a:lnTo>
                  <a:lnTo>
                    <a:pt x="10" y="39"/>
                  </a:lnTo>
                  <a:lnTo>
                    <a:pt x="14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74" name="Freeform 1351"/>
            <p:cNvSpPr/>
            <p:nvPr/>
          </p:nvSpPr>
          <p:spPr bwMode="auto">
            <a:xfrm>
              <a:off x="8510382" y="2160486"/>
              <a:ext cx="40019" cy="41020"/>
            </a:xfrm>
            <a:custGeom>
              <a:avLst/>
              <a:gdLst>
                <a:gd name="T0" fmla="*/ 14 w 40"/>
                <a:gd name="T1" fmla="*/ 39 h 41"/>
                <a:gd name="T2" fmla="*/ 14 w 40"/>
                <a:gd name="T3" fmla="*/ 39 h 41"/>
                <a:gd name="T4" fmla="*/ 18 w 40"/>
                <a:gd name="T5" fmla="*/ 41 h 41"/>
                <a:gd name="T6" fmla="*/ 22 w 40"/>
                <a:gd name="T7" fmla="*/ 41 h 41"/>
                <a:gd name="T8" fmla="*/ 30 w 40"/>
                <a:gd name="T9" fmla="*/ 38 h 41"/>
                <a:gd name="T10" fmla="*/ 35 w 40"/>
                <a:gd name="T11" fmla="*/ 33 h 41"/>
                <a:gd name="T12" fmla="*/ 38 w 40"/>
                <a:gd name="T13" fmla="*/ 30 h 41"/>
                <a:gd name="T14" fmla="*/ 39 w 40"/>
                <a:gd name="T15" fmla="*/ 26 h 41"/>
                <a:gd name="T16" fmla="*/ 39 w 40"/>
                <a:gd name="T17" fmla="*/ 26 h 41"/>
                <a:gd name="T18" fmla="*/ 40 w 40"/>
                <a:gd name="T19" fmla="*/ 22 h 41"/>
                <a:gd name="T20" fmla="*/ 40 w 40"/>
                <a:gd name="T21" fmla="*/ 19 h 41"/>
                <a:gd name="T22" fmla="*/ 38 w 40"/>
                <a:gd name="T23" fmla="*/ 11 h 41"/>
                <a:gd name="T24" fmla="*/ 32 w 40"/>
                <a:gd name="T25" fmla="*/ 4 h 41"/>
                <a:gd name="T26" fmla="*/ 28 w 40"/>
                <a:gd name="T27" fmla="*/ 3 h 41"/>
                <a:gd name="T28" fmla="*/ 25 w 40"/>
                <a:gd name="T29" fmla="*/ 2 h 41"/>
                <a:gd name="T30" fmla="*/ 25 w 40"/>
                <a:gd name="T31" fmla="*/ 2 h 41"/>
                <a:gd name="T32" fmla="*/ 21 w 40"/>
                <a:gd name="T33" fmla="*/ 0 h 41"/>
                <a:gd name="T34" fmla="*/ 17 w 40"/>
                <a:gd name="T35" fmla="*/ 0 h 41"/>
                <a:gd name="T36" fmla="*/ 10 w 40"/>
                <a:gd name="T37" fmla="*/ 3 h 41"/>
                <a:gd name="T38" fmla="*/ 4 w 40"/>
                <a:gd name="T39" fmla="*/ 8 h 41"/>
                <a:gd name="T40" fmla="*/ 1 w 40"/>
                <a:gd name="T41" fmla="*/ 11 h 41"/>
                <a:gd name="T42" fmla="*/ 0 w 40"/>
                <a:gd name="T43" fmla="*/ 15 h 41"/>
                <a:gd name="T44" fmla="*/ 0 w 40"/>
                <a:gd name="T45" fmla="*/ 15 h 41"/>
                <a:gd name="T46" fmla="*/ 0 w 40"/>
                <a:gd name="T47" fmla="*/ 19 h 41"/>
                <a:gd name="T48" fmla="*/ 0 w 40"/>
                <a:gd name="T49" fmla="*/ 24 h 41"/>
                <a:gd name="T50" fmla="*/ 2 w 40"/>
                <a:gd name="T51" fmla="*/ 30 h 41"/>
                <a:gd name="T52" fmla="*/ 8 w 40"/>
                <a:gd name="T53" fmla="*/ 37 h 41"/>
                <a:gd name="T54" fmla="*/ 10 w 40"/>
                <a:gd name="T55" fmla="*/ 38 h 41"/>
                <a:gd name="T56" fmla="*/ 14 w 40"/>
                <a:gd name="T5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1">
                  <a:moveTo>
                    <a:pt x="14" y="39"/>
                  </a:moveTo>
                  <a:lnTo>
                    <a:pt x="14" y="39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30" y="38"/>
                  </a:lnTo>
                  <a:lnTo>
                    <a:pt x="35" y="33"/>
                  </a:lnTo>
                  <a:lnTo>
                    <a:pt x="38" y="30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40" y="22"/>
                  </a:lnTo>
                  <a:lnTo>
                    <a:pt x="40" y="19"/>
                  </a:lnTo>
                  <a:lnTo>
                    <a:pt x="38" y="11"/>
                  </a:lnTo>
                  <a:lnTo>
                    <a:pt x="32" y="4"/>
                  </a:lnTo>
                  <a:lnTo>
                    <a:pt x="28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0" y="3"/>
                  </a:lnTo>
                  <a:lnTo>
                    <a:pt x="4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8" y="37"/>
                  </a:lnTo>
                  <a:lnTo>
                    <a:pt x="10" y="38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75" name="Freeform 1352"/>
            <p:cNvSpPr>
              <a:spLocks noEditPoints="1"/>
            </p:cNvSpPr>
            <p:nvPr/>
          </p:nvSpPr>
          <p:spPr bwMode="auto">
            <a:xfrm>
              <a:off x="7995134" y="2090452"/>
              <a:ext cx="1945939" cy="2268095"/>
            </a:xfrm>
            <a:custGeom>
              <a:avLst/>
              <a:gdLst>
                <a:gd name="T0" fmla="*/ 1432 w 1945"/>
                <a:gd name="T1" fmla="*/ 2250 h 2267"/>
                <a:gd name="T2" fmla="*/ 13 w 1945"/>
                <a:gd name="T3" fmla="*/ 1877 h 2267"/>
                <a:gd name="T4" fmla="*/ 521 w 1945"/>
                <a:gd name="T5" fmla="*/ 5 h 2267"/>
                <a:gd name="T6" fmla="*/ 71 w 1945"/>
                <a:gd name="T7" fmla="*/ 1822 h 2267"/>
                <a:gd name="T8" fmla="*/ 43 w 1945"/>
                <a:gd name="T9" fmla="*/ 1795 h 2267"/>
                <a:gd name="T10" fmla="*/ 69 w 1945"/>
                <a:gd name="T11" fmla="*/ 1753 h 2267"/>
                <a:gd name="T12" fmla="*/ 84 w 1945"/>
                <a:gd name="T13" fmla="*/ 1717 h 2267"/>
                <a:gd name="T14" fmla="*/ 58 w 1945"/>
                <a:gd name="T15" fmla="*/ 1744 h 2267"/>
                <a:gd name="T16" fmla="*/ 116 w 1945"/>
                <a:gd name="T17" fmla="*/ 1661 h 2267"/>
                <a:gd name="T18" fmla="*/ 78 w 1945"/>
                <a:gd name="T19" fmla="*/ 1647 h 2267"/>
                <a:gd name="T20" fmla="*/ 121 w 1945"/>
                <a:gd name="T21" fmla="*/ 1597 h 2267"/>
                <a:gd name="T22" fmla="*/ 124 w 1945"/>
                <a:gd name="T23" fmla="*/ 1558 h 2267"/>
                <a:gd name="T24" fmla="*/ 110 w 1945"/>
                <a:gd name="T25" fmla="*/ 1595 h 2267"/>
                <a:gd name="T26" fmla="*/ 160 w 1945"/>
                <a:gd name="T27" fmla="*/ 1496 h 2267"/>
                <a:gd name="T28" fmla="*/ 121 w 1945"/>
                <a:gd name="T29" fmla="*/ 1493 h 2267"/>
                <a:gd name="T30" fmla="*/ 178 w 1945"/>
                <a:gd name="T31" fmla="*/ 1434 h 2267"/>
                <a:gd name="T32" fmla="*/ 160 w 1945"/>
                <a:gd name="T33" fmla="*/ 1401 h 2267"/>
                <a:gd name="T34" fmla="*/ 178 w 1945"/>
                <a:gd name="T35" fmla="*/ 1362 h 2267"/>
                <a:gd name="T36" fmla="*/ 197 w 1945"/>
                <a:gd name="T37" fmla="*/ 1327 h 2267"/>
                <a:gd name="T38" fmla="*/ 164 w 1945"/>
                <a:gd name="T39" fmla="*/ 1345 h 2267"/>
                <a:gd name="T40" fmla="*/ 225 w 1945"/>
                <a:gd name="T41" fmla="*/ 1269 h 2267"/>
                <a:gd name="T42" fmla="*/ 190 w 1945"/>
                <a:gd name="T43" fmla="*/ 1252 h 2267"/>
                <a:gd name="T44" fmla="*/ 226 w 1945"/>
                <a:gd name="T45" fmla="*/ 1205 h 2267"/>
                <a:gd name="T46" fmla="*/ 233 w 1945"/>
                <a:gd name="T47" fmla="*/ 1166 h 2267"/>
                <a:gd name="T48" fmla="*/ 216 w 1945"/>
                <a:gd name="T49" fmla="*/ 1201 h 2267"/>
                <a:gd name="T50" fmla="*/ 271 w 1945"/>
                <a:gd name="T51" fmla="*/ 1109 h 2267"/>
                <a:gd name="T52" fmla="*/ 230 w 1945"/>
                <a:gd name="T53" fmla="*/ 1101 h 2267"/>
                <a:gd name="T54" fmla="*/ 282 w 1945"/>
                <a:gd name="T55" fmla="*/ 1046 h 2267"/>
                <a:gd name="T56" fmla="*/ 273 w 1945"/>
                <a:gd name="T57" fmla="*/ 1009 h 2267"/>
                <a:gd name="T58" fmla="*/ 267 w 1945"/>
                <a:gd name="T59" fmla="*/ 1048 h 2267"/>
                <a:gd name="T60" fmla="*/ 312 w 1945"/>
                <a:gd name="T61" fmla="*/ 940 h 2267"/>
                <a:gd name="T62" fmla="*/ 275 w 1945"/>
                <a:gd name="T63" fmla="*/ 949 h 2267"/>
                <a:gd name="T64" fmla="*/ 334 w 1945"/>
                <a:gd name="T65" fmla="*/ 881 h 2267"/>
                <a:gd name="T66" fmla="*/ 306 w 1945"/>
                <a:gd name="T67" fmla="*/ 854 h 2267"/>
                <a:gd name="T68" fmla="*/ 333 w 1945"/>
                <a:gd name="T69" fmla="*/ 812 h 2267"/>
                <a:gd name="T70" fmla="*/ 347 w 1945"/>
                <a:gd name="T71" fmla="*/ 775 h 2267"/>
                <a:gd name="T72" fmla="*/ 320 w 1945"/>
                <a:gd name="T73" fmla="*/ 803 h 2267"/>
                <a:gd name="T74" fmla="*/ 380 w 1945"/>
                <a:gd name="T75" fmla="*/ 720 h 2267"/>
                <a:gd name="T76" fmla="*/ 342 w 1945"/>
                <a:gd name="T77" fmla="*/ 706 h 2267"/>
                <a:gd name="T78" fmla="*/ 385 w 1945"/>
                <a:gd name="T79" fmla="*/ 656 h 2267"/>
                <a:gd name="T80" fmla="*/ 388 w 1945"/>
                <a:gd name="T81" fmla="*/ 617 h 2267"/>
                <a:gd name="T82" fmla="*/ 372 w 1945"/>
                <a:gd name="T83" fmla="*/ 654 h 2267"/>
                <a:gd name="T84" fmla="*/ 424 w 1945"/>
                <a:gd name="T85" fmla="*/ 555 h 2267"/>
                <a:gd name="T86" fmla="*/ 385 w 1945"/>
                <a:gd name="T87" fmla="*/ 552 h 2267"/>
                <a:gd name="T88" fmla="*/ 442 w 1945"/>
                <a:gd name="T89" fmla="*/ 493 h 2267"/>
                <a:gd name="T90" fmla="*/ 423 w 1945"/>
                <a:gd name="T91" fmla="*/ 459 h 2267"/>
                <a:gd name="T92" fmla="*/ 442 w 1945"/>
                <a:gd name="T93" fmla="*/ 420 h 2267"/>
                <a:gd name="T94" fmla="*/ 460 w 1945"/>
                <a:gd name="T95" fmla="*/ 385 h 2267"/>
                <a:gd name="T96" fmla="*/ 428 w 1945"/>
                <a:gd name="T97" fmla="*/ 403 h 2267"/>
                <a:gd name="T98" fmla="*/ 489 w 1945"/>
                <a:gd name="T99" fmla="*/ 328 h 2267"/>
                <a:gd name="T100" fmla="*/ 454 w 1945"/>
                <a:gd name="T101" fmla="*/ 309 h 2267"/>
                <a:gd name="T102" fmla="*/ 490 w 1945"/>
                <a:gd name="T103" fmla="*/ 264 h 2267"/>
                <a:gd name="T104" fmla="*/ 497 w 1945"/>
                <a:gd name="T105" fmla="*/ 225 h 2267"/>
                <a:gd name="T106" fmla="*/ 478 w 1945"/>
                <a:gd name="T107" fmla="*/ 260 h 2267"/>
                <a:gd name="T108" fmla="*/ 533 w 1945"/>
                <a:gd name="T109" fmla="*/ 168 h 2267"/>
                <a:gd name="T110" fmla="*/ 494 w 1945"/>
                <a:gd name="T111" fmla="*/ 160 h 2267"/>
                <a:gd name="T112" fmla="*/ 545 w 1945"/>
                <a:gd name="T113" fmla="*/ 105 h 2267"/>
                <a:gd name="T114" fmla="*/ 537 w 1945"/>
                <a:gd name="T115" fmla="*/ 68 h 2267"/>
                <a:gd name="T116" fmla="*/ 530 w 1945"/>
                <a:gd name="T117" fmla="*/ 107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5" h="2267">
                  <a:moveTo>
                    <a:pt x="543" y="0"/>
                  </a:moveTo>
                  <a:lnTo>
                    <a:pt x="1928" y="389"/>
                  </a:lnTo>
                  <a:lnTo>
                    <a:pt x="1928" y="389"/>
                  </a:lnTo>
                  <a:lnTo>
                    <a:pt x="1932" y="390"/>
                  </a:lnTo>
                  <a:lnTo>
                    <a:pt x="1936" y="393"/>
                  </a:lnTo>
                  <a:lnTo>
                    <a:pt x="1940" y="397"/>
                  </a:lnTo>
                  <a:lnTo>
                    <a:pt x="1942" y="400"/>
                  </a:lnTo>
                  <a:lnTo>
                    <a:pt x="1944" y="404"/>
                  </a:lnTo>
                  <a:lnTo>
                    <a:pt x="1945" y="408"/>
                  </a:lnTo>
                  <a:lnTo>
                    <a:pt x="1945" y="413"/>
                  </a:lnTo>
                  <a:lnTo>
                    <a:pt x="1944" y="417"/>
                  </a:lnTo>
                  <a:lnTo>
                    <a:pt x="1432" y="2250"/>
                  </a:lnTo>
                  <a:lnTo>
                    <a:pt x="1432" y="2250"/>
                  </a:lnTo>
                  <a:lnTo>
                    <a:pt x="1429" y="2255"/>
                  </a:lnTo>
                  <a:lnTo>
                    <a:pt x="1427" y="2259"/>
                  </a:lnTo>
                  <a:lnTo>
                    <a:pt x="1424" y="2262"/>
                  </a:lnTo>
                  <a:lnTo>
                    <a:pt x="1420" y="2264"/>
                  </a:lnTo>
                  <a:lnTo>
                    <a:pt x="1416" y="2267"/>
                  </a:lnTo>
                  <a:lnTo>
                    <a:pt x="1411" y="2267"/>
                  </a:lnTo>
                  <a:lnTo>
                    <a:pt x="1407" y="2267"/>
                  </a:lnTo>
                  <a:lnTo>
                    <a:pt x="1402" y="2267"/>
                  </a:lnTo>
                  <a:lnTo>
                    <a:pt x="17" y="1878"/>
                  </a:lnTo>
                  <a:lnTo>
                    <a:pt x="17" y="1878"/>
                  </a:lnTo>
                  <a:lnTo>
                    <a:pt x="13" y="1877"/>
                  </a:lnTo>
                  <a:lnTo>
                    <a:pt x="10" y="1874"/>
                  </a:lnTo>
                  <a:lnTo>
                    <a:pt x="6" y="1872"/>
                  </a:lnTo>
                  <a:lnTo>
                    <a:pt x="3" y="1868"/>
                  </a:lnTo>
                  <a:lnTo>
                    <a:pt x="2" y="1863"/>
                  </a:lnTo>
                  <a:lnTo>
                    <a:pt x="0" y="1859"/>
                  </a:lnTo>
                  <a:lnTo>
                    <a:pt x="0" y="1853"/>
                  </a:lnTo>
                  <a:lnTo>
                    <a:pt x="0" y="1850"/>
                  </a:lnTo>
                  <a:lnTo>
                    <a:pt x="514" y="17"/>
                  </a:lnTo>
                  <a:lnTo>
                    <a:pt x="514" y="17"/>
                  </a:lnTo>
                  <a:lnTo>
                    <a:pt x="516" y="13"/>
                  </a:lnTo>
                  <a:lnTo>
                    <a:pt x="519" y="9"/>
                  </a:lnTo>
                  <a:lnTo>
                    <a:pt x="521" y="5"/>
                  </a:lnTo>
                  <a:lnTo>
                    <a:pt x="525" y="3"/>
                  </a:lnTo>
                  <a:lnTo>
                    <a:pt x="529" y="1"/>
                  </a:lnTo>
                  <a:lnTo>
                    <a:pt x="533" y="0"/>
                  </a:lnTo>
                  <a:lnTo>
                    <a:pt x="538" y="0"/>
                  </a:lnTo>
                  <a:lnTo>
                    <a:pt x="543" y="0"/>
                  </a:lnTo>
                  <a:close/>
                  <a:moveTo>
                    <a:pt x="47" y="1833"/>
                  </a:moveTo>
                  <a:lnTo>
                    <a:pt x="47" y="1833"/>
                  </a:lnTo>
                  <a:lnTo>
                    <a:pt x="51" y="1833"/>
                  </a:lnTo>
                  <a:lnTo>
                    <a:pt x="55" y="1833"/>
                  </a:lnTo>
                  <a:lnTo>
                    <a:pt x="63" y="1830"/>
                  </a:lnTo>
                  <a:lnTo>
                    <a:pt x="68" y="1825"/>
                  </a:lnTo>
                  <a:lnTo>
                    <a:pt x="71" y="1822"/>
                  </a:lnTo>
                  <a:lnTo>
                    <a:pt x="72" y="1818"/>
                  </a:lnTo>
                  <a:lnTo>
                    <a:pt x="72" y="1818"/>
                  </a:lnTo>
                  <a:lnTo>
                    <a:pt x="73" y="1814"/>
                  </a:lnTo>
                  <a:lnTo>
                    <a:pt x="73" y="1811"/>
                  </a:lnTo>
                  <a:lnTo>
                    <a:pt x="71" y="1803"/>
                  </a:lnTo>
                  <a:lnTo>
                    <a:pt x="65" y="1798"/>
                  </a:lnTo>
                  <a:lnTo>
                    <a:pt x="62" y="1795"/>
                  </a:lnTo>
                  <a:lnTo>
                    <a:pt x="58" y="1794"/>
                  </a:lnTo>
                  <a:lnTo>
                    <a:pt x="58" y="1794"/>
                  </a:lnTo>
                  <a:lnTo>
                    <a:pt x="54" y="1792"/>
                  </a:lnTo>
                  <a:lnTo>
                    <a:pt x="50" y="1792"/>
                  </a:lnTo>
                  <a:lnTo>
                    <a:pt x="43" y="1795"/>
                  </a:lnTo>
                  <a:lnTo>
                    <a:pt x="37" y="1800"/>
                  </a:lnTo>
                  <a:lnTo>
                    <a:pt x="34" y="1804"/>
                  </a:lnTo>
                  <a:lnTo>
                    <a:pt x="33" y="1808"/>
                  </a:lnTo>
                  <a:lnTo>
                    <a:pt x="33" y="1808"/>
                  </a:lnTo>
                  <a:lnTo>
                    <a:pt x="33" y="1812"/>
                  </a:lnTo>
                  <a:lnTo>
                    <a:pt x="33" y="1816"/>
                  </a:lnTo>
                  <a:lnTo>
                    <a:pt x="36" y="1822"/>
                  </a:lnTo>
                  <a:lnTo>
                    <a:pt x="39" y="1829"/>
                  </a:lnTo>
                  <a:lnTo>
                    <a:pt x="43" y="1831"/>
                  </a:lnTo>
                  <a:lnTo>
                    <a:pt x="47" y="1833"/>
                  </a:lnTo>
                  <a:close/>
                  <a:moveTo>
                    <a:pt x="69" y="1753"/>
                  </a:moveTo>
                  <a:lnTo>
                    <a:pt x="69" y="1753"/>
                  </a:lnTo>
                  <a:lnTo>
                    <a:pt x="73" y="1755"/>
                  </a:lnTo>
                  <a:lnTo>
                    <a:pt x="77" y="1755"/>
                  </a:lnTo>
                  <a:lnTo>
                    <a:pt x="85" y="1752"/>
                  </a:lnTo>
                  <a:lnTo>
                    <a:pt x="90" y="1747"/>
                  </a:lnTo>
                  <a:lnTo>
                    <a:pt x="93" y="1743"/>
                  </a:lnTo>
                  <a:lnTo>
                    <a:pt x="94" y="1740"/>
                  </a:lnTo>
                  <a:lnTo>
                    <a:pt x="94" y="1740"/>
                  </a:lnTo>
                  <a:lnTo>
                    <a:pt x="95" y="1735"/>
                  </a:lnTo>
                  <a:lnTo>
                    <a:pt x="94" y="1731"/>
                  </a:lnTo>
                  <a:lnTo>
                    <a:pt x="93" y="1725"/>
                  </a:lnTo>
                  <a:lnTo>
                    <a:pt x="87" y="1718"/>
                  </a:lnTo>
                  <a:lnTo>
                    <a:pt x="84" y="1717"/>
                  </a:lnTo>
                  <a:lnTo>
                    <a:pt x="80" y="1714"/>
                  </a:lnTo>
                  <a:lnTo>
                    <a:pt x="80" y="1714"/>
                  </a:lnTo>
                  <a:lnTo>
                    <a:pt x="76" y="1714"/>
                  </a:lnTo>
                  <a:lnTo>
                    <a:pt x="72" y="1714"/>
                  </a:lnTo>
                  <a:lnTo>
                    <a:pt x="64" y="1717"/>
                  </a:lnTo>
                  <a:lnTo>
                    <a:pt x="59" y="1722"/>
                  </a:lnTo>
                  <a:lnTo>
                    <a:pt x="56" y="1725"/>
                  </a:lnTo>
                  <a:lnTo>
                    <a:pt x="55" y="1729"/>
                  </a:lnTo>
                  <a:lnTo>
                    <a:pt x="55" y="1729"/>
                  </a:lnTo>
                  <a:lnTo>
                    <a:pt x="55" y="1733"/>
                  </a:lnTo>
                  <a:lnTo>
                    <a:pt x="55" y="1736"/>
                  </a:lnTo>
                  <a:lnTo>
                    <a:pt x="58" y="1744"/>
                  </a:lnTo>
                  <a:lnTo>
                    <a:pt x="62" y="1751"/>
                  </a:lnTo>
                  <a:lnTo>
                    <a:pt x="65" y="1752"/>
                  </a:lnTo>
                  <a:lnTo>
                    <a:pt x="69" y="1753"/>
                  </a:lnTo>
                  <a:close/>
                  <a:moveTo>
                    <a:pt x="91" y="1675"/>
                  </a:moveTo>
                  <a:lnTo>
                    <a:pt x="91" y="1675"/>
                  </a:lnTo>
                  <a:lnTo>
                    <a:pt x="95" y="1675"/>
                  </a:lnTo>
                  <a:lnTo>
                    <a:pt x="99" y="1675"/>
                  </a:lnTo>
                  <a:lnTo>
                    <a:pt x="107" y="1674"/>
                  </a:lnTo>
                  <a:lnTo>
                    <a:pt x="112" y="1669"/>
                  </a:lnTo>
                  <a:lnTo>
                    <a:pt x="115" y="1665"/>
                  </a:lnTo>
                  <a:lnTo>
                    <a:pt x="116" y="1661"/>
                  </a:lnTo>
                  <a:lnTo>
                    <a:pt x="116" y="1661"/>
                  </a:lnTo>
                  <a:lnTo>
                    <a:pt x="116" y="1657"/>
                  </a:lnTo>
                  <a:lnTo>
                    <a:pt x="116" y="1653"/>
                  </a:lnTo>
                  <a:lnTo>
                    <a:pt x="113" y="1645"/>
                  </a:lnTo>
                  <a:lnTo>
                    <a:pt x="110" y="1640"/>
                  </a:lnTo>
                  <a:lnTo>
                    <a:pt x="106" y="1638"/>
                  </a:lnTo>
                  <a:lnTo>
                    <a:pt x="102" y="1636"/>
                  </a:lnTo>
                  <a:lnTo>
                    <a:pt x="102" y="1636"/>
                  </a:lnTo>
                  <a:lnTo>
                    <a:pt x="98" y="1636"/>
                  </a:lnTo>
                  <a:lnTo>
                    <a:pt x="94" y="1636"/>
                  </a:lnTo>
                  <a:lnTo>
                    <a:pt x="86" y="1639"/>
                  </a:lnTo>
                  <a:lnTo>
                    <a:pt x="81" y="1643"/>
                  </a:lnTo>
                  <a:lnTo>
                    <a:pt x="78" y="1647"/>
                  </a:lnTo>
                  <a:lnTo>
                    <a:pt x="77" y="1651"/>
                  </a:lnTo>
                  <a:lnTo>
                    <a:pt x="77" y="1651"/>
                  </a:lnTo>
                  <a:lnTo>
                    <a:pt x="76" y="1655"/>
                  </a:lnTo>
                  <a:lnTo>
                    <a:pt x="77" y="1658"/>
                  </a:lnTo>
                  <a:lnTo>
                    <a:pt x="78" y="1666"/>
                  </a:lnTo>
                  <a:lnTo>
                    <a:pt x="84" y="1671"/>
                  </a:lnTo>
                  <a:lnTo>
                    <a:pt x="87" y="1674"/>
                  </a:lnTo>
                  <a:lnTo>
                    <a:pt x="91" y="1675"/>
                  </a:lnTo>
                  <a:close/>
                  <a:moveTo>
                    <a:pt x="113" y="1597"/>
                  </a:moveTo>
                  <a:lnTo>
                    <a:pt x="113" y="1597"/>
                  </a:lnTo>
                  <a:lnTo>
                    <a:pt x="117" y="1597"/>
                  </a:lnTo>
                  <a:lnTo>
                    <a:pt x="121" y="1597"/>
                  </a:lnTo>
                  <a:lnTo>
                    <a:pt x="128" y="1595"/>
                  </a:lnTo>
                  <a:lnTo>
                    <a:pt x="134" y="1590"/>
                  </a:lnTo>
                  <a:lnTo>
                    <a:pt x="137" y="1587"/>
                  </a:lnTo>
                  <a:lnTo>
                    <a:pt x="138" y="1583"/>
                  </a:lnTo>
                  <a:lnTo>
                    <a:pt x="138" y="1583"/>
                  </a:lnTo>
                  <a:lnTo>
                    <a:pt x="138" y="1579"/>
                  </a:lnTo>
                  <a:lnTo>
                    <a:pt x="138" y="1575"/>
                  </a:lnTo>
                  <a:lnTo>
                    <a:pt x="136" y="1568"/>
                  </a:lnTo>
                  <a:lnTo>
                    <a:pt x="132" y="1562"/>
                  </a:lnTo>
                  <a:lnTo>
                    <a:pt x="128" y="1560"/>
                  </a:lnTo>
                  <a:lnTo>
                    <a:pt x="124" y="1558"/>
                  </a:lnTo>
                  <a:lnTo>
                    <a:pt x="124" y="1558"/>
                  </a:lnTo>
                  <a:lnTo>
                    <a:pt x="120" y="1557"/>
                  </a:lnTo>
                  <a:lnTo>
                    <a:pt x="116" y="1557"/>
                  </a:lnTo>
                  <a:lnTo>
                    <a:pt x="108" y="1560"/>
                  </a:lnTo>
                  <a:lnTo>
                    <a:pt x="103" y="1565"/>
                  </a:lnTo>
                  <a:lnTo>
                    <a:pt x="100" y="1569"/>
                  </a:lnTo>
                  <a:lnTo>
                    <a:pt x="99" y="1573"/>
                  </a:lnTo>
                  <a:lnTo>
                    <a:pt x="99" y="1573"/>
                  </a:lnTo>
                  <a:lnTo>
                    <a:pt x="98" y="1577"/>
                  </a:lnTo>
                  <a:lnTo>
                    <a:pt x="98" y="1580"/>
                  </a:lnTo>
                  <a:lnTo>
                    <a:pt x="100" y="1587"/>
                  </a:lnTo>
                  <a:lnTo>
                    <a:pt x="106" y="1593"/>
                  </a:lnTo>
                  <a:lnTo>
                    <a:pt x="110" y="1595"/>
                  </a:lnTo>
                  <a:lnTo>
                    <a:pt x="113" y="1597"/>
                  </a:lnTo>
                  <a:close/>
                  <a:moveTo>
                    <a:pt x="136" y="1518"/>
                  </a:moveTo>
                  <a:lnTo>
                    <a:pt x="136" y="1518"/>
                  </a:lnTo>
                  <a:lnTo>
                    <a:pt x="139" y="1519"/>
                  </a:lnTo>
                  <a:lnTo>
                    <a:pt x="143" y="1519"/>
                  </a:lnTo>
                  <a:lnTo>
                    <a:pt x="150" y="1517"/>
                  </a:lnTo>
                  <a:lnTo>
                    <a:pt x="156" y="1512"/>
                  </a:lnTo>
                  <a:lnTo>
                    <a:pt x="159" y="1508"/>
                  </a:lnTo>
                  <a:lnTo>
                    <a:pt x="160" y="1505"/>
                  </a:lnTo>
                  <a:lnTo>
                    <a:pt x="160" y="1505"/>
                  </a:lnTo>
                  <a:lnTo>
                    <a:pt x="160" y="1500"/>
                  </a:lnTo>
                  <a:lnTo>
                    <a:pt x="160" y="1496"/>
                  </a:lnTo>
                  <a:lnTo>
                    <a:pt x="158" y="1490"/>
                  </a:lnTo>
                  <a:lnTo>
                    <a:pt x="152" y="1483"/>
                  </a:lnTo>
                  <a:lnTo>
                    <a:pt x="150" y="1482"/>
                  </a:lnTo>
                  <a:lnTo>
                    <a:pt x="146" y="1479"/>
                  </a:lnTo>
                  <a:lnTo>
                    <a:pt x="146" y="1479"/>
                  </a:lnTo>
                  <a:lnTo>
                    <a:pt x="142" y="1479"/>
                  </a:lnTo>
                  <a:lnTo>
                    <a:pt x="138" y="1479"/>
                  </a:lnTo>
                  <a:lnTo>
                    <a:pt x="130" y="1482"/>
                  </a:lnTo>
                  <a:lnTo>
                    <a:pt x="125" y="1487"/>
                  </a:lnTo>
                  <a:lnTo>
                    <a:pt x="123" y="1490"/>
                  </a:lnTo>
                  <a:lnTo>
                    <a:pt x="121" y="1493"/>
                  </a:lnTo>
                  <a:lnTo>
                    <a:pt x="121" y="1493"/>
                  </a:lnTo>
                  <a:lnTo>
                    <a:pt x="120" y="1497"/>
                  </a:lnTo>
                  <a:lnTo>
                    <a:pt x="120" y="1501"/>
                  </a:lnTo>
                  <a:lnTo>
                    <a:pt x="123" y="1509"/>
                  </a:lnTo>
                  <a:lnTo>
                    <a:pt x="128" y="1514"/>
                  </a:lnTo>
                  <a:lnTo>
                    <a:pt x="132" y="1517"/>
                  </a:lnTo>
                  <a:lnTo>
                    <a:pt x="136" y="1518"/>
                  </a:lnTo>
                  <a:close/>
                  <a:moveTo>
                    <a:pt x="156" y="1440"/>
                  </a:moveTo>
                  <a:lnTo>
                    <a:pt x="156" y="1440"/>
                  </a:lnTo>
                  <a:lnTo>
                    <a:pt x="162" y="1440"/>
                  </a:lnTo>
                  <a:lnTo>
                    <a:pt x="165" y="1440"/>
                  </a:lnTo>
                  <a:lnTo>
                    <a:pt x="172" y="1438"/>
                  </a:lnTo>
                  <a:lnTo>
                    <a:pt x="178" y="1434"/>
                  </a:lnTo>
                  <a:lnTo>
                    <a:pt x="180" y="1430"/>
                  </a:lnTo>
                  <a:lnTo>
                    <a:pt x="182" y="1426"/>
                  </a:lnTo>
                  <a:lnTo>
                    <a:pt x="182" y="1426"/>
                  </a:lnTo>
                  <a:lnTo>
                    <a:pt x="182" y="1422"/>
                  </a:lnTo>
                  <a:lnTo>
                    <a:pt x="182" y="1418"/>
                  </a:lnTo>
                  <a:lnTo>
                    <a:pt x="180" y="1410"/>
                  </a:lnTo>
                  <a:lnTo>
                    <a:pt x="175" y="1405"/>
                  </a:lnTo>
                  <a:lnTo>
                    <a:pt x="172" y="1402"/>
                  </a:lnTo>
                  <a:lnTo>
                    <a:pt x="168" y="1401"/>
                  </a:lnTo>
                  <a:lnTo>
                    <a:pt x="168" y="1401"/>
                  </a:lnTo>
                  <a:lnTo>
                    <a:pt x="164" y="1401"/>
                  </a:lnTo>
                  <a:lnTo>
                    <a:pt x="160" y="1401"/>
                  </a:lnTo>
                  <a:lnTo>
                    <a:pt x="152" y="1402"/>
                  </a:lnTo>
                  <a:lnTo>
                    <a:pt x="147" y="1408"/>
                  </a:lnTo>
                  <a:lnTo>
                    <a:pt x="145" y="1412"/>
                  </a:lnTo>
                  <a:lnTo>
                    <a:pt x="143" y="1415"/>
                  </a:lnTo>
                  <a:lnTo>
                    <a:pt x="143" y="1415"/>
                  </a:lnTo>
                  <a:lnTo>
                    <a:pt x="142" y="1419"/>
                  </a:lnTo>
                  <a:lnTo>
                    <a:pt x="142" y="1423"/>
                  </a:lnTo>
                  <a:lnTo>
                    <a:pt x="145" y="1431"/>
                  </a:lnTo>
                  <a:lnTo>
                    <a:pt x="150" y="1436"/>
                  </a:lnTo>
                  <a:lnTo>
                    <a:pt x="154" y="1439"/>
                  </a:lnTo>
                  <a:lnTo>
                    <a:pt x="156" y="1440"/>
                  </a:lnTo>
                  <a:close/>
                  <a:moveTo>
                    <a:pt x="178" y="1362"/>
                  </a:moveTo>
                  <a:lnTo>
                    <a:pt x="178" y="1362"/>
                  </a:lnTo>
                  <a:lnTo>
                    <a:pt x="182" y="1362"/>
                  </a:lnTo>
                  <a:lnTo>
                    <a:pt x="186" y="1362"/>
                  </a:lnTo>
                  <a:lnTo>
                    <a:pt x="194" y="1360"/>
                  </a:lnTo>
                  <a:lnTo>
                    <a:pt x="200" y="1354"/>
                  </a:lnTo>
                  <a:lnTo>
                    <a:pt x="202" y="1352"/>
                  </a:lnTo>
                  <a:lnTo>
                    <a:pt x="203" y="1348"/>
                  </a:lnTo>
                  <a:lnTo>
                    <a:pt x="203" y="1348"/>
                  </a:lnTo>
                  <a:lnTo>
                    <a:pt x="204" y="1344"/>
                  </a:lnTo>
                  <a:lnTo>
                    <a:pt x="204" y="1340"/>
                  </a:lnTo>
                  <a:lnTo>
                    <a:pt x="202" y="1332"/>
                  </a:lnTo>
                  <a:lnTo>
                    <a:pt x="197" y="1327"/>
                  </a:lnTo>
                  <a:lnTo>
                    <a:pt x="194" y="1324"/>
                  </a:lnTo>
                  <a:lnTo>
                    <a:pt x="190" y="1323"/>
                  </a:lnTo>
                  <a:lnTo>
                    <a:pt x="190" y="1323"/>
                  </a:lnTo>
                  <a:lnTo>
                    <a:pt x="186" y="1322"/>
                  </a:lnTo>
                  <a:lnTo>
                    <a:pt x="182" y="1322"/>
                  </a:lnTo>
                  <a:lnTo>
                    <a:pt x="175" y="1324"/>
                  </a:lnTo>
                  <a:lnTo>
                    <a:pt x="168" y="1330"/>
                  </a:lnTo>
                  <a:lnTo>
                    <a:pt x="167" y="1334"/>
                  </a:lnTo>
                  <a:lnTo>
                    <a:pt x="165" y="1336"/>
                  </a:lnTo>
                  <a:lnTo>
                    <a:pt x="165" y="1336"/>
                  </a:lnTo>
                  <a:lnTo>
                    <a:pt x="164" y="1341"/>
                  </a:lnTo>
                  <a:lnTo>
                    <a:pt x="164" y="1345"/>
                  </a:lnTo>
                  <a:lnTo>
                    <a:pt x="167" y="1352"/>
                  </a:lnTo>
                  <a:lnTo>
                    <a:pt x="172" y="1358"/>
                  </a:lnTo>
                  <a:lnTo>
                    <a:pt x="175" y="1360"/>
                  </a:lnTo>
                  <a:lnTo>
                    <a:pt x="178" y="1362"/>
                  </a:lnTo>
                  <a:close/>
                  <a:moveTo>
                    <a:pt x="200" y="1283"/>
                  </a:moveTo>
                  <a:lnTo>
                    <a:pt x="200" y="1283"/>
                  </a:lnTo>
                  <a:lnTo>
                    <a:pt x="204" y="1284"/>
                  </a:lnTo>
                  <a:lnTo>
                    <a:pt x="208" y="1284"/>
                  </a:lnTo>
                  <a:lnTo>
                    <a:pt x="216" y="1282"/>
                  </a:lnTo>
                  <a:lnTo>
                    <a:pt x="223" y="1276"/>
                  </a:lnTo>
                  <a:lnTo>
                    <a:pt x="224" y="1272"/>
                  </a:lnTo>
                  <a:lnTo>
                    <a:pt x="225" y="1269"/>
                  </a:lnTo>
                  <a:lnTo>
                    <a:pt x="225" y="1269"/>
                  </a:lnTo>
                  <a:lnTo>
                    <a:pt x="226" y="1265"/>
                  </a:lnTo>
                  <a:lnTo>
                    <a:pt x="226" y="1261"/>
                  </a:lnTo>
                  <a:lnTo>
                    <a:pt x="224" y="1254"/>
                  </a:lnTo>
                  <a:lnTo>
                    <a:pt x="219" y="1248"/>
                  </a:lnTo>
                  <a:lnTo>
                    <a:pt x="216" y="1246"/>
                  </a:lnTo>
                  <a:lnTo>
                    <a:pt x="212" y="1244"/>
                  </a:lnTo>
                  <a:lnTo>
                    <a:pt x="212" y="1244"/>
                  </a:lnTo>
                  <a:lnTo>
                    <a:pt x="208" y="1244"/>
                  </a:lnTo>
                  <a:lnTo>
                    <a:pt x="203" y="1244"/>
                  </a:lnTo>
                  <a:lnTo>
                    <a:pt x="197" y="1246"/>
                  </a:lnTo>
                  <a:lnTo>
                    <a:pt x="190" y="1252"/>
                  </a:lnTo>
                  <a:lnTo>
                    <a:pt x="189" y="1254"/>
                  </a:lnTo>
                  <a:lnTo>
                    <a:pt x="186" y="1258"/>
                  </a:lnTo>
                  <a:lnTo>
                    <a:pt x="186" y="1258"/>
                  </a:lnTo>
                  <a:lnTo>
                    <a:pt x="186" y="1262"/>
                  </a:lnTo>
                  <a:lnTo>
                    <a:pt x="186" y="1266"/>
                  </a:lnTo>
                  <a:lnTo>
                    <a:pt x="189" y="1274"/>
                  </a:lnTo>
                  <a:lnTo>
                    <a:pt x="194" y="1279"/>
                  </a:lnTo>
                  <a:lnTo>
                    <a:pt x="197" y="1282"/>
                  </a:lnTo>
                  <a:lnTo>
                    <a:pt x="200" y="1283"/>
                  </a:lnTo>
                  <a:close/>
                  <a:moveTo>
                    <a:pt x="223" y="1205"/>
                  </a:moveTo>
                  <a:lnTo>
                    <a:pt x="223" y="1205"/>
                  </a:lnTo>
                  <a:lnTo>
                    <a:pt x="226" y="1205"/>
                  </a:lnTo>
                  <a:lnTo>
                    <a:pt x="230" y="1205"/>
                  </a:lnTo>
                  <a:lnTo>
                    <a:pt x="238" y="1202"/>
                  </a:lnTo>
                  <a:lnTo>
                    <a:pt x="243" y="1198"/>
                  </a:lnTo>
                  <a:lnTo>
                    <a:pt x="246" y="1195"/>
                  </a:lnTo>
                  <a:lnTo>
                    <a:pt x="247" y="1191"/>
                  </a:lnTo>
                  <a:lnTo>
                    <a:pt x="247" y="1191"/>
                  </a:lnTo>
                  <a:lnTo>
                    <a:pt x="249" y="1187"/>
                  </a:lnTo>
                  <a:lnTo>
                    <a:pt x="249" y="1183"/>
                  </a:lnTo>
                  <a:lnTo>
                    <a:pt x="246" y="1175"/>
                  </a:lnTo>
                  <a:lnTo>
                    <a:pt x="241" y="1170"/>
                  </a:lnTo>
                  <a:lnTo>
                    <a:pt x="237" y="1167"/>
                  </a:lnTo>
                  <a:lnTo>
                    <a:pt x="233" y="1166"/>
                  </a:lnTo>
                  <a:lnTo>
                    <a:pt x="233" y="1166"/>
                  </a:lnTo>
                  <a:lnTo>
                    <a:pt x="229" y="1165"/>
                  </a:lnTo>
                  <a:lnTo>
                    <a:pt x="225" y="1166"/>
                  </a:lnTo>
                  <a:lnTo>
                    <a:pt x="219" y="1167"/>
                  </a:lnTo>
                  <a:lnTo>
                    <a:pt x="212" y="1172"/>
                  </a:lnTo>
                  <a:lnTo>
                    <a:pt x="211" y="1176"/>
                  </a:lnTo>
                  <a:lnTo>
                    <a:pt x="208" y="1180"/>
                  </a:lnTo>
                  <a:lnTo>
                    <a:pt x="208" y="1180"/>
                  </a:lnTo>
                  <a:lnTo>
                    <a:pt x="208" y="1184"/>
                  </a:lnTo>
                  <a:lnTo>
                    <a:pt x="208" y="1188"/>
                  </a:lnTo>
                  <a:lnTo>
                    <a:pt x="211" y="1196"/>
                  </a:lnTo>
                  <a:lnTo>
                    <a:pt x="216" y="1201"/>
                  </a:lnTo>
                  <a:lnTo>
                    <a:pt x="219" y="1204"/>
                  </a:lnTo>
                  <a:lnTo>
                    <a:pt x="223" y="1205"/>
                  </a:lnTo>
                  <a:close/>
                  <a:moveTo>
                    <a:pt x="245" y="1127"/>
                  </a:moveTo>
                  <a:lnTo>
                    <a:pt x="245" y="1127"/>
                  </a:lnTo>
                  <a:lnTo>
                    <a:pt x="249" y="1127"/>
                  </a:lnTo>
                  <a:lnTo>
                    <a:pt x="252" y="1127"/>
                  </a:lnTo>
                  <a:lnTo>
                    <a:pt x="260" y="1124"/>
                  </a:lnTo>
                  <a:lnTo>
                    <a:pt x="265" y="1119"/>
                  </a:lnTo>
                  <a:lnTo>
                    <a:pt x="268" y="1117"/>
                  </a:lnTo>
                  <a:lnTo>
                    <a:pt x="269" y="1113"/>
                  </a:lnTo>
                  <a:lnTo>
                    <a:pt x="269" y="1113"/>
                  </a:lnTo>
                  <a:lnTo>
                    <a:pt x="271" y="1109"/>
                  </a:lnTo>
                  <a:lnTo>
                    <a:pt x="271" y="1105"/>
                  </a:lnTo>
                  <a:lnTo>
                    <a:pt x="268" y="1097"/>
                  </a:lnTo>
                  <a:lnTo>
                    <a:pt x="263" y="1091"/>
                  </a:lnTo>
                  <a:lnTo>
                    <a:pt x="259" y="1089"/>
                  </a:lnTo>
                  <a:lnTo>
                    <a:pt x="255" y="1088"/>
                  </a:lnTo>
                  <a:lnTo>
                    <a:pt x="255" y="1088"/>
                  </a:lnTo>
                  <a:lnTo>
                    <a:pt x="251" y="1087"/>
                  </a:lnTo>
                  <a:lnTo>
                    <a:pt x="247" y="1087"/>
                  </a:lnTo>
                  <a:lnTo>
                    <a:pt x="241" y="1089"/>
                  </a:lnTo>
                  <a:lnTo>
                    <a:pt x="234" y="1094"/>
                  </a:lnTo>
                  <a:lnTo>
                    <a:pt x="232" y="1098"/>
                  </a:lnTo>
                  <a:lnTo>
                    <a:pt x="230" y="1101"/>
                  </a:lnTo>
                  <a:lnTo>
                    <a:pt x="230" y="1101"/>
                  </a:lnTo>
                  <a:lnTo>
                    <a:pt x="230" y="1106"/>
                  </a:lnTo>
                  <a:lnTo>
                    <a:pt x="230" y="1110"/>
                  </a:lnTo>
                  <a:lnTo>
                    <a:pt x="233" y="1117"/>
                  </a:lnTo>
                  <a:lnTo>
                    <a:pt x="238" y="1123"/>
                  </a:lnTo>
                  <a:lnTo>
                    <a:pt x="241" y="1124"/>
                  </a:lnTo>
                  <a:lnTo>
                    <a:pt x="245" y="1127"/>
                  </a:lnTo>
                  <a:close/>
                  <a:moveTo>
                    <a:pt x="267" y="1048"/>
                  </a:moveTo>
                  <a:lnTo>
                    <a:pt x="267" y="1048"/>
                  </a:lnTo>
                  <a:lnTo>
                    <a:pt x="271" y="1049"/>
                  </a:lnTo>
                  <a:lnTo>
                    <a:pt x="275" y="1049"/>
                  </a:lnTo>
                  <a:lnTo>
                    <a:pt x="282" y="1046"/>
                  </a:lnTo>
                  <a:lnTo>
                    <a:pt x="288" y="1041"/>
                  </a:lnTo>
                  <a:lnTo>
                    <a:pt x="290" y="1037"/>
                  </a:lnTo>
                  <a:lnTo>
                    <a:pt x="291" y="1033"/>
                  </a:lnTo>
                  <a:lnTo>
                    <a:pt x="291" y="1033"/>
                  </a:lnTo>
                  <a:lnTo>
                    <a:pt x="293" y="1029"/>
                  </a:lnTo>
                  <a:lnTo>
                    <a:pt x="291" y="1026"/>
                  </a:lnTo>
                  <a:lnTo>
                    <a:pt x="290" y="1019"/>
                  </a:lnTo>
                  <a:lnTo>
                    <a:pt x="285" y="1013"/>
                  </a:lnTo>
                  <a:lnTo>
                    <a:pt x="281" y="1010"/>
                  </a:lnTo>
                  <a:lnTo>
                    <a:pt x="277" y="1009"/>
                  </a:lnTo>
                  <a:lnTo>
                    <a:pt x="277" y="1009"/>
                  </a:lnTo>
                  <a:lnTo>
                    <a:pt x="273" y="1009"/>
                  </a:lnTo>
                  <a:lnTo>
                    <a:pt x="269" y="1009"/>
                  </a:lnTo>
                  <a:lnTo>
                    <a:pt x="263" y="1011"/>
                  </a:lnTo>
                  <a:lnTo>
                    <a:pt x="256" y="1016"/>
                  </a:lnTo>
                  <a:lnTo>
                    <a:pt x="254" y="1019"/>
                  </a:lnTo>
                  <a:lnTo>
                    <a:pt x="252" y="1023"/>
                  </a:lnTo>
                  <a:lnTo>
                    <a:pt x="252" y="1023"/>
                  </a:lnTo>
                  <a:lnTo>
                    <a:pt x="252" y="1027"/>
                  </a:lnTo>
                  <a:lnTo>
                    <a:pt x="252" y="1031"/>
                  </a:lnTo>
                  <a:lnTo>
                    <a:pt x="255" y="1039"/>
                  </a:lnTo>
                  <a:lnTo>
                    <a:pt x="259" y="1044"/>
                  </a:lnTo>
                  <a:lnTo>
                    <a:pt x="263" y="1046"/>
                  </a:lnTo>
                  <a:lnTo>
                    <a:pt x="267" y="1048"/>
                  </a:lnTo>
                  <a:close/>
                  <a:moveTo>
                    <a:pt x="289" y="970"/>
                  </a:moveTo>
                  <a:lnTo>
                    <a:pt x="289" y="970"/>
                  </a:lnTo>
                  <a:lnTo>
                    <a:pt x="293" y="970"/>
                  </a:lnTo>
                  <a:lnTo>
                    <a:pt x="297" y="970"/>
                  </a:lnTo>
                  <a:lnTo>
                    <a:pt x="304" y="967"/>
                  </a:lnTo>
                  <a:lnTo>
                    <a:pt x="310" y="963"/>
                  </a:lnTo>
                  <a:lnTo>
                    <a:pt x="312" y="959"/>
                  </a:lnTo>
                  <a:lnTo>
                    <a:pt x="314" y="955"/>
                  </a:lnTo>
                  <a:lnTo>
                    <a:pt x="314" y="955"/>
                  </a:lnTo>
                  <a:lnTo>
                    <a:pt x="314" y="951"/>
                  </a:lnTo>
                  <a:lnTo>
                    <a:pt x="314" y="948"/>
                  </a:lnTo>
                  <a:lnTo>
                    <a:pt x="312" y="940"/>
                  </a:lnTo>
                  <a:lnTo>
                    <a:pt x="307" y="935"/>
                  </a:lnTo>
                  <a:lnTo>
                    <a:pt x="303" y="932"/>
                  </a:lnTo>
                  <a:lnTo>
                    <a:pt x="299" y="931"/>
                  </a:lnTo>
                  <a:lnTo>
                    <a:pt x="299" y="931"/>
                  </a:lnTo>
                  <a:lnTo>
                    <a:pt x="295" y="929"/>
                  </a:lnTo>
                  <a:lnTo>
                    <a:pt x="291" y="931"/>
                  </a:lnTo>
                  <a:lnTo>
                    <a:pt x="284" y="932"/>
                  </a:lnTo>
                  <a:lnTo>
                    <a:pt x="278" y="937"/>
                  </a:lnTo>
                  <a:lnTo>
                    <a:pt x="276" y="941"/>
                  </a:lnTo>
                  <a:lnTo>
                    <a:pt x="275" y="945"/>
                  </a:lnTo>
                  <a:lnTo>
                    <a:pt x="275" y="945"/>
                  </a:lnTo>
                  <a:lnTo>
                    <a:pt x="275" y="949"/>
                  </a:lnTo>
                  <a:lnTo>
                    <a:pt x="275" y="953"/>
                  </a:lnTo>
                  <a:lnTo>
                    <a:pt x="276" y="961"/>
                  </a:lnTo>
                  <a:lnTo>
                    <a:pt x="281" y="966"/>
                  </a:lnTo>
                  <a:lnTo>
                    <a:pt x="285" y="968"/>
                  </a:lnTo>
                  <a:lnTo>
                    <a:pt x="289" y="970"/>
                  </a:lnTo>
                  <a:close/>
                  <a:moveTo>
                    <a:pt x="311" y="892"/>
                  </a:moveTo>
                  <a:lnTo>
                    <a:pt x="311" y="892"/>
                  </a:lnTo>
                  <a:lnTo>
                    <a:pt x="315" y="892"/>
                  </a:lnTo>
                  <a:lnTo>
                    <a:pt x="319" y="892"/>
                  </a:lnTo>
                  <a:lnTo>
                    <a:pt x="326" y="889"/>
                  </a:lnTo>
                  <a:lnTo>
                    <a:pt x="332" y="884"/>
                  </a:lnTo>
                  <a:lnTo>
                    <a:pt x="334" y="881"/>
                  </a:lnTo>
                  <a:lnTo>
                    <a:pt x="336" y="877"/>
                  </a:lnTo>
                  <a:lnTo>
                    <a:pt x="336" y="877"/>
                  </a:lnTo>
                  <a:lnTo>
                    <a:pt x="336" y="873"/>
                  </a:lnTo>
                  <a:lnTo>
                    <a:pt x="336" y="870"/>
                  </a:lnTo>
                  <a:lnTo>
                    <a:pt x="333" y="862"/>
                  </a:lnTo>
                  <a:lnTo>
                    <a:pt x="329" y="855"/>
                  </a:lnTo>
                  <a:lnTo>
                    <a:pt x="325" y="854"/>
                  </a:lnTo>
                  <a:lnTo>
                    <a:pt x="321" y="853"/>
                  </a:lnTo>
                  <a:lnTo>
                    <a:pt x="321" y="853"/>
                  </a:lnTo>
                  <a:lnTo>
                    <a:pt x="317" y="851"/>
                  </a:lnTo>
                  <a:lnTo>
                    <a:pt x="314" y="851"/>
                  </a:lnTo>
                  <a:lnTo>
                    <a:pt x="306" y="854"/>
                  </a:lnTo>
                  <a:lnTo>
                    <a:pt x="301" y="859"/>
                  </a:lnTo>
                  <a:lnTo>
                    <a:pt x="298" y="862"/>
                  </a:lnTo>
                  <a:lnTo>
                    <a:pt x="297" y="866"/>
                  </a:lnTo>
                  <a:lnTo>
                    <a:pt x="297" y="866"/>
                  </a:lnTo>
                  <a:lnTo>
                    <a:pt x="295" y="870"/>
                  </a:lnTo>
                  <a:lnTo>
                    <a:pt x="297" y="875"/>
                  </a:lnTo>
                  <a:lnTo>
                    <a:pt x="298" y="881"/>
                  </a:lnTo>
                  <a:lnTo>
                    <a:pt x="303" y="888"/>
                  </a:lnTo>
                  <a:lnTo>
                    <a:pt x="307" y="889"/>
                  </a:lnTo>
                  <a:lnTo>
                    <a:pt x="311" y="892"/>
                  </a:lnTo>
                  <a:close/>
                  <a:moveTo>
                    <a:pt x="333" y="812"/>
                  </a:moveTo>
                  <a:lnTo>
                    <a:pt x="333" y="812"/>
                  </a:lnTo>
                  <a:lnTo>
                    <a:pt x="337" y="814"/>
                  </a:lnTo>
                  <a:lnTo>
                    <a:pt x="341" y="814"/>
                  </a:lnTo>
                  <a:lnTo>
                    <a:pt x="347" y="811"/>
                  </a:lnTo>
                  <a:lnTo>
                    <a:pt x="354" y="806"/>
                  </a:lnTo>
                  <a:lnTo>
                    <a:pt x="356" y="802"/>
                  </a:lnTo>
                  <a:lnTo>
                    <a:pt x="358" y="798"/>
                  </a:lnTo>
                  <a:lnTo>
                    <a:pt x="358" y="798"/>
                  </a:lnTo>
                  <a:lnTo>
                    <a:pt x="358" y="794"/>
                  </a:lnTo>
                  <a:lnTo>
                    <a:pt x="358" y="790"/>
                  </a:lnTo>
                  <a:lnTo>
                    <a:pt x="355" y="784"/>
                  </a:lnTo>
                  <a:lnTo>
                    <a:pt x="350" y="777"/>
                  </a:lnTo>
                  <a:lnTo>
                    <a:pt x="347" y="775"/>
                  </a:lnTo>
                  <a:lnTo>
                    <a:pt x="343" y="773"/>
                  </a:lnTo>
                  <a:lnTo>
                    <a:pt x="343" y="773"/>
                  </a:lnTo>
                  <a:lnTo>
                    <a:pt x="339" y="773"/>
                  </a:lnTo>
                  <a:lnTo>
                    <a:pt x="336" y="773"/>
                  </a:lnTo>
                  <a:lnTo>
                    <a:pt x="328" y="776"/>
                  </a:lnTo>
                  <a:lnTo>
                    <a:pt x="323" y="781"/>
                  </a:lnTo>
                  <a:lnTo>
                    <a:pt x="320" y="784"/>
                  </a:lnTo>
                  <a:lnTo>
                    <a:pt x="319" y="788"/>
                  </a:lnTo>
                  <a:lnTo>
                    <a:pt x="319" y="788"/>
                  </a:lnTo>
                  <a:lnTo>
                    <a:pt x="317" y="792"/>
                  </a:lnTo>
                  <a:lnTo>
                    <a:pt x="317" y="796"/>
                  </a:lnTo>
                  <a:lnTo>
                    <a:pt x="320" y="803"/>
                  </a:lnTo>
                  <a:lnTo>
                    <a:pt x="325" y="809"/>
                  </a:lnTo>
                  <a:lnTo>
                    <a:pt x="329" y="811"/>
                  </a:lnTo>
                  <a:lnTo>
                    <a:pt x="333" y="812"/>
                  </a:lnTo>
                  <a:close/>
                  <a:moveTo>
                    <a:pt x="355" y="734"/>
                  </a:moveTo>
                  <a:lnTo>
                    <a:pt x="355" y="734"/>
                  </a:lnTo>
                  <a:lnTo>
                    <a:pt x="359" y="734"/>
                  </a:lnTo>
                  <a:lnTo>
                    <a:pt x="363" y="734"/>
                  </a:lnTo>
                  <a:lnTo>
                    <a:pt x="369" y="732"/>
                  </a:lnTo>
                  <a:lnTo>
                    <a:pt x="376" y="728"/>
                  </a:lnTo>
                  <a:lnTo>
                    <a:pt x="377" y="724"/>
                  </a:lnTo>
                  <a:lnTo>
                    <a:pt x="380" y="720"/>
                  </a:lnTo>
                  <a:lnTo>
                    <a:pt x="380" y="720"/>
                  </a:lnTo>
                  <a:lnTo>
                    <a:pt x="380" y="716"/>
                  </a:lnTo>
                  <a:lnTo>
                    <a:pt x="380" y="712"/>
                  </a:lnTo>
                  <a:lnTo>
                    <a:pt x="377" y="705"/>
                  </a:lnTo>
                  <a:lnTo>
                    <a:pt x="372" y="699"/>
                  </a:lnTo>
                  <a:lnTo>
                    <a:pt x="369" y="697"/>
                  </a:lnTo>
                  <a:lnTo>
                    <a:pt x="365" y="695"/>
                  </a:lnTo>
                  <a:lnTo>
                    <a:pt x="365" y="695"/>
                  </a:lnTo>
                  <a:lnTo>
                    <a:pt x="362" y="694"/>
                  </a:lnTo>
                  <a:lnTo>
                    <a:pt x="358" y="695"/>
                  </a:lnTo>
                  <a:lnTo>
                    <a:pt x="350" y="697"/>
                  </a:lnTo>
                  <a:lnTo>
                    <a:pt x="345" y="702"/>
                  </a:lnTo>
                  <a:lnTo>
                    <a:pt x="342" y="706"/>
                  </a:lnTo>
                  <a:lnTo>
                    <a:pt x="341" y="710"/>
                  </a:lnTo>
                  <a:lnTo>
                    <a:pt x="341" y="710"/>
                  </a:lnTo>
                  <a:lnTo>
                    <a:pt x="339" y="714"/>
                  </a:lnTo>
                  <a:lnTo>
                    <a:pt x="339" y="718"/>
                  </a:lnTo>
                  <a:lnTo>
                    <a:pt x="342" y="724"/>
                  </a:lnTo>
                  <a:lnTo>
                    <a:pt x="347" y="731"/>
                  </a:lnTo>
                  <a:lnTo>
                    <a:pt x="351" y="733"/>
                  </a:lnTo>
                  <a:lnTo>
                    <a:pt x="355" y="734"/>
                  </a:lnTo>
                  <a:close/>
                  <a:moveTo>
                    <a:pt x="376" y="655"/>
                  </a:moveTo>
                  <a:lnTo>
                    <a:pt x="376" y="655"/>
                  </a:lnTo>
                  <a:lnTo>
                    <a:pt x="381" y="656"/>
                  </a:lnTo>
                  <a:lnTo>
                    <a:pt x="385" y="656"/>
                  </a:lnTo>
                  <a:lnTo>
                    <a:pt x="391" y="654"/>
                  </a:lnTo>
                  <a:lnTo>
                    <a:pt x="398" y="649"/>
                  </a:lnTo>
                  <a:lnTo>
                    <a:pt x="399" y="646"/>
                  </a:lnTo>
                  <a:lnTo>
                    <a:pt x="402" y="642"/>
                  </a:lnTo>
                  <a:lnTo>
                    <a:pt x="402" y="642"/>
                  </a:lnTo>
                  <a:lnTo>
                    <a:pt x="402" y="638"/>
                  </a:lnTo>
                  <a:lnTo>
                    <a:pt x="402" y="634"/>
                  </a:lnTo>
                  <a:lnTo>
                    <a:pt x="399" y="627"/>
                  </a:lnTo>
                  <a:lnTo>
                    <a:pt x="394" y="620"/>
                  </a:lnTo>
                  <a:lnTo>
                    <a:pt x="391" y="619"/>
                  </a:lnTo>
                  <a:lnTo>
                    <a:pt x="388" y="617"/>
                  </a:lnTo>
                  <a:lnTo>
                    <a:pt x="388" y="617"/>
                  </a:lnTo>
                  <a:lnTo>
                    <a:pt x="384" y="616"/>
                  </a:lnTo>
                  <a:lnTo>
                    <a:pt x="380" y="616"/>
                  </a:lnTo>
                  <a:lnTo>
                    <a:pt x="372" y="619"/>
                  </a:lnTo>
                  <a:lnTo>
                    <a:pt x="365" y="624"/>
                  </a:lnTo>
                  <a:lnTo>
                    <a:pt x="364" y="627"/>
                  </a:lnTo>
                  <a:lnTo>
                    <a:pt x="363" y="630"/>
                  </a:lnTo>
                  <a:lnTo>
                    <a:pt x="363" y="630"/>
                  </a:lnTo>
                  <a:lnTo>
                    <a:pt x="362" y="634"/>
                  </a:lnTo>
                  <a:lnTo>
                    <a:pt x="362" y="640"/>
                  </a:lnTo>
                  <a:lnTo>
                    <a:pt x="364" y="646"/>
                  </a:lnTo>
                  <a:lnTo>
                    <a:pt x="369" y="653"/>
                  </a:lnTo>
                  <a:lnTo>
                    <a:pt x="372" y="654"/>
                  </a:lnTo>
                  <a:lnTo>
                    <a:pt x="376" y="655"/>
                  </a:lnTo>
                  <a:close/>
                  <a:moveTo>
                    <a:pt x="398" y="577"/>
                  </a:moveTo>
                  <a:lnTo>
                    <a:pt x="398" y="577"/>
                  </a:lnTo>
                  <a:lnTo>
                    <a:pt x="402" y="578"/>
                  </a:lnTo>
                  <a:lnTo>
                    <a:pt x="406" y="578"/>
                  </a:lnTo>
                  <a:lnTo>
                    <a:pt x="414" y="576"/>
                  </a:lnTo>
                  <a:lnTo>
                    <a:pt x="420" y="571"/>
                  </a:lnTo>
                  <a:lnTo>
                    <a:pt x="421" y="567"/>
                  </a:lnTo>
                  <a:lnTo>
                    <a:pt x="423" y="563"/>
                  </a:lnTo>
                  <a:lnTo>
                    <a:pt x="423" y="563"/>
                  </a:lnTo>
                  <a:lnTo>
                    <a:pt x="424" y="559"/>
                  </a:lnTo>
                  <a:lnTo>
                    <a:pt x="424" y="555"/>
                  </a:lnTo>
                  <a:lnTo>
                    <a:pt x="421" y="549"/>
                  </a:lnTo>
                  <a:lnTo>
                    <a:pt x="416" y="542"/>
                  </a:lnTo>
                  <a:lnTo>
                    <a:pt x="414" y="539"/>
                  </a:lnTo>
                  <a:lnTo>
                    <a:pt x="410" y="538"/>
                  </a:lnTo>
                  <a:lnTo>
                    <a:pt x="410" y="538"/>
                  </a:lnTo>
                  <a:lnTo>
                    <a:pt x="406" y="538"/>
                  </a:lnTo>
                  <a:lnTo>
                    <a:pt x="402" y="538"/>
                  </a:lnTo>
                  <a:lnTo>
                    <a:pt x="394" y="541"/>
                  </a:lnTo>
                  <a:lnTo>
                    <a:pt x="388" y="546"/>
                  </a:lnTo>
                  <a:lnTo>
                    <a:pt x="386" y="549"/>
                  </a:lnTo>
                  <a:lnTo>
                    <a:pt x="385" y="552"/>
                  </a:lnTo>
                  <a:lnTo>
                    <a:pt x="385" y="552"/>
                  </a:lnTo>
                  <a:lnTo>
                    <a:pt x="384" y="556"/>
                  </a:lnTo>
                  <a:lnTo>
                    <a:pt x="384" y="560"/>
                  </a:lnTo>
                  <a:lnTo>
                    <a:pt x="386" y="568"/>
                  </a:lnTo>
                  <a:lnTo>
                    <a:pt x="391" y="573"/>
                  </a:lnTo>
                  <a:lnTo>
                    <a:pt x="394" y="576"/>
                  </a:lnTo>
                  <a:lnTo>
                    <a:pt x="398" y="577"/>
                  </a:lnTo>
                  <a:close/>
                  <a:moveTo>
                    <a:pt x="420" y="499"/>
                  </a:moveTo>
                  <a:lnTo>
                    <a:pt x="420" y="499"/>
                  </a:lnTo>
                  <a:lnTo>
                    <a:pt x="424" y="499"/>
                  </a:lnTo>
                  <a:lnTo>
                    <a:pt x="428" y="499"/>
                  </a:lnTo>
                  <a:lnTo>
                    <a:pt x="436" y="497"/>
                  </a:lnTo>
                  <a:lnTo>
                    <a:pt x="442" y="493"/>
                  </a:lnTo>
                  <a:lnTo>
                    <a:pt x="443" y="489"/>
                  </a:lnTo>
                  <a:lnTo>
                    <a:pt x="445" y="485"/>
                  </a:lnTo>
                  <a:lnTo>
                    <a:pt x="445" y="485"/>
                  </a:lnTo>
                  <a:lnTo>
                    <a:pt x="446" y="481"/>
                  </a:lnTo>
                  <a:lnTo>
                    <a:pt x="446" y="477"/>
                  </a:lnTo>
                  <a:lnTo>
                    <a:pt x="443" y="469"/>
                  </a:lnTo>
                  <a:lnTo>
                    <a:pt x="438" y="464"/>
                  </a:lnTo>
                  <a:lnTo>
                    <a:pt x="434" y="462"/>
                  </a:lnTo>
                  <a:lnTo>
                    <a:pt x="432" y="460"/>
                  </a:lnTo>
                  <a:lnTo>
                    <a:pt x="432" y="460"/>
                  </a:lnTo>
                  <a:lnTo>
                    <a:pt x="427" y="459"/>
                  </a:lnTo>
                  <a:lnTo>
                    <a:pt x="423" y="459"/>
                  </a:lnTo>
                  <a:lnTo>
                    <a:pt x="416" y="462"/>
                  </a:lnTo>
                  <a:lnTo>
                    <a:pt x="410" y="467"/>
                  </a:lnTo>
                  <a:lnTo>
                    <a:pt x="408" y="471"/>
                  </a:lnTo>
                  <a:lnTo>
                    <a:pt x="406" y="475"/>
                  </a:lnTo>
                  <a:lnTo>
                    <a:pt x="406" y="475"/>
                  </a:lnTo>
                  <a:lnTo>
                    <a:pt x="406" y="478"/>
                  </a:lnTo>
                  <a:lnTo>
                    <a:pt x="406" y="482"/>
                  </a:lnTo>
                  <a:lnTo>
                    <a:pt x="408" y="489"/>
                  </a:lnTo>
                  <a:lnTo>
                    <a:pt x="414" y="495"/>
                  </a:lnTo>
                  <a:lnTo>
                    <a:pt x="416" y="498"/>
                  </a:lnTo>
                  <a:lnTo>
                    <a:pt x="420" y="499"/>
                  </a:lnTo>
                  <a:close/>
                  <a:moveTo>
                    <a:pt x="442" y="420"/>
                  </a:moveTo>
                  <a:lnTo>
                    <a:pt x="442" y="420"/>
                  </a:lnTo>
                  <a:lnTo>
                    <a:pt x="446" y="421"/>
                  </a:lnTo>
                  <a:lnTo>
                    <a:pt x="450" y="421"/>
                  </a:lnTo>
                  <a:lnTo>
                    <a:pt x="458" y="419"/>
                  </a:lnTo>
                  <a:lnTo>
                    <a:pt x="463" y="413"/>
                  </a:lnTo>
                  <a:lnTo>
                    <a:pt x="465" y="411"/>
                  </a:lnTo>
                  <a:lnTo>
                    <a:pt x="467" y="407"/>
                  </a:lnTo>
                  <a:lnTo>
                    <a:pt x="467" y="407"/>
                  </a:lnTo>
                  <a:lnTo>
                    <a:pt x="468" y="403"/>
                  </a:lnTo>
                  <a:lnTo>
                    <a:pt x="468" y="399"/>
                  </a:lnTo>
                  <a:lnTo>
                    <a:pt x="465" y="391"/>
                  </a:lnTo>
                  <a:lnTo>
                    <a:pt x="460" y="385"/>
                  </a:lnTo>
                  <a:lnTo>
                    <a:pt x="456" y="384"/>
                  </a:lnTo>
                  <a:lnTo>
                    <a:pt x="452" y="382"/>
                  </a:lnTo>
                  <a:lnTo>
                    <a:pt x="452" y="382"/>
                  </a:lnTo>
                  <a:lnTo>
                    <a:pt x="449" y="381"/>
                  </a:lnTo>
                  <a:lnTo>
                    <a:pt x="445" y="381"/>
                  </a:lnTo>
                  <a:lnTo>
                    <a:pt x="438" y="384"/>
                  </a:lnTo>
                  <a:lnTo>
                    <a:pt x="432" y="389"/>
                  </a:lnTo>
                  <a:lnTo>
                    <a:pt x="429" y="391"/>
                  </a:lnTo>
                  <a:lnTo>
                    <a:pt x="428" y="395"/>
                  </a:lnTo>
                  <a:lnTo>
                    <a:pt x="428" y="395"/>
                  </a:lnTo>
                  <a:lnTo>
                    <a:pt x="428" y="399"/>
                  </a:lnTo>
                  <a:lnTo>
                    <a:pt x="428" y="403"/>
                  </a:lnTo>
                  <a:lnTo>
                    <a:pt x="430" y="411"/>
                  </a:lnTo>
                  <a:lnTo>
                    <a:pt x="436" y="417"/>
                  </a:lnTo>
                  <a:lnTo>
                    <a:pt x="438" y="419"/>
                  </a:lnTo>
                  <a:lnTo>
                    <a:pt x="442" y="420"/>
                  </a:lnTo>
                  <a:close/>
                  <a:moveTo>
                    <a:pt x="464" y="342"/>
                  </a:moveTo>
                  <a:lnTo>
                    <a:pt x="464" y="342"/>
                  </a:lnTo>
                  <a:lnTo>
                    <a:pt x="468" y="343"/>
                  </a:lnTo>
                  <a:lnTo>
                    <a:pt x="472" y="343"/>
                  </a:lnTo>
                  <a:lnTo>
                    <a:pt x="480" y="341"/>
                  </a:lnTo>
                  <a:lnTo>
                    <a:pt x="485" y="335"/>
                  </a:lnTo>
                  <a:lnTo>
                    <a:pt x="488" y="332"/>
                  </a:lnTo>
                  <a:lnTo>
                    <a:pt x="489" y="328"/>
                  </a:lnTo>
                  <a:lnTo>
                    <a:pt x="489" y="328"/>
                  </a:lnTo>
                  <a:lnTo>
                    <a:pt x="490" y="324"/>
                  </a:lnTo>
                  <a:lnTo>
                    <a:pt x="490" y="320"/>
                  </a:lnTo>
                  <a:lnTo>
                    <a:pt x="488" y="313"/>
                  </a:lnTo>
                  <a:lnTo>
                    <a:pt x="482" y="307"/>
                  </a:lnTo>
                  <a:lnTo>
                    <a:pt x="478" y="304"/>
                  </a:lnTo>
                  <a:lnTo>
                    <a:pt x="475" y="303"/>
                  </a:lnTo>
                  <a:lnTo>
                    <a:pt x="475" y="303"/>
                  </a:lnTo>
                  <a:lnTo>
                    <a:pt x="471" y="303"/>
                  </a:lnTo>
                  <a:lnTo>
                    <a:pt x="467" y="303"/>
                  </a:lnTo>
                  <a:lnTo>
                    <a:pt x="460" y="306"/>
                  </a:lnTo>
                  <a:lnTo>
                    <a:pt x="454" y="309"/>
                  </a:lnTo>
                  <a:lnTo>
                    <a:pt x="451" y="313"/>
                  </a:lnTo>
                  <a:lnTo>
                    <a:pt x="450" y="317"/>
                  </a:lnTo>
                  <a:lnTo>
                    <a:pt x="450" y="317"/>
                  </a:lnTo>
                  <a:lnTo>
                    <a:pt x="450" y="321"/>
                  </a:lnTo>
                  <a:lnTo>
                    <a:pt x="450" y="325"/>
                  </a:lnTo>
                  <a:lnTo>
                    <a:pt x="452" y="333"/>
                  </a:lnTo>
                  <a:lnTo>
                    <a:pt x="458" y="338"/>
                  </a:lnTo>
                  <a:lnTo>
                    <a:pt x="460" y="341"/>
                  </a:lnTo>
                  <a:lnTo>
                    <a:pt x="464" y="342"/>
                  </a:lnTo>
                  <a:close/>
                  <a:moveTo>
                    <a:pt x="486" y="264"/>
                  </a:moveTo>
                  <a:lnTo>
                    <a:pt x="486" y="264"/>
                  </a:lnTo>
                  <a:lnTo>
                    <a:pt x="490" y="264"/>
                  </a:lnTo>
                  <a:lnTo>
                    <a:pt x="494" y="264"/>
                  </a:lnTo>
                  <a:lnTo>
                    <a:pt x="502" y="261"/>
                  </a:lnTo>
                  <a:lnTo>
                    <a:pt x="507" y="256"/>
                  </a:lnTo>
                  <a:lnTo>
                    <a:pt x="510" y="254"/>
                  </a:lnTo>
                  <a:lnTo>
                    <a:pt x="511" y="250"/>
                  </a:lnTo>
                  <a:lnTo>
                    <a:pt x="511" y="250"/>
                  </a:lnTo>
                  <a:lnTo>
                    <a:pt x="512" y="246"/>
                  </a:lnTo>
                  <a:lnTo>
                    <a:pt x="511" y="242"/>
                  </a:lnTo>
                  <a:lnTo>
                    <a:pt x="510" y="234"/>
                  </a:lnTo>
                  <a:lnTo>
                    <a:pt x="504" y="229"/>
                  </a:lnTo>
                  <a:lnTo>
                    <a:pt x="501" y="226"/>
                  </a:lnTo>
                  <a:lnTo>
                    <a:pt x="497" y="225"/>
                  </a:lnTo>
                  <a:lnTo>
                    <a:pt x="497" y="225"/>
                  </a:lnTo>
                  <a:lnTo>
                    <a:pt x="493" y="224"/>
                  </a:lnTo>
                  <a:lnTo>
                    <a:pt x="489" y="224"/>
                  </a:lnTo>
                  <a:lnTo>
                    <a:pt x="481" y="226"/>
                  </a:lnTo>
                  <a:lnTo>
                    <a:pt x="476" y="231"/>
                  </a:lnTo>
                  <a:lnTo>
                    <a:pt x="473" y="235"/>
                  </a:lnTo>
                  <a:lnTo>
                    <a:pt x="472" y="239"/>
                  </a:lnTo>
                  <a:lnTo>
                    <a:pt x="472" y="239"/>
                  </a:lnTo>
                  <a:lnTo>
                    <a:pt x="472" y="243"/>
                  </a:lnTo>
                  <a:lnTo>
                    <a:pt x="472" y="247"/>
                  </a:lnTo>
                  <a:lnTo>
                    <a:pt x="475" y="254"/>
                  </a:lnTo>
                  <a:lnTo>
                    <a:pt x="478" y="260"/>
                  </a:lnTo>
                  <a:lnTo>
                    <a:pt x="482" y="263"/>
                  </a:lnTo>
                  <a:lnTo>
                    <a:pt x="486" y="264"/>
                  </a:lnTo>
                  <a:close/>
                  <a:moveTo>
                    <a:pt x="508" y="185"/>
                  </a:moveTo>
                  <a:lnTo>
                    <a:pt x="508" y="185"/>
                  </a:lnTo>
                  <a:lnTo>
                    <a:pt x="512" y="186"/>
                  </a:lnTo>
                  <a:lnTo>
                    <a:pt x="516" y="186"/>
                  </a:lnTo>
                  <a:lnTo>
                    <a:pt x="524" y="183"/>
                  </a:lnTo>
                  <a:lnTo>
                    <a:pt x="529" y="178"/>
                  </a:lnTo>
                  <a:lnTo>
                    <a:pt x="532" y="176"/>
                  </a:lnTo>
                  <a:lnTo>
                    <a:pt x="533" y="172"/>
                  </a:lnTo>
                  <a:lnTo>
                    <a:pt x="533" y="172"/>
                  </a:lnTo>
                  <a:lnTo>
                    <a:pt x="533" y="168"/>
                  </a:lnTo>
                  <a:lnTo>
                    <a:pt x="533" y="164"/>
                  </a:lnTo>
                  <a:lnTo>
                    <a:pt x="530" y="156"/>
                  </a:lnTo>
                  <a:lnTo>
                    <a:pt x="527" y="150"/>
                  </a:lnTo>
                  <a:lnTo>
                    <a:pt x="523" y="148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15" y="146"/>
                  </a:lnTo>
                  <a:lnTo>
                    <a:pt x="511" y="146"/>
                  </a:lnTo>
                  <a:lnTo>
                    <a:pt x="503" y="148"/>
                  </a:lnTo>
                  <a:lnTo>
                    <a:pt x="498" y="153"/>
                  </a:lnTo>
                  <a:lnTo>
                    <a:pt x="495" y="156"/>
                  </a:lnTo>
                  <a:lnTo>
                    <a:pt x="494" y="160"/>
                  </a:lnTo>
                  <a:lnTo>
                    <a:pt x="494" y="160"/>
                  </a:lnTo>
                  <a:lnTo>
                    <a:pt x="494" y="164"/>
                  </a:lnTo>
                  <a:lnTo>
                    <a:pt x="494" y="168"/>
                  </a:lnTo>
                  <a:lnTo>
                    <a:pt x="495" y="176"/>
                  </a:lnTo>
                  <a:lnTo>
                    <a:pt x="501" y="182"/>
                  </a:lnTo>
                  <a:lnTo>
                    <a:pt x="504" y="183"/>
                  </a:lnTo>
                  <a:lnTo>
                    <a:pt x="508" y="185"/>
                  </a:lnTo>
                  <a:close/>
                  <a:moveTo>
                    <a:pt x="530" y="107"/>
                  </a:moveTo>
                  <a:lnTo>
                    <a:pt x="530" y="107"/>
                  </a:lnTo>
                  <a:lnTo>
                    <a:pt x="534" y="108"/>
                  </a:lnTo>
                  <a:lnTo>
                    <a:pt x="538" y="108"/>
                  </a:lnTo>
                  <a:lnTo>
                    <a:pt x="545" y="105"/>
                  </a:lnTo>
                  <a:lnTo>
                    <a:pt x="551" y="100"/>
                  </a:lnTo>
                  <a:lnTo>
                    <a:pt x="554" y="96"/>
                  </a:lnTo>
                  <a:lnTo>
                    <a:pt x="555" y="92"/>
                  </a:lnTo>
                  <a:lnTo>
                    <a:pt x="555" y="92"/>
                  </a:lnTo>
                  <a:lnTo>
                    <a:pt x="555" y="89"/>
                  </a:lnTo>
                  <a:lnTo>
                    <a:pt x="555" y="85"/>
                  </a:lnTo>
                  <a:lnTo>
                    <a:pt x="553" y="78"/>
                  </a:lnTo>
                  <a:lnTo>
                    <a:pt x="549" y="72"/>
                  </a:lnTo>
                  <a:lnTo>
                    <a:pt x="545" y="69"/>
                  </a:lnTo>
                  <a:lnTo>
                    <a:pt x="541" y="68"/>
                  </a:lnTo>
                  <a:lnTo>
                    <a:pt x="541" y="68"/>
                  </a:lnTo>
                  <a:lnTo>
                    <a:pt x="537" y="68"/>
                  </a:lnTo>
                  <a:lnTo>
                    <a:pt x="533" y="68"/>
                  </a:lnTo>
                  <a:lnTo>
                    <a:pt x="525" y="70"/>
                  </a:lnTo>
                  <a:lnTo>
                    <a:pt x="520" y="74"/>
                  </a:lnTo>
                  <a:lnTo>
                    <a:pt x="517" y="78"/>
                  </a:lnTo>
                  <a:lnTo>
                    <a:pt x="516" y="82"/>
                  </a:lnTo>
                  <a:lnTo>
                    <a:pt x="516" y="82"/>
                  </a:lnTo>
                  <a:lnTo>
                    <a:pt x="515" y="86"/>
                  </a:lnTo>
                  <a:lnTo>
                    <a:pt x="515" y="90"/>
                  </a:lnTo>
                  <a:lnTo>
                    <a:pt x="517" y="98"/>
                  </a:lnTo>
                  <a:lnTo>
                    <a:pt x="523" y="103"/>
                  </a:lnTo>
                  <a:lnTo>
                    <a:pt x="527" y="105"/>
                  </a:lnTo>
                  <a:lnTo>
                    <a:pt x="530" y="107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76" name="Freeform 1353"/>
            <p:cNvSpPr/>
            <p:nvPr/>
          </p:nvSpPr>
          <p:spPr bwMode="auto">
            <a:xfrm>
              <a:off x="7995134" y="2090452"/>
              <a:ext cx="1945939" cy="2268095"/>
            </a:xfrm>
            <a:custGeom>
              <a:avLst/>
              <a:gdLst>
                <a:gd name="T0" fmla="*/ 543 w 1945"/>
                <a:gd name="T1" fmla="*/ 0 h 2267"/>
                <a:gd name="T2" fmla="*/ 1928 w 1945"/>
                <a:gd name="T3" fmla="*/ 389 h 2267"/>
                <a:gd name="T4" fmla="*/ 1928 w 1945"/>
                <a:gd name="T5" fmla="*/ 389 h 2267"/>
                <a:gd name="T6" fmla="*/ 1932 w 1945"/>
                <a:gd name="T7" fmla="*/ 390 h 2267"/>
                <a:gd name="T8" fmla="*/ 1936 w 1945"/>
                <a:gd name="T9" fmla="*/ 393 h 2267"/>
                <a:gd name="T10" fmla="*/ 1940 w 1945"/>
                <a:gd name="T11" fmla="*/ 397 h 2267"/>
                <a:gd name="T12" fmla="*/ 1942 w 1945"/>
                <a:gd name="T13" fmla="*/ 400 h 2267"/>
                <a:gd name="T14" fmla="*/ 1944 w 1945"/>
                <a:gd name="T15" fmla="*/ 404 h 2267"/>
                <a:gd name="T16" fmla="*/ 1945 w 1945"/>
                <a:gd name="T17" fmla="*/ 408 h 2267"/>
                <a:gd name="T18" fmla="*/ 1945 w 1945"/>
                <a:gd name="T19" fmla="*/ 413 h 2267"/>
                <a:gd name="T20" fmla="*/ 1944 w 1945"/>
                <a:gd name="T21" fmla="*/ 417 h 2267"/>
                <a:gd name="T22" fmla="*/ 1432 w 1945"/>
                <a:gd name="T23" fmla="*/ 2250 h 2267"/>
                <a:gd name="T24" fmla="*/ 1432 w 1945"/>
                <a:gd name="T25" fmla="*/ 2250 h 2267"/>
                <a:gd name="T26" fmla="*/ 1429 w 1945"/>
                <a:gd name="T27" fmla="*/ 2255 h 2267"/>
                <a:gd name="T28" fmla="*/ 1427 w 1945"/>
                <a:gd name="T29" fmla="*/ 2259 h 2267"/>
                <a:gd name="T30" fmla="*/ 1424 w 1945"/>
                <a:gd name="T31" fmla="*/ 2262 h 2267"/>
                <a:gd name="T32" fmla="*/ 1420 w 1945"/>
                <a:gd name="T33" fmla="*/ 2264 h 2267"/>
                <a:gd name="T34" fmla="*/ 1416 w 1945"/>
                <a:gd name="T35" fmla="*/ 2267 h 2267"/>
                <a:gd name="T36" fmla="*/ 1411 w 1945"/>
                <a:gd name="T37" fmla="*/ 2267 h 2267"/>
                <a:gd name="T38" fmla="*/ 1407 w 1945"/>
                <a:gd name="T39" fmla="*/ 2267 h 2267"/>
                <a:gd name="T40" fmla="*/ 1402 w 1945"/>
                <a:gd name="T41" fmla="*/ 2267 h 2267"/>
                <a:gd name="T42" fmla="*/ 17 w 1945"/>
                <a:gd name="T43" fmla="*/ 1878 h 2267"/>
                <a:gd name="T44" fmla="*/ 17 w 1945"/>
                <a:gd name="T45" fmla="*/ 1878 h 2267"/>
                <a:gd name="T46" fmla="*/ 13 w 1945"/>
                <a:gd name="T47" fmla="*/ 1877 h 2267"/>
                <a:gd name="T48" fmla="*/ 10 w 1945"/>
                <a:gd name="T49" fmla="*/ 1874 h 2267"/>
                <a:gd name="T50" fmla="*/ 6 w 1945"/>
                <a:gd name="T51" fmla="*/ 1872 h 2267"/>
                <a:gd name="T52" fmla="*/ 3 w 1945"/>
                <a:gd name="T53" fmla="*/ 1868 h 2267"/>
                <a:gd name="T54" fmla="*/ 2 w 1945"/>
                <a:gd name="T55" fmla="*/ 1863 h 2267"/>
                <a:gd name="T56" fmla="*/ 0 w 1945"/>
                <a:gd name="T57" fmla="*/ 1859 h 2267"/>
                <a:gd name="T58" fmla="*/ 0 w 1945"/>
                <a:gd name="T59" fmla="*/ 1853 h 2267"/>
                <a:gd name="T60" fmla="*/ 0 w 1945"/>
                <a:gd name="T61" fmla="*/ 1850 h 2267"/>
                <a:gd name="T62" fmla="*/ 514 w 1945"/>
                <a:gd name="T63" fmla="*/ 17 h 2267"/>
                <a:gd name="T64" fmla="*/ 514 w 1945"/>
                <a:gd name="T65" fmla="*/ 17 h 2267"/>
                <a:gd name="T66" fmla="*/ 516 w 1945"/>
                <a:gd name="T67" fmla="*/ 13 h 2267"/>
                <a:gd name="T68" fmla="*/ 519 w 1945"/>
                <a:gd name="T69" fmla="*/ 9 h 2267"/>
                <a:gd name="T70" fmla="*/ 521 w 1945"/>
                <a:gd name="T71" fmla="*/ 5 h 2267"/>
                <a:gd name="T72" fmla="*/ 525 w 1945"/>
                <a:gd name="T73" fmla="*/ 3 h 2267"/>
                <a:gd name="T74" fmla="*/ 529 w 1945"/>
                <a:gd name="T75" fmla="*/ 1 h 2267"/>
                <a:gd name="T76" fmla="*/ 533 w 1945"/>
                <a:gd name="T77" fmla="*/ 0 h 2267"/>
                <a:gd name="T78" fmla="*/ 538 w 1945"/>
                <a:gd name="T79" fmla="*/ 0 h 2267"/>
                <a:gd name="T80" fmla="*/ 543 w 1945"/>
                <a:gd name="T81" fmla="*/ 0 h 2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45" h="2267">
                  <a:moveTo>
                    <a:pt x="543" y="0"/>
                  </a:moveTo>
                  <a:lnTo>
                    <a:pt x="1928" y="389"/>
                  </a:lnTo>
                  <a:lnTo>
                    <a:pt x="1928" y="389"/>
                  </a:lnTo>
                  <a:lnTo>
                    <a:pt x="1932" y="390"/>
                  </a:lnTo>
                  <a:lnTo>
                    <a:pt x="1936" y="393"/>
                  </a:lnTo>
                  <a:lnTo>
                    <a:pt x="1940" y="397"/>
                  </a:lnTo>
                  <a:lnTo>
                    <a:pt x="1942" y="400"/>
                  </a:lnTo>
                  <a:lnTo>
                    <a:pt x="1944" y="404"/>
                  </a:lnTo>
                  <a:lnTo>
                    <a:pt x="1945" y="408"/>
                  </a:lnTo>
                  <a:lnTo>
                    <a:pt x="1945" y="413"/>
                  </a:lnTo>
                  <a:lnTo>
                    <a:pt x="1944" y="417"/>
                  </a:lnTo>
                  <a:lnTo>
                    <a:pt x="1432" y="2250"/>
                  </a:lnTo>
                  <a:lnTo>
                    <a:pt x="1432" y="2250"/>
                  </a:lnTo>
                  <a:lnTo>
                    <a:pt x="1429" y="2255"/>
                  </a:lnTo>
                  <a:lnTo>
                    <a:pt x="1427" y="2259"/>
                  </a:lnTo>
                  <a:lnTo>
                    <a:pt x="1424" y="2262"/>
                  </a:lnTo>
                  <a:lnTo>
                    <a:pt x="1420" y="2264"/>
                  </a:lnTo>
                  <a:lnTo>
                    <a:pt x="1416" y="2267"/>
                  </a:lnTo>
                  <a:lnTo>
                    <a:pt x="1411" y="2267"/>
                  </a:lnTo>
                  <a:lnTo>
                    <a:pt x="1407" y="2267"/>
                  </a:lnTo>
                  <a:lnTo>
                    <a:pt x="1402" y="2267"/>
                  </a:lnTo>
                  <a:lnTo>
                    <a:pt x="17" y="1878"/>
                  </a:lnTo>
                  <a:lnTo>
                    <a:pt x="17" y="1878"/>
                  </a:lnTo>
                  <a:lnTo>
                    <a:pt x="13" y="1877"/>
                  </a:lnTo>
                  <a:lnTo>
                    <a:pt x="10" y="1874"/>
                  </a:lnTo>
                  <a:lnTo>
                    <a:pt x="6" y="1872"/>
                  </a:lnTo>
                  <a:lnTo>
                    <a:pt x="3" y="1868"/>
                  </a:lnTo>
                  <a:lnTo>
                    <a:pt x="2" y="1863"/>
                  </a:lnTo>
                  <a:lnTo>
                    <a:pt x="0" y="1859"/>
                  </a:lnTo>
                  <a:lnTo>
                    <a:pt x="0" y="1853"/>
                  </a:lnTo>
                  <a:lnTo>
                    <a:pt x="0" y="1850"/>
                  </a:lnTo>
                  <a:lnTo>
                    <a:pt x="514" y="17"/>
                  </a:lnTo>
                  <a:lnTo>
                    <a:pt x="514" y="17"/>
                  </a:lnTo>
                  <a:lnTo>
                    <a:pt x="516" y="13"/>
                  </a:lnTo>
                  <a:lnTo>
                    <a:pt x="519" y="9"/>
                  </a:lnTo>
                  <a:lnTo>
                    <a:pt x="521" y="5"/>
                  </a:lnTo>
                  <a:lnTo>
                    <a:pt x="525" y="3"/>
                  </a:lnTo>
                  <a:lnTo>
                    <a:pt x="529" y="1"/>
                  </a:lnTo>
                  <a:lnTo>
                    <a:pt x="533" y="0"/>
                  </a:lnTo>
                  <a:lnTo>
                    <a:pt x="538" y="0"/>
                  </a:lnTo>
                  <a:lnTo>
                    <a:pt x="5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77" name="Freeform 1354"/>
            <p:cNvSpPr/>
            <p:nvPr/>
          </p:nvSpPr>
          <p:spPr bwMode="auto">
            <a:xfrm>
              <a:off x="8028149" y="3883317"/>
              <a:ext cx="40019" cy="41020"/>
            </a:xfrm>
            <a:custGeom>
              <a:avLst/>
              <a:gdLst>
                <a:gd name="T0" fmla="*/ 14 w 40"/>
                <a:gd name="T1" fmla="*/ 41 h 41"/>
                <a:gd name="T2" fmla="*/ 14 w 40"/>
                <a:gd name="T3" fmla="*/ 41 h 41"/>
                <a:gd name="T4" fmla="*/ 18 w 40"/>
                <a:gd name="T5" fmla="*/ 41 h 41"/>
                <a:gd name="T6" fmla="*/ 22 w 40"/>
                <a:gd name="T7" fmla="*/ 41 h 41"/>
                <a:gd name="T8" fmla="*/ 30 w 40"/>
                <a:gd name="T9" fmla="*/ 38 h 41"/>
                <a:gd name="T10" fmla="*/ 35 w 40"/>
                <a:gd name="T11" fmla="*/ 33 h 41"/>
                <a:gd name="T12" fmla="*/ 38 w 40"/>
                <a:gd name="T13" fmla="*/ 30 h 41"/>
                <a:gd name="T14" fmla="*/ 39 w 40"/>
                <a:gd name="T15" fmla="*/ 26 h 41"/>
                <a:gd name="T16" fmla="*/ 39 w 40"/>
                <a:gd name="T17" fmla="*/ 26 h 41"/>
                <a:gd name="T18" fmla="*/ 40 w 40"/>
                <a:gd name="T19" fmla="*/ 22 h 41"/>
                <a:gd name="T20" fmla="*/ 40 w 40"/>
                <a:gd name="T21" fmla="*/ 19 h 41"/>
                <a:gd name="T22" fmla="*/ 38 w 40"/>
                <a:gd name="T23" fmla="*/ 11 h 41"/>
                <a:gd name="T24" fmla="*/ 32 w 40"/>
                <a:gd name="T25" fmla="*/ 6 h 41"/>
                <a:gd name="T26" fmla="*/ 29 w 40"/>
                <a:gd name="T27" fmla="*/ 3 h 41"/>
                <a:gd name="T28" fmla="*/ 25 w 40"/>
                <a:gd name="T29" fmla="*/ 2 h 41"/>
                <a:gd name="T30" fmla="*/ 25 w 40"/>
                <a:gd name="T31" fmla="*/ 2 h 41"/>
                <a:gd name="T32" fmla="*/ 21 w 40"/>
                <a:gd name="T33" fmla="*/ 0 h 41"/>
                <a:gd name="T34" fmla="*/ 17 w 40"/>
                <a:gd name="T35" fmla="*/ 0 h 41"/>
                <a:gd name="T36" fmla="*/ 10 w 40"/>
                <a:gd name="T37" fmla="*/ 3 h 41"/>
                <a:gd name="T38" fmla="*/ 4 w 40"/>
                <a:gd name="T39" fmla="*/ 8 h 41"/>
                <a:gd name="T40" fmla="*/ 1 w 40"/>
                <a:gd name="T41" fmla="*/ 12 h 41"/>
                <a:gd name="T42" fmla="*/ 0 w 40"/>
                <a:gd name="T43" fmla="*/ 16 h 41"/>
                <a:gd name="T44" fmla="*/ 0 w 40"/>
                <a:gd name="T45" fmla="*/ 16 h 41"/>
                <a:gd name="T46" fmla="*/ 0 w 40"/>
                <a:gd name="T47" fmla="*/ 20 h 41"/>
                <a:gd name="T48" fmla="*/ 0 w 40"/>
                <a:gd name="T49" fmla="*/ 24 h 41"/>
                <a:gd name="T50" fmla="*/ 3 w 40"/>
                <a:gd name="T51" fmla="*/ 30 h 41"/>
                <a:gd name="T52" fmla="*/ 6 w 40"/>
                <a:gd name="T53" fmla="*/ 37 h 41"/>
                <a:gd name="T54" fmla="*/ 10 w 40"/>
                <a:gd name="T55" fmla="*/ 39 h 41"/>
                <a:gd name="T56" fmla="*/ 14 w 40"/>
                <a:gd name="T5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1">
                  <a:moveTo>
                    <a:pt x="14" y="41"/>
                  </a:moveTo>
                  <a:lnTo>
                    <a:pt x="14" y="41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30" y="38"/>
                  </a:lnTo>
                  <a:lnTo>
                    <a:pt x="35" y="33"/>
                  </a:lnTo>
                  <a:lnTo>
                    <a:pt x="38" y="30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40" y="22"/>
                  </a:lnTo>
                  <a:lnTo>
                    <a:pt x="40" y="19"/>
                  </a:lnTo>
                  <a:lnTo>
                    <a:pt x="38" y="11"/>
                  </a:lnTo>
                  <a:lnTo>
                    <a:pt x="32" y="6"/>
                  </a:lnTo>
                  <a:lnTo>
                    <a:pt x="29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0" y="3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3" y="30"/>
                  </a:lnTo>
                  <a:lnTo>
                    <a:pt x="6" y="37"/>
                  </a:lnTo>
                  <a:lnTo>
                    <a:pt x="10" y="39"/>
                  </a:lnTo>
                  <a:lnTo>
                    <a:pt x="14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78" name="Freeform 1355"/>
            <p:cNvSpPr/>
            <p:nvPr/>
          </p:nvSpPr>
          <p:spPr bwMode="auto">
            <a:xfrm>
              <a:off x="8050160" y="3805279"/>
              <a:ext cx="40019" cy="41020"/>
            </a:xfrm>
            <a:custGeom>
              <a:avLst/>
              <a:gdLst>
                <a:gd name="T0" fmla="*/ 14 w 40"/>
                <a:gd name="T1" fmla="*/ 39 h 41"/>
                <a:gd name="T2" fmla="*/ 14 w 40"/>
                <a:gd name="T3" fmla="*/ 39 h 41"/>
                <a:gd name="T4" fmla="*/ 18 w 40"/>
                <a:gd name="T5" fmla="*/ 41 h 41"/>
                <a:gd name="T6" fmla="*/ 22 w 40"/>
                <a:gd name="T7" fmla="*/ 41 h 41"/>
                <a:gd name="T8" fmla="*/ 30 w 40"/>
                <a:gd name="T9" fmla="*/ 38 h 41"/>
                <a:gd name="T10" fmla="*/ 35 w 40"/>
                <a:gd name="T11" fmla="*/ 33 h 41"/>
                <a:gd name="T12" fmla="*/ 38 w 40"/>
                <a:gd name="T13" fmla="*/ 29 h 41"/>
                <a:gd name="T14" fmla="*/ 39 w 40"/>
                <a:gd name="T15" fmla="*/ 26 h 41"/>
                <a:gd name="T16" fmla="*/ 39 w 40"/>
                <a:gd name="T17" fmla="*/ 26 h 41"/>
                <a:gd name="T18" fmla="*/ 40 w 40"/>
                <a:gd name="T19" fmla="*/ 21 h 41"/>
                <a:gd name="T20" fmla="*/ 39 w 40"/>
                <a:gd name="T21" fmla="*/ 17 h 41"/>
                <a:gd name="T22" fmla="*/ 38 w 40"/>
                <a:gd name="T23" fmla="*/ 11 h 41"/>
                <a:gd name="T24" fmla="*/ 32 w 40"/>
                <a:gd name="T25" fmla="*/ 4 h 41"/>
                <a:gd name="T26" fmla="*/ 29 w 40"/>
                <a:gd name="T27" fmla="*/ 3 h 41"/>
                <a:gd name="T28" fmla="*/ 25 w 40"/>
                <a:gd name="T29" fmla="*/ 0 h 41"/>
                <a:gd name="T30" fmla="*/ 25 w 40"/>
                <a:gd name="T31" fmla="*/ 0 h 41"/>
                <a:gd name="T32" fmla="*/ 21 w 40"/>
                <a:gd name="T33" fmla="*/ 0 h 41"/>
                <a:gd name="T34" fmla="*/ 17 w 40"/>
                <a:gd name="T35" fmla="*/ 0 h 41"/>
                <a:gd name="T36" fmla="*/ 9 w 40"/>
                <a:gd name="T37" fmla="*/ 3 h 41"/>
                <a:gd name="T38" fmla="*/ 4 w 40"/>
                <a:gd name="T39" fmla="*/ 8 h 41"/>
                <a:gd name="T40" fmla="*/ 1 w 40"/>
                <a:gd name="T41" fmla="*/ 11 h 41"/>
                <a:gd name="T42" fmla="*/ 0 w 40"/>
                <a:gd name="T43" fmla="*/ 15 h 41"/>
                <a:gd name="T44" fmla="*/ 0 w 40"/>
                <a:gd name="T45" fmla="*/ 15 h 41"/>
                <a:gd name="T46" fmla="*/ 0 w 40"/>
                <a:gd name="T47" fmla="*/ 19 h 41"/>
                <a:gd name="T48" fmla="*/ 0 w 40"/>
                <a:gd name="T49" fmla="*/ 22 h 41"/>
                <a:gd name="T50" fmla="*/ 3 w 40"/>
                <a:gd name="T51" fmla="*/ 30 h 41"/>
                <a:gd name="T52" fmla="*/ 7 w 40"/>
                <a:gd name="T53" fmla="*/ 37 h 41"/>
                <a:gd name="T54" fmla="*/ 10 w 40"/>
                <a:gd name="T55" fmla="*/ 38 h 41"/>
                <a:gd name="T56" fmla="*/ 14 w 40"/>
                <a:gd name="T5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1">
                  <a:moveTo>
                    <a:pt x="14" y="39"/>
                  </a:moveTo>
                  <a:lnTo>
                    <a:pt x="14" y="39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30" y="38"/>
                  </a:lnTo>
                  <a:lnTo>
                    <a:pt x="35" y="33"/>
                  </a:lnTo>
                  <a:lnTo>
                    <a:pt x="38" y="29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40" y="21"/>
                  </a:lnTo>
                  <a:lnTo>
                    <a:pt x="39" y="17"/>
                  </a:lnTo>
                  <a:lnTo>
                    <a:pt x="38" y="11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9" y="3"/>
                  </a:lnTo>
                  <a:lnTo>
                    <a:pt x="4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3" y="30"/>
                  </a:lnTo>
                  <a:lnTo>
                    <a:pt x="7" y="37"/>
                  </a:lnTo>
                  <a:lnTo>
                    <a:pt x="10" y="38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79" name="Freeform 1356"/>
            <p:cNvSpPr/>
            <p:nvPr/>
          </p:nvSpPr>
          <p:spPr bwMode="auto">
            <a:xfrm>
              <a:off x="8071170" y="3727242"/>
              <a:ext cx="40019" cy="39019"/>
            </a:xfrm>
            <a:custGeom>
              <a:avLst/>
              <a:gdLst>
                <a:gd name="T0" fmla="*/ 15 w 40"/>
                <a:gd name="T1" fmla="*/ 39 h 39"/>
                <a:gd name="T2" fmla="*/ 15 w 40"/>
                <a:gd name="T3" fmla="*/ 39 h 39"/>
                <a:gd name="T4" fmla="*/ 19 w 40"/>
                <a:gd name="T5" fmla="*/ 39 h 39"/>
                <a:gd name="T6" fmla="*/ 23 w 40"/>
                <a:gd name="T7" fmla="*/ 39 h 39"/>
                <a:gd name="T8" fmla="*/ 31 w 40"/>
                <a:gd name="T9" fmla="*/ 38 h 39"/>
                <a:gd name="T10" fmla="*/ 36 w 40"/>
                <a:gd name="T11" fmla="*/ 33 h 39"/>
                <a:gd name="T12" fmla="*/ 39 w 40"/>
                <a:gd name="T13" fmla="*/ 29 h 39"/>
                <a:gd name="T14" fmla="*/ 40 w 40"/>
                <a:gd name="T15" fmla="*/ 25 h 39"/>
                <a:gd name="T16" fmla="*/ 40 w 40"/>
                <a:gd name="T17" fmla="*/ 25 h 39"/>
                <a:gd name="T18" fmla="*/ 40 w 40"/>
                <a:gd name="T19" fmla="*/ 21 h 39"/>
                <a:gd name="T20" fmla="*/ 40 w 40"/>
                <a:gd name="T21" fmla="*/ 17 h 39"/>
                <a:gd name="T22" fmla="*/ 37 w 40"/>
                <a:gd name="T23" fmla="*/ 9 h 39"/>
                <a:gd name="T24" fmla="*/ 34 w 40"/>
                <a:gd name="T25" fmla="*/ 4 h 39"/>
                <a:gd name="T26" fmla="*/ 30 w 40"/>
                <a:gd name="T27" fmla="*/ 2 h 39"/>
                <a:gd name="T28" fmla="*/ 26 w 40"/>
                <a:gd name="T29" fmla="*/ 0 h 39"/>
                <a:gd name="T30" fmla="*/ 26 w 40"/>
                <a:gd name="T31" fmla="*/ 0 h 39"/>
                <a:gd name="T32" fmla="*/ 22 w 40"/>
                <a:gd name="T33" fmla="*/ 0 h 39"/>
                <a:gd name="T34" fmla="*/ 18 w 40"/>
                <a:gd name="T35" fmla="*/ 0 h 39"/>
                <a:gd name="T36" fmla="*/ 10 w 40"/>
                <a:gd name="T37" fmla="*/ 3 h 39"/>
                <a:gd name="T38" fmla="*/ 5 w 40"/>
                <a:gd name="T39" fmla="*/ 7 h 39"/>
                <a:gd name="T40" fmla="*/ 2 w 40"/>
                <a:gd name="T41" fmla="*/ 11 h 39"/>
                <a:gd name="T42" fmla="*/ 1 w 40"/>
                <a:gd name="T43" fmla="*/ 15 h 39"/>
                <a:gd name="T44" fmla="*/ 1 w 40"/>
                <a:gd name="T45" fmla="*/ 15 h 39"/>
                <a:gd name="T46" fmla="*/ 0 w 40"/>
                <a:gd name="T47" fmla="*/ 19 h 39"/>
                <a:gd name="T48" fmla="*/ 1 w 40"/>
                <a:gd name="T49" fmla="*/ 22 h 39"/>
                <a:gd name="T50" fmla="*/ 2 w 40"/>
                <a:gd name="T51" fmla="*/ 30 h 39"/>
                <a:gd name="T52" fmla="*/ 8 w 40"/>
                <a:gd name="T53" fmla="*/ 35 h 39"/>
                <a:gd name="T54" fmla="*/ 11 w 40"/>
                <a:gd name="T55" fmla="*/ 38 h 39"/>
                <a:gd name="T56" fmla="*/ 15 w 40"/>
                <a:gd name="T5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39">
                  <a:moveTo>
                    <a:pt x="15" y="39"/>
                  </a:move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31" y="38"/>
                  </a:lnTo>
                  <a:lnTo>
                    <a:pt x="36" y="33"/>
                  </a:lnTo>
                  <a:lnTo>
                    <a:pt x="39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1"/>
                  </a:lnTo>
                  <a:lnTo>
                    <a:pt x="40" y="17"/>
                  </a:lnTo>
                  <a:lnTo>
                    <a:pt x="37" y="9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2" y="30"/>
                  </a:lnTo>
                  <a:lnTo>
                    <a:pt x="8" y="35"/>
                  </a:lnTo>
                  <a:lnTo>
                    <a:pt x="11" y="38"/>
                  </a:lnTo>
                  <a:lnTo>
                    <a:pt x="15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80" name="Freeform 1357"/>
            <p:cNvSpPr/>
            <p:nvPr/>
          </p:nvSpPr>
          <p:spPr bwMode="auto">
            <a:xfrm>
              <a:off x="8093181" y="3648203"/>
              <a:ext cx="40019" cy="40019"/>
            </a:xfrm>
            <a:custGeom>
              <a:avLst/>
              <a:gdLst>
                <a:gd name="T0" fmla="*/ 15 w 40"/>
                <a:gd name="T1" fmla="*/ 40 h 40"/>
                <a:gd name="T2" fmla="*/ 15 w 40"/>
                <a:gd name="T3" fmla="*/ 40 h 40"/>
                <a:gd name="T4" fmla="*/ 19 w 40"/>
                <a:gd name="T5" fmla="*/ 40 h 40"/>
                <a:gd name="T6" fmla="*/ 23 w 40"/>
                <a:gd name="T7" fmla="*/ 40 h 40"/>
                <a:gd name="T8" fmla="*/ 30 w 40"/>
                <a:gd name="T9" fmla="*/ 38 h 40"/>
                <a:gd name="T10" fmla="*/ 36 w 40"/>
                <a:gd name="T11" fmla="*/ 33 h 40"/>
                <a:gd name="T12" fmla="*/ 39 w 40"/>
                <a:gd name="T13" fmla="*/ 30 h 40"/>
                <a:gd name="T14" fmla="*/ 40 w 40"/>
                <a:gd name="T15" fmla="*/ 26 h 40"/>
                <a:gd name="T16" fmla="*/ 40 w 40"/>
                <a:gd name="T17" fmla="*/ 26 h 40"/>
                <a:gd name="T18" fmla="*/ 40 w 40"/>
                <a:gd name="T19" fmla="*/ 22 h 40"/>
                <a:gd name="T20" fmla="*/ 40 w 40"/>
                <a:gd name="T21" fmla="*/ 18 h 40"/>
                <a:gd name="T22" fmla="*/ 38 w 40"/>
                <a:gd name="T23" fmla="*/ 11 h 40"/>
                <a:gd name="T24" fmla="*/ 34 w 40"/>
                <a:gd name="T25" fmla="*/ 5 h 40"/>
                <a:gd name="T26" fmla="*/ 30 w 40"/>
                <a:gd name="T27" fmla="*/ 3 h 40"/>
                <a:gd name="T28" fmla="*/ 26 w 40"/>
                <a:gd name="T29" fmla="*/ 1 h 40"/>
                <a:gd name="T30" fmla="*/ 26 w 40"/>
                <a:gd name="T31" fmla="*/ 1 h 40"/>
                <a:gd name="T32" fmla="*/ 22 w 40"/>
                <a:gd name="T33" fmla="*/ 0 h 40"/>
                <a:gd name="T34" fmla="*/ 18 w 40"/>
                <a:gd name="T35" fmla="*/ 0 h 40"/>
                <a:gd name="T36" fmla="*/ 10 w 40"/>
                <a:gd name="T37" fmla="*/ 3 h 40"/>
                <a:gd name="T38" fmla="*/ 5 w 40"/>
                <a:gd name="T39" fmla="*/ 8 h 40"/>
                <a:gd name="T40" fmla="*/ 2 w 40"/>
                <a:gd name="T41" fmla="*/ 12 h 40"/>
                <a:gd name="T42" fmla="*/ 1 w 40"/>
                <a:gd name="T43" fmla="*/ 16 h 40"/>
                <a:gd name="T44" fmla="*/ 1 w 40"/>
                <a:gd name="T45" fmla="*/ 16 h 40"/>
                <a:gd name="T46" fmla="*/ 0 w 40"/>
                <a:gd name="T47" fmla="*/ 20 h 40"/>
                <a:gd name="T48" fmla="*/ 0 w 40"/>
                <a:gd name="T49" fmla="*/ 23 h 40"/>
                <a:gd name="T50" fmla="*/ 2 w 40"/>
                <a:gd name="T51" fmla="*/ 30 h 40"/>
                <a:gd name="T52" fmla="*/ 8 w 40"/>
                <a:gd name="T53" fmla="*/ 36 h 40"/>
                <a:gd name="T54" fmla="*/ 12 w 40"/>
                <a:gd name="T55" fmla="*/ 38 h 40"/>
                <a:gd name="T56" fmla="*/ 15 w 40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5" y="40"/>
                  </a:moveTo>
                  <a:lnTo>
                    <a:pt x="15" y="40"/>
                  </a:lnTo>
                  <a:lnTo>
                    <a:pt x="19" y="40"/>
                  </a:lnTo>
                  <a:lnTo>
                    <a:pt x="23" y="40"/>
                  </a:lnTo>
                  <a:lnTo>
                    <a:pt x="30" y="38"/>
                  </a:lnTo>
                  <a:lnTo>
                    <a:pt x="36" y="33"/>
                  </a:lnTo>
                  <a:lnTo>
                    <a:pt x="39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38" y="11"/>
                  </a:lnTo>
                  <a:lnTo>
                    <a:pt x="34" y="5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2" y="30"/>
                  </a:lnTo>
                  <a:lnTo>
                    <a:pt x="8" y="36"/>
                  </a:lnTo>
                  <a:lnTo>
                    <a:pt x="12" y="38"/>
                  </a:lnTo>
                  <a:lnTo>
                    <a:pt x="15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81" name="Freeform 1358"/>
            <p:cNvSpPr/>
            <p:nvPr/>
          </p:nvSpPr>
          <p:spPr bwMode="auto">
            <a:xfrm>
              <a:off x="8115192" y="3570165"/>
              <a:ext cx="40019" cy="40019"/>
            </a:xfrm>
            <a:custGeom>
              <a:avLst/>
              <a:gdLst>
                <a:gd name="T0" fmla="*/ 16 w 40"/>
                <a:gd name="T1" fmla="*/ 39 h 40"/>
                <a:gd name="T2" fmla="*/ 16 w 40"/>
                <a:gd name="T3" fmla="*/ 39 h 40"/>
                <a:gd name="T4" fmla="*/ 19 w 40"/>
                <a:gd name="T5" fmla="*/ 40 h 40"/>
                <a:gd name="T6" fmla="*/ 23 w 40"/>
                <a:gd name="T7" fmla="*/ 40 h 40"/>
                <a:gd name="T8" fmla="*/ 30 w 40"/>
                <a:gd name="T9" fmla="*/ 38 h 40"/>
                <a:gd name="T10" fmla="*/ 36 w 40"/>
                <a:gd name="T11" fmla="*/ 33 h 40"/>
                <a:gd name="T12" fmla="*/ 39 w 40"/>
                <a:gd name="T13" fmla="*/ 29 h 40"/>
                <a:gd name="T14" fmla="*/ 40 w 40"/>
                <a:gd name="T15" fmla="*/ 26 h 40"/>
                <a:gd name="T16" fmla="*/ 40 w 40"/>
                <a:gd name="T17" fmla="*/ 26 h 40"/>
                <a:gd name="T18" fmla="*/ 40 w 40"/>
                <a:gd name="T19" fmla="*/ 21 h 40"/>
                <a:gd name="T20" fmla="*/ 40 w 40"/>
                <a:gd name="T21" fmla="*/ 17 h 40"/>
                <a:gd name="T22" fmla="*/ 38 w 40"/>
                <a:gd name="T23" fmla="*/ 11 h 40"/>
                <a:gd name="T24" fmla="*/ 32 w 40"/>
                <a:gd name="T25" fmla="*/ 4 h 40"/>
                <a:gd name="T26" fmla="*/ 30 w 40"/>
                <a:gd name="T27" fmla="*/ 3 h 40"/>
                <a:gd name="T28" fmla="*/ 26 w 40"/>
                <a:gd name="T29" fmla="*/ 0 h 40"/>
                <a:gd name="T30" fmla="*/ 26 w 40"/>
                <a:gd name="T31" fmla="*/ 0 h 40"/>
                <a:gd name="T32" fmla="*/ 22 w 40"/>
                <a:gd name="T33" fmla="*/ 0 h 40"/>
                <a:gd name="T34" fmla="*/ 18 w 40"/>
                <a:gd name="T35" fmla="*/ 0 h 40"/>
                <a:gd name="T36" fmla="*/ 10 w 40"/>
                <a:gd name="T37" fmla="*/ 3 h 40"/>
                <a:gd name="T38" fmla="*/ 5 w 40"/>
                <a:gd name="T39" fmla="*/ 8 h 40"/>
                <a:gd name="T40" fmla="*/ 3 w 40"/>
                <a:gd name="T41" fmla="*/ 11 h 40"/>
                <a:gd name="T42" fmla="*/ 1 w 40"/>
                <a:gd name="T43" fmla="*/ 14 h 40"/>
                <a:gd name="T44" fmla="*/ 1 w 40"/>
                <a:gd name="T45" fmla="*/ 14 h 40"/>
                <a:gd name="T46" fmla="*/ 0 w 40"/>
                <a:gd name="T47" fmla="*/ 18 h 40"/>
                <a:gd name="T48" fmla="*/ 0 w 40"/>
                <a:gd name="T49" fmla="*/ 22 h 40"/>
                <a:gd name="T50" fmla="*/ 3 w 40"/>
                <a:gd name="T51" fmla="*/ 30 h 40"/>
                <a:gd name="T52" fmla="*/ 8 w 40"/>
                <a:gd name="T53" fmla="*/ 35 h 40"/>
                <a:gd name="T54" fmla="*/ 12 w 40"/>
                <a:gd name="T55" fmla="*/ 38 h 40"/>
                <a:gd name="T56" fmla="*/ 16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6" y="39"/>
                  </a:moveTo>
                  <a:lnTo>
                    <a:pt x="16" y="39"/>
                  </a:lnTo>
                  <a:lnTo>
                    <a:pt x="19" y="40"/>
                  </a:lnTo>
                  <a:lnTo>
                    <a:pt x="23" y="40"/>
                  </a:lnTo>
                  <a:lnTo>
                    <a:pt x="30" y="38"/>
                  </a:lnTo>
                  <a:lnTo>
                    <a:pt x="36" y="33"/>
                  </a:lnTo>
                  <a:lnTo>
                    <a:pt x="39" y="29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1"/>
                  </a:lnTo>
                  <a:lnTo>
                    <a:pt x="40" y="17"/>
                  </a:lnTo>
                  <a:lnTo>
                    <a:pt x="38" y="11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8"/>
                  </a:lnTo>
                  <a:lnTo>
                    <a:pt x="3" y="11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2" y="38"/>
                  </a:lnTo>
                  <a:lnTo>
                    <a:pt x="16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82" name="Freeform 1359"/>
            <p:cNvSpPr/>
            <p:nvPr/>
          </p:nvSpPr>
          <p:spPr bwMode="auto">
            <a:xfrm>
              <a:off x="8137202" y="3492128"/>
              <a:ext cx="40019" cy="39019"/>
            </a:xfrm>
            <a:custGeom>
              <a:avLst/>
              <a:gdLst>
                <a:gd name="T0" fmla="*/ 14 w 40"/>
                <a:gd name="T1" fmla="*/ 39 h 39"/>
                <a:gd name="T2" fmla="*/ 14 w 40"/>
                <a:gd name="T3" fmla="*/ 39 h 39"/>
                <a:gd name="T4" fmla="*/ 20 w 40"/>
                <a:gd name="T5" fmla="*/ 39 h 39"/>
                <a:gd name="T6" fmla="*/ 23 w 40"/>
                <a:gd name="T7" fmla="*/ 39 h 39"/>
                <a:gd name="T8" fmla="*/ 30 w 40"/>
                <a:gd name="T9" fmla="*/ 37 h 39"/>
                <a:gd name="T10" fmla="*/ 36 w 40"/>
                <a:gd name="T11" fmla="*/ 33 h 39"/>
                <a:gd name="T12" fmla="*/ 38 w 40"/>
                <a:gd name="T13" fmla="*/ 29 h 39"/>
                <a:gd name="T14" fmla="*/ 40 w 40"/>
                <a:gd name="T15" fmla="*/ 25 h 39"/>
                <a:gd name="T16" fmla="*/ 40 w 40"/>
                <a:gd name="T17" fmla="*/ 25 h 39"/>
                <a:gd name="T18" fmla="*/ 40 w 40"/>
                <a:gd name="T19" fmla="*/ 21 h 39"/>
                <a:gd name="T20" fmla="*/ 40 w 40"/>
                <a:gd name="T21" fmla="*/ 17 h 39"/>
                <a:gd name="T22" fmla="*/ 38 w 40"/>
                <a:gd name="T23" fmla="*/ 9 h 39"/>
                <a:gd name="T24" fmla="*/ 33 w 40"/>
                <a:gd name="T25" fmla="*/ 4 h 39"/>
                <a:gd name="T26" fmla="*/ 30 w 40"/>
                <a:gd name="T27" fmla="*/ 1 h 39"/>
                <a:gd name="T28" fmla="*/ 26 w 40"/>
                <a:gd name="T29" fmla="*/ 0 h 39"/>
                <a:gd name="T30" fmla="*/ 26 w 40"/>
                <a:gd name="T31" fmla="*/ 0 h 39"/>
                <a:gd name="T32" fmla="*/ 22 w 40"/>
                <a:gd name="T33" fmla="*/ 0 h 39"/>
                <a:gd name="T34" fmla="*/ 18 w 40"/>
                <a:gd name="T35" fmla="*/ 0 h 39"/>
                <a:gd name="T36" fmla="*/ 10 w 40"/>
                <a:gd name="T37" fmla="*/ 1 h 39"/>
                <a:gd name="T38" fmla="*/ 5 w 40"/>
                <a:gd name="T39" fmla="*/ 7 h 39"/>
                <a:gd name="T40" fmla="*/ 3 w 40"/>
                <a:gd name="T41" fmla="*/ 11 h 39"/>
                <a:gd name="T42" fmla="*/ 1 w 40"/>
                <a:gd name="T43" fmla="*/ 14 h 39"/>
                <a:gd name="T44" fmla="*/ 1 w 40"/>
                <a:gd name="T45" fmla="*/ 14 h 39"/>
                <a:gd name="T46" fmla="*/ 0 w 40"/>
                <a:gd name="T47" fmla="*/ 18 h 39"/>
                <a:gd name="T48" fmla="*/ 0 w 40"/>
                <a:gd name="T49" fmla="*/ 22 h 39"/>
                <a:gd name="T50" fmla="*/ 3 w 40"/>
                <a:gd name="T51" fmla="*/ 30 h 39"/>
                <a:gd name="T52" fmla="*/ 8 w 40"/>
                <a:gd name="T53" fmla="*/ 35 h 39"/>
                <a:gd name="T54" fmla="*/ 12 w 40"/>
                <a:gd name="T55" fmla="*/ 38 h 39"/>
                <a:gd name="T56" fmla="*/ 14 w 40"/>
                <a:gd name="T5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39">
                  <a:moveTo>
                    <a:pt x="14" y="39"/>
                  </a:moveTo>
                  <a:lnTo>
                    <a:pt x="14" y="39"/>
                  </a:lnTo>
                  <a:lnTo>
                    <a:pt x="20" y="39"/>
                  </a:lnTo>
                  <a:lnTo>
                    <a:pt x="23" y="39"/>
                  </a:lnTo>
                  <a:lnTo>
                    <a:pt x="30" y="37"/>
                  </a:lnTo>
                  <a:lnTo>
                    <a:pt x="36" y="33"/>
                  </a:lnTo>
                  <a:lnTo>
                    <a:pt x="38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1"/>
                  </a:lnTo>
                  <a:lnTo>
                    <a:pt x="40" y="17"/>
                  </a:lnTo>
                  <a:lnTo>
                    <a:pt x="38" y="9"/>
                  </a:lnTo>
                  <a:lnTo>
                    <a:pt x="33" y="4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0" y="1"/>
                  </a:lnTo>
                  <a:lnTo>
                    <a:pt x="5" y="7"/>
                  </a:lnTo>
                  <a:lnTo>
                    <a:pt x="3" y="11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2" y="38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83" name="Freeform 1360"/>
            <p:cNvSpPr/>
            <p:nvPr/>
          </p:nvSpPr>
          <p:spPr bwMode="auto">
            <a:xfrm>
              <a:off x="8159213" y="3413090"/>
              <a:ext cx="40019" cy="40019"/>
            </a:xfrm>
            <a:custGeom>
              <a:avLst/>
              <a:gdLst>
                <a:gd name="T0" fmla="*/ 14 w 40"/>
                <a:gd name="T1" fmla="*/ 40 h 40"/>
                <a:gd name="T2" fmla="*/ 14 w 40"/>
                <a:gd name="T3" fmla="*/ 40 h 40"/>
                <a:gd name="T4" fmla="*/ 18 w 40"/>
                <a:gd name="T5" fmla="*/ 40 h 40"/>
                <a:gd name="T6" fmla="*/ 22 w 40"/>
                <a:gd name="T7" fmla="*/ 40 h 40"/>
                <a:gd name="T8" fmla="*/ 30 w 40"/>
                <a:gd name="T9" fmla="*/ 38 h 40"/>
                <a:gd name="T10" fmla="*/ 36 w 40"/>
                <a:gd name="T11" fmla="*/ 32 h 40"/>
                <a:gd name="T12" fmla="*/ 38 w 40"/>
                <a:gd name="T13" fmla="*/ 30 h 40"/>
                <a:gd name="T14" fmla="*/ 39 w 40"/>
                <a:gd name="T15" fmla="*/ 26 h 40"/>
                <a:gd name="T16" fmla="*/ 39 w 40"/>
                <a:gd name="T17" fmla="*/ 26 h 40"/>
                <a:gd name="T18" fmla="*/ 40 w 40"/>
                <a:gd name="T19" fmla="*/ 22 h 40"/>
                <a:gd name="T20" fmla="*/ 40 w 40"/>
                <a:gd name="T21" fmla="*/ 18 h 40"/>
                <a:gd name="T22" fmla="*/ 38 w 40"/>
                <a:gd name="T23" fmla="*/ 10 h 40"/>
                <a:gd name="T24" fmla="*/ 33 w 40"/>
                <a:gd name="T25" fmla="*/ 5 h 40"/>
                <a:gd name="T26" fmla="*/ 30 w 40"/>
                <a:gd name="T27" fmla="*/ 2 h 40"/>
                <a:gd name="T28" fmla="*/ 26 w 40"/>
                <a:gd name="T29" fmla="*/ 1 h 40"/>
                <a:gd name="T30" fmla="*/ 26 w 40"/>
                <a:gd name="T31" fmla="*/ 1 h 40"/>
                <a:gd name="T32" fmla="*/ 22 w 40"/>
                <a:gd name="T33" fmla="*/ 0 h 40"/>
                <a:gd name="T34" fmla="*/ 18 w 40"/>
                <a:gd name="T35" fmla="*/ 0 h 40"/>
                <a:gd name="T36" fmla="*/ 11 w 40"/>
                <a:gd name="T37" fmla="*/ 2 h 40"/>
                <a:gd name="T38" fmla="*/ 4 w 40"/>
                <a:gd name="T39" fmla="*/ 8 h 40"/>
                <a:gd name="T40" fmla="*/ 3 w 40"/>
                <a:gd name="T41" fmla="*/ 12 h 40"/>
                <a:gd name="T42" fmla="*/ 1 w 40"/>
                <a:gd name="T43" fmla="*/ 14 h 40"/>
                <a:gd name="T44" fmla="*/ 1 w 40"/>
                <a:gd name="T45" fmla="*/ 14 h 40"/>
                <a:gd name="T46" fmla="*/ 0 w 40"/>
                <a:gd name="T47" fmla="*/ 19 h 40"/>
                <a:gd name="T48" fmla="*/ 0 w 40"/>
                <a:gd name="T49" fmla="*/ 23 h 40"/>
                <a:gd name="T50" fmla="*/ 3 w 40"/>
                <a:gd name="T51" fmla="*/ 30 h 40"/>
                <a:gd name="T52" fmla="*/ 8 w 40"/>
                <a:gd name="T53" fmla="*/ 36 h 40"/>
                <a:gd name="T54" fmla="*/ 11 w 40"/>
                <a:gd name="T55" fmla="*/ 38 h 40"/>
                <a:gd name="T56" fmla="*/ 14 w 40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40"/>
                  </a:moveTo>
                  <a:lnTo>
                    <a:pt x="14" y="40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38" y="10"/>
                  </a:lnTo>
                  <a:lnTo>
                    <a:pt x="33" y="5"/>
                  </a:lnTo>
                  <a:lnTo>
                    <a:pt x="30" y="2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4" y="8"/>
                  </a:lnTo>
                  <a:lnTo>
                    <a:pt x="3" y="12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8" y="36"/>
                  </a:lnTo>
                  <a:lnTo>
                    <a:pt x="11" y="38"/>
                  </a:lnTo>
                  <a:lnTo>
                    <a:pt x="14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84" name="Freeform 1361"/>
            <p:cNvSpPr/>
            <p:nvPr/>
          </p:nvSpPr>
          <p:spPr bwMode="auto">
            <a:xfrm>
              <a:off x="8181224" y="3335052"/>
              <a:ext cx="40019" cy="40019"/>
            </a:xfrm>
            <a:custGeom>
              <a:avLst/>
              <a:gdLst>
                <a:gd name="T0" fmla="*/ 14 w 40"/>
                <a:gd name="T1" fmla="*/ 39 h 40"/>
                <a:gd name="T2" fmla="*/ 14 w 40"/>
                <a:gd name="T3" fmla="*/ 39 h 40"/>
                <a:gd name="T4" fmla="*/ 18 w 40"/>
                <a:gd name="T5" fmla="*/ 40 h 40"/>
                <a:gd name="T6" fmla="*/ 22 w 40"/>
                <a:gd name="T7" fmla="*/ 40 h 40"/>
                <a:gd name="T8" fmla="*/ 30 w 40"/>
                <a:gd name="T9" fmla="*/ 38 h 40"/>
                <a:gd name="T10" fmla="*/ 37 w 40"/>
                <a:gd name="T11" fmla="*/ 32 h 40"/>
                <a:gd name="T12" fmla="*/ 38 w 40"/>
                <a:gd name="T13" fmla="*/ 28 h 40"/>
                <a:gd name="T14" fmla="*/ 39 w 40"/>
                <a:gd name="T15" fmla="*/ 25 h 40"/>
                <a:gd name="T16" fmla="*/ 39 w 40"/>
                <a:gd name="T17" fmla="*/ 25 h 40"/>
                <a:gd name="T18" fmla="*/ 40 w 40"/>
                <a:gd name="T19" fmla="*/ 21 h 40"/>
                <a:gd name="T20" fmla="*/ 40 w 40"/>
                <a:gd name="T21" fmla="*/ 17 h 40"/>
                <a:gd name="T22" fmla="*/ 38 w 40"/>
                <a:gd name="T23" fmla="*/ 10 h 40"/>
                <a:gd name="T24" fmla="*/ 33 w 40"/>
                <a:gd name="T25" fmla="*/ 4 h 40"/>
                <a:gd name="T26" fmla="*/ 30 w 40"/>
                <a:gd name="T27" fmla="*/ 2 h 40"/>
                <a:gd name="T28" fmla="*/ 26 w 40"/>
                <a:gd name="T29" fmla="*/ 0 h 40"/>
                <a:gd name="T30" fmla="*/ 26 w 40"/>
                <a:gd name="T31" fmla="*/ 0 h 40"/>
                <a:gd name="T32" fmla="*/ 22 w 40"/>
                <a:gd name="T33" fmla="*/ 0 h 40"/>
                <a:gd name="T34" fmla="*/ 17 w 40"/>
                <a:gd name="T35" fmla="*/ 0 h 40"/>
                <a:gd name="T36" fmla="*/ 11 w 40"/>
                <a:gd name="T37" fmla="*/ 2 h 40"/>
                <a:gd name="T38" fmla="*/ 4 w 40"/>
                <a:gd name="T39" fmla="*/ 8 h 40"/>
                <a:gd name="T40" fmla="*/ 3 w 40"/>
                <a:gd name="T41" fmla="*/ 10 h 40"/>
                <a:gd name="T42" fmla="*/ 0 w 40"/>
                <a:gd name="T43" fmla="*/ 14 h 40"/>
                <a:gd name="T44" fmla="*/ 0 w 40"/>
                <a:gd name="T45" fmla="*/ 14 h 40"/>
                <a:gd name="T46" fmla="*/ 0 w 40"/>
                <a:gd name="T47" fmla="*/ 18 h 40"/>
                <a:gd name="T48" fmla="*/ 0 w 40"/>
                <a:gd name="T49" fmla="*/ 22 h 40"/>
                <a:gd name="T50" fmla="*/ 3 w 40"/>
                <a:gd name="T51" fmla="*/ 30 h 40"/>
                <a:gd name="T52" fmla="*/ 8 w 40"/>
                <a:gd name="T53" fmla="*/ 35 h 40"/>
                <a:gd name="T54" fmla="*/ 11 w 40"/>
                <a:gd name="T55" fmla="*/ 38 h 40"/>
                <a:gd name="T56" fmla="*/ 14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39"/>
                  </a:moveTo>
                  <a:lnTo>
                    <a:pt x="14" y="39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37" y="32"/>
                  </a:lnTo>
                  <a:lnTo>
                    <a:pt x="38" y="28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40" y="21"/>
                  </a:lnTo>
                  <a:lnTo>
                    <a:pt x="40" y="17"/>
                  </a:lnTo>
                  <a:lnTo>
                    <a:pt x="38" y="10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4" y="8"/>
                  </a:lnTo>
                  <a:lnTo>
                    <a:pt x="3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1" y="38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85" name="Freeform 1362"/>
            <p:cNvSpPr/>
            <p:nvPr/>
          </p:nvSpPr>
          <p:spPr bwMode="auto">
            <a:xfrm>
              <a:off x="8203234" y="3256014"/>
              <a:ext cx="41020" cy="40019"/>
            </a:xfrm>
            <a:custGeom>
              <a:avLst/>
              <a:gdLst>
                <a:gd name="T0" fmla="*/ 15 w 41"/>
                <a:gd name="T1" fmla="*/ 40 h 40"/>
                <a:gd name="T2" fmla="*/ 15 w 41"/>
                <a:gd name="T3" fmla="*/ 40 h 40"/>
                <a:gd name="T4" fmla="*/ 18 w 41"/>
                <a:gd name="T5" fmla="*/ 40 h 40"/>
                <a:gd name="T6" fmla="*/ 22 w 41"/>
                <a:gd name="T7" fmla="*/ 40 h 40"/>
                <a:gd name="T8" fmla="*/ 30 w 41"/>
                <a:gd name="T9" fmla="*/ 37 h 40"/>
                <a:gd name="T10" fmla="*/ 35 w 41"/>
                <a:gd name="T11" fmla="*/ 33 h 40"/>
                <a:gd name="T12" fmla="*/ 38 w 41"/>
                <a:gd name="T13" fmla="*/ 30 h 40"/>
                <a:gd name="T14" fmla="*/ 39 w 41"/>
                <a:gd name="T15" fmla="*/ 26 h 40"/>
                <a:gd name="T16" fmla="*/ 39 w 41"/>
                <a:gd name="T17" fmla="*/ 26 h 40"/>
                <a:gd name="T18" fmla="*/ 41 w 41"/>
                <a:gd name="T19" fmla="*/ 22 h 40"/>
                <a:gd name="T20" fmla="*/ 41 w 41"/>
                <a:gd name="T21" fmla="*/ 18 h 40"/>
                <a:gd name="T22" fmla="*/ 38 w 41"/>
                <a:gd name="T23" fmla="*/ 10 h 40"/>
                <a:gd name="T24" fmla="*/ 33 w 41"/>
                <a:gd name="T25" fmla="*/ 5 h 40"/>
                <a:gd name="T26" fmla="*/ 29 w 41"/>
                <a:gd name="T27" fmla="*/ 2 h 40"/>
                <a:gd name="T28" fmla="*/ 25 w 41"/>
                <a:gd name="T29" fmla="*/ 1 h 40"/>
                <a:gd name="T30" fmla="*/ 25 w 41"/>
                <a:gd name="T31" fmla="*/ 1 h 40"/>
                <a:gd name="T32" fmla="*/ 21 w 41"/>
                <a:gd name="T33" fmla="*/ 0 h 40"/>
                <a:gd name="T34" fmla="*/ 17 w 41"/>
                <a:gd name="T35" fmla="*/ 1 h 40"/>
                <a:gd name="T36" fmla="*/ 11 w 41"/>
                <a:gd name="T37" fmla="*/ 2 h 40"/>
                <a:gd name="T38" fmla="*/ 4 w 41"/>
                <a:gd name="T39" fmla="*/ 7 h 40"/>
                <a:gd name="T40" fmla="*/ 3 w 41"/>
                <a:gd name="T41" fmla="*/ 11 h 40"/>
                <a:gd name="T42" fmla="*/ 0 w 41"/>
                <a:gd name="T43" fmla="*/ 15 h 40"/>
                <a:gd name="T44" fmla="*/ 0 w 41"/>
                <a:gd name="T45" fmla="*/ 15 h 40"/>
                <a:gd name="T46" fmla="*/ 0 w 41"/>
                <a:gd name="T47" fmla="*/ 19 h 40"/>
                <a:gd name="T48" fmla="*/ 0 w 41"/>
                <a:gd name="T49" fmla="*/ 23 h 40"/>
                <a:gd name="T50" fmla="*/ 3 w 41"/>
                <a:gd name="T51" fmla="*/ 31 h 40"/>
                <a:gd name="T52" fmla="*/ 8 w 41"/>
                <a:gd name="T53" fmla="*/ 36 h 40"/>
                <a:gd name="T54" fmla="*/ 11 w 41"/>
                <a:gd name="T55" fmla="*/ 39 h 40"/>
                <a:gd name="T56" fmla="*/ 15 w 41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0">
                  <a:moveTo>
                    <a:pt x="15" y="40"/>
                  </a:moveTo>
                  <a:lnTo>
                    <a:pt x="15" y="40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30" y="37"/>
                  </a:lnTo>
                  <a:lnTo>
                    <a:pt x="35" y="33"/>
                  </a:lnTo>
                  <a:lnTo>
                    <a:pt x="38" y="30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8" y="10"/>
                  </a:lnTo>
                  <a:lnTo>
                    <a:pt x="33" y="5"/>
                  </a:lnTo>
                  <a:lnTo>
                    <a:pt x="29" y="2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1" y="2"/>
                  </a:lnTo>
                  <a:lnTo>
                    <a:pt x="4" y="7"/>
                  </a:lnTo>
                  <a:lnTo>
                    <a:pt x="3" y="1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1" y="39"/>
                  </a:lnTo>
                  <a:lnTo>
                    <a:pt x="15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86" name="Freeform 1363"/>
            <p:cNvSpPr/>
            <p:nvPr/>
          </p:nvSpPr>
          <p:spPr bwMode="auto">
            <a:xfrm>
              <a:off x="8225245" y="3177976"/>
              <a:ext cx="41020" cy="40019"/>
            </a:xfrm>
            <a:custGeom>
              <a:avLst/>
              <a:gdLst>
                <a:gd name="T0" fmla="*/ 15 w 41"/>
                <a:gd name="T1" fmla="*/ 40 h 40"/>
                <a:gd name="T2" fmla="*/ 15 w 41"/>
                <a:gd name="T3" fmla="*/ 40 h 40"/>
                <a:gd name="T4" fmla="*/ 19 w 41"/>
                <a:gd name="T5" fmla="*/ 40 h 40"/>
                <a:gd name="T6" fmla="*/ 22 w 41"/>
                <a:gd name="T7" fmla="*/ 40 h 40"/>
                <a:gd name="T8" fmla="*/ 30 w 41"/>
                <a:gd name="T9" fmla="*/ 37 h 40"/>
                <a:gd name="T10" fmla="*/ 35 w 41"/>
                <a:gd name="T11" fmla="*/ 32 h 40"/>
                <a:gd name="T12" fmla="*/ 38 w 41"/>
                <a:gd name="T13" fmla="*/ 30 h 40"/>
                <a:gd name="T14" fmla="*/ 39 w 41"/>
                <a:gd name="T15" fmla="*/ 26 h 40"/>
                <a:gd name="T16" fmla="*/ 39 w 41"/>
                <a:gd name="T17" fmla="*/ 26 h 40"/>
                <a:gd name="T18" fmla="*/ 41 w 41"/>
                <a:gd name="T19" fmla="*/ 22 h 40"/>
                <a:gd name="T20" fmla="*/ 41 w 41"/>
                <a:gd name="T21" fmla="*/ 18 h 40"/>
                <a:gd name="T22" fmla="*/ 38 w 41"/>
                <a:gd name="T23" fmla="*/ 10 h 40"/>
                <a:gd name="T24" fmla="*/ 33 w 41"/>
                <a:gd name="T25" fmla="*/ 4 h 40"/>
                <a:gd name="T26" fmla="*/ 29 w 41"/>
                <a:gd name="T27" fmla="*/ 2 h 40"/>
                <a:gd name="T28" fmla="*/ 25 w 41"/>
                <a:gd name="T29" fmla="*/ 1 h 40"/>
                <a:gd name="T30" fmla="*/ 25 w 41"/>
                <a:gd name="T31" fmla="*/ 1 h 40"/>
                <a:gd name="T32" fmla="*/ 21 w 41"/>
                <a:gd name="T33" fmla="*/ 0 h 40"/>
                <a:gd name="T34" fmla="*/ 17 w 41"/>
                <a:gd name="T35" fmla="*/ 0 h 40"/>
                <a:gd name="T36" fmla="*/ 11 w 41"/>
                <a:gd name="T37" fmla="*/ 2 h 40"/>
                <a:gd name="T38" fmla="*/ 4 w 41"/>
                <a:gd name="T39" fmla="*/ 7 h 40"/>
                <a:gd name="T40" fmla="*/ 2 w 41"/>
                <a:gd name="T41" fmla="*/ 11 h 40"/>
                <a:gd name="T42" fmla="*/ 0 w 41"/>
                <a:gd name="T43" fmla="*/ 14 h 40"/>
                <a:gd name="T44" fmla="*/ 0 w 41"/>
                <a:gd name="T45" fmla="*/ 14 h 40"/>
                <a:gd name="T46" fmla="*/ 0 w 41"/>
                <a:gd name="T47" fmla="*/ 19 h 40"/>
                <a:gd name="T48" fmla="*/ 0 w 41"/>
                <a:gd name="T49" fmla="*/ 23 h 40"/>
                <a:gd name="T50" fmla="*/ 3 w 41"/>
                <a:gd name="T51" fmla="*/ 30 h 40"/>
                <a:gd name="T52" fmla="*/ 8 w 41"/>
                <a:gd name="T53" fmla="*/ 36 h 40"/>
                <a:gd name="T54" fmla="*/ 11 w 41"/>
                <a:gd name="T55" fmla="*/ 37 h 40"/>
                <a:gd name="T56" fmla="*/ 15 w 41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0">
                  <a:moveTo>
                    <a:pt x="15" y="40"/>
                  </a:moveTo>
                  <a:lnTo>
                    <a:pt x="15" y="40"/>
                  </a:lnTo>
                  <a:lnTo>
                    <a:pt x="19" y="40"/>
                  </a:lnTo>
                  <a:lnTo>
                    <a:pt x="22" y="40"/>
                  </a:lnTo>
                  <a:lnTo>
                    <a:pt x="30" y="37"/>
                  </a:lnTo>
                  <a:lnTo>
                    <a:pt x="35" y="32"/>
                  </a:lnTo>
                  <a:lnTo>
                    <a:pt x="38" y="30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8" y="10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4" y="7"/>
                  </a:lnTo>
                  <a:lnTo>
                    <a:pt x="2" y="1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8" y="36"/>
                  </a:lnTo>
                  <a:lnTo>
                    <a:pt x="11" y="37"/>
                  </a:lnTo>
                  <a:lnTo>
                    <a:pt x="15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87" name="Freeform 1364"/>
            <p:cNvSpPr/>
            <p:nvPr/>
          </p:nvSpPr>
          <p:spPr bwMode="auto">
            <a:xfrm>
              <a:off x="8247255" y="3099939"/>
              <a:ext cx="41020" cy="40019"/>
            </a:xfrm>
            <a:custGeom>
              <a:avLst/>
              <a:gdLst>
                <a:gd name="T0" fmla="*/ 15 w 41"/>
                <a:gd name="T1" fmla="*/ 39 h 40"/>
                <a:gd name="T2" fmla="*/ 15 w 41"/>
                <a:gd name="T3" fmla="*/ 39 h 40"/>
                <a:gd name="T4" fmla="*/ 19 w 41"/>
                <a:gd name="T5" fmla="*/ 40 h 40"/>
                <a:gd name="T6" fmla="*/ 23 w 41"/>
                <a:gd name="T7" fmla="*/ 40 h 40"/>
                <a:gd name="T8" fmla="*/ 30 w 41"/>
                <a:gd name="T9" fmla="*/ 37 h 40"/>
                <a:gd name="T10" fmla="*/ 36 w 41"/>
                <a:gd name="T11" fmla="*/ 32 h 40"/>
                <a:gd name="T12" fmla="*/ 38 w 41"/>
                <a:gd name="T13" fmla="*/ 28 h 40"/>
                <a:gd name="T14" fmla="*/ 39 w 41"/>
                <a:gd name="T15" fmla="*/ 24 h 40"/>
                <a:gd name="T16" fmla="*/ 39 w 41"/>
                <a:gd name="T17" fmla="*/ 24 h 40"/>
                <a:gd name="T18" fmla="*/ 41 w 41"/>
                <a:gd name="T19" fmla="*/ 20 h 40"/>
                <a:gd name="T20" fmla="*/ 39 w 41"/>
                <a:gd name="T21" fmla="*/ 17 h 40"/>
                <a:gd name="T22" fmla="*/ 38 w 41"/>
                <a:gd name="T23" fmla="*/ 10 h 40"/>
                <a:gd name="T24" fmla="*/ 33 w 41"/>
                <a:gd name="T25" fmla="*/ 4 h 40"/>
                <a:gd name="T26" fmla="*/ 29 w 41"/>
                <a:gd name="T27" fmla="*/ 1 h 40"/>
                <a:gd name="T28" fmla="*/ 25 w 41"/>
                <a:gd name="T29" fmla="*/ 0 h 40"/>
                <a:gd name="T30" fmla="*/ 25 w 41"/>
                <a:gd name="T31" fmla="*/ 0 h 40"/>
                <a:gd name="T32" fmla="*/ 21 w 41"/>
                <a:gd name="T33" fmla="*/ 0 h 40"/>
                <a:gd name="T34" fmla="*/ 17 w 41"/>
                <a:gd name="T35" fmla="*/ 0 h 40"/>
                <a:gd name="T36" fmla="*/ 11 w 41"/>
                <a:gd name="T37" fmla="*/ 2 h 40"/>
                <a:gd name="T38" fmla="*/ 4 w 41"/>
                <a:gd name="T39" fmla="*/ 7 h 40"/>
                <a:gd name="T40" fmla="*/ 2 w 41"/>
                <a:gd name="T41" fmla="*/ 10 h 40"/>
                <a:gd name="T42" fmla="*/ 0 w 41"/>
                <a:gd name="T43" fmla="*/ 14 h 40"/>
                <a:gd name="T44" fmla="*/ 0 w 41"/>
                <a:gd name="T45" fmla="*/ 14 h 40"/>
                <a:gd name="T46" fmla="*/ 0 w 41"/>
                <a:gd name="T47" fmla="*/ 18 h 40"/>
                <a:gd name="T48" fmla="*/ 0 w 41"/>
                <a:gd name="T49" fmla="*/ 22 h 40"/>
                <a:gd name="T50" fmla="*/ 3 w 41"/>
                <a:gd name="T51" fmla="*/ 30 h 40"/>
                <a:gd name="T52" fmla="*/ 7 w 41"/>
                <a:gd name="T53" fmla="*/ 35 h 40"/>
                <a:gd name="T54" fmla="*/ 11 w 41"/>
                <a:gd name="T55" fmla="*/ 37 h 40"/>
                <a:gd name="T56" fmla="*/ 15 w 41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0">
                  <a:moveTo>
                    <a:pt x="15" y="39"/>
                  </a:moveTo>
                  <a:lnTo>
                    <a:pt x="15" y="39"/>
                  </a:lnTo>
                  <a:lnTo>
                    <a:pt x="19" y="40"/>
                  </a:lnTo>
                  <a:lnTo>
                    <a:pt x="23" y="40"/>
                  </a:lnTo>
                  <a:lnTo>
                    <a:pt x="30" y="37"/>
                  </a:lnTo>
                  <a:lnTo>
                    <a:pt x="36" y="32"/>
                  </a:lnTo>
                  <a:lnTo>
                    <a:pt x="38" y="28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41" y="20"/>
                  </a:lnTo>
                  <a:lnTo>
                    <a:pt x="39" y="17"/>
                  </a:lnTo>
                  <a:lnTo>
                    <a:pt x="38" y="10"/>
                  </a:lnTo>
                  <a:lnTo>
                    <a:pt x="33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4" y="7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3" y="30"/>
                  </a:lnTo>
                  <a:lnTo>
                    <a:pt x="7" y="35"/>
                  </a:lnTo>
                  <a:lnTo>
                    <a:pt x="11" y="37"/>
                  </a:lnTo>
                  <a:lnTo>
                    <a:pt x="15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88" name="Freeform 1365"/>
            <p:cNvSpPr/>
            <p:nvPr/>
          </p:nvSpPr>
          <p:spPr bwMode="auto">
            <a:xfrm>
              <a:off x="8270266" y="3019900"/>
              <a:ext cx="39019" cy="41020"/>
            </a:xfrm>
            <a:custGeom>
              <a:avLst/>
              <a:gdLst>
                <a:gd name="T0" fmla="*/ 14 w 39"/>
                <a:gd name="T1" fmla="*/ 41 h 41"/>
                <a:gd name="T2" fmla="*/ 14 w 39"/>
                <a:gd name="T3" fmla="*/ 41 h 41"/>
                <a:gd name="T4" fmla="*/ 18 w 39"/>
                <a:gd name="T5" fmla="*/ 41 h 41"/>
                <a:gd name="T6" fmla="*/ 22 w 39"/>
                <a:gd name="T7" fmla="*/ 41 h 41"/>
                <a:gd name="T8" fmla="*/ 29 w 39"/>
                <a:gd name="T9" fmla="*/ 38 h 41"/>
                <a:gd name="T10" fmla="*/ 35 w 39"/>
                <a:gd name="T11" fmla="*/ 34 h 41"/>
                <a:gd name="T12" fmla="*/ 37 w 39"/>
                <a:gd name="T13" fmla="*/ 30 h 41"/>
                <a:gd name="T14" fmla="*/ 39 w 39"/>
                <a:gd name="T15" fmla="*/ 26 h 41"/>
                <a:gd name="T16" fmla="*/ 39 w 39"/>
                <a:gd name="T17" fmla="*/ 26 h 41"/>
                <a:gd name="T18" fmla="*/ 39 w 39"/>
                <a:gd name="T19" fmla="*/ 22 h 41"/>
                <a:gd name="T20" fmla="*/ 39 w 39"/>
                <a:gd name="T21" fmla="*/ 19 h 41"/>
                <a:gd name="T22" fmla="*/ 37 w 39"/>
                <a:gd name="T23" fmla="*/ 11 h 41"/>
                <a:gd name="T24" fmla="*/ 32 w 39"/>
                <a:gd name="T25" fmla="*/ 6 h 41"/>
                <a:gd name="T26" fmla="*/ 28 w 39"/>
                <a:gd name="T27" fmla="*/ 3 h 41"/>
                <a:gd name="T28" fmla="*/ 24 w 39"/>
                <a:gd name="T29" fmla="*/ 2 h 41"/>
                <a:gd name="T30" fmla="*/ 24 w 39"/>
                <a:gd name="T31" fmla="*/ 2 h 41"/>
                <a:gd name="T32" fmla="*/ 20 w 39"/>
                <a:gd name="T33" fmla="*/ 0 h 41"/>
                <a:gd name="T34" fmla="*/ 16 w 39"/>
                <a:gd name="T35" fmla="*/ 2 h 41"/>
                <a:gd name="T36" fmla="*/ 9 w 39"/>
                <a:gd name="T37" fmla="*/ 3 h 41"/>
                <a:gd name="T38" fmla="*/ 3 w 39"/>
                <a:gd name="T39" fmla="*/ 8 h 41"/>
                <a:gd name="T40" fmla="*/ 1 w 39"/>
                <a:gd name="T41" fmla="*/ 12 h 41"/>
                <a:gd name="T42" fmla="*/ 0 w 39"/>
                <a:gd name="T43" fmla="*/ 16 h 41"/>
                <a:gd name="T44" fmla="*/ 0 w 39"/>
                <a:gd name="T45" fmla="*/ 16 h 41"/>
                <a:gd name="T46" fmla="*/ 0 w 39"/>
                <a:gd name="T47" fmla="*/ 20 h 41"/>
                <a:gd name="T48" fmla="*/ 0 w 39"/>
                <a:gd name="T49" fmla="*/ 24 h 41"/>
                <a:gd name="T50" fmla="*/ 1 w 39"/>
                <a:gd name="T51" fmla="*/ 32 h 41"/>
                <a:gd name="T52" fmla="*/ 6 w 39"/>
                <a:gd name="T53" fmla="*/ 37 h 41"/>
                <a:gd name="T54" fmla="*/ 10 w 39"/>
                <a:gd name="T55" fmla="*/ 39 h 41"/>
                <a:gd name="T56" fmla="*/ 14 w 39"/>
                <a:gd name="T5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41">
                  <a:moveTo>
                    <a:pt x="14" y="41"/>
                  </a:moveTo>
                  <a:lnTo>
                    <a:pt x="14" y="41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29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2"/>
                  </a:lnTo>
                  <a:lnTo>
                    <a:pt x="39" y="19"/>
                  </a:lnTo>
                  <a:lnTo>
                    <a:pt x="37" y="11"/>
                  </a:lnTo>
                  <a:lnTo>
                    <a:pt x="32" y="6"/>
                  </a:lnTo>
                  <a:lnTo>
                    <a:pt x="28" y="3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9" y="3"/>
                  </a:lnTo>
                  <a:lnTo>
                    <a:pt x="3" y="8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32"/>
                  </a:lnTo>
                  <a:lnTo>
                    <a:pt x="6" y="37"/>
                  </a:lnTo>
                  <a:lnTo>
                    <a:pt x="10" y="39"/>
                  </a:lnTo>
                  <a:lnTo>
                    <a:pt x="14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89" name="Freeform 1366"/>
            <p:cNvSpPr/>
            <p:nvPr/>
          </p:nvSpPr>
          <p:spPr bwMode="auto">
            <a:xfrm>
              <a:off x="8290276" y="2941862"/>
              <a:ext cx="41020" cy="41020"/>
            </a:xfrm>
            <a:custGeom>
              <a:avLst/>
              <a:gdLst>
                <a:gd name="T0" fmla="*/ 16 w 41"/>
                <a:gd name="T1" fmla="*/ 41 h 41"/>
                <a:gd name="T2" fmla="*/ 16 w 41"/>
                <a:gd name="T3" fmla="*/ 41 h 41"/>
                <a:gd name="T4" fmla="*/ 20 w 41"/>
                <a:gd name="T5" fmla="*/ 41 h 41"/>
                <a:gd name="T6" fmla="*/ 24 w 41"/>
                <a:gd name="T7" fmla="*/ 41 h 41"/>
                <a:gd name="T8" fmla="*/ 31 w 41"/>
                <a:gd name="T9" fmla="*/ 38 h 41"/>
                <a:gd name="T10" fmla="*/ 37 w 41"/>
                <a:gd name="T11" fmla="*/ 33 h 41"/>
                <a:gd name="T12" fmla="*/ 39 w 41"/>
                <a:gd name="T13" fmla="*/ 30 h 41"/>
                <a:gd name="T14" fmla="*/ 41 w 41"/>
                <a:gd name="T15" fmla="*/ 26 h 41"/>
                <a:gd name="T16" fmla="*/ 41 w 41"/>
                <a:gd name="T17" fmla="*/ 26 h 41"/>
                <a:gd name="T18" fmla="*/ 41 w 41"/>
                <a:gd name="T19" fmla="*/ 22 h 41"/>
                <a:gd name="T20" fmla="*/ 41 w 41"/>
                <a:gd name="T21" fmla="*/ 19 h 41"/>
                <a:gd name="T22" fmla="*/ 38 w 41"/>
                <a:gd name="T23" fmla="*/ 11 h 41"/>
                <a:gd name="T24" fmla="*/ 34 w 41"/>
                <a:gd name="T25" fmla="*/ 4 h 41"/>
                <a:gd name="T26" fmla="*/ 30 w 41"/>
                <a:gd name="T27" fmla="*/ 3 h 41"/>
                <a:gd name="T28" fmla="*/ 26 w 41"/>
                <a:gd name="T29" fmla="*/ 2 h 41"/>
                <a:gd name="T30" fmla="*/ 26 w 41"/>
                <a:gd name="T31" fmla="*/ 2 h 41"/>
                <a:gd name="T32" fmla="*/ 22 w 41"/>
                <a:gd name="T33" fmla="*/ 0 h 41"/>
                <a:gd name="T34" fmla="*/ 19 w 41"/>
                <a:gd name="T35" fmla="*/ 0 h 41"/>
                <a:gd name="T36" fmla="*/ 11 w 41"/>
                <a:gd name="T37" fmla="*/ 3 h 41"/>
                <a:gd name="T38" fmla="*/ 6 w 41"/>
                <a:gd name="T39" fmla="*/ 8 h 41"/>
                <a:gd name="T40" fmla="*/ 3 w 41"/>
                <a:gd name="T41" fmla="*/ 11 h 41"/>
                <a:gd name="T42" fmla="*/ 2 w 41"/>
                <a:gd name="T43" fmla="*/ 15 h 41"/>
                <a:gd name="T44" fmla="*/ 2 w 41"/>
                <a:gd name="T45" fmla="*/ 15 h 41"/>
                <a:gd name="T46" fmla="*/ 0 w 41"/>
                <a:gd name="T47" fmla="*/ 19 h 41"/>
                <a:gd name="T48" fmla="*/ 2 w 41"/>
                <a:gd name="T49" fmla="*/ 24 h 41"/>
                <a:gd name="T50" fmla="*/ 3 w 41"/>
                <a:gd name="T51" fmla="*/ 30 h 41"/>
                <a:gd name="T52" fmla="*/ 8 w 41"/>
                <a:gd name="T53" fmla="*/ 37 h 41"/>
                <a:gd name="T54" fmla="*/ 12 w 41"/>
                <a:gd name="T55" fmla="*/ 38 h 41"/>
                <a:gd name="T56" fmla="*/ 16 w 41"/>
                <a:gd name="T5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1">
                  <a:moveTo>
                    <a:pt x="16" y="41"/>
                  </a:moveTo>
                  <a:lnTo>
                    <a:pt x="16" y="41"/>
                  </a:lnTo>
                  <a:lnTo>
                    <a:pt x="20" y="41"/>
                  </a:lnTo>
                  <a:lnTo>
                    <a:pt x="24" y="41"/>
                  </a:lnTo>
                  <a:lnTo>
                    <a:pt x="31" y="38"/>
                  </a:lnTo>
                  <a:lnTo>
                    <a:pt x="37" y="33"/>
                  </a:lnTo>
                  <a:lnTo>
                    <a:pt x="39" y="30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2"/>
                  </a:lnTo>
                  <a:lnTo>
                    <a:pt x="41" y="19"/>
                  </a:lnTo>
                  <a:lnTo>
                    <a:pt x="38" y="11"/>
                  </a:lnTo>
                  <a:lnTo>
                    <a:pt x="34" y="4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1" y="3"/>
                  </a:lnTo>
                  <a:lnTo>
                    <a:pt x="6" y="8"/>
                  </a:lnTo>
                  <a:lnTo>
                    <a:pt x="3" y="11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2" y="24"/>
                  </a:lnTo>
                  <a:lnTo>
                    <a:pt x="3" y="30"/>
                  </a:lnTo>
                  <a:lnTo>
                    <a:pt x="8" y="37"/>
                  </a:lnTo>
                  <a:lnTo>
                    <a:pt x="12" y="38"/>
                  </a:lnTo>
                  <a:lnTo>
                    <a:pt x="16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90" name="Freeform 1367"/>
            <p:cNvSpPr/>
            <p:nvPr/>
          </p:nvSpPr>
          <p:spPr bwMode="auto">
            <a:xfrm>
              <a:off x="8312286" y="2863825"/>
              <a:ext cx="41020" cy="41020"/>
            </a:xfrm>
            <a:custGeom>
              <a:avLst/>
              <a:gdLst>
                <a:gd name="T0" fmla="*/ 16 w 41"/>
                <a:gd name="T1" fmla="*/ 39 h 41"/>
                <a:gd name="T2" fmla="*/ 16 w 41"/>
                <a:gd name="T3" fmla="*/ 39 h 41"/>
                <a:gd name="T4" fmla="*/ 20 w 41"/>
                <a:gd name="T5" fmla="*/ 41 h 41"/>
                <a:gd name="T6" fmla="*/ 24 w 41"/>
                <a:gd name="T7" fmla="*/ 41 h 41"/>
                <a:gd name="T8" fmla="*/ 30 w 41"/>
                <a:gd name="T9" fmla="*/ 38 h 41"/>
                <a:gd name="T10" fmla="*/ 37 w 41"/>
                <a:gd name="T11" fmla="*/ 33 h 41"/>
                <a:gd name="T12" fmla="*/ 39 w 41"/>
                <a:gd name="T13" fmla="*/ 29 h 41"/>
                <a:gd name="T14" fmla="*/ 41 w 41"/>
                <a:gd name="T15" fmla="*/ 25 h 41"/>
                <a:gd name="T16" fmla="*/ 41 w 41"/>
                <a:gd name="T17" fmla="*/ 25 h 41"/>
                <a:gd name="T18" fmla="*/ 41 w 41"/>
                <a:gd name="T19" fmla="*/ 21 h 41"/>
                <a:gd name="T20" fmla="*/ 41 w 41"/>
                <a:gd name="T21" fmla="*/ 17 h 41"/>
                <a:gd name="T22" fmla="*/ 38 w 41"/>
                <a:gd name="T23" fmla="*/ 11 h 41"/>
                <a:gd name="T24" fmla="*/ 33 w 41"/>
                <a:gd name="T25" fmla="*/ 4 h 41"/>
                <a:gd name="T26" fmla="*/ 30 w 41"/>
                <a:gd name="T27" fmla="*/ 2 h 41"/>
                <a:gd name="T28" fmla="*/ 26 w 41"/>
                <a:gd name="T29" fmla="*/ 0 h 41"/>
                <a:gd name="T30" fmla="*/ 26 w 41"/>
                <a:gd name="T31" fmla="*/ 0 h 41"/>
                <a:gd name="T32" fmla="*/ 22 w 41"/>
                <a:gd name="T33" fmla="*/ 0 h 41"/>
                <a:gd name="T34" fmla="*/ 19 w 41"/>
                <a:gd name="T35" fmla="*/ 0 h 41"/>
                <a:gd name="T36" fmla="*/ 11 w 41"/>
                <a:gd name="T37" fmla="*/ 3 h 41"/>
                <a:gd name="T38" fmla="*/ 6 w 41"/>
                <a:gd name="T39" fmla="*/ 8 h 41"/>
                <a:gd name="T40" fmla="*/ 3 w 41"/>
                <a:gd name="T41" fmla="*/ 11 h 41"/>
                <a:gd name="T42" fmla="*/ 2 w 41"/>
                <a:gd name="T43" fmla="*/ 15 h 41"/>
                <a:gd name="T44" fmla="*/ 2 w 41"/>
                <a:gd name="T45" fmla="*/ 15 h 41"/>
                <a:gd name="T46" fmla="*/ 0 w 41"/>
                <a:gd name="T47" fmla="*/ 19 h 41"/>
                <a:gd name="T48" fmla="*/ 0 w 41"/>
                <a:gd name="T49" fmla="*/ 23 h 41"/>
                <a:gd name="T50" fmla="*/ 3 w 41"/>
                <a:gd name="T51" fmla="*/ 30 h 41"/>
                <a:gd name="T52" fmla="*/ 8 w 41"/>
                <a:gd name="T53" fmla="*/ 36 h 41"/>
                <a:gd name="T54" fmla="*/ 12 w 41"/>
                <a:gd name="T55" fmla="*/ 38 h 41"/>
                <a:gd name="T56" fmla="*/ 16 w 41"/>
                <a:gd name="T5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1">
                  <a:moveTo>
                    <a:pt x="16" y="39"/>
                  </a:moveTo>
                  <a:lnTo>
                    <a:pt x="16" y="39"/>
                  </a:lnTo>
                  <a:lnTo>
                    <a:pt x="20" y="41"/>
                  </a:lnTo>
                  <a:lnTo>
                    <a:pt x="24" y="41"/>
                  </a:lnTo>
                  <a:lnTo>
                    <a:pt x="30" y="38"/>
                  </a:lnTo>
                  <a:lnTo>
                    <a:pt x="37" y="33"/>
                  </a:lnTo>
                  <a:lnTo>
                    <a:pt x="39" y="29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21"/>
                  </a:lnTo>
                  <a:lnTo>
                    <a:pt x="41" y="17"/>
                  </a:lnTo>
                  <a:lnTo>
                    <a:pt x="38" y="11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1" y="3"/>
                  </a:lnTo>
                  <a:lnTo>
                    <a:pt x="6" y="8"/>
                  </a:lnTo>
                  <a:lnTo>
                    <a:pt x="3" y="11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8" y="36"/>
                  </a:lnTo>
                  <a:lnTo>
                    <a:pt x="12" y="38"/>
                  </a:lnTo>
                  <a:lnTo>
                    <a:pt x="16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91" name="Freeform 1368"/>
            <p:cNvSpPr/>
            <p:nvPr/>
          </p:nvSpPr>
          <p:spPr bwMode="auto">
            <a:xfrm>
              <a:off x="8334297" y="2784787"/>
              <a:ext cx="41020" cy="40019"/>
            </a:xfrm>
            <a:custGeom>
              <a:avLst/>
              <a:gdLst>
                <a:gd name="T0" fmla="*/ 16 w 41"/>
                <a:gd name="T1" fmla="*/ 40 h 40"/>
                <a:gd name="T2" fmla="*/ 16 w 41"/>
                <a:gd name="T3" fmla="*/ 40 h 40"/>
                <a:gd name="T4" fmla="*/ 20 w 41"/>
                <a:gd name="T5" fmla="*/ 40 h 40"/>
                <a:gd name="T6" fmla="*/ 24 w 41"/>
                <a:gd name="T7" fmla="*/ 40 h 40"/>
                <a:gd name="T8" fmla="*/ 30 w 41"/>
                <a:gd name="T9" fmla="*/ 38 h 40"/>
                <a:gd name="T10" fmla="*/ 37 w 41"/>
                <a:gd name="T11" fmla="*/ 34 h 40"/>
                <a:gd name="T12" fmla="*/ 38 w 41"/>
                <a:gd name="T13" fmla="*/ 30 h 40"/>
                <a:gd name="T14" fmla="*/ 41 w 41"/>
                <a:gd name="T15" fmla="*/ 26 h 40"/>
                <a:gd name="T16" fmla="*/ 41 w 41"/>
                <a:gd name="T17" fmla="*/ 26 h 40"/>
                <a:gd name="T18" fmla="*/ 41 w 41"/>
                <a:gd name="T19" fmla="*/ 22 h 40"/>
                <a:gd name="T20" fmla="*/ 41 w 41"/>
                <a:gd name="T21" fmla="*/ 18 h 40"/>
                <a:gd name="T22" fmla="*/ 38 w 41"/>
                <a:gd name="T23" fmla="*/ 11 h 40"/>
                <a:gd name="T24" fmla="*/ 33 w 41"/>
                <a:gd name="T25" fmla="*/ 5 h 40"/>
                <a:gd name="T26" fmla="*/ 30 w 41"/>
                <a:gd name="T27" fmla="*/ 3 h 40"/>
                <a:gd name="T28" fmla="*/ 26 w 41"/>
                <a:gd name="T29" fmla="*/ 1 h 40"/>
                <a:gd name="T30" fmla="*/ 26 w 41"/>
                <a:gd name="T31" fmla="*/ 1 h 40"/>
                <a:gd name="T32" fmla="*/ 23 w 41"/>
                <a:gd name="T33" fmla="*/ 0 h 40"/>
                <a:gd name="T34" fmla="*/ 19 w 41"/>
                <a:gd name="T35" fmla="*/ 1 h 40"/>
                <a:gd name="T36" fmla="*/ 11 w 41"/>
                <a:gd name="T37" fmla="*/ 3 h 40"/>
                <a:gd name="T38" fmla="*/ 6 w 41"/>
                <a:gd name="T39" fmla="*/ 8 h 40"/>
                <a:gd name="T40" fmla="*/ 3 w 41"/>
                <a:gd name="T41" fmla="*/ 12 h 40"/>
                <a:gd name="T42" fmla="*/ 2 w 41"/>
                <a:gd name="T43" fmla="*/ 16 h 40"/>
                <a:gd name="T44" fmla="*/ 2 w 41"/>
                <a:gd name="T45" fmla="*/ 16 h 40"/>
                <a:gd name="T46" fmla="*/ 0 w 41"/>
                <a:gd name="T47" fmla="*/ 20 h 40"/>
                <a:gd name="T48" fmla="*/ 0 w 41"/>
                <a:gd name="T49" fmla="*/ 24 h 40"/>
                <a:gd name="T50" fmla="*/ 3 w 41"/>
                <a:gd name="T51" fmla="*/ 30 h 40"/>
                <a:gd name="T52" fmla="*/ 8 w 41"/>
                <a:gd name="T53" fmla="*/ 37 h 40"/>
                <a:gd name="T54" fmla="*/ 12 w 41"/>
                <a:gd name="T55" fmla="*/ 39 h 40"/>
                <a:gd name="T56" fmla="*/ 16 w 41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" h="40">
                  <a:moveTo>
                    <a:pt x="16" y="40"/>
                  </a:moveTo>
                  <a:lnTo>
                    <a:pt x="16" y="40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30" y="38"/>
                  </a:lnTo>
                  <a:lnTo>
                    <a:pt x="37" y="34"/>
                  </a:lnTo>
                  <a:lnTo>
                    <a:pt x="38" y="30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8" y="11"/>
                  </a:lnTo>
                  <a:lnTo>
                    <a:pt x="33" y="5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1" y="3"/>
                  </a:lnTo>
                  <a:lnTo>
                    <a:pt x="6" y="8"/>
                  </a:lnTo>
                  <a:lnTo>
                    <a:pt x="3" y="1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3" y="30"/>
                  </a:lnTo>
                  <a:lnTo>
                    <a:pt x="8" y="37"/>
                  </a:lnTo>
                  <a:lnTo>
                    <a:pt x="12" y="39"/>
                  </a:lnTo>
                  <a:lnTo>
                    <a:pt x="16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92" name="Freeform 1369"/>
            <p:cNvSpPr/>
            <p:nvPr/>
          </p:nvSpPr>
          <p:spPr bwMode="auto">
            <a:xfrm>
              <a:off x="8357309" y="2706749"/>
              <a:ext cx="40019" cy="40019"/>
            </a:xfrm>
            <a:custGeom>
              <a:avLst/>
              <a:gdLst>
                <a:gd name="T0" fmla="*/ 14 w 40"/>
                <a:gd name="T1" fmla="*/ 39 h 40"/>
                <a:gd name="T2" fmla="*/ 14 w 40"/>
                <a:gd name="T3" fmla="*/ 39 h 40"/>
                <a:gd name="T4" fmla="*/ 19 w 40"/>
                <a:gd name="T5" fmla="*/ 40 h 40"/>
                <a:gd name="T6" fmla="*/ 23 w 40"/>
                <a:gd name="T7" fmla="*/ 40 h 40"/>
                <a:gd name="T8" fmla="*/ 29 w 40"/>
                <a:gd name="T9" fmla="*/ 38 h 40"/>
                <a:gd name="T10" fmla="*/ 36 w 40"/>
                <a:gd name="T11" fmla="*/ 33 h 40"/>
                <a:gd name="T12" fmla="*/ 37 w 40"/>
                <a:gd name="T13" fmla="*/ 30 h 40"/>
                <a:gd name="T14" fmla="*/ 40 w 40"/>
                <a:gd name="T15" fmla="*/ 26 h 40"/>
                <a:gd name="T16" fmla="*/ 40 w 40"/>
                <a:gd name="T17" fmla="*/ 26 h 40"/>
                <a:gd name="T18" fmla="*/ 40 w 40"/>
                <a:gd name="T19" fmla="*/ 22 h 40"/>
                <a:gd name="T20" fmla="*/ 40 w 40"/>
                <a:gd name="T21" fmla="*/ 18 h 40"/>
                <a:gd name="T22" fmla="*/ 37 w 40"/>
                <a:gd name="T23" fmla="*/ 11 h 40"/>
                <a:gd name="T24" fmla="*/ 32 w 40"/>
                <a:gd name="T25" fmla="*/ 4 h 40"/>
                <a:gd name="T26" fmla="*/ 29 w 40"/>
                <a:gd name="T27" fmla="*/ 3 h 40"/>
                <a:gd name="T28" fmla="*/ 26 w 40"/>
                <a:gd name="T29" fmla="*/ 1 h 40"/>
                <a:gd name="T30" fmla="*/ 26 w 40"/>
                <a:gd name="T31" fmla="*/ 1 h 40"/>
                <a:gd name="T32" fmla="*/ 22 w 40"/>
                <a:gd name="T33" fmla="*/ 0 h 40"/>
                <a:gd name="T34" fmla="*/ 18 w 40"/>
                <a:gd name="T35" fmla="*/ 0 h 40"/>
                <a:gd name="T36" fmla="*/ 10 w 40"/>
                <a:gd name="T37" fmla="*/ 3 h 40"/>
                <a:gd name="T38" fmla="*/ 3 w 40"/>
                <a:gd name="T39" fmla="*/ 8 h 40"/>
                <a:gd name="T40" fmla="*/ 2 w 40"/>
                <a:gd name="T41" fmla="*/ 11 h 40"/>
                <a:gd name="T42" fmla="*/ 1 w 40"/>
                <a:gd name="T43" fmla="*/ 14 h 40"/>
                <a:gd name="T44" fmla="*/ 1 w 40"/>
                <a:gd name="T45" fmla="*/ 14 h 40"/>
                <a:gd name="T46" fmla="*/ 0 w 40"/>
                <a:gd name="T47" fmla="*/ 18 h 40"/>
                <a:gd name="T48" fmla="*/ 0 w 40"/>
                <a:gd name="T49" fmla="*/ 24 h 40"/>
                <a:gd name="T50" fmla="*/ 2 w 40"/>
                <a:gd name="T51" fmla="*/ 30 h 40"/>
                <a:gd name="T52" fmla="*/ 7 w 40"/>
                <a:gd name="T53" fmla="*/ 37 h 40"/>
                <a:gd name="T54" fmla="*/ 10 w 40"/>
                <a:gd name="T55" fmla="*/ 38 h 40"/>
                <a:gd name="T56" fmla="*/ 14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39"/>
                  </a:moveTo>
                  <a:lnTo>
                    <a:pt x="14" y="39"/>
                  </a:lnTo>
                  <a:lnTo>
                    <a:pt x="19" y="40"/>
                  </a:lnTo>
                  <a:lnTo>
                    <a:pt x="23" y="40"/>
                  </a:lnTo>
                  <a:lnTo>
                    <a:pt x="29" y="38"/>
                  </a:lnTo>
                  <a:lnTo>
                    <a:pt x="36" y="33"/>
                  </a:lnTo>
                  <a:lnTo>
                    <a:pt x="37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37" y="11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3" y="8"/>
                  </a:lnTo>
                  <a:lnTo>
                    <a:pt x="2" y="11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30"/>
                  </a:lnTo>
                  <a:lnTo>
                    <a:pt x="7" y="37"/>
                  </a:lnTo>
                  <a:lnTo>
                    <a:pt x="10" y="38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93" name="Freeform 1370"/>
            <p:cNvSpPr/>
            <p:nvPr/>
          </p:nvSpPr>
          <p:spPr bwMode="auto">
            <a:xfrm>
              <a:off x="8379319" y="2628711"/>
              <a:ext cx="40019" cy="40019"/>
            </a:xfrm>
            <a:custGeom>
              <a:avLst/>
              <a:gdLst>
                <a:gd name="T0" fmla="*/ 14 w 40"/>
                <a:gd name="T1" fmla="*/ 39 h 40"/>
                <a:gd name="T2" fmla="*/ 14 w 40"/>
                <a:gd name="T3" fmla="*/ 39 h 40"/>
                <a:gd name="T4" fmla="*/ 18 w 40"/>
                <a:gd name="T5" fmla="*/ 40 h 40"/>
                <a:gd name="T6" fmla="*/ 22 w 40"/>
                <a:gd name="T7" fmla="*/ 40 h 40"/>
                <a:gd name="T8" fmla="*/ 30 w 40"/>
                <a:gd name="T9" fmla="*/ 38 h 40"/>
                <a:gd name="T10" fmla="*/ 36 w 40"/>
                <a:gd name="T11" fmla="*/ 33 h 40"/>
                <a:gd name="T12" fmla="*/ 37 w 40"/>
                <a:gd name="T13" fmla="*/ 29 h 40"/>
                <a:gd name="T14" fmla="*/ 39 w 40"/>
                <a:gd name="T15" fmla="*/ 25 h 40"/>
                <a:gd name="T16" fmla="*/ 39 w 40"/>
                <a:gd name="T17" fmla="*/ 25 h 40"/>
                <a:gd name="T18" fmla="*/ 40 w 40"/>
                <a:gd name="T19" fmla="*/ 21 h 40"/>
                <a:gd name="T20" fmla="*/ 40 w 40"/>
                <a:gd name="T21" fmla="*/ 17 h 40"/>
                <a:gd name="T22" fmla="*/ 37 w 40"/>
                <a:gd name="T23" fmla="*/ 11 h 40"/>
                <a:gd name="T24" fmla="*/ 32 w 40"/>
                <a:gd name="T25" fmla="*/ 4 h 40"/>
                <a:gd name="T26" fmla="*/ 30 w 40"/>
                <a:gd name="T27" fmla="*/ 1 h 40"/>
                <a:gd name="T28" fmla="*/ 26 w 40"/>
                <a:gd name="T29" fmla="*/ 0 h 40"/>
                <a:gd name="T30" fmla="*/ 26 w 40"/>
                <a:gd name="T31" fmla="*/ 0 h 40"/>
                <a:gd name="T32" fmla="*/ 22 w 40"/>
                <a:gd name="T33" fmla="*/ 0 h 40"/>
                <a:gd name="T34" fmla="*/ 18 w 40"/>
                <a:gd name="T35" fmla="*/ 0 h 40"/>
                <a:gd name="T36" fmla="*/ 10 w 40"/>
                <a:gd name="T37" fmla="*/ 3 h 40"/>
                <a:gd name="T38" fmla="*/ 4 w 40"/>
                <a:gd name="T39" fmla="*/ 8 h 40"/>
                <a:gd name="T40" fmla="*/ 2 w 40"/>
                <a:gd name="T41" fmla="*/ 11 h 40"/>
                <a:gd name="T42" fmla="*/ 1 w 40"/>
                <a:gd name="T43" fmla="*/ 14 h 40"/>
                <a:gd name="T44" fmla="*/ 1 w 40"/>
                <a:gd name="T45" fmla="*/ 14 h 40"/>
                <a:gd name="T46" fmla="*/ 0 w 40"/>
                <a:gd name="T47" fmla="*/ 18 h 40"/>
                <a:gd name="T48" fmla="*/ 0 w 40"/>
                <a:gd name="T49" fmla="*/ 22 h 40"/>
                <a:gd name="T50" fmla="*/ 2 w 40"/>
                <a:gd name="T51" fmla="*/ 30 h 40"/>
                <a:gd name="T52" fmla="*/ 7 w 40"/>
                <a:gd name="T53" fmla="*/ 35 h 40"/>
                <a:gd name="T54" fmla="*/ 10 w 40"/>
                <a:gd name="T55" fmla="*/ 38 h 40"/>
                <a:gd name="T56" fmla="*/ 14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39"/>
                  </a:moveTo>
                  <a:lnTo>
                    <a:pt x="14" y="39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36" y="33"/>
                  </a:lnTo>
                  <a:lnTo>
                    <a:pt x="37" y="29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40" y="21"/>
                  </a:lnTo>
                  <a:lnTo>
                    <a:pt x="40" y="17"/>
                  </a:lnTo>
                  <a:lnTo>
                    <a:pt x="37" y="11"/>
                  </a:lnTo>
                  <a:lnTo>
                    <a:pt x="32" y="4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4" y="8"/>
                  </a:lnTo>
                  <a:lnTo>
                    <a:pt x="2" y="11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7" y="35"/>
                  </a:lnTo>
                  <a:lnTo>
                    <a:pt x="10" y="38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94" name="Freeform 1371"/>
            <p:cNvSpPr/>
            <p:nvPr/>
          </p:nvSpPr>
          <p:spPr bwMode="auto">
            <a:xfrm>
              <a:off x="8401330" y="2549673"/>
              <a:ext cx="40019" cy="40019"/>
            </a:xfrm>
            <a:custGeom>
              <a:avLst/>
              <a:gdLst>
                <a:gd name="T0" fmla="*/ 14 w 40"/>
                <a:gd name="T1" fmla="*/ 40 h 40"/>
                <a:gd name="T2" fmla="*/ 14 w 40"/>
                <a:gd name="T3" fmla="*/ 40 h 40"/>
                <a:gd name="T4" fmla="*/ 18 w 40"/>
                <a:gd name="T5" fmla="*/ 40 h 40"/>
                <a:gd name="T6" fmla="*/ 22 w 40"/>
                <a:gd name="T7" fmla="*/ 40 h 40"/>
                <a:gd name="T8" fmla="*/ 30 w 40"/>
                <a:gd name="T9" fmla="*/ 38 h 40"/>
                <a:gd name="T10" fmla="*/ 36 w 40"/>
                <a:gd name="T11" fmla="*/ 34 h 40"/>
                <a:gd name="T12" fmla="*/ 37 w 40"/>
                <a:gd name="T13" fmla="*/ 30 h 40"/>
                <a:gd name="T14" fmla="*/ 39 w 40"/>
                <a:gd name="T15" fmla="*/ 26 h 40"/>
                <a:gd name="T16" fmla="*/ 39 w 40"/>
                <a:gd name="T17" fmla="*/ 26 h 40"/>
                <a:gd name="T18" fmla="*/ 40 w 40"/>
                <a:gd name="T19" fmla="*/ 22 h 40"/>
                <a:gd name="T20" fmla="*/ 40 w 40"/>
                <a:gd name="T21" fmla="*/ 18 h 40"/>
                <a:gd name="T22" fmla="*/ 37 w 40"/>
                <a:gd name="T23" fmla="*/ 10 h 40"/>
                <a:gd name="T24" fmla="*/ 32 w 40"/>
                <a:gd name="T25" fmla="*/ 5 h 40"/>
                <a:gd name="T26" fmla="*/ 28 w 40"/>
                <a:gd name="T27" fmla="*/ 3 h 40"/>
                <a:gd name="T28" fmla="*/ 26 w 40"/>
                <a:gd name="T29" fmla="*/ 1 h 40"/>
                <a:gd name="T30" fmla="*/ 26 w 40"/>
                <a:gd name="T31" fmla="*/ 1 h 40"/>
                <a:gd name="T32" fmla="*/ 21 w 40"/>
                <a:gd name="T33" fmla="*/ 0 h 40"/>
                <a:gd name="T34" fmla="*/ 17 w 40"/>
                <a:gd name="T35" fmla="*/ 0 h 40"/>
                <a:gd name="T36" fmla="*/ 10 w 40"/>
                <a:gd name="T37" fmla="*/ 3 h 40"/>
                <a:gd name="T38" fmla="*/ 4 w 40"/>
                <a:gd name="T39" fmla="*/ 8 h 40"/>
                <a:gd name="T40" fmla="*/ 2 w 40"/>
                <a:gd name="T41" fmla="*/ 12 h 40"/>
                <a:gd name="T42" fmla="*/ 0 w 40"/>
                <a:gd name="T43" fmla="*/ 16 h 40"/>
                <a:gd name="T44" fmla="*/ 0 w 40"/>
                <a:gd name="T45" fmla="*/ 16 h 40"/>
                <a:gd name="T46" fmla="*/ 0 w 40"/>
                <a:gd name="T47" fmla="*/ 19 h 40"/>
                <a:gd name="T48" fmla="*/ 0 w 40"/>
                <a:gd name="T49" fmla="*/ 23 h 40"/>
                <a:gd name="T50" fmla="*/ 2 w 40"/>
                <a:gd name="T51" fmla="*/ 30 h 40"/>
                <a:gd name="T52" fmla="*/ 8 w 40"/>
                <a:gd name="T53" fmla="*/ 36 h 40"/>
                <a:gd name="T54" fmla="*/ 10 w 40"/>
                <a:gd name="T55" fmla="*/ 39 h 40"/>
                <a:gd name="T56" fmla="*/ 14 w 40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40"/>
                  </a:moveTo>
                  <a:lnTo>
                    <a:pt x="14" y="40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36" y="34"/>
                  </a:lnTo>
                  <a:lnTo>
                    <a:pt x="37" y="30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37" y="10"/>
                  </a:lnTo>
                  <a:lnTo>
                    <a:pt x="32" y="5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0" y="3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30"/>
                  </a:lnTo>
                  <a:lnTo>
                    <a:pt x="8" y="36"/>
                  </a:lnTo>
                  <a:lnTo>
                    <a:pt x="10" y="39"/>
                  </a:lnTo>
                  <a:lnTo>
                    <a:pt x="14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95" name="Freeform 1372"/>
            <p:cNvSpPr/>
            <p:nvPr/>
          </p:nvSpPr>
          <p:spPr bwMode="auto">
            <a:xfrm>
              <a:off x="8423340" y="2471635"/>
              <a:ext cx="40019" cy="40019"/>
            </a:xfrm>
            <a:custGeom>
              <a:avLst/>
              <a:gdLst>
                <a:gd name="T0" fmla="*/ 14 w 40"/>
                <a:gd name="T1" fmla="*/ 39 h 40"/>
                <a:gd name="T2" fmla="*/ 14 w 40"/>
                <a:gd name="T3" fmla="*/ 39 h 40"/>
                <a:gd name="T4" fmla="*/ 18 w 40"/>
                <a:gd name="T5" fmla="*/ 40 h 40"/>
                <a:gd name="T6" fmla="*/ 22 w 40"/>
                <a:gd name="T7" fmla="*/ 40 h 40"/>
                <a:gd name="T8" fmla="*/ 30 w 40"/>
                <a:gd name="T9" fmla="*/ 38 h 40"/>
                <a:gd name="T10" fmla="*/ 35 w 40"/>
                <a:gd name="T11" fmla="*/ 32 h 40"/>
                <a:gd name="T12" fmla="*/ 37 w 40"/>
                <a:gd name="T13" fmla="*/ 30 h 40"/>
                <a:gd name="T14" fmla="*/ 39 w 40"/>
                <a:gd name="T15" fmla="*/ 26 h 40"/>
                <a:gd name="T16" fmla="*/ 39 w 40"/>
                <a:gd name="T17" fmla="*/ 26 h 40"/>
                <a:gd name="T18" fmla="*/ 40 w 40"/>
                <a:gd name="T19" fmla="*/ 22 h 40"/>
                <a:gd name="T20" fmla="*/ 40 w 40"/>
                <a:gd name="T21" fmla="*/ 18 h 40"/>
                <a:gd name="T22" fmla="*/ 37 w 40"/>
                <a:gd name="T23" fmla="*/ 10 h 40"/>
                <a:gd name="T24" fmla="*/ 32 w 40"/>
                <a:gd name="T25" fmla="*/ 4 h 40"/>
                <a:gd name="T26" fmla="*/ 28 w 40"/>
                <a:gd name="T27" fmla="*/ 3 h 40"/>
                <a:gd name="T28" fmla="*/ 24 w 40"/>
                <a:gd name="T29" fmla="*/ 1 h 40"/>
                <a:gd name="T30" fmla="*/ 24 w 40"/>
                <a:gd name="T31" fmla="*/ 1 h 40"/>
                <a:gd name="T32" fmla="*/ 21 w 40"/>
                <a:gd name="T33" fmla="*/ 0 h 40"/>
                <a:gd name="T34" fmla="*/ 17 w 40"/>
                <a:gd name="T35" fmla="*/ 0 h 40"/>
                <a:gd name="T36" fmla="*/ 10 w 40"/>
                <a:gd name="T37" fmla="*/ 3 h 40"/>
                <a:gd name="T38" fmla="*/ 4 w 40"/>
                <a:gd name="T39" fmla="*/ 8 h 40"/>
                <a:gd name="T40" fmla="*/ 1 w 40"/>
                <a:gd name="T41" fmla="*/ 10 h 40"/>
                <a:gd name="T42" fmla="*/ 0 w 40"/>
                <a:gd name="T43" fmla="*/ 14 h 40"/>
                <a:gd name="T44" fmla="*/ 0 w 40"/>
                <a:gd name="T45" fmla="*/ 14 h 40"/>
                <a:gd name="T46" fmla="*/ 0 w 40"/>
                <a:gd name="T47" fmla="*/ 18 h 40"/>
                <a:gd name="T48" fmla="*/ 0 w 40"/>
                <a:gd name="T49" fmla="*/ 22 h 40"/>
                <a:gd name="T50" fmla="*/ 2 w 40"/>
                <a:gd name="T51" fmla="*/ 30 h 40"/>
                <a:gd name="T52" fmla="*/ 8 w 40"/>
                <a:gd name="T53" fmla="*/ 36 h 40"/>
                <a:gd name="T54" fmla="*/ 10 w 40"/>
                <a:gd name="T55" fmla="*/ 38 h 40"/>
                <a:gd name="T56" fmla="*/ 14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39"/>
                  </a:moveTo>
                  <a:lnTo>
                    <a:pt x="14" y="39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35" y="32"/>
                  </a:lnTo>
                  <a:lnTo>
                    <a:pt x="37" y="30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37" y="10"/>
                  </a:lnTo>
                  <a:lnTo>
                    <a:pt x="32" y="4"/>
                  </a:lnTo>
                  <a:lnTo>
                    <a:pt x="28" y="3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0" y="3"/>
                  </a:lnTo>
                  <a:lnTo>
                    <a:pt x="4" y="8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96" name="Freeform 1373"/>
            <p:cNvSpPr/>
            <p:nvPr/>
          </p:nvSpPr>
          <p:spPr bwMode="auto">
            <a:xfrm>
              <a:off x="8445351" y="2393598"/>
              <a:ext cx="40019" cy="40019"/>
            </a:xfrm>
            <a:custGeom>
              <a:avLst/>
              <a:gdLst>
                <a:gd name="T0" fmla="*/ 14 w 40"/>
                <a:gd name="T1" fmla="*/ 39 h 40"/>
                <a:gd name="T2" fmla="*/ 14 w 40"/>
                <a:gd name="T3" fmla="*/ 39 h 40"/>
                <a:gd name="T4" fmla="*/ 18 w 40"/>
                <a:gd name="T5" fmla="*/ 40 h 40"/>
                <a:gd name="T6" fmla="*/ 22 w 40"/>
                <a:gd name="T7" fmla="*/ 40 h 40"/>
                <a:gd name="T8" fmla="*/ 30 w 40"/>
                <a:gd name="T9" fmla="*/ 38 h 40"/>
                <a:gd name="T10" fmla="*/ 35 w 40"/>
                <a:gd name="T11" fmla="*/ 32 h 40"/>
                <a:gd name="T12" fmla="*/ 38 w 40"/>
                <a:gd name="T13" fmla="*/ 29 h 40"/>
                <a:gd name="T14" fmla="*/ 39 w 40"/>
                <a:gd name="T15" fmla="*/ 25 h 40"/>
                <a:gd name="T16" fmla="*/ 39 w 40"/>
                <a:gd name="T17" fmla="*/ 25 h 40"/>
                <a:gd name="T18" fmla="*/ 40 w 40"/>
                <a:gd name="T19" fmla="*/ 21 h 40"/>
                <a:gd name="T20" fmla="*/ 40 w 40"/>
                <a:gd name="T21" fmla="*/ 17 h 40"/>
                <a:gd name="T22" fmla="*/ 38 w 40"/>
                <a:gd name="T23" fmla="*/ 10 h 40"/>
                <a:gd name="T24" fmla="*/ 32 w 40"/>
                <a:gd name="T25" fmla="*/ 4 h 40"/>
                <a:gd name="T26" fmla="*/ 28 w 40"/>
                <a:gd name="T27" fmla="*/ 1 h 40"/>
                <a:gd name="T28" fmla="*/ 25 w 40"/>
                <a:gd name="T29" fmla="*/ 0 h 40"/>
                <a:gd name="T30" fmla="*/ 25 w 40"/>
                <a:gd name="T31" fmla="*/ 0 h 40"/>
                <a:gd name="T32" fmla="*/ 21 w 40"/>
                <a:gd name="T33" fmla="*/ 0 h 40"/>
                <a:gd name="T34" fmla="*/ 17 w 40"/>
                <a:gd name="T35" fmla="*/ 0 h 40"/>
                <a:gd name="T36" fmla="*/ 10 w 40"/>
                <a:gd name="T37" fmla="*/ 3 h 40"/>
                <a:gd name="T38" fmla="*/ 4 w 40"/>
                <a:gd name="T39" fmla="*/ 6 h 40"/>
                <a:gd name="T40" fmla="*/ 1 w 40"/>
                <a:gd name="T41" fmla="*/ 10 h 40"/>
                <a:gd name="T42" fmla="*/ 0 w 40"/>
                <a:gd name="T43" fmla="*/ 14 h 40"/>
                <a:gd name="T44" fmla="*/ 0 w 40"/>
                <a:gd name="T45" fmla="*/ 14 h 40"/>
                <a:gd name="T46" fmla="*/ 0 w 40"/>
                <a:gd name="T47" fmla="*/ 18 h 40"/>
                <a:gd name="T48" fmla="*/ 0 w 40"/>
                <a:gd name="T49" fmla="*/ 22 h 40"/>
                <a:gd name="T50" fmla="*/ 2 w 40"/>
                <a:gd name="T51" fmla="*/ 30 h 40"/>
                <a:gd name="T52" fmla="*/ 8 w 40"/>
                <a:gd name="T53" fmla="*/ 35 h 40"/>
                <a:gd name="T54" fmla="*/ 10 w 40"/>
                <a:gd name="T55" fmla="*/ 38 h 40"/>
                <a:gd name="T56" fmla="*/ 14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39"/>
                  </a:moveTo>
                  <a:lnTo>
                    <a:pt x="14" y="39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35" y="32"/>
                  </a:lnTo>
                  <a:lnTo>
                    <a:pt x="38" y="29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40" y="21"/>
                  </a:lnTo>
                  <a:lnTo>
                    <a:pt x="40" y="17"/>
                  </a:lnTo>
                  <a:lnTo>
                    <a:pt x="38" y="10"/>
                  </a:lnTo>
                  <a:lnTo>
                    <a:pt x="32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0" y="3"/>
                  </a:lnTo>
                  <a:lnTo>
                    <a:pt x="4" y="6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8" y="35"/>
                  </a:lnTo>
                  <a:lnTo>
                    <a:pt x="10" y="38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97" name="Freeform 1374"/>
            <p:cNvSpPr/>
            <p:nvPr/>
          </p:nvSpPr>
          <p:spPr bwMode="auto">
            <a:xfrm>
              <a:off x="8467362" y="2314560"/>
              <a:ext cx="40019" cy="40019"/>
            </a:xfrm>
            <a:custGeom>
              <a:avLst/>
              <a:gdLst>
                <a:gd name="T0" fmla="*/ 14 w 40"/>
                <a:gd name="T1" fmla="*/ 40 h 40"/>
                <a:gd name="T2" fmla="*/ 14 w 40"/>
                <a:gd name="T3" fmla="*/ 40 h 40"/>
                <a:gd name="T4" fmla="*/ 18 w 40"/>
                <a:gd name="T5" fmla="*/ 40 h 40"/>
                <a:gd name="T6" fmla="*/ 22 w 40"/>
                <a:gd name="T7" fmla="*/ 40 h 40"/>
                <a:gd name="T8" fmla="*/ 30 w 40"/>
                <a:gd name="T9" fmla="*/ 37 h 40"/>
                <a:gd name="T10" fmla="*/ 35 w 40"/>
                <a:gd name="T11" fmla="*/ 32 h 40"/>
                <a:gd name="T12" fmla="*/ 38 w 40"/>
                <a:gd name="T13" fmla="*/ 30 h 40"/>
                <a:gd name="T14" fmla="*/ 39 w 40"/>
                <a:gd name="T15" fmla="*/ 26 h 40"/>
                <a:gd name="T16" fmla="*/ 39 w 40"/>
                <a:gd name="T17" fmla="*/ 26 h 40"/>
                <a:gd name="T18" fmla="*/ 40 w 40"/>
                <a:gd name="T19" fmla="*/ 22 h 40"/>
                <a:gd name="T20" fmla="*/ 39 w 40"/>
                <a:gd name="T21" fmla="*/ 18 h 40"/>
                <a:gd name="T22" fmla="*/ 38 w 40"/>
                <a:gd name="T23" fmla="*/ 10 h 40"/>
                <a:gd name="T24" fmla="*/ 32 w 40"/>
                <a:gd name="T25" fmla="*/ 5 h 40"/>
                <a:gd name="T26" fmla="*/ 29 w 40"/>
                <a:gd name="T27" fmla="*/ 2 h 40"/>
                <a:gd name="T28" fmla="*/ 25 w 40"/>
                <a:gd name="T29" fmla="*/ 1 h 40"/>
                <a:gd name="T30" fmla="*/ 25 w 40"/>
                <a:gd name="T31" fmla="*/ 1 h 40"/>
                <a:gd name="T32" fmla="*/ 21 w 40"/>
                <a:gd name="T33" fmla="*/ 0 h 40"/>
                <a:gd name="T34" fmla="*/ 17 w 40"/>
                <a:gd name="T35" fmla="*/ 0 h 40"/>
                <a:gd name="T36" fmla="*/ 9 w 40"/>
                <a:gd name="T37" fmla="*/ 2 h 40"/>
                <a:gd name="T38" fmla="*/ 4 w 40"/>
                <a:gd name="T39" fmla="*/ 7 h 40"/>
                <a:gd name="T40" fmla="*/ 1 w 40"/>
                <a:gd name="T41" fmla="*/ 11 h 40"/>
                <a:gd name="T42" fmla="*/ 0 w 40"/>
                <a:gd name="T43" fmla="*/ 15 h 40"/>
                <a:gd name="T44" fmla="*/ 0 w 40"/>
                <a:gd name="T45" fmla="*/ 15 h 40"/>
                <a:gd name="T46" fmla="*/ 0 w 40"/>
                <a:gd name="T47" fmla="*/ 19 h 40"/>
                <a:gd name="T48" fmla="*/ 0 w 40"/>
                <a:gd name="T49" fmla="*/ 23 h 40"/>
                <a:gd name="T50" fmla="*/ 3 w 40"/>
                <a:gd name="T51" fmla="*/ 30 h 40"/>
                <a:gd name="T52" fmla="*/ 6 w 40"/>
                <a:gd name="T53" fmla="*/ 36 h 40"/>
                <a:gd name="T54" fmla="*/ 10 w 40"/>
                <a:gd name="T55" fmla="*/ 39 h 40"/>
                <a:gd name="T56" fmla="*/ 14 w 40"/>
                <a:gd name="T5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4" y="40"/>
                  </a:moveTo>
                  <a:lnTo>
                    <a:pt x="14" y="40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30" y="37"/>
                  </a:lnTo>
                  <a:lnTo>
                    <a:pt x="35" y="32"/>
                  </a:lnTo>
                  <a:lnTo>
                    <a:pt x="38" y="30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40" y="22"/>
                  </a:lnTo>
                  <a:lnTo>
                    <a:pt x="39" y="18"/>
                  </a:lnTo>
                  <a:lnTo>
                    <a:pt x="38" y="10"/>
                  </a:lnTo>
                  <a:lnTo>
                    <a:pt x="32" y="5"/>
                  </a:lnTo>
                  <a:lnTo>
                    <a:pt x="29" y="2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9" y="2"/>
                  </a:lnTo>
                  <a:lnTo>
                    <a:pt x="4" y="7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6" y="36"/>
                  </a:lnTo>
                  <a:lnTo>
                    <a:pt x="10" y="39"/>
                  </a:lnTo>
                  <a:lnTo>
                    <a:pt x="14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98" name="Freeform 1375"/>
            <p:cNvSpPr/>
            <p:nvPr/>
          </p:nvSpPr>
          <p:spPr bwMode="auto">
            <a:xfrm>
              <a:off x="8489372" y="2236522"/>
              <a:ext cx="39019" cy="40019"/>
            </a:xfrm>
            <a:custGeom>
              <a:avLst/>
              <a:gdLst>
                <a:gd name="T0" fmla="*/ 14 w 39"/>
                <a:gd name="T1" fmla="*/ 39 h 40"/>
                <a:gd name="T2" fmla="*/ 14 w 39"/>
                <a:gd name="T3" fmla="*/ 39 h 40"/>
                <a:gd name="T4" fmla="*/ 18 w 39"/>
                <a:gd name="T5" fmla="*/ 40 h 40"/>
                <a:gd name="T6" fmla="*/ 22 w 39"/>
                <a:gd name="T7" fmla="*/ 40 h 40"/>
                <a:gd name="T8" fmla="*/ 30 w 39"/>
                <a:gd name="T9" fmla="*/ 37 h 40"/>
                <a:gd name="T10" fmla="*/ 35 w 39"/>
                <a:gd name="T11" fmla="*/ 32 h 40"/>
                <a:gd name="T12" fmla="*/ 38 w 39"/>
                <a:gd name="T13" fmla="*/ 30 h 40"/>
                <a:gd name="T14" fmla="*/ 39 w 39"/>
                <a:gd name="T15" fmla="*/ 26 h 40"/>
                <a:gd name="T16" fmla="*/ 39 w 39"/>
                <a:gd name="T17" fmla="*/ 26 h 40"/>
                <a:gd name="T18" fmla="*/ 39 w 39"/>
                <a:gd name="T19" fmla="*/ 22 h 40"/>
                <a:gd name="T20" fmla="*/ 39 w 39"/>
                <a:gd name="T21" fmla="*/ 18 h 40"/>
                <a:gd name="T22" fmla="*/ 36 w 39"/>
                <a:gd name="T23" fmla="*/ 10 h 40"/>
                <a:gd name="T24" fmla="*/ 33 w 39"/>
                <a:gd name="T25" fmla="*/ 4 h 40"/>
                <a:gd name="T26" fmla="*/ 29 w 39"/>
                <a:gd name="T27" fmla="*/ 2 h 40"/>
                <a:gd name="T28" fmla="*/ 25 w 39"/>
                <a:gd name="T29" fmla="*/ 1 h 40"/>
                <a:gd name="T30" fmla="*/ 25 w 39"/>
                <a:gd name="T31" fmla="*/ 1 h 40"/>
                <a:gd name="T32" fmla="*/ 21 w 39"/>
                <a:gd name="T33" fmla="*/ 0 h 40"/>
                <a:gd name="T34" fmla="*/ 17 w 39"/>
                <a:gd name="T35" fmla="*/ 0 h 40"/>
                <a:gd name="T36" fmla="*/ 9 w 39"/>
                <a:gd name="T37" fmla="*/ 2 h 40"/>
                <a:gd name="T38" fmla="*/ 4 w 39"/>
                <a:gd name="T39" fmla="*/ 7 h 40"/>
                <a:gd name="T40" fmla="*/ 1 w 39"/>
                <a:gd name="T41" fmla="*/ 10 h 40"/>
                <a:gd name="T42" fmla="*/ 0 w 39"/>
                <a:gd name="T43" fmla="*/ 14 h 40"/>
                <a:gd name="T44" fmla="*/ 0 w 39"/>
                <a:gd name="T45" fmla="*/ 14 h 40"/>
                <a:gd name="T46" fmla="*/ 0 w 39"/>
                <a:gd name="T47" fmla="*/ 18 h 40"/>
                <a:gd name="T48" fmla="*/ 0 w 39"/>
                <a:gd name="T49" fmla="*/ 22 h 40"/>
                <a:gd name="T50" fmla="*/ 1 w 39"/>
                <a:gd name="T51" fmla="*/ 30 h 40"/>
                <a:gd name="T52" fmla="*/ 7 w 39"/>
                <a:gd name="T53" fmla="*/ 36 h 40"/>
                <a:gd name="T54" fmla="*/ 10 w 39"/>
                <a:gd name="T55" fmla="*/ 37 h 40"/>
                <a:gd name="T56" fmla="*/ 14 w 39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40">
                  <a:moveTo>
                    <a:pt x="14" y="39"/>
                  </a:moveTo>
                  <a:lnTo>
                    <a:pt x="14" y="39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30" y="37"/>
                  </a:lnTo>
                  <a:lnTo>
                    <a:pt x="35" y="32"/>
                  </a:lnTo>
                  <a:lnTo>
                    <a:pt x="38" y="30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2"/>
                  </a:lnTo>
                  <a:lnTo>
                    <a:pt x="39" y="18"/>
                  </a:lnTo>
                  <a:lnTo>
                    <a:pt x="36" y="10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9" y="2"/>
                  </a:lnTo>
                  <a:lnTo>
                    <a:pt x="4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7" y="36"/>
                  </a:lnTo>
                  <a:lnTo>
                    <a:pt x="10" y="37"/>
                  </a:lnTo>
                  <a:lnTo>
                    <a:pt x="1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99" name="Freeform 1376"/>
            <p:cNvSpPr/>
            <p:nvPr/>
          </p:nvSpPr>
          <p:spPr bwMode="auto">
            <a:xfrm>
              <a:off x="8510382" y="2158485"/>
              <a:ext cx="40019" cy="40019"/>
            </a:xfrm>
            <a:custGeom>
              <a:avLst/>
              <a:gdLst>
                <a:gd name="T0" fmla="*/ 15 w 40"/>
                <a:gd name="T1" fmla="*/ 39 h 40"/>
                <a:gd name="T2" fmla="*/ 15 w 40"/>
                <a:gd name="T3" fmla="*/ 39 h 40"/>
                <a:gd name="T4" fmla="*/ 19 w 40"/>
                <a:gd name="T5" fmla="*/ 40 h 40"/>
                <a:gd name="T6" fmla="*/ 23 w 40"/>
                <a:gd name="T7" fmla="*/ 40 h 40"/>
                <a:gd name="T8" fmla="*/ 30 w 40"/>
                <a:gd name="T9" fmla="*/ 37 h 40"/>
                <a:gd name="T10" fmla="*/ 36 w 40"/>
                <a:gd name="T11" fmla="*/ 32 h 40"/>
                <a:gd name="T12" fmla="*/ 39 w 40"/>
                <a:gd name="T13" fmla="*/ 28 h 40"/>
                <a:gd name="T14" fmla="*/ 40 w 40"/>
                <a:gd name="T15" fmla="*/ 24 h 40"/>
                <a:gd name="T16" fmla="*/ 40 w 40"/>
                <a:gd name="T17" fmla="*/ 24 h 40"/>
                <a:gd name="T18" fmla="*/ 40 w 40"/>
                <a:gd name="T19" fmla="*/ 21 h 40"/>
                <a:gd name="T20" fmla="*/ 40 w 40"/>
                <a:gd name="T21" fmla="*/ 17 h 40"/>
                <a:gd name="T22" fmla="*/ 38 w 40"/>
                <a:gd name="T23" fmla="*/ 10 h 40"/>
                <a:gd name="T24" fmla="*/ 34 w 40"/>
                <a:gd name="T25" fmla="*/ 4 h 40"/>
                <a:gd name="T26" fmla="*/ 30 w 40"/>
                <a:gd name="T27" fmla="*/ 1 h 40"/>
                <a:gd name="T28" fmla="*/ 26 w 40"/>
                <a:gd name="T29" fmla="*/ 0 h 40"/>
                <a:gd name="T30" fmla="*/ 26 w 40"/>
                <a:gd name="T31" fmla="*/ 0 h 40"/>
                <a:gd name="T32" fmla="*/ 22 w 40"/>
                <a:gd name="T33" fmla="*/ 0 h 40"/>
                <a:gd name="T34" fmla="*/ 18 w 40"/>
                <a:gd name="T35" fmla="*/ 0 h 40"/>
                <a:gd name="T36" fmla="*/ 10 w 40"/>
                <a:gd name="T37" fmla="*/ 2 h 40"/>
                <a:gd name="T38" fmla="*/ 5 w 40"/>
                <a:gd name="T39" fmla="*/ 6 h 40"/>
                <a:gd name="T40" fmla="*/ 2 w 40"/>
                <a:gd name="T41" fmla="*/ 10 h 40"/>
                <a:gd name="T42" fmla="*/ 1 w 40"/>
                <a:gd name="T43" fmla="*/ 14 h 40"/>
                <a:gd name="T44" fmla="*/ 1 w 40"/>
                <a:gd name="T45" fmla="*/ 14 h 40"/>
                <a:gd name="T46" fmla="*/ 0 w 40"/>
                <a:gd name="T47" fmla="*/ 18 h 40"/>
                <a:gd name="T48" fmla="*/ 0 w 40"/>
                <a:gd name="T49" fmla="*/ 22 h 40"/>
                <a:gd name="T50" fmla="*/ 2 w 40"/>
                <a:gd name="T51" fmla="*/ 30 h 40"/>
                <a:gd name="T52" fmla="*/ 8 w 40"/>
                <a:gd name="T53" fmla="*/ 35 h 40"/>
                <a:gd name="T54" fmla="*/ 12 w 40"/>
                <a:gd name="T55" fmla="*/ 37 h 40"/>
                <a:gd name="T56" fmla="*/ 15 w 40"/>
                <a:gd name="T5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40">
                  <a:moveTo>
                    <a:pt x="15" y="39"/>
                  </a:moveTo>
                  <a:lnTo>
                    <a:pt x="15" y="39"/>
                  </a:lnTo>
                  <a:lnTo>
                    <a:pt x="19" y="40"/>
                  </a:lnTo>
                  <a:lnTo>
                    <a:pt x="23" y="40"/>
                  </a:lnTo>
                  <a:lnTo>
                    <a:pt x="30" y="37"/>
                  </a:lnTo>
                  <a:lnTo>
                    <a:pt x="36" y="32"/>
                  </a:lnTo>
                  <a:lnTo>
                    <a:pt x="39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1"/>
                  </a:lnTo>
                  <a:lnTo>
                    <a:pt x="40" y="17"/>
                  </a:lnTo>
                  <a:lnTo>
                    <a:pt x="38" y="10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5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00" name="Freeform 1377"/>
            <p:cNvSpPr/>
            <p:nvPr/>
          </p:nvSpPr>
          <p:spPr bwMode="auto">
            <a:xfrm>
              <a:off x="8409334" y="2132472"/>
              <a:ext cx="137066" cy="61030"/>
            </a:xfrm>
            <a:custGeom>
              <a:avLst/>
              <a:gdLst>
                <a:gd name="T0" fmla="*/ 136 w 137"/>
                <a:gd name="T1" fmla="*/ 49 h 61"/>
                <a:gd name="T2" fmla="*/ 136 w 137"/>
                <a:gd name="T3" fmla="*/ 49 h 61"/>
                <a:gd name="T4" fmla="*/ 133 w 137"/>
                <a:gd name="T5" fmla="*/ 54 h 61"/>
                <a:gd name="T6" fmla="*/ 128 w 137"/>
                <a:gd name="T7" fmla="*/ 58 h 61"/>
                <a:gd name="T8" fmla="*/ 123 w 137"/>
                <a:gd name="T9" fmla="*/ 61 h 61"/>
                <a:gd name="T10" fmla="*/ 116 w 137"/>
                <a:gd name="T11" fmla="*/ 60 h 61"/>
                <a:gd name="T12" fmla="*/ 11 w 137"/>
                <a:gd name="T13" fmla="*/ 31 h 61"/>
                <a:gd name="T14" fmla="*/ 11 w 137"/>
                <a:gd name="T15" fmla="*/ 31 h 61"/>
                <a:gd name="T16" fmla="*/ 5 w 137"/>
                <a:gd name="T17" fmla="*/ 27 h 61"/>
                <a:gd name="T18" fmla="*/ 1 w 137"/>
                <a:gd name="T19" fmla="*/ 23 h 61"/>
                <a:gd name="T20" fmla="*/ 0 w 137"/>
                <a:gd name="T21" fmla="*/ 17 h 61"/>
                <a:gd name="T22" fmla="*/ 0 w 137"/>
                <a:gd name="T23" fmla="*/ 11 h 61"/>
                <a:gd name="T24" fmla="*/ 0 w 137"/>
                <a:gd name="T25" fmla="*/ 11 h 61"/>
                <a:gd name="T26" fmla="*/ 3 w 137"/>
                <a:gd name="T27" fmla="*/ 5 h 61"/>
                <a:gd name="T28" fmla="*/ 7 w 137"/>
                <a:gd name="T29" fmla="*/ 1 h 61"/>
                <a:gd name="T30" fmla="*/ 13 w 137"/>
                <a:gd name="T31" fmla="*/ 0 h 61"/>
                <a:gd name="T32" fmla="*/ 19 w 137"/>
                <a:gd name="T33" fmla="*/ 0 h 61"/>
                <a:gd name="T34" fmla="*/ 126 w 137"/>
                <a:gd name="T35" fmla="*/ 30 h 61"/>
                <a:gd name="T36" fmla="*/ 126 w 137"/>
                <a:gd name="T37" fmla="*/ 30 h 61"/>
                <a:gd name="T38" fmla="*/ 131 w 137"/>
                <a:gd name="T39" fmla="*/ 32 h 61"/>
                <a:gd name="T40" fmla="*/ 135 w 137"/>
                <a:gd name="T41" fmla="*/ 37 h 61"/>
                <a:gd name="T42" fmla="*/ 137 w 137"/>
                <a:gd name="T43" fmla="*/ 43 h 61"/>
                <a:gd name="T44" fmla="*/ 136 w 137"/>
                <a:gd name="T45" fmla="*/ 49 h 61"/>
                <a:gd name="T46" fmla="*/ 136 w 137"/>
                <a:gd name="T47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7" h="61">
                  <a:moveTo>
                    <a:pt x="136" y="49"/>
                  </a:moveTo>
                  <a:lnTo>
                    <a:pt x="136" y="49"/>
                  </a:lnTo>
                  <a:lnTo>
                    <a:pt x="133" y="54"/>
                  </a:lnTo>
                  <a:lnTo>
                    <a:pt x="128" y="58"/>
                  </a:lnTo>
                  <a:lnTo>
                    <a:pt x="123" y="61"/>
                  </a:lnTo>
                  <a:lnTo>
                    <a:pt x="116" y="60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5" y="27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5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31" y="32"/>
                  </a:lnTo>
                  <a:lnTo>
                    <a:pt x="135" y="37"/>
                  </a:lnTo>
                  <a:lnTo>
                    <a:pt x="137" y="43"/>
                  </a:lnTo>
                  <a:lnTo>
                    <a:pt x="136" y="49"/>
                  </a:lnTo>
                  <a:lnTo>
                    <a:pt x="136" y="49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01" name="Freeform 1378"/>
            <p:cNvSpPr/>
            <p:nvPr/>
          </p:nvSpPr>
          <p:spPr bwMode="auto">
            <a:xfrm>
              <a:off x="8429343" y="2136474"/>
              <a:ext cx="108052" cy="50024"/>
            </a:xfrm>
            <a:custGeom>
              <a:avLst/>
              <a:gdLst>
                <a:gd name="T0" fmla="*/ 106 w 108"/>
                <a:gd name="T1" fmla="*/ 26 h 50"/>
                <a:gd name="T2" fmla="*/ 9 w 108"/>
                <a:gd name="T3" fmla="*/ 0 h 50"/>
                <a:gd name="T4" fmla="*/ 9 w 108"/>
                <a:gd name="T5" fmla="*/ 0 h 50"/>
                <a:gd name="T6" fmla="*/ 4 w 108"/>
                <a:gd name="T7" fmla="*/ 4 h 50"/>
                <a:gd name="T8" fmla="*/ 2 w 108"/>
                <a:gd name="T9" fmla="*/ 9 h 50"/>
                <a:gd name="T10" fmla="*/ 2 w 108"/>
                <a:gd name="T11" fmla="*/ 9 h 50"/>
                <a:gd name="T12" fmla="*/ 0 w 108"/>
                <a:gd name="T13" fmla="*/ 15 h 50"/>
                <a:gd name="T14" fmla="*/ 3 w 108"/>
                <a:gd name="T15" fmla="*/ 20 h 50"/>
                <a:gd name="T16" fmla="*/ 7 w 108"/>
                <a:gd name="T17" fmla="*/ 26 h 50"/>
                <a:gd name="T18" fmla="*/ 12 w 108"/>
                <a:gd name="T19" fmla="*/ 28 h 50"/>
                <a:gd name="T20" fmla="*/ 87 w 108"/>
                <a:gd name="T21" fmla="*/ 49 h 50"/>
                <a:gd name="T22" fmla="*/ 87 w 108"/>
                <a:gd name="T23" fmla="*/ 49 h 50"/>
                <a:gd name="T24" fmla="*/ 94 w 108"/>
                <a:gd name="T25" fmla="*/ 50 h 50"/>
                <a:gd name="T26" fmla="*/ 100 w 108"/>
                <a:gd name="T27" fmla="*/ 48 h 50"/>
                <a:gd name="T28" fmla="*/ 104 w 108"/>
                <a:gd name="T29" fmla="*/ 44 h 50"/>
                <a:gd name="T30" fmla="*/ 107 w 108"/>
                <a:gd name="T31" fmla="*/ 39 h 50"/>
                <a:gd name="T32" fmla="*/ 107 w 108"/>
                <a:gd name="T33" fmla="*/ 39 h 50"/>
                <a:gd name="T34" fmla="*/ 108 w 108"/>
                <a:gd name="T35" fmla="*/ 32 h 50"/>
                <a:gd name="T36" fmla="*/ 106 w 108"/>
                <a:gd name="T37" fmla="*/ 26 h 50"/>
                <a:gd name="T38" fmla="*/ 106 w 108"/>
                <a:gd name="T39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50">
                  <a:moveTo>
                    <a:pt x="106" y="26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15"/>
                  </a:lnTo>
                  <a:lnTo>
                    <a:pt x="3" y="20"/>
                  </a:lnTo>
                  <a:lnTo>
                    <a:pt x="7" y="26"/>
                  </a:lnTo>
                  <a:lnTo>
                    <a:pt x="12" y="28"/>
                  </a:lnTo>
                  <a:lnTo>
                    <a:pt x="87" y="49"/>
                  </a:lnTo>
                  <a:lnTo>
                    <a:pt x="87" y="49"/>
                  </a:lnTo>
                  <a:lnTo>
                    <a:pt x="94" y="50"/>
                  </a:lnTo>
                  <a:lnTo>
                    <a:pt x="100" y="48"/>
                  </a:lnTo>
                  <a:lnTo>
                    <a:pt x="104" y="44"/>
                  </a:lnTo>
                  <a:lnTo>
                    <a:pt x="107" y="39"/>
                  </a:lnTo>
                  <a:lnTo>
                    <a:pt x="107" y="39"/>
                  </a:lnTo>
                  <a:lnTo>
                    <a:pt x="108" y="32"/>
                  </a:lnTo>
                  <a:lnTo>
                    <a:pt x="106" y="26"/>
                  </a:lnTo>
                  <a:lnTo>
                    <a:pt x="106" y="26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02" name="Freeform 1379"/>
            <p:cNvSpPr/>
            <p:nvPr/>
          </p:nvSpPr>
          <p:spPr bwMode="auto">
            <a:xfrm>
              <a:off x="8419338" y="2132472"/>
              <a:ext cx="28014" cy="34016"/>
            </a:xfrm>
            <a:custGeom>
              <a:avLst/>
              <a:gdLst>
                <a:gd name="T0" fmla="*/ 25 w 28"/>
                <a:gd name="T1" fmla="*/ 13 h 34"/>
                <a:gd name="T2" fmla="*/ 25 w 28"/>
                <a:gd name="T3" fmla="*/ 13 h 34"/>
                <a:gd name="T4" fmla="*/ 28 w 28"/>
                <a:gd name="T5" fmla="*/ 5 h 34"/>
                <a:gd name="T6" fmla="*/ 9 w 28"/>
                <a:gd name="T7" fmla="*/ 0 h 34"/>
                <a:gd name="T8" fmla="*/ 8 w 28"/>
                <a:gd name="T9" fmla="*/ 0 h 34"/>
                <a:gd name="T10" fmla="*/ 8 w 28"/>
                <a:gd name="T11" fmla="*/ 0 h 34"/>
                <a:gd name="T12" fmla="*/ 3 w 28"/>
                <a:gd name="T13" fmla="*/ 4 h 34"/>
                <a:gd name="T14" fmla="*/ 0 w 28"/>
                <a:gd name="T15" fmla="*/ 10 h 34"/>
                <a:gd name="T16" fmla="*/ 0 w 28"/>
                <a:gd name="T17" fmla="*/ 10 h 34"/>
                <a:gd name="T18" fmla="*/ 0 w 28"/>
                <a:gd name="T19" fmla="*/ 15 h 34"/>
                <a:gd name="T20" fmla="*/ 1 w 28"/>
                <a:gd name="T21" fmla="*/ 22 h 34"/>
                <a:gd name="T22" fmla="*/ 5 w 28"/>
                <a:gd name="T23" fmla="*/ 26 h 34"/>
                <a:gd name="T24" fmla="*/ 10 w 28"/>
                <a:gd name="T25" fmla="*/ 30 h 34"/>
                <a:gd name="T26" fmla="*/ 26 w 28"/>
                <a:gd name="T27" fmla="*/ 34 h 34"/>
                <a:gd name="T28" fmla="*/ 27 w 28"/>
                <a:gd name="T29" fmla="*/ 34 h 34"/>
                <a:gd name="T30" fmla="*/ 27 w 28"/>
                <a:gd name="T31" fmla="*/ 34 h 34"/>
                <a:gd name="T32" fmla="*/ 25 w 28"/>
                <a:gd name="T33" fmla="*/ 28 h 34"/>
                <a:gd name="T34" fmla="*/ 23 w 28"/>
                <a:gd name="T35" fmla="*/ 23 h 34"/>
                <a:gd name="T36" fmla="*/ 23 w 28"/>
                <a:gd name="T37" fmla="*/ 18 h 34"/>
                <a:gd name="T38" fmla="*/ 25 w 28"/>
                <a:gd name="T39" fmla="*/ 13 h 34"/>
                <a:gd name="T40" fmla="*/ 25 w 28"/>
                <a:gd name="T4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34">
                  <a:moveTo>
                    <a:pt x="25" y="13"/>
                  </a:moveTo>
                  <a:lnTo>
                    <a:pt x="25" y="13"/>
                  </a:lnTo>
                  <a:lnTo>
                    <a:pt x="28" y="5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3" y="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1" y="22"/>
                  </a:lnTo>
                  <a:lnTo>
                    <a:pt x="5" y="26"/>
                  </a:lnTo>
                  <a:lnTo>
                    <a:pt x="10" y="30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5" y="28"/>
                  </a:lnTo>
                  <a:lnTo>
                    <a:pt x="23" y="23"/>
                  </a:lnTo>
                  <a:lnTo>
                    <a:pt x="23" y="1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03" name="Freeform 1380"/>
            <p:cNvSpPr/>
            <p:nvPr/>
          </p:nvSpPr>
          <p:spPr bwMode="auto">
            <a:xfrm>
              <a:off x="8386322" y="2210510"/>
              <a:ext cx="138067" cy="61030"/>
            </a:xfrm>
            <a:custGeom>
              <a:avLst/>
              <a:gdLst>
                <a:gd name="T0" fmla="*/ 137 w 138"/>
                <a:gd name="T1" fmla="*/ 49 h 61"/>
                <a:gd name="T2" fmla="*/ 137 w 138"/>
                <a:gd name="T3" fmla="*/ 49 h 61"/>
                <a:gd name="T4" fmla="*/ 134 w 138"/>
                <a:gd name="T5" fmla="*/ 56 h 61"/>
                <a:gd name="T6" fmla="*/ 130 w 138"/>
                <a:gd name="T7" fmla="*/ 59 h 61"/>
                <a:gd name="T8" fmla="*/ 124 w 138"/>
                <a:gd name="T9" fmla="*/ 61 h 61"/>
                <a:gd name="T10" fmla="*/ 117 w 138"/>
                <a:gd name="T11" fmla="*/ 61 h 61"/>
                <a:gd name="T12" fmla="*/ 12 w 138"/>
                <a:gd name="T13" fmla="*/ 31 h 61"/>
                <a:gd name="T14" fmla="*/ 12 w 138"/>
                <a:gd name="T15" fmla="*/ 31 h 61"/>
                <a:gd name="T16" fmla="*/ 7 w 138"/>
                <a:gd name="T17" fmla="*/ 28 h 61"/>
                <a:gd name="T18" fmla="*/ 3 w 138"/>
                <a:gd name="T19" fmla="*/ 23 h 61"/>
                <a:gd name="T20" fmla="*/ 0 w 138"/>
                <a:gd name="T21" fmla="*/ 18 h 61"/>
                <a:gd name="T22" fmla="*/ 0 w 138"/>
                <a:gd name="T23" fmla="*/ 11 h 61"/>
                <a:gd name="T24" fmla="*/ 0 w 138"/>
                <a:gd name="T25" fmla="*/ 11 h 61"/>
                <a:gd name="T26" fmla="*/ 4 w 138"/>
                <a:gd name="T27" fmla="*/ 6 h 61"/>
                <a:gd name="T28" fmla="*/ 8 w 138"/>
                <a:gd name="T29" fmla="*/ 2 h 61"/>
                <a:gd name="T30" fmla="*/ 15 w 138"/>
                <a:gd name="T31" fmla="*/ 0 h 61"/>
                <a:gd name="T32" fmla="*/ 20 w 138"/>
                <a:gd name="T33" fmla="*/ 1 h 61"/>
                <a:gd name="T34" fmla="*/ 126 w 138"/>
                <a:gd name="T35" fmla="*/ 31 h 61"/>
                <a:gd name="T36" fmla="*/ 126 w 138"/>
                <a:gd name="T37" fmla="*/ 31 h 61"/>
                <a:gd name="T38" fmla="*/ 132 w 138"/>
                <a:gd name="T39" fmla="*/ 33 h 61"/>
                <a:gd name="T40" fmla="*/ 136 w 138"/>
                <a:gd name="T41" fmla="*/ 37 h 61"/>
                <a:gd name="T42" fmla="*/ 138 w 138"/>
                <a:gd name="T43" fmla="*/ 44 h 61"/>
                <a:gd name="T44" fmla="*/ 137 w 138"/>
                <a:gd name="T45" fmla="*/ 49 h 61"/>
                <a:gd name="T46" fmla="*/ 137 w 138"/>
                <a:gd name="T47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8" h="61">
                  <a:moveTo>
                    <a:pt x="137" y="49"/>
                  </a:moveTo>
                  <a:lnTo>
                    <a:pt x="137" y="49"/>
                  </a:lnTo>
                  <a:lnTo>
                    <a:pt x="134" y="56"/>
                  </a:lnTo>
                  <a:lnTo>
                    <a:pt x="130" y="59"/>
                  </a:lnTo>
                  <a:lnTo>
                    <a:pt x="124" y="61"/>
                  </a:lnTo>
                  <a:lnTo>
                    <a:pt x="117" y="6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7" y="28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6"/>
                  </a:lnTo>
                  <a:lnTo>
                    <a:pt x="8" y="2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32" y="33"/>
                  </a:lnTo>
                  <a:lnTo>
                    <a:pt x="136" y="37"/>
                  </a:lnTo>
                  <a:lnTo>
                    <a:pt x="138" y="44"/>
                  </a:lnTo>
                  <a:lnTo>
                    <a:pt x="137" y="49"/>
                  </a:lnTo>
                  <a:lnTo>
                    <a:pt x="137" y="49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04" name="Freeform 1381"/>
            <p:cNvSpPr/>
            <p:nvPr/>
          </p:nvSpPr>
          <p:spPr bwMode="auto">
            <a:xfrm>
              <a:off x="8407333" y="2214512"/>
              <a:ext cx="108052" cy="50024"/>
            </a:xfrm>
            <a:custGeom>
              <a:avLst/>
              <a:gdLst>
                <a:gd name="T0" fmla="*/ 105 w 108"/>
                <a:gd name="T1" fmla="*/ 27 h 50"/>
                <a:gd name="T2" fmla="*/ 9 w 108"/>
                <a:gd name="T3" fmla="*/ 0 h 50"/>
                <a:gd name="T4" fmla="*/ 9 w 108"/>
                <a:gd name="T5" fmla="*/ 0 h 50"/>
                <a:gd name="T6" fmla="*/ 4 w 108"/>
                <a:gd name="T7" fmla="*/ 4 h 50"/>
                <a:gd name="T8" fmla="*/ 2 w 108"/>
                <a:gd name="T9" fmla="*/ 10 h 50"/>
                <a:gd name="T10" fmla="*/ 2 w 108"/>
                <a:gd name="T11" fmla="*/ 10 h 50"/>
                <a:gd name="T12" fmla="*/ 0 w 108"/>
                <a:gd name="T13" fmla="*/ 15 h 50"/>
                <a:gd name="T14" fmla="*/ 3 w 108"/>
                <a:gd name="T15" fmla="*/ 22 h 50"/>
                <a:gd name="T16" fmla="*/ 7 w 108"/>
                <a:gd name="T17" fmla="*/ 26 h 50"/>
                <a:gd name="T18" fmla="*/ 12 w 108"/>
                <a:gd name="T19" fmla="*/ 28 h 50"/>
                <a:gd name="T20" fmla="*/ 87 w 108"/>
                <a:gd name="T21" fmla="*/ 50 h 50"/>
                <a:gd name="T22" fmla="*/ 87 w 108"/>
                <a:gd name="T23" fmla="*/ 50 h 50"/>
                <a:gd name="T24" fmla="*/ 94 w 108"/>
                <a:gd name="T25" fmla="*/ 50 h 50"/>
                <a:gd name="T26" fmla="*/ 100 w 108"/>
                <a:gd name="T27" fmla="*/ 49 h 50"/>
                <a:gd name="T28" fmla="*/ 104 w 108"/>
                <a:gd name="T29" fmla="*/ 45 h 50"/>
                <a:gd name="T30" fmla="*/ 107 w 108"/>
                <a:gd name="T31" fmla="*/ 39 h 50"/>
                <a:gd name="T32" fmla="*/ 107 w 108"/>
                <a:gd name="T33" fmla="*/ 39 h 50"/>
                <a:gd name="T34" fmla="*/ 108 w 108"/>
                <a:gd name="T35" fmla="*/ 32 h 50"/>
                <a:gd name="T36" fmla="*/ 105 w 108"/>
                <a:gd name="T37" fmla="*/ 27 h 50"/>
                <a:gd name="T38" fmla="*/ 105 w 108"/>
                <a:gd name="T39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50">
                  <a:moveTo>
                    <a:pt x="105" y="27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3" y="22"/>
                  </a:lnTo>
                  <a:lnTo>
                    <a:pt x="7" y="26"/>
                  </a:lnTo>
                  <a:lnTo>
                    <a:pt x="12" y="28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94" y="50"/>
                  </a:lnTo>
                  <a:lnTo>
                    <a:pt x="100" y="49"/>
                  </a:lnTo>
                  <a:lnTo>
                    <a:pt x="104" y="45"/>
                  </a:lnTo>
                  <a:lnTo>
                    <a:pt x="107" y="39"/>
                  </a:lnTo>
                  <a:lnTo>
                    <a:pt x="107" y="39"/>
                  </a:lnTo>
                  <a:lnTo>
                    <a:pt x="108" y="32"/>
                  </a:lnTo>
                  <a:lnTo>
                    <a:pt x="105" y="27"/>
                  </a:lnTo>
                  <a:lnTo>
                    <a:pt x="105" y="27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05" name="Freeform 1382"/>
            <p:cNvSpPr/>
            <p:nvPr/>
          </p:nvSpPr>
          <p:spPr bwMode="auto">
            <a:xfrm>
              <a:off x="8397328" y="2211510"/>
              <a:ext cx="28014" cy="32015"/>
            </a:xfrm>
            <a:custGeom>
              <a:avLst/>
              <a:gdLst>
                <a:gd name="T0" fmla="*/ 25 w 28"/>
                <a:gd name="T1" fmla="*/ 13 h 32"/>
                <a:gd name="T2" fmla="*/ 25 w 28"/>
                <a:gd name="T3" fmla="*/ 13 h 32"/>
                <a:gd name="T4" fmla="*/ 28 w 28"/>
                <a:gd name="T5" fmla="*/ 5 h 32"/>
                <a:gd name="T6" fmla="*/ 9 w 28"/>
                <a:gd name="T7" fmla="*/ 0 h 32"/>
                <a:gd name="T8" fmla="*/ 8 w 28"/>
                <a:gd name="T9" fmla="*/ 0 h 32"/>
                <a:gd name="T10" fmla="*/ 8 w 28"/>
                <a:gd name="T11" fmla="*/ 0 h 32"/>
                <a:gd name="T12" fmla="*/ 2 w 28"/>
                <a:gd name="T13" fmla="*/ 4 h 32"/>
                <a:gd name="T14" fmla="*/ 0 w 28"/>
                <a:gd name="T15" fmla="*/ 9 h 32"/>
                <a:gd name="T16" fmla="*/ 0 w 28"/>
                <a:gd name="T17" fmla="*/ 9 h 32"/>
                <a:gd name="T18" fmla="*/ 0 w 28"/>
                <a:gd name="T19" fmla="*/ 16 h 32"/>
                <a:gd name="T20" fmla="*/ 1 w 28"/>
                <a:gd name="T21" fmla="*/ 21 h 32"/>
                <a:gd name="T22" fmla="*/ 5 w 28"/>
                <a:gd name="T23" fmla="*/ 26 h 32"/>
                <a:gd name="T24" fmla="*/ 10 w 28"/>
                <a:gd name="T25" fmla="*/ 29 h 32"/>
                <a:gd name="T26" fmla="*/ 26 w 28"/>
                <a:gd name="T27" fmla="*/ 32 h 32"/>
                <a:gd name="T28" fmla="*/ 27 w 28"/>
                <a:gd name="T29" fmla="*/ 32 h 32"/>
                <a:gd name="T30" fmla="*/ 27 w 28"/>
                <a:gd name="T31" fmla="*/ 32 h 32"/>
                <a:gd name="T32" fmla="*/ 25 w 28"/>
                <a:gd name="T33" fmla="*/ 29 h 32"/>
                <a:gd name="T34" fmla="*/ 23 w 28"/>
                <a:gd name="T35" fmla="*/ 23 h 32"/>
                <a:gd name="T36" fmla="*/ 23 w 28"/>
                <a:gd name="T37" fmla="*/ 18 h 32"/>
                <a:gd name="T38" fmla="*/ 25 w 28"/>
                <a:gd name="T39" fmla="*/ 13 h 32"/>
                <a:gd name="T40" fmla="*/ 25 w 28"/>
                <a:gd name="T41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32">
                  <a:moveTo>
                    <a:pt x="25" y="13"/>
                  </a:moveTo>
                  <a:lnTo>
                    <a:pt x="25" y="13"/>
                  </a:lnTo>
                  <a:lnTo>
                    <a:pt x="28" y="5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2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6"/>
                  </a:lnTo>
                  <a:lnTo>
                    <a:pt x="1" y="21"/>
                  </a:lnTo>
                  <a:lnTo>
                    <a:pt x="5" y="26"/>
                  </a:lnTo>
                  <a:lnTo>
                    <a:pt x="10" y="29"/>
                  </a:lnTo>
                  <a:lnTo>
                    <a:pt x="26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5" y="29"/>
                  </a:lnTo>
                  <a:lnTo>
                    <a:pt x="23" y="23"/>
                  </a:lnTo>
                  <a:lnTo>
                    <a:pt x="23" y="1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06" name="Freeform 1383"/>
            <p:cNvSpPr/>
            <p:nvPr/>
          </p:nvSpPr>
          <p:spPr bwMode="auto">
            <a:xfrm>
              <a:off x="8364312" y="2289548"/>
              <a:ext cx="138067" cy="61030"/>
            </a:xfrm>
            <a:custGeom>
              <a:avLst/>
              <a:gdLst>
                <a:gd name="T0" fmla="*/ 137 w 138"/>
                <a:gd name="T1" fmla="*/ 49 h 61"/>
                <a:gd name="T2" fmla="*/ 137 w 138"/>
                <a:gd name="T3" fmla="*/ 49 h 61"/>
                <a:gd name="T4" fmla="*/ 134 w 138"/>
                <a:gd name="T5" fmla="*/ 55 h 61"/>
                <a:gd name="T6" fmla="*/ 130 w 138"/>
                <a:gd name="T7" fmla="*/ 58 h 61"/>
                <a:gd name="T8" fmla="*/ 124 w 138"/>
                <a:gd name="T9" fmla="*/ 61 h 61"/>
                <a:gd name="T10" fmla="*/ 117 w 138"/>
                <a:gd name="T11" fmla="*/ 60 h 61"/>
                <a:gd name="T12" fmla="*/ 12 w 138"/>
                <a:gd name="T13" fmla="*/ 30 h 61"/>
                <a:gd name="T14" fmla="*/ 12 w 138"/>
                <a:gd name="T15" fmla="*/ 30 h 61"/>
                <a:gd name="T16" fmla="*/ 7 w 138"/>
                <a:gd name="T17" fmla="*/ 27 h 61"/>
                <a:gd name="T18" fmla="*/ 3 w 138"/>
                <a:gd name="T19" fmla="*/ 23 h 61"/>
                <a:gd name="T20" fmla="*/ 0 w 138"/>
                <a:gd name="T21" fmla="*/ 17 h 61"/>
                <a:gd name="T22" fmla="*/ 2 w 138"/>
                <a:gd name="T23" fmla="*/ 12 h 61"/>
                <a:gd name="T24" fmla="*/ 2 w 138"/>
                <a:gd name="T25" fmla="*/ 12 h 61"/>
                <a:gd name="T26" fmla="*/ 4 w 138"/>
                <a:gd name="T27" fmla="*/ 5 h 61"/>
                <a:gd name="T28" fmla="*/ 8 w 138"/>
                <a:gd name="T29" fmla="*/ 1 h 61"/>
                <a:gd name="T30" fmla="*/ 15 w 138"/>
                <a:gd name="T31" fmla="*/ 0 h 61"/>
                <a:gd name="T32" fmla="*/ 20 w 138"/>
                <a:gd name="T33" fmla="*/ 0 h 61"/>
                <a:gd name="T34" fmla="*/ 126 w 138"/>
                <a:gd name="T35" fmla="*/ 30 h 61"/>
                <a:gd name="T36" fmla="*/ 126 w 138"/>
                <a:gd name="T37" fmla="*/ 30 h 61"/>
                <a:gd name="T38" fmla="*/ 132 w 138"/>
                <a:gd name="T39" fmla="*/ 32 h 61"/>
                <a:gd name="T40" fmla="*/ 135 w 138"/>
                <a:gd name="T41" fmla="*/ 38 h 61"/>
                <a:gd name="T42" fmla="*/ 138 w 138"/>
                <a:gd name="T43" fmla="*/ 43 h 61"/>
                <a:gd name="T44" fmla="*/ 137 w 138"/>
                <a:gd name="T45" fmla="*/ 49 h 61"/>
                <a:gd name="T46" fmla="*/ 137 w 138"/>
                <a:gd name="T47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8" h="61">
                  <a:moveTo>
                    <a:pt x="137" y="49"/>
                  </a:moveTo>
                  <a:lnTo>
                    <a:pt x="137" y="49"/>
                  </a:lnTo>
                  <a:lnTo>
                    <a:pt x="134" y="55"/>
                  </a:lnTo>
                  <a:lnTo>
                    <a:pt x="130" y="58"/>
                  </a:lnTo>
                  <a:lnTo>
                    <a:pt x="124" y="61"/>
                  </a:lnTo>
                  <a:lnTo>
                    <a:pt x="117" y="6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7" y="27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5"/>
                  </a:lnTo>
                  <a:lnTo>
                    <a:pt x="8" y="1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32" y="32"/>
                  </a:lnTo>
                  <a:lnTo>
                    <a:pt x="135" y="38"/>
                  </a:lnTo>
                  <a:lnTo>
                    <a:pt x="138" y="43"/>
                  </a:lnTo>
                  <a:lnTo>
                    <a:pt x="137" y="49"/>
                  </a:lnTo>
                  <a:lnTo>
                    <a:pt x="137" y="49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07" name="Freeform 1384"/>
            <p:cNvSpPr/>
            <p:nvPr/>
          </p:nvSpPr>
          <p:spPr bwMode="auto">
            <a:xfrm>
              <a:off x="8386322" y="2292549"/>
              <a:ext cx="107052" cy="52025"/>
            </a:xfrm>
            <a:custGeom>
              <a:avLst/>
              <a:gdLst>
                <a:gd name="T0" fmla="*/ 104 w 107"/>
                <a:gd name="T1" fmla="*/ 27 h 52"/>
                <a:gd name="T2" fmla="*/ 8 w 107"/>
                <a:gd name="T3" fmla="*/ 0 h 52"/>
                <a:gd name="T4" fmla="*/ 8 w 107"/>
                <a:gd name="T5" fmla="*/ 0 h 52"/>
                <a:gd name="T6" fmla="*/ 3 w 107"/>
                <a:gd name="T7" fmla="*/ 3 h 52"/>
                <a:gd name="T8" fmla="*/ 0 w 107"/>
                <a:gd name="T9" fmla="*/ 10 h 52"/>
                <a:gd name="T10" fmla="*/ 0 w 107"/>
                <a:gd name="T11" fmla="*/ 10 h 52"/>
                <a:gd name="T12" fmla="*/ 0 w 107"/>
                <a:gd name="T13" fmla="*/ 16 h 52"/>
                <a:gd name="T14" fmla="*/ 2 w 107"/>
                <a:gd name="T15" fmla="*/ 22 h 52"/>
                <a:gd name="T16" fmla="*/ 6 w 107"/>
                <a:gd name="T17" fmla="*/ 27 h 52"/>
                <a:gd name="T18" fmla="*/ 11 w 107"/>
                <a:gd name="T19" fmla="*/ 29 h 52"/>
                <a:gd name="T20" fmla="*/ 87 w 107"/>
                <a:gd name="T21" fmla="*/ 50 h 52"/>
                <a:gd name="T22" fmla="*/ 87 w 107"/>
                <a:gd name="T23" fmla="*/ 50 h 52"/>
                <a:gd name="T24" fmla="*/ 93 w 107"/>
                <a:gd name="T25" fmla="*/ 52 h 52"/>
                <a:gd name="T26" fmla="*/ 99 w 107"/>
                <a:gd name="T27" fmla="*/ 49 h 52"/>
                <a:gd name="T28" fmla="*/ 103 w 107"/>
                <a:gd name="T29" fmla="*/ 45 h 52"/>
                <a:gd name="T30" fmla="*/ 106 w 107"/>
                <a:gd name="T31" fmla="*/ 40 h 52"/>
                <a:gd name="T32" fmla="*/ 106 w 107"/>
                <a:gd name="T33" fmla="*/ 40 h 52"/>
                <a:gd name="T34" fmla="*/ 107 w 107"/>
                <a:gd name="T35" fmla="*/ 33 h 52"/>
                <a:gd name="T36" fmla="*/ 104 w 107"/>
                <a:gd name="T37" fmla="*/ 27 h 52"/>
                <a:gd name="T38" fmla="*/ 104 w 107"/>
                <a:gd name="T39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7" h="52">
                  <a:moveTo>
                    <a:pt x="104" y="27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3" y="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7"/>
                  </a:lnTo>
                  <a:lnTo>
                    <a:pt x="11" y="29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93" y="52"/>
                  </a:lnTo>
                  <a:lnTo>
                    <a:pt x="99" y="49"/>
                  </a:lnTo>
                  <a:lnTo>
                    <a:pt x="103" y="45"/>
                  </a:lnTo>
                  <a:lnTo>
                    <a:pt x="106" y="40"/>
                  </a:lnTo>
                  <a:lnTo>
                    <a:pt x="106" y="40"/>
                  </a:lnTo>
                  <a:lnTo>
                    <a:pt x="107" y="33"/>
                  </a:lnTo>
                  <a:lnTo>
                    <a:pt x="104" y="27"/>
                  </a:lnTo>
                  <a:lnTo>
                    <a:pt x="104" y="27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08" name="Freeform 1385"/>
            <p:cNvSpPr/>
            <p:nvPr/>
          </p:nvSpPr>
          <p:spPr bwMode="auto">
            <a:xfrm>
              <a:off x="8375317" y="2289548"/>
              <a:ext cx="28014" cy="34016"/>
            </a:xfrm>
            <a:custGeom>
              <a:avLst/>
              <a:gdLst>
                <a:gd name="T0" fmla="*/ 24 w 28"/>
                <a:gd name="T1" fmla="*/ 13 h 34"/>
                <a:gd name="T2" fmla="*/ 24 w 28"/>
                <a:gd name="T3" fmla="*/ 13 h 34"/>
                <a:gd name="T4" fmla="*/ 28 w 28"/>
                <a:gd name="T5" fmla="*/ 5 h 34"/>
                <a:gd name="T6" fmla="*/ 9 w 28"/>
                <a:gd name="T7" fmla="*/ 0 h 34"/>
                <a:gd name="T8" fmla="*/ 8 w 28"/>
                <a:gd name="T9" fmla="*/ 0 h 34"/>
                <a:gd name="T10" fmla="*/ 8 w 28"/>
                <a:gd name="T11" fmla="*/ 0 h 34"/>
                <a:gd name="T12" fmla="*/ 4 w 28"/>
                <a:gd name="T13" fmla="*/ 4 h 34"/>
                <a:gd name="T14" fmla="*/ 0 w 28"/>
                <a:gd name="T15" fmla="*/ 10 h 34"/>
                <a:gd name="T16" fmla="*/ 0 w 28"/>
                <a:gd name="T17" fmla="*/ 10 h 34"/>
                <a:gd name="T18" fmla="*/ 0 w 28"/>
                <a:gd name="T19" fmla="*/ 16 h 34"/>
                <a:gd name="T20" fmla="*/ 1 w 28"/>
                <a:gd name="T21" fmla="*/ 22 h 34"/>
                <a:gd name="T22" fmla="*/ 5 w 28"/>
                <a:gd name="T23" fmla="*/ 26 h 34"/>
                <a:gd name="T24" fmla="*/ 11 w 28"/>
                <a:gd name="T25" fmla="*/ 29 h 34"/>
                <a:gd name="T26" fmla="*/ 26 w 28"/>
                <a:gd name="T27" fmla="*/ 34 h 34"/>
                <a:gd name="T28" fmla="*/ 27 w 28"/>
                <a:gd name="T29" fmla="*/ 34 h 34"/>
                <a:gd name="T30" fmla="*/ 27 w 28"/>
                <a:gd name="T31" fmla="*/ 34 h 34"/>
                <a:gd name="T32" fmla="*/ 24 w 28"/>
                <a:gd name="T33" fmla="*/ 29 h 34"/>
                <a:gd name="T34" fmla="*/ 23 w 28"/>
                <a:gd name="T35" fmla="*/ 23 h 34"/>
                <a:gd name="T36" fmla="*/ 23 w 28"/>
                <a:gd name="T37" fmla="*/ 18 h 34"/>
                <a:gd name="T38" fmla="*/ 24 w 28"/>
                <a:gd name="T39" fmla="*/ 13 h 34"/>
                <a:gd name="T40" fmla="*/ 24 w 28"/>
                <a:gd name="T4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34">
                  <a:moveTo>
                    <a:pt x="24" y="13"/>
                  </a:moveTo>
                  <a:lnTo>
                    <a:pt x="24" y="13"/>
                  </a:lnTo>
                  <a:lnTo>
                    <a:pt x="28" y="5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5" y="26"/>
                  </a:lnTo>
                  <a:lnTo>
                    <a:pt x="11" y="29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4" y="29"/>
                  </a:lnTo>
                  <a:lnTo>
                    <a:pt x="23" y="23"/>
                  </a:lnTo>
                  <a:lnTo>
                    <a:pt x="23" y="18"/>
                  </a:lnTo>
                  <a:lnTo>
                    <a:pt x="24" y="13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09" name="Freeform 1386"/>
            <p:cNvSpPr/>
            <p:nvPr/>
          </p:nvSpPr>
          <p:spPr bwMode="auto">
            <a:xfrm>
              <a:off x="8342301" y="2367585"/>
              <a:ext cx="138067" cy="61030"/>
            </a:xfrm>
            <a:custGeom>
              <a:avLst/>
              <a:gdLst>
                <a:gd name="T0" fmla="*/ 137 w 138"/>
                <a:gd name="T1" fmla="*/ 49 h 61"/>
                <a:gd name="T2" fmla="*/ 137 w 138"/>
                <a:gd name="T3" fmla="*/ 49 h 61"/>
                <a:gd name="T4" fmla="*/ 134 w 138"/>
                <a:gd name="T5" fmla="*/ 56 h 61"/>
                <a:gd name="T6" fmla="*/ 130 w 138"/>
                <a:gd name="T7" fmla="*/ 60 h 61"/>
                <a:gd name="T8" fmla="*/ 124 w 138"/>
                <a:gd name="T9" fmla="*/ 61 h 61"/>
                <a:gd name="T10" fmla="*/ 118 w 138"/>
                <a:gd name="T11" fmla="*/ 61 h 61"/>
                <a:gd name="T12" fmla="*/ 12 w 138"/>
                <a:gd name="T13" fmla="*/ 31 h 61"/>
                <a:gd name="T14" fmla="*/ 12 w 138"/>
                <a:gd name="T15" fmla="*/ 31 h 61"/>
                <a:gd name="T16" fmla="*/ 7 w 138"/>
                <a:gd name="T17" fmla="*/ 29 h 61"/>
                <a:gd name="T18" fmla="*/ 3 w 138"/>
                <a:gd name="T19" fmla="*/ 23 h 61"/>
                <a:gd name="T20" fmla="*/ 0 w 138"/>
                <a:gd name="T21" fmla="*/ 18 h 61"/>
                <a:gd name="T22" fmla="*/ 2 w 138"/>
                <a:gd name="T23" fmla="*/ 12 h 61"/>
                <a:gd name="T24" fmla="*/ 2 w 138"/>
                <a:gd name="T25" fmla="*/ 12 h 61"/>
                <a:gd name="T26" fmla="*/ 4 w 138"/>
                <a:gd name="T27" fmla="*/ 6 h 61"/>
                <a:gd name="T28" fmla="*/ 8 w 138"/>
                <a:gd name="T29" fmla="*/ 3 h 61"/>
                <a:gd name="T30" fmla="*/ 15 w 138"/>
                <a:gd name="T31" fmla="*/ 0 h 61"/>
                <a:gd name="T32" fmla="*/ 20 w 138"/>
                <a:gd name="T33" fmla="*/ 1 h 61"/>
                <a:gd name="T34" fmla="*/ 126 w 138"/>
                <a:gd name="T35" fmla="*/ 30 h 61"/>
                <a:gd name="T36" fmla="*/ 126 w 138"/>
                <a:gd name="T37" fmla="*/ 30 h 61"/>
                <a:gd name="T38" fmla="*/ 131 w 138"/>
                <a:gd name="T39" fmla="*/ 34 h 61"/>
                <a:gd name="T40" fmla="*/ 135 w 138"/>
                <a:gd name="T41" fmla="*/ 38 h 61"/>
                <a:gd name="T42" fmla="*/ 138 w 138"/>
                <a:gd name="T43" fmla="*/ 44 h 61"/>
                <a:gd name="T44" fmla="*/ 137 w 138"/>
                <a:gd name="T45" fmla="*/ 49 h 61"/>
                <a:gd name="T46" fmla="*/ 137 w 138"/>
                <a:gd name="T47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8" h="61">
                  <a:moveTo>
                    <a:pt x="137" y="49"/>
                  </a:moveTo>
                  <a:lnTo>
                    <a:pt x="137" y="49"/>
                  </a:lnTo>
                  <a:lnTo>
                    <a:pt x="134" y="56"/>
                  </a:lnTo>
                  <a:lnTo>
                    <a:pt x="130" y="60"/>
                  </a:lnTo>
                  <a:lnTo>
                    <a:pt x="124" y="61"/>
                  </a:lnTo>
                  <a:lnTo>
                    <a:pt x="118" y="6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7" y="29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6"/>
                  </a:lnTo>
                  <a:lnTo>
                    <a:pt x="8" y="3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31" y="34"/>
                  </a:lnTo>
                  <a:lnTo>
                    <a:pt x="135" y="38"/>
                  </a:lnTo>
                  <a:lnTo>
                    <a:pt x="138" y="44"/>
                  </a:lnTo>
                  <a:lnTo>
                    <a:pt x="137" y="49"/>
                  </a:lnTo>
                  <a:lnTo>
                    <a:pt x="137" y="49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10" name="Freeform 1387"/>
            <p:cNvSpPr/>
            <p:nvPr/>
          </p:nvSpPr>
          <p:spPr bwMode="auto">
            <a:xfrm>
              <a:off x="8364312" y="2371587"/>
              <a:ext cx="107052" cy="51025"/>
            </a:xfrm>
            <a:custGeom>
              <a:avLst/>
              <a:gdLst>
                <a:gd name="T0" fmla="*/ 104 w 107"/>
                <a:gd name="T1" fmla="*/ 26 h 51"/>
                <a:gd name="T2" fmla="*/ 8 w 107"/>
                <a:gd name="T3" fmla="*/ 0 h 51"/>
                <a:gd name="T4" fmla="*/ 8 w 107"/>
                <a:gd name="T5" fmla="*/ 0 h 51"/>
                <a:gd name="T6" fmla="*/ 3 w 107"/>
                <a:gd name="T7" fmla="*/ 4 h 51"/>
                <a:gd name="T8" fmla="*/ 0 w 107"/>
                <a:gd name="T9" fmla="*/ 9 h 51"/>
                <a:gd name="T10" fmla="*/ 0 w 107"/>
                <a:gd name="T11" fmla="*/ 9 h 51"/>
                <a:gd name="T12" fmla="*/ 0 w 107"/>
                <a:gd name="T13" fmla="*/ 15 h 51"/>
                <a:gd name="T14" fmla="*/ 2 w 107"/>
                <a:gd name="T15" fmla="*/ 22 h 51"/>
                <a:gd name="T16" fmla="*/ 6 w 107"/>
                <a:gd name="T17" fmla="*/ 26 h 51"/>
                <a:gd name="T18" fmla="*/ 11 w 107"/>
                <a:gd name="T19" fmla="*/ 28 h 51"/>
                <a:gd name="T20" fmla="*/ 87 w 107"/>
                <a:gd name="T21" fmla="*/ 51 h 51"/>
                <a:gd name="T22" fmla="*/ 87 w 107"/>
                <a:gd name="T23" fmla="*/ 51 h 51"/>
                <a:gd name="T24" fmla="*/ 93 w 107"/>
                <a:gd name="T25" fmla="*/ 51 h 51"/>
                <a:gd name="T26" fmla="*/ 99 w 107"/>
                <a:gd name="T27" fmla="*/ 49 h 51"/>
                <a:gd name="T28" fmla="*/ 103 w 107"/>
                <a:gd name="T29" fmla="*/ 45 h 51"/>
                <a:gd name="T30" fmla="*/ 106 w 107"/>
                <a:gd name="T31" fmla="*/ 39 h 51"/>
                <a:gd name="T32" fmla="*/ 106 w 107"/>
                <a:gd name="T33" fmla="*/ 39 h 51"/>
                <a:gd name="T34" fmla="*/ 107 w 107"/>
                <a:gd name="T35" fmla="*/ 32 h 51"/>
                <a:gd name="T36" fmla="*/ 104 w 107"/>
                <a:gd name="T37" fmla="*/ 26 h 51"/>
                <a:gd name="T38" fmla="*/ 104 w 107"/>
                <a:gd name="T3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7" h="51">
                  <a:moveTo>
                    <a:pt x="104" y="26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5"/>
                  </a:lnTo>
                  <a:lnTo>
                    <a:pt x="2" y="22"/>
                  </a:lnTo>
                  <a:lnTo>
                    <a:pt x="6" y="26"/>
                  </a:lnTo>
                  <a:lnTo>
                    <a:pt x="11" y="28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93" y="51"/>
                  </a:lnTo>
                  <a:lnTo>
                    <a:pt x="99" y="49"/>
                  </a:lnTo>
                  <a:lnTo>
                    <a:pt x="103" y="45"/>
                  </a:lnTo>
                  <a:lnTo>
                    <a:pt x="106" y="39"/>
                  </a:lnTo>
                  <a:lnTo>
                    <a:pt x="106" y="39"/>
                  </a:lnTo>
                  <a:lnTo>
                    <a:pt x="107" y="32"/>
                  </a:lnTo>
                  <a:lnTo>
                    <a:pt x="104" y="26"/>
                  </a:lnTo>
                  <a:lnTo>
                    <a:pt x="104" y="26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11" name="Freeform 1388"/>
            <p:cNvSpPr/>
            <p:nvPr/>
          </p:nvSpPr>
          <p:spPr bwMode="auto">
            <a:xfrm>
              <a:off x="8353307" y="2367585"/>
              <a:ext cx="28014" cy="34016"/>
            </a:xfrm>
            <a:custGeom>
              <a:avLst/>
              <a:gdLst>
                <a:gd name="T0" fmla="*/ 24 w 28"/>
                <a:gd name="T1" fmla="*/ 13 h 34"/>
                <a:gd name="T2" fmla="*/ 24 w 28"/>
                <a:gd name="T3" fmla="*/ 13 h 34"/>
                <a:gd name="T4" fmla="*/ 28 w 28"/>
                <a:gd name="T5" fmla="*/ 6 h 34"/>
                <a:gd name="T6" fmla="*/ 9 w 28"/>
                <a:gd name="T7" fmla="*/ 1 h 34"/>
                <a:gd name="T8" fmla="*/ 9 w 28"/>
                <a:gd name="T9" fmla="*/ 0 h 34"/>
                <a:gd name="T10" fmla="*/ 9 w 28"/>
                <a:gd name="T11" fmla="*/ 0 h 34"/>
                <a:gd name="T12" fmla="*/ 4 w 28"/>
                <a:gd name="T13" fmla="*/ 4 h 34"/>
                <a:gd name="T14" fmla="*/ 0 w 28"/>
                <a:gd name="T15" fmla="*/ 10 h 34"/>
                <a:gd name="T16" fmla="*/ 0 w 28"/>
                <a:gd name="T17" fmla="*/ 10 h 34"/>
                <a:gd name="T18" fmla="*/ 0 w 28"/>
                <a:gd name="T19" fmla="*/ 17 h 34"/>
                <a:gd name="T20" fmla="*/ 1 w 28"/>
                <a:gd name="T21" fmla="*/ 22 h 34"/>
                <a:gd name="T22" fmla="*/ 5 w 28"/>
                <a:gd name="T23" fmla="*/ 27 h 34"/>
                <a:gd name="T24" fmla="*/ 11 w 28"/>
                <a:gd name="T25" fmla="*/ 30 h 34"/>
                <a:gd name="T26" fmla="*/ 26 w 28"/>
                <a:gd name="T27" fmla="*/ 34 h 34"/>
                <a:gd name="T28" fmla="*/ 27 w 28"/>
                <a:gd name="T29" fmla="*/ 34 h 34"/>
                <a:gd name="T30" fmla="*/ 27 w 28"/>
                <a:gd name="T31" fmla="*/ 34 h 34"/>
                <a:gd name="T32" fmla="*/ 24 w 28"/>
                <a:gd name="T33" fmla="*/ 30 h 34"/>
                <a:gd name="T34" fmla="*/ 24 w 28"/>
                <a:gd name="T35" fmla="*/ 25 h 34"/>
                <a:gd name="T36" fmla="*/ 23 w 28"/>
                <a:gd name="T37" fmla="*/ 19 h 34"/>
                <a:gd name="T38" fmla="*/ 24 w 28"/>
                <a:gd name="T39" fmla="*/ 13 h 34"/>
                <a:gd name="T40" fmla="*/ 24 w 28"/>
                <a:gd name="T4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34">
                  <a:moveTo>
                    <a:pt x="24" y="13"/>
                  </a:moveTo>
                  <a:lnTo>
                    <a:pt x="24" y="13"/>
                  </a:lnTo>
                  <a:lnTo>
                    <a:pt x="28" y="6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7"/>
                  </a:lnTo>
                  <a:lnTo>
                    <a:pt x="1" y="22"/>
                  </a:lnTo>
                  <a:lnTo>
                    <a:pt x="5" y="27"/>
                  </a:lnTo>
                  <a:lnTo>
                    <a:pt x="11" y="30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4" y="30"/>
                  </a:lnTo>
                  <a:lnTo>
                    <a:pt x="24" y="25"/>
                  </a:lnTo>
                  <a:lnTo>
                    <a:pt x="23" y="19"/>
                  </a:lnTo>
                  <a:lnTo>
                    <a:pt x="24" y="13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12" name="Freeform 1389"/>
            <p:cNvSpPr/>
            <p:nvPr/>
          </p:nvSpPr>
          <p:spPr bwMode="auto">
            <a:xfrm>
              <a:off x="8320290" y="2446624"/>
              <a:ext cx="138067" cy="61030"/>
            </a:xfrm>
            <a:custGeom>
              <a:avLst/>
              <a:gdLst>
                <a:gd name="T0" fmla="*/ 138 w 138"/>
                <a:gd name="T1" fmla="*/ 50 h 61"/>
                <a:gd name="T2" fmla="*/ 138 w 138"/>
                <a:gd name="T3" fmla="*/ 50 h 61"/>
                <a:gd name="T4" fmla="*/ 134 w 138"/>
                <a:gd name="T5" fmla="*/ 55 h 61"/>
                <a:gd name="T6" fmla="*/ 130 w 138"/>
                <a:gd name="T7" fmla="*/ 59 h 61"/>
                <a:gd name="T8" fmla="*/ 124 w 138"/>
                <a:gd name="T9" fmla="*/ 61 h 61"/>
                <a:gd name="T10" fmla="*/ 118 w 138"/>
                <a:gd name="T11" fmla="*/ 60 h 61"/>
                <a:gd name="T12" fmla="*/ 12 w 138"/>
                <a:gd name="T13" fmla="*/ 30 h 61"/>
                <a:gd name="T14" fmla="*/ 12 w 138"/>
                <a:gd name="T15" fmla="*/ 30 h 61"/>
                <a:gd name="T16" fmla="*/ 7 w 138"/>
                <a:gd name="T17" fmla="*/ 28 h 61"/>
                <a:gd name="T18" fmla="*/ 3 w 138"/>
                <a:gd name="T19" fmla="*/ 24 h 61"/>
                <a:gd name="T20" fmla="*/ 0 w 138"/>
                <a:gd name="T21" fmla="*/ 17 h 61"/>
                <a:gd name="T22" fmla="*/ 1 w 138"/>
                <a:gd name="T23" fmla="*/ 11 h 61"/>
                <a:gd name="T24" fmla="*/ 1 w 138"/>
                <a:gd name="T25" fmla="*/ 11 h 61"/>
                <a:gd name="T26" fmla="*/ 4 w 138"/>
                <a:gd name="T27" fmla="*/ 5 h 61"/>
                <a:gd name="T28" fmla="*/ 8 w 138"/>
                <a:gd name="T29" fmla="*/ 2 h 61"/>
                <a:gd name="T30" fmla="*/ 14 w 138"/>
                <a:gd name="T31" fmla="*/ 0 h 61"/>
                <a:gd name="T32" fmla="*/ 21 w 138"/>
                <a:gd name="T33" fmla="*/ 0 h 61"/>
                <a:gd name="T34" fmla="*/ 126 w 138"/>
                <a:gd name="T35" fmla="*/ 30 h 61"/>
                <a:gd name="T36" fmla="*/ 126 w 138"/>
                <a:gd name="T37" fmla="*/ 30 h 61"/>
                <a:gd name="T38" fmla="*/ 131 w 138"/>
                <a:gd name="T39" fmla="*/ 33 h 61"/>
                <a:gd name="T40" fmla="*/ 135 w 138"/>
                <a:gd name="T41" fmla="*/ 38 h 61"/>
                <a:gd name="T42" fmla="*/ 138 w 138"/>
                <a:gd name="T43" fmla="*/ 43 h 61"/>
                <a:gd name="T44" fmla="*/ 138 w 138"/>
                <a:gd name="T45" fmla="*/ 50 h 61"/>
                <a:gd name="T46" fmla="*/ 138 w 138"/>
                <a:gd name="T47" fmla="*/ 5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8" h="61">
                  <a:moveTo>
                    <a:pt x="138" y="50"/>
                  </a:moveTo>
                  <a:lnTo>
                    <a:pt x="138" y="50"/>
                  </a:lnTo>
                  <a:lnTo>
                    <a:pt x="134" y="55"/>
                  </a:lnTo>
                  <a:lnTo>
                    <a:pt x="130" y="59"/>
                  </a:lnTo>
                  <a:lnTo>
                    <a:pt x="124" y="61"/>
                  </a:lnTo>
                  <a:lnTo>
                    <a:pt x="118" y="6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7" y="28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4" y="5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31" y="33"/>
                  </a:lnTo>
                  <a:lnTo>
                    <a:pt x="135" y="38"/>
                  </a:lnTo>
                  <a:lnTo>
                    <a:pt x="138" y="43"/>
                  </a:lnTo>
                  <a:lnTo>
                    <a:pt x="138" y="50"/>
                  </a:lnTo>
                  <a:lnTo>
                    <a:pt x="138" y="50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13" name="Freeform 1390"/>
            <p:cNvSpPr/>
            <p:nvPr/>
          </p:nvSpPr>
          <p:spPr bwMode="auto">
            <a:xfrm>
              <a:off x="8342301" y="2449625"/>
              <a:ext cx="107052" cy="51025"/>
            </a:xfrm>
            <a:custGeom>
              <a:avLst/>
              <a:gdLst>
                <a:gd name="T0" fmla="*/ 104 w 107"/>
                <a:gd name="T1" fmla="*/ 27 h 51"/>
                <a:gd name="T2" fmla="*/ 8 w 107"/>
                <a:gd name="T3" fmla="*/ 0 h 51"/>
                <a:gd name="T4" fmla="*/ 8 w 107"/>
                <a:gd name="T5" fmla="*/ 0 h 51"/>
                <a:gd name="T6" fmla="*/ 3 w 107"/>
                <a:gd name="T7" fmla="*/ 4 h 51"/>
                <a:gd name="T8" fmla="*/ 0 w 107"/>
                <a:gd name="T9" fmla="*/ 10 h 51"/>
                <a:gd name="T10" fmla="*/ 0 w 107"/>
                <a:gd name="T11" fmla="*/ 10 h 51"/>
                <a:gd name="T12" fmla="*/ 0 w 107"/>
                <a:gd name="T13" fmla="*/ 17 h 51"/>
                <a:gd name="T14" fmla="*/ 2 w 107"/>
                <a:gd name="T15" fmla="*/ 22 h 51"/>
                <a:gd name="T16" fmla="*/ 5 w 107"/>
                <a:gd name="T17" fmla="*/ 27 h 51"/>
                <a:gd name="T18" fmla="*/ 11 w 107"/>
                <a:gd name="T19" fmla="*/ 30 h 51"/>
                <a:gd name="T20" fmla="*/ 87 w 107"/>
                <a:gd name="T21" fmla="*/ 51 h 51"/>
                <a:gd name="T22" fmla="*/ 87 w 107"/>
                <a:gd name="T23" fmla="*/ 51 h 51"/>
                <a:gd name="T24" fmla="*/ 93 w 107"/>
                <a:gd name="T25" fmla="*/ 51 h 51"/>
                <a:gd name="T26" fmla="*/ 99 w 107"/>
                <a:gd name="T27" fmla="*/ 49 h 51"/>
                <a:gd name="T28" fmla="*/ 103 w 107"/>
                <a:gd name="T29" fmla="*/ 45 h 51"/>
                <a:gd name="T30" fmla="*/ 107 w 107"/>
                <a:gd name="T31" fmla="*/ 40 h 51"/>
                <a:gd name="T32" fmla="*/ 107 w 107"/>
                <a:gd name="T33" fmla="*/ 40 h 51"/>
                <a:gd name="T34" fmla="*/ 107 w 107"/>
                <a:gd name="T35" fmla="*/ 34 h 51"/>
                <a:gd name="T36" fmla="*/ 104 w 107"/>
                <a:gd name="T37" fmla="*/ 27 h 51"/>
                <a:gd name="T38" fmla="*/ 104 w 107"/>
                <a:gd name="T39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7" h="51">
                  <a:moveTo>
                    <a:pt x="104" y="27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3" y="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7"/>
                  </a:lnTo>
                  <a:lnTo>
                    <a:pt x="2" y="22"/>
                  </a:lnTo>
                  <a:lnTo>
                    <a:pt x="5" y="27"/>
                  </a:lnTo>
                  <a:lnTo>
                    <a:pt x="11" y="30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93" y="51"/>
                  </a:lnTo>
                  <a:lnTo>
                    <a:pt x="99" y="49"/>
                  </a:lnTo>
                  <a:lnTo>
                    <a:pt x="103" y="45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07" y="34"/>
                  </a:lnTo>
                  <a:lnTo>
                    <a:pt x="104" y="27"/>
                  </a:lnTo>
                  <a:lnTo>
                    <a:pt x="104" y="27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14" name="Freeform 1391"/>
            <p:cNvSpPr/>
            <p:nvPr/>
          </p:nvSpPr>
          <p:spPr bwMode="auto">
            <a:xfrm>
              <a:off x="8331296" y="2446624"/>
              <a:ext cx="28014" cy="34016"/>
            </a:xfrm>
            <a:custGeom>
              <a:avLst/>
              <a:gdLst>
                <a:gd name="T0" fmla="*/ 24 w 28"/>
                <a:gd name="T1" fmla="*/ 13 h 34"/>
                <a:gd name="T2" fmla="*/ 24 w 28"/>
                <a:gd name="T3" fmla="*/ 13 h 34"/>
                <a:gd name="T4" fmla="*/ 28 w 28"/>
                <a:gd name="T5" fmla="*/ 5 h 34"/>
                <a:gd name="T6" fmla="*/ 10 w 28"/>
                <a:gd name="T7" fmla="*/ 0 h 34"/>
                <a:gd name="T8" fmla="*/ 9 w 28"/>
                <a:gd name="T9" fmla="*/ 0 h 34"/>
                <a:gd name="T10" fmla="*/ 9 w 28"/>
                <a:gd name="T11" fmla="*/ 0 h 34"/>
                <a:gd name="T12" fmla="*/ 3 w 28"/>
                <a:gd name="T13" fmla="*/ 4 h 34"/>
                <a:gd name="T14" fmla="*/ 0 w 28"/>
                <a:gd name="T15" fmla="*/ 9 h 34"/>
                <a:gd name="T16" fmla="*/ 0 w 28"/>
                <a:gd name="T17" fmla="*/ 9 h 34"/>
                <a:gd name="T18" fmla="*/ 0 w 28"/>
                <a:gd name="T19" fmla="*/ 16 h 34"/>
                <a:gd name="T20" fmla="*/ 1 w 28"/>
                <a:gd name="T21" fmla="*/ 22 h 34"/>
                <a:gd name="T22" fmla="*/ 5 w 28"/>
                <a:gd name="T23" fmla="*/ 26 h 34"/>
                <a:gd name="T24" fmla="*/ 11 w 28"/>
                <a:gd name="T25" fmla="*/ 29 h 34"/>
                <a:gd name="T26" fmla="*/ 26 w 28"/>
                <a:gd name="T27" fmla="*/ 34 h 34"/>
                <a:gd name="T28" fmla="*/ 27 w 28"/>
                <a:gd name="T29" fmla="*/ 34 h 34"/>
                <a:gd name="T30" fmla="*/ 27 w 28"/>
                <a:gd name="T31" fmla="*/ 34 h 34"/>
                <a:gd name="T32" fmla="*/ 26 w 28"/>
                <a:gd name="T33" fmla="*/ 29 h 34"/>
                <a:gd name="T34" fmla="*/ 24 w 28"/>
                <a:gd name="T35" fmla="*/ 24 h 34"/>
                <a:gd name="T36" fmla="*/ 23 w 28"/>
                <a:gd name="T37" fmla="*/ 18 h 34"/>
                <a:gd name="T38" fmla="*/ 24 w 28"/>
                <a:gd name="T39" fmla="*/ 13 h 34"/>
                <a:gd name="T40" fmla="*/ 24 w 28"/>
                <a:gd name="T4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34">
                  <a:moveTo>
                    <a:pt x="24" y="13"/>
                  </a:moveTo>
                  <a:lnTo>
                    <a:pt x="24" y="13"/>
                  </a:lnTo>
                  <a:lnTo>
                    <a:pt x="28" y="5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5" y="26"/>
                  </a:lnTo>
                  <a:lnTo>
                    <a:pt x="11" y="29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29"/>
                  </a:lnTo>
                  <a:lnTo>
                    <a:pt x="24" y="24"/>
                  </a:lnTo>
                  <a:lnTo>
                    <a:pt x="23" y="18"/>
                  </a:lnTo>
                  <a:lnTo>
                    <a:pt x="24" y="13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15" name="Freeform 1392"/>
            <p:cNvSpPr/>
            <p:nvPr/>
          </p:nvSpPr>
          <p:spPr bwMode="auto">
            <a:xfrm>
              <a:off x="8298280" y="2524661"/>
              <a:ext cx="138067" cy="61030"/>
            </a:xfrm>
            <a:custGeom>
              <a:avLst/>
              <a:gdLst>
                <a:gd name="T0" fmla="*/ 138 w 138"/>
                <a:gd name="T1" fmla="*/ 50 h 61"/>
                <a:gd name="T2" fmla="*/ 138 w 138"/>
                <a:gd name="T3" fmla="*/ 50 h 61"/>
                <a:gd name="T4" fmla="*/ 134 w 138"/>
                <a:gd name="T5" fmla="*/ 56 h 61"/>
                <a:gd name="T6" fmla="*/ 130 w 138"/>
                <a:gd name="T7" fmla="*/ 60 h 61"/>
                <a:gd name="T8" fmla="*/ 124 w 138"/>
                <a:gd name="T9" fmla="*/ 61 h 61"/>
                <a:gd name="T10" fmla="*/ 118 w 138"/>
                <a:gd name="T11" fmla="*/ 61 h 61"/>
                <a:gd name="T12" fmla="*/ 12 w 138"/>
                <a:gd name="T13" fmla="*/ 31 h 61"/>
                <a:gd name="T14" fmla="*/ 12 w 138"/>
                <a:gd name="T15" fmla="*/ 31 h 61"/>
                <a:gd name="T16" fmla="*/ 7 w 138"/>
                <a:gd name="T17" fmla="*/ 29 h 61"/>
                <a:gd name="T18" fmla="*/ 3 w 138"/>
                <a:gd name="T19" fmla="*/ 24 h 61"/>
                <a:gd name="T20" fmla="*/ 0 w 138"/>
                <a:gd name="T21" fmla="*/ 18 h 61"/>
                <a:gd name="T22" fmla="*/ 1 w 138"/>
                <a:gd name="T23" fmla="*/ 12 h 61"/>
                <a:gd name="T24" fmla="*/ 1 w 138"/>
                <a:gd name="T25" fmla="*/ 12 h 61"/>
                <a:gd name="T26" fmla="*/ 4 w 138"/>
                <a:gd name="T27" fmla="*/ 7 h 61"/>
                <a:gd name="T28" fmla="*/ 8 w 138"/>
                <a:gd name="T29" fmla="*/ 3 h 61"/>
                <a:gd name="T30" fmla="*/ 14 w 138"/>
                <a:gd name="T31" fmla="*/ 0 h 61"/>
                <a:gd name="T32" fmla="*/ 21 w 138"/>
                <a:gd name="T33" fmla="*/ 2 h 61"/>
                <a:gd name="T34" fmla="*/ 126 w 138"/>
                <a:gd name="T35" fmla="*/ 30 h 61"/>
                <a:gd name="T36" fmla="*/ 126 w 138"/>
                <a:gd name="T37" fmla="*/ 30 h 61"/>
                <a:gd name="T38" fmla="*/ 131 w 138"/>
                <a:gd name="T39" fmla="*/ 34 h 61"/>
                <a:gd name="T40" fmla="*/ 135 w 138"/>
                <a:gd name="T41" fmla="*/ 38 h 61"/>
                <a:gd name="T42" fmla="*/ 138 w 138"/>
                <a:gd name="T43" fmla="*/ 43 h 61"/>
                <a:gd name="T44" fmla="*/ 138 w 138"/>
                <a:gd name="T45" fmla="*/ 50 h 61"/>
                <a:gd name="T46" fmla="*/ 138 w 138"/>
                <a:gd name="T47" fmla="*/ 5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8" h="61">
                  <a:moveTo>
                    <a:pt x="138" y="50"/>
                  </a:moveTo>
                  <a:lnTo>
                    <a:pt x="138" y="50"/>
                  </a:lnTo>
                  <a:lnTo>
                    <a:pt x="134" y="56"/>
                  </a:lnTo>
                  <a:lnTo>
                    <a:pt x="130" y="60"/>
                  </a:lnTo>
                  <a:lnTo>
                    <a:pt x="124" y="61"/>
                  </a:lnTo>
                  <a:lnTo>
                    <a:pt x="118" y="6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7" y="29"/>
                  </a:lnTo>
                  <a:lnTo>
                    <a:pt x="3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8" y="3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31" y="34"/>
                  </a:lnTo>
                  <a:lnTo>
                    <a:pt x="135" y="38"/>
                  </a:lnTo>
                  <a:lnTo>
                    <a:pt x="138" y="43"/>
                  </a:lnTo>
                  <a:lnTo>
                    <a:pt x="138" y="50"/>
                  </a:lnTo>
                  <a:lnTo>
                    <a:pt x="138" y="50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16" name="Freeform 1393"/>
            <p:cNvSpPr/>
            <p:nvPr/>
          </p:nvSpPr>
          <p:spPr bwMode="auto">
            <a:xfrm>
              <a:off x="8320290" y="2528663"/>
              <a:ext cx="107052" cy="51025"/>
            </a:xfrm>
            <a:custGeom>
              <a:avLst/>
              <a:gdLst>
                <a:gd name="T0" fmla="*/ 104 w 107"/>
                <a:gd name="T1" fmla="*/ 26 h 51"/>
                <a:gd name="T2" fmla="*/ 9 w 107"/>
                <a:gd name="T3" fmla="*/ 0 h 51"/>
                <a:gd name="T4" fmla="*/ 9 w 107"/>
                <a:gd name="T5" fmla="*/ 0 h 51"/>
                <a:gd name="T6" fmla="*/ 4 w 107"/>
                <a:gd name="T7" fmla="*/ 4 h 51"/>
                <a:gd name="T8" fmla="*/ 0 w 107"/>
                <a:gd name="T9" fmla="*/ 9 h 51"/>
                <a:gd name="T10" fmla="*/ 0 w 107"/>
                <a:gd name="T11" fmla="*/ 9 h 51"/>
                <a:gd name="T12" fmla="*/ 0 w 107"/>
                <a:gd name="T13" fmla="*/ 16 h 51"/>
                <a:gd name="T14" fmla="*/ 1 w 107"/>
                <a:gd name="T15" fmla="*/ 22 h 51"/>
                <a:gd name="T16" fmla="*/ 5 w 107"/>
                <a:gd name="T17" fmla="*/ 26 h 51"/>
                <a:gd name="T18" fmla="*/ 11 w 107"/>
                <a:gd name="T19" fmla="*/ 29 h 51"/>
                <a:gd name="T20" fmla="*/ 87 w 107"/>
                <a:gd name="T21" fmla="*/ 51 h 51"/>
                <a:gd name="T22" fmla="*/ 87 w 107"/>
                <a:gd name="T23" fmla="*/ 51 h 51"/>
                <a:gd name="T24" fmla="*/ 94 w 107"/>
                <a:gd name="T25" fmla="*/ 51 h 51"/>
                <a:gd name="T26" fmla="*/ 99 w 107"/>
                <a:gd name="T27" fmla="*/ 48 h 51"/>
                <a:gd name="T28" fmla="*/ 103 w 107"/>
                <a:gd name="T29" fmla="*/ 44 h 51"/>
                <a:gd name="T30" fmla="*/ 107 w 107"/>
                <a:gd name="T31" fmla="*/ 39 h 51"/>
                <a:gd name="T32" fmla="*/ 107 w 107"/>
                <a:gd name="T33" fmla="*/ 39 h 51"/>
                <a:gd name="T34" fmla="*/ 107 w 107"/>
                <a:gd name="T35" fmla="*/ 33 h 51"/>
                <a:gd name="T36" fmla="*/ 104 w 107"/>
                <a:gd name="T37" fmla="*/ 26 h 51"/>
                <a:gd name="T38" fmla="*/ 104 w 107"/>
                <a:gd name="T3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7" h="51">
                  <a:moveTo>
                    <a:pt x="104" y="26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5" y="26"/>
                  </a:lnTo>
                  <a:lnTo>
                    <a:pt x="11" y="29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94" y="51"/>
                  </a:lnTo>
                  <a:lnTo>
                    <a:pt x="99" y="48"/>
                  </a:lnTo>
                  <a:lnTo>
                    <a:pt x="103" y="44"/>
                  </a:lnTo>
                  <a:lnTo>
                    <a:pt x="107" y="39"/>
                  </a:lnTo>
                  <a:lnTo>
                    <a:pt x="107" y="39"/>
                  </a:lnTo>
                  <a:lnTo>
                    <a:pt x="107" y="33"/>
                  </a:lnTo>
                  <a:lnTo>
                    <a:pt x="104" y="26"/>
                  </a:lnTo>
                  <a:lnTo>
                    <a:pt x="104" y="26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17" name="Freeform 1394"/>
            <p:cNvSpPr/>
            <p:nvPr/>
          </p:nvSpPr>
          <p:spPr bwMode="auto">
            <a:xfrm>
              <a:off x="8309285" y="2524661"/>
              <a:ext cx="28014" cy="34016"/>
            </a:xfrm>
            <a:custGeom>
              <a:avLst/>
              <a:gdLst>
                <a:gd name="T0" fmla="*/ 24 w 28"/>
                <a:gd name="T1" fmla="*/ 13 h 34"/>
                <a:gd name="T2" fmla="*/ 24 w 28"/>
                <a:gd name="T3" fmla="*/ 13 h 34"/>
                <a:gd name="T4" fmla="*/ 28 w 28"/>
                <a:gd name="T5" fmla="*/ 7 h 34"/>
                <a:gd name="T6" fmla="*/ 10 w 28"/>
                <a:gd name="T7" fmla="*/ 2 h 34"/>
                <a:gd name="T8" fmla="*/ 9 w 28"/>
                <a:gd name="T9" fmla="*/ 0 h 34"/>
                <a:gd name="T10" fmla="*/ 9 w 28"/>
                <a:gd name="T11" fmla="*/ 0 h 34"/>
                <a:gd name="T12" fmla="*/ 3 w 28"/>
                <a:gd name="T13" fmla="*/ 4 h 34"/>
                <a:gd name="T14" fmla="*/ 0 w 28"/>
                <a:gd name="T15" fmla="*/ 11 h 34"/>
                <a:gd name="T16" fmla="*/ 0 w 28"/>
                <a:gd name="T17" fmla="*/ 11 h 34"/>
                <a:gd name="T18" fmla="*/ 0 w 28"/>
                <a:gd name="T19" fmla="*/ 17 h 34"/>
                <a:gd name="T20" fmla="*/ 1 w 28"/>
                <a:gd name="T21" fmla="*/ 22 h 34"/>
                <a:gd name="T22" fmla="*/ 5 w 28"/>
                <a:gd name="T23" fmla="*/ 28 h 34"/>
                <a:gd name="T24" fmla="*/ 11 w 28"/>
                <a:gd name="T25" fmla="*/ 30 h 34"/>
                <a:gd name="T26" fmla="*/ 25 w 28"/>
                <a:gd name="T27" fmla="*/ 34 h 34"/>
                <a:gd name="T28" fmla="*/ 27 w 28"/>
                <a:gd name="T29" fmla="*/ 34 h 34"/>
                <a:gd name="T30" fmla="*/ 27 w 28"/>
                <a:gd name="T31" fmla="*/ 34 h 34"/>
                <a:gd name="T32" fmla="*/ 25 w 28"/>
                <a:gd name="T33" fmla="*/ 30 h 34"/>
                <a:gd name="T34" fmla="*/ 24 w 28"/>
                <a:gd name="T35" fmla="*/ 25 h 34"/>
                <a:gd name="T36" fmla="*/ 24 w 28"/>
                <a:gd name="T37" fmla="*/ 18 h 34"/>
                <a:gd name="T38" fmla="*/ 24 w 28"/>
                <a:gd name="T39" fmla="*/ 13 h 34"/>
                <a:gd name="T40" fmla="*/ 24 w 28"/>
                <a:gd name="T4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34">
                  <a:moveTo>
                    <a:pt x="24" y="13"/>
                  </a:moveTo>
                  <a:lnTo>
                    <a:pt x="24" y="13"/>
                  </a:lnTo>
                  <a:lnTo>
                    <a:pt x="28" y="7"/>
                  </a:lnTo>
                  <a:lnTo>
                    <a:pt x="10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3" y="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1" y="22"/>
                  </a:lnTo>
                  <a:lnTo>
                    <a:pt x="5" y="28"/>
                  </a:lnTo>
                  <a:lnTo>
                    <a:pt x="11" y="30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5" y="30"/>
                  </a:lnTo>
                  <a:lnTo>
                    <a:pt x="24" y="25"/>
                  </a:lnTo>
                  <a:lnTo>
                    <a:pt x="24" y="18"/>
                  </a:lnTo>
                  <a:lnTo>
                    <a:pt x="24" y="13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18" name="Freeform 1395"/>
            <p:cNvSpPr/>
            <p:nvPr/>
          </p:nvSpPr>
          <p:spPr bwMode="auto">
            <a:xfrm>
              <a:off x="8276269" y="2603699"/>
              <a:ext cx="138067" cy="60029"/>
            </a:xfrm>
            <a:custGeom>
              <a:avLst/>
              <a:gdLst>
                <a:gd name="T0" fmla="*/ 138 w 138"/>
                <a:gd name="T1" fmla="*/ 50 h 60"/>
                <a:gd name="T2" fmla="*/ 138 w 138"/>
                <a:gd name="T3" fmla="*/ 50 h 60"/>
                <a:gd name="T4" fmla="*/ 134 w 138"/>
                <a:gd name="T5" fmla="*/ 55 h 60"/>
                <a:gd name="T6" fmla="*/ 130 w 138"/>
                <a:gd name="T7" fmla="*/ 59 h 60"/>
                <a:gd name="T8" fmla="*/ 125 w 138"/>
                <a:gd name="T9" fmla="*/ 60 h 60"/>
                <a:gd name="T10" fmla="*/ 118 w 138"/>
                <a:gd name="T11" fmla="*/ 60 h 60"/>
                <a:gd name="T12" fmla="*/ 12 w 138"/>
                <a:gd name="T13" fmla="*/ 30 h 60"/>
                <a:gd name="T14" fmla="*/ 12 w 138"/>
                <a:gd name="T15" fmla="*/ 30 h 60"/>
                <a:gd name="T16" fmla="*/ 7 w 138"/>
                <a:gd name="T17" fmla="*/ 28 h 60"/>
                <a:gd name="T18" fmla="*/ 3 w 138"/>
                <a:gd name="T19" fmla="*/ 24 h 60"/>
                <a:gd name="T20" fmla="*/ 0 w 138"/>
                <a:gd name="T21" fmla="*/ 17 h 60"/>
                <a:gd name="T22" fmla="*/ 1 w 138"/>
                <a:gd name="T23" fmla="*/ 11 h 60"/>
                <a:gd name="T24" fmla="*/ 1 w 138"/>
                <a:gd name="T25" fmla="*/ 11 h 60"/>
                <a:gd name="T26" fmla="*/ 4 w 138"/>
                <a:gd name="T27" fmla="*/ 6 h 60"/>
                <a:gd name="T28" fmla="*/ 9 w 138"/>
                <a:gd name="T29" fmla="*/ 2 h 60"/>
                <a:gd name="T30" fmla="*/ 14 w 138"/>
                <a:gd name="T31" fmla="*/ 0 h 60"/>
                <a:gd name="T32" fmla="*/ 21 w 138"/>
                <a:gd name="T33" fmla="*/ 0 h 60"/>
                <a:gd name="T34" fmla="*/ 126 w 138"/>
                <a:gd name="T35" fmla="*/ 30 h 60"/>
                <a:gd name="T36" fmla="*/ 126 w 138"/>
                <a:gd name="T37" fmla="*/ 30 h 60"/>
                <a:gd name="T38" fmla="*/ 133 w 138"/>
                <a:gd name="T39" fmla="*/ 33 h 60"/>
                <a:gd name="T40" fmla="*/ 136 w 138"/>
                <a:gd name="T41" fmla="*/ 38 h 60"/>
                <a:gd name="T42" fmla="*/ 138 w 138"/>
                <a:gd name="T43" fmla="*/ 43 h 60"/>
                <a:gd name="T44" fmla="*/ 138 w 138"/>
                <a:gd name="T45" fmla="*/ 50 h 60"/>
                <a:gd name="T46" fmla="*/ 138 w 138"/>
                <a:gd name="T47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8" h="60">
                  <a:moveTo>
                    <a:pt x="138" y="50"/>
                  </a:moveTo>
                  <a:lnTo>
                    <a:pt x="138" y="50"/>
                  </a:lnTo>
                  <a:lnTo>
                    <a:pt x="134" y="55"/>
                  </a:lnTo>
                  <a:lnTo>
                    <a:pt x="130" y="59"/>
                  </a:lnTo>
                  <a:lnTo>
                    <a:pt x="125" y="60"/>
                  </a:lnTo>
                  <a:lnTo>
                    <a:pt x="118" y="6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7" y="28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33" y="33"/>
                  </a:lnTo>
                  <a:lnTo>
                    <a:pt x="136" y="38"/>
                  </a:lnTo>
                  <a:lnTo>
                    <a:pt x="138" y="43"/>
                  </a:lnTo>
                  <a:lnTo>
                    <a:pt x="138" y="50"/>
                  </a:lnTo>
                  <a:lnTo>
                    <a:pt x="138" y="50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19" name="Freeform 1396"/>
            <p:cNvSpPr/>
            <p:nvPr/>
          </p:nvSpPr>
          <p:spPr bwMode="auto">
            <a:xfrm>
              <a:off x="8298280" y="2606701"/>
              <a:ext cx="107052" cy="51025"/>
            </a:xfrm>
            <a:custGeom>
              <a:avLst/>
              <a:gdLst>
                <a:gd name="T0" fmla="*/ 104 w 107"/>
                <a:gd name="T1" fmla="*/ 27 h 51"/>
                <a:gd name="T2" fmla="*/ 9 w 107"/>
                <a:gd name="T3" fmla="*/ 0 h 51"/>
                <a:gd name="T4" fmla="*/ 9 w 107"/>
                <a:gd name="T5" fmla="*/ 0 h 51"/>
                <a:gd name="T6" fmla="*/ 4 w 107"/>
                <a:gd name="T7" fmla="*/ 4 h 51"/>
                <a:gd name="T8" fmla="*/ 1 w 107"/>
                <a:gd name="T9" fmla="*/ 7 h 51"/>
                <a:gd name="T10" fmla="*/ 0 w 107"/>
                <a:gd name="T11" fmla="*/ 10 h 51"/>
                <a:gd name="T12" fmla="*/ 0 w 107"/>
                <a:gd name="T13" fmla="*/ 10 h 51"/>
                <a:gd name="T14" fmla="*/ 0 w 107"/>
                <a:gd name="T15" fmla="*/ 17 h 51"/>
                <a:gd name="T16" fmla="*/ 1 w 107"/>
                <a:gd name="T17" fmla="*/ 22 h 51"/>
                <a:gd name="T18" fmla="*/ 5 w 107"/>
                <a:gd name="T19" fmla="*/ 27 h 51"/>
                <a:gd name="T20" fmla="*/ 12 w 107"/>
                <a:gd name="T21" fmla="*/ 30 h 51"/>
                <a:gd name="T22" fmla="*/ 87 w 107"/>
                <a:gd name="T23" fmla="*/ 51 h 51"/>
                <a:gd name="T24" fmla="*/ 87 w 107"/>
                <a:gd name="T25" fmla="*/ 51 h 51"/>
                <a:gd name="T26" fmla="*/ 94 w 107"/>
                <a:gd name="T27" fmla="*/ 51 h 51"/>
                <a:gd name="T28" fmla="*/ 99 w 107"/>
                <a:gd name="T29" fmla="*/ 49 h 51"/>
                <a:gd name="T30" fmla="*/ 104 w 107"/>
                <a:gd name="T31" fmla="*/ 46 h 51"/>
                <a:gd name="T32" fmla="*/ 107 w 107"/>
                <a:gd name="T33" fmla="*/ 40 h 51"/>
                <a:gd name="T34" fmla="*/ 107 w 107"/>
                <a:gd name="T35" fmla="*/ 40 h 51"/>
                <a:gd name="T36" fmla="*/ 107 w 107"/>
                <a:gd name="T37" fmla="*/ 33 h 51"/>
                <a:gd name="T38" fmla="*/ 104 w 107"/>
                <a:gd name="T39" fmla="*/ 27 h 51"/>
                <a:gd name="T40" fmla="*/ 104 w 107"/>
                <a:gd name="T41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" h="51">
                  <a:moveTo>
                    <a:pt x="104" y="27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7"/>
                  </a:lnTo>
                  <a:lnTo>
                    <a:pt x="1" y="22"/>
                  </a:lnTo>
                  <a:lnTo>
                    <a:pt x="5" y="27"/>
                  </a:lnTo>
                  <a:lnTo>
                    <a:pt x="12" y="30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94" y="51"/>
                  </a:lnTo>
                  <a:lnTo>
                    <a:pt x="99" y="49"/>
                  </a:lnTo>
                  <a:lnTo>
                    <a:pt x="104" y="46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07" y="33"/>
                  </a:lnTo>
                  <a:lnTo>
                    <a:pt x="104" y="27"/>
                  </a:lnTo>
                  <a:lnTo>
                    <a:pt x="104" y="27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20" name="Freeform 1397"/>
            <p:cNvSpPr/>
            <p:nvPr/>
          </p:nvSpPr>
          <p:spPr bwMode="auto">
            <a:xfrm>
              <a:off x="8286274" y="2603699"/>
              <a:ext cx="29014" cy="34016"/>
            </a:xfrm>
            <a:custGeom>
              <a:avLst/>
              <a:gdLst>
                <a:gd name="T0" fmla="*/ 25 w 29"/>
                <a:gd name="T1" fmla="*/ 13 h 34"/>
                <a:gd name="T2" fmla="*/ 25 w 29"/>
                <a:gd name="T3" fmla="*/ 13 h 34"/>
                <a:gd name="T4" fmla="*/ 28 w 29"/>
                <a:gd name="T5" fmla="*/ 10 h 34"/>
                <a:gd name="T6" fmla="*/ 29 w 29"/>
                <a:gd name="T7" fmla="*/ 6 h 34"/>
                <a:gd name="T8" fmla="*/ 11 w 29"/>
                <a:gd name="T9" fmla="*/ 0 h 34"/>
                <a:gd name="T10" fmla="*/ 10 w 29"/>
                <a:gd name="T11" fmla="*/ 0 h 34"/>
                <a:gd name="T12" fmla="*/ 10 w 29"/>
                <a:gd name="T13" fmla="*/ 0 h 34"/>
                <a:gd name="T14" fmla="*/ 4 w 29"/>
                <a:gd name="T15" fmla="*/ 4 h 34"/>
                <a:gd name="T16" fmla="*/ 0 w 29"/>
                <a:gd name="T17" fmla="*/ 10 h 34"/>
                <a:gd name="T18" fmla="*/ 0 w 29"/>
                <a:gd name="T19" fmla="*/ 10 h 34"/>
                <a:gd name="T20" fmla="*/ 0 w 29"/>
                <a:gd name="T21" fmla="*/ 16 h 34"/>
                <a:gd name="T22" fmla="*/ 3 w 29"/>
                <a:gd name="T23" fmla="*/ 23 h 34"/>
                <a:gd name="T24" fmla="*/ 7 w 29"/>
                <a:gd name="T25" fmla="*/ 26 h 34"/>
                <a:gd name="T26" fmla="*/ 12 w 29"/>
                <a:gd name="T27" fmla="*/ 29 h 34"/>
                <a:gd name="T28" fmla="*/ 26 w 29"/>
                <a:gd name="T29" fmla="*/ 34 h 34"/>
                <a:gd name="T30" fmla="*/ 28 w 29"/>
                <a:gd name="T31" fmla="*/ 34 h 34"/>
                <a:gd name="T32" fmla="*/ 28 w 29"/>
                <a:gd name="T33" fmla="*/ 34 h 34"/>
                <a:gd name="T34" fmla="*/ 26 w 29"/>
                <a:gd name="T35" fmla="*/ 29 h 34"/>
                <a:gd name="T36" fmla="*/ 25 w 29"/>
                <a:gd name="T37" fmla="*/ 24 h 34"/>
                <a:gd name="T38" fmla="*/ 25 w 29"/>
                <a:gd name="T39" fmla="*/ 19 h 34"/>
                <a:gd name="T40" fmla="*/ 25 w 29"/>
                <a:gd name="T41" fmla="*/ 13 h 34"/>
                <a:gd name="T42" fmla="*/ 25 w 29"/>
                <a:gd name="T43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" h="34">
                  <a:moveTo>
                    <a:pt x="25" y="13"/>
                  </a:moveTo>
                  <a:lnTo>
                    <a:pt x="25" y="13"/>
                  </a:lnTo>
                  <a:lnTo>
                    <a:pt x="28" y="10"/>
                  </a:lnTo>
                  <a:lnTo>
                    <a:pt x="29" y="6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3"/>
                  </a:lnTo>
                  <a:lnTo>
                    <a:pt x="7" y="26"/>
                  </a:lnTo>
                  <a:lnTo>
                    <a:pt x="12" y="29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6" y="29"/>
                  </a:lnTo>
                  <a:lnTo>
                    <a:pt x="25" y="24"/>
                  </a:lnTo>
                  <a:lnTo>
                    <a:pt x="25" y="19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21" name="Freeform 1398"/>
            <p:cNvSpPr/>
            <p:nvPr/>
          </p:nvSpPr>
          <p:spPr bwMode="auto">
            <a:xfrm>
              <a:off x="8255259" y="2681737"/>
              <a:ext cx="137066" cy="62030"/>
            </a:xfrm>
            <a:custGeom>
              <a:avLst/>
              <a:gdLst>
                <a:gd name="T0" fmla="*/ 137 w 137"/>
                <a:gd name="T1" fmla="*/ 50 h 62"/>
                <a:gd name="T2" fmla="*/ 137 w 137"/>
                <a:gd name="T3" fmla="*/ 50 h 62"/>
                <a:gd name="T4" fmla="*/ 134 w 137"/>
                <a:gd name="T5" fmla="*/ 55 h 62"/>
                <a:gd name="T6" fmla="*/ 129 w 137"/>
                <a:gd name="T7" fmla="*/ 59 h 62"/>
                <a:gd name="T8" fmla="*/ 124 w 137"/>
                <a:gd name="T9" fmla="*/ 62 h 62"/>
                <a:gd name="T10" fmla="*/ 117 w 137"/>
                <a:gd name="T11" fmla="*/ 62 h 62"/>
                <a:gd name="T12" fmla="*/ 11 w 137"/>
                <a:gd name="T13" fmla="*/ 32 h 62"/>
                <a:gd name="T14" fmla="*/ 11 w 137"/>
                <a:gd name="T15" fmla="*/ 32 h 62"/>
                <a:gd name="T16" fmla="*/ 5 w 137"/>
                <a:gd name="T17" fmla="*/ 29 h 62"/>
                <a:gd name="T18" fmla="*/ 2 w 137"/>
                <a:gd name="T19" fmla="*/ 24 h 62"/>
                <a:gd name="T20" fmla="*/ 0 w 137"/>
                <a:gd name="T21" fmla="*/ 19 h 62"/>
                <a:gd name="T22" fmla="*/ 0 w 137"/>
                <a:gd name="T23" fmla="*/ 12 h 62"/>
                <a:gd name="T24" fmla="*/ 0 w 137"/>
                <a:gd name="T25" fmla="*/ 12 h 62"/>
                <a:gd name="T26" fmla="*/ 3 w 137"/>
                <a:gd name="T27" fmla="*/ 7 h 62"/>
                <a:gd name="T28" fmla="*/ 8 w 137"/>
                <a:gd name="T29" fmla="*/ 3 h 62"/>
                <a:gd name="T30" fmla="*/ 13 w 137"/>
                <a:gd name="T31" fmla="*/ 0 h 62"/>
                <a:gd name="T32" fmla="*/ 20 w 137"/>
                <a:gd name="T33" fmla="*/ 0 h 62"/>
                <a:gd name="T34" fmla="*/ 125 w 137"/>
                <a:gd name="T35" fmla="*/ 30 h 62"/>
                <a:gd name="T36" fmla="*/ 125 w 137"/>
                <a:gd name="T37" fmla="*/ 30 h 62"/>
                <a:gd name="T38" fmla="*/ 131 w 137"/>
                <a:gd name="T39" fmla="*/ 33 h 62"/>
                <a:gd name="T40" fmla="*/ 135 w 137"/>
                <a:gd name="T41" fmla="*/ 38 h 62"/>
                <a:gd name="T42" fmla="*/ 137 w 137"/>
                <a:gd name="T43" fmla="*/ 43 h 62"/>
                <a:gd name="T44" fmla="*/ 137 w 137"/>
                <a:gd name="T45" fmla="*/ 50 h 62"/>
                <a:gd name="T46" fmla="*/ 137 w 137"/>
                <a:gd name="T47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7" h="62">
                  <a:moveTo>
                    <a:pt x="137" y="50"/>
                  </a:moveTo>
                  <a:lnTo>
                    <a:pt x="137" y="50"/>
                  </a:lnTo>
                  <a:lnTo>
                    <a:pt x="134" y="55"/>
                  </a:lnTo>
                  <a:lnTo>
                    <a:pt x="129" y="59"/>
                  </a:lnTo>
                  <a:lnTo>
                    <a:pt x="124" y="62"/>
                  </a:lnTo>
                  <a:lnTo>
                    <a:pt x="117" y="6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5" y="29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7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31" y="33"/>
                  </a:lnTo>
                  <a:lnTo>
                    <a:pt x="135" y="38"/>
                  </a:lnTo>
                  <a:lnTo>
                    <a:pt x="137" y="43"/>
                  </a:lnTo>
                  <a:lnTo>
                    <a:pt x="137" y="50"/>
                  </a:lnTo>
                  <a:lnTo>
                    <a:pt x="137" y="50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22" name="Freeform 1399"/>
            <p:cNvSpPr/>
            <p:nvPr/>
          </p:nvSpPr>
          <p:spPr bwMode="auto">
            <a:xfrm>
              <a:off x="8276269" y="2685739"/>
              <a:ext cx="107052" cy="51025"/>
            </a:xfrm>
            <a:custGeom>
              <a:avLst/>
              <a:gdLst>
                <a:gd name="T0" fmla="*/ 104 w 107"/>
                <a:gd name="T1" fmla="*/ 26 h 51"/>
                <a:gd name="T2" fmla="*/ 9 w 107"/>
                <a:gd name="T3" fmla="*/ 0 h 51"/>
                <a:gd name="T4" fmla="*/ 9 w 107"/>
                <a:gd name="T5" fmla="*/ 0 h 51"/>
                <a:gd name="T6" fmla="*/ 4 w 107"/>
                <a:gd name="T7" fmla="*/ 4 h 51"/>
                <a:gd name="T8" fmla="*/ 0 w 107"/>
                <a:gd name="T9" fmla="*/ 9 h 51"/>
                <a:gd name="T10" fmla="*/ 0 w 107"/>
                <a:gd name="T11" fmla="*/ 9 h 51"/>
                <a:gd name="T12" fmla="*/ 0 w 107"/>
                <a:gd name="T13" fmla="*/ 16 h 51"/>
                <a:gd name="T14" fmla="*/ 1 w 107"/>
                <a:gd name="T15" fmla="*/ 21 h 51"/>
                <a:gd name="T16" fmla="*/ 5 w 107"/>
                <a:gd name="T17" fmla="*/ 26 h 51"/>
                <a:gd name="T18" fmla="*/ 12 w 107"/>
                <a:gd name="T19" fmla="*/ 29 h 51"/>
                <a:gd name="T20" fmla="*/ 87 w 107"/>
                <a:gd name="T21" fmla="*/ 50 h 51"/>
                <a:gd name="T22" fmla="*/ 87 w 107"/>
                <a:gd name="T23" fmla="*/ 50 h 51"/>
                <a:gd name="T24" fmla="*/ 94 w 107"/>
                <a:gd name="T25" fmla="*/ 51 h 51"/>
                <a:gd name="T26" fmla="*/ 99 w 107"/>
                <a:gd name="T27" fmla="*/ 48 h 51"/>
                <a:gd name="T28" fmla="*/ 104 w 107"/>
                <a:gd name="T29" fmla="*/ 45 h 51"/>
                <a:gd name="T30" fmla="*/ 107 w 107"/>
                <a:gd name="T31" fmla="*/ 39 h 51"/>
                <a:gd name="T32" fmla="*/ 107 w 107"/>
                <a:gd name="T33" fmla="*/ 39 h 51"/>
                <a:gd name="T34" fmla="*/ 107 w 107"/>
                <a:gd name="T35" fmla="*/ 33 h 51"/>
                <a:gd name="T36" fmla="*/ 104 w 107"/>
                <a:gd name="T37" fmla="*/ 26 h 51"/>
                <a:gd name="T38" fmla="*/ 104 w 107"/>
                <a:gd name="T3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7" h="51">
                  <a:moveTo>
                    <a:pt x="104" y="26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6"/>
                  </a:lnTo>
                  <a:lnTo>
                    <a:pt x="1" y="21"/>
                  </a:lnTo>
                  <a:lnTo>
                    <a:pt x="5" y="26"/>
                  </a:lnTo>
                  <a:lnTo>
                    <a:pt x="12" y="29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94" y="51"/>
                  </a:lnTo>
                  <a:lnTo>
                    <a:pt x="99" y="48"/>
                  </a:lnTo>
                  <a:lnTo>
                    <a:pt x="104" y="45"/>
                  </a:lnTo>
                  <a:lnTo>
                    <a:pt x="107" y="39"/>
                  </a:lnTo>
                  <a:lnTo>
                    <a:pt x="107" y="39"/>
                  </a:lnTo>
                  <a:lnTo>
                    <a:pt x="107" y="33"/>
                  </a:lnTo>
                  <a:lnTo>
                    <a:pt x="104" y="26"/>
                  </a:lnTo>
                  <a:lnTo>
                    <a:pt x="104" y="26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23" name="Freeform 1400"/>
            <p:cNvSpPr/>
            <p:nvPr/>
          </p:nvSpPr>
          <p:spPr bwMode="auto">
            <a:xfrm>
              <a:off x="8264263" y="2681737"/>
              <a:ext cx="29014" cy="34016"/>
            </a:xfrm>
            <a:custGeom>
              <a:avLst/>
              <a:gdLst>
                <a:gd name="T0" fmla="*/ 25 w 29"/>
                <a:gd name="T1" fmla="*/ 13 h 34"/>
                <a:gd name="T2" fmla="*/ 25 w 29"/>
                <a:gd name="T3" fmla="*/ 13 h 34"/>
                <a:gd name="T4" fmla="*/ 29 w 29"/>
                <a:gd name="T5" fmla="*/ 6 h 34"/>
                <a:gd name="T6" fmla="*/ 11 w 29"/>
                <a:gd name="T7" fmla="*/ 0 h 34"/>
                <a:gd name="T8" fmla="*/ 9 w 29"/>
                <a:gd name="T9" fmla="*/ 0 h 34"/>
                <a:gd name="T10" fmla="*/ 9 w 29"/>
                <a:gd name="T11" fmla="*/ 0 h 34"/>
                <a:gd name="T12" fmla="*/ 4 w 29"/>
                <a:gd name="T13" fmla="*/ 4 h 34"/>
                <a:gd name="T14" fmla="*/ 0 w 29"/>
                <a:gd name="T15" fmla="*/ 11 h 34"/>
                <a:gd name="T16" fmla="*/ 0 w 29"/>
                <a:gd name="T17" fmla="*/ 11 h 34"/>
                <a:gd name="T18" fmla="*/ 0 w 29"/>
                <a:gd name="T19" fmla="*/ 17 h 34"/>
                <a:gd name="T20" fmla="*/ 3 w 29"/>
                <a:gd name="T21" fmla="*/ 23 h 34"/>
                <a:gd name="T22" fmla="*/ 7 w 29"/>
                <a:gd name="T23" fmla="*/ 28 h 34"/>
                <a:gd name="T24" fmla="*/ 12 w 29"/>
                <a:gd name="T25" fmla="*/ 30 h 34"/>
                <a:gd name="T26" fmla="*/ 28 w 29"/>
                <a:gd name="T27" fmla="*/ 34 h 34"/>
                <a:gd name="T28" fmla="*/ 28 w 29"/>
                <a:gd name="T29" fmla="*/ 34 h 34"/>
                <a:gd name="T30" fmla="*/ 28 w 29"/>
                <a:gd name="T31" fmla="*/ 34 h 34"/>
                <a:gd name="T32" fmla="*/ 26 w 29"/>
                <a:gd name="T33" fmla="*/ 29 h 34"/>
                <a:gd name="T34" fmla="*/ 25 w 29"/>
                <a:gd name="T35" fmla="*/ 24 h 34"/>
                <a:gd name="T36" fmla="*/ 25 w 29"/>
                <a:gd name="T37" fmla="*/ 19 h 34"/>
                <a:gd name="T38" fmla="*/ 25 w 29"/>
                <a:gd name="T39" fmla="*/ 13 h 34"/>
                <a:gd name="T40" fmla="*/ 25 w 29"/>
                <a:gd name="T4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34">
                  <a:moveTo>
                    <a:pt x="25" y="13"/>
                  </a:moveTo>
                  <a:lnTo>
                    <a:pt x="25" y="13"/>
                  </a:lnTo>
                  <a:lnTo>
                    <a:pt x="29" y="6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3" y="23"/>
                  </a:lnTo>
                  <a:lnTo>
                    <a:pt x="7" y="28"/>
                  </a:lnTo>
                  <a:lnTo>
                    <a:pt x="12" y="30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6" y="29"/>
                  </a:lnTo>
                  <a:lnTo>
                    <a:pt x="25" y="24"/>
                  </a:lnTo>
                  <a:lnTo>
                    <a:pt x="25" y="19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24" name="Freeform 1401"/>
            <p:cNvSpPr/>
            <p:nvPr/>
          </p:nvSpPr>
          <p:spPr bwMode="auto">
            <a:xfrm>
              <a:off x="8233249" y="2759774"/>
              <a:ext cx="137066" cy="62030"/>
            </a:xfrm>
            <a:custGeom>
              <a:avLst/>
              <a:gdLst>
                <a:gd name="T0" fmla="*/ 137 w 137"/>
                <a:gd name="T1" fmla="*/ 51 h 62"/>
                <a:gd name="T2" fmla="*/ 137 w 137"/>
                <a:gd name="T3" fmla="*/ 51 h 62"/>
                <a:gd name="T4" fmla="*/ 134 w 137"/>
                <a:gd name="T5" fmla="*/ 56 h 62"/>
                <a:gd name="T6" fmla="*/ 129 w 137"/>
                <a:gd name="T7" fmla="*/ 60 h 62"/>
                <a:gd name="T8" fmla="*/ 124 w 137"/>
                <a:gd name="T9" fmla="*/ 62 h 62"/>
                <a:gd name="T10" fmla="*/ 117 w 137"/>
                <a:gd name="T11" fmla="*/ 62 h 62"/>
                <a:gd name="T12" fmla="*/ 11 w 137"/>
                <a:gd name="T13" fmla="*/ 32 h 62"/>
                <a:gd name="T14" fmla="*/ 11 w 137"/>
                <a:gd name="T15" fmla="*/ 32 h 62"/>
                <a:gd name="T16" fmla="*/ 5 w 137"/>
                <a:gd name="T17" fmla="*/ 29 h 62"/>
                <a:gd name="T18" fmla="*/ 1 w 137"/>
                <a:gd name="T19" fmla="*/ 24 h 62"/>
                <a:gd name="T20" fmla="*/ 0 w 137"/>
                <a:gd name="T21" fmla="*/ 19 h 62"/>
                <a:gd name="T22" fmla="*/ 0 w 137"/>
                <a:gd name="T23" fmla="*/ 12 h 62"/>
                <a:gd name="T24" fmla="*/ 0 w 137"/>
                <a:gd name="T25" fmla="*/ 12 h 62"/>
                <a:gd name="T26" fmla="*/ 3 w 137"/>
                <a:gd name="T27" fmla="*/ 7 h 62"/>
                <a:gd name="T28" fmla="*/ 8 w 137"/>
                <a:gd name="T29" fmla="*/ 3 h 62"/>
                <a:gd name="T30" fmla="*/ 13 w 137"/>
                <a:gd name="T31" fmla="*/ 0 h 62"/>
                <a:gd name="T32" fmla="*/ 20 w 137"/>
                <a:gd name="T33" fmla="*/ 2 h 62"/>
                <a:gd name="T34" fmla="*/ 125 w 137"/>
                <a:gd name="T35" fmla="*/ 32 h 62"/>
                <a:gd name="T36" fmla="*/ 125 w 137"/>
                <a:gd name="T37" fmla="*/ 32 h 62"/>
                <a:gd name="T38" fmla="*/ 131 w 137"/>
                <a:gd name="T39" fmla="*/ 34 h 62"/>
                <a:gd name="T40" fmla="*/ 135 w 137"/>
                <a:gd name="T41" fmla="*/ 38 h 62"/>
                <a:gd name="T42" fmla="*/ 137 w 137"/>
                <a:gd name="T43" fmla="*/ 45 h 62"/>
                <a:gd name="T44" fmla="*/ 137 w 137"/>
                <a:gd name="T45" fmla="*/ 51 h 62"/>
                <a:gd name="T46" fmla="*/ 137 w 137"/>
                <a:gd name="T47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7" h="62">
                  <a:moveTo>
                    <a:pt x="137" y="51"/>
                  </a:moveTo>
                  <a:lnTo>
                    <a:pt x="137" y="51"/>
                  </a:lnTo>
                  <a:lnTo>
                    <a:pt x="134" y="56"/>
                  </a:lnTo>
                  <a:lnTo>
                    <a:pt x="129" y="60"/>
                  </a:lnTo>
                  <a:lnTo>
                    <a:pt x="124" y="62"/>
                  </a:lnTo>
                  <a:lnTo>
                    <a:pt x="117" y="6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5" y="29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7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0" y="2"/>
                  </a:lnTo>
                  <a:lnTo>
                    <a:pt x="125" y="32"/>
                  </a:lnTo>
                  <a:lnTo>
                    <a:pt x="125" y="32"/>
                  </a:lnTo>
                  <a:lnTo>
                    <a:pt x="131" y="34"/>
                  </a:lnTo>
                  <a:lnTo>
                    <a:pt x="135" y="38"/>
                  </a:lnTo>
                  <a:lnTo>
                    <a:pt x="137" y="45"/>
                  </a:lnTo>
                  <a:lnTo>
                    <a:pt x="137" y="51"/>
                  </a:lnTo>
                  <a:lnTo>
                    <a:pt x="137" y="51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25" name="Freeform 1402"/>
            <p:cNvSpPr/>
            <p:nvPr/>
          </p:nvSpPr>
          <p:spPr bwMode="auto">
            <a:xfrm>
              <a:off x="8254258" y="2763776"/>
              <a:ext cx="106051" cy="51025"/>
            </a:xfrm>
            <a:custGeom>
              <a:avLst/>
              <a:gdLst>
                <a:gd name="T0" fmla="*/ 104 w 106"/>
                <a:gd name="T1" fmla="*/ 28 h 51"/>
                <a:gd name="T2" fmla="*/ 9 w 106"/>
                <a:gd name="T3" fmla="*/ 0 h 51"/>
                <a:gd name="T4" fmla="*/ 9 w 106"/>
                <a:gd name="T5" fmla="*/ 0 h 51"/>
                <a:gd name="T6" fmla="*/ 4 w 106"/>
                <a:gd name="T7" fmla="*/ 4 h 51"/>
                <a:gd name="T8" fmla="*/ 0 w 106"/>
                <a:gd name="T9" fmla="*/ 11 h 51"/>
                <a:gd name="T10" fmla="*/ 0 w 106"/>
                <a:gd name="T11" fmla="*/ 11 h 51"/>
                <a:gd name="T12" fmla="*/ 0 w 106"/>
                <a:gd name="T13" fmla="*/ 16 h 51"/>
                <a:gd name="T14" fmla="*/ 1 w 106"/>
                <a:gd name="T15" fmla="*/ 22 h 51"/>
                <a:gd name="T16" fmla="*/ 5 w 106"/>
                <a:gd name="T17" fmla="*/ 26 h 51"/>
                <a:gd name="T18" fmla="*/ 12 w 106"/>
                <a:gd name="T19" fmla="*/ 30 h 51"/>
                <a:gd name="T20" fmla="*/ 87 w 106"/>
                <a:gd name="T21" fmla="*/ 51 h 51"/>
                <a:gd name="T22" fmla="*/ 87 w 106"/>
                <a:gd name="T23" fmla="*/ 51 h 51"/>
                <a:gd name="T24" fmla="*/ 93 w 106"/>
                <a:gd name="T25" fmla="*/ 51 h 51"/>
                <a:gd name="T26" fmla="*/ 99 w 106"/>
                <a:gd name="T27" fmla="*/ 50 h 51"/>
                <a:gd name="T28" fmla="*/ 104 w 106"/>
                <a:gd name="T29" fmla="*/ 46 h 51"/>
                <a:gd name="T30" fmla="*/ 106 w 106"/>
                <a:gd name="T31" fmla="*/ 41 h 51"/>
                <a:gd name="T32" fmla="*/ 106 w 106"/>
                <a:gd name="T33" fmla="*/ 41 h 51"/>
                <a:gd name="T34" fmla="*/ 106 w 106"/>
                <a:gd name="T35" fmla="*/ 37 h 51"/>
                <a:gd name="T36" fmla="*/ 106 w 106"/>
                <a:gd name="T37" fmla="*/ 33 h 51"/>
                <a:gd name="T38" fmla="*/ 104 w 106"/>
                <a:gd name="T39" fmla="*/ 28 h 51"/>
                <a:gd name="T40" fmla="*/ 104 w 106"/>
                <a:gd name="T41" fmla="*/ 2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" h="51">
                  <a:moveTo>
                    <a:pt x="104" y="28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5" y="26"/>
                  </a:lnTo>
                  <a:lnTo>
                    <a:pt x="12" y="30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93" y="51"/>
                  </a:lnTo>
                  <a:lnTo>
                    <a:pt x="99" y="50"/>
                  </a:lnTo>
                  <a:lnTo>
                    <a:pt x="104" y="46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06" y="37"/>
                  </a:lnTo>
                  <a:lnTo>
                    <a:pt x="106" y="33"/>
                  </a:lnTo>
                  <a:lnTo>
                    <a:pt x="104" y="28"/>
                  </a:lnTo>
                  <a:lnTo>
                    <a:pt x="104" y="28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26" name="Freeform 1403"/>
            <p:cNvSpPr/>
            <p:nvPr/>
          </p:nvSpPr>
          <p:spPr bwMode="auto">
            <a:xfrm>
              <a:off x="8242253" y="2761775"/>
              <a:ext cx="29014" cy="34016"/>
            </a:xfrm>
            <a:custGeom>
              <a:avLst/>
              <a:gdLst>
                <a:gd name="T0" fmla="*/ 26 w 29"/>
                <a:gd name="T1" fmla="*/ 13 h 34"/>
                <a:gd name="T2" fmla="*/ 26 w 29"/>
                <a:gd name="T3" fmla="*/ 13 h 34"/>
                <a:gd name="T4" fmla="*/ 28 w 29"/>
                <a:gd name="T5" fmla="*/ 9 h 34"/>
                <a:gd name="T6" fmla="*/ 29 w 29"/>
                <a:gd name="T7" fmla="*/ 5 h 34"/>
                <a:gd name="T8" fmla="*/ 11 w 29"/>
                <a:gd name="T9" fmla="*/ 0 h 34"/>
                <a:gd name="T10" fmla="*/ 9 w 29"/>
                <a:gd name="T11" fmla="*/ 0 h 34"/>
                <a:gd name="T12" fmla="*/ 9 w 29"/>
                <a:gd name="T13" fmla="*/ 0 h 34"/>
                <a:gd name="T14" fmla="*/ 4 w 29"/>
                <a:gd name="T15" fmla="*/ 4 h 34"/>
                <a:gd name="T16" fmla="*/ 2 w 29"/>
                <a:gd name="T17" fmla="*/ 9 h 34"/>
                <a:gd name="T18" fmla="*/ 2 w 29"/>
                <a:gd name="T19" fmla="*/ 9 h 34"/>
                <a:gd name="T20" fmla="*/ 0 w 29"/>
                <a:gd name="T21" fmla="*/ 15 h 34"/>
                <a:gd name="T22" fmla="*/ 3 w 29"/>
                <a:gd name="T23" fmla="*/ 21 h 34"/>
                <a:gd name="T24" fmla="*/ 7 w 29"/>
                <a:gd name="T25" fmla="*/ 26 h 34"/>
                <a:gd name="T26" fmla="*/ 12 w 29"/>
                <a:gd name="T27" fmla="*/ 28 h 34"/>
                <a:gd name="T28" fmla="*/ 28 w 29"/>
                <a:gd name="T29" fmla="*/ 32 h 34"/>
                <a:gd name="T30" fmla="*/ 28 w 29"/>
                <a:gd name="T31" fmla="*/ 34 h 34"/>
                <a:gd name="T32" fmla="*/ 28 w 29"/>
                <a:gd name="T33" fmla="*/ 34 h 34"/>
                <a:gd name="T34" fmla="*/ 26 w 29"/>
                <a:gd name="T35" fmla="*/ 28 h 34"/>
                <a:gd name="T36" fmla="*/ 25 w 29"/>
                <a:gd name="T37" fmla="*/ 23 h 34"/>
                <a:gd name="T38" fmla="*/ 25 w 29"/>
                <a:gd name="T39" fmla="*/ 18 h 34"/>
                <a:gd name="T40" fmla="*/ 26 w 29"/>
                <a:gd name="T41" fmla="*/ 13 h 34"/>
                <a:gd name="T42" fmla="*/ 26 w 29"/>
                <a:gd name="T43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" h="34">
                  <a:moveTo>
                    <a:pt x="26" y="13"/>
                  </a:moveTo>
                  <a:lnTo>
                    <a:pt x="26" y="13"/>
                  </a:lnTo>
                  <a:lnTo>
                    <a:pt x="28" y="9"/>
                  </a:lnTo>
                  <a:lnTo>
                    <a:pt x="29" y="5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15"/>
                  </a:lnTo>
                  <a:lnTo>
                    <a:pt x="3" y="21"/>
                  </a:lnTo>
                  <a:lnTo>
                    <a:pt x="7" y="26"/>
                  </a:lnTo>
                  <a:lnTo>
                    <a:pt x="12" y="28"/>
                  </a:lnTo>
                  <a:lnTo>
                    <a:pt x="28" y="32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6" y="28"/>
                  </a:lnTo>
                  <a:lnTo>
                    <a:pt x="25" y="23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27" name="Freeform 1404"/>
            <p:cNvSpPr/>
            <p:nvPr/>
          </p:nvSpPr>
          <p:spPr bwMode="auto">
            <a:xfrm>
              <a:off x="8211238" y="2839813"/>
              <a:ext cx="136066" cy="61030"/>
            </a:xfrm>
            <a:custGeom>
              <a:avLst/>
              <a:gdLst>
                <a:gd name="T0" fmla="*/ 136 w 136"/>
                <a:gd name="T1" fmla="*/ 49 h 61"/>
                <a:gd name="T2" fmla="*/ 136 w 136"/>
                <a:gd name="T3" fmla="*/ 49 h 61"/>
                <a:gd name="T4" fmla="*/ 134 w 136"/>
                <a:gd name="T5" fmla="*/ 54 h 61"/>
                <a:gd name="T6" fmla="*/ 129 w 136"/>
                <a:gd name="T7" fmla="*/ 58 h 61"/>
                <a:gd name="T8" fmla="*/ 123 w 136"/>
                <a:gd name="T9" fmla="*/ 61 h 61"/>
                <a:gd name="T10" fmla="*/ 117 w 136"/>
                <a:gd name="T11" fmla="*/ 60 h 61"/>
                <a:gd name="T12" fmla="*/ 10 w 136"/>
                <a:gd name="T13" fmla="*/ 31 h 61"/>
                <a:gd name="T14" fmla="*/ 10 w 136"/>
                <a:gd name="T15" fmla="*/ 31 h 61"/>
                <a:gd name="T16" fmla="*/ 5 w 136"/>
                <a:gd name="T17" fmla="*/ 27 h 61"/>
                <a:gd name="T18" fmla="*/ 1 w 136"/>
                <a:gd name="T19" fmla="*/ 23 h 61"/>
                <a:gd name="T20" fmla="*/ 0 w 136"/>
                <a:gd name="T21" fmla="*/ 17 h 61"/>
                <a:gd name="T22" fmla="*/ 0 w 136"/>
                <a:gd name="T23" fmla="*/ 11 h 61"/>
                <a:gd name="T24" fmla="*/ 0 w 136"/>
                <a:gd name="T25" fmla="*/ 11 h 61"/>
                <a:gd name="T26" fmla="*/ 3 w 136"/>
                <a:gd name="T27" fmla="*/ 5 h 61"/>
                <a:gd name="T28" fmla="*/ 8 w 136"/>
                <a:gd name="T29" fmla="*/ 1 h 61"/>
                <a:gd name="T30" fmla="*/ 13 w 136"/>
                <a:gd name="T31" fmla="*/ 0 h 61"/>
                <a:gd name="T32" fmla="*/ 20 w 136"/>
                <a:gd name="T33" fmla="*/ 0 h 61"/>
                <a:gd name="T34" fmla="*/ 126 w 136"/>
                <a:gd name="T35" fmla="*/ 30 h 61"/>
                <a:gd name="T36" fmla="*/ 126 w 136"/>
                <a:gd name="T37" fmla="*/ 30 h 61"/>
                <a:gd name="T38" fmla="*/ 131 w 136"/>
                <a:gd name="T39" fmla="*/ 32 h 61"/>
                <a:gd name="T40" fmla="*/ 135 w 136"/>
                <a:gd name="T41" fmla="*/ 37 h 61"/>
                <a:gd name="T42" fmla="*/ 136 w 136"/>
                <a:gd name="T43" fmla="*/ 43 h 61"/>
                <a:gd name="T44" fmla="*/ 136 w 136"/>
                <a:gd name="T45" fmla="*/ 49 h 61"/>
                <a:gd name="T46" fmla="*/ 136 w 136"/>
                <a:gd name="T47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6" h="61">
                  <a:moveTo>
                    <a:pt x="136" y="49"/>
                  </a:moveTo>
                  <a:lnTo>
                    <a:pt x="136" y="49"/>
                  </a:lnTo>
                  <a:lnTo>
                    <a:pt x="134" y="54"/>
                  </a:lnTo>
                  <a:lnTo>
                    <a:pt x="129" y="58"/>
                  </a:lnTo>
                  <a:lnTo>
                    <a:pt x="123" y="61"/>
                  </a:lnTo>
                  <a:lnTo>
                    <a:pt x="117" y="60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5" y="27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5"/>
                  </a:lnTo>
                  <a:lnTo>
                    <a:pt x="8" y="1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31" y="32"/>
                  </a:lnTo>
                  <a:lnTo>
                    <a:pt x="135" y="37"/>
                  </a:lnTo>
                  <a:lnTo>
                    <a:pt x="136" y="43"/>
                  </a:lnTo>
                  <a:lnTo>
                    <a:pt x="136" y="49"/>
                  </a:lnTo>
                  <a:lnTo>
                    <a:pt x="136" y="49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28" name="Freeform 1405"/>
            <p:cNvSpPr/>
            <p:nvPr/>
          </p:nvSpPr>
          <p:spPr bwMode="auto">
            <a:xfrm>
              <a:off x="8232248" y="2843815"/>
              <a:ext cx="106051" cy="50024"/>
            </a:xfrm>
            <a:custGeom>
              <a:avLst/>
              <a:gdLst>
                <a:gd name="T0" fmla="*/ 104 w 106"/>
                <a:gd name="T1" fmla="*/ 26 h 50"/>
                <a:gd name="T2" fmla="*/ 9 w 106"/>
                <a:gd name="T3" fmla="*/ 0 h 50"/>
                <a:gd name="T4" fmla="*/ 9 w 106"/>
                <a:gd name="T5" fmla="*/ 0 h 50"/>
                <a:gd name="T6" fmla="*/ 4 w 106"/>
                <a:gd name="T7" fmla="*/ 4 h 50"/>
                <a:gd name="T8" fmla="*/ 0 w 106"/>
                <a:gd name="T9" fmla="*/ 9 h 50"/>
                <a:gd name="T10" fmla="*/ 0 w 106"/>
                <a:gd name="T11" fmla="*/ 9 h 50"/>
                <a:gd name="T12" fmla="*/ 0 w 106"/>
                <a:gd name="T13" fmla="*/ 15 h 50"/>
                <a:gd name="T14" fmla="*/ 1 w 106"/>
                <a:gd name="T15" fmla="*/ 20 h 50"/>
                <a:gd name="T16" fmla="*/ 5 w 106"/>
                <a:gd name="T17" fmla="*/ 26 h 50"/>
                <a:gd name="T18" fmla="*/ 12 w 106"/>
                <a:gd name="T19" fmla="*/ 28 h 50"/>
                <a:gd name="T20" fmla="*/ 87 w 106"/>
                <a:gd name="T21" fmla="*/ 49 h 50"/>
                <a:gd name="T22" fmla="*/ 87 w 106"/>
                <a:gd name="T23" fmla="*/ 49 h 50"/>
                <a:gd name="T24" fmla="*/ 93 w 106"/>
                <a:gd name="T25" fmla="*/ 50 h 50"/>
                <a:gd name="T26" fmla="*/ 99 w 106"/>
                <a:gd name="T27" fmla="*/ 48 h 50"/>
                <a:gd name="T28" fmla="*/ 104 w 106"/>
                <a:gd name="T29" fmla="*/ 44 h 50"/>
                <a:gd name="T30" fmla="*/ 106 w 106"/>
                <a:gd name="T31" fmla="*/ 39 h 50"/>
                <a:gd name="T32" fmla="*/ 106 w 106"/>
                <a:gd name="T33" fmla="*/ 39 h 50"/>
                <a:gd name="T34" fmla="*/ 106 w 106"/>
                <a:gd name="T35" fmla="*/ 32 h 50"/>
                <a:gd name="T36" fmla="*/ 104 w 106"/>
                <a:gd name="T37" fmla="*/ 26 h 50"/>
                <a:gd name="T38" fmla="*/ 104 w 106"/>
                <a:gd name="T39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6" h="50">
                  <a:moveTo>
                    <a:pt x="104" y="26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5" y="26"/>
                  </a:lnTo>
                  <a:lnTo>
                    <a:pt x="12" y="28"/>
                  </a:lnTo>
                  <a:lnTo>
                    <a:pt x="87" y="49"/>
                  </a:lnTo>
                  <a:lnTo>
                    <a:pt x="87" y="49"/>
                  </a:lnTo>
                  <a:lnTo>
                    <a:pt x="93" y="50"/>
                  </a:lnTo>
                  <a:lnTo>
                    <a:pt x="99" y="48"/>
                  </a:lnTo>
                  <a:lnTo>
                    <a:pt x="104" y="44"/>
                  </a:lnTo>
                  <a:lnTo>
                    <a:pt x="106" y="39"/>
                  </a:lnTo>
                  <a:lnTo>
                    <a:pt x="106" y="39"/>
                  </a:lnTo>
                  <a:lnTo>
                    <a:pt x="106" y="32"/>
                  </a:lnTo>
                  <a:lnTo>
                    <a:pt x="104" y="26"/>
                  </a:lnTo>
                  <a:lnTo>
                    <a:pt x="104" y="26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29" name="Freeform 1406"/>
            <p:cNvSpPr/>
            <p:nvPr/>
          </p:nvSpPr>
          <p:spPr bwMode="auto">
            <a:xfrm>
              <a:off x="8220242" y="2839813"/>
              <a:ext cx="29014" cy="34016"/>
            </a:xfrm>
            <a:custGeom>
              <a:avLst/>
              <a:gdLst>
                <a:gd name="T0" fmla="*/ 26 w 29"/>
                <a:gd name="T1" fmla="*/ 13 h 34"/>
                <a:gd name="T2" fmla="*/ 26 w 29"/>
                <a:gd name="T3" fmla="*/ 13 h 34"/>
                <a:gd name="T4" fmla="*/ 29 w 29"/>
                <a:gd name="T5" fmla="*/ 5 h 34"/>
                <a:gd name="T6" fmla="*/ 11 w 29"/>
                <a:gd name="T7" fmla="*/ 0 h 34"/>
                <a:gd name="T8" fmla="*/ 9 w 29"/>
                <a:gd name="T9" fmla="*/ 0 h 34"/>
                <a:gd name="T10" fmla="*/ 9 w 29"/>
                <a:gd name="T11" fmla="*/ 0 h 34"/>
                <a:gd name="T12" fmla="*/ 4 w 29"/>
                <a:gd name="T13" fmla="*/ 4 h 34"/>
                <a:gd name="T14" fmla="*/ 1 w 29"/>
                <a:gd name="T15" fmla="*/ 10 h 34"/>
                <a:gd name="T16" fmla="*/ 1 w 29"/>
                <a:gd name="T17" fmla="*/ 10 h 34"/>
                <a:gd name="T18" fmla="*/ 0 w 29"/>
                <a:gd name="T19" fmla="*/ 15 h 34"/>
                <a:gd name="T20" fmla="*/ 3 w 29"/>
                <a:gd name="T21" fmla="*/ 22 h 34"/>
                <a:gd name="T22" fmla="*/ 7 w 29"/>
                <a:gd name="T23" fmla="*/ 26 h 34"/>
                <a:gd name="T24" fmla="*/ 12 w 29"/>
                <a:gd name="T25" fmla="*/ 30 h 34"/>
                <a:gd name="T26" fmla="*/ 27 w 29"/>
                <a:gd name="T27" fmla="*/ 34 h 34"/>
                <a:gd name="T28" fmla="*/ 29 w 29"/>
                <a:gd name="T29" fmla="*/ 34 h 34"/>
                <a:gd name="T30" fmla="*/ 29 w 29"/>
                <a:gd name="T31" fmla="*/ 34 h 34"/>
                <a:gd name="T32" fmla="*/ 26 w 29"/>
                <a:gd name="T33" fmla="*/ 28 h 34"/>
                <a:gd name="T34" fmla="*/ 25 w 29"/>
                <a:gd name="T35" fmla="*/ 23 h 34"/>
                <a:gd name="T36" fmla="*/ 25 w 29"/>
                <a:gd name="T37" fmla="*/ 18 h 34"/>
                <a:gd name="T38" fmla="*/ 26 w 29"/>
                <a:gd name="T39" fmla="*/ 13 h 34"/>
                <a:gd name="T40" fmla="*/ 26 w 29"/>
                <a:gd name="T4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34">
                  <a:moveTo>
                    <a:pt x="26" y="13"/>
                  </a:moveTo>
                  <a:lnTo>
                    <a:pt x="26" y="13"/>
                  </a:lnTo>
                  <a:lnTo>
                    <a:pt x="29" y="5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3" y="22"/>
                  </a:lnTo>
                  <a:lnTo>
                    <a:pt x="7" y="26"/>
                  </a:lnTo>
                  <a:lnTo>
                    <a:pt x="12" y="30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6" y="28"/>
                  </a:lnTo>
                  <a:lnTo>
                    <a:pt x="25" y="23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30" name="Freeform 1407"/>
            <p:cNvSpPr/>
            <p:nvPr/>
          </p:nvSpPr>
          <p:spPr bwMode="auto">
            <a:xfrm>
              <a:off x="8189227" y="2917851"/>
              <a:ext cx="136066" cy="61030"/>
            </a:xfrm>
            <a:custGeom>
              <a:avLst/>
              <a:gdLst>
                <a:gd name="T0" fmla="*/ 136 w 136"/>
                <a:gd name="T1" fmla="*/ 49 h 61"/>
                <a:gd name="T2" fmla="*/ 136 w 136"/>
                <a:gd name="T3" fmla="*/ 49 h 61"/>
                <a:gd name="T4" fmla="*/ 134 w 136"/>
                <a:gd name="T5" fmla="*/ 56 h 61"/>
                <a:gd name="T6" fmla="*/ 129 w 136"/>
                <a:gd name="T7" fmla="*/ 59 h 61"/>
                <a:gd name="T8" fmla="*/ 123 w 136"/>
                <a:gd name="T9" fmla="*/ 61 h 61"/>
                <a:gd name="T10" fmla="*/ 117 w 136"/>
                <a:gd name="T11" fmla="*/ 61 h 61"/>
                <a:gd name="T12" fmla="*/ 10 w 136"/>
                <a:gd name="T13" fmla="*/ 31 h 61"/>
                <a:gd name="T14" fmla="*/ 10 w 136"/>
                <a:gd name="T15" fmla="*/ 31 h 61"/>
                <a:gd name="T16" fmla="*/ 5 w 136"/>
                <a:gd name="T17" fmla="*/ 28 h 61"/>
                <a:gd name="T18" fmla="*/ 1 w 136"/>
                <a:gd name="T19" fmla="*/ 23 h 61"/>
                <a:gd name="T20" fmla="*/ 0 w 136"/>
                <a:gd name="T21" fmla="*/ 18 h 61"/>
                <a:gd name="T22" fmla="*/ 0 w 136"/>
                <a:gd name="T23" fmla="*/ 11 h 61"/>
                <a:gd name="T24" fmla="*/ 0 w 136"/>
                <a:gd name="T25" fmla="*/ 11 h 61"/>
                <a:gd name="T26" fmla="*/ 3 w 136"/>
                <a:gd name="T27" fmla="*/ 6 h 61"/>
                <a:gd name="T28" fmla="*/ 8 w 136"/>
                <a:gd name="T29" fmla="*/ 2 h 61"/>
                <a:gd name="T30" fmla="*/ 13 w 136"/>
                <a:gd name="T31" fmla="*/ 0 h 61"/>
                <a:gd name="T32" fmla="*/ 19 w 136"/>
                <a:gd name="T33" fmla="*/ 1 h 61"/>
                <a:gd name="T34" fmla="*/ 126 w 136"/>
                <a:gd name="T35" fmla="*/ 31 h 61"/>
                <a:gd name="T36" fmla="*/ 126 w 136"/>
                <a:gd name="T37" fmla="*/ 31 h 61"/>
                <a:gd name="T38" fmla="*/ 131 w 136"/>
                <a:gd name="T39" fmla="*/ 33 h 61"/>
                <a:gd name="T40" fmla="*/ 135 w 136"/>
                <a:gd name="T41" fmla="*/ 37 h 61"/>
                <a:gd name="T42" fmla="*/ 136 w 136"/>
                <a:gd name="T43" fmla="*/ 44 h 61"/>
                <a:gd name="T44" fmla="*/ 136 w 136"/>
                <a:gd name="T45" fmla="*/ 49 h 61"/>
                <a:gd name="T46" fmla="*/ 136 w 136"/>
                <a:gd name="T47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6" h="61">
                  <a:moveTo>
                    <a:pt x="136" y="49"/>
                  </a:moveTo>
                  <a:lnTo>
                    <a:pt x="136" y="49"/>
                  </a:lnTo>
                  <a:lnTo>
                    <a:pt x="134" y="56"/>
                  </a:lnTo>
                  <a:lnTo>
                    <a:pt x="129" y="59"/>
                  </a:lnTo>
                  <a:lnTo>
                    <a:pt x="123" y="61"/>
                  </a:lnTo>
                  <a:lnTo>
                    <a:pt x="117" y="6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5" y="28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6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31" y="33"/>
                  </a:lnTo>
                  <a:lnTo>
                    <a:pt x="135" y="37"/>
                  </a:lnTo>
                  <a:lnTo>
                    <a:pt x="136" y="44"/>
                  </a:lnTo>
                  <a:lnTo>
                    <a:pt x="136" y="49"/>
                  </a:lnTo>
                  <a:lnTo>
                    <a:pt x="136" y="49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31" name="Freeform 1408"/>
            <p:cNvSpPr/>
            <p:nvPr/>
          </p:nvSpPr>
          <p:spPr bwMode="auto">
            <a:xfrm>
              <a:off x="8210237" y="2921853"/>
              <a:ext cx="106051" cy="50024"/>
            </a:xfrm>
            <a:custGeom>
              <a:avLst/>
              <a:gdLst>
                <a:gd name="T0" fmla="*/ 104 w 106"/>
                <a:gd name="T1" fmla="*/ 27 h 50"/>
                <a:gd name="T2" fmla="*/ 9 w 106"/>
                <a:gd name="T3" fmla="*/ 0 h 50"/>
                <a:gd name="T4" fmla="*/ 9 w 106"/>
                <a:gd name="T5" fmla="*/ 0 h 50"/>
                <a:gd name="T6" fmla="*/ 4 w 106"/>
                <a:gd name="T7" fmla="*/ 4 h 50"/>
                <a:gd name="T8" fmla="*/ 1 w 106"/>
                <a:gd name="T9" fmla="*/ 6 h 50"/>
                <a:gd name="T10" fmla="*/ 0 w 106"/>
                <a:gd name="T11" fmla="*/ 10 h 50"/>
                <a:gd name="T12" fmla="*/ 0 w 106"/>
                <a:gd name="T13" fmla="*/ 10 h 50"/>
                <a:gd name="T14" fmla="*/ 0 w 106"/>
                <a:gd name="T15" fmla="*/ 15 h 50"/>
                <a:gd name="T16" fmla="*/ 2 w 106"/>
                <a:gd name="T17" fmla="*/ 22 h 50"/>
                <a:gd name="T18" fmla="*/ 6 w 106"/>
                <a:gd name="T19" fmla="*/ 26 h 50"/>
                <a:gd name="T20" fmla="*/ 11 w 106"/>
                <a:gd name="T21" fmla="*/ 28 h 50"/>
                <a:gd name="T22" fmla="*/ 87 w 106"/>
                <a:gd name="T23" fmla="*/ 50 h 50"/>
                <a:gd name="T24" fmla="*/ 87 w 106"/>
                <a:gd name="T25" fmla="*/ 50 h 50"/>
                <a:gd name="T26" fmla="*/ 93 w 106"/>
                <a:gd name="T27" fmla="*/ 50 h 50"/>
                <a:gd name="T28" fmla="*/ 99 w 106"/>
                <a:gd name="T29" fmla="*/ 49 h 50"/>
                <a:gd name="T30" fmla="*/ 104 w 106"/>
                <a:gd name="T31" fmla="*/ 45 h 50"/>
                <a:gd name="T32" fmla="*/ 106 w 106"/>
                <a:gd name="T33" fmla="*/ 39 h 50"/>
                <a:gd name="T34" fmla="*/ 106 w 106"/>
                <a:gd name="T35" fmla="*/ 39 h 50"/>
                <a:gd name="T36" fmla="*/ 106 w 106"/>
                <a:gd name="T37" fmla="*/ 36 h 50"/>
                <a:gd name="T38" fmla="*/ 106 w 106"/>
                <a:gd name="T39" fmla="*/ 32 h 50"/>
                <a:gd name="T40" fmla="*/ 104 w 106"/>
                <a:gd name="T41" fmla="*/ 27 h 50"/>
                <a:gd name="T42" fmla="*/ 104 w 106"/>
                <a:gd name="T43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6" h="50">
                  <a:moveTo>
                    <a:pt x="104" y="27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2" y="22"/>
                  </a:lnTo>
                  <a:lnTo>
                    <a:pt x="6" y="26"/>
                  </a:lnTo>
                  <a:lnTo>
                    <a:pt x="11" y="28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93" y="50"/>
                  </a:lnTo>
                  <a:lnTo>
                    <a:pt x="99" y="49"/>
                  </a:lnTo>
                  <a:lnTo>
                    <a:pt x="104" y="45"/>
                  </a:lnTo>
                  <a:lnTo>
                    <a:pt x="106" y="39"/>
                  </a:lnTo>
                  <a:lnTo>
                    <a:pt x="106" y="39"/>
                  </a:lnTo>
                  <a:lnTo>
                    <a:pt x="106" y="36"/>
                  </a:lnTo>
                  <a:lnTo>
                    <a:pt x="106" y="32"/>
                  </a:lnTo>
                  <a:lnTo>
                    <a:pt x="104" y="27"/>
                  </a:lnTo>
                  <a:lnTo>
                    <a:pt x="104" y="27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32" name="Freeform 1409"/>
            <p:cNvSpPr/>
            <p:nvPr/>
          </p:nvSpPr>
          <p:spPr bwMode="auto">
            <a:xfrm>
              <a:off x="8198231" y="2918852"/>
              <a:ext cx="29014" cy="32015"/>
            </a:xfrm>
            <a:custGeom>
              <a:avLst/>
              <a:gdLst>
                <a:gd name="T0" fmla="*/ 26 w 29"/>
                <a:gd name="T1" fmla="*/ 13 h 32"/>
                <a:gd name="T2" fmla="*/ 26 w 29"/>
                <a:gd name="T3" fmla="*/ 13 h 32"/>
                <a:gd name="T4" fmla="*/ 29 w 29"/>
                <a:gd name="T5" fmla="*/ 5 h 32"/>
                <a:gd name="T6" fmla="*/ 10 w 29"/>
                <a:gd name="T7" fmla="*/ 0 h 32"/>
                <a:gd name="T8" fmla="*/ 9 w 29"/>
                <a:gd name="T9" fmla="*/ 0 h 32"/>
                <a:gd name="T10" fmla="*/ 9 w 29"/>
                <a:gd name="T11" fmla="*/ 0 h 32"/>
                <a:gd name="T12" fmla="*/ 4 w 29"/>
                <a:gd name="T13" fmla="*/ 4 h 32"/>
                <a:gd name="T14" fmla="*/ 1 w 29"/>
                <a:gd name="T15" fmla="*/ 9 h 32"/>
                <a:gd name="T16" fmla="*/ 1 w 29"/>
                <a:gd name="T17" fmla="*/ 9 h 32"/>
                <a:gd name="T18" fmla="*/ 0 w 29"/>
                <a:gd name="T19" fmla="*/ 16 h 32"/>
                <a:gd name="T20" fmla="*/ 3 w 29"/>
                <a:gd name="T21" fmla="*/ 21 h 32"/>
                <a:gd name="T22" fmla="*/ 7 w 29"/>
                <a:gd name="T23" fmla="*/ 26 h 32"/>
                <a:gd name="T24" fmla="*/ 12 w 29"/>
                <a:gd name="T25" fmla="*/ 29 h 32"/>
                <a:gd name="T26" fmla="*/ 27 w 29"/>
                <a:gd name="T27" fmla="*/ 32 h 32"/>
                <a:gd name="T28" fmla="*/ 29 w 29"/>
                <a:gd name="T29" fmla="*/ 32 h 32"/>
                <a:gd name="T30" fmla="*/ 29 w 29"/>
                <a:gd name="T31" fmla="*/ 32 h 32"/>
                <a:gd name="T32" fmla="*/ 26 w 29"/>
                <a:gd name="T33" fmla="*/ 29 h 32"/>
                <a:gd name="T34" fmla="*/ 25 w 29"/>
                <a:gd name="T35" fmla="*/ 23 h 32"/>
                <a:gd name="T36" fmla="*/ 25 w 29"/>
                <a:gd name="T37" fmla="*/ 18 h 32"/>
                <a:gd name="T38" fmla="*/ 26 w 29"/>
                <a:gd name="T39" fmla="*/ 13 h 32"/>
                <a:gd name="T40" fmla="*/ 26 w 29"/>
                <a:gd name="T41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32">
                  <a:moveTo>
                    <a:pt x="26" y="13"/>
                  </a:moveTo>
                  <a:lnTo>
                    <a:pt x="26" y="13"/>
                  </a:lnTo>
                  <a:lnTo>
                    <a:pt x="29" y="5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16"/>
                  </a:lnTo>
                  <a:lnTo>
                    <a:pt x="3" y="21"/>
                  </a:lnTo>
                  <a:lnTo>
                    <a:pt x="7" y="26"/>
                  </a:lnTo>
                  <a:lnTo>
                    <a:pt x="12" y="29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6" y="29"/>
                  </a:lnTo>
                  <a:lnTo>
                    <a:pt x="25" y="23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33" name="Freeform 1410"/>
            <p:cNvSpPr/>
            <p:nvPr/>
          </p:nvSpPr>
          <p:spPr bwMode="auto">
            <a:xfrm>
              <a:off x="8167217" y="2996889"/>
              <a:ext cx="136066" cy="61030"/>
            </a:xfrm>
            <a:custGeom>
              <a:avLst/>
              <a:gdLst>
                <a:gd name="T0" fmla="*/ 136 w 136"/>
                <a:gd name="T1" fmla="*/ 49 h 61"/>
                <a:gd name="T2" fmla="*/ 136 w 136"/>
                <a:gd name="T3" fmla="*/ 49 h 61"/>
                <a:gd name="T4" fmla="*/ 134 w 136"/>
                <a:gd name="T5" fmla="*/ 55 h 61"/>
                <a:gd name="T6" fmla="*/ 129 w 136"/>
                <a:gd name="T7" fmla="*/ 58 h 61"/>
                <a:gd name="T8" fmla="*/ 123 w 136"/>
                <a:gd name="T9" fmla="*/ 61 h 61"/>
                <a:gd name="T10" fmla="*/ 117 w 136"/>
                <a:gd name="T11" fmla="*/ 60 h 61"/>
                <a:gd name="T12" fmla="*/ 12 w 136"/>
                <a:gd name="T13" fmla="*/ 30 h 61"/>
                <a:gd name="T14" fmla="*/ 12 w 136"/>
                <a:gd name="T15" fmla="*/ 30 h 61"/>
                <a:gd name="T16" fmla="*/ 5 w 136"/>
                <a:gd name="T17" fmla="*/ 27 h 61"/>
                <a:gd name="T18" fmla="*/ 1 w 136"/>
                <a:gd name="T19" fmla="*/ 23 h 61"/>
                <a:gd name="T20" fmla="*/ 0 w 136"/>
                <a:gd name="T21" fmla="*/ 17 h 61"/>
                <a:gd name="T22" fmla="*/ 0 w 136"/>
                <a:gd name="T23" fmla="*/ 12 h 61"/>
                <a:gd name="T24" fmla="*/ 0 w 136"/>
                <a:gd name="T25" fmla="*/ 12 h 61"/>
                <a:gd name="T26" fmla="*/ 3 w 136"/>
                <a:gd name="T27" fmla="*/ 5 h 61"/>
                <a:gd name="T28" fmla="*/ 8 w 136"/>
                <a:gd name="T29" fmla="*/ 1 h 61"/>
                <a:gd name="T30" fmla="*/ 13 w 136"/>
                <a:gd name="T31" fmla="*/ 0 h 61"/>
                <a:gd name="T32" fmla="*/ 19 w 136"/>
                <a:gd name="T33" fmla="*/ 0 h 61"/>
                <a:gd name="T34" fmla="*/ 126 w 136"/>
                <a:gd name="T35" fmla="*/ 30 h 61"/>
                <a:gd name="T36" fmla="*/ 126 w 136"/>
                <a:gd name="T37" fmla="*/ 30 h 61"/>
                <a:gd name="T38" fmla="*/ 131 w 136"/>
                <a:gd name="T39" fmla="*/ 32 h 61"/>
                <a:gd name="T40" fmla="*/ 135 w 136"/>
                <a:gd name="T41" fmla="*/ 38 h 61"/>
                <a:gd name="T42" fmla="*/ 136 w 136"/>
                <a:gd name="T43" fmla="*/ 43 h 61"/>
                <a:gd name="T44" fmla="*/ 136 w 136"/>
                <a:gd name="T45" fmla="*/ 49 h 61"/>
                <a:gd name="T46" fmla="*/ 136 w 136"/>
                <a:gd name="T47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6" h="61">
                  <a:moveTo>
                    <a:pt x="136" y="49"/>
                  </a:moveTo>
                  <a:lnTo>
                    <a:pt x="136" y="49"/>
                  </a:lnTo>
                  <a:lnTo>
                    <a:pt x="134" y="55"/>
                  </a:lnTo>
                  <a:lnTo>
                    <a:pt x="129" y="58"/>
                  </a:lnTo>
                  <a:lnTo>
                    <a:pt x="123" y="61"/>
                  </a:lnTo>
                  <a:lnTo>
                    <a:pt x="117" y="6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5" y="27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5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31" y="32"/>
                  </a:lnTo>
                  <a:lnTo>
                    <a:pt x="135" y="38"/>
                  </a:lnTo>
                  <a:lnTo>
                    <a:pt x="136" y="43"/>
                  </a:lnTo>
                  <a:lnTo>
                    <a:pt x="136" y="49"/>
                  </a:lnTo>
                  <a:lnTo>
                    <a:pt x="136" y="49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34" name="Freeform 1411"/>
            <p:cNvSpPr/>
            <p:nvPr/>
          </p:nvSpPr>
          <p:spPr bwMode="auto">
            <a:xfrm>
              <a:off x="8188227" y="2999890"/>
              <a:ext cx="108052" cy="52025"/>
            </a:xfrm>
            <a:custGeom>
              <a:avLst/>
              <a:gdLst>
                <a:gd name="T0" fmla="*/ 105 w 108"/>
                <a:gd name="T1" fmla="*/ 27 h 52"/>
                <a:gd name="T2" fmla="*/ 9 w 108"/>
                <a:gd name="T3" fmla="*/ 0 h 52"/>
                <a:gd name="T4" fmla="*/ 9 w 108"/>
                <a:gd name="T5" fmla="*/ 0 h 52"/>
                <a:gd name="T6" fmla="*/ 4 w 108"/>
                <a:gd name="T7" fmla="*/ 3 h 52"/>
                <a:gd name="T8" fmla="*/ 1 w 108"/>
                <a:gd name="T9" fmla="*/ 10 h 52"/>
                <a:gd name="T10" fmla="*/ 1 w 108"/>
                <a:gd name="T11" fmla="*/ 10 h 52"/>
                <a:gd name="T12" fmla="*/ 0 w 108"/>
                <a:gd name="T13" fmla="*/ 16 h 52"/>
                <a:gd name="T14" fmla="*/ 2 w 108"/>
                <a:gd name="T15" fmla="*/ 22 h 52"/>
                <a:gd name="T16" fmla="*/ 6 w 108"/>
                <a:gd name="T17" fmla="*/ 27 h 52"/>
                <a:gd name="T18" fmla="*/ 11 w 108"/>
                <a:gd name="T19" fmla="*/ 29 h 52"/>
                <a:gd name="T20" fmla="*/ 87 w 108"/>
                <a:gd name="T21" fmla="*/ 50 h 52"/>
                <a:gd name="T22" fmla="*/ 87 w 108"/>
                <a:gd name="T23" fmla="*/ 50 h 52"/>
                <a:gd name="T24" fmla="*/ 93 w 108"/>
                <a:gd name="T25" fmla="*/ 52 h 52"/>
                <a:gd name="T26" fmla="*/ 98 w 108"/>
                <a:gd name="T27" fmla="*/ 49 h 52"/>
                <a:gd name="T28" fmla="*/ 104 w 108"/>
                <a:gd name="T29" fmla="*/ 45 h 52"/>
                <a:gd name="T30" fmla="*/ 106 w 108"/>
                <a:gd name="T31" fmla="*/ 40 h 52"/>
                <a:gd name="T32" fmla="*/ 106 w 108"/>
                <a:gd name="T33" fmla="*/ 40 h 52"/>
                <a:gd name="T34" fmla="*/ 108 w 108"/>
                <a:gd name="T35" fmla="*/ 36 h 52"/>
                <a:gd name="T36" fmla="*/ 106 w 108"/>
                <a:gd name="T37" fmla="*/ 33 h 52"/>
                <a:gd name="T38" fmla="*/ 105 w 108"/>
                <a:gd name="T39" fmla="*/ 27 h 52"/>
                <a:gd name="T40" fmla="*/ 105 w 108"/>
                <a:gd name="T41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8" h="52">
                  <a:moveTo>
                    <a:pt x="105" y="27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4" y="3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7"/>
                  </a:lnTo>
                  <a:lnTo>
                    <a:pt x="11" y="29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93" y="52"/>
                  </a:lnTo>
                  <a:lnTo>
                    <a:pt x="98" y="49"/>
                  </a:lnTo>
                  <a:lnTo>
                    <a:pt x="104" y="45"/>
                  </a:lnTo>
                  <a:lnTo>
                    <a:pt x="106" y="40"/>
                  </a:lnTo>
                  <a:lnTo>
                    <a:pt x="106" y="40"/>
                  </a:lnTo>
                  <a:lnTo>
                    <a:pt x="108" y="36"/>
                  </a:lnTo>
                  <a:lnTo>
                    <a:pt x="106" y="33"/>
                  </a:lnTo>
                  <a:lnTo>
                    <a:pt x="105" y="27"/>
                  </a:lnTo>
                  <a:lnTo>
                    <a:pt x="105" y="27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35" name="Freeform 1412"/>
            <p:cNvSpPr/>
            <p:nvPr/>
          </p:nvSpPr>
          <p:spPr bwMode="auto">
            <a:xfrm>
              <a:off x="8176221" y="2996889"/>
              <a:ext cx="30014" cy="34016"/>
            </a:xfrm>
            <a:custGeom>
              <a:avLst/>
              <a:gdLst>
                <a:gd name="T0" fmla="*/ 26 w 30"/>
                <a:gd name="T1" fmla="*/ 13 h 34"/>
                <a:gd name="T2" fmla="*/ 26 w 30"/>
                <a:gd name="T3" fmla="*/ 13 h 34"/>
                <a:gd name="T4" fmla="*/ 30 w 30"/>
                <a:gd name="T5" fmla="*/ 5 h 34"/>
                <a:gd name="T6" fmla="*/ 10 w 30"/>
                <a:gd name="T7" fmla="*/ 0 h 34"/>
                <a:gd name="T8" fmla="*/ 9 w 30"/>
                <a:gd name="T9" fmla="*/ 0 h 34"/>
                <a:gd name="T10" fmla="*/ 9 w 30"/>
                <a:gd name="T11" fmla="*/ 0 h 34"/>
                <a:gd name="T12" fmla="*/ 4 w 30"/>
                <a:gd name="T13" fmla="*/ 4 h 34"/>
                <a:gd name="T14" fmla="*/ 1 w 30"/>
                <a:gd name="T15" fmla="*/ 10 h 34"/>
                <a:gd name="T16" fmla="*/ 1 w 30"/>
                <a:gd name="T17" fmla="*/ 10 h 34"/>
                <a:gd name="T18" fmla="*/ 0 w 30"/>
                <a:gd name="T19" fmla="*/ 16 h 34"/>
                <a:gd name="T20" fmla="*/ 3 w 30"/>
                <a:gd name="T21" fmla="*/ 22 h 34"/>
                <a:gd name="T22" fmla="*/ 7 w 30"/>
                <a:gd name="T23" fmla="*/ 26 h 34"/>
                <a:gd name="T24" fmla="*/ 12 w 30"/>
                <a:gd name="T25" fmla="*/ 29 h 34"/>
                <a:gd name="T26" fmla="*/ 27 w 30"/>
                <a:gd name="T27" fmla="*/ 34 h 34"/>
                <a:gd name="T28" fmla="*/ 29 w 30"/>
                <a:gd name="T29" fmla="*/ 34 h 34"/>
                <a:gd name="T30" fmla="*/ 29 w 30"/>
                <a:gd name="T31" fmla="*/ 34 h 34"/>
                <a:gd name="T32" fmla="*/ 26 w 30"/>
                <a:gd name="T33" fmla="*/ 29 h 34"/>
                <a:gd name="T34" fmla="*/ 25 w 30"/>
                <a:gd name="T35" fmla="*/ 23 h 34"/>
                <a:gd name="T36" fmla="*/ 25 w 30"/>
                <a:gd name="T37" fmla="*/ 18 h 34"/>
                <a:gd name="T38" fmla="*/ 26 w 30"/>
                <a:gd name="T39" fmla="*/ 13 h 34"/>
                <a:gd name="T40" fmla="*/ 26 w 30"/>
                <a:gd name="T4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34">
                  <a:moveTo>
                    <a:pt x="26" y="13"/>
                  </a:moveTo>
                  <a:lnTo>
                    <a:pt x="26" y="13"/>
                  </a:lnTo>
                  <a:lnTo>
                    <a:pt x="30" y="5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6"/>
                  </a:lnTo>
                  <a:lnTo>
                    <a:pt x="12" y="29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6" y="29"/>
                  </a:lnTo>
                  <a:lnTo>
                    <a:pt x="25" y="23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36" name="Freeform 1413"/>
            <p:cNvSpPr/>
            <p:nvPr/>
          </p:nvSpPr>
          <p:spPr bwMode="auto">
            <a:xfrm>
              <a:off x="8145206" y="3074927"/>
              <a:ext cx="136066" cy="61030"/>
            </a:xfrm>
            <a:custGeom>
              <a:avLst/>
              <a:gdLst>
                <a:gd name="T0" fmla="*/ 136 w 136"/>
                <a:gd name="T1" fmla="*/ 49 h 61"/>
                <a:gd name="T2" fmla="*/ 136 w 136"/>
                <a:gd name="T3" fmla="*/ 49 h 61"/>
                <a:gd name="T4" fmla="*/ 134 w 136"/>
                <a:gd name="T5" fmla="*/ 56 h 61"/>
                <a:gd name="T6" fmla="*/ 128 w 136"/>
                <a:gd name="T7" fmla="*/ 60 h 61"/>
                <a:gd name="T8" fmla="*/ 123 w 136"/>
                <a:gd name="T9" fmla="*/ 61 h 61"/>
                <a:gd name="T10" fmla="*/ 117 w 136"/>
                <a:gd name="T11" fmla="*/ 61 h 61"/>
                <a:gd name="T12" fmla="*/ 12 w 136"/>
                <a:gd name="T13" fmla="*/ 31 h 61"/>
                <a:gd name="T14" fmla="*/ 12 w 136"/>
                <a:gd name="T15" fmla="*/ 31 h 61"/>
                <a:gd name="T16" fmla="*/ 5 w 136"/>
                <a:gd name="T17" fmla="*/ 29 h 61"/>
                <a:gd name="T18" fmla="*/ 1 w 136"/>
                <a:gd name="T19" fmla="*/ 23 h 61"/>
                <a:gd name="T20" fmla="*/ 0 w 136"/>
                <a:gd name="T21" fmla="*/ 18 h 61"/>
                <a:gd name="T22" fmla="*/ 0 w 136"/>
                <a:gd name="T23" fmla="*/ 12 h 61"/>
                <a:gd name="T24" fmla="*/ 0 w 136"/>
                <a:gd name="T25" fmla="*/ 12 h 61"/>
                <a:gd name="T26" fmla="*/ 2 w 136"/>
                <a:gd name="T27" fmla="*/ 6 h 61"/>
                <a:gd name="T28" fmla="*/ 8 w 136"/>
                <a:gd name="T29" fmla="*/ 3 h 61"/>
                <a:gd name="T30" fmla="*/ 13 w 136"/>
                <a:gd name="T31" fmla="*/ 0 h 61"/>
                <a:gd name="T32" fmla="*/ 19 w 136"/>
                <a:gd name="T33" fmla="*/ 1 h 61"/>
                <a:gd name="T34" fmla="*/ 126 w 136"/>
                <a:gd name="T35" fmla="*/ 30 h 61"/>
                <a:gd name="T36" fmla="*/ 126 w 136"/>
                <a:gd name="T37" fmla="*/ 30 h 61"/>
                <a:gd name="T38" fmla="*/ 131 w 136"/>
                <a:gd name="T39" fmla="*/ 34 h 61"/>
                <a:gd name="T40" fmla="*/ 135 w 136"/>
                <a:gd name="T41" fmla="*/ 38 h 61"/>
                <a:gd name="T42" fmla="*/ 136 w 136"/>
                <a:gd name="T43" fmla="*/ 44 h 61"/>
                <a:gd name="T44" fmla="*/ 136 w 136"/>
                <a:gd name="T45" fmla="*/ 49 h 61"/>
                <a:gd name="T46" fmla="*/ 136 w 136"/>
                <a:gd name="T47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6" h="61">
                  <a:moveTo>
                    <a:pt x="136" y="49"/>
                  </a:moveTo>
                  <a:lnTo>
                    <a:pt x="136" y="49"/>
                  </a:lnTo>
                  <a:lnTo>
                    <a:pt x="134" y="56"/>
                  </a:lnTo>
                  <a:lnTo>
                    <a:pt x="128" y="60"/>
                  </a:lnTo>
                  <a:lnTo>
                    <a:pt x="123" y="61"/>
                  </a:lnTo>
                  <a:lnTo>
                    <a:pt x="117" y="6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29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31" y="34"/>
                  </a:lnTo>
                  <a:lnTo>
                    <a:pt x="135" y="38"/>
                  </a:lnTo>
                  <a:lnTo>
                    <a:pt x="136" y="44"/>
                  </a:lnTo>
                  <a:lnTo>
                    <a:pt x="136" y="49"/>
                  </a:lnTo>
                  <a:lnTo>
                    <a:pt x="136" y="49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37" name="Freeform 1414"/>
            <p:cNvSpPr/>
            <p:nvPr/>
          </p:nvSpPr>
          <p:spPr bwMode="auto">
            <a:xfrm>
              <a:off x="8166216" y="3078929"/>
              <a:ext cx="106051" cy="51025"/>
            </a:xfrm>
            <a:custGeom>
              <a:avLst/>
              <a:gdLst>
                <a:gd name="T0" fmla="*/ 105 w 106"/>
                <a:gd name="T1" fmla="*/ 26 h 51"/>
                <a:gd name="T2" fmla="*/ 9 w 106"/>
                <a:gd name="T3" fmla="*/ 0 h 51"/>
                <a:gd name="T4" fmla="*/ 9 w 106"/>
                <a:gd name="T5" fmla="*/ 0 h 51"/>
                <a:gd name="T6" fmla="*/ 4 w 106"/>
                <a:gd name="T7" fmla="*/ 4 h 51"/>
                <a:gd name="T8" fmla="*/ 1 w 106"/>
                <a:gd name="T9" fmla="*/ 9 h 51"/>
                <a:gd name="T10" fmla="*/ 1 w 106"/>
                <a:gd name="T11" fmla="*/ 9 h 51"/>
                <a:gd name="T12" fmla="*/ 0 w 106"/>
                <a:gd name="T13" fmla="*/ 15 h 51"/>
                <a:gd name="T14" fmla="*/ 2 w 106"/>
                <a:gd name="T15" fmla="*/ 22 h 51"/>
                <a:gd name="T16" fmla="*/ 6 w 106"/>
                <a:gd name="T17" fmla="*/ 26 h 51"/>
                <a:gd name="T18" fmla="*/ 11 w 106"/>
                <a:gd name="T19" fmla="*/ 28 h 51"/>
                <a:gd name="T20" fmla="*/ 87 w 106"/>
                <a:gd name="T21" fmla="*/ 51 h 51"/>
                <a:gd name="T22" fmla="*/ 87 w 106"/>
                <a:gd name="T23" fmla="*/ 51 h 51"/>
                <a:gd name="T24" fmla="*/ 93 w 106"/>
                <a:gd name="T25" fmla="*/ 51 h 51"/>
                <a:gd name="T26" fmla="*/ 98 w 106"/>
                <a:gd name="T27" fmla="*/ 49 h 51"/>
                <a:gd name="T28" fmla="*/ 104 w 106"/>
                <a:gd name="T29" fmla="*/ 45 h 51"/>
                <a:gd name="T30" fmla="*/ 106 w 106"/>
                <a:gd name="T31" fmla="*/ 39 h 51"/>
                <a:gd name="T32" fmla="*/ 106 w 106"/>
                <a:gd name="T33" fmla="*/ 39 h 51"/>
                <a:gd name="T34" fmla="*/ 106 w 106"/>
                <a:gd name="T35" fmla="*/ 32 h 51"/>
                <a:gd name="T36" fmla="*/ 105 w 106"/>
                <a:gd name="T37" fmla="*/ 26 h 51"/>
                <a:gd name="T38" fmla="*/ 105 w 106"/>
                <a:gd name="T3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6" h="51">
                  <a:moveTo>
                    <a:pt x="105" y="26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15"/>
                  </a:lnTo>
                  <a:lnTo>
                    <a:pt x="2" y="22"/>
                  </a:lnTo>
                  <a:lnTo>
                    <a:pt x="6" y="26"/>
                  </a:lnTo>
                  <a:lnTo>
                    <a:pt x="11" y="28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93" y="51"/>
                  </a:lnTo>
                  <a:lnTo>
                    <a:pt x="98" y="49"/>
                  </a:lnTo>
                  <a:lnTo>
                    <a:pt x="104" y="45"/>
                  </a:lnTo>
                  <a:lnTo>
                    <a:pt x="106" y="39"/>
                  </a:lnTo>
                  <a:lnTo>
                    <a:pt x="106" y="39"/>
                  </a:lnTo>
                  <a:lnTo>
                    <a:pt x="106" y="32"/>
                  </a:lnTo>
                  <a:lnTo>
                    <a:pt x="105" y="26"/>
                  </a:lnTo>
                  <a:lnTo>
                    <a:pt x="105" y="26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38" name="Freeform 1415"/>
            <p:cNvSpPr/>
            <p:nvPr/>
          </p:nvSpPr>
          <p:spPr bwMode="auto">
            <a:xfrm>
              <a:off x="8155211" y="3074927"/>
              <a:ext cx="29014" cy="34016"/>
            </a:xfrm>
            <a:custGeom>
              <a:avLst/>
              <a:gdLst>
                <a:gd name="T0" fmla="*/ 25 w 29"/>
                <a:gd name="T1" fmla="*/ 13 h 34"/>
                <a:gd name="T2" fmla="*/ 25 w 29"/>
                <a:gd name="T3" fmla="*/ 13 h 34"/>
                <a:gd name="T4" fmla="*/ 29 w 29"/>
                <a:gd name="T5" fmla="*/ 6 h 34"/>
                <a:gd name="T6" fmla="*/ 9 w 29"/>
                <a:gd name="T7" fmla="*/ 1 h 34"/>
                <a:gd name="T8" fmla="*/ 8 w 29"/>
                <a:gd name="T9" fmla="*/ 0 h 34"/>
                <a:gd name="T10" fmla="*/ 8 w 29"/>
                <a:gd name="T11" fmla="*/ 0 h 34"/>
                <a:gd name="T12" fmla="*/ 3 w 29"/>
                <a:gd name="T13" fmla="*/ 4 h 34"/>
                <a:gd name="T14" fmla="*/ 0 w 29"/>
                <a:gd name="T15" fmla="*/ 10 h 34"/>
                <a:gd name="T16" fmla="*/ 0 w 29"/>
                <a:gd name="T17" fmla="*/ 10 h 34"/>
                <a:gd name="T18" fmla="*/ 0 w 29"/>
                <a:gd name="T19" fmla="*/ 17 h 34"/>
                <a:gd name="T20" fmla="*/ 2 w 29"/>
                <a:gd name="T21" fmla="*/ 22 h 34"/>
                <a:gd name="T22" fmla="*/ 5 w 29"/>
                <a:gd name="T23" fmla="*/ 27 h 34"/>
                <a:gd name="T24" fmla="*/ 11 w 29"/>
                <a:gd name="T25" fmla="*/ 30 h 34"/>
                <a:gd name="T26" fmla="*/ 26 w 29"/>
                <a:gd name="T27" fmla="*/ 34 h 34"/>
                <a:gd name="T28" fmla="*/ 28 w 29"/>
                <a:gd name="T29" fmla="*/ 34 h 34"/>
                <a:gd name="T30" fmla="*/ 28 w 29"/>
                <a:gd name="T31" fmla="*/ 34 h 34"/>
                <a:gd name="T32" fmla="*/ 25 w 29"/>
                <a:gd name="T33" fmla="*/ 30 h 34"/>
                <a:gd name="T34" fmla="*/ 24 w 29"/>
                <a:gd name="T35" fmla="*/ 25 h 34"/>
                <a:gd name="T36" fmla="*/ 24 w 29"/>
                <a:gd name="T37" fmla="*/ 19 h 34"/>
                <a:gd name="T38" fmla="*/ 25 w 29"/>
                <a:gd name="T39" fmla="*/ 13 h 34"/>
                <a:gd name="T40" fmla="*/ 25 w 29"/>
                <a:gd name="T4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34">
                  <a:moveTo>
                    <a:pt x="25" y="13"/>
                  </a:moveTo>
                  <a:lnTo>
                    <a:pt x="25" y="13"/>
                  </a:lnTo>
                  <a:lnTo>
                    <a:pt x="29" y="6"/>
                  </a:lnTo>
                  <a:lnTo>
                    <a:pt x="9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3" y="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7"/>
                  </a:lnTo>
                  <a:lnTo>
                    <a:pt x="2" y="22"/>
                  </a:lnTo>
                  <a:lnTo>
                    <a:pt x="5" y="27"/>
                  </a:lnTo>
                  <a:lnTo>
                    <a:pt x="11" y="30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5" y="30"/>
                  </a:lnTo>
                  <a:lnTo>
                    <a:pt x="24" y="25"/>
                  </a:lnTo>
                  <a:lnTo>
                    <a:pt x="24" y="19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39" name="Freeform 1416"/>
            <p:cNvSpPr/>
            <p:nvPr/>
          </p:nvSpPr>
          <p:spPr bwMode="auto">
            <a:xfrm>
              <a:off x="8123196" y="3153965"/>
              <a:ext cx="137066" cy="61030"/>
            </a:xfrm>
            <a:custGeom>
              <a:avLst/>
              <a:gdLst>
                <a:gd name="T0" fmla="*/ 136 w 137"/>
                <a:gd name="T1" fmla="*/ 50 h 61"/>
                <a:gd name="T2" fmla="*/ 136 w 137"/>
                <a:gd name="T3" fmla="*/ 50 h 61"/>
                <a:gd name="T4" fmla="*/ 134 w 137"/>
                <a:gd name="T5" fmla="*/ 55 h 61"/>
                <a:gd name="T6" fmla="*/ 128 w 137"/>
                <a:gd name="T7" fmla="*/ 59 h 61"/>
                <a:gd name="T8" fmla="*/ 123 w 137"/>
                <a:gd name="T9" fmla="*/ 61 h 61"/>
                <a:gd name="T10" fmla="*/ 117 w 137"/>
                <a:gd name="T11" fmla="*/ 60 h 61"/>
                <a:gd name="T12" fmla="*/ 11 w 137"/>
                <a:gd name="T13" fmla="*/ 30 h 61"/>
                <a:gd name="T14" fmla="*/ 11 w 137"/>
                <a:gd name="T15" fmla="*/ 30 h 61"/>
                <a:gd name="T16" fmla="*/ 5 w 137"/>
                <a:gd name="T17" fmla="*/ 28 h 61"/>
                <a:gd name="T18" fmla="*/ 1 w 137"/>
                <a:gd name="T19" fmla="*/ 24 h 61"/>
                <a:gd name="T20" fmla="*/ 0 w 137"/>
                <a:gd name="T21" fmla="*/ 17 h 61"/>
                <a:gd name="T22" fmla="*/ 0 w 137"/>
                <a:gd name="T23" fmla="*/ 11 h 61"/>
                <a:gd name="T24" fmla="*/ 0 w 137"/>
                <a:gd name="T25" fmla="*/ 11 h 61"/>
                <a:gd name="T26" fmla="*/ 4 w 137"/>
                <a:gd name="T27" fmla="*/ 5 h 61"/>
                <a:gd name="T28" fmla="*/ 8 w 137"/>
                <a:gd name="T29" fmla="*/ 2 h 61"/>
                <a:gd name="T30" fmla="*/ 13 w 137"/>
                <a:gd name="T31" fmla="*/ 0 h 61"/>
                <a:gd name="T32" fmla="*/ 19 w 137"/>
                <a:gd name="T33" fmla="*/ 0 h 61"/>
                <a:gd name="T34" fmla="*/ 126 w 137"/>
                <a:gd name="T35" fmla="*/ 30 h 61"/>
                <a:gd name="T36" fmla="*/ 126 w 137"/>
                <a:gd name="T37" fmla="*/ 30 h 61"/>
                <a:gd name="T38" fmla="*/ 131 w 137"/>
                <a:gd name="T39" fmla="*/ 33 h 61"/>
                <a:gd name="T40" fmla="*/ 135 w 137"/>
                <a:gd name="T41" fmla="*/ 38 h 61"/>
                <a:gd name="T42" fmla="*/ 137 w 137"/>
                <a:gd name="T43" fmla="*/ 43 h 61"/>
                <a:gd name="T44" fmla="*/ 136 w 137"/>
                <a:gd name="T45" fmla="*/ 50 h 61"/>
                <a:gd name="T46" fmla="*/ 136 w 137"/>
                <a:gd name="T47" fmla="*/ 5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7" h="61">
                  <a:moveTo>
                    <a:pt x="136" y="50"/>
                  </a:moveTo>
                  <a:lnTo>
                    <a:pt x="136" y="50"/>
                  </a:lnTo>
                  <a:lnTo>
                    <a:pt x="134" y="55"/>
                  </a:lnTo>
                  <a:lnTo>
                    <a:pt x="128" y="59"/>
                  </a:lnTo>
                  <a:lnTo>
                    <a:pt x="123" y="61"/>
                  </a:lnTo>
                  <a:lnTo>
                    <a:pt x="117" y="6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5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31" y="33"/>
                  </a:lnTo>
                  <a:lnTo>
                    <a:pt x="135" y="38"/>
                  </a:lnTo>
                  <a:lnTo>
                    <a:pt x="137" y="43"/>
                  </a:lnTo>
                  <a:lnTo>
                    <a:pt x="136" y="50"/>
                  </a:lnTo>
                  <a:lnTo>
                    <a:pt x="136" y="50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40" name="Freeform 1417"/>
            <p:cNvSpPr/>
            <p:nvPr/>
          </p:nvSpPr>
          <p:spPr bwMode="auto">
            <a:xfrm>
              <a:off x="8144205" y="3156966"/>
              <a:ext cx="107052" cy="51025"/>
            </a:xfrm>
            <a:custGeom>
              <a:avLst/>
              <a:gdLst>
                <a:gd name="T0" fmla="*/ 105 w 107"/>
                <a:gd name="T1" fmla="*/ 27 h 51"/>
                <a:gd name="T2" fmla="*/ 9 w 107"/>
                <a:gd name="T3" fmla="*/ 0 h 51"/>
                <a:gd name="T4" fmla="*/ 9 w 107"/>
                <a:gd name="T5" fmla="*/ 0 h 51"/>
                <a:gd name="T6" fmla="*/ 3 w 107"/>
                <a:gd name="T7" fmla="*/ 4 h 51"/>
                <a:gd name="T8" fmla="*/ 2 w 107"/>
                <a:gd name="T9" fmla="*/ 6 h 51"/>
                <a:gd name="T10" fmla="*/ 1 w 107"/>
                <a:gd name="T11" fmla="*/ 10 h 51"/>
                <a:gd name="T12" fmla="*/ 1 w 107"/>
                <a:gd name="T13" fmla="*/ 10 h 51"/>
                <a:gd name="T14" fmla="*/ 0 w 107"/>
                <a:gd name="T15" fmla="*/ 17 h 51"/>
                <a:gd name="T16" fmla="*/ 2 w 107"/>
                <a:gd name="T17" fmla="*/ 22 h 51"/>
                <a:gd name="T18" fmla="*/ 6 w 107"/>
                <a:gd name="T19" fmla="*/ 27 h 51"/>
                <a:gd name="T20" fmla="*/ 11 w 107"/>
                <a:gd name="T21" fmla="*/ 30 h 51"/>
                <a:gd name="T22" fmla="*/ 87 w 107"/>
                <a:gd name="T23" fmla="*/ 51 h 51"/>
                <a:gd name="T24" fmla="*/ 87 w 107"/>
                <a:gd name="T25" fmla="*/ 51 h 51"/>
                <a:gd name="T26" fmla="*/ 93 w 107"/>
                <a:gd name="T27" fmla="*/ 51 h 51"/>
                <a:gd name="T28" fmla="*/ 100 w 107"/>
                <a:gd name="T29" fmla="*/ 49 h 51"/>
                <a:gd name="T30" fmla="*/ 103 w 107"/>
                <a:gd name="T31" fmla="*/ 45 h 51"/>
                <a:gd name="T32" fmla="*/ 106 w 107"/>
                <a:gd name="T33" fmla="*/ 40 h 51"/>
                <a:gd name="T34" fmla="*/ 106 w 107"/>
                <a:gd name="T35" fmla="*/ 40 h 51"/>
                <a:gd name="T36" fmla="*/ 107 w 107"/>
                <a:gd name="T37" fmla="*/ 34 h 51"/>
                <a:gd name="T38" fmla="*/ 105 w 107"/>
                <a:gd name="T39" fmla="*/ 27 h 51"/>
                <a:gd name="T40" fmla="*/ 105 w 107"/>
                <a:gd name="T41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" h="51">
                  <a:moveTo>
                    <a:pt x="105" y="27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2" y="22"/>
                  </a:lnTo>
                  <a:lnTo>
                    <a:pt x="6" y="27"/>
                  </a:lnTo>
                  <a:lnTo>
                    <a:pt x="11" y="30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93" y="51"/>
                  </a:lnTo>
                  <a:lnTo>
                    <a:pt x="100" y="49"/>
                  </a:lnTo>
                  <a:lnTo>
                    <a:pt x="103" y="45"/>
                  </a:lnTo>
                  <a:lnTo>
                    <a:pt x="106" y="40"/>
                  </a:lnTo>
                  <a:lnTo>
                    <a:pt x="106" y="40"/>
                  </a:lnTo>
                  <a:lnTo>
                    <a:pt x="107" y="34"/>
                  </a:lnTo>
                  <a:lnTo>
                    <a:pt x="105" y="27"/>
                  </a:lnTo>
                  <a:lnTo>
                    <a:pt x="105" y="27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41" name="Freeform 1418"/>
            <p:cNvSpPr/>
            <p:nvPr/>
          </p:nvSpPr>
          <p:spPr bwMode="auto">
            <a:xfrm>
              <a:off x="8133200" y="3153965"/>
              <a:ext cx="29014" cy="34016"/>
            </a:xfrm>
            <a:custGeom>
              <a:avLst/>
              <a:gdLst>
                <a:gd name="T0" fmla="*/ 25 w 29"/>
                <a:gd name="T1" fmla="*/ 13 h 34"/>
                <a:gd name="T2" fmla="*/ 25 w 29"/>
                <a:gd name="T3" fmla="*/ 13 h 34"/>
                <a:gd name="T4" fmla="*/ 29 w 29"/>
                <a:gd name="T5" fmla="*/ 5 h 34"/>
                <a:gd name="T6" fmla="*/ 9 w 29"/>
                <a:gd name="T7" fmla="*/ 0 h 34"/>
                <a:gd name="T8" fmla="*/ 8 w 29"/>
                <a:gd name="T9" fmla="*/ 0 h 34"/>
                <a:gd name="T10" fmla="*/ 8 w 29"/>
                <a:gd name="T11" fmla="*/ 0 h 34"/>
                <a:gd name="T12" fmla="*/ 3 w 29"/>
                <a:gd name="T13" fmla="*/ 4 h 34"/>
                <a:gd name="T14" fmla="*/ 0 w 29"/>
                <a:gd name="T15" fmla="*/ 9 h 34"/>
                <a:gd name="T16" fmla="*/ 0 w 29"/>
                <a:gd name="T17" fmla="*/ 9 h 34"/>
                <a:gd name="T18" fmla="*/ 0 w 29"/>
                <a:gd name="T19" fmla="*/ 16 h 34"/>
                <a:gd name="T20" fmla="*/ 1 w 29"/>
                <a:gd name="T21" fmla="*/ 22 h 34"/>
                <a:gd name="T22" fmla="*/ 5 w 29"/>
                <a:gd name="T23" fmla="*/ 26 h 34"/>
                <a:gd name="T24" fmla="*/ 11 w 29"/>
                <a:gd name="T25" fmla="*/ 29 h 34"/>
                <a:gd name="T26" fmla="*/ 26 w 29"/>
                <a:gd name="T27" fmla="*/ 34 h 34"/>
                <a:gd name="T28" fmla="*/ 27 w 29"/>
                <a:gd name="T29" fmla="*/ 34 h 34"/>
                <a:gd name="T30" fmla="*/ 27 w 29"/>
                <a:gd name="T31" fmla="*/ 34 h 34"/>
                <a:gd name="T32" fmla="*/ 25 w 29"/>
                <a:gd name="T33" fmla="*/ 29 h 34"/>
                <a:gd name="T34" fmla="*/ 24 w 29"/>
                <a:gd name="T35" fmla="*/ 24 h 34"/>
                <a:gd name="T36" fmla="*/ 24 w 29"/>
                <a:gd name="T37" fmla="*/ 18 h 34"/>
                <a:gd name="T38" fmla="*/ 25 w 29"/>
                <a:gd name="T39" fmla="*/ 13 h 34"/>
                <a:gd name="T40" fmla="*/ 25 w 29"/>
                <a:gd name="T4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34">
                  <a:moveTo>
                    <a:pt x="25" y="13"/>
                  </a:moveTo>
                  <a:lnTo>
                    <a:pt x="25" y="13"/>
                  </a:lnTo>
                  <a:lnTo>
                    <a:pt x="29" y="5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5" y="26"/>
                  </a:lnTo>
                  <a:lnTo>
                    <a:pt x="11" y="29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5" y="29"/>
                  </a:lnTo>
                  <a:lnTo>
                    <a:pt x="24" y="24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42" name="Freeform 1419"/>
            <p:cNvSpPr/>
            <p:nvPr/>
          </p:nvSpPr>
          <p:spPr bwMode="auto">
            <a:xfrm>
              <a:off x="8101185" y="3232002"/>
              <a:ext cx="137066" cy="61030"/>
            </a:xfrm>
            <a:custGeom>
              <a:avLst/>
              <a:gdLst>
                <a:gd name="T0" fmla="*/ 136 w 137"/>
                <a:gd name="T1" fmla="*/ 50 h 61"/>
                <a:gd name="T2" fmla="*/ 136 w 137"/>
                <a:gd name="T3" fmla="*/ 50 h 61"/>
                <a:gd name="T4" fmla="*/ 133 w 137"/>
                <a:gd name="T5" fmla="*/ 56 h 61"/>
                <a:gd name="T6" fmla="*/ 130 w 137"/>
                <a:gd name="T7" fmla="*/ 60 h 61"/>
                <a:gd name="T8" fmla="*/ 123 w 137"/>
                <a:gd name="T9" fmla="*/ 61 h 61"/>
                <a:gd name="T10" fmla="*/ 117 w 137"/>
                <a:gd name="T11" fmla="*/ 61 h 61"/>
                <a:gd name="T12" fmla="*/ 11 w 137"/>
                <a:gd name="T13" fmla="*/ 31 h 61"/>
                <a:gd name="T14" fmla="*/ 11 w 137"/>
                <a:gd name="T15" fmla="*/ 31 h 61"/>
                <a:gd name="T16" fmla="*/ 6 w 137"/>
                <a:gd name="T17" fmla="*/ 29 h 61"/>
                <a:gd name="T18" fmla="*/ 2 w 137"/>
                <a:gd name="T19" fmla="*/ 24 h 61"/>
                <a:gd name="T20" fmla="*/ 0 w 137"/>
                <a:gd name="T21" fmla="*/ 18 h 61"/>
                <a:gd name="T22" fmla="*/ 0 w 137"/>
                <a:gd name="T23" fmla="*/ 12 h 61"/>
                <a:gd name="T24" fmla="*/ 0 w 137"/>
                <a:gd name="T25" fmla="*/ 12 h 61"/>
                <a:gd name="T26" fmla="*/ 4 w 137"/>
                <a:gd name="T27" fmla="*/ 7 h 61"/>
                <a:gd name="T28" fmla="*/ 7 w 137"/>
                <a:gd name="T29" fmla="*/ 3 h 61"/>
                <a:gd name="T30" fmla="*/ 14 w 137"/>
                <a:gd name="T31" fmla="*/ 0 h 61"/>
                <a:gd name="T32" fmla="*/ 19 w 137"/>
                <a:gd name="T33" fmla="*/ 2 h 61"/>
                <a:gd name="T34" fmla="*/ 126 w 137"/>
                <a:gd name="T35" fmla="*/ 30 h 61"/>
                <a:gd name="T36" fmla="*/ 126 w 137"/>
                <a:gd name="T37" fmla="*/ 30 h 61"/>
                <a:gd name="T38" fmla="*/ 131 w 137"/>
                <a:gd name="T39" fmla="*/ 34 h 61"/>
                <a:gd name="T40" fmla="*/ 135 w 137"/>
                <a:gd name="T41" fmla="*/ 38 h 61"/>
                <a:gd name="T42" fmla="*/ 137 w 137"/>
                <a:gd name="T43" fmla="*/ 43 h 61"/>
                <a:gd name="T44" fmla="*/ 136 w 137"/>
                <a:gd name="T45" fmla="*/ 50 h 61"/>
                <a:gd name="T46" fmla="*/ 136 w 137"/>
                <a:gd name="T47" fmla="*/ 5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7" h="61">
                  <a:moveTo>
                    <a:pt x="136" y="50"/>
                  </a:moveTo>
                  <a:lnTo>
                    <a:pt x="136" y="50"/>
                  </a:lnTo>
                  <a:lnTo>
                    <a:pt x="133" y="56"/>
                  </a:lnTo>
                  <a:lnTo>
                    <a:pt x="130" y="60"/>
                  </a:lnTo>
                  <a:lnTo>
                    <a:pt x="123" y="61"/>
                  </a:lnTo>
                  <a:lnTo>
                    <a:pt x="117" y="6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6" y="29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7"/>
                  </a:lnTo>
                  <a:lnTo>
                    <a:pt x="7" y="3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31" y="34"/>
                  </a:lnTo>
                  <a:lnTo>
                    <a:pt x="135" y="38"/>
                  </a:lnTo>
                  <a:lnTo>
                    <a:pt x="137" y="43"/>
                  </a:lnTo>
                  <a:lnTo>
                    <a:pt x="136" y="50"/>
                  </a:lnTo>
                  <a:lnTo>
                    <a:pt x="136" y="50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43" name="Freeform 1420"/>
            <p:cNvSpPr/>
            <p:nvPr/>
          </p:nvSpPr>
          <p:spPr bwMode="auto">
            <a:xfrm>
              <a:off x="8121195" y="3236004"/>
              <a:ext cx="108052" cy="51025"/>
            </a:xfrm>
            <a:custGeom>
              <a:avLst/>
              <a:gdLst>
                <a:gd name="T0" fmla="*/ 106 w 108"/>
                <a:gd name="T1" fmla="*/ 26 h 51"/>
                <a:gd name="T2" fmla="*/ 10 w 108"/>
                <a:gd name="T3" fmla="*/ 0 h 51"/>
                <a:gd name="T4" fmla="*/ 10 w 108"/>
                <a:gd name="T5" fmla="*/ 0 h 51"/>
                <a:gd name="T6" fmla="*/ 4 w 108"/>
                <a:gd name="T7" fmla="*/ 4 h 51"/>
                <a:gd name="T8" fmla="*/ 2 w 108"/>
                <a:gd name="T9" fmla="*/ 9 h 51"/>
                <a:gd name="T10" fmla="*/ 2 w 108"/>
                <a:gd name="T11" fmla="*/ 9 h 51"/>
                <a:gd name="T12" fmla="*/ 0 w 108"/>
                <a:gd name="T13" fmla="*/ 16 h 51"/>
                <a:gd name="T14" fmla="*/ 3 w 108"/>
                <a:gd name="T15" fmla="*/ 22 h 51"/>
                <a:gd name="T16" fmla="*/ 7 w 108"/>
                <a:gd name="T17" fmla="*/ 26 h 51"/>
                <a:gd name="T18" fmla="*/ 12 w 108"/>
                <a:gd name="T19" fmla="*/ 29 h 51"/>
                <a:gd name="T20" fmla="*/ 87 w 108"/>
                <a:gd name="T21" fmla="*/ 51 h 51"/>
                <a:gd name="T22" fmla="*/ 87 w 108"/>
                <a:gd name="T23" fmla="*/ 51 h 51"/>
                <a:gd name="T24" fmla="*/ 94 w 108"/>
                <a:gd name="T25" fmla="*/ 51 h 51"/>
                <a:gd name="T26" fmla="*/ 100 w 108"/>
                <a:gd name="T27" fmla="*/ 48 h 51"/>
                <a:gd name="T28" fmla="*/ 104 w 108"/>
                <a:gd name="T29" fmla="*/ 44 h 51"/>
                <a:gd name="T30" fmla="*/ 107 w 108"/>
                <a:gd name="T31" fmla="*/ 39 h 51"/>
                <a:gd name="T32" fmla="*/ 107 w 108"/>
                <a:gd name="T33" fmla="*/ 39 h 51"/>
                <a:gd name="T34" fmla="*/ 108 w 108"/>
                <a:gd name="T35" fmla="*/ 33 h 51"/>
                <a:gd name="T36" fmla="*/ 106 w 108"/>
                <a:gd name="T37" fmla="*/ 26 h 51"/>
                <a:gd name="T38" fmla="*/ 106 w 108"/>
                <a:gd name="T3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51">
                  <a:moveTo>
                    <a:pt x="106" y="26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6"/>
                  </a:lnTo>
                  <a:lnTo>
                    <a:pt x="12" y="29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94" y="51"/>
                  </a:lnTo>
                  <a:lnTo>
                    <a:pt x="100" y="48"/>
                  </a:lnTo>
                  <a:lnTo>
                    <a:pt x="104" y="44"/>
                  </a:lnTo>
                  <a:lnTo>
                    <a:pt x="107" y="39"/>
                  </a:lnTo>
                  <a:lnTo>
                    <a:pt x="107" y="39"/>
                  </a:lnTo>
                  <a:lnTo>
                    <a:pt x="108" y="33"/>
                  </a:lnTo>
                  <a:lnTo>
                    <a:pt x="106" y="26"/>
                  </a:lnTo>
                  <a:lnTo>
                    <a:pt x="106" y="26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44" name="Freeform 1421"/>
            <p:cNvSpPr/>
            <p:nvPr/>
          </p:nvSpPr>
          <p:spPr bwMode="auto">
            <a:xfrm>
              <a:off x="8111190" y="3232002"/>
              <a:ext cx="29014" cy="34016"/>
            </a:xfrm>
            <a:custGeom>
              <a:avLst/>
              <a:gdLst>
                <a:gd name="T0" fmla="*/ 25 w 29"/>
                <a:gd name="T1" fmla="*/ 13 h 34"/>
                <a:gd name="T2" fmla="*/ 25 w 29"/>
                <a:gd name="T3" fmla="*/ 13 h 34"/>
                <a:gd name="T4" fmla="*/ 29 w 29"/>
                <a:gd name="T5" fmla="*/ 7 h 34"/>
                <a:gd name="T6" fmla="*/ 9 w 29"/>
                <a:gd name="T7" fmla="*/ 2 h 34"/>
                <a:gd name="T8" fmla="*/ 8 w 29"/>
                <a:gd name="T9" fmla="*/ 0 h 34"/>
                <a:gd name="T10" fmla="*/ 8 w 29"/>
                <a:gd name="T11" fmla="*/ 0 h 34"/>
                <a:gd name="T12" fmla="*/ 3 w 29"/>
                <a:gd name="T13" fmla="*/ 4 h 34"/>
                <a:gd name="T14" fmla="*/ 0 w 29"/>
                <a:gd name="T15" fmla="*/ 11 h 34"/>
                <a:gd name="T16" fmla="*/ 0 w 29"/>
                <a:gd name="T17" fmla="*/ 11 h 34"/>
                <a:gd name="T18" fmla="*/ 0 w 29"/>
                <a:gd name="T19" fmla="*/ 17 h 34"/>
                <a:gd name="T20" fmla="*/ 1 w 29"/>
                <a:gd name="T21" fmla="*/ 22 h 34"/>
                <a:gd name="T22" fmla="*/ 5 w 29"/>
                <a:gd name="T23" fmla="*/ 28 h 34"/>
                <a:gd name="T24" fmla="*/ 10 w 29"/>
                <a:gd name="T25" fmla="*/ 30 h 34"/>
                <a:gd name="T26" fmla="*/ 26 w 29"/>
                <a:gd name="T27" fmla="*/ 34 h 34"/>
                <a:gd name="T28" fmla="*/ 27 w 29"/>
                <a:gd name="T29" fmla="*/ 34 h 34"/>
                <a:gd name="T30" fmla="*/ 27 w 29"/>
                <a:gd name="T31" fmla="*/ 34 h 34"/>
                <a:gd name="T32" fmla="*/ 25 w 29"/>
                <a:gd name="T33" fmla="*/ 30 h 34"/>
                <a:gd name="T34" fmla="*/ 23 w 29"/>
                <a:gd name="T35" fmla="*/ 25 h 34"/>
                <a:gd name="T36" fmla="*/ 23 w 29"/>
                <a:gd name="T37" fmla="*/ 18 h 34"/>
                <a:gd name="T38" fmla="*/ 25 w 29"/>
                <a:gd name="T39" fmla="*/ 13 h 34"/>
                <a:gd name="T40" fmla="*/ 25 w 29"/>
                <a:gd name="T4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34">
                  <a:moveTo>
                    <a:pt x="25" y="13"/>
                  </a:moveTo>
                  <a:lnTo>
                    <a:pt x="25" y="13"/>
                  </a:lnTo>
                  <a:lnTo>
                    <a:pt x="29" y="7"/>
                  </a:lnTo>
                  <a:lnTo>
                    <a:pt x="9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3" y="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1" y="22"/>
                  </a:lnTo>
                  <a:lnTo>
                    <a:pt x="5" y="28"/>
                  </a:lnTo>
                  <a:lnTo>
                    <a:pt x="10" y="30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5" y="30"/>
                  </a:lnTo>
                  <a:lnTo>
                    <a:pt x="23" y="25"/>
                  </a:lnTo>
                  <a:lnTo>
                    <a:pt x="23" y="18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45" name="Freeform 1422"/>
            <p:cNvSpPr/>
            <p:nvPr/>
          </p:nvSpPr>
          <p:spPr bwMode="auto">
            <a:xfrm>
              <a:off x="8079174" y="3311041"/>
              <a:ext cx="137066" cy="60029"/>
            </a:xfrm>
            <a:custGeom>
              <a:avLst/>
              <a:gdLst>
                <a:gd name="T0" fmla="*/ 136 w 137"/>
                <a:gd name="T1" fmla="*/ 50 h 60"/>
                <a:gd name="T2" fmla="*/ 136 w 137"/>
                <a:gd name="T3" fmla="*/ 50 h 60"/>
                <a:gd name="T4" fmla="*/ 133 w 137"/>
                <a:gd name="T5" fmla="*/ 55 h 60"/>
                <a:gd name="T6" fmla="*/ 129 w 137"/>
                <a:gd name="T7" fmla="*/ 59 h 60"/>
                <a:gd name="T8" fmla="*/ 123 w 137"/>
                <a:gd name="T9" fmla="*/ 60 h 60"/>
                <a:gd name="T10" fmla="*/ 116 w 137"/>
                <a:gd name="T11" fmla="*/ 60 h 60"/>
                <a:gd name="T12" fmla="*/ 11 w 137"/>
                <a:gd name="T13" fmla="*/ 30 h 60"/>
                <a:gd name="T14" fmla="*/ 11 w 137"/>
                <a:gd name="T15" fmla="*/ 30 h 60"/>
                <a:gd name="T16" fmla="*/ 6 w 137"/>
                <a:gd name="T17" fmla="*/ 28 h 60"/>
                <a:gd name="T18" fmla="*/ 2 w 137"/>
                <a:gd name="T19" fmla="*/ 24 h 60"/>
                <a:gd name="T20" fmla="*/ 0 w 137"/>
                <a:gd name="T21" fmla="*/ 17 h 60"/>
                <a:gd name="T22" fmla="*/ 0 w 137"/>
                <a:gd name="T23" fmla="*/ 11 h 60"/>
                <a:gd name="T24" fmla="*/ 0 w 137"/>
                <a:gd name="T25" fmla="*/ 11 h 60"/>
                <a:gd name="T26" fmla="*/ 3 w 137"/>
                <a:gd name="T27" fmla="*/ 6 h 60"/>
                <a:gd name="T28" fmla="*/ 7 w 137"/>
                <a:gd name="T29" fmla="*/ 2 h 60"/>
                <a:gd name="T30" fmla="*/ 14 w 137"/>
                <a:gd name="T31" fmla="*/ 0 h 60"/>
                <a:gd name="T32" fmla="*/ 19 w 137"/>
                <a:gd name="T33" fmla="*/ 0 h 60"/>
                <a:gd name="T34" fmla="*/ 126 w 137"/>
                <a:gd name="T35" fmla="*/ 30 h 60"/>
                <a:gd name="T36" fmla="*/ 126 w 137"/>
                <a:gd name="T37" fmla="*/ 30 h 60"/>
                <a:gd name="T38" fmla="*/ 131 w 137"/>
                <a:gd name="T39" fmla="*/ 33 h 60"/>
                <a:gd name="T40" fmla="*/ 135 w 137"/>
                <a:gd name="T41" fmla="*/ 38 h 60"/>
                <a:gd name="T42" fmla="*/ 137 w 137"/>
                <a:gd name="T43" fmla="*/ 43 h 60"/>
                <a:gd name="T44" fmla="*/ 136 w 137"/>
                <a:gd name="T45" fmla="*/ 50 h 60"/>
                <a:gd name="T46" fmla="*/ 136 w 137"/>
                <a:gd name="T47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7" h="60">
                  <a:moveTo>
                    <a:pt x="136" y="50"/>
                  </a:moveTo>
                  <a:lnTo>
                    <a:pt x="136" y="50"/>
                  </a:lnTo>
                  <a:lnTo>
                    <a:pt x="133" y="55"/>
                  </a:lnTo>
                  <a:lnTo>
                    <a:pt x="129" y="59"/>
                  </a:lnTo>
                  <a:lnTo>
                    <a:pt x="123" y="60"/>
                  </a:lnTo>
                  <a:lnTo>
                    <a:pt x="116" y="6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6"/>
                  </a:lnTo>
                  <a:lnTo>
                    <a:pt x="7" y="2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31" y="33"/>
                  </a:lnTo>
                  <a:lnTo>
                    <a:pt x="135" y="38"/>
                  </a:lnTo>
                  <a:lnTo>
                    <a:pt x="137" y="43"/>
                  </a:lnTo>
                  <a:lnTo>
                    <a:pt x="136" y="50"/>
                  </a:lnTo>
                  <a:lnTo>
                    <a:pt x="136" y="50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46" name="Freeform 1423"/>
            <p:cNvSpPr/>
            <p:nvPr/>
          </p:nvSpPr>
          <p:spPr bwMode="auto">
            <a:xfrm>
              <a:off x="8099184" y="3314042"/>
              <a:ext cx="108052" cy="51025"/>
            </a:xfrm>
            <a:custGeom>
              <a:avLst/>
              <a:gdLst>
                <a:gd name="T0" fmla="*/ 106 w 108"/>
                <a:gd name="T1" fmla="*/ 27 h 51"/>
                <a:gd name="T2" fmla="*/ 9 w 108"/>
                <a:gd name="T3" fmla="*/ 0 h 51"/>
                <a:gd name="T4" fmla="*/ 9 w 108"/>
                <a:gd name="T5" fmla="*/ 0 h 51"/>
                <a:gd name="T6" fmla="*/ 4 w 108"/>
                <a:gd name="T7" fmla="*/ 4 h 51"/>
                <a:gd name="T8" fmla="*/ 2 w 108"/>
                <a:gd name="T9" fmla="*/ 10 h 51"/>
                <a:gd name="T10" fmla="*/ 2 w 108"/>
                <a:gd name="T11" fmla="*/ 10 h 51"/>
                <a:gd name="T12" fmla="*/ 0 w 108"/>
                <a:gd name="T13" fmla="*/ 17 h 51"/>
                <a:gd name="T14" fmla="*/ 3 w 108"/>
                <a:gd name="T15" fmla="*/ 22 h 51"/>
                <a:gd name="T16" fmla="*/ 7 w 108"/>
                <a:gd name="T17" fmla="*/ 27 h 51"/>
                <a:gd name="T18" fmla="*/ 12 w 108"/>
                <a:gd name="T19" fmla="*/ 30 h 51"/>
                <a:gd name="T20" fmla="*/ 87 w 108"/>
                <a:gd name="T21" fmla="*/ 51 h 51"/>
                <a:gd name="T22" fmla="*/ 87 w 108"/>
                <a:gd name="T23" fmla="*/ 51 h 51"/>
                <a:gd name="T24" fmla="*/ 94 w 108"/>
                <a:gd name="T25" fmla="*/ 51 h 51"/>
                <a:gd name="T26" fmla="*/ 100 w 108"/>
                <a:gd name="T27" fmla="*/ 49 h 51"/>
                <a:gd name="T28" fmla="*/ 104 w 108"/>
                <a:gd name="T29" fmla="*/ 46 h 51"/>
                <a:gd name="T30" fmla="*/ 107 w 108"/>
                <a:gd name="T31" fmla="*/ 40 h 51"/>
                <a:gd name="T32" fmla="*/ 107 w 108"/>
                <a:gd name="T33" fmla="*/ 40 h 51"/>
                <a:gd name="T34" fmla="*/ 108 w 108"/>
                <a:gd name="T35" fmla="*/ 33 h 51"/>
                <a:gd name="T36" fmla="*/ 106 w 108"/>
                <a:gd name="T37" fmla="*/ 27 h 51"/>
                <a:gd name="T38" fmla="*/ 106 w 108"/>
                <a:gd name="T39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51">
                  <a:moveTo>
                    <a:pt x="106" y="27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7"/>
                  </a:lnTo>
                  <a:lnTo>
                    <a:pt x="3" y="22"/>
                  </a:lnTo>
                  <a:lnTo>
                    <a:pt x="7" y="27"/>
                  </a:lnTo>
                  <a:lnTo>
                    <a:pt x="12" y="30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94" y="51"/>
                  </a:lnTo>
                  <a:lnTo>
                    <a:pt x="100" y="49"/>
                  </a:lnTo>
                  <a:lnTo>
                    <a:pt x="104" y="46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08" y="33"/>
                  </a:lnTo>
                  <a:lnTo>
                    <a:pt x="106" y="27"/>
                  </a:lnTo>
                  <a:lnTo>
                    <a:pt x="106" y="27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47" name="Freeform 1424"/>
            <p:cNvSpPr/>
            <p:nvPr/>
          </p:nvSpPr>
          <p:spPr bwMode="auto">
            <a:xfrm>
              <a:off x="8089179" y="3311041"/>
              <a:ext cx="29014" cy="34016"/>
            </a:xfrm>
            <a:custGeom>
              <a:avLst/>
              <a:gdLst>
                <a:gd name="T0" fmla="*/ 25 w 29"/>
                <a:gd name="T1" fmla="*/ 13 h 34"/>
                <a:gd name="T2" fmla="*/ 25 w 29"/>
                <a:gd name="T3" fmla="*/ 13 h 34"/>
                <a:gd name="T4" fmla="*/ 29 w 29"/>
                <a:gd name="T5" fmla="*/ 6 h 34"/>
                <a:gd name="T6" fmla="*/ 9 w 29"/>
                <a:gd name="T7" fmla="*/ 0 h 34"/>
                <a:gd name="T8" fmla="*/ 8 w 29"/>
                <a:gd name="T9" fmla="*/ 0 h 34"/>
                <a:gd name="T10" fmla="*/ 8 w 29"/>
                <a:gd name="T11" fmla="*/ 0 h 34"/>
                <a:gd name="T12" fmla="*/ 4 w 29"/>
                <a:gd name="T13" fmla="*/ 4 h 34"/>
                <a:gd name="T14" fmla="*/ 0 w 29"/>
                <a:gd name="T15" fmla="*/ 10 h 34"/>
                <a:gd name="T16" fmla="*/ 0 w 29"/>
                <a:gd name="T17" fmla="*/ 10 h 34"/>
                <a:gd name="T18" fmla="*/ 0 w 29"/>
                <a:gd name="T19" fmla="*/ 16 h 34"/>
                <a:gd name="T20" fmla="*/ 1 w 29"/>
                <a:gd name="T21" fmla="*/ 23 h 34"/>
                <a:gd name="T22" fmla="*/ 5 w 29"/>
                <a:gd name="T23" fmla="*/ 26 h 34"/>
                <a:gd name="T24" fmla="*/ 10 w 29"/>
                <a:gd name="T25" fmla="*/ 29 h 34"/>
                <a:gd name="T26" fmla="*/ 26 w 29"/>
                <a:gd name="T27" fmla="*/ 34 h 34"/>
                <a:gd name="T28" fmla="*/ 27 w 29"/>
                <a:gd name="T29" fmla="*/ 34 h 34"/>
                <a:gd name="T30" fmla="*/ 27 w 29"/>
                <a:gd name="T31" fmla="*/ 34 h 34"/>
                <a:gd name="T32" fmla="*/ 25 w 29"/>
                <a:gd name="T33" fmla="*/ 29 h 34"/>
                <a:gd name="T34" fmla="*/ 23 w 29"/>
                <a:gd name="T35" fmla="*/ 24 h 34"/>
                <a:gd name="T36" fmla="*/ 23 w 29"/>
                <a:gd name="T37" fmla="*/ 19 h 34"/>
                <a:gd name="T38" fmla="*/ 25 w 29"/>
                <a:gd name="T39" fmla="*/ 13 h 34"/>
                <a:gd name="T40" fmla="*/ 25 w 29"/>
                <a:gd name="T4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34">
                  <a:moveTo>
                    <a:pt x="25" y="13"/>
                  </a:moveTo>
                  <a:lnTo>
                    <a:pt x="25" y="13"/>
                  </a:lnTo>
                  <a:lnTo>
                    <a:pt x="29" y="6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1" y="23"/>
                  </a:lnTo>
                  <a:lnTo>
                    <a:pt x="5" y="26"/>
                  </a:lnTo>
                  <a:lnTo>
                    <a:pt x="10" y="29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5" y="29"/>
                  </a:lnTo>
                  <a:lnTo>
                    <a:pt x="23" y="24"/>
                  </a:lnTo>
                  <a:lnTo>
                    <a:pt x="23" y="19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48" name="Freeform 1425"/>
            <p:cNvSpPr/>
            <p:nvPr/>
          </p:nvSpPr>
          <p:spPr bwMode="auto">
            <a:xfrm>
              <a:off x="8057164" y="3389078"/>
              <a:ext cx="137066" cy="62030"/>
            </a:xfrm>
            <a:custGeom>
              <a:avLst/>
              <a:gdLst>
                <a:gd name="T0" fmla="*/ 136 w 137"/>
                <a:gd name="T1" fmla="*/ 50 h 62"/>
                <a:gd name="T2" fmla="*/ 136 w 137"/>
                <a:gd name="T3" fmla="*/ 50 h 62"/>
                <a:gd name="T4" fmla="*/ 133 w 137"/>
                <a:gd name="T5" fmla="*/ 55 h 62"/>
                <a:gd name="T6" fmla="*/ 129 w 137"/>
                <a:gd name="T7" fmla="*/ 59 h 62"/>
                <a:gd name="T8" fmla="*/ 123 w 137"/>
                <a:gd name="T9" fmla="*/ 62 h 62"/>
                <a:gd name="T10" fmla="*/ 118 w 137"/>
                <a:gd name="T11" fmla="*/ 62 h 62"/>
                <a:gd name="T12" fmla="*/ 11 w 137"/>
                <a:gd name="T13" fmla="*/ 32 h 62"/>
                <a:gd name="T14" fmla="*/ 11 w 137"/>
                <a:gd name="T15" fmla="*/ 32 h 62"/>
                <a:gd name="T16" fmla="*/ 6 w 137"/>
                <a:gd name="T17" fmla="*/ 29 h 62"/>
                <a:gd name="T18" fmla="*/ 2 w 137"/>
                <a:gd name="T19" fmla="*/ 24 h 62"/>
                <a:gd name="T20" fmla="*/ 0 w 137"/>
                <a:gd name="T21" fmla="*/ 19 h 62"/>
                <a:gd name="T22" fmla="*/ 1 w 137"/>
                <a:gd name="T23" fmla="*/ 12 h 62"/>
                <a:gd name="T24" fmla="*/ 1 w 137"/>
                <a:gd name="T25" fmla="*/ 12 h 62"/>
                <a:gd name="T26" fmla="*/ 3 w 137"/>
                <a:gd name="T27" fmla="*/ 7 h 62"/>
                <a:gd name="T28" fmla="*/ 7 w 137"/>
                <a:gd name="T29" fmla="*/ 3 h 62"/>
                <a:gd name="T30" fmla="*/ 14 w 137"/>
                <a:gd name="T31" fmla="*/ 0 h 62"/>
                <a:gd name="T32" fmla="*/ 19 w 137"/>
                <a:gd name="T33" fmla="*/ 0 h 62"/>
                <a:gd name="T34" fmla="*/ 126 w 137"/>
                <a:gd name="T35" fmla="*/ 30 h 62"/>
                <a:gd name="T36" fmla="*/ 126 w 137"/>
                <a:gd name="T37" fmla="*/ 30 h 62"/>
                <a:gd name="T38" fmla="*/ 131 w 137"/>
                <a:gd name="T39" fmla="*/ 33 h 62"/>
                <a:gd name="T40" fmla="*/ 135 w 137"/>
                <a:gd name="T41" fmla="*/ 38 h 62"/>
                <a:gd name="T42" fmla="*/ 137 w 137"/>
                <a:gd name="T43" fmla="*/ 43 h 62"/>
                <a:gd name="T44" fmla="*/ 136 w 137"/>
                <a:gd name="T45" fmla="*/ 50 h 62"/>
                <a:gd name="T46" fmla="*/ 136 w 137"/>
                <a:gd name="T47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7" h="62">
                  <a:moveTo>
                    <a:pt x="136" y="50"/>
                  </a:moveTo>
                  <a:lnTo>
                    <a:pt x="136" y="50"/>
                  </a:lnTo>
                  <a:lnTo>
                    <a:pt x="133" y="55"/>
                  </a:lnTo>
                  <a:lnTo>
                    <a:pt x="129" y="59"/>
                  </a:lnTo>
                  <a:lnTo>
                    <a:pt x="123" y="62"/>
                  </a:lnTo>
                  <a:lnTo>
                    <a:pt x="118" y="6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6" y="29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7"/>
                  </a:lnTo>
                  <a:lnTo>
                    <a:pt x="7" y="3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31" y="33"/>
                  </a:lnTo>
                  <a:lnTo>
                    <a:pt x="135" y="38"/>
                  </a:lnTo>
                  <a:lnTo>
                    <a:pt x="137" y="43"/>
                  </a:lnTo>
                  <a:lnTo>
                    <a:pt x="136" y="50"/>
                  </a:lnTo>
                  <a:lnTo>
                    <a:pt x="136" y="50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49" name="Freeform 1426"/>
            <p:cNvSpPr/>
            <p:nvPr/>
          </p:nvSpPr>
          <p:spPr bwMode="auto">
            <a:xfrm>
              <a:off x="8079174" y="3393080"/>
              <a:ext cx="106051" cy="51025"/>
            </a:xfrm>
            <a:custGeom>
              <a:avLst/>
              <a:gdLst>
                <a:gd name="T0" fmla="*/ 104 w 106"/>
                <a:gd name="T1" fmla="*/ 26 h 51"/>
                <a:gd name="T2" fmla="*/ 7 w 106"/>
                <a:gd name="T3" fmla="*/ 0 h 51"/>
                <a:gd name="T4" fmla="*/ 7 w 106"/>
                <a:gd name="T5" fmla="*/ 0 h 51"/>
                <a:gd name="T6" fmla="*/ 2 w 106"/>
                <a:gd name="T7" fmla="*/ 4 h 51"/>
                <a:gd name="T8" fmla="*/ 0 w 106"/>
                <a:gd name="T9" fmla="*/ 9 h 51"/>
                <a:gd name="T10" fmla="*/ 0 w 106"/>
                <a:gd name="T11" fmla="*/ 9 h 51"/>
                <a:gd name="T12" fmla="*/ 0 w 106"/>
                <a:gd name="T13" fmla="*/ 16 h 51"/>
                <a:gd name="T14" fmla="*/ 1 w 106"/>
                <a:gd name="T15" fmla="*/ 21 h 51"/>
                <a:gd name="T16" fmla="*/ 5 w 106"/>
                <a:gd name="T17" fmla="*/ 26 h 51"/>
                <a:gd name="T18" fmla="*/ 10 w 106"/>
                <a:gd name="T19" fmla="*/ 29 h 51"/>
                <a:gd name="T20" fmla="*/ 87 w 106"/>
                <a:gd name="T21" fmla="*/ 50 h 51"/>
                <a:gd name="T22" fmla="*/ 87 w 106"/>
                <a:gd name="T23" fmla="*/ 50 h 51"/>
                <a:gd name="T24" fmla="*/ 92 w 106"/>
                <a:gd name="T25" fmla="*/ 51 h 51"/>
                <a:gd name="T26" fmla="*/ 98 w 106"/>
                <a:gd name="T27" fmla="*/ 48 h 51"/>
                <a:gd name="T28" fmla="*/ 102 w 106"/>
                <a:gd name="T29" fmla="*/ 45 h 51"/>
                <a:gd name="T30" fmla="*/ 105 w 106"/>
                <a:gd name="T31" fmla="*/ 39 h 51"/>
                <a:gd name="T32" fmla="*/ 105 w 106"/>
                <a:gd name="T33" fmla="*/ 39 h 51"/>
                <a:gd name="T34" fmla="*/ 106 w 106"/>
                <a:gd name="T35" fmla="*/ 33 h 51"/>
                <a:gd name="T36" fmla="*/ 104 w 106"/>
                <a:gd name="T37" fmla="*/ 26 h 51"/>
                <a:gd name="T38" fmla="*/ 104 w 106"/>
                <a:gd name="T3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6" h="51">
                  <a:moveTo>
                    <a:pt x="104" y="26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2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6"/>
                  </a:lnTo>
                  <a:lnTo>
                    <a:pt x="1" y="21"/>
                  </a:lnTo>
                  <a:lnTo>
                    <a:pt x="5" y="26"/>
                  </a:lnTo>
                  <a:lnTo>
                    <a:pt x="10" y="29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92" y="51"/>
                  </a:lnTo>
                  <a:lnTo>
                    <a:pt x="98" y="48"/>
                  </a:lnTo>
                  <a:lnTo>
                    <a:pt x="102" y="45"/>
                  </a:lnTo>
                  <a:lnTo>
                    <a:pt x="105" y="39"/>
                  </a:lnTo>
                  <a:lnTo>
                    <a:pt x="105" y="39"/>
                  </a:lnTo>
                  <a:lnTo>
                    <a:pt x="106" y="33"/>
                  </a:lnTo>
                  <a:lnTo>
                    <a:pt x="104" y="26"/>
                  </a:lnTo>
                  <a:lnTo>
                    <a:pt x="104" y="26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50" name="Freeform 1427"/>
            <p:cNvSpPr/>
            <p:nvPr/>
          </p:nvSpPr>
          <p:spPr bwMode="auto">
            <a:xfrm>
              <a:off x="8067169" y="3389078"/>
              <a:ext cx="28014" cy="34016"/>
            </a:xfrm>
            <a:custGeom>
              <a:avLst/>
              <a:gdLst>
                <a:gd name="T0" fmla="*/ 25 w 28"/>
                <a:gd name="T1" fmla="*/ 13 h 34"/>
                <a:gd name="T2" fmla="*/ 25 w 28"/>
                <a:gd name="T3" fmla="*/ 13 h 34"/>
                <a:gd name="T4" fmla="*/ 28 w 28"/>
                <a:gd name="T5" fmla="*/ 6 h 34"/>
                <a:gd name="T6" fmla="*/ 9 w 28"/>
                <a:gd name="T7" fmla="*/ 0 h 34"/>
                <a:gd name="T8" fmla="*/ 9 w 28"/>
                <a:gd name="T9" fmla="*/ 0 h 34"/>
                <a:gd name="T10" fmla="*/ 9 w 28"/>
                <a:gd name="T11" fmla="*/ 0 h 34"/>
                <a:gd name="T12" fmla="*/ 4 w 28"/>
                <a:gd name="T13" fmla="*/ 4 h 34"/>
                <a:gd name="T14" fmla="*/ 0 w 28"/>
                <a:gd name="T15" fmla="*/ 11 h 34"/>
                <a:gd name="T16" fmla="*/ 0 w 28"/>
                <a:gd name="T17" fmla="*/ 11 h 34"/>
                <a:gd name="T18" fmla="*/ 0 w 28"/>
                <a:gd name="T19" fmla="*/ 17 h 34"/>
                <a:gd name="T20" fmla="*/ 1 w 28"/>
                <a:gd name="T21" fmla="*/ 23 h 34"/>
                <a:gd name="T22" fmla="*/ 5 w 28"/>
                <a:gd name="T23" fmla="*/ 28 h 34"/>
                <a:gd name="T24" fmla="*/ 12 w 28"/>
                <a:gd name="T25" fmla="*/ 30 h 34"/>
                <a:gd name="T26" fmla="*/ 26 w 28"/>
                <a:gd name="T27" fmla="*/ 34 h 34"/>
                <a:gd name="T28" fmla="*/ 27 w 28"/>
                <a:gd name="T29" fmla="*/ 34 h 34"/>
                <a:gd name="T30" fmla="*/ 27 w 28"/>
                <a:gd name="T31" fmla="*/ 34 h 34"/>
                <a:gd name="T32" fmla="*/ 25 w 28"/>
                <a:gd name="T33" fmla="*/ 29 h 34"/>
                <a:gd name="T34" fmla="*/ 25 w 28"/>
                <a:gd name="T35" fmla="*/ 24 h 34"/>
                <a:gd name="T36" fmla="*/ 23 w 28"/>
                <a:gd name="T37" fmla="*/ 19 h 34"/>
                <a:gd name="T38" fmla="*/ 25 w 28"/>
                <a:gd name="T39" fmla="*/ 13 h 34"/>
                <a:gd name="T40" fmla="*/ 25 w 28"/>
                <a:gd name="T4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34">
                  <a:moveTo>
                    <a:pt x="25" y="13"/>
                  </a:moveTo>
                  <a:lnTo>
                    <a:pt x="25" y="13"/>
                  </a:lnTo>
                  <a:lnTo>
                    <a:pt x="28" y="6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5" y="28"/>
                  </a:lnTo>
                  <a:lnTo>
                    <a:pt x="12" y="30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5" y="29"/>
                  </a:lnTo>
                  <a:lnTo>
                    <a:pt x="25" y="24"/>
                  </a:lnTo>
                  <a:lnTo>
                    <a:pt x="23" y="19"/>
                  </a:lnTo>
                  <a:lnTo>
                    <a:pt x="25" y="1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51" name="Freeform 1428"/>
            <p:cNvSpPr/>
            <p:nvPr/>
          </p:nvSpPr>
          <p:spPr bwMode="auto">
            <a:xfrm>
              <a:off x="8034152" y="3467116"/>
              <a:ext cx="138067" cy="62030"/>
            </a:xfrm>
            <a:custGeom>
              <a:avLst/>
              <a:gdLst>
                <a:gd name="T0" fmla="*/ 138 w 138"/>
                <a:gd name="T1" fmla="*/ 51 h 62"/>
                <a:gd name="T2" fmla="*/ 138 w 138"/>
                <a:gd name="T3" fmla="*/ 51 h 62"/>
                <a:gd name="T4" fmla="*/ 134 w 138"/>
                <a:gd name="T5" fmla="*/ 56 h 62"/>
                <a:gd name="T6" fmla="*/ 130 w 138"/>
                <a:gd name="T7" fmla="*/ 60 h 62"/>
                <a:gd name="T8" fmla="*/ 124 w 138"/>
                <a:gd name="T9" fmla="*/ 62 h 62"/>
                <a:gd name="T10" fmla="*/ 119 w 138"/>
                <a:gd name="T11" fmla="*/ 62 h 62"/>
                <a:gd name="T12" fmla="*/ 12 w 138"/>
                <a:gd name="T13" fmla="*/ 32 h 62"/>
                <a:gd name="T14" fmla="*/ 12 w 138"/>
                <a:gd name="T15" fmla="*/ 32 h 62"/>
                <a:gd name="T16" fmla="*/ 7 w 138"/>
                <a:gd name="T17" fmla="*/ 29 h 62"/>
                <a:gd name="T18" fmla="*/ 3 w 138"/>
                <a:gd name="T19" fmla="*/ 24 h 62"/>
                <a:gd name="T20" fmla="*/ 0 w 138"/>
                <a:gd name="T21" fmla="*/ 19 h 62"/>
                <a:gd name="T22" fmla="*/ 2 w 138"/>
                <a:gd name="T23" fmla="*/ 12 h 62"/>
                <a:gd name="T24" fmla="*/ 2 w 138"/>
                <a:gd name="T25" fmla="*/ 12 h 62"/>
                <a:gd name="T26" fmla="*/ 4 w 138"/>
                <a:gd name="T27" fmla="*/ 7 h 62"/>
                <a:gd name="T28" fmla="*/ 8 w 138"/>
                <a:gd name="T29" fmla="*/ 3 h 62"/>
                <a:gd name="T30" fmla="*/ 15 w 138"/>
                <a:gd name="T31" fmla="*/ 0 h 62"/>
                <a:gd name="T32" fmla="*/ 21 w 138"/>
                <a:gd name="T33" fmla="*/ 2 h 62"/>
                <a:gd name="T34" fmla="*/ 126 w 138"/>
                <a:gd name="T35" fmla="*/ 32 h 62"/>
                <a:gd name="T36" fmla="*/ 126 w 138"/>
                <a:gd name="T37" fmla="*/ 32 h 62"/>
                <a:gd name="T38" fmla="*/ 132 w 138"/>
                <a:gd name="T39" fmla="*/ 34 h 62"/>
                <a:gd name="T40" fmla="*/ 136 w 138"/>
                <a:gd name="T41" fmla="*/ 38 h 62"/>
                <a:gd name="T42" fmla="*/ 138 w 138"/>
                <a:gd name="T43" fmla="*/ 45 h 62"/>
                <a:gd name="T44" fmla="*/ 138 w 138"/>
                <a:gd name="T45" fmla="*/ 51 h 62"/>
                <a:gd name="T46" fmla="*/ 138 w 138"/>
                <a:gd name="T47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8" h="62">
                  <a:moveTo>
                    <a:pt x="138" y="51"/>
                  </a:moveTo>
                  <a:lnTo>
                    <a:pt x="138" y="51"/>
                  </a:lnTo>
                  <a:lnTo>
                    <a:pt x="134" y="56"/>
                  </a:lnTo>
                  <a:lnTo>
                    <a:pt x="130" y="60"/>
                  </a:lnTo>
                  <a:lnTo>
                    <a:pt x="124" y="62"/>
                  </a:lnTo>
                  <a:lnTo>
                    <a:pt x="119" y="6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7" y="29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7"/>
                  </a:lnTo>
                  <a:lnTo>
                    <a:pt x="8" y="3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32" y="34"/>
                  </a:lnTo>
                  <a:lnTo>
                    <a:pt x="136" y="38"/>
                  </a:lnTo>
                  <a:lnTo>
                    <a:pt x="138" y="45"/>
                  </a:lnTo>
                  <a:lnTo>
                    <a:pt x="138" y="51"/>
                  </a:lnTo>
                  <a:lnTo>
                    <a:pt x="138" y="51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52" name="Freeform 1429"/>
            <p:cNvSpPr/>
            <p:nvPr/>
          </p:nvSpPr>
          <p:spPr bwMode="auto">
            <a:xfrm>
              <a:off x="8057164" y="3471118"/>
              <a:ext cx="106051" cy="51025"/>
            </a:xfrm>
            <a:custGeom>
              <a:avLst/>
              <a:gdLst>
                <a:gd name="T0" fmla="*/ 103 w 106"/>
                <a:gd name="T1" fmla="*/ 28 h 51"/>
                <a:gd name="T2" fmla="*/ 7 w 106"/>
                <a:gd name="T3" fmla="*/ 0 h 51"/>
                <a:gd name="T4" fmla="*/ 7 w 106"/>
                <a:gd name="T5" fmla="*/ 0 h 51"/>
                <a:gd name="T6" fmla="*/ 2 w 106"/>
                <a:gd name="T7" fmla="*/ 4 h 51"/>
                <a:gd name="T8" fmla="*/ 0 w 106"/>
                <a:gd name="T9" fmla="*/ 11 h 51"/>
                <a:gd name="T10" fmla="*/ 0 w 106"/>
                <a:gd name="T11" fmla="*/ 11 h 51"/>
                <a:gd name="T12" fmla="*/ 0 w 106"/>
                <a:gd name="T13" fmla="*/ 16 h 51"/>
                <a:gd name="T14" fmla="*/ 1 w 106"/>
                <a:gd name="T15" fmla="*/ 22 h 51"/>
                <a:gd name="T16" fmla="*/ 5 w 106"/>
                <a:gd name="T17" fmla="*/ 26 h 51"/>
                <a:gd name="T18" fmla="*/ 10 w 106"/>
                <a:gd name="T19" fmla="*/ 30 h 51"/>
                <a:gd name="T20" fmla="*/ 87 w 106"/>
                <a:gd name="T21" fmla="*/ 51 h 51"/>
                <a:gd name="T22" fmla="*/ 87 w 106"/>
                <a:gd name="T23" fmla="*/ 51 h 51"/>
                <a:gd name="T24" fmla="*/ 92 w 106"/>
                <a:gd name="T25" fmla="*/ 51 h 51"/>
                <a:gd name="T26" fmla="*/ 98 w 106"/>
                <a:gd name="T27" fmla="*/ 50 h 51"/>
                <a:gd name="T28" fmla="*/ 102 w 106"/>
                <a:gd name="T29" fmla="*/ 46 h 51"/>
                <a:gd name="T30" fmla="*/ 106 w 106"/>
                <a:gd name="T31" fmla="*/ 41 h 51"/>
                <a:gd name="T32" fmla="*/ 106 w 106"/>
                <a:gd name="T33" fmla="*/ 41 h 51"/>
                <a:gd name="T34" fmla="*/ 106 w 106"/>
                <a:gd name="T35" fmla="*/ 33 h 51"/>
                <a:gd name="T36" fmla="*/ 103 w 106"/>
                <a:gd name="T37" fmla="*/ 28 h 51"/>
                <a:gd name="T38" fmla="*/ 103 w 106"/>
                <a:gd name="T39" fmla="*/ 2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6" h="51">
                  <a:moveTo>
                    <a:pt x="103" y="28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2" y="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5" y="26"/>
                  </a:lnTo>
                  <a:lnTo>
                    <a:pt x="10" y="30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92" y="51"/>
                  </a:lnTo>
                  <a:lnTo>
                    <a:pt x="98" y="50"/>
                  </a:lnTo>
                  <a:lnTo>
                    <a:pt x="102" y="46"/>
                  </a:lnTo>
                  <a:lnTo>
                    <a:pt x="106" y="41"/>
                  </a:lnTo>
                  <a:lnTo>
                    <a:pt x="106" y="41"/>
                  </a:lnTo>
                  <a:lnTo>
                    <a:pt x="106" y="33"/>
                  </a:lnTo>
                  <a:lnTo>
                    <a:pt x="103" y="28"/>
                  </a:lnTo>
                  <a:lnTo>
                    <a:pt x="103" y="28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53" name="Freeform 1430"/>
            <p:cNvSpPr/>
            <p:nvPr/>
          </p:nvSpPr>
          <p:spPr bwMode="auto">
            <a:xfrm>
              <a:off x="8045158" y="3469117"/>
              <a:ext cx="28014" cy="34016"/>
            </a:xfrm>
            <a:custGeom>
              <a:avLst/>
              <a:gdLst>
                <a:gd name="T0" fmla="*/ 24 w 28"/>
                <a:gd name="T1" fmla="*/ 13 h 34"/>
                <a:gd name="T2" fmla="*/ 24 w 28"/>
                <a:gd name="T3" fmla="*/ 13 h 34"/>
                <a:gd name="T4" fmla="*/ 28 w 28"/>
                <a:gd name="T5" fmla="*/ 5 h 34"/>
                <a:gd name="T6" fmla="*/ 10 w 28"/>
                <a:gd name="T7" fmla="*/ 0 h 34"/>
                <a:gd name="T8" fmla="*/ 9 w 28"/>
                <a:gd name="T9" fmla="*/ 0 h 34"/>
                <a:gd name="T10" fmla="*/ 9 w 28"/>
                <a:gd name="T11" fmla="*/ 0 h 34"/>
                <a:gd name="T12" fmla="*/ 4 w 28"/>
                <a:gd name="T13" fmla="*/ 4 h 34"/>
                <a:gd name="T14" fmla="*/ 0 w 28"/>
                <a:gd name="T15" fmla="*/ 9 h 34"/>
                <a:gd name="T16" fmla="*/ 0 w 28"/>
                <a:gd name="T17" fmla="*/ 9 h 34"/>
                <a:gd name="T18" fmla="*/ 0 w 28"/>
                <a:gd name="T19" fmla="*/ 15 h 34"/>
                <a:gd name="T20" fmla="*/ 1 w 28"/>
                <a:gd name="T21" fmla="*/ 21 h 34"/>
                <a:gd name="T22" fmla="*/ 5 w 28"/>
                <a:gd name="T23" fmla="*/ 26 h 34"/>
                <a:gd name="T24" fmla="*/ 12 w 28"/>
                <a:gd name="T25" fmla="*/ 28 h 34"/>
                <a:gd name="T26" fmla="*/ 26 w 28"/>
                <a:gd name="T27" fmla="*/ 32 h 34"/>
                <a:gd name="T28" fmla="*/ 27 w 28"/>
                <a:gd name="T29" fmla="*/ 34 h 34"/>
                <a:gd name="T30" fmla="*/ 27 w 28"/>
                <a:gd name="T31" fmla="*/ 34 h 34"/>
                <a:gd name="T32" fmla="*/ 24 w 28"/>
                <a:gd name="T33" fmla="*/ 28 h 34"/>
                <a:gd name="T34" fmla="*/ 24 w 28"/>
                <a:gd name="T35" fmla="*/ 23 h 34"/>
                <a:gd name="T36" fmla="*/ 23 w 28"/>
                <a:gd name="T37" fmla="*/ 18 h 34"/>
                <a:gd name="T38" fmla="*/ 24 w 28"/>
                <a:gd name="T39" fmla="*/ 13 h 34"/>
                <a:gd name="T40" fmla="*/ 24 w 28"/>
                <a:gd name="T4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34">
                  <a:moveTo>
                    <a:pt x="24" y="13"/>
                  </a:moveTo>
                  <a:lnTo>
                    <a:pt x="24" y="13"/>
                  </a:lnTo>
                  <a:lnTo>
                    <a:pt x="28" y="5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5"/>
                  </a:lnTo>
                  <a:lnTo>
                    <a:pt x="1" y="21"/>
                  </a:lnTo>
                  <a:lnTo>
                    <a:pt x="5" y="26"/>
                  </a:lnTo>
                  <a:lnTo>
                    <a:pt x="12" y="28"/>
                  </a:lnTo>
                  <a:lnTo>
                    <a:pt x="26" y="32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4" y="28"/>
                  </a:lnTo>
                  <a:lnTo>
                    <a:pt x="24" y="23"/>
                  </a:lnTo>
                  <a:lnTo>
                    <a:pt x="23" y="18"/>
                  </a:lnTo>
                  <a:lnTo>
                    <a:pt x="24" y="13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54" name="Freeform 1431"/>
            <p:cNvSpPr/>
            <p:nvPr/>
          </p:nvSpPr>
          <p:spPr bwMode="auto">
            <a:xfrm>
              <a:off x="8012142" y="3547155"/>
              <a:ext cx="138067" cy="61030"/>
            </a:xfrm>
            <a:custGeom>
              <a:avLst/>
              <a:gdLst>
                <a:gd name="T0" fmla="*/ 138 w 138"/>
                <a:gd name="T1" fmla="*/ 49 h 61"/>
                <a:gd name="T2" fmla="*/ 138 w 138"/>
                <a:gd name="T3" fmla="*/ 49 h 61"/>
                <a:gd name="T4" fmla="*/ 134 w 138"/>
                <a:gd name="T5" fmla="*/ 54 h 61"/>
                <a:gd name="T6" fmla="*/ 130 w 138"/>
                <a:gd name="T7" fmla="*/ 58 h 61"/>
                <a:gd name="T8" fmla="*/ 124 w 138"/>
                <a:gd name="T9" fmla="*/ 61 h 61"/>
                <a:gd name="T10" fmla="*/ 119 w 138"/>
                <a:gd name="T11" fmla="*/ 60 h 61"/>
                <a:gd name="T12" fmla="*/ 12 w 138"/>
                <a:gd name="T13" fmla="*/ 31 h 61"/>
                <a:gd name="T14" fmla="*/ 12 w 138"/>
                <a:gd name="T15" fmla="*/ 31 h 61"/>
                <a:gd name="T16" fmla="*/ 7 w 138"/>
                <a:gd name="T17" fmla="*/ 27 h 61"/>
                <a:gd name="T18" fmla="*/ 3 w 138"/>
                <a:gd name="T19" fmla="*/ 23 h 61"/>
                <a:gd name="T20" fmla="*/ 0 w 138"/>
                <a:gd name="T21" fmla="*/ 17 h 61"/>
                <a:gd name="T22" fmla="*/ 2 w 138"/>
                <a:gd name="T23" fmla="*/ 11 h 61"/>
                <a:gd name="T24" fmla="*/ 2 w 138"/>
                <a:gd name="T25" fmla="*/ 11 h 61"/>
                <a:gd name="T26" fmla="*/ 4 w 138"/>
                <a:gd name="T27" fmla="*/ 5 h 61"/>
                <a:gd name="T28" fmla="*/ 8 w 138"/>
                <a:gd name="T29" fmla="*/ 1 h 61"/>
                <a:gd name="T30" fmla="*/ 15 w 138"/>
                <a:gd name="T31" fmla="*/ 0 h 61"/>
                <a:gd name="T32" fmla="*/ 21 w 138"/>
                <a:gd name="T33" fmla="*/ 0 h 61"/>
                <a:gd name="T34" fmla="*/ 126 w 138"/>
                <a:gd name="T35" fmla="*/ 30 h 61"/>
                <a:gd name="T36" fmla="*/ 126 w 138"/>
                <a:gd name="T37" fmla="*/ 30 h 61"/>
                <a:gd name="T38" fmla="*/ 132 w 138"/>
                <a:gd name="T39" fmla="*/ 32 h 61"/>
                <a:gd name="T40" fmla="*/ 135 w 138"/>
                <a:gd name="T41" fmla="*/ 37 h 61"/>
                <a:gd name="T42" fmla="*/ 138 w 138"/>
                <a:gd name="T43" fmla="*/ 43 h 61"/>
                <a:gd name="T44" fmla="*/ 138 w 138"/>
                <a:gd name="T45" fmla="*/ 49 h 61"/>
                <a:gd name="T46" fmla="*/ 138 w 138"/>
                <a:gd name="T47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8" h="61">
                  <a:moveTo>
                    <a:pt x="138" y="49"/>
                  </a:moveTo>
                  <a:lnTo>
                    <a:pt x="138" y="49"/>
                  </a:lnTo>
                  <a:lnTo>
                    <a:pt x="134" y="54"/>
                  </a:lnTo>
                  <a:lnTo>
                    <a:pt x="130" y="58"/>
                  </a:lnTo>
                  <a:lnTo>
                    <a:pt x="124" y="61"/>
                  </a:lnTo>
                  <a:lnTo>
                    <a:pt x="119" y="60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7" y="27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5"/>
                  </a:lnTo>
                  <a:lnTo>
                    <a:pt x="8" y="1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32" y="32"/>
                  </a:lnTo>
                  <a:lnTo>
                    <a:pt x="135" y="37"/>
                  </a:lnTo>
                  <a:lnTo>
                    <a:pt x="138" y="43"/>
                  </a:lnTo>
                  <a:lnTo>
                    <a:pt x="138" y="49"/>
                  </a:lnTo>
                  <a:lnTo>
                    <a:pt x="138" y="49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55" name="Freeform 1432"/>
            <p:cNvSpPr/>
            <p:nvPr/>
          </p:nvSpPr>
          <p:spPr bwMode="auto">
            <a:xfrm>
              <a:off x="8034152" y="3551157"/>
              <a:ext cx="107052" cy="50024"/>
            </a:xfrm>
            <a:custGeom>
              <a:avLst/>
              <a:gdLst>
                <a:gd name="T0" fmla="*/ 104 w 107"/>
                <a:gd name="T1" fmla="*/ 26 h 50"/>
                <a:gd name="T2" fmla="*/ 10 w 107"/>
                <a:gd name="T3" fmla="*/ 0 h 50"/>
                <a:gd name="T4" fmla="*/ 10 w 107"/>
                <a:gd name="T5" fmla="*/ 0 h 50"/>
                <a:gd name="T6" fmla="*/ 4 w 107"/>
                <a:gd name="T7" fmla="*/ 4 h 50"/>
                <a:gd name="T8" fmla="*/ 0 w 107"/>
                <a:gd name="T9" fmla="*/ 9 h 50"/>
                <a:gd name="T10" fmla="*/ 0 w 107"/>
                <a:gd name="T11" fmla="*/ 9 h 50"/>
                <a:gd name="T12" fmla="*/ 0 w 107"/>
                <a:gd name="T13" fmla="*/ 15 h 50"/>
                <a:gd name="T14" fmla="*/ 2 w 107"/>
                <a:gd name="T15" fmla="*/ 20 h 50"/>
                <a:gd name="T16" fmla="*/ 6 w 107"/>
                <a:gd name="T17" fmla="*/ 26 h 50"/>
                <a:gd name="T18" fmla="*/ 11 w 107"/>
                <a:gd name="T19" fmla="*/ 28 h 50"/>
                <a:gd name="T20" fmla="*/ 87 w 107"/>
                <a:gd name="T21" fmla="*/ 49 h 50"/>
                <a:gd name="T22" fmla="*/ 87 w 107"/>
                <a:gd name="T23" fmla="*/ 49 h 50"/>
                <a:gd name="T24" fmla="*/ 94 w 107"/>
                <a:gd name="T25" fmla="*/ 50 h 50"/>
                <a:gd name="T26" fmla="*/ 99 w 107"/>
                <a:gd name="T27" fmla="*/ 48 h 50"/>
                <a:gd name="T28" fmla="*/ 103 w 107"/>
                <a:gd name="T29" fmla="*/ 44 h 50"/>
                <a:gd name="T30" fmla="*/ 107 w 107"/>
                <a:gd name="T31" fmla="*/ 39 h 50"/>
                <a:gd name="T32" fmla="*/ 107 w 107"/>
                <a:gd name="T33" fmla="*/ 39 h 50"/>
                <a:gd name="T34" fmla="*/ 107 w 107"/>
                <a:gd name="T35" fmla="*/ 32 h 50"/>
                <a:gd name="T36" fmla="*/ 104 w 107"/>
                <a:gd name="T37" fmla="*/ 26 h 50"/>
                <a:gd name="T38" fmla="*/ 104 w 107"/>
                <a:gd name="T39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7" h="50">
                  <a:moveTo>
                    <a:pt x="104" y="26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5"/>
                  </a:lnTo>
                  <a:lnTo>
                    <a:pt x="2" y="20"/>
                  </a:lnTo>
                  <a:lnTo>
                    <a:pt x="6" y="26"/>
                  </a:lnTo>
                  <a:lnTo>
                    <a:pt x="11" y="28"/>
                  </a:lnTo>
                  <a:lnTo>
                    <a:pt x="87" y="49"/>
                  </a:lnTo>
                  <a:lnTo>
                    <a:pt x="87" y="49"/>
                  </a:lnTo>
                  <a:lnTo>
                    <a:pt x="94" y="50"/>
                  </a:lnTo>
                  <a:lnTo>
                    <a:pt x="99" y="48"/>
                  </a:lnTo>
                  <a:lnTo>
                    <a:pt x="103" y="44"/>
                  </a:lnTo>
                  <a:lnTo>
                    <a:pt x="107" y="39"/>
                  </a:lnTo>
                  <a:lnTo>
                    <a:pt x="107" y="39"/>
                  </a:lnTo>
                  <a:lnTo>
                    <a:pt x="107" y="32"/>
                  </a:lnTo>
                  <a:lnTo>
                    <a:pt x="104" y="26"/>
                  </a:lnTo>
                  <a:lnTo>
                    <a:pt x="104" y="26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56" name="Freeform 1433"/>
            <p:cNvSpPr/>
            <p:nvPr/>
          </p:nvSpPr>
          <p:spPr bwMode="auto">
            <a:xfrm>
              <a:off x="8023147" y="3547155"/>
              <a:ext cx="28014" cy="34016"/>
            </a:xfrm>
            <a:custGeom>
              <a:avLst/>
              <a:gdLst>
                <a:gd name="T0" fmla="*/ 24 w 28"/>
                <a:gd name="T1" fmla="*/ 13 h 34"/>
                <a:gd name="T2" fmla="*/ 24 w 28"/>
                <a:gd name="T3" fmla="*/ 13 h 34"/>
                <a:gd name="T4" fmla="*/ 28 w 28"/>
                <a:gd name="T5" fmla="*/ 5 h 34"/>
                <a:gd name="T6" fmla="*/ 10 w 28"/>
                <a:gd name="T7" fmla="*/ 0 h 34"/>
                <a:gd name="T8" fmla="*/ 9 w 28"/>
                <a:gd name="T9" fmla="*/ 0 h 34"/>
                <a:gd name="T10" fmla="*/ 9 w 28"/>
                <a:gd name="T11" fmla="*/ 0 h 34"/>
                <a:gd name="T12" fmla="*/ 4 w 28"/>
                <a:gd name="T13" fmla="*/ 4 h 34"/>
                <a:gd name="T14" fmla="*/ 0 w 28"/>
                <a:gd name="T15" fmla="*/ 10 h 34"/>
                <a:gd name="T16" fmla="*/ 0 w 28"/>
                <a:gd name="T17" fmla="*/ 10 h 34"/>
                <a:gd name="T18" fmla="*/ 0 w 28"/>
                <a:gd name="T19" fmla="*/ 15 h 34"/>
                <a:gd name="T20" fmla="*/ 1 w 28"/>
                <a:gd name="T21" fmla="*/ 22 h 34"/>
                <a:gd name="T22" fmla="*/ 5 w 28"/>
                <a:gd name="T23" fmla="*/ 26 h 34"/>
                <a:gd name="T24" fmla="*/ 11 w 28"/>
                <a:gd name="T25" fmla="*/ 30 h 34"/>
                <a:gd name="T26" fmla="*/ 26 w 28"/>
                <a:gd name="T27" fmla="*/ 34 h 34"/>
                <a:gd name="T28" fmla="*/ 27 w 28"/>
                <a:gd name="T29" fmla="*/ 34 h 34"/>
                <a:gd name="T30" fmla="*/ 27 w 28"/>
                <a:gd name="T31" fmla="*/ 34 h 34"/>
                <a:gd name="T32" fmla="*/ 26 w 28"/>
                <a:gd name="T33" fmla="*/ 28 h 34"/>
                <a:gd name="T34" fmla="*/ 24 w 28"/>
                <a:gd name="T35" fmla="*/ 23 h 34"/>
                <a:gd name="T36" fmla="*/ 24 w 28"/>
                <a:gd name="T37" fmla="*/ 18 h 34"/>
                <a:gd name="T38" fmla="*/ 24 w 28"/>
                <a:gd name="T39" fmla="*/ 13 h 34"/>
                <a:gd name="T40" fmla="*/ 24 w 28"/>
                <a:gd name="T4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34">
                  <a:moveTo>
                    <a:pt x="24" y="13"/>
                  </a:moveTo>
                  <a:lnTo>
                    <a:pt x="24" y="13"/>
                  </a:lnTo>
                  <a:lnTo>
                    <a:pt x="28" y="5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1" y="22"/>
                  </a:lnTo>
                  <a:lnTo>
                    <a:pt x="5" y="26"/>
                  </a:lnTo>
                  <a:lnTo>
                    <a:pt x="11" y="30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28"/>
                  </a:lnTo>
                  <a:lnTo>
                    <a:pt x="24" y="23"/>
                  </a:lnTo>
                  <a:lnTo>
                    <a:pt x="24" y="18"/>
                  </a:lnTo>
                  <a:lnTo>
                    <a:pt x="24" y="13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57" name="Freeform 1434"/>
            <p:cNvSpPr/>
            <p:nvPr/>
          </p:nvSpPr>
          <p:spPr bwMode="auto">
            <a:xfrm>
              <a:off x="7990131" y="3625192"/>
              <a:ext cx="138067" cy="61030"/>
            </a:xfrm>
            <a:custGeom>
              <a:avLst/>
              <a:gdLst>
                <a:gd name="T0" fmla="*/ 138 w 138"/>
                <a:gd name="T1" fmla="*/ 49 h 61"/>
                <a:gd name="T2" fmla="*/ 138 w 138"/>
                <a:gd name="T3" fmla="*/ 49 h 61"/>
                <a:gd name="T4" fmla="*/ 134 w 138"/>
                <a:gd name="T5" fmla="*/ 56 h 61"/>
                <a:gd name="T6" fmla="*/ 130 w 138"/>
                <a:gd name="T7" fmla="*/ 59 h 61"/>
                <a:gd name="T8" fmla="*/ 125 w 138"/>
                <a:gd name="T9" fmla="*/ 61 h 61"/>
                <a:gd name="T10" fmla="*/ 118 w 138"/>
                <a:gd name="T11" fmla="*/ 61 h 61"/>
                <a:gd name="T12" fmla="*/ 12 w 138"/>
                <a:gd name="T13" fmla="*/ 31 h 61"/>
                <a:gd name="T14" fmla="*/ 12 w 138"/>
                <a:gd name="T15" fmla="*/ 31 h 61"/>
                <a:gd name="T16" fmla="*/ 7 w 138"/>
                <a:gd name="T17" fmla="*/ 28 h 61"/>
                <a:gd name="T18" fmla="*/ 3 w 138"/>
                <a:gd name="T19" fmla="*/ 23 h 61"/>
                <a:gd name="T20" fmla="*/ 0 w 138"/>
                <a:gd name="T21" fmla="*/ 18 h 61"/>
                <a:gd name="T22" fmla="*/ 2 w 138"/>
                <a:gd name="T23" fmla="*/ 11 h 61"/>
                <a:gd name="T24" fmla="*/ 2 w 138"/>
                <a:gd name="T25" fmla="*/ 11 h 61"/>
                <a:gd name="T26" fmla="*/ 4 w 138"/>
                <a:gd name="T27" fmla="*/ 6 h 61"/>
                <a:gd name="T28" fmla="*/ 9 w 138"/>
                <a:gd name="T29" fmla="*/ 2 h 61"/>
                <a:gd name="T30" fmla="*/ 15 w 138"/>
                <a:gd name="T31" fmla="*/ 0 h 61"/>
                <a:gd name="T32" fmla="*/ 21 w 138"/>
                <a:gd name="T33" fmla="*/ 1 h 61"/>
                <a:gd name="T34" fmla="*/ 126 w 138"/>
                <a:gd name="T35" fmla="*/ 31 h 61"/>
                <a:gd name="T36" fmla="*/ 126 w 138"/>
                <a:gd name="T37" fmla="*/ 31 h 61"/>
                <a:gd name="T38" fmla="*/ 133 w 138"/>
                <a:gd name="T39" fmla="*/ 34 h 61"/>
                <a:gd name="T40" fmla="*/ 137 w 138"/>
                <a:gd name="T41" fmla="*/ 37 h 61"/>
                <a:gd name="T42" fmla="*/ 138 w 138"/>
                <a:gd name="T43" fmla="*/ 44 h 61"/>
                <a:gd name="T44" fmla="*/ 138 w 138"/>
                <a:gd name="T45" fmla="*/ 49 h 61"/>
                <a:gd name="T46" fmla="*/ 138 w 138"/>
                <a:gd name="T47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8" h="61">
                  <a:moveTo>
                    <a:pt x="138" y="49"/>
                  </a:moveTo>
                  <a:lnTo>
                    <a:pt x="138" y="49"/>
                  </a:lnTo>
                  <a:lnTo>
                    <a:pt x="134" y="56"/>
                  </a:lnTo>
                  <a:lnTo>
                    <a:pt x="130" y="59"/>
                  </a:lnTo>
                  <a:lnTo>
                    <a:pt x="125" y="61"/>
                  </a:lnTo>
                  <a:lnTo>
                    <a:pt x="118" y="6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7" y="28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33" y="34"/>
                  </a:lnTo>
                  <a:lnTo>
                    <a:pt x="137" y="37"/>
                  </a:lnTo>
                  <a:lnTo>
                    <a:pt x="138" y="44"/>
                  </a:lnTo>
                  <a:lnTo>
                    <a:pt x="138" y="49"/>
                  </a:lnTo>
                  <a:lnTo>
                    <a:pt x="138" y="49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58" name="Freeform 1435"/>
            <p:cNvSpPr/>
            <p:nvPr/>
          </p:nvSpPr>
          <p:spPr bwMode="auto">
            <a:xfrm>
              <a:off x="8012142" y="3629194"/>
              <a:ext cx="107052" cy="50024"/>
            </a:xfrm>
            <a:custGeom>
              <a:avLst/>
              <a:gdLst>
                <a:gd name="T0" fmla="*/ 104 w 107"/>
                <a:gd name="T1" fmla="*/ 27 h 50"/>
                <a:gd name="T2" fmla="*/ 9 w 107"/>
                <a:gd name="T3" fmla="*/ 0 h 50"/>
                <a:gd name="T4" fmla="*/ 9 w 107"/>
                <a:gd name="T5" fmla="*/ 0 h 50"/>
                <a:gd name="T6" fmla="*/ 4 w 107"/>
                <a:gd name="T7" fmla="*/ 4 h 50"/>
                <a:gd name="T8" fmla="*/ 0 w 107"/>
                <a:gd name="T9" fmla="*/ 10 h 50"/>
                <a:gd name="T10" fmla="*/ 0 w 107"/>
                <a:gd name="T11" fmla="*/ 10 h 50"/>
                <a:gd name="T12" fmla="*/ 0 w 107"/>
                <a:gd name="T13" fmla="*/ 15 h 50"/>
                <a:gd name="T14" fmla="*/ 2 w 107"/>
                <a:gd name="T15" fmla="*/ 22 h 50"/>
                <a:gd name="T16" fmla="*/ 6 w 107"/>
                <a:gd name="T17" fmla="*/ 26 h 50"/>
                <a:gd name="T18" fmla="*/ 12 w 107"/>
                <a:gd name="T19" fmla="*/ 28 h 50"/>
                <a:gd name="T20" fmla="*/ 87 w 107"/>
                <a:gd name="T21" fmla="*/ 50 h 50"/>
                <a:gd name="T22" fmla="*/ 87 w 107"/>
                <a:gd name="T23" fmla="*/ 50 h 50"/>
                <a:gd name="T24" fmla="*/ 94 w 107"/>
                <a:gd name="T25" fmla="*/ 50 h 50"/>
                <a:gd name="T26" fmla="*/ 99 w 107"/>
                <a:gd name="T27" fmla="*/ 49 h 50"/>
                <a:gd name="T28" fmla="*/ 104 w 107"/>
                <a:gd name="T29" fmla="*/ 45 h 50"/>
                <a:gd name="T30" fmla="*/ 107 w 107"/>
                <a:gd name="T31" fmla="*/ 39 h 50"/>
                <a:gd name="T32" fmla="*/ 107 w 107"/>
                <a:gd name="T33" fmla="*/ 39 h 50"/>
                <a:gd name="T34" fmla="*/ 107 w 107"/>
                <a:gd name="T35" fmla="*/ 36 h 50"/>
                <a:gd name="T36" fmla="*/ 107 w 107"/>
                <a:gd name="T37" fmla="*/ 32 h 50"/>
                <a:gd name="T38" fmla="*/ 104 w 107"/>
                <a:gd name="T39" fmla="*/ 27 h 50"/>
                <a:gd name="T40" fmla="*/ 104 w 107"/>
                <a:gd name="T41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" h="50">
                  <a:moveTo>
                    <a:pt x="104" y="27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2" y="22"/>
                  </a:lnTo>
                  <a:lnTo>
                    <a:pt x="6" y="26"/>
                  </a:lnTo>
                  <a:lnTo>
                    <a:pt x="12" y="28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94" y="50"/>
                  </a:lnTo>
                  <a:lnTo>
                    <a:pt x="99" y="49"/>
                  </a:lnTo>
                  <a:lnTo>
                    <a:pt x="104" y="45"/>
                  </a:lnTo>
                  <a:lnTo>
                    <a:pt x="107" y="39"/>
                  </a:lnTo>
                  <a:lnTo>
                    <a:pt x="107" y="39"/>
                  </a:lnTo>
                  <a:lnTo>
                    <a:pt x="107" y="36"/>
                  </a:lnTo>
                  <a:lnTo>
                    <a:pt x="107" y="32"/>
                  </a:lnTo>
                  <a:lnTo>
                    <a:pt x="104" y="27"/>
                  </a:lnTo>
                  <a:lnTo>
                    <a:pt x="104" y="27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59" name="Freeform 1436"/>
            <p:cNvSpPr/>
            <p:nvPr/>
          </p:nvSpPr>
          <p:spPr bwMode="auto">
            <a:xfrm>
              <a:off x="8001137" y="3626193"/>
              <a:ext cx="28014" cy="33016"/>
            </a:xfrm>
            <a:custGeom>
              <a:avLst/>
              <a:gdLst>
                <a:gd name="T0" fmla="*/ 24 w 28"/>
                <a:gd name="T1" fmla="*/ 13 h 33"/>
                <a:gd name="T2" fmla="*/ 24 w 28"/>
                <a:gd name="T3" fmla="*/ 13 h 33"/>
                <a:gd name="T4" fmla="*/ 28 w 28"/>
                <a:gd name="T5" fmla="*/ 5 h 33"/>
                <a:gd name="T6" fmla="*/ 10 w 28"/>
                <a:gd name="T7" fmla="*/ 0 h 33"/>
                <a:gd name="T8" fmla="*/ 9 w 28"/>
                <a:gd name="T9" fmla="*/ 0 h 33"/>
                <a:gd name="T10" fmla="*/ 9 w 28"/>
                <a:gd name="T11" fmla="*/ 0 h 33"/>
                <a:gd name="T12" fmla="*/ 4 w 28"/>
                <a:gd name="T13" fmla="*/ 4 h 33"/>
                <a:gd name="T14" fmla="*/ 0 w 28"/>
                <a:gd name="T15" fmla="*/ 9 h 33"/>
                <a:gd name="T16" fmla="*/ 0 w 28"/>
                <a:gd name="T17" fmla="*/ 9 h 33"/>
                <a:gd name="T18" fmla="*/ 0 w 28"/>
                <a:gd name="T19" fmla="*/ 16 h 33"/>
                <a:gd name="T20" fmla="*/ 2 w 28"/>
                <a:gd name="T21" fmla="*/ 21 h 33"/>
                <a:gd name="T22" fmla="*/ 6 w 28"/>
                <a:gd name="T23" fmla="*/ 26 h 33"/>
                <a:gd name="T24" fmla="*/ 11 w 28"/>
                <a:gd name="T25" fmla="*/ 29 h 33"/>
                <a:gd name="T26" fmla="*/ 26 w 28"/>
                <a:gd name="T27" fmla="*/ 33 h 33"/>
                <a:gd name="T28" fmla="*/ 27 w 28"/>
                <a:gd name="T29" fmla="*/ 33 h 33"/>
                <a:gd name="T30" fmla="*/ 27 w 28"/>
                <a:gd name="T31" fmla="*/ 33 h 33"/>
                <a:gd name="T32" fmla="*/ 26 w 28"/>
                <a:gd name="T33" fmla="*/ 29 h 33"/>
                <a:gd name="T34" fmla="*/ 24 w 28"/>
                <a:gd name="T35" fmla="*/ 23 h 33"/>
                <a:gd name="T36" fmla="*/ 24 w 28"/>
                <a:gd name="T37" fmla="*/ 18 h 33"/>
                <a:gd name="T38" fmla="*/ 24 w 28"/>
                <a:gd name="T39" fmla="*/ 13 h 33"/>
                <a:gd name="T40" fmla="*/ 24 w 28"/>
                <a:gd name="T41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33">
                  <a:moveTo>
                    <a:pt x="24" y="13"/>
                  </a:moveTo>
                  <a:lnTo>
                    <a:pt x="24" y="13"/>
                  </a:lnTo>
                  <a:lnTo>
                    <a:pt x="28" y="5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6"/>
                  </a:lnTo>
                  <a:lnTo>
                    <a:pt x="2" y="21"/>
                  </a:lnTo>
                  <a:lnTo>
                    <a:pt x="6" y="26"/>
                  </a:lnTo>
                  <a:lnTo>
                    <a:pt x="11" y="29"/>
                  </a:lnTo>
                  <a:lnTo>
                    <a:pt x="26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6" y="29"/>
                  </a:lnTo>
                  <a:lnTo>
                    <a:pt x="24" y="23"/>
                  </a:lnTo>
                  <a:lnTo>
                    <a:pt x="24" y="18"/>
                  </a:lnTo>
                  <a:lnTo>
                    <a:pt x="24" y="13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60" name="Freeform 1437"/>
            <p:cNvSpPr/>
            <p:nvPr/>
          </p:nvSpPr>
          <p:spPr bwMode="auto">
            <a:xfrm>
              <a:off x="7969121" y="3704230"/>
              <a:ext cx="137066" cy="61030"/>
            </a:xfrm>
            <a:custGeom>
              <a:avLst/>
              <a:gdLst>
                <a:gd name="T0" fmla="*/ 137 w 137"/>
                <a:gd name="T1" fmla="*/ 49 h 61"/>
                <a:gd name="T2" fmla="*/ 137 w 137"/>
                <a:gd name="T3" fmla="*/ 49 h 61"/>
                <a:gd name="T4" fmla="*/ 134 w 137"/>
                <a:gd name="T5" fmla="*/ 55 h 61"/>
                <a:gd name="T6" fmla="*/ 129 w 137"/>
                <a:gd name="T7" fmla="*/ 58 h 61"/>
                <a:gd name="T8" fmla="*/ 124 w 137"/>
                <a:gd name="T9" fmla="*/ 61 h 61"/>
                <a:gd name="T10" fmla="*/ 117 w 137"/>
                <a:gd name="T11" fmla="*/ 60 h 61"/>
                <a:gd name="T12" fmla="*/ 11 w 137"/>
                <a:gd name="T13" fmla="*/ 30 h 61"/>
                <a:gd name="T14" fmla="*/ 11 w 137"/>
                <a:gd name="T15" fmla="*/ 30 h 61"/>
                <a:gd name="T16" fmla="*/ 6 w 137"/>
                <a:gd name="T17" fmla="*/ 27 h 61"/>
                <a:gd name="T18" fmla="*/ 2 w 137"/>
                <a:gd name="T19" fmla="*/ 23 h 61"/>
                <a:gd name="T20" fmla="*/ 0 w 137"/>
                <a:gd name="T21" fmla="*/ 17 h 61"/>
                <a:gd name="T22" fmla="*/ 0 w 137"/>
                <a:gd name="T23" fmla="*/ 12 h 61"/>
                <a:gd name="T24" fmla="*/ 0 w 137"/>
                <a:gd name="T25" fmla="*/ 12 h 61"/>
                <a:gd name="T26" fmla="*/ 3 w 137"/>
                <a:gd name="T27" fmla="*/ 5 h 61"/>
                <a:gd name="T28" fmla="*/ 8 w 137"/>
                <a:gd name="T29" fmla="*/ 1 h 61"/>
                <a:gd name="T30" fmla="*/ 13 w 137"/>
                <a:gd name="T31" fmla="*/ 0 h 61"/>
                <a:gd name="T32" fmla="*/ 20 w 137"/>
                <a:gd name="T33" fmla="*/ 0 h 61"/>
                <a:gd name="T34" fmla="*/ 125 w 137"/>
                <a:gd name="T35" fmla="*/ 30 h 61"/>
                <a:gd name="T36" fmla="*/ 125 w 137"/>
                <a:gd name="T37" fmla="*/ 30 h 61"/>
                <a:gd name="T38" fmla="*/ 132 w 137"/>
                <a:gd name="T39" fmla="*/ 32 h 61"/>
                <a:gd name="T40" fmla="*/ 136 w 137"/>
                <a:gd name="T41" fmla="*/ 38 h 61"/>
                <a:gd name="T42" fmla="*/ 137 w 137"/>
                <a:gd name="T43" fmla="*/ 43 h 61"/>
                <a:gd name="T44" fmla="*/ 137 w 137"/>
                <a:gd name="T45" fmla="*/ 49 h 61"/>
                <a:gd name="T46" fmla="*/ 137 w 137"/>
                <a:gd name="T47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7" h="61">
                  <a:moveTo>
                    <a:pt x="137" y="49"/>
                  </a:moveTo>
                  <a:lnTo>
                    <a:pt x="137" y="49"/>
                  </a:lnTo>
                  <a:lnTo>
                    <a:pt x="134" y="55"/>
                  </a:lnTo>
                  <a:lnTo>
                    <a:pt x="129" y="58"/>
                  </a:lnTo>
                  <a:lnTo>
                    <a:pt x="124" y="61"/>
                  </a:lnTo>
                  <a:lnTo>
                    <a:pt x="117" y="6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6" y="27"/>
                  </a:lnTo>
                  <a:lnTo>
                    <a:pt x="2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5"/>
                  </a:lnTo>
                  <a:lnTo>
                    <a:pt x="8" y="1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32" y="32"/>
                  </a:lnTo>
                  <a:lnTo>
                    <a:pt x="136" y="38"/>
                  </a:lnTo>
                  <a:lnTo>
                    <a:pt x="137" y="43"/>
                  </a:lnTo>
                  <a:lnTo>
                    <a:pt x="137" y="49"/>
                  </a:lnTo>
                  <a:lnTo>
                    <a:pt x="137" y="49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61" name="Freeform 1438"/>
            <p:cNvSpPr/>
            <p:nvPr/>
          </p:nvSpPr>
          <p:spPr bwMode="auto">
            <a:xfrm>
              <a:off x="7990131" y="3707232"/>
              <a:ext cx="107052" cy="52025"/>
            </a:xfrm>
            <a:custGeom>
              <a:avLst/>
              <a:gdLst>
                <a:gd name="T0" fmla="*/ 104 w 107"/>
                <a:gd name="T1" fmla="*/ 27 h 52"/>
                <a:gd name="T2" fmla="*/ 9 w 107"/>
                <a:gd name="T3" fmla="*/ 0 h 52"/>
                <a:gd name="T4" fmla="*/ 9 w 107"/>
                <a:gd name="T5" fmla="*/ 0 h 52"/>
                <a:gd name="T6" fmla="*/ 4 w 107"/>
                <a:gd name="T7" fmla="*/ 3 h 52"/>
                <a:gd name="T8" fmla="*/ 0 w 107"/>
                <a:gd name="T9" fmla="*/ 10 h 52"/>
                <a:gd name="T10" fmla="*/ 0 w 107"/>
                <a:gd name="T11" fmla="*/ 10 h 52"/>
                <a:gd name="T12" fmla="*/ 0 w 107"/>
                <a:gd name="T13" fmla="*/ 16 h 52"/>
                <a:gd name="T14" fmla="*/ 2 w 107"/>
                <a:gd name="T15" fmla="*/ 22 h 52"/>
                <a:gd name="T16" fmla="*/ 5 w 107"/>
                <a:gd name="T17" fmla="*/ 27 h 52"/>
                <a:gd name="T18" fmla="*/ 12 w 107"/>
                <a:gd name="T19" fmla="*/ 29 h 52"/>
                <a:gd name="T20" fmla="*/ 87 w 107"/>
                <a:gd name="T21" fmla="*/ 50 h 52"/>
                <a:gd name="T22" fmla="*/ 87 w 107"/>
                <a:gd name="T23" fmla="*/ 50 h 52"/>
                <a:gd name="T24" fmla="*/ 94 w 107"/>
                <a:gd name="T25" fmla="*/ 52 h 52"/>
                <a:gd name="T26" fmla="*/ 99 w 107"/>
                <a:gd name="T27" fmla="*/ 49 h 52"/>
                <a:gd name="T28" fmla="*/ 104 w 107"/>
                <a:gd name="T29" fmla="*/ 45 h 52"/>
                <a:gd name="T30" fmla="*/ 107 w 107"/>
                <a:gd name="T31" fmla="*/ 40 h 52"/>
                <a:gd name="T32" fmla="*/ 107 w 107"/>
                <a:gd name="T33" fmla="*/ 40 h 52"/>
                <a:gd name="T34" fmla="*/ 107 w 107"/>
                <a:gd name="T35" fmla="*/ 33 h 52"/>
                <a:gd name="T36" fmla="*/ 104 w 107"/>
                <a:gd name="T37" fmla="*/ 27 h 52"/>
                <a:gd name="T38" fmla="*/ 104 w 107"/>
                <a:gd name="T39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7" h="52">
                  <a:moveTo>
                    <a:pt x="104" y="27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4" y="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5" y="27"/>
                  </a:lnTo>
                  <a:lnTo>
                    <a:pt x="12" y="29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94" y="52"/>
                  </a:lnTo>
                  <a:lnTo>
                    <a:pt x="99" y="49"/>
                  </a:lnTo>
                  <a:lnTo>
                    <a:pt x="104" y="45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07" y="33"/>
                  </a:lnTo>
                  <a:lnTo>
                    <a:pt x="104" y="27"/>
                  </a:lnTo>
                  <a:lnTo>
                    <a:pt x="104" y="27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62" name="Freeform 1439"/>
            <p:cNvSpPr/>
            <p:nvPr/>
          </p:nvSpPr>
          <p:spPr bwMode="auto">
            <a:xfrm>
              <a:off x="7979126" y="3704230"/>
              <a:ext cx="28014" cy="34016"/>
            </a:xfrm>
            <a:custGeom>
              <a:avLst/>
              <a:gdLst>
                <a:gd name="T0" fmla="*/ 24 w 28"/>
                <a:gd name="T1" fmla="*/ 13 h 34"/>
                <a:gd name="T2" fmla="*/ 24 w 28"/>
                <a:gd name="T3" fmla="*/ 13 h 34"/>
                <a:gd name="T4" fmla="*/ 28 w 28"/>
                <a:gd name="T5" fmla="*/ 5 h 34"/>
                <a:gd name="T6" fmla="*/ 10 w 28"/>
                <a:gd name="T7" fmla="*/ 0 h 34"/>
                <a:gd name="T8" fmla="*/ 9 w 28"/>
                <a:gd name="T9" fmla="*/ 0 h 34"/>
                <a:gd name="T10" fmla="*/ 9 w 28"/>
                <a:gd name="T11" fmla="*/ 0 h 34"/>
                <a:gd name="T12" fmla="*/ 3 w 28"/>
                <a:gd name="T13" fmla="*/ 4 h 34"/>
                <a:gd name="T14" fmla="*/ 0 w 28"/>
                <a:gd name="T15" fmla="*/ 10 h 34"/>
                <a:gd name="T16" fmla="*/ 0 w 28"/>
                <a:gd name="T17" fmla="*/ 10 h 34"/>
                <a:gd name="T18" fmla="*/ 0 w 28"/>
                <a:gd name="T19" fmla="*/ 16 h 34"/>
                <a:gd name="T20" fmla="*/ 2 w 28"/>
                <a:gd name="T21" fmla="*/ 22 h 34"/>
                <a:gd name="T22" fmla="*/ 6 w 28"/>
                <a:gd name="T23" fmla="*/ 26 h 34"/>
                <a:gd name="T24" fmla="*/ 11 w 28"/>
                <a:gd name="T25" fmla="*/ 29 h 34"/>
                <a:gd name="T26" fmla="*/ 27 w 28"/>
                <a:gd name="T27" fmla="*/ 34 h 34"/>
                <a:gd name="T28" fmla="*/ 27 w 28"/>
                <a:gd name="T29" fmla="*/ 34 h 34"/>
                <a:gd name="T30" fmla="*/ 27 w 28"/>
                <a:gd name="T31" fmla="*/ 34 h 34"/>
                <a:gd name="T32" fmla="*/ 26 w 28"/>
                <a:gd name="T33" fmla="*/ 29 h 34"/>
                <a:gd name="T34" fmla="*/ 24 w 28"/>
                <a:gd name="T35" fmla="*/ 23 h 34"/>
                <a:gd name="T36" fmla="*/ 24 w 28"/>
                <a:gd name="T37" fmla="*/ 18 h 34"/>
                <a:gd name="T38" fmla="*/ 24 w 28"/>
                <a:gd name="T39" fmla="*/ 13 h 34"/>
                <a:gd name="T40" fmla="*/ 24 w 28"/>
                <a:gd name="T4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34">
                  <a:moveTo>
                    <a:pt x="24" y="13"/>
                  </a:moveTo>
                  <a:lnTo>
                    <a:pt x="24" y="13"/>
                  </a:lnTo>
                  <a:lnTo>
                    <a:pt x="28" y="5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3" y="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6" y="26"/>
                  </a:lnTo>
                  <a:lnTo>
                    <a:pt x="11" y="29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29"/>
                  </a:lnTo>
                  <a:lnTo>
                    <a:pt x="24" y="23"/>
                  </a:lnTo>
                  <a:lnTo>
                    <a:pt x="24" y="18"/>
                  </a:lnTo>
                  <a:lnTo>
                    <a:pt x="24" y="13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63" name="Freeform 1440"/>
            <p:cNvSpPr/>
            <p:nvPr/>
          </p:nvSpPr>
          <p:spPr bwMode="auto">
            <a:xfrm>
              <a:off x="7947111" y="3782268"/>
              <a:ext cx="137066" cy="61030"/>
            </a:xfrm>
            <a:custGeom>
              <a:avLst/>
              <a:gdLst>
                <a:gd name="T0" fmla="*/ 137 w 137"/>
                <a:gd name="T1" fmla="*/ 49 h 61"/>
                <a:gd name="T2" fmla="*/ 137 w 137"/>
                <a:gd name="T3" fmla="*/ 49 h 61"/>
                <a:gd name="T4" fmla="*/ 134 w 137"/>
                <a:gd name="T5" fmla="*/ 56 h 61"/>
                <a:gd name="T6" fmla="*/ 129 w 137"/>
                <a:gd name="T7" fmla="*/ 60 h 61"/>
                <a:gd name="T8" fmla="*/ 124 w 137"/>
                <a:gd name="T9" fmla="*/ 61 h 61"/>
                <a:gd name="T10" fmla="*/ 117 w 137"/>
                <a:gd name="T11" fmla="*/ 61 h 61"/>
                <a:gd name="T12" fmla="*/ 11 w 137"/>
                <a:gd name="T13" fmla="*/ 31 h 61"/>
                <a:gd name="T14" fmla="*/ 11 w 137"/>
                <a:gd name="T15" fmla="*/ 31 h 61"/>
                <a:gd name="T16" fmla="*/ 6 w 137"/>
                <a:gd name="T17" fmla="*/ 29 h 61"/>
                <a:gd name="T18" fmla="*/ 2 w 137"/>
                <a:gd name="T19" fmla="*/ 23 h 61"/>
                <a:gd name="T20" fmla="*/ 0 w 137"/>
                <a:gd name="T21" fmla="*/ 18 h 61"/>
                <a:gd name="T22" fmla="*/ 0 w 137"/>
                <a:gd name="T23" fmla="*/ 12 h 61"/>
                <a:gd name="T24" fmla="*/ 0 w 137"/>
                <a:gd name="T25" fmla="*/ 12 h 61"/>
                <a:gd name="T26" fmla="*/ 3 w 137"/>
                <a:gd name="T27" fmla="*/ 6 h 61"/>
                <a:gd name="T28" fmla="*/ 8 w 137"/>
                <a:gd name="T29" fmla="*/ 3 h 61"/>
                <a:gd name="T30" fmla="*/ 13 w 137"/>
                <a:gd name="T31" fmla="*/ 0 h 61"/>
                <a:gd name="T32" fmla="*/ 20 w 137"/>
                <a:gd name="T33" fmla="*/ 1 h 61"/>
                <a:gd name="T34" fmla="*/ 125 w 137"/>
                <a:gd name="T35" fmla="*/ 30 h 61"/>
                <a:gd name="T36" fmla="*/ 125 w 137"/>
                <a:gd name="T37" fmla="*/ 30 h 61"/>
                <a:gd name="T38" fmla="*/ 132 w 137"/>
                <a:gd name="T39" fmla="*/ 34 h 61"/>
                <a:gd name="T40" fmla="*/ 135 w 137"/>
                <a:gd name="T41" fmla="*/ 38 h 61"/>
                <a:gd name="T42" fmla="*/ 137 w 137"/>
                <a:gd name="T43" fmla="*/ 44 h 61"/>
                <a:gd name="T44" fmla="*/ 137 w 137"/>
                <a:gd name="T45" fmla="*/ 49 h 61"/>
                <a:gd name="T46" fmla="*/ 137 w 137"/>
                <a:gd name="T47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7" h="61">
                  <a:moveTo>
                    <a:pt x="137" y="49"/>
                  </a:moveTo>
                  <a:lnTo>
                    <a:pt x="137" y="49"/>
                  </a:lnTo>
                  <a:lnTo>
                    <a:pt x="134" y="56"/>
                  </a:lnTo>
                  <a:lnTo>
                    <a:pt x="129" y="60"/>
                  </a:lnTo>
                  <a:lnTo>
                    <a:pt x="124" y="61"/>
                  </a:lnTo>
                  <a:lnTo>
                    <a:pt x="117" y="6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6" y="29"/>
                  </a:lnTo>
                  <a:lnTo>
                    <a:pt x="2" y="23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0" y="1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32" y="34"/>
                  </a:lnTo>
                  <a:lnTo>
                    <a:pt x="135" y="38"/>
                  </a:lnTo>
                  <a:lnTo>
                    <a:pt x="137" y="44"/>
                  </a:lnTo>
                  <a:lnTo>
                    <a:pt x="137" y="49"/>
                  </a:lnTo>
                  <a:lnTo>
                    <a:pt x="137" y="49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64" name="Freeform 1441"/>
            <p:cNvSpPr/>
            <p:nvPr/>
          </p:nvSpPr>
          <p:spPr bwMode="auto">
            <a:xfrm>
              <a:off x="7968120" y="3786270"/>
              <a:ext cx="107052" cy="51025"/>
            </a:xfrm>
            <a:custGeom>
              <a:avLst/>
              <a:gdLst>
                <a:gd name="T0" fmla="*/ 104 w 107"/>
                <a:gd name="T1" fmla="*/ 26 h 51"/>
                <a:gd name="T2" fmla="*/ 9 w 107"/>
                <a:gd name="T3" fmla="*/ 0 h 51"/>
                <a:gd name="T4" fmla="*/ 9 w 107"/>
                <a:gd name="T5" fmla="*/ 0 h 51"/>
                <a:gd name="T6" fmla="*/ 4 w 107"/>
                <a:gd name="T7" fmla="*/ 4 h 51"/>
                <a:gd name="T8" fmla="*/ 0 w 107"/>
                <a:gd name="T9" fmla="*/ 9 h 51"/>
                <a:gd name="T10" fmla="*/ 0 w 107"/>
                <a:gd name="T11" fmla="*/ 9 h 51"/>
                <a:gd name="T12" fmla="*/ 0 w 107"/>
                <a:gd name="T13" fmla="*/ 15 h 51"/>
                <a:gd name="T14" fmla="*/ 1 w 107"/>
                <a:gd name="T15" fmla="*/ 22 h 51"/>
                <a:gd name="T16" fmla="*/ 5 w 107"/>
                <a:gd name="T17" fmla="*/ 26 h 51"/>
                <a:gd name="T18" fmla="*/ 12 w 107"/>
                <a:gd name="T19" fmla="*/ 28 h 51"/>
                <a:gd name="T20" fmla="*/ 87 w 107"/>
                <a:gd name="T21" fmla="*/ 51 h 51"/>
                <a:gd name="T22" fmla="*/ 87 w 107"/>
                <a:gd name="T23" fmla="*/ 51 h 51"/>
                <a:gd name="T24" fmla="*/ 94 w 107"/>
                <a:gd name="T25" fmla="*/ 51 h 51"/>
                <a:gd name="T26" fmla="*/ 99 w 107"/>
                <a:gd name="T27" fmla="*/ 49 h 51"/>
                <a:gd name="T28" fmla="*/ 104 w 107"/>
                <a:gd name="T29" fmla="*/ 45 h 51"/>
                <a:gd name="T30" fmla="*/ 107 w 107"/>
                <a:gd name="T31" fmla="*/ 39 h 51"/>
                <a:gd name="T32" fmla="*/ 107 w 107"/>
                <a:gd name="T33" fmla="*/ 39 h 51"/>
                <a:gd name="T34" fmla="*/ 107 w 107"/>
                <a:gd name="T35" fmla="*/ 32 h 51"/>
                <a:gd name="T36" fmla="*/ 104 w 107"/>
                <a:gd name="T37" fmla="*/ 26 h 51"/>
                <a:gd name="T38" fmla="*/ 104 w 107"/>
                <a:gd name="T3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7" h="51">
                  <a:moveTo>
                    <a:pt x="104" y="26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5"/>
                  </a:lnTo>
                  <a:lnTo>
                    <a:pt x="1" y="22"/>
                  </a:lnTo>
                  <a:lnTo>
                    <a:pt x="5" y="26"/>
                  </a:lnTo>
                  <a:lnTo>
                    <a:pt x="12" y="28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94" y="51"/>
                  </a:lnTo>
                  <a:lnTo>
                    <a:pt x="99" y="49"/>
                  </a:lnTo>
                  <a:lnTo>
                    <a:pt x="104" y="45"/>
                  </a:lnTo>
                  <a:lnTo>
                    <a:pt x="107" y="39"/>
                  </a:lnTo>
                  <a:lnTo>
                    <a:pt x="107" y="39"/>
                  </a:lnTo>
                  <a:lnTo>
                    <a:pt x="107" y="32"/>
                  </a:lnTo>
                  <a:lnTo>
                    <a:pt x="104" y="26"/>
                  </a:lnTo>
                  <a:lnTo>
                    <a:pt x="104" y="26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65" name="Freeform 1442"/>
            <p:cNvSpPr/>
            <p:nvPr/>
          </p:nvSpPr>
          <p:spPr bwMode="auto">
            <a:xfrm>
              <a:off x="7956115" y="3782268"/>
              <a:ext cx="29014" cy="34016"/>
            </a:xfrm>
            <a:custGeom>
              <a:avLst/>
              <a:gdLst>
                <a:gd name="T0" fmla="*/ 26 w 29"/>
                <a:gd name="T1" fmla="*/ 13 h 34"/>
                <a:gd name="T2" fmla="*/ 26 w 29"/>
                <a:gd name="T3" fmla="*/ 13 h 34"/>
                <a:gd name="T4" fmla="*/ 29 w 29"/>
                <a:gd name="T5" fmla="*/ 6 h 34"/>
                <a:gd name="T6" fmla="*/ 11 w 29"/>
                <a:gd name="T7" fmla="*/ 1 h 34"/>
                <a:gd name="T8" fmla="*/ 10 w 29"/>
                <a:gd name="T9" fmla="*/ 0 h 34"/>
                <a:gd name="T10" fmla="*/ 10 w 29"/>
                <a:gd name="T11" fmla="*/ 0 h 34"/>
                <a:gd name="T12" fmla="*/ 4 w 29"/>
                <a:gd name="T13" fmla="*/ 4 h 34"/>
                <a:gd name="T14" fmla="*/ 2 w 29"/>
                <a:gd name="T15" fmla="*/ 10 h 34"/>
                <a:gd name="T16" fmla="*/ 2 w 29"/>
                <a:gd name="T17" fmla="*/ 10 h 34"/>
                <a:gd name="T18" fmla="*/ 0 w 29"/>
                <a:gd name="T19" fmla="*/ 17 h 34"/>
                <a:gd name="T20" fmla="*/ 3 w 29"/>
                <a:gd name="T21" fmla="*/ 22 h 34"/>
                <a:gd name="T22" fmla="*/ 7 w 29"/>
                <a:gd name="T23" fmla="*/ 27 h 34"/>
                <a:gd name="T24" fmla="*/ 12 w 29"/>
                <a:gd name="T25" fmla="*/ 30 h 34"/>
                <a:gd name="T26" fmla="*/ 28 w 29"/>
                <a:gd name="T27" fmla="*/ 34 h 34"/>
                <a:gd name="T28" fmla="*/ 28 w 29"/>
                <a:gd name="T29" fmla="*/ 34 h 34"/>
                <a:gd name="T30" fmla="*/ 28 w 29"/>
                <a:gd name="T31" fmla="*/ 34 h 34"/>
                <a:gd name="T32" fmla="*/ 26 w 29"/>
                <a:gd name="T33" fmla="*/ 30 h 34"/>
                <a:gd name="T34" fmla="*/ 25 w 29"/>
                <a:gd name="T35" fmla="*/ 25 h 34"/>
                <a:gd name="T36" fmla="*/ 25 w 29"/>
                <a:gd name="T37" fmla="*/ 19 h 34"/>
                <a:gd name="T38" fmla="*/ 26 w 29"/>
                <a:gd name="T39" fmla="*/ 13 h 34"/>
                <a:gd name="T40" fmla="*/ 26 w 29"/>
                <a:gd name="T4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34">
                  <a:moveTo>
                    <a:pt x="26" y="13"/>
                  </a:moveTo>
                  <a:lnTo>
                    <a:pt x="26" y="13"/>
                  </a:lnTo>
                  <a:lnTo>
                    <a:pt x="29" y="6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7"/>
                  </a:lnTo>
                  <a:lnTo>
                    <a:pt x="3" y="22"/>
                  </a:lnTo>
                  <a:lnTo>
                    <a:pt x="7" y="27"/>
                  </a:lnTo>
                  <a:lnTo>
                    <a:pt x="12" y="30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6" y="30"/>
                  </a:lnTo>
                  <a:lnTo>
                    <a:pt x="25" y="25"/>
                  </a:lnTo>
                  <a:lnTo>
                    <a:pt x="25" y="19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66" name="Freeform 1443"/>
            <p:cNvSpPr/>
            <p:nvPr/>
          </p:nvSpPr>
          <p:spPr bwMode="auto">
            <a:xfrm>
              <a:off x="7925100" y="3861306"/>
              <a:ext cx="137066" cy="61030"/>
            </a:xfrm>
            <a:custGeom>
              <a:avLst/>
              <a:gdLst>
                <a:gd name="T0" fmla="*/ 137 w 137"/>
                <a:gd name="T1" fmla="*/ 50 h 61"/>
                <a:gd name="T2" fmla="*/ 137 w 137"/>
                <a:gd name="T3" fmla="*/ 50 h 61"/>
                <a:gd name="T4" fmla="*/ 134 w 137"/>
                <a:gd name="T5" fmla="*/ 55 h 61"/>
                <a:gd name="T6" fmla="*/ 129 w 137"/>
                <a:gd name="T7" fmla="*/ 59 h 61"/>
                <a:gd name="T8" fmla="*/ 124 w 137"/>
                <a:gd name="T9" fmla="*/ 61 h 61"/>
                <a:gd name="T10" fmla="*/ 117 w 137"/>
                <a:gd name="T11" fmla="*/ 60 h 61"/>
                <a:gd name="T12" fmla="*/ 11 w 137"/>
                <a:gd name="T13" fmla="*/ 30 h 61"/>
                <a:gd name="T14" fmla="*/ 11 w 137"/>
                <a:gd name="T15" fmla="*/ 30 h 61"/>
                <a:gd name="T16" fmla="*/ 6 w 137"/>
                <a:gd name="T17" fmla="*/ 28 h 61"/>
                <a:gd name="T18" fmla="*/ 2 w 137"/>
                <a:gd name="T19" fmla="*/ 24 h 61"/>
                <a:gd name="T20" fmla="*/ 0 w 137"/>
                <a:gd name="T21" fmla="*/ 17 h 61"/>
                <a:gd name="T22" fmla="*/ 0 w 137"/>
                <a:gd name="T23" fmla="*/ 11 h 61"/>
                <a:gd name="T24" fmla="*/ 0 w 137"/>
                <a:gd name="T25" fmla="*/ 11 h 61"/>
                <a:gd name="T26" fmla="*/ 3 w 137"/>
                <a:gd name="T27" fmla="*/ 5 h 61"/>
                <a:gd name="T28" fmla="*/ 8 w 137"/>
                <a:gd name="T29" fmla="*/ 2 h 61"/>
                <a:gd name="T30" fmla="*/ 13 w 137"/>
                <a:gd name="T31" fmla="*/ 0 h 61"/>
                <a:gd name="T32" fmla="*/ 20 w 137"/>
                <a:gd name="T33" fmla="*/ 0 h 61"/>
                <a:gd name="T34" fmla="*/ 125 w 137"/>
                <a:gd name="T35" fmla="*/ 30 h 61"/>
                <a:gd name="T36" fmla="*/ 125 w 137"/>
                <a:gd name="T37" fmla="*/ 30 h 61"/>
                <a:gd name="T38" fmla="*/ 132 w 137"/>
                <a:gd name="T39" fmla="*/ 33 h 61"/>
                <a:gd name="T40" fmla="*/ 135 w 137"/>
                <a:gd name="T41" fmla="*/ 38 h 61"/>
                <a:gd name="T42" fmla="*/ 137 w 137"/>
                <a:gd name="T43" fmla="*/ 43 h 61"/>
                <a:gd name="T44" fmla="*/ 137 w 137"/>
                <a:gd name="T45" fmla="*/ 50 h 61"/>
                <a:gd name="T46" fmla="*/ 137 w 137"/>
                <a:gd name="T47" fmla="*/ 5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7" h="61">
                  <a:moveTo>
                    <a:pt x="137" y="50"/>
                  </a:moveTo>
                  <a:lnTo>
                    <a:pt x="137" y="50"/>
                  </a:lnTo>
                  <a:lnTo>
                    <a:pt x="134" y="55"/>
                  </a:lnTo>
                  <a:lnTo>
                    <a:pt x="129" y="59"/>
                  </a:lnTo>
                  <a:lnTo>
                    <a:pt x="124" y="61"/>
                  </a:lnTo>
                  <a:lnTo>
                    <a:pt x="117" y="6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32" y="33"/>
                  </a:lnTo>
                  <a:lnTo>
                    <a:pt x="135" y="38"/>
                  </a:lnTo>
                  <a:lnTo>
                    <a:pt x="137" y="43"/>
                  </a:lnTo>
                  <a:lnTo>
                    <a:pt x="137" y="50"/>
                  </a:lnTo>
                  <a:lnTo>
                    <a:pt x="137" y="50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67" name="Freeform 1444"/>
            <p:cNvSpPr/>
            <p:nvPr/>
          </p:nvSpPr>
          <p:spPr bwMode="auto">
            <a:xfrm>
              <a:off x="7946110" y="3864307"/>
              <a:ext cx="107052" cy="51025"/>
            </a:xfrm>
            <a:custGeom>
              <a:avLst/>
              <a:gdLst>
                <a:gd name="T0" fmla="*/ 104 w 107"/>
                <a:gd name="T1" fmla="*/ 27 h 51"/>
                <a:gd name="T2" fmla="*/ 9 w 107"/>
                <a:gd name="T3" fmla="*/ 0 h 51"/>
                <a:gd name="T4" fmla="*/ 9 w 107"/>
                <a:gd name="T5" fmla="*/ 0 h 51"/>
                <a:gd name="T6" fmla="*/ 4 w 107"/>
                <a:gd name="T7" fmla="*/ 4 h 51"/>
                <a:gd name="T8" fmla="*/ 0 w 107"/>
                <a:gd name="T9" fmla="*/ 10 h 51"/>
                <a:gd name="T10" fmla="*/ 0 w 107"/>
                <a:gd name="T11" fmla="*/ 10 h 51"/>
                <a:gd name="T12" fmla="*/ 0 w 107"/>
                <a:gd name="T13" fmla="*/ 17 h 51"/>
                <a:gd name="T14" fmla="*/ 1 w 107"/>
                <a:gd name="T15" fmla="*/ 22 h 51"/>
                <a:gd name="T16" fmla="*/ 5 w 107"/>
                <a:gd name="T17" fmla="*/ 27 h 51"/>
                <a:gd name="T18" fmla="*/ 12 w 107"/>
                <a:gd name="T19" fmla="*/ 30 h 51"/>
                <a:gd name="T20" fmla="*/ 87 w 107"/>
                <a:gd name="T21" fmla="*/ 51 h 51"/>
                <a:gd name="T22" fmla="*/ 87 w 107"/>
                <a:gd name="T23" fmla="*/ 51 h 51"/>
                <a:gd name="T24" fmla="*/ 94 w 107"/>
                <a:gd name="T25" fmla="*/ 51 h 51"/>
                <a:gd name="T26" fmla="*/ 99 w 107"/>
                <a:gd name="T27" fmla="*/ 49 h 51"/>
                <a:gd name="T28" fmla="*/ 104 w 107"/>
                <a:gd name="T29" fmla="*/ 45 h 51"/>
                <a:gd name="T30" fmla="*/ 107 w 107"/>
                <a:gd name="T31" fmla="*/ 40 h 51"/>
                <a:gd name="T32" fmla="*/ 107 w 107"/>
                <a:gd name="T33" fmla="*/ 40 h 51"/>
                <a:gd name="T34" fmla="*/ 107 w 107"/>
                <a:gd name="T35" fmla="*/ 36 h 51"/>
                <a:gd name="T36" fmla="*/ 107 w 107"/>
                <a:gd name="T37" fmla="*/ 34 h 51"/>
                <a:gd name="T38" fmla="*/ 104 w 107"/>
                <a:gd name="T39" fmla="*/ 27 h 51"/>
                <a:gd name="T40" fmla="*/ 104 w 107"/>
                <a:gd name="T41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" h="51">
                  <a:moveTo>
                    <a:pt x="104" y="27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7"/>
                  </a:lnTo>
                  <a:lnTo>
                    <a:pt x="1" y="22"/>
                  </a:lnTo>
                  <a:lnTo>
                    <a:pt x="5" y="27"/>
                  </a:lnTo>
                  <a:lnTo>
                    <a:pt x="12" y="30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94" y="51"/>
                  </a:lnTo>
                  <a:lnTo>
                    <a:pt x="99" y="49"/>
                  </a:lnTo>
                  <a:lnTo>
                    <a:pt x="104" y="45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07" y="36"/>
                  </a:lnTo>
                  <a:lnTo>
                    <a:pt x="107" y="34"/>
                  </a:lnTo>
                  <a:lnTo>
                    <a:pt x="104" y="27"/>
                  </a:lnTo>
                  <a:lnTo>
                    <a:pt x="104" y="27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68" name="Freeform 1445"/>
            <p:cNvSpPr/>
            <p:nvPr/>
          </p:nvSpPr>
          <p:spPr bwMode="auto">
            <a:xfrm>
              <a:off x="7934104" y="3861306"/>
              <a:ext cx="29014" cy="34016"/>
            </a:xfrm>
            <a:custGeom>
              <a:avLst/>
              <a:gdLst>
                <a:gd name="T0" fmla="*/ 26 w 29"/>
                <a:gd name="T1" fmla="*/ 13 h 34"/>
                <a:gd name="T2" fmla="*/ 26 w 29"/>
                <a:gd name="T3" fmla="*/ 13 h 34"/>
                <a:gd name="T4" fmla="*/ 29 w 29"/>
                <a:gd name="T5" fmla="*/ 5 h 34"/>
                <a:gd name="T6" fmla="*/ 11 w 29"/>
                <a:gd name="T7" fmla="*/ 0 h 34"/>
                <a:gd name="T8" fmla="*/ 9 w 29"/>
                <a:gd name="T9" fmla="*/ 0 h 34"/>
                <a:gd name="T10" fmla="*/ 9 w 29"/>
                <a:gd name="T11" fmla="*/ 0 h 34"/>
                <a:gd name="T12" fmla="*/ 4 w 29"/>
                <a:gd name="T13" fmla="*/ 4 h 34"/>
                <a:gd name="T14" fmla="*/ 2 w 29"/>
                <a:gd name="T15" fmla="*/ 9 h 34"/>
                <a:gd name="T16" fmla="*/ 2 w 29"/>
                <a:gd name="T17" fmla="*/ 9 h 34"/>
                <a:gd name="T18" fmla="*/ 0 w 29"/>
                <a:gd name="T19" fmla="*/ 16 h 34"/>
                <a:gd name="T20" fmla="*/ 3 w 29"/>
                <a:gd name="T21" fmla="*/ 22 h 34"/>
                <a:gd name="T22" fmla="*/ 7 w 29"/>
                <a:gd name="T23" fmla="*/ 26 h 34"/>
                <a:gd name="T24" fmla="*/ 12 w 29"/>
                <a:gd name="T25" fmla="*/ 29 h 34"/>
                <a:gd name="T26" fmla="*/ 28 w 29"/>
                <a:gd name="T27" fmla="*/ 34 h 34"/>
                <a:gd name="T28" fmla="*/ 28 w 29"/>
                <a:gd name="T29" fmla="*/ 34 h 34"/>
                <a:gd name="T30" fmla="*/ 28 w 29"/>
                <a:gd name="T31" fmla="*/ 34 h 34"/>
                <a:gd name="T32" fmla="*/ 26 w 29"/>
                <a:gd name="T33" fmla="*/ 29 h 34"/>
                <a:gd name="T34" fmla="*/ 25 w 29"/>
                <a:gd name="T35" fmla="*/ 24 h 34"/>
                <a:gd name="T36" fmla="*/ 25 w 29"/>
                <a:gd name="T37" fmla="*/ 18 h 34"/>
                <a:gd name="T38" fmla="*/ 26 w 29"/>
                <a:gd name="T39" fmla="*/ 13 h 34"/>
                <a:gd name="T40" fmla="*/ 26 w 29"/>
                <a:gd name="T4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34">
                  <a:moveTo>
                    <a:pt x="26" y="13"/>
                  </a:moveTo>
                  <a:lnTo>
                    <a:pt x="26" y="13"/>
                  </a:lnTo>
                  <a:lnTo>
                    <a:pt x="29" y="5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6"/>
                  </a:lnTo>
                  <a:lnTo>
                    <a:pt x="12" y="29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6" y="29"/>
                  </a:lnTo>
                  <a:lnTo>
                    <a:pt x="25" y="24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69" name="Freeform 1446"/>
            <p:cNvSpPr/>
            <p:nvPr/>
          </p:nvSpPr>
          <p:spPr bwMode="auto">
            <a:xfrm>
              <a:off x="8123196" y="2177493"/>
              <a:ext cx="1734837" cy="2108018"/>
            </a:xfrm>
            <a:custGeom>
              <a:avLst/>
              <a:gdLst>
                <a:gd name="T0" fmla="*/ 1243 w 1734"/>
                <a:gd name="T1" fmla="*/ 2107 h 2107"/>
                <a:gd name="T2" fmla="*/ 0 w 1734"/>
                <a:gd name="T3" fmla="*/ 1759 h 2107"/>
                <a:gd name="T4" fmla="*/ 492 w 1734"/>
                <a:gd name="T5" fmla="*/ 0 h 2107"/>
                <a:gd name="T6" fmla="*/ 1734 w 1734"/>
                <a:gd name="T7" fmla="*/ 349 h 2107"/>
                <a:gd name="T8" fmla="*/ 1243 w 1734"/>
                <a:gd name="T9" fmla="*/ 2107 h 2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4" h="2107">
                  <a:moveTo>
                    <a:pt x="1243" y="2107"/>
                  </a:moveTo>
                  <a:lnTo>
                    <a:pt x="0" y="1759"/>
                  </a:lnTo>
                  <a:lnTo>
                    <a:pt x="492" y="0"/>
                  </a:lnTo>
                  <a:lnTo>
                    <a:pt x="1734" y="349"/>
                  </a:lnTo>
                  <a:lnTo>
                    <a:pt x="1243" y="2107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70" name="Freeform 1447"/>
            <p:cNvSpPr/>
            <p:nvPr/>
          </p:nvSpPr>
          <p:spPr bwMode="auto">
            <a:xfrm>
              <a:off x="8123196" y="2177493"/>
              <a:ext cx="1734837" cy="2108018"/>
            </a:xfrm>
            <a:custGeom>
              <a:avLst/>
              <a:gdLst>
                <a:gd name="T0" fmla="*/ 1243 w 1734"/>
                <a:gd name="T1" fmla="*/ 2107 h 2107"/>
                <a:gd name="T2" fmla="*/ 0 w 1734"/>
                <a:gd name="T3" fmla="*/ 1759 h 2107"/>
                <a:gd name="T4" fmla="*/ 492 w 1734"/>
                <a:gd name="T5" fmla="*/ 0 h 2107"/>
                <a:gd name="T6" fmla="*/ 1734 w 1734"/>
                <a:gd name="T7" fmla="*/ 349 h 2107"/>
                <a:gd name="T8" fmla="*/ 1243 w 1734"/>
                <a:gd name="T9" fmla="*/ 2107 h 2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4" h="2107">
                  <a:moveTo>
                    <a:pt x="1243" y="2107"/>
                  </a:moveTo>
                  <a:lnTo>
                    <a:pt x="0" y="1759"/>
                  </a:lnTo>
                  <a:lnTo>
                    <a:pt x="492" y="0"/>
                  </a:lnTo>
                  <a:lnTo>
                    <a:pt x="1734" y="349"/>
                  </a:lnTo>
                  <a:lnTo>
                    <a:pt x="1243" y="21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71" name="Freeform 1448"/>
            <p:cNvSpPr/>
            <p:nvPr/>
          </p:nvSpPr>
          <p:spPr bwMode="auto">
            <a:xfrm>
              <a:off x="8473365" y="3245009"/>
              <a:ext cx="920444" cy="272131"/>
            </a:xfrm>
            <a:custGeom>
              <a:avLst/>
              <a:gdLst>
                <a:gd name="T0" fmla="*/ 915 w 920"/>
                <a:gd name="T1" fmla="*/ 272 h 272"/>
                <a:gd name="T2" fmla="*/ 0 w 920"/>
                <a:gd name="T3" fmla="*/ 16 h 272"/>
                <a:gd name="T4" fmla="*/ 6 w 920"/>
                <a:gd name="T5" fmla="*/ 0 h 272"/>
                <a:gd name="T6" fmla="*/ 920 w 920"/>
                <a:gd name="T7" fmla="*/ 256 h 272"/>
                <a:gd name="T8" fmla="*/ 915 w 920"/>
                <a:gd name="T9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0" h="272">
                  <a:moveTo>
                    <a:pt x="915" y="272"/>
                  </a:moveTo>
                  <a:lnTo>
                    <a:pt x="0" y="16"/>
                  </a:lnTo>
                  <a:lnTo>
                    <a:pt x="6" y="0"/>
                  </a:lnTo>
                  <a:lnTo>
                    <a:pt x="920" y="256"/>
                  </a:lnTo>
                  <a:lnTo>
                    <a:pt x="915" y="27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72" name="Freeform 1449"/>
            <p:cNvSpPr/>
            <p:nvPr/>
          </p:nvSpPr>
          <p:spPr bwMode="auto">
            <a:xfrm>
              <a:off x="8473365" y="3245009"/>
              <a:ext cx="920444" cy="272131"/>
            </a:xfrm>
            <a:custGeom>
              <a:avLst/>
              <a:gdLst>
                <a:gd name="T0" fmla="*/ 915 w 920"/>
                <a:gd name="T1" fmla="*/ 272 h 272"/>
                <a:gd name="T2" fmla="*/ 0 w 920"/>
                <a:gd name="T3" fmla="*/ 16 h 272"/>
                <a:gd name="T4" fmla="*/ 6 w 920"/>
                <a:gd name="T5" fmla="*/ 0 h 272"/>
                <a:gd name="T6" fmla="*/ 920 w 920"/>
                <a:gd name="T7" fmla="*/ 256 h 272"/>
                <a:gd name="T8" fmla="*/ 915 w 920"/>
                <a:gd name="T9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0" h="272">
                  <a:moveTo>
                    <a:pt x="915" y="272"/>
                  </a:moveTo>
                  <a:lnTo>
                    <a:pt x="0" y="16"/>
                  </a:lnTo>
                  <a:lnTo>
                    <a:pt x="6" y="0"/>
                  </a:lnTo>
                  <a:lnTo>
                    <a:pt x="920" y="256"/>
                  </a:lnTo>
                  <a:lnTo>
                    <a:pt x="915" y="27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73" name="Freeform 1450"/>
            <p:cNvSpPr/>
            <p:nvPr/>
          </p:nvSpPr>
          <p:spPr bwMode="auto">
            <a:xfrm>
              <a:off x="8466361" y="3274023"/>
              <a:ext cx="941455" cy="279135"/>
            </a:xfrm>
            <a:custGeom>
              <a:avLst/>
              <a:gdLst>
                <a:gd name="T0" fmla="*/ 938 w 941"/>
                <a:gd name="T1" fmla="*/ 279 h 279"/>
                <a:gd name="T2" fmla="*/ 0 w 941"/>
                <a:gd name="T3" fmla="*/ 17 h 279"/>
                <a:gd name="T4" fmla="*/ 4 w 941"/>
                <a:gd name="T5" fmla="*/ 0 h 279"/>
                <a:gd name="T6" fmla="*/ 941 w 941"/>
                <a:gd name="T7" fmla="*/ 264 h 279"/>
                <a:gd name="T8" fmla="*/ 938 w 941"/>
                <a:gd name="T9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1" h="279">
                  <a:moveTo>
                    <a:pt x="938" y="279"/>
                  </a:moveTo>
                  <a:lnTo>
                    <a:pt x="0" y="17"/>
                  </a:lnTo>
                  <a:lnTo>
                    <a:pt x="4" y="0"/>
                  </a:lnTo>
                  <a:lnTo>
                    <a:pt x="941" y="264"/>
                  </a:lnTo>
                  <a:lnTo>
                    <a:pt x="938" y="279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74" name="Freeform 1451"/>
            <p:cNvSpPr/>
            <p:nvPr/>
          </p:nvSpPr>
          <p:spPr bwMode="auto">
            <a:xfrm>
              <a:off x="8466361" y="3274023"/>
              <a:ext cx="941455" cy="279135"/>
            </a:xfrm>
            <a:custGeom>
              <a:avLst/>
              <a:gdLst>
                <a:gd name="T0" fmla="*/ 938 w 941"/>
                <a:gd name="T1" fmla="*/ 279 h 279"/>
                <a:gd name="T2" fmla="*/ 0 w 941"/>
                <a:gd name="T3" fmla="*/ 17 h 279"/>
                <a:gd name="T4" fmla="*/ 4 w 941"/>
                <a:gd name="T5" fmla="*/ 0 h 279"/>
                <a:gd name="T6" fmla="*/ 941 w 941"/>
                <a:gd name="T7" fmla="*/ 264 h 279"/>
                <a:gd name="T8" fmla="*/ 938 w 941"/>
                <a:gd name="T9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1" h="279">
                  <a:moveTo>
                    <a:pt x="938" y="279"/>
                  </a:moveTo>
                  <a:lnTo>
                    <a:pt x="0" y="17"/>
                  </a:lnTo>
                  <a:lnTo>
                    <a:pt x="4" y="0"/>
                  </a:lnTo>
                  <a:lnTo>
                    <a:pt x="941" y="264"/>
                  </a:lnTo>
                  <a:lnTo>
                    <a:pt x="938" y="2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75" name="Freeform 1452"/>
            <p:cNvSpPr/>
            <p:nvPr/>
          </p:nvSpPr>
          <p:spPr bwMode="auto">
            <a:xfrm>
              <a:off x="8457357" y="3304037"/>
              <a:ext cx="923446" cy="274132"/>
            </a:xfrm>
            <a:custGeom>
              <a:avLst/>
              <a:gdLst>
                <a:gd name="T0" fmla="*/ 918 w 923"/>
                <a:gd name="T1" fmla="*/ 274 h 274"/>
                <a:gd name="T2" fmla="*/ 0 w 923"/>
                <a:gd name="T3" fmla="*/ 17 h 274"/>
                <a:gd name="T4" fmla="*/ 5 w 923"/>
                <a:gd name="T5" fmla="*/ 0 h 274"/>
                <a:gd name="T6" fmla="*/ 923 w 923"/>
                <a:gd name="T7" fmla="*/ 257 h 274"/>
                <a:gd name="T8" fmla="*/ 918 w 923"/>
                <a:gd name="T9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3" h="274">
                  <a:moveTo>
                    <a:pt x="918" y="274"/>
                  </a:moveTo>
                  <a:lnTo>
                    <a:pt x="0" y="17"/>
                  </a:lnTo>
                  <a:lnTo>
                    <a:pt x="5" y="0"/>
                  </a:lnTo>
                  <a:lnTo>
                    <a:pt x="923" y="257"/>
                  </a:lnTo>
                  <a:lnTo>
                    <a:pt x="918" y="274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76" name="Freeform 1453"/>
            <p:cNvSpPr/>
            <p:nvPr/>
          </p:nvSpPr>
          <p:spPr bwMode="auto">
            <a:xfrm>
              <a:off x="8457357" y="3304037"/>
              <a:ext cx="923446" cy="274132"/>
            </a:xfrm>
            <a:custGeom>
              <a:avLst/>
              <a:gdLst>
                <a:gd name="T0" fmla="*/ 918 w 923"/>
                <a:gd name="T1" fmla="*/ 274 h 274"/>
                <a:gd name="T2" fmla="*/ 0 w 923"/>
                <a:gd name="T3" fmla="*/ 17 h 274"/>
                <a:gd name="T4" fmla="*/ 5 w 923"/>
                <a:gd name="T5" fmla="*/ 0 h 274"/>
                <a:gd name="T6" fmla="*/ 923 w 923"/>
                <a:gd name="T7" fmla="*/ 257 h 274"/>
                <a:gd name="T8" fmla="*/ 918 w 923"/>
                <a:gd name="T9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3" h="274">
                  <a:moveTo>
                    <a:pt x="918" y="274"/>
                  </a:moveTo>
                  <a:lnTo>
                    <a:pt x="0" y="17"/>
                  </a:lnTo>
                  <a:lnTo>
                    <a:pt x="5" y="0"/>
                  </a:lnTo>
                  <a:lnTo>
                    <a:pt x="923" y="257"/>
                  </a:lnTo>
                  <a:lnTo>
                    <a:pt x="918" y="27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77" name="Freeform 1454"/>
            <p:cNvSpPr/>
            <p:nvPr/>
          </p:nvSpPr>
          <p:spPr bwMode="auto">
            <a:xfrm>
              <a:off x="8449353" y="3334052"/>
              <a:ext cx="560270" cy="171083"/>
            </a:xfrm>
            <a:custGeom>
              <a:avLst/>
              <a:gdLst>
                <a:gd name="T0" fmla="*/ 556 w 560"/>
                <a:gd name="T1" fmla="*/ 171 h 171"/>
                <a:gd name="T2" fmla="*/ 0 w 560"/>
                <a:gd name="T3" fmla="*/ 15 h 171"/>
                <a:gd name="T4" fmla="*/ 4 w 560"/>
                <a:gd name="T5" fmla="*/ 0 h 171"/>
                <a:gd name="T6" fmla="*/ 560 w 560"/>
                <a:gd name="T7" fmla="*/ 156 h 171"/>
                <a:gd name="T8" fmla="*/ 556 w 560"/>
                <a:gd name="T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0" h="171">
                  <a:moveTo>
                    <a:pt x="556" y="171"/>
                  </a:moveTo>
                  <a:lnTo>
                    <a:pt x="0" y="15"/>
                  </a:lnTo>
                  <a:lnTo>
                    <a:pt x="4" y="0"/>
                  </a:lnTo>
                  <a:lnTo>
                    <a:pt x="560" y="156"/>
                  </a:lnTo>
                  <a:lnTo>
                    <a:pt x="556" y="17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78" name="Freeform 1455"/>
            <p:cNvSpPr/>
            <p:nvPr/>
          </p:nvSpPr>
          <p:spPr bwMode="auto">
            <a:xfrm>
              <a:off x="8449353" y="3334052"/>
              <a:ext cx="560270" cy="171083"/>
            </a:xfrm>
            <a:custGeom>
              <a:avLst/>
              <a:gdLst>
                <a:gd name="T0" fmla="*/ 556 w 560"/>
                <a:gd name="T1" fmla="*/ 171 h 171"/>
                <a:gd name="T2" fmla="*/ 0 w 560"/>
                <a:gd name="T3" fmla="*/ 15 h 171"/>
                <a:gd name="T4" fmla="*/ 4 w 560"/>
                <a:gd name="T5" fmla="*/ 0 h 171"/>
                <a:gd name="T6" fmla="*/ 560 w 560"/>
                <a:gd name="T7" fmla="*/ 156 h 171"/>
                <a:gd name="T8" fmla="*/ 556 w 560"/>
                <a:gd name="T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0" h="171">
                  <a:moveTo>
                    <a:pt x="556" y="171"/>
                  </a:moveTo>
                  <a:lnTo>
                    <a:pt x="0" y="15"/>
                  </a:lnTo>
                  <a:lnTo>
                    <a:pt x="4" y="0"/>
                  </a:lnTo>
                  <a:lnTo>
                    <a:pt x="560" y="156"/>
                  </a:lnTo>
                  <a:lnTo>
                    <a:pt x="556" y="17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79" name="Freeform 1456"/>
            <p:cNvSpPr/>
            <p:nvPr/>
          </p:nvSpPr>
          <p:spPr bwMode="auto">
            <a:xfrm>
              <a:off x="8497376" y="3166971"/>
              <a:ext cx="920444" cy="264127"/>
            </a:xfrm>
            <a:custGeom>
              <a:avLst/>
              <a:gdLst>
                <a:gd name="T0" fmla="*/ 918 w 920"/>
                <a:gd name="T1" fmla="*/ 264 h 264"/>
                <a:gd name="T2" fmla="*/ 0 w 920"/>
                <a:gd name="T3" fmla="*/ 7 h 264"/>
                <a:gd name="T4" fmla="*/ 1 w 920"/>
                <a:gd name="T5" fmla="*/ 0 h 264"/>
                <a:gd name="T6" fmla="*/ 920 w 920"/>
                <a:gd name="T7" fmla="*/ 258 h 264"/>
                <a:gd name="T8" fmla="*/ 918 w 920"/>
                <a:gd name="T9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0" h="264">
                  <a:moveTo>
                    <a:pt x="918" y="264"/>
                  </a:moveTo>
                  <a:lnTo>
                    <a:pt x="0" y="7"/>
                  </a:lnTo>
                  <a:lnTo>
                    <a:pt x="1" y="0"/>
                  </a:lnTo>
                  <a:lnTo>
                    <a:pt x="920" y="258"/>
                  </a:lnTo>
                  <a:lnTo>
                    <a:pt x="918" y="264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80" name="Freeform 1457"/>
            <p:cNvSpPr/>
            <p:nvPr/>
          </p:nvSpPr>
          <p:spPr bwMode="auto">
            <a:xfrm>
              <a:off x="8497376" y="3166971"/>
              <a:ext cx="920444" cy="264127"/>
            </a:xfrm>
            <a:custGeom>
              <a:avLst/>
              <a:gdLst>
                <a:gd name="T0" fmla="*/ 918 w 920"/>
                <a:gd name="T1" fmla="*/ 264 h 264"/>
                <a:gd name="T2" fmla="*/ 0 w 920"/>
                <a:gd name="T3" fmla="*/ 7 h 264"/>
                <a:gd name="T4" fmla="*/ 1 w 920"/>
                <a:gd name="T5" fmla="*/ 0 h 264"/>
                <a:gd name="T6" fmla="*/ 920 w 920"/>
                <a:gd name="T7" fmla="*/ 258 h 264"/>
                <a:gd name="T8" fmla="*/ 918 w 920"/>
                <a:gd name="T9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0" h="264">
                  <a:moveTo>
                    <a:pt x="918" y="264"/>
                  </a:moveTo>
                  <a:lnTo>
                    <a:pt x="0" y="7"/>
                  </a:lnTo>
                  <a:lnTo>
                    <a:pt x="1" y="0"/>
                  </a:lnTo>
                  <a:lnTo>
                    <a:pt x="920" y="258"/>
                  </a:lnTo>
                  <a:lnTo>
                    <a:pt x="918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81" name="Freeform 1458"/>
            <p:cNvSpPr/>
            <p:nvPr/>
          </p:nvSpPr>
          <p:spPr bwMode="auto">
            <a:xfrm>
              <a:off x="8680464" y="2501650"/>
              <a:ext cx="942455" cy="278134"/>
            </a:xfrm>
            <a:custGeom>
              <a:avLst/>
              <a:gdLst>
                <a:gd name="T0" fmla="*/ 938 w 942"/>
                <a:gd name="T1" fmla="*/ 278 h 278"/>
                <a:gd name="T2" fmla="*/ 0 w 942"/>
                <a:gd name="T3" fmla="*/ 15 h 278"/>
                <a:gd name="T4" fmla="*/ 4 w 942"/>
                <a:gd name="T5" fmla="*/ 0 h 278"/>
                <a:gd name="T6" fmla="*/ 942 w 942"/>
                <a:gd name="T7" fmla="*/ 262 h 278"/>
                <a:gd name="T8" fmla="*/ 938 w 942"/>
                <a:gd name="T9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2" h="278">
                  <a:moveTo>
                    <a:pt x="938" y="278"/>
                  </a:moveTo>
                  <a:lnTo>
                    <a:pt x="0" y="15"/>
                  </a:lnTo>
                  <a:lnTo>
                    <a:pt x="4" y="0"/>
                  </a:lnTo>
                  <a:lnTo>
                    <a:pt x="942" y="262"/>
                  </a:lnTo>
                  <a:lnTo>
                    <a:pt x="938" y="278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82" name="Freeform 1459"/>
            <p:cNvSpPr/>
            <p:nvPr/>
          </p:nvSpPr>
          <p:spPr bwMode="auto">
            <a:xfrm>
              <a:off x="8672460" y="2531664"/>
              <a:ext cx="782377" cy="234113"/>
            </a:xfrm>
            <a:custGeom>
              <a:avLst/>
              <a:gdLst>
                <a:gd name="T0" fmla="*/ 778 w 782"/>
                <a:gd name="T1" fmla="*/ 234 h 234"/>
                <a:gd name="T2" fmla="*/ 0 w 782"/>
                <a:gd name="T3" fmla="*/ 15 h 234"/>
                <a:gd name="T4" fmla="*/ 4 w 782"/>
                <a:gd name="T5" fmla="*/ 0 h 234"/>
                <a:gd name="T6" fmla="*/ 782 w 782"/>
                <a:gd name="T7" fmla="*/ 217 h 234"/>
                <a:gd name="T8" fmla="*/ 778 w 782"/>
                <a:gd name="T9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2" h="234">
                  <a:moveTo>
                    <a:pt x="778" y="234"/>
                  </a:moveTo>
                  <a:lnTo>
                    <a:pt x="0" y="15"/>
                  </a:lnTo>
                  <a:lnTo>
                    <a:pt x="4" y="0"/>
                  </a:lnTo>
                  <a:lnTo>
                    <a:pt x="782" y="217"/>
                  </a:lnTo>
                  <a:lnTo>
                    <a:pt x="778" y="234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83" name="Freeform 1460"/>
            <p:cNvSpPr/>
            <p:nvPr/>
          </p:nvSpPr>
          <p:spPr bwMode="auto">
            <a:xfrm>
              <a:off x="8710479" y="2384594"/>
              <a:ext cx="606293" cy="194094"/>
            </a:xfrm>
            <a:custGeom>
              <a:avLst/>
              <a:gdLst>
                <a:gd name="T0" fmla="*/ 599 w 606"/>
                <a:gd name="T1" fmla="*/ 194 h 194"/>
                <a:gd name="T2" fmla="*/ 0 w 606"/>
                <a:gd name="T3" fmla="*/ 26 h 194"/>
                <a:gd name="T4" fmla="*/ 8 w 606"/>
                <a:gd name="T5" fmla="*/ 0 h 194"/>
                <a:gd name="T6" fmla="*/ 606 w 606"/>
                <a:gd name="T7" fmla="*/ 168 h 194"/>
                <a:gd name="T8" fmla="*/ 599 w 606"/>
                <a:gd name="T9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6" h="194">
                  <a:moveTo>
                    <a:pt x="599" y="194"/>
                  </a:moveTo>
                  <a:lnTo>
                    <a:pt x="0" y="26"/>
                  </a:lnTo>
                  <a:lnTo>
                    <a:pt x="8" y="0"/>
                  </a:lnTo>
                  <a:lnTo>
                    <a:pt x="606" y="168"/>
                  </a:lnTo>
                  <a:lnTo>
                    <a:pt x="599" y="194"/>
                  </a:lnTo>
                  <a:close/>
                </a:path>
              </a:pathLst>
            </a:custGeom>
            <a:solidFill>
              <a:srgbClr val="838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84" name="Freeform 1461"/>
            <p:cNvSpPr/>
            <p:nvPr/>
          </p:nvSpPr>
          <p:spPr bwMode="auto">
            <a:xfrm>
              <a:off x="8405332" y="3492128"/>
              <a:ext cx="918443" cy="273132"/>
            </a:xfrm>
            <a:custGeom>
              <a:avLst/>
              <a:gdLst>
                <a:gd name="T0" fmla="*/ 914 w 918"/>
                <a:gd name="T1" fmla="*/ 273 h 273"/>
                <a:gd name="T2" fmla="*/ 0 w 918"/>
                <a:gd name="T3" fmla="*/ 17 h 273"/>
                <a:gd name="T4" fmla="*/ 4 w 918"/>
                <a:gd name="T5" fmla="*/ 0 h 273"/>
                <a:gd name="T6" fmla="*/ 918 w 918"/>
                <a:gd name="T7" fmla="*/ 256 h 273"/>
                <a:gd name="T8" fmla="*/ 914 w 918"/>
                <a:gd name="T9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8" h="273">
                  <a:moveTo>
                    <a:pt x="914" y="273"/>
                  </a:moveTo>
                  <a:lnTo>
                    <a:pt x="0" y="17"/>
                  </a:lnTo>
                  <a:lnTo>
                    <a:pt x="4" y="0"/>
                  </a:lnTo>
                  <a:lnTo>
                    <a:pt x="918" y="256"/>
                  </a:lnTo>
                  <a:lnTo>
                    <a:pt x="914" y="27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85" name="Freeform 1462"/>
            <p:cNvSpPr/>
            <p:nvPr/>
          </p:nvSpPr>
          <p:spPr bwMode="auto">
            <a:xfrm>
              <a:off x="8405332" y="3492128"/>
              <a:ext cx="918443" cy="273132"/>
            </a:xfrm>
            <a:custGeom>
              <a:avLst/>
              <a:gdLst>
                <a:gd name="T0" fmla="*/ 914 w 918"/>
                <a:gd name="T1" fmla="*/ 273 h 273"/>
                <a:gd name="T2" fmla="*/ 0 w 918"/>
                <a:gd name="T3" fmla="*/ 17 h 273"/>
                <a:gd name="T4" fmla="*/ 4 w 918"/>
                <a:gd name="T5" fmla="*/ 0 h 273"/>
                <a:gd name="T6" fmla="*/ 918 w 918"/>
                <a:gd name="T7" fmla="*/ 256 h 273"/>
                <a:gd name="T8" fmla="*/ 914 w 918"/>
                <a:gd name="T9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8" h="273">
                  <a:moveTo>
                    <a:pt x="914" y="273"/>
                  </a:moveTo>
                  <a:lnTo>
                    <a:pt x="0" y="17"/>
                  </a:lnTo>
                  <a:lnTo>
                    <a:pt x="4" y="0"/>
                  </a:lnTo>
                  <a:lnTo>
                    <a:pt x="918" y="256"/>
                  </a:lnTo>
                  <a:lnTo>
                    <a:pt x="914" y="27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86" name="Freeform 1463"/>
            <p:cNvSpPr/>
            <p:nvPr/>
          </p:nvSpPr>
          <p:spPr bwMode="auto">
            <a:xfrm>
              <a:off x="8396327" y="3522142"/>
              <a:ext cx="943456" cy="279135"/>
            </a:xfrm>
            <a:custGeom>
              <a:avLst/>
              <a:gdLst>
                <a:gd name="T0" fmla="*/ 937 w 943"/>
                <a:gd name="T1" fmla="*/ 279 h 279"/>
                <a:gd name="T2" fmla="*/ 0 w 943"/>
                <a:gd name="T3" fmla="*/ 16 h 279"/>
                <a:gd name="T4" fmla="*/ 5 w 943"/>
                <a:gd name="T5" fmla="*/ 0 h 279"/>
                <a:gd name="T6" fmla="*/ 943 w 943"/>
                <a:gd name="T7" fmla="*/ 263 h 279"/>
                <a:gd name="T8" fmla="*/ 937 w 943"/>
                <a:gd name="T9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3" h="279">
                  <a:moveTo>
                    <a:pt x="937" y="279"/>
                  </a:moveTo>
                  <a:lnTo>
                    <a:pt x="0" y="16"/>
                  </a:lnTo>
                  <a:lnTo>
                    <a:pt x="5" y="0"/>
                  </a:lnTo>
                  <a:lnTo>
                    <a:pt x="943" y="263"/>
                  </a:lnTo>
                  <a:lnTo>
                    <a:pt x="937" y="279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87" name="Freeform 1464"/>
            <p:cNvSpPr/>
            <p:nvPr/>
          </p:nvSpPr>
          <p:spPr bwMode="auto">
            <a:xfrm>
              <a:off x="8396327" y="3522142"/>
              <a:ext cx="943456" cy="279135"/>
            </a:xfrm>
            <a:custGeom>
              <a:avLst/>
              <a:gdLst>
                <a:gd name="T0" fmla="*/ 937 w 943"/>
                <a:gd name="T1" fmla="*/ 279 h 279"/>
                <a:gd name="T2" fmla="*/ 0 w 943"/>
                <a:gd name="T3" fmla="*/ 16 h 279"/>
                <a:gd name="T4" fmla="*/ 5 w 943"/>
                <a:gd name="T5" fmla="*/ 0 h 279"/>
                <a:gd name="T6" fmla="*/ 943 w 943"/>
                <a:gd name="T7" fmla="*/ 263 h 279"/>
                <a:gd name="T8" fmla="*/ 937 w 943"/>
                <a:gd name="T9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3" h="279">
                  <a:moveTo>
                    <a:pt x="937" y="279"/>
                  </a:moveTo>
                  <a:lnTo>
                    <a:pt x="0" y="16"/>
                  </a:lnTo>
                  <a:lnTo>
                    <a:pt x="5" y="0"/>
                  </a:lnTo>
                  <a:lnTo>
                    <a:pt x="943" y="263"/>
                  </a:lnTo>
                  <a:lnTo>
                    <a:pt x="937" y="2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88" name="Freeform 1465"/>
            <p:cNvSpPr/>
            <p:nvPr/>
          </p:nvSpPr>
          <p:spPr bwMode="auto">
            <a:xfrm>
              <a:off x="8388323" y="3552157"/>
              <a:ext cx="941455" cy="278134"/>
            </a:xfrm>
            <a:custGeom>
              <a:avLst/>
              <a:gdLst>
                <a:gd name="T0" fmla="*/ 938 w 941"/>
                <a:gd name="T1" fmla="*/ 278 h 278"/>
                <a:gd name="T2" fmla="*/ 0 w 941"/>
                <a:gd name="T3" fmla="*/ 16 h 278"/>
                <a:gd name="T4" fmla="*/ 5 w 941"/>
                <a:gd name="T5" fmla="*/ 0 h 278"/>
                <a:gd name="T6" fmla="*/ 941 w 941"/>
                <a:gd name="T7" fmla="*/ 262 h 278"/>
                <a:gd name="T8" fmla="*/ 938 w 941"/>
                <a:gd name="T9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1" h="278">
                  <a:moveTo>
                    <a:pt x="938" y="278"/>
                  </a:moveTo>
                  <a:lnTo>
                    <a:pt x="0" y="16"/>
                  </a:lnTo>
                  <a:lnTo>
                    <a:pt x="5" y="0"/>
                  </a:lnTo>
                  <a:lnTo>
                    <a:pt x="941" y="262"/>
                  </a:lnTo>
                  <a:lnTo>
                    <a:pt x="938" y="278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89" name="Freeform 1466"/>
            <p:cNvSpPr/>
            <p:nvPr/>
          </p:nvSpPr>
          <p:spPr bwMode="auto">
            <a:xfrm>
              <a:off x="8388323" y="3552157"/>
              <a:ext cx="941455" cy="278134"/>
            </a:xfrm>
            <a:custGeom>
              <a:avLst/>
              <a:gdLst>
                <a:gd name="T0" fmla="*/ 938 w 941"/>
                <a:gd name="T1" fmla="*/ 278 h 278"/>
                <a:gd name="T2" fmla="*/ 0 w 941"/>
                <a:gd name="T3" fmla="*/ 16 h 278"/>
                <a:gd name="T4" fmla="*/ 5 w 941"/>
                <a:gd name="T5" fmla="*/ 0 h 278"/>
                <a:gd name="T6" fmla="*/ 941 w 941"/>
                <a:gd name="T7" fmla="*/ 262 h 278"/>
                <a:gd name="T8" fmla="*/ 938 w 941"/>
                <a:gd name="T9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1" h="278">
                  <a:moveTo>
                    <a:pt x="938" y="278"/>
                  </a:moveTo>
                  <a:lnTo>
                    <a:pt x="0" y="16"/>
                  </a:lnTo>
                  <a:lnTo>
                    <a:pt x="5" y="0"/>
                  </a:lnTo>
                  <a:lnTo>
                    <a:pt x="941" y="262"/>
                  </a:lnTo>
                  <a:lnTo>
                    <a:pt x="938" y="2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90" name="Freeform 1467"/>
            <p:cNvSpPr/>
            <p:nvPr/>
          </p:nvSpPr>
          <p:spPr bwMode="auto">
            <a:xfrm>
              <a:off x="8380319" y="3581171"/>
              <a:ext cx="396191" cy="126061"/>
            </a:xfrm>
            <a:custGeom>
              <a:avLst/>
              <a:gdLst>
                <a:gd name="T0" fmla="*/ 391 w 396"/>
                <a:gd name="T1" fmla="*/ 126 h 126"/>
                <a:gd name="T2" fmla="*/ 0 w 396"/>
                <a:gd name="T3" fmla="*/ 16 h 126"/>
                <a:gd name="T4" fmla="*/ 4 w 396"/>
                <a:gd name="T5" fmla="*/ 0 h 126"/>
                <a:gd name="T6" fmla="*/ 396 w 396"/>
                <a:gd name="T7" fmla="*/ 110 h 126"/>
                <a:gd name="T8" fmla="*/ 391 w 396"/>
                <a:gd name="T9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126">
                  <a:moveTo>
                    <a:pt x="391" y="126"/>
                  </a:moveTo>
                  <a:lnTo>
                    <a:pt x="0" y="16"/>
                  </a:lnTo>
                  <a:lnTo>
                    <a:pt x="4" y="0"/>
                  </a:lnTo>
                  <a:lnTo>
                    <a:pt x="396" y="110"/>
                  </a:lnTo>
                  <a:lnTo>
                    <a:pt x="391" y="126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91" name="Freeform 1468"/>
            <p:cNvSpPr/>
            <p:nvPr/>
          </p:nvSpPr>
          <p:spPr bwMode="auto">
            <a:xfrm>
              <a:off x="8380319" y="3581171"/>
              <a:ext cx="396191" cy="126061"/>
            </a:xfrm>
            <a:custGeom>
              <a:avLst/>
              <a:gdLst>
                <a:gd name="T0" fmla="*/ 391 w 396"/>
                <a:gd name="T1" fmla="*/ 126 h 126"/>
                <a:gd name="T2" fmla="*/ 0 w 396"/>
                <a:gd name="T3" fmla="*/ 16 h 126"/>
                <a:gd name="T4" fmla="*/ 4 w 396"/>
                <a:gd name="T5" fmla="*/ 0 h 126"/>
                <a:gd name="T6" fmla="*/ 396 w 396"/>
                <a:gd name="T7" fmla="*/ 110 h 126"/>
                <a:gd name="T8" fmla="*/ 391 w 396"/>
                <a:gd name="T9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126">
                  <a:moveTo>
                    <a:pt x="391" y="126"/>
                  </a:moveTo>
                  <a:lnTo>
                    <a:pt x="0" y="16"/>
                  </a:lnTo>
                  <a:lnTo>
                    <a:pt x="4" y="0"/>
                  </a:lnTo>
                  <a:lnTo>
                    <a:pt x="396" y="110"/>
                  </a:lnTo>
                  <a:lnTo>
                    <a:pt x="391" y="1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92" name="Freeform 1469"/>
            <p:cNvSpPr/>
            <p:nvPr/>
          </p:nvSpPr>
          <p:spPr bwMode="auto">
            <a:xfrm>
              <a:off x="8416337" y="3432099"/>
              <a:ext cx="445215" cy="149072"/>
            </a:xfrm>
            <a:custGeom>
              <a:avLst/>
              <a:gdLst>
                <a:gd name="T0" fmla="*/ 438 w 445"/>
                <a:gd name="T1" fmla="*/ 149 h 149"/>
                <a:gd name="T2" fmla="*/ 0 w 445"/>
                <a:gd name="T3" fmla="*/ 26 h 149"/>
                <a:gd name="T4" fmla="*/ 8 w 445"/>
                <a:gd name="T5" fmla="*/ 0 h 149"/>
                <a:gd name="T6" fmla="*/ 445 w 445"/>
                <a:gd name="T7" fmla="*/ 123 h 149"/>
                <a:gd name="T8" fmla="*/ 438 w 445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5" h="149">
                  <a:moveTo>
                    <a:pt x="438" y="149"/>
                  </a:moveTo>
                  <a:lnTo>
                    <a:pt x="0" y="26"/>
                  </a:lnTo>
                  <a:lnTo>
                    <a:pt x="8" y="0"/>
                  </a:lnTo>
                  <a:lnTo>
                    <a:pt x="445" y="123"/>
                  </a:lnTo>
                  <a:lnTo>
                    <a:pt x="438" y="149"/>
                  </a:lnTo>
                  <a:close/>
                </a:path>
              </a:pathLst>
            </a:custGeom>
            <a:solidFill>
              <a:srgbClr val="838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93" name="Freeform 1470"/>
            <p:cNvSpPr/>
            <p:nvPr/>
          </p:nvSpPr>
          <p:spPr bwMode="auto">
            <a:xfrm>
              <a:off x="8416337" y="3432099"/>
              <a:ext cx="445215" cy="149072"/>
            </a:xfrm>
            <a:custGeom>
              <a:avLst/>
              <a:gdLst>
                <a:gd name="T0" fmla="*/ 438 w 445"/>
                <a:gd name="T1" fmla="*/ 149 h 149"/>
                <a:gd name="T2" fmla="*/ 0 w 445"/>
                <a:gd name="T3" fmla="*/ 26 h 149"/>
                <a:gd name="T4" fmla="*/ 8 w 445"/>
                <a:gd name="T5" fmla="*/ 0 h 149"/>
                <a:gd name="T6" fmla="*/ 445 w 445"/>
                <a:gd name="T7" fmla="*/ 123 h 149"/>
                <a:gd name="T8" fmla="*/ 438 w 445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5" h="149">
                  <a:moveTo>
                    <a:pt x="438" y="149"/>
                  </a:moveTo>
                  <a:lnTo>
                    <a:pt x="0" y="26"/>
                  </a:lnTo>
                  <a:lnTo>
                    <a:pt x="8" y="0"/>
                  </a:lnTo>
                  <a:lnTo>
                    <a:pt x="445" y="123"/>
                  </a:lnTo>
                  <a:lnTo>
                    <a:pt x="438" y="1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94" name="Freeform 1471"/>
            <p:cNvSpPr/>
            <p:nvPr/>
          </p:nvSpPr>
          <p:spPr bwMode="auto">
            <a:xfrm>
              <a:off x="8353307" y="3662210"/>
              <a:ext cx="308149" cy="111054"/>
            </a:xfrm>
            <a:custGeom>
              <a:avLst/>
              <a:gdLst>
                <a:gd name="T0" fmla="*/ 300 w 308"/>
                <a:gd name="T1" fmla="*/ 111 h 111"/>
                <a:gd name="T2" fmla="*/ 0 w 308"/>
                <a:gd name="T3" fmla="*/ 26 h 111"/>
                <a:gd name="T4" fmla="*/ 6 w 308"/>
                <a:gd name="T5" fmla="*/ 0 h 111"/>
                <a:gd name="T6" fmla="*/ 308 w 308"/>
                <a:gd name="T7" fmla="*/ 85 h 111"/>
                <a:gd name="T8" fmla="*/ 300 w 308"/>
                <a:gd name="T9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111">
                  <a:moveTo>
                    <a:pt x="300" y="111"/>
                  </a:moveTo>
                  <a:lnTo>
                    <a:pt x="0" y="26"/>
                  </a:lnTo>
                  <a:lnTo>
                    <a:pt x="6" y="0"/>
                  </a:lnTo>
                  <a:lnTo>
                    <a:pt x="308" y="85"/>
                  </a:lnTo>
                  <a:lnTo>
                    <a:pt x="300" y="111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95" name="Freeform 1472"/>
            <p:cNvSpPr/>
            <p:nvPr/>
          </p:nvSpPr>
          <p:spPr bwMode="auto">
            <a:xfrm>
              <a:off x="8337299" y="3717237"/>
              <a:ext cx="308149" cy="110053"/>
            </a:xfrm>
            <a:custGeom>
              <a:avLst/>
              <a:gdLst>
                <a:gd name="T0" fmla="*/ 300 w 308"/>
                <a:gd name="T1" fmla="*/ 110 h 110"/>
                <a:gd name="T2" fmla="*/ 0 w 308"/>
                <a:gd name="T3" fmla="*/ 26 h 110"/>
                <a:gd name="T4" fmla="*/ 8 w 308"/>
                <a:gd name="T5" fmla="*/ 0 h 110"/>
                <a:gd name="T6" fmla="*/ 308 w 308"/>
                <a:gd name="T7" fmla="*/ 83 h 110"/>
                <a:gd name="T8" fmla="*/ 300 w 30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110">
                  <a:moveTo>
                    <a:pt x="300" y="110"/>
                  </a:moveTo>
                  <a:lnTo>
                    <a:pt x="0" y="26"/>
                  </a:lnTo>
                  <a:lnTo>
                    <a:pt x="8" y="0"/>
                  </a:lnTo>
                  <a:lnTo>
                    <a:pt x="308" y="83"/>
                  </a:lnTo>
                  <a:lnTo>
                    <a:pt x="300" y="110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96" name="Freeform 1473"/>
            <p:cNvSpPr/>
            <p:nvPr/>
          </p:nvSpPr>
          <p:spPr bwMode="auto">
            <a:xfrm>
              <a:off x="8321291" y="3770262"/>
              <a:ext cx="308149" cy="111054"/>
            </a:xfrm>
            <a:custGeom>
              <a:avLst/>
              <a:gdLst>
                <a:gd name="T0" fmla="*/ 302 w 308"/>
                <a:gd name="T1" fmla="*/ 111 h 111"/>
                <a:gd name="T2" fmla="*/ 0 w 308"/>
                <a:gd name="T3" fmla="*/ 28 h 111"/>
                <a:gd name="T4" fmla="*/ 8 w 308"/>
                <a:gd name="T5" fmla="*/ 0 h 111"/>
                <a:gd name="T6" fmla="*/ 308 w 308"/>
                <a:gd name="T7" fmla="*/ 85 h 111"/>
                <a:gd name="T8" fmla="*/ 302 w 308"/>
                <a:gd name="T9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111">
                  <a:moveTo>
                    <a:pt x="302" y="111"/>
                  </a:moveTo>
                  <a:lnTo>
                    <a:pt x="0" y="28"/>
                  </a:lnTo>
                  <a:lnTo>
                    <a:pt x="8" y="0"/>
                  </a:lnTo>
                  <a:lnTo>
                    <a:pt x="308" y="85"/>
                  </a:lnTo>
                  <a:lnTo>
                    <a:pt x="302" y="111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97" name="Freeform 1474"/>
            <p:cNvSpPr/>
            <p:nvPr/>
          </p:nvSpPr>
          <p:spPr bwMode="auto">
            <a:xfrm>
              <a:off x="8353307" y="3662210"/>
              <a:ext cx="184089" cy="76037"/>
            </a:xfrm>
            <a:custGeom>
              <a:avLst/>
              <a:gdLst>
                <a:gd name="T0" fmla="*/ 176 w 184"/>
                <a:gd name="T1" fmla="*/ 76 h 76"/>
                <a:gd name="T2" fmla="*/ 0 w 184"/>
                <a:gd name="T3" fmla="*/ 26 h 76"/>
                <a:gd name="T4" fmla="*/ 6 w 184"/>
                <a:gd name="T5" fmla="*/ 0 h 76"/>
                <a:gd name="T6" fmla="*/ 184 w 184"/>
                <a:gd name="T7" fmla="*/ 50 h 76"/>
                <a:gd name="T8" fmla="*/ 176 w 184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76">
                  <a:moveTo>
                    <a:pt x="176" y="76"/>
                  </a:moveTo>
                  <a:lnTo>
                    <a:pt x="0" y="26"/>
                  </a:lnTo>
                  <a:lnTo>
                    <a:pt x="6" y="0"/>
                  </a:lnTo>
                  <a:lnTo>
                    <a:pt x="184" y="50"/>
                  </a:lnTo>
                  <a:lnTo>
                    <a:pt x="176" y="76"/>
                  </a:lnTo>
                  <a:close/>
                </a:path>
              </a:pathLst>
            </a:custGeom>
            <a:solidFill>
              <a:srgbClr val="1AB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98" name="Freeform 1475"/>
            <p:cNvSpPr/>
            <p:nvPr/>
          </p:nvSpPr>
          <p:spPr bwMode="auto">
            <a:xfrm>
              <a:off x="8337299" y="3717237"/>
              <a:ext cx="281136" cy="103050"/>
            </a:xfrm>
            <a:custGeom>
              <a:avLst/>
              <a:gdLst>
                <a:gd name="T0" fmla="*/ 273 w 281"/>
                <a:gd name="T1" fmla="*/ 103 h 103"/>
                <a:gd name="T2" fmla="*/ 0 w 281"/>
                <a:gd name="T3" fmla="*/ 26 h 103"/>
                <a:gd name="T4" fmla="*/ 8 w 281"/>
                <a:gd name="T5" fmla="*/ 0 h 103"/>
                <a:gd name="T6" fmla="*/ 281 w 281"/>
                <a:gd name="T7" fmla="*/ 75 h 103"/>
                <a:gd name="T8" fmla="*/ 273 w 281"/>
                <a:gd name="T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03">
                  <a:moveTo>
                    <a:pt x="273" y="103"/>
                  </a:moveTo>
                  <a:lnTo>
                    <a:pt x="0" y="26"/>
                  </a:lnTo>
                  <a:lnTo>
                    <a:pt x="8" y="0"/>
                  </a:lnTo>
                  <a:lnTo>
                    <a:pt x="281" y="75"/>
                  </a:lnTo>
                  <a:lnTo>
                    <a:pt x="273" y="103"/>
                  </a:lnTo>
                  <a:close/>
                </a:path>
              </a:pathLst>
            </a:custGeom>
            <a:solidFill>
              <a:srgbClr val="F37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99" name="Freeform 1477"/>
            <p:cNvSpPr/>
            <p:nvPr/>
          </p:nvSpPr>
          <p:spPr bwMode="auto">
            <a:xfrm>
              <a:off x="8321291" y="3770262"/>
              <a:ext cx="102049" cy="54026"/>
            </a:xfrm>
            <a:custGeom>
              <a:avLst/>
              <a:gdLst>
                <a:gd name="T0" fmla="*/ 94 w 102"/>
                <a:gd name="T1" fmla="*/ 54 h 54"/>
                <a:gd name="T2" fmla="*/ 0 w 102"/>
                <a:gd name="T3" fmla="*/ 28 h 54"/>
                <a:gd name="T4" fmla="*/ 8 w 102"/>
                <a:gd name="T5" fmla="*/ 0 h 54"/>
                <a:gd name="T6" fmla="*/ 102 w 102"/>
                <a:gd name="T7" fmla="*/ 28 h 54"/>
                <a:gd name="T8" fmla="*/ 94 w 102"/>
                <a:gd name="T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54">
                  <a:moveTo>
                    <a:pt x="94" y="54"/>
                  </a:moveTo>
                  <a:lnTo>
                    <a:pt x="0" y="28"/>
                  </a:lnTo>
                  <a:lnTo>
                    <a:pt x="8" y="0"/>
                  </a:lnTo>
                  <a:lnTo>
                    <a:pt x="102" y="28"/>
                  </a:lnTo>
                  <a:lnTo>
                    <a:pt x="94" y="54"/>
                  </a:lnTo>
                  <a:close/>
                </a:path>
              </a:pathLst>
            </a:custGeom>
            <a:solidFill>
              <a:srgbClr val="383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00" name="Freeform 1478"/>
            <p:cNvSpPr/>
            <p:nvPr/>
          </p:nvSpPr>
          <p:spPr bwMode="auto">
            <a:xfrm>
              <a:off x="8553403" y="3130953"/>
              <a:ext cx="84041" cy="39019"/>
            </a:xfrm>
            <a:custGeom>
              <a:avLst/>
              <a:gdLst>
                <a:gd name="T0" fmla="*/ 80 w 84"/>
                <a:gd name="T1" fmla="*/ 39 h 39"/>
                <a:gd name="T2" fmla="*/ 0 w 84"/>
                <a:gd name="T3" fmla="*/ 17 h 39"/>
                <a:gd name="T4" fmla="*/ 4 w 84"/>
                <a:gd name="T5" fmla="*/ 0 h 39"/>
                <a:gd name="T6" fmla="*/ 84 w 84"/>
                <a:gd name="T7" fmla="*/ 22 h 39"/>
                <a:gd name="T8" fmla="*/ 80 w 84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9">
                  <a:moveTo>
                    <a:pt x="80" y="39"/>
                  </a:moveTo>
                  <a:lnTo>
                    <a:pt x="0" y="17"/>
                  </a:lnTo>
                  <a:lnTo>
                    <a:pt x="4" y="0"/>
                  </a:lnTo>
                  <a:lnTo>
                    <a:pt x="84" y="22"/>
                  </a:lnTo>
                  <a:lnTo>
                    <a:pt x="80" y="39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01" name="Freeform 1479"/>
            <p:cNvSpPr/>
            <p:nvPr/>
          </p:nvSpPr>
          <p:spPr bwMode="auto">
            <a:xfrm>
              <a:off x="8553403" y="3130953"/>
              <a:ext cx="84041" cy="39019"/>
            </a:xfrm>
            <a:custGeom>
              <a:avLst/>
              <a:gdLst>
                <a:gd name="T0" fmla="*/ 80 w 84"/>
                <a:gd name="T1" fmla="*/ 39 h 39"/>
                <a:gd name="T2" fmla="*/ 0 w 84"/>
                <a:gd name="T3" fmla="*/ 17 h 39"/>
                <a:gd name="T4" fmla="*/ 4 w 84"/>
                <a:gd name="T5" fmla="*/ 0 h 39"/>
                <a:gd name="T6" fmla="*/ 84 w 84"/>
                <a:gd name="T7" fmla="*/ 22 h 39"/>
                <a:gd name="T8" fmla="*/ 80 w 84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9">
                  <a:moveTo>
                    <a:pt x="80" y="39"/>
                  </a:moveTo>
                  <a:lnTo>
                    <a:pt x="0" y="17"/>
                  </a:lnTo>
                  <a:lnTo>
                    <a:pt x="4" y="0"/>
                  </a:lnTo>
                  <a:lnTo>
                    <a:pt x="84" y="22"/>
                  </a:lnTo>
                  <a:lnTo>
                    <a:pt x="80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02" name="Freeform 1480"/>
            <p:cNvSpPr/>
            <p:nvPr/>
          </p:nvSpPr>
          <p:spPr bwMode="auto">
            <a:xfrm>
              <a:off x="8710479" y="3174974"/>
              <a:ext cx="84041" cy="39019"/>
            </a:xfrm>
            <a:custGeom>
              <a:avLst/>
              <a:gdLst>
                <a:gd name="T0" fmla="*/ 80 w 84"/>
                <a:gd name="T1" fmla="*/ 39 h 39"/>
                <a:gd name="T2" fmla="*/ 0 w 84"/>
                <a:gd name="T3" fmla="*/ 16 h 39"/>
                <a:gd name="T4" fmla="*/ 4 w 84"/>
                <a:gd name="T5" fmla="*/ 0 h 39"/>
                <a:gd name="T6" fmla="*/ 84 w 84"/>
                <a:gd name="T7" fmla="*/ 22 h 39"/>
                <a:gd name="T8" fmla="*/ 80 w 84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9">
                  <a:moveTo>
                    <a:pt x="80" y="39"/>
                  </a:moveTo>
                  <a:lnTo>
                    <a:pt x="0" y="16"/>
                  </a:lnTo>
                  <a:lnTo>
                    <a:pt x="4" y="0"/>
                  </a:lnTo>
                  <a:lnTo>
                    <a:pt x="84" y="22"/>
                  </a:lnTo>
                  <a:lnTo>
                    <a:pt x="80" y="39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03" name="Freeform 1481"/>
            <p:cNvSpPr/>
            <p:nvPr/>
          </p:nvSpPr>
          <p:spPr bwMode="auto">
            <a:xfrm>
              <a:off x="8710479" y="3174974"/>
              <a:ext cx="84041" cy="39019"/>
            </a:xfrm>
            <a:custGeom>
              <a:avLst/>
              <a:gdLst>
                <a:gd name="T0" fmla="*/ 80 w 84"/>
                <a:gd name="T1" fmla="*/ 39 h 39"/>
                <a:gd name="T2" fmla="*/ 0 w 84"/>
                <a:gd name="T3" fmla="*/ 16 h 39"/>
                <a:gd name="T4" fmla="*/ 4 w 84"/>
                <a:gd name="T5" fmla="*/ 0 h 39"/>
                <a:gd name="T6" fmla="*/ 84 w 84"/>
                <a:gd name="T7" fmla="*/ 22 h 39"/>
                <a:gd name="T8" fmla="*/ 80 w 84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9">
                  <a:moveTo>
                    <a:pt x="80" y="39"/>
                  </a:moveTo>
                  <a:lnTo>
                    <a:pt x="0" y="16"/>
                  </a:lnTo>
                  <a:lnTo>
                    <a:pt x="4" y="0"/>
                  </a:lnTo>
                  <a:lnTo>
                    <a:pt x="84" y="22"/>
                  </a:lnTo>
                  <a:lnTo>
                    <a:pt x="80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04" name="Freeform 1482"/>
            <p:cNvSpPr/>
            <p:nvPr/>
          </p:nvSpPr>
          <p:spPr bwMode="auto">
            <a:xfrm>
              <a:off x="8880561" y="3222998"/>
              <a:ext cx="86042" cy="39019"/>
            </a:xfrm>
            <a:custGeom>
              <a:avLst/>
              <a:gdLst>
                <a:gd name="T0" fmla="*/ 81 w 86"/>
                <a:gd name="T1" fmla="*/ 39 h 39"/>
                <a:gd name="T2" fmla="*/ 0 w 86"/>
                <a:gd name="T3" fmla="*/ 16 h 39"/>
                <a:gd name="T4" fmla="*/ 5 w 86"/>
                <a:gd name="T5" fmla="*/ 0 h 39"/>
                <a:gd name="T6" fmla="*/ 86 w 86"/>
                <a:gd name="T7" fmla="*/ 22 h 39"/>
                <a:gd name="T8" fmla="*/ 81 w 86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9">
                  <a:moveTo>
                    <a:pt x="81" y="39"/>
                  </a:moveTo>
                  <a:lnTo>
                    <a:pt x="0" y="16"/>
                  </a:lnTo>
                  <a:lnTo>
                    <a:pt x="5" y="0"/>
                  </a:lnTo>
                  <a:lnTo>
                    <a:pt x="86" y="22"/>
                  </a:lnTo>
                  <a:lnTo>
                    <a:pt x="81" y="39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05" name="Freeform 1483"/>
            <p:cNvSpPr/>
            <p:nvPr/>
          </p:nvSpPr>
          <p:spPr bwMode="auto">
            <a:xfrm>
              <a:off x="8880561" y="3222998"/>
              <a:ext cx="86042" cy="39019"/>
            </a:xfrm>
            <a:custGeom>
              <a:avLst/>
              <a:gdLst>
                <a:gd name="T0" fmla="*/ 81 w 86"/>
                <a:gd name="T1" fmla="*/ 39 h 39"/>
                <a:gd name="T2" fmla="*/ 0 w 86"/>
                <a:gd name="T3" fmla="*/ 16 h 39"/>
                <a:gd name="T4" fmla="*/ 5 w 86"/>
                <a:gd name="T5" fmla="*/ 0 h 39"/>
                <a:gd name="T6" fmla="*/ 86 w 86"/>
                <a:gd name="T7" fmla="*/ 22 h 39"/>
                <a:gd name="T8" fmla="*/ 81 w 86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9">
                  <a:moveTo>
                    <a:pt x="81" y="39"/>
                  </a:moveTo>
                  <a:lnTo>
                    <a:pt x="0" y="16"/>
                  </a:lnTo>
                  <a:lnTo>
                    <a:pt x="5" y="0"/>
                  </a:lnTo>
                  <a:lnTo>
                    <a:pt x="86" y="22"/>
                  </a:lnTo>
                  <a:lnTo>
                    <a:pt x="81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06" name="Freeform 1484"/>
            <p:cNvSpPr/>
            <p:nvPr/>
          </p:nvSpPr>
          <p:spPr bwMode="auto">
            <a:xfrm>
              <a:off x="9345785" y="3353060"/>
              <a:ext cx="86042" cy="39019"/>
            </a:xfrm>
            <a:custGeom>
              <a:avLst/>
              <a:gdLst>
                <a:gd name="T0" fmla="*/ 81 w 86"/>
                <a:gd name="T1" fmla="*/ 39 h 39"/>
                <a:gd name="T2" fmla="*/ 0 w 86"/>
                <a:gd name="T3" fmla="*/ 17 h 39"/>
                <a:gd name="T4" fmla="*/ 5 w 86"/>
                <a:gd name="T5" fmla="*/ 0 h 39"/>
                <a:gd name="T6" fmla="*/ 86 w 86"/>
                <a:gd name="T7" fmla="*/ 22 h 39"/>
                <a:gd name="T8" fmla="*/ 81 w 86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9">
                  <a:moveTo>
                    <a:pt x="81" y="39"/>
                  </a:moveTo>
                  <a:lnTo>
                    <a:pt x="0" y="17"/>
                  </a:lnTo>
                  <a:lnTo>
                    <a:pt x="5" y="0"/>
                  </a:lnTo>
                  <a:lnTo>
                    <a:pt x="86" y="22"/>
                  </a:lnTo>
                  <a:lnTo>
                    <a:pt x="81" y="39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07" name="Freeform 1485"/>
            <p:cNvSpPr/>
            <p:nvPr/>
          </p:nvSpPr>
          <p:spPr bwMode="auto">
            <a:xfrm>
              <a:off x="9345785" y="3353060"/>
              <a:ext cx="86042" cy="39019"/>
            </a:xfrm>
            <a:custGeom>
              <a:avLst/>
              <a:gdLst>
                <a:gd name="T0" fmla="*/ 81 w 86"/>
                <a:gd name="T1" fmla="*/ 39 h 39"/>
                <a:gd name="T2" fmla="*/ 0 w 86"/>
                <a:gd name="T3" fmla="*/ 17 h 39"/>
                <a:gd name="T4" fmla="*/ 5 w 86"/>
                <a:gd name="T5" fmla="*/ 0 h 39"/>
                <a:gd name="T6" fmla="*/ 86 w 86"/>
                <a:gd name="T7" fmla="*/ 22 h 39"/>
                <a:gd name="T8" fmla="*/ 81 w 86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9">
                  <a:moveTo>
                    <a:pt x="81" y="39"/>
                  </a:moveTo>
                  <a:lnTo>
                    <a:pt x="0" y="17"/>
                  </a:lnTo>
                  <a:lnTo>
                    <a:pt x="5" y="0"/>
                  </a:lnTo>
                  <a:lnTo>
                    <a:pt x="86" y="22"/>
                  </a:lnTo>
                  <a:lnTo>
                    <a:pt x="81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08" name="Freeform 1486"/>
            <p:cNvSpPr/>
            <p:nvPr/>
          </p:nvSpPr>
          <p:spPr bwMode="auto">
            <a:xfrm>
              <a:off x="8687468" y="3755254"/>
              <a:ext cx="611295" cy="187091"/>
            </a:xfrm>
            <a:custGeom>
              <a:avLst/>
              <a:gdLst>
                <a:gd name="T0" fmla="*/ 607 w 611"/>
                <a:gd name="T1" fmla="*/ 187 h 187"/>
                <a:gd name="T2" fmla="*/ 0 w 611"/>
                <a:gd name="T3" fmla="*/ 17 h 187"/>
                <a:gd name="T4" fmla="*/ 3 w 611"/>
                <a:gd name="T5" fmla="*/ 0 h 187"/>
                <a:gd name="T6" fmla="*/ 611 w 611"/>
                <a:gd name="T7" fmla="*/ 170 h 187"/>
                <a:gd name="T8" fmla="*/ 607 w 611"/>
                <a:gd name="T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187">
                  <a:moveTo>
                    <a:pt x="607" y="187"/>
                  </a:moveTo>
                  <a:lnTo>
                    <a:pt x="0" y="17"/>
                  </a:lnTo>
                  <a:lnTo>
                    <a:pt x="3" y="0"/>
                  </a:lnTo>
                  <a:lnTo>
                    <a:pt x="611" y="170"/>
                  </a:lnTo>
                  <a:lnTo>
                    <a:pt x="607" y="187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09" name="Freeform 1487"/>
            <p:cNvSpPr/>
            <p:nvPr/>
          </p:nvSpPr>
          <p:spPr bwMode="auto">
            <a:xfrm>
              <a:off x="8687468" y="3755254"/>
              <a:ext cx="611295" cy="187091"/>
            </a:xfrm>
            <a:custGeom>
              <a:avLst/>
              <a:gdLst>
                <a:gd name="T0" fmla="*/ 607 w 611"/>
                <a:gd name="T1" fmla="*/ 187 h 187"/>
                <a:gd name="T2" fmla="*/ 0 w 611"/>
                <a:gd name="T3" fmla="*/ 17 h 187"/>
                <a:gd name="T4" fmla="*/ 3 w 611"/>
                <a:gd name="T5" fmla="*/ 0 h 187"/>
                <a:gd name="T6" fmla="*/ 611 w 611"/>
                <a:gd name="T7" fmla="*/ 170 h 187"/>
                <a:gd name="T8" fmla="*/ 607 w 611"/>
                <a:gd name="T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187">
                  <a:moveTo>
                    <a:pt x="607" y="187"/>
                  </a:moveTo>
                  <a:lnTo>
                    <a:pt x="0" y="17"/>
                  </a:lnTo>
                  <a:lnTo>
                    <a:pt x="3" y="0"/>
                  </a:lnTo>
                  <a:lnTo>
                    <a:pt x="611" y="170"/>
                  </a:lnTo>
                  <a:lnTo>
                    <a:pt x="607" y="1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10" name="Freeform 1488"/>
            <p:cNvSpPr/>
            <p:nvPr/>
          </p:nvSpPr>
          <p:spPr bwMode="auto">
            <a:xfrm>
              <a:off x="8677463" y="3785269"/>
              <a:ext cx="593287" cy="180087"/>
            </a:xfrm>
            <a:custGeom>
              <a:avLst/>
              <a:gdLst>
                <a:gd name="T0" fmla="*/ 588 w 593"/>
                <a:gd name="T1" fmla="*/ 180 h 180"/>
                <a:gd name="T2" fmla="*/ 0 w 593"/>
                <a:gd name="T3" fmla="*/ 16 h 180"/>
                <a:gd name="T4" fmla="*/ 6 w 593"/>
                <a:gd name="T5" fmla="*/ 0 h 180"/>
                <a:gd name="T6" fmla="*/ 593 w 593"/>
                <a:gd name="T7" fmla="*/ 165 h 180"/>
                <a:gd name="T8" fmla="*/ 588 w 593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3" h="180">
                  <a:moveTo>
                    <a:pt x="588" y="180"/>
                  </a:moveTo>
                  <a:lnTo>
                    <a:pt x="0" y="16"/>
                  </a:lnTo>
                  <a:lnTo>
                    <a:pt x="6" y="0"/>
                  </a:lnTo>
                  <a:lnTo>
                    <a:pt x="593" y="165"/>
                  </a:lnTo>
                  <a:lnTo>
                    <a:pt x="588" y="180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11" name="Freeform 1489"/>
            <p:cNvSpPr/>
            <p:nvPr/>
          </p:nvSpPr>
          <p:spPr bwMode="auto">
            <a:xfrm>
              <a:off x="8677463" y="3785269"/>
              <a:ext cx="593287" cy="180087"/>
            </a:xfrm>
            <a:custGeom>
              <a:avLst/>
              <a:gdLst>
                <a:gd name="T0" fmla="*/ 588 w 593"/>
                <a:gd name="T1" fmla="*/ 180 h 180"/>
                <a:gd name="T2" fmla="*/ 0 w 593"/>
                <a:gd name="T3" fmla="*/ 16 h 180"/>
                <a:gd name="T4" fmla="*/ 6 w 593"/>
                <a:gd name="T5" fmla="*/ 0 h 180"/>
                <a:gd name="T6" fmla="*/ 593 w 593"/>
                <a:gd name="T7" fmla="*/ 165 h 180"/>
                <a:gd name="T8" fmla="*/ 588 w 593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3" h="180">
                  <a:moveTo>
                    <a:pt x="588" y="180"/>
                  </a:moveTo>
                  <a:lnTo>
                    <a:pt x="0" y="16"/>
                  </a:lnTo>
                  <a:lnTo>
                    <a:pt x="6" y="0"/>
                  </a:lnTo>
                  <a:lnTo>
                    <a:pt x="593" y="165"/>
                  </a:lnTo>
                  <a:lnTo>
                    <a:pt x="588" y="1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12" name="Freeform 1490"/>
            <p:cNvSpPr/>
            <p:nvPr/>
          </p:nvSpPr>
          <p:spPr bwMode="auto">
            <a:xfrm>
              <a:off x="8670460" y="3814283"/>
              <a:ext cx="613296" cy="186090"/>
            </a:xfrm>
            <a:custGeom>
              <a:avLst/>
              <a:gdLst>
                <a:gd name="T0" fmla="*/ 608 w 613"/>
                <a:gd name="T1" fmla="*/ 186 h 186"/>
                <a:gd name="T2" fmla="*/ 0 w 613"/>
                <a:gd name="T3" fmla="*/ 16 h 186"/>
                <a:gd name="T4" fmla="*/ 5 w 613"/>
                <a:gd name="T5" fmla="*/ 0 h 186"/>
                <a:gd name="T6" fmla="*/ 613 w 613"/>
                <a:gd name="T7" fmla="*/ 171 h 186"/>
                <a:gd name="T8" fmla="*/ 608 w 613"/>
                <a:gd name="T9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186">
                  <a:moveTo>
                    <a:pt x="608" y="186"/>
                  </a:moveTo>
                  <a:lnTo>
                    <a:pt x="0" y="16"/>
                  </a:lnTo>
                  <a:lnTo>
                    <a:pt x="5" y="0"/>
                  </a:lnTo>
                  <a:lnTo>
                    <a:pt x="613" y="171"/>
                  </a:lnTo>
                  <a:lnTo>
                    <a:pt x="608" y="186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13" name="Freeform 1491"/>
            <p:cNvSpPr/>
            <p:nvPr/>
          </p:nvSpPr>
          <p:spPr bwMode="auto">
            <a:xfrm>
              <a:off x="8662456" y="3844298"/>
              <a:ext cx="595288" cy="181088"/>
            </a:xfrm>
            <a:custGeom>
              <a:avLst/>
              <a:gdLst>
                <a:gd name="T0" fmla="*/ 590 w 595"/>
                <a:gd name="T1" fmla="*/ 181 h 181"/>
                <a:gd name="T2" fmla="*/ 0 w 595"/>
                <a:gd name="T3" fmla="*/ 16 h 181"/>
                <a:gd name="T4" fmla="*/ 4 w 595"/>
                <a:gd name="T5" fmla="*/ 0 h 181"/>
                <a:gd name="T6" fmla="*/ 595 w 595"/>
                <a:gd name="T7" fmla="*/ 165 h 181"/>
                <a:gd name="T8" fmla="*/ 590 w 595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5" h="181">
                  <a:moveTo>
                    <a:pt x="590" y="181"/>
                  </a:moveTo>
                  <a:lnTo>
                    <a:pt x="0" y="16"/>
                  </a:lnTo>
                  <a:lnTo>
                    <a:pt x="4" y="0"/>
                  </a:lnTo>
                  <a:lnTo>
                    <a:pt x="595" y="165"/>
                  </a:lnTo>
                  <a:lnTo>
                    <a:pt x="590" y="18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14" name="Freeform 1492"/>
            <p:cNvSpPr/>
            <p:nvPr/>
          </p:nvSpPr>
          <p:spPr bwMode="auto">
            <a:xfrm>
              <a:off x="8653451" y="3874312"/>
              <a:ext cx="427206" cy="134065"/>
            </a:xfrm>
            <a:custGeom>
              <a:avLst/>
              <a:gdLst>
                <a:gd name="T0" fmla="*/ 423 w 427"/>
                <a:gd name="T1" fmla="*/ 134 h 134"/>
                <a:gd name="T2" fmla="*/ 0 w 427"/>
                <a:gd name="T3" fmla="*/ 16 h 134"/>
                <a:gd name="T4" fmla="*/ 5 w 427"/>
                <a:gd name="T5" fmla="*/ 0 h 134"/>
                <a:gd name="T6" fmla="*/ 427 w 427"/>
                <a:gd name="T7" fmla="*/ 119 h 134"/>
                <a:gd name="T8" fmla="*/ 423 w 427"/>
                <a:gd name="T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134">
                  <a:moveTo>
                    <a:pt x="423" y="134"/>
                  </a:moveTo>
                  <a:lnTo>
                    <a:pt x="0" y="16"/>
                  </a:lnTo>
                  <a:lnTo>
                    <a:pt x="5" y="0"/>
                  </a:lnTo>
                  <a:lnTo>
                    <a:pt x="427" y="119"/>
                  </a:lnTo>
                  <a:lnTo>
                    <a:pt x="423" y="134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15" name="Freeform 1493"/>
            <p:cNvSpPr/>
            <p:nvPr/>
          </p:nvSpPr>
          <p:spPr bwMode="auto">
            <a:xfrm>
              <a:off x="8505380" y="3110944"/>
              <a:ext cx="39019" cy="39019"/>
            </a:xfrm>
            <a:custGeom>
              <a:avLst/>
              <a:gdLst>
                <a:gd name="T0" fmla="*/ 30 w 39"/>
                <a:gd name="T1" fmla="*/ 39 h 39"/>
                <a:gd name="T2" fmla="*/ 0 w 39"/>
                <a:gd name="T3" fmla="*/ 30 h 39"/>
                <a:gd name="T4" fmla="*/ 7 w 39"/>
                <a:gd name="T5" fmla="*/ 0 h 39"/>
                <a:gd name="T6" fmla="*/ 39 w 39"/>
                <a:gd name="T7" fmla="*/ 8 h 39"/>
                <a:gd name="T8" fmla="*/ 30 w 3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0" y="39"/>
                  </a:moveTo>
                  <a:lnTo>
                    <a:pt x="0" y="30"/>
                  </a:lnTo>
                  <a:lnTo>
                    <a:pt x="7" y="0"/>
                  </a:lnTo>
                  <a:lnTo>
                    <a:pt x="39" y="8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F37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16" name="Freeform 1494"/>
            <p:cNvSpPr/>
            <p:nvPr/>
          </p:nvSpPr>
          <p:spPr bwMode="auto">
            <a:xfrm>
              <a:off x="8661455" y="3153965"/>
              <a:ext cx="40019" cy="41020"/>
            </a:xfrm>
            <a:custGeom>
              <a:avLst/>
              <a:gdLst>
                <a:gd name="T0" fmla="*/ 31 w 40"/>
                <a:gd name="T1" fmla="*/ 41 h 41"/>
                <a:gd name="T2" fmla="*/ 0 w 40"/>
                <a:gd name="T3" fmla="*/ 31 h 41"/>
                <a:gd name="T4" fmla="*/ 9 w 40"/>
                <a:gd name="T5" fmla="*/ 0 h 41"/>
                <a:gd name="T6" fmla="*/ 40 w 40"/>
                <a:gd name="T7" fmla="*/ 9 h 41"/>
                <a:gd name="T8" fmla="*/ 31 w 40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31" y="41"/>
                  </a:moveTo>
                  <a:lnTo>
                    <a:pt x="0" y="31"/>
                  </a:lnTo>
                  <a:lnTo>
                    <a:pt x="9" y="0"/>
                  </a:lnTo>
                  <a:lnTo>
                    <a:pt x="40" y="9"/>
                  </a:lnTo>
                  <a:lnTo>
                    <a:pt x="31" y="41"/>
                  </a:lnTo>
                  <a:close/>
                </a:path>
              </a:pathLst>
            </a:custGeom>
            <a:solidFill>
              <a:srgbClr val="383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17" name="Freeform 1495"/>
            <p:cNvSpPr/>
            <p:nvPr/>
          </p:nvSpPr>
          <p:spPr bwMode="auto">
            <a:xfrm>
              <a:off x="8661455" y="3153965"/>
              <a:ext cx="40019" cy="41020"/>
            </a:xfrm>
            <a:custGeom>
              <a:avLst/>
              <a:gdLst>
                <a:gd name="T0" fmla="*/ 31 w 40"/>
                <a:gd name="T1" fmla="*/ 41 h 41"/>
                <a:gd name="T2" fmla="*/ 0 w 40"/>
                <a:gd name="T3" fmla="*/ 31 h 41"/>
                <a:gd name="T4" fmla="*/ 9 w 40"/>
                <a:gd name="T5" fmla="*/ 0 h 41"/>
                <a:gd name="T6" fmla="*/ 40 w 40"/>
                <a:gd name="T7" fmla="*/ 9 h 41"/>
                <a:gd name="T8" fmla="*/ 31 w 40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31" y="41"/>
                  </a:moveTo>
                  <a:lnTo>
                    <a:pt x="0" y="31"/>
                  </a:lnTo>
                  <a:lnTo>
                    <a:pt x="9" y="0"/>
                  </a:lnTo>
                  <a:lnTo>
                    <a:pt x="40" y="9"/>
                  </a:lnTo>
                  <a:lnTo>
                    <a:pt x="31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18" name="Freeform 1496"/>
            <p:cNvSpPr/>
            <p:nvPr/>
          </p:nvSpPr>
          <p:spPr bwMode="auto">
            <a:xfrm>
              <a:off x="8831537" y="3201988"/>
              <a:ext cx="40019" cy="39019"/>
            </a:xfrm>
            <a:custGeom>
              <a:avLst/>
              <a:gdLst>
                <a:gd name="T0" fmla="*/ 31 w 40"/>
                <a:gd name="T1" fmla="*/ 39 h 39"/>
                <a:gd name="T2" fmla="*/ 0 w 40"/>
                <a:gd name="T3" fmla="*/ 32 h 39"/>
                <a:gd name="T4" fmla="*/ 9 w 40"/>
                <a:gd name="T5" fmla="*/ 0 h 39"/>
                <a:gd name="T6" fmla="*/ 40 w 40"/>
                <a:gd name="T7" fmla="*/ 9 h 39"/>
                <a:gd name="T8" fmla="*/ 31 w 40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1" y="39"/>
                  </a:moveTo>
                  <a:lnTo>
                    <a:pt x="0" y="32"/>
                  </a:lnTo>
                  <a:lnTo>
                    <a:pt x="9" y="0"/>
                  </a:lnTo>
                  <a:lnTo>
                    <a:pt x="40" y="9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1AB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19" name="Freeform 1497"/>
            <p:cNvSpPr/>
            <p:nvPr/>
          </p:nvSpPr>
          <p:spPr bwMode="auto">
            <a:xfrm>
              <a:off x="8831537" y="3201988"/>
              <a:ext cx="40019" cy="39019"/>
            </a:xfrm>
            <a:custGeom>
              <a:avLst/>
              <a:gdLst>
                <a:gd name="T0" fmla="*/ 31 w 40"/>
                <a:gd name="T1" fmla="*/ 39 h 39"/>
                <a:gd name="T2" fmla="*/ 0 w 40"/>
                <a:gd name="T3" fmla="*/ 32 h 39"/>
                <a:gd name="T4" fmla="*/ 9 w 40"/>
                <a:gd name="T5" fmla="*/ 0 h 39"/>
                <a:gd name="T6" fmla="*/ 40 w 40"/>
                <a:gd name="T7" fmla="*/ 9 h 39"/>
                <a:gd name="T8" fmla="*/ 31 w 40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1" y="39"/>
                  </a:moveTo>
                  <a:lnTo>
                    <a:pt x="0" y="32"/>
                  </a:lnTo>
                  <a:lnTo>
                    <a:pt x="9" y="0"/>
                  </a:lnTo>
                  <a:lnTo>
                    <a:pt x="40" y="9"/>
                  </a:lnTo>
                  <a:lnTo>
                    <a:pt x="31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20" name="Freeform 1498"/>
            <p:cNvSpPr/>
            <p:nvPr/>
          </p:nvSpPr>
          <p:spPr bwMode="auto">
            <a:xfrm>
              <a:off x="8523389" y="3074926"/>
              <a:ext cx="922445" cy="261126"/>
            </a:xfrm>
            <a:custGeom>
              <a:avLst/>
              <a:gdLst>
                <a:gd name="T0" fmla="*/ 922 w 922"/>
                <a:gd name="T1" fmla="*/ 259 h 261"/>
                <a:gd name="T2" fmla="*/ 1 w 922"/>
                <a:gd name="T3" fmla="*/ 0 h 261"/>
                <a:gd name="T4" fmla="*/ 0 w 922"/>
                <a:gd name="T5" fmla="*/ 3 h 261"/>
                <a:gd name="T6" fmla="*/ 921 w 922"/>
                <a:gd name="T7" fmla="*/ 261 h 261"/>
                <a:gd name="T8" fmla="*/ 922 w 922"/>
                <a:gd name="T9" fmla="*/ 25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2" h="261">
                  <a:moveTo>
                    <a:pt x="922" y="259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921" y="261"/>
                  </a:lnTo>
                  <a:lnTo>
                    <a:pt x="922" y="259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21" name="Freeform 1499"/>
            <p:cNvSpPr/>
            <p:nvPr/>
          </p:nvSpPr>
          <p:spPr bwMode="auto">
            <a:xfrm>
              <a:off x="8523389" y="3074926"/>
              <a:ext cx="922445" cy="261126"/>
            </a:xfrm>
            <a:custGeom>
              <a:avLst/>
              <a:gdLst>
                <a:gd name="T0" fmla="*/ 922 w 922"/>
                <a:gd name="T1" fmla="*/ 259 h 261"/>
                <a:gd name="T2" fmla="*/ 1 w 922"/>
                <a:gd name="T3" fmla="*/ 0 h 261"/>
                <a:gd name="T4" fmla="*/ 0 w 922"/>
                <a:gd name="T5" fmla="*/ 3 h 261"/>
                <a:gd name="T6" fmla="*/ 921 w 922"/>
                <a:gd name="T7" fmla="*/ 261 h 261"/>
                <a:gd name="T8" fmla="*/ 922 w 922"/>
                <a:gd name="T9" fmla="*/ 25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2" h="261">
                  <a:moveTo>
                    <a:pt x="922" y="259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921" y="261"/>
                  </a:lnTo>
                  <a:lnTo>
                    <a:pt x="922" y="25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22" name="Freeform 1500"/>
            <p:cNvSpPr/>
            <p:nvPr/>
          </p:nvSpPr>
          <p:spPr bwMode="auto">
            <a:xfrm>
              <a:off x="8523389" y="2615705"/>
              <a:ext cx="131064" cy="462223"/>
            </a:xfrm>
            <a:custGeom>
              <a:avLst/>
              <a:gdLst>
                <a:gd name="T0" fmla="*/ 2 w 131"/>
                <a:gd name="T1" fmla="*/ 462 h 462"/>
                <a:gd name="T2" fmla="*/ 131 w 131"/>
                <a:gd name="T3" fmla="*/ 0 h 462"/>
                <a:gd name="T4" fmla="*/ 128 w 131"/>
                <a:gd name="T5" fmla="*/ 0 h 462"/>
                <a:gd name="T6" fmla="*/ 0 w 131"/>
                <a:gd name="T7" fmla="*/ 460 h 462"/>
                <a:gd name="T8" fmla="*/ 2 w 131"/>
                <a:gd name="T9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462">
                  <a:moveTo>
                    <a:pt x="2" y="462"/>
                  </a:moveTo>
                  <a:lnTo>
                    <a:pt x="131" y="0"/>
                  </a:lnTo>
                  <a:lnTo>
                    <a:pt x="128" y="0"/>
                  </a:lnTo>
                  <a:lnTo>
                    <a:pt x="0" y="460"/>
                  </a:lnTo>
                  <a:lnTo>
                    <a:pt x="2" y="46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23" name="Freeform 1501"/>
            <p:cNvSpPr/>
            <p:nvPr/>
          </p:nvSpPr>
          <p:spPr bwMode="auto">
            <a:xfrm>
              <a:off x="8523389" y="2615705"/>
              <a:ext cx="131064" cy="462223"/>
            </a:xfrm>
            <a:custGeom>
              <a:avLst/>
              <a:gdLst>
                <a:gd name="T0" fmla="*/ 2 w 131"/>
                <a:gd name="T1" fmla="*/ 462 h 462"/>
                <a:gd name="T2" fmla="*/ 131 w 131"/>
                <a:gd name="T3" fmla="*/ 0 h 462"/>
                <a:gd name="T4" fmla="*/ 128 w 131"/>
                <a:gd name="T5" fmla="*/ 0 h 462"/>
                <a:gd name="T6" fmla="*/ 0 w 131"/>
                <a:gd name="T7" fmla="*/ 46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462">
                  <a:moveTo>
                    <a:pt x="2" y="462"/>
                  </a:moveTo>
                  <a:lnTo>
                    <a:pt x="131" y="0"/>
                  </a:lnTo>
                  <a:lnTo>
                    <a:pt x="128" y="0"/>
                  </a:lnTo>
                  <a:lnTo>
                    <a:pt x="0" y="4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24" name="Freeform 1502"/>
            <p:cNvSpPr/>
            <p:nvPr/>
          </p:nvSpPr>
          <p:spPr bwMode="auto">
            <a:xfrm>
              <a:off x="8561407" y="2952867"/>
              <a:ext cx="63031" cy="138067"/>
            </a:xfrm>
            <a:custGeom>
              <a:avLst/>
              <a:gdLst>
                <a:gd name="T0" fmla="*/ 27 w 63"/>
                <a:gd name="T1" fmla="*/ 138 h 138"/>
                <a:gd name="T2" fmla="*/ 0 w 63"/>
                <a:gd name="T3" fmla="*/ 128 h 138"/>
                <a:gd name="T4" fmla="*/ 36 w 63"/>
                <a:gd name="T5" fmla="*/ 0 h 138"/>
                <a:gd name="T6" fmla="*/ 63 w 63"/>
                <a:gd name="T7" fmla="*/ 8 h 138"/>
                <a:gd name="T8" fmla="*/ 27 w 63"/>
                <a:gd name="T9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38">
                  <a:moveTo>
                    <a:pt x="27" y="138"/>
                  </a:moveTo>
                  <a:lnTo>
                    <a:pt x="0" y="128"/>
                  </a:lnTo>
                  <a:lnTo>
                    <a:pt x="36" y="0"/>
                  </a:lnTo>
                  <a:lnTo>
                    <a:pt x="63" y="8"/>
                  </a:lnTo>
                  <a:lnTo>
                    <a:pt x="27" y="138"/>
                  </a:lnTo>
                  <a:close/>
                </a:path>
              </a:pathLst>
            </a:custGeom>
            <a:solidFill>
              <a:srgbClr val="1AB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25" name="Freeform 1503"/>
            <p:cNvSpPr/>
            <p:nvPr/>
          </p:nvSpPr>
          <p:spPr bwMode="auto">
            <a:xfrm>
              <a:off x="8596424" y="3002891"/>
              <a:ext cx="53026" cy="97047"/>
            </a:xfrm>
            <a:custGeom>
              <a:avLst/>
              <a:gdLst>
                <a:gd name="T0" fmla="*/ 28 w 53"/>
                <a:gd name="T1" fmla="*/ 97 h 97"/>
                <a:gd name="T2" fmla="*/ 0 w 53"/>
                <a:gd name="T3" fmla="*/ 89 h 97"/>
                <a:gd name="T4" fmla="*/ 24 w 53"/>
                <a:gd name="T5" fmla="*/ 0 h 97"/>
                <a:gd name="T6" fmla="*/ 53 w 53"/>
                <a:gd name="T7" fmla="*/ 8 h 97"/>
                <a:gd name="T8" fmla="*/ 28 w 53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97">
                  <a:moveTo>
                    <a:pt x="28" y="97"/>
                  </a:moveTo>
                  <a:lnTo>
                    <a:pt x="0" y="89"/>
                  </a:lnTo>
                  <a:lnTo>
                    <a:pt x="24" y="0"/>
                  </a:lnTo>
                  <a:lnTo>
                    <a:pt x="53" y="8"/>
                  </a:lnTo>
                  <a:lnTo>
                    <a:pt x="28" y="97"/>
                  </a:lnTo>
                  <a:close/>
                </a:path>
              </a:pathLst>
            </a:custGeom>
            <a:solidFill>
              <a:srgbClr val="383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26" name="Freeform 1504"/>
            <p:cNvSpPr/>
            <p:nvPr/>
          </p:nvSpPr>
          <p:spPr bwMode="auto">
            <a:xfrm>
              <a:off x="8632442" y="2839813"/>
              <a:ext cx="101049" cy="270130"/>
            </a:xfrm>
            <a:custGeom>
              <a:avLst/>
              <a:gdLst>
                <a:gd name="T0" fmla="*/ 27 w 101"/>
                <a:gd name="T1" fmla="*/ 270 h 270"/>
                <a:gd name="T2" fmla="*/ 0 w 101"/>
                <a:gd name="T3" fmla="*/ 262 h 270"/>
                <a:gd name="T4" fmla="*/ 73 w 101"/>
                <a:gd name="T5" fmla="*/ 0 h 270"/>
                <a:gd name="T6" fmla="*/ 101 w 101"/>
                <a:gd name="T7" fmla="*/ 8 h 270"/>
                <a:gd name="T8" fmla="*/ 27 w 101"/>
                <a:gd name="T9" fmla="*/ 27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270">
                  <a:moveTo>
                    <a:pt x="27" y="270"/>
                  </a:moveTo>
                  <a:lnTo>
                    <a:pt x="0" y="262"/>
                  </a:lnTo>
                  <a:lnTo>
                    <a:pt x="73" y="0"/>
                  </a:lnTo>
                  <a:lnTo>
                    <a:pt x="101" y="8"/>
                  </a:lnTo>
                  <a:lnTo>
                    <a:pt x="27" y="270"/>
                  </a:lnTo>
                  <a:close/>
                </a:path>
              </a:pathLst>
            </a:custGeom>
            <a:solidFill>
              <a:srgbClr val="F37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27" name="Freeform 1505"/>
            <p:cNvSpPr/>
            <p:nvPr/>
          </p:nvSpPr>
          <p:spPr bwMode="auto">
            <a:xfrm>
              <a:off x="8632442" y="2839813"/>
              <a:ext cx="101049" cy="270130"/>
            </a:xfrm>
            <a:custGeom>
              <a:avLst/>
              <a:gdLst>
                <a:gd name="T0" fmla="*/ 27 w 101"/>
                <a:gd name="T1" fmla="*/ 270 h 270"/>
                <a:gd name="T2" fmla="*/ 0 w 101"/>
                <a:gd name="T3" fmla="*/ 262 h 270"/>
                <a:gd name="T4" fmla="*/ 73 w 101"/>
                <a:gd name="T5" fmla="*/ 0 h 270"/>
                <a:gd name="T6" fmla="*/ 101 w 101"/>
                <a:gd name="T7" fmla="*/ 8 h 270"/>
                <a:gd name="T8" fmla="*/ 27 w 101"/>
                <a:gd name="T9" fmla="*/ 27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270">
                  <a:moveTo>
                    <a:pt x="27" y="270"/>
                  </a:moveTo>
                  <a:lnTo>
                    <a:pt x="0" y="262"/>
                  </a:lnTo>
                  <a:lnTo>
                    <a:pt x="73" y="0"/>
                  </a:lnTo>
                  <a:lnTo>
                    <a:pt x="101" y="8"/>
                  </a:lnTo>
                  <a:lnTo>
                    <a:pt x="27" y="2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28" name="Freeform 1506"/>
            <p:cNvSpPr/>
            <p:nvPr/>
          </p:nvSpPr>
          <p:spPr bwMode="auto">
            <a:xfrm>
              <a:off x="8706477" y="2901843"/>
              <a:ext cx="90043" cy="229111"/>
            </a:xfrm>
            <a:custGeom>
              <a:avLst/>
              <a:gdLst>
                <a:gd name="T0" fmla="*/ 29 w 90"/>
                <a:gd name="T1" fmla="*/ 229 h 229"/>
                <a:gd name="T2" fmla="*/ 0 w 90"/>
                <a:gd name="T3" fmla="*/ 221 h 229"/>
                <a:gd name="T4" fmla="*/ 61 w 90"/>
                <a:gd name="T5" fmla="*/ 0 h 229"/>
                <a:gd name="T6" fmla="*/ 90 w 90"/>
                <a:gd name="T7" fmla="*/ 8 h 229"/>
                <a:gd name="T8" fmla="*/ 29 w 90"/>
                <a:gd name="T9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229">
                  <a:moveTo>
                    <a:pt x="29" y="229"/>
                  </a:moveTo>
                  <a:lnTo>
                    <a:pt x="0" y="221"/>
                  </a:lnTo>
                  <a:lnTo>
                    <a:pt x="61" y="0"/>
                  </a:lnTo>
                  <a:lnTo>
                    <a:pt x="90" y="8"/>
                  </a:lnTo>
                  <a:lnTo>
                    <a:pt x="29" y="229"/>
                  </a:lnTo>
                  <a:close/>
                </a:path>
              </a:pathLst>
            </a:custGeom>
            <a:solidFill>
              <a:srgbClr val="1AB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29" name="Freeform 1507"/>
            <p:cNvSpPr/>
            <p:nvPr/>
          </p:nvSpPr>
          <p:spPr bwMode="auto">
            <a:xfrm>
              <a:off x="8706477" y="2901843"/>
              <a:ext cx="90043" cy="229111"/>
            </a:xfrm>
            <a:custGeom>
              <a:avLst/>
              <a:gdLst>
                <a:gd name="T0" fmla="*/ 29 w 90"/>
                <a:gd name="T1" fmla="*/ 229 h 229"/>
                <a:gd name="T2" fmla="*/ 0 w 90"/>
                <a:gd name="T3" fmla="*/ 221 h 229"/>
                <a:gd name="T4" fmla="*/ 61 w 90"/>
                <a:gd name="T5" fmla="*/ 0 h 229"/>
                <a:gd name="T6" fmla="*/ 90 w 90"/>
                <a:gd name="T7" fmla="*/ 8 h 229"/>
                <a:gd name="T8" fmla="*/ 29 w 90"/>
                <a:gd name="T9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229">
                  <a:moveTo>
                    <a:pt x="29" y="229"/>
                  </a:moveTo>
                  <a:lnTo>
                    <a:pt x="0" y="221"/>
                  </a:lnTo>
                  <a:lnTo>
                    <a:pt x="61" y="0"/>
                  </a:lnTo>
                  <a:lnTo>
                    <a:pt x="90" y="8"/>
                  </a:lnTo>
                  <a:lnTo>
                    <a:pt x="29" y="2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30" name="Freeform 1508"/>
            <p:cNvSpPr/>
            <p:nvPr/>
          </p:nvSpPr>
          <p:spPr bwMode="auto">
            <a:xfrm>
              <a:off x="8741494" y="2958870"/>
              <a:ext cx="78038" cy="182088"/>
            </a:xfrm>
            <a:custGeom>
              <a:avLst/>
              <a:gdLst>
                <a:gd name="T0" fmla="*/ 29 w 78"/>
                <a:gd name="T1" fmla="*/ 182 h 182"/>
                <a:gd name="T2" fmla="*/ 0 w 78"/>
                <a:gd name="T3" fmla="*/ 174 h 182"/>
                <a:gd name="T4" fmla="*/ 49 w 78"/>
                <a:gd name="T5" fmla="*/ 0 h 182"/>
                <a:gd name="T6" fmla="*/ 78 w 78"/>
                <a:gd name="T7" fmla="*/ 8 h 182"/>
                <a:gd name="T8" fmla="*/ 29 w 78"/>
                <a:gd name="T9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82">
                  <a:moveTo>
                    <a:pt x="29" y="182"/>
                  </a:moveTo>
                  <a:lnTo>
                    <a:pt x="0" y="174"/>
                  </a:lnTo>
                  <a:lnTo>
                    <a:pt x="49" y="0"/>
                  </a:lnTo>
                  <a:lnTo>
                    <a:pt x="78" y="8"/>
                  </a:lnTo>
                  <a:lnTo>
                    <a:pt x="29" y="182"/>
                  </a:lnTo>
                  <a:close/>
                </a:path>
              </a:pathLst>
            </a:custGeom>
            <a:solidFill>
              <a:srgbClr val="383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31" name="Freeform 1509"/>
            <p:cNvSpPr/>
            <p:nvPr/>
          </p:nvSpPr>
          <p:spPr bwMode="auto">
            <a:xfrm>
              <a:off x="8741494" y="2958870"/>
              <a:ext cx="78038" cy="182088"/>
            </a:xfrm>
            <a:custGeom>
              <a:avLst/>
              <a:gdLst>
                <a:gd name="T0" fmla="*/ 29 w 78"/>
                <a:gd name="T1" fmla="*/ 182 h 182"/>
                <a:gd name="T2" fmla="*/ 0 w 78"/>
                <a:gd name="T3" fmla="*/ 174 h 182"/>
                <a:gd name="T4" fmla="*/ 49 w 78"/>
                <a:gd name="T5" fmla="*/ 0 h 182"/>
                <a:gd name="T6" fmla="*/ 78 w 78"/>
                <a:gd name="T7" fmla="*/ 8 h 182"/>
                <a:gd name="T8" fmla="*/ 29 w 78"/>
                <a:gd name="T9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82">
                  <a:moveTo>
                    <a:pt x="29" y="182"/>
                  </a:moveTo>
                  <a:lnTo>
                    <a:pt x="0" y="174"/>
                  </a:lnTo>
                  <a:lnTo>
                    <a:pt x="49" y="0"/>
                  </a:lnTo>
                  <a:lnTo>
                    <a:pt x="78" y="8"/>
                  </a:lnTo>
                  <a:lnTo>
                    <a:pt x="29" y="1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32" name="Freeform 1510"/>
            <p:cNvSpPr/>
            <p:nvPr/>
          </p:nvSpPr>
          <p:spPr bwMode="auto">
            <a:xfrm>
              <a:off x="8777511" y="2949866"/>
              <a:ext cx="82040" cy="200097"/>
            </a:xfrm>
            <a:custGeom>
              <a:avLst/>
              <a:gdLst>
                <a:gd name="T0" fmla="*/ 29 w 82"/>
                <a:gd name="T1" fmla="*/ 200 h 200"/>
                <a:gd name="T2" fmla="*/ 0 w 82"/>
                <a:gd name="T3" fmla="*/ 193 h 200"/>
                <a:gd name="T4" fmla="*/ 55 w 82"/>
                <a:gd name="T5" fmla="*/ 0 h 200"/>
                <a:gd name="T6" fmla="*/ 82 w 82"/>
                <a:gd name="T7" fmla="*/ 8 h 200"/>
                <a:gd name="T8" fmla="*/ 29 w 82"/>
                <a:gd name="T9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200">
                  <a:moveTo>
                    <a:pt x="29" y="200"/>
                  </a:moveTo>
                  <a:lnTo>
                    <a:pt x="0" y="193"/>
                  </a:lnTo>
                  <a:lnTo>
                    <a:pt x="55" y="0"/>
                  </a:lnTo>
                  <a:lnTo>
                    <a:pt x="82" y="8"/>
                  </a:lnTo>
                  <a:lnTo>
                    <a:pt x="29" y="200"/>
                  </a:lnTo>
                  <a:close/>
                </a:path>
              </a:pathLst>
            </a:custGeom>
            <a:solidFill>
              <a:srgbClr val="F37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33" name="Freeform 1511"/>
            <p:cNvSpPr/>
            <p:nvPr/>
          </p:nvSpPr>
          <p:spPr bwMode="auto">
            <a:xfrm>
              <a:off x="8777511" y="2949866"/>
              <a:ext cx="82040" cy="200097"/>
            </a:xfrm>
            <a:custGeom>
              <a:avLst/>
              <a:gdLst>
                <a:gd name="T0" fmla="*/ 29 w 82"/>
                <a:gd name="T1" fmla="*/ 200 h 200"/>
                <a:gd name="T2" fmla="*/ 0 w 82"/>
                <a:gd name="T3" fmla="*/ 193 h 200"/>
                <a:gd name="T4" fmla="*/ 55 w 82"/>
                <a:gd name="T5" fmla="*/ 0 h 200"/>
                <a:gd name="T6" fmla="*/ 82 w 82"/>
                <a:gd name="T7" fmla="*/ 8 h 200"/>
                <a:gd name="T8" fmla="*/ 29 w 82"/>
                <a:gd name="T9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200">
                  <a:moveTo>
                    <a:pt x="29" y="200"/>
                  </a:moveTo>
                  <a:lnTo>
                    <a:pt x="0" y="193"/>
                  </a:lnTo>
                  <a:lnTo>
                    <a:pt x="55" y="0"/>
                  </a:lnTo>
                  <a:lnTo>
                    <a:pt x="82" y="8"/>
                  </a:lnTo>
                  <a:lnTo>
                    <a:pt x="29" y="20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34" name="Freeform 1512"/>
            <p:cNvSpPr/>
            <p:nvPr/>
          </p:nvSpPr>
          <p:spPr bwMode="auto">
            <a:xfrm>
              <a:off x="8851547" y="2984883"/>
              <a:ext cx="78038" cy="186090"/>
            </a:xfrm>
            <a:custGeom>
              <a:avLst/>
              <a:gdLst>
                <a:gd name="T0" fmla="*/ 29 w 78"/>
                <a:gd name="T1" fmla="*/ 186 h 186"/>
                <a:gd name="T2" fmla="*/ 0 w 78"/>
                <a:gd name="T3" fmla="*/ 178 h 186"/>
                <a:gd name="T4" fmla="*/ 50 w 78"/>
                <a:gd name="T5" fmla="*/ 0 h 186"/>
                <a:gd name="T6" fmla="*/ 78 w 78"/>
                <a:gd name="T7" fmla="*/ 9 h 186"/>
                <a:gd name="T8" fmla="*/ 29 w 78"/>
                <a:gd name="T9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86">
                  <a:moveTo>
                    <a:pt x="29" y="186"/>
                  </a:moveTo>
                  <a:lnTo>
                    <a:pt x="0" y="178"/>
                  </a:lnTo>
                  <a:lnTo>
                    <a:pt x="50" y="0"/>
                  </a:lnTo>
                  <a:lnTo>
                    <a:pt x="78" y="9"/>
                  </a:lnTo>
                  <a:lnTo>
                    <a:pt x="29" y="186"/>
                  </a:lnTo>
                  <a:close/>
                </a:path>
              </a:pathLst>
            </a:custGeom>
            <a:solidFill>
              <a:srgbClr val="1AB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35" name="Freeform 1513"/>
            <p:cNvSpPr/>
            <p:nvPr/>
          </p:nvSpPr>
          <p:spPr bwMode="auto">
            <a:xfrm>
              <a:off x="8851547" y="2984883"/>
              <a:ext cx="78038" cy="186090"/>
            </a:xfrm>
            <a:custGeom>
              <a:avLst/>
              <a:gdLst>
                <a:gd name="T0" fmla="*/ 29 w 78"/>
                <a:gd name="T1" fmla="*/ 186 h 186"/>
                <a:gd name="T2" fmla="*/ 0 w 78"/>
                <a:gd name="T3" fmla="*/ 178 h 186"/>
                <a:gd name="T4" fmla="*/ 50 w 78"/>
                <a:gd name="T5" fmla="*/ 0 h 186"/>
                <a:gd name="T6" fmla="*/ 78 w 78"/>
                <a:gd name="T7" fmla="*/ 9 h 186"/>
                <a:gd name="T8" fmla="*/ 29 w 78"/>
                <a:gd name="T9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86">
                  <a:moveTo>
                    <a:pt x="29" y="186"/>
                  </a:moveTo>
                  <a:lnTo>
                    <a:pt x="0" y="178"/>
                  </a:lnTo>
                  <a:lnTo>
                    <a:pt x="50" y="0"/>
                  </a:lnTo>
                  <a:lnTo>
                    <a:pt x="78" y="9"/>
                  </a:lnTo>
                  <a:lnTo>
                    <a:pt x="29" y="1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36" name="Freeform 1514"/>
            <p:cNvSpPr/>
            <p:nvPr/>
          </p:nvSpPr>
          <p:spPr bwMode="auto">
            <a:xfrm>
              <a:off x="8888565" y="3034907"/>
              <a:ext cx="66032" cy="147071"/>
            </a:xfrm>
            <a:custGeom>
              <a:avLst/>
              <a:gdLst>
                <a:gd name="T0" fmla="*/ 27 w 66"/>
                <a:gd name="T1" fmla="*/ 147 h 147"/>
                <a:gd name="T2" fmla="*/ 0 w 66"/>
                <a:gd name="T3" fmla="*/ 139 h 147"/>
                <a:gd name="T4" fmla="*/ 39 w 66"/>
                <a:gd name="T5" fmla="*/ 0 h 147"/>
                <a:gd name="T6" fmla="*/ 66 w 66"/>
                <a:gd name="T7" fmla="*/ 7 h 147"/>
                <a:gd name="T8" fmla="*/ 27 w 66"/>
                <a:gd name="T9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47">
                  <a:moveTo>
                    <a:pt x="27" y="147"/>
                  </a:moveTo>
                  <a:lnTo>
                    <a:pt x="0" y="139"/>
                  </a:lnTo>
                  <a:lnTo>
                    <a:pt x="39" y="0"/>
                  </a:lnTo>
                  <a:lnTo>
                    <a:pt x="66" y="7"/>
                  </a:lnTo>
                  <a:lnTo>
                    <a:pt x="27" y="147"/>
                  </a:lnTo>
                  <a:close/>
                </a:path>
              </a:pathLst>
            </a:custGeom>
            <a:solidFill>
              <a:srgbClr val="383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37" name="Freeform 1515"/>
            <p:cNvSpPr/>
            <p:nvPr/>
          </p:nvSpPr>
          <p:spPr bwMode="auto">
            <a:xfrm>
              <a:off x="8888565" y="3034907"/>
              <a:ext cx="66032" cy="147071"/>
            </a:xfrm>
            <a:custGeom>
              <a:avLst/>
              <a:gdLst>
                <a:gd name="T0" fmla="*/ 27 w 66"/>
                <a:gd name="T1" fmla="*/ 147 h 147"/>
                <a:gd name="T2" fmla="*/ 0 w 66"/>
                <a:gd name="T3" fmla="*/ 139 h 147"/>
                <a:gd name="T4" fmla="*/ 39 w 66"/>
                <a:gd name="T5" fmla="*/ 0 h 147"/>
                <a:gd name="T6" fmla="*/ 66 w 66"/>
                <a:gd name="T7" fmla="*/ 7 h 147"/>
                <a:gd name="T8" fmla="*/ 27 w 66"/>
                <a:gd name="T9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47">
                  <a:moveTo>
                    <a:pt x="27" y="147"/>
                  </a:moveTo>
                  <a:lnTo>
                    <a:pt x="0" y="139"/>
                  </a:lnTo>
                  <a:lnTo>
                    <a:pt x="39" y="0"/>
                  </a:lnTo>
                  <a:lnTo>
                    <a:pt x="66" y="7"/>
                  </a:lnTo>
                  <a:lnTo>
                    <a:pt x="27" y="14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38" name="Freeform 1516"/>
            <p:cNvSpPr/>
            <p:nvPr/>
          </p:nvSpPr>
          <p:spPr bwMode="auto">
            <a:xfrm>
              <a:off x="8923582" y="2919852"/>
              <a:ext cx="103050" cy="272131"/>
            </a:xfrm>
            <a:custGeom>
              <a:avLst/>
              <a:gdLst>
                <a:gd name="T0" fmla="*/ 28 w 103"/>
                <a:gd name="T1" fmla="*/ 272 h 272"/>
                <a:gd name="T2" fmla="*/ 0 w 103"/>
                <a:gd name="T3" fmla="*/ 264 h 272"/>
                <a:gd name="T4" fmla="*/ 74 w 103"/>
                <a:gd name="T5" fmla="*/ 0 h 272"/>
                <a:gd name="T6" fmla="*/ 103 w 103"/>
                <a:gd name="T7" fmla="*/ 8 h 272"/>
                <a:gd name="T8" fmla="*/ 28 w 103"/>
                <a:gd name="T9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272">
                  <a:moveTo>
                    <a:pt x="28" y="272"/>
                  </a:moveTo>
                  <a:lnTo>
                    <a:pt x="0" y="264"/>
                  </a:lnTo>
                  <a:lnTo>
                    <a:pt x="74" y="0"/>
                  </a:lnTo>
                  <a:lnTo>
                    <a:pt x="103" y="8"/>
                  </a:lnTo>
                  <a:lnTo>
                    <a:pt x="28" y="272"/>
                  </a:lnTo>
                  <a:close/>
                </a:path>
              </a:pathLst>
            </a:custGeom>
            <a:solidFill>
              <a:srgbClr val="F37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39" name="Freeform 1517"/>
            <p:cNvSpPr/>
            <p:nvPr/>
          </p:nvSpPr>
          <p:spPr bwMode="auto">
            <a:xfrm>
              <a:off x="8923582" y="2919852"/>
              <a:ext cx="103050" cy="272131"/>
            </a:xfrm>
            <a:custGeom>
              <a:avLst/>
              <a:gdLst>
                <a:gd name="T0" fmla="*/ 28 w 103"/>
                <a:gd name="T1" fmla="*/ 272 h 272"/>
                <a:gd name="T2" fmla="*/ 0 w 103"/>
                <a:gd name="T3" fmla="*/ 264 h 272"/>
                <a:gd name="T4" fmla="*/ 74 w 103"/>
                <a:gd name="T5" fmla="*/ 0 h 272"/>
                <a:gd name="T6" fmla="*/ 103 w 103"/>
                <a:gd name="T7" fmla="*/ 8 h 272"/>
                <a:gd name="T8" fmla="*/ 28 w 103"/>
                <a:gd name="T9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272">
                  <a:moveTo>
                    <a:pt x="28" y="272"/>
                  </a:moveTo>
                  <a:lnTo>
                    <a:pt x="0" y="264"/>
                  </a:lnTo>
                  <a:lnTo>
                    <a:pt x="74" y="0"/>
                  </a:lnTo>
                  <a:lnTo>
                    <a:pt x="103" y="8"/>
                  </a:lnTo>
                  <a:lnTo>
                    <a:pt x="28" y="27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40" name="Freeform 1518"/>
            <p:cNvSpPr/>
            <p:nvPr/>
          </p:nvSpPr>
          <p:spPr bwMode="auto">
            <a:xfrm>
              <a:off x="8997617" y="2815801"/>
              <a:ext cx="138067" cy="397192"/>
            </a:xfrm>
            <a:custGeom>
              <a:avLst/>
              <a:gdLst>
                <a:gd name="T0" fmla="*/ 29 w 138"/>
                <a:gd name="T1" fmla="*/ 397 h 397"/>
                <a:gd name="T2" fmla="*/ 0 w 138"/>
                <a:gd name="T3" fmla="*/ 389 h 397"/>
                <a:gd name="T4" fmla="*/ 109 w 138"/>
                <a:gd name="T5" fmla="*/ 0 h 397"/>
                <a:gd name="T6" fmla="*/ 138 w 138"/>
                <a:gd name="T7" fmla="*/ 8 h 397"/>
                <a:gd name="T8" fmla="*/ 29 w 138"/>
                <a:gd name="T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397">
                  <a:moveTo>
                    <a:pt x="29" y="397"/>
                  </a:moveTo>
                  <a:lnTo>
                    <a:pt x="0" y="389"/>
                  </a:lnTo>
                  <a:lnTo>
                    <a:pt x="109" y="0"/>
                  </a:lnTo>
                  <a:lnTo>
                    <a:pt x="138" y="8"/>
                  </a:lnTo>
                  <a:lnTo>
                    <a:pt x="29" y="397"/>
                  </a:lnTo>
                  <a:close/>
                </a:path>
              </a:pathLst>
            </a:custGeom>
            <a:solidFill>
              <a:srgbClr val="1AB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41" name="Freeform 1519"/>
            <p:cNvSpPr/>
            <p:nvPr/>
          </p:nvSpPr>
          <p:spPr bwMode="auto">
            <a:xfrm>
              <a:off x="8997617" y="2815801"/>
              <a:ext cx="138067" cy="397192"/>
            </a:xfrm>
            <a:custGeom>
              <a:avLst/>
              <a:gdLst>
                <a:gd name="T0" fmla="*/ 29 w 138"/>
                <a:gd name="T1" fmla="*/ 397 h 397"/>
                <a:gd name="T2" fmla="*/ 0 w 138"/>
                <a:gd name="T3" fmla="*/ 389 h 397"/>
                <a:gd name="T4" fmla="*/ 109 w 138"/>
                <a:gd name="T5" fmla="*/ 0 h 397"/>
                <a:gd name="T6" fmla="*/ 138 w 138"/>
                <a:gd name="T7" fmla="*/ 8 h 397"/>
                <a:gd name="T8" fmla="*/ 29 w 138"/>
                <a:gd name="T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397">
                  <a:moveTo>
                    <a:pt x="29" y="397"/>
                  </a:moveTo>
                  <a:lnTo>
                    <a:pt x="0" y="389"/>
                  </a:lnTo>
                  <a:lnTo>
                    <a:pt x="109" y="0"/>
                  </a:lnTo>
                  <a:lnTo>
                    <a:pt x="138" y="8"/>
                  </a:lnTo>
                  <a:lnTo>
                    <a:pt x="29" y="3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42" name="Freeform 1520"/>
            <p:cNvSpPr/>
            <p:nvPr/>
          </p:nvSpPr>
          <p:spPr bwMode="auto">
            <a:xfrm>
              <a:off x="9033635" y="2944863"/>
              <a:ext cx="104050" cy="278134"/>
            </a:xfrm>
            <a:custGeom>
              <a:avLst/>
              <a:gdLst>
                <a:gd name="T0" fmla="*/ 29 w 104"/>
                <a:gd name="T1" fmla="*/ 278 h 278"/>
                <a:gd name="T2" fmla="*/ 0 w 104"/>
                <a:gd name="T3" fmla="*/ 269 h 278"/>
                <a:gd name="T4" fmla="*/ 76 w 104"/>
                <a:gd name="T5" fmla="*/ 0 h 278"/>
                <a:gd name="T6" fmla="*/ 104 w 104"/>
                <a:gd name="T7" fmla="*/ 8 h 278"/>
                <a:gd name="T8" fmla="*/ 29 w 104"/>
                <a:gd name="T9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278">
                  <a:moveTo>
                    <a:pt x="29" y="278"/>
                  </a:moveTo>
                  <a:lnTo>
                    <a:pt x="0" y="269"/>
                  </a:lnTo>
                  <a:lnTo>
                    <a:pt x="76" y="0"/>
                  </a:lnTo>
                  <a:lnTo>
                    <a:pt x="104" y="8"/>
                  </a:lnTo>
                  <a:lnTo>
                    <a:pt x="29" y="278"/>
                  </a:lnTo>
                  <a:close/>
                </a:path>
              </a:pathLst>
            </a:custGeom>
            <a:solidFill>
              <a:srgbClr val="383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43" name="Freeform 1521"/>
            <p:cNvSpPr/>
            <p:nvPr/>
          </p:nvSpPr>
          <p:spPr bwMode="auto">
            <a:xfrm>
              <a:off x="9033635" y="2944863"/>
              <a:ext cx="104050" cy="278134"/>
            </a:xfrm>
            <a:custGeom>
              <a:avLst/>
              <a:gdLst>
                <a:gd name="T0" fmla="*/ 29 w 104"/>
                <a:gd name="T1" fmla="*/ 278 h 278"/>
                <a:gd name="T2" fmla="*/ 0 w 104"/>
                <a:gd name="T3" fmla="*/ 269 h 278"/>
                <a:gd name="T4" fmla="*/ 76 w 104"/>
                <a:gd name="T5" fmla="*/ 0 h 278"/>
                <a:gd name="T6" fmla="*/ 104 w 104"/>
                <a:gd name="T7" fmla="*/ 8 h 278"/>
                <a:gd name="T8" fmla="*/ 29 w 104"/>
                <a:gd name="T9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278">
                  <a:moveTo>
                    <a:pt x="29" y="278"/>
                  </a:moveTo>
                  <a:lnTo>
                    <a:pt x="0" y="269"/>
                  </a:lnTo>
                  <a:lnTo>
                    <a:pt x="76" y="0"/>
                  </a:lnTo>
                  <a:lnTo>
                    <a:pt x="104" y="8"/>
                  </a:lnTo>
                  <a:lnTo>
                    <a:pt x="29" y="2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44" name="Freeform 1522"/>
            <p:cNvSpPr/>
            <p:nvPr/>
          </p:nvSpPr>
          <p:spPr bwMode="auto">
            <a:xfrm>
              <a:off x="9068652" y="2882833"/>
              <a:ext cx="125061" cy="349169"/>
            </a:xfrm>
            <a:custGeom>
              <a:avLst/>
              <a:gdLst>
                <a:gd name="T0" fmla="*/ 29 w 125"/>
                <a:gd name="T1" fmla="*/ 349 h 349"/>
                <a:gd name="T2" fmla="*/ 0 w 125"/>
                <a:gd name="T3" fmla="*/ 341 h 349"/>
                <a:gd name="T4" fmla="*/ 97 w 125"/>
                <a:gd name="T5" fmla="*/ 0 h 349"/>
                <a:gd name="T6" fmla="*/ 125 w 125"/>
                <a:gd name="T7" fmla="*/ 7 h 349"/>
                <a:gd name="T8" fmla="*/ 29 w 125"/>
                <a:gd name="T9" fmla="*/ 34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349">
                  <a:moveTo>
                    <a:pt x="29" y="349"/>
                  </a:moveTo>
                  <a:lnTo>
                    <a:pt x="0" y="341"/>
                  </a:lnTo>
                  <a:lnTo>
                    <a:pt x="97" y="0"/>
                  </a:lnTo>
                  <a:lnTo>
                    <a:pt x="125" y="7"/>
                  </a:lnTo>
                  <a:lnTo>
                    <a:pt x="29" y="349"/>
                  </a:lnTo>
                  <a:close/>
                </a:path>
              </a:pathLst>
            </a:custGeom>
            <a:solidFill>
              <a:srgbClr val="F37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45" name="Freeform 1523"/>
            <p:cNvSpPr/>
            <p:nvPr/>
          </p:nvSpPr>
          <p:spPr bwMode="auto">
            <a:xfrm>
              <a:off x="9068652" y="2882833"/>
              <a:ext cx="125061" cy="349169"/>
            </a:xfrm>
            <a:custGeom>
              <a:avLst/>
              <a:gdLst>
                <a:gd name="T0" fmla="*/ 29 w 125"/>
                <a:gd name="T1" fmla="*/ 349 h 349"/>
                <a:gd name="T2" fmla="*/ 0 w 125"/>
                <a:gd name="T3" fmla="*/ 341 h 349"/>
                <a:gd name="T4" fmla="*/ 97 w 125"/>
                <a:gd name="T5" fmla="*/ 0 h 349"/>
                <a:gd name="T6" fmla="*/ 125 w 125"/>
                <a:gd name="T7" fmla="*/ 7 h 349"/>
                <a:gd name="T8" fmla="*/ 29 w 125"/>
                <a:gd name="T9" fmla="*/ 34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349">
                  <a:moveTo>
                    <a:pt x="29" y="349"/>
                  </a:moveTo>
                  <a:lnTo>
                    <a:pt x="0" y="341"/>
                  </a:lnTo>
                  <a:lnTo>
                    <a:pt x="97" y="0"/>
                  </a:lnTo>
                  <a:lnTo>
                    <a:pt x="125" y="7"/>
                  </a:lnTo>
                  <a:lnTo>
                    <a:pt x="29" y="3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46" name="Freeform 1524"/>
            <p:cNvSpPr/>
            <p:nvPr/>
          </p:nvSpPr>
          <p:spPr bwMode="auto">
            <a:xfrm>
              <a:off x="9144689" y="3125951"/>
              <a:ext cx="61030" cy="127062"/>
            </a:xfrm>
            <a:custGeom>
              <a:avLst/>
              <a:gdLst>
                <a:gd name="T0" fmla="*/ 27 w 61"/>
                <a:gd name="T1" fmla="*/ 127 h 127"/>
                <a:gd name="T2" fmla="*/ 0 w 61"/>
                <a:gd name="T3" fmla="*/ 119 h 127"/>
                <a:gd name="T4" fmla="*/ 32 w 61"/>
                <a:gd name="T5" fmla="*/ 0 h 127"/>
                <a:gd name="T6" fmla="*/ 61 w 61"/>
                <a:gd name="T7" fmla="*/ 7 h 127"/>
                <a:gd name="T8" fmla="*/ 27 w 61"/>
                <a:gd name="T9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27">
                  <a:moveTo>
                    <a:pt x="27" y="127"/>
                  </a:moveTo>
                  <a:lnTo>
                    <a:pt x="0" y="119"/>
                  </a:lnTo>
                  <a:lnTo>
                    <a:pt x="32" y="0"/>
                  </a:lnTo>
                  <a:lnTo>
                    <a:pt x="61" y="7"/>
                  </a:lnTo>
                  <a:lnTo>
                    <a:pt x="27" y="127"/>
                  </a:lnTo>
                  <a:close/>
                </a:path>
              </a:pathLst>
            </a:custGeom>
            <a:solidFill>
              <a:srgbClr val="1AB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47" name="Freeform 1525"/>
            <p:cNvSpPr/>
            <p:nvPr/>
          </p:nvSpPr>
          <p:spPr bwMode="auto">
            <a:xfrm>
              <a:off x="9144689" y="3125951"/>
              <a:ext cx="61030" cy="127062"/>
            </a:xfrm>
            <a:custGeom>
              <a:avLst/>
              <a:gdLst>
                <a:gd name="T0" fmla="*/ 27 w 61"/>
                <a:gd name="T1" fmla="*/ 127 h 127"/>
                <a:gd name="T2" fmla="*/ 0 w 61"/>
                <a:gd name="T3" fmla="*/ 119 h 127"/>
                <a:gd name="T4" fmla="*/ 32 w 61"/>
                <a:gd name="T5" fmla="*/ 0 h 127"/>
                <a:gd name="T6" fmla="*/ 61 w 61"/>
                <a:gd name="T7" fmla="*/ 7 h 127"/>
                <a:gd name="T8" fmla="*/ 27 w 61"/>
                <a:gd name="T9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27">
                  <a:moveTo>
                    <a:pt x="27" y="127"/>
                  </a:moveTo>
                  <a:lnTo>
                    <a:pt x="0" y="119"/>
                  </a:lnTo>
                  <a:lnTo>
                    <a:pt x="32" y="0"/>
                  </a:lnTo>
                  <a:lnTo>
                    <a:pt x="61" y="7"/>
                  </a:lnTo>
                  <a:lnTo>
                    <a:pt x="27" y="1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48" name="Freeform 1526"/>
            <p:cNvSpPr/>
            <p:nvPr/>
          </p:nvSpPr>
          <p:spPr bwMode="auto">
            <a:xfrm>
              <a:off x="9179705" y="3199987"/>
              <a:ext cx="44021" cy="63031"/>
            </a:xfrm>
            <a:custGeom>
              <a:avLst/>
              <a:gdLst>
                <a:gd name="T0" fmla="*/ 28 w 44"/>
                <a:gd name="T1" fmla="*/ 63 h 63"/>
                <a:gd name="T2" fmla="*/ 0 w 44"/>
                <a:gd name="T3" fmla="*/ 56 h 63"/>
                <a:gd name="T4" fmla="*/ 15 w 44"/>
                <a:gd name="T5" fmla="*/ 0 h 63"/>
                <a:gd name="T6" fmla="*/ 44 w 44"/>
                <a:gd name="T7" fmla="*/ 8 h 63"/>
                <a:gd name="T8" fmla="*/ 28 w 44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63">
                  <a:moveTo>
                    <a:pt x="28" y="63"/>
                  </a:moveTo>
                  <a:lnTo>
                    <a:pt x="0" y="56"/>
                  </a:lnTo>
                  <a:lnTo>
                    <a:pt x="15" y="0"/>
                  </a:lnTo>
                  <a:lnTo>
                    <a:pt x="44" y="8"/>
                  </a:lnTo>
                  <a:lnTo>
                    <a:pt x="28" y="63"/>
                  </a:lnTo>
                  <a:close/>
                </a:path>
              </a:pathLst>
            </a:custGeom>
            <a:solidFill>
              <a:srgbClr val="383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49" name="Freeform 1527"/>
            <p:cNvSpPr/>
            <p:nvPr/>
          </p:nvSpPr>
          <p:spPr bwMode="auto">
            <a:xfrm>
              <a:off x="9179705" y="3199987"/>
              <a:ext cx="44021" cy="63031"/>
            </a:xfrm>
            <a:custGeom>
              <a:avLst/>
              <a:gdLst>
                <a:gd name="T0" fmla="*/ 28 w 44"/>
                <a:gd name="T1" fmla="*/ 63 h 63"/>
                <a:gd name="T2" fmla="*/ 0 w 44"/>
                <a:gd name="T3" fmla="*/ 56 h 63"/>
                <a:gd name="T4" fmla="*/ 15 w 44"/>
                <a:gd name="T5" fmla="*/ 0 h 63"/>
                <a:gd name="T6" fmla="*/ 44 w 44"/>
                <a:gd name="T7" fmla="*/ 8 h 63"/>
                <a:gd name="T8" fmla="*/ 28 w 44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63">
                  <a:moveTo>
                    <a:pt x="28" y="63"/>
                  </a:moveTo>
                  <a:lnTo>
                    <a:pt x="0" y="56"/>
                  </a:lnTo>
                  <a:lnTo>
                    <a:pt x="15" y="0"/>
                  </a:lnTo>
                  <a:lnTo>
                    <a:pt x="44" y="8"/>
                  </a:lnTo>
                  <a:lnTo>
                    <a:pt x="28" y="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50" name="Freeform 1528"/>
            <p:cNvSpPr/>
            <p:nvPr/>
          </p:nvSpPr>
          <p:spPr bwMode="auto">
            <a:xfrm>
              <a:off x="9215723" y="3140958"/>
              <a:ext cx="63031" cy="133065"/>
            </a:xfrm>
            <a:custGeom>
              <a:avLst/>
              <a:gdLst>
                <a:gd name="T0" fmla="*/ 27 w 63"/>
                <a:gd name="T1" fmla="*/ 133 h 133"/>
                <a:gd name="T2" fmla="*/ 0 w 63"/>
                <a:gd name="T3" fmla="*/ 125 h 133"/>
                <a:gd name="T4" fmla="*/ 34 w 63"/>
                <a:gd name="T5" fmla="*/ 0 h 133"/>
                <a:gd name="T6" fmla="*/ 63 w 63"/>
                <a:gd name="T7" fmla="*/ 8 h 133"/>
                <a:gd name="T8" fmla="*/ 27 w 63"/>
                <a:gd name="T9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33">
                  <a:moveTo>
                    <a:pt x="27" y="133"/>
                  </a:moveTo>
                  <a:lnTo>
                    <a:pt x="0" y="125"/>
                  </a:lnTo>
                  <a:lnTo>
                    <a:pt x="34" y="0"/>
                  </a:lnTo>
                  <a:lnTo>
                    <a:pt x="63" y="8"/>
                  </a:lnTo>
                  <a:lnTo>
                    <a:pt x="27" y="133"/>
                  </a:lnTo>
                  <a:close/>
                </a:path>
              </a:pathLst>
            </a:custGeom>
            <a:solidFill>
              <a:srgbClr val="F37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51" name="Freeform 1529"/>
            <p:cNvSpPr/>
            <p:nvPr/>
          </p:nvSpPr>
          <p:spPr bwMode="auto">
            <a:xfrm>
              <a:off x="9215723" y="3140958"/>
              <a:ext cx="63031" cy="133065"/>
            </a:xfrm>
            <a:custGeom>
              <a:avLst/>
              <a:gdLst>
                <a:gd name="T0" fmla="*/ 27 w 63"/>
                <a:gd name="T1" fmla="*/ 133 h 133"/>
                <a:gd name="T2" fmla="*/ 0 w 63"/>
                <a:gd name="T3" fmla="*/ 125 h 133"/>
                <a:gd name="T4" fmla="*/ 34 w 63"/>
                <a:gd name="T5" fmla="*/ 0 h 133"/>
                <a:gd name="T6" fmla="*/ 63 w 63"/>
                <a:gd name="T7" fmla="*/ 8 h 133"/>
                <a:gd name="T8" fmla="*/ 27 w 63"/>
                <a:gd name="T9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33">
                  <a:moveTo>
                    <a:pt x="27" y="133"/>
                  </a:moveTo>
                  <a:lnTo>
                    <a:pt x="0" y="125"/>
                  </a:lnTo>
                  <a:lnTo>
                    <a:pt x="34" y="0"/>
                  </a:lnTo>
                  <a:lnTo>
                    <a:pt x="63" y="8"/>
                  </a:lnTo>
                  <a:lnTo>
                    <a:pt x="27" y="1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52" name="Freeform 1530"/>
            <p:cNvSpPr/>
            <p:nvPr/>
          </p:nvSpPr>
          <p:spPr bwMode="auto">
            <a:xfrm>
              <a:off x="9289758" y="3065922"/>
              <a:ext cx="90043" cy="229111"/>
            </a:xfrm>
            <a:custGeom>
              <a:avLst/>
              <a:gdLst>
                <a:gd name="T0" fmla="*/ 29 w 90"/>
                <a:gd name="T1" fmla="*/ 229 h 229"/>
                <a:gd name="T2" fmla="*/ 0 w 90"/>
                <a:gd name="T3" fmla="*/ 221 h 229"/>
                <a:gd name="T4" fmla="*/ 61 w 90"/>
                <a:gd name="T5" fmla="*/ 0 h 229"/>
                <a:gd name="T6" fmla="*/ 90 w 90"/>
                <a:gd name="T7" fmla="*/ 8 h 229"/>
                <a:gd name="T8" fmla="*/ 29 w 90"/>
                <a:gd name="T9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229">
                  <a:moveTo>
                    <a:pt x="29" y="229"/>
                  </a:moveTo>
                  <a:lnTo>
                    <a:pt x="0" y="221"/>
                  </a:lnTo>
                  <a:lnTo>
                    <a:pt x="61" y="0"/>
                  </a:lnTo>
                  <a:lnTo>
                    <a:pt x="90" y="8"/>
                  </a:lnTo>
                  <a:lnTo>
                    <a:pt x="29" y="229"/>
                  </a:lnTo>
                  <a:close/>
                </a:path>
              </a:pathLst>
            </a:custGeom>
            <a:solidFill>
              <a:srgbClr val="1AB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53" name="Freeform 1531"/>
            <p:cNvSpPr/>
            <p:nvPr/>
          </p:nvSpPr>
          <p:spPr bwMode="auto">
            <a:xfrm>
              <a:off x="9289758" y="3065922"/>
              <a:ext cx="90043" cy="229111"/>
            </a:xfrm>
            <a:custGeom>
              <a:avLst/>
              <a:gdLst>
                <a:gd name="T0" fmla="*/ 29 w 90"/>
                <a:gd name="T1" fmla="*/ 229 h 229"/>
                <a:gd name="T2" fmla="*/ 0 w 90"/>
                <a:gd name="T3" fmla="*/ 221 h 229"/>
                <a:gd name="T4" fmla="*/ 61 w 90"/>
                <a:gd name="T5" fmla="*/ 0 h 229"/>
                <a:gd name="T6" fmla="*/ 90 w 90"/>
                <a:gd name="T7" fmla="*/ 8 h 229"/>
                <a:gd name="T8" fmla="*/ 29 w 90"/>
                <a:gd name="T9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229">
                  <a:moveTo>
                    <a:pt x="29" y="229"/>
                  </a:moveTo>
                  <a:lnTo>
                    <a:pt x="0" y="221"/>
                  </a:lnTo>
                  <a:lnTo>
                    <a:pt x="61" y="0"/>
                  </a:lnTo>
                  <a:lnTo>
                    <a:pt x="90" y="8"/>
                  </a:lnTo>
                  <a:lnTo>
                    <a:pt x="29" y="2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54" name="Freeform 1532"/>
            <p:cNvSpPr/>
            <p:nvPr/>
          </p:nvSpPr>
          <p:spPr bwMode="auto">
            <a:xfrm>
              <a:off x="9324776" y="2910847"/>
              <a:ext cx="137066" cy="393190"/>
            </a:xfrm>
            <a:custGeom>
              <a:avLst/>
              <a:gdLst>
                <a:gd name="T0" fmla="*/ 29 w 137"/>
                <a:gd name="T1" fmla="*/ 393 h 393"/>
                <a:gd name="T2" fmla="*/ 0 w 137"/>
                <a:gd name="T3" fmla="*/ 385 h 393"/>
                <a:gd name="T4" fmla="*/ 109 w 137"/>
                <a:gd name="T5" fmla="*/ 0 h 393"/>
                <a:gd name="T6" fmla="*/ 137 w 137"/>
                <a:gd name="T7" fmla="*/ 8 h 393"/>
                <a:gd name="T8" fmla="*/ 29 w 137"/>
                <a:gd name="T9" fmla="*/ 393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393">
                  <a:moveTo>
                    <a:pt x="29" y="393"/>
                  </a:moveTo>
                  <a:lnTo>
                    <a:pt x="0" y="385"/>
                  </a:lnTo>
                  <a:lnTo>
                    <a:pt x="109" y="0"/>
                  </a:lnTo>
                  <a:lnTo>
                    <a:pt x="137" y="8"/>
                  </a:lnTo>
                  <a:lnTo>
                    <a:pt x="29" y="393"/>
                  </a:lnTo>
                  <a:close/>
                </a:path>
              </a:pathLst>
            </a:custGeom>
            <a:solidFill>
              <a:srgbClr val="383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55" name="Freeform 1533"/>
            <p:cNvSpPr/>
            <p:nvPr/>
          </p:nvSpPr>
          <p:spPr bwMode="auto">
            <a:xfrm>
              <a:off x="9324776" y="2910847"/>
              <a:ext cx="137066" cy="393190"/>
            </a:xfrm>
            <a:custGeom>
              <a:avLst/>
              <a:gdLst>
                <a:gd name="T0" fmla="*/ 29 w 137"/>
                <a:gd name="T1" fmla="*/ 393 h 393"/>
                <a:gd name="T2" fmla="*/ 0 w 137"/>
                <a:gd name="T3" fmla="*/ 385 h 393"/>
                <a:gd name="T4" fmla="*/ 109 w 137"/>
                <a:gd name="T5" fmla="*/ 0 h 393"/>
                <a:gd name="T6" fmla="*/ 137 w 137"/>
                <a:gd name="T7" fmla="*/ 8 h 393"/>
                <a:gd name="T8" fmla="*/ 29 w 137"/>
                <a:gd name="T9" fmla="*/ 393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393">
                  <a:moveTo>
                    <a:pt x="29" y="393"/>
                  </a:moveTo>
                  <a:lnTo>
                    <a:pt x="0" y="385"/>
                  </a:lnTo>
                  <a:lnTo>
                    <a:pt x="109" y="0"/>
                  </a:lnTo>
                  <a:lnTo>
                    <a:pt x="137" y="8"/>
                  </a:lnTo>
                  <a:lnTo>
                    <a:pt x="29" y="3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56" name="Freeform 1534"/>
            <p:cNvSpPr/>
            <p:nvPr/>
          </p:nvSpPr>
          <p:spPr bwMode="auto">
            <a:xfrm>
              <a:off x="9361793" y="3025903"/>
              <a:ext cx="106051" cy="288139"/>
            </a:xfrm>
            <a:custGeom>
              <a:avLst/>
              <a:gdLst>
                <a:gd name="T0" fmla="*/ 28 w 106"/>
                <a:gd name="T1" fmla="*/ 288 h 288"/>
                <a:gd name="T2" fmla="*/ 0 w 106"/>
                <a:gd name="T3" fmla="*/ 280 h 288"/>
                <a:gd name="T4" fmla="*/ 79 w 106"/>
                <a:gd name="T5" fmla="*/ 0 h 288"/>
                <a:gd name="T6" fmla="*/ 106 w 106"/>
                <a:gd name="T7" fmla="*/ 7 h 288"/>
                <a:gd name="T8" fmla="*/ 28 w 106"/>
                <a:gd name="T9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288">
                  <a:moveTo>
                    <a:pt x="28" y="288"/>
                  </a:moveTo>
                  <a:lnTo>
                    <a:pt x="0" y="280"/>
                  </a:lnTo>
                  <a:lnTo>
                    <a:pt x="79" y="0"/>
                  </a:lnTo>
                  <a:lnTo>
                    <a:pt x="106" y="7"/>
                  </a:lnTo>
                  <a:lnTo>
                    <a:pt x="28" y="288"/>
                  </a:lnTo>
                  <a:close/>
                </a:path>
              </a:pathLst>
            </a:custGeom>
            <a:solidFill>
              <a:srgbClr val="F37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57" name="Freeform 1535"/>
            <p:cNvSpPr/>
            <p:nvPr/>
          </p:nvSpPr>
          <p:spPr bwMode="auto">
            <a:xfrm>
              <a:off x="9361793" y="3025903"/>
              <a:ext cx="106051" cy="288139"/>
            </a:xfrm>
            <a:custGeom>
              <a:avLst/>
              <a:gdLst>
                <a:gd name="T0" fmla="*/ 28 w 106"/>
                <a:gd name="T1" fmla="*/ 288 h 288"/>
                <a:gd name="T2" fmla="*/ 0 w 106"/>
                <a:gd name="T3" fmla="*/ 280 h 288"/>
                <a:gd name="T4" fmla="*/ 79 w 106"/>
                <a:gd name="T5" fmla="*/ 0 h 288"/>
                <a:gd name="T6" fmla="*/ 106 w 106"/>
                <a:gd name="T7" fmla="*/ 7 h 288"/>
                <a:gd name="T8" fmla="*/ 28 w 106"/>
                <a:gd name="T9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288">
                  <a:moveTo>
                    <a:pt x="28" y="288"/>
                  </a:moveTo>
                  <a:lnTo>
                    <a:pt x="0" y="280"/>
                  </a:lnTo>
                  <a:lnTo>
                    <a:pt x="79" y="0"/>
                  </a:lnTo>
                  <a:lnTo>
                    <a:pt x="106" y="7"/>
                  </a:lnTo>
                  <a:lnTo>
                    <a:pt x="28" y="28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58" name="Freeform 1536"/>
            <p:cNvSpPr/>
            <p:nvPr/>
          </p:nvSpPr>
          <p:spPr bwMode="auto">
            <a:xfrm>
              <a:off x="6616469" y="1756290"/>
              <a:ext cx="1734837" cy="2107017"/>
            </a:xfrm>
            <a:custGeom>
              <a:avLst/>
              <a:gdLst>
                <a:gd name="T0" fmla="*/ 1242 w 1734"/>
                <a:gd name="T1" fmla="*/ 2106 h 2106"/>
                <a:gd name="T2" fmla="*/ 0 w 1734"/>
                <a:gd name="T3" fmla="*/ 1757 h 2106"/>
                <a:gd name="T4" fmla="*/ 491 w 1734"/>
                <a:gd name="T5" fmla="*/ 0 h 2106"/>
                <a:gd name="T6" fmla="*/ 1734 w 1734"/>
                <a:gd name="T7" fmla="*/ 347 h 2106"/>
                <a:gd name="T8" fmla="*/ 1242 w 1734"/>
                <a:gd name="T9" fmla="*/ 2106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4" h="2106">
                  <a:moveTo>
                    <a:pt x="1242" y="2106"/>
                  </a:moveTo>
                  <a:lnTo>
                    <a:pt x="0" y="1757"/>
                  </a:lnTo>
                  <a:lnTo>
                    <a:pt x="491" y="0"/>
                  </a:lnTo>
                  <a:lnTo>
                    <a:pt x="1734" y="347"/>
                  </a:lnTo>
                  <a:lnTo>
                    <a:pt x="1242" y="2106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59" name="Freeform 1537"/>
            <p:cNvSpPr/>
            <p:nvPr/>
          </p:nvSpPr>
          <p:spPr bwMode="auto">
            <a:xfrm>
              <a:off x="6616469" y="1756290"/>
              <a:ext cx="1734837" cy="2107017"/>
            </a:xfrm>
            <a:custGeom>
              <a:avLst/>
              <a:gdLst>
                <a:gd name="T0" fmla="*/ 1242 w 1734"/>
                <a:gd name="T1" fmla="*/ 2106 h 2106"/>
                <a:gd name="T2" fmla="*/ 0 w 1734"/>
                <a:gd name="T3" fmla="*/ 1757 h 2106"/>
                <a:gd name="T4" fmla="*/ 491 w 1734"/>
                <a:gd name="T5" fmla="*/ 0 h 2106"/>
                <a:gd name="T6" fmla="*/ 1734 w 1734"/>
                <a:gd name="T7" fmla="*/ 347 h 2106"/>
                <a:gd name="T8" fmla="*/ 1242 w 1734"/>
                <a:gd name="T9" fmla="*/ 2106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4" h="2106">
                  <a:moveTo>
                    <a:pt x="1242" y="2106"/>
                  </a:moveTo>
                  <a:lnTo>
                    <a:pt x="0" y="1757"/>
                  </a:lnTo>
                  <a:lnTo>
                    <a:pt x="491" y="0"/>
                  </a:lnTo>
                  <a:lnTo>
                    <a:pt x="1734" y="347"/>
                  </a:lnTo>
                  <a:lnTo>
                    <a:pt x="1242" y="210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60" name="Freeform 1538"/>
            <p:cNvSpPr/>
            <p:nvPr/>
          </p:nvSpPr>
          <p:spPr bwMode="auto">
            <a:xfrm>
              <a:off x="6841578" y="3270021"/>
              <a:ext cx="920444" cy="273132"/>
            </a:xfrm>
            <a:custGeom>
              <a:avLst/>
              <a:gdLst>
                <a:gd name="T0" fmla="*/ 914 w 920"/>
                <a:gd name="T1" fmla="*/ 273 h 273"/>
                <a:gd name="T2" fmla="*/ 0 w 920"/>
                <a:gd name="T3" fmla="*/ 17 h 273"/>
                <a:gd name="T4" fmla="*/ 5 w 920"/>
                <a:gd name="T5" fmla="*/ 0 h 273"/>
                <a:gd name="T6" fmla="*/ 920 w 920"/>
                <a:gd name="T7" fmla="*/ 256 h 273"/>
                <a:gd name="T8" fmla="*/ 914 w 920"/>
                <a:gd name="T9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0" h="273">
                  <a:moveTo>
                    <a:pt x="914" y="273"/>
                  </a:moveTo>
                  <a:lnTo>
                    <a:pt x="0" y="17"/>
                  </a:lnTo>
                  <a:lnTo>
                    <a:pt x="5" y="0"/>
                  </a:lnTo>
                  <a:lnTo>
                    <a:pt x="920" y="256"/>
                  </a:lnTo>
                  <a:lnTo>
                    <a:pt x="914" y="27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61" name="Freeform 1539"/>
            <p:cNvSpPr/>
            <p:nvPr/>
          </p:nvSpPr>
          <p:spPr bwMode="auto">
            <a:xfrm>
              <a:off x="6841578" y="3270021"/>
              <a:ext cx="920444" cy="273132"/>
            </a:xfrm>
            <a:custGeom>
              <a:avLst/>
              <a:gdLst>
                <a:gd name="T0" fmla="*/ 914 w 920"/>
                <a:gd name="T1" fmla="*/ 273 h 273"/>
                <a:gd name="T2" fmla="*/ 0 w 920"/>
                <a:gd name="T3" fmla="*/ 17 h 273"/>
                <a:gd name="T4" fmla="*/ 5 w 920"/>
                <a:gd name="T5" fmla="*/ 0 h 273"/>
                <a:gd name="T6" fmla="*/ 920 w 920"/>
                <a:gd name="T7" fmla="*/ 256 h 273"/>
                <a:gd name="T8" fmla="*/ 914 w 920"/>
                <a:gd name="T9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0" h="273">
                  <a:moveTo>
                    <a:pt x="914" y="273"/>
                  </a:moveTo>
                  <a:lnTo>
                    <a:pt x="0" y="17"/>
                  </a:lnTo>
                  <a:lnTo>
                    <a:pt x="5" y="0"/>
                  </a:lnTo>
                  <a:lnTo>
                    <a:pt x="920" y="256"/>
                  </a:lnTo>
                  <a:lnTo>
                    <a:pt x="914" y="27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62" name="Freeform 1540"/>
            <p:cNvSpPr/>
            <p:nvPr/>
          </p:nvSpPr>
          <p:spPr bwMode="auto">
            <a:xfrm>
              <a:off x="6833574" y="3300035"/>
              <a:ext cx="942455" cy="279135"/>
            </a:xfrm>
            <a:custGeom>
              <a:avLst/>
              <a:gdLst>
                <a:gd name="T0" fmla="*/ 938 w 942"/>
                <a:gd name="T1" fmla="*/ 279 h 279"/>
                <a:gd name="T2" fmla="*/ 0 w 942"/>
                <a:gd name="T3" fmla="*/ 17 h 279"/>
                <a:gd name="T4" fmla="*/ 4 w 942"/>
                <a:gd name="T5" fmla="*/ 0 h 279"/>
                <a:gd name="T6" fmla="*/ 942 w 942"/>
                <a:gd name="T7" fmla="*/ 262 h 279"/>
                <a:gd name="T8" fmla="*/ 938 w 942"/>
                <a:gd name="T9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2" h="279">
                  <a:moveTo>
                    <a:pt x="938" y="279"/>
                  </a:moveTo>
                  <a:lnTo>
                    <a:pt x="0" y="17"/>
                  </a:lnTo>
                  <a:lnTo>
                    <a:pt x="4" y="0"/>
                  </a:lnTo>
                  <a:lnTo>
                    <a:pt x="942" y="262"/>
                  </a:lnTo>
                  <a:lnTo>
                    <a:pt x="938" y="279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63" name="Freeform 1541"/>
            <p:cNvSpPr/>
            <p:nvPr/>
          </p:nvSpPr>
          <p:spPr bwMode="auto">
            <a:xfrm>
              <a:off x="6833574" y="3300035"/>
              <a:ext cx="942455" cy="279135"/>
            </a:xfrm>
            <a:custGeom>
              <a:avLst/>
              <a:gdLst>
                <a:gd name="T0" fmla="*/ 938 w 942"/>
                <a:gd name="T1" fmla="*/ 279 h 279"/>
                <a:gd name="T2" fmla="*/ 0 w 942"/>
                <a:gd name="T3" fmla="*/ 17 h 279"/>
                <a:gd name="T4" fmla="*/ 4 w 942"/>
                <a:gd name="T5" fmla="*/ 0 h 279"/>
                <a:gd name="T6" fmla="*/ 942 w 942"/>
                <a:gd name="T7" fmla="*/ 262 h 279"/>
                <a:gd name="T8" fmla="*/ 938 w 942"/>
                <a:gd name="T9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2" h="279">
                  <a:moveTo>
                    <a:pt x="938" y="279"/>
                  </a:moveTo>
                  <a:lnTo>
                    <a:pt x="0" y="17"/>
                  </a:lnTo>
                  <a:lnTo>
                    <a:pt x="4" y="0"/>
                  </a:lnTo>
                  <a:lnTo>
                    <a:pt x="942" y="262"/>
                  </a:lnTo>
                  <a:lnTo>
                    <a:pt x="938" y="2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64" name="Freeform 1542"/>
            <p:cNvSpPr/>
            <p:nvPr/>
          </p:nvSpPr>
          <p:spPr bwMode="auto">
            <a:xfrm>
              <a:off x="6824569" y="3330050"/>
              <a:ext cx="924446" cy="273132"/>
            </a:xfrm>
            <a:custGeom>
              <a:avLst/>
              <a:gdLst>
                <a:gd name="T0" fmla="*/ 918 w 924"/>
                <a:gd name="T1" fmla="*/ 273 h 273"/>
                <a:gd name="T2" fmla="*/ 0 w 924"/>
                <a:gd name="T3" fmla="*/ 15 h 273"/>
                <a:gd name="T4" fmla="*/ 5 w 924"/>
                <a:gd name="T5" fmla="*/ 0 h 273"/>
                <a:gd name="T6" fmla="*/ 924 w 924"/>
                <a:gd name="T7" fmla="*/ 257 h 273"/>
                <a:gd name="T8" fmla="*/ 918 w 924"/>
                <a:gd name="T9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4" h="273">
                  <a:moveTo>
                    <a:pt x="918" y="273"/>
                  </a:moveTo>
                  <a:lnTo>
                    <a:pt x="0" y="15"/>
                  </a:lnTo>
                  <a:lnTo>
                    <a:pt x="5" y="0"/>
                  </a:lnTo>
                  <a:lnTo>
                    <a:pt x="924" y="257"/>
                  </a:lnTo>
                  <a:lnTo>
                    <a:pt x="918" y="27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65" name="Freeform 1543"/>
            <p:cNvSpPr/>
            <p:nvPr/>
          </p:nvSpPr>
          <p:spPr bwMode="auto">
            <a:xfrm>
              <a:off x="6824569" y="3330050"/>
              <a:ext cx="924446" cy="273132"/>
            </a:xfrm>
            <a:custGeom>
              <a:avLst/>
              <a:gdLst>
                <a:gd name="T0" fmla="*/ 918 w 924"/>
                <a:gd name="T1" fmla="*/ 273 h 273"/>
                <a:gd name="T2" fmla="*/ 0 w 924"/>
                <a:gd name="T3" fmla="*/ 15 h 273"/>
                <a:gd name="T4" fmla="*/ 5 w 924"/>
                <a:gd name="T5" fmla="*/ 0 h 273"/>
                <a:gd name="T6" fmla="*/ 924 w 924"/>
                <a:gd name="T7" fmla="*/ 257 h 273"/>
                <a:gd name="T8" fmla="*/ 918 w 924"/>
                <a:gd name="T9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4" h="273">
                  <a:moveTo>
                    <a:pt x="918" y="273"/>
                  </a:moveTo>
                  <a:lnTo>
                    <a:pt x="0" y="15"/>
                  </a:lnTo>
                  <a:lnTo>
                    <a:pt x="5" y="0"/>
                  </a:lnTo>
                  <a:lnTo>
                    <a:pt x="924" y="257"/>
                  </a:lnTo>
                  <a:lnTo>
                    <a:pt x="918" y="27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66" name="Freeform 1544"/>
            <p:cNvSpPr/>
            <p:nvPr/>
          </p:nvSpPr>
          <p:spPr bwMode="auto">
            <a:xfrm>
              <a:off x="6816565" y="3360064"/>
              <a:ext cx="560270" cy="171083"/>
            </a:xfrm>
            <a:custGeom>
              <a:avLst/>
              <a:gdLst>
                <a:gd name="T0" fmla="*/ 556 w 560"/>
                <a:gd name="T1" fmla="*/ 171 h 171"/>
                <a:gd name="T2" fmla="*/ 0 w 560"/>
                <a:gd name="T3" fmla="*/ 15 h 171"/>
                <a:gd name="T4" fmla="*/ 4 w 560"/>
                <a:gd name="T5" fmla="*/ 0 h 171"/>
                <a:gd name="T6" fmla="*/ 560 w 560"/>
                <a:gd name="T7" fmla="*/ 156 h 171"/>
                <a:gd name="T8" fmla="*/ 556 w 560"/>
                <a:gd name="T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0" h="171">
                  <a:moveTo>
                    <a:pt x="556" y="171"/>
                  </a:moveTo>
                  <a:lnTo>
                    <a:pt x="0" y="15"/>
                  </a:lnTo>
                  <a:lnTo>
                    <a:pt x="4" y="0"/>
                  </a:lnTo>
                  <a:lnTo>
                    <a:pt x="560" y="156"/>
                  </a:lnTo>
                  <a:lnTo>
                    <a:pt x="556" y="17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67" name="Freeform 1545"/>
            <p:cNvSpPr/>
            <p:nvPr/>
          </p:nvSpPr>
          <p:spPr bwMode="auto">
            <a:xfrm>
              <a:off x="6816565" y="3360064"/>
              <a:ext cx="560270" cy="171083"/>
            </a:xfrm>
            <a:custGeom>
              <a:avLst/>
              <a:gdLst>
                <a:gd name="T0" fmla="*/ 556 w 560"/>
                <a:gd name="T1" fmla="*/ 171 h 171"/>
                <a:gd name="T2" fmla="*/ 0 w 560"/>
                <a:gd name="T3" fmla="*/ 15 h 171"/>
                <a:gd name="T4" fmla="*/ 4 w 560"/>
                <a:gd name="T5" fmla="*/ 0 h 171"/>
                <a:gd name="T6" fmla="*/ 560 w 560"/>
                <a:gd name="T7" fmla="*/ 156 h 171"/>
                <a:gd name="T8" fmla="*/ 556 w 560"/>
                <a:gd name="T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0" h="171">
                  <a:moveTo>
                    <a:pt x="556" y="171"/>
                  </a:moveTo>
                  <a:lnTo>
                    <a:pt x="0" y="15"/>
                  </a:lnTo>
                  <a:lnTo>
                    <a:pt x="4" y="0"/>
                  </a:lnTo>
                  <a:lnTo>
                    <a:pt x="560" y="156"/>
                  </a:lnTo>
                  <a:lnTo>
                    <a:pt x="556" y="17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68" name="Freeform 1546"/>
            <p:cNvSpPr/>
            <p:nvPr/>
          </p:nvSpPr>
          <p:spPr bwMode="auto">
            <a:xfrm>
              <a:off x="7048677" y="2529663"/>
              <a:ext cx="941455" cy="279135"/>
            </a:xfrm>
            <a:custGeom>
              <a:avLst/>
              <a:gdLst>
                <a:gd name="T0" fmla="*/ 936 w 941"/>
                <a:gd name="T1" fmla="*/ 279 h 279"/>
                <a:gd name="T2" fmla="*/ 0 w 941"/>
                <a:gd name="T3" fmla="*/ 16 h 279"/>
                <a:gd name="T4" fmla="*/ 3 w 941"/>
                <a:gd name="T5" fmla="*/ 0 h 279"/>
                <a:gd name="T6" fmla="*/ 941 w 941"/>
                <a:gd name="T7" fmla="*/ 263 h 279"/>
                <a:gd name="T8" fmla="*/ 936 w 941"/>
                <a:gd name="T9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1" h="279">
                  <a:moveTo>
                    <a:pt x="936" y="279"/>
                  </a:moveTo>
                  <a:lnTo>
                    <a:pt x="0" y="16"/>
                  </a:lnTo>
                  <a:lnTo>
                    <a:pt x="3" y="0"/>
                  </a:lnTo>
                  <a:lnTo>
                    <a:pt x="941" y="263"/>
                  </a:lnTo>
                  <a:lnTo>
                    <a:pt x="936" y="279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69" name="Freeform 1547"/>
            <p:cNvSpPr/>
            <p:nvPr/>
          </p:nvSpPr>
          <p:spPr bwMode="auto">
            <a:xfrm>
              <a:off x="7038672" y="2558677"/>
              <a:ext cx="932450" cy="276133"/>
            </a:xfrm>
            <a:custGeom>
              <a:avLst/>
              <a:gdLst>
                <a:gd name="T0" fmla="*/ 927 w 932"/>
                <a:gd name="T1" fmla="*/ 276 h 276"/>
                <a:gd name="T2" fmla="*/ 0 w 932"/>
                <a:gd name="T3" fmla="*/ 17 h 276"/>
                <a:gd name="T4" fmla="*/ 6 w 932"/>
                <a:gd name="T5" fmla="*/ 0 h 276"/>
                <a:gd name="T6" fmla="*/ 932 w 932"/>
                <a:gd name="T7" fmla="*/ 260 h 276"/>
                <a:gd name="T8" fmla="*/ 927 w 932"/>
                <a:gd name="T9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2" h="276">
                  <a:moveTo>
                    <a:pt x="927" y="276"/>
                  </a:moveTo>
                  <a:lnTo>
                    <a:pt x="0" y="17"/>
                  </a:lnTo>
                  <a:lnTo>
                    <a:pt x="6" y="0"/>
                  </a:lnTo>
                  <a:lnTo>
                    <a:pt x="932" y="260"/>
                  </a:lnTo>
                  <a:lnTo>
                    <a:pt x="927" y="276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70" name="Freeform 1548"/>
            <p:cNvSpPr/>
            <p:nvPr/>
          </p:nvSpPr>
          <p:spPr bwMode="auto">
            <a:xfrm>
              <a:off x="7031669" y="2588692"/>
              <a:ext cx="941455" cy="279135"/>
            </a:xfrm>
            <a:custGeom>
              <a:avLst/>
              <a:gdLst>
                <a:gd name="T0" fmla="*/ 937 w 941"/>
                <a:gd name="T1" fmla="*/ 279 h 279"/>
                <a:gd name="T2" fmla="*/ 0 w 941"/>
                <a:gd name="T3" fmla="*/ 17 h 279"/>
                <a:gd name="T4" fmla="*/ 4 w 941"/>
                <a:gd name="T5" fmla="*/ 0 h 279"/>
                <a:gd name="T6" fmla="*/ 941 w 941"/>
                <a:gd name="T7" fmla="*/ 262 h 279"/>
                <a:gd name="T8" fmla="*/ 937 w 941"/>
                <a:gd name="T9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1" h="279">
                  <a:moveTo>
                    <a:pt x="937" y="279"/>
                  </a:moveTo>
                  <a:lnTo>
                    <a:pt x="0" y="17"/>
                  </a:lnTo>
                  <a:lnTo>
                    <a:pt x="4" y="0"/>
                  </a:lnTo>
                  <a:lnTo>
                    <a:pt x="941" y="262"/>
                  </a:lnTo>
                  <a:lnTo>
                    <a:pt x="937" y="279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71" name="Freeform 1549"/>
            <p:cNvSpPr/>
            <p:nvPr/>
          </p:nvSpPr>
          <p:spPr bwMode="auto">
            <a:xfrm>
              <a:off x="7022665" y="2618706"/>
              <a:ext cx="943456" cy="279135"/>
            </a:xfrm>
            <a:custGeom>
              <a:avLst/>
              <a:gdLst>
                <a:gd name="T0" fmla="*/ 937 w 943"/>
                <a:gd name="T1" fmla="*/ 279 h 279"/>
                <a:gd name="T2" fmla="*/ 0 w 943"/>
                <a:gd name="T3" fmla="*/ 15 h 279"/>
                <a:gd name="T4" fmla="*/ 5 w 943"/>
                <a:gd name="T5" fmla="*/ 0 h 279"/>
                <a:gd name="T6" fmla="*/ 943 w 943"/>
                <a:gd name="T7" fmla="*/ 262 h 279"/>
                <a:gd name="T8" fmla="*/ 937 w 943"/>
                <a:gd name="T9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3" h="279">
                  <a:moveTo>
                    <a:pt x="937" y="279"/>
                  </a:moveTo>
                  <a:lnTo>
                    <a:pt x="0" y="15"/>
                  </a:lnTo>
                  <a:lnTo>
                    <a:pt x="5" y="0"/>
                  </a:lnTo>
                  <a:lnTo>
                    <a:pt x="943" y="262"/>
                  </a:lnTo>
                  <a:lnTo>
                    <a:pt x="937" y="279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72" name="Freeform 1550"/>
            <p:cNvSpPr/>
            <p:nvPr/>
          </p:nvSpPr>
          <p:spPr bwMode="auto">
            <a:xfrm>
              <a:off x="7014661" y="2648721"/>
              <a:ext cx="926447" cy="274132"/>
            </a:xfrm>
            <a:custGeom>
              <a:avLst/>
              <a:gdLst>
                <a:gd name="T0" fmla="*/ 922 w 926"/>
                <a:gd name="T1" fmla="*/ 274 h 274"/>
                <a:gd name="T2" fmla="*/ 0 w 926"/>
                <a:gd name="T3" fmla="*/ 15 h 274"/>
                <a:gd name="T4" fmla="*/ 4 w 926"/>
                <a:gd name="T5" fmla="*/ 0 h 274"/>
                <a:gd name="T6" fmla="*/ 926 w 926"/>
                <a:gd name="T7" fmla="*/ 258 h 274"/>
                <a:gd name="T8" fmla="*/ 922 w 926"/>
                <a:gd name="T9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6" h="274">
                  <a:moveTo>
                    <a:pt x="922" y="274"/>
                  </a:moveTo>
                  <a:lnTo>
                    <a:pt x="0" y="15"/>
                  </a:lnTo>
                  <a:lnTo>
                    <a:pt x="4" y="0"/>
                  </a:lnTo>
                  <a:lnTo>
                    <a:pt x="926" y="258"/>
                  </a:lnTo>
                  <a:lnTo>
                    <a:pt x="922" y="274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73" name="Freeform 1551"/>
            <p:cNvSpPr/>
            <p:nvPr/>
          </p:nvSpPr>
          <p:spPr bwMode="auto">
            <a:xfrm>
              <a:off x="7006657" y="2678735"/>
              <a:ext cx="942455" cy="278134"/>
            </a:xfrm>
            <a:custGeom>
              <a:avLst/>
              <a:gdLst>
                <a:gd name="T0" fmla="*/ 936 w 942"/>
                <a:gd name="T1" fmla="*/ 278 h 278"/>
                <a:gd name="T2" fmla="*/ 0 w 942"/>
                <a:gd name="T3" fmla="*/ 15 h 278"/>
                <a:gd name="T4" fmla="*/ 4 w 942"/>
                <a:gd name="T5" fmla="*/ 0 h 278"/>
                <a:gd name="T6" fmla="*/ 942 w 942"/>
                <a:gd name="T7" fmla="*/ 262 h 278"/>
                <a:gd name="T8" fmla="*/ 936 w 942"/>
                <a:gd name="T9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2" h="278">
                  <a:moveTo>
                    <a:pt x="936" y="278"/>
                  </a:moveTo>
                  <a:lnTo>
                    <a:pt x="0" y="15"/>
                  </a:lnTo>
                  <a:lnTo>
                    <a:pt x="4" y="0"/>
                  </a:lnTo>
                  <a:lnTo>
                    <a:pt x="942" y="262"/>
                  </a:lnTo>
                  <a:lnTo>
                    <a:pt x="936" y="278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74" name="Freeform 1552"/>
            <p:cNvSpPr/>
            <p:nvPr/>
          </p:nvSpPr>
          <p:spPr bwMode="auto">
            <a:xfrm>
              <a:off x="6997653" y="2706749"/>
              <a:ext cx="920444" cy="273132"/>
            </a:xfrm>
            <a:custGeom>
              <a:avLst/>
              <a:gdLst>
                <a:gd name="T0" fmla="*/ 914 w 920"/>
                <a:gd name="T1" fmla="*/ 273 h 273"/>
                <a:gd name="T2" fmla="*/ 0 w 920"/>
                <a:gd name="T3" fmla="*/ 17 h 273"/>
                <a:gd name="T4" fmla="*/ 5 w 920"/>
                <a:gd name="T5" fmla="*/ 0 h 273"/>
                <a:gd name="T6" fmla="*/ 920 w 920"/>
                <a:gd name="T7" fmla="*/ 257 h 273"/>
                <a:gd name="T8" fmla="*/ 914 w 920"/>
                <a:gd name="T9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0" h="273">
                  <a:moveTo>
                    <a:pt x="914" y="273"/>
                  </a:moveTo>
                  <a:lnTo>
                    <a:pt x="0" y="17"/>
                  </a:lnTo>
                  <a:lnTo>
                    <a:pt x="5" y="0"/>
                  </a:lnTo>
                  <a:lnTo>
                    <a:pt x="920" y="257"/>
                  </a:lnTo>
                  <a:lnTo>
                    <a:pt x="914" y="27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75" name="Freeform 1553"/>
            <p:cNvSpPr/>
            <p:nvPr/>
          </p:nvSpPr>
          <p:spPr bwMode="auto">
            <a:xfrm>
              <a:off x="6989649" y="2736763"/>
              <a:ext cx="942455" cy="279135"/>
            </a:xfrm>
            <a:custGeom>
              <a:avLst/>
              <a:gdLst>
                <a:gd name="T0" fmla="*/ 938 w 942"/>
                <a:gd name="T1" fmla="*/ 279 h 279"/>
                <a:gd name="T2" fmla="*/ 0 w 942"/>
                <a:gd name="T3" fmla="*/ 17 h 279"/>
                <a:gd name="T4" fmla="*/ 4 w 942"/>
                <a:gd name="T5" fmla="*/ 0 h 279"/>
                <a:gd name="T6" fmla="*/ 942 w 942"/>
                <a:gd name="T7" fmla="*/ 263 h 279"/>
                <a:gd name="T8" fmla="*/ 938 w 942"/>
                <a:gd name="T9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2" h="279">
                  <a:moveTo>
                    <a:pt x="938" y="279"/>
                  </a:moveTo>
                  <a:lnTo>
                    <a:pt x="0" y="17"/>
                  </a:lnTo>
                  <a:lnTo>
                    <a:pt x="4" y="0"/>
                  </a:lnTo>
                  <a:lnTo>
                    <a:pt x="942" y="263"/>
                  </a:lnTo>
                  <a:lnTo>
                    <a:pt x="938" y="279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76" name="Freeform 1554"/>
            <p:cNvSpPr/>
            <p:nvPr/>
          </p:nvSpPr>
          <p:spPr bwMode="auto">
            <a:xfrm>
              <a:off x="6989649" y="2736763"/>
              <a:ext cx="942455" cy="279135"/>
            </a:xfrm>
            <a:custGeom>
              <a:avLst/>
              <a:gdLst>
                <a:gd name="T0" fmla="*/ 938 w 942"/>
                <a:gd name="T1" fmla="*/ 279 h 279"/>
                <a:gd name="T2" fmla="*/ 0 w 942"/>
                <a:gd name="T3" fmla="*/ 17 h 279"/>
                <a:gd name="T4" fmla="*/ 4 w 942"/>
                <a:gd name="T5" fmla="*/ 0 h 279"/>
                <a:gd name="T6" fmla="*/ 942 w 942"/>
                <a:gd name="T7" fmla="*/ 263 h 279"/>
                <a:gd name="T8" fmla="*/ 938 w 942"/>
                <a:gd name="T9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2" h="279">
                  <a:moveTo>
                    <a:pt x="938" y="279"/>
                  </a:moveTo>
                  <a:lnTo>
                    <a:pt x="0" y="17"/>
                  </a:lnTo>
                  <a:lnTo>
                    <a:pt x="4" y="0"/>
                  </a:lnTo>
                  <a:lnTo>
                    <a:pt x="942" y="263"/>
                  </a:lnTo>
                  <a:lnTo>
                    <a:pt x="938" y="2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77" name="Freeform 1555"/>
            <p:cNvSpPr/>
            <p:nvPr/>
          </p:nvSpPr>
          <p:spPr bwMode="auto">
            <a:xfrm>
              <a:off x="6980644" y="2766777"/>
              <a:ext cx="924446" cy="274132"/>
            </a:xfrm>
            <a:custGeom>
              <a:avLst/>
              <a:gdLst>
                <a:gd name="T0" fmla="*/ 918 w 924"/>
                <a:gd name="T1" fmla="*/ 274 h 274"/>
                <a:gd name="T2" fmla="*/ 0 w 924"/>
                <a:gd name="T3" fmla="*/ 17 h 274"/>
                <a:gd name="T4" fmla="*/ 5 w 924"/>
                <a:gd name="T5" fmla="*/ 0 h 274"/>
                <a:gd name="T6" fmla="*/ 924 w 924"/>
                <a:gd name="T7" fmla="*/ 257 h 274"/>
                <a:gd name="T8" fmla="*/ 918 w 924"/>
                <a:gd name="T9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4" h="274">
                  <a:moveTo>
                    <a:pt x="918" y="274"/>
                  </a:moveTo>
                  <a:lnTo>
                    <a:pt x="0" y="17"/>
                  </a:lnTo>
                  <a:lnTo>
                    <a:pt x="5" y="0"/>
                  </a:lnTo>
                  <a:lnTo>
                    <a:pt x="924" y="257"/>
                  </a:lnTo>
                  <a:lnTo>
                    <a:pt x="918" y="274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78" name="Freeform 1556"/>
            <p:cNvSpPr/>
            <p:nvPr/>
          </p:nvSpPr>
          <p:spPr bwMode="auto">
            <a:xfrm>
              <a:off x="6980644" y="2766777"/>
              <a:ext cx="924446" cy="274132"/>
            </a:xfrm>
            <a:custGeom>
              <a:avLst/>
              <a:gdLst>
                <a:gd name="T0" fmla="*/ 918 w 924"/>
                <a:gd name="T1" fmla="*/ 274 h 274"/>
                <a:gd name="T2" fmla="*/ 0 w 924"/>
                <a:gd name="T3" fmla="*/ 17 h 274"/>
                <a:gd name="T4" fmla="*/ 5 w 924"/>
                <a:gd name="T5" fmla="*/ 0 h 274"/>
                <a:gd name="T6" fmla="*/ 924 w 924"/>
                <a:gd name="T7" fmla="*/ 257 h 274"/>
                <a:gd name="T8" fmla="*/ 918 w 924"/>
                <a:gd name="T9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4" h="274">
                  <a:moveTo>
                    <a:pt x="918" y="274"/>
                  </a:moveTo>
                  <a:lnTo>
                    <a:pt x="0" y="17"/>
                  </a:lnTo>
                  <a:lnTo>
                    <a:pt x="5" y="0"/>
                  </a:lnTo>
                  <a:lnTo>
                    <a:pt x="924" y="257"/>
                  </a:lnTo>
                  <a:lnTo>
                    <a:pt x="918" y="27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79" name="Freeform 1557"/>
            <p:cNvSpPr/>
            <p:nvPr/>
          </p:nvSpPr>
          <p:spPr bwMode="auto">
            <a:xfrm>
              <a:off x="6880596" y="3136956"/>
              <a:ext cx="920444" cy="263127"/>
            </a:xfrm>
            <a:custGeom>
              <a:avLst/>
              <a:gdLst>
                <a:gd name="T0" fmla="*/ 918 w 920"/>
                <a:gd name="T1" fmla="*/ 263 h 263"/>
                <a:gd name="T2" fmla="*/ 0 w 920"/>
                <a:gd name="T3" fmla="*/ 6 h 263"/>
                <a:gd name="T4" fmla="*/ 1 w 920"/>
                <a:gd name="T5" fmla="*/ 0 h 263"/>
                <a:gd name="T6" fmla="*/ 920 w 920"/>
                <a:gd name="T7" fmla="*/ 258 h 263"/>
                <a:gd name="T8" fmla="*/ 918 w 920"/>
                <a:gd name="T9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0" h="263">
                  <a:moveTo>
                    <a:pt x="918" y="263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920" y="258"/>
                  </a:lnTo>
                  <a:lnTo>
                    <a:pt x="918" y="26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80" name="Freeform 1558"/>
            <p:cNvSpPr/>
            <p:nvPr/>
          </p:nvSpPr>
          <p:spPr bwMode="auto">
            <a:xfrm>
              <a:off x="6880596" y="3136956"/>
              <a:ext cx="920444" cy="263127"/>
            </a:xfrm>
            <a:custGeom>
              <a:avLst/>
              <a:gdLst>
                <a:gd name="T0" fmla="*/ 918 w 920"/>
                <a:gd name="T1" fmla="*/ 263 h 263"/>
                <a:gd name="T2" fmla="*/ 0 w 920"/>
                <a:gd name="T3" fmla="*/ 6 h 263"/>
                <a:gd name="T4" fmla="*/ 1 w 920"/>
                <a:gd name="T5" fmla="*/ 0 h 263"/>
                <a:gd name="T6" fmla="*/ 920 w 920"/>
                <a:gd name="T7" fmla="*/ 258 h 263"/>
                <a:gd name="T8" fmla="*/ 918 w 920"/>
                <a:gd name="T9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0" h="263">
                  <a:moveTo>
                    <a:pt x="918" y="263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920" y="258"/>
                  </a:lnTo>
                  <a:lnTo>
                    <a:pt x="918" y="2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81" name="Freeform 1559"/>
            <p:cNvSpPr/>
            <p:nvPr/>
          </p:nvSpPr>
          <p:spPr bwMode="auto">
            <a:xfrm>
              <a:off x="6972640" y="2796792"/>
              <a:ext cx="204098" cy="71035"/>
            </a:xfrm>
            <a:custGeom>
              <a:avLst/>
              <a:gdLst>
                <a:gd name="T0" fmla="*/ 199 w 204"/>
                <a:gd name="T1" fmla="*/ 71 h 71"/>
                <a:gd name="T2" fmla="*/ 0 w 204"/>
                <a:gd name="T3" fmla="*/ 15 h 71"/>
                <a:gd name="T4" fmla="*/ 4 w 204"/>
                <a:gd name="T5" fmla="*/ 0 h 71"/>
                <a:gd name="T6" fmla="*/ 204 w 204"/>
                <a:gd name="T7" fmla="*/ 56 h 71"/>
                <a:gd name="T8" fmla="*/ 199 w 204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71">
                  <a:moveTo>
                    <a:pt x="199" y="71"/>
                  </a:moveTo>
                  <a:lnTo>
                    <a:pt x="0" y="15"/>
                  </a:lnTo>
                  <a:lnTo>
                    <a:pt x="4" y="0"/>
                  </a:lnTo>
                  <a:lnTo>
                    <a:pt x="204" y="56"/>
                  </a:lnTo>
                  <a:lnTo>
                    <a:pt x="199" y="7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82" name="Freeform 1560"/>
            <p:cNvSpPr/>
            <p:nvPr/>
          </p:nvSpPr>
          <p:spPr bwMode="auto">
            <a:xfrm>
              <a:off x="7450871" y="2358581"/>
              <a:ext cx="613296" cy="187091"/>
            </a:xfrm>
            <a:custGeom>
              <a:avLst/>
              <a:gdLst>
                <a:gd name="T0" fmla="*/ 608 w 613"/>
                <a:gd name="T1" fmla="*/ 187 h 187"/>
                <a:gd name="T2" fmla="*/ 0 w 613"/>
                <a:gd name="T3" fmla="*/ 17 h 187"/>
                <a:gd name="T4" fmla="*/ 4 w 613"/>
                <a:gd name="T5" fmla="*/ 0 h 187"/>
                <a:gd name="T6" fmla="*/ 613 w 613"/>
                <a:gd name="T7" fmla="*/ 170 h 187"/>
                <a:gd name="T8" fmla="*/ 608 w 613"/>
                <a:gd name="T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187">
                  <a:moveTo>
                    <a:pt x="608" y="187"/>
                  </a:moveTo>
                  <a:lnTo>
                    <a:pt x="0" y="17"/>
                  </a:lnTo>
                  <a:lnTo>
                    <a:pt x="4" y="0"/>
                  </a:lnTo>
                  <a:lnTo>
                    <a:pt x="613" y="170"/>
                  </a:lnTo>
                  <a:lnTo>
                    <a:pt x="608" y="187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83" name="Freeform 1561"/>
            <p:cNvSpPr/>
            <p:nvPr/>
          </p:nvSpPr>
          <p:spPr bwMode="auto">
            <a:xfrm>
              <a:off x="7442867" y="2388595"/>
              <a:ext cx="591286" cy="180087"/>
            </a:xfrm>
            <a:custGeom>
              <a:avLst/>
              <a:gdLst>
                <a:gd name="T0" fmla="*/ 586 w 591"/>
                <a:gd name="T1" fmla="*/ 180 h 180"/>
                <a:gd name="T2" fmla="*/ 0 w 591"/>
                <a:gd name="T3" fmla="*/ 15 h 180"/>
                <a:gd name="T4" fmla="*/ 4 w 591"/>
                <a:gd name="T5" fmla="*/ 0 h 180"/>
                <a:gd name="T6" fmla="*/ 591 w 591"/>
                <a:gd name="T7" fmla="*/ 164 h 180"/>
                <a:gd name="T8" fmla="*/ 586 w 591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180">
                  <a:moveTo>
                    <a:pt x="586" y="180"/>
                  </a:moveTo>
                  <a:lnTo>
                    <a:pt x="0" y="15"/>
                  </a:lnTo>
                  <a:lnTo>
                    <a:pt x="4" y="0"/>
                  </a:lnTo>
                  <a:lnTo>
                    <a:pt x="591" y="164"/>
                  </a:lnTo>
                  <a:lnTo>
                    <a:pt x="586" y="180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84" name="Freeform 1562"/>
            <p:cNvSpPr/>
            <p:nvPr/>
          </p:nvSpPr>
          <p:spPr bwMode="auto">
            <a:xfrm>
              <a:off x="7433863" y="2418609"/>
              <a:ext cx="613296" cy="185090"/>
            </a:xfrm>
            <a:custGeom>
              <a:avLst/>
              <a:gdLst>
                <a:gd name="T0" fmla="*/ 608 w 613"/>
                <a:gd name="T1" fmla="*/ 185 h 185"/>
                <a:gd name="T2" fmla="*/ 0 w 613"/>
                <a:gd name="T3" fmla="*/ 15 h 185"/>
                <a:gd name="T4" fmla="*/ 5 w 613"/>
                <a:gd name="T5" fmla="*/ 0 h 185"/>
                <a:gd name="T6" fmla="*/ 613 w 613"/>
                <a:gd name="T7" fmla="*/ 170 h 185"/>
                <a:gd name="T8" fmla="*/ 608 w 613"/>
                <a:gd name="T9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185">
                  <a:moveTo>
                    <a:pt x="608" y="185"/>
                  </a:moveTo>
                  <a:lnTo>
                    <a:pt x="0" y="15"/>
                  </a:lnTo>
                  <a:lnTo>
                    <a:pt x="5" y="0"/>
                  </a:lnTo>
                  <a:lnTo>
                    <a:pt x="613" y="170"/>
                  </a:lnTo>
                  <a:lnTo>
                    <a:pt x="608" y="185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85" name="Freeform 1563"/>
            <p:cNvSpPr/>
            <p:nvPr/>
          </p:nvSpPr>
          <p:spPr bwMode="auto">
            <a:xfrm>
              <a:off x="7426860" y="2448624"/>
              <a:ext cx="594287" cy="180087"/>
            </a:xfrm>
            <a:custGeom>
              <a:avLst/>
              <a:gdLst>
                <a:gd name="T0" fmla="*/ 589 w 594"/>
                <a:gd name="T1" fmla="*/ 180 h 180"/>
                <a:gd name="T2" fmla="*/ 0 w 594"/>
                <a:gd name="T3" fmla="*/ 15 h 180"/>
                <a:gd name="T4" fmla="*/ 3 w 594"/>
                <a:gd name="T5" fmla="*/ 0 h 180"/>
                <a:gd name="T6" fmla="*/ 594 w 594"/>
                <a:gd name="T7" fmla="*/ 165 h 180"/>
                <a:gd name="T8" fmla="*/ 589 w 594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4" h="180">
                  <a:moveTo>
                    <a:pt x="589" y="180"/>
                  </a:moveTo>
                  <a:lnTo>
                    <a:pt x="0" y="15"/>
                  </a:lnTo>
                  <a:lnTo>
                    <a:pt x="3" y="0"/>
                  </a:lnTo>
                  <a:lnTo>
                    <a:pt x="594" y="165"/>
                  </a:lnTo>
                  <a:lnTo>
                    <a:pt x="589" y="180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86" name="Freeform 1564"/>
            <p:cNvSpPr/>
            <p:nvPr/>
          </p:nvSpPr>
          <p:spPr bwMode="auto">
            <a:xfrm>
              <a:off x="7416855" y="2476637"/>
              <a:ext cx="172083" cy="64031"/>
            </a:xfrm>
            <a:custGeom>
              <a:avLst/>
              <a:gdLst>
                <a:gd name="T0" fmla="*/ 168 w 172"/>
                <a:gd name="T1" fmla="*/ 64 h 64"/>
                <a:gd name="T2" fmla="*/ 0 w 172"/>
                <a:gd name="T3" fmla="*/ 17 h 64"/>
                <a:gd name="T4" fmla="*/ 6 w 172"/>
                <a:gd name="T5" fmla="*/ 0 h 64"/>
                <a:gd name="T6" fmla="*/ 172 w 172"/>
                <a:gd name="T7" fmla="*/ 47 h 64"/>
                <a:gd name="T8" fmla="*/ 168 w 172"/>
                <a:gd name="T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64">
                  <a:moveTo>
                    <a:pt x="168" y="64"/>
                  </a:moveTo>
                  <a:lnTo>
                    <a:pt x="0" y="17"/>
                  </a:lnTo>
                  <a:lnTo>
                    <a:pt x="6" y="0"/>
                  </a:lnTo>
                  <a:lnTo>
                    <a:pt x="172" y="47"/>
                  </a:lnTo>
                  <a:lnTo>
                    <a:pt x="168" y="64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87" name="Freeform 1565"/>
            <p:cNvSpPr/>
            <p:nvPr/>
          </p:nvSpPr>
          <p:spPr bwMode="auto">
            <a:xfrm>
              <a:off x="7174738" y="2078445"/>
              <a:ext cx="941455" cy="280135"/>
            </a:xfrm>
            <a:custGeom>
              <a:avLst/>
              <a:gdLst>
                <a:gd name="T0" fmla="*/ 936 w 941"/>
                <a:gd name="T1" fmla="*/ 280 h 280"/>
                <a:gd name="T2" fmla="*/ 0 w 941"/>
                <a:gd name="T3" fmla="*/ 17 h 280"/>
                <a:gd name="T4" fmla="*/ 3 w 941"/>
                <a:gd name="T5" fmla="*/ 0 h 280"/>
                <a:gd name="T6" fmla="*/ 941 w 941"/>
                <a:gd name="T7" fmla="*/ 263 h 280"/>
                <a:gd name="T8" fmla="*/ 936 w 941"/>
                <a:gd name="T9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1" h="280">
                  <a:moveTo>
                    <a:pt x="936" y="280"/>
                  </a:moveTo>
                  <a:lnTo>
                    <a:pt x="0" y="17"/>
                  </a:lnTo>
                  <a:lnTo>
                    <a:pt x="3" y="0"/>
                  </a:lnTo>
                  <a:lnTo>
                    <a:pt x="941" y="263"/>
                  </a:lnTo>
                  <a:lnTo>
                    <a:pt x="936" y="280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88" name="Freeform 1566"/>
            <p:cNvSpPr/>
            <p:nvPr/>
          </p:nvSpPr>
          <p:spPr bwMode="auto">
            <a:xfrm>
              <a:off x="7164733" y="2108460"/>
              <a:ext cx="784378" cy="234113"/>
            </a:xfrm>
            <a:custGeom>
              <a:avLst/>
              <a:gdLst>
                <a:gd name="T0" fmla="*/ 778 w 784"/>
                <a:gd name="T1" fmla="*/ 234 h 234"/>
                <a:gd name="T2" fmla="*/ 0 w 784"/>
                <a:gd name="T3" fmla="*/ 16 h 234"/>
                <a:gd name="T4" fmla="*/ 6 w 784"/>
                <a:gd name="T5" fmla="*/ 0 h 234"/>
                <a:gd name="T6" fmla="*/ 784 w 784"/>
                <a:gd name="T7" fmla="*/ 219 h 234"/>
                <a:gd name="T8" fmla="*/ 778 w 784"/>
                <a:gd name="T9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4" h="234">
                  <a:moveTo>
                    <a:pt x="778" y="234"/>
                  </a:moveTo>
                  <a:lnTo>
                    <a:pt x="0" y="16"/>
                  </a:lnTo>
                  <a:lnTo>
                    <a:pt x="6" y="0"/>
                  </a:lnTo>
                  <a:lnTo>
                    <a:pt x="784" y="219"/>
                  </a:lnTo>
                  <a:lnTo>
                    <a:pt x="778" y="234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89" name="Freeform 1567"/>
            <p:cNvSpPr/>
            <p:nvPr/>
          </p:nvSpPr>
          <p:spPr bwMode="auto">
            <a:xfrm>
              <a:off x="7203752" y="1961389"/>
              <a:ext cx="606293" cy="194094"/>
            </a:xfrm>
            <a:custGeom>
              <a:avLst/>
              <a:gdLst>
                <a:gd name="T0" fmla="*/ 599 w 606"/>
                <a:gd name="T1" fmla="*/ 194 h 194"/>
                <a:gd name="T2" fmla="*/ 0 w 606"/>
                <a:gd name="T3" fmla="*/ 26 h 194"/>
                <a:gd name="T4" fmla="*/ 7 w 606"/>
                <a:gd name="T5" fmla="*/ 0 h 194"/>
                <a:gd name="T6" fmla="*/ 606 w 606"/>
                <a:gd name="T7" fmla="*/ 168 h 194"/>
                <a:gd name="T8" fmla="*/ 599 w 606"/>
                <a:gd name="T9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6" h="194">
                  <a:moveTo>
                    <a:pt x="599" y="194"/>
                  </a:moveTo>
                  <a:lnTo>
                    <a:pt x="0" y="26"/>
                  </a:lnTo>
                  <a:lnTo>
                    <a:pt x="7" y="0"/>
                  </a:lnTo>
                  <a:lnTo>
                    <a:pt x="606" y="168"/>
                  </a:lnTo>
                  <a:lnTo>
                    <a:pt x="599" y="194"/>
                  </a:lnTo>
                  <a:close/>
                </a:path>
              </a:pathLst>
            </a:custGeom>
            <a:solidFill>
              <a:srgbClr val="838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90" name="Freeform 1568"/>
            <p:cNvSpPr/>
            <p:nvPr/>
          </p:nvSpPr>
          <p:spPr bwMode="auto">
            <a:xfrm>
              <a:off x="7461877" y="2299552"/>
              <a:ext cx="392189" cy="134065"/>
            </a:xfrm>
            <a:custGeom>
              <a:avLst/>
              <a:gdLst>
                <a:gd name="T0" fmla="*/ 384 w 392"/>
                <a:gd name="T1" fmla="*/ 134 h 134"/>
                <a:gd name="T2" fmla="*/ 0 w 392"/>
                <a:gd name="T3" fmla="*/ 26 h 134"/>
                <a:gd name="T4" fmla="*/ 7 w 392"/>
                <a:gd name="T5" fmla="*/ 0 h 134"/>
                <a:gd name="T6" fmla="*/ 392 w 392"/>
                <a:gd name="T7" fmla="*/ 108 h 134"/>
                <a:gd name="T8" fmla="*/ 384 w 392"/>
                <a:gd name="T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2" h="134">
                  <a:moveTo>
                    <a:pt x="384" y="134"/>
                  </a:moveTo>
                  <a:lnTo>
                    <a:pt x="0" y="26"/>
                  </a:lnTo>
                  <a:lnTo>
                    <a:pt x="7" y="0"/>
                  </a:lnTo>
                  <a:lnTo>
                    <a:pt x="392" y="108"/>
                  </a:lnTo>
                  <a:lnTo>
                    <a:pt x="384" y="134"/>
                  </a:lnTo>
                  <a:close/>
                </a:path>
              </a:pathLst>
            </a:custGeom>
            <a:solidFill>
              <a:srgbClr val="838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91" name="Freeform 1569"/>
            <p:cNvSpPr/>
            <p:nvPr/>
          </p:nvSpPr>
          <p:spPr bwMode="auto">
            <a:xfrm>
              <a:off x="7259779" y="3039910"/>
              <a:ext cx="613296" cy="187091"/>
            </a:xfrm>
            <a:custGeom>
              <a:avLst/>
              <a:gdLst>
                <a:gd name="T0" fmla="*/ 608 w 613"/>
                <a:gd name="T1" fmla="*/ 187 h 187"/>
                <a:gd name="T2" fmla="*/ 0 w 613"/>
                <a:gd name="T3" fmla="*/ 17 h 187"/>
                <a:gd name="T4" fmla="*/ 5 w 613"/>
                <a:gd name="T5" fmla="*/ 0 h 187"/>
                <a:gd name="T6" fmla="*/ 613 w 613"/>
                <a:gd name="T7" fmla="*/ 170 h 187"/>
                <a:gd name="T8" fmla="*/ 608 w 613"/>
                <a:gd name="T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187">
                  <a:moveTo>
                    <a:pt x="608" y="187"/>
                  </a:moveTo>
                  <a:lnTo>
                    <a:pt x="0" y="17"/>
                  </a:lnTo>
                  <a:lnTo>
                    <a:pt x="5" y="0"/>
                  </a:lnTo>
                  <a:lnTo>
                    <a:pt x="613" y="170"/>
                  </a:lnTo>
                  <a:lnTo>
                    <a:pt x="608" y="187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92" name="Freeform 1570"/>
            <p:cNvSpPr/>
            <p:nvPr/>
          </p:nvSpPr>
          <p:spPr bwMode="auto">
            <a:xfrm>
              <a:off x="7259779" y="3039910"/>
              <a:ext cx="613296" cy="187091"/>
            </a:xfrm>
            <a:custGeom>
              <a:avLst/>
              <a:gdLst>
                <a:gd name="T0" fmla="*/ 608 w 613"/>
                <a:gd name="T1" fmla="*/ 187 h 187"/>
                <a:gd name="T2" fmla="*/ 0 w 613"/>
                <a:gd name="T3" fmla="*/ 17 h 187"/>
                <a:gd name="T4" fmla="*/ 5 w 613"/>
                <a:gd name="T5" fmla="*/ 0 h 187"/>
                <a:gd name="T6" fmla="*/ 613 w 613"/>
                <a:gd name="T7" fmla="*/ 170 h 187"/>
                <a:gd name="T8" fmla="*/ 608 w 613"/>
                <a:gd name="T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187">
                  <a:moveTo>
                    <a:pt x="608" y="187"/>
                  </a:moveTo>
                  <a:lnTo>
                    <a:pt x="0" y="17"/>
                  </a:lnTo>
                  <a:lnTo>
                    <a:pt x="5" y="0"/>
                  </a:lnTo>
                  <a:lnTo>
                    <a:pt x="613" y="170"/>
                  </a:lnTo>
                  <a:lnTo>
                    <a:pt x="608" y="1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93" name="Freeform 1571"/>
            <p:cNvSpPr/>
            <p:nvPr/>
          </p:nvSpPr>
          <p:spPr bwMode="auto">
            <a:xfrm>
              <a:off x="7251775" y="3069924"/>
              <a:ext cx="591286" cy="180087"/>
            </a:xfrm>
            <a:custGeom>
              <a:avLst/>
              <a:gdLst>
                <a:gd name="T0" fmla="*/ 588 w 591"/>
                <a:gd name="T1" fmla="*/ 180 h 180"/>
                <a:gd name="T2" fmla="*/ 0 w 591"/>
                <a:gd name="T3" fmla="*/ 15 h 180"/>
                <a:gd name="T4" fmla="*/ 4 w 591"/>
                <a:gd name="T5" fmla="*/ 0 h 180"/>
                <a:gd name="T6" fmla="*/ 591 w 591"/>
                <a:gd name="T7" fmla="*/ 164 h 180"/>
                <a:gd name="T8" fmla="*/ 588 w 591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180">
                  <a:moveTo>
                    <a:pt x="588" y="180"/>
                  </a:moveTo>
                  <a:lnTo>
                    <a:pt x="0" y="15"/>
                  </a:lnTo>
                  <a:lnTo>
                    <a:pt x="4" y="0"/>
                  </a:lnTo>
                  <a:lnTo>
                    <a:pt x="591" y="164"/>
                  </a:lnTo>
                  <a:lnTo>
                    <a:pt x="588" y="180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94" name="Freeform 1572"/>
            <p:cNvSpPr/>
            <p:nvPr/>
          </p:nvSpPr>
          <p:spPr bwMode="auto">
            <a:xfrm>
              <a:off x="7251775" y="3069924"/>
              <a:ext cx="591286" cy="180087"/>
            </a:xfrm>
            <a:custGeom>
              <a:avLst/>
              <a:gdLst>
                <a:gd name="T0" fmla="*/ 588 w 591"/>
                <a:gd name="T1" fmla="*/ 180 h 180"/>
                <a:gd name="T2" fmla="*/ 0 w 591"/>
                <a:gd name="T3" fmla="*/ 15 h 180"/>
                <a:gd name="T4" fmla="*/ 4 w 591"/>
                <a:gd name="T5" fmla="*/ 0 h 180"/>
                <a:gd name="T6" fmla="*/ 591 w 591"/>
                <a:gd name="T7" fmla="*/ 164 h 180"/>
                <a:gd name="T8" fmla="*/ 588 w 591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180">
                  <a:moveTo>
                    <a:pt x="588" y="180"/>
                  </a:moveTo>
                  <a:lnTo>
                    <a:pt x="0" y="15"/>
                  </a:lnTo>
                  <a:lnTo>
                    <a:pt x="4" y="0"/>
                  </a:lnTo>
                  <a:lnTo>
                    <a:pt x="591" y="164"/>
                  </a:lnTo>
                  <a:lnTo>
                    <a:pt x="588" y="1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95" name="Freeform 1573"/>
            <p:cNvSpPr/>
            <p:nvPr/>
          </p:nvSpPr>
          <p:spPr bwMode="auto">
            <a:xfrm>
              <a:off x="7242771" y="3099939"/>
              <a:ext cx="613296" cy="186090"/>
            </a:xfrm>
            <a:custGeom>
              <a:avLst/>
              <a:gdLst>
                <a:gd name="T0" fmla="*/ 610 w 613"/>
                <a:gd name="T1" fmla="*/ 186 h 186"/>
                <a:gd name="T2" fmla="*/ 0 w 613"/>
                <a:gd name="T3" fmla="*/ 15 h 186"/>
                <a:gd name="T4" fmla="*/ 6 w 613"/>
                <a:gd name="T5" fmla="*/ 0 h 186"/>
                <a:gd name="T6" fmla="*/ 613 w 613"/>
                <a:gd name="T7" fmla="*/ 170 h 186"/>
                <a:gd name="T8" fmla="*/ 610 w 613"/>
                <a:gd name="T9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186">
                  <a:moveTo>
                    <a:pt x="610" y="186"/>
                  </a:moveTo>
                  <a:lnTo>
                    <a:pt x="0" y="15"/>
                  </a:lnTo>
                  <a:lnTo>
                    <a:pt x="6" y="0"/>
                  </a:lnTo>
                  <a:lnTo>
                    <a:pt x="613" y="170"/>
                  </a:lnTo>
                  <a:lnTo>
                    <a:pt x="610" y="186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96" name="Freeform 1574"/>
            <p:cNvSpPr/>
            <p:nvPr/>
          </p:nvSpPr>
          <p:spPr bwMode="auto">
            <a:xfrm>
              <a:off x="7242771" y="3099939"/>
              <a:ext cx="613296" cy="186090"/>
            </a:xfrm>
            <a:custGeom>
              <a:avLst/>
              <a:gdLst>
                <a:gd name="T0" fmla="*/ 610 w 613"/>
                <a:gd name="T1" fmla="*/ 186 h 186"/>
                <a:gd name="T2" fmla="*/ 0 w 613"/>
                <a:gd name="T3" fmla="*/ 15 h 186"/>
                <a:gd name="T4" fmla="*/ 6 w 613"/>
                <a:gd name="T5" fmla="*/ 0 h 186"/>
                <a:gd name="T6" fmla="*/ 613 w 613"/>
                <a:gd name="T7" fmla="*/ 170 h 186"/>
                <a:gd name="T8" fmla="*/ 610 w 613"/>
                <a:gd name="T9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186">
                  <a:moveTo>
                    <a:pt x="610" y="186"/>
                  </a:moveTo>
                  <a:lnTo>
                    <a:pt x="0" y="15"/>
                  </a:lnTo>
                  <a:lnTo>
                    <a:pt x="6" y="0"/>
                  </a:lnTo>
                  <a:lnTo>
                    <a:pt x="613" y="170"/>
                  </a:lnTo>
                  <a:lnTo>
                    <a:pt x="610" y="1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97" name="Freeform 1575"/>
            <p:cNvSpPr/>
            <p:nvPr/>
          </p:nvSpPr>
          <p:spPr bwMode="auto">
            <a:xfrm>
              <a:off x="7235768" y="3129953"/>
              <a:ext cx="594287" cy="180087"/>
            </a:xfrm>
            <a:custGeom>
              <a:avLst/>
              <a:gdLst>
                <a:gd name="T0" fmla="*/ 591 w 594"/>
                <a:gd name="T1" fmla="*/ 180 h 180"/>
                <a:gd name="T2" fmla="*/ 0 w 594"/>
                <a:gd name="T3" fmla="*/ 15 h 180"/>
                <a:gd name="T4" fmla="*/ 5 w 594"/>
                <a:gd name="T5" fmla="*/ 0 h 180"/>
                <a:gd name="T6" fmla="*/ 594 w 594"/>
                <a:gd name="T7" fmla="*/ 165 h 180"/>
                <a:gd name="T8" fmla="*/ 591 w 594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4" h="180">
                  <a:moveTo>
                    <a:pt x="591" y="180"/>
                  </a:moveTo>
                  <a:lnTo>
                    <a:pt x="0" y="15"/>
                  </a:lnTo>
                  <a:lnTo>
                    <a:pt x="5" y="0"/>
                  </a:lnTo>
                  <a:lnTo>
                    <a:pt x="594" y="165"/>
                  </a:lnTo>
                  <a:lnTo>
                    <a:pt x="591" y="180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98" name="Freeform 1576"/>
            <p:cNvSpPr/>
            <p:nvPr/>
          </p:nvSpPr>
          <p:spPr bwMode="auto">
            <a:xfrm>
              <a:off x="7235768" y="3129953"/>
              <a:ext cx="594287" cy="180087"/>
            </a:xfrm>
            <a:custGeom>
              <a:avLst/>
              <a:gdLst>
                <a:gd name="T0" fmla="*/ 591 w 594"/>
                <a:gd name="T1" fmla="*/ 180 h 180"/>
                <a:gd name="T2" fmla="*/ 0 w 594"/>
                <a:gd name="T3" fmla="*/ 15 h 180"/>
                <a:gd name="T4" fmla="*/ 5 w 594"/>
                <a:gd name="T5" fmla="*/ 0 h 180"/>
                <a:gd name="T6" fmla="*/ 594 w 594"/>
                <a:gd name="T7" fmla="*/ 165 h 180"/>
                <a:gd name="T8" fmla="*/ 591 w 594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4" h="180">
                  <a:moveTo>
                    <a:pt x="591" y="180"/>
                  </a:moveTo>
                  <a:lnTo>
                    <a:pt x="0" y="15"/>
                  </a:lnTo>
                  <a:lnTo>
                    <a:pt x="5" y="0"/>
                  </a:lnTo>
                  <a:lnTo>
                    <a:pt x="594" y="165"/>
                  </a:lnTo>
                  <a:lnTo>
                    <a:pt x="591" y="1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99" name="Freeform 1577"/>
            <p:cNvSpPr/>
            <p:nvPr/>
          </p:nvSpPr>
          <p:spPr bwMode="auto">
            <a:xfrm>
              <a:off x="7227764" y="3157967"/>
              <a:ext cx="427206" cy="135065"/>
            </a:xfrm>
            <a:custGeom>
              <a:avLst/>
              <a:gdLst>
                <a:gd name="T0" fmla="*/ 422 w 427"/>
                <a:gd name="T1" fmla="*/ 135 h 135"/>
                <a:gd name="T2" fmla="*/ 0 w 427"/>
                <a:gd name="T3" fmla="*/ 17 h 135"/>
                <a:gd name="T4" fmla="*/ 4 w 427"/>
                <a:gd name="T5" fmla="*/ 0 h 135"/>
                <a:gd name="T6" fmla="*/ 427 w 427"/>
                <a:gd name="T7" fmla="*/ 120 h 135"/>
                <a:gd name="T8" fmla="*/ 422 w 427"/>
                <a:gd name="T9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135">
                  <a:moveTo>
                    <a:pt x="422" y="135"/>
                  </a:moveTo>
                  <a:lnTo>
                    <a:pt x="0" y="17"/>
                  </a:lnTo>
                  <a:lnTo>
                    <a:pt x="4" y="0"/>
                  </a:lnTo>
                  <a:lnTo>
                    <a:pt x="427" y="120"/>
                  </a:lnTo>
                  <a:lnTo>
                    <a:pt x="422" y="135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00" name="Freeform 1578"/>
            <p:cNvSpPr/>
            <p:nvPr/>
          </p:nvSpPr>
          <p:spPr bwMode="auto">
            <a:xfrm>
              <a:off x="7227764" y="3157967"/>
              <a:ext cx="427206" cy="135065"/>
            </a:xfrm>
            <a:custGeom>
              <a:avLst/>
              <a:gdLst>
                <a:gd name="T0" fmla="*/ 422 w 427"/>
                <a:gd name="T1" fmla="*/ 135 h 135"/>
                <a:gd name="T2" fmla="*/ 0 w 427"/>
                <a:gd name="T3" fmla="*/ 17 h 135"/>
                <a:gd name="T4" fmla="*/ 4 w 427"/>
                <a:gd name="T5" fmla="*/ 0 h 135"/>
                <a:gd name="T6" fmla="*/ 427 w 427"/>
                <a:gd name="T7" fmla="*/ 120 h 135"/>
                <a:gd name="T8" fmla="*/ 422 w 427"/>
                <a:gd name="T9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135">
                  <a:moveTo>
                    <a:pt x="422" y="135"/>
                  </a:moveTo>
                  <a:lnTo>
                    <a:pt x="0" y="17"/>
                  </a:lnTo>
                  <a:lnTo>
                    <a:pt x="4" y="0"/>
                  </a:lnTo>
                  <a:lnTo>
                    <a:pt x="427" y="120"/>
                  </a:lnTo>
                  <a:lnTo>
                    <a:pt x="422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01" name="Freeform 1579"/>
            <p:cNvSpPr/>
            <p:nvPr/>
          </p:nvSpPr>
          <p:spPr bwMode="auto">
            <a:xfrm>
              <a:off x="6909610" y="3199987"/>
              <a:ext cx="84041" cy="39019"/>
            </a:xfrm>
            <a:custGeom>
              <a:avLst/>
              <a:gdLst>
                <a:gd name="T0" fmla="*/ 79 w 84"/>
                <a:gd name="T1" fmla="*/ 39 h 39"/>
                <a:gd name="T2" fmla="*/ 0 w 84"/>
                <a:gd name="T3" fmla="*/ 17 h 39"/>
                <a:gd name="T4" fmla="*/ 3 w 84"/>
                <a:gd name="T5" fmla="*/ 0 h 39"/>
                <a:gd name="T6" fmla="*/ 84 w 84"/>
                <a:gd name="T7" fmla="*/ 23 h 39"/>
                <a:gd name="T8" fmla="*/ 79 w 84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9">
                  <a:moveTo>
                    <a:pt x="79" y="39"/>
                  </a:moveTo>
                  <a:lnTo>
                    <a:pt x="0" y="17"/>
                  </a:lnTo>
                  <a:lnTo>
                    <a:pt x="3" y="0"/>
                  </a:lnTo>
                  <a:lnTo>
                    <a:pt x="84" y="23"/>
                  </a:lnTo>
                  <a:lnTo>
                    <a:pt x="79" y="39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02" name="Freeform 1580"/>
            <p:cNvSpPr/>
            <p:nvPr/>
          </p:nvSpPr>
          <p:spPr bwMode="auto">
            <a:xfrm>
              <a:off x="6909610" y="3199987"/>
              <a:ext cx="84041" cy="39019"/>
            </a:xfrm>
            <a:custGeom>
              <a:avLst/>
              <a:gdLst>
                <a:gd name="T0" fmla="*/ 79 w 84"/>
                <a:gd name="T1" fmla="*/ 39 h 39"/>
                <a:gd name="T2" fmla="*/ 0 w 84"/>
                <a:gd name="T3" fmla="*/ 17 h 39"/>
                <a:gd name="T4" fmla="*/ 3 w 84"/>
                <a:gd name="T5" fmla="*/ 0 h 39"/>
                <a:gd name="T6" fmla="*/ 84 w 84"/>
                <a:gd name="T7" fmla="*/ 23 h 39"/>
                <a:gd name="T8" fmla="*/ 79 w 84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9">
                  <a:moveTo>
                    <a:pt x="79" y="39"/>
                  </a:moveTo>
                  <a:lnTo>
                    <a:pt x="0" y="17"/>
                  </a:lnTo>
                  <a:lnTo>
                    <a:pt x="3" y="0"/>
                  </a:lnTo>
                  <a:lnTo>
                    <a:pt x="84" y="23"/>
                  </a:lnTo>
                  <a:lnTo>
                    <a:pt x="79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03" name="Freeform 1581"/>
            <p:cNvSpPr/>
            <p:nvPr/>
          </p:nvSpPr>
          <p:spPr bwMode="auto">
            <a:xfrm>
              <a:off x="7064685" y="3244008"/>
              <a:ext cx="86042" cy="39019"/>
            </a:xfrm>
            <a:custGeom>
              <a:avLst/>
              <a:gdLst>
                <a:gd name="T0" fmla="*/ 81 w 86"/>
                <a:gd name="T1" fmla="*/ 39 h 39"/>
                <a:gd name="T2" fmla="*/ 0 w 86"/>
                <a:gd name="T3" fmla="*/ 17 h 39"/>
                <a:gd name="T4" fmla="*/ 6 w 86"/>
                <a:gd name="T5" fmla="*/ 0 h 39"/>
                <a:gd name="T6" fmla="*/ 86 w 86"/>
                <a:gd name="T7" fmla="*/ 22 h 39"/>
                <a:gd name="T8" fmla="*/ 81 w 86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9">
                  <a:moveTo>
                    <a:pt x="81" y="39"/>
                  </a:moveTo>
                  <a:lnTo>
                    <a:pt x="0" y="17"/>
                  </a:lnTo>
                  <a:lnTo>
                    <a:pt x="6" y="0"/>
                  </a:lnTo>
                  <a:lnTo>
                    <a:pt x="86" y="22"/>
                  </a:lnTo>
                  <a:lnTo>
                    <a:pt x="81" y="39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04" name="Freeform 1582"/>
            <p:cNvSpPr/>
            <p:nvPr/>
          </p:nvSpPr>
          <p:spPr bwMode="auto">
            <a:xfrm>
              <a:off x="7064685" y="3244008"/>
              <a:ext cx="86042" cy="39019"/>
            </a:xfrm>
            <a:custGeom>
              <a:avLst/>
              <a:gdLst>
                <a:gd name="T0" fmla="*/ 81 w 86"/>
                <a:gd name="T1" fmla="*/ 39 h 39"/>
                <a:gd name="T2" fmla="*/ 0 w 86"/>
                <a:gd name="T3" fmla="*/ 17 h 39"/>
                <a:gd name="T4" fmla="*/ 6 w 86"/>
                <a:gd name="T5" fmla="*/ 0 h 39"/>
                <a:gd name="T6" fmla="*/ 86 w 86"/>
                <a:gd name="T7" fmla="*/ 22 h 39"/>
                <a:gd name="T8" fmla="*/ 81 w 86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9">
                  <a:moveTo>
                    <a:pt x="81" y="39"/>
                  </a:moveTo>
                  <a:lnTo>
                    <a:pt x="0" y="17"/>
                  </a:lnTo>
                  <a:lnTo>
                    <a:pt x="6" y="0"/>
                  </a:lnTo>
                  <a:lnTo>
                    <a:pt x="86" y="22"/>
                  </a:lnTo>
                  <a:lnTo>
                    <a:pt x="81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05" name="Freeform 1583"/>
            <p:cNvSpPr/>
            <p:nvPr/>
          </p:nvSpPr>
          <p:spPr bwMode="auto">
            <a:xfrm>
              <a:off x="7222761" y="3288029"/>
              <a:ext cx="85041" cy="39019"/>
            </a:xfrm>
            <a:custGeom>
              <a:avLst/>
              <a:gdLst>
                <a:gd name="T0" fmla="*/ 80 w 85"/>
                <a:gd name="T1" fmla="*/ 39 h 39"/>
                <a:gd name="T2" fmla="*/ 0 w 85"/>
                <a:gd name="T3" fmla="*/ 17 h 39"/>
                <a:gd name="T4" fmla="*/ 5 w 85"/>
                <a:gd name="T5" fmla="*/ 0 h 39"/>
                <a:gd name="T6" fmla="*/ 85 w 85"/>
                <a:gd name="T7" fmla="*/ 22 h 39"/>
                <a:gd name="T8" fmla="*/ 80 w 85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39">
                  <a:moveTo>
                    <a:pt x="80" y="39"/>
                  </a:moveTo>
                  <a:lnTo>
                    <a:pt x="0" y="17"/>
                  </a:lnTo>
                  <a:lnTo>
                    <a:pt x="5" y="0"/>
                  </a:lnTo>
                  <a:lnTo>
                    <a:pt x="85" y="22"/>
                  </a:lnTo>
                  <a:lnTo>
                    <a:pt x="80" y="39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06" name="Freeform 1584"/>
            <p:cNvSpPr/>
            <p:nvPr/>
          </p:nvSpPr>
          <p:spPr bwMode="auto">
            <a:xfrm>
              <a:off x="7222761" y="3288029"/>
              <a:ext cx="85041" cy="39019"/>
            </a:xfrm>
            <a:custGeom>
              <a:avLst/>
              <a:gdLst>
                <a:gd name="T0" fmla="*/ 80 w 85"/>
                <a:gd name="T1" fmla="*/ 39 h 39"/>
                <a:gd name="T2" fmla="*/ 0 w 85"/>
                <a:gd name="T3" fmla="*/ 17 h 39"/>
                <a:gd name="T4" fmla="*/ 5 w 85"/>
                <a:gd name="T5" fmla="*/ 0 h 39"/>
                <a:gd name="T6" fmla="*/ 85 w 85"/>
                <a:gd name="T7" fmla="*/ 22 h 39"/>
                <a:gd name="T8" fmla="*/ 80 w 85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39">
                  <a:moveTo>
                    <a:pt x="80" y="39"/>
                  </a:moveTo>
                  <a:lnTo>
                    <a:pt x="0" y="17"/>
                  </a:lnTo>
                  <a:lnTo>
                    <a:pt x="5" y="0"/>
                  </a:lnTo>
                  <a:lnTo>
                    <a:pt x="85" y="22"/>
                  </a:lnTo>
                  <a:lnTo>
                    <a:pt x="80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07" name="Freeform 1585"/>
            <p:cNvSpPr/>
            <p:nvPr/>
          </p:nvSpPr>
          <p:spPr bwMode="auto">
            <a:xfrm>
              <a:off x="7379837" y="3332051"/>
              <a:ext cx="85041" cy="39019"/>
            </a:xfrm>
            <a:custGeom>
              <a:avLst/>
              <a:gdLst>
                <a:gd name="T0" fmla="*/ 80 w 85"/>
                <a:gd name="T1" fmla="*/ 39 h 39"/>
                <a:gd name="T2" fmla="*/ 0 w 85"/>
                <a:gd name="T3" fmla="*/ 16 h 39"/>
                <a:gd name="T4" fmla="*/ 5 w 85"/>
                <a:gd name="T5" fmla="*/ 0 h 39"/>
                <a:gd name="T6" fmla="*/ 85 w 85"/>
                <a:gd name="T7" fmla="*/ 22 h 39"/>
                <a:gd name="T8" fmla="*/ 80 w 85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39">
                  <a:moveTo>
                    <a:pt x="80" y="39"/>
                  </a:moveTo>
                  <a:lnTo>
                    <a:pt x="0" y="16"/>
                  </a:lnTo>
                  <a:lnTo>
                    <a:pt x="5" y="0"/>
                  </a:lnTo>
                  <a:lnTo>
                    <a:pt x="85" y="22"/>
                  </a:lnTo>
                  <a:lnTo>
                    <a:pt x="80" y="39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08" name="Freeform 1586"/>
            <p:cNvSpPr/>
            <p:nvPr/>
          </p:nvSpPr>
          <p:spPr bwMode="auto">
            <a:xfrm>
              <a:off x="7379837" y="3332051"/>
              <a:ext cx="85041" cy="39019"/>
            </a:xfrm>
            <a:custGeom>
              <a:avLst/>
              <a:gdLst>
                <a:gd name="T0" fmla="*/ 80 w 85"/>
                <a:gd name="T1" fmla="*/ 39 h 39"/>
                <a:gd name="T2" fmla="*/ 0 w 85"/>
                <a:gd name="T3" fmla="*/ 16 h 39"/>
                <a:gd name="T4" fmla="*/ 5 w 85"/>
                <a:gd name="T5" fmla="*/ 0 h 39"/>
                <a:gd name="T6" fmla="*/ 85 w 85"/>
                <a:gd name="T7" fmla="*/ 22 h 39"/>
                <a:gd name="T8" fmla="*/ 80 w 85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39">
                  <a:moveTo>
                    <a:pt x="80" y="39"/>
                  </a:moveTo>
                  <a:lnTo>
                    <a:pt x="0" y="16"/>
                  </a:lnTo>
                  <a:lnTo>
                    <a:pt x="5" y="0"/>
                  </a:lnTo>
                  <a:lnTo>
                    <a:pt x="85" y="22"/>
                  </a:lnTo>
                  <a:lnTo>
                    <a:pt x="80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09" name="Freeform 1587"/>
            <p:cNvSpPr/>
            <p:nvPr/>
          </p:nvSpPr>
          <p:spPr bwMode="auto">
            <a:xfrm>
              <a:off x="7271785" y="2980881"/>
              <a:ext cx="273132" cy="102049"/>
            </a:xfrm>
            <a:custGeom>
              <a:avLst/>
              <a:gdLst>
                <a:gd name="T0" fmla="*/ 265 w 273"/>
                <a:gd name="T1" fmla="*/ 102 h 102"/>
                <a:gd name="T2" fmla="*/ 0 w 273"/>
                <a:gd name="T3" fmla="*/ 26 h 102"/>
                <a:gd name="T4" fmla="*/ 6 w 273"/>
                <a:gd name="T5" fmla="*/ 0 h 102"/>
                <a:gd name="T6" fmla="*/ 273 w 273"/>
                <a:gd name="T7" fmla="*/ 74 h 102"/>
                <a:gd name="T8" fmla="*/ 265 w 273"/>
                <a:gd name="T9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102">
                  <a:moveTo>
                    <a:pt x="265" y="102"/>
                  </a:moveTo>
                  <a:lnTo>
                    <a:pt x="0" y="26"/>
                  </a:lnTo>
                  <a:lnTo>
                    <a:pt x="6" y="0"/>
                  </a:lnTo>
                  <a:lnTo>
                    <a:pt x="273" y="74"/>
                  </a:lnTo>
                  <a:lnTo>
                    <a:pt x="265" y="102"/>
                  </a:lnTo>
                  <a:close/>
                </a:path>
              </a:pathLst>
            </a:custGeom>
            <a:solidFill>
              <a:srgbClr val="838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10" name="Freeform 1588"/>
            <p:cNvSpPr/>
            <p:nvPr/>
          </p:nvSpPr>
          <p:spPr bwMode="auto">
            <a:xfrm>
              <a:off x="7271785" y="2980881"/>
              <a:ext cx="273132" cy="102049"/>
            </a:xfrm>
            <a:custGeom>
              <a:avLst/>
              <a:gdLst>
                <a:gd name="T0" fmla="*/ 265 w 273"/>
                <a:gd name="T1" fmla="*/ 102 h 102"/>
                <a:gd name="T2" fmla="*/ 0 w 273"/>
                <a:gd name="T3" fmla="*/ 26 h 102"/>
                <a:gd name="T4" fmla="*/ 6 w 273"/>
                <a:gd name="T5" fmla="*/ 0 h 102"/>
                <a:gd name="T6" fmla="*/ 273 w 273"/>
                <a:gd name="T7" fmla="*/ 74 h 102"/>
                <a:gd name="T8" fmla="*/ 265 w 273"/>
                <a:gd name="T9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102">
                  <a:moveTo>
                    <a:pt x="265" y="102"/>
                  </a:moveTo>
                  <a:lnTo>
                    <a:pt x="0" y="26"/>
                  </a:lnTo>
                  <a:lnTo>
                    <a:pt x="6" y="0"/>
                  </a:lnTo>
                  <a:lnTo>
                    <a:pt x="273" y="74"/>
                  </a:lnTo>
                  <a:lnTo>
                    <a:pt x="265" y="10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11" name="Freeform 1589"/>
            <p:cNvSpPr/>
            <p:nvPr/>
          </p:nvSpPr>
          <p:spPr bwMode="auto">
            <a:xfrm>
              <a:off x="7268783" y="2406604"/>
              <a:ext cx="90043" cy="91044"/>
            </a:xfrm>
            <a:custGeom>
              <a:avLst/>
              <a:gdLst>
                <a:gd name="T0" fmla="*/ 19 w 90"/>
                <a:gd name="T1" fmla="*/ 0 h 91"/>
                <a:gd name="T2" fmla="*/ 19 w 90"/>
                <a:gd name="T3" fmla="*/ 0 h 91"/>
                <a:gd name="T4" fmla="*/ 11 w 90"/>
                <a:gd name="T5" fmla="*/ 10 h 91"/>
                <a:gd name="T6" fmla="*/ 0 w 90"/>
                <a:gd name="T7" fmla="*/ 18 h 91"/>
                <a:gd name="T8" fmla="*/ 26 w 90"/>
                <a:gd name="T9" fmla="*/ 91 h 91"/>
                <a:gd name="T10" fmla="*/ 26 w 90"/>
                <a:gd name="T11" fmla="*/ 91 h 91"/>
                <a:gd name="T12" fmla="*/ 37 w 90"/>
                <a:gd name="T13" fmla="*/ 86 h 91"/>
                <a:gd name="T14" fmla="*/ 46 w 90"/>
                <a:gd name="T15" fmla="*/ 79 h 91"/>
                <a:gd name="T16" fmla="*/ 55 w 90"/>
                <a:gd name="T17" fmla="*/ 73 h 91"/>
                <a:gd name="T18" fmla="*/ 63 w 90"/>
                <a:gd name="T19" fmla="*/ 66 h 91"/>
                <a:gd name="T20" fmla="*/ 70 w 90"/>
                <a:gd name="T21" fmla="*/ 57 h 91"/>
                <a:gd name="T22" fmla="*/ 78 w 90"/>
                <a:gd name="T23" fmla="*/ 49 h 91"/>
                <a:gd name="T24" fmla="*/ 85 w 90"/>
                <a:gd name="T25" fmla="*/ 39 h 91"/>
                <a:gd name="T26" fmla="*/ 90 w 90"/>
                <a:gd name="T27" fmla="*/ 30 h 91"/>
                <a:gd name="T28" fmla="*/ 19 w 90"/>
                <a:gd name="T2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91">
                  <a:moveTo>
                    <a:pt x="19" y="0"/>
                  </a:moveTo>
                  <a:lnTo>
                    <a:pt x="19" y="0"/>
                  </a:lnTo>
                  <a:lnTo>
                    <a:pt x="11" y="10"/>
                  </a:lnTo>
                  <a:lnTo>
                    <a:pt x="0" y="18"/>
                  </a:lnTo>
                  <a:lnTo>
                    <a:pt x="26" y="91"/>
                  </a:lnTo>
                  <a:lnTo>
                    <a:pt x="26" y="91"/>
                  </a:lnTo>
                  <a:lnTo>
                    <a:pt x="37" y="86"/>
                  </a:lnTo>
                  <a:lnTo>
                    <a:pt x="46" y="79"/>
                  </a:lnTo>
                  <a:lnTo>
                    <a:pt x="55" y="73"/>
                  </a:lnTo>
                  <a:lnTo>
                    <a:pt x="63" y="66"/>
                  </a:lnTo>
                  <a:lnTo>
                    <a:pt x="70" y="57"/>
                  </a:lnTo>
                  <a:lnTo>
                    <a:pt x="78" y="49"/>
                  </a:lnTo>
                  <a:lnTo>
                    <a:pt x="85" y="39"/>
                  </a:lnTo>
                  <a:lnTo>
                    <a:pt x="90" y="3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12" name="Freeform 1590"/>
            <p:cNvSpPr/>
            <p:nvPr/>
          </p:nvSpPr>
          <p:spPr bwMode="auto">
            <a:xfrm>
              <a:off x="7264781" y="2245526"/>
              <a:ext cx="110053" cy="167081"/>
            </a:xfrm>
            <a:custGeom>
              <a:avLst/>
              <a:gdLst>
                <a:gd name="T0" fmla="*/ 0 w 110"/>
                <a:gd name="T1" fmla="*/ 73 h 167"/>
                <a:gd name="T2" fmla="*/ 0 w 110"/>
                <a:gd name="T3" fmla="*/ 73 h 167"/>
                <a:gd name="T4" fmla="*/ 8 w 110"/>
                <a:gd name="T5" fmla="*/ 78 h 167"/>
                <a:gd name="T6" fmla="*/ 16 w 110"/>
                <a:gd name="T7" fmla="*/ 84 h 167"/>
                <a:gd name="T8" fmla="*/ 21 w 110"/>
                <a:gd name="T9" fmla="*/ 92 h 167"/>
                <a:gd name="T10" fmla="*/ 26 w 110"/>
                <a:gd name="T11" fmla="*/ 100 h 167"/>
                <a:gd name="T12" fmla="*/ 30 w 110"/>
                <a:gd name="T13" fmla="*/ 109 h 167"/>
                <a:gd name="T14" fmla="*/ 32 w 110"/>
                <a:gd name="T15" fmla="*/ 118 h 167"/>
                <a:gd name="T16" fmla="*/ 33 w 110"/>
                <a:gd name="T17" fmla="*/ 128 h 167"/>
                <a:gd name="T18" fmla="*/ 32 w 110"/>
                <a:gd name="T19" fmla="*/ 139 h 167"/>
                <a:gd name="T20" fmla="*/ 103 w 110"/>
                <a:gd name="T21" fmla="*/ 167 h 167"/>
                <a:gd name="T22" fmla="*/ 103 w 110"/>
                <a:gd name="T23" fmla="*/ 167 h 167"/>
                <a:gd name="T24" fmla="*/ 104 w 110"/>
                <a:gd name="T25" fmla="*/ 165 h 167"/>
                <a:gd name="T26" fmla="*/ 104 w 110"/>
                <a:gd name="T27" fmla="*/ 165 h 167"/>
                <a:gd name="T28" fmla="*/ 107 w 110"/>
                <a:gd name="T29" fmla="*/ 152 h 167"/>
                <a:gd name="T30" fmla="*/ 108 w 110"/>
                <a:gd name="T31" fmla="*/ 139 h 167"/>
                <a:gd name="T32" fmla="*/ 110 w 110"/>
                <a:gd name="T33" fmla="*/ 126 h 167"/>
                <a:gd name="T34" fmla="*/ 108 w 110"/>
                <a:gd name="T35" fmla="*/ 113 h 167"/>
                <a:gd name="T36" fmla="*/ 107 w 110"/>
                <a:gd name="T37" fmla="*/ 101 h 167"/>
                <a:gd name="T38" fmla="*/ 103 w 110"/>
                <a:gd name="T39" fmla="*/ 88 h 167"/>
                <a:gd name="T40" fmla="*/ 99 w 110"/>
                <a:gd name="T41" fmla="*/ 76 h 167"/>
                <a:gd name="T42" fmla="*/ 94 w 110"/>
                <a:gd name="T43" fmla="*/ 66 h 167"/>
                <a:gd name="T44" fmla="*/ 87 w 110"/>
                <a:gd name="T45" fmla="*/ 54 h 167"/>
                <a:gd name="T46" fmla="*/ 81 w 110"/>
                <a:gd name="T47" fmla="*/ 44 h 167"/>
                <a:gd name="T48" fmla="*/ 73 w 110"/>
                <a:gd name="T49" fmla="*/ 35 h 167"/>
                <a:gd name="T50" fmla="*/ 64 w 110"/>
                <a:gd name="T51" fmla="*/ 26 h 167"/>
                <a:gd name="T52" fmla="*/ 54 w 110"/>
                <a:gd name="T53" fmla="*/ 18 h 167"/>
                <a:gd name="T54" fmla="*/ 43 w 110"/>
                <a:gd name="T55" fmla="*/ 10 h 167"/>
                <a:gd name="T56" fmla="*/ 33 w 110"/>
                <a:gd name="T57" fmla="*/ 5 h 167"/>
                <a:gd name="T58" fmla="*/ 20 w 110"/>
                <a:gd name="T59" fmla="*/ 0 h 167"/>
                <a:gd name="T60" fmla="*/ 0 w 110"/>
                <a:gd name="T61" fmla="*/ 7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0" h="167">
                  <a:moveTo>
                    <a:pt x="0" y="73"/>
                  </a:moveTo>
                  <a:lnTo>
                    <a:pt x="0" y="73"/>
                  </a:lnTo>
                  <a:lnTo>
                    <a:pt x="8" y="78"/>
                  </a:lnTo>
                  <a:lnTo>
                    <a:pt x="16" y="84"/>
                  </a:lnTo>
                  <a:lnTo>
                    <a:pt x="21" y="92"/>
                  </a:lnTo>
                  <a:lnTo>
                    <a:pt x="26" y="100"/>
                  </a:lnTo>
                  <a:lnTo>
                    <a:pt x="30" y="109"/>
                  </a:lnTo>
                  <a:lnTo>
                    <a:pt x="32" y="118"/>
                  </a:lnTo>
                  <a:lnTo>
                    <a:pt x="33" y="128"/>
                  </a:lnTo>
                  <a:lnTo>
                    <a:pt x="32" y="139"/>
                  </a:lnTo>
                  <a:lnTo>
                    <a:pt x="103" y="167"/>
                  </a:lnTo>
                  <a:lnTo>
                    <a:pt x="103" y="167"/>
                  </a:lnTo>
                  <a:lnTo>
                    <a:pt x="104" y="165"/>
                  </a:lnTo>
                  <a:lnTo>
                    <a:pt x="104" y="165"/>
                  </a:lnTo>
                  <a:lnTo>
                    <a:pt x="107" y="152"/>
                  </a:lnTo>
                  <a:lnTo>
                    <a:pt x="108" y="139"/>
                  </a:lnTo>
                  <a:lnTo>
                    <a:pt x="110" y="126"/>
                  </a:lnTo>
                  <a:lnTo>
                    <a:pt x="108" y="113"/>
                  </a:lnTo>
                  <a:lnTo>
                    <a:pt x="107" y="101"/>
                  </a:lnTo>
                  <a:lnTo>
                    <a:pt x="103" y="88"/>
                  </a:lnTo>
                  <a:lnTo>
                    <a:pt x="99" y="76"/>
                  </a:lnTo>
                  <a:lnTo>
                    <a:pt x="94" y="66"/>
                  </a:lnTo>
                  <a:lnTo>
                    <a:pt x="87" y="54"/>
                  </a:lnTo>
                  <a:lnTo>
                    <a:pt x="81" y="44"/>
                  </a:lnTo>
                  <a:lnTo>
                    <a:pt x="73" y="35"/>
                  </a:lnTo>
                  <a:lnTo>
                    <a:pt x="64" y="26"/>
                  </a:lnTo>
                  <a:lnTo>
                    <a:pt x="54" y="18"/>
                  </a:lnTo>
                  <a:lnTo>
                    <a:pt x="43" y="10"/>
                  </a:lnTo>
                  <a:lnTo>
                    <a:pt x="33" y="5"/>
                  </a:lnTo>
                  <a:lnTo>
                    <a:pt x="20" y="0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383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13" name="Freeform 1591"/>
            <p:cNvSpPr/>
            <p:nvPr/>
          </p:nvSpPr>
          <p:spPr bwMode="auto">
            <a:xfrm>
              <a:off x="7150726" y="2236522"/>
              <a:ext cx="111054" cy="84041"/>
            </a:xfrm>
            <a:custGeom>
              <a:avLst/>
              <a:gdLst>
                <a:gd name="T0" fmla="*/ 53 w 111"/>
                <a:gd name="T1" fmla="*/ 84 h 84"/>
                <a:gd name="T2" fmla="*/ 53 w 111"/>
                <a:gd name="T3" fmla="*/ 84 h 84"/>
                <a:gd name="T4" fmla="*/ 61 w 111"/>
                <a:gd name="T5" fmla="*/ 80 h 84"/>
                <a:gd name="T6" fmla="*/ 70 w 111"/>
                <a:gd name="T7" fmla="*/ 78 h 84"/>
                <a:gd name="T8" fmla="*/ 79 w 111"/>
                <a:gd name="T9" fmla="*/ 75 h 84"/>
                <a:gd name="T10" fmla="*/ 90 w 111"/>
                <a:gd name="T11" fmla="*/ 75 h 84"/>
                <a:gd name="T12" fmla="*/ 111 w 111"/>
                <a:gd name="T13" fmla="*/ 1 h 84"/>
                <a:gd name="T14" fmla="*/ 111 w 111"/>
                <a:gd name="T15" fmla="*/ 1 h 84"/>
                <a:gd name="T16" fmla="*/ 95 w 111"/>
                <a:gd name="T17" fmla="*/ 0 h 84"/>
                <a:gd name="T18" fmla="*/ 81 w 111"/>
                <a:gd name="T19" fmla="*/ 0 h 84"/>
                <a:gd name="T20" fmla="*/ 65 w 111"/>
                <a:gd name="T21" fmla="*/ 1 h 84"/>
                <a:gd name="T22" fmla="*/ 51 w 111"/>
                <a:gd name="T23" fmla="*/ 4 h 84"/>
                <a:gd name="T24" fmla="*/ 38 w 111"/>
                <a:gd name="T25" fmla="*/ 7 h 84"/>
                <a:gd name="T26" fmla="*/ 24 w 111"/>
                <a:gd name="T27" fmla="*/ 14 h 84"/>
                <a:gd name="T28" fmla="*/ 12 w 111"/>
                <a:gd name="T29" fmla="*/ 20 h 84"/>
                <a:gd name="T30" fmla="*/ 0 w 111"/>
                <a:gd name="T31" fmla="*/ 30 h 84"/>
                <a:gd name="T32" fmla="*/ 53 w 111"/>
                <a:gd name="T33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1" h="84">
                  <a:moveTo>
                    <a:pt x="53" y="84"/>
                  </a:moveTo>
                  <a:lnTo>
                    <a:pt x="53" y="84"/>
                  </a:lnTo>
                  <a:lnTo>
                    <a:pt x="61" y="80"/>
                  </a:lnTo>
                  <a:lnTo>
                    <a:pt x="70" y="78"/>
                  </a:lnTo>
                  <a:lnTo>
                    <a:pt x="79" y="75"/>
                  </a:lnTo>
                  <a:lnTo>
                    <a:pt x="90" y="75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95" y="0"/>
                  </a:lnTo>
                  <a:lnTo>
                    <a:pt x="81" y="0"/>
                  </a:lnTo>
                  <a:lnTo>
                    <a:pt x="65" y="1"/>
                  </a:lnTo>
                  <a:lnTo>
                    <a:pt x="51" y="4"/>
                  </a:lnTo>
                  <a:lnTo>
                    <a:pt x="38" y="7"/>
                  </a:lnTo>
                  <a:lnTo>
                    <a:pt x="24" y="14"/>
                  </a:lnTo>
                  <a:lnTo>
                    <a:pt x="12" y="20"/>
                  </a:lnTo>
                  <a:lnTo>
                    <a:pt x="0" y="30"/>
                  </a:lnTo>
                  <a:lnTo>
                    <a:pt x="53" y="84"/>
                  </a:lnTo>
                  <a:close/>
                </a:path>
              </a:pathLst>
            </a:custGeom>
            <a:solidFill>
              <a:srgbClr val="1AB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14" name="Freeform 1592"/>
            <p:cNvSpPr/>
            <p:nvPr/>
          </p:nvSpPr>
          <p:spPr bwMode="auto">
            <a:xfrm>
              <a:off x="7098701" y="2282544"/>
              <a:ext cx="173084" cy="228110"/>
            </a:xfrm>
            <a:custGeom>
              <a:avLst/>
              <a:gdLst>
                <a:gd name="T0" fmla="*/ 147 w 173"/>
                <a:gd name="T1" fmla="*/ 151 h 228"/>
                <a:gd name="T2" fmla="*/ 147 w 173"/>
                <a:gd name="T3" fmla="*/ 151 h 228"/>
                <a:gd name="T4" fmla="*/ 134 w 173"/>
                <a:gd name="T5" fmla="*/ 151 h 228"/>
                <a:gd name="T6" fmla="*/ 121 w 173"/>
                <a:gd name="T7" fmla="*/ 150 h 228"/>
                <a:gd name="T8" fmla="*/ 121 w 173"/>
                <a:gd name="T9" fmla="*/ 150 h 228"/>
                <a:gd name="T10" fmla="*/ 109 w 173"/>
                <a:gd name="T11" fmla="*/ 145 h 228"/>
                <a:gd name="T12" fmla="*/ 99 w 173"/>
                <a:gd name="T13" fmla="*/ 138 h 228"/>
                <a:gd name="T14" fmla="*/ 91 w 173"/>
                <a:gd name="T15" fmla="*/ 130 h 228"/>
                <a:gd name="T16" fmla="*/ 85 w 173"/>
                <a:gd name="T17" fmla="*/ 120 h 228"/>
                <a:gd name="T18" fmla="*/ 79 w 173"/>
                <a:gd name="T19" fmla="*/ 110 h 228"/>
                <a:gd name="T20" fmla="*/ 77 w 173"/>
                <a:gd name="T21" fmla="*/ 98 h 228"/>
                <a:gd name="T22" fmla="*/ 77 w 173"/>
                <a:gd name="T23" fmla="*/ 86 h 228"/>
                <a:gd name="T24" fmla="*/ 78 w 173"/>
                <a:gd name="T25" fmla="*/ 75 h 228"/>
                <a:gd name="T26" fmla="*/ 78 w 173"/>
                <a:gd name="T27" fmla="*/ 75 h 228"/>
                <a:gd name="T28" fmla="*/ 82 w 173"/>
                <a:gd name="T29" fmla="*/ 64 h 228"/>
                <a:gd name="T30" fmla="*/ 87 w 173"/>
                <a:gd name="T31" fmla="*/ 56 h 228"/>
                <a:gd name="T32" fmla="*/ 34 w 173"/>
                <a:gd name="T33" fmla="*/ 0 h 228"/>
                <a:gd name="T34" fmla="*/ 34 w 173"/>
                <a:gd name="T35" fmla="*/ 0 h 228"/>
                <a:gd name="T36" fmla="*/ 25 w 173"/>
                <a:gd name="T37" fmla="*/ 12 h 228"/>
                <a:gd name="T38" fmla="*/ 17 w 173"/>
                <a:gd name="T39" fmla="*/ 25 h 228"/>
                <a:gd name="T40" fmla="*/ 11 w 173"/>
                <a:gd name="T41" fmla="*/ 38 h 228"/>
                <a:gd name="T42" fmla="*/ 5 w 173"/>
                <a:gd name="T43" fmla="*/ 54 h 228"/>
                <a:gd name="T44" fmla="*/ 5 w 173"/>
                <a:gd name="T45" fmla="*/ 54 h 228"/>
                <a:gd name="T46" fmla="*/ 1 w 173"/>
                <a:gd name="T47" fmla="*/ 67 h 228"/>
                <a:gd name="T48" fmla="*/ 0 w 173"/>
                <a:gd name="T49" fmla="*/ 81 h 228"/>
                <a:gd name="T50" fmla="*/ 0 w 173"/>
                <a:gd name="T51" fmla="*/ 94 h 228"/>
                <a:gd name="T52" fmla="*/ 1 w 173"/>
                <a:gd name="T53" fmla="*/ 108 h 228"/>
                <a:gd name="T54" fmla="*/ 4 w 173"/>
                <a:gd name="T55" fmla="*/ 121 h 228"/>
                <a:gd name="T56" fmla="*/ 7 w 173"/>
                <a:gd name="T57" fmla="*/ 133 h 228"/>
                <a:gd name="T58" fmla="*/ 12 w 173"/>
                <a:gd name="T59" fmla="*/ 146 h 228"/>
                <a:gd name="T60" fmla="*/ 18 w 173"/>
                <a:gd name="T61" fmla="*/ 158 h 228"/>
                <a:gd name="T62" fmla="*/ 25 w 173"/>
                <a:gd name="T63" fmla="*/ 169 h 228"/>
                <a:gd name="T64" fmla="*/ 33 w 173"/>
                <a:gd name="T65" fmla="*/ 180 h 228"/>
                <a:gd name="T66" fmla="*/ 42 w 173"/>
                <a:gd name="T67" fmla="*/ 189 h 228"/>
                <a:gd name="T68" fmla="*/ 52 w 173"/>
                <a:gd name="T69" fmla="*/ 198 h 228"/>
                <a:gd name="T70" fmla="*/ 63 w 173"/>
                <a:gd name="T71" fmla="*/ 206 h 228"/>
                <a:gd name="T72" fmla="*/ 74 w 173"/>
                <a:gd name="T73" fmla="*/ 212 h 228"/>
                <a:gd name="T74" fmla="*/ 87 w 173"/>
                <a:gd name="T75" fmla="*/ 219 h 228"/>
                <a:gd name="T76" fmla="*/ 100 w 173"/>
                <a:gd name="T77" fmla="*/ 223 h 228"/>
                <a:gd name="T78" fmla="*/ 100 w 173"/>
                <a:gd name="T79" fmla="*/ 223 h 228"/>
                <a:gd name="T80" fmla="*/ 118 w 173"/>
                <a:gd name="T81" fmla="*/ 227 h 228"/>
                <a:gd name="T82" fmla="*/ 138 w 173"/>
                <a:gd name="T83" fmla="*/ 228 h 228"/>
                <a:gd name="T84" fmla="*/ 155 w 173"/>
                <a:gd name="T85" fmla="*/ 227 h 228"/>
                <a:gd name="T86" fmla="*/ 173 w 173"/>
                <a:gd name="T87" fmla="*/ 223 h 228"/>
                <a:gd name="T88" fmla="*/ 147 w 173"/>
                <a:gd name="T89" fmla="*/ 15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3" h="228">
                  <a:moveTo>
                    <a:pt x="147" y="151"/>
                  </a:moveTo>
                  <a:lnTo>
                    <a:pt x="147" y="151"/>
                  </a:lnTo>
                  <a:lnTo>
                    <a:pt x="134" y="151"/>
                  </a:lnTo>
                  <a:lnTo>
                    <a:pt x="121" y="150"/>
                  </a:lnTo>
                  <a:lnTo>
                    <a:pt x="121" y="150"/>
                  </a:lnTo>
                  <a:lnTo>
                    <a:pt x="109" y="145"/>
                  </a:lnTo>
                  <a:lnTo>
                    <a:pt x="99" y="138"/>
                  </a:lnTo>
                  <a:lnTo>
                    <a:pt x="91" y="130"/>
                  </a:lnTo>
                  <a:lnTo>
                    <a:pt x="85" y="120"/>
                  </a:lnTo>
                  <a:lnTo>
                    <a:pt x="79" y="110"/>
                  </a:lnTo>
                  <a:lnTo>
                    <a:pt x="77" y="98"/>
                  </a:lnTo>
                  <a:lnTo>
                    <a:pt x="77" y="86"/>
                  </a:lnTo>
                  <a:lnTo>
                    <a:pt x="78" y="75"/>
                  </a:lnTo>
                  <a:lnTo>
                    <a:pt x="78" y="75"/>
                  </a:lnTo>
                  <a:lnTo>
                    <a:pt x="82" y="64"/>
                  </a:lnTo>
                  <a:lnTo>
                    <a:pt x="87" y="56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5" y="12"/>
                  </a:lnTo>
                  <a:lnTo>
                    <a:pt x="17" y="25"/>
                  </a:lnTo>
                  <a:lnTo>
                    <a:pt x="11" y="38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1" y="67"/>
                  </a:lnTo>
                  <a:lnTo>
                    <a:pt x="0" y="81"/>
                  </a:lnTo>
                  <a:lnTo>
                    <a:pt x="0" y="94"/>
                  </a:lnTo>
                  <a:lnTo>
                    <a:pt x="1" y="108"/>
                  </a:lnTo>
                  <a:lnTo>
                    <a:pt x="4" y="121"/>
                  </a:lnTo>
                  <a:lnTo>
                    <a:pt x="7" y="133"/>
                  </a:lnTo>
                  <a:lnTo>
                    <a:pt x="12" y="146"/>
                  </a:lnTo>
                  <a:lnTo>
                    <a:pt x="18" y="158"/>
                  </a:lnTo>
                  <a:lnTo>
                    <a:pt x="25" y="169"/>
                  </a:lnTo>
                  <a:lnTo>
                    <a:pt x="33" y="180"/>
                  </a:lnTo>
                  <a:lnTo>
                    <a:pt x="42" y="189"/>
                  </a:lnTo>
                  <a:lnTo>
                    <a:pt x="52" y="198"/>
                  </a:lnTo>
                  <a:lnTo>
                    <a:pt x="63" y="206"/>
                  </a:lnTo>
                  <a:lnTo>
                    <a:pt x="74" y="212"/>
                  </a:lnTo>
                  <a:lnTo>
                    <a:pt x="87" y="219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18" y="227"/>
                  </a:lnTo>
                  <a:lnTo>
                    <a:pt x="138" y="228"/>
                  </a:lnTo>
                  <a:lnTo>
                    <a:pt x="155" y="227"/>
                  </a:lnTo>
                  <a:lnTo>
                    <a:pt x="173" y="223"/>
                  </a:lnTo>
                  <a:lnTo>
                    <a:pt x="147" y="151"/>
                  </a:lnTo>
                  <a:close/>
                </a:path>
              </a:pathLst>
            </a:custGeom>
            <a:solidFill>
              <a:srgbClr val="F37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15" name="Freeform 1593"/>
            <p:cNvSpPr/>
            <p:nvPr/>
          </p:nvSpPr>
          <p:spPr bwMode="auto">
            <a:xfrm>
              <a:off x="6889601" y="3026903"/>
              <a:ext cx="68033" cy="90043"/>
            </a:xfrm>
            <a:custGeom>
              <a:avLst/>
              <a:gdLst>
                <a:gd name="T0" fmla="*/ 0 w 68"/>
                <a:gd name="T1" fmla="*/ 77 h 90"/>
                <a:gd name="T2" fmla="*/ 45 w 68"/>
                <a:gd name="T3" fmla="*/ 90 h 90"/>
                <a:gd name="T4" fmla="*/ 68 w 68"/>
                <a:gd name="T5" fmla="*/ 13 h 90"/>
                <a:gd name="T6" fmla="*/ 21 w 68"/>
                <a:gd name="T7" fmla="*/ 0 h 90"/>
                <a:gd name="T8" fmla="*/ 0 w 68"/>
                <a:gd name="T9" fmla="*/ 7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90">
                  <a:moveTo>
                    <a:pt x="0" y="77"/>
                  </a:moveTo>
                  <a:lnTo>
                    <a:pt x="45" y="90"/>
                  </a:lnTo>
                  <a:lnTo>
                    <a:pt x="68" y="13"/>
                  </a:lnTo>
                  <a:lnTo>
                    <a:pt x="21" y="0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383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16" name="Freeform 1594"/>
            <p:cNvSpPr/>
            <p:nvPr/>
          </p:nvSpPr>
          <p:spPr bwMode="auto">
            <a:xfrm>
              <a:off x="6889601" y="3026903"/>
              <a:ext cx="68033" cy="90043"/>
            </a:xfrm>
            <a:custGeom>
              <a:avLst/>
              <a:gdLst>
                <a:gd name="T0" fmla="*/ 0 w 68"/>
                <a:gd name="T1" fmla="*/ 77 h 90"/>
                <a:gd name="T2" fmla="*/ 45 w 68"/>
                <a:gd name="T3" fmla="*/ 90 h 90"/>
                <a:gd name="T4" fmla="*/ 68 w 68"/>
                <a:gd name="T5" fmla="*/ 13 h 90"/>
                <a:gd name="T6" fmla="*/ 21 w 68"/>
                <a:gd name="T7" fmla="*/ 0 h 90"/>
                <a:gd name="T8" fmla="*/ 0 w 68"/>
                <a:gd name="T9" fmla="*/ 7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90">
                  <a:moveTo>
                    <a:pt x="0" y="77"/>
                  </a:moveTo>
                  <a:lnTo>
                    <a:pt x="45" y="90"/>
                  </a:lnTo>
                  <a:lnTo>
                    <a:pt x="68" y="13"/>
                  </a:lnTo>
                  <a:lnTo>
                    <a:pt x="21" y="0"/>
                  </a:lnTo>
                  <a:lnTo>
                    <a:pt x="0" y="7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17" name="Freeform 1595"/>
            <p:cNvSpPr/>
            <p:nvPr/>
          </p:nvSpPr>
          <p:spPr bwMode="auto">
            <a:xfrm>
              <a:off x="6958634" y="2970876"/>
              <a:ext cx="90043" cy="165080"/>
            </a:xfrm>
            <a:custGeom>
              <a:avLst/>
              <a:gdLst>
                <a:gd name="T0" fmla="*/ 0 w 90"/>
                <a:gd name="T1" fmla="*/ 152 h 165"/>
                <a:gd name="T2" fmla="*/ 47 w 90"/>
                <a:gd name="T3" fmla="*/ 165 h 165"/>
                <a:gd name="T4" fmla="*/ 90 w 90"/>
                <a:gd name="T5" fmla="*/ 13 h 165"/>
                <a:gd name="T6" fmla="*/ 43 w 90"/>
                <a:gd name="T7" fmla="*/ 0 h 165"/>
                <a:gd name="T8" fmla="*/ 0 w 90"/>
                <a:gd name="T9" fmla="*/ 15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65">
                  <a:moveTo>
                    <a:pt x="0" y="152"/>
                  </a:moveTo>
                  <a:lnTo>
                    <a:pt x="47" y="165"/>
                  </a:lnTo>
                  <a:lnTo>
                    <a:pt x="90" y="13"/>
                  </a:lnTo>
                  <a:lnTo>
                    <a:pt x="43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18" name="Freeform 1596"/>
            <p:cNvSpPr/>
            <p:nvPr/>
          </p:nvSpPr>
          <p:spPr bwMode="auto">
            <a:xfrm>
              <a:off x="6958634" y="2970876"/>
              <a:ext cx="90043" cy="165080"/>
            </a:xfrm>
            <a:custGeom>
              <a:avLst/>
              <a:gdLst>
                <a:gd name="T0" fmla="*/ 0 w 90"/>
                <a:gd name="T1" fmla="*/ 152 h 165"/>
                <a:gd name="T2" fmla="*/ 47 w 90"/>
                <a:gd name="T3" fmla="*/ 165 h 165"/>
                <a:gd name="T4" fmla="*/ 90 w 90"/>
                <a:gd name="T5" fmla="*/ 13 h 165"/>
                <a:gd name="T6" fmla="*/ 43 w 90"/>
                <a:gd name="T7" fmla="*/ 0 h 165"/>
                <a:gd name="T8" fmla="*/ 0 w 90"/>
                <a:gd name="T9" fmla="*/ 15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65">
                  <a:moveTo>
                    <a:pt x="0" y="152"/>
                  </a:moveTo>
                  <a:lnTo>
                    <a:pt x="47" y="165"/>
                  </a:lnTo>
                  <a:lnTo>
                    <a:pt x="90" y="13"/>
                  </a:lnTo>
                  <a:lnTo>
                    <a:pt x="43" y="0"/>
                  </a:lnTo>
                  <a:lnTo>
                    <a:pt x="0" y="1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19" name="Freeform 1597"/>
            <p:cNvSpPr/>
            <p:nvPr/>
          </p:nvSpPr>
          <p:spPr bwMode="auto">
            <a:xfrm>
              <a:off x="7028667" y="3017899"/>
              <a:ext cx="82040" cy="138067"/>
            </a:xfrm>
            <a:custGeom>
              <a:avLst/>
              <a:gdLst>
                <a:gd name="T0" fmla="*/ 0 w 82"/>
                <a:gd name="T1" fmla="*/ 125 h 138"/>
                <a:gd name="T2" fmla="*/ 47 w 82"/>
                <a:gd name="T3" fmla="*/ 138 h 138"/>
                <a:gd name="T4" fmla="*/ 82 w 82"/>
                <a:gd name="T5" fmla="*/ 13 h 138"/>
                <a:gd name="T6" fmla="*/ 35 w 82"/>
                <a:gd name="T7" fmla="*/ 0 h 138"/>
                <a:gd name="T8" fmla="*/ 0 w 82"/>
                <a:gd name="T9" fmla="*/ 12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38">
                  <a:moveTo>
                    <a:pt x="0" y="125"/>
                  </a:moveTo>
                  <a:lnTo>
                    <a:pt x="47" y="138"/>
                  </a:lnTo>
                  <a:lnTo>
                    <a:pt x="82" y="13"/>
                  </a:lnTo>
                  <a:lnTo>
                    <a:pt x="35" y="0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F37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20" name="Freeform 1598"/>
            <p:cNvSpPr/>
            <p:nvPr/>
          </p:nvSpPr>
          <p:spPr bwMode="auto">
            <a:xfrm>
              <a:off x="7028667" y="3017899"/>
              <a:ext cx="82040" cy="138067"/>
            </a:xfrm>
            <a:custGeom>
              <a:avLst/>
              <a:gdLst>
                <a:gd name="T0" fmla="*/ 0 w 82"/>
                <a:gd name="T1" fmla="*/ 125 h 138"/>
                <a:gd name="T2" fmla="*/ 47 w 82"/>
                <a:gd name="T3" fmla="*/ 138 h 138"/>
                <a:gd name="T4" fmla="*/ 82 w 82"/>
                <a:gd name="T5" fmla="*/ 13 h 138"/>
                <a:gd name="T6" fmla="*/ 35 w 82"/>
                <a:gd name="T7" fmla="*/ 0 h 138"/>
                <a:gd name="T8" fmla="*/ 0 w 82"/>
                <a:gd name="T9" fmla="*/ 12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38">
                  <a:moveTo>
                    <a:pt x="0" y="125"/>
                  </a:moveTo>
                  <a:lnTo>
                    <a:pt x="47" y="138"/>
                  </a:lnTo>
                  <a:lnTo>
                    <a:pt x="82" y="13"/>
                  </a:lnTo>
                  <a:lnTo>
                    <a:pt x="35" y="0"/>
                  </a:lnTo>
                  <a:lnTo>
                    <a:pt x="0" y="1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21" name="Freeform 1599"/>
            <p:cNvSpPr/>
            <p:nvPr/>
          </p:nvSpPr>
          <p:spPr bwMode="auto">
            <a:xfrm>
              <a:off x="7097701" y="2953868"/>
              <a:ext cx="105051" cy="221107"/>
            </a:xfrm>
            <a:custGeom>
              <a:avLst/>
              <a:gdLst>
                <a:gd name="T0" fmla="*/ 0 w 105"/>
                <a:gd name="T1" fmla="*/ 208 h 221"/>
                <a:gd name="T2" fmla="*/ 47 w 105"/>
                <a:gd name="T3" fmla="*/ 221 h 221"/>
                <a:gd name="T4" fmla="*/ 105 w 105"/>
                <a:gd name="T5" fmla="*/ 13 h 221"/>
                <a:gd name="T6" fmla="*/ 58 w 105"/>
                <a:gd name="T7" fmla="*/ 0 h 221"/>
                <a:gd name="T8" fmla="*/ 0 w 105"/>
                <a:gd name="T9" fmla="*/ 20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221">
                  <a:moveTo>
                    <a:pt x="0" y="208"/>
                  </a:moveTo>
                  <a:lnTo>
                    <a:pt x="47" y="221"/>
                  </a:lnTo>
                  <a:lnTo>
                    <a:pt x="105" y="13"/>
                  </a:lnTo>
                  <a:lnTo>
                    <a:pt x="58" y="0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rgbClr val="1AB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22" name="Freeform 1600"/>
            <p:cNvSpPr/>
            <p:nvPr/>
          </p:nvSpPr>
          <p:spPr bwMode="auto">
            <a:xfrm>
              <a:off x="7097701" y="2953868"/>
              <a:ext cx="105051" cy="221107"/>
            </a:xfrm>
            <a:custGeom>
              <a:avLst/>
              <a:gdLst>
                <a:gd name="T0" fmla="*/ 0 w 105"/>
                <a:gd name="T1" fmla="*/ 208 h 221"/>
                <a:gd name="T2" fmla="*/ 47 w 105"/>
                <a:gd name="T3" fmla="*/ 221 h 221"/>
                <a:gd name="T4" fmla="*/ 105 w 105"/>
                <a:gd name="T5" fmla="*/ 13 h 221"/>
                <a:gd name="T6" fmla="*/ 58 w 105"/>
                <a:gd name="T7" fmla="*/ 0 h 221"/>
                <a:gd name="T8" fmla="*/ 0 w 105"/>
                <a:gd name="T9" fmla="*/ 20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221">
                  <a:moveTo>
                    <a:pt x="0" y="208"/>
                  </a:moveTo>
                  <a:lnTo>
                    <a:pt x="47" y="221"/>
                  </a:lnTo>
                  <a:lnTo>
                    <a:pt x="105" y="13"/>
                  </a:lnTo>
                  <a:lnTo>
                    <a:pt x="58" y="0"/>
                  </a:lnTo>
                  <a:lnTo>
                    <a:pt x="0" y="20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23" name="Freeform 1601"/>
            <p:cNvSpPr/>
            <p:nvPr/>
          </p:nvSpPr>
          <p:spPr bwMode="auto">
            <a:xfrm>
              <a:off x="6859586" y="3179977"/>
              <a:ext cx="40019" cy="39019"/>
            </a:xfrm>
            <a:custGeom>
              <a:avLst/>
              <a:gdLst>
                <a:gd name="T0" fmla="*/ 31 w 40"/>
                <a:gd name="T1" fmla="*/ 39 h 39"/>
                <a:gd name="T2" fmla="*/ 0 w 40"/>
                <a:gd name="T3" fmla="*/ 30 h 39"/>
                <a:gd name="T4" fmla="*/ 9 w 40"/>
                <a:gd name="T5" fmla="*/ 0 h 39"/>
                <a:gd name="T6" fmla="*/ 40 w 40"/>
                <a:gd name="T7" fmla="*/ 8 h 39"/>
                <a:gd name="T8" fmla="*/ 31 w 40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1" y="39"/>
                  </a:moveTo>
                  <a:lnTo>
                    <a:pt x="0" y="30"/>
                  </a:lnTo>
                  <a:lnTo>
                    <a:pt x="9" y="0"/>
                  </a:lnTo>
                  <a:lnTo>
                    <a:pt x="40" y="8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rgbClr val="F37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24" name="Freeform 1602"/>
            <p:cNvSpPr/>
            <p:nvPr/>
          </p:nvSpPr>
          <p:spPr bwMode="auto">
            <a:xfrm>
              <a:off x="6859586" y="3179977"/>
              <a:ext cx="40019" cy="39019"/>
            </a:xfrm>
            <a:custGeom>
              <a:avLst/>
              <a:gdLst>
                <a:gd name="T0" fmla="*/ 31 w 40"/>
                <a:gd name="T1" fmla="*/ 39 h 39"/>
                <a:gd name="T2" fmla="*/ 0 w 40"/>
                <a:gd name="T3" fmla="*/ 30 h 39"/>
                <a:gd name="T4" fmla="*/ 9 w 40"/>
                <a:gd name="T5" fmla="*/ 0 h 39"/>
                <a:gd name="T6" fmla="*/ 40 w 40"/>
                <a:gd name="T7" fmla="*/ 8 h 39"/>
                <a:gd name="T8" fmla="*/ 31 w 40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1" y="39"/>
                  </a:moveTo>
                  <a:lnTo>
                    <a:pt x="0" y="30"/>
                  </a:lnTo>
                  <a:lnTo>
                    <a:pt x="9" y="0"/>
                  </a:lnTo>
                  <a:lnTo>
                    <a:pt x="40" y="8"/>
                  </a:lnTo>
                  <a:lnTo>
                    <a:pt x="31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25" name="Freeform 1603"/>
            <p:cNvSpPr/>
            <p:nvPr/>
          </p:nvSpPr>
          <p:spPr bwMode="auto">
            <a:xfrm>
              <a:off x="7016662" y="3223998"/>
              <a:ext cx="39019" cy="39019"/>
            </a:xfrm>
            <a:custGeom>
              <a:avLst/>
              <a:gdLst>
                <a:gd name="T0" fmla="*/ 32 w 39"/>
                <a:gd name="T1" fmla="*/ 39 h 39"/>
                <a:gd name="T2" fmla="*/ 0 w 39"/>
                <a:gd name="T3" fmla="*/ 30 h 39"/>
                <a:gd name="T4" fmla="*/ 9 w 39"/>
                <a:gd name="T5" fmla="*/ 0 h 39"/>
                <a:gd name="T6" fmla="*/ 39 w 39"/>
                <a:gd name="T7" fmla="*/ 8 h 39"/>
                <a:gd name="T8" fmla="*/ 32 w 3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2" y="39"/>
                  </a:moveTo>
                  <a:lnTo>
                    <a:pt x="0" y="30"/>
                  </a:lnTo>
                  <a:lnTo>
                    <a:pt x="9" y="0"/>
                  </a:lnTo>
                  <a:lnTo>
                    <a:pt x="39" y="8"/>
                  </a:lnTo>
                  <a:lnTo>
                    <a:pt x="32" y="39"/>
                  </a:lnTo>
                  <a:close/>
                </a:path>
              </a:pathLst>
            </a:custGeom>
            <a:solidFill>
              <a:srgbClr val="383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26" name="Freeform 1604"/>
            <p:cNvSpPr/>
            <p:nvPr/>
          </p:nvSpPr>
          <p:spPr bwMode="auto">
            <a:xfrm>
              <a:off x="7016662" y="3223998"/>
              <a:ext cx="39019" cy="39019"/>
            </a:xfrm>
            <a:custGeom>
              <a:avLst/>
              <a:gdLst>
                <a:gd name="T0" fmla="*/ 32 w 39"/>
                <a:gd name="T1" fmla="*/ 39 h 39"/>
                <a:gd name="T2" fmla="*/ 0 w 39"/>
                <a:gd name="T3" fmla="*/ 30 h 39"/>
                <a:gd name="T4" fmla="*/ 9 w 39"/>
                <a:gd name="T5" fmla="*/ 0 h 39"/>
                <a:gd name="T6" fmla="*/ 39 w 39"/>
                <a:gd name="T7" fmla="*/ 8 h 39"/>
                <a:gd name="T8" fmla="*/ 32 w 3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2" y="39"/>
                  </a:moveTo>
                  <a:lnTo>
                    <a:pt x="0" y="30"/>
                  </a:lnTo>
                  <a:lnTo>
                    <a:pt x="9" y="0"/>
                  </a:lnTo>
                  <a:lnTo>
                    <a:pt x="39" y="8"/>
                  </a:lnTo>
                  <a:lnTo>
                    <a:pt x="32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27" name="Freeform 1605"/>
            <p:cNvSpPr/>
            <p:nvPr/>
          </p:nvSpPr>
          <p:spPr bwMode="auto">
            <a:xfrm>
              <a:off x="7174738" y="3267019"/>
              <a:ext cx="38018" cy="41020"/>
            </a:xfrm>
            <a:custGeom>
              <a:avLst/>
              <a:gdLst>
                <a:gd name="T0" fmla="*/ 29 w 38"/>
                <a:gd name="T1" fmla="*/ 41 h 41"/>
                <a:gd name="T2" fmla="*/ 0 w 38"/>
                <a:gd name="T3" fmla="*/ 32 h 41"/>
                <a:gd name="T4" fmla="*/ 7 w 38"/>
                <a:gd name="T5" fmla="*/ 0 h 41"/>
                <a:gd name="T6" fmla="*/ 38 w 38"/>
                <a:gd name="T7" fmla="*/ 9 h 41"/>
                <a:gd name="T8" fmla="*/ 29 w 38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1">
                  <a:moveTo>
                    <a:pt x="29" y="41"/>
                  </a:moveTo>
                  <a:lnTo>
                    <a:pt x="0" y="32"/>
                  </a:lnTo>
                  <a:lnTo>
                    <a:pt x="7" y="0"/>
                  </a:lnTo>
                  <a:lnTo>
                    <a:pt x="38" y="9"/>
                  </a:lnTo>
                  <a:lnTo>
                    <a:pt x="29" y="4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28" name="Freeform 1606"/>
            <p:cNvSpPr/>
            <p:nvPr/>
          </p:nvSpPr>
          <p:spPr bwMode="auto">
            <a:xfrm>
              <a:off x="7174738" y="3267019"/>
              <a:ext cx="38018" cy="41020"/>
            </a:xfrm>
            <a:custGeom>
              <a:avLst/>
              <a:gdLst>
                <a:gd name="T0" fmla="*/ 29 w 38"/>
                <a:gd name="T1" fmla="*/ 41 h 41"/>
                <a:gd name="T2" fmla="*/ 0 w 38"/>
                <a:gd name="T3" fmla="*/ 32 h 41"/>
                <a:gd name="T4" fmla="*/ 7 w 38"/>
                <a:gd name="T5" fmla="*/ 0 h 41"/>
                <a:gd name="T6" fmla="*/ 38 w 38"/>
                <a:gd name="T7" fmla="*/ 9 h 41"/>
                <a:gd name="T8" fmla="*/ 29 w 38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1">
                  <a:moveTo>
                    <a:pt x="29" y="41"/>
                  </a:moveTo>
                  <a:lnTo>
                    <a:pt x="0" y="32"/>
                  </a:lnTo>
                  <a:lnTo>
                    <a:pt x="7" y="0"/>
                  </a:lnTo>
                  <a:lnTo>
                    <a:pt x="38" y="9"/>
                  </a:lnTo>
                  <a:lnTo>
                    <a:pt x="29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29" name="Freeform 1607"/>
            <p:cNvSpPr/>
            <p:nvPr/>
          </p:nvSpPr>
          <p:spPr bwMode="auto">
            <a:xfrm>
              <a:off x="7329813" y="3311040"/>
              <a:ext cx="41020" cy="39019"/>
            </a:xfrm>
            <a:custGeom>
              <a:avLst/>
              <a:gdLst>
                <a:gd name="T0" fmla="*/ 32 w 41"/>
                <a:gd name="T1" fmla="*/ 39 h 39"/>
                <a:gd name="T2" fmla="*/ 0 w 41"/>
                <a:gd name="T3" fmla="*/ 32 h 39"/>
                <a:gd name="T4" fmla="*/ 9 w 41"/>
                <a:gd name="T5" fmla="*/ 0 h 39"/>
                <a:gd name="T6" fmla="*/ 41 w 41"/>
                <a:gd name="T7" fmla="*/ 10 h 39"/>
                <a:gd name="T8" fmla="*/ 32 w 41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">
                  <a:moveTo>
                    <a:pt x="32" y="39"/>
                  </a:moveTo>
                  <a:lnTo>
                    <a:pt x="0" y="32"/>
                  </a:lnTo>
                  <a:lnTo>
                    <a:pt x="9" y="0"/>
                  </a:lnTo>
                  <a:lnTo>
                    <a:pt x="41" y="10"/>
                  </a:lnTo>
                  <a:lnTo>
                    <a:pt x="32" y="39"/>
                  </a:lnTo>
                  <a:close/>
                </a:path>
              </a:pathLst>
            </a:custGeom>
            <a:solidFill>
              <a:srgbClr val="1AB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30" name="Freeform 1608"/>
            <p:cNvSpPr/>
            <p:nvPr/>
          </p:nvSpPr>
          <p:spPr bwMode="auto">
            <a:xfrm>
              <a:off x="7329813" y="3311040"/>
              <a:ext cx="41020" cy="39019"/>
            </a:xfrm>
            <a:custGeom>
              <a:avLst/>
              <a:gdLst>
                <a:gd name="T0" fmla="*/ 32 w 41"/>
                <a:gd name="T1" fmla="*/ 39 h 39"/>
                <a:gd name="T2" fmla="*/ 0 w 41"/>
                <a:gd name="T3" fmla="*/ 32 h 39"/>
                <a:gd name="T4" fmla="*/ 9 w 41"/>
                <a:gd name="T5" fmla="*/ 0 h 39"/>
                <a:gd name="T6" fmla="*/ 41 w 41"/>
                <a:gd name="T7" fmla="*/ 10 h 39"/>
                <a:gd name="T8" fmla="*/ 32 w 41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">
                  <a:moveTo>
                    <a:pt x="32" y="39"/>
                  </a:moveTo>
                  <a:lnTo>
                    <a:pt x="0" y="32"/>
                  </a:lnTo>
                  <a:lnTo>
                    <a:pt x="9" y="0"/>
                  </a:lnTo>
                  <a:lnTo>
                    <a:pt x="41" y="10"/>
                  </a:lnTo>
                  <a:lnTo>
                    <a:pt x="32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31" name="Freeform 1609"/>
            <p:cNvSpPr/>
            <p:nvPr/>
          </p:nvSpPr>
          <p:spPr bwMode="auto">
            <a:xfrm>
              <a:off x="9532876" y="3280025"/>
              <a:ext cx="121059" cy="410198"/>
            </a:xfrm>
            <a:custGeom>
              <a:avLst/>
              <a:gdLst>
                <a:gd name="T0" fmla="*/ 114 w 121"/>
                <a:gd name="T1" fmla="*/ 0 h 410"/>
                <a:gd name="T2" fmla="*/ 113 w 121"/>
                <a:gd name="T3" fmla="*/ 7 h 410"/>
                <a:gd name="T4" fmla="*/ 113 w 121"/>
                <a:gd name="T5" fmla="*/ 7 h 410"/>
                <a:gd name="T6" fmla="*/ 116 w 121"/>
                <a:gd name="T7" fmla="*/ 41 h 410"/>
                <a:gd name="T8" fmla="*/ 117 w 121"/>
                <a:gd name="T9" fmla="*/ 74 h 410"/>
                <a:gd name="T10" fmla="*/ 117 w 121"/>
                <a:gd name="T11" fmla="*/ 74 h 410"/>
                <a:gd name="T12" fmla="*/ 117 w 121"/>
                <a:gd name="T13" fmla="*/ 96 h 410"/>
                <a:gd name="T14" fmla="*/ 116 w 121"/>
                <a:gd name="T15" fmla="*/ 119 h 410"/>
                <a:gd name="T16" fmla="*/ 113 w 121"/>
                <a:gd name="T17" fmla="*/ 139 h 410"/>
                <a:gd name="T18" fmla="*/ 111 w 121"/>
                <a:gd name="T19" fmla="*/ 160 h 410"/>
                <a:gd name="T20" fmla="*/ 105 w 121"/>
                <a:gd name="T21" fmla="*/ 181 h 410"/>
                <a:gd name="T22" fmla="*/ 100 w 121"/>
                <a:gd name="T23" fmla="*/ 202 h 410"/>
                <a:gd name="T24" fmla="*/ 95 w 121"/>
                <a:gd name="T25" fmla="*/ 223 h 410"/>
                <a:gd name="T26" fmla="*/ 88 w 121"/>
                <a:gd name="T27" fmla="*/ 242 h 410"/>
                <a:gd name="T28" fmla="*/ 81 w 121"/>
                <a:gd name="T29" fmla="*/ 262 h 410"/>
                <a:gd name="T30" fmla="*/ 73 w 121"/>
                <a:gd name="T31" fmla="*/ 280 h 410"/>
                <a:gd name="T32" fmla="*/ 64 w 121"/>
                <a:gd name="T33" fmla="*/ 299 h 410"/>
                <a:gd name="T34" fmla="*/ 53 w 121"/>
                <a:gd name="T35" fmla="*/ 317 h 410"/>
                <a:gd name="T36" fmla="*/ 43 w 121"/>
                <a:gd name="T37" fmla="*/ 336 h 410"/>
                <a:gd name="T38" fmla="*/ 31 w 121"/>
                <a:gd name="T39" fmla="*/ 353 h 410"/>
                <a:gd name="T40" fmla="*/ 20 w 121"/>
                <a:gd name="T41" fmla="*/ 369 h 410"/>
                <a:gd name="T42" fmla="*/ 7 w 121"/>
                <a:gd name="T43" fmla="*/ 385 h 410"/>
                <a:gd name="T44" fmla="*/ 0 w 121"/>
                <a:gd name="T45" fmla="*/ 410 h 410"/>
                <a:gd name="T46" fmla="*/ 0 w 121"/>
                <a:gd name="T47" fmla="*/ 410 h 410"/>
                <a:gd name="T48" fmla="*/ 13 w 121"/>
                <a:gd name="T49" fmla="*/ 393 h 410"/>
                <a:gd name="T50" fmla="*/ 27 w 121"/>
                <a:gd name="T51" fmla="*/ 375 h 410"/>
                <a:gd name="T52" fmla="*/ 39 w 121"/>
                <a:gd name="T53" fmla="*/ 356 h 410"/>
                <a:gd name="T54" fmla="*/ 51 w 121"/>
                <a:gd name="T55" fmla="*/ 338 h 410"/>
                <a:gd name="T56" fmla="*/ 61 w 121"/>
                <a:gd name="T57" fmla="*/ 319 h 410"/>
                <a:gd name="T58" fmla="*/ 72 w 121"/>
                <a:gd name="T59" fmla="*/ 299 h 410"/>
                <a:gd name="T60" fmla="*/ 81 w 121"/>
                <a:gd name="T61" fmla="*/ 278 h 410"/>
                <a:gd name="T62" fmla="*/ 88 w 121"/>
                <a:gd name="T63" fmla="*/ 258 h 410"/>
                <a:gd name="T64" fmla="*/ 96 w 121"/>
                <a:gd name="T65" fmla="*/ 237 h 410"/>
                <a:gd name="T66" fmla="*/ 103 w 121"/>
                <a:gd name="T67" fmla="*/ 215 h 410"/>
                <a:gd name="T68" fmla="*/ 108 w 121"/>
                <a:gd name="T69" fmla="*/ 194 h 410"/>
                <a:gd name="T70" fmla="*/ 112 w 121"/>
                <a:gd name="T71" fmla="*/ 171 h 410"/>
                <a:gd name="T72" fmla="*/ 116 w 121"/>
                <a:gd name="T73" fmla="*/ 148 h 410"/>
                <a:gd name="T74" fmla="*/ 118 w 121"/>
                <a:gd name="T75" fmla="*/ 126 h 410"/>
                <a:gd name="T76" fmla="*/ 120 w 121"/>
                <a:gd name="T77" fmla="*/ 103 h 410"/>
                <a:gd name="T78" fmla="*/ 121 w 121"/>
                <a:gd name="T79" fmla="*/ 80 h 410"/>
                <a:gd name="T80" fmla="*/ 121 w 121"/>
                <a:gd name="T81" fmla="*/ 80 h 410"/>
                <a:gd name="T82" fmla="*/ 121 w 121"/>
                <a:gd name="T83" fmla="*/ 59 h 410"/>
                <a:gd name="T84" fmla="*/ 120 w 121"/>
                <a:gd name="T85" fmla="*/ 39 h 410"/>
                <a:gd name="T86" fmla="*/ 114 w 121"/>
                <a:gd name="T87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1" h="410">
                  <a:moveTo>
                    <a:pt x="114" y="0"/>
                  </a:moveTo>
                  <a:lnTo>
                    <a:pt x="113" y="7"/>
                  </a:lnTo>
                  <a:lnTo>
                    <a:pt x="113" y="7"/>
                  </a:lnTo>
                  <a:lnTo>
                    <a:pt x="116" y="41"/>
                  </a:lnTo>
                  <a:lnTo>
                    <a:pt x="117" y="74"/>
                  </a:lnTo>
                  <a:lnTo>
                    <a:pt x="117" y="74"/>
                  </a:lnTo>
                  <a:lnTo>
                    <a:pt x="117" y="96"/>
                  </a:lnTo>
                  <a:lnTo>
                    <a:pt x="116" y="119"/>
                  </a:lnTo>
                  <a:lnTo>
                    <a:pt x="113" y="139"/>
                  </a:lnTo>
                  <a:lnTo>
                    <a:pt x="111" y="160"/>
                  </a:lnTo>
                  <a:lnTo>
                    <a:pt x="105" y="181"/>
                  </a:lnTo>
                  <a:lnTo>
                    <a:pt x="100" y="202"/>
                  </a:lnTo>
                  <a:lnTo>
                    <a:pt x="95" y="223"/>
                  </a:lnTo>
                  <a:lnTo>
                    <a:pt x="88" y="242"/>
                  </a:lnTo>
                  <a:lnTo>
                    <a:pt x="81" y="262"/>
                  </a:lnTo>
                  <a:lnTo>
                    <a:pt x="73" y="280"/>
                  </a:lnTo>
                  <a:lnTo>
                    <a:pt x="64" y="299"/>
                  </a:lnTo>
                  <a:lnTo>
                    <a:pt x="53" y="317"/>
                  </a:lnTo>
                  <a:lnTo>
                    <a:pt x="43" y="336"/>
                  </a:lnTo>
                  <a:lnTo>
                    <a:pt x="31" y="353"/>
                  </a:lnTo>
                  <a:lnTo>
                    <a:pt x="20" y="369"/>
                  </a:lnTo>
                  <a:lnTo>
                    <a:pt x="7" y="385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13" y="393"/>
                  </a:lnTo>
                  <a:lnTo>
                    <a:pt x="27" y="375"/>
                  </a:lnTo>
                  <a:lnTo>
                    <a:pt x="39" y="356"/>
                  </a:lnTo>
                  <a:lnTo>
                    <a:pt x="51" y="338"/>
                  </a:lnTo>
                  <a:lnTo>
                    <a:pt x="61" y="319"/>
                  </a:lnTo>
                  <a:lnTo>
                    <a:pt x="72" y="299"/>
                  </a:lnTo>
                  <a:lnTo>
                    <a:pt x="81" y="278"/>
                  </a:lnTo>
                  <a:lnTo>
                    <a:pt x="88" y="258"/>
                  </a:lnTo>
                  <a:lnTo>
                    <a:pt x="96" y="237"/>
                  </a:lnTo>
                  <a:lnTo>
                    <a:pt x="103" y="215"/>
                  </a:lnTo>
                  <a:lnTo>
                    <a:pt x="108" y="194"/>
                  </a:lnTo>
                  <a:lnTo>
                    <a:pt x="112" y="171"/>
                  </a:lnTo>
                  <a:lnTo>
                    <a:pt x="116" y="148"/>
                  </a:lnTo>
                  <a:lnTo>
                    <a:pt x="118" y="126"/>
                  </a:lnTo>
                  <a:lnTo>
                    <a:pt x="120" y="103"/>
                  </a:lnTo>
                  <a:lnTo>
                    <a:pt x="121" y="80"/>
                  </a:lnTo>
                  <a:lnTo>
                    <a:pt x="121" y="80"/>
                  </a:lnTo>
                  <a:lnTo>
                    <a:pt x="121" y="59"/>
                  </a:lnTo>
                  <a:lnTo>
                    <a:pt x="120" y="39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BCC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32" name="Freeform 1610"/>
            <p:cNvSpPr/>
            <p:nvPr/>
          </p:nvSpPr>
          <p:spPr bwMode="auto">
            <a:xfrm>
              <a:off x="9532876" y="3280025"/>
              <a:ext cx="121059" cy="410198"/>
            </a:xfrm>
            <a:custGeom>
              <a:avLst/>
              <a:gdLst>
                <a:gd name="T0" fmla="*/ 114 w 121"/>
                <a:gd name="T1" fmla="*/ 0 h 410"/>
                <a:gd name="T2" fmla="*/ 113 w 121"/>
                <a:gd name="T3" fmla="*/ 7 h 410"/>
                <a:gd name="T4" fmla="*/ 113 w 121"/>
                <a:gd name="T5" fmla="*/ 7 h 410"/>
                <a:gd name="T6" fmla="*/ 116 w 121"/>
                <a:gd name="T7" fmla="*/ 41 h 410"/>
                <a:gd name="T8" fmla="*/ 117 w 121"/>
                <a:gd name="T9" fmla="*/ 74 h 410"/>
                <a:gd name="T10" fmla="*/ 117 w 121"/>
                <a:gd name="T11" fmla="*/ 74 h 410"/>
                <a:gd name="T12" fmla="*/ 117 w 121"/>
                <a:gd name="T13" fmla="*/ 96 h 410"/>
                <a:gd name="T14" fmla="*/ 116 w 121"/>
                <a:gd name="T15" fmla="*/ 119 h 410"/>
                <a:gd name="T16" fmla="*/ 113 w 121"/>
                <a:gd name="T17" fmla="*/ 139 h 410"/>
                <a:gd name="T18" fmla="*/ 111 w 121"/>
                <a:gd name="T19" fmla="*/ 160 h 410"/>
                <a:gd name="T20" fmla="*/ 105 w 121"/>
                <a:gd name="T21" fmla="*/ 181 h 410"/>
                <a:gd name="T22" fmla="*/ 100 w 121"/>
                <a:gd name="T23" fmla="*/ 202 h 410"/>
                <a:gd name="T24" fmla="*/ 95 w 121"/>
                <a:gd name="T25" fmla="*/ 223 h 410"/>
                <a:gd name="T26" fmla="*/ 88 w 121"/>
                <a:gd name="T27" fmla="*/ 242 h 410"/>
                <a:gd name="T28" fmla="*/ 81 w 121"/>
                <a:gd name="T29" fmla="*/ 262 h 410"/>
                <a:gd name="T30" fmla="*/ 73 w 121"/>
                <a:gd name="T31" fmla="*/ 280 h 410"/>
                <a:gd name="T32" fmla="*/ 64 w 121"/>
                <a:gd name="T33" fmla="*/ 299 h 410"/>
                <a:gd name="T34" fmla="*/ 53 w 121"/>
                <a:gd name="T35" fmla="*/ 317 h 410"/>
                <a:gd name="T36" fmla="*/ 43 w 121"/>
                <a:gd name="T37" fmla="*/ 336 h 410"/>
                <a:gd name="T38" fmla="*/ 31 w 121"/>
                <a:gd name="T39" fmla="*/ 353 h 410"/>
                <a:gd name="T40" fmla="*/ 20 w 121"/>
                <a:gd name="T41" fmla="*/ 369 h 410"/>
                <a:gd name="T42" fmla="*/ 7 w 121"/>
                <a:gd name="T43" fmla="*/ 385 h 410"/>
                <a:gd name="T44" fmla="*/ 0 w 121"/>
                <a:gd name="T45" fmla="*/ 410 h 410"/>
                <a:gd name="T46" fmla="*/ 0 w 121"/>
                <a:gd name="T47" fmla="*/ 410 h 410"/>
                <a:gd name="T48" fmla="*/ 13 w 121"/>
                <a:gd name="T49" fmla="*/ 393 h 410"/>
                <a:gd name="T50" fmla="*/ 27 w 121"/>
                <a:gd name="T51" fmla="*/ 375 h 410"/>
                <a:gd name="T52" fmla="*/ 39 w 121"/>
                <a:gd name="T53" fmla="*/ 356 h 410"/>
                <a:gd name="T54" fmla="*/ 51 w 121"/>
                <a:gd name="T55" fmla="*/ 338 h 410"/>
                <a:gd name="T56" fmla="*/ 61 w 121"/>
                <a:gd name="T57" fmla="*/ 319 h 410"/>
                <a:gd name="T58" fmla="*/ 72 w 121"/>
                <a:gd name="T59" fmla="*/ 299 h 410"/>
                <a:gd name="T60" fmla="*/ 81 w 121"/>
                <a:gd name="T61" fmla="*/ 278 h 410"/>
                <a:gd name="T62" fmla="*/ 88 w 121"/>
                <a:gd name="T63" fmla="*/ 258 h 410"/>
                <a:gd name="T64" fmla="*/ 96 w 121"/>
                <a:gd name="T65" fmla="*/ 237 h 410"/>
                <a:gd name="T66" fmla="*/ 103 w 121"/>
                <a:gd name="T67" fmla="*/ 215 h 410"/>
                <a:gd name="T68" fmla="*/ 108 w 121"/>
                <a:gd name="T69" fmla="*/ 194 h 410"/>
                <a:gd name="T70" fmla="*/ 112 w 121"/>
                <a:gd name="T71" fmla="*/ 171 h 410"/>
                <a:gd name="T72" fmla="*/ 116 w 121"/>
                <a:gd name="T73" fmla="*/ 148 h 410"/>
                <a:gd name="T74" fmla="*/ 118 w 121"/>
                <a:gd name="T75" fmla="*/ 126 h 410"/>
                <a:gd name="T76" fmla="*/ 120 w 121"/>
                <a:gd name="T77" fmla="*/ 103 h 410"/>
                <a:gd name="T78" fmla="*/ 121 w 121"/>
                <a:gd name="T79" fmla="*/ 80 h 410"/>
                <a:gd name="T80" fmla="*/ 121 w 121"/>
                <a:gd name="T81" fmla="*/ 80 h 410"/>
                <a:gd name="T82" fmla="*/ 121 w 121"/>
                <a:gd name="T83" fmla="*/ 59 h 410"/>
                <a:gd name="T84" fmla="*/ 120 w 121"/>
                <a:gd name="T85" fmla="*/ 39 h 410"/>
                <a:gd name="T86" fmla="*/ 114 w 121"/>
                <a:gd name="T87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1" h="410">
                  <a:moveTo>
                    <a:pt x="114" y="0"/>
                  </a:moveTo>
                  <a:lnTo>
                    <a:pt x="113" y="7"/>
                  </a:lnTo>
                  <a:lnTo>
                    <a:pt x="113" y="7"/>
                  </a:lnTo>
                  <a:lnTo>
                    <a:pt x="116" y="41"/>
                  </a:lnTo>
                  <a:lnTo>
                    <a:pt x="117" y="74"/>
                  </a:lnTo>
                  <a:lnTo>
                    <a:pt x="117" y="74"/>
                  </a:lnTo>
                  <a:lnTo>
                    <a:pt x="117" y="96"/>
                  </a:lnTo>
                  <a:lnTo>
                    <a:pt x="116" y="119"/>
                  </a:lnTo>
                  <a:lnTo>
                    <a:pt x="113" y="139"/>
                  </a:lnTo>
                  <a:lnTo>
                    <a:pt x="111" y="160"/>
                  </a:lnTo>
                  <a:lnTo>
                    <a:pt x="105" y="181"/>
                  </a:lnTo>
                  <a:lnTo>
                    <a:pt x="100" y="202"/>
                  </a:lnTo>
                  <a:lnTo>
                    <a:pt x="95" y="223"/>
                  </a:lnTo>
                  <a:lnTo>
                    <a:pt x="88" y="242"/>
                  </a:lnTo>
                  <a:lnTo>
                    <a:pt x="81" y="262"/>
                  </a:lnTo>
                  <a:lnTo>
                    <a:pt x="73" y="280"/>
                  </a:lnTo>
                  <a:lnTo>
                    <a:pt x="64" y="299"/>
                  </a:lnTo>
                  <a:lnTo>
                    <a:pt x="53" y="317"/>
                  </a:lnTo>
                  <a:lnTo>
                    <a:pt x="43" y="336"/>
                  </a:lnTo>
                  <a:lnTo>
                    <a:pt x="31" y="353"/>
                  </a:lnTo>
                  <a:lnTo>
                    <a:pt x="20" y="369"/>
                  </a:lnTo>
                  <a:lnTo>
                    <a:pt x="7" y="385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13" y="393"/>
                  </a:lnTo>
                  <a:lnTo>
                    <a:pt x="27" y="375"/>
                  </a:lnTo>
                  <a:lnTo>
                    <a:pt x="39" y="356"/>
                  </a:lnTo>
                  <a:lnTo>
                    <a:pt x="51" y="338"/>
                  </a:lnTo>
                  <a:lnTo>
                    <a:pt x="61" y="319"/>
                  </a:lnTo>
                  <a:lnTo>
                    <a:pt x="72" y="299"/>
                  </a:lnTo>
                  <a:lnTo>
                    <a:pt x="81" y="278"/>
                  </a:lnTo>
                  <a:lnTo>
                    <a:pt x="88" y="258"/>
                  </a:lnTo>
                  <a:lnTo>
                    <a:pt x="96" y="237"/>
                  </a:lnTo>
                  <a:lnTo>
                    <a:pt x="103" y="215"/>
                  </a:lnTo>
                  <a:lnTo>
                    <a:pt x="108" y="194"/>
                  </a:lnTo>
                  <a:lnTo>
                    <a:pt x="112" y="171"/>
                  </a:lnTo>
                  <a:lnTo>
                    <a:pt x="116" y="148"/>
                  </a:lnTo>
                  <a:lnTo>
                    <a:pt x="118" y="126"/>
                  </a:lnTo>
                  <a:lnTo>
                    <a:pt x="120" y="103"/>
                  </a:lnTo>
                  <a:lnTo>
                    <a:pt x="121" y="80"/>
                  </a:lnTo>
                  <a:lnTo>
                    <a:pt x="121" y="80"/>
                  </a:lnTo>
                  <a:lnTo>
                    <a:pt x="121" y="59"/>
                  </a:lnTo>
                  <a:lnTo>
                    <a:pt x="120" y="39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33" name="Freeform 1611"/>
            <p:cNvSpPr>
              <a:spLocks noEditPoints="1"/>
            </p:cNvSpPr>
            <p:nvPr/>
          </p:nvSpPr>
          <p:spPr bwMode="auto">
            <a:xfrm>
              <a:off x="8586419" y="2837812"/>
              <a:ext cx="1060512" cy="1041503"/>
            </a:xfrm>
            <a:custGeom>
              <a:avLst/>
              <a:gdLst>
                <a:gd name="T0" fmla="*/ 363 w 1060"/>
                <a:gd name="T1" fmla="*/ 1015 h 1041"/>
                <a:gd name="T2" fmla="*/ 481 w 1060"/>
                <a:gd name="T3" fmla="*/ 1040 h 1041"/>
                <a:gd name="T4" fmla="*/ 175 w 1060"/>
                <a:gd name="T5" fmla="*/ 906 h 1041"/>
                <a:gd name="T6" fmla="*/ 360 w 1060"/>
                <a:gd name="T7" fmla="*/ 987 h 1041"/>
                <a:gd name="T8" fmla="*/ 219 w 1060"/>
                <a:gd name="T9" fmla="*/ 908 h 1041"/>
                <a:gd name="T10" fmla="*/ 953 w 1060"/>
                <a:gd name="T11" fmla="*/ 827 h 1041"/>
                <a:gd name="T12" fmla="*/ 831 w 1060"/>
                <a:gd name="T13" fmla="*/ 936 h 1041"/>
                <a:gd name="T14" fmla="*/ 725 w 1060"/>
                <a:gd name="T15" fmla="*/ 988 h 1041"/>
                <a:gd name="T16" fmla="*/ 638 w 1060"/>
                <a:gd name="T17" fmla="*/ 1012 h 1041"/>
                <a:gd name="T18" fmla="*/ 545 w 1060"/>
                <a:gd name="T19" fmla="*/ 1019 h 1041"/>
                <a:gd name="T20" fmla="*/ 551 w 1060"/>
                <a:gd name="T21" fmla="*/ 1041 h 1041"/>
                <a:gd name="T22" fmla="*/ 667 w 1060"/>
                <a:gd name="T23" fmla="*/ 1026 h 1041"/>
                <a:gd name="T24" fmla="*/ 798 w 1060"/>
                <a:gd name="T25" fmla="*/ 974 h 1041"/>
                <a:gd name="T26" fmla="*/ 908 w 1060"/>
                <a:gd name="T27" fmla="*/ 892 h 1041"/>
                <a:gd name="T28" fmla="*/ 90 w 1060"/>
                <a:gd name="T29" fmla="*/ 810 h 1041"/>
                <a:gd name="T30" fmla="*/ 90 w 1060"/>
                <a:gd name="T31" fmla="*/ 810 h 1041"/>
                <a:gd name="T32" fmla="*/ 117 w 1060"/>
                <a:gd name="T33" fmla="*/ 801 h 1041"/>
                <a:gd name="T34" fmla="*/ 55 w 1060"/>
                <a:gd name="T35" fmla="*/ 752 h 1041"/>
                <a:gd name="T36" fmla="*/ 24 w 1060"/>
                <a:gd name="T37" fmla="*/ 675 h 1041"/>
                <a:gd name="T38" fmla="*/ 73 w 1060"/>
                <a:gd name="T39" fmla="*/ 724 h 1041"/>
                <a:gd name="T40" fmla="*/ 2 w 1060"/>
                <a:gd name="T41" fmla="*/ 550 h 1041"/>
                <a:gd name="T42" fmla="*/ 46 w 1060"/>
                <a:gd name="T43" fmla="*/ 652 h 1041"/>
                <a:gd name="T44" fmla="*/ 29 w 1060"/>
                <a:gd name="T45" fmla="*/ 558 h 1041"/>
                <a:gd name="T46" fmla="*/ 0 w 1060"/>
                <a:gd name="T47" fmla="*/ 522 h 1041"/>
                <a:gd name="T48" fmla="*/ 0 w 1060"/>
                <a:gd name="T49" fmla="*/ 519 h 1041"/>
                <a:gd name="T50" fmla="*/ 26 w 1060"/>
                <a:gd name="T51" fmla="*/ 509 h 1041"/>
                <a:gd name="T52" fmla="*/ 3 w 1060"/>
                <a:gd name="T53" fmla="*/ 470 h 1041"/>
                <a:gd name="T54" fmla="*/ 24 w 1060"/>
                <a:gd name="T55" fmla="*/ 367 h 1041"/>
                <a:gd name="T56" fmla="*/ 32 w 1060"/>
                <a:gd name="T57" fmla="*/ 446 h 1041"/>
                <a:gd name="T58" fmla="*/ 64 w 1060"/>
                <a:gd name="T59" fmla="*/ 276 h 1041"/>
                <a:gd name="T60" fmla="*/ 38 w 1060"/>
                <a:gd name="T61" fmla="*/ 329 h 1041"/>
                <a:gd name="T62" fmla="*/ 58 w 1060"/>
                <a:gd name="T63" fmla="*/ 346 h 1041"/>
                <a:gd name="T64" fmla="*/ 156 w 1060"/>
                <a:gd name="T65" fmla="*/ 152 h 1041"/>
                <a:gd name="T66" fmla="*/ 81 w 1060"/>
                <a:gd name="T67" fmla="*/ 246 h 1041"/>
                <a:gd name="T68" fmla="*/ 88 w 1060"/>
                <a:gd name="T69" fmla="*/ 280 h 1041"/>
                <a:gd name="T70" fmla="*/ 145 w 1060"/>
                <a:gd name="T71" fmla="*/ 197 h 1041"/>
                <a:gd name="T72" fmla="*/ 884 w 1060"/>
                <a:gd name="T73" fmla="*/ 134 h 1041"/>
                <a:gd name="T74" fmla="*/ 967 w 1060"/>
                <a:gd name="T75" fmla="*/ 223 h 1041"/>
                <a:gd name="T76" fmla="*/ 1027 w 1060"/>
                <a:gd name="T77" fmla="*/ 329 h 1041"/>
                <a:gd name="T78" fmla="*/ 1059 w 1060"/>
                <a:gd name="T79" fmla="*/ 449 h 1041"/>
                <a:gd name="T80" fmla="*/ 1044 w 1060"/>
                <a:gd name="T81" fmla="*/ 370 h 1041"/>
                <a:gd name="T82" fmla="*/ 994 w 1060"/>
                <a:gd name="T83" fmla="*/ 258 h 1041"/>
                <a:gd name="T84" fmla="*/ 920 w 1060"/>
                <a:gd name="T85" fmla="*/ 163 h 1041"/>
                <a:gd name="T86" fmla="*/ 514 w 1060"/>
                <a:gd name="T87" fmla="*/ 0 h 1041"/>
                <a:gd name="T88" fmla="*/ 404 w 1060"/>
                <a:gd name="T89" fmla="*/ 16 h 1041"/>
                <a:gd name="T90" fmla="*/ 304 w 1060"/>
                <a:gd name="T91" fmla="*/ 51 h 1041"/>
                <a:gd name="T92" fmla="*/ 214 w 1060"/>
                <a:gd name="T93" fmla="*/ 104 h 1041"/>
                <a:gd name="T94" fmla="*/ 204 w 1060"/>
                <a:gd name="T95" fmla="*/ 121 h 1041"/>
                <a:gd name="T96" fmla="*/ 317 w 1060"/>
                <a:gd name="T97" fmla="*/ 64 h 1041"/>
                <a:gd name="T98" fmla="*/ 489 w 1060"/>
                <a:gd name="T99" fmla="*/ 16 h 1041"/>
                <a:gd name="T100" fmla="*/ 541 w 1060"/>
                <a:gd name="T101" fmla="*/ 13 h 1041"/>
                <a:gd name="T102" fmla="*/ 664 w 1060"/>
                <a:gd name="T103" fmla="*/ 26 h 1041"/>
                <a:gd name="T104" fmla="*/ 838 w 1060"/>
                <a:gd name="T105" fmla="*/ 102 h 1041"/>
                <a:gd name="T106" fmla="*/ 738 w 1060"/>
                <a:gd name="T107" fmla="*/ 41 h 1041"/>
                <a:gd name="T108" fmla="*/ 545 w 1060"/>
                <a:gd name="T109" fmla="*/ 0 h 1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60" h="1041">
                  <a:moveTo>
                    <a:pt x="297" y="988"/>
                  </a:moveTo>
                  <a:lnTo>
                    <a:pt x="297" y="988"/>
                  </a:lnTo>
                  <a:lnTo>
                    <a:pt x="319" y="999"/>
                  </a:lnTo>
                  <a:lnTo>
                    <a:pt x="341" y="1006"/>
                  </a:lnTo>
                  <a:lnTo>
                    <a:pt x="363" y="1015"/>
                  </a:lnTo>
                  <a:lnTo>
                    <a:pt x="385" y="1022"/>
                  </a:lnTo>
                  <a:lnTo>
                    <a:pt x="408" y="1028"/>
                  </a:lnTo>
                  <a:lnTo>
                    <a:pt x="432" y="1032"/>
                  </a:lnTo>
                  <a:lnTo>
                    <a:pt x="456" y="1036"/>
                  </a:lnTo>
                  <a:lnTo>
                    <a:pt x="481" y="1040"/>
                  </a:lnTo>
                  <a:lnTo>
                    <a:pt x="297" y="988"/>
                  </a:lnTo>
                  <a:close/>
                  <a:moveTo>
                    <a:pt x="121" y="850"/>
                  </a:moveTo>
                  <a:lnTo>
                    <a:pt x="121" y="850"/>
                  </a:lnTo>
                  <a:lnTo>
                    <a:pt x="147" y="880"/>
                  </a:lnTo>
                  <a:lnTo>
                    <a:pt x="175" y="906"/>
                  </a:lnTo>
                  <a:lnTo>
                    <a:pt x="204" y="931"/>
                  </a:lnTo>
                  <a:lnTo>
                    <a:pt x="237" y="954"/>
                  </a:lnTo>
                  <a:lnTo>
                    <a:pt x="393" y="997"/>
                  </a:lnTo>
                  <a:lnTo>
                    <a:pt x="393" y="997"/>
                  </a:lnTo>
                  <a:lnTo>
                    <a:pt x="360" y="987"/>
                  </a:lnTo>
                  <a:lnTo>
                    <a:pt x="330" y="975"/>
                  </a:lnTo>
                  <a:lnTo>
                    <a:pt x="301" y="961"/>
                  </a:lnTo>
                  <a:lnTo>
                    <a:pt x="272" y="944"/>
                  </a:lnTo>
                  <a:lnTo>
                    <a:pt x="245" y="927"/>
                  </a:lnTo>
                  <a:lnTo>
                    <a:pt x="219" y="908"/>
                  </a:lnTo>
                  <a:lnTo>
                    <a:pt x="194" y="887"/>
                  </a:lnTo>
                  <a:lnTo>
                    <a:pt x="171" y="865"/>
                  </a:lnTo>
                  <a:lnTo>
                    <a:pt x="121" y="850"/>
                  </a:lnTo>
                  <a:close/>
                  <a:moveTo>
                    <a:pt x="953" y="827"/>
                  </a:moveTo>
                  <a:lnTo>
                    <a:pt x="953" y="827"/>
                  </a:lnTo>
                  <a:lnTo>
                    <a:pt x="932" y="852"/>
                  </a:lnTo>
                  <a:lnTo>
                    <a:pt x="908" y="875"/>
                  </a:lnTo>
                  <a:lnTo>
                    <a:pt x="884" y="897"/>
                  </a:lnTo>
                  <a:lnTo>
                    <a:pt x="858" y="918"/>
                  </a:lnTo>
                  <a:lnTo>
                    <a:pt x="831" y="936"/>
                  </a:lnTo>
                  <a:lnTo>
                    <a:pt x="803" y="953"/>
                  </a:lnTo>
                  <a:lnTo>
                    <a:pt x="773" y="969"/>
                  </a:lnTo>
                  <a:lnTo>
                    <a:pt x="742" y="982"/>
                  </a:lnTo>
                  <a:lnTo>
                    <a:pt x="740" y="992"/>
                  </a:lnTo>
                  <a:lnTo>
                    <a:pt x="725" y="988"/>
                  </a:lnTo>
                  <a:lnTo>
                    <a:pt x="725" y="988"/>
                  </a:lnTo>
                  <a:lnTo>
                    <a:pt x="705" y="996"/>
                  </a:lnTo>
                  <a:lnTo>
                    <a:pt x="682" y="1002"/>
                  </a:lnTo>
                  <a:lnTo>
                    <a:pt x="660" y="1008"/>
                  </a:lnTo>
                  <a:lnTo>
                    <a:pt x="638" y="1012"/>
                  </a:lnTo>
                  <a:lnTo>
                    <a:pt x="615" y="1015"/>
                  </a:lnTo>
                  <a:lnTo>
                    <a:pt x="592" y="1018"/>
                  </a:lnTo>
                  <a:lnTo>
                    <a:pt x="568" y="1019"/>
                  </a:lnTo>
                  <a:lnTo>
                    <a:pt x="545" y="1019"/>
                  </a:lnTo>
                  <a:lnTo>
                    <a:pt x="545" y="1019"/>
                  </a:lnTo>
                  <a:lnTo>
                    <a:pt x="510" y="1018"/>
                  </a:lnTo>
                  <a:lnTo>
                    <a:pt x="476" y="1015"/>
                  </a:lnTo>
                  <a:lnTo>
                    <a:pt x="442" y="1010"/>
                  </a:lnTo>
                  <a:lnTo>
                    <a:pt x="410" y="1002"/>
                  </a:lnTo>
                  <a:lnTo>
                    <a:pt x="551" y="1041"/>
                  </a:lnTo>
                  <a:lnTo>
                    <a:pt x="551" y="1041"/>
                  </a:lnTo>
                  <a:lnTo>
                    <a:pt x="581" y="1040"/>
                  </a:lnTo>
                  <a:lnTo>
                    <a:pt x="610" y="1038"/>
                  </a:lnTo>
                  <a:lnTo>
                    <a:pt x="638" y="1032"/>
                  </a:lnTo>
                  <a:lnTo>
                    <a:pt x="667" y="1026"/>
                  </a:lnTo>
                  <a:lnTo>
                    <a:pt x="694" y="1018"/>
                  </a:lnTo>
                  <a:lnTo>
                    <a:pt x="721" y="1009"/>
                  </a:lnTo>
                  <a:lnTo>
                    <a:pt x="747" y="999"/>
                  </a:lnTo>
                  <a:lnTo>
                    <a:pt x="773" y="987"/>
                  </a:lnTo>
                  <a:lnTo>
                    <a:pt x="798" y="974"/>
                  </a:lnTo>
                  <a:lnTo>
                    <a:pt x="821" y="960"/>
                  </a:lnTo>
                  <a:lnTo>
                    <a:pt x="845" y="944"/>
                  </a:lnTo>
                  <a:lnTo>
                    <a:pt x="867" y="928"/>
                  </a:lnTo>
                  <a:lnTo>
                    <a:pt x="888" y="910"/>
                  </a:lnTo>
                  <a:lnTo>
                    <a:pt x="908" y="892"/>
                  </a:lnTo>
                  <a:lnTo>
                    <a:pt x="928" y="872"/>
                  </a:lnTo>
                  <a:lnTo>
                    <a:pt x="946" y="852"/>
                  </a:lnTo>
                  <a:lnTo>
                    <a:pt x="953" y="827"/>
                  </a:lnTo>
                  <a:close/>
                  <a:moveTo>
                    <a:pt x="90" y="810"/>
                  </a:moveTo>
                  <a:lnTo>
                    <a:pt x="90" y="810"/>
                  </a:lnTo>
                  <a:lnTo>
                    <a:pt x="103" y="828"/>
                  </a:lnTo>
                  <a:lnTo>
                    <a:pt x="150" y="841"/>
                  </a:lnTo>
                  <a:lnTo>
                    <a:pt x="150" y="841"/>
                  </a:lnTo>
                  <a:lnTo>
                    <a:pt x="133" y="823"/>
                  </a:lnTo>
                  <a:lnTo>
                    <a:pt x="90" y="810"/>
                  </a:lnTo>
                  <a:close/>
                  <a:moveTo>
                    <a:pt x="67" y="772"/>
                  </a:moveTo>
                  <a:lnTo>
                    <a:pt x="67" y="772"/>
                  </a:lnTo>
                  <a:lnTo>
                    <a:pt x="76" y="789"/>
                  </a:lnTo>
                  <a:lnTo>
                    <a:pt x="117" y="801"/>
                  </a:lnTo>
                  <a:lnTo>
                    <a:pt x="117" y="801"/>
                  </a:lnTo>
                  <a:lnTo>
                    <a:pt x="106" y="783"/>
                  </a:lnTo>
                  <a:lnTo>
                    <a:pt x="67" y="772"/>
                  </a:lnTo>
                  <a:close/>
                  <a:moveTo>
                    <a:pt x="47" y="735"/>
                  </a:moveTo>
                  <a:lnTo>
                    <a:pt x="47" y="735"/>
                  </a:lnTo>
                  <a:lnTo>
                    <a:pt x="55" y="752"/>
                  </a:lnTo>
                  <a:lnTo>
                    <a:pt x="93" y="762"/>
                  </a:lnTo>
                  <a:lnTo>
                    <a:pt x="93" y="762"/>
                  </a:lnTo>
                  <a:lnTo>
                    <a:pt x="82" y="745"/>
                  </a:lnTo>
                  <a:lnTo>
                    <a:pt x="47" y="735"/>
                  </a:lnTo>
                  <a:close/>
                  <a:moveTo>
                    <a:pt x="24" y="675"/>
                  </a:moveTo>
                  <a:lnTo>
                    <a:pt x="24" y="675"/>
                  </a:lnTo>
                  <a:lnTo>
                    <a:pt x="30" y="694"/>
                  </a:lnTo>
                  <a:lnTo>
                    <a:pt x="38" y="715"/>
                  </a:lnTo>
                  <a:lnTo>
                    <a:pt x="73" y="724"/>
                  </a:lnTo>
                  <a:lnTo>
                    <a:pt x="73" y="724"/>
                  </a:lnTo>
                  <a:lnTo>
                    <a:pt x="64" y="704"/>
                  </a:lnTo>
                  <a:lnTo>
                    <a:pt x="56" y="683"/>
                  </a:lnTo>
                  <a:lnTo>
                    <a:pt x="24" y="675"/>
                  </a:lnTo>
                  <a:close/>
                  <a:moveTo>
                    <a:pt x="2" y="550"/>
                  </a:moveTo>
                  <a:lnTo>
                    <a:pt x="2" y="550"/>
                  </a:lnTo>
                  <a:lnTo>
                    <a:pt x="3" y="575"/>
                  </a:lnTo>
                  <a:lnTo>
                    <a:pt x="7" y="598"/>
                  </a:lnTo>
                  <a:lnTo>
                    <a:pt x="11" y="620"/>
                  </a:lnTo>
                  <a:lnTo>
                    <a:pt x="16" y="644"/>
                  </a:lnTo>
                  <a:lnTo>
                    <a:pt x="46" y="652"/>
                  </a:lnTo>
                  <a:lnTo>
                    <a:pt x="46" y="652"/>
                  </a:lnTo>
                  <a:lnTo>
                    <a:pt x="39" y="629"/>
                  </a:lnTo>
                  <a:lnTo>
                    <a:pt x="34" y="606"/>
                  </a:lnTo>
                  <a:lnTo>
                    <a:pt x="32" y="583"/>
                  </a:lnTo>
                  <a:lnTo>
                    <a:pt x="29" y="558"/>
                  </a:lnTo>
                  <a:lnTo>
                    <a:pt x="2" y="550"/>
                  </a:lnTo>
                  <a:close/>
                  <a:moveTo>
                    <a:pt x="0" y="519"/>
                  </a:moveTo>
                  <a:lnTo>
                    <a:pt x="0" y="519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33"/>
                  </a:lnTo>
                  <a:lnTo>
                    <a:pt x="28" y="541"/>
                  </a:lnTo>
                  <a:lnTo>
                    <a:pt x="28" y="541"/>
                  </a:lnTo>
                  <a:lnTo>
                    <a:pt x="26" y="525"/>
                  </a:lnTo>
                  <a:lnTo>
                    <a:pt x="0" y="519"/>
                  </a:lnTo>
                  <a:close/>
                  <a:moveTo>
                    <a:pt x="2" y="486"/>
                  </a:moveTo>
                  <a:lnTo>
                    <a:pt x="2" y="486"/>
                  </a:lnTo>
                  <a:lnTo>
                    <a:pt x="0" y="501"/>
                  </a:lnTo>
                  <a:lnTo>
                    <a:pt x="26" y="509"/>
                  </a:lnTo>
                  <a:lnTo>
                    <a:pt x="26" y="509"/>
                  </a:lnTo>
                  <a:lnTo>
                    <a:pt x="28" y="494"/>
                  </a:lnTo>
                  <a:lnTo>
                    <a:pt x="2" y="486"/>
                  </a:lnTo>
                  <a:close/>
                  <a:moveTo>
                    <a:pt x="4" y="455"/>
                  </a:moveTo>
                  <a:lnTo>
                    <a:pt x="4" y="455"/>
                  </a:lnTo>
                  <a:lnTo>
                    <a:pt x="3" y="470"/>
                  </a:lnTo>
                  <a:lnTo>
                    <a:pt x="28" y="476"/>
                  </a:lnTo>
                  <a:lnTo>
                    <a:pt x="28" y="476"/>
                  </a:lnTo>
                  <a:lnTo>
                    <a:pt x="29" y="463"/>
                  </a:lnTo>
                  <a:lnTo>
                    <a:pt x="4" y="455"/>
                  </a:lnTo>
                  <a:close/>
                  <a:moveTo>
                    <a:pt x="24" y="367"/>
                  </a:moveTo>
                  <a:lnTo>
                    <a:pt x="24" y="367"/>
                  </a:lnTo>
                  <a:lnTo>
                    <a:pt x="15" y="402"/>
                  </a:lnTo>
                  <a:lnTo>
                    <a:pt x="7" y="438"/>
                  </a:lnTo>
                  <a:lnTo>
                    <a:pt x="32" y="446"/>
                  </a:lnTo>
                  <a:lnTo>
                    <a:pt x="32" y="446"/>
                  </a:lnTo>
                  <a:lnTo>
                    <a:pt x="38" y="410"/>
                  </a:lnTo>
                  <a:lnTo>
                    <a:pt x="47" y="373"/>
                  </a:lnTo>
                  <a:lnTo>
                    <a:pt x="24" y="367"/>
                  </a:lnTo>
                  <a:close/>
                  <a:moveTo>
                    <a:pt x="64" y="276"/>
                  </a:moveTo>
                  <a:lnTo>
                    <a:pt x="64" y="276"/>
                  </a:lnTo>
                  <a:lnTo>
                    <a:pt x="54" y="294"/>
                  </a:lnTo>
                  <a:lnTo>
                    <a:pt x="45" y="314"/>
                  </a:lnTo>
                  <a:lnTo>
                    <a:pt x="51" y="315"/>
                  </a:lnTo>
                  <a:lnTo>
                    <a:pt x="47" y="332"/>
                  </a:lnTo>
                  <a:lnTo>
                    <a:pt x="38" y="329"/>
                  </a:lnTo>
                  <a:lnTo>
                    <a:pt x="38" y="329"/>
                  </a:lnTo>
                  <a:lnTo>
                    <a:pt x="26" y="362"/>
                  </a:lnTo>
                  <a:lnTo>
                    <a:pt x="50" y="368"/>
                  </a:lnTo>
                  <a:lnTo>
                    <a:pt x="50" y="368"/>
                  </a:lnTo>
                  <a:lnTo>
                    <a:pt x="58" y="346"/>
                  </a:lnTo>
                  <a:lnTo>
                    <a:pt x="65" y="324"/>
                  </a:lnTo>
                  <a:lnTo>
                    <a:pt x="76" y="303"/>
                  </a:lnTo>
                  <a:lnTo>
                    <a:pt x="86" y="282"/>
                  </a:lnTo>
                  <a:lnTo>
                    <a:pt x="64" y="276"/>
                  </a:lnTo>
                  <a:close/>
                  <a:moveTo>
                    <a:pt x="156" y="152"/>
                  </a:moveTo>
                  <a:lnTo>
                    <a:pt x="156" y="152"/>
                  </a:lnTo>
                  <a:lnTo>
                    <a:pt x="136" y="175"/>
                  </a:lnTo>
                  <a:lnTo>
                    <a:pt x="116" y="197"/>
                  </a:lnTo>
                  <a:lnTo>
                    <a:pt x="98" y="221"/>
                  </a:lnTo>
                  <a:lnTo>
                    <a:pt x="81" y="246"/>
                  </a:lnTo>
                  <a:lnTo>
                    <a:pt x="73" y="272"/>
                  </a:lnTo>
                  <a:lnTo>
                    <a:pt x="67" y="269"/>
                  </a:lnTo>
                  <a:lnTo>
                    <a:pt x="67" y="269"/>
                  </a:lnTo>
                  <a:lnTo>
                    <a:pt x="65" y="273"/>
                  </a:lnTo>
                  <a:lnTo>
                    <a:pt x="88" y="280"/>
                  </a:lnTo>
                  <a:lnTo>
                    <a:pt x="88" y="280"/>
                  </a:lnTo>
                  <a:lnTo>
                    <a:pt x="101" y="258"/>
                  </a:lnTo>
                  <a:lnTo>
                    <a:pt x="113" y="237"/>
                  </a:lnTo>
                  <a:lnTo>
                    <a:pt x="129" y="216"/>
                  </a:lnTo>
                  <a:lnTo>
                    <a:pt x="145" y="197"/>
                  </a:lnTo>
                  <a:lnTo>
                    <a:pt x="156" y="152"/>
                  </a:lnTo>
                  <a:close/>
                  <a:moveTo>
                    <a:pt x="866" y="113"/>
                  </a:moveTo>
                  <a:lnTo>
                    <a:pt x="864" y="120"/>
                  </a:lnTo>
                  <a:lnTo>
                    <a:pt x="864" y="120"/>
                  </a:lnTo>
                  <a:lnTo>
                    <a:pt x="884" y="134"/>
                  </a:lnTo>
                  <a:lnTo>
                    <a:pt x="902" y="151"/>
                  </a:lnTo>
                  <a:lnTo>
                    <a:pt x="919" y="168"/>
                  </a:lnTo>
                  <a:lnTo>
                    <a:pt x="936" y="185"/>
                  </a:lnTo>
                  <a:lnTo>
                    <a:pt x="951" y="204"/>
                  </a:lnTo>
                  <a:lnTo>
                    <a:pt x="967" y="223"/>
                  </a:lnTo>
                  <a:lnTo>
                    <a:pt x="980" y="243"/>
                  </a:lnTo>
                  <a:lnTo>
                    <a:pt x="993" y="264"/>
                  </a:lnTo>
                  <a:lnTo>
                    <a:pt x="1006" y="285"/>
                  </a:lnTo>
                  <a:lnTo>
                    <a:pt x="1016" y="307"/>
                  </a:lnTo>
                  <a:lnTo>
                    <a:pt x="1027" y="329"/>
                  </a:lnTo>
                  <a:lnTo>
                    <a:pt x="1036" y="351"/>
                  </a:lnTo>
                  <a:lnTo>
                    <a:pt x="1042" y="375"/>
                  </a:lnTo>
                  <a:lnTo>
                    <a:pt x="1049" y="399"/>
                  </a:lnTo>
                  <a:lnTo>
                    <a:pt x="1055" y="424"/>
                  </a:lnTo>
                  <a:lnTo>
                    <a:pt x="1059" y="449"/>
                  </a:lnTo>
                  <a:lnTo>
                    <a:pt x="1060" y="442"/>
                  </a:lnTo>
                  <a:lnTo>
                    <a:pt x="1060" y="442"/>
                  </a:lnTo>
                  <a:lnTo>
                    <a:pt x="1057" y="418"/>
                  </a:lnTo>
                  <a:lnTo>
                    <a:pt x="1050" y="393"/>
                  </a:lnTo>
                  <a:lnTo>
                    <a:pt x="1044" y="370"/>
                  </a:lnTo>
                  <a:lnTo>
                    <a:pt x="1036" y="346"/>
                  </a:lnTo>
                  <a:lnTo>
                    <a:pt x="1027" y="323"/>
                  </a:lnTo>
                  <a:lnTo>
                    <a:pt x="1016" y="301"/>
                  </a:lnTo>
                  <a:lnTo>
                    <a:pt x="1006" y="280"/>
                  </a:lnTo>
                  <a:lnTo>
                    <a:pt x="994" y="258"/>
                  </a:lnTo>
                  <a:lnTo>
                    <a:pt x="981" y="238"/>
                  </a:lnTo>
                  <a:lnTo>
                    <a:pt x="967" y="217"/>
                  </a:lnTo>
                  <a:lnTo>
                    <a:pt x="953" y="198"/>
                  </a:lnTo>
                  <a:lnTo>
                    <a:pt x="937" y="180"/>
                  </a:lnTo>
                  <a:lnTo>
                    <a:pt x="920" y="163"/>
                  </a:lnTo>
                  <a:lnTo>
                    <a:pt x="903" y="145"/>
                  </a:lnTo>
                  <a:lnTo>
                    <a:pt x="885" y="129"/>
                  </a:lnTo>
                  <a:lnTo>
                    <a:pt x="866" y="113"/>
                  </a:lnTo>
                  <a:close/>
                  <a:moveTo>
                    <a:pt x="514" y="0"/>
                  </a:moveTo>
                  <a:lnTo>
                    <a:pt x="514" y="0"/>
                  </a:lnTo>
                  <a:lnTo>
                    <a:pt x="491" y="2"/>
                  </a:lnTo>
                  <a:lnTo>
                    <a:pt x="469" y="4"/>
                  </a:lnTo>
                  <a:lnTo>
                    <a:pt x="447" y="7"/>
                  </a:lnTo>
                  <a:lnTo>
                    <a:pt x="427" y="11"/>
                  </a:lnTo>
                  <a:lnTo>
                    <a:pt x="404" y="16"/>
                  </a:lnTo>
                  <a:lnTo>
                    <a:pt x="384" y="21"/>
                  </a:lnTo>
                  <a:lnTo>
                    <a:pt x="363" y="28"/>
                  </a:lnTo>
                  <a:lnTo>
                    <a:pt x="343" y="34"/>
                  </a:lnTo>
                  <a:lnTo>
                    <a:pt x="324" y="42"/>
                  </a:lnTo>
                  <a:lnTo>
                    <a:pt x="304" y="51"/>
                  </a:lnTo>
                  <a:lnTo>
                    <a:pt x="285" y="60"/>
                  </a:lnTo>
                  <a:lnTo>
                    <a:pt x="267" y="71"/>
                  </a:lnTo>
                  <a:lnTo>
                    <a:pt x="249" y="81"/>
                  </a:lnTo>
                  <a:lnTo>
                    <a:pt x="230" y="93"/>
                  </a:lnTo>
                  <a:lnTo>
                    <a:pt x="214" y="104"/>
                  </a:lnTo>
                  <a:lnTo>
                    <a:pt x="197" y="117"/>
                  </a:lnTo>
                  <a:lnTo>
                    <a:pt x="188" y="152"/>
                  </a:lnTo>
                  <a:lnTo>
                    <a:pt x="188" y="152"/>
                  </a:lnTo>
                  <a:lnTo>
                    <a:pt x="198" y="142"/>
                  </a:lnTo>
                  <a:lnTo>
                    <a:pt x="204" y="121"/>
                  </a:lnTo>
                  <a:lnTo>
                    <a:pt x="219" y="125"/>
                  </a:lnTo>
                  <a:lnTo>
                    <a:pt x="219" y="125"/>
                  </a:lnTo>
                  <a:lnTo>
                    <a:pt x="250" y="103"/>
                  </a:lnTo>
                  <a:lnTo>
                    <a:pt x="282" y="82"/>
                  </a:lnTo>
                  <a:lnTo>
                    <a:pt x="317" y="64"/>
                  </a:lnTo>
                  <a:lnTo>
                    <a:pt x="354" y="49"/>
                  </a:lnTo>
                  <a:lnTo>
                    <a:pt x="390" y="36"/>
                  </a:lnTo>
                  <a:lnTo>
                    <a:pt x="429" y="25"/>
                  </a:lnTo>
                  <a:lnTo>
                    <a:pt x="469" y="19"/>
                  </a:lnTo>
                  <a:lnTo>
                    <a:pt x="489" y="16"/>
                  </a:lnTo>
                  <a:lnTo>
                    <a:pt x="510" y="15"/>
                  </a:lnTo>
                  <a:lnTo>
                    <a:pt x="514" y="0"/>
                  </a:lnTo>
                  <a:close/>
                  <a:moveTo>
                    <a:pt x="545" y="0"/>
                  </a:moveTo>
                  <a:lnTo>
                    <a:pt x="541" y="13"/>
                  </a:lnTo>
                  <a:lnTo>
                    <a:pt x="541" y="13"/>
                  </a:lnTo>
                  <a:lnTo>
                    <a:pt x="545" y="13"/>
                  </a:lnTo>
                  <a:lnTo>
                    <a:pt x="545" y="13"/>
                  </a:lnTo>
                  <a:lnTo>
                    <a:pt x="585" y="15"/>
                  </a:lnTo>
                  <a:lnTo>
                    <a:pt x="625" y="19"/>
                  </a:lnTo>
                  <a:lnTo>
                    <a:pt x="664" y="26"/>
                  </a:lnTo>
                  <a:lnTo>
                    <a:pt x="702" y="37"/>
                  </a:lnTo>
                  <a:lnTo>
                    <a:pt x="738" y="49"/>
                  </a:lnTo>
                  <a:lnTo>
                    <a:pt x="773" y="64"/>
                  </a:lnTo>
                  <a:lnTo>
                    <a:pt x="807" y="82"/>
                  </a:lnTo>
                  <a:lnTo>
                    <a:pt x="838" y="102"/>
                  </a:lnTo>
                  <a:lnTo>
                    <a:pt x="841" y="95"/>
                  </a:lnTo>
                  <a:lnTo>
                    <a:pt x="841" y="95"/>
                  </a:lnTo>
                  <a:lnTo>
                    <a:pt x="808" y="75"/>
                  </a:lnTo>
                  <a:lnTo>
                    <a:pt x="775" y="56"/>
                  </a:lnTo>
                  <a:lnTo>
                    <a:pt x="738" y="41"/>
                  </a:lnTo>
                  <a:lnTo>
                    <a:pt x="702" y="26"/>
                  </a:lnTo>
                  <a:lnTo>
                    <a:pt x="664" y="16"/>
                  </a:lnTo>
                  <a:lnTo>
                    <a:pt x="625" y="8"/>
                  </a:lnTo>
                  <a:lnTo>
                    <a:pt x="585" y="3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D7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34" name="Freeform 1612"/>
            <p:cNvSpPr/>
            <p:nvPr/>
          </p:nvSpPr>
          <p:spPr bwMode="auto">
            <a:xfrm>
              <a:off x="8883562" y="3826289"/>
              <a:ext cx="184089" cy="52025"/>
            </a:xfrm>
            <a:custGeom>
              <a:avLst/>
              <a:gdLst>
                <a:gd name="T0" fmla="*/ 0 w 184"/>
                <a:gd name="T1" fmla="*/ 0 h 52"/>
                <a:gd name="T2" fmla="*/ 0 w 184"/>
                <a:gd name="T3" fmla="*/ 0 h 52"/>
                <a:gd name="T4" fmla="*/ 22 w 184"/>
                <a:gd name="T5" fmla="*/ 11 h 52"/>
                <a:gd name="T6" fmla="*/ 44 w 184"/>
                <a:gd name="T7" fmla="*/ 18 h 52"/>
                <a:gd name="T8" fmla="*/ 66 w 184"/>
                <a:gd name="T9" fmla="*/ 27 h 52"/>
                <a:gd name="T10" fmla="*/ 88 w 184"/>
                <a:gd name="T11" fmla="*/ 34 h 52"/>
                <a:gd name="T12" fmla="*/ 111 w 184"/>
                <a:gd name="T13" fmla="*/ 40 h 52"/>
                <a:gd name="T14" fmla="*/ 135 w 184"/>
                <a:gd name="T15" fmla="*/ 44 h 52"/>
                <a:gd name="T16" fmla="*/ 159 w 184"/>
                <a:gd name="T17" fmla="*/ 48 h 52"/>
                <a:gd name="T18" fmla="*/ 184 w 184"/>
                <a:gd name="T19" fmla="*/ 52 h 52"/>
                <a:gd name="T20" fmla="*/ 0 w 184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4" h="52">
                  <a:moveTo>
                    <a:pt x="0" y="0"/>
                  </a:moveTo>
                  <a:lnTo>
                    <a:pt x="0" y="0"/>
                  </a:lnTo>
                  <a:lnTo>
                    <a:pt x="22" y="11"/>
                  </a:lnTo>
                  <a:lnTo>
                    <a:pt x="44" y="18"/>
                  </a:lnTo>
                  <a:lnTo>
                    <a:pt x="66" y="27"/>
                  </a:lnTo>
                  <a:lnTo>
                    <a:pt x="88" y="34"/>
                  </a:lnTo>
                  <a:lnTo>
                    <a:pt x="111" y="40"/>
                  </a:lnTo>
                  <a:lnTo>
                    <a:pt x="135" y="44"/>
                  </a:lnTo>
                  <a:lnTo>
                    <a:pt x="159" y="48"/>
                  </a:lnTo>
                  <a:lnTo>
                    <a:pt x="184" y="5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35" name="Freeform 1613"/>
            <p:cNvSpPr/>
            <p:nvPr/>
          </p:nvSpPr>
          <p:spPr bwMode="auto">
            <a:xfrm>
              <a:off x="8707477" y="3688222"/>
              <a:ext cx="272131" cy="147071"/>
            </a:xfrm>
            <a:custGeom>
              <a:avLst/>
              <a:gdLst>
                <a:gd name="T0" fmla="*/ 0 w 272"/>
                <a:gd name="T1" fmla="*/ 0 h 147"/>
                <a:gd name="T2" fmla="*/ 0 w 272"/>
                <a:gd name="T3" fmla="*/ 0 h 147"/>
                <a:gd name="T4" fmla="*/ 26 w 272"/>
                <a:gd name="T5" fmla="*/ 30 h 147"/>
                <a:gd name="T6" fmla="*/ 54 w 272"/>
                <a:gd name="T7" fmla="*/ 56 h 147"/>
                <a:gd name="T8" fmla="*/ 83 w 272"/>
                <a:gd name="T9" fmla="*/ 81 h 147"/>
                <a:gd name="T10" fmla="*/ 116 w 272"/>
                <a:gd name="T11" fmla="*/ 104 h 147"/>
                <a:gd name="T12" fmla="*/ 272 w 272"/>
                <a:gd name="T13" fmla="*/ 147 h 147"/>
                <a:gd name="T14" fmla="*/ 272 w 272"/>
                <a:gd name="T15" fmla="*/ 147 h 147"/>
                <a:gd name="T16" fmla="*/ 239 w 272"/>
                <a:gd name="T17" fmla="*/ 137 h 147"/>
                <a:gd name="T18" fmla="*/ 209 w 272"/>
                <a:gd name="T19" fmla="*/ 125 h 147"/>
                <a:gd name="T20" fmla="*/ 180 w 272"/>
                <a:gd name="T21" fmla="*/ 111 h 147"/>
                <a:gd name="T22" fmla="*/ 151 w 272"/>
                <a:gd name="T23" fmla="*/ 94 h 147"/>
                <a:gd name="T24" fmla="*/ 124 w 272"/>
                <a:gd name="T25" fmla="*/ 77 h 147"/>
                <a:gd name="T26" fmla="*/ 98 w 272"/>
                <a:gd name="T27" fmla="*/ 58 h 147"/>
                <a:gd name="T28" fmla="*/ 73 w 272"/>
                <a:gd name="T29" fmla="*/ 37 h 147"/>
                <a:gd name="T30" fmla="*/ 50 w 272"/>
                <a:gd name="T31" fmla="*/ 15 h 147"/>
                <a:gd name="T32" fmla="*/ 0 w 272"/>
                <a:gd name="T3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2" h="147">
                  <a:moveTo>
                    <a:pt x="0" y="0"/>
                  </a:moveTo>
                  <a:lnTo>
                    <a:pt x="0" y="0"/>
                  </a:lnTo>
                  <a:lnTo>
                    <a:pt x="26" y="30"/>
                  </a:lnTo>
                  <a:lnTo>
                    <a:pt x="54" y="56"/>
                  </a:lnTo>
                  <a:lnTo>
                    <a:pt x="83" y="81"/>
                  </a:lnTo>
                  <a:lnTo>
                    <a:pt x="116" y="104"/>
                  </a:lnTo>
                  <a:lnTo>
                    <a:pt x="272" y="147"/>
                  </a:lnTo>
                  <a:lnTo>
                    <a:pt x="272" y="147"/>
                  </a:lnTo>
                  <a:lnTo>
                    <a:pt x="239" y="137"/>
                  </a:lnTo>
                  <a:lnTo>
                    <a:pt x="209" y="125"/>
                  </a:lnTo>
                  <a:lnTo>
                    <a:pt x="180" y="111"/>
                  </a:lnTo>
                  <a:lnTo>
                    <a:pt x="151" y="94"/>
                  </a:lnTo>
                  <a:lnTo>
                    <a:pt x="124" y="77"/>
                  </a:lnTo>
                  <a:lnTo>
                    <a:pt x="98" y="58"/>
                  </a:lnTo>
                  <a:lnTo>
                    <a:pt x="73" y="37"/>
                  </a:lnTo>
                  <a:lnTo>
                    <a:pt x="50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36" name="Freeform 1614"/>
            <p:cNvSpPr/>
            <p:nvPr/>
          </p:nvSpPr>
          <p:spPr bwMode="auto">
            <a:xfrm>
              <a:off x="8996617" y="3665211"/>
              <a:ext cx="543262" cy="214103"/>
            </a:xfrm>
            <a:custGeom>
              <a:avLst/>
              <a:gdLst>
                <a:gd name="T0" fmla="*/ 543 w 543"/>
                <a:gd name="T1" fmla="*/ 0 h 214"/>
                <a:gd name="T2" fmla="*/ 543 w 543"/>
                <a:gd name="T3" fmla="*/ 0 h 214"/>
                <a:gd name="T4" fmla="*/ 522 w 543"/>
                <a:gd name="T5" fmla="*/ 25 h 214"/>
                <a:gd name="T6" fmla="*/ 498 w 543"/>
                <a:gd name="T7" fmla="*/ 48 h 214"/>
                <a:gd name="T8" fmla="*/ 474 w 543"/>
                <a:gd name="T9" fmla="*/ 70 h 214"/>
                <a:gd name="T10" fmla="*/ 448 w 543"/>
                <a:gd name="T11" fmla="*/ 91 h 214"/>
                <a:gd name="T12" fmla="*/ 421 w 543"/>
                <a:gd name="T13" fmla="*/ 109 h 214"/>
                <a:gd name="T14" fmla="*/ 393 w 543"/>
                <a:gd name="T15" fmla="*/ 126 h 214"/>
                <a:gd name="T16" fmla="*/ 363 w 543"/>
                <a:gd name="T17" fmla="*/ 142 h 214"/>
                <a:gd name="T18" fmla="*/ 332 w 543"/>
                <a:gd name="T19" fmla="*/ 155 h 214"/>
                <a:gd name="T20" fmla="*/ 330 w 543"/>
                <a:gd name="T21" fmla="*/ 165 h 214"/>
                <a:gd name="T22" fmla="*/ 315 w 543"/>
                <a:gd name="T23" fmla="*/ 161 h 214"/>
                <a:gd name="T24" fmla="*/ 315 w 543"/>
                <a:gd name="T25" fmla="*/ 161 h 214"/>
                <a:gd name="T26" fmla="*/ 295 w 543"/>
                <a:gd name="T27" fmla="*/ 169 h 214"/>
                <a:gd name="T28" fmla="*/ 272 w 543"/>
                <a:gd name="T29" fmla="*/ 175 h 214"/>
                <a:gd name="T30" fmla="*/ 250 w 543"/>
                <a:gd name="T31" fmla="*/ 181 h 214"/>
                <a:gd name="T32" fmla="*/ 228 w 543"/>
                <a:gd name="T33" fmla="*/ 185 h 214"/>
                <a:gd name="T34" fmla="*/ 205 w 543"/>
                <a:gd name="T35" fmla="*/ 188 h 214"/>
                <a:gd name="T36" fmla="*/ 182 w 543"/>
                <a:gd name="T37" fmla="*/ 191 h 214"/>
                <a:gd name="T38" fmla="*/ 158 w 543"/>
                <a:gd name="T39" fmla="*/ 192 h 214"/>
                <a:gd name="T40" fmla="*/ 135 w 543"/>
                <a:gd name="T41" fmla="*/ 192 h 214"/>
                <a:gd name="T42" fmla="*/ 135 w 543"/>
                <a:gd name="T43" fmla="*/ 192 h 214"/>
                <a:gd name="T44" fmla="*/ 100 w 543"/>
                <a:gd name="T45" fmla="*/ 191 h 214"/>
                <a:gd name="T46" fmla="*/ 66 w 543"/>
                <a:gd name="T47" fmla="*/ 188 h 214"/>
                <a:gd name="T48" fmla="*/ 32 w 543"/>
                <a:gd name="T49" fmla="*/ 183 h 214"/>
                <a:gd name="T50" fmla="*/ 0 w 543"/>
                <a:gd name="T51" fmla="*/ 175 h 214"/>
                <a:gd name="T52" fmla="*/ 141 w 543"/>
                <a:gd name="T53" fmla="*/ 214 h 214"/>
                <a:gd name="T54" fmla="*/ 141 w 543"/>
                <a:gd name="T55" fmla="*/ 214 h 214"/>
                <a:gd name="T56" fmla="*/ 171 w 543"/>
                <a:gd name="T57" fmla="*/ 213 h 214"/>
                <a:gd name="T58" fmla="*/ 200 w 543"/>
                <a:gd name="T59" fmla="*/ 211 h 214"/>
                <a:gd name="T60" fmla="*/ 228 w 543"/>
                <a:gd name="T61" fmla="*/ 205 h 214"/>
                <a:gd name="T62" fmla="*/ 257 w 543"/>
                <a:gd name="T63" fmla="*/ 199 h 214"/>
                <a:gd name="T64" fmla="*/ 284 w 543"/>
                <a:gd name="T65" fmla="*/ 191 h 214"/>
                <a:gd name="T66" fmla="*/ 311 w 543"/>
                <a:gd name="T67" fmla="*/ 182 h 214"/>
                <a:gd name="T68" fmla="*/ 337 w 543"/>
                <a:gd name="T69" fmla="*/ 172 h 214"/>
                <a:gd name="T70" fmla="*/ 363 w 543"/>
                <a:gd name="T71" fmla="*/ 160 h 214"/>
                <a:gd name="T72" fmla="*/ 388 w 543"/>
                <a:gd name="T73" fmla="*/ 147 h 214"/>
                <a:gd name="T74" fmla="*/ 411 w 543"/>
                <a:gd name="T75" fmla="*/ 133 h 214"/>
                <a:gd name="T76" fmla="*/ 435 w 543"/>
                <a:gd name="T77" fmla="*/ 117 h 214"/>
                <a:gd name="T78" fmla="*/ 457 w 543"/>
                <a:gd name="T79" fmla="*/ 101 h 214"/>
                <a:gd name="T80" fmla="*/ 478 w 543"/>
                <a:gd name="T81" fmla="*/ 83 h 214"/>
                <a:gd name="T82" fmla="*/ 498 w 543"/>
                <a:gd name="T83" fmla="*/ 65 h 214"/>
                <a:gd name="T84" fmla="*/ 518 w 543"/>
                <a:gd name="T85" fmla="*/ 45 h 214"/>
                <a:gd name="T86" fmla="*/ 536 w 543"/>
                <a:gd name="T87" fmla="*/ 25 h 214"/>
                <a:gd name="T88" fmla="*/ 543 w 543"/>
                <a:gd name="T8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3" h="214">
                  <a:moveTo>
                    <a:pt x="543" y="0"/>
                  </a:moveTo>
                  <a:lnTo>
                    <a:pt x="543" y="0"/>
                  </a:lnTo>
                  <a:lnTo>
                    <a:pt x="522" y="25"/>
                  </a:lnTo>
                  <a:lnTo>
                    <a:pt x="498" y="48"/>
                  </a:lnTo>
                  <a:lnTo>
                    <a:pt x="474" y="70"/>
                  </a:lnTo>
                  <a:lnTo>
                    <a:pt x="448" y="91"/>
                  </a:lnTo>
                  <a:lnTo>
                    <a:pt x="421" y="109"/>
                  </a:lnTo>
                  <a:lnTo>
                    <a:pt x="393" y="126"/>
                  </a:lnTo>
                  <a:lnTo>
                    <a:pt x="363" y="142"/>
                  </a:lnTo>
                  <a:lnTo>
                    <a:pt x="332" y="155"/>
                  </a:lnTo>
                  <a:lnTo>
                    <a:pt x="330" y="165"/>
                  </a:lnTo>
                  <a:lnTo>
                    <a:pt x="315" y="161"/>
                  </a:lnTo>
                  <a:lnTo>
                    <a:pt x="315" y="161"/>
                  </a:lnTo>
                  <a:lnTo>
                    <a:pt x="295" y="169"/>
                  </a:lnTo>
                  <a:lnTo>
                    <a:pt x="272" y="175"/>
                  </a:lnTo>
                  <a:lnTo>
                    <a:pt x="250" y="181"/>
                  </a:lnTo>
                  <a:lnTo>
                    <a:pt x="228" y="185"/>
                  </a:lnTo>
                  <a:lnTo>
                    <a:pt x="205" y="188"/>
                  </a:lnTo>
                  <a:lnTo>
                    <a:pt x="182" y="191"/>
                  </a:lnTo>
                  <a:lnTo>
                    <a:pt x="158" y="192"/>
                  </a:lnTo>
                  <a:lnTo>
                    <a:pt x="135" y="192"/>
                  </a:lnTo>
                  <a:lnTo>
                    <a:pt x="135" y="192"/>
                  </a:lnTo>
                  <a:lnTo>
                    <a:pt x="100" y="191"/>
                  </a:lnTo>
                  <a:lnTo>
                    <a:pt x="66" y="188"/>
                  </a:lnTo>
                  <a:lnTo>
                    <a:pt x="32" y="183"/>
                  </a:lnTo>
                  <a:lnTo>
                    <a:pt x="0" y="175"/>
                  </a:lnTo>
                  <a:lnTo>
                    <a:pt x="141" y="214"/>
                  </a:lnTo>
                  <a:lnTo>
                    <a:pt x="141" y="214"/>
                  </a:lnTo>
                  <a:lnTo>
                    <a:pt x="171" y="213"/>
                  </a:lnTo>
                  <a:lnTo>
                    <a:pt x="200" y="211"/>
                  </a:lnTo>
                  <a:lnTo>
                    <a:pt x="228" y="205"/>
                  </a:lnTo>
                  <a:lnTo>
                    <a:pt x="257" y="199"/>
                  </a:lnTo>
                  <a:lnTo>
                    <a:pt x="284" y="191"/>
                  </a:lnTo>
                  <a:lnTo>
                    <a:pt x="311" y="182"/>
                  </a:lnTo>
                  <a:lnTo>
                    <a:pt x="337" y="172"/>
                  </a:lnTo>
                  <a:lnTo>
                    <a:pt x="363" y="160"/>
                  </a:lnTo>
                  <a:lnTo>
                    <a:pt x="388" y="147"/>
                  </a:lnTo>
                  <a:lnTo>
                    <a:pt x="411" y="133"/>
                  </a:lnTo>
                  <a:lnTo>
                    <a:pt x="435" y="117"/>
                  </a:lnTo>
                  <a:lnTo>
                    <a:pt x="457" y="101"/>
                  </a:lnTo>
                  <a:lnTo>
                    <a:pt x="478" y="83"/>
                  </a:lnTo>
                  <a:lnTo>
                    <a:pt x="498" y="65"/>
                  </a:lnTo>
                  <a:lnTo>
                    <a:pt x="518" y="45"/>
                  </a:lnTo>
                  <a:lnTo>
                    <a:pt x="536" y="25"/>
                  </a:lnTo>
                  <a:lnTo>
                    <a:pt x="5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37" name="Freeform 1615"/>
            <p:cNvSpPr/>
            <p:nvPr/>
          </p:nvSpPr>
          <p:spPr bwMode="auto">
            <a:xfrm>
              <a:off x="8676463" y="3648203"/>
              <a:ext cx="60029" cy="31015"/>
            </a:xfrm>
            <a:custGeom>
              <a:avLst/>
              <a:gdLst>
                <a:gd name="T0" fmla="*/ 0 w 60"/>
                <a:gd name="T1" fmla="*/ 0 h 31"/>
                <a:gd name="T2" fmla="*/ 0 w 60"/>
                <a:gd name="T3" fmla="*/ 0 h 31"/>
                <a:gd name="T4" fmla="*/ 13 w 60"/>
                <a:gd name="T5" fmla="*/ 18 h 31"/>
                <a:gd name="T6" fmla="*/ 60 w 60"/>
                <a:gd name="T7" fmla="*/ 31 h 31"/>
                <a:gd name="T8" fmla="*/ 60 w 60"/>
                <a:gd name="T9" fmla="*/ 31 h 31"/>
                <a:gd name="T10" fmla="*/ 43 w 60"/>
                <a:gd name="T11" fmla="*/ 13 h 31"/>
                <a:gd name="T12" fmla="*/ 0 w 60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1">
                  <a:moveTo>
                    <a:pt x="0" y="0"/>
                  </a:moveTo>
                  <a:lnTo>
                    <a:pt x="0" y="0"/>
                  </a:lnTo>
                  <a:lnTo>
                    <a:pt x="13" y="18"/>
                  </a:lnTo>
                  <a:lnTo>
                    <a:pt x="60" y="31"/>
                  </a:lnTo>
                  <a:lnTo>
                    <a:pt x="60" y="31"/>
                  </a:lnTo>
                  <a:lnTo>
                    <a:pt x="43" y="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38" name="Freeform 1616"/>
            <p:cNvSpPr/>
            <p:nvPr/>
          </p:nvSpPr>
          <p:spPr bwMode="auto">
            <a:xfrm>
              <a:off x="8653451" y="3610185"/>
              <a:ext cx="50024" cy="29014"/>
            </a:xfrm>
            <a:custGeom>
              <a:avLst/>
              <a:gdLst>
                <a:gd name="T0" fmla="*/ 0 w 50"/>
                <a:gd name="T1" fmla="*/ 0 h 29"/>
                <a:gd name="T2" fmla="*/ 0 w 50"/>
                <a:gd name="T3" fmla="*/ 0 h 29"/>
                <a:gd name="T4" fmla="*/ 9 w 50"/>
                <a:gd name="T5" fmla="*/ 17 h 29"/>
                <a:gd name="T6" fmla="*/ 50 w 50"/>
                <a:gd name="T7" fmla="*/ 29 h 29"/>
                <a:gd name="T8" fmla="*/ 50 w 50"/>
                <a:gd name="T9" fmla="*/ 29 h 29"/>
                <a:gd name="T10" fmla="*/ 39 w 50"/>
                <a:gd name="T11" fmla="*/ 11 h 29"/>
                <a:gd name="T12" fmla="*/ 0 w 50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29">
                  <a:moveTo>
                    <a:pt x="0" y="0"/>
                  </a:moveTo>
                  <a:lnTo>
                    <a:pt x="0" y="0"/>
                  </a:lnTo>
                  <a:lnTo>
                    <a:pt x="9" y="17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39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39" name="Freeform 1617"/>
            <p:cNvSpPr/>
            <p:nvPr/>
          </p:nvSpPr>
          <p:spPr bwMode="auto">
            <a:xfrm>
              <a:off x="8633442" y="3573167"/>
              <a:ext cx="46022" cy="27013"/>
            </a:xfrm>
            <a:custGeom>
              <a:avLst/>
              <a:gdLst>
                <a:gd name="T0" fmla="*/ 0 w 46"/>
                <a:gd name="T1" fmla="*/ 0 h 27"/>
                <a:gd name="T2" fmla="*/ 0 w 46"/>
                <a:gd name="T3" fmla="*/ 0 h 27"/>
                <a:gd name="T4" fmla="*/ 8 w 46"/>
                <a:gd name="T5" fmla="*/ 17 h 27"/>
                <a:gd name="T6" fmla="*/ 46 w 46"/>
                <a:gd name="T7" fmla="*/ 27 h 27"/>
                <a:gd name="T8" fmla="*/ 46 w 46"/>
                <a:gd name="T9" fmla="*/ 27 h 27"/>
                <a:gd name="T10" fmla="*/ 35 w 46"/>
                <a:gd name="T11" fmla="*/ 10 h 27"/>
                <a:gd name="T12" fmla="*/ 0 w 46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7">
                  <a:moveTo>
                    <a:pt x="0" y="0"/>
                  </a:moveTo>
                  <a:lnTo>
                    <a:pt x="0" y="0"/>
                  </a:lnTo>
                  <a:lnTo>
                    <a:pt x="8" y="17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5" y="1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40" name="Freeform 1618"/>
            <p:cNvSpPr/>
            <p:nvPr/>
          </p:nvSpPr>
          <p:spPr bwMode="auto">
            <a:xfrm>
              <a:off x="8610431" y="3513138"/>
              <a:ext cx="49024" cy="49024"/>
            </a:xfrm>
            <a:custGeom>
              <a:avLst/>
              <a:gdLst>
                <a:gd name="T0" fmla="*/ 0 w 49"/>
                <a:gd name="T1" fmla="*/ 0 h 49"/>
                <a:gd name="T2" fmla="*/ 0 w 49"/>
                <a:gd name="T3" fmla="*/ 0 h 49"/>
                <a:gd name="T4" fmla="*/ 6 w 49"/>
                <a:gd name="T5" fmla="*/ 19 h 49"/>
                <a:gd name="T6" fmla="*/ 14 w 49"/>
                <a:gd name="T7" fmla="*/ 40 h 49"/>
                <a:gd name="T8" fmla="*/ 49 w 49"/>
                <a:gd name="T9" fmla="*/ 49 h 49"/>
                <a:gd name="T10" fmla="*/ 49 w 49"/>
                <a:gd name="T11" fmla="*/ 49 h 49"/>
                <a:gd name="T12" fmla="*/ 40 w 49"/>
                <a:gd name="T13" fmla="*/ 29 h 49"/>
                <a:gd name="T14" fmla="*/ 32 w 49"/>
                <a:gd name="T15" fmla="*/ 8 h 49"/>
                <a:gd name="T16" fmla="*/ 0 w 49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9">
                  <a:moveTo>
                    <a:pt x="0" y="0"/>
                  </a:moveTo>
                  <a:lnTo>
                    <a:pt x="0" y="0"/>
                  </a:lnTo>
                  <a:lnTo>
                    <a:pt x="6" y="19"/>
                  </a:lnTo>
                  <a:lnTo>
                    <a:pt x="14" y="40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0" y="29"/>
                  </a:lnTo>
                  <a:lnTo>
                    <a:pt x="32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41" name="Freeform 1619"/>
            <p:cNvSpPr/>
            <p:nvPr/>
          </p:nvSpPr>
          <p:spPr bwMode="auto">
            <a:xfrm>
              <a:off x="8588420" y="3388078"/>
              <a:ext cx="44021" cy="102049"/>
            </a:xfrm>
            <a:custGeom>
              <a:avLst/>
              <a:gdLst>
                <a:gd name="T0" fmla="*/ 0 w 44"/>
                <a:gd name="T1" fmla="*/ 0 h 102"/>
                <a:gd name="T2" fmla="*/ 0 w 44"/>
                <a:gd name="T3" fmla="*/ 0 h 102"/>
                <a:gd name="T4" fmla="*/ 1 w 44"/>
                <a:gd name="T5" fmla="*/ 25 h 102"/>
                <a:gd name="T6" fmla="*/ 5 w 44"/>
                <a:gd name="T7" fmla="*/ 48 h 102"/>
                <a:gd name="T8" fmla="*/ 9 w 44"/>
                <a:gd name="T9" fmla="*/ 70 h 102"/>
                <a:gd name="T10" fmla="*/ 14 w 44"/>
                <a:gd name="T11" fmla="*/ 94 h 102"/>
                <a:gd name="T12" fmla="*/ 44 w 44"/>
                <a:gd name="T13" fmla="*/ 102 h 102"/>
                <a:gd name="T14" fmla="*/ 44 w 44"/>
                <a:gd name="T15" fmla="*/ 102 h 102"/>
                <a:gd name="T16" fmla="*/ 37 w 44"/>
                <a:gd name="T17" fmla="*/ 79 h 102"/>
                <a:gd name="T18" fmla="*/ 32 w 44"/>
                <a:gd name="T19" fmla="*/ 56 h 102"/>
                <a:gd name="T20" fmla="*/ 30 w 44"/>
                <a:gd name="T21" fmla="*/ 33 h 102"/>
                <a:gd name="T22" fmla="*/ 27 w 44"/>
                <a:gd name="T23" fmla="*/ 8 h 102"/>
                <a:gd name="T24" fmla="*/ 0 w 44"/>
                <a:gd name="T2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102">
                  <a:moveTo>
                    <a:pt x="0" y="0"/>
                  </a:moveTo>
                  <a:lnTo>
                    <a:pt x="0" y="0"/>
                  </a:lnTo>
                  <a:lnTo>
                    <a:pt x="1" y="25"/>
                  </a:lnTo>
                  <a:lnTo>
                    <a:pt x="5" y="48"/>
                  </a:lnTo>
                  <a:lnTo>
                    <a:pt x="9" y="70"/>
                  </a:lnTo>
                  <a:lnTo>
                    <a:pt x="14" y="94"/>
                  </a:lnTo>
                  <a:lnTo>
                    <a:pt x="44" y="102"/>
                  </a:lnTo>
                  <a:lnTo>
                    <a:pt x="44" y="102"/>
                  </a:lnTo>
                  <a:lnTo>
                    <a:pt x="37" y="79"/>
                  </a:lnTo>
                  <a:lnTo>
                    <a:pt x="32" y="56"/>
                  </a:lnTo>
                  <a:lnTo>
                    <a:pt x="30" y="33"/>
                  </a:lnTo>
                  <a:lnTo>
                    <a:pt x="27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42" name="Freeform 1620"/>
            <p:cNvSpPr/>
            <p:nvPr/>
          </p:nvSpPr>
          <p:spPr bwMode="auto">
            <a:xfrm>
              <a:off x="8586419" y="3357062"/>
              <a:ext cx="28014" cy="22011"/>
            </a:xfrm>
            <a:custGeom>
              <a:avLst/>
              <a:gdLst>
                <a:gd name="T0" fmla="*/ 0 w 28"/>
                <a:gd name="T1" fmla="*/ 0 h 22"/>
                <a:gd name="T2" fmla="*/ 0 w 28"/>
                <a:gd name="T3" fmla="*/ 0 h 22"/>
                <a:gd name="T4" fmla="*/ 0 w 28"/>
                <a:gd name="T5" fmla="*/ 3 h 22"/>
                <a:gd name="T6" fmla="*/ 0 w 28"/>
                <a:gd name="T7" fmla="*/ 3 h 22"/>
                <a:gd name="T8" fmla="*/ 0 w 28"/>
                <a:gd name="T9" fmla="*/ 14 h 22"/>
                <a:gd name="T10" fmla="*/ 28 w 28"/>
                <a:gd name="T11" fmla="*/ 22 h 22"/>
                <a:gd name="T12" fmla="*/ 28 w 28"/>
                <a:gd name="T13" fmla="*/ 22 h 22"/>
                <a:gd name="T14" fmla="*/ 26 w 28"/>
                <a:gd name="T15" fmla="*/ 6 h 22"/>
                <a:gd name="T16" fmla="*/ 0 w 28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2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4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6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43" name="Freeform 1621"/>
            <p:cNvSpPr/>
            <p:nvPr/>
          </p:nvSpPr>
          <p:spPr bwMode="auto">
            <a:xfrm>
              <a:off x="8586419" y="3324047"/>
              <a:ext cx="28014" cy="23011"/>
            </a:xfrm>
            <a:custGeom>
              <a:avLst/>
              <a:gdLst>
                <a:gd name="T0" fmla="*/ 2 w 28"/>
                <a:gd name="T1" fmla="*/ 0 h 23"/>
                <a:gd name="T2" fmla="*/ 2 w 28"/>
                <a:gd name="T3" fmla="*/ 0 h 23"/>
                <a:gd name="T4" fmla="*/ 0 w 28"/>
                <a:gd name="T5" fmla="*/ 15 h 23"/>
                <a:gd name="T6" fmla="*/ 26 w 28"/>
                <a:gd name="T7" fmla="*/ 23 h 23"/>
                <a:gd name="T8" fmla="*/ 26 w 28"/>
                <a:gd name="T9" fmla="*/ 23 h 23"/>
                <a:gd name="T10" fmla="*/ 28 w 28"/>
                <a:gd name="T11" fmla="*/ 8 h 23"/>
                <a:gd name="T12" fmla="*/ 2 w 28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2" y="0"/>
                  </a:moveTo>
                  <a:lnTo>
                    <a:pt x="2" y="0"/>
                  </a:lnTo>
                  <a:lnTo>
                    <a:pt x="0" y="15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8" y="8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44" name="Freeform 1622"/>
            <p:cNvSpPr/>
            <p:nvPr/>
          </p:nvSpPr>
          <p:spPr bwMode="auto">
            <a:xfrm>
              <a:off x="8589421" y="3293031"/>
              <a:ext cx="26013" cy="21010"/>
            </a:xfrm>
            <a:custGeom>
              <a:avLst/>
              <a:gdLst>
                <a:gd name="T0" fmla="*/ 1 w 26"/>
                <a:gd name="T1" fmla="*/ 0 h 21"/>
                <a:gd name="T2" fmla="*/ 1 w 26"/>
                <a:gd name="T3" fmla="*/ 0 h 21"/>
                <a:gd name="T4" fmla="*/ 0 w 26"/>
                <a:gd name="T5" fmla="*/ 15 h 21"/>
                <a:gd name="T6" fmla="*/ 25 w 26"/>
                <a:gd name="T7" fmla="*/ 21 h 21"/>
                <a:gd name="T8" fmla="*/ 25 w 26"/>
                <a:gd name="T9" fmla="*/ 21 h 21"/>
                <a:gd name="T10" fmla="*/ 26 w 26"/>
                <a:gd name="T11" fmla="*/ 8 h 21"/>
                <a:gd name="T12" fmla="*/ 1 w 26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1">
                  <a:moveTo>
                    <a:pt x="1" y="0"/>
                  </a:moveTo>
                  <a:lnTo>
                    <a:pt x="1" y="0"/>
                  </a:lnTo>
                  <a:lnTo>
                    <a:pt x="0" y="15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26" y="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45" name="Freeform 1623"/>
            <p:cNvSpPr/>
            <p:nvPr/>
          </p:nvSpPr>
          <p:spPr bwMode="auto">
            <a:xfrm>
              <a:off x="8593422" y="3204989"/>
              <a:ext cx="40019" cy="79038"/>
            </a:xfrm>
            <a:custGeom>
              <a:avLst/>
              <a:gdLst>
                <a:gd name="T0" fmla="*/ 17 w 40"/>
                <a:gd name="T1" fmla="*/ 0 h 79"/>
                <a:gd name="T2" fmla="*/ 17 w 40"/>
                <a:gd name="T3" fmla="*/ 0 h 79"/>
                <a:gd name="T4" fmla="*/ 8 w 40"/>
                <a:gd name="T5" fmla="*/ 35 h 79"/>
                <a:gd name="T6" fmla="*/ 0 w 40"/>
                <a:gd name="T7" fmla="*/ 71 h 79"/>
                <a:gd name="T8" fmla="*/ 25 w 40"/>
                <a:gd name="T9" fmla="*/ 79 h 79"/>
                <a:gd name="T10" fmla="*/ 25 w 40"/>
                <a:gd name="T11" fmla="*/ 79 h 79"/>
                <a:gd name="T12" fmla="*/ 31 w 40"/>
                <a:gd name="T13" fmla="*/ 43 h 79"/>
                <a:gd name="T14" fmla="*/ 40 w 40"/>
                <a:gd name="T15" fmla="*/ 6 h 79"/>
                <a:gd name="T16" fmla="*/ 17 w 40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79">
                  <a:moveTo>
                    <a:pt x="17" y="0"/>
                  </a:moveTo>
                  <a:lnTo>
                    <a:pt x="17" y="0"/>
                  </a:lnTo>
                  <a:lnTo>
                    <a:pt x="8" y="35"/>
                  </a:lnTo>
                  <a:lnTo>
                    <a:pt x="0" y="71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31" y="43"/>
                  </a:lnTo>
                  <a:lnTo>
                    <a:pt x="40" y="6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46" name="Freeform 1624"/>
            <p:cNvSpPr/>
            <p:nvPr/>
          </p:nvSpPr>
          <p:spPr bwMode="auto">
            <a:xfrm>
              <a:off x="8612432" y="3113945"/>
              <a:ext cx="60029" cy="92044"/>
            </a:xfrm>
            <a:custGeom>
              <a:avLst/>
              <a:gdLst>
                <a:gd name="T0" fmla="*/ 38 w 60"/>
                <a:gd name="T1" fmla="*/ 0 h 92"/>
                <a:gd name="T2" fmla="*/ 38 w 60"/>
                <a:gd name="T3" fmla="*/ 0 h 92"/>
                <a:gd name="T4" fmla="*/ 28 w 60"/>
                <a:gd name="T5" fmla="*/ 18 h 92"/>
                <a:gd name="T6" fmla="*/ 19 w 60"/>
                <a:gd name="T7" fmla="*/ 38 h 92"/>
                <a:gd name="T8" fmla="*/ 25 w 60"/>
                <a:gd name="T9" fmla="*/ 39 h 92"/>
                <a:gd name="T10" fmla="*/ 21 w 60"/>
                <a:gd name="T11" fmla="*/ 56 h 92"/>
                <a:gd name="T12" fmla="*/ 12 w 60"/>
                <a:gd name="T13" fmla="*/ 53 h 92"/>
                <a:gd name="T14" fmla="*/ 12 w 60"/>
                <a:gd name="T15" fmla="*/ 53 h 92"/>
                <a:gd name="T16" fmla="*/ 0 w 60"/>
                <a:gd name="T17" fmla="*/ 86 h 92"/>
                <a:gd name="T18" fmla="*/ 24 w 60"/>
                <a:gd name="T19" fmla="*/ 92 h 92"/>
                <a:gd name="T20" fmla="*/ 24 w 60"/>
                <a:gd name="T21" fmla="*/ 92 h 92"/>
                <a:gd name="T22" fmla="*/ 32 w 60"/>
                <a:gd name="T23" fmla="*/ 70 h 92"/>
                <a:gd name="T24" fmla="*/ 39 w 60"/>
                <a:gd name="T25" fmla="*/ 48 h 92"/>
                <a:gd name="T26" fmla="*/ 50 w 60"/>
                <a:gd name="T27" fmla="*/ 27 h 92"/>
                <a:gd name="T28" fmla="*/ 60 w 60"/>
                <a:gd name="T29" fmla="*/ 6 h 92"/>
                <a:gd name="T30" fmla="*/ 38 w 60"/>
                <a:gd name="T3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0" h="92">
                  <a:moveTo>
                    <a:pt x="38" y="0"/>
                  </a:moveTo>
                  <a:lnTo>
                    <a:pt x="38" y="0"/>
                  </a:lnTo>
                  <a:lnTo>
                    <a:pt x="28" y="18"/>
                  </a:lnTo>
                  <a:lnTo>
                    <a:pt x="19" y="38"/>
                  </a:lnTo>
                  <a:lnTo>
                    <a:pt x="25" y="39"/>
                  </a:lnTo>
                  <a:lnTo>
                    <a:pt x="21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0" y="86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32" y="70"/>
                  </a:lnTo>
                  <a:lnTo>
                    <a:pt x="39" y="48"/>
                  </a:lnTo>
                  <a:lnTo>
                    <a:pt x="50" y="27"/>
                  </a:lnTo>
                  <a:lnTo>
                    <a:pt x="60" y="6"/>
                  </a:lnTo>
                  <a:lnTo>
                    <a:pt x="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47" name="Freeform 1625"/>
            <p:cNvSpPr/>
            <p:nvPr/>
          </p:nvSpPr>
          <p:spPr bwMode="auto">
            <a:xfrm>
              <a:off x="8651450" y="2989885"/>
              <a:ext cx="91044" cy="128062"/>
            </a:xfrm>
            <a:custGeom>
              <a:avLst/>
              <a:gdLst>
                <a:gd name="T0" fmla="*/ 91 w 91"/>
                <a:gd name="T1" fmla="*/ 0 h 128"/>
                <a:gd name="T2" fmla="*/ 91 w 91"/>
                <a:gd name="T3" fmla="*/ 0 h 128"/>
                <a:gd name="T4" fmla="*/ 71 w 91"/>
                <a:gd name="T5" fmla="*/ 23 h 128"/>
                <a:gd name="T6" fmla="*/ 51 w 91"/>
                <a:gd name="T7" fmla="*/ 45 h 128"/>
                <a:gd name="T8" fmla="*/ 33 w 91"/>
                <a:gd name="T9" fmla="*/ 69 h 128"/>
                <a:gd name="T10" fmla="*/ 16 w 91"/>
                <a:gd name="T11" fmla="*/ 94 h 128"/>
                <a:gd name="T12" fmla="*/ 8 w 91"/>
                <a:gd name="T13" fmla="*/ 120 h 128"/>
                <a:gd name="T14" fmla="*/ 2 w 91"/>
                <a:gd name="T15" fmla="*/ 117 h 128"/>
                <a:gd name="T16" fmla="*/ 2 w 91"/>
                <a:gd name="T17" fmla="*/ 117 h 128"/>
                <a:gd name="T18" fmla="*/ 0 w 91"/>
                <a:gd name="T19" fmla="*/ 121 h 128"/>
                <a:gd name="T20" fmla="*/ 23 w 91"/>
                <a:gd name="T21" fmla="*/ 128 h 128"/>
                <a:gd name="T22" fmla="*/ 23 w 91"/>
                <a:gd name="T23" fmla="*/ 128 h 128"/>
                <a:gd name="T24" fmla="*/ 36 w 91"/>
                <a:gd name="T25" fmla="*/ 106 h 128"/>
                <a:gd name="T26" fmla="*/ 48 w 91"/>
                <a:gd name="T27" fmla="*/ 85 h 128"/>
                <a:gd name="T28" fmla="*/ 64 w 91"/>
                <a:gd name="T29" fmla="*/ 64 h 128"/>
                <a:gd name="T30" fmla="*/ 80 w 91"/>
                <a:gd name="T31" fmla="*/ 45 h 128"/>
                <a:gd name="T32" fmla="*/ 91 w 91"/>
                <a:gd name="T3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128">
                  <a:moveTo>
                    <a:pt x="91" y="0"/>
                  </a:moveTo>
                  <a:lnTo>
                    <a:pt x="91" y="0"/>
                  </a:lnTo>
                  <a:lnTo>
                    <a:pt x="71" y="23"/>
                  </a:lnTo>
                  <a:lnTo>
                    <a:pt x="51" y="45"/>
                  </a:lnTo>
                  <a:lnTo>
                    <a:pt x="33" y="69"/>
                  </a:lnTo>
                  <a:lnTo>
                    <a:pt x="16" y="94"/>
                  </a:lnTo>
                  <a:lnTo>
                    <a:pt x="8" y="120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1"/>
                  </a:lnTo>
                  <a:lnTo>
                    <a:pt x="23" y="128"/>
                  </a:lnTo>
                  <a:lnTo>
                    <a:pt x="23" y="128"/>
                  </a:lnTo>
                  <a:lnTo>
                    <a:pt x="36" y="106"/>
                  </a:lnTo>
                  <a:lnTo>
                    <a:pt x="48" y="85"/>
                  </a:lnTo>
                  <a:lnTo>
                    <a:pt x="64" y="64"/>
                  </a:lnTo>
                  <a:lnTo>
                    <a:pt x="80" y="45"/>
                  </a:lnTo>
                  <a:lnTo>
                    <a:pt x="9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48" name="Freeform 1626"/>
            <p:cNvSpPr/>
            <p:nvPr/>
          </p:nvSpPr>
          <p:spPr bwMode="auto">
            <a:xfrm>
              <a:off x="9450836" y="2950866"/>
              <a:ext cx="196095" cy="336162"/>
            </a:xfrm>
            <a:custGeom>
              <a:avLst/>
              <a:gdLst>
                <a:gd name="T0" fmla="*/ 2 w 196"/>
                <a:gd name="T1" fmla="*/ 0 h 336"/>
                <a:gd name="T2" fmla="*/ 0 w 196"/>
                <a:gd name="T3" fmla="*/ 7 h 336"/>
                <a:gd name="T4" fmla="*/ 0 w 196"/>
                <a:gd name="T5" fmla="*/ 7 h 336"/>
                <a:gd name="T6" fmla="*/ 20 w 196"/>
                <a:gd name="T7" fmla="*/ 21 h 336"/>
                <a:gd name="T8" fmla="*/ 38 w 196"/>
                <a:gd name="T9" fmla="*/ 38 h 336"/>
                <a:gd name="T10" fmla="*/ 55 w 196"/>
                <a:gd name="T11" fmla="*/ 55 h 336"/>
                <a:gd name="T12" fmla="*/ 72 w 196"/>
                <a:gd name="T13" fmla="*/ 72 h 336"/>
                <a:gd name="T14" fmla="*/ 87 w 196"/>
                <a:gd name="T15" fmla="*/ 91 h 336"/>
                <a:gd name="T16" fmla="*/ 103 w 196"/>
                <a:gd name="T17" fmla="*/ 110 h 336"/>
                <a:gd name="T18" fmla="*/ 116 w 196"/>
                <a:gd name="T19" fmla="*/ 130 h 336"/>
                <a:gd name="T20" fmla="*/ 129 w 196"/>
                <a:gd name="T21" fmla="*/ 151 h 336"/>
                <a:gd name="T22" fmla="*/ 142 w 196"/>
                <a:gd name="T23" fmla="*/ 172 h 336"/>
                <a:gd name="T24" fmla="*/ 152 w 196"/>
                <a:gd name="T25" fmla="*/ 194 h 336"/>
                <a:gd name="T26" fmla="*/ 163 w 196"/>
                <a:gd name="T27" fmla="*/ 216 h 336"/>
                <a:gd name="T28" fmla="*/ 172 w 196"/>
                <a:gd name="T29" fmla="*/ 238 h 336"/>
                <a:gd name="T30" fmla="*/ 178 w 196"/>
                <a:gd name="T31" fmla="*/ 262 h 336"/>
                <a:gd name="T32" fmla="*/ 185 w 196"/>
                <a:gd name="T33" fmla="*/ 286 h 336"/>
                <a:gd name="T34" fmla="*/ 191 w 196"/>
                <a:gd name="T35" fmla="*/ 311 h 336"/>
                <a:gd name="T36" fmla="*/ 195 w 196"/>
                <a:gd name="T37" fmla="*/ 336 h 336"/>
                <a:gd name="T38" fmla="*/ 196 w 196"/>
                <a:gd name="T39" fmla="*/ 329 h 336"/>
                <a:gd name="T40" fmla="*/ 196 w 196"/>
                <a:gd name="T41" fmla="*/ 329 h 336"/>
                <a:gd name="T42" fmla="*/ 193 w 196"/>
                <a:gd name="T43" fmla="*/ 305 h 336"/>
                <a:gd name="T44" fmla="*/ 186 w 196"/>
                <a:gd name="T45" fmla="*/ 280 h 336"/>
                <a:gd name="T46" fmla="*/ 180 w 196"/>
                <a:gd name="T47" fmla="*/ 257 h 336"/>
                <a:gd name="T48" fmla="*/ 172 w 196"/>
                <a:gd name="T49" fmla="*/ 233 h 336"/>
                <a:gd name="T50" fmla="*/ 163 w 196"/>
                <a:gd name="T51" fmla="*/ 210 h 336"/>
                <a:gd name="T52" fmla="*/ 152 w 196"/>
                <a:gd name="T53" fmla="*/ 188 h 336"/>
                <a:gd name="T54" fmla="*/ 142 w 196"/>
                <a:gd name="T55" fmla="*/ 167 h 336"/>
                <a:gd name="T56" fmla="*/ 130 w 196"/>
                <a:gd name="T57" fmla="*/ 145 h 336"/>
                <a:gd name="T58" fmla="*/ 117 w 196"/>
                <a:gd name="T59" fmla="*/ 125 h 336"/>
                <a:gd name="T60" fmla="*/ 103 w 196"/>
                <a:gd name="T61" fmla="*/ 104 h 336"/>
                <a:gd name="T62" fmla="*/ 89 w 196"/>
                <a:gd name="T63" fmla="*/ 85 h 336"/>
                <a:gd name="T64" fmla="*/ 73 w 196"/>
                <a:gd name="T65" fmla="*/ 67 h 336"/>
                <a:gd name="T66" fmla="*/ 56 w 196"/>
                <a:gd name="T67" fmla="*/ 50 h 336"/>
                <a:gd name="T68" fmla="*/ 39 w 196"/>
                <a:gd name="T69" fmla="*/ 32 h 336"/>
                <a:gd name="T70" fmla="*/ 21 w 196"/>
                <a:gd name="T71" fmla="*/ 16 h 336"/>
                <a:gd name="T72" fmla="*/ 2 w 196"/>
                <a:gd name="T73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6" h="336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0" y="21"/>
                  </a:lnTo>
                  <a:lnTo>
                    <a:pt x="38" y="38"/>
                  </a:lnTo>
                  <a:lnTo>
                    <a:pt x="55" y="55"/>
                  </a:lnTo>
                  <a:lnTo>
                    <a:pt x="72" y="72"/>
                  </a:lnTo>
                  <a:lnTo>
                    <a:pt x="87" y="91"/>
                  </a:lnTo>
                  <a:lnTo>
                    <a:pt x="103" y="110"/>
                  </a:lnTo>
                  <a:lnTo>
                    <a:pt x="116" y="130"/>
                  </a:lnTo>
                  <a:lnTo>
                    <a:pt x="129" y="151"/>
                  </a:lnTo>
                  <a:lnTo>
                    <a:pt x="142" y="172"/>
                  </a:lnTo>
                  <a:lnTo>
                    <a:pt x="152" y="194"/>
                  </a:lnTo>
                  <a:lnTo>
                    <a:pt x="163" y="216"/>
                  </a:lnTo>
                  <a:lnTo>
                    <a:pt x="172" y="238"/>
                  </a:lnTo>
                  <a:lnTo>
                    <a:pt x="178" y="262"/>
                  </a:lnTo>
                  <a:lnTo>
                    <a:pt x="185" y="286"/>
                  </a:lnTo>
                  <a:lnTo>
                    <a:pt x="191" y="311"/>
                  </a:lnTo>
                  <a:lnTo>
                    <a:pt x="195" y="336"/>
                  </a:lnTo>
                  <a:lnTo>
                    <a:pt x="196" y="329"/>
                  </a:lnTo>
                  <a:lnTo>
                    <a:pt x="196" y="329"/>
                  </a:lnTo>
                  <a:lnTo>
                    <a:pt x="193" y="305"/>
                  </a:lnTo>
                  <a:lnTo>
                    <a:pt x="186" y="280"/>
                  </a:lnTo>
                  <a:lnTo>
                    <a:pt x="180" y="257"/>
                  </a:lnTo>
                  <a:lnTo>
                    <a:pt x="172" y="233"/>
                  </a:lnTo>
                  <a:lnTo>
                    <a:pt x="163" y="210"/>
                  </a:lnTo>
                  <a:lnTo>
                    <a:pt x="152" y="188"/>
                  </a:lnTo>
                  <a:lnTo>
                    <a:pt x="142" y="167"/>
                  </a:lnTo>
                  <a:lnTo>
                    <a:pt x="130" y="145"/>
                  </a:lnTo>
                  <a:lnTo>
                    <a:pt x="117" y="125"/>
                  </a:lnTo>
                  <a:lnTo>
                    <a:pt x="103" y="104"/>
                  </a:lnTo>
                  <a:lnTo>
                    <a:pt x="89" y="85"/>
                  </a:lnTo>
                  <a:lnTo>
                    <a:pt x="73" y="67"/>
                  </a:lnTo>
                  <a:lnTo>
                    <a:pt x="56" y="50"/>
                  </a:lnTo>
                  <a:lnTo>
                    <a:pt x="39" y="32"/>
                  </a:lnTo>
                  <a:lnTo>
                    <a:pt x="21" y="1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49" name="Freeform 1627"/>
            <p:cNvSpPr/>
            <p:nvPr/>
          </p:nvSpPr>
          <p:spPr bwMode="auto">
            <a:xfrm>
              <a:off x="8774510" y="2837812"/>
              <a:ext cx="326157" cy="152073"/>
            </a:xfrm>
            <a:custGeom>
              <a:avLst/>
              <a:gdLst>
                <a:gd name="T0" fmla="*/ 326 w 326"/>
                <a:gd name="T1" fmla="*/ 0 h 152"/>
                <a:gd name="T2" fmla="*/ 326 w 326"/>
                <a:gd name="T3" fmla="*/ 0 h 152"/>
                <a:gd name="T4" fmla="*/ 303 w 326"/>
                <a:gd name="T5" fmla="*/ 2 h 152"/>
                <a:gd name="T6" fmla="*/ 281 w 326"/>
                <a:gd name="T7" fmla="*/ 4 h 152"/>
                <a:gd name="T8" fmla="*/ 259 w 326"/>
                <a:gd name="T9" fmla="*/ 7 h 152"/>
                <a:gd name="T10" fmla="*/ 239 w 326"/>
                <a:gd name="T11" fmla="*/ 11 h 152"/>
                <a:gd name="T12" fmla="*/ 216 w 326"/>
                <a:gd name="T13" fmla="*/ 16 h 152"/>
                <a:gd name="T14" fmla="*/ 196 w 326"/>
                <a:gd name="T15" fmla="*/ 21 h 152"/>
                <a:gd name="T16" fmla="*/ 175 w 326"/>
                <a:gd name="T17" fmla="*/ 28 h 152"/>
                <a:gd name="T18" fmla="*/ 155 w 326"/>
                <a:gd name="T19" fmla="*/ 34 h 152"/>
                <a:gd name="T20" fmla="*/ 136 w 326"/>
                <a:gd name="T21" fmla="*/ 42 h 152"/>
                <a:gd name="T22" fmla="*/ 116 w 326"/>
                <a:gd name="T23" fmla="*/ 51 h 152"/>
                <a:gd name="T24" fmla="*/ 97 w 326"/>
                <a:gd name="T25" fmla="*/ 60 h 152"/>
                <a:gd name="T26" fmla="*/ 79 w 326"/>
                <a:gd name="T27" fmla="*/ 71 h 152"/>
                <a:gd name="T28" fmla="*/ 61 w 326"/>
                <a:gd name="T29" fmla="*/ 81 h 152"/>
                <a:gd name="T30" fmla="*/ 42 w 326"/>
                <a:gd name="T31" fmla="*/ 93 h 152"/>
                <a:gd name="T32" fmla="*/ 26 w 326"/>
                <a:gd name="T33" fmla="*/ 104 h 152"/>
                <a:gd name="T34" fmla="*/ 9 w 326"/>
                <a:gd name="T35" fmla="*/ 117 h 152"/>
                <a:gd name="T36" fmla="*/ 0 w 326"/>
                <a:gd name="T37" fmla="*/ 152 h 152"/>
                <a:gd name="T38" fmla="*/ 0 w 326"/>
                <a:gd name="T39" fmla="*/ 152 h 152"/>
                <a:gd name="T40" fmla="*/ 10 w 326"/>
                <a:gd name="T41" fmla="*/ 142 h 152"/>
                <a:gd name="T42" fmla="*/ 16 w 326"/>
                <a:gd name="T43" fmla="*/ 121 h 152"/>
                <a:gd name="T44" fmla="*/ 31 w 326"/>
                <a:gd name="T45" fmla="*/ 125 h 152"/>
                <a:gd name="T46" fmla="*/ 31 w 326"/>
                <a:gd name="T47" fmla="*/ 125 h 152"/>
                <a:gd name="T48" fmla="*/ 62 w 326"/>
                <a:gd name="T49" fmla="*/ 103 h 152"/>
                <a:gd name="T50" fmla="*/ 94 w 326"/>
                <a:gd name="T51" fmla="*/ 82 h 152"/>
                <a:gd name="T52" fmla="*/ 129 w 326"/>
                <a:gd name="T53" fmla="*/ 64 h 152"/>
                <a:gd name="T54" fmla="*/ 166 w 326"/>
                <a:gd name="T55" fmla="*/ 49 h 152"/>
                <a:gd name="T56" fmla="*/ 202 w 326"/>
                <a:gd name="T57" fmla="*/ 36 h 152"/>
                <a:gd name="T58" fmla="*/ 241 w 326"/>
                <a:gd name="T59" fmla="*/ 25 h 152"/>
                <a:gd name="T60" fmla="*/ 281 w 326"/>
                <a:gd name="T61" fmla="*/ 19 h 152"/>
                <a:gd name="T62" fmla="*/ 301 w 326"/>
                <a:gd name="T63" fmla="*/ 16 h 152"/>
                <a:gd name="T64" fmla="*/ 322 w 326"/>
                <a:gd name="T65" fmla="*/ 15 h 152"/>
                <a:gd name="T66" fmla="*/ 326 w 326"/>
                <a:gd name="T67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6" h="152">
                  <a:moveTo>
                    <a:pt x="326" y="0"/>
                  </a:moveTo>
                  <a:lnTo>
                    <a:pt x="326" y="0"/>
                  </a:lnTo>
                  <a:lnTo>
                    <a:pt x="303" y="2"/>
                  </a:lnTo>
                  <a:lnTo>
                    <a:pt x="281" y="4"/>
                  </a:lnTo>
                  <a:lnTo>
                    <a:pt x="259" y="7"/>
                  </a:lnTo>
                  <a:lnTo>
                    <a:pt x="239" y="11"/>
                  </a:lnTo>
                  <a:lnTo>
                    <a:pt x="216" y="16"/>
                  </a:lnTo>
                  <a:lnTo>
                    <a:pt x="196" y="21"/>
                  </a:lnTo>
                  <a:lnTo>
                    <a:pt x="175" y="28"/>
                  </a:lnTo>
                  <a:lnTo>
                    <a:pt x="155" y="34"/>
                  </a:lnTo>
                  <a:lnTo>
                    <a:pt x="136" y="42"/>
                  </a:lnTo>
                  <a:lnTo>
                    <a:pt x="116" y="51"/>
                  </a:lnTo>
                  <a:lnTo>
                    <a:pt x="97" y="60"/>
                  </a:lnTo>
                  <a:lnTo>
                    <a:pt x="79" y="71"/>
                  </a:lnTo>
                  <a:lnTo>
                    <a:pt x="61" y="81"/>
                  </a:lnTo>
                  <a:lnTo>
                    <a:pt x="42" y="93"/>
                  </a:lnTo>
                  <a:lnTo>
                    <a:pt x="26" y="104"/>
                  </a:lnTo>
                  <a:lnTo>
                    <a:pt x="9" y="11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0" y="142"/>
                  </a:lnTo>
                  <a:lnTo>
                    <a:pt x="16" y="121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62" y="103"/>
                  </a:lnTo>
                  <a:lnTo>
                    <a:pt x="94" y="82"/>
                  </a:lnTo>
                  <a:lnTo>
                    <a:pt x="129" y="64"/>
                  </a:lnTo>
                  <a:lnTo>
                    <a:pt x="166" y="49"/>
                  </a:lnTo>
                  <a:lnTo>
                    <a:pt x="202" y="36"/>
                  </a:lnTo>
                  <a:lnTo>
                    <a:pt x="241" y="25"/>
                  </a:lnTo>
                  <a:lnTo>
                    <a:pt x="281" y="19"/>
                  </a:lnTo>
                  <a:lnTo>
                    <a:pt x="301" y="16"/>
                  </a:lnTo>
                  <a:lnTo>
                    <a:pt x="322" y="15"/>
                  </a:lnTo>
                  <a:lnTo>
                    <a:pt x="3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50" name="Freeform 1628"/>
            <p:cNvSpPr/>
            <p:nvPr/>
          </p:nvSpPr>
          <p:spPr bwMode="auto">
            <a:xfrm>
              <a:off x="9127680" y="2837812"/>
              <a:ext cx="300145" cy="102049"/>
            </a:xfrm>
            <a:custGeom>
              <a:avLst/>
              <a:gdLst>
                <a:gd name="T0" fmla="*/ 4 w 300"/>
                <a:gd name="T1" fmla="*/ 0 h 102"/>
                <a:gd name="T2" fmla="*/ 0 w 300"/>
                <a:gd name="T3" fmla="*/ 13 h 102"/>
                <a:gd name="T4" fmla="*/ 0 w 300"/>
                <a:gd name="T5" fmla="*/ 13 h 102"/>
                <a:gd name="T6" fmla="*/ 4 w 300"/>
                <a:gd name="T7" fmla="*/ 13 h 102"/>
                <a:gd name="T8" fmla="*/ 4 w 300"/>
                <a:gd name="T9" fmla="*/ 13 h 102"/>
                <a:gd name="T10" fmla="*/ 44 w 300"/>
                <a:gd name="T11" fmla="*/ 15 h 102"/>
                <a:gd name="T12" fmla="*/ 84 w 300"/>
                <a:gd name="T13" fmla="*/ 19 h 102"/>
                <a:gd name="T14" fmla="*/ 123 w 300"/>
                <a:gd name="T15" fmla="*/ 26 h 102"/>
                <a:gd name="T16" fmla="*/ 161 w 300"/>
                <a:gd name="T17" fmla="*/ 37 h 102"/>
                <a:gd name="T18" fmla="*/ 197 w 300"/>
                <a:gd name="T19" fmla="*/ 49 h 102"/>
                <a:gd name="T20" fmla="*/ 232 w 300"/>
                <a:gd name="T21" fmla="*/ 64 h 102"/>
                <a:gd name="T22" fmla="*/ 266 w 300"/>
                <a:gd name="T23" fmla="*/ 82 h 102"/>
                <a:gd name="T24" fmla="*/ 297 w 300"/>
                <a:gd name="T25" fmla="*/ 102 h 102"/>
                <a:gd name="T26" fmla="*/ 300 w 300"/>
                <a:gd name="T27" fmla="*/ 95 h 102"/>
                <a:gd name="T28" fmla="*/ 300 w 300"/>
                <a:gd name="T29" fmla="*/ 95 h 102"/>
                <a:gd name="T30" fmla="*/ 267 w 300"/>
                <a:gd name="T31" fmla="*/ 75 h 102"/>
                <a:gd name="T32" fmla="*/ 234 w 300"/>
                <a:gd name="T33" fmla="*/ 56 h 102"/>
                <a:gd name="T34" fmla="*/ 197 w 300"/>
                <a:gd name="T35" fmla="*/ 41 h 102"/>
                <a:gd name="T36" fmla="*/ 161 w 300"/>
                <a:gd name="T37" fmla="*/ 26 h 102"/>
                <a:gd name="T38" fmla="*/ 123 w 300"/>
                <a:gd name="T39" fmla="*/ 16 h 102"/>
                <a:gd name="T40" fmla="*/ 84 w 300"/>
                <a:gd name="T41" fmla="*/ 8 h 102"/>
                <a:gd name="T42" fmla="*/ 44 w 300"/>
                <a:gd name="T43" fmla="*/ 3 h 102"/>
                <a:gd name="T44" fmla="*/ 4 w 300"/>
                <a:gd name="T4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0" h="102">
                  <a:moveTo>
                    <a:pt x="4" y="0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4" y="15"/>
                  </a:lnTo>
                  <a:lnTo>
                    <a:pt x="84" y="19"/>
                  </a:lnTo>
                  <a:lnTo>
                    <a:pt x="123" y="26"/>
                  </a:lnTo>
                  <a:lnTo>
                    <a:pt x="161" y="37"/>
                  </a:lnTo>
                  <a:lnTo>
                    <a:pt x="197" y="49"/>
                  </a:lnTo>
                  <a:lnTo>
                    <a:pt x="232" y="64"/>
                  </a:lnTo>
                  <a:lnTo>
                    <a:pt x="266" y="82"/>
                  </a:lnTo>
                  <a:lnTo>
                    <a:pt x="297" y="102"/>
                  </a:lnTo>
                  <a:lnTo>
                    <a:pt x="300" y="95"/>
                  </a:lnTo>
                  <a:lnTo>
                    <a:pt x="300" y="95"/>
                  </a:lnTo>
                  <a:lnTo>
                    <a:pt x="267" y="75"/>
                  </a:lnTo>
                  <a:lnTo>
                    <a:pt x="234" y="56"/>
                  </a:lnTo>
                  <a:lnTo>
                    <a:pt x="197" y="41"/>
                  </a:lnTo>
                  <a:lnTo>
                    <a:pt x="161" y="26"/>
                  </a:lnTo>
                  <a:lnTo>
                    <a:pt x="123" y="16"/>
                  </a:lnTo>
                  <a:lnTo>
                    <a:pt x="84" y="8"/>
                  </a:lnTo>
                  <a:lnTo>
                    <a:pt x="44" y="3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51" name="Freeform 1629"/>
            <p:cNvSpPr/>
            <p:nvPr/>
          </p:nvSpPr>
          <p:spPr bwMode="auto">
            <a:xfrm>
              <a:off x="8590421" y="3276024"/>
              <a:ext cx="28014" cy="25012"/>
            </a:xfrm>
            <a:custGeom>
              <a:avLst/>
              <a:gdLst>
                <a:gd name="T0" fmla="*/ 3 w 28"/>
                <a:gd name="T1" fmla="*/ 0 h 25"/>
                <a:gd name="T2" fmla="*/ 3 w 28"/>
                <a:gd name="T3" fmla="*/ 0 h 25"/>
                <a:gd name="T4" fmla="*/ 0 w 28"/>
                <a:gd name="T5" fmla="*/ 17 h 25"/>
                <a:gd name="T6" fmla="*/ 25 w 28"/>
                <a:gd name="T7" fmla="*/ 25 h 25"/>
                <a:gd name="T8" fmla="*/ 25 w 28"/>
                <a:gd name="T9" fmla="*/ 25 h 25"/>
                <a:gd name="T10" fmla="*/ 28 w 28"/>
                <a:gd name="T11" fmla="*/ 8 h 25"/>
                <a:gd name="T12" fmla="*/ 3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3" y="0"/>
                  </a:moveTo>
                  <a:lnTo>
                    <a:pt x="3" y="0"/>
                  </a:lnTo>
                  <a:lnTo>
                    <a:pt x="0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8" y="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4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52" name="Freeform 1630"/>
            <p:cNvSpPr/>
            <p:nvPr/>
          </p:nvSpPr>
          <p:spPr bwMode="auto">
            <a:xfrm>
              <a:off x="8590421" y="3276024"/>
              <a:ext cx="28014" cy="25012"/>
            </a:xfrm>
            <a:custGeom>
              <a:avLst/>
              <a:gdLst>
                <a:gd name="T0" fmla="*/ 3 w 28"/>
                <a:gd name="T1" fmla="*/ 0 h 25"/>
                <a:gd name="T2" fmla="*/ 3 w 28"/>
                <a:gd name="T3" fmla="*/ 0 h 25"/>
                <a:gd name="T4" fmla="*/ 0 w 28"/>
                <a:gd name="T5" fmla="*/ 17 h 25"/>
                <a:gd name="T6" fmla="*/ 25 w 28"/>
                <a:gd name="T7" fmla="*/ 25 h 25"/>
                <a:gd name="T8" fmla="*/ 25 w 28"/>
                <a:gd name="T9" fmla="*/ 25 h 25"/>
                <a:gd name="T10" fmla="*/ 28 w 28"/>
                <a:gd name="T11" fmla="*/ 8 h 25"/>
                <a:gd name="T12" fmla="*/ 3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3" y="0"/>
                  </a:moveTo>
                  <a:lnTo>
                    <a:pt x="3" y="0"/>
                  </a:lnTo>
                  <a:lnTo>
                    <a:pt x="0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8" y="8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53" name="Freeform 1631"/>
            <p:cNvSpPr/>
            <p:nvPr/>
          </p:nvSpPr>
          <p:spPr bwMode="auto">
            <a:xfrm>
              <a:off x="8588420" y="3308039"/>
              <a:ext cx="26013" cy="24012"/>
            </a:xfrm>
            <a:custGeom>
              <a:avLst/>
              <a:gdLst>
                <a:gd name="T0" fmla="*/ 1 w 26"/>
                <a:gd name="T1" fmla="*/ 0 h 24"/>
                <a:gd name="T2" fmla="*/ 1 w 26"/>
                <a:gd name="T3" fmla="*/ 0 h 24"/>
                <a:gd name="T4" fmla="*/ 0 w 26"/>
                <a:gd name="T5" fmla="*/ 16 h 24"/>
                <a:gd name="T6" fmla="*/ 26 w 26"/>
                <a:gd name="T7" fmla="*/ 24 h 24"/>
                <a:gd name="T8" fmla="*/ 26 w 26"/>
                <a:gd name="T9" fmla="*/ 24 h 24"/>
                <a:gd name="T10" fmla="*/ 26 w 26"/>
                <a:gd name="T11" fmla="*/ 6 h 24"/>
                <a:gd name="T12" fmla="*/ 1 w 26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4">
                  <a:moveTo>
                    <a:pt x="1" y="0"/>
                  </a:moveTo>
                  <a:lnTo>
                    <a:pt x="1" y="0"/>
                  </a:lnTo>
                  <a:lnTo>
                    <a:pt x="0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4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54" name="Freeform 1632"/>
            <p:cNvSpPr/>
            <p:nvPr/>
          </p:nvSpPr>
          <p:spPr bwMode="auto">
            <a:xfrm>
              <a:off x="8588420" y="3308039"/>
              <a:ext cx="26013" cy="24012"/>
            </a:xfrm>
            <a:custGeom>
              <a:avLst/>
              <a:gdLst>
                <a:gd name="T0" fmla="*/ 1 w 26"/>
                <a:gd name="T1" fmla="*/ 0 h 24"/>
                <a:gd name="T2" fmla="*/ 1 w 26"/>
                <a:gd name="T3" fmla="*/ 0 h 24"/>
                <a:gd name="T4" fmla="*/ 0 w 26"/>
                <a:gd name="T5" fmla="*/ 16 h 24"/>
                <a:gd name="T6" fmla="*/ 26 w 26"/>
                <a:gd name="T7" fmla="*/ 24 h 24"/>
                <a:gd name="T8" fmla="*/ 26 w 26"/>
                <a:gd name="T9" fmla="*/ 24 h 24"/>
                <a:gd name="T10" fmla="*/ 26 w 26"/>
                <a:gd name="T11" fmla="*/ 6 h 24"/>
                <a:gd name="T12" fmla="*/ 1 w 26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4">
                  <a:moveTo>
                    <a:pt x="1" y="0"/>
                  </a:moveTo>
                  <a:lnTo>
                    <a:pt x="1" y="0"/>
                  </a:lnTo>
                  <a:lnTo>
                    <a:pt x="0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55" name="Freeform 1633"/>
            <p:cNvSpPr/>
            <p:nvPr/>
          </p:nvSpPr>
          <p:spPr bwMode="auto">
            <a:xfrm>
              <a:off x="8586419" y="3339054"/>
              <a:ext cx="26013" cy="24012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18 h 24"/>
                <a:gd name="T6" fmla="*/ 26 w 26"/>
                <a:gd name="T7" fmla="*/ 24 h 24"/>
                <a:gd name="T8" fmla="*/ 26 w 26"/>
                <a:gd name="T9" fmla="*/ 24 h 24"/>
                <a:gd name="T10" fmla="*/ 26 w 26"/>
                <a:gd name="T11" fmla="*/ 15 h 24"/>
                <a:gd name="T12" fmla="*/ 26 w 26"/>
                <a:gd name="T13" fmla="*/ 15 h 24"/>
                <a:gd name="T14" fmla="*/ 26 w 26"/>
                <a:gd name="T15" fmla="*/ 8 h 24"/>
                <a:gd name="T16" fmla="*/ 0 w 26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4">
                  <a:moveTo>
                    <a:pt x="0" y="0"/>
                  </a:moveTo>
                  <a:lnTo>
                    <a:pt x="0" y="0"/>
                  </a:lnTo>
                  <a:lnTo>
                    <a:pt x="0" y="18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56" name="Freeform 1634"/>
            <p:cNvSpPr/>
            <p:nvPr/>
          </p:nvSpPr>
          <p:spPr bwMode="auto">
            <a:xfrm>
              <a:off x="8586419" y="3339054"/>
              <a:ext cx="26013" cy="24012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18 h 24"/>
                <a:gd name="T6" fmla="*/ 26 w 26"/>
                <a:gd name="T7" fmla="*/ 24 h 24"/>
                <a:gd name="T8" fmla="*/ 26 w 26"/>
                <a:gd name="T9" fmla="*/ 24 h 24"/>
                <a:gd name="T10" fmla="*/ 26 w 26"/>
                <a:gd name="T11" fmla="*/ 15 h 24"/>
                <a:gd name="T12" fmla="*/ 26 w 26"/>
                <a:gd name="T13" fmla="*/ 15 h 24"/>
                <a:gd name="T14" fmla="*/ 26 w 26"/>
                <a:gd name="T15" fmla="*/ 8 h 24"/>
                <a:gd name="T16" fmla="*/ 0 w 26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4">
                  <a:moveTo>
                    <a:pt x="0" y="0"/>
                  </a:moveTo>
                  <a:lnTo>
                    <a:pt x="0" y="0"/>
                  </a:lnTo>
                  <a:lnTo>
                    <a:pt x="0" y="18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57" name="Freeform 1635"/>
            <p:cNvSpPr/>
            <p:nvPr/>
          </p:nvSpPr>
          <p:spPr bwMode="auto">
            <a:xfrm>
              <a:off x="8586419" y="3371069"/>
              <a:ext cx="29014" cy="25012"/>
            </a:xfrm>
            <a:custGeom>
              <a:avLst/>
              <a:gdLst>
                <a:gd name="T0" fmla="*/ 0 w 29"/>
                <a:gd name="T1" fmla="*/ 0 h 25"/>
                <a:gd name="T2" fmla="*/ 0 w 29"/>
                <a:gd name="T3" fmla="*/ 0 h 25"/>
                <a:gd name="T4" fmla="*/ 2 w 29"/>
                <a:gd name="T5" fmla="*/ 17 h 25"/>
                <a:gd name="T6" fmla="*/ 29 w 29"/>
                <a:gd name="T7" fmla="*/ 25 h 25"/>
                <a:gd name="T8" fmla="*/ 29 w 29"/>
                <a:gd name="T9" fmla="*/ 25 h 25"/>
                <a:gd name="T10" fmla="*/ 28 w 29"/>
                <a:gd name="T11" fmla="*/ 8 h 25"/>
                <a:gd name="T12" fmla="*/ 0 w 29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5">
                  <a:moveTo>
                    <a:pt x="0" y="0"/>
                  </a:moveTo>
                  <a:lnTo>
                    <a:pt x="0" y="0"/>
                  </a:lnTo>
                  <a:lnTo>
                    <a:pt x="2" y="17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8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58" name="Freeform 1636"/>
            <p:cNvSpPr/>
            <p:nvPr/>
          </p:nvSpPr>
          <p:spPr bwMode="auto">
            <a:xfrm>
              <a:off x="8586419" y="3371069"/>
              <a:ext cx="29014" cy="25012"/>
            </a:xfrm>
            <a:custGeom>
              <a:avLst/>
              <a:gdLst>
                <a:gd name="T0" fmla="*/ 0 w 29"/>
                <a:gd name="T1" fmla="*/ 0 h 25"/>
                <a:gd name="T2" fmla="*/ 0 w 29"/>
                <a:gd name="T3" fmla="*/ 0 h 25"/>
                <a:gd name="T4" fmla="*/ 2 w 29"/>
                <a:gd name="T5" fmla="*/ 17 h 25"/>
                <a:gd name="T6" fmla="*/ 29 w 29"/>
                <a:gd name="T7" fmla="*/ 25 h 25"/>
                <a:gd name="T8" fmla="*/ 29 w 29"/>
                <a:gd name="T9" fmla="*/ 25 h 25"/>
                <a:gd name="T10" fmla="*/ 28 w 29"/>
                <a:gd name="T11" fmla="*/ 8 h 25"/>
                <a:gd name="T12" fmla="*/ 0 w 29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5">
                  <a:moveTo>
                    <a:pt x="0" y="0"/>
                  </a:moveTo>
                  <a:lnTo>
                    <a:pt x="0" y="0"/>
                  </a:lnTo>
                  <a:lnTo>
                    <a:pt x="2" y="17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8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59" name="Freeform 1637"/>
            <p:cNvSpPr/>
            <p:nvPr/>
          </p:nvSpPr>
          <p:spPr bwMode="auto">
            <a:xfrm>
              <a:off x="8610431" y="3199987"/>
              <a:ext cx="26013" cy="11006"/>
            </a:xfrm>
            <a:custGeom>
              <a:avLst/>
              <a:gdLst>
                <a:gd name="T0" fmla="*/ 2 w 26"/>
                <a:gd name="T1" fmla="*/ 0 h 11"/>
                <a:gd name="T2" fmla="*/ 2 w 26"/>
                <a:gd name="T3" fmla="*/ 0 h 11"/>
                <a:gd name="T4" fmla="*/ 0 w 26"/>
                <a:gd name="T5" fmla="*/ 5 h 11"/>
                <a:gd name="T6" fmla="*/ 23 w 26"/>
                <a:gd name="T7" fmla="*/ 11 h 11"/>
                <a:gd name="T8" fmla="*/ 23 w 26"/>
                <a:gd name="T9" fmla="*/ 11 h 11"/>
                <a:gd name="T10" fmla="*/ 26 w 26"/>
                <a:gd name="T11" fmla="*/ 6 h 11"/>
                <a:gd name="T12" fmla="*/ 2 w 2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1">
                  <a:moveTo>
                    <a:pt x="2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6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4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60" name="Freeform 1638"/>
            <p:cNvSpPr/>
            <p:nvPr/>
          </p:nvSpPr>
          <p:spPr bwMode="auto">
            <a:xfrm>
              <a:off x="8610431" y="3199987"/>
              <a:ext cx="26013" cy="11006"/>
            </a:xfrm>
            <a:custGeom>
              <a:avLst/>
              <a:gdLst>
                <a:gd name="T0" fmla="*/ 2 w 26"/>
                <a:gd name="T1" fmla="*/ 0 h 11"/>
                <a:gd name="T2" fmla="*/ 2 w 26"/>
                <a:gd name="T3" fmla="*/ 0 h 11"/>
                <a:gd name="T4" fmla="*/ 0 w 26"/>
                <a:gd name="T5" fmla="*/ 5 h 11"/>
                <a:gd name="T6" fmla="*/ 23 w 26"/>
                <a:gd name="T7" fmla="*/ 11 h 11"/>
                <a:gd name="T8" fmla="*/ 23 w 26"/>
                <a:gd name="T9" fmla="*/ 11 h 11"/>
                <a:gd name="T10" fmla="*/ 26 w 26"/>
                <a:gd name="T11" fmla="*/ 6 h 11"/>
                <a:gd name="T12" fmla="*/ 2 w 2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1">
                  <a:moveTo>
                    <a:pt x="2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6" y="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61" name="Freeform 1639"/>
            <p:cNvSpPr/>
            <p:nvPr/>
          </p:nvSpPr>
          <p:spPr bwMode="auto">
            <a:xfrm>
              <a:off x="8624438" y="3553157"/>
              <a:ext cx="44021" cy="30014"/>
            </a:xfrm>
            <a:custGeom>
              <a:avLst/>
              <a:gdLst>
                <a:gd name="T0" fmla="*/ 0 w 44"/>
                <a:gd name="T1" fmla="*/ 0 h 30"/>
                <a:gd name="T2" fmla="*/ 0 w 44"/>
                <a:gd name="T3" fmla="*/ 0 h 30"/>
                <a:gd name="T4" fmla="*/ 9 w 44"/>
                <a:gd name="T5" fmla="*/ 20 h 30"/>
                <a:gd name="T6" fmla="*/ 44 w 44"/>
                <a:gd name="T7" fmla="*/ 30 h 30"/>
                <a:gd name="T8" fmla="*/ 44 w 44"/>
                <a:gd name="T9" fmla="*/ 30 h 30"/>
                <a:gd name="T10" fmla="*/ 35 w 44"/>
                <a:gd name="T11" fmla="*/ 9 h 30"/>
                <a:gd name="T12" fmla="*/ 0 w 44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30">
                  <a:moveTo>
                    <a:pt x="0" y="0"/>
                  </a:moveTo>
                  <a:lnTo>
                    <a:pt x="0" y="0"/>
                  </a:lnTo>
                  <a:lnTo>
                    <a:pt x="9" y="2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3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62" name="Freeform 1640"/>
            <p:cNvSpPr/>
            <p:nvPr/>
          </p:nvSpPr>
          <p:spPr bwMode="auto">
            <a:xfrm>
              <a:off x="8624438" y="3553157"/>
              <a:ext cx="44021" cy="30014"/>
            </a:xfrm>
            <a:custGeom>
              <a:avLst/>
              <a:gdLst>
                <a:gd name="T0" fmla="*/ 0 w 44"/>
                <a:gd name="T1" fmla="*/ 0 h 30"/>
                <a:gd name="T2" fmla="*/ 0 w 44"/>
                <a:gd name="T3" fmla="*/ 0 h 30"/>
                <a:gd name="T4" fmla="*/ 9 w 44"/>
                <a:gd name="T5" fmla="*/ 20 h 30"/>
                <a:gd name="T6" fmla="*/ 44 w 44"/>
                <a:gd name="T7" fmla="*/ 30 h 30"/>
                <a:gd name="T8" fmla="*/ 44 w 44"/>
                <a:gd name="T9" fmla="*/ 30 h 30"/>
                <a:gd name="T10" fmla="*/ 35 w 44"/>
                <a:gd name="T11" fmla="*/ 9 h 30"/>
                <a:gd name="T12" fmla="*/ 0 w 44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30">
                  <a:moveTo>
                    <a:pt x="0" y="0"/>
                  </a:moveTo>
                  <a:lnTo>
                    <a:pt x="0" y="0"/>
                  </a:lnTo>
                  <a:lnTo>
                    <a:pt x="9" y="2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35" y="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63" name="Freeform 1641"/>
            <p:cNvSpPr/>
            <p:nvPr/>
          </p:nvSpPr>
          <p:spPr bwMode="auto">
            <a:xfrm>
              <a:off x="8641446" y="3590175"/>
              <a:ext cx="51025" cy="31015"/>
            </a:xfrm>
            <a:custGeom>
              <a:avLst/>
              <a:gdLst>
                <a:gd name="T0" fmla="*/ 0 w 51"/>
                <a:gd name="T1" fmla="*/ 0 h 31"/>
                <a:gd name="T2" fmla="*/ 0 w 51"/>
                <a:gd name="T3" fmla="*/ 0 h 31"/>
                <a:gd name="T4" fmla="*/ 12 w 51"/>
                <a:gd name="T5" fmla="*/ 20 h 31"/>
                <a:gd name="T6" fmla="*/ 51 w 51"/>
                <a:gd name="T7" fmla="*/ 31 h 31"/>
                <a:gd name="T8" fmla="*/ 51 w 51"/>
                <a:gd name="T9" fmla="*/ 31 h 31"/>
                <a:gd name="T10" fmla="*/ 38 w 51"/>
                <a:gd name="T11" fmla="*/ 10 h 31"/>
                <a:gd name="T12" fmla="*/ 0 w 51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1">
                  <a:moveTo>
                    <a:pt x="0" y="0"/>
                  </a:moveTo>
                  <a:lnTo>
                    <a:pt x="0" y="0"/>
                  </a:lnTo>
                  <a:lnTo>
                    <a:pt x="12" y="20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38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64" name="Freeform 1642"/>
            <p:cNvSpPr/>
            <p:nvPr/>
          </p:nvSpPr>
          <p:spPr bwMode="auto">
            <a:xfrm>
              <a:off x="8641446" y="3590175"/>
              <a:ext cx="51025" cy="31015"/>
            </a:xfrm>
            <a:custGeom>
              <a:avLst/>
              <a:gdLst>
                <a:gd name="T0" fmla="*/ 0 w 51"/>
                <a:gd name="T1" fmla="*/ 0 h 31"/>
                <a:gd name="T2" fmla="*/ 0 w 51"/>
                <a:gd name="T3" fmla="*/ 0 h 31"/>
                <a:gd name="T4" fmla="*/ 12 w 51"/>
                <a:gd name="T5" fmla="*/ 20 h 31"/>
                <a:gd name="T6" fmla="*/ 51 w 51"/>
                <a:gd name="T7" fmla="*/ 31 h 31"/>
                <a:gd name="T8" fmla="*/ 51 w 51"/>
                <a:gd name="T9" fmla="*/ 31 h 31"/>
                <a:gd name="T10" fmla="*/ 38 w 51"/>
                <a:gd name="T11" fmla="*/ 10 h 31"/>
                <a:gd name="T12" fmla="*/ 0 w 51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1">
                  <a:moveTo>
                    <a:pt x="0" y="0"/>
                  </a:moveTo>
                  <a:lnTo>
                    <a:pt x="0" y="0"/>
                  </a:lnTo>
                  <a:lnTo>
                    <a:pt x="12" y="20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38" y="1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65" name="Freeform 1643"/>
            <p:cNvSpPr>
              <a:spLocks noEditPoints="1"/>
            </p:cNvSpPr>
            <p:nvPr/>
          </p:nvSpPr>
          <p:spPr bwMode="auto">
            <a:xfrm>
              <a:off x="8662456" y="3627193"/>
              <a:ext cx="666321" cy="203098"/>
            </a:xfrm>
            <a:custGeom>
              <a:avLst/>
              <a:gdLst>
                <a:gd name="T0" fmla="*/ 666 w 666"/>
                <a:gd name="T1" fmla="*/ 193 h 203"/>
                <a:gd name="T2" fmla="*/ 666 w 666"/>
                <a:gd name="T3" fmla="*/ 193 h 203"/>
                <a:gd name="T4" fmla="*/ 649 w 666"/>
                <a:gd name="T5" fmla="*/ 199 h 203"/>
                <a:gd name="T6" fmla="*/ 664 w 666"/>
                <a:gd name="T7" fmla="*/ 203 h 203"/>
                <a:gd name="T8" fmla="*/ 666 w 666"/>
                <a:gd name="T9" fmla="*/ 193 h 203"/>
                <a:gd name="T10" fmla="*/ 0 w 666"/>
                <a:gd name="T11" fmla="*/ 0 h 203"/>
                <a:gd name="T12" fmla="*/ 0 w 666"/>
                <a:gd name="T13" fmla="*/ 0 h 203"/>
                <a:gd name="T14" fmla="*/ 14 w 666"/>
                <a:gd name="T15" fmla="*/ 21 h 203"/>
                <a:gd name="T16" fmla="*/ 57 w 666"/>
                <a:gd name="T17" fmla="*/ 34 h 203"/>
                <a:gd name="T18" fmla="*/ 57 w 666"/>
                <a:gd name="T19" fmla="*/ 34 h 203"/>
                <a:gd name="T20" fmla="*/ 41 w 666"/>
                <a:gd name="T21" fmla="*/ 12 h 203"/>
                <a:gd name="T22" fmla="*/ 0 w 666"/>
                <a:gd name="T23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6" h="203">
                  <a:moveTo>
                    <a:pt x="666" y="193"/>
                  </a:moveTo>
                  <a:lnTo>
                    <a:pt x="666" y="193"/>
                  </a:lnTo>
                  <a:lnTo>
                    <a:pt x="649" y="199"/>
                  </a:lnTo>
                  <a:lnTo>
                    <a:pt x="664" y="203"/>
                  </a:lnTo>
                  <a:lnTo>
                    <a:pt x="666" y="193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14" y="21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41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66" name="Freeform 1644"/>
            <p:cNvSpPr/>
            <p:nvPr/>
          </p:nvSpPr>
          <p:spPr bwMode="auto">
            <a:xfrm>
              <a:off x="9311769" y="3820286"/>
              <a:ext cx="17009" cy="10005"/>
            </a:xfrm>
            <a:custGeom>
              <a:avLst/>
              <a:gdLst>
                <a:gd name="T0" fmla="*/ 17 w 17"/>
                <a:gd name="T1" fmla="*/ 0 h 10"/>
                <a:gd name="T2" fmla="*/ 17 w 17"/>
                <a:gd name="T3" fmla="*/ 0 h 10"/>
                <a:gd name="T4" fmla="*/ 0 w 17"/>
                <a:gd name="T5" fmla="*/ 6 h 10"/>
                <a:gd name="T6" fmla="*/ 15 w 17"/>
                <a:gd name="T7" fmla="*/ 10 h 10"/>
                <a:gd name="T8" fmla="*/ 17 w 1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7" y="0"/>
                  </a:moveTo>
                  <a:lnTo>
                    <a:pt x="17" y="0"/>
                  </a:lnTo>
                  <a:lnTo>
                    <a:pt x="0" y="6"/>
                  </a:lnTo>
                  <a:lnTo>
                    <a:pt x="15" y="10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67" name="Freeform 1645"/>
            <p:cNvSpPr/>
            <p:nvPr/>
          </p:nvSpPr>
          <p:spPr bwMode="auto">
            <a:xfrm>
              <a:off x="8662456" y="3627193"/>
              <a:ext cx="57028" cy="34016"/>
            </a:xfrm>
            <a:custGeom>
              <a:avLst/>
              <a:gdLst>
                <a:gd name="T0" fmla="*/ 0 w 57"/>
                <a:gd name="T1" fmla="*/ 0 h 34"/>
                <a:gd name="T2" fmla="*/ 0 w 57"/>
                <a:gd name="T3" fmla="*/ 0 h 34"/>
                <a:gd name="T4" fmla="*/ 14 w 57"/>
                <a:gd name="T5" fmla="*/ 21 h 34"/>
                <a:gd name="T6" fmla="*/ 57 w 57"/>
                <a:gd name="T7" fmla="*/ 34 h 34"/>
                <a:gd name="T8" fmla="*/ 57 w 57"/>
                <a:gd name="T9" fmla="*/ 34 h 34"/>
                <a:gd name="T10" fmla="*/ 41 w 57"/>
                <a:gd name="T11" fmla="*/ 12 h 34"/>
                <a:gd name="T12" fmla="*/ 0 w 57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34">
                  <a:moveTo>
                    <a:pt x="0" y="0"/>
                  </a:moveTo>
                  <a:lnTo>
                    <a:pt x="0" y="0"/>
                  </a:lnTo>
                  <a:lnTo>
                    <a:pt x="14" y="21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41" y="1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68" name="Freeform 1646"/>
            <p:cNvSpPr/>
            <p:nvPr/>
          </p:nvSpPr>
          <p:spPr bwMode="auto">
            <a:xfrm>
              <a:off x="8689469" y="3666212"/>
              <a:ext cx="68033" cy="37018"/>
            </a:xfrm>
            <a:custGeom>
              <a:avLst/>
              <a:gdLst>
                <a:gd name="T0" fmla="*/ 0 w 68"/>
                <a:gd name="T1" fmla="*/ 0 h 37"/>
                <a:gd name="T2" fmla="*/ 0 w 68"/>
                <a:gd name="T3" fmla="*/ 0 h 37"/>
                <a:gd name="T4" fmla="*/ 18 w 68"/>
                <a:gd name="T5" fmla="*/ 22 h 37"/>
                <a:gd name="T6" fmla="*/ 68 w 68"/>
                <a:gd name="T7" fmla="*/ 37 h 37"/>
                <a:gd name="T8" fmla="*/ 68 w 68"/>
                <a:gd name="T9" fmla="*/ 37 h 37"/>
                <a:gd name="T10" fmla="*/ 47 w 68"/>
                <a:gd name="T11" fmla="*/ 13 h 37"/>
                <a:gd name="T12" fmla="*/ 0 w 68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37">
                  <a:moveTo>
                    <a:pt x="0" y="0"/>
                  </a:moveTo>
                  <a:lnTo>
                    <a:pt x="0" y="0"/>
                  </a:lnTo>
                  <a:lnTo>
                    <a:pt x="18" y="22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47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69" name="Freeform 1647"/>
            <p:cNvSpPr/>
            <p:nvPr/>
          </p:nvSpPr>
          <p:spPr bwMode="auto">
            <a:xfrm>
              <a:off x="8689469" y="3666212"/>
              <a:ext cx="68033" cy="37018"/>
            </a:xfrm>
            <a:custGeom>
              <a:avLst/>
              <a:gdLst>
                <a:gd name="T0" fmla="*/ 0 w 68"/>
                <a:gd name="T1" fmla="*/ 0 h 37"/>
                <a:gd name="T2" fmla="*/ 0 w 68"/>
                <a:gd name="T3" fmla="*/ 0 h 37"/>
                <a:gd name="T4" fmla="*/ 18 w 68"/>
                <a:gd name="T5" fmla="*/ 22 h 37"/>
                <a:gd name="T6" fmla="*/ 68 w 68"/>
                <a:gd name="T7" fmla="*/ 37 h 37"/>
                <a:gd name="T8" fmla="*/ 68 w 68"/>
                <a:gd name="T9" fmla="*/ 37 h 37"/>
                <a:gd name="T10" fmla="*/ 47 w 68"/>
                <a:gd name="T11" fmla="*/ 13 h 37"/>
                <a:gd name="T12" fmla="*/ 0 w 68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37">
                  <a:moveTo>
                    <a:pt x="0" y="0"/>
                  </a:moveTo>
                  <a:lnTo>
                    <a:pt x="0" y="0"/>
                  </a:lnTo>
                  <a:lnTo>
                    <a:pt x="18" y="22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47" y="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70" name="Freeform 1648"/>
            <p:cNvSpPr/>
            <p:nvPr/>
          </p:nvSpPr>
          <p:spPr bwMode="auto">
            <a:xfrm>
              <a:off x="8602427" y="3482123"/>
              <a:ext cx="40019" cy="39019"/>
            </a:xfrm>
            <a:custGeom>
              <a:avLst/>
              <a:gdLst>
                <a:gd name="T0" fmla="*/ 0 w 40"/>
                <a:gd name="T1" fmla="*/ 0 h 39"/>
                <a:gd name="T2" fmla="*/ 0 w 40"/>
                <a:gd name="T3" fmla="*/ 0 h 39"/>
                <a:gd name="T4" fmla="*/ 8 w 40"/>
                <a:gd name="T5" fmla="*/ 31 h 39"/>
                <a:gd name="T6" fmla="*/ 40 w 40"/>
                <a:gd name="T7" fmla="*/ 39 h 39"/>
                <a:gd name="T8" fmla="*/ 40 w 40"/>
                <a:gd name="T9" fmla="*/ 39 h 39"/>
                <a:gd name="T10" fmla="*/ 30 w 40"/>
                <a:gd name="T11" fmla="*/ 8 h 39"/>
                <a:gd name="T12" fmla="*/ 0 w 40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9">
                  <a:moveTo>
                    <a:pt x="0" y="0"/>
                  </a:moveTo>
                  <a:lnTo>
                    <a:pt x="0" y="0"/>
                  </a:lnTo>
                  <a:lnTo>
                    <a:pt x="8" y="31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71" name="Freeform 1649"/>
            <p:cNvSpPr/>
            <p:nvPr/>
          </p:nvSpPr>
          <p:spPr bwMode="auto">
            <a:xfrm>
              <a:off x="8602427" y="3482123"/>
              <a:ext cx="40019" cy="39019"/>
            </a:xfrm>
            <a:custGeom>
              <a:avLst/>
              <a:gdLst>
                <a:gd name="T0" fmla="*/ 0 w 40"/>
                <a:gd name="T1" fmla="*/ 0 h 39"/>
                <a:gd name="T2" fmla="*/ 0 w 40"/>
                <a:gd name="T3" fmla="*/ 0 h 39"/>
                <a:gd name="T4" fmla="*/ 8 w 40"/>
                <a:gd name="T5" fmla="*/ 31 h 39"/>
                <a:gd name="T6" fmla="*/ 40 w 40"/>
                <a:gd name="T7" fmla="*/ 39 h 39"/>
                <a:gd name="T8" fmla="*/ 40 w 40"/>
                <a:gd name="T9" fmla="*/ 39 h 39"/>
                <a:gd name="T10" fmla="*/ 30 w 40"/>
                <a:gd name="T11" fmla="*/ 8 h 39"/>
                <a:gd name="T12" fmla="*/ 0 w 40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9">
                  <a:moveTo>
                    <a:pt x="0" y="0"/>
                  </a:moveTo>
                  <a:lnTo>
                    <a:pt x="0" y="0"/>
                  </a:lnTo>
                  <a:lnTo>
                    <a:pt x="8" y="31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0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72" name="Freeform 1650"/>
            <p:cNvSpPr/>
            <p:nvPr/>
          </p:nvSpPr>
          <p:spPr bwMode="auto">
            <a:xfrm>
              <a:off x="8624438" y="3151964"/>
              <a:ext cx="13007" cy="18009"/>
            </a:xfrm>
            <a:custGeom>
              <a:avLst/>
              <a:gdLst>
                <a:gd name="T0" fmla="*/ 7 w 13"/>
                <a:gd name="T1" fmla="*/ 0 h 18"/>
                <a:gd name="T2" fmla="*/ 7 w 13"/>
                <a:gd name="T3" fmla="*/ 0 h 18"/>
                <a:gd name="T4" fmla="*/ 0 w 13"/>
                <a:gd name="T5" fmla="*/ 15 h 18"/>
                <a:gd name="T6" fmla="*/ 9 w 13"/>
                <a:gd name="T7" fmla="*/ 18 h 18"/>
                <a:gd name="T8" fmla="*/ 13 w 13"/>
                <a:gd name="T9" fmla="*/ 1 h 18"/>
                <a:gd name="T10" fmla="*/ 7 w 13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8">
                  <a:moveTo>
                    <a:pt x="7" y="0"/>
                  </a:moveTo>
                  <a:lnTo>
                    <a:pt x="7" y="0"/>
                  </a:lnTo>
                  <a:lnTo>
                    <a:pt x="0" y="15"/>
                  </a:lnTo>
                  <a:lnTo>
                    <a:pt x="9" y="18"/>
                  </a:lnTo>
                  <a:lnTo>
                    <a:pt x="13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A4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73" name="Freeform 1651"/>
            <p:cNvSpPr/>
            <p:nvPr/>
          </p:nvSpPr>
          <p:spPr bwMode="auto">
            <a:xfrm>
              <a:off x="8624438" y="3151964"/>
              <a:ext cx="13007" cy="18009"/>
            </a:xfrm>
            <a:custGeom>
              <a:avLst/>
              <a:gdLst>
                <a:gd name="T0" fmla="*/ 7 w 13"/>
                <a:gd name="T1" fmla="*/ 0 h 18"/>
                <a:gd name="T2" fmla="*/ 7 w 13"/>
                <a:gd name="T3" fmla="*/ 0 h 18"/>
                <a:gd name="T4" fmla="*/ 0 w 13"/>
                <a:gd name="T5" fmla="*/ 15 h 18"/>
                <a:gd name="T6" fmla="*/ 9 w 13"/>
                <a:gd name="T7" fmla="*/ 18 h 18"/>
                <a:gd name="T8" fmla="*/ 13 w 13"/>
                <a:gd name="T9" fmla="*/ 1 h 18"/>
                <a:gd name="T10" fmla="*/ 7 w 13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8">
                  <a:moveTo>
                    <a:pt x="7" y="0"/>
                  </a:moveTo>
                  <a:lnTo>
                    <a:pt x="7" y="0"/>
                  </a:lnTo>
                  <a:lnTo>
                    <a:pt x="0" y="15"/>
                  </a:lnTo>
                  <a:lnTo>
                    <a:pt x="9" y="18"/>
                  </a:lnTo>
                  <a:lnTo>
                    <a:pt x="13" y="1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74" name="Freeform 1652"/>
            <p:cNvSpPr/>
            <p:nvPr/>
          </p:nvSpPr>
          <p:spPr bwMode="auto">
            <a:xfrm>
              <a:off x="8823533" y="3792273"/>
              <a:ext cx="314152" cy="89043"/>
            </a:xfrm>
            <a:custGeom>
              <a:avLst/>
              <a:gdLst>
                <a:gd name="T0" fmla="*/ 0 w 314"/>
                <a:gd name="T1" fmla="*/ 0 h 89"/>
                <a:gd name="T2" fmla="*/ 0 w 314"/>
                <a:gd name="T3" fmla="*/ 0 h 89"/>
                <a:gd name="T4" fmla="*/ 30 w 314"/>
                <a:gd name="T5" fmla="*/ 19 h 89"/>
                <a:gd name="T6" fmla="*/ 60 w 314"/>
                <a:gd name="T7" fmla="*/ 34 h 89"/>
                <a:gd name="T8" fmla="*/ 244 w 314"/>
                <a:gd name="T9" fmla="*/ 86 h 89"/>
                <a:gd name="T10" fmla="*/ 244 w 314"/>
                <a:gd name="T11" fmla="*/ 86 h 89"/>
                <a:gd name="T12" fmla="*/ 270 w 314"/>
                <a:gd name="T13" fmla="*/ 87 h 89"/>
                <a:gd name="T14" fmla="*/ 296 w 314"/>
                <a:gd name="T15" fmla="*/ 89 h 89"/>
                <a:gd name="T16" fmla="*/ 296 w 314"/>
                <a:gd name="T17" fmla="*/ 89 h 89"/>
                <a:gd name="T18" fmla="*/ 314 w 314"/>
                <a:gd name="T19" fmla="*/ 87 h 89"/>
                <a:gd name="T20" fmla="*/ 173 w 314"/>
                <a:gd name="T21" fmla="*/ 48 h 89"/>
                <a:gd name="T22" fmla="*/ 173 w 314"/>
                <a:gd name="T23" fmla="*/ 48 h 89"/>
                <a:gd name="T24" fmla="*/ 156 w 314"/>
                <a:gd name="T25" fmla="*/ 43 h 89"/>
                <a:gd name="T26" fmla="*/ 0 w 314"/>
                <a:gd name="T2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4" h="89">
                  <a:moveTo>
                    <a:pt x="0" y="0"/>
                  </a:moveTo>
                  <a:lnTo>
                    <a:pt x="0" y="0"/>
                  </a:lnTo>
                  <a:lnTo>
                    <a:pt x="30" y="19"/>
                  </a:lnTo>
                  <a:lnTo>
                    <a:pt x="60" y="34"/>
                  </a:lnTo>
                  <a:lnTo>
                    <a:pt x="244" y="86"/>
                  </a:lnTo>
                  <a:lnTo>
                    <a:pt x="244" y="86"/>
                  </a:lnTo>
                  <a:lnTo>
                    <a:pt x="270" y="87"/>
                  </a:lnTo>
                  <a:lnTo>
                    <a:pt x="296" y="89"/>
                  </a:lnTo>
                  <a:lnTo>
                    <a:pt x="296" y="89"/>
                  </a:lnTo>
                  <a:lnTo>
                    <a:pt x="314" y="87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56" y="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75" name="Freeform 1653"/>
            <p:cNvSpPr/>
            <p:nvPr/>
          </p:nvSpPr>
          <p:spPr bwMode="auto">
            <a:xfrm>
              <a:off x="8823533" y="3792273"/>
              <a:ext cx="314152" cy="89043"/>
            </a:xfrm>
            <a:custGeom>
              <a:avLst/>
              <a:gdLst>
                <a:gd name="T0" fmla="*/ 0 w 314"/>
                <a:gd name="T1" fmla="*/ 0 h 89"/>
                <a:gd name="T2" fmla="*/ 0 w 314"/>
                <a:gd name="T3" fmla="*/ 0 h 89"/>
                <a:gd name="T4" fmla="*/ 30 w 314"/>
                <a:gd name="T5" fmla="*/ 19 h 89"/>
                <a:gd name="T6" fmla="*/ 60 w 314"/>
                <a:gd name="T7" fmla="*/ 34 h 89"/>
                <a:gd name="T8" fmla="*/ 244 w 314"/>
                <a:gd name="T9" fmla="*/ 86 h 89"/>
                <a:gd name="T10" fmla="*/ 244 w 314"/>
                <a:gd name="T11" fmla="*/ 86 h 89"/>
                <a:gd name="T12" fmla="*/ 270 w 314"/>
                <a:gd name="T13" fmla="*/ 87 h 89"/>
                <a:gd name="T14" fmla="*/ 296 w 314"/>
                <a:gd name="T15" fmla="*/ 89 h 89"/>
                <a:gd name="T16" fmla="*/ 296 w 314"/>
                <a:gd name="T17" fmla="*/ 89 h 89"/>
                <a:gd name="T18" fmla="*/ 314 w 314"/>
                <a:gd name="T19" fmla="*/ 87 h 89"/>
                <a:gd name="T20" fmla="*/ 173 w 314"/>
                <a:gd name="T21" fmla="*/ 48 h 89"/>
                <a:gd name="T22" fmla="*/ 173 w 314"/>
                <a:gd name="T23" fmla="*/ 48 h 89"/>
                <a:gd name="T24" fmla="*/ 156 w 314"/>
                <a:gd name="T25" fmla="*/ 43 h 89"/>
                <a:gd name="T26" fmla="*/ 0 w 314"/>
                <a:gd name="T2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4" h="89">
                  <a:moveTo>
                    <a:pt x="0" y="0"/>
                  </a:moveTo>
                  <a:lnTo>
                    <a:pt x="0" y="0"/>
                  </a:lnTo>
                  <a:lnTo>
                    <a:pt x="30" y="19"/>
                  </a:lnTo>
                  <a:lnTo>
                    <a:pt x="60" y="34"/>
                  </a:lnTo>
                  <a:lnTo>
                    <a:pt x="244" y="86"/>
                  </a:lnTo>
                  <a:lnTo>
                    <a:pt x="244" y="86"/>
                  </a:lnTo>
                  <a:lnTo>
                    <a:pt x="270" y="87"/>
                  </a:lnTo>
                  <a:lnTo>
                    <a:pt x="296" y="89"/>
                  </a:lnTo>
                  <a:lnTo>
                    <a:pt x="296" y="89"/>
                  </a:lnTo>
                  <a:lnTo>
                    <a:pt x="314" y="87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56" y="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76" name="Freeform 1654"/>
            <p:cNvSpPr/>
            <p:nvPr/>
          </p:nvSpPr>
          <p:spPr bwMode="auto">
            <a:xfrm>
              <a:off x="8650450" y="3110944"/>
              <a:ext cx="24012" cy="9005"/>
            </a:xfrm>
            <a:custGeom>
              <a:avLst/>
              <a:gdLst>
                <a:gd name="T0" fmla="*/ 1 w 24"/>
                <a:gd name="T1" fmla="*/ 0 h 9"/>
                <a:gd name="T2" fmla="*/ 1 w 24"/>
                <a:gd name="T3" fmla="*/ 0 h 9"/>
                <a:gd name="T4" fmla="*/ 0 w 24"/>
                <a:gd name="T5" fmla="*/ 3 h 9"/>
                <a:gd name="T6" fmla="*/ 22 w 24"/>
                <a:gd name="T7" fmla="*/ 9 h 9"/>
                <a:gd name="T8" fmla="*/ 22 w 24"/>
                <a:gd name="T9" fmla="*/ 9 h 9"/>
                <a:gd name="T10" fmla="*/ 24 w 24"/>
                <a:gd name="T11" fmla="*/ 7 h 9"/>
                <a:gd name="T12" fmla="*/ 1 w 2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9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4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4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77" name="Freeform 1655"/>
            <p:cNvSpPr/>
            <p:nvPr/>
          </p:nvSpPr>
          <p:spPr bwMode="auto">
            <a:xfrm>
              <a:off x="8650450" y="3110944"/>
              <a:ext cx="24012" cy="9005"/>
            </a:xfrm>
            <a:custGeom>
              <a:avLst/>
              <a:gdLst>
                <a:gd name="T0" fmla="*/ 1 w 24"/>
                <a:gd name="T1" fmla="*/ 0 h 9"/>
                <a:gd name="T2" fmla="*/ 1 w 24"/>
                <a:gd name="T3" fmla="*/ 0 h 9"/>
                <a:gd name="T4" fmla="*/ 0 w 24"/>
                <a:gd name="T5" fmla="*/ 3 h 9"/>
                <a:gd name="T6" fmla="*/ 22 w 24"/>
                <a:gd name="T7" fmla="*/ 9 h 9"/>
                <a:gd name="T8" fmla="*/ 22 w 24"/>
                <a:gd name="T9" fmla="*/ 9 h 9"/>
                <a:gd name="T10" fmla="*/ 24 w 24"/>
                <a:gd name="T11" fmla="*/ 7 h 9"/>
                <a:gd name="T12" fmla="*/ 1 w 2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9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4" y="7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78" name="Freeform 1656"/>
            <p:cNvSpPr/>
            <p:nvPr/>
          </p:nvSpPr>
          <p:spPr bwMode="auto">
            <a:xfrm>
              <a:off x="8653451" y="3083931"/>
              <a:ext cx="14007" cy="26013"/>
            </a:xfrm>
            <a:custGeom>
              <a:avLst/>
              <a:gdLst>
                <a:gd name="T0" fmla="*/ 14 w 14"/>
                <a:gd name="T1" fmla="*/ 0 h 26"/>
                <a:gd name="T2" fmla="*/ 14 w 14"/>
                <a:gd name="T3" fmla="*/ 0 h 26"/>
                <a:gd name="T4" fmla="*/ 0 w 14"/>
                <a:gd name="T5" fmla="*/ 23 h 26"/>
                <a:gd name="T6" fmla="*/ 6 w 14"/>
                <a:gd name="T7" fmla="*/ 26 h 26"/>
                <a:gd name="T8" fmla="*/ 14 w 14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6">
                  <a:moveTo>
                    <a:pt x="14" y="0"/>
                  </a:moveTo>
                  <a:lnTo>
                    <a:pt x="14" y="0"/>
                  </a:lnTo>
                  <a:lnTo>
                    <a:pt x="0" y="23"/>
                  </a:lnTo>
                  <a:lnTo>
                    <a:pt x="6" y="2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A6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79" name="Freeform 1657"/>
            <p:cNvSpPr/>
            <p:nvPr/>
          </p:nvSpPr>
          <p:spPr bwMode="auto">
            <a:xfrm>
              <a:off x="8653451" y="3083931"/>
              <a:ext cx="14007" cy="26013"/>
            </a:xfrm>
            <a:custGeom>
              <a:avLst/>
              <a:gdLst>
                <a:gd name="T0" fmla="*/ 14 w 14"/>
                <a:gd name="T1" fmla="*/ 0 h 26"/>
                <a:gd name="T2" fmla="*/ 14 w 14"/>
                <a:gd name="T3" fmla="*/ 0 h 26"/>
                <a:gd name="T4" fmla="*/ 0 w 14"/>
                <a:gd name="T5" fmla="*/ 23 h 26"/>
                <a:gd name="T6" fmla="*/ 6 w 14"/>
                <a:gd name="T7" fmla="*/ 26 h 26"/>
                <a:gd name="T8" fmla="*/ 14 w 14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6">
                  <a:moveTo>
                    <a:pt x="14" y="0"/>
                  </a:moveTo>
                  <a:lnTo>
                    <a:pt x="14" y="0"/>
                  </a:lnTo>
                  <a:lnTo>
                    <a:pt x="0" y="23"/>
                  </a:lnTo>
                  <a:lnTo>
                    <a:pt x="6" y="26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80" name="Freeform 1658"/>
            <p:cNvSpPr/>
            <p:nvPr/>
          </p:nvSpPr>
          <p:spPr bwMode="auto">
            <a:xfrm>
              <a:off x="8731489" y="2954868"/>
              <a:ext cx="52025" cy="80039"/>
            </a:xfrm>
            <a:custGeom>
              <a:avLst/>
              <a:gdLst>
                <a:gd name="T0" fmla="*/ 52 w 52"/>
                <a:gd name="T1" fmla="*/ 0 h 80"/>
                <a:gd name="T2" fmla="*/ 52 w 52"/>
                <a:gd name="T3" fmla="*/ 0 h 80"/>
                <a:gd name="T4" fmla="*/ 31 w 52"/>
                <a:gd name="T5" fmla="*/ 17 h 80"/>
                <a:gd name="T6" fmla="*/ 11 w 52"/>
                <a:gd name="T7" fmla="*/ 35 h 80"/>
                <a:gd name="T8" fmla="*/ 0 w 52"/>
                <a:gd name="T9" fmla="*/ 80 h 80"/>
                <a:gd name="T10" fmla="*/ 0 w 52"/>
                <a:gd name="T11" fmla="*/ 80 h 80"/>
                <a:gd name="T12" fmla="*/ 20 w 52"/>
                <a:gd name="T13" fmla="*/ 58 h 80"/>
                <a:gd name="T14" fmla="*/ 43 w 52"/>
                <a:gd name="T15" fmla="*/ 35 h 80"/>
                <a:gd name="T16" fmla="*/ 52 w 52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80">
                  <a:moveTo>
                    <a:pt x="52" y="0"/>
                  </a:moveTo>
                  <a:lnTo>
                    <a:pt x="52" y="0"/>
                  </a:lnTo>
                  <a:lnTo>
                    <a:pt x="31" y="17"/>
                  </a:lnTo>
                  <a:lnTo>
                    <a:pt x="11" y="35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0" y="58"/>
                  </a:lnTo>
                  <a:lnTo>
                    <a:pt x="43" y="3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25B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81" name="Freeform 1659"/>
            <p:cNvSpPr/>
            <p:nvPr/>
          </p:nvSpPr>
          <p:spPr bwMode="auto">
            <a:xfrm>
              <a:off x="8731489" y="2954868"/>
              <a:ext cx="52025" cy="80039"/>
            </a:xfrm>
            <a:custGeom>
              <a:avLst/>
              <a:gdLst>
                <a:gd name="T0" fmla="*/ 52 w 52"/>
                <a:gd name="T1" fmla="*/ 0 h 80"/>
                <a:gd name="T2" fmla="*/ 52 w 52"/>
                <a:gd name="T3" fmla="*/ 0 h 80"/>
                <a:gd name="T4" fmla="*/ 31 w 52"/>
                <a:gd name="T5" fmla="*/ 17 h 80"/>
                <a:gd name="T6" fmla="*/ 11 w 52"/>
                <a:gd name="T7" fmla="*/ 35 h 80"/>
                <a:gd name="T8" fmla="*/ 0 w 52"/>
                <a:gd name="T9" fmla="*/ 80 h 80"/>
                <a:gd name="T10" fmla="*/ 0 w 52"/>
                <a:gd name="T11" fmla="*/ 80 h 80"/>
                <a:gd name="T12" fmla="*/ 20 w 52"/>
                <a:gd name="T13" fmla="*/ 58 h 80"/>
                <a:gd name="T14" fmla="*/ 43 w 52"/>
                <a:gd name="T15" fmla="*/ 35 h 80"/>
                <a:gd name="T16" fmla="*/ 52 w 52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80">
                  <a:moveTo>
                    <a:pt x="52" y="0"/>
                  </a:moveTo>
                  <a:lnTo>
                    <a:pt x="52" y="0"/>
                  </a:lnTo>
                  <a:lnTo>
                    <a:pt x="31" y="17"/>
                  </a:lnTo>
                  <a:lnTo>
                    <a:pt x="11" y="35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0" y="58"/>
                  </a:lnTo>
                  <a:lnTo>
                    <a:pt x="43" y="35"/>
                  </a:lnTo>
                  <a:lnTo>
                    <a:pt x="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82" name="Freeform 1660"/>
            <p:cNvSpPr/>
            <p:nvPr/>
          </p:nvSpPr>
          <p:spPr bwMode="auto">
            <a:xfrm>
              <a:off x="8784515" y="2958870"/>
              <a:ext cx="21010" cy="21010"/>
            </a:xfrm>
            <a:custGeom>
              <a:avLst/>
              <a:gdLst>
                <a:gd name="T0" fmla="*/ 6 w 21"/>
                <a:gd name="T1" fmla="*/ 0 h 21"/>
                <a:gd name="T2" fmla="*/ 0 w 21"/>
                <a:gd name="T3" fmla="*/ 21 h 21"/>
                <a:gd name="T4" fmla="*/ 0 w 21"/>
                <a:gd name="T5" fmla="*/ 21 h 21"/>
                <a:gd name="T6" fmla="*/ 21 w 21"/>
                <a:gd name="T7" fmla="*/ 4 h 21"/>
                <a:gd name="T8" fmla="*/ 6 w 2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6" y="0"/>
                  </a:moveTo>
                  <a:lnTo>
                    <a:pt x="0" y="21"/>
                  </a:lnTo>
                  <a:lnTo>
                    <a:pt x="0" y="21"/>
                  </a:lnTo>
                  <a:lnTo>
                    <a:pt x="21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383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83" name="Freeform 1661"/>
            <p:cNvSpPr/>
            <p:nvPr/>
          </p:nvSpPr>
          <p:spPr bwMode="auto">
            <a:xfrm>
              <a:off x="8784515" y="2958870"/>
              <a:ext cx="21010" cy="21010"/>
            </a:xfrm>
            <a:custGeom>
              <a:avLst/>
              <a:gdLst>
                <a:gd name="T0" fmla="*/ 6 w 21"/>
                <a:gd name="T1" fmla="*/ 0 h 21"/>
                <a:gd name="T2" fmla="*/ 0 w 21"/>
                <a:gd name="T3" fmla="*/ 21 h 21"/>
                <a:gd name="T4" fmla="*/ 0 w 21"/>
                <a:gd name="T5" fmla="*/ 21 h 21"/>
                <a:gd name="T6" fmla="*/ 21 w 21"/>
                <a:gd name="T7" fmla="*/ 4 h 21"/>
                <a:gd name="T8" fmla="*/ 6 w 2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6" y="0"/>
                  </a:moveTo>
                  <a:lnTo>
                    <a:pt x="0" y="21"/>
                  </a:lnTo>
                  <a:lnTo>
                    <a:pt x="0" y="21"/>
                  </a:lnTo>
                  <a:lnTo>
                    <a:pt x="21" y="4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84" name="Freeform 1662"/>
            <p:cNvSpPr/>
            <p:nvPr/>
          </p:nvSpPr>
          <p:spPr bwMode="auto">
            <a:xfrm>
              <a:off x="9096666" y="2837812"/>
              <a:ext cx="35017" cy="15008"/>
            </a:xfrm>
            <a:custGeom>
              <a:avLst/>
              <a:gdLst>
                <a:gd name="T0" fmla="*/ 23 w 35"/>
                <a:gd name="T1" fmla="*/ 0 h 15"/>
                <a:gd name="T2" fmla="*/ 23 w 35"/>
                <a:gd name="T3" fmla="*/ 0 h 15"/>
                <a:gd name="T4" fmla="*/ 4 w 35"/>
                <a:gd name="T5" fmla="*/ 0 h 15"/>
                <a:gd name="T6" fmla="*/ 0 w 35"/>
                <a:gd name="T7" fmla="*/ 15 h 15"/>
                <a:gd name="T8" fmla="*/ 0 w 35"/>
                <a:gd name="T9" fmla="*/ 15 h 15"/>
                <a:gd name="T10" fmla="*/ 31 w 35"/>
                <a:gd name="T11" fmla="*/ 13 h 15"/>
                <a:gd name="T12" fmla="*/ 35 w 35"/>
                <a:gd name="T13" fmla="*/ 0 h 15"/>
                <a:gd name="T14" fmla="*/ 35 w 35"/>
                <a:gd name="T15" fmla="*/ 0 h 15"/>
                <a:gd name="T16" fmla="*/ 23 w 35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5">
                  <a:moveTo>
                    <a:pt x="23" y="0"/>
                  </a:moveTo>
                  <a:lnTo>
                    <a:pt x="23" y="0"/>
                  </a:lnTo>
                  <a:lnTo>
                    <a:pt x="4" y="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1" y="13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25B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85" name="Freeform 1663"/>
            <p:cNvSpPr/>
            <p:nvPr/>
          </p:nvSpPr>
          <p:spPr bwMode="auto">
            <a:xfrm>
              <a:off x="9096666" y="2837812"/>
              <a:ext cx="35017" cy="15008"/>
            </a:xfrm>
            <a:custGeom>
              <a:avLst/>
              <a:gdLst>
                <a:gd name="T0" fmla="*/ 23 w 35"/>
                <a:gd name="T1" fmla="*/ 0 h 15"/>
                <a:gd name="T2" fmla="*/ 23 w 35"/>
                <a:gd name="T3" fmla="*/ 0 h 15"/>
                <a:gd name="T4" fmla="*/ 4 w 35"/>
                <a:gd name="T5" fmla="*/ 0 h 15"/>
                <a:gd name="T6" fmla="*/ 0 w 35"/>
                <a:gd name="T7" fmla="*/ 15 h 15"/>
                <a:gd name="T8" fmla="*/ 0 w 35"/>
                <a:gd name="T9" fmla="*/ 15 h 15"/>
                <a:gd name="T10" fmla="*/ 31 w 35"/>
                <a:gd name="T11" fmla="*/ 13 h 15"/>
                <a:gd name="T12" fmla="*/ 35 w 35"/>
                <a:gd name="T13" fmla="*/ 0 h 15"/>
                <a:gd name="T14" fmla="*/ 35 w 35"/>
                <a:gd name="T15" fmla="*/ 0 h 15"/>
                <a:gd name="T16" fmla="*/ 23 w 35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5">
                  <a:moveTo>
                    <a:pt x="23" y="0"/>
                  </a:moveTo>
                  <a:lnTo>
                    <a:pt x="23" y="0"/>
                  </a:lnTo>
                  <a:lnTo>
                    <a:pt x="4" y="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1" y="13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86" name="Freeform 1664"/>
            <p:cNvSpPr/>
            <p:nvPr/>
          </p:nvSpPr>
          <p:spPr bwMode="auto">
            <a:xfrm>
              <a:off x="9424824" y="2932858"/>
              <a:ext cx="28014" cy="25012"/>
            </a:xfrm>
            <a:custGeom>
              <a:avLst/>
              <a:gdLst>
                <a:gd name="T0" fmla="*/ 3 w 28"/>
                <a:gd name="T1" fmla="*/ 0 h 25"/>
                <a:gd name="T2" fmla="*/ 0 w 28"/>
                <a:gd name="T3" fmla="*/ 7 h 25"/>
                <a:gd name="T4" fmla="*/ 0 w 28"/>
                <a:gd name="T5" fmla="*/ 7 h 25"/>
                <a:gd name="T6" fmla="*/ 26 w 28"/>
                <a:gd name="T7" fmla="*/ 25 h 25"/>
                <a:gd name="T8" fmla="*/ 28 w 28"/>
                <a:gd name="T9" fmla="*/ 18 h 25"/>
                <a:gd name="T10" fmla="*/ 28 w 28"/>
                <a:gd name="T11" fmla="*/ 18 h 25"/>
                <a:gd name="T12" fmla="*/ 3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3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383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87" name="Freeform 1665"/>
            <p:cNvSpPr/>
            <p:nvPr/>
          </p:nvSpPr>
          <p:spPr bwMode="auto">
            <a:xfrm>
              <a:off x="9424824" y="2932858"/>
              <a:ext cx="28014" cy="25012"/>
            </a:xfrm>
            <a:custGeom>
              <a:avLst/>
              <a:gdLst>
                <a:gd name="T0" fmla="*/ 3 w 28"/>
                <a:gd name="T1" fmla="*/ 0 h 25"/>
                <a:gd name="T2" fmla="*/ 0 w 28"/>
                <a:gd name="T3" fmla="*/ 7 h 25"/>
                <a:gd name="T4" fmla="*/ 0 w 28"/>
                <a:gd name="T5" fmla="*/ 7 h 25"/>
                <a:gd name="T6" fmla="*/ 26 w 28"/>
                <a:gd name="T7" fmla="*/ 25 h 25"/>
                <a:gd name="T8" fmla="*/ 28 w 28"/>
                <a:gd name="T9" fmla="*/ 18 h 25"/>
                <a:gd name="T10" fmla="*/ 28 w 28"/>
                <a:gd name="T11" fmla="*/ 18 h 25"/>
                <a:gd name="T12" fmla="*/ 3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3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88" name="Freeform 1666"/>
            <p:cNvSpPr/>
            <p:nvPr/>
          </p:nvSpPr>
          <p:spPr bwMode="auto">
            <a:xfrm>
              <a:off x="9539879" y="3287029"/>
              <a:ext cx="110053" cy="378182"/>
            </a:xfrm>
            <a:custGeom>
              <a:avLst/>
              <a:gdLst>
                <a:gd name="T0" fmla="*/ 106 w 110"/>
                <a:gd name="T1" fmla="*/ 0 h 378"/>
                <a:gd name="T2" fmla="*/ 0 w 110"/>
                <a:gd name="T3" fmla="*/ 378 h 378"/>
                <a:gd name="T4" fmla="*/ 0 w 110"/>
                <a:gd name="T5" fmla="*/ 378 h 378"/>
                <a:gd name="T6" fmla="*/ 13 w 110"/>
                <a:gd name="T7" fmla="*/ 362 h 378"/>
                <a:gd name="T8" fmla="*/ 24 w 110"/>
                <a:gd name="T9" fmla="*/ 346 h 378"/>
                <a:gd name="T10" fmla="*/ 36 w 110"/>
                <a:gd name="T11" fmla="*/ 329 h 378"/>
                <a:gd name="T12" fmla="*/ 46 w 110"/>
                <a:gd name="T13" fmla="*/ 310 h 378"/>
                <a:gd name="T14" fmla="*/ 57 w 110"/>
                <a:gd name="T15" fmla="*/ 292 h 378"/>
                <a:gd name="T16" fmla="*/ 66 w 110"/>
                <a:gd name="T17" fmla="*/ 273 h 378"/>
                <a:gd name="T18" fmla="*/ 74 w 110"/>
                <a:gd name="T19" fmla="*/ 255 h 378"/>
                <a:gd name="T20" fmla="*/ 81 w 110"/>
                <a:gd name="T21" fmla="*/ 235 h 378"/>
                <a:gd name="T22" fmla="*/ 88 w 110"/>
                <a:gd name="T23" fmla="*/ 216 h 378"/>
                <a:gd name="T24" fmla="*/ 93 w 110"/>
                <a:gd name="T25" fmla="*/ 195 h 378"/>
                <a:gd name="T26" fmla="*/ 98 w 110"/>
                <a:gd name="T27" fmla="*/ 174 h 378"/>
                <a:gd name="T28" fmla="*/ 104 w 110"/>
                <a:gd name="T29" fmla="*/ 153 h 378"/>
                <a:gd name="T30" fmla="*/ 106 w 110"/>
                <a:gd name="T31" fmla="*/ 132 h 378"/>
                <a:gd name="T32" fmla="*/ 109 w 110"/>
                <a:gd name="T33" fmla="*/ 112 h 378"/>
                <a:gd name="T34" fmla="*/ 110 w 110"/>
                <a:gd name="T35" fmla="*/ 89 h 378"/>
                <a:gd name="T36" fmla="*/ 110 w 110"/>
                <a:gd name="T37" fmla="*/ 67 h 378"/>
                <a:gd name="T38" fmla="*/ 110 w 110"/>
                <a:gd name="T39" fmla="*/ 67 h 378"/>
                <a:gd name="T40" fmla="*/ 109 w 110"/>
                <a:gd name="T41" fmla="*/ 34 h 378"/>
                <a:gd name="T42" fmla="*/ 106 w 110"/>
                <a:gd name="T43" fmla="*/ 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0" h="378">
                  <a:moveTo>
                    <a:pt x="106" y="0"/>
                  </a:moveTo>
                  <a:lnTo>
                    <a:pt x="0" y="378"/>
                  </a:lnTo>
                  <a:lnTo>
                    <a:pt x="0" y="378"/>
                  </a:lnTo>
                  <a:lnTo>
                    <a:pt x="13" y="362"/>
                  </a:lnTo>
                  <a:lnTo>
                    <a:pt x="24" y="346"/>
                  </a:lnTo>
                  <a:lnTo>
                    <a:pt x="36" y="329"/>
                  </a:lnTo>
                  <a:lnTo>
                    <a:pt x="46" y="310"/>
                  </a:lnTo>
                  <a:lnTo>
                    <a:pt x="57" y="292"/>
                  </a:lnTo>
                  <a:lnTo>
                    <a:pt x="66" y="273"/>
                  </a:lnTo>
                  <a:lnTo>
                    <a:pt x="74" y="255"/>
                  </a:lnTo>
                  <a:lnTo>
                    <a:pt x="81" y="235"/>
                  </a:lnTo>
                  <a:lnTo>
                    <a:pt x="88" y="216"/>
                  </a:lnTo>
                  <a:lnTo>
                    <a:pt x="93" y="195"/>
                  </a:lnTo>
                  <a:lnTo>
                    <a:pt x="98" y="174"/>
                  </a:lnTo>
                  <a:lnTo>
                    <a:pt x="104" y="153"/>
                  </a:lnTo>
                  <a:lnTo>
                    <a:pt x="106" y="132"/>
                  </a:lnTo>
                  <a:lnTo>
                    <a:pt x="109" y="112"/>
                  </a:lnTo>
                  <a:lnTo>
                    <a:pt x="110" y="89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09" y="34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B6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89" name="Freeform 1667"/>
            <p:cNvSpPr/>
            <p:nvPr/>
          </p:nvSpPr>
          <p:spPr bwMode="auto">
            <a:xfrm>
              <a:off x="9539879" y="3287029"/>
              <a:ext cx="110053" cy="378182"/>
            </a:xfrm>
            <a:custGeom>
              <a:avLst/>
              <a:gdLst>
                <a:gd name="T0" fmla="*/ 106 w 110"/>
                <a:gd name="T1" fmla="*/ 0 h 378"/>
                <a:gd name="T2" fmla="*/ 0 w 110"/>
                <a:gd name="T3" fmla="*/ 378 h 378"/>
                <a:gd name="T4" fmla="*/ 0 w 110"/>
                <a:gd name="T5" fmla="*/ 378 h 378"/>
                <a:gd name="T6" fmla="*/ 13 w 110"/>
                <a:gd name="T7" fmla="*/ 362 h 378"/>
                <a:gd name="T8" fmla="*/ 24 w 110"/>
                <a:gd name="T9" fmla="*/ 346 h 378"/>
                <a:gd name="T10" fmla="*/ 36 w 110"/>
                <a:gd name="T11" fmla="*/ 329 h 378"/>
                <a:gd name="T12" fmla="*/ 46 w 110"/>
                <a:gd name="T13" fmla="*/ 310 h 378"/>
                <a:gd name="T14" fmla="*/ 57 w 110"/>
                <a:gd name="T15" fmla="*/ 292 h 378"/>
                <a:gd name="T16" fmla="*/ 66 w 110"/>
                <a:gd name="T17" fmla="*/ 273 h 378"/>
                <a:gd name="T18" fmla="*/ 74 w 110"/>
                <a:gd name="T19" fmla="*/ 255 h 378"/>
                <a:gd name="T20" fmla="*/ 81 w 110"/>
                <a:gd name="T21" fmla="*/ 235 h 378"/>
                <a:gd name="T22" fmla="*/ 88 w 110"/>
                <a:gd name="T23" fmla="*/ 216 h 378"/>
                <a:gd name="T24" fmla="*/ 93 w 110"/>
                <a:gd name="T25" fmla="*/ 195 h 378"/>
                <a:gd name="T26" fmla="*/ 98 w 110"/>
                <a:gd name="T27" fmla="*/ 174 h 378"/>
                <a:gd name="T28" fmla="*/ 104 w 110"/>
                <a:gd name="T29" fmla="*/ 153 h 378"/>
                <a:gd name="T30" fmla="*/ 106 w 110"/>
                <a:gd name="T31" fmla="*/ 132 h 378"/>
                <a:gd name="T32" fmla="*/ 109 w 110"/>
                <a:gd name="T33" fmla="*/ 112 h 378"/>
                <a:gd name="T34" fmla="*/ 110 w 110"/>
                <a:gd name="T35" fmla="*/ 89 h 378"/>
                <a:gd name="T36" fmla="*/ 110 w 110"/>
                <a:gd name="T37" fmla="*/ 67 h 378"/>
                <a:gd name="T38" fmla="*/ 110 w 110"/>
                <a:gd name="T39" fmla="*/ 67 h 378"/>
                <a:gd name="T40" fmla="*/ 109 w 110"/>
                <a:gd name="T41" fmla="*/ 34 h 378"/>
                <a:gd name="T42" fmla="*/ 106 w 110"/>
                <a:gd name="T43" fmla="*/ 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0" h="378">
                  <a:moveTo>
                    <a:pt x="106" y="0"/>
                  </a:moveTo>
                  <a:lnTo>
                    <a:pt x="0" y="378"/>
                  </a:lnTo>
                  <a:lnTo>
                    <a:pt x="0" y="378"/>
                  </a:lnTo>
                  <a:lnTo>
                    <a:pt x="13" y="362"/>
                  </a:lnTo>
                  <a:lnTo>
                    <a:pt x="24" y="346"/>
                  </a:lnTo>
                  <a:lnTo>
                    <a:pt x="36" y="329"/>
                  </a:lnTo>
                  <a:lnTo>
                    <a:pt x="46" y="310"/>
                  </a:lnTo>
                  <a:lnTo>
                    <a:pt x="57" y="292"/>
                  </a:lnTo>
                  <a:lnTo>
                    <a:pt x="66" y="273"/>
                  </a:lnTo>
                  <a:lnTo>
                    <a:pt x="74" y="255"/>
                  </a:lnTo>
                  <a:lnTo>
                    <a:pt x="81" y="235"/>
                  </a:lnTo>
                  <a:lnTo>
                    <a:pt x="88" y="216"/>
                  </a:lnTo>
                  <a:lnTo>
                    <a:pt x="93" y="195"/>
                  </a:lnTo>
                  <a:lnTo>
                    <a:pt x="98" y="174"/>
                  </a:lnTo>
                  <a:lnTo>
                    <a:pt x="104" y="153"/>
                  </a:lnTo>
                  <a:lnTo>
                    <a:pt x="106" y="132"/>
                  </a:lnTo>
                  <a:lnTo>
                    <a:pt x="109" y="112"/>
                  </a:lnTo>
                  <a:lnTo>
                    <a:pt x="110" y="89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09" y="34"/>
                  </a:lnTo>
                  <a:lnTo>
                    <a:pt x="1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90" name="Freeform 1668"/>
            <p:cNvSpPr>
              <a:spLocks noEditPoints="1"/>
            </p:cNvSpPr>
            <p:nvPr/>
          </p:nvSpPr>
          <p:spPr bwMode="auto">
            <a:xfrm>
              <a:off x="8612432" y="2850818"/>
              <a:ext cx="1033499" cy="1006486"/>
            </a:xfrm>
            <a:custGeom>
              <a:avLst/>
              <a:gdLst>
                <a:gd name="T0" fmla="*/ 164 w 1033"/>
                <a:gd name="T1" fmla="*/ 840 h 1006"/>
                <a:gd name="T2" fmla="*/ 168 w 1033"/>
                <a:gd name="T3" fmla="*/ 874 h 1006"/>
                <a:gd name="T4" fmla="*/ 275 w 1033"/>
                <a:gd name="T5" fmla="*/ 948 h 1006"/>
                <a:gd name="T6" fmla="*/ 384 w 1033"/>
                <a:gd name="T7" fmla="*/ 989 h 1006"/>
                <a:gd name="T8" fmla="*/ 484 w 1033"/>
                <a:gd name="T9" fmla="*/ 1005 h 1006"/>
                <a:gd name="T10" fmla="*/ 566 w 1033"/>
                <a:gd name="T11" fmla="*/ 1005 h 1006"/>
                <a:gd name="T12" fmla="*/ 656 w 1033"/>
                <a:gd name="T13" fmla="*/ 989 h 1006"/>
                <a:gd name="T14" fmla="*/ 814 w 1033"/>
                <a:gd name="T15" fmla="*/ 541 h 1006"/>
                <a:gd name="T16" fmla="*/ 814 w 1033"/>
                <a:gd name="T17" fmla="*/ 541 h 1006"/>
                <a:gd name="T18" fmla="*/ 354 w 1033"/>
                <a:gd name="T19" fmla="*/ 394 h 1006"/>
                <a:gd name="T20" fmla="*/ 228 w 1033"/>
                <a:gd name="T21" fmla="*/ 351 h 1006"/>
                <a:gd name="T22" fmla="*/ 567 w 1033"/>
                <a:gd name="T23" fmla="*/ 405 h 1006"/>
                <a:gd name="T24" fmla="*/ 178 w 1033"/>
                <a:gd name="T25" fmla="*/ 363 h 1006"/>
                <a:gd name="T26" fmla="*/ 178 w 1033"/>
                <a:gd name="T27" fmla="*/ 363 h 1006"/>
                <a:gd name="T28" fmla="*/ 89 w 1033"/>
                <a:gd name="T29" fmla="*/ 312 h 1006"/>
                <a:gd name="T30" fmla="*/ 637 w 1033"/>
                <a:gd name="T31" fmla="*/ 290 h 1006"/>
                <a:gd name="T32" fmla="*/ 532 w 1033"/>
                <a:gd name="T33" fmla="*/ 394 h 1006"/>
                <a:gd name="T34" fmla="*/ 706 w 1033"/>
                <a:gd name="T35" fmla="*/ 444 h 1006"/>
                <a:gd name="T36" fmla="*/ 706 w 1033"/>
                <a:gd name="T37" fmla="*/ 444 h 1006"/>
                <a:gd name="T38" fmla="*/ 342 w 1033"/>
                <a:gd name="T39" fmla="*/ 191 h 1006"/>
                <a:gd name="T40" fmla="*/ 828 w 1033"/>
                <a:gd name="T41" fmla="*/ 175 h 1006"/>
                <a:gd name="T42" fmla="*/ 239 w 1033"/>
                <a:gd name="T43" fmla="*/ 312 h 1006"/>
                <a:gd name="T44" fmla="*/ 194 w 1033"/>
                <a:gd name="T45" fmla="*/ 299 h 1006"/>
                <a:gd name="T46" fmla="*/ 194 w 1033"/>
                <a:gd name="T47" fmla="*/ 299 h 1006"/>
                <a:gd name="T48" fmla="*/ 525 w 1033"/>
                <a:gd name="T49" fmla="*/ 102 h 1006"/>
                <a:gd name="T50" fmla="*/ 385 w 1033"/>
                <a:gd name="T51" fmla="*/ 69 h 1006"/>
                <a:gd name="T52" fmla="*/ 456 w 1033"/>
                <a:gd name="T53" fmla="*/ 373 h 1006"/>
                <a:gd name="T54" fmla="*/ 519 w 1033"/>
                <a:gd name="T55" fmla="*/ 0 h 1006"/>
                <a:gd name="T56" fmla="*/ 385 w 1033"/>
                <a:gd name="T57" fmla="*/ 354 h 1006"/>
                <a:gd name="T58" fmla="*/ 443 w 1033"/>
                <a:gd name="T59" fmla="*/ 6 h 1006"/>
                <a:gd name="T60" fmla="*/ 291 w 1033"/>
                <a:gd name="T61" fmla="*/ 51 h 1006"/>
                <a:gd name="T62" fmla="*/ 207 w 1033"/>
                <a:gd name="T63" fmla="*/ 116 h 1006"/>
                <a:gd name="T64" fmla="*/ 172 w 1033"/>
                <a:gd name="T65" fmla="*/ 129 h 1006"/>
                <a:gd name="T66" fmla="*/ 119 w 1033"/>
                <a:gd name="T67" fmla="*/ 184 h 1006"/>
                <a:gd name="T68" fmla="*/ 75 w 1033"/>
                <a:gd name="T69" fmla="*/ 245 h 1006"/>
                <a:gd name="T70" fmla="*/ 60 w 1033"/>
                <a:gd name="T71" fmla="*/ 269 h 1006"/>
                <a:gd name="T72" fmla="*/ 32 w 1033"/>
                <a:gd name="T73" fmla="*/ 333 h 1006"/>
                <a:gd name="T74" fmla="*/ 21 w 1033"/>
                <a:gd name="T75" fmla="*/ 360 h 1006"/>
                <a:gd name="T76" fmla="*/ 781 w 1033"/>
                <a:gd name="T77" fmla="*/ 650 h 1006"/>
                <a:gd name="T78" fmla="*/ 2 w 1033"/>
                <a:gd name="T79" fmla="*/ 463 h 1006"/>
                <a:gd name="T80" fmla="*/ 2 w 1033"/>
                <a:gd name="T81" fmla="*/ 481 h 1006"/>
                <a:gd name="T82" fmla="*/ 0 w 1033"/>
                <a:gd name="T83" fmla="*/ 512 h 1006"/>
                <a:gd name="T84" fmla="*/ 393 w 1033"/>
                <a:gd name="T85" fmla="*/ 654 h 1006"/>
                <a:gd name="T86" fmla="*/ 8 w 1033"/>
                <a:gd name="T87" fmla="*/ 593 h 1006"/>
                <a:gd name="T88" fmla="*/ 242 w 1033"/>
                <a:gd name="T89" fmla="*/ 730 h 1006"/>
                <a:gd name="T90" fmla="*/ 47 w 1033"/>
                <a:gd name="T91" fmla="*/ 711 h 1006"/>
                <a:gd name="T92" fmla="*/ 56 w 1033"/>
                <a:gd name="T93" fmla="*/ 732 h 1006"/>
                <a:gd name="T94" fmla="*/ 80 w 1033"/>
                <a:gd name="T95" fmla="*/ 770 h 1006"/>
                <a:gd name="T96" fmla="*/ 716 w 1033"/>
                <a:gd name="T97" fmla="*/ 969 h 1006"/>
                <a:gd name="T98" fmla="*/ 805 w 1033"/>
                <a:gd name="T99" fmla="*/ 923 h 1006"/>
                <a:gd name="T100" fmla="*/ 906 w 1033"/>
                <a:gd name="T101" fmla="*/ 839 h 1006"/>
                <a:gd name="T102" fmla="*/ 1029 w 1033"/>
                <a:gd name="T103" fmla="*/ 411 h 1006"/>
                <a:gd name="T104" fmla="*/ 1001 w 1033"/>
                <a:gd name="T105" fmla="*/ 316 h 1006"/>
                <a:gd name="T106" fmla="*/ 954 w 1033"/>
                <a:gd name="T107" fmla="*/ 230 h 1006"/>
                <a:gd name="T108" fmla="*/ 893 w 1033"/>
                <a:gd name="T109" fmla="*/ 155 h 1006"/>
                <a:gd name="T110" fmla="*/ 741 w 1033"/>
                <a:gd name="T111" fmla="*/ 453 h 1006"/>
                <a:gd name="T112" fmla="*/ 781 w 1033"/>
                <a:gd name="T113" fmla="*/ 69 h 1006"/>
                <a:gd name="T114" fmla="*/ 638 w 1033"/>
                <a:gd name="T115" fmla="*/ 13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3" h="1006">
                  <a:moveTo>
                    <a:pt x="107" y="810"/>
                  </a:moveTo>
                  <a:lnTo>
                    <a:pt x="107" y="810"/>
                  </a:lnTo>
                  <a:lnTo>
                    <a:pt x="124" y="828"/>
                  </a:lnTo>
                  <a:lnTo>
                    <a:pt x="164" y="840"/>
                  </a:lnTo>
                  <a:lnTo>
                    <a:pt x="159" y="856"/>
                  </a:lnTo>
                  <a:lnTo>
                    <a:pt x="145" y="852"/>
                  </a:lnTo>
                  <a:lnTo>
                    <a:pt x="145" y="852"/>
                  </a:lnTo>
                  <a:lnTo>
                    <a:pt x="168" y="874"/>
                  </a:lnTo>
                  <a:lnTo>
                    <a:pt x="193" y="895"/>
                  </a:lnTo>
                  <a:lnTo>
                    <a:pt x="219" y="914"/>
                  </a:lnTo>
                  <a:lnTo>
                    <a:pt x="246" y="931"/>
                  </a:lnTo>
                  <a:lnTo>
                    <a:pt x="275" y="948"/>
                  </a:lnTo>
                  <a:lnTo>
                    <a:pt x="304" y="962"/>
                  </a:lnTo>
                  <a:lnTo>
                    <a:pt x="334" y="974"/>
                  </a:lnTo>
                  <a:lnTo>
                    <a:pt x="367" y="984"/>
                  </a:lnTo>
                  <a:lnTo>
                    <a:pt x="384" y="989"/>
                  </a:lnTo>
                  <a:lnTo>
                    <a:pt x="384" y="989"/>
                  </a:lnTo>
                  <a:lnTo>
                    <a:pt x="416" y="997"/>
                  </a:lnTo>
                  <a:lnTo>
                    <a:pt x="450" y="1002"/>
                  </a:lnTo>
                  <a:lnTo>
                    <a:pt x="484" y="1005"/>
                  </a:lnTo>
                  <a:lnTo>
                    <a:pt x="519" y="1006"/>
                  </a:lnTo>
                  <a:lnTo>
                    <a:pt x="519" y="1006"/>
                  </a:lnTo>
                  <a:lnTo>
                    <a:pt x="542" y="1006"/>
                  </a:lnTo>
                  <a:lnTo>
                    <a:pt x="566" y="1005"/>
                  </a:lnTo>
                  <a:lnTo>
                    <a:pt x="589" y="1002"/>
                  </a:lnTo>
                  <a:lnTo>
                    <a:pt x="612" y="999"/>
                  </a:lnTo>
                  <a:lnTo>
                    <a:pt x="634" y="995"/>
                  </a:lnTo>
                  <a:lnTo>
                    <a:pt x="656" y="989"/>
                  </a:lnTo>
                  <a:lnTo>
                    <a:pt x="679" y="983"/>
                  </a:lnTo>
                  <a:lnTo>
                    <a:pt x="699" y="975"/>
                  </a:lnTo>
                  <a:lnTo>
                    <a:pt x="107" y="810"/>
                  </a:lnTo>
                  <a:close/>
                  <a:moveTo>
                    <a:pt x="814" y="541"/>
                  </a:moveTo>
                  <a:lnTo>
                    <a:pt x="733" y="519"/>
                  </a:lnTo>
                  <a:lnTo>
                    <a:pt x="738" y="502"/>
                  </a:lnTo>
                  <a:lnTo>
                    <a:pt x="819" y="524"/>
                  </a:lnTo>
                  <a:lnTo>
                    <a:pt x="814" y="541"/>
                  </a:lnTo>
                  <a:close/>
                  <a:moveTo>
                    <a:pt x="349" y="411"/>
                  </a:moveTo>
                  <a:lnTo>
                    <a:pt x="268" y="388"/>
                  </a:lnTo>
                  <a:lnTo>
                    <a:pt x="273" y="372"/>
                  </a:lnTo>
                  <a:lnTo>
                    <a:pt x="354" y="394"/>
                  </a:lnTo>
                  <a:lnTo>
                    <a:pt x="349" y="411"/>
                  </a:lnTo>
                  <a:close/>
                  <a:moveTo>
                    <a:pt x="250" y="390"/>
                  </a:moveTo>
                  <a:lnTo>
                    <a:pt x="219" y="383"/>
                  </a:lnTo>
                  <a:lnTo>
                    <a:pt x="228" y="351"/>
                  </a:lnTo>
                  <a:lnTo>
                    <a:pt x="259" y="360"/>
                  </a:lnTo>
                  <a:lnTo>
                    <a:pt x="250" y="390"/>
                  </a:lnTo>
                  <a:close/>
                  <a:moveTo>
                    <a:pt x="595" y="412"/>
                  </a:moveTo>
                  <a:lnTo>
                    <a:pt x="567" y="405"/>
                  </a:lnTo>
                  <a:lnTo>
                    <a:pt x="582" y="349"/>
                  </a:lnTo>
                  <a:lnTo>
                    <a:pt x="611" y="357"/>
                  </a:lnTo>
                  <a:lnTo>
                    <a:pt x="595" y="412"/>
                  </a:lnTo>
                  <a:close/>
                  <a:moveTo>
                    <a:pt x="178" y="363"/>
                  </a:moveTo>
                  <a:lnTo>
                    <a:pt x="98" y="340"/>
                  </a:lnTo>
                  <a:lnTo>
                    <a:pt x="102" y="324"/>
                  </a:lnTo>
                  <a:lnTo>
                    <a:pt x="182" y="346"/>
                  </a:lnTo>
                  <a:lnTo>
                    <a:pt x="178" y="363"/>
                  </a:lnTo>
                  <a:close/>
                  <a:moveTo>
                    <a:pt x="80" y="344"/>
                  </a:moveTo>
                  <a:lnTo>
                    <a:pt x="49" y="334"/>
                  </a:lnTo>
                  <a:lnTo>
                    <a:pt x="58" y="303"/>
                  </a:lnTo>
                  <a:lnTo>
                    <a:pt x="89" y="312"/>
                  </a:lnTo>
                  <a:lnTo>
                    <a:pt x="80" y="344"/>
                  </a:lnTo>
                  <a:close/>
                  <a:moveTo>
                    <a:pt x="630" y="423"/>
                  </a:moveTo>
                  <a:lnTo>
                    <a:pt x="603" y="415"/>
                  </a:lnTo>
                  <a:lnTo>
                    <a:pt x="637" y="290"/>
                  </a:lnTo>
                  <a:lnTo>
                    <a:pt x="666" y="298"/>
                  </a:lnTo>
                  <a:lnTo>
                    <a:pt x="630" y="423"/>
                  </a:lnTo>
                  <a:close/>
                  <a:moveTo>
                    <a:pt x="559" y="402"/>
                  </a:moveTo>
                  <a:lnTo>
                    <a:pt x="532" y="394"/>
                  </a:lnTo>
                  <a:lnTo>
                    <a:pt x="564" y="275"/>
                  </a:lnTo>
                  <a:lnTo>
                    <a:pt x="593" y="282"/>
                  </a:lnTo>
                  <a:lnTo>
                    <a:pt x="559" y="402"/>
                  </a:lnTo>
                  <a:close/>
                  <a:moveTo>
                    <a:pt x="706" y="444"/>
                  </a:moveTo>
                  <a:lnTo>
                    <a:pt x="677" y="436"/>
                  </a:lnTo>
                  <a:lnTo>
                    <a:pt x="738" y="215"/>
                  </a:lnTo>
                  <a:lnTo>
                    <a:pt x="767" y="223"/>
                  </a:lnTo>
                  <a:lnTo>
                    <a:pt x="706" y="444"/>
                  </a:lnTo>
                  <a:close/>
                  <a:moveTo>
                    <a:pt x="303" y="331"/>
                  </a:moveTo>
                  <a:lnTo>
                    <a:pt x="276" y="323"/>
                  </a:lnTo>
                  <a:lnTo>
                    <a:pt x="315" y="184"/>
                  </a:lnTo>
                  <a:lnTo>
                    <a:pt x="342" y="191"/>
                  </a:lnTo>
                  <a:lnTo>
                    <a:pt x="303" y="331"/>
                  </a:lnTo>
                  <a:close/>
                  <a:moveTo>
                    <a:pt x="777" y="463"/>
                  </a:moveTo>
                  <a:lnTo>
                    <a:pt x="749" y="455"/>
                  </a:lnTo>
                  <a:lnTo>
                    <a:pt x="828" y="175"/>
                  </a:lnTo>
                  <a:lnTo>
                    <a:pt x="855" y="182"/>
                  </a:lnTo>
                  <a:lnTo>
                    <a:pt x="777" y="463"/>
                  </a:lnTo>
                  <a:close/>
                  <a:moveTo>
                    <a:pt x="268" y="320"/>
                  </a:moveTo>
                  <a:lnTo>
                    <a:pt x="239" y="312"/>
                  </a:lnTo>
                  <a:lnTo>
                    <a:pt x="289" y="134"/>
                  </a:lnTo>
                  <a:lnTo>
                    <a:pt x="317" y="143"/>
                  </a:lnTo>
                  <a:lnTo>
                    <a:pt x="268" y="320"/>
                  </a:lnTo>
                  <a:close/>
                  <a:moveTo>
                    <a:pt x="194" y="299"/>
                  </a:moveTo>
                  <a:lnTo>
                    <a:pt x="165" y="292"/>
                  </a:lnTo>
                  <a:lnTo>
                    <a:pt x="220" y="99"/>
                  </a:lnTo>
                  <a:lnTo>
                    <a:pt x="247" y="107"/>
                  </a:lnTo>
                  <a:lnTo>
                    <a:pt x="194" y="299"/>
                  </a:lnTo>
                  <a:close/>
                  <a:moveTo>
                    <a:pt x="450" y="372"/>
                  </a:moveTo>
                  <a:lnTo>
                    <a:pt x="421" y="363"/>
                  </a:lnTo>
                  <a:lnTo>
                    <a:pt x="497" y="94"/>
                  </a:lnTo>
                  <a:lnTo>
                    <a:pt x="525" y="102"/>
                  </a:lnTo>
                  <a:lnTo>
                    <a:pt x="450" y="372"/>
                  </a:lnTo>
                  <a:close/>
                  <a:moveTo>
                    <a:pt x="339" y="341"/>
                  </a:moveTo>
                  <a:lnTo>
                    <a:pt x="311" y="333"/>
                  </a:lnTo>
                  <a:lnTo>
                    <a:pt x="385" y="69"/>
                  </a:lnTo>
                  <a:lnTo>
                    <a:pt x="414" y="77"/>
                  </a:lnTo>
                  <a:lnTo>
                    <a:pt x="339" y="341"/>
                  </a:lnTo>
                  <a:close/>
                  <a:moveTo>
                    <a:pt x="485" y="381"/>
                  </a:moveTo>
                  <a:lnTo>
                    <a:pt x="456" y="373"/>
                  </a:lnTo>
                  <a:lnTo>
                    <a:pt x="553" y="32"/>
                  </a:lnTo>
                  <a:lnTo>
                    <a:pt x="581" y="39"/>
                  </a:lnTo>
                  <a:lnTo>
                    <a:pt x="485" y="381"/>
                  </a:lnTo>
                  <a:close/>
                  <a:moveTo>
                    <a:pt x="519" y="0"/>
                  </a:moveTo>
                  <a:lnTo>
                    <a:pt x="519" y="0"/>
                  </a:lnTo>
                  <a:lnTo>
                    <a:pt x="515" y="0"/>
                  </a:lnTo>
                  <a:lnTo>
                    <a:pt x="414" y="362"/>
                  </a:lnTo>
                  <a:lnTo>
                    <a:pt x="385" y="354"/>
                  </a:lnTo>
                  <a:lnTo>
                    <a:pt x="484" y="2"/>
                  </a:lnTo>
                  <a:lnTo>
                    <a:pt x="484" y="2"/>
                  </a:lnTo>
                  <a:lnTo>
                    <a:pt x="463" y="3"/>
                  </a:lnTo>
                  <a:lnTo>
                    <a:pt x="443" y="6"/>
                  </a:lnTo>
                  <a:lnTo>
                    <a:pt x="403" y="12"/>
                  </a:lnTo>
                  <a:lnTo>
                    <a:pt x="364" y="23"/>
                  </a:lnTo>
                  <a:lnTo>
                    <a:pt x="328" y="36"/>
                  </a:lnTo>
                  <a:lnTo>
                    <a:pt x="291" y="51"/>
                  </a:lnTo>
                  <a:lnTo>
                    <a:pt x="256" y="69"/>
                  </a:lnTo>
                  <a:lnTo>
                    <a:pt x="224" y="90"/>
                  </a:lnTo>
                  <a:lnTo>
                    <a:pt x="193" y="112"/>
                  </a:lnTo>
                  <a:lnTo>
                    <a:pt x="207" y="116"/>
                  </a:lnTo>
                  <a:lnTo>
                    <a:pt x="158" y="290"/>
                  </a:lnTo>
                  <a:lnTo>
                    <a:pt x="129" y="282"/>
                  </a:lnTo>
                  <a:lnTo>
                    <a:pt x="172" y="129"/>
                  </a:lnTo>
                  <a:lnTo>
                    <a:pt x="172" y="129"/>
                  </a:lnTo>
                  <a:lnTo>
                    <a:pt x="162" y="139"/>
                  </a:lnTo>
                  <a:lnTo>
                    <a:pt x="123" y="280"/>
                  </a:lnTo>
                  <a:lnTo>
                    <a:pt x="94" y="272"/>
                  </a:lnTo>
                  <a:lnTo>
                    <a:pt x="119" y="184"/>
                  </a:lnTo>
                  <a:lnTo>
                    <a:pt x="119" y="184"/>
                  </a:lnTo>
                  <a:lnTo>
                    <a:pt x="103" y="203"/>
                  </a:lnTo>
                  <a:lnTo>
                    <a:pt x="87" y="224"/>
                  </a:lnTo>
                  <a:lnTo>
                    <a:pt x="75" y="245"/>
                  </a:lnTo>
                  <a:lnTo>
                    <a:pt x="62" y="267"/>
                  </a:lnTo>
                  <a:lnTo>
                    <a:pt x="833" y="483"/>
                  </a:lnTo>
                  <a:lnTo>
                    <a:pt x="832" y="485"/>
                  </a:lnTo>
                  <a:lnTo>
                    <a:pt x="60" y="269"/>
                  </a:lnTo>
                  <a:lnTo>
                    <a:pt x="60" y="269"/>
                  </a:lnTo>
                  <a:lnTo>
                    <a:pt x="50" y="290"/>
                  </a:lnTo>
                  <a:lnTo>
                    <a:pt x="39" y="311"/>
                  </a:lnTo>
                  <a:lnTo>
                    <a:pt x="32" y="333"/>
                  </a:lnTo>
                  <a:lnTo>
                    <a:pt x="24" y="355"/>
                  </a:lnTo>
                  <a:lnTo>
                    <a:pt x="805" y="574"/>
                  </a:lnTo>
                  <a:lnTo>
                    <a:pt x="803" y="58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12" y="397"/>
                  </a:lnTo>
                  <a:lnTo>
                    <a:pt x="6" y="433"/>
                  </a:lnTo>
                  <a:lnTo>
                    <a:pt x="781" y="650"/>
                  </a:lnTo>
                  <a:lnTo>
                    <a:pt x="776" y="666"/>
                  </a:lnTo>
                  <a:lnTo>
                    <a:pt x="3" y="450"/>
                  </a:lnTo>
                  <a:lnTo>
                    <a:pt x="3" y="450"/>
                  </a:lnTo>
                  <a:lnTo>
                    <a:pt x="2" y="463"/>
                  </a:lnTo>
                  <a:lnTo>
                    <a:pt x="795" y="687"/>
                  </a:lnTo>
                  <a:lnTo>
                    <a:pt x="792" y="702"/>
                  </a:lnTo>
                  <a:lnTo>
                    <a:pt x="2" y="481"/>
                  </a:lnTo>
                  <a:lnTo>
                    <a:pt x="2" y="481"/>
                  </a:lnTo>
                  <a:lnTo>
                    <a:pt x="0" y="496"/>
                  </a:lnTo>
                  <a:lnTo>
                    <a:pt x="768" y="710"/>
                  </a:lnTo>
                  <a:lnTo>
                    <a:pt x="763" y="727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2" y="528"/>
                  </a:lnTo>
                  <a:lnTo>
                    <a:pt x="397" y="639"/>
                  </a:lnTo>
                  <a:lnTo>
                    <a:pt x="393" y="654"/>
                  </a:lnTo>
                  <a:lnTo>
                    <a:pt x="3" y="545"/>
                  </a:lnTo>
                  <a:lnTo>
                    <a:pt x="3" y="545"/>
                  </a:lnTo>
                  <a:lnTo>
                    <a:pt x="6" y="570"/>
                  </a:lnTo>
                  <a:lnTo>
                    <a:pt x="8" y="593"/>
                  </a:lnTo>
                  <a:lnTo>
                    <a:pt x="13" y="616"/>
                  </a:lnTo>
                  <a:lnTo>
                    <a:pt x="20" y="639"/>
                  </a:lnTo>
                  <a:lnTo>
                    <a:pt x="249" y="704"/>
                  </a:lnTo>
                  <a:lnTo>
                    <a:pt x="242" y="730"/>
                  </a:lnTo>
                  <a:lnTo>
                    <a:pt x="30" y="670"/>
                  </a:lnTo>
                  <a:lnTo>
                    <a:pt x="30" y="670"/>
                  </a:lnTo>
                  <a:lnTo>
                    <a:pt x="38" y="691"/>
                  </a:lnTo>
                  <a:lnTo>
                    <a:pt x="47" y="711"/>
                  </a:lnTo>
                  <a:lnTo>
                    <a:pt x="711" y="897"/>
                  </a:lnTo>
                  <a:lnTo>
                    <a:pt x="707" y="914"/>
                  </a:lnTo>
                  <a:lnTo>
                    <a:pt x="56" y="732"/>
                  </a:lnTo>
                  <a:lnTo>
                    <a:pt x="56" y="732"/>
                  </a:lnTo>
                  <a:lnTo>
                    <a:pt x="67" y="749"/>
                  </a:lnTo>
                  <a:lnTo>
                    <a:pt x="727" y="934"/>
                  </a:lnTo>
                  <a:lnTo>
                    <a:pt x="721" y="950"/>
                  </a:lnTo>
                  <a:lnTo>
                    <a:pt x="80" y="770"/>
                  </a:lnTo>
                  <a:lnTo>
                    <a:pt x="80" y="770"/>
                  </a:lnTo>
                  <a:lnTo>
                    <a:pt x="91" y="788"/>
                  </a:lnTo>
                  <a:lnTo>
                    <a:pt x="717" y="963"/>
                  </a:lnTo>
                  <a:lnTo>
                    <a:pt x="716" y="969"/>
                  </a:lnTo>
                  <a:lnTo>
                    <a:pt x="716" y="969"/>
                  </a:lnTo>
                  <a:lnTo>
                    <a:pt x="747" y="956"/>
                  </a:lnTo>
                  <a:lnTo>
                    <a:pt x="777" y="940"/>
                  </a:lnTo>
                  <a:lnTo>
                    <a:pt x="805" y="923"/>
                  </a:lnTo>
                  <a:lnTo>
                    <a:pt x="832" y="905"/>
                  </a:lnTo>
                  <a:lnTo>
                    <a:pt x="858" y="884"/>
                  </a:lnTo>
                  <a:lnTo>
                    <a:pt x="882" y="862"/>
                  </a:lnTo>
                  <a:lnTo>
                    <a:pt x="906" y="839"/>
                  </a:lnTo>
                  <a:lnTo>
                    <a:pt x="927" y="814"/>
                  </a:lnTo>
                  <a:lnTo>
                    <a:pt x="1033" y="436"/>
                  </a:lnTo>
                  <a:lnTo>
                    <a:pt x="1033" y="436"/>
                  </a:lnTo>
                  <a:lnTo>
                    <a:pt x="1029" y="411"/>
                  </a:lnTo>
                  <a:lnTo>
                    <a:pt x="1023" y="386"/>
                  </a:lnTo>
                  <a:lnTo>
                    <a:pt x="1016" y="362"/>
                  </a:lnTo>
                  <a:lnTo>
                    <a:pt x="1010" y="338"/>
                  </a:lnTo>
                  <a:lnTo>
                    <a:pt x="1001" y="316"/>
                  </a:lnTo>
                  <a:lnTo>
                    <a:pt x="990" y="294"/>
                  </a:lnTo>
                  <a:lnTo>
                    <a:pt x="980" y="272"/>
                  </a:lnTo>
                  <a:lnTo>
                    <a:pt x="967" y="251"/>
                  </a:lnTo>
                  <a:lnTo>
                    <a:pt x="954" y="230"/>
                  </a:lnTo>
                  <a:lnTo>
                    <a:pt x="941" y="210"/>
                  </a:lnTo>
                  <a:lnTo>
                    <a:pt x="925" y="191"/>
                  </a:lnTo>
                  <a:lnTo>
                    <a:pt x="910" y="172"/>
                  </a:lnTo>
                  <a:lnTo>
                    <a:pt x="893" y="155"/>
                  </a:lnTo>
                  <a:lnTo>
                    <a:pt x="876" y="138"/>
                  </a:lnTo>
                  <a:lnTo>
                    <a:pt x="858" y="121"/>
                  </a:lnTo>
                  <a:lnTo>
                    <a:pt x="838" y="107"/>
                  </a:lnTo>
                  <a:lnTo>
                    <a:pt x="741" y="453"/>
                  </a:lnTo>
                  <a:lnTo>
                    <a:pt x="712" y="445"/>
                  </a:lnTo>
                  <a:lnTo>
                    <a:pt x="812" y="89"/>
                  </a:lnTo>
                  <a:lnTo>
                    <a:pt x="812" y="89"/>
                  </a:lnTo>
                  <a:lnTo>
                    <a:pt x="781" y="69"/>
                  </a:lnTo>
                  <a:lnTo>
                    <a:pt x="747" y="51"/>
                  </a:lnTo>
                  <a:lnTo>
                    <a:pt x="712" y="36"/>
                  </a:lnTo>
                  <a:lnTo>
                    <a:pt x="676" y="24"/>
                  </a:lnTo>
                  <a:lnTo>
                    <a:pt x="638" y="13"/>
                  </a:lnTo>
                  <a:lnTo>
                    <a:pt x="599" y="6"/>
                  </a:lnTo>
                  <a:lnTo>
                    <a:pt x="559" y="2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rgbClr val="D0C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91" name="Freeform 1669"/>
            <p:cNvSpPr/>
            <p:nvPr/>
          </p:nvSpPr>
          <p:spPr bwMode="auto">
            <a:xfrm>
              <a:off x="8719483" y="3661209"/>
              <a:ext cx="592286" cy="196095"/>
            </a:xfrm>
            <a:custGeom>
              <a:avLst/>
              <a:gdLst>
                <a:gd name="T0" fmla="*/ 0 w 592"/>
                <a:gd name="T1" fmla="*/ 0 h 196"/>
                <a:gd name="T2" fmla="*/ 0 w 592"/>
                <a:gd name="T3" fmla="*/ 0 h 196"/>
                <a:gd name="T4" fmla="*/ 17 w 592"/>
                <a:gd name="T5" fmla="*/ 18 h 196"/>
                <a:gd name="T6" fmla="*/ 57 w 592"/>
                <a:gd name="T7" fmla="*/ 30 h 196"/>
                <a:gd name="T8" fmla="*/ 52 w 592"/>
                <a:gd name="T9" fmla="*/ 46 h 196"/>
                <a:gd name="T10" fmla="*/ 38 w 592"/>
                <a:gd name="T11" fmla="*/ 42 h 196"/>
                <a:gd name="T12" fmla="*/ 38 w 592"/>
                <a:gd name="T13" fmla="*/ 42 h 196"/>
                <a:gd name="T14" fmla="*/ 61 w 592"/>
                <a:gd name="T15" fmla="*/ 64 h 196"/>
                <a:gd name="T16" fmla="*/ 86 w 592"/>
                <a:gd name="T17" fmla="*/ 85 h 196"/>
                <a:gd name="T18" fmla="*/ 112 w 592"/>
                <a:gd name="T19" fmla="*/ 104 h 196"/>
                <a:gd name="T20" fmla="*/ 139 w 592"/>
                <a:gd name="T21" fmla="*/ 121 h 196"/>
                <a:gd name="T22" fmla="*/ 168 w 592"/>
                <a:gd name="T23" fmla="*/ 138 h 196"/>
                <a:gd name="T24" fmla="*/ 197 w 592"/>
                <a:gd name="T25" fmla="*/ 152 h 196"/>
                <a:gd name="T26" fmla="*/ 227 w 592"/>
                <a:gd name="T27" fmla="*/ 164 h 196"/>
                <a:gd name="T28" fmla="*/ 260 w 592"/>
                <a:gd name="T29" fmla="*/ 174 h 196"/>
                <a:gd name="T30" fmla="*/ 277 w 592"/>
                <a:gd name="T31" fmla="*/ 179 h 196"/>
                <a:gd name="T32" fmla="*/ 277 w 592"/>
                <a:gd name="T33" fmla="*/ 179 h 196"/>
                <a:gd name="T34" fmla="*/ 309 w 592"/>
                <a:gd name="T35" fmla="*/ 187 h 196"/>
                <a:gd name="T36" fmla="*/ 343 w 592"/>
                <a:gd name="T37" fmla="*/ 192 h 196"/>
                <a:gd name="T38" fmla="*/ 377 w 592"/>
                <a:gd name="T39" fmla="*/ 195 h 196"/>
                <a:gd name="T40" fmla="*/ 412 w 592"/>
                <a:gd name="T41" fmla="*/ 196 h 196"/>
                <a:gd name="T42" fmla="*/ 412 w 592"/>
                <a:gd name="T43" fmla="*/ 196 h 196"/>
                <a:gd name="T44" fmla="*/ 435 w 592"/>
                <a:gd name="T45" fmla="*/ 196 h 196"/>
                <a:gd name="T46" fmla="*/ 459 w 592"/>
                <a:gd name="T47" fmla="*/ 195 h 196"/>
                <a:gd name="T48" fmla="*/ 482 w 592"/>
                <a:gd name="T49" fmla="*/ 192 h 196"/>
                <a:gd name="T50" fmla="*/ 505 w 592"/>
                <a:gd name="T51" fmla="*/ 189 h 196"/>
                <a:gd name="T52" fmla="*/ 527 w 592"/>
                <a:gd name="T53" fmla="*/ 185 h 196"/>
                <a:gd name="T54" fmla="*/ 549 w 592"/>
                <a:gd name="T55" fmla="*/ 179 h 196"/>
                <a:gd name="T56" fmla="*/ 572 w 592"/>
                <a:gd name="T57" fmla="*/ 173 h 196"/>
                <a:gd name="T58" fmla="*/ 592 w 592"/>
                <a:gd name="T59" fmla="*/ 165 h 196"/>
                <a:gd name="T60" fmla="*/ 0 w 592"/>
                <a:gd name="T61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92" h="196">
                  <a:moveTo>
                    <a:pt x="0" y="0"/>
                  </a:moveTo>
                  <a:lnTo>
                    <a:pt x="0" y="0"/>
                  </a:lnTo>
                  <a:lnTo>
                    <a:pt x="17" y="18"/>
                  </a:lnTo>
                  <a:lnTo>
                    <a:pt x="57" y="30"/>
                  </a:lnTo>
                  <a:lnTo>
                    <a:pt x="52" y="4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61" y="64"/>
                  </a:lnTo>
                  <a:lnTo>
                    <a:pt x="86" y="85"/>
                  </a:lnTo>
                  <a:lnTo>
                    <a:pt x="112" y="104"/>
                  </a:lnTo>
                  <a:lnTo>
                    <a:pt x="139" y="121"/>
                  </a:lnTo>
                  <a:lnTo>
                    <a:pt x="168" y="138"/>
                  </a:lnTo>
                  <a:lnTo>
                    <a:pt x="197" y="152"/>
                  </a:lnTo>
                  <a:lnTo>
                    <a:pt x="227" y="164"/>
                  </a:lnTo>
                  <a:lnTo>
                    <a:pt x="260" y="174"/>
                  </a:lnTo>
                  <a:lnTo>
                    <a:pt x="277" y="179"/>
                  </a:lnTo>
                  <a:lnTo>
                    <a:pt x="277" y="179"/>
                  </a:lnTo>
                  <a:lnTo>
                    <a:pt x="309" y="187"/>
                  </a:lnTo>
                  <a:lnTo>
                    <a:pt x="343" y="192"/>
                  </a:lnTo>
                  <a:lnTo>
                    <a:pt x="377" y="195"/>
                  </a:lnTo>
                  <a:lnTo>
                    <a:pt x="412" y="196"/>
                  </a:lnTo>
                  <a:lnTo>
                    <a:pt x="412" y="196"/>
                  </a:lnTo>
                  <a:lnTo>
                    <a:pt x="435" y="196"/>
                  </a:lnTo>
                  <a:lnTo>
                    <a:pt x="459" y="195"/>
                  </a:lnTo>
                  <a:lnTo>
                    <a:pt x="482" y="192"/>
                  </a:lnTo>
                  <a:lnTo>
                    <a:pt x="505" y="189"/>
                  </a:lnTo>
                  <a:lnTo>
                    <a:pt x="527" y="185"/>
                  </a:lnTo>
                  <a:lnTo>
                    <a:pt x="549" y="179"/>
                  </a:lnTo>
                  <a:lnTo>
                    <a:pt x="572" y="173"/>
                  </a:lnTo>
                  <a:lnTo>
                    <a:pt x="592" y="16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92" name="Freeform 1670"/>
            <p:cNvSpPr/>
            <p:nvPr/>
          </p:nvSpPr>
          <p:spPr bwMode="auto">
            <a:xfrm>
              <a:off x="9345785" y="3353060"/>
              <a:ext cx="86042" cy="39019"/>
            </a:xfrm>
            <a:custGeom>
              <a:avLst/>
              <a:gdLst>
                <a:gd name="T0" fmla="*/ 81 w 86"/>
                <a:gd name="T1" fmla="*/ 39 h 39"/>
                <a:gd name="T2" fmla="*/ 0 w 86"/>
                <a:gd name="T3" fmla="*/ 17 h 39"/>
                <a:gd name="T4" fmla="*/ 5 w 86"/>
                <a:gd name="T5" fmla="*/ 0 h 39"/>
                <a:gd name="T6" fmla="*/ 86 w 86"/>
                <a:gd name="T7" fmla="*/ 22 h 39"/>
                <a:gd name="T8" fmla="*/ 81 w 86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9">
                  <a:moveTo>
                    <a:pt x="81" y="39"/>
                  </a:moveTo>
                  <a:lnTo>
                    <a:pt x="0" y="17"/>
                  </a:lnTo>
                  <a:lnTo>
                    <a:pt x="5" y="0"/>
                  </a:lnTo>
                  <a:lnTo>
                    <a:pt x="86" y="22"/>
                  </a:lnTo>
                  <a:lnTo>
                    <a:pt x="81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93" name="Freeform 1671"/>
            <p:cNvSpPr/>
            <p:nvPr/>
          </p:nvSpPr>
          <p:spPr bwMode="auto">
            <a:xfrm>
              <a:off x="8880561" y="3222998"/>
              <a:ext cx="86042" cy="39019"/>
            </a:xfrm>
            <a:custGeom>
              <a:avLst/>
              <a:gdLst>
                <a:gd name="T0" fmla="*/ 81 w 86"/>
                <a:gd name="T1" fmla="*/ 39 h 39"/>
                <a:gd name="T2" fmla="*/ 0 w 86"/>
                <a:gd name="T3" fmla="*/ 16 h 39"/>
                <a:gd name="T4" fmla="*/ 5 w 86"/>
                <a:gd name="T5" fmla="*/ 0 h 39"/>
                <a:gd name="T6" fmla="*/ 86 w 86"/>
                <a:gd name="T7" fmla="*/ 22 h 39"/>
                <a:gd name="T8" fmla="*/ 81 w 86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9">
                  <a:moveTo>
                    <a:pt x="81" y="39"/>
                  </a:moveTo>
                  <a:lnTo>
                    <a:pt x="0" y="16"/>
                  </a:lnTo>
                  <a:lnTo>
                    <a:pt x="5" y="0"/>
                  </a:lnTo>
                  <a:lnTo>
                    <a:pt x="86" y="22"/>
                  </a:lnTo>
                  <a:lnTo>
                    <a:pt x="81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94" name="Freeform 1672"/>
            <p:cNvSpPr/>
            <p:nvPr/>
          </p:nvSpPr>
          <p:spPr bwMode="auto">
            <a:xfrm>
              <a:off x="8831537" y="3201988"/>
              <a:ext cx="40019" cy="39019"/>
            </a:xfrm>
            <a:custGeom>
              <a:avLst/>
              <a:gdLst>
                <a:gd name="T0" fmla="*/ 31 w 40"/>
                <a:gd name="T1" fmla="*/ 39 h 39"/>
                <a:gd name="T2" fmla="*/ 0 w 40"/>
                <a:gd name="T3" fmla="*/ 32 h 39"/>
                <a:gd name="T4" fmla="*/ 9 w 40"/>
                <a:gd name="T5" fmla="*/ 0 h 39"/>
                <a:gd name="T6" fmla="*/ 40 w 40"/>
                <a:gd name="T7" fmla="*/ 9 h 39"/>
                <a:gd name="T8" fmla="*/ 31 w 40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1" y="39"/>
                  </a:moveTo>
                  <a:lnTo>
                    <a:pt x="0" y="32"/>
                  </a:lnTo>
                  <a:lnTo>
                    <a:pt x="9" y="0"/>
                  </a:lnTo>
                  <a:lnTo>
                    <a:pt x="40" y="9"/>
                  </a:lnTo>
                  <a:lnTo>
                    <a:pt x="31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95" name="Freeform 1673"/>
            <p:cNvSpPr/>
            <p:nvPr/>
          </p:nvSpPr>
          <p:spPr bwMode="auto">
            <a:xfrm>
              <a:off x="9179705" y="3199987"/>
              <a:ext cx="44021" cy="63031"/>
            </a:xfrm>
            <a:custGeom>
              <a:avLst/>
              <a:gdLst>
                <a:gd name="T0" fmla="*/ 28 w 44"/>
                <a:gd name="T1" fmla="*/ 63 h 63"/>
                <a:gd name="T2" fmla="*/ 0 w 44"/>
                <a:gd name="T3" fmla="*/ 56 h 63"/>
                <a:gd name="T4" fmla="*/ 15 w 44"/>
                <a:gd name="T5" fmla="*/ 0 h 63"/>
                <a:gd name="T6" fmla="*/ 44 w 44"/>
                <a:gd name="T7" fmla="*/ 8 h 63"/>
                <a:gd name="T8" fmla="*/ 28 w 44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63">
                  <a:moveTo>
                    <a:pt x="28" y="63"/>
                  </a:moveTo>
                  <a:lnTo>
                    <a:pt x="0" y="56"/>
                  </a:lnTo>
                  <a:lnTo>
                    <a:pt x="15" y="0"/>
                  </a:lnTo>
                  <a:lnTo>
                    <a:pt x="44" y="8"/>
                  </a:lnTo>
                  <a:lnTo>
                    <a:pt x="28" y="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96" name="Freeform 1674"/>
            <p:cNvSpPr/>
            <p:nvPr/>
          </p:nvSpPr>
          <p:spPr bwMode="auto">
            <a:xfrm>
              <a:off x="8710479" y="3174974"/>
              <a:ext cx="84041" cy="39019"/>
            </a:xfrm>
            <a:custGeom>
              <a:avLst/>
              <a:gdLst>
                <a:gd name="T0" fmla="*/ 80 w 84"/>
                <a:gd name="T1" fmla="*/ 39 h 39"/>
                <a:gd name="T2" fmla="*/ 0 w 84"/>
                <a:gd name="T3" fmla="*/ 16 h 39"/>
                <a:gd name="T4" fmla="*/ 4 w 84"/>
                <a:gd name="T5" fmla="*/ 0 h 39"/>
                <a:gd name="T6" fmla="*/ 84 w 84"/>
                <a:gd name="T7" fmla="*/ 22 h 39"/>
                <a:gd name="T8" fmla="*/ 80 w 84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9">
                  <a:moveTo>
                    <a:pt x="80" y="39"/>
                  </a:moveTo>
                  <a:lnTo>
                    <a:pt x="0" y="16"/>
                  </a:lnTo>
                  <a:lnTo>
                    <a:pt x="4" y="0"/>
                  </a:lnTo>
                  <a:lnTo>
                    <a:pt x="84" y="22"/>
                  </a:lnTo>
                  <a:lnTo>
                    <a:pt x="80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97" name="Freeform 1675"/>
            <p:cNvSpPr/>
            <p:nvPr/>
          </p:nvSpPr>
          <p:spPr bwMode="auto">
            <a:xfrm>
              <a:off x="8661455" y="3153965"/>
              <a:ext cx="40019" cy="41020"/>
            </a:xfrm>
            <a:custGeom>
              <a:avLst/>
              <a:gdLst>
                <a:gd name="T0" fmla="*/ 31 w 40"/>
                <a:gd name="T1" fmla="*/ 41 h 41"/>
                <a:gd name="T2" fmla="*/ 0 w 40"/>
                <a:gd name="T3" fmla="*/ 31 h 41"/>
                <a:gd name="T4" fmla="*/ 9 w 40"/>
                <a:gd name="T5" fmla="*/ 0 h 41"/>
                <a:gd name="T6" fmla="*/ 40 w 40"/>
                <a:gd name="T7" fmla="*/ 9 h 41"/>
                <a:gd name="T8" fmla="*/ 31 w 40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31" y="41"/>
                  </a:moveTo>
                  <a:lnTo>
                    <a:pt x="0" y="31"/>
                  </a:lnTo>
                  <a:lnTo>
                    <a:pt x="9" y="0"/>
                  </a:lnTo>
                  <a:lnTo>
                    <a:pt x="40" y="9"/>
                  </a:lnTo>
                  <a:lnTo>
                    <a:pt x="31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98" name="Freeform 1676"/>
            <p:cNvSpPr/>
            <p:nvPr/>
          </p:nvSpPr>
          <p:spPr bwMode="auto">
            <a:xfrm>
              <a:off x="9215723" y="3140958"/>
              <a:ext cx="63031" cy="133065"/>
            </a:xfrm>
            <a:custGeom>
              <a:avLst/>
              <a:gdLst>
                <a:gd name="T0" fmla="*/ 27 w 63"/>
                <a:gd name="T1" fmla="*/ 133 h 133"/>
                <a:gd name="T2" fmla="*/ 0 w 63"/>
                <a:gd name="T3" fmla="*/ 125 h 133"/>
                <a:gd name="T4" fmla="*/ 34 w 63"/>
                <a:gd name="T5" fmla="*/ 0 h 133"/>
                <a:gd name="T6" fmla="*/ 63 w 63"/>
                <a:gd name="T7" fmla="*/ 8 h 133"/>
                <a:gd name="T8" fmla="*/ 27 w 63"/>
                <a:gd name="T9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33">
                  <a:moveTo>
                    <a:pt x="27" y="133"/>
                  </a:moveTo>
                  <a:lnTo>
                    <a:pt x="0" y="125"/>
                  </a:lnTo>
                  <a:lnTo>
                    <a:pt x="34" y="0"/>
                  </a:lnTo>
                  <a:lnTo>
                    <a:pt x="63" y="8"/>
                  </a:lnTo>
                  <a:lnTo>
                    <a:pt x="27" y="1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99" name="Freeform 1678"/>
            <p:cNvSpPr/>
            <p:nvPr/>
          </p:nvSpPr>
          <p:spPr bwMode="auto">
            <a:xfrm>
              <a:off x="9144689" y="3125951"/>
              <a:ext cx="61030" cy="127062"/>
            </a:xfrm>
            <a:custGeom>
              <a:avLst/>
              <a:gdLst>
                <a:gd name="T0" fmla="*/ 27 w 61"/>
                <a:gd name="T1" fmla="*/ 127 h 127"/>
                <a:gd name="T2" fmla="*/ 0 w 61"/>
                <a:gd name="T3" fmla="*/ 119 h 127"/>
                <a:gd name="T4" fmla="*/ 32 w 61"/>
                <a:gd name="T5" fmla="*/ 0 h 127"/>
                <a:gd name="T6" fmla="*/ 61 w 61"/>
                <a:gd name="T7" fmla="*/ 7 h 127"/>
                <a:gd name="T8" fmla="*/ 27 w 61"/>
                <a:gd name="T9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27">
                  <a:moveTo>
                    <a:pt x="27" y="127"/>
                  </a:moveTo>
                  <a:lnTo>
                    <a:pt x="0" y="119"/>
                  </a:lnTo>
                  <a:lnTo>
                    <a:pt x="32" y="0"/>
                  </a:lnTo>
                  <a:lnTo>
                    <a:pt x="61" y="7"/>
                  </a:lnTo>
                  <a:lnTo>
                    <a:pt x="27" y="1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00" name="Freeform 1679"/>
            <p:cNvSpPr/>
            <p:nvPr/>
          </p:nvSpPr>
          <p:spPr bwMode="auto">
            <a:xfrm>
              <a:off x="9289758" y="3065922"/>
              <a:ext cx="90043" cy="229111"/>
            </a:xfrm>
            <a:custGeom>
              <a:avLst/>
              <a:gdLst>
                <a:gd name="T0" fmla="*/ 29 w 90"/>
                <a:gd name="T1" fmla="*/ 229 h 229"/>
                <a:gd name="T2" fmla="*/ 0 w 90"/>
                <a:gd name="T3" fmla="*/ 221 h 229"/>
                <a:gd name="T4" fmla="*/ 61 w 90"/>
                <a:gd name="T5" fmla="*/ 0 h 229"/>
                <a:gd name="T6" fmla="*/ 90 w 90"/>
                <a:gd name="T7" fmla="*/ 8 h 229"/>
                <a:gd name="T8" fmla="*/ 29 w 90"/>
                <a:gd name="T9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229">
                  <a:moveTo>
                    <a:pt x="29" y="229"/>
                  </a:moveTo>
                  <a:lnTo>
                    <a:pt x="0" y="221"/>
                  </a:lnTo>
                  <a:lnTo>
                    <a:pt x="61" y="0"/>
                  </a:lnTo>
                  <a:lnTo>
                    <a:pt x="90" y="8"/>
                  </a:lnTo>
                  <a:lnTo>
                    <a:pt x="29" y="2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01" name="Freeform 1680"/>
            <p:cNvSpPr/>
            <p:nvPr/>
          </p:nvSpPr>
          <p:spPr bwMode="auto">
            <a:xfrm>
              <a:off x="8888565" y="3034907"/>
              <a:ext cx="66032" cy="147071"/>
            </a:xfrm>
            <a:custGeom>
              <a:avLst/>
              <a:gdLst>
                <a:gd name="T0" fmla="*/ 27 w 66"/>
                <a:gd name="T1" fmla="*/ 147 h 147"/>
                <a:gd name="T2" fmla="*/ 0 w 66"/>
                <a:gd name="T3" fmla="*/ 139 h 147"/>
                <a:gd name="T4" fmla="*/ 39 w 66"/>
                <a:gd name="T5" fmla="*/ 0 h 147"/>
                <a:gd name="T6" fmla="*/ 66 w 66"/>
                <a:gd name="T7" fmla="*/ 7 h 147"/>
                <a:gd name="T8" fmla="*/ 27 w 66"/>
                <a:gd name="T9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47">
                  <a:moveTo>
                    <a:pt x="27" y="147"/>
                  </a:moveTo>
                  <a:lnTo>
                    <a:pt x="0" y="139"/>
                  </a:lnTo>
                  <a:lnTo>
                    <a:pt x="39" y="0"/>
                  </a:lnTo>
                  <a:lnTo>
                    <a:pt x="66" y="7"/>
                  </a:lnTo>
                  <a:lnTo>
                    <a:pt x="27" y="14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02" name="Freeform 1681"/>
            <p:cNvSpPr/>
            <p:nvPr/>
          </p:nvSpPr>
          <p:spPr bwMode="auto">
            <a:xfrm>
              <a:off x="9361793" y="3025903"/>
              <a:ext cx="106051" cy="288139"/>
            </a:xfrm>
            <a:custGeom>
              <a:avLst/>
              <a:gdLst>
                <a:gd name="T0" fmla="*/ 28 w 106"/>
                <a:gd name="T1" fmla="*/ 288 h 288"/>
                <a:gd name="T2" fmla="*/ 0 w 106"/>
                <a:gd name="T3" fmla="*/ 280 h 288"/>
                <a:gd name="T4" fmla="*/ 79 w 106"/>
                <a:gd name="T5" fmla="*/ 0 h 288"/>
                <a:gd name="T6" fmla="*/ 106 w 106"/>
                <a:gd name="T7" fmla="*/ 7 h 288"/>
                <a:gd name="T8" fmla="*/ 28 w 106"/>
                <a:gd name="T9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288">
                  <a:moveTo>
                    <a:pt x="28" y="288"/>
                  </a:moveTo>
                  <a:lnTo>
                    <a:pt x="0" y="280"/>
                  </a:lnTo>
                  <a:lnTo>
                    <a:pt x="79" y="0"/>
                  </a:lnTo>
                  <a:lnTo>
                    <a:pt x="106" y="7"/>
                  </a:lnTo>
                  <a:lnTo>
                    <a:pt x="28" y="28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03" name="Freeform 1682"/>
            <p:cNvSpPr/>
            <p:nvPr/>
          </p:nvSpPr>
          <p:spPr bwMode="auto">
            <a:xfrm>
              <a:off x="8851547" y="2984883"/>
              <a:ext cx="78038" cy="186090"/>
            </a:xfrm>
            <a:custGeom>
              <a:avLst/>
              <a:gdLst>
                <a:gd name="T0" fmla="*/ 29 w 78"/>
                <a:gd name="T1" fmla="*/ 186 h 186"/>
                <a:gd name="T2" fmla="*/ 0 w 78"/>
                <a:gd name="T3" fmla="*/ 178 h 186"/>
                <a:gd name="T4" fmla="*/ 50 w 78"/>
                <a:gd name="T5" fmla="*/ 0 h 186"/>
                <a:gd name="T6" fmla="*/ 78 w 78"/>
                <a:gd name="T7" fmla="*/ 9 h 186"/>
                <a:gd name="T8" fmla="*/ 29 w 78"/>
                <a:gd name="T9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86">
                  <a:moveTo>
                    <a:pt x="29" y="186"/>
                  </a:moveTo>
                  <a:lnTo>
                    <a:pt x="0" y="178"/>
                  </a:lnTo>
                  <a:lnTo>
                    <a:pt x="50" y="0"/>
                  </a:lnTo>
                  <a:lnTo>
                    <a:pt x="78" y="9"/>
                  </a:lnTo>
                  <a:lnTo>
                    <a:pt x="29" y="1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04" name="Freeform 1683"/>
            <p:cNvSpPr/>
            <p:nvPr/>
          </p:nvSpPr>
          <p:spPr bwMode="auto">
            <a:xfrm>
              <a:off x="8777511" y="2949866"/>
              <a:ext cx="82040" cy="200097"/>
            </a:xfrm>
            <a:custGeom>
              <a:avLst/>
              <a:gdLst>
                <a:gd name="T0" fmla="*/ 29 w 82"/>
                <a:gd name="T1" fmla="*/ 200 h 200"/>
                <a:gd name="T2" fmla="*/ 0 w 82"/>
                <a:gd name="T3" fmla="*/ 193 h 200"/>
                <a:gd name="T4" fmla="*/ 55 w 82"/>
                <a:gd name="T5" fmla="*/ 0 h 200"/>
                <a:gd name="T6" fmla="*/ 82 w 82"/>
                <a:gd name="T7" fmla="*/ 8 h 200"/>
                <a:gd name="T8" fmla="*/ 29 w 82"/>
                <a:gd name="T9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200">
                  <a:moveTo>
                    <a:pt x="29" y="200"/>
                  </a:moveTo>
                  <a:lnTo>
                    <a:pt x="0" y="193"/>
                  </a:lnTo>
                  <a:lnTo>
                    <a:pt x="55" y="0"/>
                  </a:lnTo>
                  <a:lnTo>
                    <a:pt x="82" y="8"/>
                  </a:lnTo>
                  <a:lnTo>
                    <a:pt x="29" y="20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05" name="Freeform 1684"/>
            <p:cNvSpPr/>
            <p:nvPr/>
          </p:nvSpPr>
          <p:spPr bwMode="auto">
            <a:xfrm>
              <a:off x="9033635" y="2944863"/>
              <a:ext cx="104050" cy="278134"/>
            </a:xfrm>
            <a:custGeom>
              <a:avLst/>
              <a:gdLst>
                <a:gd name="T0" fmla="*/ 29 w 104"/>
                <a:gd name="T1" fmla="*/ 278 h 278"/>
                <a:gd name="T2" fmla="*/ 0 w 104"/>
                <a:gd name="T3" fmla="*/ 269 h 278"/>
                <a:gd name="T4" fmla="*/ 76 w 104"/>
                <a:gd name="T5" fmla="*/ 0 h 278"/>
                <a:gd name="T6" fmla="*/ 104 w 104"/>
                <a:gd name="T7" fmla="*/ 8 h 278"/>
                <a:gd name="T8" fmla="*/ 29 w 104"/>
                <a:gd name="T9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278">
                  <a:moveTo>
                    <a:pt x="29" y="278"/>
                  </a:moveTo>
                  <a:lnTo>
                    <a:pt x="0" y="269"/>
                  </a:lnTo>
                  <a:lnTo>
                    <a:pt x="76" y="0"/>
                  </a:lnTo>
                  <a:lnTo>
                    <a:pt x="104" y="8"/>
                  </a:lnTo>
                  <a:lnTo>
                    <a:pt x="29" y="2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06" name="Freeform 1685"/>
            <p:cNvSpPr/>
            <p:nvPr/>
          </p:nvSpPr>
          <p:spPr bwMode="auto">
            <a:xfrm>
              <a:off x="8923582" y="2919852"/>
              <a:ext cx="103050" cy="272131"/>
            </a:xfrm>
            <a:custGeom>
              <a:avLst/>
              <a:gdLst>
                <a:gd name="T0" fmla="*/ 28 w 103"/>
                <a:gd name="T1" fmla="*/ 272 h 272"/>
                <a:gd name="T2" fmla="*/ 0 w 103"/>
                <a:gd name="T3" fmla="*/ 264 h 272"/>
                <a:gd name="T4" fmla="*/ 74 w 103"/>
                <a:gd name="T5" fmla="*/ 0 h 272"/>
                <a:gd name="T6" fmla="*/ 103 w 103"/>
                <a:gd name="T7" fmla="*/ 8 h 272"/>
                <a:gd name="T8" fmla="*/ 28 w 103"/>
                <a:gd name="T9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272">
                  <a:moveTo>
                    <a:pt x="28" y="272"/>
                  </a:moveTo>
                  <a:lnTo>
                    <a:pt x="0" y="264"/>
                  </a:lnTo>
                  <a:lnTo>
                    <a:pt x="74" y="0"/>
                  </a:lnTo>
                  <a:lnTo>
                    <a:pt x="103" y="8"/>
                  </a:lnTo>
                  <a:lnTo>
                    <a:pt x="28" y="27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07" name="Freeform 1686"/>
            <p:cNvSpPr/>
            <p:nvPr/>
          </p:nvSpPr>
          <p:spPr bwMode="auto">
            <a:xfrm>
              <a:off x="9068652" y="2882833"/>
              <a:ext cx="125061" cy="349169"/>
            </a:xfrm>
            <a:custGeom>
              <a:avLst/>
              <a:gdLst>
                <a:gd name="T0" fmla="*/ 29 w 125"/>
                <a:gd name="T1" fmla="*/ 349 h 349"/>
                <a:gd name="T2" fmla="*/ 0 w 125"/>
                <a:gd name="T3" fmla="*/ 341 h 349"/>
                <a:gd name="T4" fmla="*/ 97 w 125"/>
                <a:gd name="T5" fmla="*/ 0 h 349"/>
                <a:gd name="T6" fmla="*/ 125 w 125"/>
                <a:gd name="T7" fmla="*/ 7 h 349"/>
                <a:gd name="T8" fmla="*/ 29 w 125"/>
                <a:gd name="T9" fmla="*/ 34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349">
                  <a:moveTo>
                    <a:pt x="29" y="349"/>
                  </a:moveTo>
                  <a:lnTo>
                    <a:pt x="0" y="341"/>
                  </a:lnTo>
                  <a:lnTo>
                    <a:pt x="97" y="0"/>
                  </a:lnTo>
                  <a:lnTo>
                    <a:pt x="125" y="7"/>
                  </a:lnTo>
                  <a:lnTo>
                    <a:pt x="29" y="3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08" name="Freeform 1687"/>
            <p:cNvSpPr/>
            <p:nvPr/>
          </p:nvSpPr>
          <p:spPr bwMode="auto">
            <a:xfrm>
              <a:off x="8612432" y="2850818"/>
              <a:ext cx="1033499" cy="969468"/>
            </a:xfrm>
            <a:custGeom>
              <a:avLst/>
              <a:gdLst>
                <a:gd name="T0" fmla="*/ 519 w 1033"/>
                <a:gd name="T1" fmla="*/ 0 h 969"/>
                <a:gd name="T2" fmla="*/ 414 w 1033"/>
                <a:gd name="T3" fmla="*/ 362 h 969"/>
                <a:gd name="T4" fmla="*/ 484 w 1033"/>
                <a:gd name="T5" fmla="*/ 2 h 969"/>
                <a:gd name="T6" fmla="*/ 463 w 1033"/>
                <a:gd name="T7" fmla="*/ 3 h 969"/>
                <a:gd name="T8" fmla="*/ 403 w 1033"/>
                <a:gd name="T9" fmla="*/ 12 h 969"/>
                <a:gd name="T10" fmla="*/ 328 w 1033"/>
                <a:gd name="T11" fmla="*/ 36 h 969"/>
                <a:gd name="T12" fmla="*/ 256 w 1033"/>
                <a:gd name="T13" fmla="*/ 69 h 969"/>
                <a:gd name="T14" fmla="*/ 193 w 1033"/>
                <a:gd name="T15" fmla="*/ 112 h 969"/>
                <a:gd name="T16" fmla="*/ 158 w 1033"/>
                <a:gd name="T17" fmla="*/ 290 h 969"/>
                <a:gd name="T18" fmla="*/ 172 w 1033"/>
                <a:gd name="T19" fmla="*/ 129 h 969"/>
                <a:gd name="T20" fmla="*/ 162 w 1033"/>
                <a:gd name="T21" fmla="*/ 139 h 969"/>
                <a:gd name="T22" fmla="*/ 94 w 1033"/>
                <a:gd name="T23" fmla="*/ 272 h 969"/>
                <a:gd name="T24" fmla="*/ 119 w 1033"/>
                <a:gd name="T25" fmla="*/ 184 h 969"/>
                <a:gd name="T26" fmla="*/ 87 w 1033"/>
                <a:gd name="T27" fmla="*/ 224 h 969"/>
                <a:gd name="T28" fmla="*/ 62 w 1033"/>
                <a:gd name="T29" fmla="*/ 267 h 969"/>
                <a:gd name="T30" fmla="*/ 832 w 1033"/>
                <a:gd name="T31" fmla="*/ 485 h 969"/>
                <a:gd name="T32" fmla="*/ 60 w 1033"/>
                <a:gd name="T33" fmla="*/ 269 h 969"/>
                <a:gd name="T34" fmla="*/ 39 w 1033"/>
                <a:gd name="T35" fmla="*/ 311 h 969"/>
                <a:gd name="T36" fmla="*/ 24 w 1033"/>
                <a:gd name="T37" fmla="*/ 355 h 969"/>
                <a:gd name="T38" fmla="*/ 803 w 1033"/>
                <a:gd name="T39" fmla="*/ 580 h 969"/>
                <a:gd name="T40" fmla="*/ 21 w 1033"/>
                <a:gd name="T41" fmla="*/ 360 h 969"/>
                <a:gd name="T42" fmla="*/ 6 w 1033"/>
                <a:gd name="T43" fmla="*/ 433 h 969"/>
                <a:gd name="T44" fmla="*/ 776 w 1033"/>
                <a:gd name="T45" fmla="*/ 666 h 969"/>
                <a:gd name="T46" fmla="*/ 3 w 1033"/>
                <a:gd name="T47" fmla="*/ 450 h 969"/>
                <a:gd name="T48" fmla="*/ 795 w 1033"/>
                <a:gd name="T49" fmla="*/ 687 h 969"/>
                <a:gd name="T50" fmla="*/ 2 w 1033"/>
                <a:gd name="T51" fmla="*/ 481 h 969"/>
                <a:gd name="T52" fmla="*/ 0 w 1033"/>
                <a:gd name="T53" fmla="*/ 496 h 969"/>
                <a:gd name="T54" fmla="*/ 763 w 1033"/>
                <a:gd name="T55" fmla="*/ 727 h 969"/>
                <a:gd name="T56" fmla="*/ 0 w 1033"/>
                <a:gd name="T57" fmla="*/ 512 h 969"/>
                <a:gd name="T58" fmla="*/ 397 w 1033"/>
                <a:gd name="T59" fmla="*/ 639 h 969"/>
                <a:gd name="T60" fmla="*/ 3 w 1033"/>
                <a:gd name="T61" fmla="*/ 545 h 969"/>
                <a:gd name="T62" fmla="*/ 6 w 1033"/>
                <a:gd name="T63" fmla="*/ 570 h 969"/>
                <a:gd name="T64" fmla="*/ 13 w 1033"/>
                <a:gd name="T65" fmla="*/ 616 h 969"/>
                <a:gd name="T66" fmla="*/ 249 w 1033"/>
                <a:gd name="T67" fmla="*/ 704 h 969"/>
                <a:gd name="T68" fmla="*/ 30 w 1033"/>
                <a:gd name="T69" fmla="*/ 670 h 969"/>
                <a:gd name="T70" fmla="*/ 38 w 1033"/>
                <a:gd name="T71" fmla="*/ 691 h 969"/>
                <a:gd name="T72" fmla="*/ 711 w 1033"/>
                <a:gd name="T73" fmla="*/ 897 h 969"/>
                <a:gd name="T74" fmla="*/ 56 w 1033"/>
                <a:gd name="T75" fmla="*/ 732 h 969"/>
                <a:gd name="T76" fmla="*/ 67 w 1033"/>
                <a:gd name="T77" fmla="*/ 749 h 969"/>
                <a:gd name="T78" fmla="*/ 721 w 1033"/>
                <a:gd name="T79" fmla="*/ 950 h 969"/>
                <a:gd name="T80" fmla="*/ 80 w 1033"/>
                <a:gd name="T81" fmla="*/ 770 h 969"/>
                <a:gd name="T82" fmla="*/ 717 w 1033"/>
                <a:gd name="T83" fmla="*/ 963 h 969"/>
                <a:gd name="T84" fmla="*/ 716 w 1033"/>
                <a:gd name="T85" fmla="*/ 969 h 969"/>
                <a:gd name="T86" fmla="*/ 777 w 1033"/>
                <a:gd name="T87" fmla="*/ 940 h 969"/>
                <a:gd name="T88" fmla="*/ 832 w 1033"/>
                <a:gd name="T89" fmla="*/ 905 h 969"/>
                <a:gd name="T90" fmla="*/ 882 w 1033"/>
                <a:gd name="T91" fmla="*/ 862 h 969"/>
                <a:gd name="T92" fmla="*/ 927 w 1033"/>
                <a:gd name="T93" fmla="*/ 814 h 969"/>
                <a:gd name="T94" fmla="*/ 1033 w 1033"/>
                <a:gd name="T95" fmla="*/ 436 h 969"/>
                <a:gd name="T96" fmla="*/ 1023 w 1033"/>
                <a:gd name="T97" fmla="*/ 386 h 969"/>
                <a:gd name="T98" fmla="*/ 1010 w 1033"/>
                <a:gd name="T99" fmla="*/ 338 h 969"/>
                <a:gd name="T100" fmla="*/ 990 w 1033"/>
                <a:gd name="T101" fmla="*/ 294 h 969"/>
                <a:gd name="T102" fmla="*/ 967 w 1033"/>
                <a:gd name="T103" fmla="*/ 251 h 969"/>
                <a:gd name="T104" fmla="*/ 941 w 1033"/>
                <a:gd name="T105" fmla="*/ 210 h 969"/>
                <a:gd name="T106" fmla="*/ 910 w 1033"/>
                <a:gd name="T107" fmla="*/ 172 h 969"/>
                <a:gd name="T108" fmla="*/ 876 w 1033"/>
                <a:gd name="T109" fmla="*/ 138 h 969"/>
                <a:gd name="T110" fmla="*/ 838 w 1033"/>
                <a:gd name="T111" fmla="*/ 107 h 969"/>
                <a:gd name="T112" fmla="*/ 712 w 1033"/>
                <a:gd name="T113" fmla="*/ 445 h 969"/>
                <a:gd name="T114" fmla="*/ 812 w 1033"/>
                <a:gd name="T115" fmla="*/ 89 h 969"/>
                <a:gd name="T116" fmla="*/ 747 w 1033"/>
                <a:gd name="T117" fmla="*/ 51 h 969"/>
                <a:gd name="T118" fmla="*/ 676 w 1033"/>
                <a:gd name="T119" fmla="*/ 24 h 969"/>
                <a:gd name="T120" fmla="*/ 599 w 1033"/>
                <a:gd name="T121" fmla="*/ 6 h 969"/>
                <a:gd name="T122" fmla="*/ 519 w 1033"/>
                <a:gd name="T123" fmla="*/ 0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33" h="969">
                  <a:moveTo>
                    <a:pt x="519" y="0"/>
                  </a:moveTo>
                  <a:lnTo>
                    <a:pt x="519" y="0"/>
                  </a:lnTo>
                  <a:lnTo>
                    <a:pt x="515" y="0"/>
                  </a:lnTo>
                  <a:lnTo>
                    <a:pt x="414" y="362"/>
                  </a:lnTo>
                  <a:lnTo>
                    <a:pt x="385" y="354"/>
                  </a:lnTo>
                  <a:lnTo>
                    <a:pt x="484" y="2"/>
                  </a:lnTo>
                  <a:lnTo>
                    <a:pt x="484" y="2"/>
                  </a:lnTo>
                  <a:lnTo>
                    <a:pt x="463" y="3"/>
                  </a:lnTo>
                  <a:lnTo>
                    <a:pt x="443" y="6"/>
                  </a:lnTo>
                  <a:lnTo>
                    <a:pt x="403" y="12"/>
                  </a:lnTo>
                  <a:lnTo>
                    <a:pt x="364" y="23"/>
                  </a:lnTo>
                  <a:lnTo>
                    <a:pt x="328" y="36"/>
                  </a:lnTo>
                  <a:lnTo>
                    <a:pt x="291" y="51"/>
                  </a:lnTo>
                  <a:lnTo>
                    <a:pt x="256" y="69"/>
                  </a:lnTo>
                  <a:lnTo>
                    <a:pt x="224" y="90"/>
                  </a:lnTo>
                  <a:lnTo>
                    <a:pt x="193" y="112"/>
                  </a:lnTo>
                  <a:lnTo>
                    <a:pt x="207" y="116"/>
                  </a:lnTo>
                  <a:lnTo>
                    <a:pt x="158" y="290"/>
                  </a:lnTo>
                  <a:lnTo>
                    <a:pt x="129" y="282"/>
                  </a:lnTo>
                  <a:lnTo>
                    <a:pt x="172" y="129"/>
                  </a:lnTo>
                  <a:lnTo>
                    <a:pt x="172" y="129"/>
                  </a:lnTo>
                  <a:lnTo>
                    <a:pt x="162" y="139"/>
                  </a:lnTo>
                  <a:lnTo>
                    <a:pt x="123" y="280"/>
                  </a:lnTo>
                  <a:lnTo>
                    <a:pt x="94" y="272"/>
                  </a:lnTo>
                  <a:lnTo>
                    <a:pt x="119" y="184"/>
                  </a:lnTo>
                  <a:lnTo>
                    <a:pt x="119" y="184"/>
                  </a:lnTo>
                  <a:lnTo>
                    <a:pt x="103" y="203"/>
                  </a:lnTo>
                  <a:lnTo>
                    <a:pt x="87" y="224"/>
                  </a:lnTo>
                  <a:lnTo>
                    <a:pt x="75" y="245"/>
                  </a:lnTo>
                  <a:lnTo>
                    <a:pt x="62" y="267"/>
                  </a:lnTo>
                  <a:lnTo>
                    <a:pt x="833" y="483"/>
                  </a:lnTo>
                  <a:lnTo>
                    <a:pt x="832" y="485"/>
                  </a:lnTo>
                  <a:lnTo>
                    <a:pt x="60" y="269"/>
                  </a:lnTo>
                  <a:lnTo>
                    <a:pt x="60" y="269"/>
                  </a:lnTo>
                  <a:lnTo>
                    <a:pt x="50" y="290"/>
                  </a:lnTo>
                  <a:lnTo>
                    <a:pt x="39" y="311"/>
                  </a:lnTo>
                  <a:lnTo>
                    <a:pt x="32" y="333"/>
                  </a:lnTo>
                  <a:lnTo>
                    <a:pt x="24" y="355"/>
                  </a:lnTo>
                  <a:lnTo>
                    <a:pt x="805" y="574"/>
                  </a:lnTo>
                  <a:lnTo>
                    <a:pt x="803" y="58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12" y="397"/>
                  </a:lnTo>
                  <a:lnTo>
                    <a:pt x="6" y="433"/>
                  </a:lnTo>
                  <a:lnTo>
                    <a:pt x="781" y="650"/>
                  </a:lnTo>
                  <a:lnTo>
                    <a:pt x="776" y="666"/>
                  </a:lnTo>
                  <a:lnTo>
                    <a:pt x="3" y="450"/>
                  </a:lnTo>
                  <a:lnTo>
                    <a:pt x="3" y="450"/>
                  </a:lnTo>
                  <a:lnTo>
                    <a:pt x="2" y="463"/>
                  </a:lnTo>
                  <a:lnTo>
                    <a:pt x="795" y="687"/>
                  </a:lnTo>
                  <a:lnTo>
                    <a:pt x="792" y="702"/>
                  </a:lnTo>
                  <a:lnTo>
                    <a:pt x="2" y="481"/>
                  </a:lnTo>
                  <a:lnTo>
                    <a:pt x="2" y="481"/>
                  </a:lnTo>
                  <a:lnTo>
                    <a:pt x="0" y="496"/>
                  </a:lnTo>
                  <a:lnTo>
                    <a:pt x="768" y="710"/>
                  </a:lnTo>
                  <a:lnTo>
                    <a:pt x="763" y="727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2" y="528"/>
                  </a:lnTo>
                  <a:lnTo>
                    <a:pt x="397" y="639"/>
                  </a:lnTo>
                  <a:lnTo>
                    <a:pt x="393" y="654"/>
                  </a:lnTo>
                  <a:lnTo>
                    <a:pt x="3" y="545"/>
                  </a:lnTo>
                  <a:lnTo>
                    <a:pt x="3" y="545"/>
                  </a:lnTo>
                  <a:lnTo>
                    <a:pt x="6" y="570"/>
                  </a:lnTo>
                  <a:lnTo>
                    <a:pt x="8" y="593"/>
                  </a:lnTo>
                  <a:lnTo>
                    <a:pt x="13" y="616"/>
                  </a:lnTo>
                  <a:lnTo>
                    <a:pt x="20" y="639"/>
                  </a:lnTo>
                  <a:lnTo>
                    <a:pt x="249" y="704"/>
                  </a:lnTo>
                  <a:lnTo>
                    <a:pt x="242" y="730"/>
                  </a:lnTo>
                  <a:lnTo>
                    <a:pt x="30" y="670"/>
                  </a:lnTo>
                  <a:lnTo>
                    <a:pt x="30" y="670"/>
                  </a:lnTo>
                  <a:lnTo>
                    <a:pt x="38" y="691"/>
                  </a:lnTo>
                  <a:lnTo>
                    <a:pt x="47" y="711"/>
                  </a:lnTo>
                  <a:lnTo>
                    <a:pt x="711" y="897"/>
                  </a:lnTo>
                  <a:lnTo>
                    <a:pt x="707" y="914"/>
                  </a:lnTo>
                  <a:lnTo>
                    <a:pt x="56" y="732"/>
                  </a:lnTo>
                  <a:lnTo>
                    <a:pt x="56" y="732"/>
                  </a:lnTo>
                  <a:lnTo>
                    <a:pt x="67" y="749"/>
                  </a:lnTo>
                  <a:lnTo>
                    <a:pt x="727" y="934"/>
                  </a:lnTo>
                  <a:lnTo>
                    <a:pt x="721" y="950"/>
                  </a:lnTo>
                  <a:lnTo>
                    <a:pt x="80" y="770"/>
                  </a:lnTo>
                  <a:lnTo>
                    <a:pt x="80" y="770"/>
                  </a:lnTo>
                  <a:lnTo>
                    <a:pt x="91" y="788"/>
                  </a:lnTo>
                  <a:lnTo>
                    <a:pt x="717" y="963"/>
                  </a:lnTo>
                  <a:lnTo>
                    <a:pt x="716" y="969"/>
                  </a:lnTo>
                  <a:lnTo>
                    <a:pt x="716" y="969"/>
                  </a:lnTo>
                  <a:lnTo>
                    <a:pt x="747" y="956"/>
                  </a:lnTo>
                  <a:lnTo>
                    <a:pt x="777" y="940"/>
                  </a:lnTo>
                  <a:lnTo>
                    <a:pt x="805" y="923"/>
                  </a:lnTo>
                  <a:lnTo>
                    <a:pt x="832" y="905"/>
                  </a:lnTo>
                  <a:lnTo>
                    <a:pt x="858" y="884"/>
                  </a:lnTo>
                  <a:lnTo>
                    <a:pt x="882" y="862"/>
                  </a:lnTo>
                  <a:lnTo>
                    <a:pt x="906" y="839"/>
                  </a:lnTo>
                  <a:lnTo>
                    <a:pt x="927" y="814"/>
                  </a:lnTo>
                  <a:lnTo>
                    <a:pt x="1033" y="436"/>
                  </a:lnTo>
                  <a:lnTo>
                    <a:pt x="1033" y="436"/>
                  </a:lnTo>
                  <a:lnTo>
                    <a:pt x="1029" y="411"/>
                  </a:lnTo>
                  <a:lnTo>
                    <a:pt x="1023" y="386"/>
                  </a:lnTo>
                  <a:lnTo>
                    <a:pt x="1016" y="362"/>
                  </a:lnTo>
                  <a:lnTo>
                    <a:pt x="1010" y="338"/>
                  </a:lnTo>
                  <a:lnTo>
                    <a:pt x="1001" y="316"/>
                  </a:lnTo>
                  <a:lnTo>
                    <a:pt x="990" y="294"/>
                  </a:lnTo>
                  <a:lnTo>
                    <a:pt x="980" y="272"/>
                  </a:lnTo>
                  <a:lnTo>
                    <a:pt x="967" y="251"/>
                  </a:lnTo>
                  <a:lnTo>
                    <a:pt x="954" y="230"/>
                  </a:lnTo>
                  <a:lnTo>
                    <a:pt x="941" y="210"/>
                  </a:lnTo>
                  <a:lnTo>
                    <a:pt x="925" y="191"/>
                  </a:lnTo>
                  <a:lnTo>
                    <a:pt x="910" y="172"/>
                  </a:lnTo>
                  <a:lnTo>
                    <a:pt x="893" y="155"/>
                  </a:lnTo>
                  <a:lnTo>
                    <a:pt x="876" y="138"/>
                  </a:lnTo>
                  <a:lnTo>
                    <a:pt x="858" y="121"/>
                  </a:lnTo>
                  <a:lnTo>
                    <a:pt x="838" y="107"/>
                  </a:lnTo>
                  <a:lnTo>
                    <a:pt x="741" y="453"/>
                  </a:lnTo>
                  <a:lnTo>
                    <a:pt x="712" y="445"/>
                  </a:lnTo>
                  <a:lnTo>
                    <a:pt x="812" y="89"/>
                  </a:lnTo>
                  <a:lnTo>
                    <a:pt x="812" y="89"/>
                  </a:lnTo>
                  <a:lnTo>
                    <a:pt x="781" y="69"/>
                  </a:lnTo>
                  <a:lnTo>
                    <a:pt x="747" y="51"/>
                  </a:lnTo>
                  <a:lnTo>
                    <a:pt x="712" y="36"/>
                  </a:lnTo>
                  <a:lnTo>
                    <a:pt x="676" y="24"/>
                  </a:lnTo>
                  <a:lnTo>
                    <a:pt x="638" y="13"/>
                  </a:lnTo>
                  <a:lnTo>
                    <a:pt x="599" y="6"/>
                  </a:lnTo>
                  <a:lnTo>
                    <a:pt x="559" y="2"/>
                  </a:lnTo>
                  <a:lnTo>
                    <a:pt x="5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09" name="Freeform 1688"/>
            <p:cNvSpPr/>
            <p:nvPr/>
          </p:nvSpPr>
          <p:spPr bwMode="auto">
            <a:xfrm>
              <a:off x="8615433" y="3284027"/>
              <a:ext cx="778376" cy="233113"/>
            </a:xfrm>
            <a:custGeom>
              <a:avLst/>
              <a:gdLst>
                <a:gd name="T0" fmla="*/ 3 w 778"/>
                <a:gd name="T1" fmla="*/ 0 h 233"/>
                <a:gd name="T2" fmla="*/ 3 w 778"/>
                <a:gd name="T3" fmla="*/ 0 h 233"/>
                <a:gd name="T4" fmla="*/ 0 w 778"/>
                <a:gd name="T5" fmla="*/ 17 h 233"/>
                <a:gd name="T6" fmla="*/ 773 w 778"/>
                <a:gd name="T7" fmla="*/ 233 h 233"/>
                <a:gd name="T8" fmla="*/ 778 w 778"/>
                <a:gd name="T9" fmla="*/ 217 h 233"/>
                <a:gd name="T10" fmla="*/ 3 w 778"/>
                <a:gd name="T11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8" h="233">
                  <a:moveTo>
                    <a:pt x="3" y="0"/>
                  </a:moveTo>
                  <a:lnTo>
                    <a:pt x="3" y="0"/>
                  </a:lnTo>
                  <a:lnTo>
                    <a:pt x="0" y="17"/>
                  </a:lnTo>
                  <a:lnTo>
                    <a:pt x="773" y="233"/>
                  </a:lnTo>
                  <a:lnTo>
                    <a:pt x="778" y="21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10" name="Freeform 1689"/>
            <p:cNvSpPr/>
            <p:nvPr/>
          </p:nvSpPr>
          <p:spPr bwMode="auto">
            <a:xfrm>
              <a:off x="8615433" y="3284027"/>
              <a:ext cx="778376" cy="233113"/>
            </a:xfrm>
            <a:custGeom>
              <a:avLst/>
              <a:gdLst>
                <a:gd name="T0" fmla="*/ 3 w 778"/>
                <a:gd name="T1" fmla="*/ 0 h 233"/>
                <a:gd name="T2" fmla="*/ 3 w 778"/>
                <a:gd name="T3" fmla="*/ 0 h 233"/>
                <a:gd name="T4" fmla="*/ 0 w 778"/>
                <a:gd name="T5" fmla="*/ 17 h 233"/>
                <a:gd name="T6" fmla="*/ 773 w 778"/>
                <a:gd name="T7" fmla="*/ 233 h 233"/>
                <a:gd name="T8" fmla="*/ 778 w 778"/>
                <a:gd name="T9" fmla="*/ 217 h 233"/>
                <a:gd name="T10" fmla="*/ 3 w 778"/>
                <a:gd name="T11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8" h="233">
                  <a:moveTo>
                    <a:pt x="3" y="0"/>
                  </a:moveTo>
                  <a:lnTo>
                    <a:pt x="3" y="0"/>
                  </a:lnTo>
                  <a:lnTo>
                    <a:pt x="0" y="17"/>
                  </a:lnTo>
                  <a:lnTo>
                    <a:pt x="773" y="233"/>
                  </a:lnTo>
                  <a:lnTo>
                    <a:pt x="778" y="217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11" name="Freeform 1690"/>
            <p:cNvSpPr/>
            <p:nvPr/>
          </p:nvSpPr>
          <p:spPr bwMode="auto">
            <a:xfrm>
              <a:off x="8614433" y="3314042"/>
              <a:ext cx="793383" cy="239116"/>
            </a:xfrm>
            <a:custGeom>
              <a:avLst/>
              <a:gdLst>
                <a:gd name="T0" fmla="*/ 0 w 793"/>
                <a:gd name="T1" fmla="*/ 0 h 239"/>
                <a:gd name="T2" fmla="*/ 0 w 793"/>
                <a:gd name="T3" fmla="*/ 0 h 239"/>
                <a:gd name="T4" fmla="*/ 0 w 793"/>
                <a:gd name="T5" fmla="*/ 18 h 239"/>
                <a:gd name="T6" fmla="*/ 790 w 793"/>
                <a:gd name="T7" fmla="*/ 239 h 239"/>
                <a:gd name="T8" fmla="*/ 793 w 793"/>
                <a:gd name="T9" fmla="*/ 224 h 239"/>
                <a:gd name="T10" fmla="*/ 0 w 793"/>
                <a:gd name="T11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3" h="239">
                  <a:moveTo>
                    <a:pt x="0" y="0"/>
                  </a:moveTo>
                  <a:lnTo>
                    <a:pt x="0" y="0"/>
                  </a:lnTo>
                  <a:lnTo>
                    <a:pt x="0" y="18"/>
                  </a:lnTo>
                  <a:lnTo>
                    <a:pt x="790" y="239"/>
                  </a:lnTo>
                  <a:lnTo>
                    <a:pt x="793" y="2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12" name="Freeform 1691"/>
            <p:cNvSpPr/>
            <p:nvPr/>
          </p:nvSpPr>
          <p:spPr bwMode="auto">
            <a:xfrm>
              <a:off x="8614433" y="3314042"/>
              <a:ext cx="793383" cy="239116"/>
            </a:xfrm>
            <a:custGeom>
              <a:avLst/>
              <a:gdLst>
                <a:gd name="T0" fmla="*/ 0 w 793"/>
                <a:gd name="T1" fmla="*/ 0 h 239"/>
                <a:gd name="T2" fmla="*/ 0 w 793"/>
                <a:gd name="T3" fmla="*/ 0 h 239"/>
                <a:gd name="T4" fmla="*/ 0 w 793"/>
                <a:gd name="T5" fmla="*/ 18 h 239"/>
                <a:gd name="T6" fmla="*/ 790 w 793"/>
                <a:gd name="T7" fmla="*/ 239 h 239"/>
                <a:gd name="T8" fmla="*/ 793 w 793"/>
                <a:gd name="T9" fmla="*/ 224 h 239"/>
                <a:gd name="T10" fmla="*/ 0 w 793"/>
                <a:gd name="T11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3" h="239">
                  <a:moveTo>
                    <a:pt x="0" y="0"/>
                  </a:moveTo>
                  <a:lnTo>
                    <a:pt x="0" y="0"/>
                  </a:lnTo>
                  <a:lnTo>
                    <a:pt x="0" y="18"/>
                  </a:lnTo>
                  <a:lnTo>
                    <a:pt x="790" y="239"/>
                  </a:lnTo>
                  <a:lnTo>
                    <a:pt x="793" y="22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13" name="Freeform 1692"/>
            <p:cNvSpPr/>
            <p:nvPr/>
          </p:nvSpPr>
          <p:spPr bwMode="auto">
            <a:xfrm>
              <a:off x="8612432" y="3347057"/>
              <a:ext cx="768371" cy="231112"/>
            </a:xfrm>
            <a:custGeom>
              <a:avLst/>
              <a:gdLst>
                <a:gd name="T0" fmla="*/ 0 w 768"/>
                <a:gd name="T1" fmla="*/ 0 h 231"/>
                <a:gd name="T2" fmla="*/ 0 w 768"/>
                <a:gd name="T3" fmla="*/ 0 h 231"/>
                <a:gd name="T4" fmla="*/ 0 w 768"/>
                <a:gd name="T5" fmla="*/ 7 h 231"/>
                <a:gd name="T6" fmla="*/ 0 w 768"/>
                <a:gd name="T7" fmla="*/ 7 h 231"/>
                <a:gd name="T8" fmla="*/ 0 w 768"/>
                <a:gd name="T9" fmla="*/ 16 h 231"/>
                <a:gd name="T10" fmla="*/ 763 w 768"/>
                <a:gd name="T11" fmla="*/ 231 h 231"/>
                <a:gd name="T12" fmla="*/ 768 w 768"/>
                <a:gd name="T13" fmla="*/ 214 h 231"/>
                <a:gd name="T14" fmla="*/ 0 w 768"/>
                <a:gd name="T1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8" h="231">
                  <a:moveTo>
                    <a:pt x="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6"/>
                  </a:lnTo>
                  <a:lnTo>
                    <a:pt x="763" y="231"/>
                  </a:lnTo>
                  <a:lnTo>
                    <a:pt x="768" y="2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14" name="Freeform 1693"/>
            <p:cNvSpPr/>
            <p:nvPr/>
          </p:nvSpPr>
          <p:spPr bwMode="auto">
            <a:xfrm>
              <a:off x="8612432" y="3347057"/>
              <a:ext cx="768371" cy="231112"/>
            </a:xfrm>
            <a:custGeom>
              <a:avLst/>
              <a:gdLst>
                <a:gd name="T0" fmla="*/ 0 w 768"/>
                <a:gd name="T1" fmla="*/ 0 h 231"/>
                <a:gd name="T2" fmla="*/ 0 w 768"/>
                <a:gd name="T3" fmla="*/ 0 h 231"/>
                <a:gd name="T4" fmla="*/ 0 w 768"/>
                <a:gd name="T5" fmla="*/ 7 h 231"/>
                <a:gd name="T6" fmla="*/ 0 w 768"/>
                <a:gd name="T7" fmla="*/ 7 h 231"/>
                <a:gd name="T8" fmla="*/ 0 w 768"/>
                <a:gd name="T9" fmla="*/ 16 h 231"/>
                <a:gd name="T10" fmla="*/ 763 w 768"/>
                <a:gd name="T11" fmla="*/ 231 h 231"/>
                <a:gd name="T12" fmla="*/ 768 w 768"/>
                <a:gd name="T13" fmla="*/ 214 h 231"/>
                <a:gd name="T14" fmla="*/ 0 w 768"/>
                <a:gd name="T1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8" h="231">
                  <a:moveTo>
                    <a:pt x="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6"/>
                  </a:lnTo>
                  <a:lnTo>
                    <a:pt x="763" y="231"/>
                  </a:lnTo>
                  <a:lnTo>
                    <a:pt x="768" y="21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15" name="Freeform 1694"/>
            <p:cNvSpPr/>
            <p:nvPr/>
          </p:nvSpPr>
          <p:spPr bwMode="auto">
            <a:xfrm>
              <a:off x="8614433" y="3379073"/>
              <a:ext cx="395191" cy="126061"/>
            </a:xfrm>
            <a:custGeom>
              <a:avLst/>
              <a:gdLst>
                <a:gd name="T0" fmla="*/ 0 w 395"/>
                <a:gd name="T1" fmla="*/ 0 h 126"/>
                <a:gd name="T2" fmla="*/ 0 w 395"/>
                <a:gd name="T3" fmla="*/ 0 h 126"/>
                <a:gd name="T4" fmla="*/ 1 w 395"/>
                <a:gd name="T5" fmla="*/ 17 h 126"/>
                <a:gd name="T6" fmla="*/ 391 w 395"/>
                <a:gd name="T7" fmla="*/ 126 h 126"/>
                <a:gd name="T8" fmla="*/ 395 w 395"/>
                <a:gd name="T9" fmla="*/ 111 h 126"/>
                <a:gd name="T10" fmla="*/ 0 w 395"/>
                <a:gd name="T1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5" h="126">
                  <a:moveTo>
                    <a:pt x="0" y="0"/>
                  </a:moveTo>
                  <a:lnTo>
                    <a:pt x="0" y="0"/>
                  </a:lnTo>
                  <a:lnTo>
                    <a:pt x="1" y="17"/>
                  </a:lnTo>
                  <a:lnTo>
                    <a:pt x="391" y="126"/>
                  </a:lnTo>
                  <a:lnTo>
                    <a:pt x="395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16" name="Freeform 1695"/>
            <p:cNvSpPr/>
            <p:nvPr/>
          </p:nvSpPr>
          <p:spPr bwMode="auto">
            <a:xfrm>
              <a:off x="8614433" y="3379073"/>
              <a:ext cx="395191" cy="126061"/>
            </a:xfrm>
            <a:custGeom>
              <a:avLst/>
              <a:gdLst>
                <a:gd name="T0" fmla="*/ 0 w 395"/>
                <a:gd name="T1" fmla="*/ 0 h 126"/>
                <a:gd name="T2" fmla="*/ 0 w 395"/>
                <a:gd name="T3" fmla="*/ 0 h 126"/>
                <a:gd name="T4" fmla="*/ 1 w 395"/>
                <a:gd name="T5" fmla="*/ 17 h 126"/>
                <a:gd name="T6" fmla="*/ 391 w 395"/>
                <a:gd name="T7" fmla="*/ 126 h 126"/>
                <a:gd name="T8" fmla="*/ 395 w 395"/>
                <a:gd name="T9" fmla="*/ 111 h 126"/>
                <a:gd name="T10" fmla="*/ 0 w 395"/>
                <a:gd name="T1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5" h="126">
                  <a:moveTo>
                    <a:pt x="0" y="0"/>
                  </a:moveTo>
                  <a:lnTo>
                    <a:pt x="0" y="0"/>
                  </a:lnTo>
                  <a:lnTo>
                    <a:pt x="1" y="17"/>
                  </a:lnTo>
                  <a:lnTo>
                    <a:pt x="391" y="126"/>
                  </a:lnTo>
                  <a:lnTo>
                    <a:pt x="395" y="1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17" name="Freeform 1696"/>
            <p:cNvSpPr/>
            <p:nvPr/>
          </p:nvSpPr>
          <p:spPr bwMode="auto">
            <a:xfrm>
              <a:off x="8633442" y="3205990"/>
              <a:ext cx="784378" cy="225109"/>
            </a:xfrm>
            <a:custGeom>
              <a:avLst/>
              <a:gdLst>
                <a:gd name="T0" fmla="*/ 3 w 784"/>
                <a:gd name="T1" fmla="*/ 0 h 225"/>
                <a:gd name="T2" fmla="*/ 3 w 784"/>
                <a:gd name="T3" fmla="*/ 0 h 225"/>
                <a:gd name="T4" fmla="*/ 0 w 784"/>
                <a:gd name="T5" fmla="*/ 5 h 225"/>
                <a:gd name="T6" fmla="*/ 782 w 784"/>
                <a:gd name="T7" fmla="*/ 225 h 225"/>
                <a:gd name="T8" fmla="*/ 784 w 784"/>
                <a:gd name="T9" fmla="*/ 219 h 225"/>
                <a:gd name="T10" fmla="*/ 3 w 784"/>
                <a:gd name="T11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4" h="22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782" y="225"/>
                  </a:lnTo>
                  <a:lnTo>
                    <a:pt x="784" y="21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18" name="Freeform 1697"/>
            <p:cNvSpPr/>
            <p:nvPr/>
          </p:nvSpPr>
          <p:spPr bwMode="auto">
            <a:xfrm>
              <a:off x="8633442" y="3205990"/>
              <a:ext cx="784378" cy="225109"/>
            </a:xfrm>
            <a:custGeom>
              <a:avLst/>
              <a:gdLst>
                <a:gd name="T0" fmla="*/ 3 w 784"/>
                <a:gd name="T1" fmla="*/ 0 h 225"/>
                <a:gd name="T2" fmla="*/ 3 w 784"/>
                <a:gd name="T3" fmla="*/ 0 h 225"/>
                <a:gd name="T4" fmla="*/ 0 w 784"/>
                <a:gd name="T5" fmla="*/ 5 h 225"/>
                <a:gd name="T6" fmla="*/ 782 w 784"/>
                <a:gd name="T7" fmla="*/ 225 h 225"/>
                <a:gd name="T8" fmla="*/ 784 w 784"/>
                <a:gd name="T9" fmla="*/ 219 h 225"/>
                <a:gd name="T10" fmla="*/ 3 w 784"/>
                <a:gd name="T11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4" h="22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782" y="225"/>
                  </a:lnTo>
                  <a:lnTo>
                    <a:pt x="784" y="21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19" name="Freeform 1698"/>
            <p:cNvSpPr/>
            <p:nvPr/>
          </p:nvSpPr>
          <p:spPr bwMode="auto">
            <a:xfrm>
              <a:off x="8659454" y="3562162"/>
              <a:ext cx="664321" cy="203098"/>
            </a:xfrm>
            <a:custGeom>
              <a:avLst/>
              <a:gdLst>
                <a:gd name="T0" fmla="*/ 0 w 664"/>
                <a:gd name="T1" fmla="*/ 0 h 203"/>
                <a:gd name="T2" fmla="*/ 0 w 664"/>
                <a:gd name="T3" fmla="*/ 0 h 203"/>
                <a:gd name="T4" fmla="*/ 9 w 664"/>
                <a:gd name="T5" fmla="*/ 21 h 203"/>
                <a:gd name="T6" fmla="*/ 660 w 664"/>
                <a:gd name="T7" fmla="*/ 203 h 203"/>
                <a:gd name="T8" fmla="*/ 664 w 664"/>
                <a:gd name="T9" fmla="*/ 186 h 203"/>
                <a:gd name="T10" fmla="*/ 0 w 664"/>
                <a:gd name="T1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4" h="203">
                  <a:moveTo>
                    <a:pt x="0" y="0"/>
                  </a:moveTo>
                  <a:lnTo>
                    <a:pt x="0" y="0"/>
                  </a:lnTo>
                  <a:lnTo>
                    <a:pt x="9" y="21"/>
                  </a:lnTo>
                  <a:lnTo>
                    <a:pt x="660" y="203"/>
                  </a:lnTo>
                  <a:lnTo>
                    <a:pt x="664" y="1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20" name="Freeform 1699"/>
            <p:cNvSpPr/>
            <p:nvPr/>
          </p:nvSpPr>
          <p:spPr bwMode="auto">
            <a:xfrm>
              <a:off x="8659454" y="3562162"/>
              <a:ext cx="664321" cy="203098"/>
            </a:xfrm>
            <a:custGeom>
              <a:avLst/>
              <a:gdLst>
                <a:gd name="T0" fmla="*/ 0 w 664"/>
                <a:gd name="T1" fmla="*/ 0 h 203"/>
                <a:gd name="T2" fmla="*/ 0 w 664"/>
                <a:gd name="T3" fmla="*/ 0 h 203"/>
                <a:gd name="T4" fmla="*/ 9 w 664"/>
                <a:gd name="T5" fmla="*/ 21 h 203"/>
                <a:gd name="T6" fmla="*/ 660 w 664"/>
                <a:gd name="T7" fmla="*/ 203 h 203"/>
                <a:gd name="T8" fmla="*/ 664 w 664"/>
                <a:gd name="T9" fmla="*/ 186 h 203"/>
                <a:gd name="T10" fmla="*/ 0 w 664"/>
                <a:gd name="T1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4" h="203">
                  <a:moveTo>
                    <a:pt x="0" y="0"/>
                  </a:moveTo>
                  <a:lnTo>
                    <a:pt x="0" y="0"/>
                  </a:lnTo>
                  <a:lnTo>
                    <a:pt x="9" y="21"/>
                  </a:lnTo>
                  <a:lnTo>
                    <a:pt x="660" y="203"/>
                  </a:lnTo>
                  <a:lnTo>
                    <a:pt x="664" y="18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21" name="Freeform 1700"/>
            <p:cNvSpPr/>
            <p:nvPr/>
          </p:nvSpPr>
          <p:spPr bwMode="auto">
            <a:xfrm>
              <a:off x="8679464" y="3600180"/>
              <a:ext cx="660319" cy="201097"/>
            </a:xfrm>
            <a:custGeom>
              <a:avLst/>
              <a:gdLst>
                <a:gd name="T0" fmla="*/ 0 w 660"/>
                <a:gd name="T1" fmla="*/ 0 h 201"/>
                <a:gd name="T2" fmla="*/ 0 w 660"/>
                <a:gd name="T3" fmla="*/ 0 h 201"/>
                <a:gd name="T4" fmla="*/ 13 w 660"/>
                <a:gd name="T5" fmla="*/ 21 h 201"/>
                <a:gd name="T6" fmla="*/ 654 w 660"/>
                <a:gd name="T7" fmla="*/ 201 h 201"/>
                <a:gd name="T8" fmla="*/ 660 w 660"/>
                <a:gd name="T9" fmla="*/ 185 h 201"/>
                <a:gd name="T10" fmla="*/ 0 w 660"/>
                <a:gd name="T11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0" h="201">
                  <a:moveTo>
                    <a:pt x="0" y="0"/>
                  </a:moveTo>
                  <a:lnTo>
                    <a:pt x="0" y="0"/>
                  </a:lnTo>
                  <a:lnTo>
                    <a:pt x="13" y="21"/>
                  </a:lnTo>
                  <a:lnTo>
                    <a:pt x="654" y="201"/>
                  </a:lnTo>
                  <a:lnTo>
                    <a:pt x="660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22" name="Freeform 1701"/>
            <p:cNvSpPr/>
            <p:nvPr/>
          </p:nvSpPr>
          <p:spPr bwMode="auto">
            <a:xfrm>
              <a:off x="8679464" y="3600180"/>
              <a:ext cx="660319" cy="201097"/>
            </a:xfrm>
            <a:custGeom>
              <a:avLst/>
              <a:gdLst>
                <a:gd name="T0" fmla="*/ 0 w 660"/>
                <a:gd name="T1" fmla="*/ 0 h 201"/>
                <a:gd name="T2" fmla="*/ 0 w 660"/>
                <a:gd name="T3" fmla="*/ 0 h 201"/>
                <a:gd name="T4" fmla="*/ 13 w 660"/>
                <a:gd name="T5" fmla="*/ 21 h 201"/>
                <a:gd name="T6" fmla="*/ 654 w 660"/>
                <a:gd name="T7" fmla="*/ 201 h 201"/>
                <a:gd name="T8" fmla="*/ 660 w 660"/>
                <a:gd name="T9" fmla="*/ 185 h 201"/>
                <a:gd name="T10" fmla="*/ 0 w 660"/>
                <a:gd name="T11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0" h="201">
                  <a:moveTo>
                    <a:pt x="0" y="0"/>
                  </a:moveTo>
                  <a:lnTo>
                    <a:pt x="0" y="0"/>
                  </a:lnTo>
                  <a:lnTo>
                    <a:pt x="13" y="21"/>
                  </a:lnTo>
                  <a:lnTo>
                    <a:pt x="654" y="201"/>
                  </a:lnTo>
                  <a:lnTo>
                    <a:pt x="660" y="18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23" name="Freeform 1702"/>
            <p:cNvSpPr/>
            <p:nvPr/>
          </p:nvSpPr>
          <p:spPr bwMode="auto">
            <a:xfrm>
              <a:off x="8703476" y="3639198"/>
              <a:ext cx="626302" cy="187091"/>
            </a:xfrm>
            <a:custGeom>
              <a:avLst/>
              <a:gdLst>
                <a:gd name="T0" fmla="*/ 0 w 626"/>
                <a:gd name="T1" fmla="*/ 0 h 187"/>
                <a:gd name="T2" fmla="*/ 0 w 626"/>
                <a:gd name="T3" fmla="*/ 0 h 187"/>
                <a:gd name="T4" fmla="*/ 16 w 626"/>
                <a:gd name="T5" fmla="*/ 22 h 187"/>
                <a:gd name="T6" fmla="*/ 608 w 626"/>
                <a:gd name="T7" fmla="*/ 187 h 187"/>
                <a:gd name="T8" fmla="*/ 608 w 626"/>
                <a:gd name="T9" fmla="*/ 187 h 187"/>
                <a:gd name="T10" fmla="*/ 625 w 626"/>
                <a:gd name="T11" fmla="*/ 181 h 187"/>
                <a:gd name="T12" fmla="*/ 626 w 626"/>
                <a:gd name="T13" fmla="*/ 175 h 187"/>
                <a:gd name="T14" fmla="*/ 0 w 626"/>
                <a:gd name="T15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6" h="187">
                  <a:moveTo>
                    <a:pt x="0" y="0"/>
                  </a:moveTo>
                  <a:lnTo>
                    <a:pt x="0" y="0"/>
                  </a:lnTo>
                  <a:lnTo>
                    <a:pt x="16" y="22"/>
                  </a:lnTo>
                  <a:lnTo>
                    <a:pt x="608" y="187"/>
                  </a:lnTo>
                  <a:lnTo>
                    <a:pt x="608" y="187"/>
                  </a:lnTo>
                  <a:lnTo>
                    <a:pt x="625" y="181"/>
                  </a:lnTo>
                  <a:lnTo>
                    <a:pt x="626" y="1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24" name="Freeform 1703"/>
            <p:cNvSpPr/>
            <p:nvPr/>
          </p:nvSpPr>
          <p:spPr bwMode="auto">
            <a:xfrm>
              <a:off x="8703476" y="3639198"/>
              <a:ext cx="626302" cy="187091"/>
            </a:xfrm>
            <a:custGeom>
              <a:avLst/>
              <a:gdLst>
                <a:gd name="T0" fmla="*/ 0 w 626"/>
                <a:gd name="T1" fmla="*/ 0 h 187"/>
                <a:gd name="T2" fmla="*/ 0 w 626"/>
                <a:gd name="T3" fmla="*/ 0 h 187"/>
                <a:gd name="T4" fmla="*/ 16 w 626"/>
                <a:gd name="T5" fmla="*/ 22 h 187"/>
                <a:gd name="T6" fmla="*/ 608 w 626"/>
                <a:gd name="T7" fmla="*/ 187 h 187"/>
                <a:gd name="T8" fmla="*/ 608 w 626"/>
                <a:gd name="T9" fmla="*/ 187 h 187"/>
                <a:gd name="T10" fmla="*/ 625 w 626"/>
                <a:gd name="T11" fmla="*/ 181 h 187"/>
                <a:gd name="T12" fmla="*/ 626 w 626"/>
                <a:gd name="T13" fmla="*/ 175 h 187"/>
                <a:gd name="T14" fmla="*/ 0 w 626"/>
                <a:gd name="T15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6" h="187">
                  <a:moveTo>
                    <a:pt x="0" y="0"/>
                  </a:moveTo>
                  <a:lnTo>
                    <a:pt x="0" y="0"/>
                  </a:lnTo>
                  <a:lnTo>
                    <a:pt x="16" y="22"/>
                  </a:lnTo>
                  <a:lnTo>
                    <a:pt x="608" y="187"/>
                  </a:lnTo>
                  <a:lnTo>
                    <a:pt x="608" y="187"/>
                  </a:lnTo>
                  <a:lnTo>
                    <a:pt x="625" y="181"/>
                  </a:lnTo>
                  <a:lnTo>
                    <a:pt x="626" y="17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25" name="Freeform 1704"/>
            <p:cNvSpPr/>
            <p:nvPr/>
          </p:nvSpPr>
          <p:spPr bwMode="auto">
            <a:xfrm>
              <a:off x="8736492" y="3679218"/>
              <a:ext cx="40019" cy="28014"/>
            </a:xfrm>
            <a:custGeom>
              <a:avLst/>
              <a:gdLst>
                <a:gd name="T0" fmla="*/ 0 w 40"/>
                <a:gd name="T1" fmla="*/ 0 h 28"/>
                <a:gd name="T2" fmla="*/ 0 w 40"/>
                <a:gd name="T3" fmla="*/ 0 h 28"/>
                <a:gd name="T4" fmla="*/ 21 w 40"/>
                <a:gd name="T5" fmla="*/ 24 h 28"/>
                <a:gd name="T6" fmla="*/ 35 w 40"/>
                <a:gd name="T7" fmla="*/ 28 h 28"/>
                <a:gd name="T8" fmla="*/ 40 w 40"/>
                <a:gd name="T9" fmla="*/ 12 h 28"/>
                <a:gd name="T10" fmla="*/ 0 w 40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28">
                  <a:moveTo>
                    <a:pt x="0" y="0"/>
                  </a:moveTo>
                  <a:lnTo>
                    <a:pt x="0" y="0"/>
                  </a:lnTo>
                  <a:lnTo>
                    <a:pt x="21" y="24"/>
                  </a:lnTo>
                  <a:lnTo>
                    <a:pt x="35" y="28"/>
                  </a:lnTo>
                  <a:lnTo>
                    <a:pt x="4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26" name="Freeform 1705"/>
            <p:cNvSpPr/>
            <p:nvPr/>
          </p:nvSpPr>
          <p:spPr bwMode="auto">
            <a:xfrm>
              <a:off x="8736492" y="3679218"/>
              <a:ext cx="40019" cy="28014"/>
            </a:xfrm>
            <a:custGeom>
              <a:avLst/>
              <a:gdLst>
                <a:gd name="T0" fmla="*/ 0 w 40"/>
                <a:gd name="T1" fmla="*/ 0 h 28"/>
                <a:gd name="T2" fmla="*/ 0 w 40"/>
                <a:gd name="T3" fmla="*/ 0 h 28"/>
                <a:gd name="T4" fmla="*/ 21 w 40"/>
                <a:gd name="T5" fmla="*/ 24 h 28"/>
                <a:gd name="T6" fmla="*/ 35 w 40"/>
                <a:gd name="T7" fmla="*/ 28 h 28"/>
                <a:gd name="T8" fmla="*/ 40 w 40"/>
                <a:gd name="T9" fmla="*/ 12 h 28"/>
                <a:gd name="T10" fmla="*/ 0 w 40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28">
                  <a:moveTo>
                    <a:pt x="0" y="0"/>
                  </a:moveTo>
                  <a:lnTo>
                    <a:pt x="0" y="0"/>
                  </a:lnTo>
                  <a:lnTo>
                    <a:pt x="21" y="24"/>
                  </a:lnTo>
                  <a:lnTo>
                    <a:pt x="35" y="28"/>
                  </a:lnTo>
                  <a:lnTo>
                    <a:pt x="40" y="1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27" name="Freeform 1706"/>
            <p:cNvSpPr/>
            <p:nvPr/>
          </p:nvSpPr>
          <p:spPr bwMode="auto">
            <a:xfrm>
              <a:off x="8632442" y="3490127"/>
              <a:ext cx="229111" cy="91044"/>
            </a:xfrm>
            <a:custGeom>
              <a:avLst/>
              <a:gdLst>
                <a:gd name="T0" fmla="*/ 0 w 229"/>
                <a:gd name="T1" fmla="*/ 0 h 91"/>
                <a:gd name="T2" fmla="*/ 0 w 229"/>
                <a:gd name="T3" fmla="*/ 0 h 91"/>
                <a:gd name="T4" fmla="*/ 10 w 229"/>
                <a:gd name="T5" fmla="*/ 31 h 91"/>
                <a:gd name="T6" fmla="*/ 222 w 229"/>
                <a:gd name="T7" fmla="*/ 91 h 91"/>
                <a:gd name="T8" fmla="*/ 229 w 229"/>
                <a:gd name="T9" fmla="*/ 65 h 91"/>
                <a:gd name="T10" fmla="*/ 0 w 229"/>
                <a:gd name="T1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9" h="91">
                  <a:moveTo>
                    <a:pt x="0" y="0"/>
                  </a:moveTo>
                  <a:lnTo>
                    <a:pt x="0" y="0"/>
                  </a:lnTo>
                  <a:lnTo>
                    <a:pt x="10" y="31"/>
                  </a:lnTo>
                  <a:lnTo>
                    <a:pt x="222" y="91"/>
                  </a:lnTo>
                  <a:lnTo>
                    <a:pt x="229" y="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8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28" name="Freeform 1707"/>
            <p:cNvSpPr/>
            <p:nvPr/>
          </p:nvSpPr>
          <p:spPr bwMode="auto">
            <a:xfrm>
              <a:off x="8632442" y="3490127"/>
              <a:ext cx="229111" cy="91044"/>
            </a:xfrm>
            <a:custGeom>
              <a:avLst/>
              <a:gdLst>
                <a:gd name="T0" fmla="*/ 0 w 229"/>
                <a:gd name="T1" fmla="*/ 0 h 91"/>
                <a:gd name="T2" fmla="*/ 0 w 229"/>
                <a:gd name="T3" fmla="*/ 0 h 91"/>
                <a:gd name="T4" fmla="*/ 10 w 229"/>
                <a:gd name="T5" fmla="*/ 31 h 91"/>
                <a:gd name="T6" fmla="*/ 222 w 229"/>
                <a:gd name="T7" fmla="*/ 91 h 91"/>
                <a:gd name="T8" fmla="*/ 229 w 229"/>
                <a:gd name="T9" fmla="*/ 65 h 91"/>
                <a:gd name="T10" fmla="*/ 0 w 229"/>
                <a:gd name="T1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9" h="91">
                  <a:moveTo>
                    <a:pt x="0" y="0"/>
                  </a:moveTo>
                  <a:lnTo>
                    <a:pt x="0" y="0"/>
                  </a:lnTo>
                  <a:lnTo>
                    <a:pt x="10" y="31"/>
                  </a:lnTo>
                  <a:lnTo>
                    <a:pt x="222" y="91"/>
                  </a:lnTo>
                  <a:lnTo>
                    <a:pt x="229" y="6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29" name="Freeform 1708"/>
            <p:cNvSpPr/>
            <p:nvPr/>
          </p:nvSpPr>
          <p:spPr bwMode="auto">
            <a:xfrm>
              <a:off x="8710479" y="3174974"/>
              <a:ext cx="84041" cy="39019"/>
            </a:xfrm>
            <a:custGeom>
              <a:avLst/>
              <a:gdLst>
                <a:gd name="T0" fmla="*/ 4 w 84"/>
                <a:gd name="T1" fmla="*/ 0 h 39"/>
                <a:gd name="T2" fmla="*/ 0 w 84"/>
                <a:gd name="T3" fmla="*/ 16 h 39"/>
                <a:gd name="T4" fmla="*/ 80 w 84"/>
                <a:gd name="T5" fmla="*/ 39 h 39"/>
                <a:gd name="T6" fmla="*/ 84 w 84"/>
                <a:gd name="T7" fmla="*/ 22 h 39"/>
                <a:gd name="T8" fmla="*/ 4 w 84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9">
                  <a:moveTo>
                    <a:pt x="4" y="0"/>
                  </a:moveTo>
                  <a:lnTo>
                    <a:pt x="0" y="16"/>
                  </a:lnTo>
                  <a:lnTo>
                    <a:pt x="80" y="39"/>
                  </a:lnTo>
                  <a:lnTo>
                    <a:pt x="84" y="2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30" name="Freeform 1709"/>
            <p:cNvSpPr/>
            <p:nvPr/>
          </p:nvSpPr>
          <p:spPr bwMode="auto">
            <a:xfrm>
              <a:off x="8710479" y="3174974"/>
              <a:ext cx="84041" cy="39019"/>
            </a:xfrm>
            <a:custGeom>
              <a:avLst/>
              <a:gdLst>
                <a:gd name="T0" fmla="*/ 4 w 84"/>
                <a:gd name="T1" fmla="*/ 0 h 39"/>
                <a:gd name="T2" fmla="*/ 0 w 84"/>
                <a:gd name="T3" fmla="*/ 16 h 39"/>
                <a:gd name="T4" fmla="*/ 80 w 84"/>
                <a:gd name="T5" fmla="*/ 39 h 39"/>
                <a:gd name="T6" fmla="*/ 84 w 84"/>
                <a:gd name="T7" fmla="*/ 22 h 39"/>
                <a:gd name="T8" fmla="*/ 4 w 84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9">
                  <a:moveTo>
                    <a:pt x="4" y="0"/>
                  </a:moveTo>
                  <a:lnTo>
                    <a:pt x="0" y="16"/>
                  </a:lnTo>
                  <a:lnTo>
                    <a:pt x="80" y="39"/>
                  </a:lnTo>
                  <a:lnTo>
                    <a:pt x="84" y="2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31" name="Freeform 1710"/>
            <p:cNvSpPr/>
            <p:nvPr/>
          </p:nvSpPr>
          <p:spPr bwMode="auto">
            <a:xfrm>
              <a:off x="8880561" y="3222998"/>
              <a:ext cx="86042" cy="39019"/>
            </a:xfrm>
            <a:custGeom>
              <a:avLst/>
              <a:gdLst>
                <a:gd name="T0" fmla="*/ 5 w 86"/>
                <a:gd name="T1" fmla="*/ 0 h 39"/>
                <a:gd name="T2" fmla="*/ 0 w 86"/>
                <a:gd name="T3" fmla="*/ 16 h 39"/>
                <a:gd name="T4" fmla="*/ 81 w 86"/>
                <a:gd name="T5" fmla="*/ 39 h 39"/>
                <a:gd name="T6" fmla="*/ 86 w 86"/>
                <a:gd name="T7" fmla="*/ 22 h 39"/>
                <a:gd name="T8" fmla="*/ 5 w 86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9">
                  <a:moveTo>
                    <a:pt x="5" y="0"/>
                  </a:moveTo>
                  <a:lnTo>
                    <a:pt x="0" y="16"/>
                  </a:lnTo>
                  <a:lnTo>
                    <a:pt x="81" y="39"/>
                  </a:lnTo>
                  <a:lnTo>
                    <a:pt x="86" y="2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32" name="Freeform 1711"/>
            <p:cNvSpPr/>
            <p:nvPr/>
          </p:nvSpPr>
          <p:spPr bwMode="auto">
            <a:xfrm>
              <a:off x="8880561" y="3222998"/>
              <a:ext cx="86042" cy="39019"/>
            </a:xfrm>
            <a:custGeom>
              <a:avLst/>
              <a:gdLst>
                <a:gd name="T0" fmla="*/ 5 w 86"/>
                <a:gd name="T1" fmla="*/ 0 h 39"/>
                <a:gd name="T2" fmla="*/ 0 w 86"/>
                <a:gd name="T3" fmla="*/ 16 h 39"/>
                <a:gd name="T4" fmla="*/ 81 w 86"/>
                <a:gd name="T5" fmla="*/ 39 h 39"/>
                <a:gd name="T6" fmla="*/ 86 w 86"/>
                <a:gd name="T7" fmla="*/ 22 h 39"/>
                <a:gd name="T8" fmla="*/ 5 w 86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9">
                  <a:moveTo>
                    <a:pt x="5" y="0"/>
                  </a:moveTo>
                  <a:lnTo>
                    <a:pt x="0" y="16"/>
                  </a:lnTo>
                  <a:lnTo>
                    <a:pt x="81" y="39"/>
                  </a:lnTo>
                  <a:lnTo>
                    <a:pt x="86" y="22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33" name="Freeform 1712"/>
            <p:cNvSpPr/>
            <p:nvPr/>
          </p:nvSpPr>
          <p:spPr bwMode="auto">
            <a:xfrm>
              <a:off x="9345785" y="3353060"/>
              <a:ext cx="86042" cy="39019"/>
            </a:xfrm>
            <a:custGeom>
              <a:avLst/>
              <a:gdLst>
                <a:gd name="T0" fmla="*/ 5 w 86"/>
                <a:gd name="T1" fmla="*/ 0 h 39"/>
                <a:gd name="T2" fmla="*/ 0 w 86"/>
                <a:gd name="T3" fmla="*/ 17 h 39"/>
                <a:gd name="T4" fmla="*/ 81 w 86"/>
                <a:gd name="T5" fmla="*/ 39 h 39"/>
                <a:gd name="T6" fmla="*/ 86 w 86"/>
                <a:gd name="T7" fmla="*/ 22 h 39"/>
                <a:gd name="T8" fmla="*/ 5 w 86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9">
                  <a:moveTo>
                    <a:pt x="5" y="0"/>
                  </a:moveTo>
                  <a:lnTo>
                    <a:pt x="0" y="17"/>
                  </a:lnTo>
                  <a:lnTo>
                    <a:pt x="81" y="39"/>
                  </a:lnTo>
                  <a:lnTo>
                    <a:pt x="86" y="2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34" name="Freeform 1713"/>
            <p:cNvSpPr/>
            <p:nvPr/>
          </p:nvSpPr>
          <p:spPr bwMode="auto">
            <a:xfrm>
              <a:off x="9345785" y="3353060"/>
              <a:ext cx="86042" cy="39019"/>
            </a:xfrm>
            <a:custGeom>
              <a:avLst/>
              <a:gdLst>
                <a:gd name="T0" fmla="*/ 5 w 86"/>
                <a:gd name="T1" fmla="*/ 0 h 39"/>
                <a:gd name="T2" fmla="*/ 0 w 86"/>
                <a:gd name="T3" fmla="*/ 17 h 39"/>
                <a:gd name="T4" fmla="*/ 81 w 86"/>
                <a:gd name="T5" fmla="*/ 39 h 39"/>
                <a:gd name="T6" fmla="*/ 86 w 86"/>
                <a:gd name="T7" fmla="*/ 22 h 39"/>
                <a:gd name="T8" fmla="*/ 5 w 86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9">
                  <a:moveTo>
                    <a:pt x="5" y="0"/>
                  </a:moveTo>
                  <a:lnTo>
                    <a:pt x="0" y="17"/>
                  </a:lnTo>
                  <a:lnTo>
                    <a:pt x="81" y="39"/>
                  </a:lnTo>
                  <a:lnTo>
                    <a:pt x="86" y="22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35" name="Freeform 1714"/>
            <p:cNvSpPr/>
            <p:nvPr/>
          </p:nvSpPr>
          <p:spPr bwMode="auto">
            <a:xfrm>
              <a:off x="8979609" y="3835293"/>
              <a:ext cx="17009" cy="5003"/>
            </a:xfrm>
            <a:custGeom>
              <a:avLst/>
              <a:gdLst>
                <a:gd name="T0" fmla="*/ 0 w 17"/>
                <a:gd name="T1" fmla="*/ 0 h 5"/>
                <a:gd name="T2" fmla="*/ 0 w 17"/>
                <a:gd name="T3" fmla="*/ 0 h 5"/>
                <a:gd name="T4" fmla="*/ 17 w 17"/>
                <a:gd name="T5" fmla="*/ 5 h 5"/>
                <a:gd name="T6" fmla="*/ 0 w 1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5">
                  <a:moveTo>
                    <a:pt x="0" y="0"/>
                  </a:moveTo>
                  <a:lnTo>
                    <a:pt x="0" y="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36" name="Freeform 1715"/>
            <p:cNvSpPr/>
            <p:nvPr/>
          </p:nvSpPr>
          <p:spPr bwMode="auto">
            <a:xfrm>
              <a:off x="8979609" y="3835293"/>
              <a:ext cx="17009" cy="5003"/>
            </a:xfrm>
            <a:custGeom>
              <a:avLst/>
              <a:gdLst>
                <a:gd name="T0" fmla="*/ 0 w 17"/>
                <a:gd name="T1" fmla="*/ 0 h 5"/>
                <a:gd name="T2" fmla="*/ 0 w 17"/>
                <a:gd name="T3" fmla="*/ 0 h 5"/>
                <a:gd name="T4" fmla="*/ 17 w 17"/>
                <a:gd name="T5" fmla="*/ 5 h 5"/>
                <a:gd name="T6" fmla="*/ 0 w 1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5">
                  <a:moveTo>
                    <a:pt x="0" y="0"/>
                  </a:moveTo>
                  <a:lnTo>
                    <a:pt x="0" y="0"/>
                  </a:lnTo>
                  <a:lnTo>
                    <a:pt x="17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37" name="Freeform 1716"/>
            <p:cNvSpPr/>
            <p:nvPr/>
          </p:nvSpPr>
          <p:spPr bwMode="auto">
            <a:xfrm>
              <a:off x="8661455" y="3153965"/>
              <a:ext cx="40019" cy="41020"/>
            </a:xfrm>
            <a:custGeom>
              <a:avLst/>
              <a:gdLst>
                <a:gd name="T0" fmla="*/ 9 w 40"/>
                <a:gd name="T1" fmla="*/ 0 h 41"/>
                <a:gd name="T2" fmla="*/ 0 w 40"/>
                <a:gd name="T3" fmla="*/ 31 h 41"/>
                <a:gd name="T4" fmla="*/ 31 w 40"/>
                <a:gd name="T5" fmla="*/ 41 h 41"/>
                <a:gd name="T6" fmla="*/ 40 w 40"/>
                <a:gd name="T7" fmla="*/ 9 h 41"/>
                <a:gd name="T8" fmla="*/ 9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9" y="0"/>
                  </a:moveTo>
                  <a:lnTo>
                    <a:pt x="0" y="31"/>
                  </a:lnTo>
                  <a:lnTo>
                    <a:pt x="31" y="41"/>
                  </a:lnTo>
                  <a:lnTo>
                    <a:pt x="40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373C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38" name="Freeform 1717"/>
            <p:cNvSpPr/>
            <p:nvPr/>
          </p:nvSpPr>
          <p:spPr bwMode="auto">
            <a:xfrm>
              <a:off x="8661455" y="3153965"/>
              <a:ext cx="40019" cy="41020"/>
            </a:xfrm>
            <a:custGeom>
              <a:avLst/>
              <a:gdLst>
                <a:gd name="T0" fmla="*/ 9 w 40"/>
                <a:gd name="T1" fmla="*/ 0 h 41"/>
                <a:gd name="T2" fmla="*/ 0 w 40"/>
                <a:gd name="T3" fmla="*/ 31 h 41"/>
                <a:gd name="T4" fmla="*/ 31 w 40"/>
                <a:gd name="T5" fmla="*/ 41 h 41"/>
                <a:gd name="T6" fmla="*/ 40 w 40"/>
                <a:gd name="T7" fmla="*/ 9 h 41"/>
                <a:gd name="T8" fmla="*/ 9 w 4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1">
                  <a:moveTo>
                    <a:pt x="9" y="0"/>
                  </a:moveTo>
                  <a:lnTo>
                    <a:pt x="0" y="31"/>
                  </a:lnTo>
                  <a:lnTo>
                    <a:pt x="31" y="41"/>
                  </a:lnTo>
                  <a:lnTo>
                    <a:pt x="40" y="9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39" name="Freeform 1718"/>
            <p:cNvSpPr/>
            <p:nvPr/>
          </p:nvSpPr>
          <p:spPr bwMode="auto">
            <a:xfrm>
              <a:off x="8831537" y="3201988"/>
              <a:ext cx="40019" cy="39019"/>
            </a:xfrm>
            <a:custGeom>
              <a:avLst/>
              <a:gdLst>
                <a:gd name="T0" fmla="*/ 9 w 40"/>
                <a:gd name="T1" fmla="*/ 0 h 39"/>
                <a:gd name="T2" fmla="*/ 0 w 40"/>
                <a:gd name="T3" fmla="*/ 32 h 39"/>
                <a:gd name="T4" fmla="*/ 31 w 40"/>
                <a:gd name="T5" fmla="*/ 39 h 39"/>
                <a:gd name="T6" fmla="*/ 40 w 40"/>
                <a:gd name="T7" fmla="*/ 9 h 39"/>
                <a:gd name="T8" fmla="*/ 9 w 40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9" y="0"/>
                  </a:moveTo>
                  <a:lnTo>
                    <a:pt x="0" y="32"/>
                  </a:lnTo>
                  <a:lnTo>
                    <a:pt x="31" y="39"/>
                  </a:lnTo>
                  <a:lnTo>
                    <a:pt x="40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2A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40" name="Freeform 1719"/>
            <p:cNvSpPr/>
            <p:nvPr/>
          </p:nvSpPr>
          <p:spPr bwMode="auto">
            <a:xfrm>
              <a:off x="8831537" y="3201988"/>
              <a:ext cx="40019" cy="39019"/>
            </a:xfrm>
            <a:custGeom>
              <a:avLst/>
              <a:gdLst>
                <a:gd name="T0" fmla="*/ 9 w 40"/>
                <a:gd name="T1" fmla="*/ 0 h 39"/>
                <a:gd name="T2" fmla="*/ 0 w 40"/>
                <a:gd name="T3" fmla="*/ 32 h 39"/>
                <a:gd name="T4" fmla="*/ 31 w 40"/>
                <a:gd name="T5" fmla="*/ 39 h 39"/>
                <a:gd name="T6" fmla="*/ 40 w 40"/>
                <a:gd name="T7" fmla="*/ 9 h 39"/>
                <a:gd name="T8" fmla="*/ 9 w 40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9" y="0"/>
                  </a:moveTo>
                  <a:lnTo>
                    <a:pt x="0" y="32"/>
                  </a:lnTo>
                  <a:lnTo>
                    <a:pt x="31" y="39"/>
                  </a:lnTo>
                  <a:lnTo>
                    <a:pt x="40" y="9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41" name="Freeform 1720"/>
            <p:cNvSpPr/>
            <p:nvPr/>
          </p:nvSpPr>
          <p:spPr bwMode="auto">
            <a:xfrm>
              <a:off x="8672461" y="3117947"/>
              <a:ext cx="773373" cy="218105"/>
            </a:xfrm>
            <a:custGeom>
              <a:avLst/>
              <a:gdLst>
                <a:gd name="T0" fmla="*/ 2 w 773"/>
                <a:gd name="T1" fmla="*/ 0 h 218"/>
                <a:gd name="T2" fmla="*/ 2 w 773"/>
                <a:gd name="T3" fmla="*/ 0 h 218"/>
                <a:gd name="T4" fmla="*/ 0 w 773"/>
                <a:gd name="T5" fmla="*/ 2 h 218"/>
                <a:gd name="T6" fmla="*/ 772 w 773"/>
                <a:gd name="T7" fmla="*/ 218 h 218"/>
                <a:gd name="T8" fmla="*/ 773 w 773"/>
                <a:gd name="T9" fmla="*/ 216 h 218"/>
                <a:gd name="T10" fmla="*/ 2 w 773"/>
                <a:gd name="T1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3" h="218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772" y="218"/>
                  </a:lnTo>
                  <a:lnTo>
                    <a:pt x="773" y="21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42" name="Freeform 1721"/>
            <p:cNvSpPr/>
            <p:nvPr/>
          </p:nvSpPr>
          <p:spPr bwMode="auto">
            <a:xfrm>
              <a:off x="8672461" y="3117947"/>
              <a:ext cx="773373" cy="218105"/>
            </a:xfrm>
            <a:custGeom>
              <a:avLst/>
              <a:gdLst>
                <a:gd name="T0" fmla="*/ 2 w 773"/>
                <a:gd name="T1" fmla="*/ 0 h 218"/>
                <a:gd name="T2" fmla="*/ 2 w 773"/>
                <a:gd name="T3" fmla="*/ 0 h 218"/>
                <a:gd name="T4" fmla="*/ 0 w 773"/>
                <a:gd name="T5" fmla="*/ 2 h 218"/>
                <a:gd name="T6" fmla="*/ 772 w 773"/>
                <a:gd name="T7" fmla="*/ 218 h 218"/>
                <a:gd name="T8" fmla="*/ 773 w 773"/>
                <a:gd name="T9" fmla="*/ 216 h 218"/>
                <a:gd name="T10" fmla="*/ 2 w 773"/>
                <a:gd name="T1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3" h="218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772" y="218"/>
                  </a:lnTo>
                  <a:lnTo>
                    <a:pt x="773" y="21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43" name="Freeform 1722"/>
            <p:cNvSpPr/>
            <p:nvPr/>
          </p:nvSpPr>
          <p:spPr bwMode="auto">
            <a:xfrm>
              <a:off x="8706477" y="2989885"/>
              <a:ext cx="68033" cy="141068"/>
            </a:xfrm>
            <a:custGeom>
              <a:avLst/>
              <a:gdLst>
                <a:gd name="T0" fmla="*/ 68 w 68"/>
                <a:gd name="T1" fmla="*/ 0 h 141"/>
                <a:gd name="T2" fmla="*/ 68 w 68"/>
                <a:gd name="T3" fmla="*/ 0 h 141"/>
                <a:gd name="T4" fmla="*/ 45 w 68"/>
                <a:gd name="T5" fmla="*/ 23 h 141"/>
                <a:gd name="T6" fmla="*/ 25 w 68"/>
                <a:gd name="T7" fmla="*/ 45 h 141"/>
                <a:gd name="T8" fmla="*/ 0 w 68"/>
                <a:gd name="T9" fmla="*/ 133 h 141"/>
                <a:gd name="T10" fmla="*/ 29 w 68"/>
                <a:gd name="T11" fmla="*/ 141 h 141"/>
                <a:gd name="T12" fmla="*/ 68 w 68"/>
                <a:gd name="T1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141">
                  <a:moveTo>
                    <a:pt x="68" y="0"/>
                  </a:moveTo>
                  <a:lnTo>
                    <a:pt x="68" y="0"/>
                  </a:lnTo>
                  <a:lnTo>
                    <a:pt x="45" y="23"/>
                  </a:lnTo>
                  <a:lnTo>
                    <a:pt x="25" y="45"/>
                  </a:lnTo>
                  <a:lnTo>
                    <a:pt x="0" y="133"/>
                  </a:lnTo>
                  <a:lnTo>
                    <a:pt x="29" y="14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2A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44" name="Freeform 1723"/>
            <p:cNvSpPr/>
            <p:nvPr/>
          </p:nvSpPr>
          <p:spPr bwMode="auto">
            <a:xfrm>
              <a:off x="8706477" y="2989885"/>
              <a:ext cx="68033" cy="141068"/>
            </a:xfrm>
            <a:custGeom>
              <a:avLst/>
              <a:gdLst>
                <a:gd name="T0" fmla="*/ 68 w 68"/>
                <a:gd name="T1" fmla="*/ 0 h 141"/>
                <a:gd name="T2" fmla="*/ 68 w 68"/>
                <a:gd name="T3" fmla="*/ 0 h 141"/>
                <a:gd name="T4" fmla="*/ 45 w 68"/>
                <a:gd name="T5" fmla="*/ 23 h 141"/>
                <a:gd name="T6" fmla="*/ 25 w 68"/>
                <a:gd name="T7" fmla="*/ 45 h 141"/>
                <a:gd name="T8" fmla="*/ 0 w 68"/>
                <a:gd name="T9" fmla="*/ 133 h 141"/>
                <a:gd name="T10" fmla="*/ 29 w 68"/>
                <a:gd name="T11" fmla="*/ 141 h 141"/>
                <a:gd name="T12" fmla="*/ 68 w 68"/>
                <a:gd name="T1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141">
                  <a:moveTo>
                    <a:pt x="68" y="0"/>
                  </a:moveTo>
                  <a:lnTo>
                    <a:pt x="68" y="0"/>
                  </a:lnTo>
                  <a:lnTo>
                    <a:pt x="45" y="23"/>
                  </a:lnTo>
                  <a:lnTo>
                    <a:pt x="25" y="45"/>
                  </a:lnTo>
                  <a:lnTo>
                    <a:pt x="0" y="133"/>
                  </a:lnTo>
                  <a:lnTo>
                    <a:pt x="29" y="141"/>
                  </a:lnTo>
                  <a:lnTo>
                    <a:pt x="6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45" name="Freeform 1724"/>
            <p:cNvSpPr/>
            <p:nvPr/>
          </p:nvSpPr>
          <p:spPr bwMode="auto">
            <a:xfrm>
              <a:off x="8741494" y="2962872"/>
              <a:ext cx="78038" cy="178086"/>
            </a:xfrm>
            <a:custGeom>
              <a:avLst/>
              <a:gdLst>
                <a:gd name="T0" fmla="*/ 64 w 78"/>
                <a:gd name="T1" fmla="*/ 0 h 178"/>
                <a:gd name="T2" fmla="*/ 64 w 78"/>
                <a:gd name="T3" fmla="*/ 0 h 178"/>
                <a:gd name="T4" fmla="*/ 43 w 78"/>
                <a:gd name="T5" fmla="*/ 17 h 178"/>
                <a:gd name="T6" fmla="*/ 0 w 78"/>
                <a:gd name="T7" fmla="*/ 170 h 178"/>
                <a:gd name="T8" fmla="*/ 29 w 78"/>
                <a:gd name="T9" fmla="*/ 178 h 178"/>
                <a:gd name="T10" fmla="*/ 78 w 78"/>
                <a:gd name="T11" fmla="*/ 4 h 178"/>
                <a:gd name="T12" fmla="*/ 64 w 78"/>
                <a:gd name="T1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178">
                  <a:moveTo>
                    <a:pt x="64" y="0"/>
                  </a:moveTo>
                  <a:lnTo>
                    <a:pt x="64" y="0"/>
                  </a:lnTo>
                  <a:lnTo>
                    <a:pt x="43" y="17"/>
                  </a:lnTo>
                  <a:lnTo>
                    <a:pt x="0" y="170"/>
                  </a:lnTo>
                  <a:lnTo>
                    <a:pt x="29" y="178"/>
                  </a:lnTo>
                  <a:lnTo>
                    <a:pt x="78" y="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73C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46" name="Freeform 1725"/>
            <p:cNvSpPr/>
            <p:nvPr/>
          </p:nvSpPr>
          <p:spPr bwMode="auto">
            <a:xfrm>
              <a:off x="8741494" y="2962872"/>
              <a:ext cx="78038" cy="178086"/>
            </a:xfrm>
            <a:custGeom>
              <a:avLst/>
              <a:gdLst>
                <a:gd name="T0" fmla="*/ 64 w 78"/>
                <a:gd name="T1" fmla="*/ 0 h 178"/>
                <a:gd name="T2" fmla="*/ 64 w 78"/>
                <a:gd name="T3" fmla="*/ 0 h 178"/>
                <a:gd name="T4" fmla="*/ 43 w 78"/>
                <a:gd name="T5" fmla="*/ 17 h 178"/>
                <a:gd name="T6" fmla="*/ 0 w 78"/>
                <a:gd name="T7" fmla="*/ 170 h 178"/>
                <a:gd name="T8" fmla="*/ 29 w 78"/>
                <a:gd name="T9" fmla="*/ 178 h 178"/>
                <a:gd name="T10" fmla="*/ 78 w 78"/>
                <a:gd name="T11" fmla="*/ 4 h 178"/>
                <a:gd name="T12" fmla="*/ 64 w 78"/>
                <a:gd name="T1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178">
                  <a:moveTo>
                    <a:pt x="64" y="0"/>
                  </a:moveTo>
                  <a:lnTo>
                    <a:pt x="64" y="0"/>
                  </a:lnTo>
                  <a:lnTo>
                    <a:pt x="43" y="17"/>
                  </a:lnTo>
                  <a:lnTo>
                    <a:pt x="0" y="170"/>
                  </a:lnTo>
                  <a:lnTo>
                    <a:pt x="29" y="178"/>
                  </a:lnTo>
                  <a:lnTo>
                    <a:pt x="78" y="4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47" name="Freeform 1726"/>
            <p:cNvSpPr/>
            <p:nvPr/>
          </p:nvSpPr>
          <p:spPr bwMode="auto">
            <a:xfrm>
              <a:off x="8777511" y="2949866"/>
              <a:ext cx="82040" cy="200097"/>
            </a:xfrm>
            <a:custGeom>
              <a:avLst/>
              <a:gdLst>
                <a:gd name="T0" fmla="*/ 55 w 82"/>
                <a:gd name="T1" fmla="*/ 0 h 200"/>
                <a:gd name="T2" fmla="*/ 0 w 82"/>
                <a:gd name="T3" fmla="*/ 193 h 200"/>
                <a:gd name="T4" fmla="*/ 29 w 82"/>
                <a:gd name="T5" fmla="*/ 200 h 200"/>
                <a:gd name="T6" fmla="*/ 82 w 82"/>
                <a:gd name="T7" fmla="*/ 8 h 200"/>
                <a:gd name="T8" fmla="*/ 55 w 82"/>
                <a:gd name="T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200">
                  <a:moveTo>
                    <a:pt x="55" y="0"/>
                  </a:moveTo>
                  <a:lnTo>
                    <a:pt x="0" y="193"/>
                  </a:lnTo>
                  <a:lnTo>
                    <a:pt x="29" y="200"/>
                  </a:lnTo>
                  <a:lnTo>
                    <a:pt x="82" y="8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36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48" name="Freeform 1727"/>
            <p:cNvSpPr/>
            <p:nvPr/>
          </p:nvSpPr>
          <p:spPr bwMode="auto">
            <a:xfrm>
              <a:off x="8777511" y="2949866"/>
              <a:ext cx="82040" cy="200097"/>
            </a:xfrm>
            <a:custGeom>
              <a:avLst/>
              <a:gdLst>
                <a:gd name="T0" fmla="*/ 55 w 82"/>
                <a:gd name="T1" fmla="*/ 0 h 200"/>
                <a:gd name="T2" fmla="*/ 0 w 82"/>
                <a:gd name="T3" fmla="*/ 193 h 200"/>
                <a:gd name="T4" fmla="*/ 29 w 82"/>
                <a:gd name="T5" fmla="*/ 200 h 200"/>
                <a:gd name="T6" fmla="*/ 82 w 82"/>
                <a:gd name="T7" fmla="*/ 8 h 200"/>
                <a:gd name="T8" fmla="*/ 55 w 82"/>
                <a:gd name="T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200">
                  <a:moveTo>
                    <a:pt x="55" y="0"/>
                  </a:moveTo>
                  <a:lnTo>
                    <a:pt x="0" y="193"/>
                  </a:lnTo>
                  <a:lnTo>
                    <a:pt x="29" y="200"/>
                  </a:lnTo>
                  <a:lnTo>
                    <a:pt x="82" y="8"/>
                  </a:lnTo>
                  <a:lnTo>
                    <a:pt x="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49" name="Freeform 1728"/>
            <p:cNvSpPr/>
            <p:nvPr/>
          </p:nvSpPr>
          <p:spPr bwMode="auto">
            <a:xfrm>
              <a:off x="8851547" y="2984883"/>
              <a:ext cx="78038" cy="186090"/>
            </a:xfrm>
            <a:custGeom>
              <a:avLst/>
              <a:gdLst>
                <a:gd name="T0" fmla="*/ 50 w 78"/>
                <a:gd name="T1" fmla="*/ 0 h 186"/>
                <a:gd name="T2" fmla="*/ 0 w 78"/>
                <a:gd name="T3" fmla="*/ 178 h 186"/>
                <a:gd name="T4" fmla="*/ 29 w 78"/>
                <a:gd name="T5" fmla="*/ 186 h 186"/>
                <a:gd name="T6" fmla="*/ 78 w 78"/>
                <a:gd name="T7" fmla="*/ 9 h 186"/>
                <a:gd name="T8" fmla="*/ 50 w 78"/>
                <a:gd name="T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86">
                  <a:moveTo>
                    <a:pt x="50" y="0"/>
                  </a:moveTo>
                  <a:lnTo>
                    <a:pt x="0" y="178"/>
                  </a:lnTo>
                  <a:lnTo>
                    <a:pt x="29" y="186"/>
                  </a:lnTo>
                  <a:lnTo>
                    <a:pt x="78" y="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A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50" name="Freeform 1729"/>
            <p:cNvSpPr/>
            <p:nvPr/>
          </p:nvSpPr>
          <p:spPr bwMode="auto">
            <a:xfrm>
              <a:off x="8851547" y="2984883"/>
              <a:ext cx="78038" cy="186090"/>
            </a:xfrm>
            <a:custGeom>
              <a:avLst/>
              <a:gdLst>
                <a:gd name="T0" fmla="*/ 50 w 78"/>
                <a:gd name="T1" fmla="*/ 0 h 186"/>
                <a:gd name="T2" fmla="*/ 0 w 78"/>
                <a:gd name="T3" fmla="*/ 178 h 186"/>
                <a:gd name="T4" fmla="*/ 29 w 78"/>
                <a:gd name="T5" fmla="*/ 186 h 186"/>
                <a:gd name="T6" fmla="*/ 78 w 78"/>
                <a:gd name="T7" fmla="*/ 9 h 186"/>
                <a:gd name="T8" fmla="*/ 50 w 78"/>
                <a:gd name="T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86">
                  <a:moveTo>
                    <a:pt x="50" y="0"/>
                  </a:moveTo>
                  <a:lnTo>
                    <a:pt x="0" y="178"/>
                  </a:lnTo>
                  <a:lnTo>
                    <a:pt x="29" y="186"/>
                  </a:lnTo>
                  <a:lnTo>
                    <a:pt x="78" y="9"/>
                  </a:lnTo>
                  <a:lnTo>
                    <a:pt x="5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51" name="Freeform 1730"/>
            <p:cNvSpPr/>
            <p:nvPr/>
          </p:nvSpPr>
          <p:spPr bwMode="auto">
            <a:xfrm>
              <a:off x="8888565" y="3034907"/>
              <a:ext cx="66032" cy="147071"/>
            </a:xfrm>
            <a:custGeom>
              <a:avLst/>
              <a:gdLst>
                <a:gd name="T0" fmla="*/ 39 w 66"/>
                <a:gd name="T1" fmla="*/ 0 h 147"/>
                <a:gd name="T2" fmla="*/ 0 w 66"/>
                <a:gd name="T3" fmla="*/ 139 h 147"/>
                <a:gd name="T4" fmla="*/ 27 w 66"/>
                <a:gd name="T5" fmla="*/ 147 h 147"/>
                <a:gd name="T6" fmla="*/ 66 w 66"/>
                <a:gd name="T7" fmla="*/ 7 h 147"/>
                <a:gd name="T8" fmla="*/ 39 w 66"/>
                <a:gd name="T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47">
                  <a:moveTo>
                    <a:pt x="39" y="0"/>
                  </a:moveTo>
                  <a:lnTo>
                    <a:pt x="0" y="139"/>
                  </a:lnTo>
                  <a:lnTo>
                    <a:pt x="27" y="147"/>
                  </a:lnTo>
                  <a:lnTo>
                    <a:pt x="66" y="7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73C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52" name="Freeform 1731"/>
            <p:cNvSpPr/>
            <p:nvPr/>
          </p:nvSpPr>
          <p:spPr bwMode="auto">
            <a:xfrm>
              <a:off x="8888565" y="3034907"/>
              <a:ext cx="66032" cy="147071"/>
            </a:xfrm>
            <a:custGeom>
              <a:avLst/>
              <a:gdLst>
                <a:gd name="T0" fmla="*/ 39 w 66"/>
                <a:gd name="T1" fmla="*/ 0 h 147"/>
                <a:gd name="T2" fmla="*/ 0 w 66"/>
                <a:gd name="T3" fmla="*/ 139 h 147"/>
                <a:gd name="T4" fmla="*/ 27 w 66"/>
                <a:gd name="T5" fmla="*/ 147 h 147"/>
                <a:gd name="T6" fmla="*/ 66 w 66"/>
                <a:gd name="T7" fmla="*/ 7 h 147"/>
                <a:gd name="T8" fmla="*/ 39 w 66"/>
                <a:gd name="T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47">
                  <a:moveTo>
                    <a:pt x="39" y="0"/>
                  </a:moveTo>
                  <a:lnTo>
                    <a:pt x="0" y="139"/>
                  </a:lnTo>
                  <a:lnTo>
                    <a:pt x="27" y="147"/>
                  </a:lnTo>
                  <a:lnTo>
                    <a:pt x="66" y="7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53" name="Freeform 1732"/>
            <p:cNvSpPr/>
            <p:nvPr/>
          </p:nvSpPr>
          <p:spPr bwMode="auto">
            <a:xfrm>
              <a:off x="8923582" y="2919852"/>
              <a:ext cx="103050" cy="272131"/>
            </a:xfrm>
            <a:custGeom>
              <a:avLst/>
              <a:gdLst>
                <a:gd name="T0" fmla="*/ 74 w 103"/>
                <a:gd name="T1" fmla="*/ 0 h 272"/>
                <a:gd name="T2" fmla="*/ 0 w 103"/>
                <a:gd name="T3" fmla="*/ 264 h 272"/>
                <a:gd name="T4" fmla="*/ 28 w 103"/>
                <a:gd name="T5" fmla="*/ 272 h 272"/>
                <a:gd name="T6" fmla="*/ 103 w 103"/>
                <a:gd name="T7" fmla="*/ 8 h 272"/>
                <a:gd name="T8" fmla="*/ 74 w 103"/>
                <a:gd name="T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272">
                  <a:moveTo>
                    <a:pt x="74" y="0"/>
                  </a:moveTo>
                  <a:lnTo>
                    <a:pt x="0" y="264"/>
                  </a:lnTo>
                  <a:lnTo>
                    <a:pt x="28" y="272"/>
                  </a:lnTo>
                  <a:lnTo>
                    <a:pt x="103" y="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36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54" name="Freeform 1733"/>
            <p:cNvSpPr/>
            <p:nvPr/>
          </p:nvSpPr>
          <p:spPr bwMode="auto">
            <a:xfrm>
              <a:off x="8923582" y="2919852"/>
              <a:ext cx="103050" cy="272131"/>
            </a:xfrm>
            <a:custGeom>
              <a:avLst/>
              <a:gdLst>
                <a:gd name="T0" fmla="*/ 74 w 103"/>
                <a:gd name="T1" fmla="*/ 0 h 272"/>
                <a:gd name="T2" fmla="*/ 0 w 103"/>
                <a:gd name="T3" fmla="*/ 264 h 272"/>
                <a:gd name="T4" fmla="*/ 28 w 103"/>
                <a:gd name="T5" fmla="*/ 272 h 272"/>
                <a:gd name="T6" fmla="*/ 103 w 103"/>
                <a:gd name="T7" fmla="*/ 8 h 272"/>
                <a:gd name="T8" fmla="*/ 74 w 103"/>
                <a:gd name="T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272">
                  <a:moveTo>
                    <a:pt x="74" y="0"/>
                  </a:moveTo>
                  <a:lnTo>
                    <a:pt x="0" y="264"/>
                  </a:lnTo>
                  <a:lnTo>
                    <a:pt x="28" y="272"/>
                  </a:lnTo>
                  <a:lnTo>
                    <a:pt x="103" y="8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55" name="Freeform 1734"/>
            <p:cNvSpPr/>
            <p:nvPr/>
          </p:nvSpPr>
          <p:spPr bwMode="auto">
            <a:xfrm>
              <a:off x="8997617" y="2850818"/>
              <a:ext cx="130063" cy="362175"/>
            </a:xfrm>
            <a:custGeom>
              <a:avLst/>
              <a:gdLst>
                <a:gd name="T0" fmla="*/ 130 w 130"/>
                <a:gd name="T1" fmla="*/ 0 h 362"/>
                <a:gd name="T2" fmla="*/ 130 w 130"/>
                <a:gd name="T3" fmla="*/ 0 h 362"/>
                <a:gd name="T4" fmla="*/ 99 w 130"/>
                <a:gd name="T5" fmla="*/ 2 h 362"/>
                <a:gd name="T6" fmla="*/ 0 w 130"/>
                <a:gd name="T7" fmla="*/ 354 h 362"/>
                <a:gd name="T8" fmla="*/ 29 w 130"/>
                <a:gd name="T9" fmla="*/ 362 h 362"/>
                <a:gd name="T10" fmla="*/ 130 w 130"/>
                <a:gd name="T11" fmla="*/ 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362">
                  <a:moveTo>
                    <a:pt x="130" y="0"/>
                  </a:moveTo>
                  <a:lnTo>
                    <a:pt x="130" y="0"/>
                  </a:lnTo>
                  <a:lnTo>
                    <a:pt x="99" y="2"/>
                  </a:lnTo>
                  <a:lnTo>
                    <a:pt x="0" y="354"/>
                  </a:lnTo>
                  <a:lnTo>
                    <a:pt x="29" y="362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2A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56" name="Freeform 1735"/>
            <p:cNvSpPr/>
            <p:nvPr/>
          </p:nvSpPr>
          <p:spPr bwMode="auto">
            <a:xfrm>
              <a:off x="8997617" y="2850818"/>
              <a:ext cx="130063" cy="362175"/>
            </a:xfrm>
            <a:custGeom>
              <a:avLst/>
              <a:gdLst>
                <a:gd name="T0" fmla="*/ 130 w 130"/>
                <a:gd name="T1" fmla="*/ 0 h 362"/>
                <a:gd name="T2" fmla="*/ 130 w 130"/>
                <a:gd name="T3" fmla="*/ 0 h 362"/>
                <a:gd name="T4" fmla="*/ 99 w 130"/>
                <a:gd name="T5" fmla="*/ 2 h 362"/>
                <a:gd name="T6" fmla="*/ 0 w 130"/>
                <a:gd name="T7" fmla="*/ 354 h 362"/>
                <a:gd name="T8" fmla="*/ 29 w 130"/>
                <a:gd name="T9" fmla="*/ 362 h 362"/>
                <a:gd name="T10" fmla="*/ 130 w 130"/>
                <a:gd name="T11" fmla="*/ 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362">
                  <a:moveTo>
                    <a:pt x="130" y="0"/>
                  </a:moveTo>
                  <a:lnTo>
                    <a:pt x="130" y="0"/>
                  </a:lnTo>
                  <a:lnTo>
                    <a:pt x="99" y="2"/>
                  </a:lnTo>
                  <a:lnTo>
                    <a:pt x="0" y="354"/>
                  </a:lnTo>
                  <a:lnTo>
                    <a:pt x="29" y="362"/>
                  </a:lnTo>
                  <a:lnTo>
                    <a:pt x="1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57" name="Freeform 1736"/>
            <p:cNvSpPr/>
            <p:nvPr/>
          </p:nvSpPr>
          <p:spPr bwMode="auto">
            <a:xfrm>
              <a:off x="9033635" y="2944863"/>
              <a:ext cx="104050" cy="278134"/>
            </a:xfrm>
            <a:custGeom>
              <a:avLst/>
              <a:gdLst>
                <a:gd name="T0" fmla="*/ 76 w 104"/>
                <a:gd name="T1" fmla="*/ 0 h 278"/>
                <a:gd name="T2" fmla="*/ 0 w 104"/>
                <a:gd name="T3" fmla="*/ 269 h 278"/>
                <a:gd name="T4" fmla="*/ 29 w 104"/>
                <a:gd name="T5" fmla="*/ 278 h 278"/>
                <a:gd name="T6" fmla="*/ 104 w 104"/>
                <a:gd name="T7" fmla="*/ 8 h 278"/>
                <a:gd name="T8" fmla="*/ 76 w 104"/>
                <a:gd name="T9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278">
                  <a:moveTo>
                    <a:pt x="76" y="0"/>
                  </a:moveTo>
                  <a:lnTo>
                    <a:pt x="0" y="269"/>
                  </a:lnTo>
                  <a:lnTo>
                    <a:pt x="29" y="278"/>
                  </a:lnTo>
                  <a:lnTo>
                    <a:pt x="104" y="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373C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58" name="Freeform 1737"/>
            <p:cNvSpPr/>
            <p:nvPr/>
          </p:nvSpPr>
          <p:spPr bwMode="auto">
            <a:xfrm>
              <a:off x="9033635" y="2944863"/>
              <a:ext cx="104050" cy="278134"/>
            </a:xfrm>
            <a:custGeom>
              <a:avLst/>
              <a:gdLst>
                <a:gd name="T0" fmla="*/ 76 w 104"/>
                <a:gd name="T1" fmla="*/ 0 h 278"/>
                <a:gd name="T2" fmla="*/ 0 w 104"/>
                <a:gd name="T3" fmla="*/ 269 h 278"/>
                <a:gd name="T4" fmla="*/ 29 w 104"/>
                <a:gd name="T5" fmla="*/ 278 h 278"/>
                <a:gd name="T6" fmla="*/ 104 w 104"/>
                <a:gd name="T7" fmla="*/ 8 h 278"/>
                <a:gd name="T8" fmla="*/ 76 w 104"/>
                <a:gd name="T9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278">
                  <a:moveTo>
                    <a:pt x="76" y="0"/>
                  </a:moveTo>
                  <a:lnTo>
                    <a:pt x="0" y="269"/>
                  </a:lnTo>
                  <a:lnTo>
                    <a:pt x="29" y="278"/>
                  </a:lnTo>
                  <a:lnTo>
                    <a:pt x="104" y="8"/>
                  </a:lnTo>
                  <a:lnTo>
                    <a:pt x="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59" name="Freeform 1738"/>
            <p:cNvSpPr/>
            <p:nvPr/>
          </p:nvSpPr>
          <p:spPr bwMode="auto">
            <a:xfrm>
              <a:off x="9068652" y="2882833"/>
              <a:ext cx="125061" cy="349169"/>
            </a:xfrm>
            <a:custGeom>
              <a:avLst/>
              <a:gdLst>
                <a:gd name="T0" fmla="*/ 97 w 125"/>
                <a:gd name="T1" fmla="*/ 0 h 349"/>
                <a:gd name="T2" fmla="*/ 0 w 125"/>
                <a:gd name="T3" fmla="*/ 341 h 349"/>
                <a:gd name="T4" fmla="*/ 29 w 125"/>
                <a:gd name="T5" fmla="*/ 349 h 349"/>
                <a:gd name="T6" fmla="*/ 125 w 125"/>
                <a:gd name="T7" fmla="*/ 7 h 349"/>
                <a:gd name="T8" fmla="*/ 97 w 125"/>
                <a:gd name="T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349">
                  <a:moveTo>
                    <a:pt x="97" y="0"/>
                  </a:moveTo>
                  <a:lnTo>
                    <a:pt x="0" y="341"/>
                  </a:lnTo>
                  <a:lnTo>
                    <a:pt x="29" y="349"/>
                  </a:lnTo>
                  <a:lnTo>
                    <a:pt x="125" y="7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E36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60" name="Freeform 1739"/>
            <p:cNvSpPr/>
            <p:nvPr/>
          </p:nvSpPr>
          <p:spPr bwMode="auto">
            <a:xfrm>
              <a:off x="9068652" y="2882833"/>
              <a:ext cx="125061" cy="349169"/>
            </a:xfrm>
            <a:custGeom>
              <a:avLst/>
              <a:gdLst>
                <a:gd name="T0" fmla="*/ 97 w 125"/>
                <a:gd name="T1" fmla="*/ 0 h 349"/>
                <a:gd name="T2" fmla="*/ 0 w 125"/>
                <a:gd name="T3" fmla="*/ 341 h 349"/>
                <a:gd name="T4" fmla="*/ 29 w 125"/>
                <a:gd name="T5" fmla="*/ 349 h 349"/>
                <a:gd name="T6" fmla="*/ 125 w 125"/>
                <a:gd name="T7" fmla="*/ 7 h 349"/>
                <a:gd name="T8" fmla="*/ 97 w 125"/>
                <a:gd name="T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349">
                  <a:moveTo>
                    <a:pt x="97" y="0"/>
                  </a:moveTo>
                  <a:lnTo>
                    <a:pt x="0" y="341"/>
                  </a:lnTo>
                  <a:lnTo>
                    <a:pt x="29" y="349"/>
                  </a:lnTo>
                  <a:lnTo>
                    <a:pt x="125" y="7"/>
                  </a:lnTo>
                  <a:lnTo>
                    <a:pt x="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61" name="Freeform 1740"/>
            <p:cNvSpPr/>
            <p:nvPr/>
          </p:nvSpPr>
          <p:spPr bwMode="auto">
            <a:xfrm>
              <a:off x="9144689" y="3125951"/>
              <a:ext cx="61030" cy="127062"/>
            </a:xfrm>
            <a:custGeom>
              <a:avLst/>
              <a:gdLst>
                <a:gd name="T0" fmla="*/ 32 w 61"/>
                <a:gd name="T1" fmla="*/ 0 h 127"/>
                <a:gd name="T2" fmla="*/ 0 w 61"/>
                <a:gd name="T3" fmla="*/ 119 h 127"/>
                <a:gd name="T4" fmla="*/ 27 w 61"/>
                <a:gd name="T5" fmla="*/ 127 h 127"/>
                <a:gd name="T6" fmla="*/ 61 w 61"/>
                <a:gd name="T7" fmla="*/ 7 h 127"/>
                <a:gd name="T8" fmla="*/ 32 w 61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27">
                  <a:moveTo>
                    <a:pt x="32" y="0"/>
                  </a:moveTo>
                  <a:lnTo>
                    <a:pt x="0" y="119"/>
                  </a:lnTo>
                  <a:lnTo>
                    <a:pt x="27" y="127"/>
                  </a:lnTo>
                  <a:lnTo>
                    <a:pt x="61" y="7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2A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62" name="Freeform 1741"/>
            <p:cNvSpPr/>
            <p:nvPr/>
          </p:nvSpPr>
          <p:spPr bwMode="auto">
            <a:xfrm>
              <a:off x="9144689" y="3125951"/>
              <a:ext cx="61030" cy="127062"/>
            </a:xfrm>
            <a:custGeom>
              <a:avLst/>
              <a:gdLst>
                <a:gd name="T0" fmla="*/ 32 w 61"/>
                <a:gd name="T1" fmla="*/ 0 h 127"/>
                <a:gd name="T2" fmla="*/ 0 w 61"/>
                <a:gd name="T3" fmla="*/ 119 h 127"/>
                <a:gd name="T4" fmla="*/ 27 w 61"/>
                <a:gd name="T5" fmla="*/ 127 h 127"/>
                <a:gd name="T6" fmla="*/ 61 w 61"/>
                <a:gd name="T7" fmla="*/ 7 h 127"/>
                <a:gd name="T8" fmla="*/ 32 w 61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27">
                  <a:moveTo>
                    <a:pt x="32" y="0"/>
                  </a:moveTo>
                  <a:lnTo>
                    <a:pt x="0" y="119"/>
                  </a:lnTo>
                  <a:lnTo>
                    <a:pt x="27" y="127"/>
                  </a:lnTo>
                  <a:lnTo>
                    <a:pt x="61" y="7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63" name="Freeform 1742"/>
            <p:cNvSpPr/>
            <p:nvPr/>
          </p:nvSpPr>
          <p:spPr bwMode="auto">
            <a:xfrm>
              <a:off x="9179705" y="3199987"/>
              <a:ext cx="44021" cy="63031"/>
            </a:xfrm>
            <a:custGeom>
              <a:avLst/>
              <a:gdLst>
                <a:gd name="T0" fmla="*/ 15 w 44"/>
                <a:gd name="T1" fmla="*/ 0 h 63"/>
                <a:gd name="T2" fmla="*/ 0 w 44"/>
                <a:gd name="T3" fmla="*/ 56 h 63"/>
                <a:gd name="T4" fmla="*/ 28 w 44"/>
                <a:gd name="T5" fmla="*/ 63 h 63"/>
                <a:gd name="T6" fmla="*/ 44 w 44"/>
                <a:gd name="T7" fmla="*/ 8 h 63"/>
                <a:gd name="T8" fmla="*/ 15 w 44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63">
                  <a:moveTo>
                    <a:pt x="15" y="0"/>
                  </a:moveTo>
                  <a:lnTo>
                    <a:pt x="0" y="56"/>
                  </a:lnTo>
                  <a:lnTo>
                    <a:pt x="28" y="63"/>
                  </a:lnTo>
                  <a:lnTo>
                    <a:pt x="44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373C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64" name="Freeform 1743"/>
            <p:cNvSpPr/>
            <p:nvPr/>
          </p:nvSpPr>
          <p:spPr bwMode="auto">
            <a:xfrm>
              <a:off x="9179705" y="3199987"/>
              <a:ext cx="44021" cy="63031"/>
            </a:xfrm>
            <a:custGeom>
              <a:avLst/>
              <a:gdLst>
                <a:gd name="T0" fmla="*/ 15 w 44"/>
                <a:gd name="T1" fmla="*/ 0 h 63"/>
                <a:gd name="T2" fmla="*/ 0 w 44"/>
                <a:gd name="T3" fmla="*/ 56 h 63"/>
                <a:gd name="T4" fmla="*/ 28 w 44"/>
                <a:gd name="T5" fmla="*/ 63 h 63"/>
                <a:gd name="T6" fmla="*/ 44 w 44"/>
                <a:gd name="T7" fmla="*/ 8 h 63"/>
                <a:gd name="T8" fmla="*/ 15 w 44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63">
                  <a:moveTo>
                    <a:pt x="15" y="0"/>
                  </a:moveTo>
                  <a:lnTo>
                    <a:pt x="0" y="56"/>
                  </a:lnTo>
                  <a:lnTo>
                    <a:pt x="28" y="63"/>
                  </a:lnTo>
                  <a:lnTo>
                    <a:pt x="44" y="8"/>
                  </a:lnTo>
                  <a:lnTo>
                    <a:pt x="1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65" name="Freeform 1744"/>
            <p:cNvSpPr/>
            <p:nvPr/>
          </p:nvSpPr>
          <p:spPr bwMode="auto">
            <a:xfrm>
              <a:off x="9215723" y="3140958"/>
              <a:ext cx="63031" cy="133065"/>
            </a:xfrm>
            <a:custGeom>
              <a:avLst/>
              <a:gdLst>
                <a:gd name="T0" fmla="*/ 34 w 63"/>
                <a:gd name="T1" fmla="*/ 0 h 133"/>
                <a:gd name="T2" fmla="*/ 0 w 63"/>
                <a:gd name="T3" fmla="*/ 125 h 133"/>
                <a:gd name="T4" fmla="*/ 27 w 63"/>
                <a:gd name="T5" fmla="*/ 133 h 133"/>
                <a:gd name="T6" fmla="*/ 63 w 63"/>
                <a:gd name="T7" fmla="*/ 8 h 133"/>
                <a:gd name="T8" fmla="*/ 34 w 63"/>
                <a:gd name="T9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33">
                  <a:moveTo>
                    <a:pt x="34" y="0"/>
                  </a:moveTo>
                  <a:lnTo>
                    <a:pt x="0" y="125"/>
                  </a:lnTo>
                  <a:lnTo>
                    <a:pt x="27" y="133"/>
                  </a:lnTo>
                  <a:lnTo>
                    <a:pt x="63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E36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66" name="Freeform 1745"/>
            <p:cNvSpPr/>
            <p:nvPr/>
          </p:nvSpPr>
          <p:spPr bwMode="auto">
            <a:xfrm>
              <a:off x="9215723" y="3140958"/>
              <a:ext cx="63031" cy="133065"/>
            </a:xfrm>
            <a:custGeom>
              <a:avLst/>
              <a:gdLst>
                <a:gd name="T0" fmla="*/ 34 w 63"/>
                <a:gd name="T1" fmla="*/ 0 h 133"/>
                <a:gd name="T2" fmla="*/ 0 w 63"/>
                <a:gd name="T3" fmla="*/ 125 h 133"/>
                <a:gd name="T4" fmla="*/ 27 w 63"/>
                <a:gd name="T5" fmla="*/ 133 h 133"/>
                <a:gd name="T6" fmla="*/ 63 w 63"/>
                <a:gd name="T7" fmla="*/ 8 h 133"/>
                <a:gd name="T8" fmla="*/ 34 w 63"/>
                <a:gd name="T9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33">
                  <a:moveTo>
                    <a:pt x="34" y="0"/>
                  </a:moveTo>
                  <a:lnTo>
                    <a:pt x="0" y="125"/>
                  </a:lnTo>
                  <a:lnTo>
                    <a:pt x="27" y="133"/>
                  </a:lnTo>
                  <a:lnTo>
                    <a:pt x="63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67" name="Freeform 1746"/>
            <p:cNvSpPr/>
            <p:nvPr/>
          </p:nvSpPr>
          <p:spPr bwMode="auto">
            <a:xfrm>
              <a:off x="9289758" y="3065922"/>
              <a:ext cx="90043" cy="229111"/>
            </a:xfrm>
            <a:custGeom>
              <a:avLst/>
              <a:gdLst>
                <a:gd name="T0" fmla="*/ 61 w 90"/>
                <a:gd name="T1" fmla="*/ 0 h 229"/>
                <a:gd name="T2" fmla="*/ 0 w 90"/>
                <a:gd name="T3" fmla="*/ 221 h 229"/>
                <a:gd name="T4" fmla="*/ 29 w 90"/>
                <a:gd name="T5" fmla="*/ 229 h 229"/>
                <a:gd name="T6" fmla="*/ 90 w 90"/>
                <a:gd name="T7" fmla="*/ 8 h 229"/>
                <a:gd name="T8" fmla="*/ 61 w 90"/>
                <a:gd name="T9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229">
                  <a:moveTo>
                    <a:pt x="61" y="0"/>
                  </a:moveTo>
                  <a:lnTo>
                    <a:pt x="0" y="221"/>
                  </a:lnTo>
                  <a:lnTo>
                    <a:pt x="29" y="229"/>
                  </a:lnTo>
                  <a:lnTo>
                    <a:pt x="90" y="8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2A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68" name="Freeform 1747"/>
            <p:cNvSpPr/>
            <p:nvPr/>
          </p:nvSpPr>
          <p:spPr bwMode="auto">
            <a:xfrm>
              <a:off x="9289758" y="3065922"/>
              <a:ext cx="90043" cy="229111"/>
            </a:xfrm>
            <a:custGeom>
              <a:avLst/>
              <a:gdLst>
                <a:gd name="T0" fmla="*/ 61 w 90"/>
                <a:gd name="T1" fmla="*/ 0 h 229"/>
                <a:gd name="T2" fmla="*/ 0 w 90"/>
                <a:gd name="T3" fmla="*/ 221 h 229"/>
                <a:gd name="T4" fmla="*/ 29 w 90"/>
                <a:gd name="T5" fmla="*/ 229 h 229"/>
                <a:gd name="T6" fmla="*/ 90 w 90"/>
                <a:gd name="T7" fmla="*/ 8 h 229"/>
                <a:gd name="T8" fmla="*/ 61 w 90"/>
                <a:gd name="T9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229">
                  <a:moveTo>
                    <a:pt x="61" y="0"/>
                  </a:moveTo>
                  <a:lnTo>
                    <a:pt x="0" y="221"/>
                  </a:lnTo>
                  <a:lnTo>
                    <a:pt x="29" y="229"/>
                  </a:lnTo>
                  <a:lnTo>
                    <a:pt x="90" y="8"/>
                  </a:lnTo>
                  <a:lnTo>
                    <a:pt x="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69" name="Freeform 1748"/>
            <p:cNvSpPr/>
            <p:nvPr/>
          </p:nvSpPr>
          <p:spPr bwMode="auto">
            <a:xfrm>
              <a:off x="9324776" y="2939861"/>
              <a:ext cx="126061" cy="364176"/>
            </a:xfrm>
            <a:custGeom>
              <a:avLst/>
              <a:gdLst>
                <a:gd name="T0" fmla="*/ 100 w 126"/>
                <a:gd name="T1" fmla="*/ 0 h 364"/>
                <a:gd name="T2" fmla="*/ 0 w 126"/>
                <a:gd name="T3" fmla="*/ 356 h 364"/>
                <a:gd name="T4" fmla="*/ 29 w 126"/>
                <a:gd name="T5" fmla="*/ 364 h 364"/>
                <a:gd name="T6" fmla="*/ 126 w 126"/>
                <a:gd name="T7" fmla="*/ 18 h 364"/>
                <a:gd name="T8" fmla="*/ 126 w 126"/>
                <a:gd name="T9" fmla="*/ 18 h 364"/>
                <a:gd name="T10" fmla="*/ 100 w 126"/>
                <a:gd name="T11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364">
                  <a:moveTo>
                    <a:pt x="100" y="0"/>
                  </a:moveTo>
                  <a:lnTo>
                    <a:pt x="0" y="356"/>
                  </a:lnTo>
                  <a:lnTo>
                    <a:pt x="29" y="364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373C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70" name="Freeform 1749"/>
            <p:cNvSpPr/>
            <p:nvPr/>
          </p:nvSpPr>
          <p:spPr bwMode="auto">
            <a:xfrm>
              <a:off x="9324776" y="2939861"/>
              <a:ext cx="126061" cy="364176"/>
            </a:xfrm>
            <a:custGeom>
              <a:avLst/>
              <a:gdLst>
                <a:gd name="T0" fmla="*/ 100 w 126"/>
                <a:gd name="T1" fmla="*/ 0 h 364"/>
                <a:gd name="T2" fmla="*/ 0 w 126"/>
                <a:gd name="T3" fmla="*/ 356 h 364"/>
                <a:gd name="T4" fmla="*/ 29 w 126"/>
                <a:gd name="T5" fmla="*/ 364 h 364"/>
                <a:gd name="T6" fmla="*/ 126 w 126"/>
                <a:gd name="T7" fmla="*/ 18 h 364"/>
                <a:gd name="T8" fmla="*/ 126 w 126"/>
                <a:gd name="T9" fmla="*/ 18 h 364"/>
                <a:gd name="T10" fmla="*/ 100 w 126"/>
                <a:gd name="T11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364">
                  <a:moveTo>
                    <a:pt x="100" y="0"/>
                  </a:moveTo>
                  <a:lnTo>
                    <a:pt x="0" y="356"/>
                  </a:lnTo>
                  <a:lnTo>
                    <a:pt x="29" y="364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71" name="Freeform 1750"/>
            <p:cNvSpPr/>
            <p:nvPr/>
          </p:nvSpPr>
          <p:spPr bwMode="auto">
            <a:xfrm>
              <a:off x="9361793" y="3025903"/>
              <a:ext cx="106051" cy="288139"/>
            </a:xfrm>
            <a:custGeom>
              <a:avLst/>
              <a:gdLst>
                <a:gd name="T0" fmla="*/ 79 w 106"/>
                <a:gd name="T1" fmla="*/ 0 h 288"/>
                <a:gd name="T2" fmla="*/ 0 w 106"/>
                <a:gd name="T3" fmla="*/ 280 h 288"/>
                <a:gd name="T4" fmla="*/ 28 w 106"/>
                <a:gd name="T5" fmla="*/ 288 h 288"/>
                <a:gd name="T6" fmla="*/ 106 w 106"/>
                <a:gd name="T7" fmla="*/ 7 h 288"/>
                <a:gd name="T8" fmla="*/ 79 w 106"/>
                <a:gd name="T9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288">
                  <a:moveTo>
                    <a:pt x="79" y="0"/>
                  </a:moveTo>
                  <a:lnTo>
                    <a:pt x="0" y="280"/>
                  </a:lnTo>
                  <a:lnTo>
                    <a:pt x="28" y="288"/>
                  </a:lnTo>
                  <a:lnTo>
                    <a:pt x="106" y="7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E36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72" name="Freeform 1751"/>
            <p:cNvSpPr/>
            <p:nvPr/>
          </p:nvSpPr>
          <p:spPr bwMode="auto">
            <a:xfrm>
              <a:off x="9361793" y="3025903"/>
              <a:ext cx="106051" cy="288139"/>
            </a:xfrm>
            <a:custGeom>
              <a:avLst/>
              <a:gdLst>
                <a:gd name="T0" fmla="*/ 79 w 106"/>
                <a:gd name="T1" fmla="*/ 0 h 288"/>
                <a:gd name="T2" fmla="*/ 0 w 106"/>
                <a:gd name="T3" fmla="*/ 280 h 288"/>
                <a:gd name="T4" fmla="*/ 28 w 106"/>
                <a:gd name="T5" fmla="*/ 288 h 288"/>
                <a:gd name="T6" fmla="*/ 106 w 106"/>
                <a:gd name="T7" fmla="*/ 7 h 288"/>
                <a:gd name="T8" fmla="*/ 79 w 106"/>
                <a:gd name="T9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288">
                  <a:moveTo>
                    <a:pt x="79" y="0"/>
                  </a:moveTo>
                  <a:lnTo>
                    <a:pt x="0" y="280"/>
                  </a:lnTo>
                  <a:lnTo>
                    <a:pt x="28" y="288"/>
                  </a:lnTo>
                  <a:lnTo>
                    <a:pt x="106" y="7"/>
                  </a:lnTo>
                  <a:lnTo>
                    <a:pt x="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73" name="Freeform 1752"/>
            <p:cNvSpPr/>
            <p:nvPr/>
          </p:nvSpPr>
          <p:spPr bwMode="auto">
            <a:xfrm>
              <a:off x="8648449" y="2850818"/>
              <a:ext cx="996481" cy="987477"/>
            </a:xfrm>
            <a:custGeom>
              <a:avLst/>
              <a:gdLst>
                <a:gd name="T0" fmla="*/ 996 w 996"/>
                <a:gd name="T1" fmla="*/ 519 h 987"/>
                <a:gd name="T2" fmla="*/ 987 w 996"/>
                <a:gd name="T3" fmla="*/ 593 h 987"/>
                <a:gd name="T4" fmla="*/ 966 w 996"/>
                <a:gd name="T5" fmla="*/ 663 h 987"/>
                <a:gd name="T6" fmla="*/ 936 w 996"/>
                <a:gd name="T7" fmla="*/ 728 h 987"/>
                <a:gd name="T8" fmla="*/ 897 w 996"/>
                <a:gd name="T9" fmla="*/ 789 h 987"/>
                <a:gd name="T10" fmla="*/ 850 w 996"/>
                <a:gd name="T11" fmla="*/ 843 h 987"/>
                <a:gd name="T12" fmla="*/ 796 w 996"/>
                <a:gd name="T13" fmla="*/ 889 h 987"/>
                <a:gd name="T14" fmla="*/ 736 w 996"/>
                <a:gd name="T15" fmla="*/ 927 h 987"/>
                <a:gd name="T16" fmla="*/ 670 w 996"/>
                <a:gd name="T17" fmla="*/ 957 h 987"/>
                <a:gd name="T18" fmla="*/ 598 w 996"/>
                <a:gd name="T19" fmla="*/ 976 h 987"/>
                <a:gd name="T20" fmla="*/ 523 w 996"/>
                <a:gd name="T21" fmla="*/ 987 h 987"/>
                <a:gd name="T22" fmla="*/ 472 w 996"/>
                <a:gd name="T23" fmla="*/ 987 h 987"/>
                <a:gd name="T24" fmla="*/ 397 w 996"/>
                <a:gd name="T25" fmla="*/ 976 h 987"/>
                <a:gd name="T26" fmla="*/ 327 w 996"/>
                <a:gd name="T27" fmla="*/ 957 h 987"/>
                <a:gd name="T28" fmla="*/ 261 w 996"/>
                <a:gd name="T29" fmla="*/ 927 h 987"/>
                <a:gd name="T30" fmla="*/ 200 w 996"/>
                <a:gd name="T31" fmla="*/ 889 h 987"/>
                <a:gd name="T32" fmla="*/ 145 w 996"/>
                <a:gd name="T33" fmla="*/ 843 h 987"/>
                <a:gd name="T34" fmla="*/ 98 w 996"/>
                <a:gd name="T35" fmla="*/ 789 h 987"/>
                <a:gd name="T36" fmla="*/ 59 w 996"/>
                <a:gd name="T37" fmla="*/ 728 h 987"/>
                <a:gd name="T38" fmla="*/ 29 w 996"/>
                <a:gd name="T39" fmla="*/ 663 h 987"/>
                <a:gd name="T40" fmla="*/ 10 w 996"/>
                <a:gd name="T41" fmla="*/ 593 h 987"/>
                <a:gd name="T42" fmla="*/ 0 w 996"/>
                <a:gd name="T43" fmla="*/ 519 h 987"/>
                <a:gd name="T44" fmla="*/ 0 w 996"/>
                <a:gd name="T45" fmla="*/ 468 h 987"/>
                <a:gd name="T46" fmla="*/ 10 w 996"/>
                <a:gd name="T47" fmla="*/ 394 h 987"/>
                <a:gd name="T48" fmla="*/ 29 w 996"/>
                <a:gd name="T49" fmla="*/ 324 h 987"/>
                <a:gd name="T50" fmla="*/ 59 w 996"/>
                <a:gd name="T51" fmla="*/ 259 h 987"/>
                <a:gd name="T52" fmla="*/ 98 w 996"/>
                <a:gd name="T53" fmla="*/ 199 h 987"/>
                <a:gd name="T54" fmla="*/ 145 w 996"/>
                <a:gd name="T55" fmla="*/ 145 h 987"/>
                <a:gd name="T56" fmla="*/ 200 w 996"/>
                <a:gd name="T57" fmla="*/ 98 h 987"/>
                <a:gd name="T58" fmla="*/ 261 w 996"/>
                <a:gd name="T59" fmla="*/ 60 h 987"/>
                <a:gd name="T60" fmla="*/ 327 w 996"/>
                <a:gd name="T61" fmla="*/ 30 h 987"/>
                <a:gd name="T62" fmla="*/ 397 w 996"/>
                <a:gd name="T63" fmla="*/ 11 h 987"/>
                <a:gd name="T64" fmla="*/ 472 w 996"/>
                <a:gd name="T65" fmla="*/ 2 h 987"/>
                <a:gd name="T66" fmla="*/ 523 w 996"/>
                <a:gd name="T67" fmla="*/ 2 h 987"/>
                <a:gd name="T68" fmla="*/ 598 w 996"/>
                <a:gd name="T69" fmla="*/ 11 h 987"/>
                <a:gd name="T70" fmla="*/ 670 w 996"/>
                <a:gd name="T71" fmla="*/ 30 h 987"/>
                <a:gd name="T72" fmla="*/ 736 w 996"/>
                <a:gd name="T73" fmla="*/ 60 h 987"/>
                <a:gd name="T74" fmla="*/ 796 w 996"/>
                <a:gd name="T75" fmla="*/ 98 h 987"/>
                <a:gd name="T76" fmla="*/ 850 w 996"/>
                <a:gd name="T77" fmla="*/ 145 h 987"/>
                <a:gd name="T78" fmla="*/ 897 w 996"/>
                <a:gd name="T79" fmla="*/ 199 h 987"/>
                <a:gd name="T80" fmla="*/ 936 w 996"/>
                <a:gd name="T81" fmla="*/ 259 h 987"/>
                <a:gd name="T82" fmla="*/ 966 w 996"/>
                <a:gd name="T83" fmla="*/ 324 h 987"/>
                <a:gd name="T84" fmla="*/ 987 w 996"/>
                <a:gd name="T85" fmla="*/ 394 h 987"/>
                <a:gd name="T86" fmla="*/ 996 w 996"/>
                <a:gd name="T87" fmla="*/ 468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6" h="987">
                  <a:moveTo>
                    <a:pt x="996" y="494"/>
                  </a:moveTo>
                  <a:lnTo>
                    <a:pt x="996" y="494"/>
                  </a:lnTo>
                  <a:lnTo>
                    <a:pt x="996" y="519"/>
                  </a:lnTo>
                  <a:lnTo>
                    <a:pt x="995" y="544"/>
                  </a:lnTo>
                  <a:lnTo>
                    <a:pt x="991" y="568"/>
                  </a:lnTo>
                  <a:lnTo>
                    <a:pt x="987" y="593"/>
                  </a:lnTo>
                  <a:lnTo>
                    <a:pt x="980" y="616"/>
                  </a:lnTo>
                  <a:lnTo>
                    <a:pt x="974" y="640"/>
                  </a:lnTo>
                  <a:lnTo>
                    <a:pt x="966" y="663"/>
                  </a:lnTo>
                  <a:lnTo>
                    <a:pt x="957" y="685"/>
                  </a:lnTo>
                  <a:lnTo>
                    <a:pt x="948" y="707"/>
                  </a:lnTo>
                  <a:lnTo>
                    <a:pt x="936" y="728"/>
                  </a:lnTo>
                  <a:lnTo>
                    <a:pt x="924" y="749"/>
                  </a:lnTo>
                  <a:lnTo>
                    <a:pt x="911" y="770"/>
                  </a:lnTo>
                  <a:lnTo>
                    <a:pt x="897" y="789"/>
                  </a:lnTo>
                  <a:lnTo>
                    <a:pt x="883" y="808"/>
                  </a:lnTo>
                  <a:lnTo>
                    <a:pt x="867" y="826"/>
                  </a:lnTo>
                  <a:lnTo>
                    <a:pt x="850" y="843"/>
                  </a:lnTo>
                  <a:lnTo>
                    <a:pt x="833" y="858"/>
                  </a:lnTo>
                  <a:lnTo>
                    <a:pt x="815" y="874"/>
                  </a:lnTo>
                  <a:lnTo>
                    <a:pt x="796" y="889"/>
                  </a:lnTo>
                  <a:lnTo>
                    <a:pt x="776" y="902"/>
                  </a:lnTo>
                  <a:lnTo>
                    <a:pt x="757" y="915"/>
                  </a:lnTo>
                  <a:lnTo>
                    <a:pt x="736" y="927"/>
                  </a:lnTo>
                  <a:lnTo>
                    <a:pt x="714" y="939"/>
                  </a:lnTo>
                  <a:lnTo>
                    <a:pt x="692" y="948"/>
                  </a:lnTo>
                  <a:lnTo>
                    <a:pt x="670" y="957"/>
                  </a:lnTo>
                  <a:lnTo>
                    <a:pt x="646" y="965"/>
                  </a:lnTo>
                  <a:lnTo>
                    <a:pt x="623" y="971"/>
                  </a:lnTo>
                  <a:lnTo>
                    <a:pt x="598" y="976"/>
                  </a:lnTo>
                  <a:lnTo>
                    <a:pt x="574" y="982"/>
                  </a:lnTo>
                  <a:lnTo>
                    <a:pt x="549" y="984"/>
                  </a:lnTo>
                  <a:lnTo>
                    <a:pt x="523" y="987"/>
                  </a:lnTo>
                  <a:lnTo>
                    <a:pt x="498" y="987"/>
                  </a:lnTo>
                  <a:lnTo>
                    <a:pt x="498" y="987"/>
                  </a:lnTo>
                  <a:lnTo>
                    <a:pt x="472" y="987"/>
                  </a:lnTo>
                  <a:lnTo>
                    <a:pt x="446" y="984"/>
                  </a:lnTo>
                  <a:lnTo>
                    <a:pt x="422" y="982"/>
                  </a:lnTo>
                  <a:lnTo>
                    <a:pt x="397" y="976"/>
                  </a:lnTo>
                  <a:lnTo>
                    <a:pt x="374" y="971"/>
                  </a:lnTo>
                  <a:lnTo>
                    <a:pt x="350" y="965"/>
                  </a:lnTo>
                  <a:lnTo>
                    <a:pt x="327" y="957"/>
                  </a:lnTo>
                  <a:lnTo>
                    <a:pt x="303" y="948"/>
                  </a:lnTo>
                  <a:lnTo>
                    <a:pt x="281" y="939"/>
                  </a:lnTo>
                  <a:lnTo>
                    <a:pt x="261" y="927"/>
                  </a:lnTo>
                  <a:lnTo>
                    <a:pt x="240" y="915"/>
                  </a:lnTo>
                  <a:lnTo>
                    <a:pt x="219" y="902"/>
                  </a:lnTo>
                  <a:lnTo>
                    <a:pt x="200" y="889"/>
                  </a:lnTo>
                  <a:lnTo>
                    <a:pt x="181" y="874"/>
                  </a:lnTo>
                  <a:lnTo>
                    <a:pt x="163" y="858"/>
                  </a:lnTo>
                  <a:lnTo>
                    <a:pt x="145" y="843"/>
                  </a:lnTo>
                  <a:lnTo>
                    <a:pt x="129" y="826"/>
                  </a:lnTo>
                  <a:lnTo>
                    <a:pt x="114" y="808"/>
                  </a:lnTo>
                  <a:lnTo>
                    <a:pt x="98" y="789"/>
                  </a:lnTo>
                  <a:lnTo>
                    <a:pt x="84" y="770"/>
                  </a:lnTo>
                  <a:lnTo>
                    <a:pt x="71" y="749"/>
                  </a:lnTo>
                  <a:lnTo>
                    <a:pt x="59" y="728"/>
                  </a:lnTo>
                  <a:lnTo>
                    <a:pt x="49" y="707"/>
                  </a:lnTo>
                  <a:lnTo>
                    <a:pt x="39" y="685"/>
                  </a:lnTo>
                  <a:lnTo>
                    <a:pt x="29" y="663"/>
                  </a:lnTo>
                  <a:lnTo>
                    <a:pt x="22" y="640"/>
                  </a:lnTo>
                  <a:lnTo>
                    <a:pt x="15" y="616"/>
                  </a:lnTo>
                  <a:lnTo>
                    <a:pt x="10" y="593"/>
                  </a:lnTo>
                  <a:lnTo>
                    <a:pt x="5" y="568"/>
                  </a:lnTo>
                  <a:lnTo>
                    <a:pt x="2" y="544"/>
                  </a:lnTo>
                  <a:lnTo>
                    <a:pt x="0" y="519"/>
                  </a:lnTo>
                  <a:lnTo>
                    <a:pt x="0" y="494"/>
                  </a:lnTo>
                  <a:lnTo>
                    <a:pt x="0" y="494"/>
                  </a:lnTo>
                  <a:lnTo>
                    <a:pt x="0" y="468"/>
                  </a:lnTo>
                  <a:lnTo>
                    <a:pt x="2" y="444"/>
                  </a:lnTo>
                  <a:lnTo>
                    <a:pt x="5" y="419"/>
                  </a:lnTo>
                  <a:lnTo>
                    <a:pt x="10" y="394"/>
                  </a:lnTo>
                  <a:lnTo>
                    <a:pt x="15" y="371"/>
                  </a:lnTo>
                  <a:lnTo>
                    <a:pt x="22" y="347"/>
                  </a:lnTo>
                  <a:lnTo>
                    <a:pt x="29" y="324"/>
                  </a:lnTo>
                  <a:lnTo>
                    <a:pt x="39" y="302"/>
                  </a:lnTo>
                  <a:lnTo>
                    <a:pt x="49" y="280"/>
                  </a:lnTo>
                  <a:lnTo>
                    <a:pt x="59" y="259"/>
                  </a:lnTo>
                  <a:lnTo>
                    <a:pt x="71" y="238"/>
                  </a:lnTo>
                  <a:lnTo>
                    <a:pt x="84" y="217"/>
                  </a:lnTo>
                  <a:lnTo>
                    <a:pt x="98" y="199"/>
                  </a:lnTo>
                  <a:lnTo>
                    <a:pt x="114" y="180"/>
                  </a:lnTo>
                  <a:lnTo>
                    <a:pt x="129" y="162"/>
                  </a:lnTo>
                  <a:lnTo>
                    <a:pt x="145" y="145"/>
                  </a:lnTo>
                  <a:lnTo>
                    <a:pt x="163" y="129"/>
                  </a:lnTo>
                  <a:lnTo>
                    <a:pt x="181" y="113"/>
                  </a:lnTo>
                  <a:lnTo>
                    <a:pt x="200" y="98"/>
                  </a:lnTo>
                  <a:lnTo>
                    <a:pt x="219" y="85"/>
                  </a:lnTo>
                  <a:lnTo>
                    <a:pt x="240" y="72"/>
                  </a:lnTo>
                  <a:lnTo>
                    <a:pt x="261" y="60"/>
                  </a:lnTo>
                  <a:lnTo>
                    <a:pt x="281" y="50"/>
                  </a:lnTo>
                  <a:lnTo>
                    <a:pt x="303" y="39"/>
                  </a:lnTo>
                  <a:lnTo>
                    <a:pt x="327" y="30"/>
                  </a:lnTo>
                  <a:lnTo>
                    <a:pt x="350" y="23"/>
                  </a:lnTo>
                  <a:lnTo>
                    <a:pt x="374" y="16"/>
                  </a:lnTo>
                  <a:lnTo>
                    <a:pt x="397" y="11"/>
                  </a:lnTo>
                  <a:lnTo>
                    <a:pt x="422" y="6"/>
                  </a:lnTo>
                  <a:lnTo>
                    <a:pt x="446" y="3"/>
                  </a:lnTo>
                  <a:lnTo>
                    <a:pt x="472" y="2"/>
                  </a:lnTo>
                  <a:lnTo>
                    <a:pt x="498" y="0"/>
                  </a:lnTo>
                  <a:lnTo>
                    <a:pt x="498" y="0"/>
                  </a:lnTo>
                  <a:lnTo>
                    <a:pt x="523" y="2"/>
                  </a:lnTo>
                  <a:lnTo>
                    <a:pt x="549" y="3"/>
                  </a:lnTo>
                  <a:lnTo>
                    <a:pt x="574" y="6"/>
                  </a:lnTo>
                  <a:lnTo>
                    <a:pt x="598" y="11"/>
                  </a:lnTo>
                  <a:lnTo>
                    <a:pt x="623" y="16"/>
                  </a:lnTo>
                  <a:lnTo>
                    <a:pt x="646" y="23"/>
                  </a:lnTo>
                  <a:lnTo>
                    <a:pt x="670" y="30"/>
                  </a:lnTo>
                  <a:lnTo>
                    <a:pt x="692" y="39"/>
                  </a:lnTo>
                  <a:lnTo>
                    <a:pt x="714" y="50"/>
                  </a:lnTo>
                  <a:lnTo>
                    <a:pt x="736" y="60"/>
                  </a:lnTo>
                  <a:lnTo>
                    <a:pt x="757" y="72"/>
                  </a:lnTo>
                  <a:lnTo>
                    <a:pt x="776" y="85"/>
                  </a:lnTo>
                  <a:lnTo>
                    <a:pt x="796" y="98"/>
                  </a:lnTo>
                  <a:lnTo>
                    <a:pt x="815" y="113"/>
                  </a:lnTo>
                  <a:lnTo>
                    <a:pt x="833" y="129"/>
                  </a:lnTo>
                  <a:lnTo>
                    <a:pt x="850" y="145"/>
                  </a:lnTo>
                  <a:lnTo>
                    <a:pt x="867" y="162"/>
                  </a:lnTo>
                  <a:lnTo>
                    <a:pt x="883" y="180"/>
                  </a:lnTo>
                  <a:lnTo>
                    <a:pt x="897" y="199"/>
                  </a:lnTo>
                  <a:lnTo>
                    <a:pt x="911" y="217"/>
                  </a:lnTo>
                  <a:lnTo>
                    <a:pt x="924" y="238"/>
                  </a:lnTo>
                  <a:lnTo>
                    <a:pt x="936" y="259"/>
                  </a:lnTo>
                  <a:lnTo>
                    <a:pt x="948" y="280"/>
                  </a:lnTo>
                  <a:lnTo>
                    <a:pt x="957" y="302"/>
                  </a:lnTo>
                  <a:lnTo>
                    <a:pt x="966" y="324"/>
                  </a:lnTo>
                  <a:lnTo>
                    <a:pt x="974" y="347"/>
                  </a:lnTo>
                  <a:lnTo>
                    <a:pt x="980" y="371"/>
                  </a:lnTo>
                  <a:lnTo>
                    <a:pt x="987" y="394"/>
                  </a:lnTo>
                  <a:lnTo>
                    <a:pt x="991" y="419"/>
                  </a:lnTo>
                  <a:lnTo>
                    <a:pt x="995" y="444"/>
                  </a:lnTo>
                  <a:lnTo>
                    <a:pt x="996" y="468"/>
                  </a:lnTo>
                  <a:lnTo>
                    <a:pt x="996" y="494"/>
                  </a:lnTo>
                  <a:lnTo>
                    <a:pt x="996" y="494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74" name="Freeform 1753"/>
            <p:cNvSpPr/>
            <p:nvPr/>
          </p:nvSpPr>
          <p:spPr bwMode="auto">
            <a:xfrm>
              <a:off x="8648449" y="2850818"/>
              <a:ext cx="985476" cy="987477"/>
            </a:xfrm>
            <a:custGeom>
              <a:avLst/>
              <a:gdLst>
                <a:gd name="T0" fmla="*/ 984 w 985"/>
                <a:gd name="T1" fmla="*/ 519 h 987"/>
                <a:gd name="T2" fmla="*/ 975 w 985"/>
                <a:gd name="T3" fmla="*/ 593 h 987"/>
                <a:gd name="T4" fmla="*/ 956 w 985"/>
                <a:gd name="T5" fmla="*/ 663 h 987"/>
                <a:gd name="T6" fmla="*/ 926 w 985"/>
                <a:gd name="T7" fmla="*/ 728 h 987"/>
                <a:gd name="T8" fmla="*/ 887 w 985"/>
                <a:gd name="T9" fmla="*/ 789 h 987"/>
                <a:gd name="T10" fmla="*/ 841 w 985"/>
                <a:gd name="T11" fmla="*/ 843 h 987"/>
                <a:gd name="T12" fmla="*/ 787 w 985"/>
                <a:gd name="T13" fmla="*/ 889 h 987"/>
                <a:gd name="T14" fmla="*/ 727 w 985"/>
                <a:gd name="T15" fmla="*/ 927 h 987"/>
                <a:gd name="T16" fmla="*/ 662 w 985"/>
                <a:gd name="T17" fmla="*/ 957 h 987"/>
                <a:gd name="T18" fmla="*/ 592 w 985"/>
                <a:gd name="T19" fmla="*/ 976 h 987"/>
                <a:gd name="T20" fmla="*/ 518 w 985"/>
                <a:gd name="T21" fmla="*/ 987 h 987"/>
                <a:gd name="T22" fmla="*/ 467 w 985"/>
                <a:gd name="T23" fmla="*/ 987 h 987"/>
                <a:gd name="T24" fmla="*/ 393 w 985"/>
                <a:gd name="T25" fmla="*/ 976 h 987"/>
                <a:gd name="T26" fmla="*/ 323 w 985"/>
                <a:gd name="T27" fmla="*/ 957 h 987"/>
                <a:gd name="T28" fmla="*/ 258 w 985"/>
                <a:gd name="T29" fmla="*/ 927 h 987"/>
                <a:gd name="T30" fmla="*/ 197 w 985"/>
                <a:gd name="T31" fmla="*/ 889 h 987"/>
                <a:gd name="T32" fmla="*/ 144 w 985"/>
                <a:gd name="T33" fmla="*/ 843 h 987"/>
                <a:gd name="T34" fmla="*/ 97 w 985"/>
                <a:gd name="T35" fmla="*/ 789 h 987"/>
                <a:gd name="T36" fmla="*/ 59 w 985"/>
                <a:gd name="T37" fmla="*/ 728 h 987"/>
                <a:gd name="T38" fmla="*/ 29 w 985"/>
                <a:gd name="T39" fmla="*/ 663 h 987"/>
                <a:gd name="T40" fmla="*/ 10 w 985"/>
                <a:gd name="T41" fmla="*/ 593 h 987"/>
                <a:gd name="T42" fmla="*/ 0 w 985"/>
                <a:gd name="T43" fmla="*/ 519 h 987"/>
                <a:gd name="T44" fmla="*/ 0 w 985"/>
                <a:gd name="T45" fmla="*/ 468 h 987"/>
                <a:gd name="T46" fmla="*/ 10 w 985"/>
                <a:gd name="T47" fmla="*/ 394 h 987"/>
                <a:gd name="T48" fmla="*/ 29 w 985"/>
                <a:gd name="T49" fmla="*/ 324 h 987"/>
                <a:gd name="T50" fmla="*/ 59 w 985"/>
                <a:gd name="T51" fmla="*/ 259 h 987"/>
                <a:gd name="T52" fmla="*/ 97 w 985"/>
                <a:gd name="T53" fmla="*/ 199 h 987"/>
                <a:gd name="T54" fmla="*/ 144 w 985"/>
                <a:gd name="T55" fmla="*/ 145 h 987"/>
                <a:gd name="T56" fmla="*/ 197 w 985"/>
                <a:gd name="T57" fmla="*/ 98 h 987"/>
                <a:gd name="T58" fmla="*/ 258 w 985"/>
                <a:gd name="T59" fmla="*/ 60 h 987"/>
                <a:gd name="T60" fmla="*/ 323 w 985"/>
                <a:gd name="T61" fmla="*/ 30 h 987"/>
                <a:gd name="T62" fmla="*/ 393 w 985"/>
                <a:gd name="T63" fmla="*/ 11 h 987"/>
                <a:gd name="T64" fmla="*/ 467 w 985"/>
                <a:gd name="T65" fmla="*/ 2 h 987"/>
                <a:gd name="T66" fmla="*/ 518 w 985"/>
                <a:gd name="T67" fmla="*/ 2 h 987"/>
                <a:gd name="T68" fmla="*/ 592 w 985"/>
                <a:gd name="T69" fmla="*/ 11 h 987"/>
                <a:gd name="T70" fmla="*/ 662 w 985"/>
                <a:gd name="T71" fmla="*/ 30 h 987"/>
                <a:gd name="T72" fmla="*/ 727 w 985"/>
                <a:gd name="T73" fmla="*/ 60 h 987"/>
                <a:gd name="T74" fmla="*/ 787 w 985"/>
                <a:gd name="T75" fmla="*/ 98 h 987"/>
                <a:gd name="T76" fmla="*/ 841 w 985"/>
                <a:gd name="T77" fmla="*/ 145 h 987"/>
                <a:gd name="T78" fmla="*/ 887 w 985"/>
                <a:gd name="T79" fmla="*/ 199 h 987"/>
                <a:gd name="T80" fmla="*/ 926 w 985"/>
                <a:gd name="T81" fmla="*/ 259 h 987"/>
                <a:gd name="T82" fmla="*/ 956 w 985"/>
                <a:gd name="T83" fmla="*/ 324 h 987"/>
                <a:gd name="T84" fmla="*/ 975 w 985"/>
                <a:gd name="T85" fmla="*/ 394 h 987"/>
                <a:gd name="T86" fmla="*/ 984 w 985"/>
                <a:gd name="T87" fmla="*/ 468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85" h="987">
                  <a:moveTo>
                    <a:pt x="985" y="494"/>
                  </a:moveTo>
                  <a:lnTo>
                    <a:pt x="985" y="494"/>
                  </a:lnTo>
                  <a:lnTo>
                    <a:pt x="984" y="519"/>
                  </a:lnTo>
                  <a:lnTo>
                    <a:pt x="983" y="544"/>
                  </a:lnTo>
                  <a:lnTo>
                    <a:pt x="979" y="568"/>
                  </a:lnTo>
                  <a:lnTo>
                    <a:pt x="975" y="593"/>
                  </a:lnTo>
                  <a:lnTo>
                    <a:pt x="970" y="616"/>
                  </a:lnTo>
                  <a:lnTo>
                    <a:pt x="963" y="640"/>
                  </a:lnTo>
                  <a:lnTo>
                    <a:pt x="956" y="663"/>
                  </a:lnTo>
                  <a:lnTo>
                    <a:pt x="946" y="685"/>
                  </a:lnTo>
                  <a:lnTo>
                    <a:pt x="936" y="707"/>
                  </a:lnTo>
                  <a:lnTo>
                    <a:pt x="926" y="728"/>
                  </a:lnTo>
                  <a:lnTo>
                    <a:pt x="914" y="749"/>
                  </a:lnTo>
                  <a:lnTo>
                    <a:pt x="901" y="770"/>
                  </a:lnTo>
                  <a:lnTo>
                    <a:pt x="887" y="789"/>
                  </a:lnTo>
                  <a:lnTo>
                    <a:pt x="872" y="808"/>
                  </a:lnTo>
                  <a:lnTo>
                    <a:pt x="857" y="826"/>
                  </a:lnTo>
                  <a:lnTo>
                    <a:pt x="841" y="843"/>
                  </a:lnTo>
                  <a:lnTo>
                    <a:pt x="824" y="858"/>
                  </a:lnTo>
                  <a:lnTo>
                    <a:pt x="806" y="874"/>
                  </a:lnTo>
                  <a:lnTo>
                    <a:pt x="787" y="889"/>
                  </a:lnTo>
                  <a:lnTo>
                    <a:pt x="769" y="902"/>
                  </a:lnTo>
                  <a:lnTo>
                    <a:pt x="748" y="915"/>
                  </a:lnTo>
                  <a:lnTo>
                    <a:pt x="727" y="927"/>
                  </a:lnTo>
                  <a:lnTo>
                    <a:pt x="706" y="939"/>
                  </a:lnTo>
                  <a:lnTo>
                    <a:pt x="684" y="948"/>
                  </a:lnTo>
                  <a:lnTo>
                    <a:pt x="662" y="957"/>
                  </a:lnTo>
                  <a:lnTo>
                    <a:pt x="639" y="965"/>
                  </a:lnTo>
                  <a:lnTo>
                    <a:pt x="615" y="971"/>
                  </a:lnTo>
                  <a:lnTo>
                    <a:pt x="592" y="976"/>
                  </a:lnTo>
                  <a:lnTo>
                    <a:pt x="567" y="982"/>
                  </a:lnTo>
                  <a:lnTo>
                    <a:pt x="542" y="984"/>
                  </a:lnTo>
                  <a:lnTo>
                    <a:pt x="518" y="987"/>
                  </a:lnTo>
                  <a:lnTo>
                    <a:pt x="492" y="987"/>
                  </a:lnTo>
                  <a:lnTo>
                    <a:pt x="492" y="987"/>
                  </a:lnTo>
                  <a:lnTo>
                    <a:pt x="467" y="987"/>
                  </a:lnTo>
                  <a:lnTo>
                    <a:pt x="442" y="984"/>
                  </a:lnTo>
                  <a:lnTo>
                    <a:pt x="418" y="982"/>
                  </a:lnTo>
                  <a:lnTo>
                    <a:pt x="393" y="976"/>
                  </a:lnTo>
                  <a:lnTo>
                    <a:pt x="370" y="971"/>
                  </a:lnTo>
                  <a:lnTo>
                    <a:pt x="346" y="965"/>
                  </a:lnTo>
                  <a:lnTo>
                    <a:pt x="323" y="957"/>
                  </a:lnTo>
                  <a:lnTo>
                    <a:pt x="301" y="948"/>
                  </a:lnTo>
                  <a:lnTo>
                    <a:pt x="279" y="939"/>
                  </a:lnTo>
                  <a:lnTo>
                    <a:pt x="258" y="927"/>
                  </a:lnTo>
                  <a:lnTo>
                    <a:pt x="237" y="915"/>
                  </a:lnTo>
                  <a:lnTo>
                    <a:pt x="216" y="902"/>
                  </a:lnTo>
                  <a:lnTo>
                    <a:pt x="197" y="889"/>
                  </a:lnTo>
                  <a:lnTo>
                    <a:pt x="179" y="874"/>
                  </a:lnTo>
                  <a:lnTo>
                    <a:pt x="161" y="858"/>
                  </a:lnTo>
                  <a:lnTo>
                    <a:pt x="144" y="843"/>
                  </a:lnTo>
                  <a:lnTo>
                    <a:pt x="128" y="826"/>
                  </a:lnTo>
                  <a:lnTo>
                    <a:pt x="113" y="808"/>
                  </a:lnTo>
                  <a:lnTo>
                    <a:pt x="97" y="789"/>
                  </a:lnTo>
                  <a:lnTo>
                    <a:pt x="84" y="770"/>
                  </a:lnTo>
                  <a:lnTo>
                    <a:pt x="71" y="749"/>
                  </a:lnTo>
                  <a:lnTo>
                    <a:pt x="59" y="728"/>
                  </a:lnTo>
                  <a:lnTo>
                    <a:pt x="48" y="707"/>
                  </a:lnTo>
                  <a:lnTo>
                    <a:pt x="39" y="685"/>
                  </a:lnTo>
                  <a:lnTo>
                    <a:pt x="29" y="663"/>
                  </a:lnTo>
                  <a:lnTo>
                    <a:pt x="22" y="640"/>
                  </a:lnTo>
                  <a:lnTo>
                    <a:pt x="15" y="616"/>
                  </a:lnTo>
                  <a:lnTo>
                    <a:pt x="10" y="593"/>
                  </a:lnTo>
                  <a:lnTo>
                    <a:pt x="5" y="568"/>
                  </a:lnTo>
                  <a:lnTo>
                    <a:pt x="2" y="544"/>
                  </a:lnTo>
                  <a:lnTo>
                    <a:pt x="0" y="519"/>
                  </a:lnTo>
                  <a:lnTo>
                    <a:pt x="0" y="494"/>
                  </a:lnTo>
                  <a:lnTo>
                    <a:pt x="0" y="494"/>
                  </a:lnTo>
                  <a:lnTo>
                    <a:pt x="0" y="468"/>
                  </a:lnTo>
                  <a:lnTo>
                    <a:pt x="2" y="444"/>
                  </a:lnTo>
                  <a:lnTo>
                    <a:pt x="5" y="419"/>
                  </a:lnTo>
                  <a:lnTo>
                    <a:pt x="10" y="394"/>
                  </a:lnTo>
                  <a:lnTo>
                    <a:pt x="15" y="371"/>
                  </a:lnTo>
                  <a:lnTo>
                    <a:pt x="22" y="347"/>
                  </a:lnTo>
                  <a:lnTo>
                    <a:pt x="29" y="324"/>
                  </a:lnTo>
                  <a:lnTo>
                    <a:pt x="39" y="302"/>
                  </a:lnTo>
                  <a:lnTo>
                    <a:pt x="48" y="280"/>
                  </a:lnTo>
                  <a:lnTo>
                    <a:pt x="59" y="259"/>
                  </a:lnTo>
                  <a:lnTo>
                    <a:pt x="71" y="238"/>
                  </a:lnTo>
                  <a:lnTo>
                    <a:pt x="84" y="217"/>
                  </a:lnTo>
                  <a:lnTo>
                    <a:pt x="97" y="199"/>
                  </a:lnTo>
                  <a:lnTo>
                    <a:pt x="113" y="180"/>
                  </a:lnTo>
                  <a:lnTo>
                    <a:pt x="128" y="162"/>
                  </a:lnTo>
                  <a:lnTo>
                    <a:pt x="144" y="145"/>
                  </a:lnTo>
                  <a:lnTo>
                    <a:pt x="161" y="129"/>
                  </a:lnTo>
                  <a:lnTo>
                    <a:pt x="179" y="113"/>
                  </a:lnTo>
                  <a:lnTo>
                    <a:pt x="197" y="98"/>
                  </a:lnTo>
                  <a:lnTo>
                    <a:pt x="216" y="85"/>
                  </a:lnTo>
                  <a:lnTo>
                    <a:pt x="237" y="72"/>
                  </a:lnTo>
                  <a:lnTo>
                    <a:pt x="258" y="60"/>
                  </a:lnTo>
                  <a:lnTo>
                    <a:pt x="279" y="50"/>
                  </a:lnTo>
                  <a:lnTo>
                    <a:pt x="301" y="39"/>
                  </a:lnTo>
                  <a:lnTo>
                    <a:pt x="323" y="30"/>
                  </a:lnTo>
                  <a:lnTo>
                    <a:pt x="346" y="23"/>
                  </a:lnTo>
                  <a:lnTo>
                    <a:pt x="370" y="16"/>
                  </a:lnTo>
                  <a:lnTo>
                    <a:pt x="393" y="11"/>
                  </a:lnTo>
                  <a:lnTo>
                    <a:pt x="418" y="6"/>
                  </a:lnTo>
                  <a:lnTo>
                    <a:pt x="442" y="3"/>
                  </a:lnTo>
                  <a:lnTo>
                    <a:pt x="467" y="2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518" y="2"/>
                  </a:lnTo>
                  <a:lnTo>
                    <a:pt x="542" y="3"/>
                  </a:lnTo>
                  <a:lnTo>
                    <a:pt x="567" y="6"/>
                  </a:lnTo>
                  <a:lnTo>
                    <a:pt x="592" y="11"/>
                  </a:lnTo>
                  <a:lnTo>
                    <a:pt x="615" y="16"/>
                  </a:lnTo>
                  <a:lnTo>
                    <a:pt x="639" y="23"/>
                  </a:lnTo>
                  <a:lnTo>
                    <a:pt x="662" y="30"/>
                  </a:lnTo>
                  <a:lnTo>
                    <a:pt x="684" y="39"/>
                  </a:lnTo>
                  <a:lnTo>
                    <a:pt x="706" y="50"/>
                  </a:lnTo>
                  <a:lnTo>
                    <a:pt x="727" y="60"/>
                  </a:lnTo>
                  <a:lnTo>
                    <a:pt x="748" y="72"/>
                  </a:lnTo>
                  <a:lnTo>
                    <a:pt x="769" y="85"/>
                  </a:lnTo>
                  <a:lnTo>
                    <a:pt x="787" y="98"/>
                  </a:lnTo>
                  <a:lnTo>
                    <a:pt x="806" y="113"/>
                  </a:lnTo>
                  <a:lnTo>
                    <a:pt x="824" y="129"/>
                  </a:lnTo>
                  <a:lnTo>
                    <a:pt x="841" y="145"/>
                  </a:lnTo>
                  <a:lnTo>
                    <a:pt x="857" y="162"/>
                  </a:lnTo>
                  <a:lnTo>
                    <a:pt x="872" y="180"/>
                  </a:lnTo>
                  <a:lnTo>
                    <a:pt x="887" y="199"/>
                  </a:lnTo>
                  <a:lnTo>
                    <a:pt x="901" y="217"/>
                  </a:lnTo>
                  <a:lnTo>
                    <a:pt x="914" y="238"/>
                  </a:lnTo>
                  <a:lnTo>
                    <a:pt x="926" y="259"/>
                  </a:lnTo>
                  <a:lnTo>
                    <a:pt x="936" y="280"/>
                  </a:lnTo>
                  <a:lnTo>
                    <a:pt x="946" y="302"/>
                  </a:lnTo>
                  <a:lnTo>
                    <a:pt x="956" y="324"/>
                  </a:lnTo>
                  <a:lnTo>
                    <a:pt x="963" y="347"/>
                  </a:lnTo>
                  <a:lnTo>
                    <a:pt x="970" y="371"/>
                  </a:lnTo>
                  <a:lnTo>
                    <a:pt x="975" y="394"/>
                  </a:lnTo>
                  <a:lnTo>
                    <a:pt x="979" y="419"/>
                  </a:lnTo>
                  <a:lnTo>
                    <a:pt x="983" y="444"/>
                  </a:lnTo>
                  <a:lnTo>
                    <a:pt x="984" y="468"/>
                  </a:lnTo>
                  <a:lnTo>
                    <a:pt x="985" y="494"/>
                  </a:lnTo>
                  <a:lnTo>
                    <a:pt x="985" y="494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75" name="Freeform 1754"/>
            <p:cNvSpPr/>
            <p:nvPr/>
          </p:nvSpPr>
          <p:spPr bwMode="auto">
            <a:xfrm>
              <a:off x="8731489" y="2935859"/>
              <a:ext cx="818395" cy="819396"/>
            </a:xfrm>
            <a:custGeom>
              <a:avLst/>
              <a:gdLst>
                <a:gd name="T0" fmla="*/ 818 w 818"/>
                <a:gd name="T1" fmla="*/ 430 h 819"/>
                <a:gd name="T2" fmla="*/ 810 w 818"/>
                <a:gd name="T3" fmla="*/ 491 h 819"/>
                <a:gd name="T4" fmla="*/ 793 w 818"/>
                <a:gd name="T5" fmla="*/ 550 h 819"/>
                <a:gd name="T6" fmla="*/ 769 w 818"/>
                <a:gd name="T7" fmla="*/ 604 h 819"/>
                <a:gd name="T8" fmla="*/ 737 w 818"/>
                <a:gd name="T9" fmla="*/ 654 h 819"/>
                <a:gd name="T10" fmla="*/ 699 w 818"/>
                <a:gd name="T11" fmla="*/ 698 h 819"/>
                <a:gd name="T12" fmla="*/ 654 w 818"/>
                <a:gd name="T13" fmla="*/ 737 h 819"/>
                <a:gd name="T14" fmla="*/ 605 w 818"/>
                <a:gd name="T15" fmla="*/ 769 h 819"/>
                <a:gd name="T16" fmla="*/ 550 w 818"/>
                <a:gd name="T17" fmla="*/ 793 h 819"/>
                <a:gd name="T18" fmla="*/ 492 w 818"/>
                <a:gd name="T19" fmla="*/ 810 h 819"/>
                <a:gd name="T20" fmla="*/ 431 w 818"/>
                <a:gd name="T21" fmla="*/ 817 h 819"/>
                <a:gd name="T22" fmla="*/ 388 w 818"/>
                <a:gd name="T23" fmla="*/ 817 h 819"/>
                <a:gd name="T24" fmla="*/ 327 w 818"/>
                <a:gd name="T25" fmla="*/ 810 h 819"/>
                <a:gd name="T26" fmla="*/ 269 w 818"/>
                <a:gd name="T27" fmla="*/ 793 h 819"/>
                <a:gd name="T28" fmla="*/ 214 w 818"/>
                <a:gd name="T29" fmla="*/ 769 h 819"/>
                <a:gd name="T30" fmla="*/ 165 w 818"/>
                <a:gd name="T31" fmla="*/ 737 h 819"/>
                <a:gd name="T32" fmla="*/ 120 w 818"/>
                <a:gd name="T33" fmla="*/ 698 h 819"/>
                <a:gd name="T34" fmla="*/ 81 w 818"/>
                <a:gd name="T35" fmla="*/ 654 h 819"/>
                <a:gd name="T36" fmla="*/ 49 w 818"/>
                <a:gd name="T37" fmla="*/ 604 h 819"/>
                <a:gd name="T38" fmla="*/ 26 w 818"/>
                <a:gd name="T39" fmla="*/ 550 h 819"/>
                <a:gd name="T40" fmla="*/ 9 w 818"/>
                <a:gd name="T41" fmla="*/ 491 h 819"/>
                <a:gd name="T42" fmla="*/ 1 w 818"/>
                <a:gd name="T43" fmla="*/ 430 h 819"/>
                <a:gd name="T44" fmla="*/ 1 w 818"/>
                <a:gd name="T45" fmla="*/ 387 h 819"/>
                <a:gd name="T46" fmla="*/ 9 w 818"/>
                <a:gd name="T47" fmla="*/ 326 h 819"/>
                <a:gd name="T48" fmla="*/ 26 w 818"/>
                <a:gd name="T49" fmla="*/ 268 h 819"/>
                <a:gd name="T50" fmla="*/ 49 w 818"/>
                <a:gd name="T51" fmla="*/ 213 h 819"/>
                <a:gd name="T52" fmla="*/ 81 w 818"/>
                <a:gd name="T53" fmla="*/ 164 h 819"/>
                <a:gd name="T54" fmla="*/ 120 w 818"/>
                <a:gd name="T55" fmla="*/ 119 h 819"/>
                <a:gd name="T56" fmla="*/ 165 w 818"/>
                <a:gd name="T57" fmla="*/ 80 h 819"/>
                <a:gd name="T58" fmla="*/ 214 w 818"/>
                <a:gd name="T59" fmla="*/ 49 h 819"/>
                <a:gd name="T60" fmla="*/ 269 w 818"/>
                <a:gd name="T61" fmla="*/ 25 h 819"/>
                <a:gd name="T62" fmla="*/ 327 w 818"/>
                <a:gd name="T63" fmla="*/ 8 h 819"/>
                <a:gd name="T64" fmla="*/ 388 w 818"/>
                <a:gd name="T65" fmla="*/ 0 h 819"/>
                <a:gd name="T66" fmla="*/ 431 w 818"/>
                <a:gd name="T67" fmla="*/ 0 h 819"/>
                <a:gd name="T68" fmla="*/ 492 w 818"/>
                <a:gd name="T69" fmla="*/ 8 h 819"/>
                <a:gd name="T70" fmla="*/ 550 w 818"/>
                <a:gd name="T71" fmla="*/ 25 h 819"/>
                <a:gd name="T72" fmla="*/ 605 w 818"/>
                <a:gd name="T73" fmla="*/ 49 h 819"/>
                <a:gd name="T74" fmla="*/ 654 w 818"/>
                <a:gd name="T75" fmla="*/ 80 h 819"/>
                <a:gd name="T76" fmla="*/ 699 w 818"/>
                <a:gd name="T77" fmla="*/ 119 h 819"/>
                <a:gd name="T78" fmla="*/ 737 w 818"/>
                <a:gd name="T79" fmla="*/ 164 h 819"/>
                <a:gd name="T80" fmla="*/ 769 w 818"/>
                <a:gd name="T81" fmla="*/ 213 h 819"/>
                <a:gd name="T82" fmla="*/ 793 w 818"/>
                <a:gd name="T83" fmla="*/ 268 h 819"/>
                <a:gd name="T84" fmla="*/ 810 w 818"/>
                <a:gd name="T85" fmla="*/ 326 h 819"/>
                <a:gd name="T86" fmla="*/ 818 w 818"/>
                <a:gd name="T87" fmla="*/ 387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18" h="819">
                  <a:moveTo>
                    <a:pt x="818" y="409"/>
                  </a:moveTo>
                  <a:lnTo>
                    <a:pt x="818" y="409"/>
                  </a:lnTo>
                  <a:lnTo>
                    <a:pt x="818" y="430"/>
                  </a:lnTo>
                  <a:lnTo>
                    <a:pt x="817" y="451"/>
                  </a:lnTo>
                  <a:lnTo>
                    <a:pt x="814" y="472"/>
                  </a:lnTo>
                  <a:lnTo>
                    <a:pt x="810" y="491"/>
                  </a:lnTo>
                  <a:lnTo>
                    <a:pt x="805" y="511"/>
                  </a:lnTo>
                  <a:lnTo>
                    <a:pt x="800" y="530"/>
                  </a:lnTo>
                  <a:lnTo>
                    <a:pt x="793" y="550"/>
                  </a:lnTo>
                  <a:lnTo>
                    <a:pt x="787" y="568"/>
                  </a:lnTo>
                  <a:lnTo>
                    <a:pt x="778" y="586"/>
                  </a:lnTo>
                  <a:lnTo>
                    <a:pt x="769" y="604"/>
                  </a:lnTo>
                  <a:lnTo>
                    <a:pt x="760" y="621"/>
                  </a:lnTo>
                  <a:lnTo>
                    <a:pt x="749" y="638"/>
                  </a:lnTo>
                  <a:lnTo>
                    <a:pt x="737" y="654"/>
                  </a:lnTo>
                  <a:lnTo>
                    <a:pt x="724" y="669"/>
                  </a:lnTo>
                  <a:lnTo>
                    <a:pt x="713" y="684"/>
                  </a:lnTo>
                  <a:lnTo>
                    <a:pt x="699" y="698"/>
                  </a:lnTo>
                  <a:lnTo>
                    <a:pt x="684" y="712"/>
                  </a:lnTo>
                  <a:lnTo>
                    <a:pt x="670" y="725"/>
                  </a:lnTo>
                  <a:lnTo>
                    <a:pt x="654" y="737"/>
                  </a:lnTo>
                  <a:lnTo>
                    <a:pt x="637" y="748"/>
                  </a:lnTo>
                  <a:lnTo>
                    <a:pt x="622" y="759"/>
                  </a:lnTo>
                  <a:lnTo>
                    <a:pt x="605" y="769"/>
                  </a:lnTo>
                  <a:lnTo>
                    <a:pt x="587" y="777"/>
                  </a:lnTo>
                  <a:lnTo>
                    <a:pt x="569" y="786"/>
                  </a:lnTo>
                  <a:lnTo>
                    <a:pt x="550" y="793"/>
                  </a:lnTo>
                  <a:lnTo>
                    <a:pt x="531" y="799"/>
                  </a:lnTo>
                  <a:lnTo>
                    <a:pt x="511" y="806"/>
                  </a:lnTo>
                  <a:lnTo>
                    <a:pt x="492" y="810"/>
                  </a:lnTo>
                  <a:lnTo>
                    <a:pt x="471" y="813"/>
                  </a:lnTo>
                  <a:lnTo>
                    <a:pt x="452" y="816"/>
                  </a:lnTo>
                  <a:lnTo>
                    <a:pt x="431" y="817"/>
                  </a:lnTo>
                  <a:lnTo>
                    <a:pt x="409" y="819"/>
                  </a:lnTo>
                  <a:lnTo>
                    <a:pt x="409" y="819"/>
                  </a:lnTo>
                  <a:lnTo>
                    <a:pt x="388" y="817"/>
                  </a:lnTo>
                  <a:lnTo>
                    <a:pt x="367" y="816"/>
                  </a:lnTo>
                  <a:lnTo>
                    <a:pt x="346" y="813"/>
                  </a:lnTo>
                  <a:lnTo>
                    <a:pt x="327" y="810"/>
                  </a:lnTo>
                  <a:lnTo>
                    <a:pt x="308" y="806"/>
                  </a:lnTo>
                  <a:lnTo>
                    <a:pt x="288" y="799"/>
                  </a:lnTo>
                  <a:lnTo>
                    <a:pt x="269" y="793"/>
                  </a:lnTo>
                  <a:lnTo>
                    <a:pt x="250" y="786"/>
                  </a:lnTo>
                  <a:lnTo>
                    <a:pt x="232" y="777"/>
                  </a:lnTo>
                  <a:lnTo>
                    <a:pt x="214" y="769"/>
                  </a:lnTo>
                  <a:lnTo>
                    <a:pt x="197" y="759"/>
                  </a:lnTo>
                  <a:lnTo>
                    <a:pt x="180" y="748"/>
                  </a:lnTo>
                  <a:lnTo>
                    <a:pt x="165" y="737"/>
                  </a:lnTo>
                  <a:lnTo>
                    <a:pt x="149" y="725"/>
                  </a:lnTo>
                  <a:lnTo>
                    <a:pt x="135" y="712"/>
                  </a:lnTo>
                  <a:lnTo>
                    <a:pt x="120" y="698"/>
                  </a:lnTo>
                  <a:lnTo>
                    <a:pt x="106" y="684"/>
                  </a:lnTo>
                  <a:lnTo>
                    <a:pt x="93" y="669"/>
                  </a:lnTo>
                  <a:lnTo>
                    <a:pt x="81" y="654"/>
                  </a:lnTo>
                  <a:lnTo>
                    <a:pt x="70" y="638"/>
                  </a:lnTo>
                  <a:lnTo>
                    <a:pt x="59" y="621"/>
                  </a:lnTo>
                  <a:lnTo>
                    <a:pt x="49" y="604"/>
                  </a:lnTo>
                  <a:lnTo>
                    <a:pt x="40" y="586"/>
                  </a:lnTo>
                  <a:lnTo>
                    <a:pt x="32" y="568"/>
                  </a:lnTo>
                  <a:lnTo>
                    <a:pt x="26" y="550"/>
                  </a:lnTo>
                  <a:lnTo>
                    <a:pt x="19" y="530"/>
                  </a:lnTo>
                  <a:lnTo>
                    <a:pt x="13" y="511"/>
                  </a:lnTo>
                  <a:lnTo>
                    <a:pt x="9" y="491"/>
                  </a:lnTo>
                  <a:lnTo>
                    <a:pt x="5" y="472"/>
                  </a:lnTo>
                  <a:lnTo>
                    <a:pt x="2" y="451"/>
                  </a:lnTo>
                  <a:lnTo>
                    <a:pt x="1" y="430"/>
                  </a:lnTo>
                  <a:lnTo>
                    <a:pt x="0" y="409"/>
                  </a:lnTo>
                  <a:lnTo>
                    <a:pt x="0" y="409"/>
                  </a:lnTo>
                  <a:lnTo>
                    <a:pt x="1" y="387"/>
                  </a:lnTo>
                  <a:lnTo>
                    <a:pt x="2" y="366"/>
                  </a:lnTo>
                  <a:lnTo>
                    <a:pt x="5" y="347"/>
                  </a:lnTo>
                  <a:lnTo>
                    <a:pt x="9" y="326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2" y="249"/>
                  </a:lnTo>
                  <a:lnTo>
                    <a:pt x="40" y="231"/>
                  </a:lnTo>
                  <a:lnTo>
                    <a:pt x="49" y="213"/>
                  </a:lnTo>
                  <a:lnTo>
                    <a:pt x="59" y="196"/>
                  </a:lnTo>
                  <a:lnTo>
                    <a:pt x="70" y="179"/>
                  </a:lnTo>
                  <a:lnTo>
                    <a:pt x="81" y="164"/>
                  </a:lnTo>
                  <a:lnTo>
                    <a:pt x="93" y="148"/>
                  </a:lnTo>
                  <a:lnTo>
                    <a:pt x="106" y="134"/>
                  </a:lnTo>
                  <a:lnTo>
                    <a:pt x="120" y="119"/>
                  </a:lnTo>
                  <a:lnTo>
                    <a:pt x="135" y="105"/>
                  </a:lnTo>
                  <a:lnTo>
                    <a:pt x="149" y="93"/>
                  </a:lnTo>
                  <a:lnTo>
                    <a:pt x="165" y="80"/>
                  </a:lnTo>
                  <a:lnTo>
                    <a:pt x="180" y="69"/>
                  </a:lnTo>
                  <a:lnTo>
                    <a:pt x="197" y="58"/>
                  </a:lnTo>
                  <a:lnTo>
                    <a:pt x="214" y="49"/>
                  </a:lnTo>
                  <a:lnTo>
                    <a:pt x="232" y="40"/>
                  </a:lnTo>
                  <a:lnTo>
                    <a:pt x="250" y="31"/>
                  </a:lnTo>
                  <a:lnTo>
                    <a:pt x="269" y="25"/>
                  </a:lnTo>
                  <a:lnTo>
                    <a:pt x="288" y="18"/>
                  </a:lnTo>
                  <a:lnTo>
                    <a:pt x="308" y="12"/>
                  </a:lnTo>
                  <a:lnTo>
                    <a:pt x="327" y="8"/>
                  </a:lnTo>
                  <a:lnTo>
                    <a:pt x="346" y="4"/>
                  </a:lnTo>
                  <a:lnTo>
                    <a:pt x="367" y="1"/>
                  </a:lnTo>
                  <a:lnTo>
                    <a:pt x="388" y="0"/>
                  </a:lnTo>
                  <a:lnTo>
                    <a:pt x="409" y="0"/>
                  </a:lnTo>
                  <a:lnTo>
                    <a:pt x="409" y="0"/>
                  </a:lnTo>
                  <a:lnTo>
                    <a:pt x="431" y="0"/>
                  </a:lnTo>
                  <a:lnTo>
                    <a:pt x="452" y="1"/>
                  </a:lnTo>
                  <a:lnTo>
                    <a:pt x="471" y="4"/>
                  </a:lnTo>
                  <a:lnTo>
                    <a:pt x="492" y="8"/>
                  </a:lnTo>
                  <a:lnTo>
                    <a:pt x="511" y="12"/>
                  </a:lnTo>
                  <a:lnTo>
                    <a:pt x="531" y="18"/>
                  </a:lnTo>
                  <a:lnTo>
                    <a:pt x="550" y="25"/>
                  </a:lnTo>
                  <a:lnTo>
                    <a:pt x="569" y="31"/>
                  </a:lnTo>
                  <a:lnTo>
                    <a:pt x="587" y="40"/>
                  </a:lnTo>
                  <a:lnTo>
                    <a:pt x="605" y="49"/>
                  </a:lnTo>
                  <a:lnTo>
                    <a:pt x="622" y="58"/>
                  </a:lnTo>
                  <a:lnTo>
                    <a:pt x="637" y="69"/>
                  </a:lnTo>
                  <a:lnTo>
                    <a:pt x="654" y="80"/>
                  </a:lnTo>
                  <a:lnTo>
                    <a:pt x="670" y="93"/>
                  </a:lnTo>
                  <a:lnTo>
                    <a:pt x="684" y="105"/>
                  </a:lnTo>
                  <a:lnTo>
                    <a:pt x="699" y="119"/>
                  </a:lnTo>
                  <a:lnTo>
                    <a:pt x="713" y="134"/>
                  </a:lnTo>
                  <a:lnTo>
                    <a:pt x="724" y="148"/>
                  </a:lnTo>
                  <a:lnTo>
                    <a:pt x="737" y="164"/>
                  </a:lnTo>
                  <a:lnTo>
                    <a:pt x="749" y="179"/>
                  </a:lnTo>
                  <a:lnTo>
                    <a:pt x="760" y="196"/>
                  </a:lnTo>
                  <a:lnTo>
                    <a:pt x="769" y="213"/>
                  </a:lnTo>
                  <a:lnTo>
                    <a:pt x="778" y="231"/>
                  </a:lnTo>
                  <a:lnTo>
                    <a:pt x="787" y="249"/>
                  </a:lnTo>
                  <a:lnTo>
                    <a:pt x="793" y="268"/>
                  </a:lnTo>
                  <a:lnTo>
                    <a:pt x="800" y="287"/>
                  </a:lnTo>
                  <a:lnTo>
                    <a:pt x="805" y="307"/>
                  </a:lnTo>
                  <a:lnTo>
                    <a:pt x="810" y="326"/>
                  </a:lnTo>
                  <a:lnTo>
                    <a:pt x="814" y="347"/>
                  </a:lnTo>
                  <a:lnTo>
                    <a:pt x="817" y="366"/>
                  </a:lnTo>
                  <a:lnTo>
                    <a:pt x="818" y="387"/>
                  </a:lnTo>
                  <a:lnTo>
                    <a:pt x="818" y="409"/>
                  </a:lnTo>
                  <a:lnTo>
                    <a:pt x="818" y="409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76" name="Freeform 1755"/>
            <p:cNvSpPr/>
            <p:nvPr/>
          </p:nvSpPr>
          <p:spPr bwMode="auto">
            <a:xfrm>
              <a:off x="8648449" y="2891838"/>
              <a:ext cx="752363" cy="721348"/>
            </a:xfrm>
            <a:custGeom>
              <a:avLst/>
              <a:gdLst>
                <a:gd name="T0" fmla="*/ 478 w 752"/>
                <a:gd name="T1" fmla="*/ 67 h 721"/>
                <a:gd name="T2" fmla="*/ 433 w 752"/>
                <a:gd name="T3" fmla="*/ 44 h 721"/>
                <a:gd name="T4" fmla="*/ 388 w 752"/>
                <a:gd name="T5" fmla="*/ 26 h 721"/>
                <a:gd name="T6" fmla="*/ 342 w 752"/>
                <a:gd name="T7" fmla="*/ 11 h 721"/>
                <a:gd name="T8" fmla="*/ 297 w 752"/>
                <a:gd name="T9" fmla="*/ 0 h 721"/>
                <a:gd name="T10" fmla="*/ 265 w 752"/>
                <a:gd name="T11" fmla="*/ 15 h 721"/>
                <a:gd name="T12" fmla="*/ 205 w 752"/>
                <a:gd name="T13" fmla="*/ 53 h 721"/>
                <a:gd name="T14" fmla="*/ 150 w 752"/>
                <a:gd name="T15" fmla="*/ 98 h 721"/>
                <a:gd name="T16" fmla="*/ 103 w 752"/>
                <a:gd name="T17" fmla="*/ 150 h 721"/>
                <a:gd name="T18" fmla="*/ 63 w 752"/>
                <a:gd name="T19" fmla="*/ 209 h 721"/>
                <a:gd name="T20" fmla="*/ 33 w 752"/>
                <a:gd name="T21" fmla="*/ 273 h 721"/>
                <a:gd name="T22" fmla="*/ 13 w 752"/>
                <a:gd name="T23" fmla="*/ 342 h 721"/>
                <a:gd name="T24" fmla="*/ 1 w 752"/>
                <a:gd name="T25" fmla="*/ 416 h 721"/>
                <a:gd name="T26" fmla="*/ 0 w 752"/>
                <a:gd name="T27" fmla="*/ 453 h 721"/>
                <a:gd name="T28" fmla="*/ 5 w 752"/>
                <a:gd name="T29" fmla="*/ 526 h 721"/>
                <a:gd name="T30" fmla="*/ 20 w 752"/>
                <a:gd name="T31" fmla="*/ 543 h 721"/>
                <a:gd name="T32" fmla="*/ 55 w 752"/>
                <a:gd name="T33" fmla="*/ 574 h 721"/>
                <a:gd name="T34" fmla="*/ 94 w 752"/>
                <a:gd name="T35" fmla="*/ 604 h 721"/>
                <a:gd name="T36" fmla="*/ 136 w 752"/>
                <a:gd name="T37" fmla="*/ 631 h 721"/>
                <a:gd name="T38" fmla="*/ 157 w 752"/>
                <a:gd name="T39" fmla="*/ 644 h 721"/>
                <a:gd name="T40" fmla="*/ 200 w 752"/>
                <a:gd name="T41" fmla="*/ 666 h 721"/>
                <a:gd name="T42" fmla="*/ 241 w 752"/>
                <a:gd name="T43" fmla="*/ 683 h 721"/>
                <a:gd name="T44" fmla="*/ 284 w 752"/>
                <a:gd name="T45" fmla="*/ 698 h 721"/>
                <a:gd name="T46" fmla="*/ 327 w 752"/>
                <a:gd name="T47" fmla="*/ 709 h 721"/>
                <a:gd name="T48" fmla="*/ 368 w 752"/>
                <a:gd name="T49" fmla="*/ 716 h 721"/>
                <a:gd name="T50" fmla="*/ 410 w 752"/>
                <a:gd name="T51" fmla="*/ 721 h 721"/>
                <a:gd name="T52" fmla="*/ 450 w 752"/>
                <a:gd name="T53" fmla="*/ 721 h 721"/>
                <a:gd name="T54" fmla="*/ 489 w 752"/>
                <a:gd name="T55" fmla="*/ 718 h 721"/>
                <a:gd name="T56" fmla="*/ 527 w 752"/>
                <a:gd name="T57" fmla="*/ 712 h 721"/>
                <a:gd name="T58" fmla="*/ 562 w 752"/>
                <a:gd name="T59" fmla="*/ 703 h 721"/>
                <a:gd name="T60" fmla="*/ 596 w 752"/>
                <a:gd name="T61" fmla="*/ 690 h 721"/>
                <a:gd name="T62" fmla="*/ 626 w 752"/>
                <a:gd name="T63" fmla="*/ 674 h 721"/>
                <a:gd name="T64" fmla="*/ 654 w 752"/>
                <a:gd name="T65" fmla="*/ 656 h 721"/>
                <a:gd name="T66" fmla="*/ 680 w 752"/>
                <a:gd name="T67" fmla="*/ 634 h 721"/>
                <a:gd name="T68" fmla="*/ 702 w 752"/>
                <a:gd name="T69" fmla="*/ 608 h 721"/>
                <a:gd name="T70" fmla="*/ 720 w 752"/>
                <a:gd name="T71" fmla="*/ 579 h 721"/>
                <a:gd name="T72" fmla="*/ 728 w 752"/>
                <a:gd name="T73" fmla="*/ 565 h 721"/>
                <a:gd name="T74" fmla="*/ 740 w 752"/>
                <a:gd name="T75" fmla="*/ 533 h 721"/>
                <a:gd name="T76" fmla="*/ 748 w 752"/>
                <a:gd name="T77" fmla="*/ 500 h 721"/>
                <a:gd name="T78" fmla="*/ 752 w 752"/>
                <a:gd name="T79" fmla="*/ 466 h 721"/>
                <a:gd name="T80" fmla="*/ 750 w 752"/>
                <a:gd name="T81" fmla="*/ 432 h 721"/>
                <a:gd name="T82" fmla="*/ 745 w 752"/>
                <a:gd name="T83" fmla="*/ 397 h 721"/>
                <a:gd name="T84" fmla="*/ 736 w 752"/>
                <a:gd name="T85" fmla="*/ 362 h 721"/>
                <a:gd name="T86" fmla="*/ 723 w 752"/>
                <a:gd name="T87" fmla="*/ 327 h 721"/>
                <a:gd name="T88" fmla="*/ 707 w 752"/>
                <a:gd name="T89" fmla="*/ 292 h 721"/>
                <a:gd name="T90" fmla="*/ 687 w 752"/>
                <a:gd name="T91" fmla="*/ 258 h 721"/>
                <a:gd name="T92" fmla="*/ 663 w 752"/>
                <a:gd name="T93" fmla="*/ 225 h 721"/>
                <a:gd name="T94" fmla="*/ 637 w 752"/>
                <a:gd name="T95" fmla="*/ 192 h 721"/>
                <a:gd name="T96" fmla="*/ 606 w 752"/>
                <a:gd name="T97" fmla="*/ 161 h 721"/>
                <a:gd name="T98" fmla="*/ 574 w 752"/>
                <a:gd name="T99" fmla="*/ 132 h 721"/>
                <a:gd name="T100" fmla="*/ 537 w 752"/>
                <a:gd name="T101" fmla="*/ 105 h 721"/>
                <a:gd name="T102" fmla="*/ 498 w 752"/>
                <a:gd name="T103" fmla="*/ 79 h 721"/>
                <a:gd name="T104" fmla="*/ 478 w 752"/>
                <a:gd name="T105" fmla="*/ 67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2" h="721">
                  <a:moveTo>
                    <a:pt x="478" y="67"/>
                  </a:moveTo>
                  <a:lnTo>
                    <a:pt x="478" y="67"/>
                  </a:lnTo>
                  <a:lnTo>
                    <a:pt x="455" y="56"/>
                  </a:lnTo>
                  <a:lnTo>
                    <a:pt x="433" y="44"/>
                  </a:lnTo>
                  <a:lnTo>
                    <a:pt x="410" y="35"/>
                  </a:lnTo>
                  <a:lnTo>
                    <a:pt x="388" y="26"/>
                  </a:lnTo>
                  <a:lnTo>
                    <a:pt x="365" y="18"/>
                  </a:lnTo>
                  <a:lnTo>
                    <a:pt x="342" y="11"/>
                  </a:lnTo>
                  <a:lnTo>
                    <a:pt x="319" y="5"/>
                  </a:lnTo>
                  <a:lnTo>
                    <a:pt x="297" y="0"/>
                  </a:lnTo>
                  <a:lnTo>
                    <a:pt x="297" y="0"/>
                  </a:lnTo>
                  <a:lnTo>
                    <a:pt x="265" y="15"/>
                  </a:lnTo>
                  <a:lnTo>
                    <a:pt x="233" y="34"/>
                  </a:lnTo>
                  <a:lnTo>
                    <a:pt x="205" y="53"/>
                  </a:lnTo>
                  <a:lnTo>
                    <a:pt x="176" y="74"/>
                  </a:lnTo>
                  <a:lnTo>
                    <a:pt x="150" y="98"/>
                  </a:lnTo>
                  <a:lnTo>
                    <a:pt x="126" y="123"/>
                  </a:lnTo>
                  <a:lnTo>
                    <a:pt x="103" y="150"/>
                  </a:lnTo>
                  <a:lnTo>
                    <a:pt x="83" y="179"/>
                  </a:lnTo>
                  <a:lnTo>
                    <a:pt x="63" y="209"/>
                  </a:lnTo>
                  <a:lnTo>
                    <a:pt x="48" y="240"/>
                  </a:lnTo>
                  <a:lnTo>
                    <a:pt x="33" y="273"/>
                  </a:lnTo>
                  <a:lnTo>
                    <a:pt x="22" y="308"/>
                  </a:lnTo>
                  <a:lnTo>
                    <a:pt x="13" y="342"/>
                  </a:lnTo>
                  <a:lnTo>
                    <a:pt x="5" y="378"/>
                  </a:lnTo>
                  <a:lnTo>
                    <a:pt x="1" y="416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1" y="490"/>
                  </a:lnTo>
                  <a:lnTo>
                    <a:pt x="5" y="526"/>
                  </a:lnTo>
                  <a:lnTo>
                    <a:pt x="5" y="526"/>
                  </a:lnTo>
                  <a:lnTo>
                    <a:pt x="20" y="543"/>
                  </a:lnTo>
                  <a:lnTo>
                    <a:pt x="39" y="559"/>
                  </a:lnTo>
                  <a:lnTo>
                    <a:pt x="55" y="574"/>
                  </a:lnTo>
                  <a:lnTo>
                    <a:pt x="75" y="590"/>
                  </a:lnTo>
                  <a:lnTo>
                    <a:pt x="94" y="604"/>
                  </a:lnTo>
                  <a:lnTo>
                    <a:pt x="114" y="618"/>
                  </a:lnTo>
                  <a:lnTo>
                    <a:pt x="136" y="631"/>
                  </a:lnTo>
                  <a:lnTo>
                    <a:pt x="157" y="644"/>
                  </a:lnTo>
                  <a:lnTo>
                    <a:pt x="157" y="644"/>
                  </a:lnTo>
                  <a:lnTo>
                    <a:pt x="179" y="656"/>
                  </a:lnTo>
                  <a:lnTo>
                    <a:pt x="200" y="666"/>
                  </a:lnTo>
                  <a:lnTo>
                    <a:pt x="220" y="676"/>
                  </a:lnTo>
                  <a:lnTo>
                    <a:pt x="241" y="683"/>
                  </a:lnTo>
                  <a:lnTo>
                    <a:pt x="263" y="691"/>
                  </a:lnTo>
                  <a:lnTo>
                    <a:pt x="284" y="698"/>
                  </a:lnTo>
                  <a:lnTo>
                    <a:pt x="305" y="704"/>
                  </a:lnTo>
                  <a:lnTo>
                    <a:pt x="327" y="709"/>
                  </a:lnTo>
                  <a:lnTo>
                    <a:pt x="348" y="713"/>
                  </a:lnTo>
                  <a:lnTo>
                    <a:pt x="368" y="716"/>
                  </a:lnTo>
                  <a:lnTo>
                    <a:pt x="389" y="718"/>
                  </a:lnTo>
                  <a:lnTo>
                    <a:pt x="410" y="721"/>
                  </a:lnTo>
                  <a:lnTo>
                    <a:pt x="429" y="721"/>
                  </a:lnTo>
                  <a:lnTo>
                    <a:pt x="450" y="721"/>
                  </a:lnTo>
                  <a:lnTo>
                    <a:pt x="470" y="720"/>
                  </a:lnTo>
                  <a:lnTo>
                    <a:pt x="489" y="718"/>
                  </a:lnTo>
                  <a:lnTo>
                    <a:pt x="507" y="716"/>
                  </a:lnTo>
                  <a:lnTo>
                    <a:pt x="527" y="712"/>
                  </a:lnTo>
                  <a:lnTo>
                    <a:pt x="544" y="708"/>
                  </a:lnTo>
                  <a:lnTo>
                    <a:pt x="562" y="703"/>
                  </a:lnTo>
                  <a:lnTo>
                    <a:pt x="579" y="698"/>
                  </a:lnTo>
                  <a:lnTo>
                    <a:pt x="596" y="690"/>
                  </a:lnTo>
                  <a:lnTo>
                    <a:pt x="611" y="683"/>
                  </a:lnTo>
                  <a:lnTo>
                    <a:pt x="626" y="674"/>
                  </a:lnTo>
                  <a:lnTo>
                    <a:pt x="641" y="665"/>
                  </a:lnTo>
                  <a:lnTo>
                    <a:pt x="654" y="656"/>
                  </a:lnTo>
                  <a:lnTo>
                    <a:pt x="667" y="644"/>
                  </a:lnTo>
                  <a:lnTo>
                    <a:pt x="680" y="634"/>
                  </a:lnTo>
                  <a:lnTo>
                    <a:pt x="692" y="621"/>
                  </a:lnTo>
                  <a:lnTo>
                    <a:pt x="702" y="608"/>
                  </a:lnTo>
                  <a:lnTo>
                    <a:pt x="711" y="594"/>
                  </a:lnTo>
                  <a:lnTo>
                    <a:pt x="720" y="579"/>
                  </a:lnTo>
                  <a:lnTo>
                    <a:pt x="720" y="579"/>
                  </a:lnTo>
                  <a:lnTo>
                    <a:pt x="728" y="565"/>
                  </a:lnTo>
                  <a:lnTo>
                    <a:pt x="735" y="549"/>
                  </a:lnTo>
                  <a:lnTo>
                    <a:pt x="740" y="533"/>
                  </a:lnTo>
                  <a:lnTo>
                    <a:pt x="744" y="517"/>
                  </a:lnTo>
                  <a:lnTo>
                    <a:pt x="748" y="500"/>
                  </a:lnTo>
                  <a:lnTo>
                    <a:pt x="750" y="483"/>
                  </a:lnTo>
                  <a:lnTo>
                    <a:pt x="752" y="466"/>
                  </a:lnTo>
                  <a:lnTo>
                    <a:pt x="752" y="449"/>
                  </a:lnTo>
                  <a:lnTo>
                    <a:pt x="750" y="432"/>
                  </a:lnTo>
                  <a:lnTo>
                    <a:pt x="748" y="416"/>
                  </a:lnTo>
                  <a:lnTo>
                    <a:pt x="745" y="397"/>
                  </a:lnTo>
                  <a:lnTo>
                    <a:pt x="741" y="381"/>
                  </a:lnTo>
                  <a:lnTo>
                    <a:pt x="736" y="362"/>
                  </a:lnTo>
                  <a:lnTo>
                    <a:pt x="731" y="345"/>
                  </a:lnTo>
                  <a:lnTo>
                    <a:pt x="723" y="327"/>
                  </a:lnTo>
                  <a:lnTo>
                    <a:pt x="715" y="310"/>
                  </a:lnTo>
                  <a:lnTo>
                    <a:pt x="707" y="292"/>
                  </a:lnTo>
                  <a:lnTo>
                    <a:pt x="697" y="275"/>
                  </a:lnTo>
                  <a:lnTo>
                    <a:pt x="687" y="258"/>
                  </a:lnTo>
                  <a:lnTo>
                    <a:pt x="676" y="241"/>
                  </a:lnTo>
                  <a:lnTo>
                    <a:pt x="663" y="225"/>
                  </a:lnTo>
                  <a:lnTo>
                    <a:pt x="650" y="209"/>
                  </a:lnTo>
                  <a:lnTo>
                    <a:pt x="637" y="192"/>
                  </a:lnTo>
                  <a:lnTo>
                    <a:pt x="622" y="176"/>
                  </a:lnTo>
                  <a:lnTo>
                    <a:pt x="606" y="161"/>
                  </a:lnTo>
                  <a:lnTo>
                    <a:pt x="591" y="147"/>
                  </a:lnTo>
                  <a:lnTo>
                    <a:pt x="574" y="132"/>
                  </a:lnTo>
                  <a:lnTo>
                    <a:pt x="555" y="118"/>
                  </a:lnTo>
                  <a:lnTo>
                    <a:pt x="537" y="105"/>
                  </a:lnTo>
                  <a:lnTo>
                    <a:pt x="518" y="92"/>
                  </a:lnTo>
                  <a:lnTo>
                    <a:pt x="498" y="79"/>
                  </a:lnTo>
                  <a:lnTo>
                    <a:pt x="478" y="67"/>
                  </a:lnTo>
                  <a:lnTo>
                    <a:pt x="478" y="67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77" name="Freeform 1756"/>
            <p:cNvSpPr/>
            <p:nvPr/>
          </p:nvSpPr>
          <p:spPr bwMode="auto">
            <a:xfrm>
              <a:off x="8731489" y="2938861"/>
              <a:ext cx="669323" cy="674325"/>
            </a:xfrm>
            <a:custGeom>
              <a:avLst/>
              <a:gdLst>
                <a:gd name="T0" fmla="*/ 395 w 669"/>
                <a:gd name="T1" fmla="*/ 20 h 674"/>
                <a:gd name="T2" fmla="*/ 356 w 669"/>
                <a:gd name="T3" fmla="*/ 0 h 674"/>
                <a:gd name="T4" fmla="*/ 319 w 669"/>
                <a:gd name="T5" fmla="*/ 6 h 674"/>
                <a:gd name="T6" fmla="*/ 283 w 669"/>
                <a:gd name="T7" fmla="*/ 16 h 674"/>
                <a:gd name="T8" fmla="*/ 249 w 669"/>
                <a:gd name="T9" fmla="*/ 29 h 674"/>
                <a:gd name="T10" fmla="*/ 215 w 669"/>
                <a:gd name="T11" fmla="*/ 45 h 674"/>
                <a:gd name="T12" fmla="*/ 184 w 669"/>
                <a:gd name="T13" fmla="*/ 63 h 674"/>
                <a:gd name="T14" fmla="*/ 156 w 669"/>
                <a:gd name="T15" fmla="*/ 85 h 674"/>
                <a:gd name="T16" fmla="*/ 128 w 669"/>
                <a:gd name="T17" fmla="*/ 109 h 674"/>
                <a:gd name="T18" fmla="*/ 102 w 669"/>
                <a:gd name="T19" fmla="*/ 135 h 674"/>
                <a:gd name="T20" fmla="*/ 80 w 669"/>
                <a:gd name="T21" fmla="*/ 163 h 674"/>
                <a:gd name="T22" fmla="*/ 59 w 669"/>
                <a:gd name="T23" fmla="*/ 193 h 674"/>
                <a:gd name="T24" fmla="*/ 43 w 669"/>
                <a:gd name="T25" fmla="*/ 224 h 674"/>
                <a:gd name="T26" fmla="*/ 27 w 669"/>
                <a:gd name="T27" fmla="*/ 258 h 674"/>
                <a:gd name="T28" fmla="*/ 15 w 669"/>
                <a:gd name="T29" fmla="*/ 293 h 674"/>
                <a:gd name="T30" fmla="*/ 7 w 669"/>
                <a:gd name="T31" fmla="*/ 330 h 674"/>
                <a:gd name="T32" fmla="*/ 2 w 669"/>
                <a:gd name="T33" fmla="*/ 367 h 674"/>
                <a:gd name="T34" fmla="*/ 0 w 669"/>
                <a:gd name="T35" fmla="*/ 406 h 674"/>
                <a:gd name="T36" fmla="*/ 1 w 669"/>
                <a:gd name="T37" fmla="*/ 428 h 674"/>
                <a:gd name="T38" fmla="*/ 6 w 669"/>
                <a:gd name="T39" fmla="*/ 473 h 674"/>
                <a:gd name="T40" fmla="*/ 15 w 669"/>
                <a:gd name="T41" fmla="*/ 514 h 674"/>
                <a:gd name="T42" fmla="*/ 28 w 669"/>
                <a:gd name="T43" fmla="*/ 556 h 674"/>
                <a:gd name="T44" fmla="*/ 37 w 669"/>
                <a:gd name="T45" fmla="*/ 575 h 674"/>
                <a:gd name="T46" fmla="*/ 74 w 669"/>
                <a:gd name="T47" fmla="*/ 597 h 674"/>
                <a:gd name="T48" fmla="*/ 117 w 669"/>
                <a:gd name="T49" fmla="*/ 619 h 674"/>
                <a:gd name="T50" fmla="*/ 158 w 669"/>
                <a:gd name="T51" fmla="*/ 636 h 674"/>
                <a:gd name="T52" fmla="*/ 201 w 669"/>
                <a:gd name="T53" fmla="*/ 651 h 674"/>
                <a:gd name="T54" fmla="*/ 244 w 669"/>
                <a:gd name="T55" fmla="*/ 662 h 674"/>
                <a:gd name="T56" fmla="*/ 285 w 669"/>
                <a:gd name="T57" fmla="*/ 669 h 674"/>
                <a:gd name="T58" fmla="*/ 327 w 669"/>
                <a:gd name="T59" fmla="*/ 674 h 674"/>
                <a:gd name="T60" fmla="*/ 367 w 669"/>
                <a:gd name="T61" fmla="*/ 674 h 674"/>
                <a:gd name="T62" fmla="*/ 406 w 669"/>
                <a:gd name="T63" fmla="*/ 671 h 674"/>
                <a:gd name="T64" fmla="*/ 444 w 669"/>
                <a:gd name="T65" fmla="*/ 665 h 674"/>
                <a:gd name="T66" fmla="*/ 479 w 669"/>
                <a:gd name="T67" fmla="*/ 656 h 674"/>
                <a:gd name="T68" fmla="*/ 513 w 669"/>
                <a:gd name="T69" fmla="*/ 643 h 674"/>
                <a:gd name="T70" fmla="*/ 543 w 669"/>
                <a:gd name="T71" fmla="*/ 627 h 674"/>
                <a:gd name="T72" fmla="*/ 571 w 669"/>
                <a:gd name="T73" fmla="*/ 609 h 674"/>
                <a:gd name="T74" fmla="*/ 597 w 669"/>
                <a:gd name="T75" fmla="*/ 587 h 674"/>
                <a:gd name="T76" fmla="*/ 619 w 669"/>
                <a:gd name="T77" fmla="*/ 561 h 674"/>
                <a:gd name="T78" fmla="*/ 637 w 669"/>
                <a:gd name="T79" fmla="*/ 532 h 674"/>
                <a:gd name="T80" fmla="*/ 645 w 669"/>
                <a:gd name="T81" fmla="*/ 518 h 674"/>
                <a:gd name="T82" fmla="*/ 657 w 669"/>
                <a:gd name="T83" fmla="*/ 486 h 674"/>
                <a:gd name="T84" fmla="*/ 665 w 669"/>
                <a:gd name="T85" fmla="*/ 453 h 674"/>
                <a:gd name="T86" fmla="*/ 669 w 669"/>
                <a:gd name="T87" fmla="*/ 419 h 674"/>
                <a:gd name="T88" fmla="*/ 667 w 669"/>
                <a:gd name="T89" fmla="*/ 385 h 674"/>
                <a:gd name="T90" fmla="*/ 662 w 669"/>
                <a:gd name="T91" fmla="*/ 350 h 674"/>
                <a:gd name="T92" fmla="*/ 653 w 669"/>
                <a:gd name="T93" fmla="*/ 315 h 674"/>
                <a:gd name="T94" fmla="*/ 640 w 669"/>
                <a:gd name="T95" fmla="*/ 280 h 674"/>
                <a:gd name="T96" fmla="*/ 624 w 669"/>
                <a:gd name="T97" fmla="*/ 245 h 674"/>
                <a:gd name="T98" fmla="*/ 604 w 669"/>
                <a:gd name="T99" fmla="*/ 211 h 674"/>
                <a:gd name="T100" fmla="*/ 580 w 669"/>
                <a:gd name="T101" fmla="*/ 178 h 674"/>
                <a:gd name="T102" fmla="*/ 554 w 669"/>
                <a:gd name="T103" fmla="*/ 145 h 674"/>
                <a:gd name="T104" fmla="*/ 523 w 669"/>
                <a:gd name="T105" fmla="*/ 114 h 674"/>
                <a:gd name="T106" fmla="*/ 491 w 669"/>
                <a:gd name="T107" fmla="*/ 85 h 674"/>
                <a:gd name="T108" fmla="*/ 454 w 669"/>
                <a:gd name="T109" fmla="*/ 58 h 674"/>
                <a:gd name="T110" fmla="*/ 415 w 669"/>
                <a:gd name="T111" fmla="*/ 32 h 674"/>
                <a:gd name="T112" fmla="*/ 395 w 669"/>
                <a:gd name="T113" fmla="*/ 2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69" h="674">
                  <a:moveTo>
                    <a:pt x="395" y="20"/>
                  </a:moveTo>
                  <a:lnTo>
                    <a:pt x="395" y="20"/>
                  </a:lnTo>
                  <a:lnTo>
                    <a:pt x="356" y="0"/>
                  </a:lnTo>
                  <a:lnTo>
                    <a:pt x="356" y="0"/>
                  </a:lnTo>
                  <a:lnTo>
                    <a:pt x="337" y="3"/>
                  </a:lnTo>
                  <a:lnTo>
                    <a:pt x="319" y="6"/>
                  </a:lnTo>
                  <a:lnTo>
                    <a:pt x="301" y="11"/>
                  </a:lnTo>
                  <a:lnTo>
                    <a:pt x="283" y="16"/>
                  </a:lnTo>
                  <a:lnTo>
                    <a:pt x="266" y="23"/>
                  </a:lnTo>
                  <a:lnTo>
                    <a:pt x="249" y="29"/>
                  </a:lnTo>
                  <a:lnTo>
                    <a:pt x="232" y="37"/>
                  </a:lnTo>
                  <a:lnTo>
                    <a:pt x="215" y="45"/>
                  </a:lnTo>
                  <a:lnTo>
                    <a:pt x="200" y="54"/>
                  </a:lnTo>
                  <a:lnTo>
                    <a:pt x="184" y="63"/>
                  </a:lnTo>
                  <a:lnTo>
                    <a:pt x="170" y="74"/>
                  </a:lnTo>
                  <a:lnTo>
                    <a:pt x="156" y="85"/>
                  </a:lnTo>
                  <a:lnTo>
                    <a:pt x="141" y="97"/>
                  </a:lnTo>
                  <a:lnTo>
                    <a:pt x="128" y="109"/>
                  </a:lnTo>
                  <a:lnTo>
                    <a:pt x="115" y="122"/>
                  </a:lnTo>
                  <a:lnTo>
                    <a:pt x="102" y="135"/>
                  </a:lnTo>
                  <a:lnTo>
                    <a:pt x="91" y="149"/>
                  </a:lnTo>
                  <a:lnTo>
                    <a:pt x="80" y="163"/>
                  </a:lnTo>
                  <a:lnTo>
                    <a:pt x="70" y="178"/>
                  </a:lnTo>
                  <a:lnTo>
                    <a:pt x="59" y="193"/>
                  </a:lnTo>
                  <a:lnTo>
                    <a:pt x="50" y="209"/>
                  </a:lnTo>
                  <a:lnTo>
                    <a:pt x="43" y="224"/>
                  </a:lnTo>
                  <a:lnTo>
                    <a:pt x="35" y="241"/>
                  </a:lnTo>
                  <a:lnTo>
                    <a:pt x="27" y="258"/>
                  </a:lnTo>
                  <a:lnTo>
                    <a:pt x="22" y="275"/>
                  </a:lnTo>
                  <a:lnTo>
                    <a:pt x="15" y="293"/>
                  </a:lnTo>
                  <a:lnTo>
                    <a:pt x="11" y="311"/>
                  </a:lnTo>
                  <a:lnTo>
                    <a:pt x="7" y="330"/>
                  </a:lnTo>
                  <a:lnTo>
                    <a:pt x="4" y="348"/>
                  </a:lnTo>
                  <a:lnTo>
                    <a:pt x="2" y="367"/>
                  </a:lnTo>
                  <a:lnTo>
                    <a:pt x="1" y="387"/>
                  </a:lnTo>
                  <a:lnTo>
                    <a:pt x="0" y="406"/>
                  </a:lnTo>
                  <a:lnTo>
                    <a:pt x="0" y="406"/>
                  </a:lnTo>
                  <a:lnTo>
                    <a:pt x="1" y="428"/>
                  </a:lnTo>
                  <a:lnTo>
                    <a:pt x="2" y="450"/>
                  </a:lnTo>
                  <a:lnTo>
                    <a:pt x="6" y="473"/>
                  </a:lnTo>
                  <a:lnTo>
                    <a:pt x="10" y="493"/>
                  </a:lnTo>
                  <a:lnTo>
                    <a:pt x="15" y="514"/>
                  </a:lnTo>
                  <a:lnTo>
                    <a:pt x="22" y="535"/>
                  </a:lnTo>
                  <a:lnTo>
                    <a:pt x="28" y="556"/>
                  </a:lnTo>
                  <a:lnTo>
                    <a:pt x="37" y="575"/>
                  </a:lnTo>
                  <a:lnTo>
                    <a:pt x="37" y="575"/>
                  </a:lnTo>
                  <a:lnTo>
                    <a:pt x="74" y="597"/>
                  </a:lnTo>
                  <a:lnTo>
                    <a:pt x="74" y="597"/>
                  </a:lnTo>
                  <a:lnTo>
                    <a:pt x="96" y="609"/>
                  </a:lnTo>
                  <a:lnTo>
                    <a:pt x="117" y="619"/>
                  </a:lnTo>
                  <a:lnTo>
                    <a:pt x="137" y="629"/>
                  </a:lnTo>
                  <a:lnTo>
                    <a:pt x="158" y="636"/>
                  </a:lnTo>
                  <a:lnTo>
                    <a:pt x="180" y="644"/>
                  </a:lnTo>
                  <a:lnTo>
                    <a:pt x="201" y="651"/>
                  </a:lnTo>
                  <a:lnTo>
                    <a:pt x="222" y="657"/>
                  </a:lnTo>
                  <a:lnTo>
                    <a:pt x="244" y="662"/>
                  </a:lnTo>
                  <a:lnTo>
                    <a:pt x="265" y="666"/>
                  </a:lnTo>
                  <a:lnTo>
                    <a:pt x="285" y="669"/>
                  </a:lnTo>
                  <a:lnTo>
                    <a:pt x="306" y="671"/>
                  </a:lnTo>
                  <a:lnTo>
                    <a:pt x="327" y="674"/>
                  </a:lnTo>
                  <a:lnTo>
                    <a:pt x="346" y="674"/>
                  </a:lnTo>
                  <a:lnTo>
                    <a:pt x="367" y="674"/>
                  </a:lnTo>
                  <a:lnTo>
                    <a:pt x="387" y="673"/>
                  </a:lnTo>
                  <a:lnTo>
                    <a:pt x="406" y="671"/>
                  </a:lnTo>
                  <a:lnTo>
                    <a:pt x="424" y="669"/>
                  </a:lnTo>
                  <a:lnTo>
                    <a:pt x="444" y="665"/>
                  </a:lnTo>
                  <a:lnTo>
                    <a:pt x="461" y="661"/>
                  </a:lnTo>
                  <a:lnTo>
                    <a:pt x="479" y="656"/>
                  </a:lnTo>
                  <a:lnTo>
                    <a:pt x="496" y="651"/>
                  </a:lnTo>
                  <a:lnTo>
                    <a:pt x="513" y="643"/>
                  </a:lnTo>
                  <a:lnTo>
                    <a:pt x="528" y="636"/>
                  </a:lnTo>
                  <a:lnTo>
                    <a:pt x="543" y="627"/>
                  </a:lnTo>
                  <a:lnTo>
                    <a:pt x="558" y="618"/>
                  </a:lnTo>
                  <a:lnTo>
                    <a:pt x="571" y="609"/>
                  </a:lnTo>
                  <a:lnTo>
                    <a:pt x="584" y="597"/>
                  </a:lnTo>
                  <a:lnTo>
                    <a:pt x="597" y="587"/>
                  </a:lnTo>
                  <a:lnTo>
                    <a:pt x="609" y="574"/>
                  </a:lnTo>
                  <a:lnTo>
                    <a:pt x="619" y="561"/>
                  </a:lnTo>
                  <a:lnTo>
                    <a:pt x="628" y="547"/>
                  </a:lnTo>
                  <a:lnTo>
                    <a:pt x="637" y="532"/>
                  </a:lnTo>
                  <a:lnTo>
                    <a:pt x="637" y="532"/>
                  </a:lnTo>
                  <a:lnTo>
                    <a:pt x="645" y="518"/>
                  </a:lnTo>
                  <a:lnTo>
                    <a:pt x="652" y="502"/>
                  </a:lnTo>
                  <a:lnTo>
                    <a:pt x="657" y="486"/>
                  </a:lnTo>
                  <a:lnTo>
                    <a:pt x="661" y="470"/>
                  </a:lnTo>
                  <a:lnTo>
                    <a:pt x="665" y="453"/>
                  </a:lnTo>
                  <a:lnTo>
                    <a:pt x="667" y="436"/>
                  </a:lnTo>
                  <a:lnTo>
                    <a:pt x="669" y="419"/>
                  </a:lnTo>
                  <a:lnTo>
                    <a:pt x="669" y="402"/>
                  </a:lnTo>
                  <a:lnTo>
                    <a:pt x="667" y="385"/>
                  </a:lnTo>
                  <a:lnTo>
                    <a:pt x="665" y="369"/>
                  </a:lnTo>
                  <a:lnTo>
                    <a:pt x="662" y="350"/>
                  </a:lnTo>
                  <a:lnTo>
                    <a:pt x="658" y="334"/>
                  </a:lnTo>
                  <a:lnTo>
                    <a:pt x="653" y="315"/>
                  </a:lnTo>
                  <a:lnTo>
                    <a:pt x="648" y="298"/>
                  </a:lnTo>
                  <a:lnTo>
                    <a:pt x="640" y="280"/>
                  </a:lnTo>
                  <a:lnTo>
                    <a:pt x="632" y="263"/>
                  </a:lnTo>
                  <a:lnTo>
                    <a:pt x="624" y="245"/>
                  </a:lnTo>
                  <a:lnTo>
                    <a:pt x="614" y="228"/>
                  </a:lnTo>
                  <a:lnTo>
                    <a:pt x="604" y="211"/>
                  </a:lnTo>
                  <a:lnTo>
                    <a:pt x="593" y="194"/>
                  </a:lnTo>
                  <a:lnTo>
                    <a:pt x="580" y="178"/>
                  </a:lnTo>
                  <a:lnTo>
                    <a:pt x="567" y="162"/>
                  </a:lnTo>
                  <a:lnTo>
                    <a:pt x="554" y="145"/>
                  </a:lnTo>
                  <a:lnTo>
                    <a:pt x="539" y="129"/>
                  </a:lnTo>
                  <a:lnTo>
                    <a:pt x="523" y="114"/>
                  </a:lnTo>
                  <a:lnTo>
                    <a:pt x="508" y="100"/>
                  </a:lnTo>
                  <a:lnTo>
                    <a:pt x="491" y="85"/>
                  </a:lnTo>
                  <a:lnTo>
                    <a:pt x="472" y="71"/>
                  </a:lnTo>
                  <a:lnTo>
                    <a:pt x="454" y="58"/>
                  </a:lnTo>
                  <a:lnTo>
                    <a:pt x="435" y="45"/>
                  </a:lnTo>
                  <a:lnTo>
                    <a:pt x="415" y="32"/>
                  </a:lnTo>
                  <a:lnTo>
                    <a:pt x="395" y="20"/>
                  </a:lnTo>
                  <a:lnTo>
                    <a:pt x="395" y="20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78" name="Freeform 1757"/>
            <p:cNvSpPr/>
            <p:nvPr/>
          </p:nvSpPr>
          <p:spPr bwMode="auto">
            <a:xfrm>
              <a:off x="8648449" y="2891838"/>
              <a:ext cx="313151" cy="538260"/>
            </a:xfrm>
            <a:custGeom>
              <a:avLst/>
              <a:gdLst>
                <a:gd name="T0" fmla="*/ 9 w 313"/>
                <a:gd name="T1" fmla="*/ 453 h 538"/>
                <a:gd name="T2" fmla="*/ 9 w 313"/>
                <a:gd name="T3" fmla="*/ 453 h 538"/>
                <a:gd name="T4" fmla="*/ 11 w 313"/>
                <a:gd name="T5" fmla="*/ 414 h 538"/>
                <a:gd name="T6" fmla="*/ 15 w 313"/>
                <a:gd name="T7" fmla="*/ 378 h 538"/>
                <a:gd name="T8" fmla="*/ 22 w 313"/>
                <a:gd name="T9" fmla="*/ 342 h 538"/>
                <a:gd name="T10" fmla="*/ 32 w 313"/>
                <a:gd name="T11" fmla="*/ 306 h 538"/>
                <a:gd name="T12" fmla="*/ 44 w 313"/>
                <a:gd name="T13" fmla="*/ 273 h 538"/>
                <a:gd name="T14" fmla="*/ 58 w 313"/>
                <a:gd name="T15" fmla="*/ 240 h 538"/>
                <a:gd name="T16" fmla="*/ 75 w 313"/>
                <a:gd name="T17" fmla="*/ 209 h 538"/>
                <a:gd name="T18" fmla="*/ 94 w 313"/>
                <a:gd name="T19" fmla="*/ 179 h 538"/>
                <a:gd name="T20" fmla="*/ 115 w 313"/>
                <a:gd name="T21" fmla="*/ 150 h 538"/>
                <a:gd name="T22" fmla="*/ 139 w 313"/>
                <a:gd name="T23" fmla="*/ 123 h 538"/>
                <a:gd name="T24" fmla="*/ 163 w 313"/>
                <a:gd name="T25" fmla="*/ 98 h 538"/>
                <a:gd name="T26" fmla="*/ 190 w 313"/>
                <a:gd name="T27" fmla="*/ 75 h 538"/>
                <a:gd name="T28" fmla="*/ 219 w 313"/>
                <a:gd name="T29" fmla="*/ 54 h 538"/>
                <a:gd name="T30" fmla="*/ 249 w 313"/>
                <a:gd name="T31" fmla="*/ 35 h 538"/>
                <a:gd name="T32" fmla="*/ 280 w 313"/>
                <a:gd name="T33" fmla="*/ 18 h 538"/>
                <a:gd name="T34" fmla="*/ 313 w 313"/>
                <a:gd name="T35" fmla="*/ 4 h 538"/>
                <a:gd name="T36" fmla="*/ 313 w 313"/>
                <a:gd name="T37" fmla="*/ 4 h 538"/>
                <a:gd name="T38" fmla="*/ 297 w 313"/>
                <a:gd name="T39" fmla="*/ 0 h 538"/>
                <a:gd name="T40" fmla="*/ 297 w 313"/>
                <a:gd name="T41" fmla="*/ 0 h 538"/>
                <a:gd name="T42" fmla="*/ 265 w 313"/>
                <a:gd name="T43" fmla="*/ 15 h 538"/>
                <a:gd name="T44" fmla="*/ 233 w 313"/>
                <a:gd name="T45" fmla="*/ 34 h 538"/>
                <a:gd name="T46" fmla="*/ 205 w 313"/>
                <a:gd name="T47" fmla="*/ 53 h 538"/>
                <a:gd name="T48" fmla="*/ 176 w 313"/>
                <a:gd name="T49" fmla="*/ 74 h 538"/>
                <a:gd name="T50" fmla="*/ 150 w 313"/>
                <a:gd name="T51" fmla="*/ 98 h 538"/>
                <a:gd name="T52" fmla="*/ 126 w 313"/>
                <a:gd name="T53" fmla="*/ 123 h 538"/>
                <a:gd name="T54" fmla="*/ 103 w 313"/>
                <a:gd name="T55" fmla="*/ 150 h 538"/>
                <a:gd name="T56" fmla="*/ 83 w 313"/>
                <a:gd name="T57" fmla="*/ 179 h 538"/>
                <a:gd name="T58" fmla="*/ 63 w 313"/>
                <a:gd name="T59" fmla="*/ 209 h 538"/>
                <a:gd name="T60" fmla="*/ 48 w 313"/>
                <a:gd name="T61" fmla="*/ 240 h 538"/>
                <a:gd name="T62" fmla="*/ 33 w 313"/>
                <a:gd name="T63" fmla="*/ 273 h 538"/>
                <a:gd name="T64" fmla="*/ 22 w 313"/>
                <a:gd name="T65" fmla="*/ 308 h 538"/>
                <a:gd name="T66" fmla="*/ 13 w 313"/>
                <a:gd name="T67" fmla="*/ 342 h 538"/>
                <a:gd name="T68" fmla="*/ 5 w 313"/>
                <a:gd name="T69" fmla="*/ 378 h 538"/>
                <a:gd name="T70" fmla="*/ 1 w 313"/>
                <a:gd name="T71" fmla="*/ 416 h 538"/>
                <a:gd name="T72" fmla="*/ 0 w 313"/>
                <a:gd name="T73" fmla="*/ 453 h 538"/>
                <a:gd name="T74" fmla="*/ 0 w 313"/>
                <a:gd name="T75" fmla="*/ 453 h 538"/>
                <a:gd name="T76" fmla="*/ 1 w 313"/>
                <a:gd name="T77" fmla="*/ 490 h 538"/>
                <a:gd name="T78" fmla="*/ 5 w 313"/>
                <a:gd name="T79" fmla="*/ 526 h 538"/>
                <a:gd name="T80" fmla="*/ 5 w 313"/>
                <a:gd name="T81" fmla="*/ 526 h 538"/>
                <a:gd name="T82" fmla="*/ 16 w 313"/>
                <a:gd name="T83" fmla="*/ 538 h 538"/>
                <a:gd name="T84" fmla="*/ 16 w 313"/>
                <a:gd name="T85" fmla="*/ 538 h 538"/>
                <a:gd name="T86" fmla="*/ 14 w 313"/>
                <a:gd name="T87" fmla="*/ 517 h 538"/>
                <a:gd name="T88" fmla="*/ 11 w 313"/>
                <a:gd name="T89" fmla="*/ 496 h 538"/>
                <a:gd name="T90" fmla="*/ 10 w 313"/>
                <a:gd name="T91" fmla="*/ 474 h 538"/>
                <a:gd name="T92" fmla="*/ 9 w 313"/>
                <a:gd name="T93" fmla="*/ 453 h 538"/>
                <a:gd name="T94" fmla="*/ 9 w 313"/>
                <a:gd name="T95" fmla="*/ 453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3" h="538">
                  <a:moveTo>
                    <a:pt x="9" y="453"/>
                  </a:moveTo>
                  <a:lnTo>
                    <a:pt x="9" y="453"/>
                  </a:lnTo>
                  <a:lnTo>
                    <a:pt x="11" y="414"/>
                  </a:lnTo>
                  <a:lnTo>
                    <a:pt x="15" y="378"/>
                  </a:lnTo>
                  <a:lnTo>
                    <a:pt x="22" y="342"/>
                  </a:lnTo>
                  <a:lnTo>
                    <a:pt x="32" y="306"/>
                  </a:lnTo>
                  <a:lnTo>
                    <a:pt x="44" y="273"/>
                  </a:lnTo>
                  <a:lnTo>
                    <a:pt x="58" y="240"/>
                  </a:lnTo>
                  <a:lnTo>
                    <a:pt x="75" y="209"/>
                  </a:lnTo>
                  <a:lnTo>
                    <a:pt x="94" y="179"/>
                  </a:lnTo>
                  <a:lnTo>
                    <a:pt x="115" y="150"/>
                  </a:lnTo>
                  <a:lnTo>
                    <a:pt x="139" y="123"/>
                  </a:lnTo>
                  <a:lnTo>
                    <a:pt x="163" y="98"/>
                  </a:lnTo>
                  <a:lnTo>
                    <a:pt x="190" y="75"/>
                  </a:lnTo>
                  <a:lnTo>
                    <a:pt x="219" y="54"/>
                  </a:lnTo>
                  <a:lnTo>
                    <a:pt x="249" y="35"/>
                  </a:lnTo>
                  <a:lnTo>
                    <a:pt x="280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297" y="0"/>
                  </a:lnTo>
                  <a:lnTo>
                    <a:pt x="297" y="0"/>
                  </a:lnTo>
                  <a:lnTo>
                    <a:pt x="265" y="15"/>
                  </a:lnTo>
                  <a:lnTo>
                    <a:pt x="233" y="34"/>
                  </a:lnTo>
                  <a:lnTo>
                    <a:pt x="205" y="53"/>
                  </a:lnTo>
                  <a:lnTo>
                    <a:pt x="176" y="74"/>
                  </a:lnTo>
                  <a:lnTo>
                    <a:pt x="150" y="98"/>
                  </a:lnTo>
                  <a:lnTo>
                    <a:pt x="126" y="123"/>
                  </a:lnTo>
                  <a:lnTo>
                    <a:pt x="103" y="150"/>
                  </a:lnTo>
                  <a:lnTo>
                    <a:pt x="83" y="179"/>
                  </a:lnTo>
                  <a:lnTo>
                    <a:pt x="63" y="209"/>
                  </a:lnTo>
                  <a:lnTo>
                    <a:pt x="48" y="240"/>
                  </a:lnTo>
                  <a:lnTo>
                    <a:pt x="33" y="273"/>
                  </a:lnTo>
                  <a:lnTo>
                    <a:pt x="22" y="308"/>
                  </a:lnTo>
                  <a:lnTo>
                    <a:pt x="13" y="342"/>
                  </a:lnTo>
                  <a:lnTo>
                    <a:pt x="5" y="378"/>
                  </a:lnTo>
                  <a:lnTo>
                    <a:pt x="1" y="416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1" y="490"/>
                  </a:lnTo>
                  <a:lnTo>
                    <a:pt x="5" y="526"/>
                  </a:lnTo>
                  <a:lnTo>
                    <a:pt x="5" y="526"/>
                  </a:lnTo>
                  <a:lnTo>
                    <a:pt x="16" y="538"/>
                  </a:lnTo>
                  <a:lnTo>
                    <a:pt x="16" y="538"/>
                  </a:lnTo>
                  <a:lnTo>
                    <a:pt x="14" y="517"/>
                  </a:lnTo>
                  <a:lnTo>
                    <a:pt x="11" y="496"/>
                  </a:lnTo>
                  <a:lnTo>
                    <a:pt x="10" y="474"/>
                  </a:lnTo>
                  <a:lnTo>
                    <a:pt x="9" y="453"/>
                  </a:lnTo>
                  <a:lnTo>
                    <a:pt x="9" y="453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79" name="Freeform 1758"/>
            <p:cNvSpPr/>
            <p:nvPr/>
          </p:nvSpPr>
          <p:spPr bwMode="auto">
            <a:xfrm>
              <a:off x="9404814" y="3060919"/>
              <a:ext cx="318154" cy="487235"/>
            </a:xfrm>
            <a:custGeom>
              <a:avLst/>
              <a:gdLst>
                <a:gd name="T0" fmla="*/ 0 w 318"/>
                <a:gd name="T1" fmla="*/ 471 h 487"/>
                <a:gd name="T2" fmla="*/ 26 w 318"/>
                <a:gd name="T3" fmla="*/ 487 h 487"/>
                <a:gd name="T4" fmla="*/ 26 w 318"/>
                <a:gd name="T5" fmla="*/ 487 h 487"/>
                <a:gd name="T6" fmla="*/ 23 w 318"/>
                <a:gd name="T7" fmla="*/ 482 h 487"/>
                <a:gd name="T8" fmla="*/ 23 w 318"/>
                <a:gd name="T9" fmla="*/ 482 h 487"/>
                <a:gd name="T10" fmla="*/ 166 w 318"/>
                <a:gd name="T11" fmla="*/ 263 h 487"/>
                <a:gd name="T12" fmla="*/ 310 w 318"/>
                <a:gd name="T13" fmla="*/ 45 h 487"/>
                <a:gd name="T14" fmla="*/ 310 w 318"/>
                <a:gd name="T15" fmla="*/ 45 h 487"/>
                <a:gd name="T16" fmla="*/ 313 w 318"/>
                <a:gd name="T17" fmla="*/ 40 h 487"/>
                <a:gd name="T18" fmla="*/ 315 w 318"/>
                <a:gd name="T19" fmla="*/ 33 h 487"/>
                <a:gd name="T20" fmla="*/ 316 w 318"/>
                <a:gd name="T21" fmla="*/ 27 h 487"/>
                <a:gd name="T22" fmla="*/ 318 w 318"/>
                <a:gd name="T23" fmla="*/ 20 h 487"/>
                <a:gd name="T24" fmla="*/ 318 w 318"/>
                <a:gd name="T25" fmla="*/ 15 h 487"/>
                <a:gd name="T26" fmla="*/ 316 w 318"/>
                <a:gd name="T27" fmla="*/ 9 h 487"/>
                <a:gd name="T28" fmla="*/ 314 w 318"/>
                <a:gd name="T29" fmla="*/ 5 h 487"/>
                <a:gd name="T30" fmla="*/ 310 w 318"/>
                <a:gd name="T31" fmla="*/ 1 h 487"/>
                <a:gd name="T32" fmla="*/ 310 w 318"/>
                <a:gd name="T33" fmla="*/ 1 h 487"/>
                <a:gd name="T34" fmla="*/ 305 w 318"/>
                <a:gd name="T35" fmla="*/ 0 h 487"/>
                <a:gd name="T36" fmla="*/ 300 w 318"/>
                <a:gd name="T37" fmla="*/ 0 h 487"/>
                <a:gd name="T38" fmla="*/ 294 w 318"/>
                <a:gd name="T39" fmla="*/ 1 h 487"/>
                <a:gd name="T40" fmla="*/ 289 w 318"/>
                <a:gd name="T41" fmla="*/ 4 h 487"/>
                <a:gd name="T42" fmla="*/ 283 w 318"/>
                <a:gd name="T43" fmla="*/ 6 h 487"/>
                <a:gd name="T44" fmla="*/ 279 w 318"/>
                <a:gd name="T45" fmla="*/ 11 h 487"/>
                <a:gd name="T46" fmla="*/ 274 w 318"/>
                <a:gd name="T47" fmla="*/ 15 h 487"/>
                <a:gd name="T48" fmla="*/ 271 w 318"/>
                <a:gd name="T49" fmla="*/ 20 h 487"/>
                <a:gd name="T50" fmla="*/ 271 w 318"/>
                <a:gd name="T51" fmla="*/ 20 h 487"/>
                <a:gd name="T52" fmla="*/ 139 w 318"/>
                <a:gd name="T53" fmla="*/ 247 h 487"/>
                <a:gd name="T54" fmla="*/ 6 w 318"/>
                <a:gd name="T55" fmla="*/ 471 h 487"/>
                <a:gd name="T56" fmla="*/ 6 w 318"/>
                <a:gd name="T57" fmla="*/ 471 h 487"/>
                <a:gd name="T58" fmla="*/ 0 w 318"/>
                <a:gd name="T59" fmla="*/ 471 h 487"/>
                <a:gd name="T60" fmla="*/ 0 w 318"/>
                <a:gd name="T61" fmla="*/ 471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8" h="487">
                  <a:moveTo>
                    <a:pt x="0" y="471"/>
                  </a:moveTo>
                  <a:lnTo>
                    <a:pt x="26" y="487"/>
                  </a:lnTo>
                  <a:lnTo>
                    <a:pt x="26" y="487"/>
                  </a:lnTo>
                  <a:lnTo>
                    <a:pt x="23" y="482"/>
                  </a:lnTo>
                  <a:lnTo>
                    <a:pt x="23" y="482"/>
                  </a:lnTo>
                  <a:lnTo>
                    <a:pt x="166" y="263"/>
                  </a:lnTo>
                  <a:lnTo>
                    <a:pt x="310" y="45"/>
                  </a:lnTo>
                  <a:lnTo>
                    <a:pt x="310" y="45"/>
                  </a:lnTo>
                  <a:lnTo>
                    <a:pt x="313" y="40"/>
                  </a:lnTo>
                  <a:lnTo>
                    <a:pt x="315" y="33"/>
                  </a:lnTo>
                  <a:lnTo>
                    <a:pt x="316" y="27"/>
                  </a:lnTo>
                  <a:lnTo>
                    <a:pt x="318" y="20"/>
                  </a:lnTo>
                  <a:lnTo>
                    <a:pt x="318" y="15"/>
                  </a:lnTo>
                  <a:lnTo>
                    <a:pt x="316" y="9"/>
                  </a:lnTo>
                  <a:lnTo>
                    <a:pt x="314" y="5"/>
                  </a:lnTo>
                  <a:lnTo>
                    <a:pt x="310" y="1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0" y="0"/>
                  </a:lnTo>
                  <a:lnTo>
                    <a:pt x="294" y="1"/>
                  </a:lnTo>
                  <a:lnTo>
                    <a:pt x="289" y="4"/>
                  </a:lnTo>
                  <a:lnTo>
                    <a:pt x="283" y="6"/>
                  </a:lnTo>
                  <a:lnTo>
                    <a:pt x="279" y="11"/>
                  </a:lnTo>
                  <a:lnTo>
                    <a:pt x="274" y="15"/>
                  </a:lnTo>
                  <a:lnTo>
                    <a:pt x="271" y="20"/>
                  </a:lnTo>
                  <a:lnTo>
                    <a:pt x="271" y="20"/>
                  </a:lnTo>
                  <a:lnTo>
                    <a:pt x="139" y="247"/>
                  </a:lnTo>
                  <a:lnTo>
                    <a:pt x="6" y="471"/>
                  </a:lnTo>
                  <a:lnTo>
                    <a:pt x="6" y="471"/>
                  </a:lnTo>
                  <a:lnTo>
                    <a:pt x="0" y="471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828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80" name="Freeform 1759"/>
            <p:cNvSpPr/>
            <p:nvPr/>
          </p:nvSpPr>
          <p:spPr bwMode="auto">
            <a:xfrm>
              <a:off x="9270750" y="3523142"/>
              <a:ext cx="179087" cy="212102"/>
            </a:xfrm>
            <a:custGeom>
              <a:avLst/>
              <a:gdLst>
                <a:gd name="T0" fmla="*/ 23 w 179"/>
                <a:gd name="T1" fmla="*/ 56 h 212"/>
                <a:gd name="T2" fmla="*/ 23 w 179"/>
                <a:gd name="T3" fmla="*/ 56 h 212"/>
                <a:gd name="T4" fmla="*/ 14 w 179"/>
                <a:gd name="T5" fmla="*/ 76 h 212"/>
                <a:gd name="T6" fmla="*/ 8 w 179"/>
                <a:gd name="T7" fmla="*/ 97 h 212"/>
                <a:gd name="T8" fmla="*/ 2 w 179"/>
                <a:gd name="T9" fmla="*/ 119 h 212"/>
                <a:gd name="T10" fmla="*/ 0 w 179"/>
                <a:gd name="T11" fmla="*/ 141 h 212"/>
                <a:gd name="T12" fmla="*/ 0 w 179"/>
                <a:gd name="T13" fmla="*/ 161 h 212"/>
                <a:gd name="T14" fmla="*/ 1 w 179"/>
                <a:gd name="T15" fmla="*/ 172 h 212"/>
                <a:gd name="T16" fmla="*/ 4 w 179"/>
                <a:gd name="T17" fmla="*/ 181 h 212"/>
                <a:gd name="T18" fmla="*/ 6 w 179"/>
                <a:gd name="T19" fmla="*/ 189 h 212"/>
                <a:gd name="T20" fmla="*/ 10 w 179"/>
                <a:gd name="T21" fmla="*/ 197 h 212"/>
                <a:gd name="T22" fmla="*/ 15 w 179"/>
                <a:gd name="T23" fmla="*/ 202 h 212"/>
                <a:gd name="T24" fmla="*/ 22 w 179"/>
                <a:gd name="T25" fmla="*/ 207 h 212"/>
                <a:gd name="T26" fmla="*/ 22 w 179"/>
                <a:gd name="T27" fmla="*/ 207 h 212"/>
                <a:gd name="T28" fmla="*/ 28 w 179"/>
                <a:gd name="T29" fmla="*/ 211 h 212"/>
                <a:gd name="T30" fmla="*/ 36 w 179"/>
                <a:gd name="T31" fmla="*/ 212 h 212"/>
                <a:gd name="T32" fmla="*/ 45 w 179"/>
                <a:gd name="T33" fmla="*/ 212 h 212"/>
                <a:gd name="T34" fmla="*/ 53 w 179"/>
                <a:gd name="T35" fmla="*/ 212 h 212"/>
                <a:gd name="T36" fmla="*/ 62 w 179"/>
                <a:gd name="T37" fmla="*/ 210 h 212"/>
                <a:gd name="T38" fmla="*/ 71 w 179"/>
                <a:gd name="T39" fmla="*/ 207 h 212"/>
                <a:gd name="T40" fmla="*/ 91 w 179"/>
                <a:gd name="T41" fmla="*/ 198 h 212"/>
                <a:gd name="T42" fmla="*/ 109 w 179"/>
                <a:gd name="T43" fmla="*/ 185 h 212"/>
                <a:gd name="T44" fmla="*/ 127 w 179"/>
                <a:gd name="T45" fmla="*/ 171 h 212"/>
                <a:gd name="T46" fmla="*/ 143 w 179"/>
                <a:gd name="T47" fmla="*/ 155 h 212"/>
                <a:gd name="T48" fmla="*/ 157 w 179"/>
                <a:gd name="T49" fmla="*/ 139 h 212"/>
                <a:gd name="T50" fmla="*/ 157 w 179"/>
                <a:gd name="T51" fmla="*/ 139 h 212"/>
                <a:gd name="T52" fmla="*/ 162 w 179"/>
                <a:gd name="T53" fmla="*/ 132 h 212"/>
                <a:gd name="T54" fmla="*/ 167 w 179"/>
                <a:gd name="T55" fmla="*/ 124 h 212"/>
                <a:gd name="T56" fmla="*/ 171 w 179"/>
                <a:gd name="T57" fmla="*/ 116 h 212"/>
                <a:gd name="T58" fmla="*/ 174 w 179"/>
                <a:gd name="T59" fmla="*/ 107 h 212"/>
                <a:gd name="T60" fmla="*/ 178 w 179"/>
                <a:gd name="T61" fmla="*/ 90 h 212"/>
                <a:gd name="T62" fmla="*/ 179 w 179"/>
                <a:gd name="T63" fmla="*/ 73 h 212"/>
                <a:gd name="T64" fmla="*/ 176 w 179"/>
                <a:gd name="T65" fmla="*/ 58 h 212"/>
                <a:gd name="T66" fmla="*/ 174 w 179"/>
                <a:gd name="T67" fmla="*/ 50 h 212"/>
                <a:gd name="T68" fmla="*/ 171 w 179"/>
                <a:gd name="T69" fmla="*/ 42 h 212"/>
                <a:gd name="T70" fmla="*/ 167 w 179"/>
                <a:gd name="T71" fmla="*/ 34 h 212"/>
                <a:gd name="T72" fmla="*/ 163 w 179"/>
                <a:gd name="T73" fmla="*/ 28 h 212"/>
                <a:gd name="T74" fmla="*/ 158 w 179"/>
                <a:gd name="T75" fmla="*/ 21 h 212"/>
                <a:gd name="T76" fmla="*/ 152 w 179"/>
                <a:gd name="T77" fmla="*/ 16 h 212"/>
                <a:gd name="T78" fmla="*/ 152 w 179"/>
                <a:gd name="T79" fmla="*/ 16 h 212"/>
                <a:gd name="T80" fmla="*/ 154 w 179"/>
                <a:gd name="T81" fmla="*/ 12 h 212"/>
                <a:gd name="T82" fmla="*/ 154 w 179"/>
                <a:gd name="T83" fmla="*/ 12 h 212"/>
                <a:gd name="T84" fmla="*/ 147 w 179"/>
                <a:gd name="T85" fmla="*/ 7 h 212"/>
                <a:gd name="T86" fmla="*/ 147 w 179"/>
                <a:gd name="T87" fmla="*/ 7 h 212"/>
                <a:gd name="T88" fmla="*/ 137 w 179"/>
                <a:gd name="T89" fmla="*/ 2 h 212"/>
                <a:gd name="T90" fmla="*/ 137 w 179"/>
                <a:gd name="T91" fmla="*/ 2 h 212"/>
                <a:gd name="T92" fmla="*/ 136 w 179"/>
                <a:gd name="T93" fmla="*/ 6 h 212"/>
                <a:gd name="T94" fmla="*/ 136 w 179"/>
                <a:gd name="T95" fmla="*/ 6 h 212"/>
                <a:gd name="T96" fmla="*/ 128 w 179"/>
                <a:gd name="T97" fmla="*/ 3 h 212"/>
                <a:gd name="T98" fmla="*/ 119 w 179"/>
                <a:gd name="T99" fmla="*/ 0 h 212"/>
                <a:gd name="T100" fmla="*/ 111 w 179"/>
                <a:gd name="T101" fmla="*/ 0 h 212"/>
                <a:gd name="T102" fmla="*/ 104 w 179"/>
                <a:gd name="T103" fmla="*/ 0 h 212"/>
                <a:gd name="T104" fmla="*/ 96 w 179"/>
                <a:gd name="T105" fmla="*/ 0 h 212"/>
                <a:gd name="T106" fmla="*/ 88 w 179"/>
                <a:gd name="T107" fmla="*/ 2 h 212"/>
                <a:gd name="T108" fmla="*/ 72 w 179"/>
                <a:gd name="T109" fmla="*/ 7 h 212"/>
                <a:gd name="T110" fmla="*/ 57 w 179"/>
                <a:gd name="T111" fmla="*/ 16 h 212"/>
                <a:gd name="T112" fmla="*/ 44 w 179"/>
                <a:gd name="T113" fmla="*/ 26 h 212"/>
                <a:gd name="T114" fmla="*/ 37 w 179"/>
                <a:gd name="T115" fmla="*/ 33 h 212"/>
                <a:gd name="T116" fmla="*/ 32 w 179"/>
                <a:gd name="T117" fmla="*/ 41 h 212"/>
                <a:gd name="T118" fmla="*/ 27 w 179"/>
                <a:gd name="T119" fmla="*/ 47 h 212"/>
                <a:gd name="T120" fmla="*/ 23 w 179"/>
                <a:gd name="T121" fmla="*/ 56 h 212"/>
                <a:gd name="T122" fmla="*/ 23 w 179"/>
                <a:gd name="T123" fmla="*/ 5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9" h="212">
                  <a:moveTo>
                    <a:pt x="23" y="56"/>
                  </a:moveTo>
                  <a:lnTo>
                    <a:pt x="23" y="56"/>
                  </a:lnTo>
                  <a:lnTo>
                    <a:pt x="14" y="76"/>
                  </a:lnTo>
                  <a:lnTo>
                    <a:pt x="8" y="97"/>
                  </a:lnTo>
                  <a:lnTo>
                    <a:pt x="2" y="119"/>
                  </a:lnTo>
                  <a:lnTo>
                    <a:pt x="0" y="141"/>
                  </a:lnTo>
                  <a:lnTo>
                    <a:pt x="0" y="161"/>
                  </a:lnTo>
                  <a:lnTo>
                    <a:pt x="1" y="172"/>
                  </a:lnTo>
                  <a:lnTo>
                    <a:pt x="4" y="181"/>
                  </a:lnTo>
                  <a:lnTo>
                    <a:pt x="6" y="189"/>
                  </a:lnTo>
                  <a:lnTo>
                    <a:pt x="10" y="197"/>
                  </a:lnTo>
                  <a:lnTo>
                    <a:pt x="15" y="202"/>
                  </a:lnTo>
                  <a:lnTo>
                    <a:pt x="22" y="207"/>
                  </a:lnTo>
                  <a:lnTo>
                    <a:pt x="22" y="207"/>
                  </a:lnTo>
                  <a:lnTo>
                    <a:pt x="28" y="211"/>
                  </a:lnTo>
                  <a:lnTo>
                    <a:pt x="36" y="212"/>
                  </a:lnTo>
                  <a:lnTo>
                    <a:pt x="45" y="212"/>
                  </a:lnTo>
                  <a:lnTo>
                    <a:pt x="53" y="212"/>
                  </a:lnTo>
                  <a:lnTo>
                    <a:pt x="62" y="210"/>
                  </a:lnTo>
                  <a:lnTo>
                    <a:pt x="71" y="207"/>
                  </a:lnTo>
                  <a:lnTo>
                    <a:pt x="91" y="198"/>
                  </a:lnTo>
                  <a:lnTo>
                    <a:pt x="109" y="185"/>
                  </a:lnTo>
                  <a:lnTo>
                    <a:pt x="127" y="171"/>
                  </a:lnTo>
                  <a:lnTo>
                    <a:pt x="143" y="155"/>
                  </a:lnTo>
                  <a:lnTo>
                    <a:pt x="157" y="139"/>
                  </a:lnTo>
                  <a:lnTo>
                    <a:pt x="157" y="139"/>
                  </a:lnTo>
                  <a:lnTo>
                    <a:pt x="162" y="132"/>
                  </a:lnTo>
                  <a:lnTo>
                    <a:pt x="167" y="124"/>
                  </a:lnTo>
                  <a:lnTo>
                    <a:pt x="171" y="116"/>
                  </a:lnTo>
                  <a:lnTo>
                    <a:pt x="174" y="107"/>
                  </a:lnTo>
                  <a:lnTo>
                    <a:pt x="178" y="90"/>
                  </a:lnTo>
                  <a:lnTo>
                    <a:pt x="179" y="73"/>
                  </a:lnTo>
                  <a:lnTo>
                    <a:pt x="176" y="58"/>
                  </a:lnTo>
                  <a:lnTo>
                    <a:pt x="174" y="50"/>
                  </a:lnTo>
                  <a:lnTo>
                    <a:pt x="171" y="42"/>
                  </a:lnTo>
                  <a:lnTo>
                    <a:pt x="167" y="34"/>
                  </a:lnTo>
                  <a:lnTo>
                    <a:pt x="163" y="28"/>
                  </a:lnTo>
                  <a:lnTo>
                    <a:pt x="158" y="21"/>
                  </a:lnTo>
                  <a:lnTo>
                    <a:pt x="152" y="16"/>
                  </a:lnTo>
                  <a:lnTo>
                    <a:pt x="152" y="16"/>
                  </a:lnTo>
                  <a:lnTo>
                    <a:pt x="154" y="12"/>
                  </a:lnTo>
                  <a:lnTo>
                    <a:pt x="154" y="12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6" y="6"/>
                  </a:lnTo>
                  <a:lnTo>
                    <a:pt x="136" y="6"/>
                  </a:lnTo>
                  <a:lnTo>
                    <a:pt x="128" y="3"/>
                  </a:lnTo>
                  <a:lnTo>
                    <a:pt x="119" y="0"/>
                  </a:lnTo>
                  <a:lnTo>
                    <a:pt x="111" y="0"/>
                  </a:lnTo>
                  <a:lnTo>
                    <a:pt x="104" y="0"/>
                  </a:lnTo>
                  <a:lnTo>
                    <a:pt x="96" y="0"/>
                  </a:lnTo>
                  <a:lnTo>
                    <a:pt x="88" y="2"/>
                  </a:lnTo>
                  <a:lnTo>
                    <a:pt x="72" y="7"/>
                  </a:lnTo>
                  <a:lnTo>
                    <a:pt x="57" y="16"/>
                  </a:lnTo>
                  <a:lnTo>
                    <a:pt x="44" y="26"/>
                  </a:lnTo>
                  <a:lnTo>
                    <a:pt x="37" y="33"/>
                  </a:lnTo>
                  <a:lnTo>
                    <a:pt x="32" y="41"/>
                  </a:lnTo>
                  <a:lnTo>
                    <a:pt x="27" y="47"/>
                  </a:lnTo>
                  <a:lnTo>
                    <a:pt x="23" y="56"/>
                  </a:lnTo>
                  <a:lnTo>
                    <a:pt x="23" y="56"/>
                  </a:lnTo>
                  <a:close/>
                </a:path>
              </a:pathLst>
            </a:custGeom>
            <a:solidFill>
              <a:srgbClr val="9AA0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81" name="Freeform 1760"/>
            <p:cNvSpPr/>
            <p:nvPr/>
          </p:nvSpPr>
          <p:spPr bwMode="auto">
            <a:xfrm>
              <a:off x="9401812" y="3056917"/>
              <a:ext cx="316153" cy="485234"/>
            </a:xfrm>
            <a:custGeom>
              <a:avLst/>
              <a:gdLst>
                <a:gd name="T0" fmla="*/ 0 w 316"/>
                <a:gd name="T1" fmla="*/ 469 h 485"/>
                <a:gd name="T2" fmla="*/ 26 w 316"/>
                <a:gd name="T3" fmla="*/ 485 h 485"/>
                <a:gd name="T4" fmla="*/ 26 w 316"/>
                <a:gd name="T5" fmla="*/ 485 h 485"/>
                <a:gd name="T6" fmla="*/ 22 w 316"/>
                <a:gd name="T7" fmla="*/ 479 h 485"/>
                <a:gd name="T8" fmla="*/ 22 w 316"/>
                <a:gd name="T9" fmla="*/ 479 h 485"/>
                <a:gd name="T10" fmla="*/ 165 w 316"/>
                <a:gd name="T11" fmla="*/ 262 h 485"/>
                <a:gd name="T12" fmla="*/ 308 w 316"/>
                <a:gd name="T13" fmla="*/ 47 h 485"/>
                <a:gd name="T14" fmla="*/ 308 w 316"/>
                <a:gd name="T15" fmla="*/ 47 h 485"/>
                <a:gd name="T16" fmla="*/ 310 w 316"/>
                <a:gd name="T17" fmla="*/ 40 h 485"/>
                <a:gd name="T18" fmla="*/ 313 w 316"/>
                <a:gd name="T19" fmla="*/ 35 h 485"/>
                <a:gd name="T20" fmla="*/ 314 w 316"/>
                <a:gd name="T21" fmla="*/ 28 h 485"/>
                <a:gd name="T22" fmla="*/ 316 w 316"/>
                <a:gd name="T23" fmla="*/ 22 h 485"/>
                <a:gd name="T24" fmla="*/ 316 w 316"/>
                <a:gd name="T25" fmla="*/ 15 h 485"/>
                <a:gd name="T26" fmla="*/ 314 w 316"/>
                <a:gd name="T27" fmla="*/ 10 h 485"/>
                <a:gd name="T28" fmla="*/ 312 w 316"/>
                <a:gd name="T29" fmla="*/ 5 h 485"/>
                <a:gd name="T30" fmla="*/ 308 w 316"/>
                <a:gd name="T31" fmla="*/ 2 h 485"/>
                <a:gd name="T32" fmla="*/ 308 w 316"/>
                <a:gd name="T33" fmla="*/ 2 h 485"/>
                <a:gd name="T34" fmla="*/ 303 w 316"/>
                <a:gd name="T35" fmla="*/ 0 h 485"/>
                <a:gd name="T36" fmla="*/ 297 w 316"/>
                <a:gd name="T37" fmla="*/ 0 h 485"/>
                <a:gd name="T38" fmla="*/ 292 w 316"/>
                <a:gd name="T39" fmla="*/ 1 h 485"/>
                <a:gd name="T40" fmla="*/ 287 w 316"/>
                <a:gd name="T41" fmla="*/ 4 h 485"/>
                <a:gd name="T42" fmla="*/ 282 w 316"/>
                <a:gd name="T43" fmla="*/ 8 h 485"/>
                <a:gd name="T44" fmla="*/ 277 w 316"/>
                <a:gd name="T45" fmla="*/ 11 h 485"/>
                <a:gd name="T46" fmla="*/ 271 w 316"/>
                <a:gd name="T47" fmla="*/ 17 h 485"/>
                <a:gd name="T48" fmla="*/ 269 w 316"/>
                <a:gd name="T49" fmla="*/ 22 h 485"/>
                <a:gd name="T50" fmla="*/ 269 w 316"/>
                <a:gd name="T51" fmla="*/ 22 h 485"/>
                <a:gd name="T52" fmla="*/ 138 w 316"/>
                <a:gd name="T53" fmla="*/ 245 h 485"/>
                <a:gd name="T54" fmla="*/ 6 w 316"/>
                <a:gd name="T55" fmla="*/ 469 h 485"/>
                <a:gd name="T56" fmla="*/ 6 w 316"/>
                <a:gd name="T57" fmla="*/ 469 h 485"/>
                <a:gd name="T58" fmla="*/ 0 w 316"/>
                <a:gd name="T59" fmla="*/ 469 h 485"/>
                <a:gd name="T60" fmla="*/ 0 w 316"/>
                <a:gd name="T61" fmla="*/ 469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6" h="485">
                  <a:moveTo>
                    <a:pt x="0" y="469"/>
                  </a:moveTo>
                  <a:lnTo>
                    <a:pt x="26" y="485"/>
                  </a:lnTo>
                  <a:lnTo>
                    <a:pt x="26" y="485"/>
                  </a:lnTo>
                  <a:lnTo>
                    <a:pt x="22" y="479"/>
                  </a:lnTo>
                  <a:lnTo>
                    <a:pt x="22" y="479"/>
                  </a:lnTo>
                  <a:lnTo>
                    <a:pt x="165" y="262"/>
                  </a:lnTo>
                  <a:lnTo>
                    <a:pt x="308" y="47"/>
                  </a:lnTo>
                  <a:lnTo>
                    <a:pt x="308" y="47"/>
                  </a:lnTo>
                  <a:lnTo>
                    <a:pt x="310" y="40"/>
                  </a:lnTo>
                  <a:lnTo>
                    <a:pt x="313" y="35"/>
                  </a:lnTo>
                  <a:lnTo>
                    <a:pt x="314" y="28"/>
                  </a:lnTo>
                  <a:lnTo>
                    <a:pt x="316" y="22"/>
                  </a:lnTo>
                  <a:lnTo>
                    <a:pt x="316" y="15"/>
                  </a:lnTo>
                  <a:lnTo>
                    <a:pt x="314" y="10"/>
                  </a:lnTo>
                  <a:lnTo>
                    <a:pt x="312" y="5"/>
                  </a:lnTo>
                  <a:lnTo>
                    <a:pt x="308" y="2"/>
                  </a:lnTo>
                  <a:lnTo>
                    <a:pt x="308" y="2"/>
                  </a:lnTo>
                  <a:lnTo>
                    <a:pt x="303" y="0"/>
                  </a:lnTo>
                  <a:lnTo>
                    <a:pt x="297" y="0"/>
                  </a:lnTo>
                  <a:lnTo>
                    <a:pt x="292" y="1"/>
                  </a:lnTo>
                  <a:lnTo>
                    <a:pt x="287" y="4"/>
                  </a:lnTo>
                  <a:lnTo>
                    <a:pt x="282" y="8"/>
                  </a:lnTo>
                  <a:lnTo>
                    <a:pt x="277" y="11"/>
                  </a:lnTo>
                  <a:lnTo>
                    <a:pt x="271" y="17"/>
                  </a:lnTo>
                  <a:lnTo>
                    <a:pt x="269" y="22"/>
                  </a:lnTo>
                  <a:lnTo>
                    <a:pt x="269" y="22"/>
                  </a:lnTo>
                  <a:lnTo>
                    <a:pt x="138" y="245"/>
                  </a:lnTo>
                  <a:lnTo>
                    <a:pt x="6" y="469"/>
                  </a:lnTo>
                  <a:lnTo>
                    <a:pt x="6" y="469"/>
                  </a:lnTo>
                  <a:lnTo>
                    <a:pt x="0" y="469"/>
                  </a:lnTo>
                  <a:lnTo>
                    <a:pt x="0" y="469"/>
                  </a:lnTo>
                  <a:close/>
                </a:path>
              </a:pathLst>
            </a:custGeom>
            <a:solidFill>
              <a:srgbClr val="9AA0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82" name="Freeform 1761"/>
            <p:cNvSpPr/>
            <p:nvPr/>
          </p:nvSpPr>
          <p:spPr bwMode="auto">
            <a:xfrm>
              <a:off x="9278753" y="3591175"/>
              <a:ext cx="162078" cy="136066"/>
            </a:xfrm>
            <a:custGeom>
              <a:avLst/>
              <a:gdLst>
                <a:gd name="T0" fmla="*/ 141 w 162"/>
                <a:gd name="T1" fmla="*/ 66 h 136"/>
                <a:gd name="T2" fmla="*/ 141 w 162"/>
                <a:gd name="T3" fmla="*/ 66 h 136"/>
                <a:gd name="T4" fmla="*/ 128 w 162"/>
                <a:gd name="T5" fmla="*/ 82 h 136"/>
                <a:gd name="T6" fmla="*/ 111 w 162"/>
                <a:gd name="T7" fmla="*/ 97 h 136"/>
                <a:gd name="T8" fmla="*/ 94 w 162"/>
                <a:gd name="T9" fmla="*/ 110 h 136"/>
                <a:gd name="T10" fmla="*/ 77 w 162"/>
                <a:gd name="T11" fmla="*/ 122 h 136"/>
                <a:gd name="T12" fmla="*/ 61 w 162"/>
                <a:gd name="T13" fmla="*/ 130 h 136"/>
                <a:gd name="T14" fmla="*/ 51 w 162"/>
                <a:gd name="T15" fmla="*/ 132 h 136"/>
                <a:gd name="T16" fmla="*/ 44 w 162"/>
                <a:gd name="T17" fmla="*/ 135 h 136"/>
                <a:gd name="T18" fmla="*/ 36 w 162"/>
                <a:gd name="T19" fmla="*/ 136 h 136"/>
                <a:gd name="T20" fmla="*/ 29 w 162"/>
                <a:gd name="T21" fmla="*/ 135 h 136"/>
                <a:gd name="T22" fmla="*/ 23 w 162"/>
                <a:gd name="T23" fmla="*/ 134 h 136"/>
                <a:gd name="T24" fmla="*/ 16 w 162"/>
                <a:gd name="T25" fmla="*/ 131 h 136"/>
                <a:gd name="T26" fmla="*/ 16 w 162"/>
                <a:gd name="T27" fmla="*/ 131 h 136"/>
                <a:gd name="T28" fmla="*/ 10 w 162"/>
                <a:gd name="T29" fmla="*/ 126 h 136"/>
                <a:gd name="T30" fmla="*/ 6 w 162"/>
                <a:gd name="T31" fmla="*/ 118 h 136"/>
                <a:gd name="T32" fmla="*/ 2 w 162"/>
                <a:gd name="T33" fmla="*/ 108 h 136"/>
                <a:gd name="T34" fmla="*/ 0 w 162"/>
                <a:gd name="T35" fmla="*/ 97 h 136"/>
                <a:gd name="T36" fmla="*/ 0 w 162"/>
                <a:gd name="T37" fmla="*/ 84 h 136"/>
                <a:gd name="T38" fmla="*/ 0 w 162"/>
                <a:gd name="T39" fmla="*/ 70 h 136"/>
                <a:gd name="T40" fmla="*/ 1 w 162"/>
                <a:gd name="T41" fmla="*/ 57 h 136"/>
                <a:gd name="T42" fmla="*/ 3 w 162"/>
                <a:gd name="T43" fmla="*/ 42 h 136"/>
                <a:gd name="T44" fmla="*/ 3 w 162"/>
                <a:gd name="T45" fmla="*/ 42 h 136"/>
                <a:gd name="T46" fmla="*/ 5 w 162"/>
                <a:gd name="T47" fmla="*/ 58 h 136"/>
                <a:gd name="T48" fmla="*/ 7 w 162"/>
                <a:gd name="T49" fmla="*/ 74 h 136"/>
                <a:gd name="T50" fmla="*/ 10 w 162"/>
                <a:gd name="T51" fmla="*/ 80 h 136"/>
                <a:gd name="T52" fmla="*/ 13 w 162"/>
                <a:gd name="T53" fmla="*/ 86 h 136"/>
                <a:gd name="T54" fmla="*/ 16 w 162"/>
                <a:gd name="T55" fmla="*/ 90 h 136"/>
                <a:gd name="T56" fmla="*/ 22 w 162"/>
                <a:gd name="T57" fmla="*/ 93 h 136"/>
                <a:gd name="T58" fmla="*/ 22 w 162"/>
                <a:gd name="T59" fmla="*/ 93 h 136"/>
                <a:gd name="T60" fmla="*/ 27 w 162"/>
                <a:gd name="T61" fmla="*/ 96 h 136"/>
                <a:gd name="T62" fmla="*/ 33 w 162"/>
                <a:gd name="T63" fmla="*/ 97 h 136"/>
                <a:gd name="T64" fmla="*/ 41 w 162"/>
                <a:gd name="T65" fmla="*/ 97 h 136"/>
                <a:gd name="T66" fmla="*/ 48 w 162"/>
                <a:gd name="T67" fmla="*/ 96 h 136"/>
                <a:gd name="T68" fmla="*/ 57 w 162"/>
                <a:gd name="T69" fmla="*/ 95 h 136"/>
                <a:gd name="T70" fmla="*/ 64 w 162"/>
                <a:gd name="T71" fmla="*/ 92 h 136"/>
                <a:gd name="T72" fmla="*/ 81 w 162"/>
                <a:gd name="T73" fmla="*/ 83 h 136"/>
                <a:gd name="T74" fmla="*/ 100 w 162"/>
                <a:gd name="T75" fmla="*/ 73 h 136"/>
                <a:gd name="T76" fmla="*/ 116 w 162"/>
                <a:gd name="T77" fmla="*/ 60 h 136"/>
                <a:gd name="T78" fmla="*/ 132 w 162"/>
                <a:gd name="T79" fmla="*/ 44 h 136"/>
                <a:gd name="T80" fmla="*/ 146 w 162"/>
                <a:gd name="T81" fmla="*/ 27 h 136"/>
                <a:gd name="T82" fmla="*/ 146 w 162"/>
                <a:gd name="T83" fmla="*/ 27 h 136"/>
                <a:gd name="T84" fmla="*/ 154 w 162"/>
                <a:gd name="T85" fmla="*/ 14 h 136"/>
                <a:gd name="T86" fmla="*/ 161 w 162"/>
                <a:gd name="T87" fmla="*/ 0 h 136"/>
                <a:gd name="T88" fmla="*/ 161 w 162"/>
                <a:gd name="T89" fmla="*/ 0 h 136"/>
                <a:gd name="T90" fmla="*/ 162 w 162"/>
                <a:gd name="T91" fmla="*/ 8 h 136"/>
                <a:gd name="T92" fmla="*/ 161 w 162"/>
                <a:gd name="T93" fmla="*/ 17 h 136"/>
                <a:gd name="T94" fmla="*/ 161 w 162"/>
                <a:gd name="T95" fmla="*/ 26 h 136"/>
                <a:gd name="T96" fmla="*/ 158 w 162"/>
                <a:gd name="T97" fmla="*/ 34 h 136"/>
                <a:gd name="T98" fmla="*/ 155 w 162"/>
                <a:gd name="T99" fmla="*/ 43 h 136"/>
                <a:gd name="T100" fmla="*/ 152 w 162"/>
                <a:gd name="T101" fmla="*/ 51 h 136"/>
                <a:gd name="T102" fmla="*/ 146 w 162"/>
                <a:gd name="T103" fmla="*/ 58 h 136"/>
                <a:gd name="T104" fmla="*/ 141 w 162"/>
                <a:gd name="T105" fmla="*/ 66 h 136"/>
                <a:gd name="T106" fmla="*/ 141 w 162"/>
                <a:gd name="T107" fmla="*/ 6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2" h="136">
                  <a:moveTo>
                    <a:pt x="141" y="66"/>
                  </a:moveTo>
                  <a:lnTo>
                    <a:pt x="141" y="66"/>
                  </a:lnTo>
                  <a:lnTo>
                    <a:pt x="128" y="82"/>
                  </a:lnTo>
                  <a:lnTo>
                    <a:pt x="111" y="97"/>
                  </a:lnTo>
                  <a:lnTo>
                    <a:pt x="94" y="110"/>
                  </a:lnTo>
                  <a:lnTo>
                    <a:pt x="77" y="122"/>
                  </a:lnTo>
                  <a:lnTo>
                    <a:pt x="61" y="130"/>
                  </a:lnTo>
                  <a:lnTo>
                    <a:pt x="51" y="132"/>
                  </a:lnTo>
                  <a:lnTo>
                    <a:pt x="44" y="135"/>
                  </a:lnTo>
                  <a:lnTo>
                    <a:pt x="36" y="136"/>
                  </a:lnTo>
                  <a:lnTo>
                    <a:pt x="29" y="135"/>
                  </a:lnTo>
                  <a:lnTo>
                    <a:pt x="23" y="134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0" y="126"/>
                  </a:lnTo>
                  <a:lnTo>
                    <a:pt x="6" y="118"/>
                  </a:lnTo>
                  <a:lnTo>
                    <a:pt x="2" y="108"/>
                  </a:lnTo>
                  <a:lnTo>
                    <a:pt x="0" y="97"/>
                  </a:lnTo>
                  <a:lnTo>
                    <a:pt x="0" y="84"/>
                  </a:lnTo>
                  <a:lnTo>
                    <a:pt x="0" y="70"/>
                  </a:lnTo>
                  <a:lnTo>
                    <a:pt x="1" y="57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8"/>
                  </a:lnTo>
                  <a:lnTo>
                    <a:pt x="7" y="74"/>
                  </a:lnTo>
                  <a:lnTo>
                    <a:pt x="10" y="80"/>
                  </a:lnTo>
                  <a:lnTo>
                    <a:pt x="13" y="86"/>
                  </a:lnTo>
                  <a:lnTo>
                    <a:pt x="16" y="90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7" y="96"/>
                  </a:lnTo>
                  <a:lnTo>
                    <a:pt x="33" y="97"/>
                  </a:lnTo>
                  <a:lnTo>
                    <a:pt x="41" y="97"/>
                  </a:lnTo>
                  <a:lnTo>
                    <a:pt x="48" y="96"/>
                  </a:lnTo>
                  <a:lnTo>
                    <a:pt x="57" y="95"/>
                  </a:lnTo>
                  <a:lnTo>
                    <a:pt x="64" y="92"/>
                  </a:lnTo>
                  <a:lnTo>
                    <a:pt x="81" y="83"/>
                  </a:lnTo>
                  <a:lnTo>
                    <a:pt x="100" y="73"/>
                  </a:lnTo>
                  <a:lnTo>
                    <a:pt x="116" y="60"/>
                  </a:lnTo>
                  <a:lnTo>
                    <a:pt x="132" y="44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4" y="14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2" y="8"/>
                  </a:lnTo>
                  <a:lnTo>
                    <a:pt x="161" y="17"/>
                  </a:lnTo>
                  <a:lnTo>
                    <a:pt x="161" y="26"/>
                  </a:lnTo>
                  <a:lnTo>
                    <a:pt x="158" y="34"/>
                  </a:lnTo>
                  <a:lnTo>
                    <a:pt x="155" y="43"/>
                  </a:lnTo>
                  <a:lnTo>
                    <a:pt x="152" y="51"/>
                  </a:lnTo>
                  <a:lnTo>
                    <a:pt x="146" y="58"/>
                  </a:lnTo>
                  <a:lnTo>
                    <a:pt x="141" y="66"/>
                  </a:lnTo>
                  <a:lnTo>
                    <a:pt x="141" y="66"/>
                  </a:lnTo>
                  <a:close/>
                </a:path>
              </a:pathLst>
            </a:custGeom>
            <a:solidFill>
              <a:srgbClr val="B5B8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83" name="Freeform 1762"/>
            <p:cNvSpPr/>
            <p:nvPr/>
          </p:nvSpPr>
          <p:spPr bwMode="auto">
            <a:xfrm>
              <a:off x="9293760" y="3531146"/>
              <a:ext cx="129063" cy="65032"/>
            </a:xfrm>
            <a:custGeom>
              <a:avLst/>
              <a:gdLst>
                <a:gd name="T0" fmla="*/ 116 w 129"/>
                <a:gd name="T1" fmla="*/ 9 h 65"/>
                <a:gd name="T2" fmla="*/ 116 w 129"/>
                <a:gd name="T3" fmla="*/ 9 h 65"/>
                <a:gd name="T4" fmla="*/ 122 w 129"/>
                <a:gd name="T5" fmla="*/ 14 h 65"/>
                <a:gd name="T6" fmla="*/ 129 w 129"/>
                <a:gd name="T7" fmla="*/ 21 h 65"/>
                <a:gd name="T8" fmla="*/ 129 w 129"/>
                <a:gd name="T9" fmla="*/ 21 h 65"/>
                <a:gd name="T10" fmla="*/ 120 w 129"/>
                <a:gd name="T11" fmla="*/ 13 h 65"/>
                <a:gd name="T12" fmla="*/ 120 w 129"/>
                <a:gd name="T13" fmla="*/ 13 h 65"/>
                <a:gd name="T14" fmla="*/ 112 w 129"/>
                <a:gd name="T15" fmla="*/ 9 h 65"/>
                <a:gd name="T16" fmla="*/ 105 w 129"/>
                <a:gd name="T17" fmla="*/ 7 h 65"/>
                <a:gd name="T18" fmla="*/ 91 w 129"/>
                <a:gd name="T19" fmla="*/ 4 h 65"/>
                <a:gd name="T20" fmla="*/ 75 w 129"/>
                <a:gd name="T21" fmla="*/ 4 h 65"/>
                <a:gd name="T22" fmla="*/ 60 w 129"/>
                <a:gd name="T23" fmla="*/ 7 h 65"/>
                <a:gd name="T24" fmla="*/ 60 w 129"/>
                <a:gd name="T25" fmla="*/ 7 h 65"/>
                <a:gd name="T26" fmla="*/ 52 w 129"/>
                <a:gd name="T27" fmla="*/ 11 h 65"/>
                <a:gd name="T28" fmla="*/ 43 w 129"/>
                <a:gd name="T29" fmla="*/ 14 h 65"/>
                <a:gd name="T30" fmla="*/ 35 w 129"/>
                <a:gd name="T31" fmla="*/ 20 h 65"/>
                <a:gd name="T32" fmla="*/ 27 w 129"/>
                <a:gd name="T33" fmla="*/ 26 h 65"/>
                <a:gd name="T34" fmla="*/ 20 w 129"/>
                <a:gd name="T35" fmla="*/ 34 h 65"/>
                <a:gd name="T36" fmla="*/ 13 w 129"/>
                <a:gd name="T37" fmla="*/ 40 h 65"/>
                <a:gd name="T38" fmla="*/ 8 w 129"/>
                <a:gd name="T39" fmla="*/ 50 h 65"/>
                <a:gd name="T40" fmla="*/ 3 w 129"/>
                <a:gd name="T41" fmla="*/ 59 h 65"/>
                <a:gd name="T42" fmla="*/ 3 w 129"/>
                <a:gd name="T43" fmla="*/ 59 h 65"/>
                <a:gd name="T44" fmla="*/ 0 w 129"/>
                <a:gd name="T45" fmla="*/ 65 h 65"/>
                <a:gd name="T46" fmla="*/ 0 w 129"/>
                <a:gd name="T47" fmla="*/ 65 h 65"/>
                <a:gd name="T48" fmla="*/ 5 w 129"/>
                <a:gd name="T49" fmla="*/ 52 h 65"/>
                <a:gd name="T50" fmla="*/ 5 w 129"/>
                <a:gd name="T51" fmla="*/ 52 h 65"/>
                <a:gd name="T52" fmla="*/ 11 w 129"/>
                <a:gd name="T53" fmla="*/ 43 h 65"/>
                <a:gd name="T54" fmla="*/ 16 w 129"/>
                <a:gd name="T55" fmla="*/ 35 h 65"/>
                <a:gd name="T56" fmla="*/ 22 w 129"/>
                <a:gd name="T57" fmla="*/ 29 h 65"/>
                <a:gd name="T58" fmla="*/ 29 w 129"/>
                <a:gd name="T59" fmla="*/ 22 h 65"/>
                <a:gd name="T60" fmla="*/ 35 w 129"/>
                <a:gd name="T61" fmla="*/ 16 h 65"/>
                <a:gd name="T62" fmla="*/ 43 w 129"/>
                <a:gd name="T63" fmla="*/ 11 h 65"/>
                <a:gd name="T64" fmla="*/ 52 w 129"/>
                <a:gd name="T65" fmla="*/ 7 h 65"/>
                <a:gd name="T66" fmla="*/ 60 w 129"/>
                <a:gd name="T67" fmla="*/ 4 h 65"/>
                <a:gd name="T68" fmla="*/ 60 w 129"/>
                <a:gd name="T69" fmla="*/ 4 h 65"/>
                <a:gd name="T70" fmla="*/ 74 w 129"/>
                <a:gd name="T71" fmla="*/ 0 h 65"/>
                <a:gd name="T72" fmla="*/ 88 w 129"/>
                <a:gd name="T73" fmla="*/ 0 h 65"/>
                <a:gd name="T74" fmla="*/ 103 w 129"/>
                <a:gd name="T75" fmla="*/ 4 h 65"/>
                <a:gd name="T76" fmla="*/ 116 w 129"/>
                <a:gd name="T77" fmla="*/ 9 h 65"/>
                <a:gd name="T78" fmla="*/ 116 w 129"/>
                <a:gd name="T79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9" h="65">
                  <a:moveTo>
                    <a:pt x="116" y="9"/>
                  </a:moveTo>
                  <a:lnTo>
                    <a:pt x="116" y="9"/>
                  </a:lnTo>
                  <a:lnTo>
                    <a:pt x="122" y="14"/>
                  </a:lnTo>
                  <a:lnTo>
                    <a:pt x="129" y="21"/>
                  </a:lnTo>
                  <a:lnTo>
                    <a:pt x="129" y="21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12" y="9"/>
                  </a:lnTo>
                  <a:lnTo>
                    <a:pt x="105" y="7"/>
                  </a:lnTo>
                  <a:lnTo>
                    <a:pt x="91" y="4"/>
                  </a:lnTo>
                  <a:lnTo>
                    <a:pt x="75" y="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52" y="11"/>
                  </a:lnTo>
                  <a:lnTo>
                    <a:pt x="43" y="14"/>
                  </a:lnTo>
                  <a:lnTo>
                    <a:pt x="35" y="20"/>
                  </a:lnTo>
                  <a:lnTo>
                    <a:pt x="27" y="26"/>
                  </a:lnTo>
                  <a:lnTo>
                    <a:pt x="20" y="34"/>
                  </a:lnTo>
                  <a:lnTo>
                    <a:pt x="13" y="40"/>
                  </a:lnTo>
                  <a:lnTo>
                    <a:pt x="8" y="50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11" y="43"/>
                  </a:lnTo>
                  <a:lnTo>
                    <a:pt x="16" y="35"/>
                  </a:lnTo>
                  <a:lnTo>
                    <a:pt x="22" y="29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74" y="0"/>
                  </a:lnTo>
                  <a:lnTo>
                    <a:pt x="88" y="0"/>
                  </a:lnTo>
                  <a:lnTo>
                    <a:pt x="103" y="4"/>
                  </a:lnTo>
                  <a:lnTo>
                    <a:pt x="116" y="9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828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84" name="Freeform 1763"/>
            <p:cNvSpPr/>
            <p:nvPr/>
          </p:nvSpPr>
          <p:spPr bwMode="auto">
            <a:xfrm>
              <a:off x="9337782" y="3287029"/>
              <a:ext cx="181088" cy="115056"/>
            </a:xfrm>
            <a:custGeom>
              <a:avLst/>
              <a:gdLst>
                <a:gd name="T0" fmla="*/ 181 w 181"/>
                <a:gd name="T1" fmla="*/ 102 h 115"/>
                <a:gd name="T2" fmla="*/ 181 w 181"/>
                <a:gd name="T3" fmla="*/ 102 h 115"/>
                <a:gd name="T4" fmla="*/ 180 w 181"/>
                <a:gd name="T5" fmla="*/ 108 h 115"/>
                <a:gd name="T6" fmla="*/ 177 w 181"/>
                <a:gd name="T7" fmla="*/ 112 h 115"/>
                <a:gd name="T8" fmla="*/ 172 w 181"/>
                <a:gd name="T9" fmla="*/ 114 h 115"/>
                <a:gd name="T10" fmla="*/ 168 w 181"/>
                <a:gd name="T11" fmla="*/ 115 h 115"/>
                <a:gd name="T12" fmla="*/ 13 w 181"/>
                <a:gd name="T13" fmla="*/ 115 h 115"/>
                <a:gd name="T14" fmla="*/ 13 w 181"/>
                <a:gd name="T15" fmla="*/ 115 h 115"/>
                <a:gd name="T16" fmla="*/ 8 w 181"/>
                <a:gd name="T17" fmla="*/ 114 h 115"/>
                <a:gd name="T18" fmla="*/ 4 w 181"/>
                <a:gd name="T19" fmla="*/ 112 h 115"/>
                <a:gd name="T20" fmla="*/ 0 w 181"/>
                <a:gd name="T21" fmla="*/ 108 h 115"/>
                <a:gd name="T22" fmla="*/ 0 w 181"/>
                <a:gd name="T23" fmla="*/ 102 h 115"/>
                <a:gd name="T24" fmla="*/ 0 w 181"/>
                <a:gd name="T25" fmla="*/ 13 h 115"/>
                <a:gd name="T26" fmla="*/ 0 w 181"/>
                <a:gd name="T27" fmla="*/ 13 h 115"/>
                <a:gd name="T28" fmla="*/ 0 w 181"/>
                <a:gd name="T29" fmla="*/ 8 h 115"/>
                <a:gd name="T30" fmla="*/ 4 w 181"/>
                <a:gd name="T31" fmla="*/ 4 h 115"/>
                <a:gd name="T32" fmla="*/ 8 w 181"/>
                <a:gd name="T33" fmla="*/ 1 h 115"/>
                <a:gd name="T34" fmla="*/ 13 w 181"/>
                <a:gd name="T35" fmla="*/ 0 h 115"/>
                <a:gd name="T36" fmla="*/ 168 w 181"/>
                <a:gd name="T37" fmla="*/ 0 h 115"/>
                <a:gd name="T38" fmla="*/ 168 w 181"/>
                <a:gd name="T39" fmla="*/ 0 h 115"/>
                <a:gd name="T40" fmla="*/ 172 w 181"/>
                <a:gd name="T41" fmla="*/ 1 h 115"/>
                <a:gd name="T42" fmla="*/ 177 w 181"/>
                <a:gd name="T43" fmla="*/ 4 h 115"/>
                <a:gd name="T44" fmla="*/ 180 w 181"/>
                <a:gd name="T45" fmla="*/ 8 h 115"/>
                <a:gd name="T46" fmla="*/ 181 w 181"/>
                <a:gd name="T47" fmla="*/ 13 h 115"/>
                <a:gd name="T48" fmla="*/ 181 w 181"/>
                <a:gd name="T49" fmla="*/ 10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15">
                  <a:moveTo>
                    <a:pt x="181" y="102"/>
                  </a:moveTo>
                  <a:lnTo>
                    <a:pt x="181" y="102"/>
                  </a:lnTo>
                  <a:lnTo>
                    <a:pt x="180" y="108"/>
                  </a:lnTo>
                  <a:lnTo>
                    <a:pt x="177" y="112"/>
                  </a:lnTo>
                  <a:lnTo>
                    <a:pt x="172" y="114"/>
                  </a:lnTo>
                  <a:lnTo>
                    <a:pt x="168" y="115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8" y="114"/>
                  </a:lnTo>
                  <a:lnTo>
                    <a:pt x="4" y="112"/>
                  </a:lnTo>
                  <a:lnTo>
                    <a:pt x="0" y="108"/>
                  </a:lnTo>
                  <a:lnTo>
                    <a:pt x="0" y="10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2" y="1"/>
                  </a:lnTo>
                  <a:lnTo>
                    <a:pt x="177" y="4"/>
                  </a:lnTo>
                  <a:lnTo>
                    <a:pt x="180" y="8"/>
                  </a:lnTo>
                  <a:lnTo>
                    <a:pt x="181" y="13"/>
                  </a:lnTo>
                  <a:lnTo>
                    <a:pt x="181" y="102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85" name="Freeform 1764"/>
            <p:cNvSpPr/>
            <p:nvPr/>
          </p:nvSpPr>
          <p:spPr bwMode="auto">
            <a:xfrm>
              <a:off x="9279754" y="3287029"/>
              <a:ext cx="180087" cy="115056"/>
            </a:xfrm>
            <a:custGeom>
              <a:avLst/>
              <a:gdLst>
                <a:gd name="T0" fmla="*/ 180 w 180"/>
                <a:gd name="T1" fmla="*/ 102 h 115"/>
                <a:gd name="T2" fmla="*/ 180 w 180"/>
                <a:gd name="T3" fmla="*/ 102 h 115"/>
                <a:gd name="T4" fmla="*/ 179 w 180"/>
                <a:gd name="T5" fmla="*/ 108 h 115"/>
                <a:gd name="T6" fmla="*/ 176 w 180"/>
                <a:gd name="T7" fmla="*/ 112 h 115"/>
                <a:gd name="T8" fmla="*/ 173 w 180"/>
                <a:gd name="T9" fmla="*/ 114 h 115"/>
                <a:gd name="T10" fmla="*/ 167 w 180"/>
                <a:gd name="T11" fmla="*/ 115 h 115"/>
                <a:gd name="T12" fmla="*/ 13 w 180"/>
                <a:gd name="T13" fmla="*/ 115 h 115"/>
                <a:gd name="T14" fmla="*/ 13 w 180"/>
                <a:gd name="T15" fmla="*/ 115 h 115"/>
                <a:gd name="T16" fmla="*/ 8 w 180"/>
                <a:gd name="T17" fmla="*/ 114 h 115"/>
                <a:gd name="T18" fmla="*/ 4 w 180"/>
                <a:gd name="T19" fmla="*/ 112 h 115"/>
                <a:gd name="T20" fmla="*/ 1 w 180"/>
                <a:gd name="T21" fmla="*/ 108 h 115"/>
                <a:gd name="T22" fmla="*/ 0 w 180"/>
                <a:gd name="T23" fmla="*/ 102 h 115"/>
                <a:gd name="T24" fmla="*/ 0 w 180"/>
                <a:gd name="T25" fmla="*/ 13 h 115"/>
                <a:gd name="T26" fmla="*/ 0 w 180"/>
                <a:gd name="T27" fmla="*/ 13 h 115"/>
                <a:gd name="T28" fmla="*/ 1 w 180"/>
                <a:gd name="T29" fmla="*/ 8 h 115"/>
                <a:gd name="T30" fmla="*/ 4 w 180"/>
                <a:gd name="T31" fmla="*/ 4 h 115"/>
                <a:gd name="T32" fmla="*/ 8 w 180"/>
                <a:gd name="T33" fmla="*/ 1 h 115"/>
                <a:gd name="T34" fmla="*/ 13 w 180"/>
                <a:gd name="T35" fmla="*/ 0 h 115"/>
                <a:gd name="T36" fmla="*/ 167 w 180"/>
                <a:gd name="T37" fmla="*/ 0 h 115"/>
                <a:gd name="T38" fmla="*/ 167 w 180"/>
                <a:gd name="T39" fmla="*/ 0 h 115"/>
                <a:gd name="T40" fmla="*/ 173 w 180"/>
                <a:gd name="T41" fmla="*/ 1 h 115"/>
                <a:gd name="T42" fmla="*/ 176 w 180"/>
                <a:gd name="T43" fmla="*/ 4 h 115"/>
                <a:gd name="T44" fmla="*/ 179 w 180"/>
                <a:gd name="T45" fmla="*/ 8 h 115"/>
                <a:gd name="T46" fmla="*/ 180 w 180"/>
                <a:gd name="T47" fmla="*/ 13 h 115"/>
                <a:gd name="T48" fmla="*/ 180 w 180"/>
                <a:gd name="T49" fmla="*/ 10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0" h="115">
                  <a:moveTo>
                    <a:pt x="180" y="102"/>
                  </a:moveTo>
                  <a:lnTo>
                    <a:pt x="180" y="102"/>
                  </a:lnTo>
                  <a:lnTo>
                    <a:pt x="179" y="108"/>
                  </a:lnTo>
                  <a:lnTo>
                    <a:pt x="176" y="112"/>
                  </a:lnTo>
                  <a:lnTo>
                    <a:pt x="173" y="114"/>
                  </a:lnTo>
                  <a:lnTo>
                    <a:pt x="167" y="115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8" y="114"/>
                  </a:lnTo>
                  <a:lnTo>
                    <a:pt x="4" y="112"/>
                  </a:lnTo>
                  <a:lnTo>
                    <a:pt x="1" y="108"/>
                  </a:lnTo>
                  <a:lnTo>
                    <a:pt x="0" y="10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1"/>
                  </a:lnTo>
                  <a:lnTo>
                    <a:pt x="176" y="4"/>
                  </a:lnTo>
                  <a:lnTo>
                    <a:pt x="179" y="8"/>
                  </a:lnTo>
                  <a:lnTo>
                    <a:pt x="180" y="13"/>
                  </a:lnTo>
                  <a:lnTo>
                    <a:pt x="180" y="102"/>
                  </a:lnTo>
                  <a:close/>
                </a:path>
              </a:pathLst>
            </a:custGeom>
            <a:solidFill>
              <a:srgbClr val="D4D8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86" name="Freeform 1765"/>
            <p:cNvSpPr/>
            <p:nvPr/>
          </p:nvSpPr>
          <p:spPr bwMode="auto">
            <a:xfrm>
              <a:off x="8850547" y="3053916"/>
              <a:ext cx="581281" cy="581281"/>
            </a:xfrm>
            <a:custGeom>
              <a:avLst/>
              <a:gdLst>
                <a:gd name="T0" fmla="*/ 581 w 581"/>
                <a:gd name="T1" fmla="*/ 291 h 581"/>
                <a:gd name="T2" fmla="*/ 574 w 581"/>
                <a:gd name="T3" fmla="*/ 350 h 581"/>
                <a:gd name="T4" fmla="*/ 557 w 581"/>
                <a:gd name="T5" fmla="*/ 403 h 581"/>
                <a:gd name="T6" fmla="*/ 530 w 581"/>
                <a:gd name="T7" fmla="*/ 452 h 581"/>
                <a:gd name="T8" fmla="*/ 495 w 581"/>
                <a:gd name="T9" fmla="*/ 495 h 581"/>
                <a:gd name="T10" fmla="*/ 452 w 581"/>
                <a:gd name="T11" fmla="*/ 532 h 581"/>
                <a:gd name="T12" fmla="*/ 403 w 581"/>
                <a:gd name="T13" fmla="*/ 558 h 581"/>
                <a:gd name="T14" fmla="*/ 348 w 581"/>
                <a:gd name="T15" fmla="*/ 575 h 581"/>
                <a:gd name="T16" fmla="*/ 290 w 581"/>
                <a:gd name="T17" fmla="*/ 581 h 581"/>
                <a:gd name="T18" fmla="*/ 261 w 581"/>
                <a:gd name="T19" fmla="*/ 580 h 581"/>
                <a:gd name="T20" fmla="*/ 204 w 581"/>
                <a:gd name="T21" fmla="*/ 568 h 581"/>
                <a:gd name="T22" fmla="*/ 152 w 581"/>
                <a:gd name="T23" fmla="*/ 546 h 581"/>
                <a:gd name="T24" fmla="*/ 105 w 581"/>
                <a:gd name="T25" fmla="*/ 515 h 581"/>
                <a:gd name="T26" fmla="*/ 66 w 581"/>
                <a:gd name="T27" fmla="*/ 476 h 581"/>
                <a:gd name="T28" fmla="*/ 35 w 581"/>
                <a:gd name="T29" fmla="*/ 429 h 581"/>
                <a:gd name="T30" fmla="*/ 13 w 581"/>
                <a:gd name="T31" fmla="*/ 377 h 581"/>
                <a:gd name="T32" fmla="*/ 1 w 581"/>
                <a:gd name="T33" fmla="*/ 320 h 581"/>
                <a:gd name="T34" fmla="*/ 0 w 581"/>
                <a:gd name="T35" fmla="*/ 291 h 581"/>
                <a:gd name="T36" fmla="*/ 7 w 581"/>
                <a:gd name="T37" fmla="*/ 233 h 581"/>
                <a:gd name="T38" fmla="*/ 24 w 581"/>
                <a:gd name="T39" fmla="*/ 178 h 581"/>
                <a:gd name="T40" fmla="*/ 50 w 581"/>
                <a:gd name="T41" fmla="*/ 129 h 581"/>
                <a:gd name="T42" fmla="*/ 86 w 581"/>
                <a:gd name="T43" fmla="*/ 86 h 581"/>
                <a:gd name="T44" fmla="*/ 129 w 581"/>
                <a:gd name="T45" fmla="*/ 50 h 581"/>
                <a:gd name="T46" fmla="*/ 177 w 581"/>
                <a:gd name="T47" fmla="*/ 24 h 581"/>
                <a:gd name="T48" fmla="*/ 231 w 581"/>
                <a:gd name="T49" fmla="*/ 7 h 581"/>
                <a:gd name="T50" fmla="*/ 290 w 581"/>
                <a:gd name="T51" fmla="*/ 0 h 581"/>
                <a:gd name="T52" fmla="*/ 320 w 581"/>
                <a:gd name="T53" fmla="*/ 3 h 581"/>
                <a:gd name="T54" fmla="*/ 377 w 581"/>
                <a:gd name="T55" fmla="*/ 13 h 581"/>
                <a:gd name="T56" fmla="*/ 429 w 581"/>
                <a:gd name="T57" fmla="*/ 35 h 581"/>
                <a:gd name="T58" fmla="*/ 474 w 581"/>
                <a:gd name="T59" fmla="*/ 66 h 581"/>
                <a:gd name="T60" fmla="*/ 515 w 581"/>
                <a:gd name="T61" fmla="*/ 107 h 581"/>
                <a:gd name="T62" fmla="*/ 546 w 581"/>
                <a:gd name="T63" fmla="*/ 152 h 581"/>
                <a:gd name="T64" fmla="*/ 568 w 581"/>
                <a:gd name="T65" fmla="*/ 204 h 581"/>
                <a:gd name="T66" fmla="*/ 578 w 581"/>
                <a:gd name="T67" fmla="*/ 261 h 581"/>
                <a:gd name="T68" fmla="*/ 581 w 581"/>
                <a:gd name="T69" fmla="*/ 29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81" h="581">
                  <a:moveTo>
                    <a:pt x="581" y="291"/>
                  </a:moveTo>
                  <a:lnTo>
                    <a:pt x="581" y="291"/>
                  </a:lnTo>
                  <a:lnTo>
                    <a:pt x="578" y="320"/>
                  </a:lnTo>
                  <a:lnTo>
                    <a:pt x="574" y="350"/>
                  </a:lnTo>
                  <a:lnTo>
                    <a:pt x="568" y="377"/>
                  </a:lnTo>
                  <a:lnTo>
                    <a:pt x="557" y="403"/>
                  </a:lnTo>
                  <a:lnTo>
                    <a:pt x="546" y="429"/>
                  </a:lnTo>
                  <a:lnTo>
                    <a:pt x="530" y="452"/>
                  </a:lnTo>
                  <a:lnTo>
                    <a:pt x="515" y="476"/>
                  </a:lnTo>
                  <a:lnTo>
                    <a:pt x="495" y="495"/>
                  </a:lnTo>
                  <a:lnTo>
                    <a:pt x="474" y="515"/>
                  </a:lnTo>
                  <a:lnTo>
                    <a:pt x="452" y="532"/>
                  </a:lnTo>
                  <a:lnTo>
                    <a:pt x="429" y="546"/>
                  </a:lnTo>
                  <a:lnTo>
                    <a:pt x="403" y="558"/>
                  </a:lnTo>
                  <a:lnTo>
                    <a:pt x="377" y="568"/>
                  </a:lnTo>
                  <a:lnTo>
                    <a:pt x="348" y="575"/>
                  </a:lnTo>
                  <a:lnTo>
                    <a:pt x="320" y="580"/>
                  </a:lnTo>
                  <a:lnTo>
                    <a:pt x="290" y="581"/>
                  </a:lnTo>
                  <a:lnTo>
                    <a:pt x="290" y="581"/>
                  </a:lnTo>
                  <a:lnTo>
                    <a:pt x="261" y="580"/>
                  </a:lnTo>
                  <a:lnTo>
                    <a:pt x="231" y="575"/>
                  </a:lnTo>
                  <a:lnTo>
                    <a:pt x="204" y="568"/>
                  </a:lnTo>
                  <a:lnTo>
                    <a:pt x="177" y="558"/>
                  </a:lnTo>
                  <a:lnTo>
                    <a:pt x="152" y="546"/>
                  </a:lnTo>
                  <a:lnTo>
                    <a:pt x="129" y="532"/>
                  </a:lnTo>
                  <a:lnTo>
                    <a:pt x="105" y="515"/>
                  </a:lnTo>
                  <a:lnTo>
                    <a:pt x="86" y="495"/>
                  </a:lnTo>
                  <a:lnTo>
                    <a:pt x="66" y="476"/>
                  </a:lnTo>
                  <a:lnTo>
                    <a:pt x="50" y="452"/>
                  </a:lnTo>
                  <a:lnTo>
                    <a:pt x="35" y="429"/>
                  </a:lnTo>
                  <a:lnTo>
                    <a:pt x="24" y="403"/>
                  </a:lnTo>
                  <a:lnTo>
                    <a:pt x="13" y="377"/>
                  </a:lnTo>
                  <a:lnTo>
                    <a:pt x="7" y="350"/>
                  </a:lnTo>
                  <a:lnTo>
                    <a:pt x="1" y="320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61"/>
                  </a:lnTo>
                  <a:lnTo>
                    <a:pt x="7" y="233"/>
                  </a:lnTo>
                  <a:lnTo>
                    <a:pt x="13" y="204"/>
                  </a:lnTo>
                  <a:lnTo>
                    <a:pt x="24" y="178"/>
                  </a:lnTo>
                  <a:lnTo>
                    <a:pt x="35" y="152"/>
                  </a:lnTo>
                  <a:lnTo>
                    <a:pt x="50" y="129"/>
                  </a:lnTo>
                  <a:lnTo>
                    <a:pt x="66" y="107"/>
                  </a:lnTo>
                  <a:lnTo>
                    <a:pt x="86" y="86"/>
                  </a:lnTo>
                  <a:lnTo>
                    <a:pt x="105" y="66"/>
                  </a:lnTo>
                  <a:lnTo>
                    <a:pt x="129" y="50"/>
                  </a:lnTo>
                  <a:lnTo>
                    <a:pt x="152" y="35"/>
                  </a:lnTo>
                  <a:lnTo>
                    <a:pt x="177" y="24"/>
                  </a:lnTo>
                  <a:lnTo>
                    <a:pt x="204" y="13"/>
                  </a:lnTo>
                  <a:lnTo>
                    <a:pt x="231" y="7"/>
                  </a:lnTo>
                  <a:lnTo>
                    <a:pt x="261" y="3"/>
                  </a:lnTo>
                  <a:lnTo>
                    <a:pt x="290" y="0"/>
                  </a:lnTo>
                  <a:lnTo>
                    <a:pt x="290" y="0"/>
                  </a:lnTo>
                  <a:lnTo>
                    <a:pt x="320" y="3"/>
                  </a:lnTo>
                  <a:lnTo>
                    <a:pt x="348" y="7"/>
                  </a:lnTo>
                  <a:lnTo>
                    <a:pt x="377" y="13"/>
                  </a:lnTo>
                  <a:lnTo>
                    <a:pt x="403" y="24"/>
                  </a:lnTo>
                  <a:lnTo>
                    <a:pt x="429" y="35"/>
                  </a:lnTo>
                  <a:lnTo>
                    <a:pt x="452" y="50"/>
                  </a:lnTo>
                  <a:lnTo>
                    <a:pt x="474" y="66"/>
                  </a:lnTo>
                  <a:lnTo>
                    <a:pt x="495" y="86"/>
                  </a:lnTo>
                  <a:lnTo>
                    <a:pt x="515" y="107"/>
                  </a:lnTo>
                  <a:lnTo>
                    <a:pt x="530" y="129"/>
                  </a:lnTo>
                  <a:lnTo>
                    <a:pt x="546" y="152"/>
                  </a:lnTo>
                  <a:lnTo>
                    <a:pt x="557" y="178"/>
                  </a:lnTo>
                  <a:lnTo>
                    <a:pt x="568" y="204"/>
                  </a:lnTo>
                  <a:lnTo>
                    <a:pt x="574" y="233"/>
                  </a:lnTo>
                  <a:lnTo>
                    <a:pt x="578" y="261"/>
                  </a:lnTo>
                  <a:lnTo>
                    <a:pt x="581" y="291"/>
                  </a:lnTo>
                  <a:lnTo>
                    <a:pt x="581" y="291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87" name="Freeform 1766"/>
            <p:cNvSpPr/>
            <p:nvPr/>
          </p:nvSpPr>
          <p:spPr bwMode="auto">
            <a:xfrm>
              <a:off x="8867555" y="3070924"/>
              <a:ext cx="547264" cy="547264"/>
            </a:xfrm>
            <a:custGeom>
              <a:avLst/>
              <a:gdLst>
                <a:gd name="T0" fmla="*/ 547 w 547"/>
                <a:gd name="T1" fmla="*/ 274 h 547"/>
                <a:gd name="T2" fmla="*/ 542 w 547"/>
                <a:gd name="T3" fmla="*/ 329 h 547"/>
                <a:gd name="T4" fmla="*/ 526 w 547"/>
                <a:gd name="T5" fmla="*/ 381 h 547"/>
                <a:gd name="T6" fmla="*/ 500 w 547"/>
                <a:gd name="T7" fmla="*/ 426 h 547"/>
                <a:gd name="T8" fmla="*/ 466 w 547"/>
                <a:gd name="T9" fmla="*/ 468 h 547"/>
                <a:gd name="T10" fmla="*/ 426 w 547"/>
                <a:gd name="T11" fmla="*/ 500 h 547"/>
                <a:gd name="T12" fmla="*/ 379 w 547"/>
                <a:gd name="T13" fmla="*/ 526 h 547"/>
                <a:gd name="T14" fmla="*/ 329 w 547"/>
                <a:gd name="T15" fmla="*/ 542 h 547"/>
                <a:gd name="T16" fmla="*/ 273 w 547"/>
                <a:gd name="T17" fmla="*/ 547 h 547"/>
                <a:gd name="T18" fmla="*/ 246 w 547"/>
                <a:gd name="T19" fmla="*/ 546 h 547"/>
                <a:gd name="T20" fmla="*/ 192 w 547"/>
                <a:gd name="T21" fmla="*/ 536 h 547"/>
                <a:gd name="T22" fmla="*/ 143 w 547"/>
                <a:gd name="T23" fmla="*/ 515 h 547"/>
                <a:gd name="T24" fmla="*/ 99 w 547"/>
                <a:gd name="T25" fmla="*/ 485 h 547"/>
                <a:gd name="T26" fmla="*/ 62 w 547"/>
                <a:gd name="T27" fmla="*/ 448 h 547"/>
                <a:gd name="T28" fmla="*/ 33 w 547"/>
                <a:gd name="T29" fmla="*/ 404 h 547"/>
                <a:gd name="T30" fmla="*/ 12 w 547"/>
                <a:gd name="T31" fmla="*/ 355 h 547"/>
                <a:gd name="T32" fmla="*/ 1 w 547"/>
                <a:gd name="T33" fmla="*/ 302 h 547"/>
                <a:gd name="T34" fmla="*/ 0 w 547"/>
                <a:gd name="T35" fmla="*/ 274 h 547"/>
                <a:gd name="T36" fmla="*/ 5 w 547"/>
                <a:gd name="T37" fmla="*/ 218 h 547"/>
                <a:gd name="T38" fmla="*/ 21 w 547"/>
                <a:gd name="T39" fmla="*/ 166 h 547"/>
                <a:gd name="T40" fmla="*/ 47 w 547"/>
                <a:gd name="T41" fmla="*/ 121 h 547"/>
                <a:gd name="T42" fmla="*/ 79 w 547"/>
                <a:gd name="T43" fmla="*/ 79 h 547"/>
                <a:gd name="T44" fmla="*/ 121 w 547"/>
                <a:gd name="T45" fmla="*/ 47 h 547"/>
                <a:gd name="T46" fmla="*/ 166 w 547"/>
                <a:gd name="T47" fmla="*/ 21 h 547"/>
                <a:gd name="T48" fmla="*/ 218 w 547"/>
                <a:gd name="T49" fmla="*/ 5 h 547"/>
                <a:gd name="T50" fmla="*/ 273 w 547"/>
                <a:gd name="T51" fmla="*/ 0 h 547"/>
                <a:gd name="T52" fmla="*/ 301 w 547"/>
                <a:gd name="T53" fmla="*/ 1 h 547"/>
                <a:gd name="T54" fmla="*/ 355 w 547"/>
                <a:gd name="T55" fmla="*/ 12 h 547"/>
                <a:gd name="T56" fmla="*/ 404 w 547"/>
                <a:gd name="T57" fmla="*/ 33 h 547"/>
                <a:gd name="T58" fmla="*/ 447 w 547"/>
                <a:gd name="T59" fmla="*/ 62 h 547"/>
                <a:gd name="T60" fmla="*/ 485 w 547"/>
                <a:gd name="T61" fmla="*/ 99 h 547"/>
                <a:gd name="T62" fmla="*/ 514 w 547"/>
                <a:gd name="T63" fmla="*/ 143 h 547"/>
                <a:gd name="T64" fmla="*/ 535 w 547"/>
                <a:gd name="T65" fmla="*/ 192 h 547"/>
                <a:gd name="T66" fmla="*/ 546 w 547"/>
                <a:gd name="T67" fmla="*/ 246 h 547"/>
                <a:gd name="T68" fmla="*/ 547 w 547"/>
                <a:gd name="T69" fmla="*/ 274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7" h="547">
                  <a:moveTo>
                    <a:pt x="547" y="274"/>
                  </a:moveTo>
                  <a:lnTo>
                    <a:pt x="547" y="274"/>
                  </a:lnTo>
                  <a:lnTo>
                    <a:pt x="546" y="302"/>
                  </a:lnTo>
                  <a:lnTo>
                    <a:pt x="542" y="329"/>
                  </a:lnTo>
                  <a:lnTo>
                    <a:pt x="535" y="355"/>
                  </a:lnTo>
                  <a:lnTo>
                    <a:pt x="526" y="381"/>
                  </a:lnTo>
                  <a:lnTo>
                    <a:pt x="514" y="404"/>
                  </a:lnTo>
                  <a:lnTo>
                    <a:pt x="500" y="426"/>
                  </a:lnTo>
                  <a:lnTo>
                    <a:pt x="485" y="448"/>
                  </a:lnTo>
                  <a:lnTo>
                    <a:pt x="466" y="468"/>
                  </a:lnTo>
                  <a:lnTo>
                    <a:pt x="447" y="485"/>
                  </a:lnTo>
                  <a:lnTo>
                    <a:pt x="426" y="500"/>
                  </a:lnTo>
                  <a:lnTo>
                    <a:pt x="404" y="515"/>
                  </a:lnTo>
                  <a:lnTo>
                    <a:pt x="379" y="526"/>
                  </a:lnTo>
                  <a:lnTo>
                    <a:pt x="355" y="536"/>
                  </a:lnTo>
                  <a:lnTo>
                    <a:pt x="329" y="542"/>
                  </a:lnTo>
                  <a:lnTo>
                    <a:pt x="301" y="546"/>
                  </a:lnTo>
                  <a:lnTo>
                    <a:pt x="273" y="547"/>
                  </a:lnTo>
                  <a:lnTo>
                    <a:pt x="273" y="547"/>
                  </a:lnTo>
                  <a:lnTo>
                    <a:pt x="246" y="546"/>
                  </a:lnTo>
                  <a:lnTo>
                    <a:pt x="218" y="542"/>
                  </a:lnTo>
                  <a:lnTo>
                    <a:pt x="192" y="536"/>
                  </a:lnTo>
                  <a:lnTo>
                    <a:pt x="166" y="526"/>
                  </a:lnTo>
                  <a:lnTo>
                    <a:pt x="143" y="515"/>
                  </a:lnTo>
                  <a:lnTo>
                    <a:pt x="121" y="500"/>
                  </a:lnTo>
                  <a:lnTo>
                    <a:pt x="99" y="485"/>
                  </a:lnTo>
                  <a:lnTo>
                    <a:pt x="79" y="468"/>
                  </a:lnTo>
                  <a:lnTo>
                    <a:pt x="62" y="448"/>
                  </a:lnTo>
                  <a:lnTo>
                    <a:pt x="47" y="426"/>
                  </a:lnTo>
                  <a:lnTo>
                    <a:pt x="33" y="404"/>
                  </a:lnTo>
                  <a:lnTo>
                    <a:pt x="21" y="381"/>
                  </a:lnTo>
                  <a:lnTo>
                    <a:pt x="12" y="355"/>
                  </a:lnTo>
                  <a:lnTo>
                    <a:pt x="5" y="329"/>
                  </a:lnTo>
                  <a:lnTo>
                    <a:pt x="1" y="302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1" y="246"/>
                  </a:lnTo>
                  <a:lnTo>
                    <a:pt x="5" y="218"/>
                  </a:lnTo>
                  <a:lnTo>
                    <a:pt x="12" y="192"/>
                  </a:lnTo>
                  <a:lnTo>
                    <a:pt x="21" y="166"/>
                  </a:lnTo>
                  <a:lnTo>
                    <a:pt x="33" y="143"/>
                  </a:lnTo>
                  <a:lnTo>
                    <a:pt x="47" y="121"/>
                  </a:lnTo>
                  <a:lnTo>
                    <a:pt x="62" y="99"/>
                  </a:lnTo>
                  <a:lnTo>
                    <a:pt x="79" y="79"/>
                  </a:lnTo>
                  <a:lnTo>
                    <a:pt x="99" y="62"/>
                  </a:lnTo>
                  <a:lnTo>
                    <a:pt x="121" y="47"/>
                  </a:lnTo>
                  <a:lnTo>
                    <a:pt x="143" y="33"/>
                  </a:lnTo>
                  <a:lnTo>
                    <a:pt x="166" y="21"/>
                  </a:lnTo>
                  <a:lnTo>
                    <a:pt x="192" y="12"/>
                  </a:lnTo>
                  <a:lnTo>
                    <a:pt x="218" y="5"/>
                  </a:lnTo>
                  <a:lnTo>
                    <a:pt x="246" y="1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301" y="1"/>
                  </a:lnTo>
                  <a:lnTo>
                    <a:pt x="329" y="5"/>
                  </a:lnTo>
                  <a:lnTo>
                    <a:pt x="355" y="12"/>
                  </a:lnTo>
                  <a:lnTo>
                    <a:pt x="379" y="21"/>
                  </a:lnTo>
                  <a:lnTo>
                    <a:pt x="404" y="33"/>
                  </a:lnTo>
                  <a:lnTo>
                    <a:pt x="426" y="47"/>
                  </a:lnTo>
                  <a:lnTo>
                    <a:pt x="447" y="62"/>
                  </a:lnTo>
                  <a:lnTo>
                    <a:pt x="466" y="79"/>
                  </a:lnTo>
                  <a:lnTo>
                    <a:pt x="485" y="99"/>
                  </a:lnTo>
                  <a:lnTo>
                    <a:pt x="500" y="121"/>
                  </a:lnTo>
                  <a:lnTo>
                    <a:pt x="514" y="143"/>
                  </a:lnTo>
                  <a:lnTo>
                    <a:pt x="526" y="166"/>
                  </a:lnTo>
                  <a:lnTo>
                    <a:pt x="535" y="192"/>
                  </a:lnTo>
                  <a:lnTo>
                    <a:pt x="542" y="218"/>
                  </a:lnTo>
                  <a:lnTo>
                    <a:pt x="546" y="246"/>
                  </a:lnTo>
                  <a:lnTo>
                    <a:pt x="547" y="274"/>
                  </a:lnTo>
                  <a:lnTo>
                    <a:pt x="547" y="274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88" name="Freeform 1767"/>
            <p:cNvSpPr/>
            <p:nvPr/>
          </p:nvSpPr>
          <p:spPr bwMode="auto">
            <a:xfrm>
              <a:off x="8874558" y="3077928"/>
              <a:ext cx="533258" cy="534258"/>
            </a:xfrm>
            <a:custGeom>
              <a:avLst/>
              <a:gdLst>
                <a:gd name="T0" fmla="*/ 533 w 533"/>
                <a:gd name="T1" fmla="*/ 267 h 534"/>
                <a:gd name="T2" fmla="*/ 528 w 533"/>
                <a:gd name="T3" fmla="*/ 321 h 534"/>
                <a:gd name="T4" fmla="*/ 513 w 533"/>
                <a:gd name="T5" fmla="*/ 371 h 534"/>
                <a:gd name="T6" fmla="*/ 488 w 533"/>
                <a:gd name="T7" fmla="*/ 417 h 534"/>
                <a:gd name="T8" fmla="*/ 455 w 533"/>
                <a:gd name="T9" fmla="*/ 456 h 534"/>
                <a:gd name="T10" fmla="*/ 415 w 533"/>
                <a:gd name="T11" fmla="*/ 488 h 534"/>
                <a:gd name="T12" fmla="*/ 370 w 533"/>
                <a:gd name="T13" fmla="*/ 513 h 534"/>
                <a:gd name="T14" fmla="*/ 320 w 533"/>
                <a:gd name="T15" fmla="*/ 529 h 534"/>
                <a:gd name="T16" fmla="*/ 266 w 533"/>
                <a:gd name="T17" fmla="*/ 534 h 534"/>
                <a:gd name="T18" fmla="*/ 239 w 533"/>
                <a:gd name="T19" fmla="*/ 532 h 534"/>
                <a:gd name="T20" fmla="*/ 187 w 533"/>
                <a:gd name="T21" fmla="*/ 522 h 534"/>
                <a:gd name="T22" fmla="*/ 139 w 533"/>
                <a:gd name="T23" fmla="*/ 503 h 534"/>
                <a:gd name="T24" fmla="*/ 96 w 533"/>
                <a:gd name="T25" fmla="*/ 473 h 534"/>
                <a:gd name="T26" fmla="*/ 61 w 533"/>
                <a:gd name="T27" fmla="*/ 436 h 534"/>
                <a:gd name="T28" fmla="*/ 31 w 533"/>
                <a:gd name="T29" fmla="*/ 395 h 534"/>
                <a:gd name="T30" fmla="*/ 11 w 533"/>
                <a:gd name="T31" fmla="*/ 347 h 534"/>
                <a:gd name="T32" fmla="*/ 1 w 533"/>
                <a:gd name="T33" fmla="*/ 295 h 534"/>
                <a:gd name="T34" fmla="*/ 0 w 533"/>
                <a:gd name="T35" fmla="*/ 267 h 534"/>
                <a:gd name="T36" fmla="*/ 5 w 533"/>
                <a:gd name="T37" fmla="*/ 213 h 534"/>
                <a:gd name="T38" fmla="*/ 20 w 533"/>
                <a:gd name="T39" fmla="*/ 162 h 534"/>
                <a:gd name="T40" fmla="*/ 45 w 533"/>
                <a:gd name="T41" fmla="*/ 117 h 534"/>
                <a:gd name="T42" fmla="*/ 77 w 533"/>
                <a:gd name="T43" fmla="*/ 78 h 534"/>
                <a:gd name="T44" fmla="*/ 116 w 533"/>
                <a:gd name="T45" fmla="*/ 45 h 534"/>
                <a:gd name="T46" fmla="*/ 162 w 533"/>
                <a:gd name="T47" fmla="*/ 20 h 534"/>
                <a:gd name="T48" fmla="*/ 213 w 533"/>
                <a:gd name="T49" fmla="*/ 5 h 534"/>
                <a:gd name="T50" fmla="*/ 266 w 533"/>
                <a:gd name="T51" fmla="*/ 0 h 534"/>
                <a:gd name="T52" fmla="*/ 293 w 533"/>
                <a:gd name="T53" fmla="*/ 1 h 534"/>
                <a:gd name="T54" fmla="*/ 346 w 533"/>
                <a:gd name="T55" fmla="*/ 11 h 534"/>
                <a:gd name="T56" fmla="*/ 393 w 533"/>
                <a:gd name="T57" fmla="*/ 32 h 534"/>
                <a:gd name="T58" fmla="*/ 436 w 533"/>
                <a:gd name="T59" fmla="*/ 61 h 534"/>
                <a:gd name="T60" fmla="*/ 472 w 533"/>
                <a:gd name="T61" fmla="*/ 97 h 534"/>
                <a:gd name="T62" fmla="*/ 501 w 533"/>
                <a:gd name="T63" fmla="*/ 139 h 534"/>
                <a:gd name="T64" fmla="*/ 522 w 533"/>
                <a:gd name="T65" fmla="*/ 187 h 534"/>
                <a:gd name="T66" fmla="*/ 532 w 533"/>
                <a:gd name="T67" fmla="*/ 240 h 534"/>
                <a:gd name="T68" fmla="*/ 533 w 533"/>
                <a:gd name="T69" fmla="*/ 267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33" h="534">
                  <a:moveTo>
                    <a:pt x="533" y="267"/>
                  </a:moveTo>
                  <a:lnTo>
                    <a:pt x="533" y="267"/>
                  </a:lnTo>
                  <a:lnTo>
                    <a:pt x="532" y="295"/>
                  </a:lnTo>
                  <a:lnTo>
                    <a:pt x="528" y="321"/>
                  </a:lnTo>
                  <a:lnTo>
                    <a:pt x="522" y="347"/>
                  </a:lnTo>
                  <a:lnTo>
                    <a:pt x="513" y="371"/>
                  </a:lnTo>
                  <a:lnTo>
                    <a:pt x="501" y="395"/>
                  </a:lnTo>
                  <a:lnTo>
                    <a:pt x="488" y="417"/>
                  </a:lnTo>
                  <a:lnTo>
                    <a:pt x="472" y="436"/>
                  </a:lnTo>
                  <a:lnTo>
                    <a:pt x="455" y="456"/>
                  </a:lnTo>
                  <a:lnTo>
                    <a:pt x="436" y="473"/>
                  </a:lnTo>
                  <a:lnTo>
                    <a:pt x="415" y="488"/>
                  </a:lnTo>
                  <a:lnTo>
                    <a:pt x="393" y="503"/>
                  </a:lnTo>
                  <a:lnTo>
                    <a:pt x="370" y="513"/>
                  </a:lnTo>
                  <a:lnTo>
                    <a:pt x="346" y="522"/>
                  </a:lnTo>
                  <a:lnTo>
                    <a:pt x="320" y="529"/>
                  </a:lnTo>
                  <a:lnTo>
                    <a:pt x="293" y="532"/>
                  </a:lnTo>
                  <a:lnTo>
                    <a:pt x="266" y="534"/>
                  </a:lnTo>
                  <a:lnTo>
                    <a:pt x="266" y="534"/>
                  </a:lnTo>
                  <a:lnTo>
                    <a:pt x="239" y="532"/>
                  </a:lnTo>
                  <a:lnTo>
                    <a:pt x="213" y="529"/>
                  </a:lnTo>
                  <a:lnTo>
                    <a:pt x="187" y="522"/>
                  </a:lnTo>
                  <a:lnTo>
                    <a:pt x="162" y="513"/>
                  </a:lnTo>
                  <a:lnTo>
                    <a:pt x="139" y="503"/>
                  </a:lnTo>
                  <a:lnTo>
                    <a:pt x="116" y="488"/>
                  </a:lnTo>
                  <a:lnTo>
                    <a:pt x="96" y="473"/>
                  </a:lnTo>
                  <a:lnTo>
                    <a:pt x="77" y="456"/>
                  </a:lnTo>
                  <a:lnTo>
                    <a:pt x="61" y="436"/>
                  </a:lnTo>
                  <a:lnTo>
                    <a:pt x="45" y="417"/>
                  </a:lnTo>
                  <a:lnTo>
                    <a:pt x="31" y="395"/>
                  </a:lnTo>
                  <a:lnTo>
                    <a:pt x="20" y="371"/>
                  </a:lnTo>
                  <a:lnTo>
                    <a:pt x="11" y="347"/>
                  </a:lnTo>
                  <a:lnTo>
                    <a:pt x="5" y="321"/>
                  </a:lnTo>
                  <a:lnTo>
                    <a:pt x="1" y="295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1" y="240"/>
                  </a:lnTo>
                  <a:lnTo>
                    <a:pt x="5" y="213"/>
                  </a:lnTo>
                  <a:lnTo>
                    <a:pt x="11" y="187"/>
                  </a:lnTo>
                  <a:lnTo>
                    <a:pt x="20" y="162"/>
                  </a:lnTo>
                  <a:lnTo>
                    <a:pt x="31" y="139"/>
                  </a:lnTo>
                  <a:lnTo>
                    <a:pt x="45" y="117"/>
                  </a:lnTo>
                  <a:lnTo>
                    <a:pt x="61" y="97"/>
                  </a:lnTo>
                  <a:lnTo>
                    <a:pt x="77" y="78"/>
                  </a:lnTo>
                  <a:lnTo>
                    <a:pt x="96" y="61"/>
                  </a:lnTo>
                  <a:lnTo>
                    <a:pt x="116" y="45"/>
                  </a:lnTo>
                  <a:lnTo>
                    <a:pt x="139" y="32"/>
                  </a:lnTo>
                  <a:lnTo>
                    <a:pt x="162" y="20"/>
                  </a:lnTo>
                  <a:lnTo>
                    <a:pt x="187" y="11"/>
                  </a:lnTo>
                  <a:lnTo>
                    <a:pt x="213" y="5"/>
                  </a:lnTo>
                  <a:lnTo>
                    <a:pt x="239" y="1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93" y="1"/>
                  </a:lnTo>
                  <a:lnTo>
                    <a:pt x="320" y="5"/>
                  </a:lnTo>
                  <a:lnTo>
                    <a:pt x="346" y="11"/>
                  </a:lnTo>
                  <a:lnTo>
                    <a:pt x="370" y="20"/>
                  </a:lnTo>
                  <a:lnTo>
                    <a:pt x="393" y="32"/>
                  </a:lnTo>
                  <a:lnTo>
                    <a:pt x="415" y="45"/>
                  </a:lnTo>
                  <a:lnTo>
                    <a:pt x="436" y="61"/>
                  </a:lnTo>
                  <a:lnTo>
                    <a:pt x="455" y="78"/>
                  </a:lnTo>
                  <a:lnTo>
                    <a:pt x="472" y="97"/>
                  </a:lnTo>
                  <a:lnTo>
                    <a:pt x="488" y="117"/>
                  </a:lnTo>
                  <a:lnTo>
                    <a:pt x="501" y="139"/>
                  </a:lnTo>
                  <a:lnTo>
                    <a:pt x="513" y="162"/>
                  </a:lnTo>
                  <a:lnTo>
                    <a:pt x="522" y="187"/>
                  </a:lnTo>
                  <a:lnTo>
                    <a:pt x="528" y="213"/>
                  </a:lnTo>
                  <a:lnTo>
                    <a:pt x="532" y="240"/>
                  </a:lnTo>
                  <a:lnTo>
                    <a:pt x="533" y="267"/>
                  </a:lnTo>
                  <a:lnTo>
                    <a:pt x="533" y="267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89" name="Freeform 1768"/>
            <p:cNvSpPr/>
            <p:nvPr/>
          </p:nvSpPr>
          <p:spPr bwMode="auto">
            <a:xfrm>
              <a:off x="8905573" y="3108943"/>
              <a:ext cx="279135" cy="352170"/>
            </a:xfrm>
            <a:custGeom>
              <a:avLst/>
              <a:gdLst>
                <a:gd name="T0" fmla="*/ 10 w 279"/>
                <a:gd name="T1" fmla="*/ 252 h 352"/>
                <a:gd name="T2" fmla="*/ 10 w 279"/>
                <a:gd name="T3" fmla="*/ 252 h 352"/>
                <a:gd name="T4" fmla="*/ 11 w 279"/>
                <a:gd name="T5" fmla="*/ 226 h 352"/>
                <a:gd name="T6" fmla="*/ 15 w 279"/>
                <a:gd name="T7" fmla="*/ 201 h 352"/>
                <a:gd name="T8" fmla="*/ 21 w 279"/>
                <a:gd name="T9" fmla="*/ 178 h 352"/>
                <a:gd name="T10" fmla="*/ 30 w 279"/>
                <a:gd name="T11" fmla="*/ 156 h 352"/>
                <a:gd name="T12" fmla="*/ 40 w 279"/>
                <a:gd name="T13" fmla="*/ 134 h 352"/>
                <a:gd name="T14" fmla="*/ 52 w 279"/>
                <a:gd name="T15" fmla="*/ 113 h 352"/>
                <a:gd name="T16" fmla="*/ 66 w 279"/>
                <a:gd name="T17" fmla="*/ 93 h 352"/>
                <a:gd name="T18" fmla="*/ 83 w 279"/>
                <a:gd name="T19" fmla="*/ 76 h 352"/>
                <a:gd name="T20" fmla="*/ 100 w 279"/>
                <a:gd name="T21" fmla="*/ 61 h 352"/>
                <a:gd name="T22" fmla="*/ 119 w 279"/>
                <a:gd name="T23" fmla="*/ 47 h 352"/>
                <a:gd name="T24" fmla="*/ 140 w 279"/>
                <a:gd name="T25" fmla="*/ 34 h 352"/>
                <a:gd name="T26" fmla="*/ 161 w 279"/>
                <a:gd name="T27" fmla="*/ 23 h 352"/>
                <a:gd name="T28" fmla="*/ 184 w 279"/>
                <a:gd name="T29" fmla="*/ 15 h 352"/>
                <a:gd name="T30" fmla="*/ 208 w 279"/>
                <a:gd name="T31" fmla="*/ 9 h 352"/>
                <a:gd name="T32" fmla="*/ 232 w 279"/>
                <a:gd name="T33" fmla="*/ 5 h 352"/>
                <a:gd name="T34" fmla="*/ 258 w 279"/>
                <a:gd name="T35" fmla="*/ 4 h 352"/>
                <a:gd name="T36" fmla="*/ 258 w 279"/>
                <a:gd name="T37" fmla="*/ 4 h 352"/>
                <a:gd name="T38" fmla="*/ 279 w 279"/>
                <a:gd name="T39" fmla="*/ 5 h 352"/>
                <a:gd name="T40" fmla="*/ 279 w 279"/>
                <a:gd name="T41" fmla="*/ 5 h 352"/>
                <a:gd name="T42" fmla="*/ 258 w 279"/>
                <a:gd name="T43" fmla="*/ 1 h 352"/>
                <a:gd name="T44" fmla="*/ 235 w 279"/>
                <a:gd name="T45" fmla="*/ 0 h 352"/>
                <a:gd name="T46" fmla="*/ 235 w 279"/>
                <a:gd name="T47" fmla="*/ 0 h 352"/>
                <a:gd name="T48" fmla="*/ 211 w 279"/>
                <a:gd name="T49" fmla="*/ 1 h 352"/>
                <a:gd name="T50" fmla="*/ 188 w 279"/>
                <a:gd name="T51" fmla="*/ 5 h 352"/>
                <a:gd name="T52" fmla="*/ 166 w 279"/>
                <a:gd name="T53" fmla="*/ 11 h 352"/>
                <a:gd name="T54" fmla="*/ 144 w 279"/>
                <a:gd name="T55" fmla="*/ 19 h 352"/>
                <a:gd name="T56" fmla="*/ 123 w 279"/>
                <a:gd name="T57" fmla="*/ 28 h 352"/>
                <a:gd name="T58" fmla="*/ 104 w 279"/>
                <a:gd name="T59" fmla="*/ 40 h 352"/>
                <a:gd name="T60" fmla="*/ 85 w 279"/>
                <a:gd name="T61" fmla="*/ 54 h 352"/>
                <a:gd name="T62" fmla="*/ 69 w 279"/>
                <a:gd name="T63" fmla="*/ 70 h 352"/>
                <a:gd name="T64" fmla="*/ 54 w 279"/>
                <a:gd name="T65" fmla="*/ 86 h 352"/>
                <a:gd name="T66" fmla="*/ 40 w 279"/>
                <a:gd name="T67" fmla="*/ 104 h 352"/>
                <a:gd name="T68" fmla="*/ 28 w 279"/>
                <a:gd name="T69" fmla="*/ 123 h 352"/>
                <a:gd name="T70" fmla="*/ 19 w 279"/>
                <a:gd name="T71" fmla="*/ 144 h 352"/>
                <a:gd name="T72" fmla="*/ 10 w 279"/>
                <a:gd name="T73" fmla="*/ 166 h 352"/>
                <a:gd name="T74" fmla="*/ 5 w 279"/>
                <a:gd name="T75" fmla="*/ 188 h 352"/>
                <a:gd name="T76" fmla="*/ 1 w 279"/>
                <a:gd name="T77" fmla="*/ 212 h 352"/>
                <a:gd name="T78" fmla="*/ 0 w 279"/>
                <a:gd name="T79" fmla="*/ 236 h 352"/>
                <a:gd name="T80" fmla="*/ 0 w 279"/>
                <a:gd name="T81" fmla="*/ 236 h 352"/>
                <a:gd name="T82" fmla="*/ 1 w 279"/>
                <a:gd name="T83" fmla="*/ 252 h 352"/>
                <a:gd name="T84" fmla="*/ 2 w 279"/>
                <a:gd name="T85" fmla="*/ 267 h 352"/>
                <a:gd name="T86" fmla="*/ 5 w 279"/>
                <a:gd name="T87" fmla="*/ 282 h 352"/>
                <a:gd name="T88" fmla="*/ 9 w 279"/>
                <a:gd name="T89" fmla="*/ 297 h 352"/>
                <a:gd name="T90" fmla="*/ 13 w 279"/>
                <a:gd name="T91" fmla="*/ 312 h 352"/>
                <a:gd name="T92" fmla="*/ 18 w 279"/>
                <a:gd name="T93" fmla="*/ 326 h 352"/>
                <a:gd name="T94" fmla="*/ 24 w 279"/>
                <a:gd name="T95" fmla="*/ 339 h 352"/>
                <a:gd name="T96" fmla="*/ 31 w 279"/>
                <a:gd name="T97" fmla="*/ 352 h 352"/>
                <a:gd name="T98" fmla="*/ 31 w 279"/>
                <a:gd name="T99" fmla="*/ 352 h 352"/>
                <a:gd name="T100" fmla="*/ 22 w 279"/>
                <a:gd name="T101" fmla="*/ 329 h 352"/>
                <a:gd name="T102" fmla="*/ 15 w 279"/>
                <a:gd name="T103" fmla="*/ 304 h 352"/>
                <a:gd name="T104" fmla="*/ 11 w 279"/>
                <a:gd name="T105" fmla="*/ 278 h 352"/>
                <a:gd name="T106" fmla="*/ 10 w 279"/>
                <a:gd name="T107" fmla="*/ 252 h 352"/>
                <a:gd name="T108" fmla="*/ 10 w 279"/>
                <a:gd name="T109" fmla="*/ 2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352">
                  <a:moveTo>
                    <a:pt x="10" y="252"/>
                  </a:moveTo>
                  <a:lnTo>
                    <a:pt x="10" y="252"/>
                  </a:lnTo>
                  <a:lnTo>
                    <a:pt x="11" y="226"/>
                  </a:lnTo>
                  <a:lnTo>
                    <a:pt x="15" y="201"/>
                  </a:lnTo>
                  <a:lnTo>
                    <a:pt x="21" y="178"/>
                  </a:lnTo>
                  <a:lnTo>
                    <a:pt x="30" y="156"/>
                  </a:lnTo>
                  <a:lnTo>
                    <a:pt x="40" y="134"/>
                  </a:lnTo>
                  <a:lnTo>
                    <a:pt x="52" y="113"/>
                  </a:lnTo>
                  <a:lnTo>
                    <a:pt x="66" y="93"/>
                  </a:lnTo>
                  <a:lnTo>
                    <a:pt x="83" y="76"/>
                  </a:lnTo>
                  <a:lnTo>
                    <a:pt x="100" y="61"/>
                  </a:lnTo>
                  <a:lnTo>
                    <a:pt x="119" y="47"/>
                  </a:lnTo>
                  <a:lnTo>
                    <a:pt x="140" y="34"/>
                  </a:lnTo>
                  <a:lnTo>
                    <a:pt x="161" y="23"/>
                  </a:lnTo>
                  <a:lnTo>
                    <a:pt x="184" y="15"/>
                  </a:lnTo>
                  <a:lnTo>
                    <a:pt x="208" y="9"/>
                  </a:lnTo>
                  <a:lnTo>
                    <a:pt x="232" y="5"/>
                  </a:lnTo>
                  <a:lnTo>
                    <a:pt x="258" y="4"/>
                  </a:lnTo>
                  <a:lnTo>
                    <a:pt x="258" y="4"/>
                  </a:lnTo>
                  <a:lnTo>
                    <a:pt x="279" y="5"/>
                  </a:lnTo>
                  <a:lnTo>
                    <a:pt x="279" y="5"/>
                  </a:lnTo>
                  <a:lnTo>
                    <a:pt x="258" y="1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1" y="1"/>
                  </a:lnTo>
                  <a:lnTo>
                    <a:pt x="188" y="5"/>
                  </a:lnTo>
                  <a:lnTo>
                    <a:pt x="166" y="11"/>
                  </a:lnTo>
                  <a:lnTo>
                    <a:pt x="144" y="19"/>
                  </a:lnTo>
                  <a:lnTo>
                    <a:pt x="123" y="28"/>
                  </a:lnTo>
                  <a:lnTo>
                    <a:pt x="104" y="40"/>
                  </a:lnTo>
                  <a:lnTo>
                    <a:pt x="85" y="54"/>
                  </a:lnTo>
                  <a:lnTo>
                    <a:pt x="69" y="70"/>
                  </a:lnTo>
                  <a:lnTo>
                    <a:pt x="54" y="86"/>
                  </a:lnTo>
                  <a:lnTo>
                    <a:pt x="40" y="104"/>
                  </a:lnTo>
                  <a:lnTo>
                    <a:pt x="28" y="123"/>
                  </a:lnTo>
                  <a:lnTo>
                    <a:pt x="19" y="144"/>
                  </a:lnTo>
                  <a:lnTo>
                    <a:pt x="10" y="166"/>
                  </a:lnTo>
                  <a:lnTo>
                    <a:pt x="5" y="188"/>
                  </a:lnTo>
                  <a:lnTo>
                    <a:pt x="1" y="212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1" y="252"/>
                  </a:lnTo>
                  <a:lnTo>
                    <a:pt x="2" y="267"/>
                  </a:lnTo>
                  <a:lnTo>
                    <a:pt x="5" y="282"/>
                  </a:lnTo>
                  <a:lnTo>
                    <a:pt x="9" y="297"/>
                  </a:lnTo>
                  <a:lnTo>
                    <a:pt x="13" y="312"/>
                  </a:lnTo>
                  <a:lnTo>
                    <a:pt x="18" y="326"/>
                  </a:lnTo>
                  <a:lnTo>
                    <a:pt x="24" y="339"/>
                  </a:lnTo>
                  <a:lnTo>
                    <a:pt x="31" y="352"/>
                  </a:lnTo>
                  <a:lnTo>
                    <a:pt x="31" y="352"/>
                  </a:lnTo>
                  <a:lnTo>
                    <a:pt x="22" y="329"/>
                  </a:lnTo>
                  <a:lnTo>
                    <a:pt x="15" y="304"/>
                  </a:lnTo>
                  <a:lnTo>
                    <a:pt x="11" y="278"/>
                  </a:lnTo>
                  <a:lnTo>
                    <a:pt x="10" y="252"/>
                  </a:lnTo>
                  <a:lnTo>
                    <a:pt x="10" y="252"/>
                  </a:lnTo>
                  <a:close/>
                </a:path>
              </a:pathLst>
            </a:custGeom>
            <a:solidFill>
              <a:srgbClr val="473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90" name="Freeform 1769"/>
            <p:cNvSpPr/>
            <p:nvPr/>
          </p:nvSpPr>
          <p:spPr bwMode="auto">
            <a:xfrm>
              <a:off x="9031634" y="3183979"/>
              <a:ext cx="344166" cy="397192"/>
            </a:xfrm>
            <a:custGeom>
              <a:avLst/>
              <a:gdLst>
                <a:gd name="T0" fmla="*/ 0 w 344"/>
                <a:gd name="T1" fmla="*/ 235 h 397"/>
                <a:gd name="T2" fmla="*/ 0 w 344"/>
                <a:gd name="T3" fmla="*/ 235 h 397"/>
                <a:gd name="T4" fmla="*/ 1 w 344"/>
                <a:gd name="T5" fmla="*/ 257 h 397"/>
                <a:gd name="T6" fmla="*/ 4 w 344"/>
                <a:gd name="T7" fmla="*/ 278 h 397"/>
                <a:gd name="T8" fmla="*/ 9 w 344"/>
                <a:gd name="T9" fmla="*/ 299 h 397"/>
                <a:gd name="T10" fmla="*/ 15 w 344"/>
                <a:gd name="T11" fmla="*/ 320 h 397"/>
                <a:gd name="T12" fmla="*/ 24 w 344"/>
                <a:gd name="T13" fmla="*/ 339 h 397"/>
                <a:gd name="T14" fmla="*/ 33 w 344"/>
                <a:gd name="T15" fmla="*/ 358 h 397"/>
                <a:gd name="T16" fmla="*/ 45 w 344"/>
                <a:gd name="T17" fmla="*/ 374 h 397"/>
                <a:gd name="T18" fmla="*/ 58 w 344"/>
                <a:gd name="T19" fmla="*/ 390 h 397"/>
                <a:gd name="T20" fmla="*/ 58 w 344"/>
                <a:gd name="T21" fmla="*/ 390 h 397"/>
                <a:gd name="T22" fmla="*/ 84 w 344"/>
                <a:gd name="T23" fmla="*/ 395 h 397"/>
                <a:gd name="T24" fmla="*/ 109 w 344"/>
                <a:gd name="T25" fmla="*/ 397 h 397"/>
                <a:gd name="T26" fmla="*/ 109 w 344"/>
                <a:gd name="T27" fmla="*/ 397 h 397"/>
                <a:gd name="T28" fmla="*/ 134 w 344"/>
                <a:gd name="T29" fmla="*/ 395 h 397"/>
                <a:gd name="T30" fmla="*/ 157 w 344"/>
                <a:gd name="T31" fmla="*/ 391 h 397"/>
                <a:gd name="T32" fmla="*/ 179 w 344"/>
                <a:gd name="T33" fmla="*/ 385 h 397"/>
                <a:gd name="T34" fmla="*/ 201 w 344"/>
                <a:gd name="T35" fmla="*/ 377 h 397"/>
                <a:gd name="T36" fmla="*/ 222 w 344"/>
                <a:gd name="T37" fmla="*/ 368 h 397"/>
                <a:gd name="T38" fmla="*/ 241 w 344"/>
                <a:gd name="T39" fmla="*/ 356 h 397"/>
                <a:gd name="T40" fmla="*/ 260 w 344"/>
                <a:gd name="T41" fmla="*/ 342 h 397"/>
                <a:gd name="T42" fmla="*/ 275 w 344"/>
                <a:gd name="T43" fmla="*/ 328 h 397"/>
                <a:gd name="T44" fmla="*/ 291 w 344"/>
                <a:gd name="T45" fmla="*/ 311 h 397"/>
                <a:gd name="T46" fmla="*/ 304 w 344"/>
                <a:gd name="T47" fmla="*/ 293 h 397"/>
                <a:gd name="T48" fmla="*/ 317 w 344"/>
                <a:gd name="T49" fmla="*/ 273 h 397"/>
                <a:gd name="T50" fmla="*/ 326 w 344"/>
                <a:gd name="T51" fmla="*/ 252 h 397"/>
                <a:gd name="T52" fmla="*/ 334 w 344"/>
                <a:gd name="T53" fmla="*/ 230 h 397"/>
                <a:gd name="T54" fmla="*/ 340 w 344"/>
                <a:gd name="T55" fmla="*/ 208 h 397"/>
                <a:gd name="T56" fmla="*/ 343 w 344"/>
                <a:gd name="T57" fmla="*/ 185 h 397"/>
                <a:gd name="T58" fmla="*/ 344 w 344"/>
                <a:gd name="T59" fmla="*/ 161 h 397"/>
                <a:gd name="T60" fmla="*/ 344 w 344"/>
                <a:gd name="T61" fmla="*/ 161 h 397"/>
                <a:gd name="T62" fmla="*/ 344 w 344"/>
                <a:gd name="T63" fmla="*/ 139 h 397"/>
                <a:gd name="T64" fmla="*/ 340 w 344"/>
                <a:gd name="T65" fmla="*/ 117 h 397"/>
                <a:gd name="T66" fmla="*/ 336 w 344"/>
                <a:gd name="T67" fmla="*/ 96 h 397"/>
                <a:gd name="T68" fmla="*/ 328 w 344"/>
                <a:gd name="T69" fmla="*/ 76 h 397"/>
                <a:gd name="T70" fmla="*/ 321 w 344"/>
                <a:gd name="T71" fmla="*/ 57 h 397"/>
                <a:gd name="T72" fmla="*/ 310 w 344"/>
                <a:gd name="T73" fmla="*/ 39 h 397"/>
                <a:gd name="T74" fmla="*/ 298 w 344"/>
                <a:gd name="T75" fmla="*/ 21 h 397"/>
                <a:gd name="T76" fmla="*/ 285 w 344"/>
                <a:gd name="T77" fmla="*/ 5 h 397"/>
                <a:gd name="T78" fmla="*/ 285 w 344"/>
                <a:gd name="T79" fmla="*/ 5 h 397"/>
                <a:gd name="T80" fmla="*/ 261 w 344"/>
                <a:gd name="T81" fmla="*/ 1 h 397"/>
                <a:gd name="T82" fmla="*/ 235 w 344"/>
                <a:gd name="T83" fmla="*/ 0 h 397"/>
                <a:gd name="T84" fmla="*/ 235 w 344"/>
                <a:gd name="T85" fmla="*/ 0 h 397"/>
                <a:gd name="T86" fmla="*/ 211 w 344"/>
                <a:gd name="T87" fmla="*/ 0 h 397"/>
                <a:gd name="T88" fmla="*/ 188 w 344"/>
                <a:gd name="T89" fmla="*/ 4 h 397"/>
                <a:gd name="T90" fmla="*/ 165 w 344"/>
                <a:gd name="T91" fmla="*/ 11 h 397"/>
                <a:gd name="T92" fmla="*/ 144 w 344"/>
                <a:gd name="T93" fmla="*/ 18 h 397"/>
                <a:gd name="T94" fmla="*/ 123 w 344"/>
                <a:gd name="T95" fmla="*/ 27 h 397"/>
                <a:gd name="T96" fmla="*/ 104 w 344"/>
                <a:gd name="T97" fmla="*/ 39 h 397"/>
                <a:gd name="T98" fmla="*/ 85 w 344"/>
                <a:gd name="T99" fmla="*/ 53 h 397"/>
                <a:gd name="T100" fmla="*/ 69 w 344"/>
                <a:gd name="T101" fmla="*/ 69 h 397"/>
                <a:gd name="T102" fmla="*/ 53 w 344"/>
                <a:gd name="T103" fmla="*/ 85 h 397"/>
                <a:gd name="T104" fmla="*/ 40 w 344"/>
                <a:gd name="T105" fmla="*/ 103 h 397"/>
                <a:gd name="T106" fmla="*/ 28 w 344"/>
                <a:gd name="T107" fmla="*/ 122 h 397"/>
                <a:gd name="T108" fmla="*/ 18 w 344"/>
                <a:gd name="T109" fmla="*/ 143 h 397"/>
                <a:gd name="T110" fmla="*/ 10 w 344"/>
                <a:gd name="T111" fmla="*/ 165 h 397"/>
                <a:gd name="T112" fmla="*/ 5 w 344"/>
                <a:gd name="T113" fmla="*/ 187 h 397"/>
                <a:gd name="T114" fmla="*/ 1 w 344"/>
                <a:gd name="T115" fmla="*/ 211 h 397"/>
                <a:gd name="T116" fmla="*/ 0 w 344"/>
                <a:gd name="T117" fmla="*/ 235 h 397"/>
                <a:gd name="T118" fmla="*/ 0 w 344"/>
                <a:gd name="T119" fmla="*/ 235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4" h="397">
                  <a:moveTo>
                    <a:pt x="0" y="235"/>
                  </a:moveTo>
                  <a:lnTo>
                    <a:pt x="0" y="235"/>
                  </a:lnTo>
                  <a:lnTo>
                    <a:pt x="1" y="257"/>
                  </a:lnTo>
                  <a:lnTo>
                    <a:pt x="4" y="278"/>
                  </a:lnTo>
                  <a:lnTo>
                    <a:pt x="9" y="299"/>
                  </a:lnTo>
                  <a:lnTo>
                    <a:pt x="15" y="320"/>
                  </a:lnTo>
                  <a:lnTo>
                    <a:pt x="24" y="339"/>
                  </a:lnTo>
                  <a:lnTo>
                    <a:pt x="33" y="358"/>
                  </a:lnTo>
                  <a:lnTo>
                    <a:pt x="45" y="374"/>
                  </a:lnTo>
                  <a:lnTo>
                    <a:pt x="58" y="390"/>
                  </a:lnTo>
                  <a:lnTo>
                    <a:pt x="58" y="390"/>
                  </a:lnTo>
                  <a:lnTo>
                    <a:pt x="84" y="395"/>
                  </a:lnTo>
                  <a:lnTo>
                    <a:pt x="109" y="397"/>
                  </a:lnTo>
                  <a:lnTo>
                    <a:pt x="109" y="397"/>
                  </a:lnTo>
                  <a:lnTo>
                    <a:pt x="134" y="395"/>
                  </a:lnTo>
                  <a:lnTo>
                    <a:pt x="157" y="391"/>
                  </a:lnTo>
                  <a:lnTo>
                    <a:pt x="179" y="385"/>
                  </a:lnTo>
                  <a:lnTo>
                    <a:pt x="201" y="377"/>
                  </a:lnTo>
                  <a:lnTo>
                    <a:pt x="222" y="368"/>
                  </a:lnTo>
                  <a:lnTo>
                    <a:pt x="241" y="356"/>
                  </a:lnTo>
                  <a:lnTo>
                    <a:pt x="260" y="342"/>
                  </a:lnTo>
                  <a:lnTo>
                    <a:pt x="275" y="328"/>
                  </a:lnTo>
                  <a:lnTo>
                    <a:pt x="291" y="311"/>
                  </a:lnTo>
                  <a:lnTo>
                    <a:pt x="304" y="293"/>
                  </a:lnTo>
                  <a:lnTo>
                    <a:pt x="317" y="273"/>
                  </a:lnTo>
                  <a:lnTo>
                    <a:pt x="326" y="252"/>
                  </a:lnTo>
                  <a:lnTo>
                    <a:pt x="334" y="230"/>
                  </a:lnTo>
                  <a:lnTo>
                    <a:pt x="340" y="208"/>
                  </a:lnTo>
                  <a:lnTo>
                    <a:pt x="343" y="185"/>
                  </a:lnTo>
                  <a:lnTo>
                    <a:pt x="344" y="161"/>
                  </a:lnTo>
                  <a:lnTo>
                    <a:pt x="344" y="161"/>
                  </a:lnTo>
                  <a:lnTo>
                    <a:pt x="344" y="139"/>
                  </a:lnTo>
                  <a:lnTo>
                    <a:pt x="340" y="117"/>
                  </a:lnTo>
                  <a:lnTo>
                    <a:pt x="336" y="96"/>
                  </a:lnTo>
                  <a:lnTo>
                    <a:pt x="328" y="76"/>
                  </a:lnTo>
                  <a:lnTo>
                    <a:pt x="321" y="57"/>
                  </a:lnTo>
                  <a:lnTo>
                    <a:pt x="310" y="39"/>
                  </a:lnTo>
                  <a:lnTo>
                    <a:pt x="298" y="21"/>
                  </a:lnTo>
                  <a:lnTo>
                    <a:pt x="285" y="5"/>
                  </a:lnTo>
                  <a:lnTo>
                    <a:pt x="285" y="5"/>
                  </a:lnTo>
                  <a:lnTo>
                    <a:pt x="261" y="1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1" y="0"/>
                  </a:lnTo>
                  <a:lnTo>
                    <a:pt x="188" y="4"/>
                  </a:lnTo>
                  <a:lnTo>
                    <a:pt x="165" y="11"/>
                  </a:lnTo>
                  <a:lnTo>
                    <a:pt x="144" y="18"/>
                  </a:lnTo>
                  <a:lnTo>
                    <a:pt x="123" y="27"/>
                  </a:lnTo>
                  <a:lnTo>
                    <a:pt x="104" y="39"/>
                  </a:lnTo>
                  <a:lnTo>
                    <a:pt x="85" y="53"/>
                  </a:lnTo>
                  <a:lnTo>
                    <a:pt x="69" y="69"/>
                  </a:lnTo>
                  <a:lnTo>
                    <a:pt x="53" y="85"/>
                  </a:lnTo>
                  <a:lnTo>
                    <a:pt x="40" y="103"/>
                  </a:lnTo>
                  <a:lnTo>
                    <a:pt x="28" y="122"/>
                  </a:lnTo>
                  <a:lnTo>
                    <a:pt x="18" y="143"/>
                  </a:lnTo>
                  <a:lnTo>
                    <a:pt x="10" y="165"/>
                  </a:lnTo>
                  <a:lnTo>
                    <a:pt x="5" y="187"/>
                  </a:lnTo>
                  <a:lnTo>
                    <a:pt x="1" y="211"/>
                  </a:lnTo>
                  <a:lnTo>
                    <a:pt x="0" y="235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302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91" name="Freeform 1770"/>
            <p:cNvSpPr/>
            <p:nvPr/>
          </p:nvSpPr>
          <p:spPr bwMode="auto">
            <a:xfrm>
              <a:off x="9139686" y="3199987"/>
              <a:ext cx="236114" cy="381184"/>
            </a:xfrm>
            <a:custGeom>
              <a:avLst/>
              <a:gdLst>
                <a:gd name="T0" fmla="*/ 187 w 236"/>
                <a:gd name="T1" fmla="*/ 0 h 381"/>
                <a:gd name="T2" fmla="*/ 187 w 236"/>
                <a:gd name="T3" fmla="*/ 0 h 381"/>
                <a:gd name="T4" fmla="*/ 196 w 236"/>
                <a:gd name="T5" fmla="*/ 26 h 381"/>
                <a:gd name="T6" fmla="*/ 202 w 236"/>
                <a:gd name="T7" fmla="*/ 52 h 381"/>
                <a:gd name="T8" fmla="*/ 206 w 236"/>
                <a:gd name="T9" fmla="*/ 79 h 381"/>
                <a:gd name="T10" fmla="*/ 207 w 236"/>
                <a:gd name="T11" fmla="*/ 106 h 381"/>
                <a:gd name="T12" fmla="*/ 207 w 236"/>
                <a:gd name="T13" fmla="*/ 106 h 381"/>
                <a:gd name="T14" fmla="*/ 206 w 236"/>
                <a:gd name="T15" fmla="*/ 131 h 381"/>
                <a:gd name="T16" fmla="*/ 203 w 236"/>
                <a:gd name="T17" fmla="*/ 154 h 381"/>
                <a:gd name="T18" fmla="*/ 198 w 236"/>
                <a:gd name="T19" fmla="*/ 178 h 381"/>
                <a:gd name="T20" fmla="*/ 192 w 236"/>
                <a:gd name="T21" fmla="*/ 200 h 381"/>
                <a:gd name="T22" fmla="*/ 184 w 236"/>
                <a:gd name="T23" fmla="*/ 221 h 381"/>
                <a:gd name="T24" fmla="*/ 174 w 236"/>
                <a:gd name="T25" fmla="*/ 241 h 381"/>
                <a:gd name="T26" fmla="*/ 162 w 236"/>
                <a:gd name="T27" fmla="*/ 261 h 381"/>
                <a:gd name="T28" fmla="*/ 149 w 236"/>
                <a:gd name="T29" fmla="*/ 280 h 381"/>
                <a:gd name="T30" fmla="*/ 133 w 236"/>
                <a:gd name="T31" fmla="*/ 297 h 381"/>
                <a:gd name="T32" fmla="*/ 118 w 236"/>
                <a:gd name="T33" fmla="*/ 313 h 381"/>
                <a:gd name="T34" fmla="*/ 101 w 236"/>
                <a:gd name="T35" fmla="*/ 329 h 381"/>
                <a:gd name="T36" fmla="*/ 83 w 236"/>
                <a:gd name="T37" fmla="*/ 342 h 381"/>
                <a:gd name="T38" fmla="*/ 63 w 236"/>
                <a:gd name="T39" fmla="*/ 353 h 381"/>
                <a:gd name="T40" fmla="*/ 42 w 236"/>
                <a:gd name="T41" fmla="*/ 364 h 381"/>
                <a:gd name="T42" fmla="*/ 22 w 236"/>
                <a:gd name="T43" fmla="*/ 373 h 381"/>
                <a:gd name="T44" fmla="*/ 0 w 236"/>
                <a:gd name="T45" fmla="*/ 381 h 381"/>
                <a:gd name="T46" fmla="*/ 0 w 236"/>
                <a:gd name="T47" fmla="*/ 381 h 381"/>
                <a:gd name="T48" fmla="*/ 1 w 236"/>
                <a:gd name="T49" fmla="*/ 381 h 381"/>
                <a:gd name="T50" fmla="*/ 1 w 236"/>
                <a:gd name="T51" fmla="*/ 381 h 381"/>
                <a:gd name="T52" fmla="*/ 26 w 236"/>
                <a:gd name="T53" fmla="*/ 379 h 381"/>
                <a:gd name="T54" fmla="*/ 49 w 236"/>
                <a:gd name="T55" fmla="*/ 375 h 381"/>
                <a:gd name="T56" fmla="*/ 71 w 236"/>
                <a:gd name="T57" fmla="*/ 369 h 381"/>
                <a:gd name="T58" fmla="*/ 93 w 236"/>
                <a:gd name="T59" fmla="*/ 361 h 381"/>
                <a:gd name="T60" fmla="*/ 114 w 236"/>
                <a:gd name="T61" fmla="*/ 352 h 381"/>
                <a:gd name="T62" fmla="*/ 133 w 236"/>
                <a:gd name="T63" fmla="*/ 340 h 381"/>
                <a:gd name="T64" fmla="*/ 152 w 236"/>
                <a:gd name="T65" fmla="*/ 326 h 381"/>
                <a:gd name="T66" fmla="*/ 167 w 236"/>
                <a:gd name="T67" fmla="*/ 312 h 381"/>
                <a:gd name="T68" fmla="*/ 183 w 236"/>
                <a:gd name="T69" fmla="*/ 295 h 381"/>
                <a:gd name="T70" fmla="*/ 196 w 236"/>
                <a:gd name="T71" fmla="*/ 277 h 381"/>
                <a:gd name="T72" fmla="*/ 209 w 236"/>
                <a:gd name="T73" fmla="*/ 257 h 381"/>
                <a:gd name="T74" fmla="*/ 218 w 236"/>
                <a:gd name="T75" fmla="*/ 236 h 381"/>
                <a:gd name="T76" fmla="*/ 226 w 236"/>
                <a:gd name="T77" fmla="*/ 214 h 381"/>
                <a:gd name="T78" fmla="*/ 232 w 236"/>
                <a:gd name="T79" fmla="*/ 192 h 381"/>
                <a:gd name="T80" fmla="*/ 235 w 236"/>
                <a:gd name="T81" fmla="*/ 169 h 381"/>
                <a:gd name="T82" fmla="*/ 236 w 236"/>
                <a:gd name="T83" fmla="*/ 145 h 381"/>
                <a:gd name="T84" fmla="*/ 236 w 236"/>
                <a:gd name="T85" fmla="*/ 145 h 381"/>
                <a:gd name="T86" fmla="*/ 236 w 236"/>
                <a:gd name="T87" fmla="*/ 124 h 381"/>
                <a:gd name="T88" fmla="*/ 233 w 236"/>
                <a:gd name="T89" fmla="*/ 105 h 381"/>
                <a:gd name="T90" fmla="*/ 229 w 236"/>
                <a:gd name="T91" fmla="*/ 86 h 381"/>
                <a:gd name="T92" fmla="*/ 223 w 236"/>
                <a:gd name="T93" fmla="*/ 67 h 381"/>
                <a:gd name="T94" fmla="*/ 216 w 236"/>
                <a:gd name="T95" fmla="*/ 49 h 381"/>
                <a:gd name="T96" fmla="*/ 207 w 236"/>
                <a:gd name="T97" fmla="*/ 32 h 381"/>
                <a:gd name="T98" fmla="*/ 198 w 236"/>
                <a:gd name="T99" fmla="*/ 15 h 381"/>
                <a:gd name="T100" fmla="*/ 187 w 236"/>
                <a:gd name="T101" fmla="*/ 0 h 381"/>
                <a:gd name="T102" fmla="*/ 187 w 236"/>
                <a:gd name="T103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6" h="381">
                  <a:moveTo>
                    <a:pt x="187" y="0"/>
                  </a:moveTo>
                  <a:lnTo>
                    <a:pt x="187" y="0"/>
                  </a:lnTo>
                  <a:lnTo>
                    <a:pt x="196" y="26"/>
                  </a:lnTo>
                  <a:lnTo>
                    <a:pt x="202" y="52"/>
                  </a:lnTo>
                  <a:lnTo>
                    <a:pt x="206" y="79"/>
                  </a:lnTo>
                  <a:lnTo>
                    <a:pt x="207" y="106"/>
                  </a:lnTo>
                  <a:lnTo>
                    <a:pt x="207" y="106"/>
                  </a:lnTo>
                  <a:lnTo>
                    <a:pt x="206" y="131"/>
                  </a:lnTo>
                  <a:lnTo>
                    <a:pt x="203" y="154"/>
                  </a:lnTo>
                  <a:lnTo>
                    <a:pt x="198" y="178"/>
                  </a:lnTo>
                  <a:lnTo>
                    <a:pt x="192" y="200"/>
                  </a:lnTo>
                  <a:lnTo>
                    <a:pt x="184" y="221"/>
                  </a:lnTo>
                  <a:lnTo>
                    <a:pt x="174" y="241"/>
                  </a:lnTo>
                  <a:lnTo>
                    <a:pt x="162" y="261"/>
                  </a:lnTo>
                  <a:lnTo>
                    <a:pt x="149" y="280"/>
                  </a:lnTo>
                  <a:lnTo>
                    <a:pt x="133" y="297"/>
                  </a:lnTo>
                  <a:lnTo>
                    <a:pt x="118" y="313"/>
                  </a:lnTo>
                  <a:lnTo>
                    <a:pt x="101" y="329"/>
                  </a:lnTo>
                  <a:lnTo>
                    <a:pt x="83" y="342"/>
                  </a:lnTo>
                  <a:lnTo>
                    <a:pt x="63" y="353"/>
                  </a:lnTo>
                  <a:lnTo>
                    <a:pt x="42" y="364"/>
                  </a:lnTo>
                  <a:lnTo>
                    <a:pt x="22" y="373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26" y="379"/>
                  </a:lnTo>
                  <a:lnTo>
                    <a:pt x="49" y="375"/>
                  </a:lnTo>
                  <a:lnTo>
                    <a:pt x="71" y="369"/>
                  </a:lnTo>
                  <a:lnTo>
                    <a:pt x="93" y="361"/>
                  </a:lnTo>
                  <a:lnTo>
                    <a:pt x="114" y="352"/>
                  </a:lnTo>
                  <a:lnTo>
                    <a:pt x="133" y="340"/>
                  </a:lnTo>
                  <a:lnTo>
                    <a:pt x="152" y="326"/>
                  </a:lnTo>
                  <a:lnTo>
                    <a:pt x="167" y="312"/>
                  </a:lnTo>
                  <a:lnTo>
                    <a:pt x="183" y="295"/>
                  </a:lnTo>
                  <a:lnTo>
                    <a:pt x="196" y="277"/>
                  </a:lnTo>
                  <a:lnTo>
                    <a:pt x="209" y="257"/>
                  </a:lnTo>
                  <a:lnTo>
                    <a:pt x="218" y="236"/>
                  </a:lnTo>
                  <a:lnTo>
                    <a:pt x="226" y="214"/>
                  </a:lnTo>
                  <a:lnTo>
                    <a:pt x="232" y="192"/>
                  </a:lnTo>
                  <a:lnTo>
                    <a:pt x="235" y="169"/>
                  </a:lnTo>
                  <a:lnTo>
                    <a:pt x="236" y="145"/>
                  </a:lnTo>
                  <a:lnTo>
                    <a:pt x="236" y="145"/>
                  </a:lnTo>
                  <a:lnTo>
                    <a:pt x="236" y="124"/>
                  </a:lnTo>
                  <a:lnTo>
                    <a:pt x="233" y="105"/>
                  </a:lnTo>
                  <a:lnTo>
                    <a:pt x="229" y="86"/>
                  </a:lnTo>
                  <a:lnTo>
                    <a:pt x="223" y="67"/>
                  </a:lnTo>
                  <a:lnTo>
                    <a:pt x="216" y="49"/>
                  </a:lnTo>
                  <a:lnTo>
                    <a:pt x="207" y="32"/>
                  </a:lnTo>
                  <a:lnTo>
                    <a:pt x="198" y="15"/>
                  </a:lnTo>
                  <a:lnTo>
                    <a:pt x="187" y="0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4C4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92" name="Freeform 1771"/>
            <p:cNvSpPr/>
            <p:nvPr/>
          </p:nvSpPr>
          <p:spPr bwMode="auto">
            <a:xfrm>
              <a:off x="8874558" y="3225999"/>
              <a:ext cx="27013" cy="193093"/>
            </a:xfrm>
            <a:custGeom>
              <a:avLst/>
              <a:gdLst>
                <a:gd name="T0" fmla="*/ 27 w 27"/>
                <a:gd name="T1" fmla="*/ 0 h 193"/>
                <a:gd name="T2" fmla="*/ 27 w 27"/>
                <a:gd name="T3" fmla="*/ 0 h 193"/>
                <a:gd name="T4" fmla="*/ 20 w 27"/>
                <a:gd name="T5" fmla="*/ 14 h 193"/>
                <a:gd name="T6" fmla="*/ 15 w 27"/>
                <a:gd name="T7" fmla="*/ 28 h 193"/>
                <a:gd name="T8" fmla="*/ 10 w 27"/>
                <a:gd name="T9" fmla="*/ 43 h 193"/>
                <a:gd name="T10" fmla="*/ 6 w 27"/>
                <a:gd name="T11" fmla="*/ 57 h 193"/>
                <a:gd name="T12" fmla="*/ 3 w 27"/>
                <a:gd name="T13" fmla="*/ 73 h 193"/>
                <a:gd name="T14" fmla="*/ 1 w 27"/>
                <a:gd name="T15" fmla="*/ 87 h 193"/>
                <a:gd name="T16" fmla="*/ 0 w 27"/>
                <a:gd name="T17" fmla="*/ 102 h 193"/>
                <a:gd name="T18" fmla="*/ 0 w 27"/>
                <a:gd name="T19" fmla="*/ 119 h 193"/>
                <a:gd name="T20" fmla="*/ 0 w 27"/>
                <a:gd name="T21" fmla="*/ 119 h 193"/>
                <a:gd name="T22" fmla="*/ 0 w 27"/>
                <a:gd name="T23" fmla="*/ 137 h 193"/>
                <a:gd name="T24" fmla="*/ 2 w 27"/>
                <a:gd name="T25" fmla="*/ 157 h 193"/>
                <a:gd name="T26" fmla="*/ 5 w 27"/>
                <a:gd name="T27" fmla="*/ 175 h 193"/>
                <a:gd name="T28" fmla="*/ 10 w 27"/>
                <a:gd name="T29" fmla="*/ 193 h 193"/>
                <a:gd name="T30" fmla="*/ 10 w 27"/>
                <a:gd name="T31" fmla="*/ 193 h 193"/>
                <a:gd name="T32" fmla="*/ 10 w 27"/>
                <a:gd name="T33" fmla="*/ 191 h 193"/>
                <a:gd name="T34" fmla="*/ 10 w 27"/>
                <a:gd name="T35" fmla="*/ 191 h 193"/>
                <a:gd name="T36" fmla="*/ 9 w 27"/>
                <a:gd name="T37" fmla="*/ 167 h 193"/>
                <a:gd name="T38" fmla="*/ 10 w 27"/>
                <a:gd name="T39" fmla="*/ 154 h 193"/>
                <a:gd name="T40" fmla="*/ 11 w 27"/>
                <a:gd name="T41" fmla="*/ 139 h 193"/>
                <a:gd name="T42" fmla="*/ 11 w 27"/>
                <a:gd name="T43" fmla="*/ 110 h 193"/>
                <a:gd name="T44" fmla="*/ 11 w 27"/>
                <a:gd name="T45" fmla="*/ 110 h 193"/>
                <a:gd name="T46" fmla="*/ 13 w 27"/>
                <a:gd name="T47" fmla="*/ 78 h 193"/>
                <a:gd name="T48" fmla="*/ 15 w 27"/>
                <a:gd name="T49" fmla="*/ 49 h 193"/>
                <a:gd name="T50" fmla="*/ 19 w 27"/>
                <a:gd name="T51" fmla="*/ 23 h 193"/>
                <a:gd name="T52" fmla="*/ 23 w 27"/>
                <a:gd name="T53" fmla="*/ 11 h 193"/>
                <a:gd name="T54" fmla="*/ 27 w 27"/>
                <a:gd name="T55" fmla="*/ 0 h 193"/>
                <a:gd name="T56" fmla="*/ 27 w 27"/>
                <a:gd name="T5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193">
                  <a:moveTo>
                    <a:pt x="27" y="0"/>
                  </a:moveTo>
                  <a:lnTo>
                    <a:pt x="27" y="0"/>
                  </a:lnTo>
                  <a:lnTo>
                    <a:pt x="20" y="14"/>
                  </a:lnTo>
                  <a:lnTo>
                    <a:pt x="15" y="28"/>
                  </a:lnTo>
                  <a:lnTo>
                    <a:pt x="10" y="43"/>
                  </a:lnTo>
                  <a:lnTo>
                    <a:pt x="6" y="57"/>
                  </a:lnTo>
                  <a:lnTo>
                    <a:pt x="3" y="73"/>
                  </a:lnTo>
                  <a:lnTo>
                    <a:pt x="1" y="87"/>
                  </a:lnTo>
                  <a:lnTo>
                    <a:pt x="0" y="102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37"/>
                  </a:lnTo>
                  <a:lnTo>
                    <a:pt x="2" y="157"/>
                  </a:lnTo>
                  <a:lnTo>
                    <a:pt x="5" y="175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9" y="167"/>
                  </a:lnTo>
                  <a:lnTo>
                    <a:pt x="10" y="154"/>
                  </a:lnTo>
                  <a:lnTo>
                    <a:pt x="11" y="139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3" y="78"/>
                  </a:lnTo>
                  <a:lnTo>
                    <a:pt x="15" y="49"/>
                  </a:lnTo>
                  <a:lnTo>
                    <a:pt x="19" y="23"/>
                  </a:lnTo>
                  <a:lnTo>
                    <a:pt x="23" y="11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695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93" name="Freeform 1772"/>
            <p:cNvSpPr/>
            <p:nvPr/>
          </p:nvSpPr>
          <p:spPr bwMode="auto">
            <a:xfrm>
              <a:off x="8905573" y="3077928"/>
              <a:ext cx="474229" cy="145070"/>
            </a:xfrm>
            <a:custGeom>
              <a:avLst/>
              <a:gdLst>
                <a:gd name="T0" fmla="*/ 210 w 474"/>
                <a:gd name="T1" fmla="*/ 14 h 145"/>
                <a:gd name="T2" fmla="*/ 228 w 474"/>
                <a:gd name="T3" fmla="*/ 11 h 145"/>
                <a:gd name="T4" fmla="*/ 254 w 474"/>
                <a:gd name="T5" fmla="*/ 10 h 145"/>
                <a:gd name="T6" fmla="*/ 291 w 474"/>
                <a:gd name="T7" fmla="*/ 18 h 145"/>
                <a:gd name="T8" fmla="*/ 314 w 474"/>
                <a:gd name="T9" fmla="*/ 27 h 145"/>
                <a:gd name="T10" fmla="*/ 343 w 474"/>
                <a:gd name="T11" fmla="*/ 44 h 145"/>
                <a:gd name="T12" fmla="*/ 370 w 474"/>
                <a:gd name="T13" fmla="*/ 59 h 145"/>
                <a:gd name="T14" fmla="*/ 413 w 474"/>
                <a:gd name="T15" fmla="*/ 81 h 145"/>
                <a:gd name="T16" fmla="*/ 426 w 474"/>
                <a:gd name="T17" fmla="*/ 89 h 145"/>
                <a:gd name="T18" fmla="*/ 436 w 474"/>
                <a:gd name="T19" fmla="*/ 106 h 145"/>
                <a:gd name="T20" fmla="*/ 445 w 474"/>
                <a:gd name="T21" fmla="*/ 117 h 145"/>
                <a:gd name="T22" fmla="*/ 463 w 474"/>
                <a:gd name="T23" fmla="*/ 136 h 145"/>
                <a:gd name="T24" fmla="*/ 474 w 474"/>
                <a:gd name="T25" fmla="*/ 145 h 145"/>
                <a:gd name="T26" fmla="*/ 454 w 474"/>
                <a:gd name="T27" fmla="*/ 114 h 145"/>
                <a:gd name="T28" fmla="*/ 432 w 474"/>
                <a:gd name="T29" fmla="*/ 85 h 145"/>
                <a:gd name="T30" fmla="*/ 406 w 474"/>
                <a:gd name="T31" fmla="*/ 61 h 145"/>
                <a:gd name="T32" fmla="*/ 376 w 474"/>
                <a:gd name="T33" fmla="*/ 40 h 145"/>
                <a:gd name="T34" fmla="*/ 344 w 474"/>
                <a:gd name="T35" fmla="*/ 23 h 145"/>
                <a:gd name="T36" fmla="*/ 310 w 474"/>
                <a:gd name="T37" fmla="*/ 10 h 145"/>
                <a:gd name="T38" fmla="*/ 274 w 474"/>
                <a:gd name="T39" fmla="*/ 2 h 145"/>
                <a:gd name="T40" fmla="*/ 235 w 474"/>
                <a:gd name="T41" fmla="*/ 0 h 145"/>
                <a:gd name="T42" fmla="*/ 217 w 474"/>
                <a:gd name="T43" fmla="*/ 0 h 145"/>
                <a:gd name="T44" fmla="*/ 179 w 474"/>
                <a:gd name="T45" fmla="*/ 5 h 145"/>
                <a:gd name="T46" fmla="*/ 145 w 474"/>
                <a:gd name="T47" fmla="*/ 15 h 145"/>
                <a:gd name="T48" fmla="*/ 111 w 474"/>
                <a:gd name="T49" fmla="*/ 29 h 145"/>
                <a:gd name="T50" fmla="*/ 82 w 474"/>
                <a:gd name="T51" fmla="*/ 48 h 145"/>
                <a:gd name="T52" fmla="*/ 54 w 474"/>
                <a:gd name="T53" fmla="*/ 70 h 145"/>
                <a:gd name="T54" fmla="*/ 30 w 474"/>
                <a:gd name="T55" fmla="*/ 96 h 145"/>
                <a:gd name="T56" fmla="*/ 9 w 474"/>
                <a:gd name="T57" fmla="*/ 124 h 145"/>
                <a:gd name="T58" fmla="*/ 0 w 474"/>
                <a:gd name="T59" fmla="*/ 140 h 145"/>
                <a:gd name="T60" fmla="*/ 5 w 474"/>
                <a:gd name="T61" fmla="*/ 132 h 145"/>
                <a:gd name="T62" fmla="*/ 35 w 474"/>
                <a:gd name="T63" fmla="*/ 98 h 145"/>
                <a:gd name="T64" fmla="*/ 59 w 474"/>
                <a:gd name="T65" fmla="*/ 74 h 145"/>
                <a:gd name="T66" fmla="*/ 85 w 474"/>
                <a:gd name="T67" fmla="*/ 55 h 145"/>
                <a:gd name="T68" fmla="*/ 98 w 474"/>
                <a:gd name="T69" fmla="*/ 50 h 145"/>
                <a:gd name="T70" fmla="*/ 159 w 474"/>
                <a:gd name="T71" fmla="*/ 28 h 145"/>
                <a:gd name="T72" fmla="*/ 200 w 474"/>
                <a:gd name="T73" fmla="*/ 15 h 145"/>
                <a:gd name="T74" fmla="*/ 210 w 474"/>
                <a:gd name="T75" fmla="*/ 1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4" h="145">
                  <a:moveTo>
                    <a:pt x="210" y="14"/>
                  </a:moveTo>
                  <a:lnTo>
                    <a:pt x="210" y="14"/>
                  </a:lnTo>
                  <a:lnTo>
                    <a:pt x="218" y="14"/>
                  </a:lnTo>
                  <a:lnTo>
                    <a:pt x="228" y="11"/>
                  </a:lnTo>
                  <a:lnTo>
                    <a:pt x="240" y="10"/>
                  </a:lnTo>
                  <a:lnTo>
                    <a:pt x="254" y="10"/>
                  </a:lnTo>
                  <a:lnTo>
                    <a:pt x="270" y="11"/>
                  </a:lnTo>
                  <a:lnTo>
                    <a:pt x="291" y="18"/>
                  </a:lnTo>
                  <a:lnTo>
                    <a:pt x="302" y="22"/>
                  </a:lnTo>
                  <a:lnTo>
                    <a:pt x="314" y="27"/>
                  </a:lnTo>
                  <a:lnTo>
                    <a:pt x="328" y="35"/>
                  </a:lnTo>
                  <a:lnTo>
                    <a:pt x="343" y="44"/>
                  </a:lnTo>
                  <a:lnTo>
                    <a:pt x="343" y="44"/>
                  </a:lnTo>
                  <a:lnTo>
                    <a:pt x="370" y="59"/>
                  </a:lnTo>
                  <a:lnTo>
                    <a:pt x="389" y="70"/>
                  </a:lnTo>
                  <a:lnTo>
                    <a:pt x="413" y="81"/>
                  </a:lnTo>
                  <a:lnTo>
                    <a:pt x="421" y="84"/>
                  </a:lnTo>
                  <a:lnTo>
                    <a:pt x="426" y="89"/>
                  </a:lnTo>
                  <a:lnTo>
                    <a:pt x="431" y="96"/>
                  </a:lnTo>
                  <a:lnTo>
                    <a:pt x="436" y="106"/>
                  </a:lnTo>
                  <a:lnTo>
                    <a:pt x="436" y="106"/>
                  </a:lnTo>
                  <a:lnTo>
                    <a:pt x="445" y="117"/>
                  </a:lnTo>
                  <a:lnTo>
                    <a:pt x="454" y="127"/>
                  </a:lnTo>
                  <a:lnTo>
                    <a:pt x="463" y="136"/>
                  </a:lnTo>
                  <a:lnTo>
                    <a:pt x="474" y="145"/>
                  </a:lnTo>
                  <a:lnTo>
                    <a:pt x="474" y="145"/>
                  </a:lnTo>
                  <a:lnTo>
                    <a:pt x="465" y="128"/>
                  </a:lnTo>
                  <a:lnTo>
                    <a:pt x="454" y="114"/>
                  </a:lnTo>
                  <a:lnTo>
                    <a:pt x="444" y="100"/>
                  </a:lnTo>
                  <a:lnTo>
                    <a:pt x="432" y="85"/>
                  </a:lnTo>
                  <a:lnTo>
                    <a:pt x="419" y="72"/>
                  </a:lnTo>
                  <a:lnTo>
                    <a:pt x="406" y="61"/>
                  </a:lnTo>
                  <a:lnTo>
                    <a:pt x="392" y="50"/>
                  </a:lnTo>
                  <a:lnTo>
                    <a:pt x="376" y="40"/>
                  </a:lnTo>
                  <a:lnTo>
                    <a:pt x="361" y="31"/>
                  </a:lnTo>
                  <a:lnTo>
                    <a:pt x="344" y="23"/>
                  </a:lnTo>
                  <a:lnTo>
                    <a:pt x="327" y="15"/>
                  </a:lnTo>
                  <a:lnTo>
                    <a:pt x="310" y="10"/>
                  </a:lnTo>
                  <a:lnTo>
                    <a:pt x="292" y="5"/>
                  </a:lnTo>
                  <a:lnTo>
                    <a:pt x="274" y="2"/>
                  </a:lnTo>
                  <a:lnTo>
                    <a:pt x="254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7" y="0"/>
                  </a:lnTo>
                  <a:lnTo>
                    <a:pt x="197" y="2"/>
                  </a:lnTo>
                  <a:lnTo>
                    <a:pt x="179" y="5"/>
                  </a:lnTo>
                  <a:lnTo>
                    <a:pt x="162" y="10"/>
                  </a:lnTo>
                  <a:lnTo>
                    <a:pt x="145" y="15"/>
                  </a:lnTo>
                  <a:lnTo>
                    <a:pt x="128" y="22"/>
                  </a:lnTo>
                  <a:lnTo>
                    <a:pt x="111" y="29"/>
                  </a:lnTo>
                  <a:lnTo>
                    <a:pt x="96" y="39"/>
                  </a:lnTo>
                  <a:lnTo>
                    <a:pt x="82" y="48"/>
                  </a:lnTo>
                  <a:lnTo>
                    <a:pt x="67" y="59"/>
                  </a:lnTo>
                  <a:lnTo>
                    <a:pt x="54" y="70"/>
                  </a:lnTo>
                  <a:lnTo>
                    <a:pt x="41" y="83"/>
                  </a:lnTo>
                  <a:lnTo>
                    <a:pt x="30" y="96"/>
                  </a:lnTo>
                  <a:lnTo>
                    <a:pt x="18" y="110"/>
                  </a:lnTo>
                  <a:lnTo>
                    <a:pt x="9" y="124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5" y="132"/>
                  </a:lnTo>
                  <a:lnTo>
                    <a:pt x="5" y="132"/>
                  </a:lnTo>
                  <a:lnTo>
                    <a:pt x="23" y="111"/>
                  </a:lnTo>
                  <a:lnTo>
                    <a:pt x="35" y="98"/>
                  </a:lnTo>
                  <a:lnTo>
                    <a:pt x="46" y="87"/>
                  </a:lnTo>
                  <a:lnTo>
                    <a:pt x="59" y="74"/>
                  </a:lnTo>
                  <a:lnTo>
                    <a:pt x="72" y="65"/>
                  </a:lnTo>
                  <a:lnTo>
                    <a:pt x="85" y="55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127" y="41"/>
                  </a:lnTo>
                  <a:lnTo>
                    <a:pt x="159" y="28"/>
                  </a:lnTo>
                  <a:lnTo>
                    <a:pt x="188" y="19"/>
                  </a:lnTo>
                  <a:lnTo>
                    <a:pt x="200" y="15"/>
                  </a:lnTo>
                  <a:lnTo>
                    <a:pt x="210" y="14"/>
                  </a:lnTo>
                  <a:lnTo>
                    <a:pt x="210" y="14"/>
                  </a:lnTo>
                  <a:close/>
                </a:path>
              </a:pathLst>
            </a:custGeom>
            <a:solidFill>
              <a:srgbClr val="695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94" name="Freeform 1773"/>
            <p:cNvSpPr/>
            <p:nvPr/>
          </p:nvSpPr>
          <p:spPr bwMode="auto">
            <a:xfrm>
              <a:off x="9081658" y="3254013"/>
              <a:ext cx="326157" cy="358173"/>
            </a:xfrm>
            <a:custGeom>
              <a:avLst/>
              <a:gdLst>
                <a:gd name="T0" fmla="*/ 326 w 326"/>
                <a:gd name="T1" fmla="*/ 91 h 358"/>
                <a:gd name="T2" fmla="*/ 323 w 326"/>
                <a:gd name="T3" fmla="*/ 45 h 358"/>
                <a:gd name="T4" fmla="*/ 311 w 326"/>
                <a:gd name="T5" fmla="*/ 0 h 358"/>
                <a:gd name="T6" fmla="*/ 311 w 326"/>
                <a:gd name="T7" fmla="*/ 15 h 358"/>
                <a:gd name="T8" fmla="*/ 307 w 326"/>
                <a:gd name="T9" fmla="*/ 32 h 358"/>
                <a:gd name="T10" fmla="*/ 302 w 326"/>
                <a:gd name="T11" fmla="*/ 52 h 358"/>
                <a:gd name="T12" fmla="*/ 302 w 326"/>
                <a:gd name="T13" fmla="*/ 69 h 358"/>
                <a:gd name="T14" fmla="*/ 307 w 326"/>
                <a:gd name="T15" fmla="*/ 96 h 358"/>
                <a:gd name="T16" fmla="*/ 310 w 326"/>
                <a:gd name="T17" fmla="*/ 119 h 358"/>
                <a:gd name="T18" fmla="*/ 308 w 326"/>
                <a:gd name="T19" fmla="*/ 137 h 358"/>
                <a:gd name="T20" fmla="*/ 303 w 326"/>
                <a:gd name="T21" fmla="*/ 160 h 358"/>
                <a:gd name="T22" fmla="*/ 298 w 326"/>
                <a:gd name="T23" fmla="*/ 174 h 358"/>
                <a:gd name="T24" fmla="*/ 280 w 326"/>
                <a:gd name="T25" fmla="*/ 211 h 358"/>
                <a:gd name="T26" fmla="*/ 252 w 326"/>
                <a:gd name="T27" fmla="*/ 255 h 358"/>
                <a:gd name="T28" fmla="*/ 221 w 326"/>
                <a:gd name="T29" fmla="*/ 297 h 358"/>
                <a:gd name="T30" fmla="*/ 198 w 326"/>
                <a:gd name="T31" fmla="*/ 319 h 358"/>
                <a:gd name="T32" fmla="*/ 191 w 326"/>
                <a:gd name="T33" fmla="*/ 324 h 358"/>
                <a:gd name="T34" fmla="*/ 165 w 326"/>
                <a:gd name="T35" fmla="*/ 333 h 358"/>
                <a:gd name="T36" fmla="*/ 143 w 326"/>
                <a:gd name="T37" fmla="*/ 337 h 358"/>
                <a:gd name="T38" fmla="*/ 97 w 326"/>
                <a:gd name="T39" fmla="*/ 336 h 358"/>
                <a:gd name="T40" fmla="*/ 76 w 326"/>
                <a:gd name="T41" fmla="*/ 334 h 358"/>
                <a:gd name="T42" fmla="*/ 45 w 326"/>
                <a:gd name="T43" fmla="*/ 336 h 358"/>
                <a:gd name="T44" fmla="*/ 15 w 326"/>
                <a:gd name="T45" fmla="*/ 341 h 358"/>
                <a:gd name="T46" fmla="*/ 6 w 326"/>
                <a:gd name="T47" fmla="*/ 345 h 358"/>
                <a:gd name="T48" fmla="*/ 0 w 326"/>
                <a:gd name="T49" fmla="*/ 351 h 358"/>
                <a:gd name="T50" fmla="*/ 15 w 326"/>
                <a:gd name="T51" fmla="*/ 354 h 358"/>
                <a:gd name="T52" fmla="*/ 45 w 326"/>
                <a:gd name="T53" fmla="*/ 358 h 358"/>
                <a:gd name="T54" fmla="*/ 59 w 326"/>
                <a:gd name="T55" fmla="*/ 358 h 358"/>
                <a:gd name="T56" fmla="*/ 113 w 326"/>
                <a:gd name="T57" fmla="*/ 353 h 358"/>
                <a:gd name="T58" fmla="*/ 163 w 326"/>
                <a:gd name="T59" fmla="*/ 337 h 358"/>
                <a:gd name="T60" fmla="*/ 208 w 326"/>
                <a:gd name="T61" fmla="*/ 312 h 358"/>
                <a:gd name="T62" fmla="*/ 248 w 326"/>
                <a:gd name="T63" fmla="*/ 280 h 358"/>
                <a:gd name="T64" fmla="*/ 281 w 326"/>
                <a:gd name="T65" fmla="*/ 241 h 358"/>
                <a:gd name="T66" fmla="*/ 306 w 326"/>
                <a:gd name="T67" fmla="*/ 195 h 358"/>
                <a:gd name="T68" fmla="*/ 321 w 326"/>
                <a:gd name="T69" fmla="*/ 145 h 358"/>
                <a:gd name="T70" fmla="*/ 326 w 326"/>
                <a:gd name="T71" fmla="*/ 91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6" h="358">
                  <a:moveTo>
                    <a:pt x="326" y="91"/>
                  </a:moveTo>
                  <a:lnTo>
                    <a:pt x="326" y="91"/>
                  </a:lnTo>
                  <a:lnTo>
                    <a:pt x="325" y="68"/>
                  </a:lnTo>
                  <a:lnTo>
                    <a:pt x="323" y="45"/>
                  </a:lnTo>
                  <a:lnTo>
                    <a:pt x="317" y="22"/>
                  </a:lnTo>
                  <a:lnTo>
                    <a:pt x="311" y="0"/>
                  </a:lnTo>
                  <a:lnTo>
                    <a:pt x="311" y="0"/>
                  </a:lnTo>
                  <a:lnTo>
                    <a:pt x="311" y="15"/>
                  </a:lnTo>
                  <a:lnTo>
                    <a:pt x="307" y="32"/>
                  </a:lnTo>
                  <a:lnTo>
                    <a:pt x="307" y="32"/>
                  </a:lnTo>
                  <a:lnTo>
                    <a:pt x="304" y="42"/>
                  </a:lnTo>
                  <a:lnTo>
                    <a:pt x="302" y="52"/>
                  </a:lnTo>
                  <a:lnTo>
                    <a:pt x="302" y="61"/>
                  </a:lnTo>
                  <a:lnTo>
                    <a:pt x="302" y="69"/>
                  </a:lnTo>
                  <a:lnTo>
                    <a:pt x="304" y="83"/>
                  </a:lnTo>
                  <a:lnTo>
                    <a:pt x="307" y="96"/>
                  </a:lnTo>
                  <a:lnTo>
                    <a:pt x="310" y="111"/>
                  </a:lnTo>
                  <a:lnTo>
                    <a:pt x="310" y="119"/>
                  </a:lnTo>
                  <a:lnTo>
                    <a:pt x="310" y="128"/>
                  </a:lnTo>
                  <a:lnTo>
                    <a:pt x="308" y="137"/>
                  </a:lnTo>
                  <a:lnTo>
                    <a:pt x="307" y="148"/>
                  </a:lnTo>
                  <a:lnTo>
                    <a:pt x="303" y="160"/>
                  </a:lnTo>
                  <a:lnTo>
                    <a:pt x="298" y="174"/>
                  </a:lnTo>
                  <a:lnTo>
                    <a:pt x="298" y="174"/>
                  </a:lnTo>
                  <a:lnTo>
                    <a:pt x="290" y="191"/>
                  </a:lnTo>
                  <a:lnTo>
                    <a:pt x="280" y="211"/>
                  </a:lnTo>
                  <a:lnTo>
                    <a:pt x="267" y="233"/>
                  </a:lnTo>
                  <a:lnTo>
                    <a:pt x="252" y="255"/>
                  </a:lnTo>
                  <a:lnTo>
                    <a:pt x="237" y="277"/>
                  </a:lnTo>
                  <a:lnTo>
                    <a:pt x="221" y="297"/>
                  </a:lnTo>
                  <a:lnTo>
                    <a:pt x="206" y="314"/>
                  </a:lnTo>
                  <a:lnTo>
                    <a:pt x="198" y="319"/>
                  </a:lnTo>
                  <a:lnTo>
                    <a:pt x="191" y="324"/>
                  </a:lnTo>
                  <a:lnTo>
                    <a:pt x="191" y="324"/>
                  </a:lnTo>
                  <a:lnTo>
                    <a:pt x="178" y="329"/>
                  </a:lnTo>
                  <a:lnTo>
                    <a:pt x="165" y="333"/>
                  </a:lnTo>
                  <a:lnTo>
                    <a:pt x="155" y="336"/>
                  </a:lnTo>
                  <a:lnTo>
                    <a:pt x="143" y="337"/>
                  </a:lnTo>
                  <a:lnTo>
                    <a:pt x="121" y="337"/>
                  </a:lnTo>
                  <a:lnTo>
                    <a:pt x="97" y="336"/>
                  </a:lnTo>
                  <a:lnTo>
                    <a:pt x="97" y="336"/>
                  </a:lnTo>
                  <a:lnTo>
                    <a:pt x="76" y="334"/>
                  </a:lnTo>
                  <a:lnTo>
                    <a:pt x="61" y="334"/>
                  </a:lnTo>
                  <a:lnTo>
                    <a:pt x="45" y="336"/>
                  </a:lnTo>
                  <a:lnTo>
                    <a:pt x="15" y="341"/>
                  </a:lnTo>
                  <a:lnTo>
                    <a:pt x="15" y="341"/>
                  </a:lnTo>
                  <a:lnTo>
                    <a:pt x="9" y="342"/>
                  </a:lnTo>
                  <a:lnTo>
                    <a:pt x="6" y="345"/>
                  </a:lnTo>
                  <a:lnTo>
                    <a:pt x="2" y="347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15" y="354"/>
                  </a:lnTo>
                  <a:lnTo>
                    <a:pt x="29" y="356"/>
                  </a:lnTo>
                  <a:lnTo>
                    <a:pt x="45" y="358"/>
                  </a:lnTo>
                  <a:lnTo>
                    <a:pt x="59" y="358"/>
                  </a:lnTo>
                  <a:lnTo>
                    <a:pt x="59" y="358"/>
                  </a:lnTo>
                  <a:lnTo>
                    <a:pt x="86" y="356"/>
                  </a:lnTo>
                  <a:lnTo>
                    <a:pt x="113" y="353"/>
                  </a:lnTo>
                  <a:lnTo>
                    <a:pt x="139" y="346"/>
                  </a:lnTo>
                  <a:lnTo>
                    <a:pt x="163" y="337"/>
                  </a:lnTo>
                  <a:lnTo>
                    <a:pt x="186" y="327"/>
                  </a:lnTo>
                  <a:lnTo>
                    <a:pt x="208" y="312"/>
                  </a:lnTo>
                  <a:lnTo>
                    <a:pt x="229" y="297"/>
                  </a:lnTo>
                  <a:lnTo>
                    <a:pt x="248" y="280"/>
                  </a:lnTo>
                  <a:lnTo>
                    <a:pt x="265" y="260"/>
                  </a:lnTo>
                  <a:lnTo>
                    <a:pt x="281" y="241"/>
                  </a:lnTo>
                  <a:lnTo>
                    <a:pt x="294" y="219"/>
                  </a:lnTo>
                  <a:lnTo>
                    <a:pt x="306" y="195"/>
                  </a:lnTo>
                  <a:lnTo>
                    <a:pt x="315" y="171"/>
                  </a:lnTo>
                  <a:lnTo>
                    <a:pt x="321" y="145"/>
                  </a:lnTo>
                  <a:lnTo>
                    <a:pt x="325" y="119"/>
                  </a:lnTo>
                  <a:lnTo>
                    <a:pt x="326" y="91"/>
                  </a:lnTo>
                  <a:lnTo>
                    <a:pt x="326" y="91"/>
                  </a:lnTo>
                  <a:close/>
                </a:path>
              </a:pathLst>
            </a:custGeom>
            <a:solidFill>
              <a:srgbClr val="695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95" name="Freeform 1774"/>
            <p:cNvSpPr/>
            <p:nvPr/>
          </p:nvSpPr>
          <p:spPr bwMode="auto">
            <a:xfrm>
              <a:off x="9387806" y="3299034"/>
              <a:ext cx="15008" cy="15008"/>
            </a:xfrm>
            <a:custGeom>
              <a:avLst/>
              <a:gdLst>
                <a:gd name="T0" fmla="*/ 15 w 15"/>
                <a:gd name="T1" fmla="*/ 7 h 15"/>
                <a:gd name="T2" fmla="*/ 15 w 15"/>
                <a:gd name="T3" fmla="*/ 7 h 15"/>
                <a:gd name="T4" fmla="*/ 14 w 15"/>
                <a:gd name="T5" fmla="*/ 10 h 15"/>
                <a:gd name="T6" fmla="*/ 13 w 15"/>
                <a:gd name="T7" fmla="*/ 12 h 15"/>
                <a:gd name="T8" fmla="*/ 10 w 15"/>
                <a:gd name="T9" fmla="*/ 14 h 15"/>
                <a:gd name="T10" fmla="*/ 7 w 15"/>
                <a:gd name="T11" fmla="*/ 15 h 15"/>
                <a:gd name="T12" fmla="*/ 7 w 15"/>
                <a:gd name="T13" fmla="*/ 15 h 15"/>
                <a:gd name="T14" fmla="*/ 4 w 15"/>
                <a:gd name="T15" fmla="*/ 14 h 15"/>
                <a:gd name="T16" fmla="*/ 2 w 15"/>
                <a:gd name="T17" fmla="*/ 12 h 15"/>
                <a:gd name="T18" fmla="*/ 0 w 15"/>
                <a:gd name="T19" fmla="*/ 10 h 15"/>
                <a:gd name="T20" fmla="*/ 0 w 15"/>
                <a:gd name="T21" fmla="*/ 7 h 15"/>
                <a:gd name="T22" fmla="*/ 0 w 15"/>
                <a:gd name="T23" fmla="*/ 7 h 15"/>
                <a:gd name="T24" fmla="*/ 0 w 15"/>
                <a:gd name="T25" fmla="*/ 3 h 15"/>
                <a:gd name="T26" fmla="*/ 2 w 15"/>
                <a:gd name="T27" fmla="*/ 2 h 15"/>
                <a:gd name="T28" fmla="*/ 4 w 15"/>
                <a:gd name="T29" fmla="*/ 0 h 15"/>
                <a:gd name="T30" fmla="*/ 7 w 15"/>
                <a:gd name="T31" fmla="*/ 0 h 15"/>
                <a:gd name="T32" fmla="*/ 7 w 15"/>
                <a:gd name="T33" fmla="*/ 0 h 15"/>
                <a:gd name="T34" fmla="*/ 10 w 15"/>
                <a:gd name="T35" fmla="*/ 0 h 15"/>
                <a:gd name="T36" fmla="*/ 13 w 15"/>
                <a:gd name="T37" fmla="*/ 2 h 15"/>
                <a:gd name="T38" fmla="*/ 14 w 15"/>
                <a:gd name="T39" fmla="*/ 3 h 15"/>
                <a:gd name="T40" fmla="*/ 15 w 15"/>
                <a:gd name="T41" fmla="*/ 7 h 15"/>
                <a:gd name="T42" fmla="*/ 15 w 15"/>
                <a:gd name="T4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5">
                  <a:moveTo>
                    <a:pt x="15" y="7"/>
                  </a:moveTo>
                  <a:lnTo>
                    <a:pt x="15" y="7"/>
                  </a:lnTo>
                  <a:lnTo>
                    <a:pt x="14" y="10"/>
                  </a:lnTo>
                  <a:lnTo>
                    <a:pt x="13" y="12"/>
                  </a:lnTo>
                  <a:lnTo>
                    <a:pt x="10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2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5" y="7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96" name="Freeform 1775"/>
            <p:cNvSpPr/>
            <p:nvPr/>
          </p:nvSpPr>
          <p:spPr bwMode="auto">
            <a:xfrm>
              <a:off x="9385805" y="3318044"/>
              <a:ext cx="8004" cy="9005"/>
            </a:xfrm>
            <a:custGeom>
              <a:avLst/>
              <a:gdLst>
                <a:gd name="T0" fmla="*/ 8 w 8"/>
                <a:gd name="T1" fmla="*/ 5 h 9"/>
                <a:gd name="T2" fmla="*/ 8 w 8"/>
                <a:gd name="T3" fmla="*/ 5 h 9"/>
                <a:gd name="T4" fmla="*/ 7 w 8"/>
                <a:gd name="T5" fmla="*/ 8 h 9"/>
                <a:gd name="T6" fmla="*/ 4 w 8"/>
                <a:gd name="T7" fmla="*/ 9 h 9"/>
                <a:gd name="T8" fmla="*/ 4 w 8"/>
                <a:gd name="T9" fmla="*/ 9 h 9"/>
                <a:gd name="T10" fmla="*/ 2 w 8"/>
                <a:gd name="T11" fmla="*/ 8 h 9"/>
                <a:gd name="T12" fmla="*/ 0 w 8"/>
                <a:gd name="T13" fmla="*/ 5 h 9"/>
                <a:gd name="T14" fmla="*/ 0 w 8"/>
                <a:gd name="T15" fmla="*/ 5 h 9"/>
                <a:gd name="T16" fmla="*/ 2 w 8"/>
                <a:gd name="T17" fmla="*/ 1 h 9"/>
                <a:gd name="T18" fmla="*/ 4 w 8"/>
                <a:gd name="T19" fmla="*/ 0 h 9"/>
                <a:gd name="T20" fmla="*/ 4 w 8"/>
                <a:gd name="T21" fmla="*/ 0 h 9"/>
                <a:gd name="T22" fmla="*/ 7 w 8"/>
                <a:gd name="T23" fmla="*/ 1 h 9"/>
                <a:gd name="T24" fmla="*/ 8 w 8"/>
                <a:gd name="T25" fmla="*/ 5 h 9"/>
                <a:gd name="T26" fmla="*/ 8 w 8"/>
                <a:gd name="T2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lnTo>
                    <a:pt x="8" y="5"/>
                  </a:lnTo>
                  <a:lnTo>
                    <a:pt x="7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1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97" name="Freeform 1776"/>
            <p:cNvSpPr/>
            <p:nvPr/>
          </p:nvSpPr>
          <p:spPr bwMode="auto">
            <a:xfrm>
              <a:off x="9387806" y="3336052"/>
              <a:ext cx="9005" cy="8004"/>
            </a:xfrm>
            <a:custGeom>
              <a:avLst/>
              <a:gdLst>
                <a:gd name="T0" fmla="*/ 9 w 9"/>
                <a:gd name="T1" fmla="*/ 4 h 8"/>
                <a:gd name="T2" fmla="*/ 9 w 9"/>
                <a:gd name="T3" fmla="*/ 4 h 8"/>
                <a:gd name="T4" fmla="*/ 7 w 9"/>
                <a:gd name="T5" fmla="*/ 7 h 8"/>
                <a:gd name="T6" fmla="*/ 4 w 9"/>
                <a:gd name="T7" fmla="*/ 8 h 8"/>
                <a:gd name="T8" fmla="*/ 4 w 9"/>
                <a:gd name="T9" fmla="*/ 8 h 8"/>
                <a:gd name="T10" fmla="*/ 1 w 9"/>
                <a:gd name="T11" fmla="*/ 7 h 8"/>
                <a:gd name="T12" fmla="*/ 0 w 9"/>
                <a:gd name="T13" fmla="*/ 4 h 8"/>
                <a:gd name="T14" fmla="*/ 0 w 9"/>
                <a:gd name="T15" fmla="*/ 4 h 8"/>
                <a:gd name="T16" fmla="*/ 1 w 9"/>
                <a:gd name="T17" fmla="*/ 1 h 8"/>
                <a:gd name="T18" fmla="*/ 4 w 9"/>
                <a:gd name="T19" fmla="*/ 0 h 8"/>
                <a:gd name="T20" fmla="*/ 4 w 9"/>
                <a:gd name="T21" fmla="*/ 0 h 8"/>
                <a:gd name="T22" fmla="*/ 7 w 9"/>
                <a:gd name="T23" fmla="*/ 1 h 8"/>
                <a:gd name="T24" fmla="*/ 9 w 9"/>
                <a:gd name="T25" fmla="*/ 4 h 8"/>
                <a:gd name="T26" fmla="*/ 9 w 9"/>
                <a:gd name="T2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lnTo>
                    <a:pt x="9" y="4"/>
                  </a:lnTo>
                  <a:lnTo>
                    <a:pt x="7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98" name="Freeform 1777"/>
            <p:cNvSpPr/>
            <p:nvPr/>
          </p:nvSpPr>
          <p:spPr bwMode="auto">
            <a:xfrm>
              <a:off x="9011624" y="3110944"/>
              <a:ext cx="8004" cy="9005"/>
            </a:xfrm>
            <a:custGeom>
              <a:avLst/>
              <a:gdLst>
                <a:gd name="T0" fmla="*/ 8 w 8"/>
                <a:gd name="T1" fmla="*/ 4 h 9"/>
                <a:gd name="T2" fmla="*/ 8 w 8"/>
                <a:gd name="T3" fmla="*/ 4 h 9"/>
                <a:gd name="T4" fmla="*/ 7 w 8"/>
                <a:gd name="T5" fmla="*/ 8 h 9"/>
                <a:gd name="T6" fmla="*/ 4 w 8"/>
                <a:gd name="T7" fmla="*/ 9 h 9"/>
                <a:gd name="T8" fmla="*/ 4 w 8"/>
                <a:gd name="T9" fmla="*/ 9 h 9"/>
                <a:gd name="T10" fmla="*/ 2 w 8"/>
                <a:gd name="T11" fmla="*/ 8 h 9"/>
                <a:gd name="T12" fmla="*/ 0 w 8"/>
                <a:gd name="T13" fmla="*/ 4 h 9"/>
                <a:gd name="T14" fmla="*/ 0 w 8"/>
                <a:gd name="T15" fmla="*/ 4 h 9"/>
                <a:gd name="T16" fmla="*/ 2 w 8"/>
                <a:gd name="T17" fmla="*/ 2 h 9"/>
                <a:gd name="T18" fmla="*/ 4 w 8"/>
                <a:gd name="T19" fmla="*/ 0 h 9"/>
                <a:gd name="T20" fmla="*/ 4 w 8"/>
                <a:gd name="T21" fmla="*/ 0 h 9"/>
                <a:gd name="T22" fmla="*/ 7 w 8"/>
                <a:gd name="T23" fmla="*/ 2 h 9"/>
                <a:gd name="T24" fmla="*/ 8 w 8"/>
                <a:gd name="T25" fmla="*/ 4 h 9"/>
                <a:gd name="T26" fmla="*/ 8 w 8"/>
                <a:gd name="T2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lnTo>
                    <a:pt x="8" y="4"/>
                  </a:lnTo>
                  <a:lnTo>
                    <a:pt x="7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99" name="Freeform 1778"/>
            <p:cNvSpPr/>
            <p:nvPr/>
          </p:nvSpPr>
          <p:spPr bwMode="auto">
            <a:xfrm>
              <a:off x="9245737" y="3106942"/>
              <a:ext cx="8004" cy="8004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4 h 8"/>
                <a:gd name="T4" fmla="*/ 7 w 8"/>
                <a:gd name="T5" fmla="*/ 8 h 8"/>
                <a:gd name="T6" fmla="*/ 4 w 8"/>
                <a:gd name="T7" fmla="*/ 8 h 8"/>
                <a:gd name="T8" fmla="*/ 4 w 8"/>
                <a:gd name="T9" fmla="*/ 8 h 8"/>
                <a:gd name="T10" fmla="*/ 1 w 8"/>
                <a:gd name="T11" fmla="*/ 8 h 8"/>
                <a:gd name="T12" fmla="*/ 0 w 8"/>
                <a:gd name="T13" fmla="*/ 4 h 8"/>
                <a:gd name="T14" fmla="*/ 0 w 8"/>
                <a:gd name="T15" fmla="*/ 4 h 8"/>
                <a:gd name="T16" fmla="*/ 1 w 8"/>
                <a:gd name="T17" fmla="*/ 2 h 8"/>
                <a:gd name="T18" fmla="*/ 4 w 8"/>
                <a:gd name="T19" fmla="*/ 0 h 8"/>
                <a:gd name="T20" fmla="*/ 4 w 8"/>
                <a:gd name="T21" fmla="*/ 0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7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1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00" name="Freeform 1779"/>
            <p:cNvSpPr/>
            <p:nvPr/>
          </p:nvSpPr>
          <p:spPr bwMode="auto">
            <a:xfrm>
              <a:off x="9266748" y="3121949"/>
              <a:ext cx="8004" cy="8004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4 h 8"/>
                <a:gd name="T4" fmla="*/ 6 w 8"/>
                <a:gd name="T5" fmla="*/ 6 h 8"/>
                <a:gd name="T6" fmla="*/ 4 w 8"/>
                <a:gd name="T7" fmla="*/ 8 h 8"/>
                <a:gd name="T8" fmla="*/ 4 w 8"/>
                <a:gd name="T9" fmla="*/ 8 h 8"/>
                <a:gd name="T10" fmla="*/ 1 w 8"/>
                <a:gd name="T11" fmla="*/ 6 h 8"/>
                <a:gd name="T12" fmla="*/ 0 w 8"/>
                <a:gd name="T13" fmla="*/ 4 h 8"/>
                <a:gd name="T14" fmla="*/ 0 w 8"/>
                <a:gd name="T15" fmla="*/ 4 h 8"/>
                <a:gd name="T16" fmla="*/ 1 w 8"/>
                <a:gd name="T17" fmla="*/ 1 h 8"/>
                <a:gd name="T18" fmla="*/ 4 w 8"/>
                <a:gd name="T19" fmla="*/ 0 h 8"/>
                <a:gd name="T20" fmla="*/ 4 w 8"/>
                <a:gd name="T21" fmla="*/ 0 h 8"/>
                <a:gd name="T22" fmla="*/ 6 w 8"/>
                <a:gd name="T23" fmla="*/ 1 h 8"/>
                <a:gd name="T24" fmla="*/ 8 w 8"/>
                <a:gd name="T25" fmla="*/ 4 h 8"/>
                <a:gd name="T26" fmla="*/ 8 w 8"/>
                <a:gd name="T2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01" name="Freeform 1780"/>
            <p:cNvSpPr/>
            <p:nvPr/>
          </p:nvSpPr>
          <p:spPr bwMode="auto">
            <a:xfrm>
              <a:off x="9150692" y="3590175"/>
              <a:ext cx="9005" cy="7004"/>
            </a:xfrm>
            <a:custGeom>
              <a:avLst/>
              <a:gdLst>
                <a:gd name="T0" fmla="*/ 9 w 9"/>
                <a:gd name="T1" fmla="*/ 4 h 7"/>
                <a:gd name="T2" fmla="*/ 9 w 9"/>
                <a:gd name="T3" fmla="*/ 4 h 7"/>
                <a:gd name="T4" fmla="*/ 8 w 9"/>
                <a:gd name="T5" fmla="*/ 6 h 7"/>
                <a:gd name="T6" fmla="*/ 5 w 9"/>
                <a:gd name="T7" fmla="*/ 7 h 7"/>
                <a:gd name="T8" fmla="*/ 5 w 9"/>
                <a:gd name="T9" fmla="*/ 7 h 7"/>
                <a:gd name="T10" fmla="*/ 2 w 9"/>
                <a:gd name="T11" fmla="*/ 6 h 7"/>
                <a:gd name="T12" fmla="*/ 0 w 9"/>
                <a:gd name="T13" fmla="*/ 4 h 7"/>
                <a:gd name="T14" fmla="*/ 0 w 9"/>
                <a:gd name="T15" fmla="*/ 4 h 7"/>
                <a:gd name="T16" fmla="*/ 2 w 9"/>
                <a:gd name="T17" fmla="*/ 1 h 7"/>
                <a:gd name="T18" fmla="*/ 5 w 9"/>
                <a:gd name="T19" fmla="*/ 0 h 7"/>
                <a:gd name="T20" fmla="*/ 5 w 9"/>
                <a:gd name="T21" fmla="*/ 0 h 7"/>
                <a:gd name="T22" fmla="*/ 8 w 9"/>
                <a:gd name="T23" fmla="*/ 1 h 7"/>
                <a:gd name="T24" fmla="*/ 9 w 9"/>
                <a:gd name="T25" fmla="*/ 4 h 7"/>
                <a:gd name="T26" fmla="*/ 9 w 9"/>
                <a:gd name="T2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7">
                  <a:moveTo>
                    <a:pt x="9" y="4"/>
                  </a:moveTo>
                  <a:lnTo>
                    <a:pt x="9" y="4"/>
                  </a:lnTo>
                  <a:lnTo>
                    <a:pt x="8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02" name="Freeform 1781"/>
            <p:cNvSpPr/>
            <p:nvPr/>
          </p:nvSpPr>
          <p:spPr bwMode="auto">
            <a:xfrm>
              <a:off x="9389807" y="3397082"/>
              <a:ext cx="8004" cy="8004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4 h 8"/>
                <a:gd name="T4" fmla="*/ 7 w 8"/>
                <a:gd name="T5" fmla="*/ 8 h 8"/>
                <a:gd name="T6" fmla="*/ 4 w 8"/>
                <a:gd name="T7" fmla="*/ 8 h 8"/>
                <a:gd name="T8" fmla="*/ 4 w 8"/>
                <a:gd name="T9" fmla="*/ 8 h 8"/>
                <a:gd name="T10" fmla="*/ 2 w 8"/>
                <a:gd name="T11" fmla="*/ 8 h 8"/>
                <a:gd name="T12" fmla="*/ 0 w 8"/>
                <a:gd name="T13" fmla="*/ 4 h 8"/>
                <a:gd name="T14" fmla="*/ 0 w 8"/>
                <a:gd name="T15" fmla="*/ 4 h 8"/>
                <a:gd name="T16" fmla="*/ 2 w 8"/>
                <a:gd name="T17" fmla="*/ 2 h 8"/>
                <a:gd name="T18" fmla="*/ 4 w 8"/>
                <a:gd name="T19" fmla="*/ 0 h 8"/>
                <a:gd name="T20" fmla="*/ 4 w 8"/>
                <a:gd name="T21" fmla="*/ 0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7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03" name="Freeform 1782"/>
            <p:cNvSpPr/>
            <p:nvPr/>
          </p:nvSpPr>
          <p:spPr bwMode="auto">
            <a:xfrm>
              <a:off x="9367796" y="3454109"/>
              <a:ext cx="8004" cy="8004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4 h 8"/>
                <a:gd name="T4" fmla="*/ 7 w 8"/>
                <a:gd name="T5" fmla="*/ 7 h 8"/>
                <a:gd name="T6" fmla="*/ 4 w 8"/>
                <a:gd name="T7" fmla="*/ 8 h 8"/>
                <a:gd name="T8" fmla="*/ 4 w 8"/>
                <a:gd name="T9" fmla="*/ 8 h 8"/>
                <a:gd name="T10" fmla="*/ 1 w 8"/>
                <a:gd name="T11" fmla="*/ 7 h 8"/>
                <a:gd name="T12" fmla="*/ 0 w 8"/>
                <a:gd name="T13" fmla="*/ 4 h 8"/>
                <a:gd name="T14" fmla="*/ 0 w 8"/>
                <a:gd name="T15" fmla="*/ 4 h 8"/>
                <a:gd name="T16" fmla="*/ 1 w 8"/>
                <a:gd name="T17" fmla="*/ 2 h 8"/>
                <a:gd name="T18" fmla="*/ 4 w 8"/>
                <a:gd name="T19" fmla="*/ 0 h 8"/>
                <a:gd name="T20" fmla="*/ 4 w 8"/>
                <a:gd name="T21" fmla="*/ 0 h 8"/>
                <a:gd name="T22" fmla="*/ 7 w 8"/>
                <a:gd name="T23" fmla="*/ 2 h 8"/>
                <a:gd name="T24" fmla="*/ 8 w 8"/>
                <a:gd name="T25" fmla="*/ 4 h 8"/>
                <a:gd name="T26" fmla="*/ 8 w 8"/>
                <a:gd name="T2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7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04" name="Freeform 1783"/>
            <p:cNvSpPr/>
            <p:nvPr/>
          </p:nvSpPr>
          <p:spPr bwMode="auto">
            <a:xfrm>
              <a:off x="9394809" y="3321045"/>
              <a:ext cx="3002" cy="2001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1 h 2"/>
                <a:gd name="T4" fmla="*/ 2 w 3"/>
                <a:gd name="T5" fmla="*/ 2 h 2"/>
                <a:gd name="T6" fmla="*/ 2 w 3"/>
                <a:gd name="T7" fmla="*/ 2 h 2"/>
                <a:gd name="T8" fmla="*/ 0 w 3"/>
                <a:gd name="T9" fmla="*/ 1 h 2"/>
                <a:gd name="T10" fmla="*/ 0 w 3"/>
                <a:gd name="T11" fmla="*/ 1 h 2"/>
                <a:gd name="T12" fmla="*/ 2 w 3"/>
                <a:gd name="T13" fmla="*/ 0 h 2"/>
                <a:gd name="T14" fmla="*/ 2 w 3"/>
                <a:gd name="T15" fmla="*/ 0 h 2"/>
                <a:gd name="T16" fmla="*/ 3 w 3"/>
                <a:gd name="T17" fmla="*/ 1 h 2"/>
                <a:gd name="T18" fmla="*/ 3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05" name="Freeform 1784"/>
            <p:cNvSpPr/>
            <p:nvPr/>
          </p:nvSpPr>
          <p:spPr bwMode="auto">
            <a:xfrm>
              <a:off x="9392808" y="3392080"/>
              <a:ext cx="2001" cy="3002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1 h 3"/>
                <a:gd name="T4" fmla="*/ 1 w 2"/>
                <a:gd name="T5" fmla="*/ 3 h 3"/>
                <a:gd name="T6" fmla="*/ 1 w 2"/>
                <a:gd name="T7" fmla="*/ 3 h 3"/>
                <a:gd name="T8" fmla="*/ 0 w 2"/>
                <a:gd name="T9" fmla="*/ 1 h 3"/>
                <a:gd name="T10" fmla="*/ 0 w 2"/>
                <a:gd name="T11" fmla="*/ 1 h 3"/>
                <a:gd name="T12" fmla="*/ 1 w 2"/>
                <a:gd name="T13" fmla="*/ 0 h 3"/>
                <a:gd name="T14" fmla="*/ 1 w 2"/>
                <a:gd name="T15" fmla="*/ 0 h 3"/>
                <a:gd name="T16" fmla="*/ 2 w 2"/>
                <a:gd name="T17" fmla="*/ 1 h 3"/>
                <a:gd name="T18" fmla="*/ 2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2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06" name="Freeform 1785"/>
            <p:cNvSpPr/>
            <p:nvPr/>
          </p:nvSpPr>
          <p:spPr bwMode="auto">
            <a:xfrm>
              <a:off x="9397811" y="3375071"/>
              <a:ext cx="3002" cy="3002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1 w 3"/>
                <a:gd name="T5" fmla="*/ 3 h 3"/>
                <a:gd name="T6" fmla="*/ 1 w 3"/>
                <a:gd name="T7" fmla="*/ 3 h 3"/>
                <a:gd name="T8" fmla="*/ 0 w 3"/>
                <a:gd name="T9" fmla="*/ 1 h 3"/>
                <a:gd name="T10" fmla="*/ 0 w 3"/>
                <a:gd name="T11" fmla="*/ 1 h 3"/>
                <a:gd name="T12" fmla="*/ 1 w 3"/>
                <a:gd name="T13" fmla="*/ 0 h 3"/>
                <a:gd name="T14" fmla="*/ 1 w 3"/>
                <a:gd name="T15" fmla="*/ 0 h 3"/>
                <a:gd name="T16" fmla="*/ 3 w 3"/>
                <a:gd name="T17" fmla="*/ 1 h 3"/>
                <a:gd name="T18" fmla="*/ 3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07" name="Freeform 1786"/>
            <p:cNvSpPr/>
            <p:nvPr/>
          </p:nvSpPr>
          <p:spPr bwMode="auto">
            <a:xfrm>
              <a:off x="9035636" y="3108943"/>
              <a:ext cx="2001" cy="2001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1 h 2"/>
                <a:gd name="T4" fmla="*/ 1 w 2"/>
                <a:gd name="T5" fmla="*/ 2 h 2"/>
                <a:gd name="T6" fmla="*/ 1 w 2"/>
                <a:gd name="T7" fmla="*/ 2 h 2"/>
                <a:gd name="T8" fmla="*/ 0 w 2"/>
                <a:gd name="T9" fmla="*/ 1 h 2"/>
                <a:gd name="T10" fmla="*/ 0 w 2"/>
                <a:gd name="T11" fmla="*/ 1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1 h 2"/>
                <a:gd name="T18" fmla="*/ 2 w 2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08" name="Freeform 1787"/>
            <p:cNvSpPr/>
            <p:nvPr/>
          </p:nvSpPr>
          <p:spPr bwMode="auto">
            <a:xfrm>
              <a:off x="9000619" y="3121949"/>
              <a:ext cx="2001" cy="2001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1 h 2"/>
                <a:gd name="T4" fmla="*/ 1 w 2"/>
                <a:gd name="T5" fmla="*/ 2 h 2"/>
                <a:gd name="T6" fmla="*/ 1 w 2"/>
                <a:gd name="T7" fmla="*/ 2 h 2"/>
                <a:gd name="T8" fmla="*/ 0 w 2"/>
                <a:gd name="T9" fmla="*/ 1 h 2"/>
                <a:gd name="T10" fmla="*/ 0 w 2"/>
                <a:gd name="T11" fmla="*/ 1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1 h 2"/>
                <a:gd name="T18" fmla="*/ 2 w 2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09" name="Freeform 1788"/>
            <p:cNvSpPr/>
            <p:nvPr/>
          </p:nvSpPr>
          <p:spPr bwMode="auto">
            <a:xfrm>
              <a:off x="9072654" y="3091935"/>
              <a:ext cx="3002" cy="1001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2 w 3"/>
                <a:gd name="T5" fmla="*/ 1 h 1"/>
                <a:gd name="T6" fmla="*/ 2 w 3"/>
                <a:gd name="T7" fmla="*/ 1 h 1"/>
                <a:gd name="T8" fmla="*/ 0 w 3"/>
                <a:gd name="T9" fmla="*/ 0 h 1"/>
                <a:gd name="T10" fmla="*/ 0 w 3"/>
                <a:gd name="T11" fmla="*/ 0 h 1"/>
                <a:gd name="T12" fmla="*/ 2 w 3"/>
                <a:gd name="T13" fmla="*/ 0 h 1"/>
                <a:gd name="T14" fmla="*/ 2 w 3"/>
                <a:gd name="T15" fmla="*/ 0 h 1"/>
                <a:gd name="T16" fmla="*/ 3 w 3"/>
                <a:gd name="T17" fmla="*/ 0 h 1"/>
                <a:gd name="T18" fmla="*/ 3 w 3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10" name="Freeform 1789"/>
            <p:cNvSpPr/>
            <p:nvPr/>
          </p:nvSpPr>
          <p:spPr bwMode="auto">
            <a:xfrm>
              <a:off x="9236733" y="3108943"/>
              <a:ext cx="3002" cy="2001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1 h 2"/>
                <a:gd name="T4" fmla="*/ 1 w 3"/>
                <a:gd name="T5" fmla="*/ 2 h 2"/>
                <a:gd name="T6" fmla="*/ 1 w 3"/>
                <a:gd name="T7" fmla="*/ 2 h 2"/>
                <a:gd name="T8" fmla="*/ 0 w 3"/>
                <a:gd name="T9" fmla="*/ 1 h 2"/>
                <a:gd name="T10" fmla="*/ 0 w 3"/>
                <a:gd name="T11" fmla="*/ 1 h 2"/>
                <a:gd name="T12" fmla="*/ 1 w 3"/>
                <a:gd name="T13" fmla="*/ 0 h 2"/>
                <a:gd name="T14" fmla="*/ 1 w 3"/>
                <a:gd name="T15" fmla="*/ 0 h 2"/>
                <a:gd name="T16" fmla="*/ 3 w 3"/>
                <a:gd name="T17" fmla="*/ 1 h 2"/>
                <a:gd name="T18" fmla="*/ 3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3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11" name="Freeform 1790"/>
            <p:cNvSpPr/>
            <p:nvPr/>
          </p:nvSpPr>
          <p:spPr bwMode="auto">
            <a:xfrm>
              <a:off x="9254742" y="3106942"/>
              <a:ext cx="3002" cy="3002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2 h 3"/>
                <a:gd name="T4" fmla="*/ 1 w 3"/>
                <a:gd name="T5" fmla="*/ 3 h 3"/>
                <a:gd name="T6" fmla="*/ 1 w 3"/>
                <a:gd name="T7" fmla="*/ 3 h 3"/>
                <a:gd name="T8" fmla="*/ 0 w 3"/>
                <a:gd name="T9" fmla="*/ 2 h 3"/>
                <a:gd name="T10" fmla="*/ 0 w 3"/>
                <a:gd name="T11" fmla="*/ 2 h 3"/>
                <a:gd name="T12" fmla="*/ 1 w 3"/>
                <a:gd name="T13" fmla="*/ 0 h 3"/>
                <a:gd name="T14" fmla="*/ 1 w 3"/>
                <a:gd name="T15" fmla="*/ 0 h 3"/>
                <a:gd name="T16" fmla="*/ 3 w 3"/>
                <a:gd name="T17" fmla="*/ 2 h 3"/>
                <a:gd name="T18" fmla="*/ 3 w 3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12" name="Freeform 1791"/>
            <p:cNvSpPr/>
            <p:nvPr/>
          </p:nvSpPr>
          <p:spPr bwMode="auto">
            <a:xfrm>
              <a:off x="9262746" y="3122949"/>
              <a:ext cx="3002" cy="3002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1 w 3"/>
                <a:gd name="T5" fmla="*/ 3 h 3"/>
                <a:gd name="T6" fmla="*/ 1 w 3"/>
                <a:gd name="T7" fmla="*/ 3 h 3"/>
                <a:gd name="T8" fmla="*/ 0 w 3"/>
                <a:gd name="T9" fmla="*/ 1 h 3"/>
                <a:gd name="T10" fmla="*/ 0 w 3"/>
                <a:gd name="T11" fmla="*/ 1 h 3"/>
                <a:gd name="T12" fmla="*/ 1 w 3"/>
                <a:gd name="T13" fmla="*/ 0 h 3"/>
                <a:gd name="T14" fmla="*/ 1 w 3"/>
                <a:gd name="T15" fmla="*/ 0 h 3"/>
                <a:gd name="T16" fmla="*/ 3 w 3"/>
                <a:gd name="T17" fmla="*/ 1 h 3"/>
                <a:gd name="T18" fmla="*/ 3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13" name="Freeform 1792"/>
            <p:cNvSpPr/>
            <p:nvPr/>
          </p:nvSpPr>
          <p:spPr bwMode="auto">
            <a:xfrm>
              <a:off x="9283756" y="3127952"/>
              <a:ext cx="2001" cy="3002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2 h 3"/>
                <a:gd name="T4" fmla="*/ 1 w 2"/>
                <a:gd name="T5" fmla="*/ 3 h 3"/>
                <a:gd name="T6" fmla="*/ 1 w 2"/>
                <a:gd name="T7" fmla="*/ 3 h 3"/>
                <a:gd name="T8" fmla="*/ 0 w 2"/>
                <a:gd name="T9" fmla="*/ 2 h 3"/>
                <a:gd name="T10" fmla="*/ 0 w 2"/>
                <a:gd name="T11" fmla="*/ 2 h 3"/>
                <a:gd name="T12" fmla="*/ 1 w 2"/>
                <a:gd name="T13" fmla="*/ 0 h 3"/>
                <a:gd name="T14" fmla="*/ 1 w 2"/>
                <a:gd name="T15" fmla="*/ 0 h 3"/>
                <a:gd name="T16" fmla="*/ 2 w 2"/>
                <a:gd name="T17" fmla="*/ 2 h 3"/>
                <a:gd name="T18" fmla="*/ 2 w 2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lnTo>
                    <a:pt x="2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14" name="Freeform 1793"/>
            <p:cNvSpPr/>
            <p:nvPr/>
          </p:nvSpPr>
          <p:spPr bwMode="auto">
            <a:xfrm>
              <a:off x="9284756" y="3135956"/>
              <a:ext cx="3002" cy="3002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1 w 3"/>
                <a:gd name="T5" fmla="*/ 3 h 3"/>
                <a:gd name="T6" fmla="*/ 1 w 3"/>
                <a:gd name="T7" fmla="*/ 3 h 3"/>
                <a:gd name="T8" fmla="*/ 0 w 3"/>
                <a:gd name="T9" fmla="*/ 1 h 3"/>
                <a:gd name="T10" fmla="*/ 0 w 3"/>
                <a:gd name="T11" fmla="*/ 1 h 3"/>
                <a:gd name="T12" fmla="*/ 1 w 3"/>
                <a:gd name="T13" fmla="*/ 0 h 3"/>
                <a:gd name="T14" fmla="*/ 1 w 3"/>
                <a:gd name="T15" fmla="*/ 0 h 3"/>
                <a:gd name="T16" fmla="*/ 3 w 3"/>
                <a:gd name="T17" fmla="*/ 1 h 3"/>
                <a:gd name="T18" fmla="*/ 3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15" name="Freeform 1794"/>
            <p:cNvSpPr/>
            <p:nvPr/>
          </p:nvSpPr>
          <p:spPr bwMode="auto">
            <a:xfrm>
              <a:off x="9293760" y="3134955"/>
              <a:ext cx="5003" cy="4002"/>
            </a:xfrm>
            <a:custGeom>
              <a:avLst/>
              <a:gdLst>
                <a:gd name="T0" fmla="*/ 5 w 5"/>
                <a:gd name="T1" fmla="*/ 1 h 4"/>
                <a:gd name="T2" fmla="*/ 5 w 5"/>
                <a:gd name="T3" fmla="*/ 1 h 4"/>
                <a:gd name="T4" fmla="*/ 4 w 5"/>
                <a:gd name="T5" fmla="*/ 4 h 4"/>
                <a:gd name="T6" fmla="*/ 3 w 5"/>
                <a:gd name="T7" fmla="*/ 4 h 4"/>
                <a:gd name="T8" fmla="*/ 3 w 5"/>
                <a:gd name="T9" fmla="*/ 4 h 4"/>
                <a:gd name="T10" fmla="*/ 1 w 5"/>
                <a:gd name="T11" fmla="*/ 4 h 4"/>
                <a:gd name="T12" fmla="*/ 0 w 5"/>
                <a:gd name="T13" fmla="*/ 1 h 4"/>
                <a:gd name="T14" fmla="*/ 0 w 5"/>
                <a:gd name="T15" fmla="*/ 1 h 4"/>
                <a:gd name="T16" fmla="*/ 1 w 5"/>
                <a:gd name="T17" fmla="*/ 0 h 4"/>
                <a:gd name="T18" fmla="*/ 3 w 5"/>
                <a:gd name="T19" fmla="*/ 0 h 4"/>
                <a:gd name="T20" fmla="*/ 3 w 5"/>
                <a:gd name="T21" fmla="*/ 0 h 4"/>
                <a:gd name="T22" fmla="*/ 4 w 5"/>
                <a:gd name="T23" fmla="*/ 0 h 4"/>
                <a:gd name="T24" fmla="*/ 5 w 5"/>
                <a:gd name="T25" fmla="*/ 1 h 4"/>
                <a:gd name="T26" fmla="*/ 5 w 5"/>
                <a:gd name="T2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lnTo>
                    <a:pt x="5" y="1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16" name="Freeform 1795"/>
            <p:cNvSpPr/>
            <p:nvPr/>
          </p:nvSpPr>
          <p:spPr bwMode="auto">
            <a:xfrm>
              <a:off x="9026632" y="3105941"/>
              <a:ext cx="3002" cy="5003"/>
            </a:xfrm>
            <a:custGeom>
              <a:avLst/>
              <a:gdLst>
                <a:gd name="T0" fmla="*/ 3 w 3"/>
                <a:gd name="T1" fmla="*/ 3 h 5"/>
                <a:gd name="T2" fmla="*/ 3 w 3"/>
                <a:gd name="T3" fmla="*/ 3 h 5"/>
                <a:gd name="T4" fmla="*/ 3 w 3"/>
                <a:gd name="T5" fmla="*/ 4 h 5"/>
                <a:gd name="T6" fmla="*/ 2 w 3"/>
                <a:gd name="T7" fmla="*/ 5 h 5"/>
                <a:gd name="T8" fmla="*/ 2 w 3"/>
                <a:gd name="T9" fmla="*/ 5 h 5"/>
                <a:gd name="T10" fmla="*/ 0 w 3"/>
                <a:gd name="T11" fmla="*/ 4 h 5"/>
                <a:gd name="T12" fmla="*/ 0 w 3"/>
                <a:gd name="T13" fmla="*/ 3 h 5"/>
                <a:gd name="T14" fmla="*/ 0 w 3"/>
                <a:gd name="T15" fmla="*/ 3 h 5"/>
                <a:gd name="T16" fmla="*/ 0 w 3"/>
                <a:gd name="T17" fmla="*/ 1 h 5"/>
                <a:gd name="T18" fmla="*/ 2 w 3"/>
                <a:gd name="T19" fmla="*/ 0 h 5"/>
                <a:gd name="T20" fmla="*/ 2 w 3"/>
                <a:gd name="T21" fmla="*/ 0 h 5"/>
                <a:gd name="T22" fmla="*/ 3 w 3"/>
                <a:gd name="T23" fmla="*/ 1 h 5"/>
                <a:gd name="T24" fmla="*/ 3 w 3"/>
                <a:gd name="T25" fmla="*/ 3 h 5"/>
                <a:gd name="T26" fmla="*/ 3 w 3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lnTo>
                    <a:pt x="3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17" name="Freeform 1796"/>
            <p:cNvSpPr/>
            <p:nvPr/>
          </p:nvSpPr>
          <p:spPr bwMode="auto">
            <a:xfrm>
              <a:off x="9085660" y="3086932"/>
              <a:ext cx="5003" cy="5003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2 h 5"/>
                <a:gd name="T4" fmla="*/ 4 w 5"/>
                <a:gd name="T5" fmla="*/ 4 h 5"/>
                <a:gd name="T6" fmla="*/ 3 w 5"/>
                <a:gd name="T7" fmla="*/ 5 h 5"/>
                <a:gd name="T8" fmla="*/ 3 w 5"/>
                <a:gd name="T9" fmla="*/ 5 h 5"/>
                <a:gd name="T10" fmla="*/ 2 w 5"/>
                <a:gd name="T11" fmla="*/ 4 h 5"/>
                <a:gd name="T12" fmla="*/ 0 w 5"/>
                <a:gd name="T13" fmla="*/ 2 h 5"/>
                <a:gd name="T14" fmla="*/ 0 w 5"/>
                <a:gd name="T15" fmla="*/ 2 h 5"/>
                <a:gd name="T16" fmla="*/ 2 w 5"/>
                <a:gd name="T17" fmla="*/ 1 h 5"/>
                <a:gd name="T18" fmla="*/ 3 w 5"/>
                <a:gd name="T19" fmla="*/ 0 h 5"/>
                <a:gd name="T20" fmla="*/ 3 w 5"/>
                <a:gd name="T21" fmla="*/ 0 h 5"/>
                <a:gd name="T22" fmla="*/ 4 w 5"/>
                <a:gd name="T23" fmla="*/ 1 h 5"/>
                <a:gd name="T24" fmla="*/ 5 w 5"/>
                <a:gd name="T25" fmla="*/ 2 h 5"/>
                <a:gd name="T26" fmla="*/ 5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5" y="2"/>
                  </a:lnTo>
                  <a:lnTo>
                    <a:pt x="4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18" name="Freeform 1797"/>
            <p:cNvSpPr/>
            <p:nvPr/>
          </p:nvSpPr>
          <p:spPr bwMode="auto">
            <a:xfrm>
              <a:off x="9105670" y="3086932"/>
              <a:ext cx="5003" cy="5003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2 h 5"/>
                <a:gd name="T4" fmla="*/ 4 w 5"/>
                <a:gd name="T5" fmla="*/ 4 h 5"/>
                <a:gd name="T6" fmla="*/ 2 w 5"/>
                <a:gd name="T7" fmla="*/ 5 h 5"/>
                <a:gd name="T8" fmla="*/ 2 w 5"/>
                <a:gd name="T9" fmla="*/ 5 h 5"/>
                <a:gd name="T10" fmla="*/ 1 w 5"/>
                <a:gd name="T11" fmla="*/ 4 h 5"/>
                <a:gd name="T12" fmla="*/ 0 w 5"/>
                <a:gd name="T13" fmla="*/ 2 h 5"/>
                <a:gd name="T14" fmla="*/ 0 w 5"/>
                <a:gd name="T15" fmla="*/ 2 h 5"/>
                <a:gd name="T16" fmla="*/ 1 w 5"/>
                <a:gd name="T17" fmla="*/ 1 h 5"/>
                <a:gd name="T18" fmla="*/ 2 w 5"/>
                <a:gd name="T19" fmla="*/ 0 h 5"/>
                <a:gd name="T20" fmla="*/ 2 w 5"/>
                <a:gd name="T21" fmla="*/ 0 h 5"/>
                <a:gd name="T22" fmla="*/ 4 w 5"/>
                <a:gd name="T23" fmla="*/ 1 h 5"/>
                <a:gd name="T24" fmla="*/ 5 w 5"/>
                <a:gd name="T25" fmla="*/ 2 h 5"/>
                <a:gd name="T26" fmla="*/ 5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19" name="Freeform 1798"/>
            <p:cNvSpPr/>
            <p:nvPr/>
          </p:nvSpPr>
          <p:spPr bwMode="auto">
            <a:xfrm>
              <a:off x="9227729" y="3095937"/>
              <a:ext cx="5003" cy="5003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2 h 5"/>
                <a:gd name="T4" fmla="*/ 4 w 5"/>
                <a:gd name="T5" fmla="*/ 4 h 5"/>
                <a:gd name="T6" fmla="*/ 2 w 5"/>
                <a:gd name="T7" fmla="*/ 5 h 5"/>
                <a:gd name="T8" fmla="*/ 2 w 5"/>
                <a:gd name="T9" fmla="*/ 5 h 5"/>
                <a:gd name="T10" fmla="*/ 1 w 5"/>
                <a:gd name="T11" fmla="*/ 4 h 5"/>
                <a:gd name="T12" fmla="*/ 0 w 5"/>
                <a:gd name="T13" fmla="*/ 2 h 5"/>
                <a:gd name="T14" fmla="*/ 0 w 5"/>
                <a:gd name="T15" fmla="*/ 2 h 5"/>
                <a:gd name="T16" fmla="*/ 1 w 5"/>
                <a:gd name="T17" fmla="*/ 1 h 5"/>
                <a:gd name="T18" fmla="*/ 2 w 5"/>
                <a:gd name="T19" fmla="*/ 0 h 5"/>
                <a:gd name="T20" fmla="*/ 2 w 5"/>
                <a:gd name="T21" fmla="*/ 0 h 5"/>
                <a:gd name="T22" fmla="*/ 4 w 5"/>
                <a:gd name="T23" fmla="*/ 1 h 5"/>
                <a:gd name="T24" fmla="*/ 5 w 5"/>
                <a:gd name="T25" fmla="*/ 2 h 5"/>
                <a:gd name="T26" fmla="*/ 5 w 5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20" name="Freeform 1799"/>
            <p:cNvSpPr/>
            <p:nvPr/>
          </p:nvSpPr>
          <p:spPr bwMode="auto">
            <a:xfrm>
              <a:off x="9374800" y="3444105"/>
              <a:ext cx="2001" cy="3002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1 h 3"/>
                <a:gd name="T4" fmla="*/ 1 w 2"/>
                <a:gd name="T5" fmla="*/ 3 h 3"/>
                <a:gd name="T6" fmla="*/ 1 w 2"/>
                <a:gd name="T7" fmla="*/ 3 h 3"/>
                <a:gd name="T8" fmla="*/ 0 w 2"/>
                <a:gd name="T9" fmla="*/ 1 h 3"/>
                <a:gd name="T10" fmla="*/ 0 w 2"/>
                <a:gd name="T11" fmla="*/ 1 h 3"/>
                <a:gd name="T12" fmla="*/ 1 w 2"/>
                <a:gd name="T13" fmla="*/ 0 h 3"/>
                <a:gd name="T14" fmla="*/ 1 w 2"/>
                <a:gd name="T15" fmla="*/ 0 h 3"/>
                <a:gd name="T16" fmla="*/ 2 w 2"/>
                <a:gd name="T17" fmla="*/ 1 h 3"/>
                <a:gd name="T18" fmla="*/ 2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2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21" name="Freeform 1800"/>
            <p:cNvSpPr/>
            <p:nvPr/>
          </p:nvSpPr>
          <p:spPr bwMode="auto">
            <a:xfrm>
              <a:off x="9366796" y="3469116"/>
              <a:ext cx="2001" cy="2001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1 h 2"/>
                <a:gd name="T4" fmla="*/ 1 w 2"/>
                <a:gd name="T5" fmla="*/ 2 h 2"/>
                <a:gd name="T6" fmla="*/ 1 w 2"/>
                <a:gd name="T7" fmla="*/ 2 h 2"/>
                <a:gd name="T8" fmla="*/ 0 w 2"/>
                <a:gd name="T9" fmla="*/ 1 h 2"/>
                <a:gd name="T10" fmla="*/ 0 w 2"/>
                <a:gd name="T11" fmla="*/ 1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1 h 2"/>
                <a:gd name="T18" fmla="*/ 2 w 2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22" name="Freeform 1801"/>
            <p:cNvSpPr/>
            <p:nvPr/>
          </p:nvSpPr>
          <p:spPr bwMode="auto">
            <a:xfrm>
              <a:off x="9149691" y="3599179"/>
              <a:ext cx="3002" cy="2001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1 h 2"/>
                <a:gd name="T4" fmla="*/ 1 w 3"/>
                <a:gd name="T5" fmla="*/ 2 h 2"/>
                <a:gd name="T6" fmla="*/ 1 w 3"/>
                <a:gd name="T7" fmla="*/ 2 h 2"/>
                <a:gd name="T8" fmla="*/ 0 w 3"/>
                <a:gd name="T9" fmla="*/ 1 h 2"/>
                <a:gd name="T10" fmla="*/ 0 w 3"/>
                <a:gd name="T11" fmla="*/ 1 h 2"/>
                <a:gd name="T12" fmla="*/ 1 w 3"/>
                <a:gd name="T13" fmla="*/ 0 h 2"/>
                <a:gd name="T14" fmla="*/ 1 w 3"/>
                <a:gd name="T15" fmla="*/ 0 h 2"/>
                <a:gd name="T16" fmla="*/ 3 w 3"/>
                <a:gd name="T17" fmla="*/ 1 h 2"/>
                <a:gd name="T18" fmla="*/ 3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3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23" name="Freeform 1802"/>
            <p:cNvSpPr/>
            <p:nvPr/>
          </p:nvSpPr>
          <p:spPr bwMode="auto">
            <a:xfrm>
              <a:off x="9168700" y="3594177"/>
              <a:ext cx="3002" cy="2001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1 h 2"/>
                <a:gd name="T4" fmla="*/ 2 w 3"/>
                <a:gd name="T5" fmla="*/ 2 h 2"/>
                <a:gd name="T6" fmla="*/ 2 w 3"/>
                <a:gd name="T7" fmla="*/ 2 h 2"/>
                <a:gd name="T8" fmla="*/ 0 w 3"/>
                <a:gd name="T9" fmla="*/ 1 h 2"/>
                <a:gd name="T10" fmla="*/ 0 w 3"/>
                <a:gd name="T11" fmla="*/ 1 h 2"/>
                <a:gd name="T12" fmla="*/ 2 w 3"/>
                <a:gd name="T13" fmla="*/ 0 h 2"/>
                <a:gd name="T14" fmla="*/ 2 w 3"/>
                <a:gd name="T15" fmla="*/ 0 h 2"/>
                <a:gd name="T16" fmla="*/ 3 w 3"/>
                <a:gd name="T17" fmla="*/ 1 h 2"/>
                <a:gd name="T18" fmla="*/ 3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24" name="Freeform 1803"/>
            <p:cNvSpPr/>
            <p:nvPr/>
          </p:nvSpPr>
          <p:spPr bwMode="auto">
            <a:xfrm>
              <a:off x="9103669" y="3596178"/>
              <a:ext cx="3002" cy="3002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2 w 3"/>
                <a:gd name="T5" fmla="*/ 3 h 3"/>
                <a:gd name="T6" fmla="*/ 2 w 3"/>
                <a:gd name="T7" fmla="*/ 3 h 3"/>
                <a:gd name="T8" fmla="*/ 0 w 3"/>
                <a:gd name="T9" fmla="*/ 1 h 3"/>
                <a:gd name="T10" fmla="*/ 0 w 3"/>
                <a:gd name="T11" fmla="*/ 1 h 3"/>
                <a:gd name="T12" fmla="*/ 2 w 3"/>
                <a:gd name="T13" fmla="*/ 0 h 3"/>
                <a:gd name="T14" fmla="*/ 2 w 3"/>
                <a:gd name="T15" fmla="*/ 0 h 3"/>
                <a:gd name="T16" fmla="*/ 3 w 3"/>
                <a:gd name="T17" fmla="*/ 1 h 3"/>
                <a:gd name="T18" fmla="*/ 3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25" name="Freeform 1804"/>
            <p:cNvSpPr/>
            <p:nvPr/>
          </p:nvSpPr>
          <p:spPr bwMode="auto">
            <a:xfrm>
              <a:off x="9144689" y="3591175"/>
              <a:ext cx="2001" cy="3002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1 h 3"/>
                <a:gd name="T4" fmla="*/ 1 w 2"/>
                <a:gd name="T5" fmla="*/ 3 h 3"/>
                <a:gd name="T6" fmla="*/ 1 w 2"/>
                <a:gd name="T7" fmla="*/ 3 h 3"/>
                <a:gd name="T8" fmla="*/ 0 w 2"/>
                <a:gd name="T9" fmla="*/ 1 h 3"/>
                <a:gd name="T10" fmla="*/ 0 w 2"/>
                <a:gd name="T11" fmla="*/ 1 h 3"/>
                <a:gd name="T12" fmla="*/ 1 w 2"/>
                <a:gd name="T13" fmla="*/ 0 h 3"/>
                <a:gd name="T14" fmla="*/ 1 w 2"/>
                <a:gd name="T15" fmla="*/ 0 h 3"/>
                <a:gd name="T16" fmla="*/ 2 w 2"/>
                <a:gd name="T17" fmla="*/ 1 h 3"/>
                <a:gd name="T18" fmla="*/ 2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2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26" name="Freeform 1805"/>
            <p:cNvSpPr/>
            <p:nvPr/>
          </p:nvSpPr>
          <p:spPr bwMode="auto">
            <a:xfrm>
              <a:off x="9391808" y="3302036"/>
              <a:ext cx="5003" cy="6003"/>
            </a:xfrm>
            <a:custGeom>
              <a:avLst/>
              <a:gdLst>
                <a:gd name="T0" fmla="*/ 5 w 5"/>
                <a:gd name="T1" fmla="*/ 3 h 6"/>
                <a:gd name="T2" fmla="*/ 5 w 5"/>
                <a:gd name="T3" fmla="*/ 3 h 6"/>
                <a:gd name="T4" fmla="*/ 3 w 5"/>
                <a:gd name="T5" fmla="*/ 6 h 6"/>
                <a:gd name="T6" fmla="*/ 2 w 5"/>
                <a:gd name="T7" fmla="*/ 6 h 6"/>
                <a:gd name="T8" fmla="*/ 2 w 5"/>
                <a:gd name="T9" fmla="*/ 6 h 6"/>
                <a:gd name="T10" fmla="*/ 0 w 5"/>
                <a:gd name="T11" fmla="*/ 6 h 6"/>
                <a:gd name="T12" fmla="*/ 0 w 5"/>
                <a:gd name="T13" fmla="*/ 3 h 6"/>
                <a:gd name="T14" fmla="*/ 0 w 5"/>
                <a:gd name="T15" fmla="*/ 3 h 6"/>
                <a:gd name="T16" fmla="*/ 0 w 5"/>
                <a:gd name="T17" fmla="*/ 0 h 6"/>
                <a:gd name="T18" fmla="*/ 2 w 5"/>
                <a:gd name="T19" fmla="*/ 0 h 6"/>
                <a:gd name="T20" fmla="*/ 2 w 5"/>
                <a:gd name="T21" fmla="*/ 0 h 6"/>
                <a:gd name="T22" fmla="*/ 3 w 5"/>
                <a:gd name="T23" fmla="*/ 0 h 6"/>
                <a:gd name="T24" fmla="*/ 5 w 5"/>
                <a:gd name="T25" fmla="*/ 3 h 6"/>
                <a:gd name="T26" fmla="*/ 5 w 5"/>
                <a:gd name="T2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4C4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27" name="Freeform 1806"/>
            <p:cNvSpPr/>
            <p:nvPr/>
          </p:nvSpPr>
          <p:spPr bwMode="auto">
            <a:xfrm>
              <a:off x="9127680" y="3591175"/>
              <a:ext cx="15008" cy="16008"/>
            </a:xfrm>
            <a:custGeom>
              <a:avLst/>
              <a:gdLst>
                <a:gd name="T0" fmla="*/ 15 w 15"/>
                <a:gd name="T1" fmla="*/ 8 h 16"/>
                <a:gd name="T2" fmla="*/ 15 w 15"/>
                <a:gd name="T3" fmla="*/ 8 h 16"/>
                <a:gd name="T4" fmla="*/ 15 w 15"/>
                <a:gd name="T5" fmla="*/ 10 h 16"/>
                <a:gd name="T6" fmla="*/ 13 w 15"/>
                <a:gd name="T7" fmla="*/ 13 h 16"/>
                <a:gd name="T8" fmla="*/ 12 w 15"/>
                <a:gd name="T9" fmla="*/ 14 h 16"/>
                <a:gd name="T10" fmla="*/ 8 w 15"/>
                <a:gd name="T11" fmla="*/ 16 h 16"/>
                <a:gd name="T12" fmla="*/ 8 w 15"/>
                <a:gd name="T13" fmla="*/ 16 h 16"/>
                <a:gd name="T14" fmla="*/ 5 w 15"/>
                <a:gd name="T15" fmla="*/ 14 h 16"/>
                <a:gd name="T16" fmla="*/ 2 w 15"/>
                <a:gd name="T17" fmla="*/ 13 h 16"/>
                <a:gd name="T18" fmla="*/ 1 w 15"/>
                <a:gd name="T19" fmla="*/ 10 h 16"/>
                <a:gd name="T20" fmla="*/ 0 w 15"/>
                <a:gd name="T21" fmla="*/ 8 h 16"/>
                <a:gd name="T22" fmla="*/ 0 w 15"/>
                <a:gd name="T23" fmla="*/ 8 h 16"/>
                <a:gd name="T24" fmla="*/ 1 w 15"/>
                <a:gd name="T25" fmla="*/ 4 h 16"/>
                <a:gd name="T26" fmla="*/ 2 w 15"/>
                <a:gd name="T27" fmla="*/ 3 h 16"/>
                <a:gd name="T28" fmla="*/ 5 w 15"/>
                <a:gd name="T29" fmla="*/ 0 h 16"/>
                <a:gd name="T30" fmla="*/ 8 w 15"/>
                <a:gd name="T31" fmla="*/ 0 h 16"/>
                <a:gd name="T32" fmla="*/ 8 w 15"/>
                <a:gd name="T33" fmla="*/ 0 h 16"/>
                <a:gd name="T34" fmla="*/ 12 w 15"/>
                <a:gd name="T35" fmla="*/ 0 h 16"/>
                <a:gd name="T36" fmla="*/ 13 w 15"/>
                <a:gd name="T37" fmla="*/ 3 h 16"/>
                <a:gd name="T38" fmla="*/ 15 w 15"/>
                <a:gd name="T39" fmla="*/ 4 h 16"/>
                <a:gd name="T40" fmla="*/ 15 w 15"/>
                <a:gd name="T41" fmla="*/ 8 h 16"/>
                <a:gd name="T42" fmla="*/ 15 w 15"/>
                <a:gd name="T4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lnTo>
                    <a:pt x="15" y="8"/>
                  </a:lnTo>
                  <a:lnTo>
                    <a:pt x="15" y="10"/>
                  </a:lnTo>
                  <a:lnTo>
                    <a:pt x="13" y="13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4"/>
                  </a:lnTo>
                  <a:lnTo>
                    <a:pt x="2" y="13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4"/>
                  </a:lnTo>
                  <a:lnTo>
                    <a:pt x="2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3" y="3"/>
                  </a:lnTo>
                  <a:lnTo>
                    <a:pt x="15" y="4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28" name="Freeform 1807"/>
            <p:cNvSpPr/>
            <p:nvPr/>
          </p:nvSpPr>
          <p:spPr bwMode="auto">
            <a:xfrm>
              <a:off x="9131682" y="3595177"/>
              <a:ext cx="6003" cy="5003"/>
            </a:xfrm>
            <a:custGeom>
              <a:avLst/>
              <a:gdLst>
                <a:gd name="T0" fmla="*/ 6 w 6"/>
                <a:gd name="T1" fmla="*/ 2 h 5"/>
                <a:gd name="T2" fmla="*/ 6 w 6"/>
                <a:gd name="T3" fmla="*/ 2 h 5"/>
                <a:gd name="T4" fmla="*/ 5 w 6"/>
                <a:gd name="T5" fmla="*/ 5 h 5"/>
                <a:gd name="T6" fmla="*/ 2 w 6"/>
                <a:gd name="T7" fmla="*/ 5 h 5"/>
                <a:gd name="T8" fmla="*/ 2 w 6"/>
                <a:gd name="T9" fmla="*/ 5 h 5"/>
                <a:gd name="T10" fmla="*/ 1 w 6"/>
                <a:gd name="T11" fmla="*/ 5 h 5"/>
                <a:gd name="T12" fmla="*/ 0 w 6"/>
                <a:gd name="T13" fmla="*/ 2 h 5"/>
                <a:gd name="T14" fmla="*/ 0 w 6"/>
                <a:gd name="T15" fmla="*/ 2 h 5"/>
                <a:gd name="T16" fmla="*/ 1 w 6"/>
                <a:gd name="T17" fmla="*/ 0 h 5"/>
                <a:gd name="T18" fmla="*/ 2 w 6"/>
                <a:gd name="T19" fmla="*/ 0 h 5"/>
                <a:gd name="T20" fmla="*/ 2 w 6"/>
                <a:gd name="T21" fmla="*/ 0 h 5"/>
                <a:gd name="T22" fmla="*/ 5 w 6"/>
                <a:gd name="T23" fmla="*/ 0 h 5"/>
                <a:gd name="T24" fmla="*/ 6 w 6"/>
                <a:gd name="T25" fmla="*/ 2 h 5"/>
                <a:gd name="T26" fmla="*/ 6 w 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lnTo>
                    <a:pt x="6" y="2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4C4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29" name="Freeform 1808"/>
            <p:cNvSpPr/>
            <p:nvPr/>
          </p:nvSpPr>
          <p:spPr bwMode="auto">
            <a:xfrm>
              <a:off x="9040639" y="3095937"/>
              <a:ext cx="15008" cy="15008"/>
            </a:xfrm>
            <a:custGeom>
              <a:avLst/>
              <a:gdLst>
                <a:gd name="T0" fmla="*/ 15 w 15"/>
                <a:gd name="T1" fmla="*/ 8 h 15"/>
                <a:gd name="T2" fmla="*/ 15 w 15"/>
                <a:gd name="T3" fmla="*/ 8 h 15"/>
                <a:gd name="T4" fmla="*/ 15 w 15"/>
                <a:gd name="T5" fmla="*/ 10 h 15"/>
                <a:gd name="T6" fmla="*/ 13 w 15"/>
                <a:gd name="T7" fmla="*/ 13 h 15"/>
                <a:gd name="T8" fmla="*/ 12 w 15"/>
                <a:gd name="T9" fmla="*/ 14 h 15"/>
                <a:gd name="T10" fmla="*/ 8 w 15"/>
                <a:gd name="T11" fmla="*/ 15 h 15"/>
                <a:gd name="T12" fmla="*/ 8 w 15"/>
                <a:gd name="T13" fmla="*/ 15 h 15"/>
                <a:gd name="T14" fmla="*/ 5 w 15"/>
                <a:gd name="T15" fmla="*/ 14 h 15"/>
                <a:gd name="T16" fmla="*/ 2 w 15"/>
                <a:gd name="T17" fmla="*/ 13 h 15"/>
                <a:gd name="T18" fmla="*/ 1 w 15"/>
                <a:gd name="T19" fmla="*/ 10 h 15"/>
                <a:gd name="T20" fmla="*/ 0 w 15"/>
                <a:gd name="T21" fmla="*/ 8 h 15"/>
                <a:gd name="T22" fmla="*/ 0 w 15"/>
                <a:gd name="T23" fmla="*/ 8 h 15"/>
                <a:gd name="T24" fmla="*/ 1 w 15"/>
                <a:gd name="T25" fmla="*/ 4 h 15"/>
                <a:gd name="T26" fmla="*/ 2 w 15"/>
                <a:gd name="T27" fmla="*/ 2 h 15"/>
                <a:gd name="T28" fmla="*/ 5 w 15"/>
                <a:gd name="T29" fmla="*/ 0 h 15"/>
                <a:gd name="T30" fmla="*/ 8 w 15"/>
                <a:gd name="T31" fmla="*/ 0 h 15"/>
                <a:gd name="T32" fmla="*/ 8 w 15"/>
                <a:gd name="T33" fmla="*/ 0 h 15"/>
                <a:gd name="T34" fmla="*/ 12 w 15"/>
                <a:gd name="T35" fmla="*/ 0 h 15"/>
                <a:gd name="T36" fmla="*/ 13 w 15"/>
                <a:gd name="T37" fmla="*/ 2 h 15"/>
                <a:gd name="T38" fmla="*/ 15 w 15"/>
                <a:gd name="T39" fmla="*/ 4 h 15"/>
                <a:gd name="T40" fmla="*/ 15 w 15"/>
                <a:gd name="T41" fmla="*/ 8 h 15"/>
                <a:gd name="T42" fmla="*/ 15 w 15"/>
                <a:gd name="T4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lnTo>
                    <a:pt x="15" y="8"/>
                  </a:lnTo>
                  <a:lnTo>
                    <a:pt x="15" y="10"/>
                  </a:lnTo>
                  <a:lnTo>
                    <a:pt x="13" y="13"/>
                  </a:lnTo>
                  <a:lnTo>
                    <a:pt x="12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5" y="14"/>
                  </a:lnTo>
                  <a:lnTo>
                    <a:pt x="2" y="13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3" y="2"/>
                  </a:lnTo>
                  <a:lnTo>
                    <a:pt x="15" y="4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30" name="Freeform 1809"/>
            <p:cNvSpPr/>
            <p:nvPr/>
          </p:nvSpPr>
          <p:spPr bwMode="auto">
            <a:xfrm>
              <a:off x="9044640" y="3099939"/>
              <a:ext cx="6003" cy="5003"/>
            </a:xfrm>
            <a:custGeom>
              <a:avLst/>
              <a:gdLst>
                <a:gd name="T0" fmla="*/ 6 w 6"/>
                <a:gd name="T1" fmla="*/ 2 h 5"/>
                <a:gd name="T2" fmla="*/ 6 w 6"/>
                <a:gd name="T3" fmla="*/ 2 h 5"/>
                <a:gd name="T4" fmla="*/ 5 w 6"/>
                <a:gd name="T5" fmla="*/ 4 h 5"/>
                <a:gd name="T6" fmla="*/ 2 w 6"/>
                <a:gd name="T7" fmla="*/ 5 h 5"/>
                <a:gd name="T8" fmla="*/ 2 w 6"/>
                <a:gd name="T9" fmla="*/ 5 h 5"/>
                <a:gd name="T10" fmla="*/ 1 w 6"/>
                <a:gd name="T11" fmla="*/ 4 h 5"/>
                <a:gd name="T12" fmla="*/ 0 w 6"/>
                <a:gd name="T13" fmla="*/ 2 h 5"/>
                <a:gd name="T14" fmla="*/ 0 w 6"/>
                <a:gd name="T15" fmla="*/ 2 h 5"/>
                <a:gd name="T16" fmla="*/ 1 w 6"/>
                <a:gd name="T17" fmla="*/ 0 h 5"/>
                <a:gd name="T18" fmla="*/ 2 w 6"/>
                <a:gd name="T19" fmla="*/ 0 h 5"/>
                <a:gd name="T20" fmla="*/ 2 w 6"/>
                <a:gd name="T21" fmla="*/ 0 h 5"/>
                <a:gd name="T22" fmla="*/ 5 w 6"/>
                <a:gd name="T23" fmla="*/ 0 h 5"/>
                <a:gd name="T24" fmla="*/ 6 w 6"/>
                <a:gd name="T25" fmla="*/ 2 h 5"/>
                <a:gd name="T26" fmla="*/ 6 w 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lnTo>
                    <a:pt x="6" y="2"/>
                  </a:lnTo>
                  <a:lnTo>
                    <a:pt x="5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4C4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31" name="Freeform 1810"/>
            <p:cNvSpPr/>
            <p:nvPr/>
          </p:nvSpPr>
          <p:spPr bwMode="auto">
            <a:xfrm>
              <a:off x="9059647" y="3091935"/>
              <a:ext cx="11006" cy="12006"/>
            </a:xfrm>
            <a:custGeom>
              <a:avLst/>
              <a:gdLst>
                <a:gd name="T0" fmla="*/ 11 w 11"/>
                <a:gd name="T1" fmla="*/ 5 h 12"/>
                <a:gd name="T2" fmla="*/ 11 w 11"/>
                <a:gd name="T3" fmla="*/ 5 h 12"/>
                <a:gd name="T4" fmla="*/ 11 w 11"/>
                <a:gd name="T5" fmla="*/ 8 h 12"/>
                <a:gd name="T6" fmla="*/ 9 w 11"/>
                <a:gd name="T7" fmla="*/ 9 h 12"/>
                <a:gd name="T8" fmla="*/ 8 w 11"/>
                <a:gd name="T9" fmla="*/ 10 h 12"/>
                <a:gd name="T10" fmla="*/ 5 w 11"/>
                <a:gd name="T11" fmla="*/ 12 h 12"/>
                <a:gd name="T12" fmla="*/ 5 w 11"/>
                <a:gd name="T13" fmla="*/ 12 h 12"/>
                <a:gd name="T14" fmla="*/ 3 w 11"/>
                <a:gd name="T15" fmla="*/ 10 h 12"/>
                <a:gd name="T16" fmla="*/ 2 w 11"/>
                <a:gd name="T17" fmla="*/ 9 h 12"/>
                <a:gd name="T18" fmla="*/ 0 w 11"/>
                <a:gd name="T19" fmla="*/ 8 h 12"/>
                <a:gd name="T20" fmla="*/ 0 w 11"/>
                <a:gd name="T21" fmla="*/ 5 h 12"/>
                <a:gd name="T22" fmla="*/ 0 w 11"/>
                <a:gd name="T23" fmla="*/ 5 h 12"/>
                <a:gd name="T24" fmla="*/ 0 w 11"/>
                <a:gd name="T25" fmla="*/ 4 h 12"/>
                <a:gd name="T26" fmla="*/ 2 w 11"/>
                <a:gd name="T27" fmla="*/ 1 h 12"/>
                <a:gd name="T28" fmla="*/ 3 w 11"/>
                <a:gd name="T29" fmla="*/ 0 h 12"/>
                <a:gd name="T30" fmla="*/ 5 w 11"/>
                <a:gd name="T31" fmla="*/ 0 h 12"/>
                <a:gd name="T32" fmla="*/ 5 w 11"/>
                <a:gd name="T33" fmla="*/ 0 h 12"/>
                <a:gd name="T34" fmla="*/ 8 w 11"/>
                <a:gd name="T35" fmla="*/ 0 h 12"/>
                <a:gd name="T36" fmla="*/ 9 w 11"/>
                <a:gd name="T37" fmla="*/ 1 h 12"/>
                <a:gd name="T38" fmla="*/ 11 w 11"/>
                <a:gd name="T39" fmla="*/ 4 h 12"/>
                <a:gd name="T40" fmla="*/ 11 w 11"/>
                <a:gd name="T41" fmla="*/ 5 h 12"/>
                <a:gd name="T42" fmla="*/ 11 w 11"/>
                <a:gd name="T4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12">
                  <a:moveTo>
                    <a:pt x="11" y="5"/>
                  </a:moveTo>
                  <a:lnTo>
                    <a:pt x="11" y="5"/>
                  </a:lnTo>
                  <a:lnTo>
                    <a:pt x="11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3" y="10"/>
                  </a:lnTo>
                  <a:lnTo>
                    <a:pt x="2" y="9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13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32" name="Freeform 1811"/>
            <p:cNvSpPr/>
            <p:nvPr/>
          </p:nvSpPr>
          <p:spPr bwMode="auto">
            <a:xfrm>
              <a:off x="9062649" y="3093936"/>
              <a:ext cx="4002" cy="4002"/>
            </a:xfrm>
            <a:custGeom>
              <a:avLst/>
              <a:gdLst>
                <a:gd name="T0" fmla="*/ 4 w 4"/>
                <a:gd name="T1" fmla="*/ 3 h 4"/>
                <a:gd name="T2" fmla="*/ 4 w 4"/>
                <a:gd name="T3" fmla="*/ 3 h 4"/>
                <a:gd name="T4" fmla="*/ 4 w 4"/>
                <a:gd name="T5" fmla="*/ 4 h 4"/>
                <a:gd name="T6" fmla="*/ 1 w 4"/>
                <a:gd name="T7" fmla="*/ 4 h 4"/>
                <a:gd name="T8" fmla="*/ 1 w 4"/>
                <a:gd name="T9" fmla="*/ 4 h 4"/>
                <a:gd name="T10" fmla="*/ 0 w 4"/>
                <a:gd name="T11" fmla="*/ 4 h 4"/>
                <a:gd name="T12" fmla="*/ 0 w 4"/>
                <a:gd name="T13" fmla="*/ 3 h 4"/>
                <a:gd name="T14" fmla="*/ 0 w 4"/>
                <a:gd name="T15" fmla="*/ 3 h 4"/>
                <a:gd name="T16" fmla="*/ 0 w 4"/>
                <a:gd name="T17" fmla="*/ 0 h 4"/>
                <a:gd name="T18" fmla="*/ 1 w 4"/>
                <a:gd name="T19" fmla="*/ 0 h 4"/>
                <a:gd name="T20" fmla="*/ 1 w 4"/>
                <a:gd name="T21" fmla="*/ 0 h 4"/>
                <a:gd name="T22" fmla="*/ 4 w 4"/>
                <a:gd name="T23" fmla="*/ 0 h 4"/>
                <a:gd name="T24" fmla="*/ 4 w 4"/>
                <a:gd name="T25" fmla="*/ 3 h 4"/>
                <a:gd name="T26" fmla="*/ 4 w 4"/>
                <a:gd name="T2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lnTo>
                    <a:pt x="4" y="3"/>
                  </a:lnTo>
                  <a:lnTo>
                    <a:pt x="4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4C4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74" name="Freeform 1853"/>
            <p:cNvSpPr/>
            <p:nvPr/>
          </p:nvSpPr>
          <p:spPr bwMode="auto">
            <a:xfrm>
              <a:off x="5375870" y="2373588"/>
              <a:ext cx="2579244" cy="714345"/>
            </a:xfrm>
            <a:custGeom>
              <a:avLst/>
              <a:gdLst>
                <a:gd name="T0" fmla="*/ 2500 w 2578"/>
                <a:gd name="T1" fmla="*/ 2 h 714"/>
                <a:gd name="T2" fmla="*/ 2221 w 2578"/>
                <a:gd name="T3" fmla="*/ 32 h 714"/>
                <a:gd name="T4" fmla="*/ 353 w 2578"/>
                <a:gd name="T5" fmla="*/ 236 h 714"/>
                <a:gd name="T6" fmla="*/ 74 w 2578"/>
                <a:gd name="T7" fmla="*/ 266 h 714"/>
                <a:gd name="T8" fmla="*/ 74 w 2578"/>
                <a:gd name="T9" fmla="*/ 266 h 714"/>
                <a:gd name="T10" fmla="*/ 56 w 2578"/>
                <a:gd name="T11" fmla="*/ 269 h 714"/>
                <a:gd name="T12" fmla="*/ 40 w 2578"/>
                <a:gd name="T13" fmla="*/ 273 h 714"/>
                <a:gd name="T14" fmla="*/ 27 w 2578"/>
                <a:gd name="T15" fmla="*/ 280 h 714"/>
                <a:gd name="T16" fmla="*/ 15 w 2578"/>
                <a:gd name="T17" fmla="*/ 286 h 714"/>
                <a:gd name="T18" fmla="*/ 6 w 2578"/>
                <a:gd name="T19" fmla="*/ 294 h 714"/>
                <a:gd name="T20" fmla="*/ 1 w 2578"/>
                <a:gd name="T21" fmla="*/ 301 h 714"/>
                <a:gd name="T22" fmla="*/ 0 w 2578"/>
                <a:gd name="T23" fmla="*/ 305 h 714"/>
                <a:gd name="T24" fmla="*/ 0 w 2578"/>
                <a:gd name="T25" fmla="*/ 307 h 714"/>
                <a:gd name="T26" fmla="*/ 0 w 2578"/>
                <a:gd name="T27" fmla="*/ 310 h 714"/>
                <a:gd name="T28" fmla="*/ 1 w 2578"/>
                <a:gd name="T29" fmla="*/ 314 h 714"/>
                <a:gd name="T30" fmla="*/ 293 w 2578"/>
                <a:gd name="T31" fmla="*/ 698 h 714"/>
                <a:gd name="T32" fmla="*/ 293 w 2578"/>
                <a:gd name="T33" fmla="*/ 698 h 714"/>
                <a:gd name="T34" fmla="*/ 299 w 2578"/>
                <a:gd name="T35" fmla="*/ 704 h 714"/>
                <a:gd name="T36" fmla="*/ 308 w 2578"/>
                <a:gd name="T37" fmla="*/ 707 h 714"/>
                <a:gd name="T38" fmla="*/ 319 w 2578"/>
                <a:gd name="T39" fmla="*/ 710 h 714"/>
                <a:gd name="T40" fmla="*/ 334 w 2578"/>
                <a:gd name="T41" fmla="*/ 713 h 714"/>
                <a:gd name="T42" fmla="*/ 349 w 2578"/>
                <a:gd name="T43" fmla="*/ 714 h 714"/>
                <a:gd name="T44" fmla="*/ 366 w 2578"/>
                <a:gd name="T45" fmla="*/ 714 h 714"/>
                <a:gd name="T46" fmla="*/ 383 w 2578"/>
                <a:gd name="T47" fmla="*/ 714 h 714"/>
                <a:gd name="T48" fmla="*/ 399 w 2578"/>
                <a:gd name="T49" fmla="*/ 713 h 714"/>
                <a:gd name="T50" fmla="*/ 409 w 2578"/>
                <a:gd name="T51" fmla="*/ 711 h 714"/>
                <a:gd name="T52" fmla="*/ 2269 w 2578"/>
                <a:gd name="T53" fmla="*/ 509 h 714"/>
                <a:gd name="T54" fmla="*/ 2278 w 2578"/>
                <a:gd name="T55" fmla="*/ 509 h 714"/>
                <a:gd name="T56" fmla="*/ 2278 w 2578"/>
                <a:gd name="T57" fmla="*/ 509 h 714"/>
                <a:gd name="T58" fmla="*/ 2295 w 2578"/>
                <a:gd name="T59" fmla="*/ 506 h 714"/>
                <a:gd name="T60" fmla="*/ 2311 w 2578"/>
                <a:gd name="T61" fmla="*/ 502 h 714"/>
                <a:gd name="T62" fmla="*/ 2327 w 2578"/>
                <a:gd name="T63" fmla="*/ 498 h 714"/>
                <a:gd name="T64" fmla="*/ 2342 w 2578"/>
                <a:gd name="T65" fmla="*/ 493 h 714"/>
                <a:gd name="T66" fmla="*/ 2355 w 2578"/>
                <a:gd name="T67" fmla="*/ 488 h 714"/>
                <a:gd name="T68" fmla="*/ 2366 w 2578"/>
                <a:gd name="T69" fmla="*/ 483 h 714"/>
                <a:gd name="T70" fmla="*/ 2374 w 2578"/>
                <a:gd name="T71" fmla="*/ 477 h 714"/>
                <a:gd name="T72" fmla="*/ 2378 w 2578"/>
                <a:gd name="T73" fmla="*/ 471 h 714"/>
                <a:gd name="T74" fmla="*/ 2578 w 2578"/>
                <a:gd name="T75" fmla="*/ 38 h 714"/>
                <a:gd name="T76" fmla="*/ 2578 w 2578"/>
                <a:gd name="T77" fmla="*/ 38 h 714"/>
                <a:gd name="T78" fmla="*/ 2578 w 2578"/>
                <a:gd name="T79" fmla="*/ 36 h 714"/>
                <a:gd name="T80" fmla="*/ 2578 w 2578"/>
                <a:gd name="T81" fmla="*/ 32 h 714"/>
                <a:gd name="T82" fmla="*/ 2576 w 2578"/>
                <a:gd name="T83" fmla="*/ 25 h 714"/>
                <a:gd name="T84" fmla="*/ 2569 w 2578"/>
                <a:gd name="T85" fmla="*/ 19 h 714"/>
                <a:gd name="T86" fmla="*/ 2560 w 2578"/>
                <a:gd name="T87" fmla="*/ 12 h 714"/>
                <a:gd name="T88" fmla="*/ 2547 w 2578"/>
                <a:gd name="T89" fmla="*/ 7 h 714"/>
                <a:gd name="T90" fmla="*/ 2533 w 2578"/>
                <a:gd name="T91" fmla="*/ 3 h 714"/>
                <a:gd name="T92" fmla="*/ 2517 w 2578"/>
                <a:gd name="T93" fmla="*/ 0 h 714"/>
                <a:gd name="T94" fmla="*/ 2500 w 2578"/>
                <a:gd name="T95" fmla="*/ 2 h 714"/>
                <a:gd name="T96" fmla="*/ 2500 w 2578"/>
                <a:gd name="T97" fmla="*/ 2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78" h="714">
                  <a:moveTo>
                    <a:pt x="2500" y="2"/>
                  </a:moveTo>
                  <a:lnTo>
                    <a:pt x="2221" y="32"/>
                  </a:lnTo>
                  <a:lnTo>
                    <a:pt x="353" y="236"/>
                  </a:lnTo>
                  <a:lnTo>
                    <a:pt x="74" y="266"/>
                  </a:lnTo>
                  <a:lnTo>
                    <a:pt x="74" y="266"/>
                  </a:lnTo>
                  <a:lnTo>
                    <a:pt x="56" y="269"/>
                  </a:lnTo>
                  <a:lnTo>
                    <a:pt x="40" y="273"/>
                  </a:lnTo>
                  <a:lnTo>
                    <a:pt x="27" y="280"/>
                  </a:lnTo>
                  <a:lnTo>
                    <a:pt x="15" y="286"/>
                  </a:lnTo>
                  <a:lnTo>
                    <a:pt x="6" y="294"/>
                  </a:lnTo>
                  <a:lnTo>
                    <a:pt x="1" y="301"/>
                  </a:lnTo>
                  <a:lnTo>
                    <a:pt x="0" y="305"/>
                  </a:lnTo>
                  <a:lnTo>
                    <a:pt x="0" y="307"/>
                  </a:lnTo>
                  <a:lnTo>
                    <a:pt x="0" y="310"/>
                  </a:lnTo>
                  <a:lnTo>
                    <a:pt x="1" y="314"/>
                  </a:lnTo>
                  <a:lnTo>
                    <a:pt x="293" y="698"/>
                  </a:lnTo>
                  <a:lnTo>
                    <a:pt x="293" y="698"/>
                  </a:lnTo>
                  <a:lnTo>
                    <a:pt x="299" y="704"/>
                  </a:lnTo>
                  <a:lnTo>
                    <a:pt x="308" y="707"/>
                  </a:lnTo>
                  <a:lnTo>
                    <a:pt x="319" y="710"/>
                  </a:lnTo>
                  <a:lnTo>
                    <a:pt x="334" y="713"/>
                  </a:lnTo>
                  <a:lnTo>
                    <a:pt x="349" y="714"/>
                  </a:lnTo>
                  <a:lnTo>
                    <a:pt x="366" y="714"/>
                  </a:lnTo>
                  <a:lnTo>
                    <a:pt x="383" y="714"/>
                  </a:lnTo>
                  <a:lnTo>
                    <a:pt x="399" y="713"/>
                  </a:lnTo>
                  <a:lnTo>
                    <a:pt x="409" y="711"/>
                  </a:lnTo>
                  <a:lnTo>
                    <a:pt x="2269" y="509"/>
                  </a:lnTo>
                  <a:lnTo>
                    <a:pt x="2278" y="509"/>
                  </a:lnTo>
                  <a:lnTo>
                    <a:pt x="2278" y="509"/>
                  </a:lnTo>
                  <a:lnTo>
                    <a:pt x="2295" y="506"/>
                  </a:lnTo>
                  <a:lnTo>
                    <a:pt x="2311" y="502"/>
                  </a:lnTo>
                  <a:lnTo>
                    <a:pt x="2327" y="498"/>
                  </a:lnTo>
                  <a:lnTo>
                    <a:pt x="2342" y="493"/>
                  </a:lnTo>
                  <a:lnTo>
                    <a:pt x="2355" y="488"/>
                  </a:lnTo>
                  <a:lnTo>
                    <a:pt x="2366" y="483"/>
                  </a:lnTo>
                  <a:lnTo>
                    <a:pt x="2374" y="477"/>
                  </a:lnTo>
                  <a:lnTo>
                    <a:pt x="2378" y="471"/>
                  </a:lnTo>
                  <a:lnTo>
                    <a:pt x="2578" y="38"/>
                  </a:lnTo>
                  <a:lnTo>
                    <a:pt x="2578" y="38"/>
                  </a:lnTo>
                  <a:lnTo>
                    <a:pt x="2578" y="36"/>
                  </a:lnTo>
                  <a:lnTo>
                    <a:pt x="2578" y="32"/>
                  </a:lnTo>
                  <a:lnTo>
                    <a:pt x="2576" y="25"/>
                  </a:lnTo>
                  <a:lnTo>
                    <a:pt x="2569" y="19"/>
                  </a:lnTo>
                  <a:lnTo>
                    <a:pt x="2560" y="12"/>
                  </a:lnTo>
                  <a:lnTo>
                    <a:pt x="2547" y="7"/>
                  </a:lnTo>
                  <a:lnTo>
                    <a:pt x="2533" y="3"/>
                  </a:lnTo>
                  <a:lnTo>
                    <a:pt x="2517" y="0"/>
                  </a:lnTo>
                  <a:lnTo>
                    <a:pt x="2500" y="2"/>
                  </a:lnTo>
                  <a:lnTo>
                    <a:pt x="2500" y="2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75" name="Freeform 1854"/>
            <p:cNvSpPr/>
            <p:nvPr/>
          </p:nvSpPr>
          <p:spPr bwMode="auto">
            <a:xfrm>
              <a:off x="5890118" y="3931339"/>
              <a:ext cx="2033982" cy="654316"/>
            </a:xfrm>
            <a:custGeom>
              <a:avLst/>
              <a:gdLst>
                <a:gd name="T0" fmla="*/ 1972 w 2033"/>
                <a:gd name="T1" fmla="*/ 0 h 654"/>
                <a:gd name="T2" fmla="*/ 2010 w 2033"/>
                <a:gd name="T3" fmla="*/ 344 h 654"/>
                <a:gd name="T4" fmla="*/ 2010 w 2033"/>
                <a:gd name="T5" fmla="*/ 344 h 654"/>
                <a:gd name="T6" fmla="*/ 2010 w 2033"/>
                <a:gd name="T7" fmla="*/ 351 h 654"/>
                <a:gd name="T8" fmla="*/ 2010 w 2033"/>
                <a:gd name="T9" fmla="*/ 359 h 654"/>
                <a:gd name="T10" fmla="*/ 2007 w 2033"/>
                <a:gd name="T11" fmla="*/ 375 h 654"/>
                <a:gd name="T12" fmla="*/ 2001 w 2033"/>
                <a:gd name="T13" fmla="*/ 388 h 654"/>
                <a:gd name="T14" fmla="*/ 1993 w 2033"/>
                <a:gd name="T15" fmla="*/ 401 h 654"/>
                <a:gd name="T16" fmla="*/ 1982 w 2033"/>
                <a:gd name="T17" fmla="*/ 411 h 654"/>
                <a:gd name="T18" fmla="*/ 1969 w 2033"/>
                <a:gd name="T19" fmla="*/ 420 h 654"/>
                <a:gd name="T20" fmla="*/ 1955 w 2033"/>
                <a:gd name="T21" fmla="*/ 427 h 654"/>
                <a:gd name="T22" fmla="*/ 1947 w 2033"/>
                <a:gd name="T23" fmla="*/ 428 h 654"/>
                <a:gd name="T24" fmla="*/ 1939 w 2033"/>
                <a:gd name="T25" fmla="*/ 429 h 654"/>
                <a:gd name="T26" fmla="*/ 43 w 2033"/>
                <a:gd name="T27" fmla="*/ 636 h 654"/>
                <a:gd name="T28" fmla="*/ 43 w 2033"/>
                <a:gd name="T29" fmla="*/ 636 h 654"/>
                <a:gd name="T30" fmla="*/ 34 w 2033"/>
                <a:gd name="T31" fmla="*/ 637 h 654"/>
                <a:gd name="T32" fmla="*/ 34 w 2033"/>
                <a:gd name="T33" fmla="*/ 637 h 654"/>
                <a:gd name="T34" fmla="*/ 25 w 2033"/>
                <a:gd name="T35" fmla="*/ 636 h 654"/>
                <a:gd name="T36" fmla="*/ 16 w 2033"/>
                <a:gd name="T37" fmla="*/ 635 h 654"/>
                <a:gd name="T38" fmla="*/ 8 w 2033"/>
                <a:gd name="T39" fmla="*/ 632 h 654"/>
                <a:gd name="T40" fmla="*/ 0 w 2033"/>
                <a:gd name="T41" fmla="*/ 629 h 654"/>
                <a:gd name="T42" fmla="*/ 0 w 2033"/>
                <a:gd name="T43" fmla="*/ 629 h 654"/>
                <a:gd name="T44" fmla="*/ 5 w 2033"/>
                <a:gd name="T45" fmla="*/ 635 h 654"/>
                <a:gd name="T46" fmla="*/ 12 w 2033"/>
                <a:gd name="T47" fmla="*/ 640 h 654"/>
                <a:gd name="T48" fmla="*/ 18 w 2033"/>
                <a:gd name="T49" fmla="*/ 644 h 654"/>
                <a:gd name="T50" fmla="*/ 26 w 2033"/>
                <a:gd name="T51" fmla="*/ 648 h 654"/>
                <a:gd name="T52" fmla="*/ 34 w 2033"/>
                <a:gd name="T53" fmla="*/ 650 h 654"/>
                <a:gd name="T54" fmla="*/ 42 w 2033"/>
                <a:gd name="T55" fmla="*/ 653 h 654"/>
                <a:gd name="T56" fmla="*/ 49 w 2033"/>
                <a:gd name="T57" fmla="*/ 654 h 654"/>
                <a:gd name="T58" fmla="*/ 57 w 2033"/>
                <a:gd name="T59" fmla="*/ 654 h 654"/>
                <a:gd name="T60" fmla="*/ 57 w 2033"/>
                <a:gd name="T61" fmla="*/ 654 h 654"/>
                <a:gd name="T62" fmla="*/ 66 w 2033"/>
                <a:gd name="T63" fmla="*/ 654 h 654"/>
                <a:gd name="T64" fmla="*/ 1963 w 2033"/>
                <a:gd name="T65" fmla="*/ 448 h 654"/>
                <a:gd name="T66" fmla="*/ 1963 w 2033"/>
                <a:gd name="T67" fmla="*/ 448 h 654"/>
                <a:gd name="T68" fmla="*/ 1972 w 2033"/>
                <a:gd name="T69" fmla="*/ 446 h 654"/>
                <a:gd name="T70" fmla="*/ 1978 w 2033"/>
                <a:gd name="T71" fmla="*/ 444 h 654"/>
                <a:gd name="T72" fmla="*/ 1993 w 2033"/>
                <a:gd name="T73" fmla="*/ 438 h 654"/>
                <a:gd name="T74" fmla="*/ 2006 w 2033"/>
                <a:gd name="T75" fmla="*/ 429 h 654"/>
                <a:gd name="T76" fmla="*/ 2016 w 2033"/>
                <a:gd name="T77" fmla="*/ 419 h 654"/>
                <a:gd name="T78" fmla="*/ 2024 w 2033"/>
                <a:gd name="T79" fmla="*/ 406 h 654"/>
                <a:gd name="T80" fmla="*/ 2030 w 2033"/>
                <a:gd name="T81" fmla="*/ 392 h 654"/>
                <a:gd name="T82" fmla="*/ 2033 w 2033"/>
                <a:gd name="T83" fmla="*/ 377 h 654"/>
                <a:gd name="T84" fmla="*/ 2033 w 2033"/>
                <a:gd name="T85" fmla="*/ 370 h 654"/>
                <a:gd name="T86" fmla="*/ 2033 w 2033"/>
                <a:gd name="T87" fmla="*/ 360 h 654"/>
                <a:gd name="T88" fmla="*/ 1994 w 2033"/>
                <a:gd name="T89" fmla="*/ 6 h 654"/>
                <a:gd name="T90" fmla="*/ 1972 w 2033"/>
                <a:gd name="T91" fmla="*/ 0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33" h="654">
                  <a:moveTo>
                    <a:pt x="1972" y="0"/>
                  </a:moveTo>
                  <a:lnTo>
                    <a:pt x="2010" y="344"/>
                  </a:lnTo>
                  <a:lnTo>
                    <a:pt x="2010" y="344"/>
                  </a:lnTo>
                  <a:lnTo>
                    <a:pt x="2010" y="351"/>
                  </a:lnTo>
                  <a:lnTo>
                    <a:pt x="2010" y="359"/>
                  </a:lnTo>
                  <a:lnTo>
                    <a:pt x="2007" y="375"/>
                  </a:lnTo>
                  <a:lnTo>
                    <a:pt x="2001" y="388"/>
                  </a:lnTo>
                  <a:lnTo>
                    <a:pt x="1993" y="401"/>
                  </a:lnTo>
                  <a:lnTo>
                    <a:pt x="1982" y="411"/>
                  </a:lnTo>
                  <a:lnTo>
                    <a:pt x="1969" y="420"/>
                  </a:lnTo>
                  <a:lnTo>
                    <a:pt x="1955" y="427"/>
                  </a:lnTo>
                  <a:lnTo>
                    <a:pt x="1947" y="428"/>
                  </a:lnTo>
                  <a:lnTo>
                    <a:pt x="1939" y="429"/>
                  </a:lnTo>
                  <a:lnTo>
                    <a:pt x="43" y="636"/>
                  </a:lnTo>
                  <a:lnTo>
                    <a:pt x="43" y="636"/>
                  </a:lnTo>
                  <a:lnTo>
                    <a:pt x="34" y="637"/>
                  </a:lnTo>
                  <a:lnTo>
                    <a:pt x="34" y="637"/>
                  </a:lnTo>
                  <a:lnTo>
                    <a:pt x="25" y="636"/>
                  </a:lnTo>
                  <a:lnTo>
                    <a:pt x="16" y="635"/>
                  </a:lnTo>
                  <a:lnTo>
                    <a:pt x="8" y="632"/>
                  </a:lnTo>
                  <a:lnTo>
                    <a:pt x="0" y="629"/>
                  </a:lnTo>
                  <a:lnTo>
                    <a:pt x="0" y="629"/>
                  </a:lnTo>
                  <a:lnTo>
                    <a:pt x="5" y="635"/>
                  </a:lnTo>
                  <a:lnTo>
                    <a:pt x="12" y="640"/>
                  </a:lnTo>
                  <a:lnTo>
                    <a:pt x="18" y="644"/>
                  </a:lnTo>
                  <a:lnTo>
                    <a:pt x="26" y="648"/>
                  </a:lnTo>
                  <a:lnTo>
                    <a:pt x="34" y="650"/>
                  </a:lnTo>
                  <a:lnTo>
                    <a:pt x="42" y="653"/>
                  </a:lnTo>
                  <a:lnTo>
                    <a:pt x="49" y="654"/>
                  </a:lnTo>
                  <a:lnTo>
                    <a:pt x="57" y="654"/>
                  </a:lnTo>
                  <a:lnTo>
                    <a:pt x="57" y="654"/>
                  </a:lnTo>
                  <a:lnTo>
                    <a:pt x="66" y="654"/>
                  </a:lnTo>
                  <a:lnTo>
                    <a:pt x="1963" y="448"/>
                  </a:lnTo>
                  <a:lnTo>
                    <a:pt x="1963" y="448"/>
                  </a:lnTo>
                  <a:lnTo>
                    <a:pt x="1972" y="446"/>
                  </a:lnTo>
                  <a:lnTo>
                    <a:pt x="1978" y="444"/>
                  </a:lnTo>
                  <a:lnTo>
                    <a:pt x="1993" y="438"/>
                  </a:lnTo>
                  <a:lnTo>
                    <a:pt x="2006" y="429"/>
                  </a:lnTo>
                  <a:lnTo>
                    <a:pt x="2016" y="419"/>
                  </a:lnTo>
                  <a:lnTo>
                    <a:pt x="2024" y="406"/>
                  </a:lnTo>
                  <a:lnTo>
                    <a:pt x="2030" y="392"/>
                  </a:lnTo>
                  <a:lnTo>
                    <a:pt x="2033" y="377"/>
                  </a:lnTo>
                  <a:lnTo>
                    <a:pt x="2033" y="370"/>
                  </a:lnTo>
                  <a:lnTo>
                    <a:pt x="2033" y="360"/>
                  </a:lnTo>
                  <a:lnTo>
                    <a:pt x="1994" y="6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F3E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76" name="Freeform 1855"/>
            <p:cNvSpPr/>
            <p:nvPr/>
          </p:nvSpPr>
          <p:spPr bwMode="auto">
            <a:xfrm>
              <a:off x="5890118" y="3931339"/>
              <a:ext cx="2033982" cy="654316"/>
            </a:xfrm>
            <a:custGeom>
              <a:avLst/>
              <a:gdLst>
                <a:gd name="T0" fmla="*/ 1972 w 2033"/>
                <a:gd name="T1" fmla="*/ 0 h 654"/>
                <a:gd name="T2" fmla="*/ 2010 w 2033"/>
                <a:gd name="T3" fmla="*/ 344 h 654"/>
                <a:gd name="T4" fmla="*/ 2010 w 2033"/>
                <a:gd name="T5" fmla="*/ 344 h 654"/>
                <a:gd name="T6" fmla="*/ 2010 w 2033"/>
                <a:gd name="T7" fmla="*/ 351 h 654"/>
                <a:gd name="T8" fmla="*/ 2010 w 2033"/>
                <a:gd name="T9" fmla="*/ 359 h 654"/>
                <a:gd name="T10" fmla="*/ 2007 w 2033"/>
                <a:gd name="T11" fmla="*/ 375 h 654"/>
                <a:gd name="T12" fmla="*/ 2001 w 2033"/>
                <a:gd name="T13" fmla="*/ 388 h 654"/>
                <a:gd name="T14" fmla="*/ 1993 w 2033"/>
                <a:gd name="T15" fmla="*/ 401 h 654"/>
                <a:gd name="T16" fmla="*/ 1982 w 2033"/>
                <a:gd name="T17" fmla="*/ 411 h 654"/>
                <a:gd name="T18" fmla="*/ 1969 w 2033"/>
                <a:gd name="T19" fmla="*/ 420 h 654"/>
                <a:gd name="T20" fmla="*/ 1955 w 2033"/>
                <a:gd name="T21" fmla="*/ 427 h 654"/>
                <a:gd name="T22" fmla="*/ 1947 w 2033"/>
                <a:gd name="T23" fmla="*/ 428 h 654"/>
                <a:gd name="T24" fmla="*/ 1939 w 2033"/>
                <a:gd name="T25" fmla="*/ 429 h 654"/>
                <a:gd name="T26" fmla="*/ 43 w 2033"/>
                <a:gd name="T27" fmla="*/ 636 h 654"/>
                <a:gd name="T28" fmla="*/ 43 w 2033"/>
                <a:gd name="T29" fmla="*/ 636 h 654"/>
                <a:gd name="T30" fmla="*/ 34 w 2033"/>
                <a:gd name="T31" fmla="*/ 637 h 654"/>
                <a:gd name="T32" fmla="*/ 34 w 2033"/>
                <a:gd name="T33" fmla="*/ 637 h 654"/>
                <a:gd name="T34" fmla="*/ 25 w 2033"/>
                <a:gd name="T35" fmla="*/ 636 h 654"/>
                <a:gd name="T36" fmla="*/ 16 w 2033"/>
                <a:gd name="T37" fmla="*/ 635 h 654"/>
                <a:gd name="T38" fmla="*/ 8 w 2033"/>
                <a:gd name="T39" fmla="*/ 632 h 654"/>
                <a:gd name="T40" fmla="*/ 0 w 2033"/>
                <a:gd name="T41" fmla="*/ 629 h 654"/>
                <a:gd name="T42" fmla="*/ 0 w 2033"/>
                <a:gd name="T43" fmla="*/ 629 h 654"/>
                <a:gd name="T44" fmla="*/ 5 w 2033"/>
                <a:gd name="T45" fmla="*/ 635 h 654"/>
                <a:gd name="T46" fmla="*/ 12 w 2033"/>
                <a:gd name="T47" fmla="*/ 640 h 654"/>
                <a:gd name="T48" fmla="*/ 18 w 2033"/>
                <a:gd name="T49" fmla="*/ 644 h 654"/>
                <a:gd name="T50" fmla="*/ 26 w 2033"/>
                <a:gd name="T51" fmla="*/ 648 h 654"/>
                <a:gd name="T52" fmla="*/ 34 w 2033"/>
                <a:gd name="T53" fmla="*/ 650 h 654"/>
                <a:gd name="T54" fmla="*/ 42 w 2033"/>
                <a:gd name="T55" fmla="*/ 653 h 654"/>
                <a:gd name="T56" fmla="*/ 49 w 2033"/>
                <a:gd name="T57" fmla="*/ 654 h 654"/>
                <a:gd name="T58" fmla="*/ 57 w 2033"/>
                <a:gd name="T59" fmla="*/ 654 h 654"/>
                <a:gd name="T60" fmla="*/ 57 w 2033"/>
                <a:gd name="T61" fmla="*/ 654 h 654"/>
                <a:gd name="T62" fmla="*/ 66 w 2033"/>
                <a:gd name="T63" fmla="*/ 654 h 654"/>
                <a:gd name="T64" fmla="*/ 1963 w 2033"/>
                <a:gd name="T65" fmla="*/ 448 h 654"/>
                <a:gd name="T66" fmla="*/ 1963 w 2033"/>
                <a:gd name="T67" fmla="*/ 448 h 654"/>
                <a:gd name="T68" fmla="*/ 1972 w 2033"/>
                <a:gd name="T69" fmla="*/ 446 h 654"/>
                <a:gd name="T70" fmla="*/ 1978 w 2033"/>
                <a:gd name="T71" fmla="*/ 444 h 654"/>
                <a:gd name="T72" fmla="*/ 1993 w 2033"/>
                <a:gd name="T73" fmla="*/ 438 h 654"/>
                <a:gd name="T74" fmla="*/ 2006 w 2033"/>
                <a:gd name="T75" fmla="*/ 429 h 654"/>
                <a:gd name="T76" fmla="*/ 2016 w 2033"/>
                <a:gd name="T77" fmla="*/ 419 h 654"/>
                <a:gd name="T78" fmla="*/ 2024 w 2033"/>
                <a:gd name="T79" fmla="*/ 406 h 654"/>
                <a:gd name="T80" fmla="*/ 2030 w 2033"/>
                <a:gd name="T81" fmla="*/ 392 h 654"/>
                <a:gd name="T82" fmla="*/ 2033 w 2033"/>
                <a:gd name="T83" fmla="*/ 377 h 654"/>
                <a:gd name="T84" fmla="*/ 2033 w 2033"/>
                <a:gd name="T85" fmla="*/ 370 h 654"/>
                <a:gd name="T86" fmla="*/ 2033 w 2033"/>
                <a:gd name="T87" fmla="*/ 360 h 654"/>
                <a:gd name="T88" fmla="*/ 1994 w 2033"/>
                <a:gd name="T89" fmla="*/ 6 h 654"/>
                <a:gd name="T90" fmla="*/ 1972 w 2033"/>
                <a:gd name="T91" fmla="*/ 0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33" h="654">
                  <a:moveTo>
                    <a:pt x="1972" y="0"/>
                  </a:moveTo>
                  <a:lnTo>
                    <a:pt x="2010" y="344"/>
                  </a:lnTo>
                  <a:lnTo>
                    <a:pt x="2010" y="344"/>
                  </a:lnTo>
                  <a:lnTo>
                    <a:pt x="2010" y="351"/>
                  </a:lnTo>
                  <a:lnTo>
                    <a:pt x="2010" y="359"/>
                  </a:lnTo>
                  <a:lnTo>
                    <a:pt x="2007" y="375"/>
                  </a:lnTo>
                  <a:lnTo>
                    <a:pt x="2001" y="388"/>
                  </a:lnTo>
                  <a:lnTo>
                    <a:pt x="1993" y="401"/>
                  </a:lnTo>
                  <a:lnTo>
                    <a:pt x="1982" y="411"/>
                  </a:lnTo>
                  <a:lnTo>
                    <a:pt x="1969" y="420"/>
                  </a:lnTo>
                  <a:lnTo>
                    <a:pt x="1955" y="427"/>
                  </a:lnTo>
                  <a:lnTo>
                    <a:pt x="1947" y="428"/>
                  </a:lnTo>
                  <a:lnTo>
                    <a:pt x="1939" y="429"/>
                  </a:lnTo>
                  <a:lnTo>
                    <a:pt x="43" y="636"/>
                  </a:lnTo>
                  <a:lnTo>
                    <a:pt x="43" y="636"/>
                  </a:lnTo>
                  <a:lnTo>
                    <a:pt x="34" y="637"/>
                  </a:lnTo>
                  <a:lnTo>
                    <a:pt x="34" y="637"/>
                  </a:lnTo>
                  <a:lnTo>
                    <a:pt x="25" y="636"/>
                  </a:lnTo>
                  <a:lnTo>
                    <a:pt x="16" y="635"/>
                  </a:lnTo>
                  <a:lnTo>
                    <a:pt x="8" y="632"/>
                  </a:lnTo>
                  <a:lnTo>
                    <a:pt x="0" y="629"/>
                  </a:lnTo>
                  <a:lnTo>
                    <a:pt x="0" y="629"/>
                  </a:lnTo>
                  <a:lnTo>
                    <a:pt x="5" y="635"/>
                  </a:lnTo>
                  <a:lnTo>
                    <a:pt x="12" y="640"/>
                  </a:lnTo>
                  <a:lnTo>
                    <a:pt x="18" y="644"/>
                  </a:lnTo>
                  <a:lnTo>
                    <a:pt x="26" y="648"/>
                  </a:lnTo>
                  <a:lnTo>
                    <a:pt x="34" y="650"/>
                  </a:lnTo>
                  <a:lnTo>
                    <a:pt x="42" y="653"/>
                  </a:lnTo>
                  <a:lnTo>
                    <a:pt x="49" y="654"/>
                  </a:lnTo>
                  <a:lnTo>
                    <a:pt x="57" y="654"/>
                  </a:lnTo>
                  <a:lnTo>
                    <a:pt x="57" y="654"/>
                  </a:lnTo>
                  <a:lnTo>
                    <a:pt x="66" y="654"/>
                  </a:lnTo>
                  <a:lnTo>
                    <a:pt x="1963" y="448"/>
                  </a:lnTo>
                  <a:lnTo>
                    <a:pt x="1963" y="448"/>
                  </a:lnTo>
                  <a:lnTo>
                    <a:pt x="1972" y="446"/>
                  </a:lnTo>
                  <a:lnTo>
                    <a:pt x="1978" y="444"/>
                  </a:lnTo>
                  <a:lnTo>
                    <a:pt x="1993" y="438"/>
                  </a:lnTo>
                  <a:lnTo>
                    <a:pt x="2006" y="429"/>
                  </a:lnTo>
                  <a:lnTo>
                    <a:pt x="2016" y="419"/>
                  </a:lnTo>
                  <a:lnTo>
                    <a:pt x="2024" y="406"/>
                  </a:lnTo>
                  <a:lnTo>
                    <a:pt x="2030" y="392"/>
                  </a:lnTo>
                  <a:lnTo>
                    <a:pt x="2033" y="377"/>
                  </a:lnTo>
                  <a:lnTo>
                    <a:pt x="2033" y="370"/>
                  </a:lnTo>
                  <a:lnTo>
                    <a:pt x="2033" y="360"/>
                  </a:lnTo>
                  <a:lnTo>
                    <a:pt x="1994" y="6"/>
                  </a:lnTo>
                  <a:lnTo>
                    <a:pt x="197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77" name="Freeform 1856"/>
            <p:cNvSpPr/>
            <p:nvPr/>
          </p:nvSpPr>
          <p:spPr bwMode="auto">
            <a:xfrm>
              <a:off x="7863070" y="3928338"/>
              <a:ext cx="22011" cy="9005"/>
            </a:xfrm>
            <a:custGeom>
              <a:avLst/>
              <a:gdLst>
                <a:gd name="T0" fmla="*/ 0 w 22"/>
                <a:gd name="T1" fmla="*/ 0 h 9"/>
                <a:gd name="T2" fmla="*/ 0 w 22"/>
                <a:gd name="T3" fmla="*/ 3 h 9"/>
                <a:gd name="T4" fmla="*/ 22 w 22"/>
                <a:gd name="T5" fmla="*/ 9 h 9"/>
                <a:gd name="T6" fmla="*/ 22 w 22"/>
                <a:gd name="T7" fmla="*/ 6 h 9"/>
                <a:gd name="T8" fmla="*/ 0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0" y="0"/>
                  </a:moveTo>
                  <a:lnTo>
                    <a:pt x="0" y="3"/>
                  </a:lnTo>
                  <a:lnTo>
                    <a:pt x="22" y="9"/>
                  </a:lnTo>
                  <a:lnTo>
                    <a:pt x="2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78" name="Freeform 1857"/>
            <p:cNvSpPr/>
            <p:nvPr/>
          </p:nvSpPr>
          <p:spPr bwMode="auto">
            <a:xfrm>
              <a:off x="7863070" y="3928338"/>
              <a:ext cx="22011" cy="9005"/>
            </a:xfrm>
            <a:custGeom>
              <a:avLst/>
              <a:gdLst>
                <a:gd name="T0" fmla="*/ 0 w 22"/>
                <a:gd name="T1" fmla="*/ 0 h 9"/>
                <a:gd name="T2" fmla="*/ 0 w 22"/>
                <a:gd name="T3" fmla="*/ 3 h 9"/>
                <a:gd name="T4" fmla="*/ 22 w 22"/>
                <a:gd name="T5" fmla="*/ 9 h 9"/>
                <a:gd name="T6" fmla="*/ 22 w 22"/>
                <a:gd name="T7" fmla="*/ 6 h 9"/>
                <a:gd name="T8" fmla="*/ 0 w 2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0" y="0"/>
                  </a:moveTo>
                  <a:lnTo>
                    <a:pt x="0" y="3"/>
                  </a:lnTo>
                  <a:lnTo>
                    <a:pt x="22" y="9"/>
                  </a:lnTo>
                  <a:lnTo>
                    <a:pt x="22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79" name="Freeform 1858"/>
            <p:cNvSpPr/>
            <p:nvPr/>
          </p:nvSpPr>
          <p:spPr bwMode="auto">
            <a:xfrm>
              <a:off x="7855066" y="3817284"/>
              <a:ext cx="30014" cy="117057"/>
            </a:xfrm>
            <a:custGeom>
              <a:avLst/>
              <a:gdLst>
                <a:gd name="T0" fmla="*/ 17 w 30"/>
                <a:gd name="T1" fmla="*/ 0 h 117"/>
                <a:gd name="T2" fmla="*/ 4 w 30"/>
                <a:gd name="T3" fmla="*/ 46 h 117"/>
                <a:gd name="T4" fmla="*/ 0 w 30"/>
                <a:gd name="T5" fmla="*/ 44 h 117"/>
                <a:gd name="T6" fmla="*/ 8 w 30"/>
                <a:gd name="T7" fmla="*/ 111 h 117"/>
                <a:gd name="T8" fmla="*/ 30 w 30"/>
                <a:gd name="T9" fmla="*/ 117 h 117"/>
                <a:gd name="T10" fmla="*/ 17 w 30"/>
                <a:gd name="T1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17">
                  <a:moveTo>
                    <a:pt x="17" y="0"/>
                  </a:moveTo>
                  <a:lnTo>
                    <a:pt x="4" y="46"/>
                  </a:lnTo>
                  <a:lnTo>
                    <a:pt x="0" y="44"/>
                  </a:lnTo>
                  <a:lnTo>
                    <a:pt x="8" y="111"/>
                  </a:lnTo>
                  <a:lnTo>
                    <a:pt x="30" y="1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CC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80" name="Freeform 1859"/>
            <p:cNvSpPr/>
            <p:nvPr/>
          </p:nvSpPr>
          <p:spPr bwMode="auto">
            <a:xfrm>
              <a:off x="7855066" y="3817284"/>
              <a:ext cx="30014" cy="117057"/>
            </a:xfrm>
            <a:custGeom>
              <a:avLst/>
              <a:gdLst>
                <a:gd name="T0" fmla="*/ 17 w 30"/>
                <a:gd name="T1" fmla="*/ 0 h 117"/>
                <a:gd name="T2" fmla="*/ 4 w 30"/>
                <a:gd name="T3" fmla="*/ 46 h 117"/>
                <a:gd name="T4" fmla="*/ 0 w 30"/>
                <a:gd name="T5" fmla="*/ 44 h 117"/>
                <a:gd name="T6" fmla="*/ 8 w 30"/>
                <a:gd name="T7" fmla="*/ 111 h 117"/>
                <a:gd name="T8" fmla="*/ 30 w 30"/>
                <a:gd name="T9" fmla="*/ 117 h 117"/>
                <a:gd name="T10" fmla="*/ 17 w 30"/>
                <a:gd name="T1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17">
                  <a:moveTo>
                    <a:pt x="17" y="0"/>
                  </a:moveTo>
                  <a:lnTo>
                    <a:pt x="4" y="46"/>
                  </a:lnTo>
                  <a:lnTo>
                    <a:pt x="0" y="44"/>
                  </a:lnTo>
                  <a:lnTo>
                    <a:pt x="8" y="111"/>
                  </a:lnTo>
                  <a:lnTo>
                    <a:pt x="30" y="11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81" name="Freeform 1860"/>
            <p:cNvSpPr>
              <a:spLocks noEditPoints="1"/>
            </p:cNvSpPr>
            <p:nvPr/>
          </p:nvSpPr>
          <p:spPr bwMode="auto">
            <a:xfrm>
              <a:off x="7753017" y="2966874"/>
              <a:ext cx="119058" cy="896433"/>
            </a:xfrm>
            <a:custGeom>
              <a:avLst/>
              <a:gdLst>
                <a:gd name="T0" fmla="*/ 41 w 119"/>
                <a:gd name="T1" fmla="*/ 334 h 896"/>
                <a:gd name="T2" fmla="*/ 102 w 119"/>
                <a:gd name="T3" fmla="*/ 894 h 896"/>
                <a:gd name="T4" fmla="*/ 106 w 119"/>
                <a:gd name="T5" fmla="*/ 896 h 896"/>
                <a:gd name="T6" fmla="*/ 119 w 119"/>
                <a:gd name="T7" fmla="*/ 850 h 896"/>
                <a:gd name="T8" fmla="*/ 63 w 119"/>
                <a:gd name="T9" fmla="*/ 341 h 896"/>
                <a:gd name="T10" fmla="*/ 41 w 119"/>
                <a:gd name="T11" fmla="*/ 334 h 896"/>
                <a:gd name="T12" fmla="*/ 39 w 119"/>
                <a:gd name="T13" fmla="*/ 302 h 896"/>
                <a:gd name="T14" fmla="*/ 40 w 119"/>
                <a:gd name="T15" fmla="*/ 317 h 896"/>
                <a:gd name="T16" fmla="*/ 62 w 119"/>
                <a:gd name="T17" fmla="*/ 322 h 896"/>
                <a:gd name="T18" fmla="*/ 61 w 119"/>
                <a:gd name="T19" fmla="*/ 308 h 896"/>
                <a:gd name="T20" fmla="*/ 39 w 119"/>
                <a:gd name="T21" fmla="*/ 302 h 896"/>
                <a:gd name="T22" fmla="*/ 35 w 119"/>
                <a:gd name="T23" fmla="*/ 269 h 896"/>
                <a:gd name="T24" fmla="*/ 36 w 119"/>
                <a:gd name="T25" fmla="*/ 283 h 896"/>
                <a:gd name="T26" fmla="*/ 58 w 119"/>
                <a:gd name="T27" fmla="*/ 290 h 896"/>
                <a:gd name="T28" fmla="*/ 57 w 119"/>
                <a:gd name="T29" fmla="*/ 274 h 896"/>
                <a:gd name="T30" fmla="*/ 35 w 119"/>
                <a:gd name="T31" fmla="*/ 269 h 896"/>
                <a:gd name="T32" fmla="*/ 31 w 119"/>
                <a:gd name="T33" fmla="*/ 235 h 896"/>
                <a:gd name="T34" fmla="*/ 32 w 119"/>
                <a:gd name="T35" fmla="*/ 251 h 896"/>
                <a:gd name="T36" fmla="*/ 54 w 119"/>
                <a:gd name="T37" fmla="*/ 257 h 896"/>
                <a:gd name="T38" fmla="*/ 53 w 119"/>
                <a:gd name="T39" fmla="*/ 242 h 896"/>
                <a:gd name="T40" fmla="*/ 31 w 119"/>
                <a:gd name="T41" fmla="*/ 235 h 896"/>
                <a:gd name="T42" fmla="*/ 9 w 119"/>
                <a:gd name="T43" fmla="*/ 35 h 896"/>
                <a:gd name="T44" fmla="*/ 29 w 119"/>
                <a:gd name="T45" fmla="*/ 217 h 896"/>
                <a:gd name="T46" fmla="*/ 52 w 119"/>
                <a:gd name="T47" fmla="*/ 224 h 896"/>
                <a:gd name="T48" fmla="*/ 32 w 119"/>
                <a:gd name="T49" fmla="*/ 47 h 896"/>
                <a:gd name="T50" fmla="*/ 32 w 119"/>
                <a:gd name="T51" fmla="*/ 47 h 896"/>
                <a:gd name="T52" fmla="*/ 31 w 119"/>
                <a:gd name="T53" fmla="*/ 42 h 896"/>
                <a:gd name="T54" fmla="*/ 9 w 119"/>
                <a:gd name="T55" fmla="*/ 35 h 896"/>
                <a:gd name="T56" fmla="*/ 0 w 119"/>
                <a:gd name="T57" fmla="*/ 0 h 896"/>
                <a:gd name="T58" fmla="*/ 0 w 119"/>
                <a:gd name="T59" fmla="*/ 0 h 896"/>
                <a:gd name="T60" fmla="*/ 3 w 119"/>
                <a:gd name="T61" fmla="*/ 8 h 896"/>
                <a:gd name="T62" fmla="*/ 6 w 119"/>
                <a:gd name="T63" fmla="*/ 17 h 896"/>
                <a:gd name="T64" fmla="*/ 24 w 119"/>
                <a:gd name="T65" fmla="*/ 22 h 896"/>
                <a:gd name="T66" fmla="*/ 24 w 119"/>
                <a:gd name="T67" fmla="*/ 22 h 896"/>
                <a:gd name="T68" fmla="*/ 19 w 119"/>
                <a:gd name="T69" fmla="*/ 13 h 896"/>
                <a:gd name="T70" fmla="*/ 13 w 119"/>
                <a:gd name="T71" fmla="*/ 4 h 896"/>
                <a:gd name="T72" fmla="*/ 0 w 119"/>
                <a:gd name="T73" fmla="*/ 0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" h="896">
                  <a:moveTo>
                    <a:pt x="41" y="334"/>
                  </a:moveTo>
                  <a:lnTo>
                    <a:pt x="102" y="894"/>
                  </a:lnTo>
                  <a:lnTo>
                    <a:pt x="106" y="896"/>
                  </a:lnTo>
                  <a:lnTo>
                    <a:pt x="119" y="850"/>
                  </a:lnTo>
                  <a:lnTo>
                    <a:pt x="63" y="341"/>
                  </a:lnTo>
                  <a:lnTo>
                    <a:pt x="41" y="334"/>
                  </a:lnTo>
                  <a:close/>
                  <a:moveTo>
                    <a:pt x="39" y="302"/>
                  </a:moveTo>
                  <a:lnTo>
                    <a:pt x="40" y="317"/>
                  </a:lnTo>
                  <a:lnTo>
                    <a:pt x="62" y="322"/>
                  </a:lnTo>
                  <a:lnTo>
                    <a:pt x="61" y="308"/>
                  </a:lnTo>
                  <a:lnTo>
                    <a:pt x="39" y="302"/>
                  </a:lnTo>
                  <a:close/>
                  <a:moveTo>
                    <a:pt x="35" y="269"/>
                  </a:moveTo>
                  <a:lnTo>
                    <a:pt x="36" y="283"/>
                  </a:lnTo>
                  <a:lnTo>
                    <a:pt x="58" y="290"/>
                  </a:lnTo>
                  <a:lnTo>
                    <a:pt x="57" y="274"/>
                  </a:lnTo>
                  <a:lnTo>
                    <a:pt x="35" y="269"/>
                  </a:lnTo>
                  <a:close/>
                  <a:moveTo>
                    <a:pt x="31" y="235"/>
                  </a:moveTo>
                  <a:lnTo>
                    <a:pt x="32" y="251"/>
                  </a:lnTo>
                  <a:lnTo>
                    <a:pt x="54" y="257"/>
                  </a:lnTo>
                  <a:lnTo>
                    <a:pt x="53" y="242"/>
                  </a:lnTo>
                  <a:lnTo>
                    <a:pt x="31" y="235"/>
                  </a:lnTo>
                  <a:close/>
                  <a:moveTo>
                    <a:pt x="9" y="35"/>
                  </a:moveTo>
                  <a:lnTo>
                    <a:pt x="29" y="217"/>
                  </a:lnTo>
                  <a:lnTo>
                    <a:pt x="52" y="224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31" y="42"/>
                  </a:lnTo>
                  <a:lnTo>
                    <a:pt x="9" y="35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3" y="8"/>
                  </a:lnTo>
                  <a:lnTo>
                    <a:pt x="6" y="17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9" y="13"/>
                  </a:lnTo>
                  <a:lnTo>
                    <a:pt x="1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82" name="Freeform 1861"/>
            <p:cNvSpPr/>
            <p:nvPr/>
          </p:nvSpPr>
          <p:spPr bwMode="auto">
            <a:xfrm>
              <a:off x="7794037" y="3301035"/>
              <a:ext cx="78038" cy="562271"/>
            </a:xfrm>
            <a:custGeom>
              <a:avLst/>
              <a:gdLst>
                <a:gd name="T0" fmla="*/ 0 w 78"/>
                <a:gd name="T1" fmla="*/ 0 h 562"/>
                <a:gd name="T2" fmla="*/ 61 w 78"/>
                <a:gd name="T3" fmla="*/ 560 h 562"/>
                <a:gd name="T4" fmla="*/ 65 w 78"/>
                <a:gd name="T5" fmla="*/ 562 h 562"/>
                <a:gd name="T6" fmla="*/ 78 w 78"/>
                <a:gd name="T7" fmla="*/ 516 h 562"/>
                <a:gd name="T8" fmla="*/ 22 w 78"/>
                <a:gd name="T9" fmla="*/ 7 h 562"/>
                <a:gd name="T10" fmla="*/ 0 w 78"/>
                <a:gd name="T11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562">
                  <a:moveTo>
                    <a:pt x="0" y="0"/>
                  </a:moveTo>
                  <a:lnTo>
                    <a:pt x="61" y="560"/>
                  </a:lnTo>
                  <a:lnTo>
                    <a:pt x="65" y="562"/>
                  </a:lnTo>
                  <a:lnTo>
                    <a:pt x="78" y="516"/>
                  </a:lnTo>
                  <a:lnTo>
                    <a:pt x="2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83" name="Freeform 1862"/>
            <p:cNvSpPr/>
            <p:nvPr/>
          </p:nvSpPr>
          <p:spPr bwMode="auto">
            <a:xfrm>
              <a:off x="7792036" y="3269020"/>
              <a:ext cx="23011" cy="20010"/>
            </a:xfrm>
            <a:custGeom>
              <a:avLst/>
              <a:gdLst>
                <a:gd name="T0" fmla="*/ 0 w 23"/>
                <a:gd name="T1" fmla="*/ 0 h 20"/>
                <a:gd name="T2" fmla="*/ 1 w 23"/>
                <a:gd name="T3" fmla="*/ 15 h 20"/>
                <a:gd name="T4" fmla="*/ 23 w 23"/>
                <a:gd name="T5" fmla="*/ 20 h 20"/>
                <a:gd name="T6" fmla="*/ 22 w 23"/>
                <a:gd name="T7" fmla="*/ 6 h 20"/>
                <a:gd name="T8" fmla="*/ 0 w 23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0" y="0"/>
                  </a:moveTo>
                  <a:lnTo>
                    <a:pt x="1" y="15"/>
                  </a:lnTo>
                  <a:lnTo>
                    <a:pt x="23" y="20"/>
                  </a:lnTo>
                  <a:lnTo>
                    <a:pt x="22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84" name="Freeform 1863"/>
            <p:cNvSpPr/>
            <p:nvPr/>
          </p:nvSpPr>
          <p:spPr bwMode="auto">
            <a:xfrm>
              <a:off x="7788034" y="3236004"/>
              <a:ext cx="23011" cy="21010"/>
            </a:xfrm>
            <a:custGeom>
              <a:avLst/>
              <a:gdLst>
                <a:gd name="T0" fmla="*/ 0 w 23"/>
                <a:gd name="T1" fmla="*/ 0 h 21"/>
                <a:gd name="T2" fmla="*/ 1 w 23"/>
                <a:gd name="T3" fmla="*/ 14 h 21"/>
                <a:gd name="T4" fmla="*/ 23 w 23"/>
                <a:gd name="T5" fmla="*/ 21 h 21"/>
                <a:gd name="T6" fmla="*/ 22 w 23"/>
                <a:gd name="T7" fmla="*/ 5 h 21"/>
                <a:gd name="T8" fmla="*/ 0 w 2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0" y="0"/>
                  </a:moveTo>
                  <a:lnTo>
                    <a:pt x="1" y="14"/>
                  </a:lnTo>
                  <a:lnTo>
                    <a:pt x="23" y="21"/>
                  </a:lnTo>
                  <a:lnTo>
                    <a:pt x="22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85" name="Freeform 1864"/>
            <p:cNvSpPr/>
            <p:nvPr/>
          </p:nvSpPr>
          <p:spPr bwMode="auto">
            <a:xfrm>
              <a:off x="7784032" y="3201988"/>
              <a:ext cx="23011" cy="22011"/>
            </a:xfrm>
            <a:custGeom>
              <a:avLst/>
              <a:gdLst>
                <a:gd name="T0" fmla="*/ 0 w 23"/>
                <a:gd name="T1" fmla="*/ 0 h 22"/>
                <a:gd name="T2" fmla="*/ 1 w 23"/>
                <a:gd name="T3" fmla="*/ 16 h 22"/>
                <a:gd name="T4" fmla="*/ 23 w 23"/>
                <a:gd name="T5" fmla="*/ 22 h 22"/>
                <a:gd name="T6" fmla="*/ 22 w 23"/>
                <a:gd name="T7" fmla="*/ 7 h 22"/>
                <a:gd name="T8" fmla="*/ 0 w 2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0" y="0"/>
                  </a:moveTo>
                  <a:lnTo>
                    <a:pt x="1" y="16"/>
                  </a:lnTo>
                  <a:lnTo>
                    <a:pt x="23" y="22"/>
                  </a:lnTo>
                  <a:lnTo>
                    <a:pt x="2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86" name="Freeform 1865"/>
            <p:cNvSpPr/>
            <p:nvPr/>
          </p:nvSpPr>
          <p:spPr bwMode="auto">
            <a:xfrm>
              <a:off x="7762022" y="3001891"/>
              <a:ext cx="43021" cy="189092"/>
            </a:xfrm>
            <a:custGeom>
              <a:avLst/>
              <a:gdLst>
                <a:gd name="T0" fmla="*/ 0 w 43"/>
                <a:gd name="T1" fmla="*/ 0 h 189"/>
                <a:gd name="T2" fmla="*/ 20 w 43"/>
                <a:gd name="T3" fmla="*/ 182 h 189"/>
                <a:gd name="T4" fmla="*/ 43 w 43"/>
                <a:gd name="T5" fmla="*/ 189 h 189"/>
                <a:gd name="T6" fmla="*/ 23 w 43"/>
                <a:gd name="T7" fmla="*/ 12 h 189"/>
                <a:gd name="T8" fmla="*/ 23 w 43"/>
                <a:gd name="T9" fmla="*/ 12 h 189"/>
                <a:gd name="T10" fmla="*/ 22 w 43"/>
                <a:gd name="T11" fmla="*/ 7 h 189"/>
                <a:gd name="T12" fmla="*/ 0 w 43"/>
                <a:gd name="T13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89">
                  <a:moveTo>
                    <a:pt x="0" y="0"/>
                  </a:moveTo>
                  <a:lnTo>
                    <a:pt x="20" y="182"/>
                  </a:lnTo>
                  <a:lnTo>
                    <a:pt x="43" y="189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87" name="Freeform 1866"/>
            <p:cNvSpPr/>
            <p:nvPr/>
          </p:nvSpPr>
          <p:spPr bwMode="auto">
            <a:xfrm>
              <a:off x="7753017" y="2966874"/>
              <a:ext cx="24012" cy="22011"/>
            </a:xfrm>
            <a:custGeom>
              <a:avLst/>
              <a:gdLst>
                <a:gd name="T0" fmla="*/ 0 w 24"/>
                <a:gd name="T1" fmla="*/ 0 h 22"/>
                <a:gd name="T2" fmla="*/ 0 w 24"/>
                <a:gd name="T3" fmla="*/ 0 h 22"/>
                <a:gd name="T4" fmla="*/ 3 w 24"/>
                <a:gd name="T5" fmla="*/ 8 h 22"/>
                <a:gd name="T6" fmla="*/ 6 w 24"/>
                <a:gd name="T7" fmla="*/ 17 h 22"/>
                <a:gd name="T8" fmla="*/ 24 w 24"/>
                <a:gd name="T9" fmla="*/ 22 h 22"/>
                <a:gd name="T10" fmla="*/ 24 w 24"/>
                <a:gd name="T11" fmla="*/ 22 h 22"/>
                <a:gd name="T12" fmla="*/ 19 w 24"/>
                <a:gd name="T13" fmla="*/ 13 h 22"/>
                <a:gd name="T14" fmla="*/ 13 w 24"/>
                <a:gd name="T15" fmla="*/ 4 h 22"/>
                <a:gd name="T16" fmla="*/ 0 w 24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2">
                  <a:moveTo>
                    <a:pt x="0" y="0"/>
                  </a:moveTo>
                  <a:lnTo>
                    <a:pt x="0" y="0"/>
                  </a:lnTo>
                  <a:lnTo>
                    <a:pt x="3" y="8"/>
                  </a:lnTo>
                  <a:lnTo>
                    <a:pt x="6" y="17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9" y="13"/>
                  </a:lnTo>
                  <a:lnTo>
                    <a:pt x="13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88" name="Freeform 1867"/>
            <p:cNvSpPr/>
            <p:nvPr/>
          </p:nvSpPr>
          <p:spPr bwMode="auto">
            <a:xfrm>
              <a:off x="7741011" y="2952867"/>
              <a:ext cx="25012" cy="18009"/>
            </a:xfrm>
            <a:custGeom>
              <a:avLst/>
              <a:gdLst>
                <a:gd name="T0" fmla="*/ 0 w 25"/>
                <a:gd name="T1" fmla="*/ 0 h 18"/>
                <a:gd name="T2" fmla="*/ 0 w 25"/>
                <a:gd name="T3" fmla="*/ 0 h 18"/>
                <a:gd name="T4" fmla="*/ 6 w 25"/>
                <a:gd name="T5" fmla="*/ 6 h 18"/>
                <a:gd name="T6" fmla="*/ 12 w 25"/>
                <a:gd name="T7" fmla="*/ 14 h 18"/>
                <a:gd name="T8" fmla="*/ 25 w 25"/>
                <a:gd name="T9" fmla="*/ 18 h 18"/>
                <a:gd name="T10" fmla="*/ 25 w 25"/>
                <a:gd name="T11" fmla="*/ 18 h 18"/>
                <a:gd name="T12" fmla="*/ 14 w 25"/>
                <a:gd name="T13" fmla="*/ 8 h 18"/>
                <a:gd name="T14" fmla="*/ 8 w 25"/>
                <a:gd name="T15" fmla="*/ 2 h 18"/>
                <a:gd name="T16" fmla="*/ 0 w 2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8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14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14" y="8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89" name="Freeform 1868"/>
            <p:cNvSpPr/>
            <p:nvPr/>
          </p:nvSpPr>
          <p:spPr bwMode="auto">
            <a:xfrm>
              <a:off x="7741011" y="2952867"/>
              <a:ext cx="25012" cy="18009"/>
            </a:xfrm>
            <a:custGeom>
              <a:avLst/>
              <a:gdLst>
                <a:gd name="T0" fmla="*/ 0 w 25"/>
                <a:gd name="T1" fmla="*/ 0 h 18"/>
                <a:gd name="T2" fmla="*/ 0 w 25"/>
                <a:gd name="T3" fmla="*/ 0 h 18"/>
                <a:gd name="T4" fmla="*/ 6 w 25"/>
                <a:gd name="T5" fmla="*/ 6 h 18"/>
                <a:gd name="T6" fmla="*/ 12 w 25"/>
                <a:gd name="T7" fmla="*/ 14 h 18"/>
                <a:gd name="T8" fmla="*/ 25 w 25"/>
                <a:gd name="T9" fmla="*/ 18 h 18"/>
                <a:gd name="T10" fmla="*/ 25 w 25"/>
                <a:gd name="T11" fmla="*/ 18 h 18"/>
                <a:gd name="T12" fmla="*/ 14 w 25"/>
                <a:gd name="T13" fmla="*/ 8 h 18"/>
                <a:gd name="T14" fmla="*/ 8 w 25"/>
                <a:gd name="T15" fmla="*/ 2 h 18"/>
                <a:gd name="T16" fmla="*/ 0 w 2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8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14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14" y="8"/>
                  </a:lnTo>
                  <a:lnTo>
                    <a:pt x="8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90" name="Freeform 1869"/>
            <p:cNvSpPr/>
            <p:nvPr/>
          </p:nvSpPr>
          <p:spPr bwMode="auto">
            <a:xfrm>
              <a:off x="7759020" y="2983883"/>
              <a:ext cx="25012" cy="25012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3 w 25"/>
                <a:gd name="T5" fmla="*/ 13 h 25"/>
                <a:gd name="T6" fmla="*/ 3 w 25"/>
                <a:gd name="T7" fmla="*/ 18 h 25"/>
                <a:gd name="T8" fmla="*/ 25 w 25"/>
                <a:gd name="T9" fmla="*/ 25 h 25"/>
                <a:gd name="T10" fmla="*/ 25 w 25"/>
                <a:gd name="T11" fmla="*/ 25 h 25"/>
                <a:gd name="T12" fmla="*/ 22 w 25"/>
                <a:gd name="T13" fmla="*/ 14 h 25"/>
                <a:gd name="T14" fmla="*/ 18 w 25"/>
                <a:gd name="T15" fmla="*/ 5 h 25"/>
                <a:gd name="T16" fmla="*/ 0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0" y="0"/>
                  </a:lnTo>
                  <a:lnTo>
                    <a:pt x="3" y="13"/>
                  </a:lnTo>
                  <a:lnTo>
                    <a:pt x="3" y="18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2" y="14"/>
                  </a:lnTo>
                  <a:lnTo>
                    <a:pt x="18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91" name="Freeform 1870"/>
            <p:cNvSpPr/>
            <p:nvPr/>
          </p:nvSpPr>
          <p:spPr bwMode="auto">
            <a:xfrm>
              <a:off x="7759020" y="2983883"/>
              <a:ext cx="25012" cy="25012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3 w 25"/>
                <a:gd name="T5" fmla="*/ 13 h 25"/>
                <a:gd name="T6" fmla="*/ 3 w 25"/>
                <a:gd name="T7" fmla="*/ 18 h 25"/>
                <a:gd name="T8" fmla="*/ 25 w 25"/>
                <a:gd name="T9" fmla="*/ 25 h 25"/>
                <a:gd name="T10" fmla="*/ 25 w 25"/>
                <a:gd name="T11" fmla="*/ 25 h 25"/>
                <a:gd name="T12" fmla="*/ 22 w 25"/>
                <a:gd name="T13" fmla="*/ 14 h 25"/>
                <a:gd name="T14" fmla="*/ 18 w 25"/>
                <a:gd name="T15" fmla="*/ 5 h 25"/>
                <a:gd name="T16" fmla="*/ 0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0" y="0"/>
                  </a:lnTo>
                  <a:lnTo>
                    <a:pt x="3" y="13"/>
                  </a:lnTo>
                  <a:lnTo>
                    <a:pt x="3" y="18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2" y="14"/>
                  </a:lnTo>
                  <a:lnTo>
                    <a:pt x="18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92" name="Freeform 1871"/>
            <p:cNvSpPr/>
            <p:nvPr/>
          </p:nvSpPr>
          <p:spPr bwMode="auto">
            <a:xfrm>
              <a:off x="7782031" y="3183979"/>
              <a:ext cx="24012" cy="25012"/>
            </a:xfrm>
            <a:custGeom>
              <a:avLst/>
              <a:gdLst>
                <a:gd name="T0" fmla="*/ 0 w 24"/>
                <a:gd name="T1" fmla="*/ 0 h 25"/>
                <a:gd name="T2" fmla="*/ 2 w 24"/>
                <a:gd name="T3" fmla="*/ 18 h 25"/>
                <a:gd name="T4" fmla="*/ 24 w 24"/>
                <a:gd name="T5" fmla="*/ 25 h 25"/>
                <a:gd name="T6" fmla="*/ 23 w 24"/>
                <a:gd name="T7" fmla="*/ 7 h 25"/>
                <a:gd name="T8" fmla="*/ 0 w 24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5">
                  <a:moveTo>
                    <a:pt x="0" y="0"/>
                  </a:moveTo>
                  <a:lnTo>
                    <a:pt x="2" y="18"/>
                  </a:lnTo>
                  <a:lnTo>
                    <a:pt x="24" y="25"/>
                  </a:lnTo>
                  <a:lnTo>
                    <a:pt x="23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93" name="Freeform 1872"/>
            <p:cNvSpPr/>
            <p:nvPr/>
          </p:nvSpPr>
          <p:spPr bwMode="auto">
            <a:xfrm>
              <a:off x="7782031" y="3183979"/>
              <a:ext cx="24012" cy="25012"/>
            </a:xfrm>
            <a:custGeom>
              <a:avLst/>
              <a:gdLst>
                <a:gd name="T0" fmla="*/ 0 w 24"/>
                <a:gd name="T1" fmla="*/ 0 h 25"/>
                <a:gd name="T2" fmla="*/ 2 w 24"/>
                <a:gd name="T3" fmla="*/ 18 h 25"/>
                <a:gd name="T4" fmla="*/ 24 w 24"/>
                <a:gd name="T5" fmla="*/ 25 h 25"/>
                <a:gd name="T6" fmla="*/ 23 w 24"/>
                <a:gd name="T7" fmla="*/ 7 h 25"/>
                <a:gd name="T8" fmla="*/ 0 w 24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5">
                  <a:moveTo>
                    <a:pt x="0" y="0"/>
                  </a:moveTo>
                  <a:lnTo>
                    <a:pt x="2" y="18"/>
                  </a:lnTo>
                  <a:lnTo>
                    <a:pt x="24" y="25"/>
                  </a:lnTo>
                  <a:lnTo>
                    <a:pt x="23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94" name="Freeform 1873"/>
            <p:cNvSpPr/>
            <p:nvPr/>
          </p:nvSpPr>
          <p:spPr bwMode="auto">
            <a:xfrm>
              <a:off x="7785032" y="3217996"/>
              <a:ext cx="25012" cy="23011"/>
            </a:xfrm>
            <a:custGeom>
              <a:avLst/>
              <a:gdLst>
                <a:gd name="T0" fmla="*/ 0 w 25"/>
                <a:gd name="T1" fmla="*/ 0 h 23"/>
                <a:gd name="T2" fmla="*/ 3 w 25"/>
                <a:gd name="T3" fmla="*/ 18 h 23"/>
                <a:gd name="T4" fmla="*/ 25 w 25"/>
                <a:gd name="T5" fmla="*/ 23 h 23"/>
                <a:gd name="T6" fmla="*/ 22 w 25"/>
                <a:gd name="T7" fmla="*/ 6 h 23"/>
                <a:gd name="T8" fmla="*/ 0 w 2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3">
                  <a:moveTo>
                    <a:pt x="0" y="0"/>
                  </a:moveTo>
                  <a:lnTo>
                    <a:pt x="3" y="18"/>
                  </a:lnTo>
                  <a:lnTo>
                    <a:pt x="25" y="23"/>
                  </a:lnTo>
                  <a:lnTo>
                    <a:pt x="2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95" name="Freeform 1874"/>
            <p:cNvSpPr/>
            <p:nvPr/>
          </p:nvSpPr>
          <p:spPr bwMode="auto">
            <a:xfrm>
              <a:off x="7785032" y="3217996"/>
              <a:ext cx="25012" cy="23011"/>
            </a:xfrm>
            <a:custGeom>
              <a:avLst/>
              <a:gdLst>
                <a:gd name="T0" fmla="*/ 0 w 25"/>
                <a:gd name="T1" fmla="*/ 0 h 23"/>
                <a:gd name="T2" fmla="*/ 3 w 25"/>
                <a:gd name="T3" fmla="*/ 18 h 23"/>
                <a:gd name="T4" fmla="*/ 25 w 25"/>
                <a:gd name="T5" fmla="*/ 23 h 23"/>
                <a:gd name="T6" fmla="*/ 22 w 25"/>
                <a:gd name="T7" fmla="*/ 6 h 23"/>
                <a:gd name="T8" fmla="*/ 0 w 2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3">
                  <a:moveTo>
                    <a:pt x="0" y="0"/>
                  </a:moveTo>
                  <a:lnTo>
                    <a:pt x="3" y="18"/>
                  </a:lnTo>
                  <a:lnTo>
                    <a:pt x="25" y="23"/>
                  </a:lnTo>
                  <a:lnTo>
                    <a:pt x="22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96" name="Freeform 1875"/>
            <p:cNvSpPr/>
            <p:nvPr/>
          </p:nvSpPr>
          <p:spPr bwMode="auto">
            <a:xfrm>
              <a:off x="7789034" y="3250011"/>
              <a:ext cx="25012" cy="25012"/>
            </a:xfrm>
            <a:custGeom>
              <a:avLst/>
              <a:gdLst>
                <a:gd name="T0" fmla="*/ 0 w 25"/>
                <a:gd name="T1" fmla="*/ 0 h 25"/>
                <a:gd name="T2" fmla="*/ 3 w 25"/>
                <a:gd name="T3" fmla="*/ 19 h 25"/>
                <a:gd name="T4" fmla="*/ 25 w 25"/>
                <a:gd name="T5" fmla="*/ 25 h 25"/>
                <a:gd name="T6" fmla="*/ 22 w 25"/>
                <a:gd name="T7" fmla="*/ 7 h 25"/>
                <a:gd name="T8" fmla="*/ 0 w 2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3" y="19"/>
                  </a:lnTo>
                  <a:lnTo>
                    <a:pt x="25" y="25"/>
                  </a:lnTo>
                  <a:lnTo>
                    <a:pt x="2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97" name="Freeform 1876"/>
            <p:cNvSpPr/>
            <p:nvPr/>
          </p:nvSpPr>
          <p:spPr bwMode="auto">
            <a:xfrm>
              <a:off x="7789034" y="3250011"/>
              <a:ext cx="25012" cy="25012"/>
            </a:xfrm>
            <a:custGeom>
              <a:avLst/>
              <a:gdLst>
                <a:gd name="T0" fmla="*/ 0 w 25"/>
                <a:gd name="T1" fmla="*/ 0 h 25"/>
                <a:gd name="T2" fmla="*/ 3 w 25"/>
                <a:gd name="T3" fmla="*/ 19 h 25"/>
                <a:gd name="T4" fmla="*/ 25 w 25"/>
                <a:gd name="T5" fmla="*/ 25 h 25"/>
                <a:gd name="T6" fmla="*/ 22 w 25"/>
                <a:gd name="T7" fmla="*/ 7 h 25"/>
                <a:gd name="T8" fmla="*/ 0 w 2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3" y="19"/>
                  </a:lnTo>
                  <a:lnTo>
                    <a:pt x="25" y="25"/>
                  </a:lnTo>
                  <a:lnTo>
                    <a:pt x="2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98" name="Freeform 1877"/>
            <p:cNvSpPr/>
            <p:nvPr/>
          </p:nvSpPr>
          <p:spPr bwMode="auto">
            <a:xfrm>
              <a:off x="7793036" y="3284027"/>
              <a:ext cx="23011" cy="24012"/>
            </a:xfrm>
            <a:custGeom>
              <a:avLst/>
              <a:gdLst>
                <a:gd name="T0" fmla="*/ 0 w 23"/>
                <a:gd name="T1" fmla="*/ 0 h 24"/>
                <a:gd name="T2" fmla="*/ 1 w 23"/>
                <a:gd name="T3" fmla="*/ 17 h 24"/>
                <a:gd name="T4" fmla="*/ 23 w 23"/>
                <a:gd name="T5" fmla="*/ 24 h 24"/>
                <a:gd name="T6" fmla="*/ 22 w 23"/>
                <a:gd name="T7" fmla="*/ 5 h 24"/>
                <a:gd name="T8" fmla="*/ 0 w 2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0"/>
                  </a:moveTo>
                  <a:lnTo>
                    <a:pt x="1" y="17"/>
                  </a:lnTo>
                  <a:lnTo>
                    <a:pt x="23" y="24"/>
                  </a:lnTo>
                  <a:lnTo>
                    <a:pt x="2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99" name="Freeform 1879"/>
            <p:cNvSpPr/>
            <p:nvPr/>
          </p:nvSpPr>
          <p:spPr bwMode="auto">
            <a:xfrm>
              <a:off x="7793036" y="3284027"/>
              <a:ext cx="23011" cy="24012"/>
            </a:xfrm>
            <a:custGeom>
              <a:avLst/>
              <a:gdLst>
                <a:gd name="T0" fmla="*/ 0 w 23"/>
                <a:gd name="T1" fmla="*/ 0 h 24"/>
                <a:gd name="T2" fmla="*/ 1 w 23"/>
                <a:gd name="T3" fmla="*/ 17 h 24"/>
                <a:gd name="T4" fmla="*/ 23 w 23"/>
                <a:gd name="T5" fmla="*/ 24 h 24"/>
                <a:gd name="T6" fmla="*/ 22 w 23"/>
                <a:gd name="T7" fmla="*/ 5 h 24"/>
                <a:gd name="T8" fmla="*/ 0 w 2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0"/>
                  </a:moveTo>
                  <a:lnTo>
                    <a:pt x="1" y="17"/>
                  </a:lnTo>
                  <a:lnTo>
                    <a:pt x="23" y="24"/>
                  </a:lnTo>
                  <a:lnTo>
                    <a:pt x="22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00" name="Freeform 1880"/>
            <p:cNvSpPr>
              <a:spLocks noEditPoints="1"/>
            </p:cNvSpPr>
            <p:nvPr/>
          </p:nvSpPr>
          <p:spPr bwMode="auto">
            <a:xfrm>
              <a:off x="7193747" y="2926855"/>
              <a:ext cx="539261" cy="73036"/>
            </a:xfrm>
            <a:custGeom>
              <a:avLst/>
              <a:gdLst>
                <a:gd name="T0" fmla="*/ 351 w 539"/>
                <a:gd name="T1" fmla="*/ 14 h 73"/>
                <a:gd name="T2" fmla="*/ 6 w 539"/>
                <a:gd name="T3" fmla="*/ 52 h 73"/>
                <a:gd name="T4" fmla="*/ 0 w 539"/>
                <a:gd name="T5" fmla="*/ 73 h 73"/>
                <a:gd name="T6" fmla="*/ 82 w 539"/>
                <a:gd name="T7" fmla="*/ 63 h 73"/>
                <a:gd name="T8" fmla="*/ 84 w 539"/>
                <a:gd name="T9" fmla="*/ 54 h 73"/>
                <a:gd name="T10" fmla="*/ 108 w 539"/>
                <a:gd name="T11" fmla="*/ 61 h 73"/>
                <a:gd name="T12" fmla="*/ 403 w 539"/>
                <a:gd name="T13" fmla="*/ 28 h 73"/>
                <a:gd name="T14" fmla="*/ 351 w 539"/>
                <a:gd name="T15" fmla="*/ 14 h 73"/>
                <a:gd name="T16" fmla="*/ 434 w 539"/>
                <a:gd name="T17" fmla="*/ 5 h 73"/>
                <a:gd name="T18" fmla="*/ 396 w 539"/>
                <a:gd name="T19" fmla="*/ 9 h 73"/>
                <a:gd name="T20" fmla="*/ 448 w 539"/>
                <a:gd name="T21" fmla="*/ 24 h 73"/>
                <a:gd name="T22" fmla="*/ 485 w 539"/>
                <a:gd name="T23" fmla="*/ 19 h 73"/>
                <a:gd name="T24" fmla="*/ 434 w 539"/>
                <a:gd name="T25" fmla="*/ 5 h 73"/>
                <a:gd name="T26" fmla="*/ 490 w 539"/>
                <a:gd name="T27" fmla="*/ 0 h 73"/>
                <a:gd name="T28" fmla="*/ 490 w 539"/>
                <a:gd name="T29" fmla="*/ 0 h 73"/>
                <a:gd name="T30" fmla="*/ 481 w 539"/>
                <a:gd name="T31" fmla="*/ 0 h 73"/>
                <a:gd name="T32" fmla="*/ 478 w 539"/>
                <a:gd name="T33" fmla="*/ 0 h 73"/>
                <a:gd name="T34" fmla="*/ 539 w 539"/>
                <a:gd name="T35" fmla="*/ 18 h 73"/>
                <a:gd name="T36" fmla="*/ 539 w 539"/>
                <a:gd name="T37" fmla="*/ 18 h 73"/>
                <a:gd name="T38" fmla="*/ 529 w 539"/>
                <a:gd name="T39" fmla="*/ 10 h 73"/>
                <a:gd name="T40" fmla="*/ 516 w 539"/>
                <a:gd name="T41" fmla="*/ 5 h 73"/>
                <a:gd name="T42" fmla="*/ 503 w 539"/>
                <a:gd name="T43" fmla="*/ 1 h 73"/>
                <a:gd name="T44" fmla="*/ 490 w 539"/>
                <a:gd name="T4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9" h="73">
                  <a:moveTo>
                    <a:pt x="351" y="14"/>
                  </a:moveTo>
                  <a:lnTo>
                    <a:pt x="6" y="52"/>
                  </a:lnTo>
                  <a:lnTo>
                    <a:pt x="0" y="73"/>
                  </a:lnTo>
                  <a:lnTo>
                    <a:pt x="82" y="63"/>
                  </a:lnTo>
                  <a:lnTo>
                    <a:pt x="84" y="54"/>
                  </a:lnTo>
                  <a:lnTo>
                    <a:pt x="108" y="61"/>
                  </a:lnTo>
                  <a:lnTo>
                    <a:pt x="403" y="28"/>
                  </a:lnTo>
                  <a:lnTo>
                    <a:pt x="351" y="14"/>
                  </a:lnTo>
                  <a:close/>
                  <a:moveTo>
                    <a:pt x="434" y="5"/>
                  </a:moveTo>
                  <a:lnTo>
                    <a:pt x="396" y="9"/>
                  </a:lnTo>
                  <a:lnTo>
                    <a:pt x="448" y="24"/>
                  </a:lnTo>
                  <a:lnTo>
                    <a:pt x="485" y="19"/>
                  </a:lnTo>
                  <a:lnTo>
                    <a:pt x="434" y="5"/>
                  </a:lnTo>
                  <a:close/>
                  <a:moveTo>
                    <a:pt x="490" y="0"/>
                  </a:moveTo>
                  <a:lnTo>
                    <a:pt x="490" y="0"/>
                  </a:lnTo>
                  <a:lnTo>
                    <a:pt x="481" y="0"/>
                  </a:lnTo>
                  <a:lnTo>
                    <a:pt x="478" y="0"/>
                  </a:lnTo>
                  <a:lnTo>
                    <a:pt x="539" y="18"/>
                  </a:lnTo>
                  <a:lnTo>
                    <a:pt x="539" y="18"/>
                  </a:lnTo>
                  <a:lnTo>
                    <a:pt x="529" y="10"/>
                  </a:lnTo>
                  <a:lnTo>
                    <a:pt x="516" y="5"/>
                  </a:lnTo>
                  <a:lnTo>
                    <a:pt x="503" y="1"/>
                  </a:lnTo>
                  <a:lnTo>
                    <a:pt x="490" y="0"/>
                  </a:lnTo>
                  <a:close/>
                </a:path>
              </a:pathLst>
            </a:custGeom>
            <a:solidFill>
              <a:srgbClr val="D7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01" name="Freeform 1881"/>
            <p:cNvSpPr/>
            <p:nvPr/>
          </p:nvSpPr>
          <p:spPr bwMode="auto">
            <a:xfrm>
              <a:off x="7193747" y="2940861"/>
              <a:ext cx="403195" cy="59029"/>
            </a:xfrm>
            <a:custGeom>
              <a:avLst/>
              <a:gdLst>
                <a:gd name="T0" fmla="*/ 351 w 403"/>
                <a:gd name="T1" fmla="*/ 0 h 59"/>
                <a:gd name="T2" fmla="*/ 6 w 403"/>
                <a:gd name="T3" fmla="*/ 38 h 59"/>
                <a:gd name="T4" fmla="*/ 0 w 403"/>
                <a:gd name="T5" fmla="*/ 59 h 59"/>
                <a:gd name="T6" fmla="*/ 82 w 403"/>
                <a:gd name="T7" fmla="*/ 49 h 59"/>
                <a:gd name="T8" fmla="*/ 84 w 403"/>
                <a:gd name="T9" fmla="*/ 40 h 59"/>
                <a:gd name="T10" fmla="*/ 108 w 403"/>
                <a:gd name="T11" fmla="*/ 47 h 59"/>
                <a:gd name="T12" fmla="*/ 403 w 403"/>
                <a:gd name="T13" fmla="*/ 14 h 59"/>
                <a:gd name="T14" fmla="*/ 351 w 403"/>
                <a:gd name="T1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3" h="59">
                  <a:moveTo>
                    <a:pt x="351" y="0"/>
                  </a:moveTo>
                  <a:lnTo>
                    <a:pt x="6" y="38"/>
                  </a:lnTo>
                  <a:lnTo>
                    <a:pt x="0" y="59"/>
                  </a:lnTo>
                  <a:lnTo>
                    <a:pt x="82" y="49"/>
                  </a:lnTo>
                  <a:lnTo>
                    <a:pt x="84" y="40"/>
                  </a:lnTo>
                  <a:lnTo>
                    <a:pt x="108" y="47"/>
                  </a:lnTo>
                  <a:lnTo>
                    <a:pt x="403" y="14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02" name="Freeform 1882"/>
            <p:cNvSpPr/>
            <p:nvPr/>
          </p:nvSpPr>
          <p:spPr bwMode="auto">
            <a:xfrm>
              <a:off x="7589938" y="2931857"/>
              <a:ext cx="89043" cy="19009"/>
            </a:xfrm>
            <a:custGeom>
              <a:avLst/>
              <a:gdLst>
                <a:gd name="T0" fmla="*/ 38 w 89"/>
                <a:gd name="T1" fmla="*/ 0 h 19"/>
                <a:gd name="T2" fmla="*/ 0 w 89"/>
                <a:gd name="T3" fmla="*/ 4 h 19"/>
                <a:gd name="T4" fmla="*/ 52 w 89"/>
                <a:gd name="T5" fmla="*/ 19 h 19"/>
                <a:gd name="T6" fmla="*/ 89 w 89"/>
                <a:gd name="T7" fmla="*/ 14 h 19"/>
                <a:gd name="T8" fmla="*/ 38 w 8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9">
                  <a:moveTo>
                    <a:pt x="38" y="0"/>
                  </a:moveTo>
                  <a:lnTo>
                    <a:pt x="0" y="4"/>
                  </a:lnTo>
                  <a:lnTo>
                    <a:pt x="52" y="19"/>
                  </a:lnTo>
                  <a:lnTo>
                    <a:pt x="89" y="14"/>
                  </a:lnTo>
                  <a:lnTo>
                    <a:pt x="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03" name="Freeform 1883"/>
            <p:cNvSpPr/>
            <p:nvPr/>
          </p:nvSpPr>
          <p:spPr bwMode="auto">
            <a:xfrm>
              <a:off x="7671978" y="2926855"/>
              <a:ext cx="61030" cy="18009"/>
            </a:xfrm>
            <a:custGeom>
              <a:avLst/>
              <a:gdLst>
                <a:gd name="T0" fmla="*/ 12 w 61"/>
                <a:gd name="T1" fmla="*/ 0 h 18"/>
                <a:gd name="T2" fmla="*/ 12 w 61"/>
                <a:gd name="T3" fmla="*/ 0 h 18"/>
                <a:gd name="T4" fmla="*/ 3 w 61"/>
                <a:gd name="T5" fmla="*/ 0 h 18"/>
                <a:gd name="T6" fmla="*/ 0 w 61"/>
                <a:gd name="T7" fmla="*/ 0 h 18"/>
                <a:gd name="T8" fmla="*/ 61 w 61"/>
                <a:gd name="T9" fmla="*/ 18 h 18"/>
                <a:gd name="T10" fmla="*/ 61 w 61"/>
                <a:gd name="T11" fmla="*/ 18 h 18"/>
                <a:gd name="T12" fmla="*/ 51 w 61"/>
                <a:gd name="T13" fmla="*/ 10 h 18"/>
                <a:gd name="T14" fmla="*/ 38 w 61"/>
                <a:gd name="T15" fmla="*/ 5 h 18"/>
                <a:gd name="T16" fmla="*/ 25 w 61"/>
                <a:gd name="T17" fmla="*/ 1 h 18"/>
                <a:gd name="T18" fmla="*/ 12 w 61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18">
                  <a:moveTo>
                    <a:pt x="12" y="0"/>
                  </a:moveTo>
                  <a:lnTo>
                    <a:pt x="12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51" y="10"/>
                  </a:lnTo>
                  <a:lnTo>
                    <a:pt x="38" y="5"/>
                  </a:lnTo>
                  <a:lnTo>
                    <a:pt x="25" y="1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04" name="Freeform 1884"/>
            <p:cNvSpPr/>
            <p:nvPr/>
          </p:nvSpPr>
          <p:spPr bwMode="auto">
            <a:xfrm>
              <a:off x="7627956" y="2926855"/>
              <a:ext cx="113055" cy="26013"/>
            </a:xfrm>
            <a:custGeom>
              <a:avLst/>
              <a:gdLst>
                <a:gd name="T0" fmla="*/ 44 w 113"/>
                <a:gd name="T1" fmla="*/ 0 h 26"/>
                <a:gd name="T2" fmla="*/ 0 w 113"/>
                <a:gd name="T3" fmla="*/ 5 h 26"/>
                <a:gd name="T4" fmla="*/ 51 w 113"/>
                <a:gd name="T5" fmla="*/ 19 h 26"/>
                <a:gd name="T6" fmla="*/ 70 w 113"/>
                <a:gd name="T7" fmla="*/ 18 h 26"/>
                <a:gd name="T8" fmla="*/ 70 w 113"/>
                <a:gd name="T9" fmla="*/ 18 h 26"/>
                <a:gd name="T10" fmla="*/ 79 w 113"/>
                <a:gd name="T11" fmla="*/ 17 h 26"/>
                <a:gd name="T12" fmla="*/ 79 w 113"/>
                <a:gd name="T13" fmla="*/ 17 h 26"/>
                <a:gd name="T14" fmla="*/ 88 w 113"/>
                <a:gd name="T15" fmla="*/ 18 h 26"/>
                <a:gd name="T16" fmla="*/ 97 w 113"/>
                <a:gd name="T17" fmla="*/ 19 h 26"/>
                <a:gd name="T18" fmla="*/ 105 w 113"/>
                <a:gd name="T19" fmla="*/ 22 h 26"/>
                <a:gd name="T20" fmla="*/ 113 w 113"/>
                <a:gd name="T21" fmla="*/ 26 h 26"/>
                <a:gd name="T22" fmla="*/ 113 w 113"/>
                <a:gd name="T23" fmla="*/ 26 h 26"/>
                <a:gd name="T24" fmla="*/ 105 w 113"/>
                <a:gd name="T25" fmla="*/ 18 h 26"/>
                <a:gd name="T26" fmla="*/ 44 w 113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3" h="26">
                  <a:moveTo>
                    <a:pt x="44" y="0"/>
                  </a:moveTo>
                  <a:lnTo>
                    <a:pt x="0" y="5"/>
                  </a:lnTo>
                  <a:lnTo>
                    <a:pt x="51" y="19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9" y="17"/>
                  </a:lnTo>
                  <a:lnTo>
                    <a:pt x="79" y="17"/>
                  </a:lnTo>
                  <a:lnTo>
                    <a:pt x="88" y="18"/>
                  </a:lnTo>
                  <a:lnTo>
                    <a:pt x="97" y="19"/>
                  </a:lnTo>
                  <a:lnTo>
                    <a:pt x="105" y="22"/>
                  </a:lnTo>
                  <a:lnTo>
                    <a:pt x="113" y="26"/>
                  </a:lnTo>
                  <a:lnTo>
                    <a:pt x="113" y="26"/>
                  </a:lnTo>
                  <a:lnTo>
                    <a:pt x="105" y="1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A4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05" name="Freeform 1885"/>
            <p:cNvSpPr/>
            <p:nvPr/>
          </p:nvSpPr>
          <p:spPr bwMode="auto">
            <a:xfrm>
              <a:off x="7627956" y="2926855"/>
              <a:ext cx="113055" cy="26013"/>
            </a:xfrm>
            <a:custGeom>
              <a:avLst/>
              <a:gdLst>
                <a:gd name="T0" fmla="*/ 44 w 113"/>
                <a:gd name="T1" fmla="*/ 0 h 26"/>
                <a:gd name="T2" fmla="*/ 0 w 113"/>
                <a:gd name="T3" fmla="*/ 5 h 26"/>
                <a:gd name="T4" fmla="*/ 51 w 113"/>
                <a:gd name="T5" fmla="*/ 19 h 26"/>
                <a:gd name="T6" fmla="*/ 70 w 113"/>
                <a:gd name="T7" fmla="*/ 18 h 26"/>
                <a:gd name="T8" fmla="*/ 70 w 113"/>
                <a:gd name="T9" fmla="*/ 18 h 26"/>
                <a:gd name="T10" fmla="*/ 79 w 113"/>
                <a:gd name="T11" fmla="*/ 17 h 26"/>
                <a:gd name="T12" fmla="*/ 79 w 113"/>
                <a:gd name="T13" fmla="*/ 17 h 26"/>
                <a:gd name="T14" fmla="*/ 88 w 113"/>
                <a:gd name="T15" fmla="*/ 18 h 26"/>
                <a:gd name="T16" fmla="*/ 97 w 113"/>
                <a:gd name="T17" fmla="*/ 19 h 26"/>
                <a:gd name="T18" fmla="*/ 105 w 113"/>
                <a:gd name="T19" fmla="*/ 22 h 26"/>
                <a:gd name="T20" fmla="*/ 113 w 113"/>
                <a:gd name="T21" fmla="*/ 26 h 26"/>
                <a:gd name="T22" fmla="*/ 113 w 113"/>
                <a:gd name="T23" fmla="*/ 26 h 26"/>
                <a:gd name="T24" fmla="*/ 105 w 113"/>
                <a:gd name="T25" fmla="*/ 18 h 26"/>
                <a:gd name="T26" fmla="*/ 44 w 113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3" h="26">
                  <a:moveTo>
                    <a:pt x="44" y="0"/>
                  </a:moveTo>
                  <a:lnTo>
                    <a:pt x="0" y="5"/>
                  </a:lnTo>
                  <a:lnTo>
                    <a:pt x="51" y="19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9" y="17"/>
                  </a:lnTo>
                  <a:lnTo>
                    <a:pt x="79" y="17"/>
                  </a:lnTo>
                  <a:lnTo>
                    <a:pt x="88" y="18"/>
                  </a:lnTo>
                  <a:lnTo>
                    <a:pt x="97" y="19"/>
                  </a:lnTo>
                  <a:lnTo>
                    <a:pt x="105" y="22"/>
                  </a:lnTo>
                  <a:lnTo>
                    <a:pt x="113" y="26"/>
                  </a:lnTo>
                  <a:lnTo>
                    <a:pt x="113" y="26"/>
                  </a:lnTo>
                  <a:lnTo>
                    <a:pt x="105" y="18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06" name="Freeform 1886"/>
            <p:cNvSpPr/>
            <p:nvPr/>
          </p:nvSpPr>
          <p:spPr bwMode="auto">
            <a:xfrm>
              <a:off x="7544917" y="2935859"/>
              <a:ext cx="97047" cy="19009"/>
            </a:xfrm>
            <a:custGeom>
              <a:avLst/>
              <a:gdLst>
                <a:gd name="T0" fmla="*/ 45 w 97"/>
                <a:gd name="T1" fmla="*/ 0 h 19"/>
                <a:gd name="T2" fmla="*/ 0 w 97"/>
                <a:gd name="T3" fmla="*/ 5 h 19"/>
                <a:gd name="T4" fmla="*/ 52 w 97"/>
                <a:gd name="T5" fmla="*/ 19 h 19"/>
                <a:gd name="T6" fmla="*/ 97 w 97"/>
                <a:gd name="T7" fmla="*/ 15 h 19"/>
                <a:gd name="T8" fmla="*/ 45 w 97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9">
                  <a:moveTo>
                    <a:pt x="45" y="0"/>
                  </a:moveTo>
                  <a:lnTo>
                    <a:pt x="0" y="5"/>
                  </a:lnTo>
                  <a:lnTo>
                    <a:pt x="52" y="19"/>
                  </a:lnTo>
                  <a:lnTo>
                    <a:pt x="97" y="1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A4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07" name="Freeform 1887"/>
            <p:cNvSpPr/>
            <p:nvPr/>
          </p:nvSpPr>
          <p:spPr bwMode="auto">
            <a:xfrm>
              <a:off x="7544917" y="2935859"/>
              <a:ext cx="97047" cy="19009"/>
            </a:xfrm>
            <a:custGeom>
              <a:avLst/>
              <a:gdLst>
                <a:gd name="T0" fmla="*/ 45 w 97"/>
                <a:gd name="T1" fmla="*/ 0 h 19"/>
                <a:gd name="T2" fmla="*/ 0 w 97"/>
                <a:gd name="T3" fmla="*/ 5 h 19"/>
                <a:gd name="T4" fmla="*/ 52 w 97"/>
                <a:gd name="T5" fmla="*/ 19 h 19"/>
                <a:gd name="T6" fmla="*/ 97 w 97"/>
                <a:gd name="T7" fmla="*/ 15 h 19"/>
                <a:gd name="T8" fmla="*/ 45 w 97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9">
                  <a:moveTo>
                    <a:pt x="45" y="0"/>
                  </a:moveTo>
                  <a:lnTo>
                    <a:pt x="0" y="5"/>
                  </a:lnTo>
                  <a:lnTo>
                    <a:pt x="52" y="19"/>
                  </a:lnTo>
                  <a:lnTo>
                    <a:pt x="97" y="15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08" name="Freeform 1888"/>
            <p:cNvSpPr/>
            <p:nvPr/>
          </p:nvSpPr>
          <p:spPr bwMode="auto">
            <a:xfrm>
              <a:off x="7038672" y="2983883"/>
              <a:ext cx="110053" cy="32015"/>
            </a:xfrm>
            <a:custGeom>
              <a:avLst/>
              <a:gdLst>
                <a:gd name="T0" fmla="*/ 110 w 110"/>
                <a:gd name="T1" fmla="*/ 0 h 32"/>
                <a:gd name="T2" fmla="*/ 6 w 110"/>
                <a:gd name="T3" fmla="*/ 12 h 32"/>
                <a:gd name="T4" fmla="*/ 0 w 110"/>
                <a:gd name="T5" fmla="*/ 32 h 32"/>
                <a:gd name="T6" fmla="*/ 103 w 110"/>
                <a:gd name="T7" fmla="*/ 21 h 32"/>
                <a:gd name="T8" fmla="*/ 110 w 110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32">
                  <a:moveTo>
                    <a:pt x="110" y="0"/>
                  </a:moveTo>
                  <a:lnTo>
                    <a:pt x="6" y="12"/>
                  </a:lnTo>
                  <a:lnTo>
                    <a:pt x="0" y="32"/>
                  </a:lnTo>
                  <a:lnTo>
                    <a:pt x="103" y="21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D7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09" name="Freeform 1889"/>
            <p:cNvSpPr/>
            <p:nvPr/>
          </p:nvSpPr>
          <p:spPr bwMode="auto">
            <a:xfrm>
              <a:off x="7038672" y="2983883"/>
              <a:ext cx="110053" cy="32015"/>
            </a:xfrm>
            <a:custGeom>
              <a:avLst/>
              <a:gdLst>
                <a:gd name="T0" fmla="*/ 110 w 110"/>
                <a:gd name="T1" fmla="*/ 0 h 32"/>
                <a:gd name="T2" fmla="*/ 6 w 110"/>
                <a:gd name="T3" fmla="*/ 12 h 32"/>
                <a:gd name="T4" fmla="*/ 0 w 110"/>
                <a:gd name="T5" fmla="*/ 32 h 32"/>
                <a:gd name="T6" fmla="*/ 103 w 110"/>
                <a:gd name="T7" fmla="*/ 21 h 32"/>
                <a:gd name="T8" fmla="*/ 110 w 110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32">
                  <a:moveTo>
                    <a:pt x="110" y="0"/>
                  </a:moveTo>
                  <a:lnTo>
                    <a:pt x="6" y="12"/>
                  </a:lnTo>
                  <a:lnTo>
                    <a:pt x="0" y="32"/>
                  </a:lnTo>
                  <a:lnTo>
                    <a:pt x="103" y="21"/>
                  </a:lnTo>
                  <a:lnTo>
                    <a:pt x="1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10" name="Freeform 1890"/>
            <p:cNvSpPr/>
            <p:nvPr/>
          </p:nvSpPr>
          <p:spPr bwMode="auto">
            <a:xfrm>
              <a:off x="5707029" y="3035908"/>
              <a:ext cx="966466" cy="1524736"/>
            </a:xfrm>
            <a:custGeom>
              <a:avLst/>
              <a:gdLst>
                <a:gd name="T0" fmla="*/ 966 w 966"/>
                <a:gd name="T1" fmla="*/ 0 h 1524"/>
                <a:gd name="T2" fmla="*/ 70 w 966"/>
                <a:gd name="T3" fmla="*/ 97 h 1524"/>
                <a:gd name="T4" fmla="*/ 70 w 966"/>
                <a:gd name="T5" fmla="*/ 97 h 1524"/>
                <a:gd name="T6" fmla="*/ 62 w 966"/>
                <a:gd name="T7" fmla="*/ 99 h 1524"/>
                <a:gd name="T8" fmla="*/ 55 w 966"/>
                <a:gd name="T9" fmla="*/ 101 h 1524"/>
                <a:gd name="T10" fmla="*/ 40 w 966"/>
                <a:gd name="T11" fmla="*/ 108 h 1524"/>
                <a:gd name="T12" fmla="*/ 27 w 966"/>
                <a:gd name="T13" fmla="*/ 116 h 1524"/>
                <a:gd name="T14" fmla="*/ 17 w 966"/>
                <a:gd name="T15" fmla="*/ 126 h 1524"/>
                <a:gd name="T16" fmla="*/ 9 w 966"/>
                <a:gd name="T17" fmla="*/ 139 h 1524"/>
                <a:gd name="T18" fmla="*/ 3 w 966"/>
                <a:gd name="T19" fmla="*/ 153 h 1524"/>
                <a:gd name="T20" fmla="*/ 0 w 966"/>
                <a:gd name="T21" fmla="*/ 169 h 1524"/>
                <a:gd name="T22" fmla="*/ 0 w 966"/>
                <a:gd name="T23" fmla="*/ 177 h 1524"/>
                <a:gd name="T24" fmla="*/ 0 w 966"/>
                <a:gd name="T25" fmla="*/ 185 h 1524"/>
                <a:gd name="T26" fmla="*/ 139 w 966"/>
                <a:gd name="T27" fmla="*/ 1462 h 1524"/>
                <a:gd name="T28" fmla="*/ 139 w 966"/>
                <a:gd name="T29" fmla="*/ 1462 h 1524"/>
                <a:gd name="T30" fmla="*/ 142 w 966"/>
                <a:gd name="T31" fmla="*/ 1472 h 1524"/>
                <a:gd name="T32" fmla="*/ 144 w 966"/>
                <a:gd name="T33" fmla="*/ 1482 h 1524"/>
                <a:gd name="T34" fmla="*/ 148 w 966"/>
                <a:gd name="T35" fmla="*/ 1491 h 1524"/>
                <a:gd name="T36" fmla="*/ 153 w 966"/>
                <a:gd name="T37" fmla="*/ 1498 h 1524"/>
                <a:gd name="T38" fmla="*/ 160 w 966"/>
                <a:gd name="T39" fmla="*/ 1506 h 1524"/>
                <a:gd name="T40" fmla="*/ 166 w 966"/>
                <a:gd name="T41" fmla="*/ 1513 h 1524"/>
                <a:gd name="T42" fmla="*/ 174 w 966"/>
                <a:gd name="T43" fmla="*/ 1519 h 1524"/>
                <a:gd name="T44" fmla="*/ 183 w 966"/>
                <a:gd name="T45" fmla="*/ 1524 h 1524"/>
                <a:gd name="T46" fmla="*/ 183 w 966"/>
                <a:gd name="T47" fmla="*/ 1524 h 1524"/>
                <a:gd name="T48" fmla="*/ 175 w 966"/>
                <a:gd name="T49" fmla="*/ 1514 h 1524"/>
                <a:gd name="T50" fmla="*/ 170 w 966"/>
                <a:gd name="T51" fmla="*/ 1504 h 1524"/>
                <a:gd name="T52" fmla="*/ 165 w 966"/>
                <a:gd name="T53" fmla="*/ 1492 h 1524"/>
                <a:gd name="T54" fmla="*/ 162 w 966"/>
                <a:gd name="T55" fmla="*/ 1479 h 1524"/>
                <a:gd name="T56" fmla="*/ 23 w 966"/>
                <a:gd name="T57" fmla="*/ 201 h 1524"/>
                <a:gd name="T58" fmla="*/ 23 w 966"/>
                <a:gd name="T59" fmla="*/ 201 h 1524"/>
                <a:gd name="T60" fmla="*/ 23 w 966"/>
                <a:gd name="T61" fmla="*/ 194 h 1524"/>
                <a:gd name="T62" fmla="*/ 23 w 966"/>
                <a:gd name="T63" fmla="*/ 186 h 1524"/>
                <a:gd name="T64" fmla="*/ 27 w 966"/>
                <a:gd name="T65" fmla="*/ 170 h 1524"/>
                <a:gd name="T66" fmla="*/ 32 w 966"/>
                <a:gd name="T67" fmla="*/ 157 h 1524"/>
                <a:gd name="T68" fmla="*/ 40 w 966"/>
                <a:gd name="T69" fmla="*/ 144 h 1524"/>
                <a:gd name="T70" fmla="*/ 51 w 966"/>
                <a:gd name="T71" fmla="*/ 134 h 1524"/>
                <a:gd name="T72" fmla="*/ 64 w 966"/>
                <a:gd name="T73" fmla="*/ 125 h 1524"/>
                <a:gd name="T74" fmla="*/ 78 w 966"/>
                <a:gd name="T75" fmla="*/ 118 h 1524"/>
                <a:gd name="T76" fmla="*/ 86 w 966"/>
                <a:gd name="T77" fmla="*/ 117 h 1524"/>
                <a:gd name="T78" fmla="*/ 94 w 966"/>
                <a:gd name="T79" fmla="*/ 116 h 1524"/>
                <a:gd name="T80" fmla="*/ 960 w 966"/>
                <a:gd name="T81" fmla="*/ 21 h 1524"/>
                <a:gd name="T82" fmla="*/ 966 w 966"/>
                <a:gd name="T83" fmla="*/ 0 h 1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66" h="1524">
                  <a:moveTo>
                    <a:pt x="966" y="0"/>
                  </a:moveTo>
                  <a:lnTo>
                    <a:pt x="70" y="97"/>
                  </a:lnTo>
                  <a:lnTo>
                    <a:pt x="70" y="97"/>
                  </a:lnTo>
                  <a:lnTo>
                    <a:pt x="62" y="99"/>
                  </a:lnTo>
                  <a:lnTo>
                    <a:pt x="55" y="101"/>
                  </a:lnTo>
                  <a:lnTo>
                    <a:pt x="40" y="108"/>
                  </a:lnTo>
                  <a:lnTo>
                    <a:pt x="27" y="116"/>
                  </a:lnTo>
                  <a:lnTo>
                    <a:pt x="17" y="126"/>
                  </a:lnTo>
                  <a:lnTo>
                    <a:pt x="9" y="139"/>
                  </a:lnTo>
                  <a:lnTo>
                    <a:pt x="3" y="153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185"/>
                  </a:lnTo>
                  <a:lnTo>
                    <a:pt x="139" y="1462"/>
                  </a:lnTo>
                  <a:lnTo>
                    <a:pt x="139" y="1462"/>
                  </a:lnTo>
                  <a:lnTo>
                    <a:pt x="142" y="1472"/>
                  </a:lnTo>
                  <a:lnTo>
                    <a:pt x="144" y="1482"/>
                  </a:lnTo>
                  <a:lnTo>
                    <a:pt x="148" y="1491"/>
                  </a:lnTo>
                  <a:lnTo>
                    <a:pt x="153" y="1498"/>
                  </a:lnTo>
                  <a:lnTo>
                    <a:pt x="160" y="1506"/>
                  </a:lnTo>
                  <a:lnTo>
                    <a:pt x="166" y="1513"/>
                  </a:lnTo>
                  <a:lnTo>
                    <a:pt x="174" y="1519"/>
                  </a:lnTo>
                  <a:lnTo>
                    <a:pt x="183" y="1524"/>
                  </a:lnTo>
                  <a:lnTo>
                    <a:pt x="183" y="1524"/>
                  </a:lnTo>
                  <a:lnTo>
                    <a:pt x="175" y="1514"/>
                  </a:lnTo>
                  <a:lnTo>
                    <a:pt x="170" y="1504"/>
                  </a:lnTo>
                  <a:lnTo>
                    <a:pt x="165" y="1492"/>
                  </a:lnTo>
                  <a:lnTo>
                    <a:pt x="162" y="1479"/>
                  </a:lnTo>
                  <a:lnTo>
                    <a:pt x="23" y="201"/>
                  </a:lnTo>
                  <a:lnTo>
                    <a:pt x="23" y="201"/>
                  </a:lnTo>
                  <a:lnTo>
                    <a:pt x="23" y="194"/>
                  </a:lnTo>
                  <a:lnTo>
                    <a:pt x="23" y="186"/>
                  </a:lnTo>
                  <a:lnTo>
                    <a:pt x="27" y="170"/>
                  </a:lnTo>
                  <a:lnTo>
                    <a:pt x="32" y="157"/>
                  </a:lnTo>
                  <a:lnTo>
                    <a:pt x="40" y="144"/>
                  </a:lnTo>
                  <a:lnTo>
                    <a:pt x="51" y="134"/>
                  </a:lnTo>
                  <a:lnTo>
                    <a:pt x="64" y="125"/>
                  </a:lnTo>
                  <a:lnTo>
                    <a:pt x="78" y="118"/>
                  </a:lnTo>
                  <a:lnTo>
                    <a:pt x="86" y="117"/>
                  </a:lnTo>
                  <a:lnTo>
                    <a:pt x="94" y="116"/>
                  </a:lnTo>
                  <a:lnTo>
                    <a:pt x="960" y="21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F3E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11" name="Freeform 1891"/>
            <p:cNvSpPr/>
            <p:nvPr/>
          </p:nvSpPr>
          <p:spPr bwMode="auto">
            <a:xfrm>
              <a:off x="5707029" y="3035908"/>
              <a:ext cx="966466" cy="1524736"/>
            </a:xfrm>
            <a:custGeom>
              <a:avLst/>
              <a:gdLst>
                <a:gd name="T0" fmla="*/ 966 w 966"/>
                <a:gd name="T1" fmla="*/ 0 h 1524"/>
                <a:gd name="T2" fmla="*/ 70 w 966"/>
                <a:gd name="T3" fmla="*/ 97 h 1524"/>
                <a:gd name="T4" fmla="*/ 70 w 966"/>
                <a:gd name="T5" fmla="*/ 97 h 1524"/>
                <a:gd name="T6" fmla="*/ 62 w 966"/>
                <a:gd name="T7" fmla="*/ 99 h 1524"/>
                <a:gd name="T8" fmla="*/ 55 w 966"/>
                <a:gd name="T9" fmla="*/ 101 h 1524"/>
                <a:gd name="T10" fmla="*/ 40 w 966"/>
                <a:gd name="T11" fmla="*/ 108 h 1524"/>
                <a:gd name="T12" fmla="*/ 27 w 966"/>
                <a:gd name="T13" fmla="*/ 116 h 1524"/>
                <a:gd name="T14" fmla="*/ 17 w 966"/>
                <a:gd name="T15" fmla="*/ 126 h 1524"/>
                <a:gd name="T16" fmla="*/ 9 w 966"/>
                <a:gd name="T17" fmla="*/ 139 h 1524"/>
                <a:gd name="T18" fmla="*/ 3 w 966"/>
                <a:gd name="T19" fmla="*/ 153 h 1524"/>
                <a:gd name="T20" fmla="*/ 0 w 966"/>
                <a:gd name="T21" fmla="*/ 169 h 1524"/>
                <a:gd name="T22" fmla="*/ 0 w 966"/>
                <a:gd name="T23" fmla="*/ 177 h 1524"/>
                <a:gd name="T24" fmla="*/ 0 w 966"/>
                <a:gd name="T25" fmla="*/ 185 h 1524"/>
                <a:gd name="T26" fmla="*/ 139 w 966"/>
                <a:gd name="T27" fmla="*/ 1462 h 1524"/>
                <a:gd name="T28" fmla="*/ 139 w 966"/>
                <a:gd name="T29" fmla="*/ 1462 h 1524"/>
                <a:gd name="T30" fmla="*/ 142 w 966"/>
                <a:gd name="T31" fmla="*/ 1472 h 1524"/>
                <a:gd name="T32" fmla="*/ 144 w 966"/>
                <a:gd name="T33" fmla="*/ 1482 h 1524"/>
                <a:gd name="T34" fmla="*/ 148 w 966"/>
                <a:gd name="T35" fmla="*/ 1491 h 1524"/>
                <a:gd name="T36" fmla="*/ 153 w 966"/>
                <a:gd name="T37" fmla="*/ 1498 h 1524"/>
                <a:gd name="T38" fmla="*/ 160 w 966"/>
                <a:gd name="T39" fmla="*/ 1506 h 1524"/>
                <a:gd name="T40" fmla="*/ 166 w 966"/>
                <a:gd name="T41" fmla="*/ 1513 h 1524"/>
                <a:gd name="T42" fmla="*/ 174 w 966"/>
                <a:gd name="T43" fmla="*/ 1519 h 1524"/>
                <a:gd name="T44" fmla="*/ 183 w 966"/>
                <a:gd name="T45" fmla="*/ 1524 h 1524"/>
                <a:gd name="T46" fmla="*/ 183 w 966"/>
                <a:gd name="T47" fmla="*/ 1524 h 1524"/>
                <a:gd name="T48" fmla="*/ 175 w 966"/>
                <a:gd name="T49" fmla="*/ 1514 h 1524"/>
                <a:gd name="T50" fmla="*/ 170 w 966"/>
                <a:gd name="T51" fmla="*/ 1504 h 1524"/>
                <a:gd name="T52" fmla="*/ 165 w 966"/>
                <a:gd name="T53" fmla="*/ 1492 h 1524"/>
                <a:gd name="T54" fmla="*/ 162 w 966"/>
                <a:gd name="T55" fmla="*/ 1479 h 1524"/>
                <a:gd name="T56" fmla="*/ 23 w 966"/>
                <a:gd name="T57" fmla="*/ 201 h 1524"/>
                <a:gd name="T58" fmla="*/ 23 w 966"/>
                <a:gd name="T59" fmla="*/ 201 h 1524"/>
                <a:gd name="T60" fmla="*/ 23 w 966"/>
                <a:gd name="T61" fmla="*/ 194 h 1524"/>
                <a:gd name="T62" fmla="*/ 23 w 966"/>
                <a:gd name="T63" fmla="*/ 186 h 1524"/>
                <a:gd name="T64" fmla="*/ 27 w 966"/>
                <a:gd name="T65" fmla="*/ 170 h 1524"/>
                <a:gd name="T66" fmla="*/ 32 w 966"/>
                <a:gd name="T67" fmla="*/ 157 h 1524"/>
                <a:gd name="T68" fmla="*/ 40 w 966"/>
                <a:gd name="T69" fmla="*/ 144 h 1524"/>
                <a:gd name="T70" fmla="*/ 51 w 966"/>
                <a:gd name="T71" fmla="*/ 134 h 1524"/>
                <a:gd name="T72" fmla="*/ 64 w 966"/>
                <a:gd name="T73" fmla="*/ 125 h 1524"/>
                <a:gd name="T74" fmla="*/ 78 w 966"/>
                <a:gd name="T75" fmla="*/ 118 h 1524"/>
                <a:gd name="T76" fmla="*/ 86 w 966"/>
                <a:gd name="T77" fmla="*/ 117 h 1524"/>
                <a:gd name="T78" fmla="*/ 94 w 966"/>
                <a:gd name="T79" fmla="*/ 116 h 1524"/>
                <a:gd name="T80" fmla="*/ 960 w 966"/>
                <a:gd name="T81" fmla="*/ 21 h 1524"/>
                <a:gd name="T82" fmla="*/ 966 w 966"/>
                <a:gd name="T83" fmla="*/ 0 h 1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66" h="1524">
                  <a:moveTo>
                    <a:pt x="966" y="0"/>
                  </a:moveTo>
                  <a:lnTo>
                    <a:pt x="70" y="97"/>
                  </a:lnTo>
                  <a:lnTo>
                    <a:pt x="70" y="97"/>
                  </a:lnTo>
                  <a:lnTo>
                    <a:pt x="62" y="99"/>
                  </a:lnTo>
                  <a:lnTo>
                    <a:pt x="55" y="101"/>
                  </a:lnTo>
                  <a:lnTo>
                    <a:pt x="40" y="108"/>
                  </a:lnTo>
                  <a:lnTo>
                    <a:pt x="27" y="116"/>
                  </a:lnTo>
                  <a:lnTo>
                    <a:pt x="17" y="126"/>
                  </a:lnTo>
                  <a:lnTo>
                    <a:pt x="9" y="139"/>
                  </a:lnTo>
                  <a:lnTo>
                    <a:pt x="3" y="153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185"/>
                  </a:lnTo>
                  <a:lnTo>
                    <a:pt x="139" y="1462"/>
                  </a:lnTo>
                  <a:lnTo>
                    <a:pt x="139" y="1462"/>
                  </a:lnTo>
                  <a:lnTo>
                    <a:pt x="142" y="1472"/>
                  </a:lnTo>
                  <a:lnTo>
                    <a:pt x="144" y="1482"/>
                  </a:lnTo>
                  <a:lnTo>
                    <a:pt x="148" y="1491"/>
                  </a:lnTo>
                  <a:lnTo>
                    <a:pt x="153" y="1498"/>
                  </a:lnTo>
                  <a:lnTo>
                    <a:pt x="160" y="1506"/>
                  </a:lnTo>
                  <a:lnTo>
                    <a:pt x="166" y="1513"/>
                  </a:lnTo>
                  <a:lnTo>
                    <a:pt x="174" y="1519"/>
                  </a:lnTo>
                  <a:lnTo>
                    <a:pt x="183" y="1524"/>
                  </a:lnTo>
                  <a:lnTo>
                    <a:pt x="183" y="1524"/>
                  </a:lnTo>
                  <a:lnTo>
                    <a:pt x="175" y="1514"/>
                  </a:lnTo>
                  <a:lnTo>
                    <a:pt x="170" y="1504"/>
                  </a:lnTo>
                  <a:lnTo>
                    <a:pt x="165" y="1492"/>
                  </a:lnTo>
                  <a:lnTo>
                    <a:pt x="162" y="1479"/>
                  </a:lnTo>
                  <a:lnTo>
                    <a:pt x="23" y="201"/>
                  </a:lnTo>
                  <a:lnTo>
                    <a:pt x="23" y="201"/>
                  </a:lnTo>
                  <a:lnTo>
                    <a:pt x="23" y="194"/>
                  </a:lnTo>
                  <a:lnTo>
                    <a:pt x="23" y="186"/>
                  </a:lnTo>
                  <a:lnTo>
                    <a:pt x="27" y="170"/>
                  </a:lnTo>
                  <a:lnTo>
                    <a:pt x="32" y="157"/>
                  </a:lnTo>
                  <a:lnTo>
                    <a:pt x="40" y="144"/>
                  </a:lnTo>
                  <a:lnTo>
                    <a:pt x="51" y="134"/>
                  </a:lnTo>
                  <a:lnTo>
                    <a:pt x="64" y="125"/>
                  </a:lnTo>
                  <a:lnTo>
                    <a:pt x="78" y="118"/>
                  </a:lnTo>
                  <a:lnTo>
                    <a:pt x="86" y="117"/>
                  </a:lnTo>
                  <a:lnTo>
                    <a:pt x="94" y="116"/>
                  </a:lnTo>
                  <a:lnTo>
                    <a:pt x="960" y="21"/>
                  </a:lnTo>
                  <a:lnTo>
                    <a:pt x="9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12" name="Freeform 1892"/>
            <p:cNvSpPr/>
            <p:nvPr/>
          </p:nvSpPr>
          <p:spPr bwMode="auto">
            <a:xfrm>
              <a:off x="6667493" y="3027904"/>
              <a:ext cx="86042" cy="29014"/>
            </a:xfrm>
            <a:custGeom>
              <a:avLst/>
              <a:gdLst>
                <a:gd name="T0" fmla="*/ 86 w 86"/>
                <a:gd name="T1" fmla="*/ 0 h 29"/>
                <a:gd name="T2" fmla="*/ 6 w 86"/>
                <a:gd name="T3" fmla="*/ 8 h 29"/>
                <a:gd name="T4" fmla="*/ 0 w 86"/>
                <a:gd name="T5" fmla="*/ 29 h 29"/>
                <a:gd name="T6" fmla="*/ 79 w 86"/>
                <a:gd name="T7" fmla="*/ 21 h 29"/>
                <a:gd name="T8" fmla="*/ 86 w 8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29">
                  <a:moveTo>
                    <a:pt x="86" y="0"/>
                  </a:moveTo>
                  <a:lnTo>
                    <a:pt x="6" y="8"/>
                  </a:lnTo>
                  <a:lnTo>
                    <a:pt x="0" y="29"/>
                  </a:lnTo>
                  <a:lnTo>
                    <a:pt x="79" y="21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BCC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13" name="Freeform 1893"/>
            <p:cNvSpPr/>
            <p:nvPr/>
          </p:nvSpPr>
          <p:spPr bwMode="auto">
            <a:xfrm>
              <a:off x="6667493" y="3027904"/>
              <a:ext cx="86042" cy="29014"/>
            </a:xfrm>
            <a:custGeom>
              <a:avLst/>
              <a:gdLst>
                <a:gd name="T0" fmla="*/ 86 w 86"/>
                <a:gd name="T1" fmla="*/ 0 h 29"/>
                <a:gd name="T2" fmla="*/ 6 w 86"/>
                <a:gd name="T3" fmla="*/ 8 h 29"/>
                <a:gd name="T4" fmla="*/ 0 w 86"/>
                <a:gd name="T5" fmla="*/ 29 h 29"/>
                <a:gd name="T6" fmla="*/ 79 w 86"/>
                <a:gd name="T7" fmla="*/ 21 h 29"/>
                <a:gd name="T8" fmla="*/ 86 w 8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29">
                  <a:moveTo>
                    <a:pt x="86" y="0"/>
                  </a:moveTo>
                  <a:lnTo>
                    <a:pt x="6" y="8"/>
                  </a:lnTo>
                  <a:lnTo>
                    <a:pt x="0" y="29"/>
                  </a:lnTo>
                  <a:lnTo>
                    <a:pt x="79" y="21"/>
                  </a:lnTo>
                  <a:lnTo>
                    <a:pt x="8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14" name="Freeform 1894"/>
            <p:cNvSpPr/>
            <p:nvPr/>
          </p:nvSpPr>
          <p:spPr bwMode="auto">
            <a:xfrm>
              <a:off x="6746531" y="3000890"/>
              <a:ext cx="246119" cy="48023"/>
            </a:xfrm>
            <a:custGeom>
              <a:avLst/>
              <a:gdLst>
                <a:gd name="T0" fmla="*/ 246 w 246"/>
                <a:gd name="T1" fmla="*/ 0 h 48"/>
                <a:gd name="T2" fmla="*/ 7 w 246"/>
                <a:gd name="T3" fmla="*/ 27 h 48"/>
                <a:gd name="T4" fmla="*/ 0 w 246"/>
                <a:gd name="T5" fmla="*/ 48 h 48"/>
                <a:gd name="T6" fmla="*/ 163 w 246"/>
                <a:gd name="T7" fmla="*/ 30 h 48"/>
                <a:gd name="T8" fmla="*/ 164 w 246"/>
                <a:gd name="T9" fmla="*/ 26 h 48"/>
                <a:gd name="T10" fmla="*/ 174 w 246"/>
                <a:gd name="T11" fmla="*/ 28 h 48"/>
                <a:gd name="T12" fmla="*/ 240 w 246"/>
                <a:gd name="T13" fmla="*/ 21 h 48"/>
                <a:gd name="T14" fmla="*/ 246 w 246"/>
                <a:gd name="T1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6" h="48">
                  <a:moveTo>
                    <a:pt x="246" y="0"/>
                  </a:moveTo>
                  <a:lnTo>
                    <a:pt x="7" y="27"/>
                  </a:lnTo>
                  <a:lnTo>
                    <a:pt x="0" y="48"/>
                  </a:lnTo>
                  <a:lnTo>
                    <a:pt x="163" y="30"/>
                  </a:lnTo>
                  <a:lnTo>
                    <a:pt x="164" y="26"/>
                  </a:lnTo>
                  <a:lnTo>
                    <a:pt x="174" y="28"/>
                  </a:lnTo>
                  <a:lnTo>
                    <a:pt x="240" y="21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7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15" name="Freeform 1895"/>
            <p:cNvSpPr/>
            <p:nvPr/>
          </p:nvSpPr>
          <p:spPr bwMode="auto">
            <a:xfrm>
              <a:off x="6746531" y="3000890"/>
              <a:ext cx="246119" cy="48023"/>
            </a:xfrm>
            <a:custGeom>
              <a:avLst/>
              <a:gdLst>
                <a:gd name="T0" fmla="*/ 246 w 246"/>
                <a:gd name="T1" fmla="*/ 0 h 48"/>
                <a:gd name="T2" fmla="*/ 7 w 246"/>
                <a:gd name="T3" fmla="*/ 27 h 48"/>
                <a:gd name="T4" fmla="*/ 0 w 246"/>
                <a:gd name="T5" fmla="*/ 48 h 48"/>
                <a:gd name="T6" fmla="*/ 163 w 246"/>
                <a:gd name="T7" fmla="*/ 30 h 48"/>
                <a:gd name="T8" fmla="*/ 164 w 246"/>
                <a:gd name="T9" fmla="*/ 26 h 48"/>
                <a:gd name="T10" fmla="*/ 174 w 246"/>
                <a:gd name="T11" fmla="*/ 28 h 48"/>
                <a:gd name="T12" fmla="*/ 240 w 246"/>
                <a:gd name="T13" fmla="*/ 21 h 48"/>
                <a:gd name="T14" fmla="*/ 246 w 246"/>
                <a:gd name="T1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6" h="48">
                  <a:moveTo>
                    <a:pt x="246" y="0"/>
                  </a:moveTo>
                  <a:lnTo>
                    <a:pt x="7" y="27"/>
                  </a:lnTo>
                  <a:lnTo>
                    <a:pt x="0" y="48"/>
                  </a:lnTo>
                  <a:lnTo>
                    <a:pt x="163" y="30"/>
                  </a:lnTo>
                  <a:lnTo>
                    <a:pt x="164" y="26"/>
                  </a:lnTo>
                  <a:lnTo>
                    <a:pt x="174" y="28"/>
                  </a:lnTo>
                  <a:lnTo>
                    <a:pt x="240" y="21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16" name="Freeform 1896"/>
            <p:cNvSpPr/>
            <p:nvPr/>
          </p:nvSpPr>
          <p:spPr bwMode="auto">
            <a:xfrm>
              <a:off x="7275786" y="2980881"/>
              <a:ext cx="26013" cy="9005"/>
            </a:xfrm>
            <a:custGeom>
              <a:avLst/>
              <a:gdLst>
                <a:gd name="T0" fmla="*/ 2 w 26"/>
                <a:gd name="T1" fmla="*/ 0 h 9"/>
                <a:gd name="T2" fmla="*/ 0 w 26"/>
                <a:gd name="T3" fmla="*/ 9 h 9"/>
                <a:gd name="T4" fmla="*/ 26 w 26"/>
                <a:gd name="T5" fmla="*/ 7 h 9"/>
                <a:gd name="T6" fmla="*/ 2 w 2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9">
                  <a:moveTo>
                    <a:pt x="2" y="0"/>
                  </a:moveTo>
                  <a:lnTo>
                    <a:pt x="0" y="9"/>
                  </a:lnTo>
                  <a:lnTo>
                    <a:pt x="26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28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17" name="Freeform 1897"/>
            <p:cNvSpPr/>
            <p:nvPr/>
          </p:nvSpPr>
          <p:spPr bwMode="auto">
            <a:xfrm>
              <a:off x="7275786" y="2980881"/>
              <a:ext cx="26013" cy="9005"/>
            </a:xfrm>
            <a:custGeom>
              <a:avLst/>
              <a:gdLst>
                <a:gd name="T0" fmla="*/ 2 w 26"/>
                <a:gd name="T1" fmla="*/ 0 h 9"/>
                <a:gd name="T2" fmla="*/ 0 w 26"/>
                <a:gd name="T3" fmla="*/ 9 h 9"/>
                <a:gd name="T4" fmla="*/ 26 w 26"/>
                <a:gd name="T5" fmla="*/ 7 h 9"/>
                <a:gd name="T6" fmla="*/ 2 w 2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9">
                  <a:moveTo>
                    <a:pt x="2" y="0"/>
                  </a:moveTo>
                  <a:lnTo>
                    <a:pt x="0" y="9"/>
                  </a:lnTo>
                  <a:lnTo>
                    <a:pt x="26" y="7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18" name="Freeform 1898"/>
            <p:cNvSpPr/>
            <p:nvPr/>
          </p:nvSpPr>
          <p:spPr bwMode="auto">
            <a:xfrm>
              <a:off x="6909610" y="3026903"/>
              <a:ext cx="11006" cy="4002"/>
            </a:xfrm>
            <a:custGeom>
              <a:avLst/>
              <a:gdLst>
                <a:gd name="T0" fmla="*/ 1 w 11"/>
                <a:gd name="T1" fmla="*/ 0 h 4"/>
                <a:gd name="T2" fmla="*/ 0 w 11"/>
                <a:gd name="T3" fmla="*/ 4 h 4"/>
                <a:gd name="T4" fmla="*/ 11 w 11"/>
                <a:gd name="T5" fmla="*/ 2 h 4"/>
                <a:gd name="T6" fmla="*/ 1 w 1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">
                  <a:moveTo>
                    <a:pt x="1" y="0"/>
                  </a:moveTo>
                  <a:lnTo>
                    <a:pt x="0" y="4"/>
                  </a:lnTo>
                  <a:lnTo>
                    <a:pt x="1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83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19" name="Freeform 1899"/>
            <p:cNvSpPr/>
            <p:nvPr/>
          </p:nvSpPr>
          <p:spPr bwMode="auto">
            <a:xfrm>
              <a:off x="6909610" y="3026903"/>
              <a:ext cx="11006" cy="4002"/>
            </a:xfrm>
            <a:custGeom>
              <a:avLst/>
              <a:gdLst>
                <a:gd name="T0" fmla="*/ 1 w 11"/>
                <a:gd name="T1" fmla="*/ 0 h 4"/>
                <a:gd name="T2" fmla="*/ 0 w 11"/>
                <a:gd name="T3" fmla="*/ 4 h 4"/>
                <a:gd name="T4" fmla="*/ 11 w 11"/>
                <a:gd name="T5" fmla="*/ 2 h 4"/>
                <a:gd name="T6" fmla="*/ 1 w 1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">
                  <a:moveTo>
                    <a:pt x="1" y="0"/>
                  </a:moveTo>
                  <a:lnTo>
                    <a:pt x="0" y="4"/>
                  </a:lnTo>
                  <a:lnTo>
                    <a:pt x="11" y="2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20" name="Freeform 1900"/>
            <p:cNvSpPr/>
            <p:nvPr/>
          </p:nvSpPr>
          <p:spPr bwMode="auto">
            <a:xfrm>
              <a:off x="6986647" y="2995888"/>
              <a:ext cx="58028" cy="26013"/>
            </a:xfrm>
            <a:custGeom>
              <a:avLst/>
              <a:gdLst>
                <a:gd name="T0" fmla="*/ 58 w 58"/>
                <a:gd name="T1" fmla="*/ 0 h 26"/>
                <a:gd name="T2" fmla="*/ 6 w 58"/>
                <a:gd name="T3" fmla="*/ 5 h 26"/>
                <a:gd name="T4" fmla="*/ 0 w 58"/>
                <a:gd name="T5" fmla="*/ 26 h 26"/>
                <a:gd name="T6" fmla="*/ 52 w 58"/>
                <a:gd name="T7" fmla="*/ 20 h 26"/>
                <a:gd name="T8" fmla="*/ 58 w 58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6">
                  <a:moveTo>
                    <a:pt x="58" y="0"/>
                  </a:moveTo>
                  <a:lnTo>
                    <a:pt x="6" y="5"/>
                  </a:lnTo>
                  <a:lnTo>
                    <a:pt x="0" y="26"/>
                  </a:lnTo>
                  <a:lnTo>
                    <a:pt x="52" y="2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A4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21" name="Freeform 1901"/>
            <p:cNvSpPr/>
            <p:nvPr/>
          </p:nvSpPr>
          <p:spPr bwMode="auto">
            <a:xfrm>
              <a:off x="6986647" y="2995888"/>
              <a:ext cx="58028" cy="26013"/>
            </a:xfrm>
            <a:custGeom>
              <a:avLst/>
              <a:gdLst>
                <a:gd name="T0" fmla="*/ 58 w 58"/>
                <a:gd name="T1" fmla="*/ 0 h 26"/>
                <a:gd name="T2" fmla="*/ 6 w 58"/>
                <a:gd name="T3" fmla="*/ 5 h 26"/>
                <a:gd name="T4" fmla="*/ 0 w 58"/>
                <a:gd name="T5" fmla="*/ 26 h 26"/>
                <a:gd name="T6" fmla="*/ 52 w 58"/>
                <a:gd name="T7" fmla="*/ 20 h 26"/>
                <a:gd name="T8" fmla="*/ 58 w 58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6">
                  <a:moveTo>
                    <a:pt x="58" y="0"/>
                  </a:moveTo>
                  <a:lnTo>
                    <a:pt x="6" y="5"/>
                  </a:lnTo>
                  <a:lnTo>
                    <a:pt x="0" y="26"/>
                  </a:lnTo>
                  <a:lnTo>
                    <a:pt x="52" y="20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22" name="Freeform 1902"/>
            <p:cNvSpPr/>
            <p:nvPr/>
          </p:nvSpPr>
          <p:spPr bwMode="auto">
            <a:xfrm>
              <a:off x="7141722" y="2978880"/>
              <a:ext cx="58028" cy="26013"/>
            </a:xfrm>
            <a:custGeom>
              <a:avLst/>
              <a:gdLst>
                <a:gd name="T0" fmla="*/ 58 w 58"/>
                <a:gd name="T1" fmla="*/ 0 h 26"/>
                <a:gd name="T2" fmla="*/ 7 w 58"/>
                <a:gd name="T3" fmla="*/ 5 h 26"/>
                <a:gd name="T4" fmla="*/ 0 w 58"/>
                <a:gd name="T5" fmla="*/ 26 h 26"/>
                <a:gd name="T6" fmla="*/ 52 w 58"/>
                <a:gd name="T7" fmla="*/ 21 h 26"/>
                <a:gd name="T8" fmla="*/ 58 w 58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6">
                  <a:moveTo>
                    <a:pt x="58" y="0"/>
                  </a:moveTo>
                  <a:lnTo>
                    <a:pt x="7" y="5"/>
                  </a:lnTo>
                  <a:lnTo>
                    <a:pt x="0" y="26"/>
                  </a:lnTo>
                  <a:lnTo>
                    <a:pt x="52" y="21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25B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23" name="Freeform 1903"/>
            <p:cNvSpPr/>
            <p:nvPr/>
          </p:nvSpPr>
          <p:spPr bwMode="auto">
            <a:xfrm>
              <a:off x="7141722" y="2978880"/>
              <a:ext cx="58028" cy="26013"/>
            </a:xfrm>
            <a:custGeom>
              <a:avLst/>
              <a:gdLst>
                <a:gd name="T0" fmla="*/ 58 w 58"/>
                <a:gd name="T1" fmla="*/ 0 h 26"/>
                <a:gd name="T2" fmla="*/ 7 w 58"/>
                <a:gd name="T3" fmla="*/ 5 h 26"/>
                <a:gd name="T4" fmla="*/ 0 w 58"/>
                <a:gd name="T5" fmla="*/ 26 h 26"/>
                <a:gd name="T6" fmla="*/ 52 w 58"/>
                <a:gd name="T7" fmla="*/ 21 h 26"/>
                <a:gd name="T8" fmla="*/ 58 w 58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6">
                  <a:moveTo>
                    <a:pt x="58" y="0"/>
                  </a:moveTo>
                  <a:lnTo>
                    <a:pt x="7" y="5"/>
                  </a:lnTo>
                  <a:lnTo>
                    <a:pt x="0" y="26"/>
                  </a:lnTo>
                  <a:lnTo>
                    <a:pt x="52" y="21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24" name="Freeform 1904"/>
            <p:cNvSpPr/>
            <p:nvPr/>
          </p:nvSpPr>
          <p:spPr bwMode="auto">
            <a:xfrm>
              <a:off x="5730041" y="3056917"/>
              <a:ext cx="2171048" cy="1511730"/>
            </a:xfrm>
            <a:custGeom>
              <a:avLst/>
              <a:gdLst>
                <a:gd name="T0" fmla="*/ 937 w 2170"/>
                <a:gd name="T1" fmla="*/ 0 h 1511"/>
                <a:gd name="T2" fmla="*/ 71 w 2170"/>
                <a:gd name="T3" fmla="*/ 95 h 1511"/>
                <a:gd name="T4" fmla="*/ 71 w 2170"/>
                <a:gd name="T5" fmla="*/ 95 h 1511"/>
                <a:gd name="T6" fmla="*/ 63 w 2170"/>
                <a:gd name="T7" fmla="*/ 96 h 1511"/>
                <a:gd name="T8" fmla="*/ 55 w 2170"/>
                <a:gd name="T9" fmla="*/ 97 h 1511"/>
                <a:gd name="T10" fmla="*/ 41 w 2170"/>
                <a:gd name="T11" fmla="*/ 104 h 1511"/>
                <a:gd name="T12" fmla="*/ 28 w 2170"/>
                <a:gd name="T13" fmla="*/ 113 h 1511"/>
                <a:gd name="T14" fmla="*/ 17 w 2170"/>
                <a:gd name="T15" fmla="*/ 123 h 1511"/>
                <a:gd name="T16" fmla="*/ 9 w 2170"/>
                <a:gd name="T17" fmla="*/ 136 h 1511"/>
                <a:gd name="T18" fmla="*/ 4 w 2170"/>
                <a:gd name="T19" fmla="*/ 149 h 1511"/>
                <a:gd name="T20" fmla="*/ 0 w 2170"/>
                <a:gd name="T21" fmla="*/ 165 h 1511"/>
                <a:gd name="T22" fmla="*/ 0 w 2170"/>
                <a:gd name="T23" fmla="*/ 173 h 1511"/>
                <a:gd name="T24" fmla="*/ 0 w 2170"/>
                <a:gd name="T25" fmla="*/ 180 h 1511"/>
                <a:gd name="T26" fmla="*/ 139 w 2170"/>
                <a:gd name="T27" fmla="*/ 1458 h 1511"/>
                <a:gd name="T28" fmla="*/ 139 w 2170"/>
                <a:gd name="T29" fmla="*/ 1458 h 1511"/>
                <a:gd name="T30" fmla="*/ 142 w 2170"/>
                <a:gd name="T31" fmla="*/ 1471 h 1511"/>
                <a:gd name="T32" fmla="*/ 147 w 2170"/>
                <a:gd name="T33" fmla="*/ 1483 h 1511"/>
                <a:gd name="T34" fmla="*/ 152 w 2170"/>
                <a:gd name="T35" fmla="*/ 1493 h 1511"/>
                <a:gd name="T36" fmla="*/ 160 w 2170"/>
                <a:gd name="T37" fmla="*/ 1503 h 1511"/>
                <a:gd name="T38" fmla="*/ 160 w 2170"/>
                <a:gd name="T39" fmla="*/ 1503 h 1511"/>
                <a:gd name="T40" fmla="*/ 168 w 2170"/>
                <a:gd name="T41" fmla="*/ 1506 h 1511"/>
                <a:gd name="T42" fmla="*/ 176 w 2170"/>
                <a:gd name="T43" fmla="*/ 1509 h 1511"/>
                <a:gd name="T44" fmla="*/ 185 w 2170"/>
                <a:gd name="T45" fmla="*/ 1510 h 1511"/>
                <a:gd name="T46" fmla="*/ 194 w 2170"/>
                <a:gd name="T47" fmla="*/ 1511 h 1511"/>
                <a:gd name="T48" fmla="*/ 194 w 2170"/>
                <a:gd name="T49" fmla="*/ 1511 h 1511"/>
                <a:gd name="T50" fmla="*/ 203 w 2170"/>
                <a:gd name="T51" fmla="*/ 1510 h 1511"/>
                <a:gd name="T52" fmla="*/ 2099 w 2170"/>
                <a:gd name="T53" fmla="*/ 1303 h 1511"/>
                <a:gd name="T54" fmla="*/ 2099 w 2170"/>
                <a:gd name="T55" fmla="*/ 1303 h 1511"/>
                <a:gd name="T56" fmla="*/ 2107 w 2170"/>
                <a:gd name="T57" fmla="*/ 1302 h 1511"/>
                <a:gd name="T58" fmla="*/ 2115 w 2170"/>
                <a:gd name="T59" fmla="*/ 1301 h 1511"/>
                <a:gd name="T60" fmla="*/ 2129 w 2170"/>
                <a:gd name="T61" fmla="*/ 1294 h 1511"/>
                <a:gd name="T62" fmla="*/ 2142 w 2170"/>
                <a:gd name="T63" fmla="*/ 1285 h 1511"/>
                <a:gd name="T64" fmla="*/ 2153 w 2170"/>
                <a:gd name="T65" fmla="*/ 1275 h 1511"/>
                <a:gd name="T66" fmla="*/ 2161 w 2170"/>
                <a:gd name="T67" fmla="*/ 1262 h 1511"/>
                <a:gd name="T68" fmla="*/ 2167 w 2170"/>
                <a:gd name="T69" fmla="*/ 1249 h 1511"/>
                <a:gd name="T70" fmla="*/ 2170 w 2170"/>
                <a:gd name="T71" fmla="*/ 1233 h 1511"/>
                <a:gd name="T72" fmla="*/ 2170 w 2170"/>
                <a:gd name="T73" fmla="*/ 1225 h 1511"/>
                <a:gd name="T74" fmla="*/ 2170 w 2170"/>
                <a:gd name="T75" fmla="*/ 1218 h 1511"/>
                <a:gd name="T76" fmla="*/ 2132 w 2170"/>
                <a:gd name="T77" fmla="*/ 874 h 1511"/>
                <a:gd name="T78" fmla="*/ 820 w 2170"/>
                <a:gd name="T79" fmla="*/ 507 h 1511"/>
                <a:gd name="T80" fmla="*/ 820 w 2170"/>
                <a:gd name="T81" fmla="*/ 507 h 1511"/>
                <a:gd name="T82" fmla="*/ 816 w 2170"/>
                <a:gd name="T83" fmla="*/ 504 h 1511"/>
                <a:gd name="T84" fmla="*/ 812 w 2170"/>
                <a:gd name="T85" fmla="*/ 503 h 1511"/>
                <a:gd name="T86" fmla="*/ 808 w 2170"/>
                <a:gd name="T87" fmla="*/ 499 h 1511"/>
                <a:gd name="T88" fmla="*/ 806 w 2170"/>
                <a:gd name="T89" fmla="*/ 495 h 1511"/>
                <a:gd name="T90" fmla="*/ 804 w 2170"/>
                <a:gd name="T91" fmla="*/ 491 h 1511"/>
                <a:gd name="T92" fmla="*/ 803 w 2170"/>
                <a:gd name="T93" fmla="*/ 487 h 1511"/>
                <a:gd name="T94" fmla="*/ 803 w 2170"/>
                <a:gd name="T95" fmla="*/ 482 h 1511"/>
                <a:gd name="T96" fmla="*/ 803 w 2170"/>
                <a:gd name="T97" fmla="*/ 477 h 1511"/>
                <a:gd name="T98" fmla="*/ 804 w 2170"/>
                <a:gd name="T99" fmla="*/ 475 h 1511"/>
                <a:gd name="T100" fmla="*/ 804 w 2170"/>
                <a:gd name="T101" fmla="*/ 475 h 1511"/>
                <a:gd name="T102" fmla="*/ 804 w 2170"/>
                <a:gd name="T103" fmla="*/ 474 h 1511"/>
                <a:gd name="T104" fmla="*/ 937 w 2170"/>
                <a:gd name="T105" fmla="*/ 0 h 1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70" h="1511">
                  <a:moveTo>
                    <a:pt x="937" y="0"/>
                  </a:moveTo>
                  <a:lnTo>
                    <a:pt x="71" y="95"/>
                  </a:lnTo>
                  <a:lnTo>
                    <a:pt x="71" y="95"/>
                  </a:lnTo>
                  <a:lnTo>
                    <a:pt x="63" y="96"/>
                  </a:lnTo>
                  <a:lnTo>
                    <a:pt x="55" y="97"/>
                  </a:lnTo>
                  <a:lnTo>
                    <a:pt x="41" y="104"/>
                  </a:lnTo>
                  <a:lnTo>
                    <a:pt x="28" y="113"/>
                  </a:lnTo>
                  <a:lnTo>
                    <a:pt x="17" y="123"/>
                  </a:lnTo>
                  <a:lnTo>
                    <a:pt x="9" y="136"/>
                  </a:lnTo>
                  <a:lnTo>
                    <a:pt x="4" y="149"/>
                  </a:lnTo>
                  <a:lnTo>
                    <a:pt x="0" y="165"/>
                  </a:lnTo>
                  <a:lnTo>
                    <a:pt x="0" y="173"/>
                  </a:lnTo>
                  <a:lnTo>
                    <a:pt x="0" y="180"/>
                  </a:lnTo>
                  <a:lnTo>
                    <a:pt x="139" y="1458"/>
                  </a:lnTo>
                  <a:lnTo>
                    <a:pt x="139" y="1458"/>
                  </a:lnTo>
                  <a:lnTo>
                    <a:pt x="142" y="1471"/>
                  </a:lnTo>
                  <a:lnTo>
                    <a:pt x="147" y="1483"/>
                  </a:lnTo>
                  <a:lnTo>
                    <a:pt x="152" y="1493"/>
                  </a:lnTo>
                  <a:lnTo>
                    <a:pt x="160" y="1503"/>
                  </a:lnTo>
                  <a:lnTo>
                    <a:pt x="160" y="1503"/>
                  </a:lnTo>
                  <a:lnTo>
                    <a:pt x="168" y="1506"/>
                  </a:lnTo>
                  <a:lnTo>
                    <a:pt x="176" y="1509"/>
                  </a:lnTo>
                  <a:lnTo>
                    <a:pt x="185" y="1510"/>
                  </a:lnTo>
                  <a:lnTo>
                    <a:pt x="194" y="1511"/>
                  </a:lnTo>
                  <a:lnTo>
                    <a:pt x="194" y="1511"/>
                  </a:lnTo>
                  <a:lnTo>
                    <a:pt x="203" y="1510"/>
                  </a:lnTo>
                  <a:lnTo>
                    <a:pt x="2099" y="1303"/>
                  </a:lnTo>
                  <a:lnTo>
                    <a:pt x="2099" y="1303"/>
                  </a:lnTo>
                  <a:lnTo>
                    <a:pt x="2107" y="1302"/>
                  </a:lnTo>
                  <a:lnTo>
                    <a:pt x="2115" y="1301"/>
                  </a:lnTo>
                  <a:lnTo>
                    <a:pt x="2129" y="1294"/>
                  </a:lnTo>
                  <a:lnTo>
                    <a:pt x="2142" y="1285"/>
                  </a:lnTo>
                  <a:lnTo>
                    <a:pt x="2153" y="1275"/>
                  </a:lnTo>
                  <a:lnTo>
                    <a:pt x="2161" y="1262"/>
                  </a:lnTo>
                  <a:lnTo>
                    <a:pt x="2167" y="1249"/>
                  </a:lnTo>
                  <a:lnTo>
                    <a:pt x="2170" y="1233"/>
                  </a:lnTo>
                  <a:lnTo>
                    <a:pt x="2170" y="1225"/>
                  </a:lnTo>
                  <a:lnTo>
                    <a:pt x="2170" y="1218"/>
                  </a:lnTo>
                  <a:lnTo>
                    <a:pt x="2132" y="874"/>
                  </a:lnTo>
                  <a:lnTo>
                    <a:pt x="820" y="507"/>
                  </a:lnTo>
                  <a:lnTo>
                    <a:pt x="820" y="507"/>
                  </a:lnTo>
                  <a:lnTo>
                    <a:pt x="816" y="504"/>
                  </a:lnTo>
                  <a:lnTo>
                    <a:pt x="812" y="503"/>
                  </a:lnTo>
                  <a:lnTo>
                    <a:pt x="808" y="499"/>
                  </a:lnTo>
                  <a:lnTo>
                    <a:pt x="806" y="495"/>
                  </a:lnTo>
                  <a:lnTo>
                    <a:pt x="804" y="491"/>
                  </a:lnTo>
                  <a:lnTo>
                    <a:pt x="803" y="487"/>
                  </a:lnTo>
                  <a:lnTo>
                    <a:pt x="803" y="482"/>
                  </a:lnTo>
                  <a:lnTo>
                    <a:pt x="803" y="477"/>
                  </a:lnTo>
                  <a:lnTo>
                    <a:pt x="804" y="475"/>
                  </a:lnTo>
                  <a:lnTo>
                    <a:pt x="804" y="475"/>
                  </a:lnTo>
                  <a:lnTo>
                    <a:pt x="804" y="474"/>
                  </a:lnTo>
                  <a:lnTo>
                    <a:pt x="937" y="0"/>
                  </a:lnTo>
                  <a:close/>
                </a:path>
              </a:pathLst>
            </a:custGeom>
            <a:solidFill>
              <a:srgbClr val="EAE3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25" name="Freeform 1905"/>
            <p:cNvSpPr/>
            <p:nvPr/>
          </p:nvSpPr>
          <p:spPr bwMode="auto">
            <a:xfrm>
              <a:off x="5730041" y="3056917"/>
              <a:ext cx="2171048" cy="1511730"/>
            </a:xfrm>
            <a:custGeom>
              <a:avLst/>
              <a:gdLst>
                <a:gd name="T0" fmla="*/ 937 w 2170"/>
                <a:gd name="T1" fmla="*/ 0 h 1511"/>
                <a:gd name="T2" fmla="*/ 71 w 2170"/>
                <a:gd name="T3" fmla="*/ 95 h 1511"/>
                <a:gd name="T4" fmla="*/ 71 w 2170"/>
                <a:gd name="T5" fmla="*/ 95 h 1511"/>
                <a:gd name="T6" fmla="*/ 63 w 2170"/>
                <a:gd name="T7" fmla="*/ 96 h 1511"/>
                <a:gd name="T8" fmla="*/ 55 w 2170"/>
                <a:gd name="T9" fmla="*/ 97 h 1511"/>
                <a:gd name="T10" fmla="*/ 41 w 2170"/>
                <a:gd name="T11" fmla="*/ 104 h 1511"/>
                <a:gd name="T12" fmla="*/ 28 w 2170"/>
                <a:gd name="T13" fmla="*/ 113 h 1511"/>
                <a:gd name="T14" fmla="*/ 17 w 2170"/>
                <a:gd name="T15" fmla="*/ 123 h 1511"/>
                <a:gd name="T16" fmla="*/ 9 w 2170"/>
                <a:gd name="T17" fmla="*/ 136 h 1511"/>
                <a:gd name="T18" fmla="*/ 4 w 2170"/>
                <a:gd name="T19" fmla="*/ 149 h 1511"/>
                <a:gd name="T20" fmla="*/ 0 w 2170"/>
                <a:gd name="T21" fmla="*/ 165 h 1511"/>
                <a:gd name="T22" fmla="*/ 0 w 2170"/>
                <a:gd name="T23" fmla="*/ 173 h 1511"/>
                <a:gd name="T24" fmla="*/ 0 w 2170"/>
                <a:gd name="T25" fmla="*/ 180 h 1511"/>
                <a:gd name="T26" fmla="*/ 139 w 2170"/>
                <a:gd name="T27" fmla="*/ 1458 h 1511"/>
                <a:gd name="T28" fmla="*/ 139 w 2170"/>
                <a:gd name="T29" fmla="*/ 1458 h 1511"/>
                <a:gd name="T30" fmla="*/ 142 w 2170"/>
                <a:gd name="T31" fmla="*/ 1471 h 1511"/>
                <a:gd name="T32" fmla="*/ 147 w 2170"/>
                <a:gd name="T33" fmla="*/ 1483 h 1511"/>
                <a:gd name="T34" fmla="*/ 152 w 2170"/>
                <a:gd name="T35" fmla="*/ 1493 h 1511"/>
                <a:gd name="T36" fmla="*/ 160 w 2170"/>
                <a:gd name="T37" fmla="*/ 1503 h 1511"/>
                <a:gd name="T38" fmla="*/ 160 w 2170"/>
                <a:gd name="T39" fmla="*/ 1503 h 1511"/>
                <a:gd name="T40" fmla="*/ 168 w 2170"/>
                <a:gd name="T41" fmla="*/ 1506 h 1511"/>
                <a:gd name="T42" fmla="*/ 176 w 2170"/>
                <a:gd name="T43" fmla="*/ 1509 h 1511"/>
                <a:gd name="T44" fmla="*/ 185 w 2170"/>
                <a:gd name="T45" fmla="*/ 1510 h 1511"/>
                <a:gd name="T46" fmla="*/ 194 w 2170"/>
                <a:gd name="T47" fmla="*/ 1511 h 1511"/>
                <a:gd name="T48" fmla="*/ 194 w 2170"/>
                <a:gd name="T49" fmla="*/ 1511 h 1511"/>
                <a:gd name="T50" fmla="*/ 203 w 2170"/>
                <a:gd name="T51" fmla="*/ 1510 h 1511"/>
                <a:gd name="T52" fmla="*/ 2099 w 2170"/>
                <a:gd name="T53" fmla="*/ 1303 h 1511"/>
                <a:gd name="T54" fmla="*/ 2099 w 2170"/>
                <a:gd name="T55" fmla="*/ 1303 h 1511"/>
                <a:gd name="T56" fmla="*/ 2107 w 2170"/>
                <a:gd name="T57" fmla="*/ 1302 h 1511"/>
                <a:gd name="T58" fmla="*/ 2115 w 2170"/>
                <a:gd name="T59" fmla="*/ 1301 h 1511"/>
                <a:gd name="T60" fmla="*/ 2129 w 2170"/>
                <a:gd name="T61" fmla="*/ 1294 h 1511"/>
                <a:gd name="T62" fmla="*/ 2142 w 2170"/>
                <a:gd name="T63" fmla="*/ 1285 h 1511"/>
                <a:gd name="T64" fmla="*/ 2153 w 2170"/>
                <a:gd name="T65" fmla="*/ 1275 h 1511"/>
                <a:gd name="T66" fmla="*/ 2161 w 2170"/>
                <a:gd name="T67" fmla="*/ 1262 h 1511"/>
                <a:gd name="T68" fmla="*/ 2167 w 2170"/>
                <a:gd name="T69" fmla="*/ 1249 h 1511"/>
                <a:gd name="T70" fmla="*/ 2170 w 2170"/>
                <a:gd name="T71" fmla="*/ 1233 h 1511"/>
                <a:gd name="T72" fmla="*/ 2170 w 2170"/>
                <a:gd name="T73" fmla="*/ 1225 h 1511"/>
                <a:gd name="T74" fmla="*/ 2170 w 2170"/>
                <a:gd name="T75" fmla="*/ 1218 h 1511"/>
                <a:gd name="T76" fmla="*/ 2132 w 2170"/>
                <a:gd name="T77" fmla="*/ 874 h 1511"/>
                <a:gd name="T78" fmla="*/ 820 w 2170"/>
                <a:gd name="T79" fmla="*/ 507 h 1511"/>
                <a:gd name="T80" fmla="*/ 820 w 2170"/>
                <a:gd name="T81" fmla="*/ 507 h 1511"/>
                <a:gd name="T82" fmla="*/ 816 w 2170"/>
                <a:gd name="T83" fmla="*/ 504 h 1511"/>
                <a:gd name="T84" fmla="*/ 812 w 2170"/>
                <a:gd name="T85" fmla="*/ 503 h 1511"/>
                <a:gd name="T86" fmla="*/ 808 w 2170"/>
                <a:gd name="T87" fmla="*/ 499 h 1511"/>
                <a:gd name="T88" fmla="*/ 806 w 2170"/>
                <a:gd name="T89" fmla="*/ 495 h 1511"/>
                <a:gd name="T90" fmla="*/ 804 w 2170"/>
                <a:gd name="T91" fmla="*/ 491 h 1511"/>
                <a:gd name="T92" fmla="*/ 803 w 2170"/>
                <a:gd name="T93" fmla="*/ 487 h 1511"/>
                <a:gd name="T94" fmla="*/ 803 w 2170"/>
                <a:gd name="T95" fmla="*/ 482 h 1511"/>
                <a:gd name="T96" fmla="*/ 803 w 2170"/>
                <a:gd name="T97" fmla="*/ 477 h 1511"/>
                <a:gd name="T98" fmla="*/ 804 w 2170"/>
                <a:gd name="T99" fmla="*/ 475 h 1511"/>
                <a:gd name="T100" fmla="*/ 804 w 2170"/>
                <a:gd name="T101" fmla="*/ 475 h 1511"/>
                <a:gd name="T102" fmla="*/ 804 w 2170"/>
                <a:gd name="T103" fmla="*/ 474 h 1511"/>
                <a:gd name="T104" fmla="*/ 937 w 2170"/>
                <a:gd name="T105" fmla="*/ 0 h 1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70" h="1511">
                  <a:moveTo>
                    <a:pt x="937" y="0"/>
                  </a:moveTo>
                  <a:lnTo>
                    <a:pt x="71" y="95"/>
                  </a:lnTo>
                  <a:lnTo>
                    <a:pt x="71" y="95"/>
                  </a:lnTo>
                  <a:lnTo>
                    <a:pt x="63" y="96"/>
                  </a:lnTo>
                  <a:lnTo>
                    <a:pt x="55" y="97"/>
                  </a:lnTo>
                  <a:lnTo>
                    <a:pt x="41" y="104"/>
                  </a:lnTo>
                  <a:lnTo>
                    <a:pt x="28" y="113"/>
                  </a:lnTo>
                  <a:lnTo>
                    <a:pt x="17" y="123"/>
                  </a:lnTo>
                  <a:lnTo>
                    <a:pt x="9" y="136"/>
                  </a:lnTo>
                  <a:lnTo>
                    <a:pt x="4" y="149"/>
                  </a:lnTo>
                  <a:lnTo>
                    <a:pt x="0" y="165"/>
                  </a:lnTo>
                  <a:lnTo>
                    <a:pt x="0" y="173"/>
                  </a:lnTo>
                  <a:lnTo>
                    <a:pt x="0" y="180"/>
                  </a:lnTo>
                  <a:lnTo>
                    <a:pt x="139" y="1458"/>
                  </a:lnTo>
                  <a:lnTo>
                    <a:pt x="139" y="1458"/>
                  </a:lnTo>
                  <a:lnTo>
                    <a:pt x="142" y="1471"/>
                  </a:lnTo>
                  <a:lnTo>
                    <a:pt x="147" y="1483"/>
                  </a:lnTo>
                  <a:lnTo>
                    <a:pt x="152" y="1493"/>
                  </a:lnTo>
                  <a:lnTo>
                    <a:pt x="160" y="1503"/>
                  </a:lnTo>
                  <a:lnTo>
                    <a:pt x="160" y="1503"/>
                  </a:lnTo>
                  <a:lnTo>
                    <a:pt x="168" y="1506"/>
                  </a:lnTo>
                  <a:lnTo>
                    <a:pt x="176" y="1509"/>
                  </a:lnTo>
                  <a:lnTo>
                    <a:pt x="185" y="1510"/>
                  </a:lnTo>
                  <a:lnTo>
                    <a:pt x="194" y="1511"/>
                  </a:lnTo>
                  <a:lnTo>
                    <a:pt x="194" y="1511"/>
                  </a:lnTo>
                  <a:lnTo>
                    <a:pt x="203" y="1510"/>
                  </a:lnTo>
                  <a:lnTo>
                    <a:pt x="2099" y="1303"/>
                  </a:lnTo>
                  <a:lnTo>
                    <a:pt x="2099" y="1303"/>
                  </a:lnTo>
                  <a:lnTo>
                    <a:pt x="2107" y="1302"/>
                  </a:lnTo>
                  <a:lnTo>
                    <a:pt x="2115" y="1301"/>
                  </a:lnTo>
                  <a:lnTo>
                    <a:pt x="2129" y="1294"/>
                  </a:lnTo>
                  <a:lnTo>
                    <a:pt x="2142" y="1285"/>
                  </a:lnTo>
                  <a:lnTo>
                    <a:pt x="2153" y="1275"/>
                  </a:lnTo>
                  <a:lnTo>
                    <a:pt x="2161" y="1262"/>
                  </a:lnTo>
                  <a:lnTo>
                    <a:pt x="2167" y="1249"/>
                  </a:lnTo>
                  <a:lnTo>
                    <a:pt x="2170" y="1233"/>
                  </a:lnTo>
                  <a:lnTo>
                    <a:pt x="2170" y="1225"/>
                  </a:lnTo>
                  <a:lnTo>
                    <a:pt x="2170" y="1218"/>
                  </a:lnTo>
                  <a:lnTo>
                    <a:pt x="2132" y="874"/>
                  </a:lnTo>
                  <a:lnTo>
                    <a:pt x="820" y="507"/>
                  </a:lnTo>
                  <a:lnTo>
                    <a:pt x="820" y="507"/>
                  </a:lnTo>
                  <a:lnTo>
                    <a:pt x="816" y="504"/>
                  </a:lnTo>
                  <a:lnTo>
                    <a:pt x="812" y="503"/>
                  </a:lnTo>
                  <a:lnTo>
                    <a:pt x="808" y="499"/>
                  </a:lnTo>
                  <a:lnTo>
                    <a:pt x="806" y="495"/>
                  </a:lnTo>
                  <a:lnTo>
                    <a:pt x="804" y="491"/>
                  </a:lnTo>
                  <a:lnTo>
                    <a:pt x="803" y="487"/>
                  </a:lnTo>
                  <a:lnTo>
                    <a:pt x="803" y="482"/>
                  </a:lnTo>
                  <a:lnTo>
                    <a:pt x="803" y="477"/>
                  </a:lnTo>
                  <a:lnTo>
                    <a:pt x="804" y="475"/>
                  </a:lnTo>
                  <a:lnTo>
                    <a:pt x="804" y="475"/>
                  </a:lnTo>
                  <a:lnTo>
                    <a:pt x="804" y="474"/>
                  </a:lnTo>
                  <a:lnTo>
                    <a:pt x="9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26" name="Freeform 1906"/>
            <p:cNvSpPr/>
            <p:nvPr/>
          </p:nvSpPr>
          <p:spPr bwMode="auto">
            <a:xfrm>
              <a:off x="6533428" y="3532147"/>
              <a:ext cx="1329642" cy="399193"/>
            </a:xfrm>
            <a:custGeom>
              <a:avLst/>
              <a:gdLst>
                <a:gd name="T0" fmla="*/ 1 w 1329"/>
                <a:gd name="T1" fmla="*/ 0 h 399"/>
                <a:gd name="T2" fmla="*/ 0 w 1329"/>
                <a:gd name="T3" fmla="*/ 2 h 399"/>
                <a:gd name="T4" fmla="*/ 0 w 1329"/>
                <a:gd name="T5" fmla="*/ 2 h 399"/>
                <a:gd name="T6" fmla="*/ 0 w 1329"/>
                <a:gd name="T7" fmla="*/ 7 h 399"/>
                <a:gd name="T8" fmla="*/ 0 w 1329"/>
                <a:gd name="T9" fmla="*/ 12 h 399"/>
                <a:gd name="T10" fmla="*/ 1 w 1329"/>
                <a:gd name="T11" fmla="*/ 16 h 399"/>
                <a:gd name="T12" fmla="*/ 3 w 1329"/>
                <a:gd name="T13" fmla="*/ 20 h 399"/>
                <a:gd name="T14" fmla="*/ 5 w 1329"/>
                <a:gd name="T15" fmla="*/ 24 h 399"/>
                <a:gd name="T16" fmla="*/ 9 w 1329"/>
                <a:gd name="T17" fmla="*/ 28 h 399"/>
                <a:gd name="T18" fmla="*/ 13 w 1329"/>
                <a:gd name="T19" fmla="*/ 29 h 399"/>
                <a:gd name="T20" fmla="*/ 17 w 1329"/>
                <a:gd name="T21" fmla="*/ 32 h 399"/>
                <a:gd name="T22" fmla="*/ 1329 w 1329"/>
                <a:gd name="T23" fmla="*/ 399 h 399"/>
                <a:gd name="T24" fmla="*/ 1329 w 1329"/>
                <a:gd name="T25" fmla="*/ 396 h 399"/>
                <a:gd name="T26" fmla="*/ 18 w 1329"/>
                <a:gd name="T27" fmla="*/ 28 h 399"/>
                <a:gd name="T28" fmla="*/ 18 w 1329"/>
                <a:gd name="T29" fmla="*/ 28 h 399"/>
                <a:gd name="T30" fmla="*/ 13 w 1329"/>
                <a:gd name="T31" fmla="*/ 26 h 399"/>
                <a:gd name="T32" fmla="*/ 9 w 1329"/>
                <a:gd name="T33" fmla="*/ 24 h 399"/>
                <a:gd name="T34" fmla="*/ 7 w 1329"/>
                <a:gd name="T35" fmla="*/ 21 h 399"/>
                <a:gd name="T36" fmla="*/ 4 w 1329"/>
                <a:gd name="T37" fmla="*/ 17 h 399"/>
                <a:gd name="T38" fmla="*/ 1 w 1329"/>
                <a:gd name="T39" fmla="*/ 13 h 399"/>
                <a:gd name="T40" fmla="*/ 1 w 1329"/>
                <a:gd name="T41" fmla="*/ 10 h 399"/>
                <a:gd name="T42" fmla="*/ 0 w 1329"/>
                <a:gd name="T43" fmla="*/ 4 h 399"/>
                <a:gd name="T44" fmla="*/ 1 w 1329"/>
                <a:gd name="T45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29" h="399">
                  <a:moveTo>
                    <a:pt x="1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5" y="24"/>
                  </a:lnTo>
                  <a:lnTo>
                    <a:pt x="9" y="28"/>
                  </a:lnTo>
                  <a:lnTo>
                    <a:pt x="13" y="29"/>
                  </a:lnTo>
                  <a:lnTo>
                    <a:pt x="17" y="32"/>
                  </a:lnTo>
                  <a:lnTo>
                    <a:pt x="1329" y="399"/>
                  </a:lnTo>
                  <a:lnTo>
                    <a:pt x="1329" y="396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1" y="13"/>
                  </a:lnTo>
                  <a:lnTo>
                    <a:pt x="1" y="10"/>
                  </a:lnTo>
                  <a:lnTo>
                    <a:pt x="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C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27" name="Freeform 1907"/>
            <p:cNvSpPr/>
            <p:nvPr/>
          </p:nvSpPr>
          <p:spPr bwMode="auto">
            <a:xfrm>
              <a:off x="6533428" y="3532147"/>
              <a:ext cx="1329642" cy="399193"/>
            </a:xfrm>
            <a:custGeom>
              <a:avLst/>
              <a:gdLst>
                <a:gd name="T0" fmla="*/ 1 w 1329"/>
                <a:gd name="T1" fmla="*/ 0 h 399"/>
                <a:gd name="T2" fmla="*/ 0 w 1329"/>
                <a:gd name="T3" fmla="*/ 2 h 399"/>
                <a:gd name="T4" fmla="*/ 0 w 1329"/>
                <a:gd name="T5" fmla="*/ 2 h 399"/>
                <a:gd name="T6" fmla="*/ 0 w 1329"/>
                <a:gd name="T7" fmla="*/ 7 h 399"/>
                <a:gd name="T8" fmla="*/ 0 w 1329"/>
                <a:gd name="T9" fmla="*/ 12 h 399"/>
                <a:gd name="T10" fmla="*/ 1 w 1329"/>
                <a:gd name="T11" fmla="*/ 16 h 399"/>
                <a:gd name="T12" fmla="*/ 3 w 1329"/>
                <a:gd name="T13" fmla="*/ 20 h 399"/>
                <a:gd name="T14" fmla="*/ 5 w 1329"/>
                <a:gd name="T15" fmla="*/ 24 h 399"/>
                <a:gd name="T16" fmla="*/ 9 w 1329"/>
                <a:gd name="T17" fmla="*/ 28 h 399"/>
                <a:gd name="T18" fmla="*/ 13 w 1329"/>
                <a:gd name="T19" fmla="*/ 29 h 399"/>
                <a:gd name="T20" fmla="*/ 17 w 1329"/>
                <a:gd name="T21" fmla="*/ 32 h 399"/>
                <a:gd name="T22" fmla="*/ 1329 w 1329"/>
                <a:gd name="T23" fmla="*/ 399 h 399"/>
                <a:gd name="T24" fmla="*/ 1329 w 1329"/>
                <a:gd name="T25" fmla="*/ 396 h 399"/>
                <a:gd name="T26" fmla="*/ 18 w 1329"/>
                <a:gd name="T27" fmla="*/ 28 h 399"/>
                <a:gd name="T28" fmla="*/ 18 w 1329"/>
                <a:gd name="T29" fmla="*/ 28 h 399"/>
                <a:gd name="T30" fmla="*/ 13 w 1329"/>
                <a:gd name="T31" fmla="*/ 26 h 399"/>
                <a:gd name="T32" fmla="*/ 9 w 1329"/>
                <a:gd name="T33" fmla="*/ 24 h 399"/>
                <a:gd name="T34" fmla="*/ 7 w 1329"/>
                <a:gd name="T35" fmla="*/ 21 h 399"/>
                <a:gd name="T36" fmla="*/ 4 w 1329"/>
                <a:gd name="T37" fmla="*/ 17 h 399"/>
                <a:gd name="T38" fmla="*/ 1 w 1329"/>
                <a:gd name="T39" fmla="*/ 13 h 399"/>
                <a:gd name="T40" fmla="*/ 1 w 1329"/>
                <a:gd name="T41" fmla="*/ 10 h 399"/>
                <a:gd name="T42" fmla="*/ 0 w 1329"/>
                <a:gd name="T43" fmla="*/ 4 h 399"/>
                <a:gd name="T44" fmla="*/ 1 w 1329"/>
                <a:gd name="T45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29" h="399">
                  <a:moveTo>
                    <a:pt x="1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5" y="24"/>
                  </a:lnTo>
                  <a:lnTo>
                    <a:pt x="9" y="28"/>
                  </a:lnTo>
                  <a:lnTo>
                    <a:pt x="13" y="29"/>
                  </a:lnTo>
                  <a:lnTo>
                    <a:pt x="17" y="32"/>
                  </a:lnTo>
                  <a:lnTo>
                    <a:pt x="1329" y="399"/>
                  </a:lnTo>
                  <a:lnTo>
                    <a:pt x="1329" y="396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3" y="26"/>
                  </a:lnTo>
                  <a:lnTo>
                    <a:pt x="9" y="24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1" y="13"/>
                  </a:lnTo>
                  <a:lnTo>
                    <a:pt x="1" y="10"/>
                  </a:lnTo>
                  <a:lnTo>
                    <a:pt x="0" y="4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28" name="Freeform 1908"/>
            <p:cNvSpPr/>
            <p:nvPr/>
          </p:nvSpPr>
          <p:spPr bwMode="auto">
            <a:xfrm>
              <a:off x="6533428" y="3048914"/>
              <a:ext cx="1329642" cy="879425"/>
            </a:xfrm>
            <a:custGeom>
              <a:avLst/>
              <a:gdLst>
                <a:gd name="T0" fmla="*/ 213 w 1329"/>
                <a:gd name="T1" fmla="*/ 0 h 879"/>
                <a:gd name="T2" fmla="*/ 134 w 1329"/>
                <a:gd name="T3" fmla="*/ 8 h 879"/>
                <a:gd name="T4" fmla="*/ 1 w 1329"/>
                <a:gd name="T5" fmla="*/ 482 h 879"/>
                <a:gd name="T6" fmla="*/ 1 w 1329"/>
                <a:gd name="T7" fmla="*/ 482 h 879"/>
                <a:gd name="T8" fmla="*/ 1 w 1329"/>
                <a:gd name="T9" fmla="*/ 483 h 879"/>
                <a:gd name="T10" fmla="*/ 1 w 1329"/>
                <a:gd name="T11" fmla="*/ 483 h 879"/>
                <a:gd name="T12" fmla="*/ 0 w 1329"/>
                <a:gd name="T13" fmla="*/ 487 h 879"/>
                <a:gd name="T14" fmla="*/ 1 w 1329"/>
                <a:gd name="T15" fmla="*/ 493 h 879"/>
                <a:gd name="T16" fmla="*/ 1 w 1329"/>
                <a:gd name="T17" fmla="*/ 496 h 879"/>
                <a:gd name="T18" fmla="*/ 4 w 1329"/>
                <a:gd name="T19" fmla="*/ 500 h 879"/>
                <a:gd name="T20" fmla="*/ 7 w 1329"/>
                <a:gd name="T21" fmla="*/ 504 h 879"/>
                <a:gd name="T22" fmla="*/ 9 w 1329"/>
                <a:gd name="T23" fmla="*/ 507 h 879"/>
                <a:gd name="T24" fmla="*/ 13 w 1329"/>
                <a:gd name="T25" fmla="*/ 509 h 879"/>
                <a:gd name="T26" fmla="*/ 18 w 1329"/>
                <a:gd name="T27" fmla="*/ 511 h 879"/>
                <a:gd name="T28" fmla="*/ 1329 w 1329"/>
                <a:gd name="T29" fmla="*/ 879 h 879"/>
                <a:gd name="T30" fmla="*/ 1321 w 1329"/>
                <a:gd name="T31" fmla="*/ 812 h 879"/>
                <a:gd name="T32" fmla="*/ 83 w 1329"/>
                <a:gd name="T33" fmla="*/ 465 h 879"/>
                <a:gd name="T34" fmla="*/ 213 w 1329"/>
                <a:gd name="T35" fmla="*/ 0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9" h="879">
                  <a:moveTo>
                    <a:pt x="213" y="0"/>
                  </a:moveTo>
                  <a:lnTo>
                    <a:pt x="134" y="8"/>
                  </a:lnTo>
                  <a:lnTo>
                    <a:pt x="1" y="482"/>
                  </a:lnTo>
                  <a:lnTo>
                    <a:pt x="1" y="482"/>
                  </a:lnTo>
                  <a:lnTo>
                    <a:pt x="1" y="483"/>
                  </a:lnTo>
                  <a:lnTo>
                    <a:pt x="1" y="483"/>
                  </a:lnTo>
                  <a:lnTo>
                    <a:pt x="0" y="487"/>
                  </a:lnTo>
                  <a:lnTo>
                    <a:pt x="1" y="493"/>
                  </a:lnTo>
                  <a:lnTo>
                    <a:pt x="1" y="496"/>
                  </a:lnTo>
                  <a:lnTo>
                    <a:pt x="4" y="500"/>
                  </a:lnTo>
                  <a:lnTo>
                    <a:pt x="7" y="504"/>
                  </a:lnTo>
                  <a:lnTo>
                    <a:pt x="9" y="507"/>
                  </a:lnTo>
                  <a:lnTo>
                    <a:pt x="13" y="509"/>
                  </a:lnTo>
                  <a:lnTo>
                    <a:pt x="18" y="511"/>
                  </a:lnTo>
                  <a:lnTo>
                    <a:pt x="1329" y="879"/>
                  </a:lnTo>
                  <a:lnTo>
                    <a:pt x="1321" y="812"/>
                  </a:lnTo>
                  <a:lnTo>
                    <a:pt x="83" y="465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B6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29" name="Freeform 1909"/>
            <p:cNvSpPr/>
            <p:nvPr/>
          </p:nvSpPr>
          <p:spPr bwMode="auto">
            <a:xfrm>
              <a:off x="6533428" y="3048914"/>
              <a:ext cx="1329642" cy="879425"/>
            </a:xfrm>
            <a:custGeom>
              <a:avLst/>
              <a:gdLst>
                <a:gd name="T0" fmla="*/ 213 w 1329"/>
                <a:gd name="T1" fmla="*/ 0 h 879"/>
                <a:gd name="T2" fmla="*/ 134 w 1329"/>
                <a:gd name="T3" fmla="*/ 8 h 879"/>
                <a:gd name="T4" fmla="*/ 1 w 1329"/>
                <a:gd name="T5" fmla="*/ 482 h 879"/>
                <a:gd name="T6" fmla="*/ 1 w 1329"/>
                <a:gd name="T7" fmla="*/ 482 h 879"/>
                <a:gd name="T8" fmla="*/ 1 w 1329"/>
                <a:gd name="T9" fmla="*/ 483 h 879"/>
                <a:gd name="T10" fmla="*/ 1 w 1329"/>
                <a:gd name="T11" fmla="*/ 483 h 879"/>
                <a:gd name="T12" fmla="*/ 0 w 1329"/>
                <a:gd name="T13" fmla="*/ 487 h 879"/>
                <a:gd name="T14" fmla="*/ 1 w 1329"/>
                <a:gd name="T15" fmla="*/ 493 h 879"/>
                <a:gd name="T16" fmla="*/ 1 w 1329"/>
                <a:gd name="T17" fmla="*/ 496 h 879"/>
                <a:gd name="T18" fmla="*/ 4 w 1329"/>
                <a:gd name="T19" fmla="*/ 500 h 879"/>
                <a:gd name="T20" fmla="*/ 7 w 1329"/>
                <a:gd name="T21" fmla="*/ 504 h 879"/>
                <a:gd name="T22" fmla="*/ 9 w 1329"/>
                <a:gd name="T23" fmla="*/ 507 h 879"/>
                <a:gd name="T24" fmla="*/ 13 w 1329"/>
                <a:gd name="T25" fmla="*/ 509 h 879"/>
                <a:gd name="T26" fmla="*/ 18 w 1329"/>
                <a:gd name="T27" fmla="*/ 511 h 879"/>
                <a:gd name="T28" fmla="*/ 1329 w 1329"/>
                <a:gd name="T29" fmla="*/ 879 h 879"/>
                <a:gd name="T30" fmla="*/ 1321 w 1329"/>
                <a:gd name="T31" fmla="*/ 812 h 879"/>
                <a:gd name="T32" fmla="*/ 83 w 1329"/>
                <a:gd name="T33" fmla="*/ 465 h 879"/>
                <a:gd name="T34" fmla="*/ 213 w 1329"/>
                <a:gd name="T35" fmla="*/ 0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9" h="879">
                  <a:moveTo>
                    <a:pt x="213" y="0"/>
                  </a:moveTo>
                  <a:lnTo>
                    <a:pt x="134" y="8"/>
                  </a:lnTo>
                  <a:lnTo>
                    <a:pt x="1" y="482"/>
                  </a:lnTo>
                  <a:lnTo>
                    <a:pt x="1" y="482"/>
                  </a:lnTo>
                  <a:lnTo>
                    <a:pt x="1" y="483"/>
                  </a:lnTo>
                  <a:lnTo>
                    <a:pt x="1" y="483"/>
                  </a:lnTo>
                  <a:lnTo>
                    <a:pt x="0" y="487"/>
                  </a:lnTo>
                  <a:lnTo>
                    <a:pt x="1" y="493"/>
                  </a:lnTo>
                  <a:lnTo>
                    <a:pt x="1" y="496"/>
                  </a:lnTo>
                  <a:lnTo>
                    <a:pt x="4" y="500"/>
                  </a:lnTo>
                  <a:lnTo>
                    <a:pt x="7" y="504"/>
                  </a:lnTo>
                  <a:lnTo>
                    <a:pt x="9" y="507"/>
                  </a:lnTo>
                  <a:lnTo>
                    <a:pt x="13" y="509"/>
                  </a:lnTo>
                  <a:lnTo>
                    <a:pt x="18" y="511"/>
                  </a:lnTo>
                  <a:lnTo>
                    <a:pt x="1329" y="879"/>
                  </a:lnTo>
                  <a:lnTo>
                    <a:pt x="1321" y="812"/>
                  </a:lnTo>
                  <a:lnTo>
                    <a:pt x="83" y="465"/>
                  </a:lnTo>
                  <a:lnTo>
                    <a:pt x="2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30" name="Freeform 1910"/>
            <p:cNvSpPr>
              <a:spLocks noEditPoints="1"/>
            </p:cNvSpPr>
            <p:nvPr/>
          </p:nvSpPr>
          <p:spPr bwMode="auto">
            <a:xfrm>
              <a:off x="6616469" y="2945864"/>
              <a:ext cx="1238598" cy="915442"/>
            </a:xfrm>
            <a:custGeom>
              <a:avLst/>
              <a:gdLst>
                <a:gd name="T0" fmla="*/ 200 w 1238"/>
                <a:gd name="T1" fmla="*/ 429 h 915"/>
                <a:gd name="T2" fmla="*/ 760 w 1238"/>
                <a:gd name="T3" fmla="*/ 570 h 915"/>
                <a:gd name="T4" fmla="*/ 843 w 1238"/>
                <a:gd name="T5" fmla="*/ 425 h 915"/>
                <a:gd name="T6" fmla="*/ 768 w 1238"/>
                <a:gd name="T7" fmla="*/ 386 h 915"/>
                <a:gd name="T8" fmla="*/ 843 w 1238"/>
                <a:gd name="T9" fmla="*/ 425 h 915"/>
                <a:gd name="T10" fmla="*/ 208 w 1238"/>
                <a:gd name="T11" fmla="*/ 399 h 915"/>
                <a:gd name="T12" fmla="*/ 1132 w 1238"/>
                <a:gd name="T13" fmla="*/ 641 h 915"/>
                <a:gd name="T14" fmla="*/ 745 w 1238"/>
                <a:gd name="T15" fmla="*/ 404 h 915"/>
                <a:gd name="T16" fmla="*/ 722 w 1238"/>
                <a:gd name="T17" fmla="*/ 365 h 915"/>
                <a:gd name="T18" fmla="*/ 745 w 1238"/>
                <a:gd name="T19" fmla="*/ 404 h 915"/>
                <a:gd name="T20" fmla="*/ 217 w 1238"/>
                <a:gd name="T21" fmla="*/ 371 h 915"/>
                <a:gd name="T22" fmla="*/ 1159 w 1238"/>
                <a:gd name="T23" fmla="*/ 616 h 915"/>
                <a:gd name="T24" fmla="*/ 686 w 1238"/>
                <a:gd name="T25" fmla="*/ 381 h 915"/>
                <a:gd name="T26" fmla="*/ 611 w 1238"/>
                <a:gd name="T27" fmla="*/ 342 h 915"/>
                <a:gd name="T28" fmla="*/ 686 w 1238"/>
                <a:gd name="T29" fmla="*/ 381 h 915"/>
                <a:gd name="T30" fmla="*/ 225 w 1238"/>
                <a:gd name="T31" fmla="*/ 341 h 915"/>
                <a:gd name="T32" fmla="*/ 1145 w 1238"/>
                <a:gd name="T33" fmla="*/ 580 h 915"/>
                <a:gd name="T34" fmla="*/ 587 w 1238"/>
                <a:gd name="T35" fmla="*/ 362 h 915"/>
                <a:gd name="T36" fmla="*/ 565 w 1238"/>
                <a:gd name="T37" fmla="*/ 321 h 915"/>
                <a:gd name="T38" fmla="*/ 587 w 1238"/>
                <a:gd name="T39" fmla="*/ 362 h 915"/>
                <a:gd name="T40" fmla="*/ 448 w 1238"/>
                <a:gd name="T41" fmla="*/ 315 h 915"/>
                <a:gd name="T42" fmla="*/ 534 w 1238"/>
                <a:gd name="T43" fmla="*/ 320 h 915"/>
                <a:gd name="T44" fmla="*/ 432 w 1238"/>
                <a:gd name="T45" fmla="*/ 317 h 915"/>
                <a:gd name="T46" fmla="*/ 409 w 1238"/>
                <a:gd name="T47" fmla="*/ 278 h 915"/>
                <a:gd name="T48" fmla="*/ 432 w 1238"/>
                <a:gd name="T49" fmla="*/ 317 h 915"/>
                <a:gd name="T50" fmla="*/ 293 w 1238"/>
                <a:gd name="T51" fmla="*/ 271 h 915"/>
                <a:gd name="T52" fmla="*/ 377 w 1238"/>
                <a:gd name="T53" fmla="*/ 277 h 915"/>
                <a:gd name="T54" fmla="*/ 274 w 1238"/>
                <a:gd name="T55" fmla="*/ 273 h 915"/>
                <a:gd name="T56" fmla="*/ 252 w 1238"/>
                <a:gd name="T57" fmla="*/ 234 h 915"/>
                <a:gd name="T58" fmla="*/ 274 w 1238"/>
                <a:gd name="T59" fmla="*/ 273 h 915"/>
                <a:gd name="T60" fmla="*/ 611 w 1238"/>
                <a:gd name="T61" fmla="*/ 229 h 915"/>
                <a:gd name="T62" fmla="*/ 1038 w 1238"/>
                <a:gd name="T63" fmla="*/ 332 h 915"/>
                <a:gd name="T64" fmla="*/ 1182 w 1238"/>
                <a:gd name="T65" fmla="*/ 454 h 915"/>
                <a:gd name="T66" fmla="*/ 265 w 1238"/>
                <a:gd name="T67" fmla="*/ 191 h 915"/>
                <a:gd name="T68" fmla="*/ 1182 w 1238"/>
                <a:gd name="T69" fmla="*/ 454 h 915"/>
                <a:gd name="T70" fmla="*/ 412 w 1238"/>
                <a:gd name="T71" fmla="*/ 197 h 915"/>
                <a:gd name="T72" fmla="*/ 494 w 1238"/>
                <a:gd name="T73" fmla="*/ 85 h 915"/>
                <a:gd name="T74" fmla="*/ 980 w 1238"/>
                <a:gd name="T75" fmla="*/ 9 h 915"/>
                <a:gd name="T76" fmla="*/ 928 w 1238"/>
                <a:gd name="T77" fmla="*/ 109 h 915"/>
                <a:gd name="T78" fmla="*/ 655 w 1238"/>
                <a:gd name="T79" fmla="*/ 61 h 915"/>
                <a:gd name="T80" fmla="*/ 577 w 1238"/>
                <a:gd name="T81" fmla="*/ 54 h 915"/>
                <a:gd name="T82" fmla="*/ 481 w 1238"/>
                <a:gd name="T83" fmla="*/ 216 h 915"/>
                <a:gd name="T84" fmla="*/ 422 w 1238"/>
                <a:gd name="T85" fmla="*/ 70 h 915"/>
                <a:gd name="T86" fmla="*/ 342 w 1238"/>
                <a:gd name="T87" fmla="*/ 177 h 915"/>
                <a:gd name="T88" fmla="*/ 304 w 1238"/>
                <a:gd name="T89" fmla="*/ 83 h 915"/>
                <a:gd name="T90" fmla="*/ 318 w 1238"/>
                <a:gd name="T91" fmla="*/ 171 h 915"/>
                <a:gd name="T92" fmla="*/ 293 w 1238"/>
                <a:gd name="T93" fmla="*/ 85 h 915"/>
                <a:gd name="T94" fmla="*/ 0 w 1238"/>
                <a:gd name="T95" fmla="*/ 568 h 915"/>
                <a:gd name="T96" fmla="*/ 1177 w 1238"/>
                <a:gd name="T97" fmla="*/ 355 h 915"/>
                <a:gd name="T98" fmla="*/ 624 w 1238"/>
                <a:gd name="T99" fmla="*/ 184 h 915"/>
                <a:gd name="T100" fmla="*/ 1175 w 1238"/>
                <a:gd name="T101" fmla="*/ 323 h 915"/>
                <a:gd name="T102" fmla="*/ 632 w 1238"/>
                <a:gd name="T103" fmla="*/ 154 h 915"/>
                <a:gd name="T104" fmla="*/ 1171 w 1238"/>
                <a:gd name="T105" fmla="*/ 290 h 915"/>
                <a:gd name="T106" fmla="*/ 639 w 1238"/>
                <a:gd name="T107" fmla="*/ 124 h 915"/>
                <a:gd name="T108" fmla="*/ 1167 w 1238"/>
                <a:gd name="T109" fmla="*/ 256 h 915"/>
                <a:gd name="T110" fmla="*/ 648 w 1238"/>
                <a:gd name="T111" fmla="*/ 94 h 915"/>
                <a:gd name="T112" fmla="*/ 1145 w 1238"/>
                <a:gd name="T113" fmla="*/ 56 h 915"/>
                <a:gd name="T114" fmla="*/ 1062 w 1238"/>
                <a:gd name="T115" fmla="*/ 0 h 915"/>
                <a:gd name="T116" fmla="*/ 1142 w 1238"/>
                <a:gd name="T117" fmla="*/ 38 h 915"/>
                <a:gd name="T118" fmla="*/ 1139 w 1238"/>
                <a:gd name="T119" fmla="*/ 29 h 915"/>
                <a:gd name="T120" fmla="*/ 1062 w 1238"/>
                <a:gd name="T121" fmla="*/ 0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8" h="915">
                  <a:moveTo>
                    <a:pt x="756" y="585"/>
                  </a:moveTo>
                  <a:lnTo>
                    <a:pt x="200" y="429"/>
                  </a:lnTo>
                  <a:lnTo>
                    <a:pt x="204" y="414"/>
                  </a:lnTo>
                  <a:lnTo>
                    <a:pt x="760" y="570"/>
                  </a:lnTo>
                  <a:lnTo>
                    <a:pt x="756" y="585"/>
                  </a:lnTo>
                  <a:close/>
                  <a:moveTo>
                    <a:pt x="843" y="425"/>
                  </a:moveTo>
                  <a:lnTo>
                    <a:pt x="763" y="402"/>
                  </a:lnTo>
                  <a:lnTo>
                    <a:pt x="768" y="386"/>
                  </a:lnTo>
                  <a:lnTo>
                    <a:pt x="848" y="408"/>
                  </a:lnTo>
                  <a:lnTo>
                    <a:pt x="843" y="425"/>
                  </a:lnTo>
                  <a:close/>
                  <a:moveTo>
                    <a:pt x="1126" y="657"/>
                  </a:moveTo>
                  <a:lnTo>
                    <a:pt x="208" y="399"/>
                  </a:lnTo>
                  <a:lnTo>
                    <a:pt x="213" y="384"/>
                  </a:lnTo>
                  <a:lnTo>
                    <a:pt x="1132" y="641"/>
                  </a:lnTo>
                  <a:lnTo>
                    <a:pt x="1126" y="657"/>
                  </a:lnTo>
                  <a:close/>
                  <a:moveTo>
                    <a:pt x="745" y="404"/>
                  </a:moveTo>
                  <a:lnTo>
                    <a:pt x="713" y="397"/>
                  </a:lnTo>
                  <a:lnTo>
                    <a:pt x="722" y="365"/>
                  </a:lnTo>
                  <a:lnTo>
                    <a:pt x="754" y="375"/>
                  </a:lnTo>
                  <a:lnTo>
                    <a:pt x="745" y="404"/>
                  </a:lnTo>
                  <a:close/>
                  <a:moveTo>
                    <a:pt x="1155" y="633"/>
                  </a:moveTo>
                  <a:lnTo>
                    <a:pt x="217" y="371"/>
                  </a:lnTo>
                  <a:lnTo>
                    <a:pt x="221" y="354"/>
                  </a:lnTo>
                  <a:lnTo>
                    <a:pt x="1159" y="616"/>
                  </a:lnTo>
                  <a:lnTo>
                    <a:pt x="1155" y="633"/>
                  </a:lnTo>
                  <a:close/>
                  <a:moveTo>
                    <a:pt x="686" y="381"/>
                  </a:moveTo>
                  <a:lnTo>
                    <a:pt x="606" y="359"/>
                  </a:lnTo>
                  <a:lnTo>
                    <a:pt x="611" y="342"/>
                  </a:lnTo>
                  <a:lnTo>
                    <a:pt x="691" y="364"/>
                  </a:lnTo>
                  <a:lnTo>
                    <a:pt x="686" y="381"/>
                  </a:lnTo>
                  <a:close/>
                  <a:moveTo>
                    <a:pt x="1139" y="597"/>
                  </a:moveTo>
                  <a:lnTo>
                    <a:pt x="225" y="341"/>
                  </a:lnTo>
                  <a:lnTo>
                    <a:pt x="230" y="324"/>
                  </a:lnTo>
                  <a:lnTo>
                    <a:pt x="1145" y="580"/>
                  </a:lnTo>
                  <a:lnTo>
                    <a:pt x="1139" y="597"/>
                  </a:lnTo>
                  <a:close/>
                  <a:moveTo>
                    <a:pt x="587" y="362"/>
                  </a:moveTo>
                  <a:lnTo>
                    <a:pt x="558" y="353"/>
                  </a:lnTo>
                  <a:lnTo>
                    <a:pt x="565" y="321"/>
                  </a:lnTo>
                  <a:lnTo>
                    <a:pt x="596" y="330"/>
                  </a:lnTo>
                  <a:lnTo>
                    <a:pt x="587" y="362"/>
                  </a:lnTo>
                  <a:close/>
                  <a:moveTo>
                    <a:pt x="529" y="337"/>
                  </a:moveTo>
                  <a:lnTo>
                    <a:pt x="448" y="315"/>
                  </a:lnTo>
                  <a:lnTo>
                    <a:pt x="454" y="298"/>
                  </a:lnTo>
                  <a:lnTo>
                    <a:pt x="534" y="320"/>
                  </a:lnTo>
                  <a:lnTo>
                    <a:pt x="529" y="337"/>
                  </a:lnTo>
                  <a:close/>
                  <a:moveTo>
                    <a:pt x="432" y="317"/>
                  </a:moveTo>
                  <a:lnTo>
                    <a:pt x="400" y="308"/>
                  </a:lnTo>
                  <a:lnTo>
                    <a:pt x="409" y="278"/>
                  </a:lnTo>
                  <a:lnTo>
                    <a:pt x="439" y="286"/>
                  </a:lnTo>
                  <a:lnTo>
                    <a:pt x="432" y="317"/>
                  </a:lnTo>
                  <a:close/>
                  <a:moveTo>
                    <a:pt x="372" y="293"/>
                  </a:moveTo>
                  <a:lnTo>
                    <a:pt x="293" y="271"/>
                  </a:lnTo>
                  <a:lnTo>
                    <a:pt x="296" y="254"/>
                  </a:lnTo>
                  <a:lnTo>
                    <a:pt x="377" y="277"/>
                  </a:lnTo>
                  <a:lnTo>
                    <a:pt x="372" y="293"/>
                  </a:lnTo>
                  <a:close/>
                  <a:moveTo>
                    <a:pt x="274" y="273"/>
                  </a:moveTo>
                  <a:lnTo>
                    <a:pt x="243" y="264"/>
                  </a:lnTo>
                  <a:lnTo>
                    <a:pt x="252" y="234"/>
                  </a:lnTo>
                  <a:lnTo>
                    <a:pt x="283" y="242"/>
                  </a:lnTo>
                  <a:lnTo>
                    <a:pt x="274" y="273"/>
                  </a:lnTo>
                  <a:close/>
                  <a:moveTo>
                    <a:pt x="1033" y="347"/>
                  </a:moveTo>
                  <a:lnTo>
                    <a:pt x="611" y="229"/>
                  </a:lnTo>
                  <a:lnTo>
                    <a:pt x="615" y="212"/>
                  </a:lnTo>
                  <a:lnTo>
                    <a:pt x="1038" y="332"/>
                  </a:lnTo>
                  <a:lnTo>
                    <a:pt x="1033" y="347"/>
                  </a:lnTo>
                  <a:close/>
                  <a:moveTo>
                    <a:pt x="1182" y="454"/>
                  </a:moveTo>
                  <a:lnTo>
                    <a:pt x="264" y="197"/>
                  </a:lnTo>
                  <a:lnTo>
                    <a:pt x="265" y="191"/>
                  </a:lnTo>
                  <a:lnTo>
                    <a:pt x="1184" y="449"/>
                  </a:lnTo>
                  <a:lnTo>
                    <a:pt x="1182" y="454"/>
                  </a:lnTo>
                  <a:close/>
                  <a:moveTo>
                    <a:pt x="459" y="210"/>
                  </a:moveTo>
                  <a:lnTo>
                    <a:pt x="412" y="197"/>
                  </a:lnTo>
                  <a:lnTo>
                    <a:pt x="447" y="72"/>
                  </a:lnTo>
                  <a:lnTo>
                    <a:pt x="494" y="85"/>
                  </a:lnTo>
                  <a:lnTo>
                    <a:pt x="459" y="210"/>
                  </a:lnTo>
                  <a:close/>
                  <a:moveTo>
                    <a:pt x="980" y="9"/>
                  </a:moveTo>
                  <a:lnTo>
                    <a:pt x="685" y="42"/>
                  </a:lnTo>
                  <a:lnTo>
                    <a:pt x="928" y="109"/>
                  </a:lnTo>
                  <a:lnTo>
                    <a:pt x="920" y="137"/>
                  </a:lnTo>
                  <a:lnTo>
                    <a:pt x="655" y="61"/>
                  </a:lnTo>
                  <a:lnTo>
                    <a:pt x="659" y="44"/>
                  </a:lnTo>
                  <a:lnTo>
                    <a:pt x="577" y="54"/>
                  </a:lnTo>
                  <a:lnTo>
                    <a:pt x="528" y="229"/>
                  </a:lnTo>
                  <a:lnTo>
                    <a:pt x="481" y="216"/>
                  </a:lnTo>
                  <a:lnTo>
                    <a:pt x="525" y="59"/>
                  </a:lnTo>
                  <a:lnTo>
                    <a:pt x="422" y="70"/>
                  </a:lnTo>
                  <a:lnTo>
                    <a:pt x="389" y="190"/>
                  </a:lnTo>
                  <a:lnTo>
                    <a:pt x="342" y="177"/>
                  </a:lnTo>
                  <a:lnTo>
                    <a:pt x="370" y="76"/>
                  </a:lnTo>
                  <a:lnTo>
                    <a:pt x="304" y="83"/>
                  </a:lnTo>
                  <a:lnTo>
                    <a:pt x="341" y="94"/>
                  </a:lnTo>
                  <a:lnTo>
                    <a:pt x="318" y="171"/>
                  </a:lnTo>
                  <a:lnTo>
                    <a:pt x="273" y="158"/>
                  </a:lnTo>
                  <a:lnTo>
                    <a:pt x="293" y="85"/>
                  </a:lnTo>
                  <a:lnTo>
                    <a:pt x="130" y="103"/>
                  </a:lnTo>
                  <a:lnTo>
                    <a:pt x="0" y="568"/>
                  </a:lnTo>
                  <a:lnTo>
                    <a:pt x="1238" y="915"/>
                  </a:lnTo>
                  <a:lnTo>
                    <a:pt x="1177" y="355"/>
                  </a:lnTo>
                  <a:lnTo>
                    <a:pt x="619" y="199"/>
                  </a:lnTo>
                  <a:lnTo>
                    <a:pt x="624" y="184"/>
                  </a:lnTo>
                  <a:lnTo>
                    <a:pt x="1176" y="338"/>
                  </a:lnTo>
                  <a:lnTo>
                    <a:pt x="1175" y="323"/>
                  </a:lnTo>
                  <a:lnTo>
                    <a:pt x="626" y="169"/>
                  </a:lnTo>
                  <a:lnTo>
                    <a:pt x="632" y="154"/>
                  </a:lnTo>
                  <a:lnTo>
                    <a:pt x="1172" y="304"/>
                  </a:lnTo>
                  <a:lnTo>
                    <a:pt x="1171" y="290"/>
                  </a:lnTo>
                  <a:lnTo>
                    <a:pt x="635" y="139"/>
                  </a:lnTo>
                  <a:lnTo>
                    <a:pt x="639" y="124"/>
                  </a:lnTo>
                  <a:lnTo>
                    <a:pt x="1168" y="272"/>
                  </a:lnTo>
                  <a:lnTo>
                    <a:pt x="1167" y="256"/>
                  </a:lnTo>
                  <a:lnTo>
                    <a:pt x="643" y="111"/>
                  </a:lnTo>
                  <a:lnTo>
                    <a:pt x="648" y="94"/>
                  </a:lnTo>
                  <a:lnTo>
                    <a:pt x="1165" y="238"/>
                  </a:lnTo>
                  <a:lnTo>
                    <a:pt x="1145" y="56"/>
                  </a:lnTo>
                  <a:lnTo>
                    <a:pt x="980" y="9"/>
                  </a:lnTo>
                  <a:close/>
                  <a:moveTo>
                    <a:pt x="1062" y="0"/>
                  </a:moveTo>
                  <a:lnTo>
                    <a:pt x="1025" y="5"/>
                  </a:lnTo>
                  <a:lnTo>
                    <a:pt x="1142" y="38"/>
                  </a:lnTo>
                  <a:lnTo>
                    <a:pt x="1142" y="38"/>
                  </a:lnTo>
                  <a:lnTo>
                    <a:pt x="1139" y="29"/>
                  </a:lnTo>
                  <a:lnTo>
                    <a:pt x="1136" y="21"/>
                  </a:lnTo>
                  <a:lnTo>
                    <a:pt x="1062" y="0"/>
                  </a:lnTo>
                  <a:close/>
                </a:path>
              </a:pathLst>
            </a:custGeom>
            <a:solidFill>
              <a:srgbClr val="D0C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31" name="Freeform 1911"/>
            <p:cNvSpPr/>
            <p:nvPr/>
          </p:nvSpPr>
          <p:spPr bwMode="auto">
            <a:xfrm>
              <a:off x="6816565" y="3360064"/>
              <a:ext cx="560270" cy="171083"/>
            </a:xfrm>
            <a:custGeom>
              <a:avLst/>
              <a:gdLst>
                <a:gd name="T0" fmla="*/ 556 w 560"/>
                <a:gd name="T1" fmla="*/ 171 h 171"/>
                <a:gd name="T2" fmla="*/ 0 w 560"/>
                <a:gd name="T3" fmla="*/ 15 h 171"/>
                <a:gd name="T4" fmla="*/ 4 w 560"/>
                <a:gd name="T5" fmla="*/ 0 h 171"/>
                <a:gd name="T6" fmla="*/ 560 w 560"/>
                <a:gd name="T7" fmla="*/ 156 h 171"/>
                <a:gd name="T8" fmla="*/ 556 w 560"/>
                <a:gd name="T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0" h="171">
                  <a:moveTo>
                    <a:pt x="556" y="171"/>
                  </a:moveTo>
                  <a:lnTo>
                    <a:pt x="0" y="15"/>
                  </a:lnTo>
                  <a:lnTo>
                    <a:pt x="4" y="0"/>
                  </a:lnTo>
                  <a:lnTo>
                    <a:pt x="560" y="156"/>
                  </a:lnTo>
                  <a:lnTo>
                    <a:pt x="556" y="17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32" name="Freeform 1912"/>
            <p:cNvSpPr/>
            <p:nvPr/>
          </p:nvSpPr>
          <p:spPr bwMode="auto">
            <a:xfrm>
              <a:off x="7379837" y="3332051"/>
              <a:ext cx="85041" cy="39019"/>
            </a:xfrm>
            <a:custGeom>
              <a:avLst/>
              <a:gdLst>
                <a:gd name="T0" fmla="*/ 80 w 85"/>
                <a:gd name="T1" fmla="*/ 39 h 39"/>
                <a:gd name="T2" fmla="*/ 0 w 85"/>
                <a:gd name="T3" fmla="*/ 16 h 39"/>
                <a:gd name="T4" fmla="*/ 5 w 85"/>
                <a:gd name="T5" fmla="*/ 0 h 39"/>
                <a:gd name="T6" fmla="*/ 85 w 85"/>
                <a:gd name="T7" fmla="*/ 22 h 39"/>
                <a:gd name="T8" fmla="*/ 80 w 85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39">
                  <a:moveTo>
                    <a:pt x="80" y="39"/>
                  </a:moveTo>
                  <a:lnTo>
                    <a:pt x="0" y="16"/>
                  </a:lnTo>
                  <a:lnTo>
                    <a:pt x="5" y="0"/>
                  </a:lnTo>
                  <a:lnTo>
                    <a:pt x="85" y="22"/>
                  </a:lnTo>
                  <a:lnTo>
                    <a:pt x="80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33" name="Freeform 1913"/>
            <p:cNvSpPr/>
            <p:nvPr/>
          </p:nvSpPr>
          <p:spPr bwMode="auto">
            <a:xfrm>
              <a:off x="6824569" y="3330050"/>
              <a:ext cx="924446" cy="273132"/>
            </a:xfrm>
            <a:custGeom>
              <a:avLst/>
              <a:gdLst>
                <a:gd name="T0" fmla="*/ 918 w 924"/>
                <a:gd name="T1" fmla="*/ 273 h 273"/>
                <a:gd name="T2" fmla="*/ 0 w 924"/>
                <a:gd name="T3" fmla="*/ 15 h 273"/>
                <a:gd name="T4" fmla="*/ 5 w 924"/>
                <a:gd name="T5" fmla="*/ 0 h 273"/>
                <a:gd name="T6" fmla="*/ 924 w 924"/>
                <a:gd name="T7" fmla="*/ 257 h 273"/>
                <a:gd name="T8" fmla="*/ 918 w 924"/>
                <a:gd name="T9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4" h="273">
                  <a:moveTo>
                    <a:pt x="918" y="273"/>
                  </a:moveTo>
                  <a:lnTo>
                    <a:pt x="0" y="15"/>
                  </a:lnTo>
                  <a:lnTo>
                    <a:pt x="5" y="0"/>
                  </a:lnTo>
                  <a:lnTo>
                    <a:pt x="924" y="257"/>
                  </a:lnTo>
                  <a:lnTo>
                    <a:pt x="918" y="27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34" name="Freeform 1914"/>
            <p:cNvSpPr/>
            <p:nvPr/>
          </p:nvSpPr>
          <p:spPr bwMode="auto">
            <a:xfrm>
              <a:off x="7329812" y="3311040"/>
              <a:ext cx="41020" cy="39019"/>
            </a:xfrm>
            <a:custGeom>
              <a:avLst/>
              <a:gdLst>
                <a:gd name="T0" fmla="*/ 32 w 41"/>
                <a:gd name="T1" fmla="*/ 39 h 39"/>
                <a:gd name="T2" fmla="*/ 0 w 41"/>
                <a:gd name="T3" fmla="*/ 32 h 39"/>
                <a:gd name="T4" fmla="*/ 9 w 41"/>
                <a:gd name="T5" fmla="*/ 0 h 39"/>
                <a:gd name="T6" fmla="*/ 41 w 41"/>
                <a:gd name="T7" fmla="*/ 10 h 39"/>
                <a:gd name="T8" fmla="*/ 32 w 41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">
                  <a:moveTo>
                    <a:pt x="32" y="39"/>
                  </a:moveTo>
                  <a:lnTo>
                    <a:pt x="0" y="32"/>
                  </a:lnTo>
                  <a:lnTo>
                    <a:pt x="9" y="0"/>
                  </a:lnTo>
                  <a:lnTo>
                    <a:pt x="41" y="10"/>
                  </a:lnTo>
                  <a:lnTo>
                    <a:pt x="32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35" name="Freeform 1915"/>
            <p:cNvSpPr/>
            <p:nvPr/>
          </p:nvSpPr>
          <p:spPr bwMode="auto">
            <a:xfrm>
              <a:off x="6833573" y="3300035"/>
              <a:ext cx="942455" cy="279135"/>
            </a:xfrm>
            <a:custGeom>
              <a:avLst/>
              <a:gdLst>
                <a:gd name="T0" fmla="*/ 938 w 942"/>
                <a:gd name="T1" fmla="*/ 279 h 279"/>
                <a:gd name="T2" fmla="*/ 0 w 942"/>
                <a:gd name="T3" fmla="*/ 17 h 279"/>
                <a:gd name="T4" fmla="*/ 4 w 942"/>
                <a:gd name="T5" fmla="*/ 0 h 279"/>
                <a:gd name="T6" fmla="*/ 942 w 942"/>
                <a:gd name="T7" fmla="*/ 262 h 279"/>
                <a:gd name="T8" fmla="*/ 938 w 942"/>
                <a:gd name="T9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2" h="279">
                  <a:moveTo>
                    <a:pt x="938" y="279"/>
                  </a:moveTo>
                  <a:lnTo>
                    <a:pt x="0" y="17"/>
                  </a:lnTo>
                  <a:lnTo>
                    <a:pt x="4" y="0"/>
                  </a:lnTo>
                  <a:lnTo>
                    <a:pt x="942" y="262"/>
                  </a:lnTo>
                  <a:lnTo>
                    <a:pt x="938" y="2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36" name="Freeform 1916"/>
            <p:cNvSpPr/>
            <p:nvPr/>
          </p:nvSpPr>
          <p:spPr bwMode="auto">
            <a:xfrm>
              <a:off x="7222761" y="3288029"/>
              <a:ext cx="85041" cy="39019"/>
            </a:xfrm>
            <a:custGeom>
              <a:avLst/>
              <a:gdLst>
                <a:gd name="T0" fmla="*/ 80 w 85"/>
                <a:gd name="T1" fmla="*/ 39 h 39"/>
                <a:gd name="T2" fmla="*/ 0 w 85"/>
                <a:gd name="T3" fmla="*/ 17 h 39"/>
                <a:gd name="T4" fmla="*/ 5 w 85"/>
                <a:gd name="T5" fmla="*/ 0 h 39"/>
                <a:gd name="T6" fmla="*/ 85 w 85"/>
                <a:gd name="T7" fmla="*/ 22 h 39"/>
                <a:gd name="T8" fmla="*/ 80 w 85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39">
                  <a:moveTo>
                    <a:pt x="80" y="39"/>
                  </a:moveTo>
                  <a:lnTo>
                    <a:pt x="0" y="17"/>
                  </a:lnTo>
                  <a:lnTo>
                    <a:pt x="5" y="0"/>
                  </a:lnTo>
                  <a:lnTo>
                    <a:pt x="85" y="22"/>
                  </a:lnTo>
                  <a:lnTo>
                    <a:pt x="80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37" name="Freeform 1917"/>
            <p:cNvSpPr/>
            <p:nvPr/>
          </p:nvSpPr>
          <p:spPr bwMode="auto">
            <a:xfrm>
              <a:off x="6841577" y="3270021"/>
              <a:ext cx="920444" cy="273132"/>
            </a:xfrm>
            <a:custGeom>
              <a:avLst/>
              <a:gdLst>
                <a:gd name="T0" fmla="*/ 914 w 920"/>
                <a:gd name="T1" fmla="*/ 273 h 273"/>
                <a:gd name="T2" fmla="*/ 0 w 920"/>
                <a:gd name="T3" fmla="*/ 17 h 273"/>
                <a:gd name="T4" fmla="*/ 5 w 920"/>
                <a:gd name="T5" fmla="*/ 0 h 273"/>
                <a:gd name="T6" fmla="*/ 920 w 920"/>
                <a:gd name="T7" fmla="*/ 256 h 273"/>
                <a:gd name="T8" fmla="*/ 914 w 920"/>
                <a:gd name="T9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0" h="273">
                  <a:moveTo>
                    <a:pt x="914" y="273"/>
                  </a:moveTo>
                  <a:lnTo>
                    <a:pt x="0" y="17"/>
                  </a:lnTo>
                  <a:lnTo>
                    <a:pt x="5" y="0"/>
                  </a:lnTo>
                  <a:lnTo>
                    <a:pt x="920" y="256"/>
                  </a:lnTo>
                  <a:lnTo>
                    <a:pt x="914" y="27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38" name="Freeform 1918"/>
            <p:cNvSpPr/>
            <p:nvPr/>
          </p:nvSpPr>
          <p:spPr bwMode="auto">
            <a:xfrm>
              <a:off x="7174738" y="3267019"/>
              <a:ext cx="38018" cy="41020"/>
            </a:xfrm>
            <a:custGeom>
              <a:avLst/>
              <a:gdLst>
                <a:gd name="T0" fmla="*/ 29 w 38"/>
                <a:gd name="T1" fmla="*/ 41 h 41"/>
                <a:gd name="T2" fmla="*/ 0 w 38"/>
                <a:gd name="T3" fmla="*/ 32 h 41"/>
                <a:gd name="T4" fmla="*/ 7 w 38"/>
                <a:gd name="T5" fmla="*/ 0 h 41"/>
                <a:gd name="T6" fmla="*/ 38 w 38"/>
                <a:gd name="T7" fmla="*/ 9 h 41"/>
                <a:gd name="T8" fmla="*/ 29 w 38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1">
                  <a:moveTo>
                    <a:pt x="29" y="41"/>
                  </a:moveTo>
                  <a:lnTo>
                    <a:pt x="0" y="32"/>
                  </a:lnTo>
                  <a:lnTo>
                    <a:pt x="7" y="0"/>
                  </a:lnTo>
                  <a:lnTo>
                    <a:pt x="38" y="9"/>
                  </a:lnTo>
                  <a:lnTo>
                    <a:pt x="29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39" name="Freeform 1919"/>
            <p:cNvSpPr/>
            <p:nvPr/>
          </p:nvSpPr>
          <p:spPr bwMode="auto">
            <a:xfrm>
              <a:off x="7064685" y="3244008"/>
              <a:ext cx="86042" cy="39019"/>
            </a:xfrm>
            <a:custGeom>
              <a:avLst/>
              <a:gdLst>
                <a:gd name="T0" fmla="*/ 81 w 86"/>
                <a:gd name="T1" fmla="*/ 39 h 39"/>
                <a:gd name="T2" fmla="*/ 0 w 86"/>
                <a:gd name="T3" fmla="*/ 17 h 39"/>
                <a:gd name="T4" fmla="*/ 6 w 86"/>
                <a:gd name="T5" fmla="*/ 0 h 39"/>
                <a:gd name="T6" fmla="*/ 86 w 86"/>
                <a:gd name="T7" fmla="*/ 22 h 39"/>
                <a:gd name="T8" fmla="*/ 81 w 86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9">
                  <a:moveTo>
                    <a:pt x="81" y="39"/>
                  </a:moveTo>
                  <a:lnTo>
                    <a:pt x="0" y="17"/>
                  </a:lnTo>
                  <a:lnTo>
                    <a:pt x="6" y="0"/>
                  </a:lnTo>
                  <a:lnTo>
                    <a:pt x="86" y="22"/>
                  </a:lnTo>
                  <a:lnTo>
                    <a:pt x="81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40" name="Freeform 1920"/>
            <p:cNvSpPr/>
            <p:nvPr/>
          </p:nvSpPr>
          <p:spPr bwMode="auto">
            <a:xfrm>
              <a:off x="7016662" y="3223998"/>
              <a:ext cx="39019" cy="39019"/>
            </a:xfrm>
            <a:custGeom>
              <a:avLst/>
              <a:gdLst>
                <a:gd name="T0" fmla="*/ 32 w 39"/>
                <a:gd name="T1" fmla="*/ 39 h 39"/>
                <a:gd name="T2" fmla="*/ 0 w 39"/>
                <a:gd name="T3" fmla="*/ 30 h 39"/>
                <a:gd name="T4" fmla="*/ 9 w 39"/>
                <a:gd name="T5" fmla="*/ 0 h 39"/>
                <a:gd name="T6" fmla="*/ 39 w 39"/>
                <a:gd name="T7" fmla="*/ 8 h 39"/>
                <a:gd name="T8" fmla="*/ 32 w 3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2" y="39"/>
                  </a:moveTo>
                  <a:lnTo>
                    <a:pt x="0" y="30"/>
                  </a:lnTo>
                  <a:lnTo>
                    <a:pt x="9" y="0"/>
                  </a:lnTo>
                  <a:lnTo>
                    <a:pt x="39" y="8"/>
                  </a:lnTo>
                  <a:lnTo>
                    <a:pt x="32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41" name="Freeform 1921"/>
            <p:cNvSpPr/>
            <p:nvPr/>
          </p:nvSpPr>
          <p:spPr bwMode="auto">
            <a:xfrm>
              <a:off x="6909610" y="3199987"/>
              <a:ext cx="84041" cy="39019"/>
            </a:xfrm>
            <a:custGeom>
              <a:avLst/>
              <a:gdLst>
                <a:gd name="T0" fmla="*/ 79 w 84"/>
                <a:gd name="T1" fmla="*/ 39 h 39"/>
                <a:gd name="T2" fmla="*/ 0 w 84"/>
                <a:gd name="T3" fmla="*/ 17 h 39"/>
                <a:gd name="T4" fmla="*/ 3 w 84"/>
                <a:gd name="T5" fmla="*/ 0 h 39"/>
                <a:gd name="T6" fmla="*/ 84 w 84"/>
                <a:gd name="T7" fmla="*/ 23 h 39"/>
                <a:gd name="T8" fmla="*/ 79 w 84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9">
                  <a:moveTo>
                    <a:pt x="79" y="39"/>
                  </a:moveTo>
                  <a:lnTo>
                    <a:pt x="0" y="17"/>
                  </a:lnTo>
                  <a:lnTo>
                    <a:pt x="3" y="0"/>
                  </a:lnTo>
                  <a:lnTo>
                    <a:pt x="84" y="23"/>
                  </a:lnTo>
                  <a:lnTo>
                    <a:pt x="79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42" name="Freeform 1922"/>
            <p:cNvSpPr/>
            <p:nvPr/>
          </p:nvSpPr>
          <p:spPr bwMode="auto">
            <a:xfrm>
              <a:off x="6859586" y="3179977"/>
              <a:ext cx="40019" cy="39019"/>
            </a:xfrm>
            <a:custGeom>
              <a:avLst/>
              <a:gdLst>
                <a:gd name="T0" fmla="*/ 31 w 40"/>
                <a:gd name="T1" fmla="*/ 39 h 39"/>
                <a:gd name="T2" fmla="*/ 0 w 40"/>
                <a:gd name="T3" fmla="*/ 30 h 39"/>
                <a:gd name="T4" fmla="*/ 9 w 40"/>
                <a:gd name="T5" fmla="*/ 0 h 39"/>
                <a:gd name="T6" fmla="*/ 40 w 40"/>
                <a:gd name="T7" fmla="*/ 8 h 39"/>
                <a:gd name="T8" fmla="*/ 31 w 40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1" y="39"/>
                  </a:moveTo>
                  <a:lnTo>
                    <a:pt x="0" y="30"/>
                  </a:lnTo>
                  <a:lnTo>
                    <a:pt x="9" y="0"/>
                  </a:lnTo>
                  <a:lnTo>
                    <a:pt x="40" y="8"/>
                  </a:lnTo>
                  <a:lnTo>
                    <a:pt x="31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43" name="Freeform 1923"/>
            <p:cNvSpPr/>
            <p:nvPr/>
          </p:nvSpPr>
          <p:spPr bwMode="auto">
            <a:xfrm>
              <a:off x="7227763" y="3157967"/>
              <a:ext cx="427206" cy="135065"/>
            </a:xfrm>
            <a:custGeom>
              <a:avLst/>
              <a:gdLst>
                <a:gd name="T0" fmla="*/ 422 w 427"/>
                <a:gd name="T1" fmla="*/ 135 h 135"/>
                <a:gd name="T2" fmla="*/ 0 w 427"/>
                <a:gd name="T3" fmla="*/ 17 h 135"/>
                <a:gd name="T4" fmla="*/ 4 w 427"/>
                <a:gd name="T5" fmla="*/ 0 h 135"/>
                <a:gd name="T6" fmla="*/ 427 w 427"/>
                <a:gd name="T7" fmla="*/ 120 h 135"/>
                <a:gd name="T8" fmla="*/ 422 w 427"/>
                <a:gd name="T9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135">
                  <a:moveTo>
                    <a:pt x="422" y="135"/>
                  </a:moveTo>
                  <a:lnTo>
                    <a:pt x="0" y="17"/>
                  </a:lnTo>
                  <a:lnTo>
                    <a:pt x="4" y="0"/>
                  </a:lnTo>
                  <a:lnTo>
                    <a:pt x="427" y="120"/>
                  </a:lnTo>
                  <a:lnTo>
                    <a:pt x="422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44" name="Freeform 1924"/>
            <p:cNvSpPr/>
            <p:nvPr/>
          </p:nvSpPr>
          <p:spPr bwMode="auto">
            <a:xfrm>
              <a:off x="6880596" y="3136956"/>
              <a:ext cx="920444" cy="263127"/>
            </a:xfrm>
            <a:custGeom>
              <a:avLst/>
              <a:gdLst>
                <a:gd name="T0" fmla="*/ 918 w 920"/>
                <a:gd name="T1" fmla="*/ 263 h 263"/>
                <a:gd name="T2" fmla="*/ 0 w 920"/>
                <a:gd name="T3" fmla="*/ 6 h 263"/>
                <a:gd name="T4" fmla="*/ 1 w 920"/>
                <a:gd name="T5" fmla="*/ 0 h 263"/>
                <a:gd name="T6" fmla="*/ 920 w 920"/>
                <a:gd name="T7" fmla="*/ 258 h 263"/>
                <a:gd name="T8" fmla="*/ 918 w 920"/>
                <a:gd name="T9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0" h="263">
                  <a:moveTo>
                    <a:pt x="918" y="263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920" y="258"/>
                  </a:lnTo>
                  <a:lnTo>
                    <a:pt x="918" y="2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45" name="Freeform 1925"/>
            <p:cNvSpPr/>
            <p:nvPr/>
          </p:nvSpPr>
          <p:spPr bwMode="auto">
            <a:xfrm>
              <a:off x="7028667" y="3017899"/>
              <a:ext cx="82040" cy="138067"/>
            </a:xfrm>
            <a:custGeom>
              <a:avLst/>
              <a:gdLst>
                <a:gd name="T0" fmla="*/ 47 w 82"/>
                <a:gd name="T1" fmla="*/ 138 h 138"/>
                <a:gd name="T2" fmla="*/ 0 w 82"/>
                <a:gd name="T3" fmla="*/ 125 h 138"/>
                <a:gd name="T4" fmla="*/ 35 w 82"/>
                <a:gd name="T5" fmla="*/ 0 h 138"/>
                <a:gd name="T6" fmla="*/ 82 w 82"/>
                <a:gd name="T7" fmla="*/ 13 h 138"/>
                <a:gd name="T8" fmla="*/ 47 w 82"/>
                <a:gd name="T9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38">
                  <a:moveTo>
                    <a:pt x="47" y="138"/>
                  </a:moveTo>
                  <a:lnTo>
                    <a:pt x="0" y="125"/>
                  </a:lnTo>
                  <a:lnTo>
                    <a:pt x="35" y="0"/>
                  </a:lnTo>
                  <a:lnTo>
                    <a:pt x="82" y="13"/>
                  </a:lnTo>
                  <a:lnTo>
                    <a:pt x="47" y="1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46" name="Freeform 1926"/>
            <p:cNvSpPr/>
            <p:nvPr/>
          </p:nvSpPr>
          <p:spPr bwMode="auto">
            <a:xfrm>
              <a:off x="6616469" y="2954868"/>
              <a:ext cx="1238598" cy="906437"/>
            </a:xfrm>
            <a:custGeom>
              <a:avLst/>
              <a:gdLst>
                <a:gd name="T0" fmla="*/ 980 w 1238"/>
                <a:gd name="T1" fmla="*/ 0 h 906"/>
                <a:gd name="T2" fmla="*/ 685 w 1238"/>
                <a:gd name="T3" fmla="*/ 33 h 906"/>
                <a:gd name="T4" fmla="*/ 928 w 1238"/>
                <a:gd name="T5" fmla="*/ 100 h 906"/>
                <a:gd name="T6" fmla="*/ 920 w 1238"/>
                <a:gd name="T7" fmla="*/ 128 h 906"/>
                <a:gd name="T8" fmla="*/ 655 w 1238"/>
                <a:gd name="T9" fmla="*/ 52 h 906"/>
                <a:gd name="T10" fmla="*/ 659 w 1238"/>
                <a:gd name="T11" fmla="*/ 35 h 906"/>
                <a:gd name="T12" fmla="*/ 577 w 1238"/>
                <a:gd name="T13" fmla="*/ 45 h 906"/>
                <a:gd name="T14" fmla="*/ 528 w 1238"/>
                <a:gd name="T15" fmla="*/ 220 h 906"/>
                <a:gd name="T16" fmla="*/ 481 w 1238"/>
                <a:gd name="T17" fmla="*/ 207 h 906"/>
                <a:gd name="T18" fmla="*/ 525 w 1238"/>
                <a:gd name="T19" fmla="*/ 50 h 906"/>
                <a:gd name="T20" fmla="*/ 422 w 1238"/>
                <a:gd name="T21" fmla="*/ 61 h 906"/>
                <a:gd name="T22" fmla="*/ 389 w 1238"/>
                <a:gd name="T23" fmla="*/ 181 h 906"/>
                <a:gd name="T24" fmla="*/ 342 w 1238"/>
                <a:gd name="T25" fmla="*/ 168 h 906"/>
                <a:gd name="T26" fmla="*/ 370 w 1238"/>
                <a:gd name="T27" fmla="*/ 67 h 906"/>
                <a:gd name="T28" fmla="*/ 304 w 1238"/>
                <a:gd name="T29" fmla="*/ 74 h 906"/>
                <a:gd name="T30" fmla="*/ 341 w 1238"/>
                <a:gd name="T31" fmla="*/ 85 h 906"/>
                <a:gd name="T32" fmla="*/ 318 w 1238"/>
                <a:gd name="T33" fmla="*/ 162 h 906"/>
                <a:gd name="T34" fmla="*/ 273 w 1238"/>
                <a:gd name="T35" fmla="*/ 149 h 906"/>
                <a:gd name="T36" fmla="*/ 293 w 1238"/>
                <a:gd name="T37" fmla="*/ 76 h 906"/>
                <a:gd name="T38" fmla="*/ 130 w 1238"/>
                <a:gd name="T39" fmla="*/ 94 h 906"/>
                <a:gd name="T40" fmla="*/ 0 w 1238"/>
                <a:gd name="T41" fmla="*/ 559 h 906"/>
                <a:gd name="T42" fmla="*/ 1238 w 1238"/>
                <a:gd name="T43" fmla="*/ 906 h 906"/>
                <a:gd name="T44" fmla="*/ 1177 w 1238"/>
                <a:gd name="T45" fmla="*/ 346 h 906"/>
                <a:gd name="T46" fmla="*/ 619 w 1238"/>
                <a:gd name="T47" fmla="*/ 190 h 906"/>
                <a:gd name="T48" fmla="*/ 624 w 1238"/>
                <a:gd name="T49" fmla="*/ 175 h 906"/>
                <a:gd name="T50" fmla="*/ 1176 w 1238"/>
                <a:gd name="T51" fmla="*/ 329 h 906"/>
                <a:gd name="T52" fmla="*/ 1175 w 1238"/>
                <a:gd name="T53" fmla="*/ 314 h 906"/>
                <a:gd name="T54" fmla="*/ 626 w 1238"/>
                <a:gd name="T55" fmla="*/ 160 h 906"/>
                <a:gd name="T56" fmla="*/ 632 w 1238"/>
                <a:gd name="T57" fmla="*/ 145 h 906"/>
                <a:gd name="T58" fmla="*/ 1172 w 1238"/>
                <a:gd name="T59" fmla="*/ 295 h 906"/>
                <a:gd name="T60" fmla="*/ 1171 w 1238"/>
                <a:gd name="T61" fmla="*/ 281 h 906"/>
                <a:gd name="T62" fmla="*/ 635 w 1238"/>
                <a:gd name="T63" fmla="*/ 130 h 906"/>
                <a:gd name="T64" fmla="*/ 639 w 1238"/>
                <a:gd name="T65" fmla="*/ 115 h 906"/>
                <a:gd name="T66" fmla="*/ 1168 w 1238"/>
                <a:gd name="T67" fmla="*/ 263 h 906"/>
                <a:gd name="T68" fmla="*/ 1167 w 1238"/>
                <a:gd name="T69" fmla="*/ 247 h 906"/>
                <a:gd name="T70" fmla="*/ 643 w 1238"/>
                <a:gd name="T71" fmla="*/ 102 h 906"/>
                <a:gd name="T72" fmla="*/ 648 w 1238"/>
                <a:gd name="T73" fmla="*/ 85 h 906"/>
                <a:gd name="T74" fmla="*/ 1165 w 1238"/>
                <a:gd name="T75" fmla="*/ 229 h 906"/>
                <a:gd name="T76" fmla="*/ 1145 w 1238"/>
                <a:gd name="T77" fmla="*/ 47 h 906"/>
                <a:gd name="T78" fmla="*/ 980 w 1238"/>
                <a:gd name="T79" fmla="*/ 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38" h="906">
                  <a:moveTo>
                    <a:pt x="980" y="0"/>
                  </a:moveTo>
                  <a:lnTo>
                    <a:pt x="685" y="33"/>
                  </a:lnTo>
                  <a:lnTo>
                    <a:pt x="928" y="100"/>
                  </a:lnTo>
                  <a:lnTo>
                    <a:pt x="920" y="128"/>
                  </a:lnTo>
                  <a:lnTo>
                    <a:pt x="655" y="52"/>
                  </a:lnTo>
                  <a:lnTo>
                    <a:pt x="659" y="35"/>
                  </a:lnTo>
                  <a:lnTo>
                    <a:pt x="577" y="45"/>
                  </a:lnTo>
                  <a:lnTo>
                    <a:pt x="528" y="220"/>
                  </a:lnTo>
                  <a:lnTo>
                    <a:pt x="481" y="207"/>
                  </a:lnTo>
                  <a:lnTo>
                    <a:pt x="525" y="50"/>
                  </a:lnTo>
                  <a:lnTo>
                    <a:pt x="422" y="61"/>
                  </a:lnTo>
                  <a:lnTo>
                    <a:pt x="389" y="181"/>
                  </a:lnTo>
                  <a:lnTo>
                    <a:pt x="342" y="168"/>
                  </a:lnTo>
                  <a:lnTo>
                    <a:pt x="370" y="67"/>
                  </a:lnTo>
                  <a:lnTo>
                    <a:pt x="304" y="74"/>
                  </a:lnTo>
                  <a:lnTo>
                    <a:pt x="341" y="85"/>
                  </a:lnTo>
                  <a:lnTo>
                    <a:pt x="318" y="162"/>
                  </a:lnTo>
                  <a:lnTo>
                    <a:pt x="273" y="149"/>
                  </a:lnTo>
                  <a:lnTo>
                    <a:pt x="293" y="76"/>
                  </a:lnTo>
                  <a:lnTo>
                    <a:pt x="130" y="94"/>
                  </a:lnTo>
                  <a:lnTo>
                    <a:pt x="0" y="559"/>
                  </a:lnTo>
                  <a:lnTo>
                    <a:pt x="1238" y="906"/>
                  </a:lnTo>
                  <a:lnTo>
                    <a:pt x="1177" y="346"/>
                  </a:lnTo>
                  <a:lnTo>
                    <a:pt x="619" y="190"/>
                  </a:lnTo>
                  <a:lnTo>
                    <a:pt x="624" y="175"/>
                  </a:lnTo>
                  <a:lnTo>
                    <a:pt x="1176" y="329"/>
                  </a:lnTo>
                  <a:lnTo>
                    <a:pt x="1175" y="314"/>
                  </a:lnTo>
                  <a:lnTo>
                    <a:pt x="626" y="160"/>
                  </a:lnTo>
                  <a:lnTo>
                    <a:pt x="632" y="145"/>
                  </a:lnTo>
                  <a:lnTo>
                    <a:pt x="1172" y="295"/>
                  </a:lnTo>
                  <a:lnTo>
                    <a:pt x="1171" y="281"/>
                  </a:lnTo>
                  <a:lnTo>
                    <a:pt x="635" y="130"/>
                  </a:lnTo>
                  <a:lnTo>
                    <a:pt x="639" y="115"/>
                  </a:lnTo>
                  <a:lnTo>
                    <a:pt x="1168" y="263"/>
                  </a:lnTo>
                  <a:lnTo>
                    <a:pt x="1167" y="247"/>
                  </a:lnTo>
                  <a:lnTo>
                    <a:pt x="643" y="102"/>
                  </a:lnTo>
                  <a:lnTo>
                    <a:pt x="648" y="85"/>
                  </a:lnTo>
                  <a:lnTo>
                    <a:pt x="1165" y="229"/>
                  </a:lnTo>
                  <a:lnTo>
                    <a:pt x="1145" y="47"/>
                  </a:lnTo>
                  <a:lnTo>
                    <a:pt x="9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47" name="Freeform 1927"/>
            <p:cNvSpPr/>
            <p:nvPr/>
          </p:nvSpPr>
          <p:spPr bwMode="auto">
            <a:xfrm>
              <a:off x="7641963" y="2945864"/>
              <a:ext cx="117057" cy="38018"/>
            </a:xfrm>
            <a:custGeom>
              <a:avLst/>
              <a:gdLst>
                <a:gd name="T0" fmla="*/ 37 w 117"/>
                <a:gd name="T1" fmla="*/ 0 h 38"/>
                <a:gd name="T2" fmla="*/ 0 w 117"/>
                <a:gd name="T3" fmla="*/ 5 h 38"/>
                <a:gd name="T4" fmla="*/ 117 w 117"/>
                <a:gd name="T5" fmla="*/ 38 h 38"/>
                <a:gd name="T6" fmla="*/ 117 w 117"/>
                <a:gd name="T7" fmla="*/ 38 h 38"/>
                <a:gd name="T8" fmla="*/ 114 w 117"/>
                <a:gd name="T9" fmla="*/ 29 h 38"/>
                <a:gd name="T10" fmla="*/ 111 w 117"/>
                <a:gd name="T11" fmla="*/ 21 h 38"/>
                <a:gd name="T12" fmla="*/ 37 w 117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38">
                  <a:moveTo>
                    <a:pt x="37" y="0"/>
                  </a:moveTo>
                  <a:lnTo>
                    <a:pt x="0" y="5"/>
                  </a:lnTo>
                  <a:lnTo>
                    <a:pt x="117" y="38"/>
                  </a:lnTo>
                  <a:lnTo>
                    <a:pt x="117" y="38"/>
                  </a:lnTo>
                  <a:lnTo>
                    <a:pt x="114" y="29"/>
                  </a:lnTo>
                  <a:lnTo>
                    <a:pt x="111" y="21"/>
                  </a:lnTo>
                  <a:lnTo>
                    <a:pt x="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48" name="Freeform 1928"/>
            <p:cNvSpPr/>
            <p:nvPr/>
          </p:nvSpPr>
          <p:spPr bwMode="auto">
            <a:xfrm>
              <a:off x="6841577" y="3270021"/>
              <a:ext cx="920444" cy="273132"/>
            </a:xfrm>
            <a:custGeom>
              <a:avLst/>
              <a:gdLst>
                <a:gd name="T0" fmla="*/ 5 w 920"/>
                <a:gd name="T1" fmla="*/ 0 h 273"/>
                <a:gd name="T2" fmla="*/ 0 w 920"/>
                <a:gd name="T3" fmla="*/ 17 h 273"/>
                <a:gd name="T4" fmla="*/ 914 w 920"/>
                <a:gd name="T5" fmla="*/ 273 h 273"/>
                <a:gd name="T6" fmla="*/ 920 w 920"/>
                <a:gd name="T7" fmla="*/ 256 h 273"/>
                <a:gd name="T8" fmla="*/ 5 w 920"/>
                <a:gd name="T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0" h="273">
                  <a:moveTo>
                    <a:pt x="5" y="0"/>
                  </a:moveTo>
                  <a:lnTo>
                    <a:pt x="0" y="17"/>
                  </a:lnTo>
                  <a:lnTo>
                    <a:pt x="914" y="273"/>
                  </a:lnTo>
                  <a:lnTo>
                    <a:pt x="920" y="256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49" name="Freeform 1929"/>
            <p:cNvSpPr/>
            <p:nvPr/>
          </p:nvSpPr>
          <p:spPr bwMode="auto">
            <a:xfrm>
              <a:off x="6841577" y="3270021"/>
              <a:ext cx="920444" cy="273132"/>
            </a:xfrm>
            <a:custGeom>
              <a:avLst/>
              <a:gdLst>
                <a:gd name="T0" fmla="*/ 5 w 920"/>
                <a:gd name="T1" fmla="*/ 0 h 273"/>
                <a:gd name="T2" fmla="*/ 0 w 920"/>
                <a:gd name="T3" fmla="*/ 17 h 273"/>
                <a:gd name="T4" fmla="*/ 914 w 920"/>
                <a:gd name="T5" fmla="*/ 273 h 273"/>
                <a:gd name="T6" fmla="*/ 920 w 920"/>
                <a:gd name="T7" fmla="*/ 256 h 273"/>
                <a:gd name="T8" fmla="*/ 5 w 920"/>
                <a:gd name="T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0" h="273">
                  <a:moveTo>
                    <a:pt x="5" y="0"/>
                  </a:moveTo>
                  <a:lnTo>
                    <a:pt x="0" y="17"/>
                  </a:lnTo>
                  <a:lnTo>
                    <a:pt x="914" y="273"/>
                  </a:lnTo>
                  <a:lnTo>
                    <a:pt x="920" y="256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50" name="Freeform 1930"/>
            <p:cNvSpPr/>
            <p:nvPr/>
          </p:nvSpPr>
          <p:spPr bwMode="auto">
            <a:xfrm>
              <a:off x="6833573" y="3300035"/>
              <a:ext cx="942455" cy="279135"/>
            </a:xfrm>
            <a:custGeom>
              <a:avLst/>
              <a:gdLst>
                <a:gd name="T0" fmla="*/ 4 w 942"/>
                <a:gd name="T1" fmla="*/ 0 h 279"/>
                <a:gd name="T2" fmla="*/ 0 w 942"/>
                <a:gd name="T3" fmla="*/ 17 h 279"/>
                <a:gd name="T4" fmla="*/ 938 w 942"/>
                <a:gd name="T5" fmla="*/ 279 h 279"/>
                <a:gd name="T6" fmla="*/ 942 w 942"/>
                <a:gd name="T7" fmla="*/ 262 h 279"/>
                <a:gd name="T8" fmla="*/ 4 w 942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2" h="279">
                  <a:moveTo>
                    <a:pt x="4" y="0"/>
                  </a:moveTo>
                  <a:lnTo>
                    <a:pt x="0" y="17"/>
                  </a:lnTo>
                  <a:lnTo>
                    <a:pt x="938" y="279"/>
                  </a:lnTo>
                  <a:lnTo>
                    <a:pt x="942" y="26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51" name="Freeform 1931"/>
            <p:cNvSpPr/>
            <p:nvPr/>
          </p:nvSpPr>
          <p:spPr bwMode="auto">
            <a:xfrm>
              <a:off x="6833573" y="3300035"/>
              <a:ext cx="942455" cy="279135"/>
            </a:xfrm>
            <a:custGeom>
              <a:avLst/>
              <a:gdLst>
                <a:gd name="T0" fmla="*/ 4 w 942"/>
                <a:gd name="T1" fmla="*/ 0 h 279"/>
                <a:gd name="T2" fmla="*/ 0 w 942"/>
                <a:gd name="T3" fmla="*/ 17 h 279"/>
                <a:gd name="T4" fmla="*/ 938 w 942"/>
                <a:gd name="T5" fmla="*/ 279 h 279"/>
                <a:gd name="T6" fmla="*/ 942 w 942"/>
                <a:gd name="T7" fmla="*/ 262 h 279"/>
                <a:gd name="T8" fmla="*/ 4 w 942"/>
                <a:gd name="T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2" h="279">
                  <a:moveTo>
                    <a:pt x="4" y="0"/>
                  </a:moveTo>
                  <a:lnTo>
                    <a:pt x="0" y="17"/>
                  </a:lnTo>
                  <a:lnTo>
                    <a:pt x="938" y="279"/>
                  </a:lnTo>
                  <a:lnTo>
                    <a:pt x="942" y="26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52" name="Freeform 1932"/>
            <p:cNvSpPr/>
            <p:nvPr/>
          </p:nvSpPr>
          <p:spPr bwMode="auto">
            <a:xfrm>
              <a:off x="6824569" y="3330050"/>
              <a:ext cx="924446" cy="273132"/>
            </a:xfrm>
            <a:custGeom>
              <a:avLst/>
              <a:gdLst>
                <a:gd name="T0" fmla="*/ 5 w 924"/>
                <a:gd name="T1" fmla="*/ 0 h 273"/>
                <a:gd name="T2" fmla="*/ 0 w 924"/>
                <a:gd name="T3" fmla="*/ 15 h 273"/>
                <a:gd name="T4" fmla="*/ 918 w 924"/>
                <a:gd name="T5" fmla="*/ 273 h 273"/>
                <a:gd name="T6" fmla="*/ 924 w 924"/>
                <a:gd name="T7" fmla="*/ 257 h 273"/>
                <a:gd name="T8" fmla="*/ 5 w 924"/>
                <a:gd name="T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4" h="273">
                  <a:moveTo>
                    <a:pt x="5" y="0"/>
                  </a:moveTo>
                  <a:lnTo>
                    <a:pt x="0" y="15"/>
                  </a:lnTo>
                  <a:lnTo>
                    <a:pt x="918" y="273"/>
                  </a:lnTo>
                  <a:lnTo>
                    <a:pt x="924" y="25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53" name="Freeform 1933"/>
            <p:cNvSpPr/>
            <p:nvPr/>
          </p:nvSpPr>
          <p:spPr bwMode="auto">
            <a:xfrm>
              <a:off x="6824569" y="3330050"/>
              <a:ext cx="924446" cy="273132"/>
            </a:xfrm>
            <a:custGeom>
              <a:avLst/>
              <a:gdLst>
                <a:gd name="T0" fmla="*/ 5 w 924"/>
                <a:gd name="T1" fmla="*/ 0 h 273"/>
                <a:gd name="T2" fmla="*/ 0 w 924"/>
                <a:gd name="T3" fmla="*/ 15 h 273"/>
                <a:gd name="T4" fmla="*/ 918 w 924"/>
                <a:gd name="T5" fmla="*/ 273 h 273"/>
                <a:gd name="T6" fmla="*/ 924 w 924"/>
                <a:gd name="T7" fmla="*/ 257 h 273"/>
                <a:gd name="T8" fmla="*/ 5 w 924"/>
                <a:gd name="T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4" h="273">
                  <a:moveTo>
                    <a:pt x="5" y="0"/>
                  </a:moveTo>
                  <a:lnTo>
                    <a:pt x="0" y="15"/>
                  </a:lnTo>
                  <a:lnTo>
                    <a:pt x="918" y="273"/>
                  </a:lnTo>
                  <a:lnTo>
                    <a:pt x="924" y="257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54" name="Freeform 1934"/>
            <p:cNvSpPr/>
            <p:nvPr/>
          </p:nvSpPr>
          <p:spPr bwMode="auto">
            <a:xfrm>
              <a:off x="6816565" y="3360064"/>
              <a:ext cx="560270" cy="171083"/>
            </a:xfrm>
            <a:custGeom>
              <a:avLst/>
              <a:gdLst>
                <a:gd name="T0" fmla="*/ 4 w 560"/>
                <a:gd name="T1" fmla="*/ 0 h 171"/>
                <a:gd name="T2" fmla="*/ 0 w 560"/>
                <a:gd name="T3" fmla="*/ 15 h 171"/>
                <a:gd name="T4" fmla="*/ 556 w 560"/>
                <a:gd name="T5" fmla="*/ 171 h 171"/>
                <a:gd name="T6" fmla="*/ 560 w 560"/>
                <a:gd name="T7" fmla="*/ 156 h 171"/>
                <a:gd name="T8" fmla="*/ 4 w 560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0" h="171">
                  <a:moveTo>
                    <a:pt x="4" y="0"/>
                  </a:moveTo>
                  <a:lnTo>
                    <a:pt x="0" y="15"/>
                  </a:lnTo>
                  <a:lnTo>
                    <a:pt x="556" y="171"/>
                  </a:lnTo>
                  <a:lnTo>
                    <a:pt x="560" y="15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55" name="Freeform 1935"/>
            <p:cNvSpPr/>
            <p:nvPr/>
          </p:nvSpPr>
          <p:spPr bwMode="auto">
            <a:xfrm>
              <a:off x="6816565" y="3360064"/>
              <a:ext cx="560270" cy="171083"/>
            </a:xfrm>
            <a:custGeom>
              <a:avLst/>
              <a:gdLst>
                <a:gd name="T0" fmla="*/ 4 w 560"/>
                <a:gd name="T1" fmla="*/ 0 h 171"/>
                <a:gd name="T2" fmla="*/ 0 w 560"/>
                <a:gd name="T3" fmla="*/ 15 h 171"/>
                <a:gd name="T4" fmla="*/ 556 w 560"/>
                <a:gd name="T5" fmla="*/ 171 h 171"/>
                <a:gd name="T6" fmla="*/ 560 w 560"/>
                <a:gd name="T7" fmla="*/ 156 h 171"/>
                <a:gd name="T8" fmla="*/ 4 w 560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0" h="171">
                  <a:moveTo>
                    <a:pt x="4" y="0"/>
                  </a:moveTo>
                  <a:lnTo>
                    <a:pt x="0" y="15"/>
                  </a:lnTo>
                  <a:lnTo>
                    <a:pt x="556" y="171"/>
                  </a:lnTo>
                  <a:lnTo>
                    <a:pt x="560" y="156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56" name="Freeform 1936"/>
            <p:cNvSpPr/>
            <p:nvPr/>
          </p:nvSpPr>
          <p:spPr bwMode="auto">
            <a:xfrm>
              <a:off x="7678981" y="2943863"/>
              <a:ext cx="74036" cy="23011"/>
            </a:xfrm>
            <a:custGeom>
              <a:avLst/>
              <a:gdLst>
                <a:gd name="T0" fmla="*/ 28 w 74"/>
                <a:gd name="T1" fmla="*/ 0 h 23"/>
                <a:gd name="T2" fmla="*/ 28 w 74"/>
                <a:gd name="T3" fmla="*/ 0 h 23"/>
                <a:gd name="T4" fmla="*/ 19 w 74"/>
                <a:gd name="T5" fmla="*/ 1 h 23"/>
                <a:gd name="T6" fmla="*/ 0 w 74"/>
                <a:gd name="T7" fmla="*/ 2 h 23"/>
                <a:gd name="T8" fmla="*/ 74 w 74"/>
                <a:gd name="T9" fmla="*/ 23 h 23"/>
                <a:gd name="T10" fmla="*/ 74 w 74"/>
                <a:gd name="T11" fmla="*/ 23 h 23"/>
                <a:gd name="T12" fmla="*/ 68 w 74"/>
                <a:gd name="T13" fmla="*/ 15 h 23"/>
                <a:gd name="T14" fmla="*/ 62 w 74"/>
                <a:gd name="T15" fmla="*/ 9 h 23"/>
                <a:gd name="T16" fmla="*/ 62 w 74"/>
                <a:gd name="T17" fmla="*/ 9 h 23"/>
                <a:gd name="T18" fmla="*/ 54 w 74"/>
                <a:gd name="T19" fmla="*/ 5 h 23"/>
                <a:gd name="T20" fmla="*/ 46 w 74"/>
                <a:gd name="T21" fmla="*/ 2 h 23"/>
                <a:gd name="T22" fmla="*/ 37 w 74"/>
                <a:gd name="T23" fmla="*/ 1 h 23"/>
                <a:gd name="T24" fmla="*/ 28 w 74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3">
                  <a:moveTo>
                    <a:pt x="28" y="0"/>
                  </a:moveTo>
                  <a:lnTo>
                    <a:pt x="28" y="0"/>
                  </a:lnTo>
                  <a:lnTo>
                    <a:pt x="19" y="1"/>
                  </a:lnTo>
                  <a:lnTo>
                    <a:pt x="0" y="2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68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54" y="5"/>
                  </a:lnTo>
                  <a:lnTo>
                    <a:pt x="46" y="2"/>
                  </a:lnTo>
                  <a:lnTo>
                    <a:pt x="37" y="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57" name="Freeform 1937"/>
            <p:cNvSpPr/>
            <p:nvPr/>
          </p:nvSpPr>
          <p:spPr bwMode="auto">
            <a:xfrm>
              <a:off x="7678981" y="2943863"/>
              <a:ext cx="74036" cy="23011"/>
            </a:xfrm>
            <a:custGeom>
              <a:avLst/>
              <a:gdLst>
                <a:gd name="T0" fmla="*/ 28 w 74"/>
                <a:gd name="T1" fmla="*/ 0 h 23"/>
                <a:gd name="T2" fmla="*/ 28 w 74"/>
                <a:gd name="T3" fmla="*/ 0 h 23"/>
                <a:gd name="T4" fmla="*/ 19 w 74"/>
                <a:gd name="T5" fmla="*/ 1 h 23"/>
                <a:gd name="T6" fmla="*/ 0 w 74"/>
                <a:gd name="T7" fmla="*/ 2 h 23"/>
                <a:gd name="T8" fmla="*/ 74 w 74"/>
                <a:gd name="T9" fmla="*/ 23 h 23"/>
                <a:gd name="T10" fmla="*/ 74 w 74"/>
                <a:gd name="T11" fmla="*/ 23 h 23"/>
                <a:gd name="T12" fmla="*/ 68 w 74"/>
                <a:gd name="T13" fmla="*/ 15 h 23"/>
                <a:gd name="T14" fmla="*/ 62 w 74"/>
                <a:gd name="T15" fmla="*/ 9 h 23"/>
                <a:gd name="T16" fmla="*/ 62 w 74"/>
                <a:gd name="T17" fmla="*/ 9 h 23"/>
                <a:gd name="T18" fmla="*/ 54 w 74"/>
                <a:gd name="T19" fmla="*/ 5 h 23"/>
                <a:gd name="T20" fmla="*/ 46 w 74"/>
                <a:gd name="T21" fmla="*/ 2 h 23"/>
                <a:gd name="T22" fmla="*/ 37 w 74"/>
                <a:gd name="T23" fmla="*/ 1 h 23"/>
                <a:gd name="T24" fmla="*/ 28 w 74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3">
                  <a:moveTo>
                    <a:pt x="28" y="0"/>
                  </a:moveTo>
                  <a:lnTo>
                    <a:pt x="28" y="0"/>
                  </a:lnTo>
                  <a:lnTo>
                    <a:pt x="19" y="1"/>
                  </a:lnTo>
                  <a:lnTo>
                    <a:pt x="0" y="2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68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54" y="5"/>
                  </a:lnTo>
                  <a:lnTo>
                    <a:pt x="46" y="2"/>
                  </a:lnTo>
                  <a:lnTo>
                    <a:pt x="37" y="1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58" name="Freeform 1938"/>
            <p:cNvSpPr/>
            <p:nvPr/>
          </p:nvSpPr>
          <p:spPr bwMode="auto">
            <a:xfrm>
              <a:off x="7596942" y="2950866"/>
              <a:ext cx="165080" cy="51025"/>
            </a:xfrm>
            <a:custGeom>
              <a:avLst/>
              <a:gdLst>
                <a:gd name="T0" fmla="*/ 45 w 165"/>
                <a:gd name="T1" fmla="*/ 0 h 51"/>
                <a:gd name="T2" fmla="*/ 0 w 165"/>
                <a:gd name="T3" fmla="*/ 4 h 51"/>
                <a:gd name="T4" fmla="*/ 165 w 165"/>
                <a:gd name="T5" fmla="*/ 51 h 51"/>
                <a:gd name="T6" fmla="*/ 165 w 165"/>
                <a:gd name="T7" fmla="*/ 46 h 51"/>
                <a:gd name="T8" fmla="*/ 165 w 165"/>
                <a:gd name="T9" fmla="*/ 46 h 51"/>
                <a:gd name="T10" fmla="*/ 162 w 165"/>
                <a:gd name="T11" fmla="*/ 33 h 51"/>
                <a:gd name="T12" fmla="*/ 45 w 165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51">
                  <a:moveTo>
                    <a:pt x="45" y="0"/>
                  </a:moveTo>
                  <a:lnTo>
                    <a:pt x="0" y="4"/>
                  </a:lnTo>
                  <a:lnTo>
                    <a:pt x="165" y="51"/>
                  </a:lnTo>
                  <a:lnTo>
                    <a:pt x="165" y="46"/>
                  </a:lnTo>
                  <a:lnTo>
                    <a:pt x="165" y="46"/>
                  </a:lnTo>
                  <a:lnTo>
                    <a:pt x="162" y="3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59" name="Freeform 1939"/>
            <p:cNvSpPr/>
            <p:nvPr/>
          </p:nvSpPr>
          <p:spPr bwMode="auto">
            <a:xfrm>
              <a:off x="7596942" y="2950866"/>
              <a:ext cx="165080" cy="51025"/>
            </a:xfrm>
            <a:custGeom>
              <a:avLst/>
              <a:gdLst>
                <a:gd name="T0" fmla="*/ 45 w 165"/>
                <a:gd name="T1" fmla="*/ 0 h 51"/>
                <a:gd name="T2" fmla="*/ 0 w 165"/>
                <a:gd name="T3" fmla="*/ 4 h 51"/>
                <a:gd name="T4" fmla="*/ 165 w 165"/>
                <a:gd name="T5" fmla="*/ 51 h 51"/>
                <a:gd name="T6" fmla="*/ 165 w 165"/>
                <a:gd name="T7" fmla="*/ 46 h 51"/>
                <a:gd name="T8" fmla="*/ 165 w 165"/>
                <a:gd name="T9" fmla="*/ 46 h 51"/>
                <a:gd name="T10" fmla="*/ 162 w 165"/>
                <a:gd name="T11" fmla="*/ 33 h 51"/>
                <a:gd name="T12" fmla="*/ 45 w 165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51">
                  <a:moveTo>
                    <a:pt x="45" y="0"/>
                  </a:moveTo>
                  <a:lnTo>
                    <a:pt x="0" y="4"/>
                  </a:lnTo>
                  <a:lnTo>
                    <a:pt x="165" y="51"/>
                  </a:lnTo>
                  <a:lnTo>
                    <a:pt x="165" y="46"/>
                  </a:lnTo>
                  <a:lnTo>
                    <a:pt x="165" y="46"/>
                  </a:lnTo>
                  <a:lnTo>
                    <a:pt x="162" y="33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60" name="Freeform 1940"/>
            <p:cNvSpPr/>
            <p:nvPr/>
          </p:nvSpPr>
          <p:spPr bwMode="auto">
            <a:xfrm>
              <a:off x="6880596" y="3136956"/>
              <a:ext cx="920444" cy="263127"/>
            </a:xfrm>
            <a:custGeom>
              <a:avLst/>
              <a:gdLst>
                <a:gd name="T0" fmla="*/ 1 w 920"/>
                <a:gd name="T1" fmla="*/ 0 h 263"/>
                <a:gd name="T2" fmla="*/ 0 w 920"/>
                <a:gd name="T3" fmla="*/ 6 h 263"/>
                <a:gd name="T4" fmla="*/ 918 w 920"/>
                <a:gd name="T5" fmla="*/ 263 h 263"/>
                <a:gd name="T6" fmla="*/ 920 w 920"/>
                <a:gd name="T7" fmla="*/ 258 h 263"/>
                <a:gd name="T8" fmla="*/ 1 w 920"/>
                <a:gd name="T9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0" h="263">
                  <a:moveTo>
                    <a:pt x="1" y="0"/>
                  </a:moveTo>
                  <a:lnTo>
                    <a:pt x="0" y="6"/>
                  </a:lnTo>
                  <a:lnTo>
                    <a:pt x="918" y="263"/>
                  </a:lnTo>
                  <a:lnTo>
                    <a:pt x="920" y="2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61" name="Freeform 1941"/>
            <p:cNvSpPr/>
            <p:nvPr/>
          </p:nvSpPr>
          <p:spPr bwMode="auto">
            <a:xfrm>
              <a:off x="6880596" y="3136956"/>
              <a:ext cx="920444" cy="263127"/>
            </a:xfrm>
            <a:custGeom>
              <a:avLst/>
              <a:gdLst>
                <a:gd name="T0" fmla="*/ 1 w 920"/>
                <a:gd name="T1" fmla="*/ 0 h 263"/>
                <a:gd name="T2" fmla="*/ 0 w 920"/>
                <a:gd name="T3" fmla="*/ 6 h 263"/>
                <a:gd name="T4" fmla="*/ 918 w 920"/>
                <a:gd name="T5" fmla="*/ 263 h 263"/>
                <a:gd name="T6" fmla="*/ 920 w 920"/>
                <a:gd name="T7" fmla="*/ 258 h 263"/>
                <a:gd name="T8" fmla="*/ 1 w 920"/>
                <a:gd name="T9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0" h="263">
                  <a:moveTo>
                    <a:pt x="1" y="0"/>
                  </a:moveTo>
                  <a:lnTo>
                    <a:pt x="0" y="6"/>
                  </a:lnTo>
                  <a:lnTo>
                    <a:pt x="918" y="263"/>
                  </a:lnTo>
                  <a:lnTo>
                    <a:pt x="920" y="25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62" name="Freeform 1942"/>
            <p:cNvSpPr/>
            <p:nvPr/>
          </p:nvSpPr>
          <p:spPr bwMode="auto">
            <a:xfrm>
              <a:off x="7259779" y="3039910"/>
              <a:ext cx="524253" cy="162078"/>
            </a:xfrm>
            <a:custGeom>
              <a:avLst/>
              <a:gdLst>
                <a:gd name="T0" fmla="*/ 5 w 524"/>
                <a:gd name="T1" fmla="*/ 0 h 162"/>
                <a:gd name="T2" fmla="*/ 0 w 524"/>
                <a:gd name="T3" fmla="*/ 17 h 162"/>
                <a:gd name="T4" fmla="*/ 524 w 524"/>
                <a:gd name="T5" fmla="*/ 162 h 162"/>
                <a:gd name="T6" fmla="*/ 522 w 524"/>
                <a:gd name="T7" fmla="*/ 144 h 162"/>
                <a:gd name="T8" fmla="*/ 5 w 524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162">
                  <a:moveTo>
                    <a:pt x="5" y="0"/>
                  </a:moveTo>
                  <a:lnTo>
                    <a:pt x="0" y="17"/>
                  </a:lnTo>
                  <a:lnTo>
                    <a:pt x="524" y="162"/>
                  </a:lnTo>
                  <a:lnTo>
                    <a:pt x="522" y="14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63" name="Freeform 1943"/>
            <p:cNvSpPr/>
            <p:nvPr/>
          </p:nvSpPr>
          <p:spPr bwMode="auto">
            <a:xfrm>
              <a:off x="7259779" y="3039910"/>
              <a:ext cx="524253" cy="162078"/>
            </a:xfrm>
            <a:custGeom>
              <a:avLst/>
              <a:gdLst>
                <a:gd name="T0" fmla="*/ 5 w 524"/>
                <a:gd name="T1" fmla="*/ 0 h 162"/>
                <a:gd name="T2" fmla="*/ 0 w 524"/>
                <a:gd name="T3" fmla="*/ 17 h 162"/>
                <a:gd name="T4" fmla="*/ 524 w 524"/>
                <a:gd name="T5" fmla="*/ 162 h 162"/>
                <a:gd name="T6" fmla="*/ 522 w 524"/>
                <a:gd name="T7" fmla="*/ 144 h 162"/>
                <a:gd name="T8" fmla="*/ 5 w 524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162">
                  <a:moveTo>
                    <a:pt x="5" y="0"/>
                  </a:moveTo>
                  <a:lnTo>
                    <a:pt x="0" y="17"/>
                  </a:lnTo>
                  <a:lnTo>
                    <a:pt x="524" y="162"/>
                  </a:lnTo>
                  <a:lnTo>
                    <a:pt x="522" y="14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64" name="Freeform 1944"/>
            <p:cNvSpPr/>
            <p:nvPr/>
          </p:nvSpPr>
          <p:spPr bwMode="auto">
            <a:xfrm>
              <a:off x="7251775" y="3069924"/>
              <a:ext cx="536259" cy="166080"/>
            </a:xfrm>
            <a:custGeom>
              <a:avLst/>
              <a:gdLst>
                <a:gd name="T0" fmla="*/ 4 w 536"/>
                <a:gd name="T1" fmla="*/ 0 h 166"/>
                <a:gd name="T2" fmla="*/ 0 w 536"/>
                <a:gd name="T3" fmla="*/ 15 h 166"/>
                <a:gd name="T4" fmla="*/ 536 w 536"/>
                <a:gd name="T5" fmla="*/ 166 h 166"/>
                <a:gd name="T6" fmla="*/ 533 w 536"/>
                <a:gd name="T7" fmla="*/ 148 h 166"/>
                <a:gd name="T8" fmla="*/ 4 w 536"/>
                <a:gd name="T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6" h="166">
                  <a:moveTo>
                    <a:pt x="4" y="0"/>
                  </a:moveTo>
                  <a:lnTo>
                    <a:pt x="0" y="15"/>
                  </a:lnTo>
                  <a:lnTo>
                    <a:pt x="536" y="166"/>
                  </a:lnTo>
                  <a:lnTo>
                    <a:pt x="533" y="14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65" name="Freeform 1945"/>
            <p:cNvSpPr/>
            <p:nvPr/>
          </p:nvSpPr>
          <p:spPr bwMode="auto">
            <a:xfrm>
              <a:off x="7251775" y="3069924"/>
              <a:ext cx="536259" cy="166080"/>
            </a:xfrm>
            <a:custGeom>
              <a:avLst/>
              <a:gdLst>
                <a:gd name="T0" fmla="*/ 4 w 536"/>
                <a:gd name="T1" fmla="*/ 0 h 166"/>
                <a:gd name="T2" fmla="*/ 0 w 536"/>
                <a:gd name="T3" fmla="*/ 15 h 166"/>
                <a:gd name="T4" fmla="*/ 536 w 536"/>
                <a:gd name="T5" fmla="*/ 166 h 166"/>
                <a:gd name="T6" fmla="*/ 533 w 536"/>
                <a:gd name="T7" fmla="*/ 148 h 166"/>
                <a:gd name="T8" fmla="*/ 4 w 536"/>
                <a:gd name="T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6" h="166">
                  <a:moveTo>
                    <a:pt x="4" y="0"/>
                  </a:moveTo>
                  <a:lnTo>
                    <a:pt x="0" y="15"/>
                  </a:lnTo>
                  <a:lnTo>
                    <a:pt x="536" y="166"/>
                  </a:lnTo>
                  <a:lnTo>
                    <a:pt x="533" y="148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66" name="Freeform 1946"/>
            <p:cNvSpPr/>
            <p:nvPr/>
          </p:nvSpPr>
          <p:spPr bwMode="auto">
            <a:xfrm>
              <a:off x="7242771" y="3099939"/>
              <a:ext cx="549265" cy="169082"/>
            </a:xfrm>
            <a:custGeom>
              <a:avLst/>
              <a:gdLst>
                <a:gd name="T0" fmla="*/ 6 w 549"/>
                <a:gd name="T1" fmla="*/ 0 h 169"/>
                <a:gd name="T2" fmla="*/ 0 w 549"/>
                <a:gd name="T3" fmla="*/ 15 h 169"/>
                <a:gd name="T4" fmla="*/ 549 w 549"/>
                <a:gd name="T5" fmla="*/ 169 h 169"/>
                <a:gd name="T6" fmla="*/ 546 w 549"/>
                <a:gd name="T7" fmla="*/ 150 h 169"/>
                <a:gd name="T8" fmla="*/ 6 w 549"/>
                <a:gd name="T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9" h="169">
                  <a:moveTo>
                    <a:pt x="6" y="0"/>
                  </a:moveTo>
                  <a:lnTo>
                    <a:pt x="0" y="15"/>
                  </a:lnTo>
                  <a:lnTo>
                    <a:pt x="549" y="169"/>
                  </a:lnTo>
                  <a:lnTo>
                    <a:pt x="546" y="15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67" name="Freeform 1947"/>
            <p:cNvSpPr/>
            <p:nvPr/>
          </p:nvSpPr>
          <p:spPr bwMode="auto">
            <a:xfrm>
              <a:off x="7242771" y="3099939"/>
              <a:ext cx="549265" cy="169082"/>
            </a:xfrm>
            <a:custGeom>
              <a:avLst/>
              <a:gdLst>
                <a:gd name="T0" fmla="*/ 6 w 549"/>
                <a:gd name="T1" fmla="*/ 0 h 169"/>
                <a:gd name="T2" fmla="*/ 0 w 549"/>
                <a:gd name="T3" fmla="*/ 15 h 169"/>
                <a:gd name="T4" fmla="*/ 549 w 549"/>
                <a:gd name="T5" fmla="*/ 169 h 169"/>
                <a:gd name="T6" fmla="*/ 546 w 549"/>
                <a:gd name="T7" fmla="*/ 150 h 169"/>
                <a:gd name="T8" fmla="*/ 6 w 549"/>
                <a:gd name="T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9" h="169">
                  <a:moveTo>
                    <a:pt x="6" y="0"/>
                  </a:moveTo>
                  <a:lnTo>
                    <a:pt x="0" y="15"/>
                  </a:lnTo>
                  <a:lnTo>
                    <a:pt x="549" y="169"/>
                  </a:lnTo>
                  <a:lnTo>
                    <a:pt x="546" y="150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68" name="Freeform 1948"/>
            <p:cNvSpPr/>
            <p:nvPr/>
          </p:nvSpPr>
          <p:spPr bwMode="auto">
            <a:xfrm>
              <a:off x="7235767" y="3129953"/>
              <a:ext cx="558269" cy="171083"/>
            </a:xfrm>
            <a:custGeom>
              <a:avLst/>
              <a:gdLst>
                <a:gd name="T0" fmla="*/ 5 w 558"/>
                <a:gd name="T1" fmla="*/ 0 h 171"/>
                <a:gd name="T2" fmla="*/ 0 w 558"/>
                <a:gd name="T3" fmla="*/ 15 h 171"/>
                <a:gd name="T4" fmla="*/ 558 w 558"/>
                <a:gd name="T5" fmla="*/ 171 h 171"/>
                <a:gd name="T6" fmla="*/ 557 w 558"/>
                <a:gd name="T7" fmla="*/ 154 h 171"/>
                <a:gd name="T8" fmla="*/ 5 w 558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8" h="171">
                  <a:moveTo>
                    <a:pt x="5" y="0"/>
                  </a:moveTo>
                  <a:lnTo>
                    <a:pt x="0" y="15"/>
                  </a:lnTo>
                  <a:lnTo>
                    <a:pt x="558" y="171"/>
                  </a:lnTo>
                  <a:lnTo>
                    <a:pt x="557" y="15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69" name="Freeform 1949"/>
            <p:cNvSpPr/>
            <p:nvPr/>
          </p:nvSpPr>
          <p:spPr bwMode="auto">
            <a:xfrm>
              <a:off x="7235767" y="3129953"/>
              <a:ext cx="558269" cy="171083"/>
            </a:xfrm>
            <a:custGeom>
              <a:avLst/>
              <a:gdLst>
                <a:gd name="T0" fmla="*/ 5 w 558"/>
                <a:gd name="T1" fmla="*/ 0 h 171"/>
                <a:gd name="T2" fmla="*/ 0 w 558"/>
                <a:gd name="T3" fmla="*/ 15 h 171"/>
                <a:gd name="T4" fmla="*/ 558 w 558"/>
                <a:gd name="T5" fmla="*/ 171 h 171"/>
                <a:gd name="T6" fmla="*/ 557 w 558"/>
                <a:gd name="T7" fmla="*/ 154 h 171"/>
                <a:gd name="T8" fmla="*/ 5 w 558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8" h="171">
                  <a:moveTo>
                    <a:pt x="5" y="0"/>
                  </a:moveTo>
                  <a:lnTo>
                    <a:pt x="0" y="15"/>
                  </a:lnTo>
                  <a:lnTo>
                    <a:pt x="558" y="171"/>
                  </a:lnTo>
                  <a:lnTo>
                    <a:pt x="557" y="15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70" name="Freeform 1950"/>
            <p:cNvSpPr/>
            <p:nvPr/>
          </p:nvSpPr>
          <p:spPr bwMode="auto">
            <a:xfrm>
              <a:off x="7227763" y="3157967"/>
              <a:ext cx="427206" cy="135065"/>
            </a:xfrm>
            <a:custGeom>
              <a:avLst/>
              <a:gdLst>
                <a:gd name="T0" fmla="*/ 4 w 427"/>
                <a:gd name="T1" fmla="*/ 0 h 135"/>
                <a:gd name="T2" fmla="*/ 0 w 427"/>
                <a:gd name="T3" fmla="*/ 17 h 135"/>
                <a:gd name="T4" fmla="*/ 422 w 427"/>
                <a:gd name="T5" fmla="*/ 135 h 135"/>
                <a:gd name="T6" fmla="*/ 427 w 427"/>
                <a:gd name="T7" fmla="*/ 120 h 135"/>
                <a:gd name="T8" fmla="*/ 4 w 42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135">
                  <a:moveTo>
                    <a:pt x="4" y="0"/>
                  </a:moveTo>
                  <a:lnTo>
                    <a:pt x="0" y="17"/>
                  </a:lnTo>
                  <a:lnTo>
                    <a:pt x="422" y="135"/>
                  </a:lnTo>
                  <a:lnTo>
                    <a:pt x="427" y="12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71" name="Freeform 1951"/>
            <p:cNvSpPr/>
            <p:nvPr/>
          </p:nvSpPr>
          <p:spPr bwMode="auto">
            <a:xfrm>
              <a:off x="7227763" y="3157967"/>
              <a:ext cx="427206" cy="135065"/>
            </a:xfrm>
            <a:custGeom>
              <a:avLst/>
              <a:gdLst>
                <a:gd name="T0" fmla="*/ 4 w 427"/>
                <a:gd name="T1" fmla="*/ 0 h 135"/>
                <a:gd name="T2" fmla="*/ 0 w 427"/>
                <a:gd name="T3" fmla="*/ 17 h 135"/>
                <a:gd name="T4" fmla="*/ 422 w 427"/>
                <a:gd name="T5" fmla="*/ 135 h 135"/>
                <a:gd name="T6" fmla="*/ 427 w 427"/>
                <a:gd name="T7" fmla="*/ 120 h 135"/>
                <a:gd name="T8" fmla="*/ 4 w 42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135">
                  <a:moveTo>
                    <a:pt x="4" y="0"/>
                  </a:moveTo>
                  <a:lnTo>
                    <a:pt x="0" y="17"/>
                  </a:lnTo>
                  <a:lnTo>
                    <a:pt x="422" y="135"/>
                  </a:lnTo>
                  <a:lnTo>
                    <a:pt x="427" y="120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72" name="Freeform 1952"/>
            <p:cNvSpPr/>
            <p:nvPr/>
          </p:nvSpPr>
          <p:spPr bwMode="auto">
            <a:xfrm>
              <a:off x="6909610" y="3199987"/>
              <a:ext cx="84041" cy="39019"/>
            </a:xfrm>
            <a:custGeom>
              <a:avLst/>
              <a:gdLst>
                <a:gd name="T0" fmla="*/ 3 w 84"/>
                <a:gd name="T1" fmla="*/ 0 h 39"/>
                <a:gd name="T2" fmla="*/ 0 w 84"/>
                <a:gd name="T3" fmla="*/ 17 h 39"/>
                <a:gd name="T4" fmla="*/ 79 w 84"/>
                <a:gd name="T5" fmla="*/ 39 h 39"/>
                <a:gd name="T6" fmla="*/ 84 w 84"/>
                <a:gd name="T7" fmla="*/ 23 h 39"/>
                <a:gd name="T8" fmla="*/ 3 w 84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9">
                  <a:moveTo>
                    <a:pt x="3" y="0"/>
                  </a:moveTo>
                  <a:lnTo>
                    <a:pt x="0" y="17"/>
                  </a:lnTo>
                  <a:lnTo>
                    <a:pt x="79" y="39"/>
                  </a:lnTo>
                  <a:lnTo>
                    <a:pt x="84" y="2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73" name="Freeform 1953"/>
            <p:cNvSpPr/>
            <p:nvPr/>
          </p:nvSpPr>
          <p:spPr bwMode="auto">
            <a:xfrm>
              <a:off x="6909610" y="3199987"/>
              <a:ext cx="84041" cy="39019"/>
            </a:xfrm>
            <a:custGeom>
              <a:avLst/>
              <a:gdLst>
                <a:gd name="T0" fmla="*/ 3 w 84"/>
                <a:gd name="T1" fmla="*/ 0 h 39"/>
                <a:gd name="T2" fmla="*/ 0 w 84"/>
                <a:gd name="T3" fmla="*/ 17 h 39"/>
                <a:gd name="T4" fmla="*/ 79 w 84"/>
                <a:gd name="T5" fmla="*/ 39 h 39"/>
                <a:gd name="T6" fmla="*/ 84 w 84"/>
                <a:gd name="T7" fmla="*/ 23 h 39"/>
                <a:gd name="T8" fmla="*/ 3 w 84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9">
                  <a:moveTo>
                    <a:pt x="3" y="0"/>
                  </a:moveTo>
                  <a:lnTo>
                    <a:pt x="0" y="17"/>
                  </a:lnTo>
                  <a:lnTo>
                    <a:pt x="79" y="39"/>
                  </a:lnTo>
                  <a:lnTo>
                    <a:pt x="84" y="23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74" name="Freeform 1954"/>
            <p:cNvSpPr/>
            <p:nvPr/>
          </p:nvSpPr>
          <p:spPr bwMode="auto">
            <a:xfrm>
              <a:off x="7064685" y="3244008"/>
              <a:ext cx="86042" cy="39019"/>
            </a:xfrm>
            <a:custGeom>
              <a:avLst/>
              <a:gdLst>
                <a:gd name="T0" fmla="*/ 6 w 86"/>
                <a:gd name="T1" fmla="*/ 0 h 39"/>
                <a:gd name="T2" fmla="*/ 0 w 86"/>
                <a:gd name="T3" fmla="*/ 17 h 39"/>
                <a:gd name="T4" fmla="*/ 81 w 86"/>
                <a:gd name="T5" fmla="*/ 39 h 39"/>
                <a:gd name="T6" fmla="*/ 86 w 86"/>
                <a:gd name="T7" fmla="*/ 22 h 39"/>
                <a:gd name="T8" fmla="*/ 6 w 86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9">
                  <a:moveTo>
                    <a:pt x="6" y="0"/>
                  </a:moveTo>
                  <a:lnTo>
                    <a:pt x="0" y="17"/>
                  </a:lnTo>
                  <a:lnTo>
                    <a:pt x="81" y="39"/>
                  </a:lnTo>
                  <a:lnTo>
                    <a:pt x="86" y="2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75" name="Freeform 1955"/>
            <p:cNvSpPr/>
            <p:nvPr/>
          </p:nvSpPr>
          <p:spPr bwMode="auto">
            <a:xfrm>
              <a:off x="7064685" y="3244008"/>
              <a:ext cx="86042" cy="39019"/>
            </a:xfrm>
            <a:custGeom>
              <a:avLst/>
              <a:gdLst>
                <a:gd name="T0" fmla="*/ 6 w 86"/>
                <a:gd name="T1" fmla="*/ 0 h 39"/>
                <a:gd name="T2" fmla="*/ 0 w 86"/>
                <a:gd name="T3" fmla="*/ 17 h 39"/>
                <a:gd name="T4" fmla="*/ 81 w 86"/>
                <a:gd name="T5" fmla="*/ 39 h 39"/>
                <a:gd name="T6" fmla="*/ 86 w 86"/>
                <a:gd name="T7" fmla="*/ 22 h 39"/>
                <a:gd name="T8" fmla="*/ 6 w 86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9">
                  <a:moveTo>
                    <a:pt x="6" y="0"/>
                  </a:moveTo>
                  <a:lnTo>
                    <a:pt x="0" y="17"/>
                  </a:lnTo>
                  <a:lnTo>
                    <a:pt x="81" y="39"/>
                  </a:lnTo>
                  <a:lnTo>
                    <a:pt x="86" y="22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76" name="Freeform 1956"/>
            <p:cNvSpPr/>
            <p:nvPr/>
          </p:nvSpPr>
          <p:spPr bwMode="auto">
            <a:xfrm>
              <a:off x="7222761" y="3288029"/>
              <a:ext cx="85041" cy="39019"/>
            </a:xfrm>
            <a:custGeom>
              <a:avLst/>
              <a:gdLst>
                <a:gd name="T0" fmla="*/ 5 w 85"/>
                <a:gd name="T1" fmla="*/ 0 h 39"/>
                <a:gd name="T2" fmla="*/ 0 w 85"/>
                <a:gd name="T3" fmla="*/ 17 h 39"/>
                <a:gd name="T4" fmla="*/ 80 w 85"/>
                <a:gd name="T5" fmla="*/ 39 h 39"/>
                <a:gd name="T6" fmla="*/ 85 w 85"/>
                <a:gd name="T7" fmla="*/ 22 h 39"/>
                <a:gd name="T8" fmla="*/ 5 w 85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39">
                  <a:moveTo>
                    <a:pt x="5" y="0"/>
                  </a:moveTo>
                  <a:lnTo>
                    <a:pt x="0" y="17"/>
                  </a:lnTo>
                  <a:lnTo>
                    <a:pt x="80" y="39"/>
                  </a:lnTo>
                  <a:lnTo>
                    <a:pt x="85" y="2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77" name="Freeform 1957"/>
            <p:cNvSpPr/>
            <p:nvPr/>
          </p:nvSpPr>
          <p:spPr bwMode="auto">
            <a:xfrm>
              <a:off x="7222761" y="3288029"/>
              <a:ext cx="85041" cy="39019"/>
            </a:xfrm>
            <a:custGeom>
              <a:avLst/>
              <a:gdLst>
                <a:gd name="T0" fmla="*/ 5 w 85"/>
                <a:gd name="T1" fmla="*/ 0 h 39"/>
                <a:gd name="T2" fmla="*/ 0 w 85"/>
                <a:gd name="T3" fmla="*/ 17 h 39"/>
                <a:gd name="T4" fmla="*/ 80 w 85"/>
                <a:gd name="T5" fmla="*/ 39 h 39"/>
                <a:gd name="T6" fmla="*/ 85 w 85"/>
                <a:gd name="T7" fmla="*/ 22 h 39"/>
                <a:gd name="T8" fmla="*/ 5 w 85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39">
                  <a:moveTo>
                    <a:pt x="5" y="0"/>
                  </a:moveTo>
                  <a:lnTo>
                    <a:pt x="0" y="17"/>
                  </a:lnTo>
                  <a:lnTo>
                    <a:pt x="80" y="39"/>
                  </a:lnTo>
                  <a:lnTo>
                    <a:pt x="85" y="22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78" name="Freeform 1958"/>
            <p:cNvSpPr/>
            <p:nvPr/>
          </p:nvSpPr>
          <p:spPr bwMode="auto">
            <a:xfrm>
              <a:off x="7379837" y="3332051"/>
              <a:ext cx="85041" cy="39019"/>
            </a:xfrm>
            <a:custGeom>
              <a:avLst/>
              <a:gdLst>
                <a:gd name="T0" fmla="*/ 5 w 85"/>
                <a:gd name="T1" fmla="*/ 0 h 39"/>
                <a:gd name="T2" fmla="*/ 0 w 85"/>
                <a:gd name="T3" fmla="*/ 16 h 39"/>
                <a:gd name="T4" fmla="*/ 80 w 85"/>
                <a:gd name="T5" fmla="*/ 39 h 39"/>
                <a:gd name="T6" fmla="*/ 85 w 85"/>
                <a:gd name="T7" fmla="*/ 22 h 39"/>
                <a:gd name="T8" fmla="*/ 5 w 85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39">
                  <a:moveTo>
                    <a:pt x="5" y="0"/>
                  </a:moveTo>
                  <a:lnTo>
                    <a:pt x="0" y="16"/>
                  </a:lnTo>
                  <a:lnTo>
                    <a:pt x="80" y="39"/>
                  </a:lnTo>
                  <a:lnTo>
                    <a:pt x="85" y="2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79" name="Freeform 1959"/>
            <p:cNvSpPr/>
            <p:nvPr/>
          </p:nvSpPr>
          <p:spPr bwMode="auto">
            <a:xfrm>
              <a:off x="7379837" y="3332051"/>
              <a:ext cx="85041" cy="39019"/>
            </a:xfrm>
            <a:custGeom>
              <a:avLst/>
              <a:gdLst>
                <a:gd name="T0" fmla="*/ 5 w 85"/>
                <a:gd name="T1" fmla="*/ 0 h 39"/>
                <a:gd name="T2" fmla="*/ 0 w 85"/>
                <a:gd name="T3" fmla="*/ 16 h 39"/>
                <a:gd name="T4" fmla="*/ 80 w 85"/>
                <a:gd name="T5" fmla="*/ 39 h 39"/>
                <a:gd name="T6" fmla="*/ 85 w 85"/>
                <a:gd name="T7" fmla="*/ 22 h 39"/>
                <a:gd name="T8" fmla="*/ 5 w 85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39">
                  <a:moveTo>
                    <a:pt x="5" y="0"/>
                  </a:moveTo>
                  <a:lnTo>
                    <a:pt x="0" y="16"/>
                  </a:lnTo>
                  <a:lnTo>
                    <a:pt x="80" y="39"/>
                  </a:lnTo>
                  <a:lnTo>
                    <a:pt x="85" y="22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80" name="Freeform 1960"/>
            <p:cNvSpPr/>
            <p:nvPr/>
          </p:nvSpPr>
          <p:spPr bwMode="auto">
            <a:xfrm>
              <a:off x="7271784" y="2987884"/>
              <a:ext cx="273132" cy="95046"/>
            </a:xfrm>
            <a:custGeom>
              <a:avLst/>
              <a:gdLst>
                <a:gd name="T0" fmla="*/ 30 w 273"/>
                <a:gd name="T1" fmla="*/ 0 h 95"/>
                <a:gd name="T2" fmla="*/ 4 w 273"/>
                <a:gd name="T3" fmla="*/ 2 h 95"/>
                <a:gd name="T4" fmla="*/ 0 w 273"/>
                <a:gd name="T5" fmla="*/ 19 h 95"/>
                <a:gd name="T6" fmla="*/ 265 w 273"/>
                <a:gd name="T7" fmla="*/ 95 h 95"/>
                <a:gd name="T8" fmla="*/ 273 w 273"/>
                <a:gd name="T9" fmla="*/ 67 h 95"/>
                <a:gd name="T10" fmla="*/ 30 w 273"/>
                <a:gd name="T1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3" h="95">
                  <a:moveTo>
                    <a:pt x="30" y="0"/>
                  </a:moveTo>
                  <a:lnTo>
                    <a:pt x="4" y="2"/>
                  </a:lnTo>
                  <a:lnTo>
                    <a:pt x="0" y="19"/>
                  </a:lnTo>
                  <a:lnTo>
                    <a:pt x="265" y="95"/>
                  </a:lnTo>
                  <a:lnTo>
                    <a:pt x="273" y="67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7F8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81" name="Freeform 1961"/>
            <p:cNvSpPr/>
            <p:nvPr/>
          </p:nvSpPr>
          <p:spPr bwMode="auto">
            <a:xfrm>
              <a:off x="7271784" y="2987884"/>
              <a:ext cx="273132" cy="95046"/>
            </a:xfrm>
            <a:custGeom>
              <a:avLst/>
              <a:gdLst>
                <a:gd name="T0" fmla="*/ 30 w 273"/>
                <a:gd name="T1" fmla="*/ 0 h 95"/>
                <a:gd name="T2" fmla="*/ 4 w 273"/>
                <a:gd name="T3" fmla="*/ 2 h 95"/>
                <a:gd name="T4" fmla="*/ 0 w 273"/>
                <a:gd name="T5" fmla="*/ 19 h 95"/>
                <a:gd name="T6" fmla="*/ 265 w 273"/>
                <a:gd name="T7" fmla="*/ 95 h 95"/>
                <a:gd name="T8" fmla="*/ 273 w 273"/>
                <a:gd name="T9" fmla="*/ 67 h 95"/>
                <a:gd name="T10" fmla="*/ 30 w 273"/>
                <a:gd name="T1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3" h="95">
                  <a:moveTo>
                    <a:pt x="30" y="0"/>
                  </a:moveTo>
                  <a:lnTo>
                    <a:pt x="4" y="2"/>
                  </a:lnTo>
                  <a:lnTo>
                    <a:pt x="0" y="19"/>
                  </a:lnTo>
                  <a:lnTo>
                    <a:pt x="265" y="95"/>
                  </a:lnTo>
                  <a:lnTo>
                    <a:pt x="273" y="67"/>
                  </a:lnTo>
                  <a:lnTo>
                    <a:pt x="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82" name="Freeform 1962"/>
            <p:cNvSpPr/>
            <p:nvPr/>
          </p:nvSpPr>
          <p:spPr bwMode="auto">
            <a:xfrm>
              <a:off x="6889600" y="3028904"/>
              <a:ext cx="68033" cy="88042"/>
            </a:xfrm>
            <a:custGeom>
              <a:avLst/>
              <a:gdLst>
                <a:gd name="T0" fmla="*/ 31 w 68"/>
                <a:gd name="T1" fmla="*/ 0 h 88"/>
                <a:gd name="T2" fmla="*/ 20 w 68"/>
                <a:gd name="T3" fmla="*/ 2 h 88"/>
                <a:gd name="T4" fmla="*/ 0 w 68"/>
                <a:gd name="T5" fmla="*/ 75 h 88"/>
                <a:gd name="T6" fmla="*/ 45 w 68"/>
                <a:gd name="T7" fmla="*/ 88 h 88"/>
                <a:gd name="T8" fmla="*/ 68 w 68"/>
                <a:gd name="T9" fmla="*/ 11 h 88"/>
                <a:gd name="T10" fmla="*/ 31 w 68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88">
                  <a:moveTo>
                    <a:pt x="31" y="0"/>
                  </a:moveTo>
                  <a:lnTo>
                    <a:pt x="20" y="2"/>
                  </a:lnTo>
                  <a:lnTo>
                    <a:pt x="0" y="75"/>
                  </a:lnTo>
                  <a:lnTo>
                    <a:pt x="45" y="88"/>
                  </a:lnTo>
                  <a:lnTo>
                    <a:pt x="68" y="1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73C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83" name="Freeform 1963"/>
            <p:cNvSpPr/>
            <p:nvPr/>
          </p:nvSpPr>
          <p:spPr bwMode="auto">
            <a:xfrm>
              <a:off x="6889600" y="3028904"/>
              <a:ext cx="68033" cy="88042"/>
            </a:xfrm>
            <a:custGeom>
              <a:avLst/>
              <a:gdLst>
                <a:gd name="T0" fmla="*/ 31 w 68"/>
                <a:gd name="T1" fmla="*/ 0 h 88"/>
                <a:gd name="T2" fmla="*/ 20 w 68"/>
                <a:gd name="T3" fmla="*/ 2 h 88"/>
                <a:gd name="T4" fmla="*/ 0 w 68"/>
                <a:gd name="T5" fmla="*/ 75 h 88"/>
                <a:gd name="T6" fmla="*/ 45 w 68"/>
                <a:gd name="T7" fmla="*/ 88 h 88"/>
                <a:gd name="T8" fmla="*/ 68 w 68"/>
                <a:gd name="T9" fmla="*/ 11 h 88"/>
                <a:gd name="T10" fmla="*/ 31 w 68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88">
                  <a:moveTo>
                    <a:pt x="31" y="0"/>
                  </a:moveTo>
                  <a:lnTo>
                    <a:pt x="20" y="2"/>
                  </a:lnTo>
                  <a:lnTo>
                    <a:pt x="0" y="75"/>
                  </a:lnTo>
                  <a:lnTo>
                    <a:pt x="45" y="88"/>
                  </a:lnTo>
                  <a:lnTo>
                    <a:pt x="68" y="11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84" name="Freeform 1964"/>
            <p:cNvSpPr/>
            <p:nvPr/>
          </p:nvSpPr>
          <p:spPr bwMode="auto">
            <a:xfrm>
              <a:off x="6958634" y="3015898"/>
              <a:ext cx="80039" cy="120058"/>
            </a:xfrm>
            <a:custGeom>
              <a:avLst/>
              <a:gdLst>
                <a:gd name="T0" fmla="*/ 80 w 80"/>
                <a:gd name="T1" fmla="*/ 0 h 120"/>
                <a:gd name="T2" fmla="*/ 28 w 80"/>
                <a:gd name="T3" fmla="*/ 6 h 120"/>
                <a:gd name="T4" fmla="*/ 0 w 80"/>
                <a:gd name="T5" fmla="*/ 107 h 120"/>
                <a:gd name="T6" fmla="*/ 47 w 80"/>
                <a:gd name="T7" fmla="*/ 120 h 120"/>
                <a:gd name="T8" fmla="*/ 80 w 80"/>
                <a:gd name="T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0">
                  <a:moveTo>
                    <a:pt x="80" y="0"/>
                  </a:moveTo>
                  <a:lnTo>
                    <a:pt x="28" y="6"/>
                  </a:lnTo>
                  <a:lnTo>
                    <a:pt x="0" y="107"/>
                  </a:lnTo>
                  <a:lnTo>
                    <a:pt x="47" y="12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85" name="Freeform 1965"/>
            <p:cNvSpPr/>
            <p:nvPr/>
          </p:nvSpPr>
          <p:spPr bwMode="auto">
            <a:xfrm>
              <a:off x="6958634" y="3015898"/>
              <a:ext cx="80039" cy="120058"/>
            </a:xfrm>
            <a:custGeom>
              <a:avLst/>
              <a:gdLst>
                <a:gd name="T0" fmla="*/ 80 w 80"/>
                <a:gd name="T1" fmla="*/ 0 h 120"/>
                <a:gd name="T2" fmla="*/ 28 w 80"/>
                <a:gd name="T3" fmla="*/ 6 h 120"/>
                <a:gd name="T4" fmla="*/ 0 w 80"/>
                <a:gd name="T5" fmla="*/ 107 h 120"/>
                <a:gd name="T6" fmla="*/ 47 w 80"/>
                <a:gd name="T7" fmla="*/ 120 h 120"/>
                <a:gd name="T8" fmla="*/ 80 w 80"/>
                <a:gd name="T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0">
                  <a:moveTo>
                    <a:pt x="80" y="0"/>
                  </a:moveTo>
                  <a:lnTo>
                    <a:pt x="28" y="6"/>
                  </a:lnTo>
                  <a:lnTo>
                    <a:pt x="0" y="107"/>
                  </a:lnTo>
                  <a:lnTo>
                    <a:pt x="47" y="120"/>
                  </a:lnTo>
                  <a:lnTo>
                    <a:pt x="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86" name="Freeform 1966"/>
            <p:cNvSpPr/>
            <p:nvPr/>
          </p:nvSpPr>
          <p:spPr bwMode="auto">
            <a:xfrm>
              <a:off x="7028667" y="3017899"/>
              <a:ext cx="82040" cy="138067"/>
            </a:xfrm>
            <a:custGeom>
              <a:avLst/>
              <a:gdLst>
                <a:gd name="T0" fmla="*/ 35 w 82"/>
                <a:gd name="T1" fmla="*/ 0 h 138"/>
                <a:gd name="T2" fmla="*/ 0 w 82"/>
                <a:gd name="T3" fmla="*/ 125 h 138"/>
                <a:gd name="T4" fmla="*/ 47 w 82"/>
                <a:gd name="T5" fmla="*/ 138 h 138"/>
                <a:gd name="T6" fmla="*/ 82 w 82"/>
                <a:gd name="T7" fmla="*/ 13 h 138"/>
                <a:gd name="T8" fmla="*/ 35 w 82"/>
                <a:gd name="T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38">
                  <a:moveTo>
                    <a:pt x="35" y="0"/>
                  </a:moveTo>
                  <a:lnTo>
                    <a:pt x="0" y="125"/>
                  </a:lnTo>
                  <a:lnTo>
                    <a:pt x="47" y="138"/>
                  </a:lnTo>
                  <a:lnTo>
                    <a:pt x="82" y="13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36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87" name="Freeform 1967"/>
            <p:cNvSpPr/>
            <p:nvPr/>
          </p:nvSpPr>
          <p:spPr bwMode="auto">
            <a:xfrm>
              <a:off x="7028667" y="3017899"/>
              <a:ext cx="82040" cy="138067"/>
            </a:xfrm>
            <a:custGeom>
              <a:avLst/>
              <a:gdLst>
                <a:gd name="T0" fmla="*/ 35 w 82"/>
                <a:gd name="T1" fmla="*/ 0 h 138"/>
                <a:gd name="T2" fmla="*/ 0 w 82"/>
                <a:gd name="T3" fmla="*/ 125 h 138"/>
                <a:gd name="T4" fmla="*/ 47 w 82"/>
                <a:gd name="T5" fmla="*/ 138 h 138"/>
                <a:gd name="T6" fmla="*/ 82 w 82"/>
                <a:gd name="T7" fmla="*/ 13 h 138"/>
                <a:gd name="T8" fmla="*/ 35 w 82"/>
                <a:gd name="T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38">
                  <a:moveTo>
                    <a:pt x="35" y="0"/>
                  </a:moveTo>
                  <a:lnTo>
                    <a:pt x="0" y="125"/>
                  </a:lnTo>
                  <a:lnTo>
                    <a:pt x="47" y="138"/>
                  </a:lnTo>
                  <a:lnTo>
                    <a:pt x="82" y="13"/>
                  </a:lnTo>
                  <a:lnTo>
                    <a:pt x="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88" name="Freeform 1968"/>
            <p:cNvSpPr/>
            <p:nvPr/>
          </p:nvSpPr>
          <p:spPr bwMode="auto">
            <a:xfrm>
              <a:off x="7097700" y="2999890"/>
              <a:ext cx="96046" cy="175085"/>
            </a:xfrm>
            <a:custGeom>
              <a:avLst/>
              <a:gdLst>
                <a:gd name="T0" fmla="*/ 96 w 96"/>
                <a:gd name="T1" fmla="*/ 0 h 175"/>
                <a:gd name="T2" fmla="*/ 44 w 96"/>
                <a:gd name="T3" fmla="*/ 5 h 175"/>
                <a:gd name="T4" fmla="*/ 0 w 96"/>
                <a:gd name="T5" fmla="*/ 162 h 175"/>
                <a:gd name="T6" fmla="*/ 47 w 96"/>
                <a:gd name="T7" fmla="*/ 175 h 175"/>
                <a:gd name="T8" fmla="*/ 96 w 96"/>
                <a:gd name="T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75">
                  <a:moveTo>
                    <a:pt x="96" y="0"/>
                  </a:moveTo>
                  <a:lnTo>
                    <a:pt x="44" y="5"/>
                  </a:lnTo>
                  <a:lnTo>
                    <a:pt x="0" y="162"/>
                  </a:lnTo>
                  <a:lnTo>
                    <a:pt x="47" y="175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2A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89" name="Freeform 1969"/>
            <p:cNvSpPr/>
            <p:nvPr/>
          </p:nvSpPr>
          <p:spPr bwMode="auto">
            <a:xfrm>
              <a:off x="7097700" y="2999890"/>
              <a:ext cx="96046" cy="175085"/>
            </a:xfrm>
            <a:custGeom>
              <a:avLst/>
              <a:gdLst>
                <a:gd name="T0" fmla="*/ 96 w 96"/>
                <a:gd name="T1" fmla="*/ 0 h 175"/>
                <a:gd name="T2" fmla="*/ 44 w 96"/>
                <a:gd name="T3" fmla="*/ 5 h 175"/>
                <a:gd name="T4" fmla="*/ 0 w 96"/>
                <a:gd name="T5" fmla="*/ 162 h 175"/>
                <a:gd name="T6" fmla="*/ 47 w 96"/>
                <a:gd name="T7" fmla="*/ 175 h 175"/>
                <a:gd name="T8" fmla="*/ 96 w 96"/>
                <a:gd name="T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75">
                  <a:moveTo>
                    <a:pt x="96" y="0"/>
                  </a:moveTo>
                  <a:lnTo>
                    <a:pt x="44" y="5"/>
                  </a:lnTo>
                  <a:lnTo>
                    <a:pt x="0" y="162"/>
                  </a:lnTo>
                  <a:lnTo>
                    <a:pt x="47" y="175"/>
                  </a:lnTo>
                  <a:lnTo>
                    <a:pt x="9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90" name="Freeform 1970"/>
            <p:cNvSpPr/>
            <p:nvPr/>
          </p:nvSpPr>
          <p:spPr bwMode="auto">
            <a:xfrm>
              <a:off x="6859586" y="3179977"/>
              <a:ext cx="40019" cy="39019"/>
            </a:xfrm>
            <a:custGeom>
              <a:avLst/>
              <a:gdLst>
                <a:gd name="T0" fmla="*/ 9 w 40"/>
                <a:gd name="T1" fmla="*/ 0 h 39"/>
                <a:gd name="T2" fmla="*/ 0 w 40"/>
                <a:gd name="T3" fmla="*/ 30 h 39"/>
                <a:gd name="T4" fmla="*/ 31 w 40"/>
                <a:gd name="T5" fmla="*/ 39 h 39"/>
                <a:gd name="T6" fmla="*/ 40 w 40"/>
                <a:gd name="T7" fmla="*/ 8 h 39"/>
                <a:gd name="T8" fmla="*/ 9 w 40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9" y="0"/>
                  </a:moveTo>
                  <a:lnTo>
                    <a:pt x="0" y="30"/>
                  </a:lnTo>
                  <a:lnTo>
                    <a:pt x="31" y="39"/>
                  </a:lnTo>
                  <a:lnTo>
                    <a:pt x="40" y="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36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91" name="Freeform 1971"/>
            <p:cNvSpPr/>
            <p:nvPr/>
          </p:nvSpPr>
          <p:spPr bwMode="auto">
            <a:xfrm>
              <a:off x="6859586" y="3179977"/>
              <a:ext cx="40019" cy="39019"/>
            </a:xfrm>
            <a:custGeom>
              <a:avLst/>
              <a:gdLst>
                <a:gd name="T0" fmla="*/ 9 w 40"/>
                <a:gd name="T1" fmla="*/ 0 h 39"/>
                <a:gd name="T2" fmla="*/ 0 w 40"/>
                <a:gd name="T3" fmla="*/ 30 h 39"/>
                <a:gd name="T4" fmla="*/ 31 w 40"/>
                <a:gd name="T5" fmla="*/ 39 h 39"/>
                <a:gd name="T6" fmla="*/ 40 w 40"/>
                <a:gd name="T7" fmla="*/ 8 h 39"/>
                <a:gd name="T8" fmla="*/ 9 w 40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9" y="0"/>
                  </a:moveTo>
                  <a:lnTo>
                    <a:pt x="0" y="30"/>
                  </a:lnTo>
                  <a:lnTo>
                    <a:pt x="31" y="39"/>
                  </a:lnTo>
                  <a:lnTo>
                    <a:pt x="40" y="8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92" name="Freeform 1972"/>
            <p:cNvSpPr/>
            <p:nvPr/>
          </p:nvSpPr>
          <p:spPr bwMode="auto">
            <a:xfrm>
              <a:off x="7016662" y="3223998"/>
              <a:ext cx="39019" cy="39019"/>
            </a:xfrm>
            <a:custGeom>
              <a:avLst/>
              <a:gdLst>
                <a:gd name="T0" fmla="*/ 9 w 39"/>
                <a:gd name="T1" fmla="*/ 0 h 39"/>
                <a:gd name="T2" fmla="*/ 0 w 39"/>
                <a:gd name="T3" fmla="*/ 30 h 39"/>
                <a:gd name="T4" fmla="*/ 32 w 39"/>
                <a:gd name="T5" fmla="*/ 39 h 39"/>
                <a:gd name="T6" fmla="*/ 39 w 39"/>
                <a:gd name="T7" fmla="*/ 8 h 39"/>
                <a:gd name="T8" fmla="*/ 9 w 39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9" y="0"/>
                  </a:moveTo>
                  <a:lnTo>
                    <a:pt x="0" y="30"/>
                  </a:lnTo>
                  <a:lnTo>
                    <a:pt x="32" y="39"/>
                  </a:lnTo>
                  <a:lnTo>
                    <a:pt x="39" y="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373C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93" name="Freeform 1973"/>
            <p:cNvSpPr/>
            <p:nvPr/>
          </p:nvSpPr>
          <p:spPr bwMode="auto">
            <a:xfrm>
              <a:off x="7016662" y="3223998"/>
              <a:ext cx="39019" cy="39019"/>
            </a:xfrm>
            <a:custGeom>
              <a:avLst/>
              <a:gdLst>
                <a:gd name="T0" fmla="*/ 9 w 39"/>
                <a:gd name="T1" fmla="*/ 0 h 39"/>
                <a:gd name="T2" fmla="*/ 0 w 39"/>
                <a:gd name="T3" fmla="*/ 30 h 39"/>
                <a:gd name="T4" fmla="*/ 32 w 39"/>
                <a:gd name="T5" fmla="*/ 39 h 39"/>
                <a:gd name="T6" fmla="*/ 39 w 39"/>
                <a:gd name="T7" fmla="*/ 8 h 39"/>
                <a:gd name="T8" fmla="*/ 9 w 39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9" y="0"/>
                  </a:moveTo>
                  <a:lnTo>
                    <a:pt x="0" y="30"/>
                  </a:lnTo>
                  <a:lnTo>
                    <a:pt x="32" y="39"/>
                  </a:lnTo>
                  <a:lnTo>
                    <a:pt x="39" y="8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94" name="Freeform 1974"/>
            <p:cNvSpPr/>
            <p:nvPr/>
          </p:nvSpPr>
          <p:spPr bwMode="auto">
            <a:xfrm>
              <a:off x="7174738" y="3267019"/>
              <a:ext cx="38018" cy="41020"/>
            </a:xfrm>
            <a:custGeom>
              <a:avLst/>
              <a:gdLst>
                <a:gd name="T0" fmla="*/ 7 w 38"/>
                <a:gd name="T1" fmla="*/ 0 h 41"/>
                <a:gd name="T2" fmla="*/ 0 w 38"/>
                <a:gd name="T3" fmla="*/ 32 h 41"/>
                <a:gd name="T4" fmla="*/ 29 w 38"/>
                <a:gd name="T5" fmla="*/ 41 h 41"/>
                <a:gd name="T6" fmla="*/ 38 w 38"/>
                <a:gd name="T7" fmla="*/ 9 h 41"/>
                <a:gd name="T8" fmla="*/ 7 w 38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1">
                  <a:moveTo>
                    <a:pt x="7" y="0"/>
                  </a:moveTo>
                  <a:lnTo>
                    <a:pt x="0" y="32"/>
                  </a:lnTo>
                  <a:lnTo>
                    <a:pt x="29" y="41"/>
                  </a:lnTo>
                  <a:lnTo>
                    <a:pt x="38" y="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A0A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95" name="Freeform 1975"/>
            <p:cNvSpPr/>
            <p:nvPr/>
          </p:nvSpPr>
          <p:spPr bwMode="auto">
            <a:xfrm>
              <a:off x="7174738" y="3267019"/>
              <a:ext cx="38018" cy="41020"/>
            </a:xfrm>
            <a:custGeom>
              <a:avLst/>
              <a:gdLst>
                <a:gd name="T0" fmla="*/ 7 w 38"/>
                <a:gd name="T1" fmla="*/ 0 h 41"/>
                <a:gd name="T2" fmla="*/ 0 w 38"/>
                <a:gd name="T3" fmla="*/ 32 h 41"/>
                <a:gd name="T4" fmla="*/ 29 w 38"/>
                <a:gd name="T5" fmla="*/ 41 h 41"/>
                <a:gd name="T6" fmla="*/ 38 w 38"/>
                <a:gd name="T7" fmla="*/ 9 h 41"/>
                <a:gd name="T8" fmla="*/ 7 w 38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1">
                  <a:moveTo>
                    <a:pt x="7" y="0"/>
                  </a:moveTo>
                  <a:lnTo>
                    <a:pt x="0" y="32"/>
                  </a:lnTo>
                  <a:lnTo>
                    <a:pt x="29" y="41"/>
                  </a:lnTo>
                  <a:lnTo>
                    <a:pt x="38" y="9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96" name="Freeform 1976"/>
            <p:cNvSpPr/>
            <p:nvPr/>
          </p:nvSpPr>
          <p:spPr bwMode="auto">
            <a:xfrm>
              <a:off x="7329812" y="3311040"/>
              <a:ext cx="41020" cy="39019"/>
            </a:xfrm>
            <a:custGeom>
              <a:avLst/>
              <a:gdLst>
                <a:gd name="T0" fmla="*/ 9 w 41"/>
                <a:gd name="T1" fmla="*/ 0 h 39"/>
                <a:gd name="T2" fmla="*/ 0 w 41"/>
                <a:gd name="T3" fmla="*/ 32 h 39"/>
                <a:gd name="T4" fmla="*/ 32 w 41"/>
                <a:gd name="T5" fmla="*/ 39 h 39"/>
                <a:gd name="T6" fmla="*/ 41 w 41"/>
                <a:gd name="T7" fmla="*/ 10 h 39"/>
                <a:gd name="T8" fmla="*/ 9 w 41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">
                  <a:moveTo>
                    <a:pt x="9" y="0"/>
                  </a:moveTo>
                  <a:lnTo>
                    <a:pt x="0" y="32"/>
                  </a:lnTo>
                  <a:lnTo>
                    <a:pt x="32" y="39"/>
                  </a:lnTo>
                  <a:lnTo>
                    <a:pt x="41" y="1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2AA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97" name="Freeform 1977"/>
            <p:cNvSpPr/>
            <p:nvPr/>
          </p:nvSpPr>
          <p:spPr bwMode="auto">
            <a:xfrm>
              <a:off x="7329812" y="3311040"/>
              <a:ext cx="41020" cy="39019"/>
            </a:xfrm>
            <a:custGeom>
              <a:avLst/>
              <a:gdLst>
                <a:gd name="T0" fmla="*/ 9 w 41"/>
                <a:gd name="T1" fmla="*/ 0 h 39"/>
                <a:gd name="T2" fmla="*/ 0 w 41"/>
                <a:gd name="T3" fmla="*/ 32 h 39"/>
                <a:gd name="T4" fmla="*/ 32 w 41"/>
                <a:gd name="T5" fmla="*/ 39 h 39"/>
                <a:gd name="T6" fmla="*/ 41 w 41"/>
                <a:gd name="T7" fmla="*/ 10 h 39"/>
                <a:gd name="T8" fmla="*/ 9 w 41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">
                  <a:moveTo>
                    <a:pt x="9" y="0"/>
                  </a:moveTo>
                  <a:lnTo>
                    <a:pt x="0" y="32"/>
                  </a:lnTo>
                  <a:lnTo>
                    <a:pt x="32" y="39"/>
                  </a:lnTo>
                  <a:lnTo>
                    <a:pt x="41" y="10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98" name="Freeform 1978"/>
            <p:cNvSpPr/>
            <p:nvPr/>
          </p:nvSpPr>
          <p:spPr bwMode="auto">
            <a:xfrm>
              <a:off x="5695024" y="2914849"/>
              <a:ext cx="2194059" cy="1642793"/>
            </a:xfrm>
            <a:custGeom>
              <a:avLst/>
              <a:gdLst>
                <a:gd name="T0" fmla="*/ 2193 w 2193"/>
                <a:gd name="T1" fmla="*/ 1348 h 1642"/>
                <a:gd name="T2" fmla="*/ 2193 w 2193"/>
                <a:gd name="T3" fmla="*/ 1348 h 1642"/>
                <a:gd name="T4" fmla="*/ 2193 w 2193"/>
                <a:gd name="T5" fmla="*/ 1356 h 1642"/>
                <a:gd name="T6" fmla="*/ 2193 w 2193"/>
                <a:gd name="T7" fmla="*/ 1363 h 1642"/>
                <a:gd name="T8" fmla="*/ 2190 w 2193"/>
                <a:gd name="T9" fmla="*/ 1379 h 1642"/>
                <a:gd name="T10" fmla="*/ 2184 w 2193"/>
                <a:gd name="T11" fmla="*/ 1392 h 1642"/>
                <a:gd name="T12" fmla="*/ 2176 w 2193"/>
                <a:gd name="T13" fmla="*/ 1405 h 1642"/>
                <a:gd name="T14" fmla="*/ 2166 w 2193"/>
                <a:gd name="T15" fmla="*/ 1415 h 1642"/>
                <a:gd name="T16" fmla="*/ 2153 w 2193"/>
                <a:gd name="T17" fmla="*/ 1425 h 1642"/>
                <a:gd name="T18" fmla="*/ 2138 w 2193"/>
                <a:gd name="T19" fmla="*/ 1431 h 1642"/>
                <a:gd name="T20" fmla="*/ 2131 w 2193"/>
                <a:gd name="T21" fmla="*/ 1432 h 1642"/>
                <a:gd name="T22" fmla="*/ 2123 w 2193"/>
                <a:gd name="T23" fmla="*/ 1434 h 1642"/>
                <a:gd name="T24" fmla="*/ 226 w 2193"/>
                <a:gd name="T25" fmla="*/ 1640 h 1642"/>
                <a:gd name="T26" fmla="*/ 226 w 2193"/>
                <a:gd name="T27" fmla="*/ 1640 h 1642"/>
                <a:gd name="T28" fmla="*/ 219 w 2193"/>
                <a:gd name="T29" fmla="*/ 1642 h 1642"/>
                <a:gd name="T30" fmla="*/ 211 w 2193"/>
                <a:gd name="T31" fmla="*/ 1640 h 1642"/>
                <a:gd name="T32" fmla="*/ 195 w 2193"/>
                <a:gd name="T33" fmla="*/ 1638 h 1642"/>
                <a:gd name="T34" fmla="*/ 181 w 2193"/>
                <a:gd name="T35" fmla="*/ 1632 h 1642"/>
                <a:gd name="T36" fmla="*/ 168 w 2193"/>
                <a:gd name="T37" fmla="*/ 1623 h 1642"/>
                <a:gd name="T38" fmla="*/ 157 w 2193"/>
                <a:gd name="T39" fmla="*/ 1613 h 1642"/>
                <a:gd name="T40" fmla="*/ 150 w 2193"/>
                <a:gd name="T41" fmla="*/ 1601 h 1642"/>
                <a:gd name="T42" fmla="*/ 143 w 2193"/>
                <a:gd name="T43" fmla="*/ 1587 h 1642"/>
                <a:gd name="T44" fmla="*/ 141 w 2193"/>
                <a:gd name="T45" fmla="*/ 1579 h 1642"/>
                <a:gd name="T46" fmla="*/ 139 w 2193"/>
                <a:gd name="T47" fmla="*/ 1571 h 1642"/>
                <a:gd name="T48" fmla="*/ 0 w 2193"/>
                <a:gd name="T49" fmla="*/ 294 h 1642"/>
                <a:gd name="T50" fmla="*/ 0 w 2193"/>
                <a:gd name="T51" fmla="*/ 294 h 1642"/>
                <a:gd name="T52" fmla="*/ 0 w 2193"/>
                <a:gd name="T53" fmla="*/ 286 h 1642"/>
                <a:gd name="T54" fmla="*/ 0 w 2193"/>
                <a:gd name="T55" fmla="*/ 278 h 1642"/>
                <a:gd name="T56" fmla="*/ 3 w 2193"/>
                <a:gd name="T57" fmla="*/ 263 h 1642"/>
                <a:gd name="T58" fmla="*/ 9 w 2193"/>
                <a:gd name="T59" fmla="*/ 248 h 1642"/>
                <a:gd name="T60" fmla="*/ 17 w 2193"/>
                <a:gd name="T61" fmla="*/ 235 h 1642"/>
                <a:gd name="T62" fmla="*/ 28 w 2193"/>
                <a:gd name="T63" fmla="*/ 225 h 1642"/>
                <a:gd name="T64" fmla="*/ 41 w 2193"/>
                <a:gd name="T65" fmla="*/ 217 h 1642"/>
                <a:gd name="T66" fmla="*/ 55 w 2193"/>
                <a:gd name="T67" fmla="*/ 211 h 1642"/>
                <a:gd name="T68" fmla="*/ 63 w 2193"/>
                <a:gd name="T69" fmla="*/ 208 h 1642"/>
                <a:gd name="T70" fmla="*/ 70 w 2193"/>
                <a:gd name="T71" fmla="*/ 207 h 1642"/>
                <a:gd name="T72" fmla="*/ 1967 w 2193"/>
                <a:gd name="T73" fmla="*/ 0 h 1642"/>
                <a:gd name="T74" fmla="*/ 1967 w 2193"/>
                <a:gd name="T75" fmla="*/ 0 h 1642"/>
                <a:gd name="T76" fmla="*/ 1975 w 2193"/>
                <a:gd name="T77" fmla="*/ 0 h 1642"/>
                <a:gd name="T78" fmla="*/ 1983 w 2193"/>
                <a:gd name="T79" fmla="*/ 0 h 1642"/>
                <a:gd name="T80" fmla="*/ 1998 w 2193"/>
                <a:gd name="T81" fmla="*/ 3 h 1642"/>
                <a:gd name="T82" fmla="*/ 2012 w 2193"/>
                <a:gd name="T83" fmla="*/ 9 h 1642"/>
                <a:gd name="T84" fmla="*/ 2025 w 2193"/>
                <a:gd name="T85" fmla="*/ 17 h 1642"/>
                <a:gd name="T86" fmla="*/ 2036 w 2193"/>
                <a:gd name="T87" fmla="*/ 27 h 1642"/>
                <a:gd name="T88" fmla="*/ 2044 w 2193"/>
                <a:gd name="T89" fmla="*/ 40 h 1642"/>
                <a:gd name="T90" fmla="*/ 2050 w 2193"/>
                <a:gd name="T91" fmla="*/ 55 h 1642"/>
                <a:gd name="T92" fmla="*/ 2053 w 2193"/>
                <a:gd name="T93" fmla="*/ 62 h 1642"/>
                <a:gd name="T94" fmla="*/ 2054 w 2193"/>
                <a:gd name="T95" fmla="*/ 70 h 1642"/>
                <a:gd name="T96" fmla="*/ 2193 w 2193"/>
                <a:gd name="T97" fmla="*/ 1348 h 1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93" h="1642">
                  <a:moveTo>
                    <a:pt x="2193" y="1348"/>
                  </a:moveTo>
                  <a:lnTo>
                    <a:pt x="2193" y="1348"/>
                  </a:lnTo>
                  <a:lnTo>
                    <a:pt x="2193" y="1356"/>
                  </a:lnTo>
                  <a:lnTo>
                    <a:pt x="2193" y="1363"/>
                  </a:lnTo>
                  <a:lnTo>
                    <a:pt x="2190" y="1379"/>
                  </a:lnTo>
                  <a:lnTo>
                    <a:pt x="2184" y="1392"/>
                  </a:lnTo>
                  <a:lnTo>
                    <a:pt x="2176" y="1405"/>
                  </a:lnTo>
                  <a:lnTo>
                    <a:pt x="2166" y="1415"/>
                  </a:lnTo>
                  <a:lnTo>
                    <a:pt x="2153" y="1425"/>
                  </a:lnTo>
                  <a:lnTo>
                    <a:pt x="2138" y="1431"/>
                  </a:lnTo>
                  <a:lnTo>
                    <a:pt x="2131" y="1432"/>
                  </a:lnTo>
                  <a:lnTo>
                    <a:pt x="2123" y="1434"/>
                  </a:lnTo>
                  <a:lnTo>
                    <a:pt x="226" y="1640"/>
                  </a:lnTo>
                  <a:lnTo>
                    <a:pt x="226" y="1640"/>
                  </a:lnTo>
                  <a:lnTo>
                    <a:pt x="219" y="1642"/>
                  </a:lnTo>
                  <a:lnTo>
                    <a:pt x="211" y="1640"/>
                  </a:lnTo>
                  <a:lnTo>
                    <a:pt x="195" y="1638"/>
                  </a:lnTo>
                  <a:lnTo>
                    <a:pt x="181" y="1632"/>
                  </a:lnTo>
                  <a:lnTo>
                    <a:pt x="168" y="1623"/>
                  </a:lnTo>
                  <a:lnTo>
                    <a:pt x="157" y="1613"/>
                  </a:lnTo>
                  <a:lnTo>
                    <a:pt x="150" y="1601"/>
                  </a:lnTo>
                  <a:lnTo>
                    <a:pt x="143" y="1587"/>
                  </a:lnTo>
                  <a:lnTo>
                    <a:pt x="141" y="1579"/>
                  </a:lnTo>
                  <a:lnTo>
                    <a:pt x="139" y="1571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86"/>
                  </a:lnTo>
                  <a:lnTo>
                    <a:pt x="0" y="278"/>
                  </a:lnTo>
                  <a:lnTo>
                    <a:pt x="3" y="263"/>
                  </a:lnTo>
                  <a:lnTo>
                    <a:pt x="9" y="248"/>
                  </a:lnTo>
                  <a:lnTo>
                    <a:pt x="17" y="235"/>
                  </a:lnTo>
                  <a:lnTo>
                    <a:pt x="28" y="225"/>
                  </a:lnTo>
                  <a:lnTo>
                    <a:pt x="41" y="217"/>
                  </a:lnTo>
                  <a:lnTo>
                    <a:pt x="55" y="211"/>
                  </a:lnTo>
                  <a:lnTo>
                    <a:pt x="63" y="208"/>
                  </a:lnTo>
                  <a:lnTo>
                    <a:pt x="70" y="207"/>
                  </a:lnTo>
                  <a:lnTo>
                    <a:pt x="1967" y="0"/>
                  </a:lnTo>
                  <a:lnTo>
                    <a:pt x="1967" y="0"/>
                  </a:lnTo>
                  <a:lnTo>
                    <a:pt x="1975" y="0"/>
                  </a:lnTo>
                  <a:lnTo>
                    <a:pt x="1983" y="0"/>
                  </a:lnTo>
                  <a:lnTo>
                    <a:pt x="1998" y="3"/>
                  </a:lnTo>
                  <a:lnTo>
                    <a:pt x="2012" y="9"/>
                  </a:lnTo>
                  <a:lnTo>
                    <a:pt x="2025" y="17"/>
                  </a:lnTo>
                  <a:lnTo>
                    <a:pt x="2036" y="27"/>
                  </a:lnTo>
                  <a:lnTo>
                    <a:pt x="2044" y="40"/>
                  </a:lnTo>
                  <a:lnTo>
                    <a:pt x="2050" y="55"/>
                  </a:lnTo>
                  <a:lnTo>
                    <a:pt x="2053" y="62"/>
                  </a:lnTo>
                  <a:lnTo>
                    <a:pt x="2054" y="70"/>
                  </a:lnTo>
                  <a:lnTo>
                    <a:pt x="2193" y="1348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99" name="Freeform 1979"/>
            <p:cNvSpPr/>
            <p:nvPr/>
          </p:nvSpPr>
          <p:spPr bwMode="auto">
            <a:xfrm>
              <a:off x="5379872" y="2392597"/>
              <a:ext cx="2575243" cy="713345"/>
            </a:xfrm>
            <a:custGeom>
              <a:avLst/>
              <a:gdLst>
                <a:gd name="T0" fmla="*/ 2498 w 2574"/>
                <a:gd name="T1" fmla="*/ 1 h 713"/>
                <a:gd name="T2" fmla="*/ 2218 w 2574"/>
                <a:gd name="T3" fmla="*/ 31 h 713"/>
                <a:gd name="T4" fmla="*/ 350 w 2574"/>
                <a:gd name="T5" fmla="*/ 235 h 713"/>
                <a:gd name="T6" fmla="*/ 71 w 2574"/>
                <a:gd name="T7" fmla="*/ 265 h 713"/>
                <a:gd name="T8" fmla="*/ 71 w 2574"/>
                <a:gd name="T9" fmla="*/ 265 h 713"/>
                <a:gd name="T10" fmla="*/ 54 w 2574"/>
                <a:gd name="T11" fmla="*/ 267 h 713"/>
                <a:gd name="T12" fmla="*/ 39 w 2574"/>
                <a:gd name="T13" fmla="*/ 271 h 713"/>
                <a:gd name="T14" fmla="*/ 26 w 2574"/>
                <a:gd name="T15" fmla="*/ 275 h 713"/>
                <a:gd name="T16" fmla="*/ 14 w 2574"/>
                <a:gd name="T17" fmla="*/ 279 h 713"/>
                <a:gd name="T18" fmla="*/ 6 w 2574"/>
                <a:gd name="T19" fmla="*/ 284 h 713"/>
                <a:gd name="T20" fmla="*/ 1 w 2574"/>
                <a:gd name="T21" fmla="*/ 289 h 713"/>
                <a:gd name="T22" fmla="*/ 0 w 2574"/>
                <a:gd name="T23" fmla="*/ 292 h 713"/>
                <a:gd name="T24" fmla="*/ 0 w 2574"/>
                <a:gd name="T25" fmla="*/ 295 h 713"/>
                <a:gd name="T26" fmla="*/ 0 w 2574"/>
                <a:gd name="T27" fmla="*/ 297 h 713"/>
                <a:gd name="T28" fmla="*/ 1 w 2574"/>
                <a:gd name="T29" fmla="*/ 300 h 713"/>
                <a:gd name="T30" fmla="*/ 302 w 2574"/>
                <a:gd name="T31" fmla="*/ 696 h 713"/>
                <a:gd name="T32" fmla="*/ 302 w 2574"/>
                <a:gd name="T33" fmla="*/ 696 h 713"/>
                <a:gd name="T34" fmla="*/ 306 w 2574"/>
                <a:gd name="T35" fmla="*/ 701 h 713"/>
                <a:gd name="T36" fmla="*/ 314 w 2574"/>
                <a:gd name="T37" fmla="*/ 705 h 713"/>
                <a:gd name="T38" fmla="*/ 324 w 2574"/>
                <a:gd name="T39" fmla="*/ 709 h 713"/>
                <a:gd name="T40" fmla="*/ 337 w 2574"/>
                <a:gd name="T41" fmla="*/ 711 h 713"/>
                <a:gd name="T42" fmla="*/ 350 w 2574"/>
                <a:gd name="T43" fmla="*/ 713 h 713"/>
                <a:gd name="T44" fmla="*/ 366 w 2574"/>
                <a:gd name="T45" fmla="*/ 713 h 713"/>
                <a:gd name="T46" fmla="*/ 382 w 2574"/>
                <a:gd name="T47" fmla="*/ 713 h 713"/>
                <a:gd name="T48" fmla="*/ 397 w 2574"/>
                <a:gd name="T49" fmla="*/ 712 h 713"/>
                <a:gd name="T50" fmla="*/ 406 w 2574"/>
                <a:gd name="T51" fmla="*/ 712 h 713"/>
                <a:gd name="T52" fmla="*/ 2266 w 2574"/>
                <a:gd name="T53" fmla="*/ 509 h 713"/>
                <a:gd name="T54" fmla="*/ 2275 w 2574"/>
                <a:gd name="T55" fmla="*/ 508 h 713"/>
                <a:gd name="T56" fmla="*/ 2275 w 2574"/>
                <a:gd name="T57" fmla="*/ 508 h 713"/>
                <a:gd name="T58" fmla="*/ 2292 w 2574"/>
                <a:gd name="T59" fmla="*/ 505 h 713"/>
                <a:gd name="T60" fmla="*/ 2308 w 2574"/>
                <a:gd name="T61" fmla="*/ 503 h 713"/>
                <a:gd name="T62" fmla="*/ 2322 w 2574"/>
                <a:gd name="T63" fmla="*/ 499 h 713"/>
                <a:gd name="T64" fmla="*/ 2335 w 2574"/>
                <a:gd name="T65" fmla="*/ 494 h 713"/>
                <a:gd name="T66" fmla="*/ 2346 w 2574"/>
                <a:gd name="T67" fmla="*/ 488 h 713"/>
                <a:gd name="T68" fmla="*/ 2355 w 2574"/>
                <a:gd name="T69" fmla="*/ 483 h 713"/>
                <a:gd name="T70" fmla="*/ 2361 w 2574"/>
                <a:gd name="T71" fmla="*/ 478 h 713"/>
                <a:gd name="T72" fmla="*/ 2366 w 2574"/>
                <a:gd name="T73" fmla="*/ 471 h 713"/>
                <a:gd name="T74" fmla="*/ 2574 w 2574"/>
                <a:gd name="T75" fmla="*/ 19 h 713"/>
                <a:gd name="T76" fmla="*/ 2574 w 2574"/>
                <a:gd name="T77" fmla="*/ 19 h 713"/>
                <a:gd name="T78" fmla="*/ 2574 w 2574"/>
                <a:gd name="T79" fmla="*/ 17 h 713"/>
                <a:gd name="T80" fmla="*/ 2574 w 2574"/>
                <a:gd name="T81" fmla="*/ 14 h 713"/>
                <a:gd name="T82" fmla="*/ 2573 w 2574"/>
                <a:gd name="T83" fmla="*/ 11 h 713"/>
                <a:gd name="T84" fmla="*/ 2572 w 2574"/>
                <a:gd name="T85" fmla="*/ 9 h 713"/>
                <a:gd name="T86" fmla="*/ 2565 w 2574"/>
                <a:gd name="T87" fmla="*/ 5 h 713"/>
                <a:gd name="T88" fmla="*/ 2556 w 2574"/>
                <a:gd name="T89" fmla="*/ 2 h 713"/>
                <a:gd name="T90" fmla="*/ 2544 w 2574"/>
                <a:gd name="T91" fmla="*/ 0 h 713"/>
                <a:gd name="T92" fmla="*/ 2531 w 2574"/>
                <a:gd name="T93" fmla="*/ 0 h 713"/>
                <a:gd name="T94" fmla="*/ 2516 w 2574"/>
                <a:gd name="T95" fmla="*/ 0 h 713"/>
                <a:gd name="T96" fmla="*/ 2498 w 2574"/>
                <a:gd name="T97" fmla="*/ 1 h 713"/>
                <a:gd name="T98" fmla="*/ 2498 w 2574"/>
                <a:gd name="T99" fmla="*/ 1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4" h="713">
                  <a:moveTo>
                    <a:pt x="2498" y="1"/>
                  </a:moveTo>
                  <a:lnTo>
                    <a:pt x="2218" y="31"/>
                  </a:lnTo>
                  <a:lnTo>
                    <a:pt x="350" y="23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54" y="267"/>
                  </a:lnTo>
                  <a:lnTo>
                    <a:pt x="39" y="271"/>
                  </a:lnTo>
                  <a:lnTo>
                    <a:pt x="26" y="275"/>
                  </a:lnTo>
                  <a:lnTo>
                    <a:pt x="14" y="279"/>
                  </a:lnTo>
                  <a:lnTo>
                    <a:pt x="6" y="284"/>
                  </a:lnTo>
                  <a:lnTo>
                    <a:pt x="1" y="289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302" y="696"/>
                  </a:lnTo>
                  <a:lnTo>
                    <a:pt x="302" y="696"/>
                  </a:lnTo>
                  <a:lnTo>
                    <a:pt x="306" y="701"/>
                  </a:lnTo>
                  <a:lnTo>
                    <a:pt x="314" y="705"/>
                  </a:lnTo>
                  <a:lnTo>
                    <a:pt x="324" y="709"/>
                  </a:lnTo>
                  <a:lnTo>
                    <a:pt x="337" y="711"/>
                  </a:lnTo>
                  <a:lnTo>
                    <a:pt x="350" y="713"/>
                  </a:lnTo>
                  <a:lnTo>
                    <a:pt x="366" y="713"/>
                  </a:lnTo>
                  <a:lnTo>
                    <a:pt x="382" y="713"/>
                  </a:lnTo>
                  <a:lnTo>
                    <a:pt x="397" y="712"/>
                  </a:lnTo>
                  <a:lnTo>
                    <a:pt x="406" y="712"/>
                  </a:lnTo>
                  <a:lnTo>
                    <a:pt x="2266" y="509"/>
                  </a:lnTo>
                  <a:lnTo>
                    <a:pt x="2275" y="508"/>
                  </a:lnTo>
                  <a:lnTo>
                    <a:pt x="2275" y="508"/>
                  </a:lnTo>
                  <a:lnTo>
                    <a:pt x="2292" y="505"/>
                  </a:lnTo>
                  <a:lnTo>
                    <a:pt x="2308" y="503"/>
                  </a:lnTo>
                  <a:lnTo>
                    <a:pt x="2322" y="499"/>
                  </a:lnTo>
                  <a:lnTo>
                    <a:pt x="2335" y="494"/>
                  </a:lnTo>
                  <a:lnTo>
                    <a:pt x="2346" y="488"/>
                  </a:lnTo>
                  <a:lnTo>
                    <a:pt x="2355" y="483"/>
                  </a:lnTo>
                  <a:lnTo>
                    <a:pt x="2361" y="478"/>
                  </a:lnTo>
                  <a:lnTo>
                    <a:pt x="2366" y="471"/>
                  </a:lnTo>
                  <a:lnTo>
                    <a:pt x="2574" y="19"/>
                  </a:lnTo>
                  <a:lnTo>
                    <a:pt x="2574" y="19"/>
                  </a:lnTo>
                  <a:lnTo>
                    <a:pt x="2574" y="17"/>
                  </a:lnTo>
                  <a:lnTo>
                    <a:pt x="2574" y="14"/>
                  </a:lnTo>
                  <a:lnTo>
                    <a:pt x="2573" y="11"/>
                  </a:lnTo>
                  <a:lnTo>
                    <a:pt x="2572" y="9"/>
                  </a:lnTo>
                  <a:lnTo>
                    <a:pt x="2565" y="5"/>
                  </a:lnTo>
                  <a:lnTo>
                    <a:pt x="2556" y="2"/>
                  </a:lnTo>
                  <a:lnTo>
                    <a:pt x="2544" y="0"/>
                  </a:lnTo>
                  <a:lnTo>
                    <a:pt x="2531" y="0"/>
                  </a:lnTo>
                  <a:lnTo>
                    <a:pt x="2516" y="0"/>
                  </a:lnTo>
                  <a:lnTo>
                    <a:pt x="2498" y="1"/>
                  </a:lnTo>
                  <a:lnTo>
                    <a:pt x="2498" y="1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00" name="Freeform 1980"/>
            <p:cNvSpPr/>
            <p:nvPr/>
          </p:nvSpPr>
          <p:spPr bwMode="auto">
            <a:xfrm>
              <a:off x="5825086" y="3026903"/>
              <a:ext cx="1881908" cy="928448"/>
            </a:xfrm>
            <a:custGeom>
              <a:avLst/>
              <a:gdLst>
                <a:gd name="T0" fmla="*/ 1881 w 1881"/>
                <a:gd name="T1" fmla="*/ 654 h 928"/>
                <a:gd name="T2" fmla="*/ 1881 w 1881"/>
                <a:gd name="T3" fmla="*/ 670 h 928"/>
                <a:gd name="T4" fmla="*/ 1878 w 1881"/>
                <a:gd name="T5" fmla="*/ 687 h 928"/>
                <a:gd name="T6" fmla="*/ 1872 w 1881"/>
                <a:gd name="T7" fmla="*/ 703 h 928"/>
                <a:gd name="T8" fmla="*/ 1863 w 1881"/>
                <a:gd name="T9" fmla="*/ 716 h 928"/>
                <a:gd name="T10" fmla="*/ 1851 w 1881"/>
                <a:gd name="T11" fmla="*/ 728 h 928"/>
                <a:gd name="T12" fmla="*/ 1838 w 1881"/>
                <a:gd name="T13" fmla="*/ 738 h 928"/>
                <a:gd name="T14" fmla="*/ 1823 w 1881"/>
                <a:gd name="T15" fmla="*/ 745 h 928"/>
                <a:gd name="T16" fmla="*/ 1806 w 1881"/>
                <a:gd name="T17" fmla="*/ 747 h 928"/>
                <a:gd name="T18" fmla="*/ 159 w 1881"/>
                <a:gd name="T19" fmla="*/ 928 h 928"/>
                <a:gd name="T20" fmla="*/ 140 w 1881"/>
                <a:gd name="T21" fmla="*/ 928 h 928"/>
                <a:gd name="T22" fmla="*/ 125 w 1881"/>
                <a:gd name="T23" fmla="*/ 924 h 928"/>
                <a:gd name="T24" fmla="*/ 109 w 1881"/>
                <a:gd name="T25" fmla="*/ 917 h 928"/>
                <a:gd name="T26" fmla="*/ 95 w 1881"/>
                <a:gd name="T27" fmla="*/ 908 h 928"/>
                <a:gd name="T28" fmla="*/ 83 w 1881"/>
                <a:gd name="T29" fmla="*/ 898 h 928"/>
                <a:gd name="T30" fmla="*/ 74 w 1881"/>
                <a:gd name="T31" fmla="*/ 884 h 928"/>
                <a:gd name="T32" fmla="*/ 68 w 1881"/>
                <a:gd name="T33" fmla="*/ 868 h 928"/>
                <a:gd name="T34" fmla="*/ 64 w 1881"/>
                <a:gd name="T35" fmla="*/ 851 h 928"/>
                <a:gd name="T36" fmla="*/ 1 w 1881"/>
                <a:gd name="T37" fmla="*/ 274 h 928"/>
                <a:gd name="T38" fmla="*/ 1 w 1881"/>
                <a:gd name="T39" fmla="*/ 257 h 928"/>
                <a:gd name="T40" fmla="*/ 4 w 1881"/>
                <a:gd name="T41" fmla="*/ 240 h 928"/>
                <a:gd name="T42" fmla="*/ 11 w 1881"/>
                <a:gd name="T43" fmla="*/ 225 h 928"/>
                <a:gd name="T44" fmla="*/ 20 w 1881"/>
                <a:gd name="T45" fmla="*/ 212 h 928"/>
                <a:gd name="T46" fmla="*/ 31 w 1881"/>
                <a:gd name="T47" fmla="*/ 200 h 928"/>
                <a:gd name="T48" fmla="*/ 44 w 1881"/>
                <a:gd name="T49" fmla="*/ 190 h 928"/>
                <a:gd name="T50" fmla="*/ 60 w 1881"/>
                <a:gd name="T51" fmla="*/ 183 h 928"/>
                <a:gd name="T52" fmla="*/ 77 w 1881"/>
                <a:gd name="T53" fmla="*/ 181 h 928"/>
                <a:gd name="T54" fmla="*/ 1724 w 1881"/>
                <a:gd name="T55" fmla="*/ 0 h 928"/>
                <a:gd name="T56" fmla="*/ 1741 w 1881"/>
                <a:gd name="T57" fmla="*/ 0 h 928"/>
                <a:gd name="T58" fmla="*/ 1758 w 1881"/>
                <a:gd name="T59" fmla="*/ 4 h 928"/>
                <a:gd name="T60" fmla="*/ 1773 w 1881"/>
                <a:gd name="T61" fmla="*/ 10 h 928"/>
                <a:gd name="T62" fmla="*/ 1786 w 1881"/>
                <a:gd name="T63" fmla="*/ 19 h 928"/>
                <a:gd name="T64" fmla="*/ 1798 w 1881"/>
                <a:gd name="T65" fmla="*/ 30 h 928"/>
                <a:gd name="T66" fmla="*/ 1808 w 1881"/>
                <a:gd name="T67" fmla="*/ 44 h 928"/>
                <a:gd name="T68" fmla="*/ 1815 w 1881"/>
                <a:gd name="T69" fmla="*/ 60 h 928"/>
                <a:gd name="T70" fmla="*/ 1819 w 1881"/>
                <a:gd name="T71" fmla="*/ 77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81" h="928">
                  <a:moveTo>
                    <a:pt x="1881" y="654"/>
                  </a:moveTo>
                  <a:lnTo>
                    <a:pt x="1881" y="654"/>
                  </a:lnTo>
                  <a:lnTo>
                    <a:pt x="1881" y="663"/>
                  </a:lnTo>
                  <a:lnTo>
                    <a:pt x="1881" y="670"/>
                  </a:lnTo>
                  <a:lnTo>
                    <a:pt x="1880" y="680"/>
                  </a:lnTo>
                  <a:lnTo>
                    <a:pt x="1878" y="687"/>
                  </a:lnTo>
                  <a:lnTo>
                    <a:pt x="1875" y="695"/>
                  </a:lnTo>
                  <a:lnTo>
                    <a:pt x="1872" y="703"/>
                  </a:lnTo>
                  <a:lnTo>
                    <a:pt x="1868" y="709"/>
                  </a:lnTo>
                  <a:lnTo>
                    <a:pt x="1863" y="716"/>
                  </a:lnTo>
                  <a:lnTo>
                    <a:pt x="1858" y="722"/>
                  </a:lnTo>
                  <a:lnTo>
                    <a:pt x="1851" y="728"/>
                  </a:lnTo>
                  <a:lnTo>
                    <a:pt x="1845" y="733"/>
                  </a:lnTo>
                  <a:lnTo>
                    <a:pt x="1838" y="738"/>
                  </a:lnTo>
                  <a:lnTo>
                    <a:pt x="1830" y="741"/>
                  </a:lnTo>
                  <a:lnTo>
                    <a:pt x="1823" y="745"/>
                  </a:lnTo>
                  <a:lnTo>
                    <a:pt x="1814" y="746"/>
                  </a:lnTo>
                  <a:lnTo>
                    <a:pt x="1806" y="747"/>
                  </a:lnTo>
                  <a:lnTo>
                    <a:pt x="159" y="928"/>
                  </a:lnTo>
                  <a:lnTo>
                    <a:pt x="159" y="928"/>
                  </a:lnTo>
                  <a:lnTo>
                    <a:pt x="150" y="928"/>
                  </a:lnTo>
                  <a:lnTo>
                    <a:pt x="140" y="928"/>
                  </a:lnTo>
                  <a:lnTo>
                    <a:pt x="133" y="927"/>
                  </a:lnTo>
                  <a:lnTo>
                    <a:pt x="125" y="924"/>
                  </a:lnTo>
                  <a:lnTo>
                    <a:pt x="117" y="921"/>
                  </a:lnTo>
                  <a:lnTo>
                    <a:pt x="109" y="917"/>
                  </a:lnTo>
                  <a:lnTo>
                    <a:pt x="102" y="914"/>
                  </a:lnTo>
                  <a:lnTo>
                    <a:pt x="95" y="908"/>
                  </a:lnTo>
                  <a:lnTo>
                    <a:pt x="90" y="903"/>
                  </a:lnTo>
                  <a:lnTo>
                    <a:pt x="83" y="898"/>
                  </a:lnTo>
                  <a:lnTo>
                    <a:pt x="78" y="891"/>
                  </a:lnTo>
                  <a:lnTo>
                    <a:pt x="74" y="884"/>
                  </a:lnTo>
                  <a:lnTo>
                    <a:pt x="70" y="876"/>
                  </a:lnTo>
                  <a:lnTo>
                    <a:pt x="68" y="868"/>
                  </a:lnTo>
                  <a:lnTo>
                    <a:pt x="65" y="860"/>
                  </a:lnTo>
                  <a:lnTo>
                    <a:pt x="64" y="851"/>
                  </a:lnTo>
                  <a:lnTo>
                    <a:pt x="1" y="274"/>
                  </a:lnTo>
                  <a:lnTo>
                    <a:pt x="1" y="274"/>
                  </a:lnTo>
                  <a:lnTo>
                    <a:pt x="0" y="265"/>
                  </a:lnTo>
                  <a:lnTo>
                    <a:pt x="1" y="257"/>
                  </a:lnTo>
                  <a:lnTo>
                    <a:pt x="3" y="248"/>
                  </a:lnTo>
                  <a:lnTo>
                    <a:pt x="4" y="240"/>
                  </a:lnTo>
                  <a:lnTo>
                    <a:pt x="7" y="233"/>
                  </a:lnTo>
                  <a:lnTo>
                    <a:pt x="11" y="225"/>
                  </a:lnTo>
                  <a:lnTo>
                    <a:pt x="14" y="218"/>
                  </a:lnTo>
                  <a:lnTo>
                    <a:pt x="20" y="212"/>
                  </a:lnTo>
                  <a:lnTo>
                    <a:pt x="25" y="205"/>
                  </a:lnTo>
                  <a:lnTo>
                    <a:pt x="31" y="200"/>
                  </a:lnTo>
                  <a:lnTo>
                    <a:pt x="38" y="195"/>
                  </a:lnTo>
                  <a:lnTo>
                    <a:pt x="44" y="190"/>
                  </a:lnTo>
                  <a:lnTo>
                    <a:pt x="52" y="187"/>
                  </a:lnTo>
                  <a:lnTo>
                    <a:pt x="60" y="183"/>
                  </a:lnTo>
                  <a:lnTo>
                    <a:pt x="68" y="182"/>
                  </a:lnTo>
                  <a:lnTo>
                    <a:pt x="77" y="181"/>
                  </a:lnTo>
                  <a:lnTo>
                    <a:pt x="1724" y="0"/>
                  </a:lnTo>
                  <a:lnTo>
                    <a:pt x="1724" y="0"/>
                  </a:lnTo>
                  <a:lnTo>
                    <a:pt x="1733" y="0"/>
                  </a:lnTo>
                  <a:lnTo>
                    <a:pt x="1741" y="0"/>
                  </a:lnTo>
                  <a:lnTo>
                    <a:pt x="1750" y="1"/>
                  </a:lnTo>
                  <a:lnTo>
                    <a:pt x="1758" y="4"/>
                  </a:lnTo>
                  <a:lnTo>
                    <a:pt x="1765" y="6"/>
                  </a:lnTo>
                  <a:lnTo>
                    <a:pt x="1773" y="10"/>
                  </a:lnTo>
                  <a:lnTo>
                    <a:pt x="1780" y="14"/>
                  </a:lnTo>
                  <a:lnTo>
                    <a:pt x="1786" y="19"/>
                  </a:lnTo>
                  <a:lnTo>
                    <a:pt x="1793" y="25"/>
                  </a:lnTo>
                  <a:lnTo>
                    <a:pt x="1798" y="30"/>
                  </a:lnTo>
                  <a:lnTo>
                    <a:pt x="1803" y="36"/>
                  </a:lnTo>
                  <a:lnTo>
                    <a:pt x="1808" y="44"/>
                  </a:lnTo>
                  <a:lnTo>
                    <a:pt x="1812" y="52"/>
                  </a:lnTo>
                  <a:lnTo>
                    <a:pt x="1815" y="60"/>
                  </a:lnTo>
                  <a:lnTo>
                    <a:pt x="1817" y="67"/>
                  </a:lnTo>
                  <a:lnTo>
                    <a:pt x="1819" y="77"/>
                  </a:lnTo>
                  <a:lnTo>
                    <a:pt x="1881" y="654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01" name="Freeform 1981"/>
            <p:cNvSpPr/>
            <p:nvPr/>
          </p:nvSpPr>
          <p:spPr bwMode="auto">
            <a:xfrm>
              <a:off x="5871109" y="3239005"/>
              <a:ext cx="113055" cy="71035"/>
            </a:xfrm>
            <a:custGeom>
              <a:avLst/>
              <a:gdLst>
                <a:gd name="T0" fmla="*/ 113 w 113"/>
                <a:gd name="T1" fmla="*/ 44 h 71"/>
                <a:gd name="T2" fmla="*/ 113 w 113"/>
                <a:gd name="T3" fmla="*/ 44 h 71"/>
                <a:gd name="T4" fmla="*/ 113 w 113"/>
                <a:gd name="T5" fmla="*/ 50 h 71"/>
                <a:gd name="T6" fmla="*/ 110 w 113"/>
                <a:gd name="T7" fmla="*/ 57 h 71"/>
                <a:gd name="T8" fmla="*/ 105 w 113"/>
                <a:gd name="T9" fmla="*/ 61 h 71"/>
                <a:gd name="T10" fmla="*/ 98 w 113"/>
                <a:gd name="T11" fmla="*/ 62 h 71"/>
                <a:gd name="T12" fmla="*/ 22 w 113"/>
                <a:gd name="T13" fmla="*/ 71 h 71"/>
                <a:gd name="T14" fmla="*/ 22 w 113"/>
                <a:gd name="T15" fmla="*/ 71 h 71"/>
                <a:gd name="T16" fmla="*/ 15 w 113"/>
                <a:gd name="T17" fmla="*/ 70 h 71"/>
                <a:gd name="T18" fmla="*/ 10 w 113"/>
                <a:gd name="T19" fmla="*/ 67 h 71"/>
                <a:gd name="T20" fmla="*/ 5 w 113"/>
                <a:gd name="T21" fmla="*/ 62 h 71"/>
                <a:gd name="T22" fmla="*/ 4 w 113"/>
                <a:gd name="T23" fmla="*/ 56 h 71"/>
                <a:gd name="T24" fmla="*/ 0 w 113"/>
                <a:gd name="T25" fmla="*/ 27 h 71"/>
                <a:gd name="T26" fmla="*/ 0 w 113"/>
                <a:gd name="T27" fmla="*/ 27 h 71"/>
                <a:gd name="T28" fmla="*/ 1 w 113"/>
                <a:gd name="T29" fmla="*/ 21 h 71"/>
                <a:gd name="T30" fmla="*/ 4 w 113"/>
                <a:gd name="T31" fmla="*/ 14 h 71"/>
                <a:gd name="T32" fmla="*/ 9 w 113"/>
                <a:gd name="T33" fmla="*/ 10 h 71"/>
                <a:gd name="T34" fmla="*/ 15 w 113"/>
                <a:gd name="T35" fmla="*/ 9 h 71"/>
                <a:gd name="T36" fmla="*/ 92 w 113"/>
                <a:gd name="T37" fmla="*/ 0 h 71"/>
                <a:gd name="T38" fmla="*/ 92 w 113"/>
                <a:gd name="T39" fmla="*/ 0 h 71"/>
                <a:gd name="T40" fmla="*/ 98 w 113"/>
                <a:gd name="T41" fmla="*/ 1 h 71"/>
                <a:gd name="T42" fmla="*/ 104 w 113"/>
                <a:gd name="T43" fmla="*/ 4 h 71"/>
                <a:gd name="T44" fmla="*/ 107 w 113"/>
                <a:gd name="T45" fmla="*/ 9 h 71"/>
                <a:gd name="T46" fmla="*/ 110 w 113"/>
                <a:gd name="T47" fmla="*/ 15 h 71"/>
                <a:gd name="T48" fmla="*/ 113 w 113"/>
                <a:gd name="T4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71">
                  <a:moveTo>
                    <a:pt x="113" y="44"/>
                  </a:moveTo>
                  <a:lnTo>
                    <a:pt x="113" y="44"/>
                  </a:lnTo>
                  <a:lnTo>
                    <a:pt x="113" y="50"/>
                  </a:lnTo>
                  <a:lnTo>
                    <a:pt x="110" y="57"/>
                  </a:lnTo>
                  <a:lnTo>
                    <a:pt x="105" y="61"/>
                  </a:lnTo>
                  <a:lnTo>
                    <a:pt x="98" y="62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15" y="70"/>
                  </a:lnTo>
                  <a:lnTo>
                    <a:pt x="10" y="67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1"/>
                  </a:lnTo>
                  <a:lnTo>
                    <a:pt x="4" y="14"/>
                  </a:lnTo>
                  <a:lnTo>
                    <a:pt x="9" y="10"/>
                  </a:lnTo>
                  <a:lnTo>
                    <a:pt x="15" y="9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4" y="4"/>
                  </a:lnTo>
                  <a:lnTo>
                    <a:pt x="107" y="9"/>
                  </a:lnTo>
                  <a:lnTo>
                    <a:pt x="110" y="15"/>
                  </a:lnTo>
                  <a:lnTo>
                    <a:pt x="113" y="44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02" name="Freeform 1982"/>
            <p:cNvSpPr/>
            <p:nvPr/>
          </p:nvSpPr>
          <p:spPr bwMode="auto">
            <a:xfrm>
              <a:off x="5995169" y="3225999"/>
              <a:ext cx="113055" cy="70034"/>
            </a:xfrm>
            <a:custGeom>
              <a:avLst/>
              <a:gdLst>
                <a:gd name="T0" fmla="*/ 113 w 113"/>
                <a:gd name="T1" fmla="*/ 44 h 70"/>
                <a:gd name="T2" fmla="*/ 113 w 113"/>
                <a:gd name="T3" fmla="*/ 44 h 70"/>
                <a:gd name="T4" fmla="*/ 112 w 113"/>
                <a:gd name="T5" fmla="*/ 50 h 70"/>
                <a:gd name="T6" fmla="*/ 109 w 113"/>
                <a:gd name="T7" fmla="*/ 56 h 70"/>
                <a:gd name="T8" fmla="*/ 104 w 113"/>
                <a:gd name="T9" fmla="*/ 60 h 70"/>
                <a:gd name="T10" fmla="*/ 98 w 113"/>
                <a:gd name="T11" fmla="*/ 62 h 70"/>
                <a:gd name="T12" fmla="*/ 22 w 113"/>
                <a:gd name="T13" fmla="*/ 70 h 70"/>
                <a:gd name="T14" fmla="*/ 22 w 113"/>
                <a:gd name="T15" fmla="*/ 70 h 70"/>
                <a:gd name="T16" fmla="*/ 15 w 113"/>
                <a:gd name="T17" fmla="*/ 70 h 70"/>
                <a:gd name="T18" fmla="*/ 9 w 113"/>
                <a:gd name="T19" fmla="*/ 67 h 70"/>
                <a:gd name="T20" fmla="*/ 6 w 113"/>
                <a:gd name="T21" fmla="*/ 62 h 70"/>
                <a:gd name="T22" fmla="*/ 3 w 113"/>
                <a:gd name="T23" fmla="*/ 56 h 70"/>
                <a:gd name="T24" fmla="*/ 0 w 113"/>
                <a:gd name="T25" fmla="*/ 27 h 70"/>
                <a:gd name="T26" fmla="*/ 0 w 113"/>
                <a:gd name="T27" fmla="*/ 27 h 70"/>
                <a:gd name="T28" fmla="*/ 0 w 113"/>
                <a:gd name="T29" fmla="*/ 21 h 70"/>
                <a:gd name="T30" fmla="*/ 4 w 113"/>
                <a:gd name="T31" fmla="*/ 14 h 70"/>
                <a:gd name="T32" fmla="*/ 8 w 113"/>
                <a:gd name="T33" fmla="*/ 10 h 70"/>
                <a:gd name="T34" fmla="*/ 15 w 113"/>
                <a:gd name="T35" fmla="*/ 8 h 70"/>
                <a:gd name="T36" fmla="*/ 91 w 113"/>
                <a:gd name="T37" fmla="*/ 0 h 70"/>
                <a:gd name="T38" fmla="*/ 91 w 113"/>
                <a:gd name="T39" fmla="*/ 0 h 70"/>
                <a:gd name="T40" fmla="*/ 98 w 113"/>
                <a:gd name="T41" fmla="*/ 0 h 70"/>
                <a:gd name="T42" fmla="*/ 104 w 113"/>
                <a:gd name="T43" fmla="*/ 4 h 70"/>
                <a:gd name="T44" fmla="*/ 108 w 113"/>
                <a:gd name="T45" fmla="*/ 9 h 70"/>
                <a:gd name="T46" fmla="*/ 109 w 113"/>
                <a:gd name="T47" fmla="*/ 14 h 70"/>
                <a:gd name="T48" fmla="*/ 113 w 113"/>
                <a:gd name="T49" fmla="*/ 4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70">
                  <a:moveTo>
                    <a:pt x="113" y="44"/>
                  </a:moveTo>
                  <a:lnTo>
                    <a:pt x="113" y="44"/>
                  </a:lnTo>
                  <a:lnTo>
                    <a:pt x="112" y="50"/>
                  </a:lnTo>
                  <a:lnTo>
                    <a:pt x="109" y="56"/>
                  </a:lnTo>
                  <a:lnTo>
                    <a:pt x="104" y="60"/>
                  </a:lnTo>
                  <a:lnTo>
                    <a:pt x="98" y="62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15" y="70"/>
                  </a:lnTo>
                  <a:lnTo>
                    <a:pt x="9" y="67"/>
                  </a:lnTo>
                  <a:lnTo>
                    <a:pt x="6" y="62"/>
                  </a:lnTo>
                  <a:lnTo>
                    <a:pt x="3" y="5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4" y="14"/>
                  </a:lnTo>
                  <a:lnTo>
                    <a:pt x="8" y="10"/>
                  </a:lnTo>
                  <a:lnTo>
                    <a:pt x="15" y="8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8" y="0"/>
                  </a:lnTo>
                  <a:lnTo>
                    <a:pt x="104" y="4"/>
                  </a:lnTo>
                  <a:lnTo>
                    <a:pt x="108" y="9"/>
                  </a:lnTo>
                  <a:lnTo>
                    <a:pt x="109" y="14"/>
                  </a:lnTo>
                  <a:lnTo>
                    <a:pt x="113" y="44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03" name="Freeform 1983"/>
            <p:cNvSpPr/>
            <p:nvPr/>
          </p:nvSpPr>
          <p:spPr bwMode="auto">
            <a:xfrm>
              <a:off x="6119228" y="3210992"/>
              <a:ext cx="113055" cy="72035"/>
            </a:xfrm>
            <a:custGeom>
              <a:avLst/>
              <a:gdLst>
                <a:gd name="T0" fmla="*/ 113 w 113"/>
                <a:gd name="T1" fmla="*/ 45 h 72"/>
                <a:gd name="T2" fmla="*/ 113 w 113"/>
                <a:gd name="T3" fmla="*/ 45 h 72"/>
                <a:gd name="T4" fmla="*/ 113 w 113"/>
                <a:gd name="T5" fmla="*/ 51 h 72"/>
                <a:gd name="T6" fmla="*/ 109 w 113"/>
                <a:gd name="T7" fmla="*/ 58 h 72"/>
                <a:gd name="T8" fmla="*/ 105 w 113"/>
                <a:gd name="T9" fmla="*/ 62 h 72"/>
                <a:gd name="T10" fmla="*/ 98 w 113"/>
                <a:gd name="T11" fmla="*/ 64 h 72"/>
                <a:gd name="T12" fmla="*/ 22 w 113"/>
                <a:gd name="T13" fmla="*/ 72 h 72"/>
                <a:gd name="T14" fmla="*/ 22 w 113"/>
                <a:gd name="T15" fmla="*/ 72 h 72"/>
                <a:gd name="T16" fmla="*/ 15 w 113"/>
                <a:gd name="T17" fmla="*/ 72 h 72"/>
                <a:gd name="T18" fmla="*/ 9 w 113"/>
                <a:gd name="T19" fmla="*/ 68 h 72"/>
                <a:gd name="T20" fmla="*/ 5 w 113"/>
                <a:gd name="T21" fmla="*/ 63 h 72"/>
                <a:gd name="T22" fmla="*/ 4 w 113"/>
                <a:gd name="T23" fmla="*/ 56 h 72"/>
                <a:gd name="T24" fmla="*/ 0 w 113"/>
                <a:gd name="T25" fmla="*/ 28 h 72"/>
                <a:gd name="T26" fmla="*/ 0 w 113"/>
                <a:gd name="T27" fmla="*/ 28 h 72"/>
                <a:gd name="T28" fmla="*/ 1 w 113"/>
                <a:gd name="T29" fmla="*/ 21 h 72"/>
                <a:gd name="T30" fmla="*/ 4 w 113"/>
                <a:gd name="T31" fmla="*/ 16 h 72"/>
                <a:gd name="T32" fmla="*/ 9 w 113"/>
                <a:gd name="T33" fmla="*/ 11 h 72"/>
                <a:gd name="T34" fmla="*/ 15 w 113"/>
                <a:gd name="T35" fmla="*/ 10 h 72"/>
                <a:gd name="T36" fmla="*/ 91 w 113"/>
                <a:gd name="T37" fmla="*/ 0 h 72"/>
                <a:gd name="T38" fmla="*/ 91 w 113"/>
                <a:gd name="T39" fmla="*/ 0 h 72"/>
                <a:gd name="T40" fmla="*/ 98 w 113"/>
                <a:gd name="T41" fmla="*/ 2 h 72"/>
                <a:gd name="T42" fmla="*/ 104 w 113"/>
                <a:gd name="T43" fmla="*/ 4 h 72"/>
                <a:gd name="T44" fmla="*/ 108 w 113"/>
                <a:gd name="T45" fmla="*/ 10 h 72"/>
                <a:gd name="T46" fmla="*/ 110 w 113"/>
                <a:gd name="T47" fmla="*/ 16 h 72"/>
                <a:gd name="T48" fmla="*/ 113 w 113"/>
                <a:gd name="T49" fmla="*/ 4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72">
                  <a:moveTo>
                    <a:pt x="113" y="45"/>
                  </a:moveTo>
                  <a:lnTo>
                    <a:pt x="113" y="45"/>
                  </a:lnTo>
                  <a:lnTo>
                    <a:pt x="113" y="51"/>
                  </a:lnTo>
                  <a:lnTo>
                    <a:pt x="109" y="58"/>
                  </a:lnTo>
                  <a:lnTo>
                    <a:pt x="105" y="62"/>
                  </a:lnTo>
                  <a:lnTo>
                    <a:pt x="98" y="64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15" y="72"/>
                  </a:lnTo>
                  <a:lnTo>
                    <a:pt x="9" y="68"/>
                  </a:lnTo>
                  <a:lnTo>
                    <a:pt x="5" y="63"/>
                  </a:lnTo>
                  <a:lnTo>
                    <a:pt x="4" y="5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1"/>
                  </a:lnTo>
                  <a:lnTo>
                    <a:pt x="4" y="16"/>
                  </a:lnTo>
                  <a:lnTo>
                    <a:pt x="9" y="11"/>
                  </a:lnTo>
                  <a:lnTo>
                    <a:pt x="15" y="1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8" y="2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16"/>
                  </a:lnTo>
                  <a:lnTo>
                    <a:pt x="113" y="45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04" name="Freeform 1984"/>
            <p:cNvSpPr/>
            <p:nvPr/>
          </p:nvSpPr>
          <p:spPr bwMode="auto">
            <a:xfrm>
              <a:off x="6243288" y="3197986"/>
              <a:ext cx="113055" cy="72035"/>
            </a:xfrm>
            <a:custGeom>
              <a:avLst/>
              <a:gdLst>
                <a:gd name="T0" fmla="*/ 113 w 113"/>
                <a:gd name="T1" fmla="*/ 45 h 72"/>
                <a:gd name="T2" fmla="*/ 113 w 113"/>
                <a:gd name="T3" fmla="*/ 45 h 72"/>
                <a:gd name="T4" fmla="*/ 112 w 113"/>
                <a:gd name="T5" fmla="*/ 51 h 72"/>
                <a:gd name="T6" fmla="*/ 110 w 113"/>
                <a:gd name="T7" fmla="*/ 56 h 72"/>
                <a:gd name="T8" fmla="*/ 104 w 113"/>
                <a:gd name="T9" fmla="*/ 62 h 72"/>
                <a:gd name="T10" fmla="*/ 98 w 113"/>
                <a:gd name="T11" fmla="*/ 63 h 72"/>
                <a:gd name="T12" fmla="*/ 23 w 113"/>
                <a:gd name="T13" fmla="*/ 72 h 72"/>
                <a:gd name="T14" fmla="*/ 23 w 113"/>
                <a:gd name="T15" fmla="*/ 72 h 72"/>
                <a:gd name="T16" fmla="*/ 15 w 113"/>
                <a:gd name="T17" fmla="*/ 71 h 72"/>
                <a:gd name="T18" fmla="*/ 10 w 113"/>
                <a:gd name="T19" fmla="*/ 68 h 72"/>
                <a:gd name="T20" fmla="*/ 6 w 113"/>
                <a:gd name="T21" fmla="*/ 63 h 72"/>
                <a:gd name="T22" fmla="*/ 3 w 113"/>
                <a:gd name="T23" fmla="*/ 56 h 72"/>
                <a:gd name="T24" fmla="*/ 0 w 113"/>
                <a:gd name="T25" fmla="*/ 28 h 72"/>
                <a:gd name="T26" fmla="*/ 0 w 113"/>
                <a:gd name="T27" fmla="*/ 28 h 72"/>
                <a:gd name="T28" fmla="*/ 0 w 113"/>
                <a:gd name="T29" fmla="*/ 21 h 72"/>
                <a:gd name="T30" fmla="*/ 3 w 113"/>
                <a:gd name="T31" fmla="*/ 15 h 72"/>
                <a:gd name="T32" fmla="*/ 8 w 113"/>
                <a:gd name="T33" fmla="*/ 11 h 72"/>
                <a:gd name="T34" fmla="*/ 15 w 113"/>
                <a:gd name="T35" fmla="*/ 8 h 72"/>
                <a:gd name="T36" fmla="*/ 91 w 113"/>
                <a:gd name="T37" fmla="*/ 0 h 72"/>
                <a:gd name="T38" fmla="*/ 91 w 113"/>
                <a:gd name="T39" fmla="*/ 0 h 72"/>
                <a:gd name="T40" fmla="*/ 98 w 113"/>
                <a:gd name="T41" fmla="*/ 2 h 72"/>
                <a:gd name="T42" fmla="*/ 103 w 113"/>
                <a:gd name="T43" fmla="*/ 4 h 72"/>
                <a:gd name="T44" fmla="*/ 108 w 113"/>
                <a:gd name="T45" fmla="*/ 10 h 72"/>
                <a:gd name="T46" fmla="*/ 110 w 113"/>
                <a:gd name="T47" fmla="*/ 16 h 72"/>
                <a:gd name="T48" fmla="*/ 113 w 113"/>
                <a:gd name="T49" fmla="*/ 4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72">
                  <a:moveTo>
                    <a:pt x="113" y="45"/>
                  </a:moveTo>
                  <a:lnTo>
                    <a:pt x="113" y="45"/>
                  </a:lnTo>
                  <a:lnTo>
                    <a:pt x="112" y="51"/>
                  </a:lnTo>
                  <a:lnTo>
                    <a:pt x="110" y="56"/>
                  </a:lnTo>
                  <a:lnTo>
                    <a:pt x="104" y="62"/>
                  </a:lnTo>
                  <a:lnTo>
                    <a:pt x="98" y="63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15" y="71"/>
                  </a:lnTo>
                  <a:lnTo>
                    <a:pt x="10" y="68"/>
                  </a:lnTo>
                  <a:lnTo>
                    <a:pt x="6" y="63"/>
                  </a:lnTo>
                  <a:lnTo>
                    <a:pt x="3" y="5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8" y="11"/>
                  </a:lnTo>
                  <a:lnTo>
                    <a:pt x="15" y="8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8" y="2"/>
                  </a:lnTo>
                  <a:lnTo>
                    <a:pt x="103" y="4"/>
                  </a:lnTo>
                  <a:lnTo>
                    <a:pt x="108" y="10"/>
                  </a:lnTo>
                  <a:lnTo>
                    <a:pt x="110" y="16"/>
                  </a:lnTo>
                  <a:lnTo>
                    <a:pt x="113" y="45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05" name="Freeform 1985"/>
            <p:cNvSpPr/>
            <p:nvPr/>
          </p:nvSpPr>
          <p:spPr bwMode="auto">
            <a:xfrm>
              <a:off x="6367348" y="3184979"/>
              <a:ext cx="113055" cy="71035"/>
            </a:xfrm>
            <a:custGeom>
              <a:avLst/>
              <a:gdLst>
                <a:gd name="T0" fmla="*/ 113 w 113"/>
                <a:gd name="T1" fmla="*/ 43 h 71"/>
                <a:gd name="T2" fmla="*/ 113 w 113"/>
                <a:gd name="T3" fmla="*/ 43 h 71"/>
                <a:gd name="T4" fmla="*/ 113 w 113"/>
                <a:gd name="T5" fmla="*/ 51 h 71"/>
                <a:gd name="T6" fmla="*/ 109 w 113"/>
                <a:gd name="T7" fmla="*/ 56 h 71"/>
                <a:gd name="T8" fmla="*/ 104 w 113"/>
                <a:gd name="T9" fmla="*/ 60 h 71"/>
                <a:gd name="T10" fmla="*/ 99 w 113"/>
                <a:gd name="T11" fmla="*/ 63 h 71"/>
                <a:gd name="T12" fmla="*/ 22 w 113"/>
                <a:gd name="T13" fmla="*/ 71 h 71"/>
                <a:gd name="T14" fmla="*/ 22 w 113"/>
                <a:gd name="T15" fmla="*/ 71 h 71"/>
                <a:gd name="T16" fmla="*/ 15 w 113"/>
                <a:gd name="T17" fmla="*/ 71 h 71"/>
                <a:gd name="T18" fmla="*/ 9 w 113"/>
                <a:gd name="T19" fmla="*/ 67 h 71"/>
                <a:gd name="T20" fmla="*/ 5 w 113"/>
                <a:gd name="T21" fmla="*/ 63 h 71"/>
                <a:gd name="T22" fmla="*/ 2 w 113"/>
                <a:gd name="T23" fmla="*/ 56 h 71"/>
                <a:gd name="T24" fmla="*/ 0 w 113"/>
                <a:gd name="T25" fmla="*/ 28 h 71"/>
                <a:gd name="T26" fmla="*/ 0 w 113"/>
                <a:gd name="T27" fmla="*/ 28 h 71"/>
                <a:gd name="T28" fmla="*/ 1 w 113"/>
                <a:gd name="T29" fmla="*/ 20 h 71"/>
                <a:gd name="T30" fmla="*/ 4 w 113"/>
                <a:gd name="T31" fmla="*/ 15 h 71"/>
                <a:gd name="T32" fmla="*/ 9 w 113"/>
                <a:gd name="T33" fmla="*/ 11 h 71"/>
                <a:gd name="T34" fmla="*/ 15 w 113"/>
                <a:gd name="T35" fmla="*/ 8 h 71"/>
                <a:gd name="T36" fmla="*/ 91 w 113"/>
                <a:gd name="T37" fmla="*/ 0 h 71"/>
                <a:gd name="T38" fmla="*/ 91 w 113"/>
                <a:gd name="T39" fmla="*/ 0 h 71"/>
                <a:gd name="T40" fmla="*/ 97 w 113"/>
                <a:gd name="T41" fmla="*/ 0 h 71"/>
                <a:gd name="T42" fmla="*/ 104 w 113"/>
                <a:gd name="T43" fmla="*/ 3 h 71"/>
                <a:gd name="T44" fmla="*/ 108 w 113"/>
                <a:gd name="T45" fmla="*/ 8 h 71"/>
                <a:gd name="T46" fmla="*/ 110 w 113"/>
                <a:gd name="T47" fmla="*/ 15 h 71"/>
                <a:gd name="T48" fmla="*/ 113 w 113"/>
                <a:gd name="T49" fmla="*/ 4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71">
                  <a:moveTo>
                    <a:pt x="113" y="43"/>
                  </a:moveTo>
                  <a:lnTo>
                    <a:pt x="113" y="43"/>
                  </a:lnTo>
                  <a:lnTo>
                    <a:pt x="113" y="51"/>
                  </a:lnTo>
                  <a:lnTo>
                    <a:pt x="109" y="56"/>
                  </a:lnTo>
                  <a:lnTo>
                    <a:pt x="104" y="60"/>
                  </a:lnTo>
                  <a:lnTo>
                    <a:pt x="99" y="63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15" y="71"/>
                  </a:lnTo>
                  <a:lnTo>
                    <a:pt x="9" y="67"/>
                  </a:lnTo>
                  <a:lnTo>
                    <a:pt x="5" y="63"/>
                  </a:lnTo>
                  <a:lnTo>
                    <a:pt x="2" y="5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0"/>
                  </a:lnTo>
                  <a:lnTo>
                    <a:pt x="4" y="15"/>
                  </a:lnTo>
                  <a:lnTo>
                    <a:pt x="9" y="11"/>
                  </a:lnTo>
                  <a:lnTo>
                    <a:pt x="15" y="8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104" y="3"/>
                  </a:lnTo>
                  <a:lnTo>
                    <a:pt x="108" y="8"/>
                  </a:lnTo>
                  <a:lnTo>
                    <a:pt x="110" y="15"/>
                  </a:lnTo>
                  <a:lnTo>
                    <a:pt x="113" y="4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06" name="Freeform 1986"/>
            <p:cNvSpPr/>
            <p:nvPr/>
          </p:nvSpPr>
          <p:spPr bwMode="auto">
            <a:xfrm>
              <a:off x="6492409" y="3170973"/>
              <a:ext cx="113055" cy="72035"/>
            </a:xfrm>
            <a:custGeom>
              <a:avLst/>
              <a:gdLst>
                <a:gd name="T0" fmla="*/ 113 w 113"/>
                <a:gd name="T1" fmla="*/ 44 h 72"/>
                <a:gd name="T2" fmla="*/ 113 w 113"/>
                <a:gd name="T3" fmla="*/ 44 h 72"/>
                <a:gd name="T4" fmla="*/ 111 w 113"/>
                <a:gd name="T5" fmla="*/ 51 h 72"/>
                <a:gd name="T6" fmla="*/ 109 w 113"/>
                <a:gd name="T7" fmla="*/ 57 h 72"/>
                <a:gd name="T8" fmla="*/ 103 w 113"/>
                <a:gd name="T9" fmla="*/ 61 h 72"/>
                <a:gd name="T10" fmla="*/ 97 w 113"/>
                <a:gd name="T11" fmla="*/ 63 h 72"/>
                <a:gd name="T12" fmla="*/ 20 w 113"/>
                <a:gd name="T13" fmla="*/ 72 h 72"/>
                <a:gd name="T14" fmla="*/ 20 w 113"/>
                <a:gd name="T15" fmla="*/ 72 h 72"/>
                <a:gd name="T16" fmla="*/ 14 w 113"/>
                <a:gd name="T17" fmla="*/ 70 h 72"/>
                <a:gd name="T18" fmla="*/ 9 w 113"/>
                <a:gd name="T19" fmla="*/ 68 h 72"/>
                <a:gd name="T20" fmla="*/ 3 w 113"/>
                <a:gd name="T21" fmla="*/ 63 h 72"/>
                <a:gd name="T22" fmla="*/ 2 w 113"/>
                <a:gd name="T23" fmla="*/ 56 h 72"/>
                <a:gd name="T24" fmla="*/ 0 w 113"/>
                <a:gd name="T25" fmla="*/ 27 h 72"/>
                <a:gd name="T26" fmla="*/ 0 w 113"/>
                <a:gd name="T27" fmla="*/ 27 h 72"/>
                <a:gd name="T28" fmla="*/ 0 w 113"/>
                <a:gd name="T29" fmla="*/ 21 h 72"/>
                <a:gd name="T30" fmla="*/ 2 w 113"/>
                <a:gd name="T31" fmla="*/ 14 h 72"/>
                <a:gd name="T32" fmla="*/ 7 w 113"/>
                <a:gd name="T33" fmla="*/ 11 h 72"/>
                <a:gd name="T34" fmla="*/ 14 w 113"/>
                <a:gd name="T35" fmla="*/ 9 h 72"/>
                <a:gd name="T36" fmla="*/ 90 w 113"/>
                <a:gd name="T37" fmla="*/ 0 h 72"/>
                <a:gd name="T38" fmla="*/ 90 w 113"/>
                <a:gd name="T39" fmla="*/ 0 h 72"/>
                <a:gd name="T40" fmla="*/ 97 w 113"/>
                <a:gd name="T41" fmla="*/ 1 h 72"/>
                <a:gd name="T42" fmla="*/ 102 w 113"/>
                <a:gd name="T43" fmla="*/ 4 h 72"/>
                <a:gd name="T44" fmla="*/ 107 w 113"/>
                <a:gd name="T45" fmla="*/ 9 h 72"/>
                <a:gd name="T46" fmla="*/ 109 w 113"/>
                <a:gd name="T47" fmla="*/ 16 h 72"/>
                <a:gd name="T48" fmla="*/ 113 w 113"/>
                <a:gd name="T49" fmla="*/ 4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72">
                  <a:moveTo>
                    <a:pt x="113" y="44"/>
                  </a:moveTo>
                  <a:lnTo>
                    <a:pt x="113" y="44"/>
                  </a:lnTo>
                  <a:lnTo>
                    <a:pt x="111" y="51"/>
                  </a:lnTo>
                  <a:lnTo>
                    <a:pt x="109" y="57"/>
                  </a:lnTo>
                  <a:lnTo>
                    <a:pt x="103" y="61"/>
                  </a:lnTo>
                  <a:lnTo>
                    <a:pt x="97" y="63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4" y="70"/>
                  </a:lnTo>
                  <a:lnTo>
                    <a:pt x="9" y="68"/>
                  </a:lnTo>
                  <a:lnTo>
                    <a:pt x="3" y="63"/>
                  </a:lnTo>
                  <a:lnTo>
                    <a:pt x="2" y="5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7" y="11"/>
                  </a:lnTo>
                  <a:lnTo>
                    <a:pt x="14" y="9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7" y="1"/>
                  </a:lnTo>
                  <a:lnTo>
                    <a:pt x="102" y="4"/>
                  </a:lnTo>
                  <a:lnTo>
                    <a:pt x="107" y="9"/>
                  </a:lnTo>
                  <a:lnTo>
                    <a:pt x="109" y="16"/>
                  </a:lnTo>
                  <a:lnTo>
                    <a:pt x="113" y="44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07" name="Freeform 1987"/>
            <p:cNvSpPr/>
            <p:nvPr/>
          </p:nvSpPr>
          <p:spPr bwMode="auto">
            <a:xfrm>
              <a:off x="6615468" y="3157967"/>
              <a:ext cx="113055" cy="70034"/>
            </a:xfrm>
            <a:custGeom>
              <a:avLst/>
              <a:gdLst>
                <a:gd name="T0" fmla="*/ 113 w 113"/>
                <a:gd name="T1" fmla="*/ 44 h 70"/>
                <a:gd name="T2" fmla="*/ 113 w 113"/>
                <a:gd name="T3" fmla="*/ 44 h 70"/>
                <a:gd name="T4" fmla="*/ 113 w 113"/>
                <a:gd name="T5" fmla="*/ 51 h 70"/>
                <a:gd name="T6" fmla="*/ 109 w 113"/>
                <a:gd name="T7" fmla="*/ 56 h 70"/>
                <a:gd name="T8" fmla="*/ 104 w 113"/>
                <a:gd name="T9" fmla="*/ 60 h 70"/>
                <a:gd name="T10" fmla="*/ 97 w 113"/>
                <a:gd name="T11" fmla="*/ 63 h 70"/>
                <a:gd name="T12" fmla="*/ 22 w 113"/>
                <a:gd name="T13" fmla="*/ 70 h 70"/>
                <a:gd name="T14" fmla="*/ 22 w 113"/>
                <a:gd name="T15" fmla="*/ 70 h 70"/>
                <a:gd name="T16" fmla="*/ 16 w 113"/>
                <a:gd name="T17" fmla="*/ 70 h 70"/>
                <a:gd name="T18" fmla="*/ 9 w 113"/>
                <a:gd name="T19" fmla="*/ 68 h 70"/>
                <a:gd name="T20" fmla="*/ 5 w 113"/>
                <a:gd name="T21" fmla="*/ 63 h 70"/>
                <a:gd name="T22" fmla="*/ 3 w 113"/>
                <a:gd name="T23" fmla="*/ 56 h 70"/>
                <a:gd name="T24" fmla="*/ 0 w 113"/>
                <a:gd name="T25" fmla="*/ 27 h 70"/>
                <a:gd name="T26" fmla="*/ 0 w 113"/>
                <a:gd name="T27" fmla="*/ 27 h 70"/>
                <a:gd name="T28" fmla="*/ 0 w 113"/>
                <a:gd name="T29" fmla="*/ 21 h 70"/>
                <a:gd name="T30" fmla="*/ 4 w 113"/>
                <a:gd name="T31" fmla="*/ 14 h 70"/>
                <a:gd name="T32" fmla="*/ 9 w 113"/>
                <a:gd name="T33" fmla="*/ 11 h 70"/>
                <a:gd name="T34" fmla="*/ 16 w 113"/>
                <a:gd name="T35" fmla="*/ 8 h 70"/>
                <a:gd name="T36" fmla="*/ 91 w 113"/>
                <a:gd name="T37" fmla="*/ 0 h 70"/>
                <a:gd name="T38" fmla="*/ 91 w 113"/>
                <a:gd name="T39" fmla="*/ 0 h 70"/>
                <a:gd name="T40" fmla="*/ 97 w 113"/>
                <a:gd name="T41" fmla="*/ 0 h 70"/>
                <a:gd name="T42" fmla="*/ 104 w 113"/>
                <a:gd name="T43" fmla="*/ 4 h 70"/>
                <a:gd name="T44" fmla="*/ 108 w 113"/>
                <a:gd name="T45" fmla="*/ 9 h 70"/>
                <a:gd name="T46" fmla="*/ 110 w 113"/>
                <a:gd name="T47" fmla="*/ 16 h 70"/>
                <a:gd name="T48" fmla="*/ 113 w 113"/>
                <a:gd name="T49" fmla="*/ 4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70">
                  <a:moveTo>
                    <a:pt x="113" y="44"/>
                  </a:moveTo>
                  <a:lnTo>
                    <a:pt x="113" y="44"/>
                  </a:lnTo>
                  <a:lnTo>
                    <a:pt x="113" y="51"/>
                  </a:lnTo>
                  <a:lnTo>
                    <a:pt x="109" y="56"/>
                  </a:lnTo>
                  <a:lnTo>
                    <a:pt x="104" y="60"/>
                  </a:lnTo>
                  <a:lnTo>
                    <a:pt x="97" y="63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16" y="70"/>
                  </a:lnTo>
                  <a:lnTo>
                    <a:pt x="9" y="68"/>
                  </a:lnTo>
                  <a:lnTo>
                    <a:pt x="5" y="63"/>
                  </a:lnTo>
                  <a:lnTo>
                    <a:pt x="3" y="5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4" y="14"/>
                  </a:lnTo>
                  <a:lnTo>
                    <a:pt x="9" y="11"/>
                  </a:lnTo>
                  <a:lnTo>
                    <a:pt x="16" y="8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104" y="4"/>
                  </a:lnTo>
                  <a:lnTo>
                    <a:pt x="108" y="9"/>
                  </a:lnTo>
                  <a:lnTo>
                    <a:pt x="110" y="16"/>
                  </a:lnTo>
                  <a:lnTo>
                    <a:pt x="113" y="44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08" name="Freeform 1988"/>
            <p:cNvSpPr/>
            <p:nvPr/>
          </p:nvSpPr>
          <p:spPr bwMode="auto">
            <a:xfrm>
              <a:off x="6738527" y="3143960"/>
              <a:ext cx="113055" cy="71035"/>
            </a:xfrm>
            <a:custGeom>
              <a:avLst/>
              <a:gdLst>
                <a:gd name="T0" fmla="*/ 113 w 113"/>
                <a:gd name="T1" fmla="*/ 44 h 71"/>
                <a:gd name="T2" fmla="*/ 113 w 113"/>
                <a:gd name="T3" fmla="*/ 44 h 71"/>
                <a:gd name="T4" fmla="*/ 113 w 113"/>
                <a:gd name="T5" fmla="*/ 51 h 71"/>
                <a:gd name="T6" fmla="*/ 111 w 113"/>
                <a:gd name="T7" fmla="*/ 57 h 71"/>
                <a:gd name="T8" fmla="*/ 106 w 113"/>
                <a:gd name="T9" fmla="*/ 61 h 71"/>
                <a:gd name="T10" fmla="*/ 99 w 113"/>
                <a:gd name="T11" fmla="*/ 64 h 71"/>
                <a:gd name="T12" fmla="*/ 22 w 113"/>
                <a:gd name="T13" fmla="*/ 71 h 71"/>
                <a:gd name="T14" fmla="*/ 22 w 113"/>
                <a:gd name="T15" fmla="*/ 71 h 71"/>
                <a:gd name="T16" fmla="*/ 16 w 113"/>
                <a:gd name="T17" fmla="*/ 71 h 71"/>
                <a:gd name="T18" fmla="*/ 11 w 113"/>
                <a:gd name="T19" fmla="*/ 67 h 71"/>
                <a:gd name="T20" fmla="*/ 6 w 113"/>
                <a:gd name="T21" fmla="*/ 62 h 71"/>
                <a:gd name="T22" fmla="*/ 4 w 113"/>
                <a:gd name="T23" fmla="*/ 56 h 71"/>
                <a:gd name="T24" fmla="*/ 0 w 113"/>
                <a:gd name="T25" fmla="*/ 27 h 71"/>
                <a:gd name="T26" fmla="*/ 0 w 113"/>
                <a:gd name="T27" fmla="*/ 27 h 71"/>
                <a:gd name="T28" fmla="*/ 2 w 113"/>
                <a:gd name="T29" fmla="*/ 21 h 71"/>
                <a:gd name="T30" fmla="*/ 4 w 113"/>
                <a:gd name="T31" fmla="*/ 15 h 71"/>
                <a:gd name="T32" fmla="*/ 9 w 113"/>
                <a:gd name="T33" fmla="*/ 10 h 71"/>
                <a:gd name="T34" fmla="*/ 16 w 113"/>
                <a:gd name="T35" fmla="*/ 9 h 71"/>
                <a:gd name="T36" fmla="*/ 93 w 113"/>
                <a:gd name="T37" fmla="*/ 0 h 71"/>
                <a:gd name="T38" fmla="*/ 93 w 113"/>
                <a:gd name="T39" fmla="*/ 0 h 71"/>
                <a:gd name="T40" fmla="*/ 99 w 113"/>
                <a:gd name="T41" fmla="*/ 1 h 71"/>
                <a:gd name="T42" fmla="*/ 104 w 113"/>
                <a:gd name="T43" fmla="*/ 4 h 71"/>
                <a:gd name="T44" fmla="*/ 108 w 113"/>
                <a:gd name="T45" fmla="*/ 9 h 71"/>
                <a:gd name="T46" fmla="*/ 111 w 113"/>
                <a:gd name="T47" fmla="*/ 15 h 71"/>
                <a:gd name="T48" fmla="*/ 113 w 113"/>
                <a:gd name="T4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71">
                  <a:moveTo>
                    <a:pt x="113" y="44"/>
                  </a:moveTo>
                  <a:lnTo>
                    <a:pt x="113" y="44"/>
                  </a:lnTo>
                  <a:lnTo>
                    <a:pt x="113" y="51"/>
                  </a:lnTo>
                  <a:lnTo>
                    <a:pt x="111" y="57"/>
                  </a:lnTo>
                  <a:lnTo>
                    <a:pt x="106" y="61"/>
                  </a:lnTo>
                  <a:lnTo>
                    <a:pt x="99" y="64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16" y="71"/>
                  </a:lnTo>
                  <a:lnTo>
                    <a:pt x="11" y="67"/>
                  </a:lnTo>
                  <a:lnTo>
                    <a:pt x="6" y="62"/>
                  </a:lnTo>
                  <a:lnTo>
                    <a:pt x="4" y="5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1"/>
                  </a:lnTo>
                  <a:lnTo>
                    <a:pt x="4" y="15"/>
                  </a:lnTo>
                  <a:lnTo>
                    <a:pt x="9" y="10"/>
                  </a:lnTo>
                  <a:lnTo>
                    <a:pt x="16" y="9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9" y="1"/>
                  </a:lnTo>
                  <a:lnTo>
                    <a:pt x="104" y="4"/>
                  </a:lnTo>
                  <a:lnTo>
                    <a:pt x="108" y="9"/>
                  </a:lnTo>
                  <a:lnTo>
                    <a:pt x="111" y="15"/>
                  </a:lnTo>
                  <a:lnTo>
                    <a:pt x="113" y="44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09" name="Freeform 1989"/>
            <p:cNvSpPr/>
            <p:nvPr/>
          </p:nvSpPr>
          <p:spPr bwMode="auto">
            <a:xfrm>
              <a:off x="6863588" y="3130953"/>
              <a:ext cx="113055" cy="71035"/>
            </a:xfrm>
            <a:custGeom>
              <a:avLst/>
              <a:gdLst>
                <a:gd name="T0" fmla="*/ 113 w 113"/>
                <a:gd name="T1" fmla="*/ 44 h 71"/>
                <a:gd name="T2" fmla="*/ 113 w 113"/>
                <a:gd name="T3" fmla="*/ 44 h 71"/>
                <a:gd name="T4" fmla="*/ 112 w 113"/>
                <a:gd name="T5" fmla="*/ 51 h 71"/>
                <a:gd name="T6" fmla="*/ 109 w 113"/>
                <a:gd name="T7" fmla="*/ 56 h 71"/>
                <a:gd name="T8" fmla="*/ 104 w 113"/>
                <a:gd name="T9" fmla="*/ 61 h 71"/>
                <a:gd name="T10" fmla="*/ 97 w 113"/>
                <a:gd name="T11" fmla="*/ 62 h 71"/>
                <a:gd name="T12" fmla="*/ 22 w 113"/>
                <a:gd name="T13" fmla="*/ 71 h 71"/>
                <a:gd name="T14" fmla="*/ 22 w 113"/>
                <a:gd name="T15" fmla="*/ 71 h 71"/>
                <a:gd name="T16" fmla="*/ 16 w 113"/>
                <a:gd name="T17" fmla="*/ 70 h 71"/>
                <a:gd name="T18" fmla="*/ 9 w 113"/>
                <a:gd name="T19" fmla="*/ 67 h 71"/>
                <a:gd name="T20" fmla="*/ 5 w 113"/>
                <a:gd name="T21" fmla="*/ 62 h 71"/>
                <a:gd name="T22" fmla="*/ 3 w 113"/>
                <a:gd name="T23" fmla="*/ 56 h 71"/>
                <a:gd name="T24" fmla="*/ 0 w 113"/>
                <a:gd name="T25" fmla="*/ 27 h 71"/>
                <a:gd name="T26" fmla="*/ 0 w 113"/>
                <a:gd name="T27" fmla="*/ 27 h 71"/>
                <a:gd name="T28" fmla="*/ 0 w 113"/>
                <a:gd name="T29" fmla="*/ 21 h 71"/>
                <a:gd name="T30" fmla="*/ 4 w 113"/>
                <a:gd name="T31" fmla="*/ 14 h 71"/>
                <a:gd name="T32" fmla="*/ 9 w 113"/>
                <a:gd name="T33" fmla="*/ 10 h 71"/>
                <a:gd name="T34" fmla="*/ 14 w 113"/>
                <a:gd name="T35" fmla="*/ 8 h 71"/>
                <a:gd name="T36" fmla="*/ 91 w 113"/>
                <a:gd name="T37" fmla="*/ 0 h 71"/>
                <a:gd name="T38" fmla="*/ 91 w 113"/>
                <a:gd name="T39" fmla="*/ 0 h 71"/>
                <a:gd name="T40" fmla="*/ 97 w 113"/>
                <a:gd name="T41" fmla="*/ 1 h 71"/>
                <a:gd name="T42" fmla="*/ 104 w 113"/>
                <a:gd name="T43" fmla="*/ 4 h 71"/>
                <a:gd name="T44" fmla="*/ 108 w 113"/>
                <a:gd name="T45" fmla="*/ 9 h 71"/>
                <a:gd name="T46" fmla="*/ 109 w 113"/>
                <a:gd name="T47" fmla="*/ 15 h 71"/>
                <a:gd name="T48" fmla="*/ 113 w 113"/>
                <a:gd name="T4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71">
                  <a:moveTo>
                    <a:pt x="113" y="44"/>
                  </a:moveTo>
                  <a:lnTo>
                    <a:pt x="113" y="44"/>
                  </a:lnTo>
                  <a:lnTo>
                    <a:pt x="112" y="51"/>
                  </a:lnTo>
                  <a:lnTo>
                    <a:pt x="109" y="56"/>
                  </a:lnTo>
                  <a:lnTo>
                    <a:pt x="104" y="61"/>
                  </a:lnTo>
                  <a:lnTo>
                    <a:pt x="97" y="62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16" y="70"/>
                  </a:lnTo>
                  <a:lnTo>
                    <a:pt x="9" y="67"/>
                  </a:lnTo>
                  <a:lnTo>
                    <a:pt x="5" y="62"/>
                  </a:lnTo>
                  <a:lnTo>
                    <a:pt x="3" y="5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4" y="14"/>
                  </a:lnTo>
                  <a:lnTo>
                    <a:pt x="9" y="10"/>
                  </a:lnTo>
                  <a:lnTo>
                    <a:pt x="14" y="8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7" y="1"/>
                  </a:lnTo>
                  <a:lnTo>
                    <a:pt x="104" y="4"/>
                  </a:lnTo>
                  <a:lnTo>
                    <a:pt x="108" y="9"/>
                  </a:lnTo>
                  <a:lnTo>
                    <a:pt x="109" y="15"/>
                  </a:lnTo>
                  <a:lnTo>
                    <a:pt x="113" y="44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10" name="Freeform 1990"/>
            <p:cNvSpPr/>
            <p:nvPr/>
          </p:nvSpPr>
          <p:spPr bwMode="auto">
            <a:xfrm>
              <a:off x="6986647" y="3117947"/>
              <a:ext cx="113055" cy="70034"/>
            </a:xfrm>
            <a:custGeom>
              <a:avLst/>
              <a:gdLst>
                <a:gd name="T0" fmla="*/ 113 w 113"/>
                <a:gd name="T1" fmla="*/ 43 h 70"/>
                <a:gd name="T2" fmla="*/ 113 w 113"/>
                <a:gd name="T3" fmla="*/ 43 h 70"/>
                <a:gd name="T4" fmla="*/ 113 w 113"/>
                <a:gd name="T5" fmla="*/ 51 h 70"/>
                <a:gd name="T6" fmla="*/ 110 w 113"/>
                <a:gd name="T7" fmla="*/ 56 h 70"/>
                <a:gd name="T8" fmla="*/ 106 w 113"/>
                <a:gd name="T9" fmla="*/ 60 h 70"/>
                <a:gd name="T10" fmla="*/ 99 w 113"/>
                <a:gd name="T11" fmla="*/ 62 h 70"/>
                <a:gd name="T12" fmla="*/ 23 w 113"/>
                <a:gd name="T13" fmla="*/ 70 h 70"/>
                <a:gd name="T14" fmla="*/ 23 w 113"/>
                <a:gd name="T15" fmla="*/ 70 h 70"/>
                <a:gd name="T16" fmla="*/ 16 w 113"/>
                <a:gd name="T17" fmla="*/ 70 h 70"/>
                <a:gd name="T18" fmla="*/ 10 w 113"/>
                <a:gd name="T19" fmla="*/ 66 h 70"/>
                <a:gd name="T20" fmla="*/ 6 w 113"/>
                <a:gd name="T21" fmla="*/ 62 h 70"/>
                <a:gd name="T22" fmla="*/ 4 w 113"/>
                <a:gd name="T23" fmla="*/ 56 h 70"/>
                <a:gd name="T24" fmla="*/ 0 w 113"/>
                <a:gd name="T25" fmla="*/ 27 h 70"/>
                <a:gd name="T26" fmla="*/ 0 w 113"/>
                <a:gd name="T27" fmla="*/ 27 h 70"/>
                <a:gd name="T28" fmla="*/ 2 w 113"/>
                <a:gd name="T29" fmla="*/ 19 h 70"/>
                <a:gd name="T30" fmla="*/ 4 w 113"/>
                <a:gd name="T31" fmla="*/ 14 h 70"/>
                <a:gd name="T32" fmla="*/ 10 w 113"/>
                <a:gd name="T33" fmla="*/ 10 h 70"/>
                <a:gd name="T34" fmla="*/ 16 w 113"/>
                <a:gd name="T35" fmla="*/ 8 h 70"/>
                <a:gd name="T36" fmla="*/ 91 w 113"/>
                <a:gd name="T37" fmla="*/ 0 h 70"/>
                <a:gd name="T38" fmla="*/ 91 w 113"/>
                <a:gd name="T39" fmla="*/ 0 h 70"/>
                <a:gd name="T40" fmla="*/ 99 w 113"/>
                <a:gd name="T41" fmla="*/ 0 h 70"/>
                <a:gd name="T42" fmla="*/ 104 w 113"/>
                <a:gd name="T43" fmla="*/ 4 h 70"/>
                <a:gd name="T44" fmla="*/ 108 w 113"/>
                <a:gd name="T45" fmla="*/ 8 h 70"/>
                <a:gd name="T46" fmla="*/ 111 w 113"/>
                <a:gd name="T47" fmla="*/ 14 h 70"/>
                <a:gd name="T48" fmla="*/ 113 w 113"/>
                <a:gd name="T49" fmla="*/ 4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70">
                  <a:moveTo>
                    <a:pt x="113" y="43"/>
                  </a:moveTo>
                  <a:lnTo>
                    <a:pt x="113" y="43"/>
                  </a:lnTo>
                  <a:lnTo>
                    <a:pt x="113" y="51"/>
                  </a:lnTo>
                  <a:lnTo>
                    <a:pt x="110" y="56"/>
                  </a:lnTo>
                  <a:lnTo>
                    <a:pt x="106" y="60"/>
                  </a:lnTo>
                  <a:lnTo>
                    <a:pt x="99" y="62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16" y="70"/>
                  </a:lnTo>
                  <a:lnTo>
                    <a:pt x="10" y="66"/>
                  </a:lnTo>
                  <a:lnTo>
                    <a:pt x="6" y="62"/>
                  </a:lnTo>
                  <a:lnTo>
                    <a:pt x="4" y="5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19"/>
                  </a:lnTo>
                  <a:lnTo>
                    <a:pt x="4" y="14"/>
                  </a:lnTo>
                  <a:lnTo>
                    <a:pt x="10" y="10"/>
                  </a:lnTo>
                  <a:lnTo>
                    <a:pt x="16" y="8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9" y="0"/>
                  </a:lnTo>
                  <a:lnTo>
                    <a:pt x="104" y="4"/>
                  </a:lnTo>
                  <a:lnTo>
                    <a:pt x="108" y="8"/>
                  </a:lnTo>
                  <a:lnTo>
                    <a:pt x="111" y="14"/>
                  </a:lnTo>
                  <a:lnTo>
                    <a:pt x="113" y="4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11" name="Freeform 1991"/>
            <p:cNvSpPr/>
            <p:nvPr/>
          </p:nvSpPr>
          <p:spPr bwMode="auto">
            <a:xfrm>
              <a:off x="7111707" y="3103940"/>
              <a:ext cx="113055" cy="71035"/>
            </a:xfrm>
            <a:custGeom>
              <a:avLst/>
              <a:gdLst>
                <a:gd name="T0" fmla="*/ 113 w 113"/>
                <a:gd name="T1" fmla="*/ 44 h 71"/>
                <a:gd name="T2" fmla="*/ 113 w 113"/>
                <a:gd name="T3" fmla="*/ 44 h 71"/>
                <a:gd name="T4" fmla="*/ 112 w 113"/>
                <a:gd name="T5" fmla="*/ 50 h 71"/>
                <a:gd name="T6" fmla="*/ 109 w 113"/>
                <a:gd name="T7" fmla="*/ 57 h 71"/>
                <a:gd name="T8" fmla="*/ 104 w 113"/>
                <a:gd name="T9" fmla="*/ 61 h 71"/>
                <a:gd name="T10" fmla="*/ 98 w 113"/>
                <a:gd name="T11" fmla="*/ 62 h 71"/>
                <a:gd name="T12" fmla="*/ 22 w 113"/>
                <a:gd name="T13" fmla="*/ 71 h 71"/>
                <a:gd name="T14" fmla="*/ 22 w 113"/>
                <a:gd name="T15" fmla="*/ 71 h 71"/>
                <a:gd name="T16" fmla="*/ 14 w 113"/>
                <a:gd name="T17" fmla="*/ 70 h 71"/>
                <a:gd name="T18" fmla="*/ 9 w 113"/>
                <a:gd name="T19" fmla="*/ 67 h 71"/>
                <a:gd name="T20" fmla="*/ 5 w 113"/>
                <a:gd name="T21" fmla="*/ 62 h 71"/>
                <a:gd name="T22" fmla="*/ 3 w 113"/>
                <a:gd name="T23" fmla="*/ 55 h 71"/>
                <a:gd name="T24" fmla="*/ 0 w 113"/>
                <a:gd name="T25" fmla="*/ 27 h 71"/>
                <a:gd name="T26" fmla="*/ 0 w 113"/>
                <a:gd name="T27" fmla="*/ 27 h 71"/>
                <a:gd name="T28" fmla="*/ 0 w 113"/>
                <a:gd name="T29" fmla="*/ 20 h 71"/>
                <a:gd name="T30" fmla="*/ 4 w 113"/>
                <a:gd name="T31" fmla="*/ 15 h 71"/>
                <a:gd name="T32" fmla="*/ 8 w 113"/>
                <a:gd name="T33" fmla="*/ 10 h 71"/>
                <a:gd name="T34" fmla="*/ 14 w 113"/>
                <a:gd name="T35" fmla="*/ 9 h 71"/>
                <a:gd name="T36" fmla="*/ 91 w 113"/>
                <a:gd name="T37" fmla="*/ 0 h 71"/>
                <a:gd name="T38" fmla="*/ 91 w 113"/>
                <a:gd name="T39" fmla="*/ 0 h 71"/>
                <a:gd name="T40" fmla="*/ 98 w 113"/>
                <a:gd name="T41" fmla="*/ 1 h 71"/>
                <a:gd name="T42" fmla="*/ 104 w 113"/>
                <a:gd name="T43" fmla="*/ 3 h 71"/>
                <a:gd name="T44" fmla="*/ 108 w 113"/>
                <a:gd name="T45" fmla="*/ 9 h 71"/>
                <a:gd name="T46" fmla="*/ 109 w 113"/>
                <a:gd name="T47" fmla="*/ 15 h 71"/>
                <a:gd name="T48" fmla="*/ 113 w 113"/>
                <a:gd name="T4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71">
                  <a:moveTo>
                    <a:pt x="113" y="44"/>
                  </a:moveTo>
                  <a:lnTo>
                    <a:pt x="113" y="44"/>
                  </a:lnTo>
                  <a:lnTo>
                    <a:pt x="112" y="50"/>
                  </a:lnTo>
                  <a:lnTo>
                    <a:pt x="109" y="57"/>
                  </a:lnTo>
                  <a:lnTo>
                    <a:pt x="104" y="61"/>
                  </a:lnTo>
                  <a:lnTo>
                    <a:pt x="98" y="62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14" y="70"/>
                  </a:lnTo>
                  <a:lnTo>
                    <a:pt x="9" y="67"/>
                  </a:lnTo>
                  <a:lnTo>
                    <a:pt x="5" y="62"/>
                  </a:lnTo>
                  <a:lnTo>
                    <a:pt x="3" y="5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4" y="15"/>
                  </a:lnTo>
                  <a:lnTo>
                    <a:pt x="8" y="10"/>
                  </a:lnTo>
                  <a:lnTo>
                    <a:pt x="14" y="9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8" y="1"/>
                  </a:lnTo>
                  <a:lnTo>
                    <a:pt x="104" y="3"/>
                  </a:lnTo>
                  <a:lnTo>
                    <a:pt x="108" y="9"/>
                  </a:lnTo>
                  <a:lnTo>
                    <a:pt x="109" y="15"/>
                  </a:lnTo>
                  <a:lnTo>
                    <a:pt x="113" y="44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12" name="Freeform 1992"/>
            <p:cNvSpPr/>
            <p:nvPr/>
          </p:nvSpPr>
          <p:spPr bwMode="auto">
            <a:xfrm>
              <a:off x="7235767" y="3090934"/>
              <a:ext cx="113055" cy="70034"/>
            </a:xfrm>
            <a:custGeom>
              <a:avLst/>
              <a:gdLst>
                <a:gd name="T0" fmla="*/ 113 w 113"/>
                <a:gd name="T1" fmla="*/ 44 h 70"/>
                <a:gd name="T2" fmla="*/ 113 w 113"/>
                <a:gd name="T3" fmla="*/ 44 h 70"/>
                <a:gd name="T4" fmla="*/ 113 w 113"/>
                <a:gd name="T5" fmla="*/ 50 h 70"/>
                <a:gd name="T6" fmla="*/ 109 w 113"/>
                <a:gd name="T7" fmla="*/ 55 h 70"/>
                <a:gd name="T8" fmla="*/ 105 w 113"/>
                <a:gd name="T9" fmla="*/ 61 h 70"/>
                <a:gd name="T10" fmla="*/ 98 w 113"/>
                <a:gd name="T11" fmla="*/ 62 h 70"/>
                <a:gd name="T12" fmla="*/ 22 w 113"/>
                <a:gd name="T13" fmla="*/ 70 h 70"/>
                <a:gd name="T14" fmla="*/ 22 w 113"/>
                <a:gd name="T15" fmla="*/ 70 h 70"/>
                <a:gd name="T16" fmla="*/ 15 w 113"/>
                <a:gd name="T17" fmla="*/ 70 h 70"/>
                <a:gd name="T18" fmla="*/ 9 w 113"/>
                <a:gd name="T19" fmla="*/ 67 h 70"/>
                <a:gd name="T20" fmla="*/ 5 w 113"/>
                <a:gd name="T21" fmla="*/ 62 h 70"/>
                <a:gd name="T22" fmla="*/ 3 w 113"/>
                <a:gd name="T23" fmla="*/ 55 h 70"/>
                <a:gd name="T24" fmla="*/ 0 w 113"/>
                <a:gd name="T25" fmla="*/ 27 h 70"/>
                <a:gd name="T26" fmla="*/ 0 w 113"/>
                <a:gd name="T27" fmla="*/ 27 h 70"/>
                <a:gd name="T28" fmla="*/ 1 w 113"/>
                <a:gd name="T29" fmla="*/ 20 h 70"/>
                <a:gd name="T30" fmla="*/ 3 w 113"/>
                <a:gd name="T31" fmla="*/ 14 h 70"/>
                <a:gd name="T32" fmla="*/ 9 w 113"/>
                <a:gd name="T33" fmla="*/ 10 h 70"/>
                <a:gd name="T34" fmla="*/ 15 w 113"/>
                <a:gd name="T35" fmla="*/ 7 h 70"/>
                <a:gd name="T36" fmla="*/ 90 w 113"/>
                <a:gd name="T37" fmla="*/ 0 h 70"/>
                <a:gd name="T38" fmla="*/ 90 w 113"/>
                <a:gd name="T39" fmla="*/ 0 h 70"/>
                <a:gd name="T40" fmla="*/ 97 w 113"/>
                <a:gd name="T41" fmla="*/ 0 h 70"/>
                <a:gd name="T42" fmla="*/ 103 w 113"/>
                <a:gd name="T43" fmla="*/ 3 h 70"/>
                <a:gd name="T44" fmla="*/ 107 w 113"/>
                <a:gd name="T45" fmla="*/ 9 h 70"/>
                <a:gd name="T46" fmla="*/ 110 w 113"/>
                <a:gd name="T47" fmla="*/ 15 h 70"/>
                <a:gd name="T48" fmla="*/ 113 w 113"/>
                <a:gd name="T49" fmla="*/ 4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70">
                  <a:moveTo>
                    <a:pt x="113" y="44"/>
                  </a:moveTo>
                  <a:lnTo>
                    <a:pt x="113" y="44"/>
                  </a:lnTo>
                  <a:lnTo>
                    <a:pt x="113" y="50"/>
                  </a:lnTo>
                  <a:lnTo>
                    <a:pt x="109" y="55"/>
                  </a:lnTo>
                  <a:lnTo>
                    <a:pt x="105" y="61"/>
                  </a:lnTo>
                  <a:lnTo>
                    <a:pt x="98" y="62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15" y="70"/>
                  </a:lnTo>
                  <a:lnTo>
                    <a:pt x="9" y="67"/>
                  </a:lnTo>
                  <a:lnTo>
                    <a:pt x="5" y="62"/>
                  </a:lnTo>
                  <a:lnTo>
                    <a:pt x="3" y="5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0"/>
                  </a:lnTo>
                  <a:lnTo>
                    <a:pt x="3" y="14"/>
                  </a:lnTo>
                  <a:lnTo>
                    <a:pt x="9" y="10"/>
                  </a:lnTo>
                  <a:lnTo>
                    <a:pt x="15" y="7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7" y="0"/>
                  </a:lnTo>
                  <a:lnTo>
                    <a:pt x="103" y="3"/>
                  </a:lnTo>
                  <a:lnTo>
                    <a:pt x="107" y="9"/>
                  </a:lnTo>
                  <a:lnTo>
                    <a:pt x="110" y="15"/>
                  </a:lnTo>
                  <a:lnTo>
                    <a:pt x="113" y="44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13" name="Freeform 1993"/>
            <p:cNvSpPr/>
            <p:nvPr/>
          </p:nvSpPr>
          <p:spPr bwMode="auto">
            <a:xfrm>
              <a:off x="7359827" y="3077928"/>
              <a:ext cx="113055" cy="70034"/>
            </a:xfrm>
            <a:custGeom>
              <a:avLst/>
              <a:gdLst>
                <a:gd name="T0" fmla="*/ 113 w 113"/>
                <a:gd name="T1" fmla="*/ 42 h 70"/>
                <a:gd name="T2" fmla="*/ 113 w 113"/>
                <a:gd name="T3" fmla="*/ 42 h 70"/>
                <a:gd name="T4" fmla="*/ 112 w 113"/>
                <a:gd name="T5" fmla="*/ 49 h 70"/>
                <a:gd name="T6" fmla="*/ 109 w 113"/>
                <a:gd name="T7" fmla="*/ 55 h 70"/>
                <a:gd name="T8" fmla="*/ 104 w 113"/>
                <a:gd name="T9" fmla="*/ 59 h 70"/>
                <a:gd name="T10" fmla="*/ 98 w 113"/>
                <a:gd name="T11" fmla="*/ 62 h 70"/>
                <a:gd name="T12" fmla="*/ 21 w 113"/>
                <a:gd name="T13" fmla="*/ 70 h 70"/>
                <a:gd name="T14" fmla="*/ 21 w 113"/>
                <a:gd name="T15" fmla="*/ 70 h 70"/>
                <a:gd name="T16" fmla="*/ 15 w 113"/>
                <a:gd name="T17" fmla="*/ 70 h 70"/>
                <a:gd name="T18" fmla="*/ 9 w 113"/>
                <a:gd name="T19" fmla="*/ 66 h 70"/>
                <a:gd name="T20" fmla="*/ 5 w 113"/>
                <a:gd name="T21" fmla="*/ 61 h 70"/>
                <a:gd name="T22" fmla="*/ 3 w 113"/>
                <a:gd name="T23" fmla="*/ 54 h 70"/>
                <a:gd name="T24" fmla="*/ 0 w 113"/>
                <a:gd name="T25" fmla="*/ 26 h 70"/>
                <a:gd name="T26" fmla="*/ 0 w 113"/>
                <a:gd name="T27" fmla="*/ 26 h 70"/>
                <a:gd name="T28" fmla="*/ 0 w 113"/>
                <a:gd name="T29" fmla="*/ 19 h 70"/>
                <a:gd name="T30" fmla="*/ 3 w 113"/>
                <a:gd name="T31" fmla="*/ 14 h 70"/>
                <a:gd name="T32" fmla="*/ 8 w 113"/>
                <a:gd name="T33" fmla="*/ 9 h 70"/>
                <a:gd name="T34" fmla="*/ 15 w 113"/>
                <a:gd name="T35" fmla="*/ 7 h 70"/>
                <a:gd name="T36" fmla="*/ 91 w 113"/>
                <a:gd name="T37" fmla="*/ 0 h 70"/>
                <a:gd name="T38" fmla="*/ 91 w 113"/>
                <a:gd name="T39" fmla="*/ 0 h 70"/>
                <a:gd name="T40" fmla="*/ 98 w 113"/>
                <a:gd name="T41" fmla="*/ 0 h 70"/>
                <a:gd name="T42" fmla="*/ 103 w 113"/>
                <a:gd name="T43" fmla="*/ 2 h 70"/>
                <a:gd name="T44" fmla="*/ 108 w 113"/>
                <a:gd name="T45" fmla="*/ 7 h 70"/>
                <a:gd name="T46" fmla="*/ 109 w 113"/>
                <a:gd name="T47" fmla="*/ 14 h 70"/>
                <a:gd name="T48" fmla="*/ 113 w 113"/>
                <a:gd name="T49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70">
                  <a:moveTo>
                    <a:pt x="113" y="42"/>
                  </a:moveTo>
                  <a:lnTo>
                    <a:pt x="113" y="42"/>
                  </a:lnTo>
                  <a:lnTo>
                    <a:pt x="112" y="49"/>
                  </a:lnTo>
                  <a:lnTo>
                    <a:pt x="109" y="55"/>
                  </a:lnTo>
                  <a:lnTo>
                    <a:pt x="104" y="59"/>
                  </a:lnTo>
                  <a:lnTo>
                    <a:pt x="98" y="62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15" y="70"/>
                  </a:lnTo>
                  <a:lnTo>
                    <a:pt x="9" y="66"/>
                  </a:lnTo>
                  <a:lnTo>
                    <a:pt x="5" y="61"/>
                  </a:lnTo>
                  <a:lnTo>
                    <a:pt x="3" y="5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3" y="14"/>
                  </a:lnTo>
                  <a:lnTo>
                    <a:pt x="8" y="9"/>
                  </a:lnTo>
                  <a:lnTo>
                    <a:pt x="15" y="7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8" y="0"/>
                  </a:lnTo>
                  <a:lnTo>
                    <a:pt x="103" y="2"/>
                  </a:lnTo>
                  <a:lnTo>
                    <a:pt x="108" y="7"/>
                  </a:lnTo>
                  <a:lnTo>
                    <a:pt x="109" y="14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14" name="Freeform 1994"/>
            <p:cNvSpPr/>
            <p:nvPr/>
          </p:nvSpPr>
          <p:spPr bwMode="auto">
            <a:xfrm>
              <a:off x="7483887" y="3062920"/>
              <a:ext cx="113055" cy="72035"/>
            </a:xfrm>
            <a:custGeom>
              <a:avLst/>
              <a:gdLst>
                <a:gd name="T0" fmla="*/ 113 w 113"/>
                <a:gd name="T1" fmla="*/ 44 h 72"/>
                <a:gd name="T2" fmla="*/ 113 w 113"/>
                <a:gd name="T3" fmla="*/ 44 h 72"/>
                <a:gd name="T4" fmla="*/ 113 w 113"/>
                <a:gd name="T5" fmla="*/ 51 h 72"/>
                <a:gd name="T6" fmla="*/ 109 w 113"/>
                <a:gd name="T7" fmla="*/ 56 h 72"/>
                <a:gd name="T8" fmla="*/ 104 w 113"/>
                <a:gd name="T9" fmla="*/ 61 h 72"/>
                <a:gd name="T10" fmla="*/ 97 w 113"/>
                <a:gd name="T11" fmla="*/ 63 h 72"/>
                <a:gd name="T12" fmla="*/ 22 w 113"/>
                <a:gd name="T13" fmla="*/ 72 h 72"/>
                <a:gd name="T14" fmla="*/ 22 w 113"/>
                <a:gd name="T15" fmla="*/ 72 h 72"/>
                <a:gd name="T16" fmla="*/ 15 w 113"/>
                <a:gd name="T17" fmla="*/ 70 h 72"/>
                <a:gd name="T18" fmla="*/ 9 w 113"/>
                <a:gd name="T19" fmla="*/ 68 h 72"/>
                <a:gd name="T20" fmla="*/ 5 w 113"/>
                <a:gd name="T21" fmla="*/ 63 h 72"/>
                <a:gd name="T22" fmla="*/ 2 w 113"/>
                <a:gd name="T23" fmla="*/ 56 h 72"/>
                <a:gd name="T24" fmla="*/ 0 w 113"/>
                <a:gd name="T25" fmla="*/ 28 h 72"/>
                <a:gd name="T26" fmla="*/ 0 w 113"/>
                <a:gd name="T27" fmla="*/ 28 h 72"/>
                <a:gd name="T28" fmla="*/ 0 w 113"/>
                <a:gd name="T29" fmla="*/ 21 h 72"/>
                <a:gd name="T30" fmla="*/ 4 w 113"/>
                <a:gd name="T31" fmla="*/ 15 h 72"/>
                <a:gd name="T32" fmla="*/ 9 w 113"/>
                <a:gd name="T33" fmla="*/ 11 h 72"/>
                <a:gd name="T34" fmla="*/ 15 w 113"/>
                <a:gd name="T35" fmla="*/ 9 h 72"/>
                <a:gd name="T36" fmla="*/ 91 w 113"/>
                <a:gd name="T37" fmla="*/ 0 h 72"/>
                <a:gd name="T38" fmla="*/ 91 w 113"/>
                <a:gd name="T39" fmla="*/ 0 h 72"/>
                <a:gd name="T40" fmla="*/ 97 w 113"/>
                <a:gd name="T41" fmla="*/ 2 h 72"/>
                <a:gd name="T42" fmla="*/ 104 w 113"/>
                <a:gd name="T43" fmla="*/ 4 h 72"/>
                <a:gd name="T44" fmla="*/ 107 w 113"/>
                <a:gd name="T45" fmla="*/ 9 h 72"/>
                <a:gd name="T46" fmla="*/ 110 w 113"/>
                <a:gd name="T47" fmla="*/ 16 h 72"/>
                <a:gd name="T48" fmla="*/ 113 w 113"/>
                <a:gd name="T49" fmla="*/ 4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72">
                  <a:moveTo>
                    <a:pt x="113" y="44"/>
                  </a:moveTo>
                  <a:lnTo>
                    <a:pt x="113" y="44"/>
                  </a:lnTo>
                  <a:lnTo>
                    <a:pt x="113" y="51"/>
                  </a:lnTo>
                  <a:lnTo>
                    <a:pt x="109" y="56"/>
                  </a:lnTo>
                  <a:lnTo>
                    <a:pt x="104" y="61"/>
                  </a:lnTo>
                  <a:lnTo>
                    <a:pt x="97" y="63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15" y="70"/>
                  </a:lnTo>
                  <a:lnTo>
                    <a:pt x="9" y="68"/>
                  </a:lnTo>
                  <a:lnTo>
                    <a:pt x="5" y="63"/>
                  </a:lnTo>
                  <a:lnTo>
                    <a:pt x="2" y="5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4" y="15"/>
                  </a:lnTo>
                  <a:lnTo>
                    <a:pt x="9" y="11"/>
                  </a:lnTo>
                  <a:lnTo>
                    <a:pt x="15" y="9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7" y="2"/>
                  </a:lnTo>
                  <a:lnTo>
                    <a:pt x="104" y="4"/>
                  </a:lnTo>
                  <a:lnTo>
                    <a:pt x="107" y="9"/>
                  </a:lnTo>
                  <a:lnTo>
                    <a:pt x="110" y="16"/>
                  </a:lnTo>
                  <a:lnTo>
                    <a:pt x="113" y="44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15" name="Freeform 1995"/>
            <p:cNvSpPr/>
            <p:nvPr/>
          </p:nvSpPr>
          <p:spPr bwMode="auto">
            <a:xfrm>
              <a:off x="5880113" y="3319044"/>
              <a:ext cx="111054" cy="109053"/>
            </a:xfrm>
            <a:custGeom>
              <a:avLst/>
              <a:gdLst>
                <a:gd name="T0" fmla="*/ 111 w 111"/>
                <a:gd name="T1" fmla="*/ 82 h 109"/>
                <a:gd name="T2" fmla="*/ 111 w 111"/>
                <a:gd name="T3" fmla="*/ 82 h 109"/>
                <a:gd name="T4" fmla="*/ 110 w 111"/>
                <a:gd name="T5" fmla="*/ 89 h 109"/>
                <a:gd name="T6" fmla="*/ 108 w 111"/>
                <a:gd name="T7" fmla="*/ 95 h 109"/>
                <a:gd name="T8" fmla="*/ 102 w 111"/>
                <a:gd name="T9" fmla="*/ 99 h 109"/>
                <a:gd name="T10" fmla="*/ 96 w 111"/>
                <a:gd name="T11" fmla="*/ 102 h 109"/>
                <a:gd name="T12" fmla="*/ 26 w 111"/>
                <a:gd name="T13" fmla="*/ 109 h 109"/>
                <a:gd name="T14" fmla="*/ 26 w 111"/>
                <a:gd name="T15" fmla="*/ 109 h 109"/>
                <a:gd name="T16" fmla="*/ 19 w 111"/>
                <a:gd name="T17" fmla="*/ 108 h 109"/>
                <a:gd name="T18" fmla="*/ 13 w 111"/>
                <a:gd name="T19" fmla="*/ 106 h 109"/>
                <a:gd name="T20" fmla="*/ 9 w 111"/>
                <a:gd name="T21" fmla="*/ 100 h 109"/>
                <a:gd name="T22" fmla="*/ 8 w 111"/>
                <a:gd name="T23" fmla="*/ 94 h 109"/>
                <a:gd name="T24" fmla="*/ 0 w 111"/>
                <a:gd name="T25" fmla="*/ 26 h 109"/>
                <a:gd name="T26" fmla="*/ 0 w 111"/>
                <a:gd name="T27" fmla="*/ 26 h 109"/>
                <a:gd name="T28" fmla="*/ 0 w 111"/>
                <a:gd name="T29" fmla="*/ 20 h 109"/>
                <a:gd name="T30" fmla="*/ 4 w 111"/>
                <a:gd name="T31" fmla="*/ 13 h 109"/>
                <a:gd name="T32" fmla="*/ 9 w 111"/>
                <a:gd name="T33" fmla="*/ 9 h 109"/>
                <a:gd name="T34" fmla="*/ 15 w 111"/>
                <a:gd name="T35" fmla="*/ 8 h 109"/>
                <a:gd name="T36" fmla="*/ 85 w 111"/>
                <a:gd name="T37" fmla="*/ 0 h 109"/>
                <a:gd name="T38" fmla="*/ 85 w 111"/>
                <a:gd name="T39" fmla="*/ 0 h 109"/>
                <a:gd name="T40" fmla="*/ 92 w 111"/>
                <a:gd name="T41" fmla="*/ 0 h 109"/>
                <a:gd name="T42" fmla="*/ 97 w 111"/>
                <a:gd name="T43" fmla="*/ 4 h 109"/>
                <a:gd name="T44" fmla="*/ 102 w 111"/>
                <a:gd name="T45" fmla="*/ 8 h 109"/>
                <a:gd name="T46" fmla="*/ 104 w 111"/>
                <a:gd name="T47" fmla="*/ 15 h 109"/>
                <a:gd name="T48" fmla="*/ 111 w 111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09">
                  <a:moveTo>
                    <a:pt x="111" y="82"/>
                  </a:moveTo>
                  <a:lnTo>
                    <a:pt x="111" y="82"/>
                  </a:lnTo>
                  <a:lnTo>
                    <a:pt x="110" y="89"/>
                  </a:lnTo>
                  <a:lnTo>
                    <a:pt x="108" y="95"/>
                  </a:lnTo>
                  <a:lnTo>
                    <a:pt x="102" y="99"/>
                  </a:lnTo>
                  <a:lnTo>
                    <a:pt x="96" y="102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19" y="108"/>
                  </a:lnTo>
                  <a:lnTo>
                    <a:pt x="13" y="106"/>
                  </a:lnTo>
                  <a:lnTo>
                    <a:pt x="9" y="100"/>
                  </a:lnTo>
                  <a:lnTo>
                    <a:pt x="8" y="9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5" y="8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92" y="0"/>
                  </a:lnTo>
                  <a:lnTo>
                    <a:pt x="97" y="4"/>
                  </a:lnTo>
                  <a:lnTo>
                    <a:pt x="102" y="8"/>
                  </a:lnTo>
                  <a:lnTo>
                    <a:pt x="104" y="15"/>
                  </a:lnTo>
                  <a:lnTo>
                    <a:pt x="111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16" name="Freeform 1996"/>
            <p:cNvSpPr/>
            <p:nvPr/>
          </p:nvSpPr>
          <p:spPr bwMode="auto">
            <a:xfrm>
              <a:off x="5999170" y="3306038"/>
              <a:ext cx="112054" cy="109053"/>
            </a:xfrm>
            <a:custGeom>
              <a:avLst/>
              <a:gdLst>
                <a:gd name="T0" fmla="*/ 112 w 112"/>
                <a:gd name="T1" fmla="*/ 82 h 109"/>
                <a:gd name="T2" fmla="*/ 112 w 112"/>
                <a:gd name="T3" fmla="*/ 82 h 109"/>
                <a:gd name="T4" fmla="*/ 112 w 112"/>
                <a:gd name="T5" fmla="*/ 89 h 109"/>
                <a:gd name="T6" fmla="*/ 108 w 112"/>
                <a:gd name="T7" fmla="*/ 95 h 109"/>
                <a:gd name="T8" fmla="*/ 104 w 112"/>
                <a:gd name="T9" fmla="*/ 99 h 109"/>
                <a:gd name="T10" fmla="*/ 98 w 112"/>
                <a:gd name="T11" fmla="*/ 102 h 109"/>
                <a:gd name="T12" fmla="*/ 26 w 112"/>
                <a:gd name="T13" fmla="*/ 109 h 109"/>
                <a:gd name="T14" fmla="*/ 26 w 112"/>
                <a:gd name="T15" fmla="*/ 109 h 109"/>
                <a:gd name="T16" fmla="*/ 20 w 112"/>
                <a:gd name="T17" fmla="*/ 108 h 109"/>
                <a:gd name="T18" fmla="*/ 15 w 112"/>
                <a:gd name="T19" fmla="*/ 106 h 109"/>
                <a:gd name="T20" fmla="*/ 11 w 112"/>
                <a:gd name="T21" fmla="*/ 100 h 109"/>
                <a:gd name="T22" fmla="*/ 8 w 112"/>
                <a:gd name="T23" fmla="*/ 94 h 109"/>
                <a:gd name="T24" fmla="*/ 0 w 112"/>
                <a:gd name="T25" fmla="*/ 26 h 109"/>
                <a:gd name="T26" fmla="*/ 0 w 112"/>
                <a:gd name="T27" fmla="*/ 26 h 109"/>
                <a:gd name="T28" fmla="*/ 2 w 112"/>
                <a:gd name="T29" fmla="*/ 20 h 109"/>
                <a:gd name="T30" fmla="*/ 4 w 112"/>
                <a:gd name="T31" fmla="*/ 13 h 109"/>
                <a:gd name="T32" fmla="*/ 9 w 112"/>
                <a:gd name="T33" fmla="*/ 9 h 109"/>
                <a:gd name="T34" fmla="*/ 16 w 112"/>
                <a:gd name="T35" fmla="*/ 8 h 109"/>
                <a:gd name="T36" fmla="*/ 86 w 112"/>
                <a:gd name="T37" fmla="*/ 0 h 109"/>
                <a:gd name="T38" fmla="*/ 86 w 112"/>
                <a:gd name="T39" fmla="*/ 0 h 109"/>
                <a:gd name="T40" fmla="*/ 92 w 112"/>
                <a:gd name="T41" fmla="*/ 0 h 109"/>
                <a:gd name="T42" fmla="*/ 99 w 112"/>
                <a:gd name="T43" fmla="*/ 3 h 109"/>
                <a:gd name="T44" fmla="*/ 103 w 112"/>
                <a:gd name="T45" fmla="*/ 8 h 109"/>
                <a:gd name="T46" fmla="*/ 105 w 112"/>
                <a:gd name="T47" fmla="*/ 15 h 109"/>
                <a:gd name="T48" fmla="*/ 112 w 112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2"/>
                  </a:moveTo>
                  <a:lnTo>
                    <a:pt x="112" y="82"/>
                  </a:lnTo>
                  <a:lnTo>
                    <a:pt x="112" y="89"/>
                  </a:lnTo>
                  <a:lnTo>
                    <a:pt x="108" y="95"/>
                  </a:lnTo>
                  <a:lnTo>
                    <a:pt x="104" y="99"/>
                  </a:lnTo>
                  <a:lnTo>
                    <a:pt x="98" y="102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0" y="108"/>
                  </a:lnTo>
                  <a:lnTo>
                    <a:pt x="15" y="106"/>
                  </a:lnTo>
                  <a:lnTo>
                    <a:pt x="11" y="100"/>
                  </a:lnTo>
                  <a:lnTo>
                    <a:pt x="8" y="9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6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9" y="3"/>
                  </a:lnTo>
                  <a:lnTo>
                    <a:pt x="103" y="8"/>
                  </a:lnTo>
                  <a:lnTo>
                    <a:pt x="105" y="15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17" name="Freeform 1997"/>
            <p:cNvSpPr/>
            <p:nvPr/>
          </p:nvSpPr>
          <p:spPr bwMode="auto">
            <a:xfrm>
              <a:off x="6120229" y="3293031"/>
              <a:ext cx="110053" cy="109053"/>
            </a:xfrm>
            <a:custGeom>
              <a:avLst/>
              <a:gdLst>
                <a:gd name="T0" fmla="*/ 110 w 110"/>
                <a:gd name="T1" fmla="*/ 82 h 109"/>
                <a:gd name="T2" fmla="*/ 110 w 110"/>
                <a:gd name="T3" fmla="*/ 82 h 109"/>
                <a:gd name="T4" fmla="*/ 110 w 110"/>
                <a:gd name="T5" fmla="*/ 89 h 109"/>
                <a:gd name="T6" fmla="*/ 108 w 110"/>
                <a:gd name="T7" fmla="*/ 95 h 109"/>
                <a:gd name="T8" fmla="*/ 103 w 110"/>
                <a:gd name="T9" fmla="*/ 99 h 109"/>
                <a:gd name="T10" fmla="*/ 96 w 110"/>
                <a:gd name="T11" fmla="*/ 102 h 109"/>
                <a:gd name="T12" fmla="*/ 26 w 110"/>
                <a:gd name="T13" fmla="*/ 109 h 109"/>
                <a:gd name="T14" fmla="*/ 26 w 110"/>
                <a:gd name="T15" fmla="*/ 109 h 109"/>
                <a:gd name="T16" fmla="*/ 20 w 110"/>
                <a:gd name="T17" fmla="*/ 108 h 109"/>
                <a:gd name="T18" fmla="*/ 13 w 110"/>
                <a:gd name="T19" fmla="*/ 106 h 109"/>
                <a:gd name="T20" fmla="*/ 9 w 110"/>
                <a:gd name="T21" fmla="*/ 100 h 109"/>
                <a:gd name="T22" fmla="*/ 7 w 110"/>
                <a:gd name="T23" fmla="*/ 94 h 109"/>
                <a:gd name="T24" fmla="*/ 0 w 110"/>
                <a:gd name="T25" fmla="*/ 26 h 109"/>
                <a:gd name="T26" fmla="*/ 0 w 110"/>
                <a:gd name="T27" fmla="*/ 26 h 109"/>
                <a:gd name="T28" fmla="*/ 0 w 110"/>
                <a:gd name="T29" fmla="*/ 20 h 109"/>
                <a:gd name="T30" fmla="*/ 3 w 110"/>
                <a:gd name="T31" fmla="*/ 13 h 109"/>
                <a:gd name="T32" fmla="*/ 8 w 110"/>
                <a:gd name="T33" fmla="*/ 9 h 109"/>
                <a:gd name="T34" fmla="*/ 14 w 110"/>
                <a:gd name="T35" fmla="*/ 7 h 109"/>
                <a:gd name="T36" fmla="*/ 84 w 110"/>
                <a:gd name="T37" fmla="*/ 0 h 109"/>
                <a:gd name="T38" fmla="*/ 84 w 110"/>
                <a:gd name="T39" fmla="*/ 0 h 109"/>
                <a:gd name="T40" fmla="*/ 92 w 110"/>
                <a:gd name="T41" fmla="*/ 0 h 109"/>
                <a:gd name="T42" fmla="*/ 97 w 110"/>
                <a:gd name="T43" fmla="*/ 3 h 109"/>
                <a:gd name="T44" fmla="*/ 101 w 110"/>
                <a:gd name="T45" fmla="*/ 8 h 109"/>
                <a:gd name="T46" fmla="*/ 104 w 110"/>
                <a:gd name="T47" fmla="*/ 15 h 109"/>
                <a:gd name="T48" fmla="*/ 110 w 110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0" h="109">
                  <a:moveTo>
                    <a:pt x="110" y="82"/>
                  </a:moveTo>
                  <a:lnTo>
                    <a:pt x="110" y="82"/>
                  </a:lnTo>
                  <a:lnTo>
                    <a:pt x="110" y="89"/>
                  </a:lnTo>
                  <a:lnTo>
                    <a:pt x="108" y="95"/>
                  </a:lnTo>
                  <a:lnTo>
                    <a:pt x="103" y="99"/>
                  </a:lnTo>
                  <a:lnTo>
                    <a:pt x="96" y="102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0" y="108"/>
                  </a:lnTo>
                  <a:lnTo>
                    <a:pt x="13" y="106"/>
                  </a:lnTo>
                  <a:lnTo>
                    <a:pt x="9" y="100"/>
                  </a:lnTo>
                  <a:lnTo>
                    <a:pt x="7" y="9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3" y="13"/>
                  </a:lnTo>
                  <a:lnTo>
                    <a:pt x="8" y="9"/>
                  </a:lnTo>
                  <a:lnTo>
                    <a:pt x="14" y="7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97" y="3"/>
                  </a:lnTo>
                  <a:lnTo>
                    <a:pt x="101" y="8"/>
                  </a:lnTo>
                  <a:lnTo>
                    <a:pt x="104" y="15"/>
                  </a:lnTo>
                  <a:lnTo>
                    <a:pt x="110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18" name="Freeform 1998"/>
            <p:cNvSpPr/>
            <p:nvPr/>
          </p:nvSpPr>
          <p:spPr bwMode="auto">
            <a:xfrm>
              <a:off x="6240287" y="3280025"/>
              <a:ext cx="111054" cy="108052"/>
            </a:xfrm>
            <a:custGeom>
              <a:avLst/>
              <a:gdLst>
                <a:gd name="T0" fmla="*/ 111 w 111"/>
                <a:gd name="T1" fmla="*/ 82 h 108"/>
                <a:gd name="T2" fmla="*/ 111 w 111"/>
                <a:gd name="T3" fmla="*/ 82 h 108"/>
                <a:gd name="T4" fmla="*/ 110 w 111"/>
                <a:gd name="T5" fmla="*/ 89 h 108"/>
                <a:gd name="T6" fmla="*/ 107 w 111"/>
                <a:gd name="T7" fmla="*/ 95 h 108"/>
                <a:gd name="T8" fmla="*/ 102 w 111"/>
                <a:gd name="T9" fmla="*/ 99 h 108"/>
                <a:gd name="T10" fmla="*/ 96 w 111"/>
                <a:gd name="T11" fmla="*/ 102 h 108"/>
                <a:gd name="T12" fmla="*/ 26 w 111"/>
                <a:gd name="T13" fmla="*/ 108 h 108"/>
                <a:gd name="T14" fmla="*/ 26 w 111"/>
                <a:gd name="T15" fmla="*/ 108 h 108"/>
                <a:gd name="T16" fmla="*/ 19 w 111"/>
                <a:gd name="T17" fmla="*/ 108 h 108"/>
                <a:gd name="T18" fmla="*/ 13 w 111"/>
                <a:gd name="T19" fmla="*/ 106 h 108"/>
                <a:gd name="T20" fmla="*/ 9 w 111"/>
                <a:gd name="T21" fmla="*/ 100 h 108"/>
                <a:gd name="T22" fmla="*/ 6 w 111"/>
                <a:gd name="T23" fmla="*/ 94 h 108"/>
                <a:gd name="T24" fmla="*/ 0 w 111"/>
                <a:gd name="T25" fmla="*/ 26 h 108"/>
                <a:gd name="T26" fmla="*/ 0 w 111"/>
                <a:gd name="T27" fmla="*/ 26 h 108"/>
                <a:gd name="T28" fmla="*/ 0 w 111"/>
                <a:gd name="T29" fmla="*/ 20 h 108"/>
                <a:gd name="T30" fmla="*/ 3 w 111"/>
                <a:gd name="T31" fmla="*/ 13 h 108"/>
                <a:gd name="T32" fmla="*/ 9 w 111"/>
                <a:gd name="T33" fmla="*/ 9 h 108"/>
                <a:gd name="T34" fmla="*/ 14 w 111"/>
                <a:gd name="T35" fmla="*/ 7 h 108"/>
                <a:gd name="T36" fmla="*/ 85 w 111"/>
                <a:gd name="T37" fmla="*/ 0 h 108"/>
                <a:gd name="T38" fmla="*/ 85 w 111"/>
                <a:gd name="T39" fmla="*/ 0 h 108"/>
                <a:gd name="T40" fmla="*/ 92 w 111"/>
                <a:gd name="T41" fmla="*/ 0 h 108"/>
                <a:gd name="T42" fmla="*/ 97 w 111"/>
                <a:gd name="T43" fmla="*/ 3 h 108"/>
                <a:gd name="T44" fmla="*/ 102 w 111"/>
                <a:gd name="T45" fmla="*/ 8 h 108"/>
                <a:gd name="T46" fmla="*/ 103 w 111"/>
                <a:gd name="T47" fmla="*/ 15 h 108"/>
                <a:gd name="T48" fmla="*/ 111 w 111"/>
                <a:gd name="T49" fmla="*/ 8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08">
                  <a:moveTo>
                    <a:pt x="111" y="82"/>
                  </a:moveTo>
                  <a:lnTo>
                    <a:pt x="111" y="82"/>
                  </a:lnTo>
                  <a:lnTo>
                    <a:pt x="110" y="89"/>
                  </a:lnTo>
                  <a:lnTo>
                    <a:pt x="107" y="95"/>
                  </a:lnTo>
                  <a:lnTo>
                    <a:pt x="102" y="99"/>
                  </a:lnTo>
                  <a:lnTo>
                    <a:pt x="96" y="102"/>
                  </a:lnTo>
                  <a:lnTo>
                    <a:pt x="26" y="108"/>
                  </a:lnTo>
                  <a:lnTo>
                    <a:pt x="26" y="108"/>
                  </a:lnTo>
                  <a:lnTo>
                    <a:pt x="19" y="108"/>
                  </a:lnTo>
                  <a:lnTo>
                    <a:pt x="13" y="106"/>
                  </a:lnTo>
                  <a:lnTo>
                    <a:pt x="9" y="100"/>
                  </a:lnTo>
                  <a:lnTo>
                    <a:pt x="6" y="9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3" y="13"/>
                  </a:lnTo>
                  <a:lnTo>
                    <a:pt x="9" y="9"/>
                  </a:lnTo>
                  <a:lnTo>
                    <a:pt x="14" y="7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92" y="0"/>
                  </a:lnTo>
                  <a:lnTo>
                    <a:pt x="97" y="3"/>
                  </a:lnTo>
                  <a:lnTo>
                    <a:pt x="102" y="8"/>
                  </a:lnTo>
                  <a:lnTo>
                    <a:pt x="103" y="15"/>
                  </a:lnTo>
                  <a:lnTo>
                    <a:pt x="111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19" name="Freeform 1999"/>
            <p:cNvSpPr/>
            <p:nvPr/>
          </p:nvSpPr>
          <p:spPr bwMode="auto">
            <a:xfrm>
              <a:off x="6359344" y="3266019"/>
              <a:ext cx="112054" cy="109053"/>
            </a:xfrm>
            <a:custGeom>
              <a:avLst/>
              <a:gdLst>
                <a:gd name="T0" fmla="*/ 112 w 112"/>
                <a:gd name="T1" fmla="*/ 83 h 109"/>
                <a:gd name="T2" fmla="*/ 112 w 112"/>
                <a:gd name="T3" fmla="*/ 83 h 109"/>
                <a:gd name="T4" fmla="*/ 112 w 112"/>
                <a:gd name="T5" fmla="*/ 90 h 109"/>
                <a:gd name="T6" fmla="*/ 108 w 112"/>
                <a:gd name="T7" fmla="*/ 96 h 109"/>
                <a:gd name="T8" fmla="*/ 103 w 112"/>
                <a:gd name="T9" fmla="*/ 100 h 109"/>
                <a:gd name="T10" fmla="*/ 96 w 112"/>
                <a:gd name="T11" fmla="*/ 103 h 109"/>
                <a:gd name="T12" fmla="*/ 26 w 112"/>
                <a:gd name="T13" fmla="*/ 109 h 109"/>
                <a:gd name="T14" fmla="*/ 26 w 112"/>
                <a:gd name="T15" fmla="*/ 109 h 109"/>
                <a:gd name="T16" fmla="*/ 20 w 112"/>
                <a:gd name="T17" fmla="*/ 109 h 109"/>
                <a:gd name="T18" fmla="*/ 14 w 112"/>
                <a:gd name="T19" fmla="*/ 107 h 109"/>
                <a:gd name="T20" fmla="*/ 9 w 112"/>
                <a:gd name="T21" fmla="*/ 101 h 109"/>
                <a:gd name="T22" fmla="*/ 8 w 112"/>
                <a:gd name="T23" fmla="*/ 95 h 109"/>
                <a:gd name="T24" fmla="*/ 0 w 112"/>
                <a:gd name="T25" fmla="*/ 27 h 109"/>
                <a:gd name="T26" fmla="*/ 0 w 112"/>
                <a:gd name="T27" fmla="*/ 27 h 109"/>
                <a:gd name="T28" fmla="*/ 1 w 112"/>
                <a:gd name="T29" fmla="*/ 21 h 109"/>
                <a:gd name="T30" fmla="*/ 4 w 112"/>
                <a:gd name="T31" fmla="*/ 14 h 109"/>
                <a:gd name="T32" fmla="*/ 9 w 112"/>
                <a:gd name="T33" fmla="*/ 10 h 109"/>
                <a:gd name="T34" fmla="*/ 16 w 112"/>
                <a:gd name="T35" fmla="*/ 8 h 109"/>
                <a:gd name="T36" fmla="*/ 86 w 112"/>
                <a:gd name="T37" fmla="*/ 0 h 109"/>
                <a:gd name="T38" fmla="*/ 86 w 112"/>
                <a:gd name="T39" fmla="*/ 0 h 109"/>
                <a:gd name="T40" fmla="*/ 92 w 112"/>
                <a:gd name="T41" fmla="*/ 1 h 109"/>
                <a:gd name="T42" fmla="*/ 99 w 112"/>
                <a:gd name="T43" fmla="*/ 4 h 109"/>
                <a:gd name="T44" fmla="*/ 103 w 112"/>
                <a:gd name="T45" fmla="*/ 9 h 109"/>
                <a:gd name="T46" fmla="*/ 104 w 112"/>
                <a:gd name="T47" fmla="*/ 16 h 109"/>
                <a:gd name="T48" fmla="*/ 112 w 112"/>
                <a:gd name="T49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3"/>
                  </a:moveTo>
                  <a:lnTo>
                    <a:pt x="112" y="83"/>
                  </a:lnTo>
                  <a:lnTo>
                    <a:pt x="112" y="90"/>
                  </a:lnTo>
                  <a:lnTo>
                    <a:pt x="108" y="96"/>
                  </a:lnTo>
                  <a:lnTo>
                    <a:pt x="103" y="100"/>
                  </a:lnTo>
                  <a:lnTo>
                    <a:pt x="96" y="103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0" y="109"/>
                  </a:lnTo>
                  <a:lnTo>
                    <a:pt x="14" y="107"/>
                  </a:lnTo>
                  <a:lnTo>
                    <a:pt x="9" y="101"/>
                  </a:lnTo>
                  <a:lnTo>
                    <a:pt x="8" y="9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1"/>
                  </a:lnTo>
                  <a:lnTo>
                    <a:pt x="4" y="14"/>
                  </a:lnTo>
                  <a:lnTo>
                    <a:pt x="9" y="10"/>
                  </a:lnTo>
                  <a:lnTo>
                    <a:pt x="16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3" y="9"/>
                  </a:lnTo>
                  <a:lnTo>
                    <a:pt x="104" y="16"/>
                  </a:lnTo>
                  <a:lnTo>
                    <a:pt x="112" y="8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20" name="Freeform 2000"/>
            <p:cNvSpPr/>
            <p:nvPr/>
          </p:nvSpPr>
          <p:spPr bwMode="auto">
            <a:xfrm>
              <a:off x="6479402" y="3253012"/>
              <a:ext cx="111054" cy="109053"/>
            </a:xfrm>
            <a:custGeom>
              <a:avLst/>
              <a:gdLst>
                <a:gd name="T0" fmla="*/ 111 w 111"/>
                <a:gd name="T1" fmla="*/ 83 h 109"/>
                <a:gd name="T2" fmla="*/ 111 w 111"/>
                <a:gd name="T3" fmla="*/ 83 h 109"/>
                <a:gd name="T4" fmla="*/ 111 w 111"/>
                <a:gd name="T5" fmla="*/ 90 h 109"/>
                <a:gd name="T6" fmla="*/ 107 w 111"/>
                <a:gd name="T7" fmla="*/ 96 h 109"/>
                <a:gd name="T8" fmla="*/ 103 w 111"/>
                <a:gd name="T9" fmla="*/ 100 h 109"/>
                <a:gd name="T10" fmla="*/ 97 w 111"/>
                <a:gd name="T11" fmla="*/ 103 h 109"/>
                <a:gd name="T12" fmla="*/ 27 w 111"/>
                <a:gd name="T13" fmla="*/ 109 h 109"/>
                <a:gd name="T14" fmla="*/ 27 w 111"/>
                <a:gd name="T15" fmla="*/ 109 h 109"/>
                <a:gd name="T16" fmla="*/ 19 w 111"/>
                <a:gd name="T17" fmla="*/ 109 h 109"/>
                <a:gd name="T18" fmla="*/ 14 w 111"/>
                <a:gd name="T19" fmla="*/ 107 h 109"/>
                <a:gd name="T20" fmla="*/ 10 w 111"/>
                <a:gd name="T21" fmla="*/ 101 h 109"/>
                <a:gd name="T22" fmla="*/ 7 w 111"/>
                <a:gd name="T23" fmla="*/ 95 h 109"/>
                <a:gd name="T24" fmla="*/ 0 w 111"/>
                <a:gd name="T25" fmla="*/ 27 h 109"/>
                <a:gd name="T26" fmla="*/ 0 w 111"/>
                <a:gd name="T27" fmla="*/ 27 h 109"/>
                <a:gd name="T28" fmla="*/ 1 w 111"/>
                <a:gd name="T29" fmla="*/ 21 h 109"/>
                <a:gd name="T30" fmla="*/ 3 w 111"/>
                <a:gd name="T31" fmla="*/ 14 h 109"/>
                <a:gd name="T32" fmla="*/ 9 w 111"/>
                <a:gd name="T33" fmla="*/ 10 h 109"/>
                <a:gd name="T34" fmla="*/ 15 w 111"/>
                <a:gd name="T35" fmla="*/ 8 h 109"/>
                <a:gd name="T36" fmla="*/ 85 w 111"/>
                <a:gd name="T37" fmla="*/ 0 h 109"/>
                <a:gd name="T38" fmla="*/ 85 w 111"/>
                <a:gd name="T39" fmla="*/ 0 h 109"/>
                <a:gd name="T40" fmla="*/ 92 w 111"/>
                <a:gd name="T41" fmla="*/ 1 h 109"/>
                <a:gd name="T42" fmla="*/ 98 w 111"/>
                <a:gd name="T43" fmla="*/ 4 h 109"/>
                <a:gd name="T44" fmla="*/ 102 w 111"/>
                <a:gd name="T45" fmla="*/ 9 h 109"/>
                <a:gd name="T46" fmla="*/ 105 w 111"/>
                <a:gd name="T47" fmla="*/ 16 h 109"/>
                <a:gd name="T48" fmla="*/ 111 w 111"/>
                <a:gd name="T49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09">
                  <a:moveTo>
                    <a:pt x="111" y="83"/>
                  </a:moveTo>
                  <a:lnTo>
                    <a:pt x="111" y="83"/>
                  </a:lnTo>
                  <a:lnTo>
                    <a:pt x="111" y="90"/>
                  </a:lnTo>
                  <a:lnTo>
                    <a:pt x="107" y="96"/>
                  </a:lnTo>
                  <a:lnTo>
                    <a:pt x="103" y="100"/>
                  </a:lnTo>
                  <a:lnTo>
                    <a:pt x="97" y="103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19" y="109"/>
                  </a:lnTo>
                  <a:lnTo>
                    <a:pt x="14" y="107"/>
                  </a:lnTo>
                  <a:lnTo>
                    <a:pt x="10" y="101"/>
                  </a:lnTo>
                  <a:lnTo>
                    <a:pt x="7" y="9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1"/>
                  </a:lnTo>
                  <a:lnTo>
                    <a:pt x="3" y="14"/>
                  </a:lnTo>
                  <a:lnTo>
                    <a:pt x="9" y="10"/>
                  </a:lnTo>
                  <a:lnTo>
                    <a:pt x="15" y="8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98" y="4"/>
                  </a:lnTo>
                  <a:lnTo>
                    <a:pt x="102" y="9"/>
                  </a:lnTo>
                  <a:lnTo>
                    <a:pt x="105" y="16"/>
                  </a:lnTo>
                  <a:lnTo>
                    <a:pt x="111" y="8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21" name="Freeform 2001"/>
            <p:cNvSpPr/>
            <p:nvPr/>
          </p:nvSpPr>
          <p:spPr bwMode="auto">
            <a:xfrm>
              <a:off x="6599460" y="3240006"/>
              <a:ext cx="112054" cy="109053"/>
            </a:xfrm>
            <a:custGeom>
              <a:avLst/>
              <a:gdLst>
                <a:gd name="T0" fmla="*/ 112 w 112"/>
                <a:gd name="T1" fmla="*/ 83 h 109"/>
                <a:gd name="T2" fmla="*/ 112 w 112"/>
                <a:gd name="T3" fmla="*/ 83 h 109"/>
                <a:gd name="T4" fmla="*/ 111 w 112"/>
                <a:gd name="T5" fmla="*/ 90 h 109"/>
                <a:gd name="T6" fmla="*/ 108 w 112"/>
                <a:gd name="T7" fmla="*/ 96 h 109"/>
                <a:gd name="T8" fmla="*/ 103 w 112"/>
                <a:gd name="T9" fmla="*/ 100 h 109"/>
                <a:gd name="T10" fmla="*/ 96 w 112"/>
                <a:gd name="T11" fmla="*/ 101 h 109"/>
                <a:gd name="T12" fmla="*/ 26 w 112"/>
                <a:gd name="T13" fmla="*/ 109 h 109"/>
                <a:gd name="T14" fmla="*/ 26 w 112"/>
                <a:gd name="T15" fmla="*/ 109 h 109"/>
                <a:gd name="T16" fmla="*/ 20 w 112"/>
                <a:gd name="T17" fmla="*/ 109 h 109"/>
                <a:gd name="T18" fmla="*/ 13 w 112"/>
                <a:gd name="T19" fmla="*/ 107 h 109"/>
                <a:gd name="T20" fmla="*/ 9 w 112"/>
                <a:gd name="T21" fmla="*/ 101 h 109"/>
                <a:gd name="T22" fmla="*/ 7 w 112"/>
                <a:gd name="T23" fmla="*/ 95 h 109"/>
                <a:gd name="T24" fmla="*/ 0 w 112"/>
                <a:gd name="T25" fmla="*/ 27 h 109"/>
                <a:gd name="T26" fmla="*/ 0 w 112"/>
                <a:gd name="T27" fmla="*/ 27 h 109"/>
                <a:gd name="T28" fmla="*/ 0 w 112"/>
                <a:gd name="T29" fmla="*/ 21 h 109"/>
                <a:gd name="T30" fmla="*/ 4 w 112"/>
                <a:gd name="T31" fmla="*/ 14 h 109"/>
                <a:gd name="T32" fmla="*/ 8 w 112"/>
                <a:gd name="T33" fmla="*/ 10 h 109"/>
                <a:gd name="T34" fmla="*/ 15 w 112"/>
                <a:gd name="T35" fmla="*/ 8 h 109"/>
                <a:gd name="T36" fmla="*/ 85 w 112"/>
                <a:gd name="T37" fmla="*/ 0 h 109"/>
                <a:gd name="T38" fmla="*/ 85 w 112"/>
                <a:gd name="T39" fmla="*/ 0 h 109"/>
                <a:gd name="T40" fmla="*/ 93 w 112"/>
                <a:gd name="T41" fmla="*/ 1 h 109"/>
                <a:gd name="T42" fmla="*/ 98 w 112"/>
                <a:gd name="T43" fmla="*/ 4 h 109"/>
                <a:gd name="T44" fmla="*/ 102 w 112"/>
                <a:gd name="T45" fmla="*/ 9 h 109"/>
                <a:gd name="T46" fmla="*/ 104 w 112"/>
                <a:gd name="T47" fmla="*/ 16 h 109"/>
                <a:gd name="T48" fmla="*/ 112 w 112"/>
                <a:gd name="T49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3"/>
                  </a:moveTo>
                  <a:lnTo>
                    <a:pt x="112" y="83"/>
                  </a:lnTo>
                  <a:lnTo>
                    <a:pt x="111" y="90"/>
                  </a:lnTo>
                  <a:lnTo>
                    <a:pt x="108" y="96"/>
                  </a:lnTo>
                  <a:lnTo>
                    <a:pt x="103" y="100"/>
                  </a:lnTo>
                  <a:lnTo>
                    <a:pt x="96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0" y="109"/>
                  </a:lnTo>
                  <a:lnTo>
                    <a:pt x="13" y="107"/>
                  </a:lnTo>
                  <a:lnTo>
                    <a:pt x="9" y="101"/>
                  </a:lnTo>
                  <a:lnTo>
                    <a:pt x="7" y="9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4" y="14"/>
                  </a:lnTo>
                  <a:lnTo>
                    <a:pt x="8" y="10"/>
                  </a:lnTo>
                  <a:lnTo>
                    <a:pt x="15" y="8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8" y="4"/>
                  </a:lnTo>
                  <a:lnTo>
                    <a:pt x="102" y="9"/>
                  </a:lnTo>
                  <a:lnTo>
                    <a:pt x="104" y="16"/>
                  </a:lnTo>
                  <a:lnTo>
                    <a:pt x="112" y="8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22" name="Freeform 2002"/>
            <p:cNvSpPr/>
            <p:nvPr/>
          </p:nvSpPr>
          <p:spPr bwMode="auto">
            <a:xfrm>
              <a:off x="6719518" y="3227000"/>
              <a:ext cx="112054" cy="109053"/>
            </a:xfrm>
            <a:custGeom>
              <a:avLst/>
              <a:gdLst>
                <a:gd name="T0" fmla="*/ 112 w 112"/>
                <a:gd name="T1" fmla="*/ 83 h 109"/>
                <a:gd name="T2" fmla="*/ 112 w 112"/>
                <a:gd name="T3" fmla="*/ 83 h 109"/>
                <a:gd name="T4" fmla="*/ 110 w 112"/>
                <a:gd name="T5" fmla="*/ 90 h 109"/>
                <a:gd name="T6" fmla="*/ 108 w 112"/>
                <a:gd name="T7" fmla="*/ 96 h 109"/>
                <a:gd name="T8" fmla="*/ 102 w 112"/>
                <a:gd name="T9" fmla="*/ 100 h 109"/>
                <a:gd name="T10" fmla="*/ 96 w 112"/>
                <a:gd name="T11" fmla="*/ 101 h 109"/>
                <a:gd name="T12" fmla="*/ 26 w 112"/>
                <a:gd name="T13" fmla="*/ 109 h 109"/>
                <a:gd name="T14" fmla="*/ 26 w 112"/>
                <a:gd name="T15" fmla="*/ 109 h 109"/>
                <a:gd name="T16" fmla="*/ 19 w 112"/>
                <a:gd name="T17" fmla="*/ 109 h 109"/>
                <a:gd name="T18" fmla="*/ 13 w 112"/>
                <a:gd name="T19" fmla="*/ 105 h 109"/>
                <a:gd name="T20" fmla="*/ 9 w 112"/>
                <a:gd name="T21" fmla="*/ 101 h 109"/>
                <a:gd name="T22" fmla="*/ 8 w 112"/>
                <a:gd name="T23" fmla="*/ 95 h 109"/>
                <a:gd name="T24" fmla="*/ 0 w 112"/>
                <a:gd name="T25" fmla="*/ 27 h 109"/>
                <a:gd name="T26" fmla="*/ 0 w 112"/>
                <a:gd name="T27" fmla="*/ 27 h 109"/>
                <a:gd name="T28" fmla="*/ 0 w 112"/>
                <a:gd name="T29" fmla="*/ 21 h 109"/>
                <a:gd name="T30" fmla="*/ 4 w 112"/>
                <a:gd name="T31" fmla="*/ 14 h 109"/>
                <a:gd name="T32" fmla="*/ 9 w 112"/>
                <a:gd name="T33" fmla="*/ 10 h 109"/>
                <a:gd name="T34" fmla="*/ 15 w 112"/>
                <a:gd name="T35" fmla="*/ 8 h 109"/>
                <a:gd name="T36" fmla="*/ 86 w 112"/>
                <a:gd name="T37" fmla="*/ 0 h 109"/>
                <a:gd name="T38" fmla="*/ 86 w 112"/>
                <a:gd name="T39" fmla="*/ 0 h 109"/>
                <a:gd name="T40" fmla="*/ 92 w 112"/>
                <a:gd name="T41" fmla="*/ 1 h 109"/>
                <a:gd name="T42" fmla="*/ 97 w 112"/>
                <a:gd name="T43" fmla="*/ 4 h 109"/>
                <a:gd name="T44" fmla="*/ 102 w 112"/>
                <a:gd name="T45" fmla="*/ 9 h 109"/>
                <a:gd name="T46" fmla="*/ 104 w 112"/>
                <a:gd name="T47" fmla="*/ 16 h 109"/>
                <a:gd name="T48" fmla="*/ 112 w 112"/>
                <a:gd name="T49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3"/>
                  </a:moveTo>
                  <a:lnTo>
                    <a:pt x="112" y="83"/>
                  </a:lnTo>
                  <a:lnTo>
                    <a:pt x="110" y="90"/>
                  </a:lnTo>
                  <a:lnTo>
                    <a:pt x="108" y="96"/>
                  </a:lnTo>
                  <a:lnTo>
                    <a:pt x="102" y="100"/>
                  </a:lnTo>
                  <a:lnTo>
                    <a:pt x="96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19" y="109"/>
                  </a:lnTo>
                  <a:lnTo>
                    <a:pt x="13" y="105"/>
                  </a:lnTo>
                  <a:lnTo>
                    <a:pt x="9" y="101"/>
                  </a:lnTo>
                  <a:lnTo>
                    <a:pt x="8" y="9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4" y="14"/>
                  </a:lnTo>
                  <a:lnTo>
                    <a:pt x="9" y="10"/>
                  </a:lnTo>
                  <a:lnTo>
                    <a:pt x="15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7" y="4"/>
                  </a:lnTo>
                  <a:lnTo>
                    <a:pt x="102" y="9"/>
                  </a:lnTo>
                  <a:lnTo>
                    <a:pt x="104" y="16"/>
                  </a:lnTo>
                  <a:lnTo>
                    <a:pt x="112" y="8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23" name="Freeform 2003"/>
            <p:cNvSpPr/>
            <p:nvPr/>
          </p:nvSpPr>
          <p:spPr bwMode="auto">
            <a:xfrm>
              <a:off x="6838576" y="3213994"/>
              <a:ext cx="112054" cy="109053"/>
            </a:xfrm>
            <a:custGeom>
              <a:avLst/>
              <a:gdLst>
                <a:gd name="T0" fmla="*/ 112 w 112"/>
                <a:gd name="T1" fmla="*/ 83 h 109"/>
                <a:gd name="T2" fmla="*/ 112 w 112"/>
                <a:gd name="T3" fmla="*/ 83 h 109"/>
                <a:gd name="T4" fmla="*/ 112 w 112"/>
                <a:gd name="T5" fmla="*/ 90 h 109"/>
                <a:gd name="T6" fmla="*/ 108 w 112"/>
                <a:gd name="T7" fmla="*/ 96 h 109"/>
                <a:gd name="T8" fmla="*/ 103 w 112"/>
                <a:gd name="T9" fmla="*/ 100 h 109"/>
                <a:gd name="T10" fmla="*/ 98 w 112"/>
                <a:gd name="T11" fmla="*/ 101 h 109"/>
                <a:gd name="T12" fmla="*/ 26 w 112"/>
                <a:gd name="T13" fmla="*/ 109 h 109"/>
                <a:gd name="T14" fmla="*/ 26 w 112"/>
                <a:gd name="T15" fmla="*/ 109 h 109"/>
                <a:gd name="T16" fmla="*/ 20 w 112"/>
                <a:gd name="T17" fmla="*/ 109 h 109"/>
                <a:gd name="T18" fmla="*/ 15 w 112"/>
                <a:gd name="T19" fmla="*/ 105 h 109"/>
                <a:gd name="T20" fmla="*/ 9 w 112"/>
                <a:gd name="T21" fmla="*/ 101 h 109"/>
                <a:gd name="T22" fmla="*/ 8 w 112"/>
                <a:gd name="T23" fmla="*/ 95 h 109"/>
                <a:gd name="T24" fmla="*/ 0 w 112"/>
                <a:gd name="T25" fmla="*/ 27 h 109"/>
                <a:gd name="T26" fmla="*/ 0 w 112"/>
                <a:gd name="T27" fmla="*/ 27 h 109"/>
                <a:gd name="T28" fmla="*/ 2 w 112"/>
                <a:gd name="T29" fmla="*/ 21 h 109"/>
                <a:gd name="T30" fmla="*/ 4 w 112"/>
                <a:gd name="T31" fmla="*/ 14 h 109"/>
                <a:gd name="T32" fmla="*/ 9 w 112"/>
                <a:gd name="T33" fmla="*/ 10 h 109"/>
                <a:gd name="T34" fmla="*/ 16 w 112"/>
                <a:gd name="T35" fmla="*/ 8 h 109"/>
                <a:gd name="T36" fmla="*/ 86 w 112"/>
                <a:gd name="T37" fmla="*/ 0 h 109"/>
                <a:gd name="T38" fmla="*/ 86 w 112"/>
                <a:gd name="T39" fmla="*/ 0 h 109"/>
                <a:gd name="T40" fmla="*/ 93 w 112"/>
                <a:gd name="T41" fmla="*/ 1 h 109"/>
                <a:gd name="T42" fmla="*/ 99 w 112"/>
                <a:gd name="T43" fmla="*/ 4 h 109"/>
                <a:gd name="T44" fmla="*/ 103 w 112"/>
                <a:gd name="T45" fmla="*/ 9 h 109"/>
                <a:gd name="T46" fmla="*/ 104 w 112"/>
                <a:gd name="T47" fmla="*/ 16 h 109"/>
                <a:gd name="T48" fmla="*/ 112 w 112"/>
                <a:gd name="T49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3"/>
                  </a:moveTo>
                  <a:lnTo>
                    <a:pt x="112" y="83"/>
                  </a:lnTo>
                  <a:lnTo>
                    <a:pt x="112" y="90"/>
                  </a:lnTo>
                  <a:lnTo>
                    <a:pt x="108" y="96"/>
                  </a:lnTo>
                  <a:lnTo>
                    <a:pt x="103" y="100"/>
                  </a:lnTo>
                  <a:lnTo>
                    <a:pt x="98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0" y="109"/>
                  </a:lnTo>
                  <a:lnTo>
                    <a:pt x="15" y="105"/>
                  </a:lnTo>
                  <a:lnTo>
                    <a:pt x="9" y="101"/>
                  </a:lnTo>
                  <a:lnTo>
                    <a:pt x="8" y="9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1"/>
                  </a:lnTo>
                  <a:lnTo>
                    <a:pt x="4" y="14"/>
                  </a:lnTo>
                  <a:lnTo>
                    <a:pt x="9" y="10"/>
                  </a:lnTo>
                  <a:lnTo>
                    <a:pt x="16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3" y="9"/>
                  </a:lnTo>
                  <a:lnTo>
                    <a:pt x="104" y="16"/>
                  </a:lnTo>
                  <a:lnTo>
                    <a:pt x="112" y="8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24" name="Freeform 2004"/>
            <p:cNvSpPr/>
            <p:nvPr/>
          </p:nvSpPr>
          <p:spPr bwMode="auto">
            <a:xfrm>
              <a:off x="6958634" y="3200987"/>
              <a:ext cx="112054" cy="109053"/>
            </a:xfrm>
            <a:custGeom>
              <a:avLst/>
              <a:gdLst>
                <a:gd name="T0" fmla="*/ 112 w 112"/>
                <a:gd name="T1" fmla="*/ 83 h 109"/>
                <a:gd name="T2" fmla="*/ 112 w 112"/>
                <a:gd name="T3" fmla="*/ 83 h 109"/>
                <a:gd name="T4" fmla="*/ 112 w 112"/>
                <a:gd name="T5" fmla="*/ 90 h 109"/>
                <a:gd name="T6" fmla="*/ 109 w 112"/>
                <a:gd name="T7" fmla="*/ 95 h 109"/>
                <a:gd name="T8" fmla="*/ 104 w 112"/>
                <a:gd name="T9" fmla="*/ 100 h 109"/>
                <a:gd name="T10" fmla="*/ 97 w 112"/>
                <a:gd name="T11" fmla="*/ 101 h 109"/>
                <a:gd name="T12" fmla="*/ 27 w 112"/>
                <a:gd name="T13" fmla="*/ 109 h 109"/>
                <a:gd name="T14" fmla="*/ 27 w 112"/>
                <a:gd name="T15" fmla="*/ 109 h 109"/>
                <a:gd name="T16" fmla="*/ 19 w 112"/>
                <a:gd name="T17" fmla="*/ 109 h 109"/>
                <a:gd name="T18" fmla="*/ 14 w 112"/>
                <a:gd name="T19" fmla="*/ 105 h 109"/>
                <a:gd name="T20" fmla="*/ 10 w 112"/>
                <a:gd name="T21" fmla="*/ 101 h 109"/>
                <a:gd name="T22" fmla="*/ 8 w 112"/>
                <a:gd name="T23" fmla="*/ 95 h 109"/>
                <a:gd name="T24" fmla="*/ 0 w 112"/>
                <a:gd name="T25" fmla="*/ 27 h 109"/>
                <a:gd name="T26" fmla="*/ 0 w 112"/>
                <a:gd name="T27" fmla="*/ 27 h 109"/>
                <a:gd name="T28" fmla="*/ 1 w 112"/>
                <a:gd name="T29" fmla="*/ 20 h 109"/>
                <a:gd name="T30" fmla="*/ 4 w 112"/>
                <a:gd name="T31" fmla="*/ 14 h 109"/>
                <a:gd name="T32" fmla="*/ 9 w 112"/>
                <a:gd name="T33" fmla="*/ 10 h 109"/>
                <a:gd name="T34" fmla="*/ 15 w 112"/>
                <a:gd name="T35" fmla="*/ 8 h 109"/>
                <a:gd name="T36" fmla="*/ 86 w 112"/>
                <a:gd name="T37" fmla="*/ 0 h 109"/>
                <a:gd name="T38" fmla="*/ 86 w 112"/>
                <a:gd name="T39" fmla="*/ 0 h 109"/>
                <a:gd name="T40" fmla="*/ 92 w 112"/>
                <a:gd name="T41" fmla="*/ 1 h 109"/>
                <a:gd name="T42" fmla="*/ 99 w 112"/>
                <a:gd name="T43" fmla="*/ 4 h 109"/>
                <a:gd name="T44" fmla="*/ 102 w 112"/>
                <a:gd name="T45" fmla="*/ 9 h 109"/>
                <a:gd name="T46" fmla="*/ 105 w 112"/>
                <a:gd name="T47" fmla="*/ 16 h 109"/>
                <a:gd name="T48" fmla="*/ 112 w 112"/>
                <a:gd name="T49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3"/>
                  </a:moveTo>
                  <a:lnTo>
                    <a:pt x="112" y="83"/>
                  </a:lnTo>
                  <a:lnTo>
                    <a:pt x="112" y="90"/>
                  </a:lnTo>
                  <a:lnTo>
                    <a:pt x="109" y="95"/>
                  </a:lnTo>
                  <a:lnTo>
                    <a:pt x="104" y="100"/>
                  </a:lnTo>
                  <a:lnTo>
                    <a:pt x="97" y="101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19" y="109"/>
                  </a:lnTo>
                  <a:lnTo>
                    <a:pt x="14" y="105"/>
                  </a:lnTo>
                  <a:lnTo>
                    <a:pt x="10" y="101"/>
                  </a:lnTo>
                  <a:lnTo>
                    <a:pt x="8" y="9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0"/>
                  </a:lnTo>
                  <a:lnTo>
                    <a:pt x="4" y="14"/>
                  </a:lnTo>
                  <a:lnTo>
                    <a:pt x="9" y="10"/>
                  </a:lnTo>
                  <a:lnTo>
                    <a:pt x="15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2" y="9"/>
                  </a:lnTo>
                  <a:lnTo>
                    <a:pt x="105" y="16"/>
                  </a:lnTo>
                  <a:lnTo>
                    <a:pt x="112" y="8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25" name="Freeform 2005"/>
            <p:cNvSpPr/>
            <p:nvPr/>
          </p:nvSpPr>
          <p:spPr bwMode="auto">
            <a:xfrm>
              <a:off x="7079692" y="3187981"/>
              <a:ext cx="111054" cy="109053"/>
            </a:xfrm>
            <a:custGeom>
              <a:avLst/>
              <a:gdLst>
                <a:gd name="T0" fmla="*/ 111 w 111"/>
                <a:gd name="T1" fmla="*/ 83 h 109"/>
                <a:gd name="T2" fmla="*/ 111 w 111"/>
                <a:gd name="T3" fmla="*/ 83 h 109"/>
                <a:gd name="T4" fmla="*/ 110 w 111"/>
                <a:gd name="T5" fmla="*/ 90 h 109"/>
                <a:gd name="T6" fmla="*/ 107 w 111"/>
                <a:gd name="T7" fmla="*/ 95 h 109"/>
                <a:gd name="T8" fmla="*/ 102 w 111"/>
                <a:gd name="T9" fmla="*/ 100 h 109"/>
                <a:gd name="T10" fmla="*/ 96 w 111"/>
                <a:gd name="T11" fmla="*/ 101 h 109"/>
                <a:gd name="T12" fmla="*/ 26 w 111"/>
                <a:gd name="T13" fmla="*/ 109 h 109"/>
                <a:gd name="T14" fmla="*/ 26 w 111"/>
                <a:gd name="T15" fmla="*/ 109 h 109"/>
                <a:gd name="T16" fmla="*/ 19 w 111"/>
                <a:gd name="T17" fmla="*/ 109 h 109"/>
                <a:gd name="T18" fmla="*/ 13 w 111"/>
                <a:gd name="T19" fmla="*/ 105 h 109"/>
                <a:gd name="T20" fmla="*/ 9 w 111"/>
                <a:gd name="T21" fmla="*/ 100 h 109"/>
                <a:gd name="T22" fmla="*/ 6 w 111"/>
                <a:gd name="T23" fmla="*/ 95 h 109"/>
                <a:gd name="T24" fmla="*/ 0 w 111"/>
                <a:gd name="T25" fmla="*/ 27 h 109"/>
                <a:gd name="T26" fmla="*/ 0 w 111"/>
                <a:gd name="T27" fmla="*/ 27 h 109"/>
                <a:gd name="T28" fmla="*/ 0 w 111"/>
                <a:gd name="T29" fmla="*/ 20 h 109"/>
                <a:gd name="T30" fmla="*/ 4 w 111"/>
                <a:gd name="T31" fmla="*/ 14 h 109"/>
                <a:gd name="T32" fmla="*/ 7 w 111"/>
                <a:gd name="T33" fmla="*/ 10 h 109"/>
                <a:gd name="T34" fmla="*/ 14 w 111"/>
                <a:gd name="T35" fmla="*/ 8 h 109"/>
                <a:gd name="T36" fmla="*/ 85 w 111"/>
                <a:gd name="T37" fmla="*/ 0 h 109"/>
                <a:gd name="T38" fmla="*/ 85 w 111"/>
                <a:gd name="T39" fmla="*/ 0 h 109"/>
                <a:gd name="T40" fmla="*/ 92 w 111"/>
                <a:gd name="T41" fmla="*/ 1 h 109"/>
                <a:gd name="T42" fmla="*/ 97 w 111"/>
                <a:gd name="T43" fmla="*/ 4 h 109"/>
                <a:gd name="T44" fmla="*/ 101 w 111"/>
                <a:gd name="T45" fmla="*/ 9 h 109"/>
                <a:gd name="T46" fmla="*/ 104 w 111"/>
                <a:gd name="T47" fmla="*/ 16 h 109"/>
                <a:gd name="T48" fmla="*/ 111 w 111"/>
                <a:gd name="T49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09">
                  <a:moveTo>
                    <a:pt x="111" y="83"/>
                  </a:moveTo>
                  <a:lnTo>
                    <a:pt x="111" y="83"/>
                  </a:lnTo>
                  <a:lnTo>
                    <a:pt x="110" y="90"/>
                  </a:lnTo>
                  <a:lnTo>
                    <a:pt x="107" y="95"/>
                  </a:lnTo>
                  <a:lnTo>
                    <a:pt x="102" y="100"/>
                  </a:lnTo>
                  <a:lnTo>
                    <a:pt x="96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19" y="109"/>
                  </a:lnTo>
                  <a:lnTo>
                    <a:pt x="13" y="105"/>
                  </a:lnTo>
                  <a:lnTo>
                    <a:pt x="9" y="100"/>
                  </a:lnTo>
                  <a:lnTo>
                    <a:pt x="6" y="9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4" y="8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97" y="4"/>
                  </a:lnTo>
                  <a:lnTo>
                    <a:pt x="101" y="9"/>
                  </a:lnTo>
                  <a:lnTo>
                    <a:pt x="104" y="16"/>
                  </a:lnTo>
                  <a:lnTo>
                    <a:pt x="111" y="8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26" name="Freeform 2006"/>
            <p:cNvSpPr/>
            <p:nvPr/>
          </p:nvSpPr>
          <p:spPr bwMode="auto">
            <a:xfrm>
              <a:off x="7198750" y="3174974"/>
              <a:ext cx="112054" cy="109053"/>
            </a:xfrm>
            <a:custGeom>
              <a:avLst/>
              <a:gdLst>
                <a:gd name="T0" fmla="*/ 112 w 112"/>
                <a:gd name="T1" fmla="*/ 83 h 109"/>
                <a:gd name="T2" fmla="*/ 112 w 112"/>
                <a:gd name="T3" fmla="*/ 83 h 109"/>
                <a:gd name="T4" fmla="*/ 112 w 112"/>
                <a:gd name="T5" fmla="*/ 90 h 109"/>
                <a:gd name="T6" fmla="*/ 108 w 112"/>
                <a:gd name="T7" fmla="*/ 95 h 109"/>
                <a:gd name="T8" fmla="*/ 103 w 112"/>
                <a:gd name="T9" fmla="*/ 100 h 109"/>
                <a:gd name="T10" fmla="*/ 96 w 112"/>
                <a:gd name="T11" fmla="*/ 101 h 109"/>
                <a:gd name="T12" fmla="*/ 26 w 112"/>
                <a:gd name="T13" fmla="*/ 109 h 109"/>
                <a:gd name="T14" fmla="*/ 26 w 112"/>
                <a:gd name="T15" fmla="*/ 109 h 109"/>
                <a:gd name="T16" fmla="*/ 20 w 112"/>
                <a:gd name="T17" fmla="*/ 109 h 109"/>
                <a:gd name="T18" fmla="*/ 14 w 112"/>
                <a:gd name="T19" fmla="*/ 105 h 109"/>
                <a:gd name="T20" fmla="*/ 9 w 112"/>
                <a:gd name="T21" fmla="*/ 100 h 109"/>
                <a:gd name="T22" fmla="*/ 8 w 112"/>
                <a:gd name="T23" fmla="*/ 94 h 109"/>
                <a:gd name="T24" fmla="*/ 0 w 112"/>
                <a:gd name="T25" fmla="*/ 27 h 109"/>
                <a:gd name="T26" fmla="*/ 0 w 112"/>
                <a:gd name="T27" fmla="*/ 27 h 109"/>
                <a:gd name="T28" fmla="*/ 1 w 112"/>
                <a:gd name="T29" fmla="*/ 20 h 109"/>
                <a:gd name="T30" fmla="*/ 4 w 112"/>
                <a:gd name="T31" fmla="*/ 14 h 109"/>
                <a:gd name="T32" fmla="*/ 9 w 112"/>
                <a:gd name="T33" fmla="*/ 10 h 109"/>
                <a:gd name="T34" fmla="*/ 16 w 112"/>
                <a:gd name="T35" fmla="*/ 8 h 109"/>
                <a:gd name="T36" fmla="*/ 86 w 112"/>
                <a:gd name="T37" fmla="*/ 0 h 109"/>
                <a:gd name="T38" fmla="*/ 86 w 112"/>
                <a:gd name="T39" fmla="*/ 0 h 109"/>
                <a:gd name="T40" fmla="*/ 92 w 112"/>
                <a:gd name="T41" fmla="*/ 1 h 109"/>
                <a:gd name="T42" fmla="*/ 98 w 112"/>
                <a:gd name="T43" fmla="*/ 4 h 109"/>
                <a:gd name="T44" fmla="*/ 103 w 112"/>
                <a:gd name="T45" fmla="*/ 9 h 109"/>
                <a:gd name="T46" fmla="*/ 104 w 112"/>
                <a:gd name="T47" fmla="*/ 16 h 109"/>
                <a:gd name="T48" fmla="*/ 112 w 112"/>
                <a:gd name="T49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3"/>
                  </a:moveTo>
                  <a:lnTo>
                    <a:pt x="112" y="83"/>
                  </a:lnTo>
                  <a:lnTo>
                    <a:pt x="112" y="90"/>
                  </a:lnTo>
                  <a:lnTo>
                    <a:pt x="108" y="95"/>
                  </a:lnTo>
                  <a:lnTo>
                    <a:pt x="103" y="100"/>
                  </a:lnTo>
                  <a:lnTo>
                    <a:pt x="96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0" y="109"/>
                  </a:lnTo>
                  <a:lnTo>
                    <a:pt x="14" y="105"/>
                  </a:lnTo>
                  <a:lnTo>
                    <a:pt x="9" y="100"/>
                  </a:lnTo>
                  <a:lnTo>
                    <a:pt x="8" y="94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0"/>
                  </a:lnTo>
                  <a:lnTo>
                    <a:pt x="4" y="14"/>
                  </a:lnTo>
                  <a:lnTo>
                    <a:pt x="9" y="10"/>
                  </a:lnTo>
                  <a:lnTo>
                    <a:pt x="16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8" y="4"/>
                  </a:lnTo>
                  <a:lnTo>
                    <a:pt x="103" y="9"/>
                  </a:lnTo>
                  <a:lnTo>
                    <a:pt x="104" y="16"/>
                  </a:lnTo>
                  <a:lnTo>
                    <a:pt x="112" y="8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27" name="Freeform 2007"/>
            <p:cNvSpPr/>
            <p:nvPr/>
          </p:nvSpPr>
          <p:spPr bwMode="auto">
            <a:xfrm>
              <a:off x="7318807" y="3161968"/>
              <a:ext cx="111054" cy="109053"/>
            </a:xfrm>
            <a:custGeom>
              <a:avLst/>
              <a:gdLst>
                <a:gd name="T0" fmla="*/ 111 w 111"/>
                <a:gd name="T1" fmla="*/ 83 h 109"/>
                <a:gd name="T2" fmla="*/ 111 w 111"/>
                <a:gd name="T3" fmla="*/ 83 h 109"/>
                <a:gd name="T4" fmla="*/ 111 w 111"/>
                <a:gd name="T5" fmla="*/ 90 h 109"/>
                <a:gd name="T6" fmla="*/ 108 w 111"/>
                <a:gd name="T7" fmla="*/ 95 h 109"/>
                <a:gd name="T8" fmla="*/ 104 w 111"/>
                <a:gd name="T9" fmla="*/ 100 h 109"/>
                <a:gd name="T10" fmla="*/ 97 w 111"/>
                <a:gd name="T11" fmla="*/ 101 h 109"/>
                <a:gd name="T12" fmla="*/ 26 w 111"/>
                <a:gd name="T13" fmla="*/ 109 h 109"/>
                <a:gd name="T14" fmla="*/ 26 w 111"/>
                <a:gd name="T15" fmla="*/ 109 h 109"/>
                <a:gd name="T16" fmla="*/ 19 w 111"/>
                <a:gd name="T17" fmla="*/ 109 h 109"/>
                <a:gd name="T18" fmla="*/ 14 w 111"/>
                <a:gd name="T19" fmla="*/ 105 h 109"/>
                <a:gd name="T20" fmla="*/ 10 w 111"/>
                <a:gd name="T21" fmla="*/ 100 h 109"/>
                <a:gd name="T22" fmla="*/ 7 w 111"/>
                <a:gd name="T23" fmla="*/ 94 h 109"/>
                <a:gd name="T24" fmla="*/ 0 w 111"/>
                <a:gd name="T25" fmla="*/ 26 h 109"/>
                <a:gd name="T26" fmla="*/ 0 w 111"/>
                <a:gd name="T27" fmla="*/ 26 h 109"/>
                <a:gd name="T28" fmla="*/ 1 w 111"/>
                <a:gd name="T29" fmla="*/ 20 h 109"/>
                <a:gd name="T30" fmla="*/ 4 w 111"/>
                <a:gd name="T31" fmla="*/ 14 h 109"/>
                <a:gd name="T32" fmla="*/ 9 w 111"/>
                <a:gd name="T33" fmla="*/ 10 h 109"/>
                <a:gd name="T34" fmla="*/ 15 w 111"/>
                <a:gd name="T35" fmla="*/ 8 h 109"/>
                <a:gd name="T36" fmla="*/ 85 w 111"/>
                <a:gd name="T37" fmla="*/ 0 h 109"/>
                <a:gd name="T38" fmla="*/ 85 w 111"/>
                <a:gd name="T39" fmla="*/ 0 h 109"/>
                <a:gd name="T40" fmla="*/ 92 w 111"/>
                <a:gd name="T41" fmla="*/ 1 h 109"/>
                <a:gd name="T42" fmla="*/ 98 w 111"/>
                <a:gd name="T43" fmla="*/ 4 h 109"/>
                <a:gd name="T44" fmla="*/ 102 w 111"/>
                <a:gd name="T45" fmla="*/ 9 h 109"/>
                <a:gd name="T46" fmla="*/ 105 w 111"/>
                <a:gd name="T47" fmla="*/ 16 h 109"/>
                <a:gd name="T48" fmla="*/ 111 w 111"/>
                <a:gd name="T49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09">
                  <a:moveTo>
                    <a:pt x="111" y="83"/>
                  </a:moveTo>
                  <a:lnTo>
                    <a:pt x="111" y="83"/>
                  </a:lnTo>
                  <a:lnTo>
                    <a:pt x="111" y="90"/>
                  </a:lnTo>
                  <a:lnTo>
                    <a:pt x="108" y="95"/>
                  </a:lnTo>
                  <a:lnTo>
                    <a:pt x="104" y="100"/>
                  </a:lnTo>
                  <a:lnTo>
                    <a:pt x="97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19" y="109"/>
                  </a:lnTo>
                  <a:lnTo>
                    <a:pt x="14" y="105"/>
                  </a:lnTo>
                  <a:lnTo>
                    <a:pt x="10" y="100"/>
                  </a:lnTo>
                  <a:lnTo>
                    <a:pt x="7" y="9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4" y="14"/>
                  </a:lnTo>
                  <a:lnTo>
                    <a:pt x="9" y="10"/>
                  </a:lnTo>
                  <a:lnTo>
                    <a:pt x="15" y="8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98" y="4"/>
                  </a:lnTo>
                  <a:lnTo>
                    <a:pt x="102" y="9"/>
                  </a:lnTo>
                  <a:lnTo>
                    <a:pt x="105" y="16"/>
                  </a:lnTo>
                  <a:lnTo>
                    <a:pt x="111" y="8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28" name="Freeform 2008"/>
            <p:cNvSpPr/>
            <p:nvPr/>
          </p:nvSpPr>
          <p:spPr bwMode="auto">
            <a:xfrm>
              <a:off x="7438865" y="3142959"/>
              <a:ext cx="171083" cy="115056"/>
            </a:xfrm>
            <a:custGeom>
              <a:avLst/>
              <a:gdLst>
                <a:gd name="T0" fmla="*/ 171 w 171"/>
                <a:gd name="T1" fmla="*/ 83 h 115"/>
                <a:gd name="T2" fmla="*/ 171 w 171"/>
                <a:gd name="T3" fmla="*/ 83 h 115"/>
                <a:gd name="T4" fmla="*/ 169 w 171"/>
                <a:gd name="T5" fmla="*/ 89 h 115"/>
                <a:gd name="T6" fmla="*/ 167 w 171"/>
                <a:gd name="T7" fmla="*/ 94 h 115"/>
                <a:gd name="T8" fmla="*/ 162 w 171"/>
                <a:gd name="T9" fmla="*/ 100 h 115"/>
                <a:gd name="T10" fmla="*/ 155 w 171"/>
                <a:gd name="T11" fmla="*/ 101 h 115"/>
                <a:gd name="T12" fmla="*/ 26 w 171"/>
                <a:gd name="T13" fmla="*/ 115 h 115"/>
                <a:gd name="T14" fmla="*/ 26 w 171"/>
                <a:gd name="T15" fmla="*/ 115 h 115"/>
                <a:gd name="T16" fmla="*/ 20 w 171"/>
                <a:gd name="T17" fmla="*/ 115 h 115"/>
                <a:gd name="T18" fmla="*/ 13 w 171"/>
                <a:gd name="T19" fmla="*/ 111 h 115"/>
                <a:gd name="T20" fmla="*/ 10 w 171"/>
                <a:gd name="T21" fmla="*/ 106 h 115"/>
                <a:gd name="T22" fmla="*/ 7 w 171"/>
                <a:gd name="T23" fmla="*/ 100 h 115"/>
                <a:gd name="T24" fmla="*/ 0 w 171"/>
                <a:gd name="T25" fmla="*/ 32 h 115"/>
                <a:gd name="T26" fmla="*/ 0 w 171"/>
                <a:gd name="T27" fmla="*/ 32 h 115"/>
                <a:gd name="T28" fmla="*/ 0 w 171"/>
                <a:gd name="T29" fmla="*/ 26 h 115"/>
                <a:gd name="T30" fmla="*/ 3 w 171"/>
                <a:gd name="T31" fmla="*/ 20 h 115"/>
                <a:gd name="T32" fmla="*/ 8 w 171"/>
                <a:gd name="T33" fmla="*/ 16 h 115"/>
                <a:gd name="T34" fmla="*/ 15 w 171"/>
                <a:gd name="T35" fmla="*/ 14 h 115"/>
                <a:gd name="T36" fmla="*/ 145 w 171"/>
                <a:gd name="T37" fmla="*/ 0 h 115"/>
                <a:gd name="T38" fmla="*/ 145 w 171"/>
                <a:gd name="T39" fmla="*/ 0 h 115"/>
                <a:gd name="T40" fmla="*/ 151 w 171"/>
                <a:gd name="T41" fmla="*/ 1 h 115"/>
                <a:gd name="T42" fmla="*/ 156 w 171"/>
                <a:gd name="T43" fmla="*/ 3 h 115"/>
                <a:gd name="T44" fmla="*/ 162 w 171"/>
                <a:gd name="T45" fmla="*/ 9 h 115"/>
                <a:gd name="T46" fmla="*/ 163 w 171"/>
                <a:gd name="T47" fmla="*/ 15 h 115"/>
                <a:gd name="T48" fmla="*/ 171 w 171"/>
                <a:gd name="T49" fmla="*/ 8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1" h="115">
                  <a:moveTo>
                    <a:pt x="171" y="83"/>
                  </a:moveTo>
                  <a:lnTo>
                    <a:pt x="171" y="83"/>
                  </a:lnTo>
                  <a:lnTo>
                    <a:pt x="169" y="89"/>
                  </a:lnTo>
                  <a:lnTo>
                    <a:pt x="167" y="94"/>
                  </a:lnTo>
                  <a:lnTo>
                    <a:pt x="162" y="100"/>
                  </a:lnTo>
                  <a:lnTo>
                    <a:pt x="155" y="101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0" y="115"/>
                  </a:lnTo>
                  <a:lnTo>
                    <a:pt x="13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3" y="20"/>
                  </a:lnTo>
                  <a:lnTo>
                    <a:pt x="8" y="16"/>
                  </a:lnTo>
                  <a:lnTo>
                    <a:pt x="15" y="14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51" y="1"/>
                  </a:lnTo>
                  <a:lnTo>
                    <a:pt x="156" y="3"/>
                  </a:lnTo>
                  <a:lnTo>
                    <a:pt x="162" y="9"/>
                  </a:lnTo>
                  <a:lnTo>
                    <a:pt x="163" y="15"/>
                  </a:lnTo>
                  <a:lnTo>
                    <a:pt x="171" y="8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29" name="Freeform 2009"/>
            <p:cNvSpPr/>
            <p:nvPr/>
          </p:nvSpPr>
          <p:spPr bwMode="auto">
            <a:xfrm>
              <a:off x="5893119" y="3427096"/>
              <a:ext cx="174084" cy="116056"/>
            </a:xfrm>
            <a:custGeom>
              <a:avLst/>
              <a:gdLst>
                <a:gd name="T0" fmla="*/ 174 w 174"/>
                <a:gd name="T1" fmla="*/ 82 h 116"/>
                <a:gd name="T2" fmla="*/ 174 w 174"/>
                <a:gd name="T3" fmla="*/ 82 h 116"/>
                <a:gd name="T4" fmla="*/ 172 w 174"/>
                <a:gd name="T5" fmla="*/ 89 h 116"/>
                <a:gd name="T6" fmla="*/ 170 w 174"/>
                <a:gd name="T7" fmla="*/ 95 h 116"/>
                <a:gd name="T8" fmla="*/ 165 w 174"/>
                <a:gd name="T9" fmla="*/ 99 h 116"/>
                <a:gd name="T10" fmla="*/ 158 w 174"/>
                <a:gd name="T11" fmla="*/ 102 h 116"/>
                <a:gd name="T12" fmla="*/ 26 w 174"/>
                <a:gd name="T13" fmla="*/ 116 h 116"/>
                <a:gd name="T14" fmla="*/ 26 w 174"/>
                <a:gd name="T15" fmla="*/ 116 h 116"/>
                <a:gd name="T16" fmla="*/ 19 w 174"/>
                <a:gd name="T17" fmla="*/ 115 h 116"/>
                <a:gd name="T18" fmla="*/ 13 w 174"/>
                <a:gd name="T19" fmla="*/ 112 h 116"/>
                <a:gd name="T20" fmla="*/ 9 w 174"/>
                <a:gd name="T21" fmla="*/ 107 h 116"/>
                <a:gd name="T22" fmla="*/ 6 w 174"/>
                <a:gd name="T23" fmla="*/ 100 h 116"/>
                <a:gd name="T24" fmla="*/ 0 w 174"/>
                <a:gd name="T25" fmla="*/ 33 h 116"/>
                <a:gd name="T26" fmla="*/ 0 w 174"/>
                <a:gd name="T27" fmla="*/ 33 h 116"/>
                <a:gd name="T28" fmla="*/ 0 w 174"/>
                <a:gd name="T29" fmla="*/ 26 h 116"/>
                <a:gd name="T30" fmla="*/ 2 w 174"/>
                <a:gd name="T31" fmla="*/ 21 h 116"/>
                <a:gd name="T32" fmla="*/ 8 w 174"/>
                <a:gd name="T33" fmla="*/ 16 h 116"/>
                <a:gd name="T34" fmla="*/ 14 w 174"/>
                <a:gd name="T35" fmla="*/ 14 h 116"/>
                <a:gd name="T36" fmla="*/ 148 w 174"/>
                <a:gd name="T37" fmla="*/ 0 h 116"/>
                <a:gd name="T38" fmla="*/ 148 w 174"/>
                <a:gd name="T39" fmla="*/ 0 h 116"/>
                <a:gd name="T40" fmla="*/ 154 w 174"/>
                <a:gd name="T41" fmla="*/ 0 h 116"/>
                <a:gd name="T42" fmla="*/ 160 w 174"/>
                <a:gd name="T43" fmla="*/ 3 h 116"/>
                <a:gd name="T44" fmla="*/ 163 w 174"/>
                <a:gd name="T45" fmla="*/ 8 h 116"/>
                <a:gd name="T46" fmla="*/ 166 w 174"/>
                <a:gd name="T47" fmla="*/ 14 h 116"/>
                <a:gd name="T48" fmla="*/ 174 w 174"/>
                <a:gd name="T49" fmla="*/ 8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16">
                  <a:moveTo>
                    <a:pt x="174" y="82"/>
                  </a:moveTo>
                  <a:lnTo>
                    <a:pt x="174" y="82"/>
                  </a:lnTo>
                  <a:lnTo>
                    <a:pt x="172" y="89"/>
                  </a:lnTo>
                  <a:lnTo>
                    <a:pt x="170" y="95"/>
                  </a:lnTo>
                  <a:lnTo>
                    <a:pt x="165" y="99"/>
                  </a:lnTo>
                  <a:lnTo>
                    <a:pt x="158" y="102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19" y="115"/>
                  </a:lnTo>
                  <a:lnTo>
                    <a:pt x="13" y="112"/>
                  </a:lnTo>
                  <a:lnTo>
                    <a:pt x="9" y="107"/>
                  </a:lnTo>
                  <a:lnTo>
                    <a:pt x="6" y="10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8" y="16"/>
                  </a:lnTo>
                  <a:lnTo>
                    <a:pt x="14" y="14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54" y="0"/>
                  </a:lnTo>
                  <a:lnTo>
                    <a:pt x="160" y="3"/>
                  </a:lnTo>
                  <a:lnTo>
                    <a:pt x="163" y="8"/>
                  </a:lnTo>
                  <a:lnTo>
                    <a:pt x="166" y="14"/>
                  </a:lnTo>
                  <a:lnTo>
                    <a:pt x="174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30" name="Freeform 2010"/>
            <p:cNvSpPr/>
            <p:nvPr/>
          </p:nvSpPr>
          <p:spPr bwMode="auto">
            <a:xfrm>
              <a:off x="6072206" y="3414090"/>
              <a:ext cx="112054" cy="109053"/>
            </a:xfrm>
            <a:custGeom>
              <a:avLst/>
              <a:gdLst>
                <a:gd name="T0" fmla="*/ 112 w 112"/>
                <a:gd name="T1" fmla="*/ 82 h 109"/>
                <a:gd name="T2" fmla="*/ 112 w 112"/>
                <a:gd name="T3" fmla="*/ 82 h 109"/>
                <a:gd name="T4" fmla="*/ 112 w 112"/>
                <a:gd name="T5" fmla="*/ 90 h 109"/>
                <a:gd name="T6" fmla="*/ 108 w 112"/>
                <a:gd name="T7" fmla="*/ 95 h 109"/>
                <a:gd name="T8" fmla="*/ 104 w 112"/>
                <a:gd name="T9" fmla="*/ 99 h 109"/>
                <a:gd name="T10" fmla="*/ 97 w 112"/>
                <a:gd name="T11" fmla="*/ 102 h 109"/>
                <a:gd name="T12" fmla="*/ 26 w 112"/>
                <a:gd name="T13" fmla="*/ 109 h 109"/>
                <a:gd name="T14" fmla="*/ 26 w 112"/>
                <a:gd name="T15" fmla="*/ 109 h 109"/>
                <a:gd name="T16" fmla="*/ 19 w 112"/>
                <a:gd name="T17" fmla="*/ 108 h 109"/>
                <a:gd name="T18" fmla="*/ 14 w 112"/>
                <a:gd name="T19" fmla="*/ 105 h 109"/>
                <a:gd name="T20" fmla="*/ 10 w 112"/>
                <a:gd name="T21" fmla="*/ 100 h 109"/>
                <a:gd name="T22" fmla="*/ 8 w 112"/>
                <a:gd name="T23" fmla="*/ 94 h 109"/>
                <a:gd name="T24" fmla="*/ 0 w 112"/>
                <a:gd name="T25" fmla="*/ 26 h 109"/>
                <a:gd name="T26" fmla="*/ 0 w 112"/>
                <a:gd name="T27" fmla="*/ 26 h 109"/>
                <a:gd name="T28" fmla="*/ 1 w 112"/>
                <a:gd name="T29" fmla="*/ 20 h 109"/>
                <a:gd name="T30" fmla="*/ 4 w 112"/>
                <a:gd name="T31" fmla="*/ 14 h 109"/>
                <a:gd name="T32" fmla="*/ 9 w 112"/>
                <a:gd name="T33" fmla="*/ 9 h 109"/>
                <a:gd name="T34" fmla="*/ 16 w 112"/>
                <a:gd name="T35" fmla="*/ 8 h 109"/>
                <a:gd name="T36" fmla="*/ 86 w 112"/>
                <a:gd name="T37" fmla="*/ 0 h 109"/>
                <a:gd name="T38" fmla="*/ 86 w 112"/>
                <a:gd name="T39" fmla="*/ 0 h 109"/>
                <a:gd name="T40" fmla="*/ 92 w 112"/>
                <a:gd name="T41" fmla="*/ 0 h 109"/>
                <a:gd name="T42" fmla="*/ 99 w 112"/>
                <a:gd name="T43" fmla="*/ 4 h 109"/>
                <a:gd name="T44" fmla="*/ 103 w 112"/>
                <a:gd name="T45" fmla="*/ 8 h 109"/>
                <a:gd name="T46" fmla="*/ 105 w 112"/>
                <a:gd name="T47" fmla="*/ 14 h 109"/>
                <a:gd name="T48" fmla="*/ 112 w 112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2"/>
                  </a:moveTo>
                  <a:lnTo>
                    <a:pt x="112" y="82"/>
                  </a:lnTo>
                  <a:lnTo>
                    <a:pt x="112" y="90"/>
                  </a:lnTo>
                  <a:lnTo>
                    <a:pt x="108" y="95"/>
                  </a:lnTo>
                  <a:lnTo>
                    <a:pt x="104" y="99"/>
                  </a:lnTo>
                  <a:lnTo>
                    <a:pt x="97" y="102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19" y="108"/>
                  </a:lnTo>
                  <a:lnTo>
                    <a:pt x="14" y="105"/>
                  </a:lnTo>
                  <a:lnTo>
                    <a:pt x="10" y="100"/>
                  </a:lnTo>
                  <a:lnTo>
                    <a:pt x="8" y="9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4" y="14"/>
                  </a:lnTo>
                  <a:lnTo>
                    <a:pt x="9" y="9"/>
                  </a:lnTo>
                  <a:lnTo>
                    <a:pt x="16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9" y="4"/>
                  </a:lnTo>
                  <a:lnTo>
                    <a:pt x="103" y="8"/>
                  </a:lnTo>
                  <a:lnTo>
                    <a:pt x="105" y="14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31" name="Freeform 2011"/>
            <p:cNvSpPr/>
            <p:nvPr/>
          </p:nvSpPr>
          <p:spPr bwMode="auto">
            <a:xfrm>
              <a:off x="6191263" y="3401084"/>
              <a:ext cx="112054" cy="109053"/>
            </a:xfrm>
            <a:custGeom>
              <a:avLst/>
              <a:gdLst>
                <a:gd name="T0" fmla="*/ 112 w 112"/>
                <a:gd name="T1" fmla="*/ 82 h 109"/>
                <a:gd name="T2" fmla="*/ 112 w 112"/>
                <a:gd name="T3" fmla="*/ 82 h 109"/>
                <a:gd name="T4" fmla="*/ 112 w 112"/>
                <a:gd name="T5" fmla="*/ 90 h 109"/>
                <a:gd name="T6" fmla="*/ 110 w 112"/>
                <a:gd name="T7" fmla="*/ 95 h 109"/>
                <a:gd name="T8" fmla="*/ 104 w 112"/>
                <a:gd name="T9" fmla="*/ 99 h 109"/>
                <a:gd name="T10" fmla="*/ 98 w 112"/>
                <a:gd name="T11" fmla="*/ 102 h 109"/>
                <a:gd name="T12" fmla="*/ 28 w 112"/>
                <a:gd name="T13" fmla="*/ 109 h 109"/>
                <a:gd name="T14" fmla="*/ 28 w 112"/>
                <a:gd name="T15" fmla="*/ 109 h 109"/>
                <a:gd name="T16" fmla="*/ 20 w 112"/>
                <a:gd name="T17" fmla="*/ 108 h 109"/>
                <a:gd name="T18" fmla="*/ 15 w 112"/>
                <a:gd name="T19" fmla="*/ 105 h 109"/>
                <a:gd name="T20" fmla="*/ 11 w 112"/>
                <a:gd name="T21" fmla="*/ 100 h 109"/>
                <a:gd name="T22" fmla="*/ 8 w 112"/>
                <a:gd name="T23" fmla="*/ 94 h 109"/>
                <a:gd name="T24" fmla="*/ 0 w 112"/>
                <a:gd name="T25" fmla="*/ 26 h 109"/>
                <a:gd name="T26" fmla="*/ 0 w 112"/>
                <a:gd name="T27" fmla="*/ 26 h 109"/>
                <a:gd name="T28" fmla="*/ 2 w 112"/>
                <a:gd name="T29" fmla="*/ 20 h 109"/>
                <a:gd name="T30" fmla="*/ 4 w 112"/>
                <a:gd name="T31" fmla="*/ 13 h 109"/>
                <a:gd name="T32" fmla="*/ 10 w 112"/>
                <a:gd name="T33" fmla="*/ 9 h 109"/>
                <a:gd name="T34" fmla="*/ 16 w 112"/>
                <a:gd name="T35" fmla="*/ 8 h 109"/>
                <a:gd name="T36" fmla="*/ 86 w 112"/>
                <a:gd name="T37" fmla="*/ 0 h 109"/>
                <a:gd name="T38" fmla="*/ 86 w 112"/>
                <a:gd name="T39" fmla="*/ 0 h 109"/>
                <a:gd name="T40" fmla="*/ 93 w 112"/>
                <a:gd name="T41" fmla="*/ 0 h 109"/>
                <a:gd name="T42" fmla="*/ 99 w 112"/>
                <a:gd name="T43" fmla="*/ 4 h 109"/>
                <a:gd name="T44" fmla="*/ 103 w 112"/>
                <a:gd name="T45" fmla="*/ 8 h 109"/>
                <a:gd name="T46" fmla="*/ 106 w 112"/>
                <a:gd name="T47" fmla="*/ 14 h 109"/>
                <a:gd name="T48" fmla="*/ 112 w 112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2"/>
                  </a:moveTo>
                  <a:lnTo>
                    <a:pt x="112" y="82"/>
                  </a:lnTo>
                  <a:lnTo>
                    <a:pt x="112" y="90"/>
                  </a:lnTo>
                  <a:lnTo>
                    <a:pt x="110" y="95"/>
                  </a:lnTo>
                  <a:lnTo>
                    <a:pt x="104" y="99"/>
                  </a:lnTo>
                  <a:lnTo>
                    <a:pt x="98" y="102"/>
                  </a:lnTo>
                  <a:lnTo>
                    <a:pt x="28" y="109"/>
                  </a:lnTo>
                  <a:lnTo>
                    <a:pt x="28" y="109"/>
                  </a:lnTo>
                  <a:lnTo>
                    <a:pt x="20" y="108"/>
                  </a:lnTo>
                  <a:lnTo>
                    <a:pt x="15" y="105"/>
                  </a:lnTo>
                  <a:lnTo>
                    <a:pt x="11" y="100"/>
                  </a:lnTo>
                  <a:lnTo>
                    <a:pt x="8" y="9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3"/>
                  </a:lnTo>
                  <a:lnTo>
                    <a:pt x="10" y="9"/>
                  </a:lnTo>
                  <a:lnTo>
                    <a:pt x="16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9" y="4"/>
                  </a:lnTo>
                  <a:lnTo>
                    <a:pt x="103" y="8"/>
                  </a:lnTo>
                  <a:lnTo>
                    <a:pt x="106" y="14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32" name="Freeform 2012"/>
            <p:cNvSpPr/>
            <p:nvPr/>
          </p:nvSpPr>
          <p:spPr bwMode="auto">
            <a:xfrm>
              <a:off x="6312322" y="3388078"/>
              <a:ext cx="111054" cy="109053"/>
            </a:xfrm>
            <a:custGeom>
              <a:avLst/>
              <a:gdLst>
                <a:gd name="T0" fmla="*/ 111 w 111"/>
                <a:gd name="T1" fmla="*/ 82 h 109"/>
                <a:gd name="T2" fmla="*/ 111 w 111"/>
                <a:gd name="T3" fmla="*/ 82 h 109"/>
                <a:gd name="T4" fmla="*/ 111 w 111"/>
                <a:gd name="T5" fmla="*/ 89 h 109"/>
                <a:gd name="T6" fmla="*/ 108 w 111"/>
                <a:gd name="T7" fmla="*/ 95 h 109"/>
                <a:gd name="T8" fmla="*/ 103 w 111"/>
                <a:gd name="T9" fmla="*/ 99 h 109"/>
                <a:gd name="T10" fmla="*/ 96 w 111"/>
                <a:gd name="T11" fmla="*/ 102 h 109"/>
                <a:gd name="T12" fmla="*/ 26 w 111"/>
                <a:gd name="T13" fmla="*/ 109 h 109"/>
                <a:gd name="T14" fmla="*/ 26 w 111"/>
                <a:gd name="T15" fmla="*/ 109 h 109"/>
                <a:gd name="T16" fmla="*/ 20 w 111"/>
                <a:gd name="T17" fmla="*/ 108 h 109"/>
                <a:gd name="T18" fmla="*/ 13 w 111"/>
                <a:gd name="T19" fmla="*/ 105 h 109"/>
                <a:gd name="T20" fmla="*/ 9 w 111"/>
                <a:gd name="T21" fmla="*/ 100 h 109"/>
                <a:gd name="T22" fmla="*/ 7 w 111"/>
                <a:gd name="T23" fmla="*/ 94 h 109"/>
                <a:gd name="T24" fmla="*/ 0 w 111"/>
                <a:gd name="T25" fmla="*/ 26 h 109"/>
                <a:gd name="T26" fmla="*/ 0 w 111"/>
                <a:gd name="T27" fmla="*/ 26 h 109"/>
                <a:gd name="T28" fmla="*/ 0 w 111"/>
                <a:gd name="T29" fmla="*/ 20 h 109"/>
                <a:gd name="T30" fmla="*/ 3 w 111"/>
                <a:gd name="T31" fmla="*/ 13 h 109"/>
                <a:gd name="T32" fmla="*/ 8 w 111"/>
                <a:gd name="T33" fmla="*/ 9 h 109"/>
                <a:gd name="T34" fmla="*/ 15 w 111"/>
                <a:gd name="T35" fmla="*/ 8 h 109"/>
                <a:gd name="T36" fmla="*/ 85 w 111"/>
                <a:gd name="T37" fmla="*/ 0 h 109"/>
                <a:gd name="T38" fmla="*/ 85 w 111"/>
                <a:gd name="T39" fmla="*/ 0 h 109"/>
                <a:gd name="T40" fmla="*/ 93 w 111"/>
                <a:gd name="T41" fmla="*/ 0 h 109"/>
                <a:gd name="T42" fmla="*/ 98 w 111"/>
                <a:gd name="T43" fmla="*/ 4 h 109"/>
                <a:gd name="T44" fmla="*/ 102 w 111"/>
                <a:gd name="T45" fmla="*/ 8 h 109"/>
                <a:gd name="T46" fmla="*/ 104 w 111"/>
                <a:gd name="T47" fmla="*/ 14 h 109"/>
                <a:gd name="T48" fmla="*/ 111 w 111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09">
                  <a:moveTo>
                    <a:pt x="111" y="82"/>
                  </a:moveTo>
                  <a:lnTo>
                    <a:pt x="111" y="82"/>
                  </a:lnTo>
                  <a:lnTo>
                    <a:pt x="111" y="89"/>
                  </a:lnTo>
                  <a:lnTo>
                    <a:pt x="108" y="95"/>
                  </a:lnTo>
                  <a:lnTo>
                    <a:pt x="103" y="99"/>
                  </a:lnTo>
                  <a:lnTo>
                    <a:pt x="96" y="102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0" y="108"/>
                  </a:lnTo>
                  <a:lnTo>
                    <a:pt x="13" y="105"/>
                  </a:lnTo>
                  <a:lnTo>
                    <a:pt x="9" y="100"/>
                  </a:lnTo>
                  <a:lnTo>
                    <a:pt x="7" y="9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3" y="13"/>
                  </a:lnTo>
                  <a:lnTo>
                    <a:pt x="8" y="9"/>
                  </a:lnTo>
                  <a:lnTo>
                    <a:pt x="15" y="8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98" y="4"/>
                  </a:lnTo>
                  <a:lnTo>
                    <a:pt x="102" y="8"/>
                  </a:lnTo>
                  <a:lnTo>
                    <a:pt x="104" y="14"/>
                  </a:lnTo>
                  <a:lnTo>
                    <a:pt x="111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33" name="Freeform 2013"/>
            <p:cNvSpPr/>
            <p:nvPr/>
          </p:nvSpPr>
          <p:spPr bwMode="auto">
            <a:xfrm>
              <a:off x="6432380" y="3375071"/>
              <a:ext cx="112054" cy="109053"/>
            </a:xfrm>
            <a:custGeom>
              <a:avLst/>
              <a:gdLst>
                <a:gd name="T0" fmla="*/ 112 w 112"/>
                <a:gd name="T1" fmla="*/ 82 h 109"/>
                <a:gd name="T2" fmla="*/ 112 w 112"/>
                <a:gd name="T3" fmla="*/ 82 h 109"/>
                <a:gd name="T4" fmla="*/ 110 w 112"/>
                <a:gd name="T5" fmla="*/ 89 h 109"/>
                <a:gd name="T6" fmla="*/ 108 w 112"/>
                <a:gd name="T7" fmla="*/ 95 h 109"/>
                <a:gd name="T8" fmla="*/ 102 w 112"/>
                <a:gd name="T9" fmla="*/ 99 h 109"/>
                <a:gd name="T10" fmla="*/ 96 w 112"/>
                <a:gd name="T11" fmla="*/ 102 h 109"/>
                <a:gd name="T12" fmla="*/ 26 w 112"/>
                <a:gd name="T13" fmla="*/ 109 h 109"/>
                <a:gd name="T14" fmla="*/ 26 w 112"/>
                <a:gd name="T15" fmla="*/ 109 h 109"/>
                <a:gd name="T16" fmla="*/ 19 w 112"/>
                <a:gd name="T17" fmla="*/ 108 h 109"/>
                <a:gd name="T18" fmla="*/ 13 w 112"/>
                <a:gd name="T19" fmla="*/ 105 h 109"/>
                <a:gd name="T20" fmla="*/ 9 w 112"/>
                <a:gd name="T21" fmla="*/ 100 h 109"/>
                <a:gd name="T22" fmla="*/ 6 w 112"/>
                <a:gd name="T23" fmla="*/ 94 h 109"/>
                <a:gd name="T24" fmla="*/ 0 w 112"/>
                <a:gd name="T25" fmla="*/ 26 h 109"/>
                <a:gd name="T26" fmla="*/ 0 w 112"/>
                <a:gd name="T27" fmla="*/ 26 h 109"/>
                <a:gd name="T28" fmla="*/ 0 w 112"/>
                <a:gd name="T29" fmla="*/ 20 h 109"/>
                <a:gd name="T30" fmla="*/ 4 w 112"/>
                <a:gd name="T31" fmla="*/ 13 h 109"/>
                <a:gd name="T32" fmla="*/ 8 w 112"/>
                <a:gd name="T33" fmla="*/ 9 h 109"/>
                <a:gd name="T34" fmla="*/ 14 w 112"/>
                <a:gd name="T35" fmla="*/ 8 h 109"/>
                <a:gd name="T36" fmla="*/ 84 w 112"/>
                <a:gd name="T37" fmla="*/ 0 h 109"/>
                <a:gd name="T38" fmla="*/ 84 w 112"/>
                <a:gd name="T39" fmla="*/ 0 h 109"/>
                <a:gd name="T40" fmla="*/ 92 w 112"/>
                <a:gd name="T41" fmla="*/ 0 h 109"/>
                <a:gd name="T42" fmla="*/ 97 w 112"/>
                <a:gd name="T43" fmla="*/ 4 h 109"/>
                <a:gd name="T44" fmla="*/ 101 w 112"/>
                <a:gd name="T45" fmla="*/ 8 h 109"/>
                <a:gd name="T46" fmla="*/ 104 w 112"/>
                <a:gd name="T47" fmla="*/ 14 h 109"/>
                <a:gd name="T48" fmla="*/ 112 w 112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2"/>
                  </a:moveTo>
                  <a:lnTo>
                    <a:pt x="112" y="82"/>
                  </a:lnTo>
                  <a:lnTo>
                    <a:pt x="110" y="89"/>
                  </a:lnTo>
                  <a:lnTo>
                    <a:pt x="108" y="95"/>
                  </a:lnTo>
                  <a:lnTo>
                    <a:pt x="102" y="99"/>
                  </a:lnTo>
                  <a:lnTo>
                    <a:pt x="96" y="102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19" y="108"/>
                  </a:lnTo>
                  <a:lnTo>
                    <a:pt x="13" y="105"/>
                  </a:lnTo>
                  <a:lnTo>
                    <a:pt x="9" y="100"/>
                  </a:lnTo>
                  <a:lnTo>
                    <a:pt x="6" y="9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4" y="13"/>
                  </a:lnTo>
                  <a:lnTo>
                    <a:pt x="8" y="9"/>
                  </a:lnTo>
                  <a:lnTo>
                    <a:pt x="14" y="8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97" y="4"/>
                  </a:lnTo>
                  <a:lnTo>
                    <a:pt x="101" y="8"/>
                  </a:lnTo>
                  <a:lnTo>
                    <a:pt x="104" y="14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34" name="Freeform 2014"/>
            <p:cNvSpPr/>
            <p:nvPr/>
          </p:nvSpPr>
          <p:spPr bwMode="auto">
            <a:xfrm>
              <a:off x="6551437" y="3362065"/>
              <a:ext cx="112054" cy="109053"/>
            </a:xfrm>
            <a:custGeom>
              <a:avLst/>
              <a:gdLst>
                <a:gd name="T0" fmla="*/ 112 w 112"/>
                <a:gd name="T1" fmla="*/ 82 h 109"/>
                <a:gd name="T2" fmla="*/ 112 w 112"/>
                <a:gd name="T3" fmla="*/ 82 h 109"/>
                <a:gd name="T4" fmla="*/ 111 w 112"/>
                <a:gd name="T5" fmla="*/ 89 h 109"/>
                <a:gd name="T6" fmla="*/ 108 w 112"/>
                <a:gd name="T7" fmla="*/ 95 h 109"/>
                <a:gd name="T8" fmla="*/ 103 w 112"/>
                <a:gd name="T9" fmla="*/ 99 h 109"/>
                <a:gd name="T10" fmla="*/ 96 w 112"/>
                <a:gd name="T11" fmla="*/ 102 h 109"/>
                <a:gd name="T12" fmla="*/ 26 w 112"/>
                <a:gd name="T13" fmla="*/ 109 h 109"/>
                <a:gd name="T14" fmla="*/ 26 w 112"/>
                <a:gd name="T15" fmla="*/ 109 h 109"/>
                <a:gd name="T16" fmla="*/ 20 w 112"/>
                <a:gd name="T17" fmla="*/ 108 h 109"/>
                <a:gd name="T18" fmla="*/ 13 w 112"/>
                <a:gd name="T19" fmla="*/ 105 h 109"/>
                <a:gd name="T20" fmla="*/ 9 w 112"/>
                <a:gd name="T21" fmla="*/ 100 h 109"/>
                <a:gd name="T22" fmla="*/ 7 w 112"/>
                <a:gd name="T23" fmla="*/ 94 h 109"/>
                <a:gd name="T24" fmla="*/ 0 w 112"/>
                <a:gd name="T25" fmla="*/ 26 h 109"/>
                <a:gd name="T26" fmla="*/ 0 w 112"/>
                <a:gd name="T27" fmla="*/ 26 h 109"/>
                <a:gd name="T28" fmla="*/ 0 w 112"/>
                <a:gd name="T29" fmla="*/ 20 h 109"/>
                <a:gd name="T30" fmla="*/ 4 w 112"/>
                <a:gd name="T31" fmla="*/ 13 h 109"/>
                <a:gd name="T32" fmla="*/ 8 w 112"/>
                <a:gd name="T33" fmla="*/ 9 h 109"/>
                <a:gd name="T34" fmla="*/ 15 w 112"/>
                <a:gd name="T35" fmla="*/ 8 h 109"/>
                <a:gd name="T36" fmla="*/ 86 w 112"/>
                <a:gd name="T37" fmla="*/ 0 h 109"/>
                <a:gd name="T38" fmla="*/ 86 w 112"/>
                <a:gd name="T39" fmla="*/ 0 h 109"/>
                <a:gd name="T40" fmla="*/ 93 w 112"/>
                <a:gd name="T41" fmla="*/ 0 h 109"/>
                <a:gd name="T42" fmla="*/ 98 w 112"/>
                <a:gd name="T43" fmla="*/ 3 h 109"/>
                <a:gd name="T44" fmla="*/ 102 w 112"/>
                <a:gd name="T45" fmla="*/ 8 h 109"/>
                <a:gd name="T46" fmla="*/ 104 w 112"/>
                <a:gd name="T47" fmla="*/ 14 h 109"/>
                <a:gd name="T48" fmla="*/ 112 w 112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2"/>
                  </a:moveTo>
                  <a:lnTo>
                    <a:pt x="112" y="82"/>
                  </a:lnTo>
                  <a:lnTo>
                    <a:pt x="111" y="89"/>
                  </a:lnTo>
                  <a:lnTo>
                    <a:pt x="108" y="95"/>
                  </a:lnTo>
                  <a:lnTo>
                    <a:pt x="103" y="99"/>
                  </a:lnTo>
                  <a:lnTo>
                    <a:pt x="96" y="102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0" y="108"/>
                  </a:lnTo>
                  <a:lnTo>
                    <a:pt x="13" y="105"/>
                  </a:lnTo>
                  <a:lnTo>
                    <a:pt x="9" y="100"/>
                  </a:lnTo>
                  <a:lnTo>
                    <a:pt x="7" y="9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4" y="13"/>
                  </a:lnTo>
                  <a:lnTo>
                    <a:pt x="8" y="9"/>
                  </a:lnTo>
                  <a:lnTo>
                    <a:pt x="15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8" y="3"/>
                  </a:lnTo>
                  <a:lnTo>
                    <a:pt x="102" y="8"/>
                  </a:lnTo>
                  <a:lnTo>
                    <a:pt x="104" y="14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35" name="Freeform 2015"/>
            <p:cNvSpPr/>
            <p:nvPr/>
          </p:nvSpPr>
          <p:spPr bwMode="auto">
            <a:xfrm>
              <a:off x="6671495" y="3349058"/>
              <a:ext cx="112054" cy="109053"/>
            </a:xfrm>
            <a:custGeom>
              <a:avLst/>
              <a:gdLst>
                <a:gd name="T0" fmla="*/ 112 w 112"/>
                <a:gd name="T1" fmla="*/ 82 h 109"/>
                <a:gd name="T2" fmla="*/ 112 w 112"/>
                <a:gd name="T3" fmla="*/ 82 h 109"/>
                <a:gd name="T4" fmla="*/ 110 w 112"/>
                <a:gd name="T5" fmla="*/ 89 h 109"/>
                <a:gd name="T6" fmla="*/ 108 w 112"/>
                <a:gd name="T7" fmla="*/ 95 h 109"/>
                <a:gd name="T8" fmla="*/ 102 w 112"/>
                <a:gd name="T9" fmla="*/ 99 h 109"/>
                <a:gd name="T10" fmla="*/ 96 w 112"/>
                <a:gd name="T11" fmla="*/ 102 h 109"/>
                <a:gd name="T12" fmla="*/ 26 w 112"/>
                <a:gd name="T13" fmla="*/ 109 h 109"/>
                <a:gd name="T14" fmla="*/ 26 w 112"/>
                <a:gd name="T15" fmla="*/ 109 h 109"/>
                <a:gd name="T16" fmla="*/ 19 w 112"/>
                <a:gd name="T17" fmla="*/ 108 h 109"/>
                <a:gd name="T18" fmla="*/ 13 w 112"/>
                <a:gd name="T19" fmla="*/ 105 h 109"/>
                <a:gd name="T20" fmla="*/ 9 w 112"/>
                <a:gd name="T21" fmla="*/ 100 h 109"/>
                <a:gd name="T22" fmla="*/ 8 w 112"/>
                <a:gd name="T23" fmla="*/ 94 h 109"/>
                <a:gd name="T24" fmla="*/ 0 w 112"/>
                <a:gd name="T25" fmla="*/ 26 h 109"/>
                <a:gd name="T26" fmla="*/ 0 w 112"/>
                <a:gd name="T27" fmla="*/ 26 h 109"/>
                <a:gd name="T28" fmla="*/ 0 w 112"/>
                <a:gd name="T29" fmla="*/ 20 h 109"/>
                <a:gd name="T30" fmla="*/ 4 w 112"/>
                <a:gd name="T31" fmla="*/ 13 h 109"/>
                <a:gd name="T32" fmla="*/ 9 w 112"/>
                <a:gd name="T33" fmla="*/ 9 h 109"/>
                <a:gd name="T34" fmla="*/ 15 w 112"/>
                <a:gd name="T35" fmla="*/ 8 h 109"/>
                <a:gd name="T36" fmla="*/ 86 w 112"/>
                <a:gd name="T37" fmla="*/ 0 h 109"/>
                <a:gd name="T38" fmla="*/ 86 w 112"/>
                <a:gd name="T39" fmla="*/ 0 h 109"/>
                <a:gd name="T40" fmla="*/ 92 w 112"/>
                <a:gd name="T41" fmla="*/ 0 h 109"/>
                <a:gd name="T42" fmla="*/ 97 w 112"/>
                <a:gd name="T43" fmla="*/ 3 h 109"/>
                <a:gd name="T44" fmla="*/ 102 w 112"/>
                <a:gd name="T45" fmla="*/ 8 h 109"/>
                <a:gd name="T46" fmla="*/ 104 w 112"/>
                <a:gd name="T47" fmla="*/ 14 h 109"/>
                <a:gd name="T48" fmla="*/ 112 w 112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2"/>
                  </a:moveTo>
                  <a:lnTo>
                    <a:pt x="112" y="82"/>
                  </a:lnTo>
                  <a:lnTo>
                    <a:pt x="110" y="89"/>
                  </a:lnTo>
                  <a:lnTo>
                    <a:pt x="108" y="95"/>
                  </a:lnTo>
                  <a:lnTo>
                    <a:pt x="102" y="99"/>
                  </a:lnTo>
                  <a:lnTo>
                    <a:pt x="96" y="102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19" y="108"/>
                  </a:lnTo>
                  <a:lnTo>
                    <a:pt x="13" y="105"/>
                  </a:lnTo>
                  <a:lnTo>
                    <a:pt x="9" y="100"/>
                  </a:lnTo>
                  <a:lnTo>
                    <a:pt x="8" y="9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5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7" y="3"/>
                  </a:lnTo>
                  <a:lnTo>
                    <a:pt x="102" y="8"/>
                  </a:lnTo>
                  <a:lnTo>
                    <a:pt x="104" y="14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36" name="Freeform 2016"/>
            <p:cNvSpPr/>
            <p:nvPr/>
          </p:nvSpPr>
          <p:spPr bwMode="auto">
            <a:xfrm>
              <a:off x="6790553" y="3336052"/>
              <a:ext cx="112054" cy="109053"/>
            </a:xfrm>
            <a:custGeom>
              <a:avLst/>
              <a:gdLst>
                <a:gd name="T0" fmla="*/ 112 w 112"/>
                <a:gd name="T1" fmla="*/ 82 h 109"/>
                <a:gd name="T2" fmla="*/ 112 w 112"/>
                <a:gd name="T3" fmla="*/ 82 h 109"/>
                <a:gd name="T4" fmla="*/ 111 w 112"/>
                <a:gd name="T5" fmla="*/ 89 h 109"/>
                <a:gd name="T6" fmla="*/ 108 w 112"/>
                <a:gd name="T7" fmla="*/ 95 h 109"/>
                <a:gd name="T8" fmla="*/ 103 w 112"/>
                <a:gd name="T9" fmla="*/ 99 h 109"/>
                <a:gd name="T10" fmla="*/ 96 w 112"/>
                <a:gd name="T11" fmla="*/ 102 h 109"/>
                <a:gd name="T12" fmla="*/ 26 w 112"/>
                <a:gd name="T13" fmla="*/ 109 h 109"/>
                <a:gd name="T14" fmla="*/ 26 w 112"/>
                <a:gd name="T15" fmla="*/ 109 h 109"/>
                <a:gd name="T16" fmla="*/ 20 w 112"/>
                <a:gd name="T17" fmla="*/ 108 h 109"/>
                <a:gd name="T18" fmla="*/ 15 w 112"/>
                <a:gd name="T19" fmla="*/ 105 h 109"/>
                <a:gd name="T20" fmla="*/ 9 w 112"/>
                <a:gd name="T21" fmla="*/ 100 h 109"/>
                <a:gd name="T22" fmla="*/ 8 w 112"/>
                <a:gd name="T23" fmla="*/ 94 h 109"/>
                <a:gd name="T24" fmla="*/ 0 w 112"/>
                <a:gd name="T25" fmla="*/ 26 h 109"/>
                <a:gd name="T26" fmla="*/ 0 w 112"/>
                <a:gd name="T27" fmla="*/ 26 h 109"/>
                <a:gd name="T28" fmla="*/ 0 w 112"/>
                <a:gd name="T29" fmla="*/ 20 h 109"/>
                <a:gd name="T30" fmla="*/ 4 w 112"/>
                <a:gd name="T31" fmla="*/ 13 h 109"/>
                <a:gd name="T32" fmla="*/ 9 w 112"/>
                <a:gd name="T33" fmla="*/ 9 h 109"/>
                <a:gd name="T34" fmla="*/ 16 w 112"/>
                <a:gd name="T35" fmla="*/ 7 h 109"/>
                <a:gd name="T36" fmla="*/ 86 w 112"/>
                <a:gd name="T37" fmla="*/ 0 h 109"/>
                <a:gd name="T38" fmla="*/ 86 w 112"/>
                <a:gd name="T39" fmla="*/ 0 h 109"/>
                <a:gd name="T40" fmla="*/ 93 w 112"/>
                <a:gd name="T41" fmla="*/ 0 h 109"/>
                <a:gd name="T42" fmla="*/ 98 w 112"/>
                <a:gd name="T43" fmla="*/ 3 h 109"/>
                <a:gd name="T44" fmla="*/ 103 w 112"/>
                <a:gd name="T45" fmla="*/ 8 h 109"/>
                <a:gd name="T46" fmla="*/ 104 w 112"/>
                <a:gd name="T47" fmla="*/ 14 h 109"/>
                <a:gd name="T48" fmla="*/ 112 w 112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2"/>
                  </a:moveTo>
                  <a:lnTo>
                    <a:pt x="112" y="82"/>
                  </a:lnTo>
                  <a:lnTo>
                    <a:pt x="111" y="89"/>
                  </a:lnTo>
                  <a:lnTo>
                    <a:pt x="108" y="95"/>
                  </a:lnTo>
                  <a:lnTo>
                    <a:pt x="103" y="99"/>
                  </a:lnTo>
                  <a:lnTo>
                    <a:pt x="96" y="102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0" y="108"/>
                  </a:lnTo>
                  <a:lnTo>
                    <a:pt x="15" y="105"/>
                  </a:lnTo>
                  <a:lnTo>
                    <a:pt x="9" y="100"/>
                  </a:lnTo>
                  <a:lnTo>
                    <a:pt x="8" y="9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6" y="7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8" y="3"/>
                  </a:lnTo>
                  <a:lnTo>
                    <a:pt x="103" y="8"/>
                  </a:lnTo>
                  <a:lnTo>
                    <a:pt x="104" y="14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37" name="Freeform 2017"/>
            <p:cNvSpPr/>
            <p:nvPr/>
          </p:nvSpPr>
          <p:spPr bwMode="auto">
            <a:xfrm>
              <a:off x="6910611" y="3323046"/>
              <a:ext cx="112054" cy="109053"/>
            </a:xfrm>
            <a:custGeom>
              <a:avLst/>
              <a:gdLst>
                <a:gd name="T0" fmla="*/ 112 w 112"/>
                <a:gd name="T1" fmla="*/ 82 h 109"/>
                <a:gd name="T2" fmla="*/ 112 w 112"/>
                <a:gd name="T3" fmla="*/ 82 h 109"/>
                <a:gd name="T4" fmla="*/ 112 w 112"/>
                <a:gd name="T5" fmla="*/ 89 h 109"/>
                <a:gd name="T6" fmla="*/ 108 w 112"/>
                <a:gd name="T7" fmla="*/ 95 h 109"/>
                <a:gd name="T8" fmla="*/ 102 w 112"/>
                <a:gd name="T9" fmla="*/ 99 h 109"/>
                <a:gd name="T10" fmla="*/ 96 w 112"/>
                <a:gd name="T11" fmla="*/ 102 h 109"/>
                <a:gd name="T12" fmla="*/ 26 w 112"/>
                <a:gd name="T13" fmla="*/ 109 h 109"/>
                <a:gd name="T14" fmla="*/ 26 w 112"/>
                <a:gd name="T15" fmla="*/ 109 h 109"/>
                <a:gd name="T16" fmla="*/ 19 w 112"/>
                <a:gd name="T17" fmla="*/ 108 h 109"/>
                <a:gd name="T18" fmla="*/ 14 w 112"/>
                <a:gd name="T19" fmla="*/ 105 h 109"/>
                <a:gd name="T20" fmla="*/ 9 w 112"/>
                <a:gd name="T21" fmla="*/ 100 h 109"/>
                <a:gd name="T22" fmla="*/ 8 w 112"/>
                <a:gd name="T23" fmla="*/ 94 h 109"/>
                <a:gd name="T24" fmla="*/ 0 w 112"/>
                <a:gd name="T25" fmla="*/ 26 h 109"/>
                <a:gd name="T26" fmla="*/ 0 w 112"/>
                <a:gd name="T27" fmla="*/ 26 h 109"/>
                <a:gd name="T28" fmla="*/ 1 w 112"/>
                <a:gd name="T29" fmla="*/ 20 h 109"/>
                <a:gd name="T30" fmla="*/ 4 w 112"/>
                <a:gd name="T31" fmla="*/ 13 h 109"/>
                <a:gd name="T32" fmla="*/ 9 w 112"/>
                <a:gd name="T33" fmla="*/ 9 h 109"/>
                <a:gd name="T34" fmla="*/ 15 w 112"/>
                <a:gd name="T35" fmla="*/ 7 h 109"/>
                <a:gd name="T36" fmla="*/ 86 w 112"/>
                <a:gd name="T37" fmla="*/ 0 h 109"/>
                <a:gd name="T38" fmla="*/ 86 w 112"/>
                <a:gd name="T39" fmla="*/ 0 h 109"/>
                <a:gd name="T40" fmla="*/ 92 w 112"/>
                <a:gd name="T41" fmla="*/ 0 h 109"/>
                <a:gd name="T42" fmla="*/ 99 w 112"/>
                <a:gd name="T43" fmla="*/ 3 h 109"/>
                <a:gd name="T44" fmla="*/ 102 w 112"/>
                <a:gd name="T45" fmla="*/ 8 h 109"/>
                <a:gd name="T46" fmla="*/ 104 w 112"/>
                <a:gd name="T47" fmla="*/ 14 h 109"/>
                <a:gd name="T48" fmla="*/ 112 w 112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2"/>
                  </a:moveTo>
                  <a:lnTo>
                    <a:pt x="112" y="82"/>
                  </a:lnTo>
                  <a:lnTo>
                    <a:pt x="112" y="89"/>
                  </a:lnTo>
                  <a:lnTo>
                    <a:pt x="108" y="95"/>
                  </a:lnTo>
                  <a:lnTo>
                    <a:pt x="102" y="99"/>
                  </a:lnTo>
                  <a:lnTo>
                    <a:pt x="96" y="102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19" y="108"/>
                  </a:lnTo>
                  <a:lnTo>
                    <a:pt x="14" y="105"/>
                  </a:lnTo>
                  <a:lnTo>
                    <a:pt x="9" y="100"/>
                  </a:lnTo>
                  <a:lnTo>
                    <a:pt x="8" y="9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5" y="7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9" y="3"/>
                  </a:lnTo>
                  <a:lnTo>
                    <a:pt x="102" y="8"/>
                  </a:lnTo>
                  <a:lnTo>
                    <a:pt x="104" y="14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38" name="Freeform 2018"/>
            <p:cNvSpPr/>
            <p:nvPr/>
          </p:nvSpPr>
          <p:spPr bwMode="auto">
            <a:xfrm>
              <a:off x="7029668" y="3310040"/>
              <a:ext cx="112054" cy="108052"/>
            </a:xfrm>
            <a:custGeom>
              <a:avLst/>
              <a:gdLst>
                <a:gd name="T0" fmla="*/ 112 w 112"/>
                <a:gd name="T1" fmla="*/ 82 h 108"/>
                <a:gd name="T2" fmla="*/ 112 w 112"/>
                <a:gd name="T3" fmla="*/ 82 h 108"/>
                <a:gd name="T4" fmla="*/ 112 w 112"/>
                <a:gd name="T5" fmla="*/ 89 h 108"/>
                <a:gd name="T6" fmla="*/ 108 w 112"/>
                <a:gd name="T7" fmla="*/ 95 h 108"/>
                <a:gd name="T8" fmla="*/ 104 w 112"/>
                <a:gd name="T9" fmla="*/ 99 h 108"/>
                <a:gd name="T10" fmla="*/ 98 w 112"/>
                <a:gd name="T11" fmla="*/ 102 h 108"/>
                <a:gd name="T12" fmla="*/ 26 w 112"/>
                <a:gd name="T13" fmla="*/ 108 h 108"/>
                <a:gd name="T14" fmla="*/ 26 w 112"/>
                <a:gd name="T15" fmla="*/ 108 h 108"/>
                <a:gd name="T16" fmla="*/ 20 w 112"/>
                <a:gd name="T17" fmla="*/ 108 h 108"/>
                <a:gd name="T18" fmla="*/ 15 w 112"/>
                <a:gd name="T19" fmla="*/ 105 h 108"/>
                <a:gd name="T20" fmla="*/ 9 w 112"/>
                <a:gd name="T21" fmla="*/ 100 h 108"/>
                <a:gd name="T22" fmla="*/ 8 w 112"/>
                <a:gd name="T23" fmla="*/ 94 h 108"/>
                <a:gd name="T24" fmla="*/ 0 w 112"/>
                <a:gd name="T25" fmla="*/ 26 h 108"/>
                <a:gd name="T26" fmla="*/ 0 w 112"/>
                <a:gd name="T27" fmla="*/ 26 h 108"/>
                <a:gd name="T28" fmla="*/ 2 w 112"/>
                <a:gd name="T29" fmla="*/ 20 h 108"/>
                <a:gd name="T30" fmla="*/ 4 w 112"/>
                <a:gd name="T31" fmla="*/ 13 h 108"/>
                <a:gd name="T32" fmla="*/ 9 w 112"/>
                <a:gd name="T33" fmla="*/ 9 h 108"/>
                <a:gd name="T34" fmla="*/ 16 w 112"/>
                <a:gd name="T35" fmla="*/ 7 h 108"/>
                <a:gd name="T36" fmla="*/ 86 w 112"/>
                <a:gd name="T37" fmla="*/ 0 h 108"/>
                <a:gd name="T38" fmla="*/ 86 w 112"/>
                <a:gd name="T39" fmla="*/ 0 h 108"/>
                <a:gd name="T40" fmla="*/ 93 w 112"/>
                <a:gd name="T41" fmla="*/ 0 h 108"/>
                <a:gd name="T42" fmla="*/ 99 w 112"/>
                <a:gd name="T43" fmla="*/ 3 h 108"/>
                <a:gd name="T44" fmla="*/ 103 w 112"/>
                <a:gd name="T45" fmla="*/ 8 h 108"/>
                <a:gd name="T46" fmla="*/ 106 w 112"/>
                <a:gd name="T47" fmla="*/ 14 h 108"/>
                <a:gd name="T48" fmla="*/ 112 w 112"/>
                <a:gd name="T49" fmla="*/ 8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8">
                  <a:moveTo>
                    <a:pt x="112" y="82"/>
                  </a:moveTo>
                  <a:lnTo>
                    <a:pt x="112" y="82"/>
                  </a:lnTo>
                  <a:lnTo>
                    <a:pt x="112" y="89"/>
                  </a:lnTo>
                  <a:lnTo>
                    <a:pt x="108" y="95"/>
                  </a:lnTo>
                  <a:lnTo>
                    <a:pt x="104" y="99"/>
                  </a:lnTo>
                  <a:lnTo>
                    <a:pt x="98" y="102"/>
                  </a:lnTo>
                  <a:lnTo>
                    <a:pt x="26" y="108"/>
                  </a:lnTo>
                  <a:lnTo>
                    <a:pt x="26" y="108"/>
                  </a:lnTo>
                  <a:lnTo>
                    <a:pt x="20" y="108"/>
                  </a:lnTo>
                  <a:lnTo>
                    <a:pt x="15" y="105"/>
                  </a:lnTo>
                  <a:lnTo>
                    <a:pt x="9" y="100"/>
                  </a:lnTo>
                  <a:lnTo>
                    <a:pt x="8" y="9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6" y="7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9" y="3"/>
                  </a:lnTo>
                  <a:lnTo>
                    <a:pt x="103" y="8"/>
                  </a:lnTo>
                  <a:lnTo>
                    <a:pt x="106" y="14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39" name="Freeform 2019"/>
            <p:cNvSpPr/>
            <p:nvPr/>
          </p:nvSpPr>
          <p:spPr bwMode="auto">
            <a:xfrm>
              <a:off x="7268783" y="3283027"/>
              <a:ext cx="112054" cy="109053"/>
            </a:xfrm>
            <a:custGeom>
              <a:avLst/>
              <a:gdLst>
                <a:gd name="T0" fmla="*/ 112 w 112"/>
                <a:gd name="T1" fmla="*/ 83 h 109"/>
                <a:gd name="T2" fmla="*/ 112 w 112"/>
                <a:gd name="T3" fmla="*/ 83 h 109"/>
                <a:gd name="T4" fmla="*/ 112 w 112"/>
                <a:gd name="T5" fmla="*/ 90 h 109"/>
                <a:gd name="T6" fmla="*/ 109 w 112"/>
                <a:gd name="T7" fmla="*/ 96 h 109"/>
                <a:gd name="T8" fmla="*/ 104 w 112"/>
                <a:gd name="T9" fmla="*/ 100 h 109"/>
                <a:gd name="T10" fmla="*/ 98 w 112"/>
                <a:gd name="T11" fmla="*/ 103 h 109"/>
                <a:gd name="T12" fmla="*/ 28 w 112"/>
                <a:gd name="T13" fmla="*/ 109 h 109"/>
                <a:gd name="T14" fmla="*/ 28 w 112"/>
                <a:gd name="T15" fmla="*/ 109 h 109"/>
                <a:gd name="T16" fmla="*/ 20 w 112"/>
                <a:gd name="T17" fmla="*/ 109 h 109"/>
                <a:gd name="T18" fmla="*/ 15 w 112"/>
                <a:gd name="T19" fmla="*/ 106 h 109"/>
                <a:gd name="T20" fmla="*/ 11 w 112"/>
                <a:gd name="T21" fmla="*/ 101 h 109"/>
                <a:gd name="T22" fmla="*/ 8 w 112"/>
                <a:gd name="T23" fmla="*/ 95 h 109"/>
                <a:gd name="T24" fmla="*/ 0 w 112"/>
                <a:gd name="T25" fmla="*/ 27 h 109"/>
                <a:gd name="T26" fmla="*/ 0 w 112"/>
                <a:gd name="T27" fmla="*/ 27 h 109"/>
                <a:gd name="T28" fmla="*/ 2 w 112"/>
                <a:gd name="T29" fmla="*/ 21 h 109"/>
                <a:gd name="T30" fmla="*/ 4 w 112"/>
                <a:gd name="T31" fmla="*/ 14 h 109"/>
                <a:gd name="T32" fmla="*/ 9 w 112"/>
                <a:gd name="T33" fmla="*/ 10 h 109"/>
                <a:gd name="T34" fmla="*/ 16 w 112"/>
                <a:gd name="T35" fmla="*/ 8 h 109"/>
                <a:gd name="T36" fmla="*/ 86 w 112"/>
                <a:gd name="T37" fmla="*/ 0 h 109"/>
                <a:gd name="T38" fmla="*/ 86 w 112"/>
                <a:gd name="T39" fmla="*/ 0 h 109"/>
                <a:gd name="T40" fmla="*/ 93 w 112"/>
                <a:gd name="T41" fmla="*/ 1 h 109"/>
                <a:gd name="T42" fmla="*/ 99 w 112"/>
                <a:gd name="T43" fmla="*/ 4 h 109"/>
                <a:gd name="T44" fmla="*/ 103 w 112"/>
                <a:gd name="T45" fmla="*/ 9 h 109"/>
                <a:gd name="T46" fmla="*/ 106 w 112"/>
                <a:gd name="T47" fmla="*/ 16 h 109"/>
                <a:gd name="T48" fmla="*/ 112 w 112"/>
                <a:gd name="T49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3"/>
                  </a:moveTo>
                  <a:lnTo>
                    <a:pt x="112" y="83"/>
                  </a:lnTo>
                  <a:lnTo>
                    <a:pt x="112" y="90"/>
                  </a:lnTo>
                  <a:lnTo>
                    <a:pt x="109" y="96"/>
                  </a:lnTo>
                  <a:lnTo>
                    <a:pt x="104" y="100"/>
                  </a:lnTo>
                  <a:lnTo>
                    <a:pt x="98" y="103"/>
                  </a:lnTo>
                  <a:lnTo>
                    <a:pt x="28" y="109"/>
                  </a:lnTo>
                  <a:lnTo>
                    <a:pt x="28" y="109"/>
                  </a:lnTo>
                  <a:lnTo>
                    <a:pt x="20" y="109"/>
                  </a:lnTo>
                  <a:lnTo>
                    <a:pt x="15" y="106"/>
                  </a:lnTo>
                  <a:lnTo>
                    <a:pt x="11" y="101"/>
                  </a:lnTo>
                  <a:lnTo>
                    <a:pt x="8" y="9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1"/>
                  </a:lnTo>
                  <a:lnTo>
                    <a:pt x="4" y="14"/>
                  </a:lnTo>
                  <a:lnTo>
                    <a:pt x="9" y="10"/>
                  </a:lnTo>
                  <a:lnTo>
                    <a:pt x="16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3" y="9"/>
                  </a:lnTo>
                  <a:lnTo>
                    <a:pt x="106" y="16"/>
                  </a:lnTo>
                  <a:lnTo>
                    <a:pt x="112" y="8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40" name="Freeform 2020"/>
            <p:cNvSpPr/>
            <p:nvPr/>
          </p:nvSpPr>
          <p:spPr bwMode="auto">
            <a:xfrm>
              <a:off x="7149726" y="3296033"/>
              <a:ext cx="112054" cy="109053"/>
            </a:xfrm>
            <a:custGeom>
              <a:avLst/>
              <a:gdLst>
                <a:gd name="T0" fmla="*/ 112 w 112"/>
                <a:gd name="T1" fmla="*/ 83 h 109"/>
                <a:gd name="T2" fmla="*/ 112 w 112"/>
                <a:gd name="T3" fmla="*/ 83 h 109"/>
                <a:gd name="T4" fmla="*/ 112 w 112"/>
                <a:gd name="T5" fmla="*/ 90 h 109"/>
                <a:gd name="T6" fmla="*/ 108 w 112"/>
                <a:gd name="T7" fmla="*/ 96 h 109"/>
                <a:gd name="T8" fmla="*/ 104 w 112"/>
                <a:gd name="T9" fmla="*/ 100 h 109"/>
                <a:gd name="T10" fmla="*/ 97 w 112"/>
                <a:gd name="T11" fmla="*/ 103 h 109"/>
                <a:gd name="T12" fmla="*/ 27 w 112"/>
                <a:gd name="T13" fmla="*/ 109 h 109"/>
                <a:gd name="T14" fmla="*/ 27 w 112"/>
                <a:gd name="T15" fmla="*/ 109 h 109"/>
                <a:gd name="T16" fmla="*/ 19 w 112"/>
                <a:gd name="T17" fmla="*/ 109 h 109"/>
                <a:gd name="T18" fmla="*/ 14 w 112"/>
                <a:gd name="T19" fmla="*/ 106 h 109"/>
                <a:gd name="T20" fmla="*/ 10 w 112"/>
                <a:gd name="T21" fmla="*/ 101 h 109"/>
                <a:gd name="T22" fmla="*/ 8 w 112"/>
                <a:gd name="T23" fmla="*/ 95 h 109"/>
                <a:gd name="T24" fmla="*/ 0 w 112"/>
                <a:gd name="T25" fmla="*/ 27 h 109"/>
                <a:gd name="T26" fmla="*/ 0 w 112"/>
                <a:gd name="T27" fmla="*/ 27 h 109"/>
                <a:gd name="T28" fmla="*/ 1 w 112"/>
                <a:gd name="T29" fmla="*/ 21 h 109"/>
                <a:gd name="T30" fmla="*/ 4 w 112"/>
                <a:gd name="T31" fmla="*/ 14 h 109"/>
                <a:gd name="T32" fmla="*/ 9 w 112"/>
                <a:gd name="T33" fmla="*/ 10 h 109"/>
                <a:gd name="T34" fmla="*/ 15 w 112"/>
                <a:gd name="T35" fmla="*/ 8 h 109"/>
                <a:gd name="T36" fmla="*/ 86 w 112"/>
                <a:gd name="T37" fmla="*/ 0 h 109"/>
                <a:gd name="T38" fmla="*/ 86 w 112"/>
                <a:gd name="T39" fmla="*/ 0 h 109"/>
                <a:gd name="T40" fmla="*/ 92 w 112"/>
                <a:gd name="T41" fmla="*/ 1 h 109"/>
                <a:gd name="T42" fmla="*/ 99 w 112"/>
                <a:gd name="T43" fmla="*/ 4 h 109"/>
                <a:gd name="T44" fmla="*/ 102 w 112"/>
                <a:gd name="T45" fmla="*/ 9 h 109"/>
                <a:gd name="T46" fmla="*/ 105 w 112"/>
                <a:gd name="T47" fmla="*/ 15 h 109"/>
                <a:gd name="T48" fmla="*/ 112 w 112"/>
                <a:gd name="T49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3"/>
                  </a:moveTo>
                  <a:lnTo>
                    <a:pt x="112" y="83"/>
                  </a:lnTo>
                  <a:lnTo>
                    <a:pt x="112" y="90"/>
                  </a:lnTo>
                  <a:lnTo>
                    <a:pt x="108" y="96"/>
                  </a:lnTo>
                  <a:lnTo>
                    <a:pt x="104" y="100"/>
                  </a:lnTo>
                  <a:lnTo>
                    <a:pt x="97" y="103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19" y="109"/>
                  </a:lnTo>
                  <a:lnTo>
                    <a:pt x="14" y="106"/>
                  </a:lnTo>
                  <a:lnTo>
                    <a:pt x="10" y="101"/>
                  </a:lnTo>
                  <a:lnTo>
                    <a:pt x="8" y="9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1"/>
                  </a:lnTo>
                  <a:lnTo>
                    <a:pt x="4" y="14"/>
                  </a:lnTo>
                  <a:lnTo>
                    <a:pt x="9" y="10"/>
                  </a:lnTo>
                  <a:lnTo>
                    <a:pt x="15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2" y="9"/>
                  </a:lnTo>
                  <a:lnTo>
                    <a:pt x="105" y="15"/>
                  </a:lnTo>
                  <a:lnTo>
                    <a:pt x="112" y="8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41" name="Freeform 2021"/>
            <p:cNvSpPr/>
            <p:nvPr/>
          </p:nvSpPr>
          <p:spPr bwMode="auto">
            <a:xfrm>
              <a:off x="7389841" y="3270021"/>
              <a:ext cx="112054" cy="109053"/>
            </a:xfrm>
            <a:custGeom>
              <a:avLst/>
              <a:gdLst>
                <a:gd name="T0" fmla="*/ 112 w 112"/>
                <a:gd name="T1" fmla="*/ 83 h 109"/>
                <a:gd name="T2" fmla="*/ 112 w 112"/>
                <a:gd name="T3" fmla="*/ 83 h 109"/>
                <a:gd name="T4" fmla="*/ 111 w 112"/>
                <a:gd name="T5" fmla="*/ 90 h 109"/>
                <a:gd name="T6" fmla="*/ 108 w 112"/>
                <a:gd name="T7" fmla="*/ 96 h 109"/>
                <a:gd name="T8" fmla="*/ 103 w 112"/>
                <a:gd name="T9" fmla="*/ 100 h 109"/>
                <a:gd name="T10" fmla="*/ 96 w 112"/>
                <a:gd name="T11" fmla="*/ 103 h 109"/>
                <a:gd name="T12" fmla="*/ 26 w 112"/>
                <a:gd name="T13" fmla="*/ 109 h 109"/>
                <a:gd name="T14" fmla="*/ 26 w 112"/>
                <a:gd name="T15" fmla="*/ 109 h 109"/>
                <a:gd name="T16" fmla="*/ 20 w 112"/>
                <a:gd name="T17" fmla="*/ 109 h 109"/>
                <a:gd name="T18" fmla="*/ 13 w 112"/>
                <a:gd name="T19" fmla="*/ 106 h 109"/>
                <a:gd name="T20" fmla="*/ 9 w 112"/>
                <a:gd name="T21" fmla="*/ 101 h 109"/>
                <a:gd name="T22" fmla="*/ 7 w 112"/>
                <a:gd name="T23" fmla="*/ 95 h 109"/>
                <a:gd name="T24" fmla="*/ 0 w 112"/>
                <a:gd name="T25" fmla="*/ 27 h 109"/>
                <a:gd name="T26" fmla="*/ 0 w 112"/>
                <a:gd name="T27" fmla="*/ 27 h 109"/>
                <a:gd name="T28" fmla="*/ 0 w 112"/>
                <a:gd name="T29" fmla="*/ 21 h 109"/>
                <a:gd name="T30" fmla="*/ 3 w 112"/>
                <a:gd name="T31" fmla="*/ 14 h 109"/>
                <a:gd name="T32" fmla="*/ 8 w 112"/>
                <a:gd name="T33" fmla="*/ 10 h 109"/>
                <a:gd name="T34" fmla="*/ 14 w 112"/>
                <a:gd name="T35" fmla="*/ 8 h 109"/>
                <a:gd name="T36" fmla="*/ 85 w 112"/>
                <a:gd name="T37" fmla="*/ 0 h 109"/>
                <a:gd name="T38" fmla="*/ 85 w 112"/>
                <a:gd name="T39" fmla="*/ 0 h 109"/>
                <a:gd name="T40" fmla="*/ 92 w 112"/>
                <a:gd name="T41" fmla="*/ 1 h 109"/>
                <a:gd name="T42" fmla="*/ 98 w 112"/>
                <a:gd name="T43" fmla="*/ 4 h 109"/>
                <a:gd name="T44" fmla="*/ 101 w 112"/>
                <a:gd name="T45" fmla="*/ 9 h 109"/>
                <a:gd name="T46" fmla="*/ 104 w 112"/>
                <a:gd name="T47" fmla="*/ 16 h 109"/>
                <a:gd name="T48" fmla="*/ 112 w 112"/>
                <a:gd name="T49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3"/>
                  </a:moveTo>
                  <a:lnTo>
                    <a:pt x="112" y="83"/>
                  </a:lnTo>
                  <a:lnTo>
                    <a:pt x="111" y="90"/>
                  </a:lnTo>
                  <a:lnTo>
                    <a:pt x="108" y="96"/>
                  </a:lnTo>
                  <a:lnTo>
                    <a:pt x="103" y="100"/>
                  </a:lnTo>
                  <a:lnTo>
                    <a:pt x="96" y="103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0" y="109"/>
                  </a:lnTo>
                  <a:lnTo>
                    <a:pt x="13" y="106"/>
                  </a:lnTo>
                  <a:lnTo>
                    <a:pt x="9" y="101"/>
                  </a:lnTo>
                  <a:lnTo>
                    <a:pt x="7" y="9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3" y="14"/>
                  </a:lnTo>
                  <a:lnTo>
                    <a:pt x="8" y="10"/>
                  </a:lnTo>
                  <a:lnTo>
                    <a:pt x="14" y="8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98" y="4"/>
                  </a:lnTo>
                  <a:lnTo>
                    <a:pt x="101" y="9"/>
                  </a:lnTo>
                  <a:lnTo>
                    <a:pt x="104" y="16"/>
                  </a:lnTo>
                  <a:lnTo>
                    <a:pt x="112" y="8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42" name="Freeform 2022"/>
            <p:cNvSpPr/>
            <p:nvPr/>
          </p:nvSpPr>
          <p:spPr bwMode="auto">
            <a:xfrm>
              <a:off x="5906126" y="3543152"/>
              <a:ext cx="202098" cy="119058"/>
            </a:xfrm>
            <a:custGeom>
              <a:avLst/>
              <a:gdLst>
                <a:gd name="T0" fmla="*/ 202 w 202"/>
                <a:gd name="T1" fmla="*/ 82 h 119"/>
                <a:gd name="T2" fmla="*/ 202 w 202"/>
                <a:gd name="T3" fmla="*/ 82 h 119"/>
                <a:gd name="T4" fmla="*/ 202 w 202"/>
                <a:gd name="T5" fmla="*/ 90 h 119"/>
                <a:gd name="T6" fmla="*/ 198 w 202"/>
                <a:gd name="T7" fmla="*/ 95 h 119"/>
                <a:gd name="T8" fmla="*/ 193 w 202"/>
                <a:gd name="T9" fmla="*/ 99 h 119"/>
                <a:gd name="T10" fmla="*/ 187 w 202"/>
                <a:gd name="T11" fmla="*/ 101 h 119"/>
                <a:gd name="T12" fmla="*/ 26 w 202"/>
                <a:gd name="T13" fmla="*/ 119 h 119"/>
                <a:gd name="T14" fmla="*/ 26 w 202"/>
                <a:gd name="T15" fmla="*/ 119 h 119"/>
                <a:gd name="T16" fmla="*/ 19 w 202"/>
                <a:gd name="T17" fmla="*/ 118 h 119"/>
                <a:gd name="T18" fmla="*/ 13 w 202"/>
                <a:gd name="T19" fmla="*/ 116 h 119"/>
                <a:gd name="T20" fmla="*/ 9 w 202"/>
                <a:gd name="T21" fmla="*/ 110 h 119"/>
                <a:gd name="T22" fmla="*/ 6 w 202"/>
                <a:gd name="T23" fmla="*/ 104 h 119"/>
                <a:gd name="T24" fmla="*/ 0 w 202"/>
                <a:gd name="T25" fmla="*/ 36 h 119"/>
                <a:gd name="T26" fmla="*/ 0 w 202"/>
                <a:gd name="T27" fmla="*/ 36 h 119"/>
                <a:gd name="T28" fmla="*/ 0 w 202"/>
                <a:gd name="T29" fmla="*/ 30 h 119"/>
                <a:gd name="T30" fmla="*/ 2 w 202"/>
                <a:gd name="T31" fmla="*/ 23 h 119"/>
                <a:gd name="T32" fmla="*/ 8 w 202"/>
                <a:gd name="T33" fmla="*/ 19 h 119"/>
                <a:gd name="T34" fmla="*/ 14 w 202"/>
                <a:gd name="T35" fmla="*/ 18 h 119"/>
                <a:gd name="T36" fmla="*/ 176 w 202"/>
                <a:gd name="T37" fmla="*/ 0 h 119"/>
                <a:gd name="T38" fmla="*/ 176 w 202"/>
                <a:gd name="T39" fmla="*/ 0 h 119"/>
                <a:gd name="T40" fmla="*/ 183 w 202"/>
                <a:gd name="T41" fmla="*/ 0 h 119"/>
                <a:gd name="T42" fmla="*/ 189 w 202"/>
                <a:gd name="T43" fmla="*/ 4 h 119"/>
                <a:gd name="T44" fmla="*/ 193 w 202"/>
                <a:gd name="T45" fmla="*/ 9 h 119"/>
                <a:gd name="T46" fmla="*/ 195 w 202"/>
                <a:gd name="T47" fmla="*/ 15 h 119"/>
                <a:gd name="T48" fmla="*/ 202 w 202"/>
                <a:gd name="T49" fmla="*/ 8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19">
                  <a:moveTo>
                    <a:pt x="202" y="82"/>
                  </a:moveTo>
                  <a:lnTo>
                    <a:pt x="202" y="82"/>
                  </a:lnTo>
                  <a:lnTo>
                    <a:pt x="202" y="90"/>
                  </a:lnTo>
                  <a:lnTo>
                    <a:pt x="198" y="95"/>
                  </a:lnTo>
                  <a:lnTo>
                    <a:pt x="193" y="99"/>
                  </a:lnTo>
                  <a:lnTo>
                    <a:pt x="187" y="101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19" y="118"/>
                  </a:lnTo>
                  <a:lnTo>
                    <a:pt x="13" y="116"/>
                  </a:lnTo>
                  <a:lnTo>
                    <a:pt x="9" y="110"/>
                  </a:lnTo>
                  <a:lnTo>
                    <a:pt x="6" y="10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2" y="23"/>
                  </a:lnTo>
                  <a:lnTo>
                    <a:pt x="8" y="19"/>
                  </a:lnTo>
                  <a:lnTo>
                    <a:pt x="14" y="18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83" y="0"/>
                  </a:lnTo>
                  <a:lnTo>
                    <a:pt x="189" y="4"/>
                  </a:lnTo>
                  <a:lnTo>
                    <a:pt x="193" y="9"/>
                  </a:lnTo>
                  <a:lnTo>
                    <a:pt x="195" y="15"/>
                  </a:lnTo>
                  <a:lnTo>
                    <a:pt x="20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43" name="Freeform 2023"/>
            <p:cNvSpPr/>
            <p:nvPr/>
          </p:nvSpPr>
          <p:spPr bwMode="auto">
            <a:xfrm>
              <a:off x="6119228" y="3530146"/>
              <a:ext cx="111054" cy="109053"/>
            </a:xfrm>
            <a:custGeom>
              <a:avLst/>
              <a:gdLst>
                <a:gd name="T0" fmla="*/ 111 w 111"/>
                <a:gd name="T1" fmla="*/ 82 h 109"/>
                <a:gd name="T2" fmla="*/ 111 w 111"/>
                <a:gd name="T3" fmla="*/ 82 h 109"/>
                <a:gd name="T4" fmla="*/ 111 w 111"/>
                <a:gd name="T5" fmla="*/ 88 h 109"/>
                <a:gd name="T6" fmla="*/ 108 w 111"/>
                <a:gd name="T7" fmla="*/ 95 h 109"/>
                <a:gd name="T8" fmla="*/ 102 w 111"/>
                <a:gd name="T9" fmla="*/ 99 h 109"/>
                <a:gd name="T10" fmla="*/ 96 w 111"/>
                <a:gd name="T11" fmla="*/ 101 h 109"/>
                <a:gd name="T12" fmla="*/ 26 w 111"/>
                <a:gd name="T13" fmla="*/ 109 h 109"/>
                <a:gd name="T14" fmla="*/ 26 w 111"/>
                <a:gd name="T15" fmla="*/ 109 h 109"/>
                <a:gd name="T16" fmla="*/ 19 w 111"/>
                <a:gd name="T17" fmla="*/ 108 h 109"/>
                <a:gd name="T18" fmla="*/ 14 w 111"/>
                <a:gd name="T19" fmla="*/ 105 h 109"/>
                <a:gd name="T20" fmla="*/ 9 w 111"/>
                <a:gd name="T21" fmla="*/ 100 h 109"/>
                <a:gd name="T22" fmla="*/ 8 w 111"/>
                <a:gd name="T23" fmla="*/ 93 h 109"/>
                <a:gd name="T24" fmla="*/ 0 w 111"/>
                <a:gd name="T25" fmla="*/ 26 h 109"/>
                <a:gd name="T26" fmla="*/ 0 w 111"/>
                <a:gd name="T27" fmla="*/ 26 h 109"/>
                <a:gd name="T28" fmla="*/ 1 w 111"/>
                <a:gd name="T29" fmla="*/ 19 h 109"/>
                <a:gd name="T30" fmla="*/ 4 w 111"/>
                <a:gd name="T31" fmla="*/ 13 h 109"/>
                <a:gd name="T32" fmla="*/ 9 w 111"/>
                <a:gd name="T33" fmla="*/ 9 h 109"/>
                <a:gd name="T34" fmla="*/ 15 w 111"/>
                <a:gd name="T35" fmla="*/ 8 h 109"/>
                <a:gd name="T36" fmla="*/ 85 w 111"/>
                <a:gd name="T37" fmla="*/ 0 h 109"/>
                <a:gd name="T38" fmla="*/ 85 w 111"/>
                <a:gd name="T39" fmla="*/ 0 h 109"/>
                <a:gd name="T40" fmla="*/ 92 w 111"/>
                <a:gd name="T41" fmla="*/ 0 h 109"/>
                <a:gd name="T42" fmla="*/ 98 w 111"/>
                <a:gd name="T43" fmla="*/ 4 h 109"/>
                <a:gd name="T44" fmla="*/ 102 w 111"/>
                <a:gd name="T45" fmla="*/ 8 h 109"/>
                <a:gd name="T46" fmla="*/ 104 w 111"/>
                <a:gd name="T47" fmla="*/ 14 h 109"/>
                <a:gd name="T48" fmla="*/ 111 w 111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09">
                  <a:moveTo>
                    <a:pt x="111" y="82"/>
                  </a:moveTo>
                  <a:lnTo>
                    <a:pt x="111" y="82"/>
                  </a:lnTo>
                  <a:lnTo>
                    <a:pt x="111" y="88"/>
                  </a:lnTo>
                  <a:lnTo>
                    <a:pt x="108" y="95"/>
                  </a:lnTo>
                  <a:lnTo>
                    <a:pt x="102" y="99"/>
                  </a:lnTo>
                  <a:lnTo>
                    <a:pt x="96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19" y="108"/>
                  </a:lnTo>
                  <a:lnTo>
                    <a:pt x="14" y="105"/>
                  </a:lnTo>
                  <a:lnTo>
                    <a:pt x="9" y="100"/>
                  </a:lnTo>
                  <a:lnTo>
                    <a:pt x="8" y="9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5" y="8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92" y="0"/>
                  </a:lnTo>
                  <a:lnTo>
                    <a:pt x="98" y="4"/>
                  </a:lnTo>
                  <a:lnTo>
                    <a:pt x="102" y="8"/>
                  </a:lnTo>
                  <a:lnTo>
                    <a:pt x="104" y="14"/>
                  </a:lnTo>
                  <a:lnTo>
                    <a:pt x="111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44" name="Freeform 2024"/>
            <p:cNvSpPr/>
            <p:nvPr/>
          </p:nvSpPr>
          <p:spPr bwMode="auto">
            <a:xfrm>
              <a:off x="6238286" y="3517140"/>
              <a:ext cx="112054" cy="109053"/>
            </a:xfrm>
            <a:custGeom>
              <a:avLst/>
              <a:gdLst>
                <a:gd name="T0" fmla="*/ 112 w 112"/>
                <a:gd name="T1" fmla="*/ 82 h 109"/>
                <a:gd name="T2" fmla="*/ 112 w 112"/>
                <a:gd name="T3" fmla="*/ 82 h 109"/>
                <a:gd name="T4" fmla="*/ 111 w 112"/>
                <a:gd name="T5" fmla="*/ 88 h 109"/>
                <a:gd name="T6" fmla="*/ 108 w 112"/>
                <a:gd name="T7" fmla="*/ 95 h 109"/>
                <a:gd name="T8" fmla="*/ 103 w 112"/>
                <a:gd name="T9" fmla="*/ 99 h 109"/>
                <a:gd name="T10" fmla="*/ 96 w 112"/>
                <a:gd name="T11" fmla="*/ 101 h 109"/>
                <a:gd name="T12" fmla="*/ 26 w 112"/>
                <a:gd name="T13" fmla="*/ 109 h 109"/>
                <a:gd name="T14" fmla="*/ 26 w 112"/>
                <a:gd name="T15" fmla="*/ 109 h 109"/>
                <a:gd name="T16" fmla="*/ 20 w 112"/>
                <a:gd name="T17" fmla="*/ 108 h 109"/>
                <a:gd name="T18" fmla="*/ 13 w 112"/>
                <a:gd name="T19" fmla="*/ 105 h 109"/>
                <a:gd name="T20" fmla="*/ 9 w 112"/>
                <a:gd name="T21" fmla="*/ 100 h 109"/>
                <a:gd name="T22" fmla="*/ 8 w 112"/>
                <a:gd name="T23" fmla="*/ 93 h 109"/>
                <a:gd name="T24" fmla="*/ 0 w 112"/>
                <a:gd name="T25" fmla="*/ 26 h 109"/>
                <a:gd name="T26" fmla="*/ 0 w 112"/>
                <a:gd name="T27" fmla="*/ 26 h 109"/>
                <a:gd name="T28" fmla="*/ 0 w 112"/>
                <a:gd name="T29" fmla="*/ 19 h 109"/>
                <a:gd name="T30" fmla="*/ 4 w 112"/>
                <a:gd name="T31" fmla="*/ 13 h 109"/>
                <a:gd name="T32" fmla="*/ 9 w 112"/>
                <a:gd name="T33" fmla="*/ 9 h 109"/>
                <a:gd name="T34" fmla="*/ 16 w 112"/>
                <a:gd name="T35" fmla="*/ 8 h 109"/>
                <a:gd name="T36" fmla="*/ 86 w 112"/>
                <a:gd name="T37" fmla="*/ 0 h 109"/>
                <a:gd name="T38" fmla="*/ 86 w 112"/>
                <a:gd name="T39" fmla="*/ 0 h 109"/>
                <a:gd name="T40" fmla="*/ 92 w 112"/>
                <a:gd name="T41" fmla="*/ 0 h 109"/>
                <a:gd name="T42" fmla="*/ 98 w 112"/>
                <a:gd name="T43" fmla="*/ 4 h 109"/>
                <a:gd name="T44" fmla="*/ 103 w 112"/>
                <a:gd name="T45" fmla="*/ 8 h 109"/>
                <a:gd name="T46" fmla="*/ 104 w 112"/>
                <a:gd name="T47" fmla="*/ 14 h 109"/>
                <a:gd name="T48" fmla="*/ 112 w 112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2"/>
                  </a:moveTo>
                  <a:lnTo>
                    <a:pt x="112" y="82"/>
                  </a:lnTo>
                  <a:lnTo>
                    <a:pt x="111" y="88"/>
                  </a:lnTo>
                  <a:lnTo>
                    <a:pt x="108" y="95"/>
                  </a:lnTo>
                  <a:lnTo>
                    <a:pt x="103" y="99"/>
                  </a:lnTo>
                  <a:lnTo>
                    <a:pt x="96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0" y="108"/>
                  </a:lnTo>
                  <a:lnTo>
                    <a:pt x="13" y="105"/>
                  </a:lnTo>
                  <a:lnTo>
                    <a:pt x="9" y="100"/>
                  </a:lnTo>
                  <a:lnTo>
                    <a:pt x="8" y="9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6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8" y="4"/>
                  </a:lnTo>
                  <a:lnTo>
                    <a:pt x="103" y="8"/>
                  </a:lnTo>
                  <a:lnTo>
                    <a:pt x="104" y="14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45" name="Freeform 2025"/>
            <p:cNvSpPr/>
            <p:nvPr/>
          </p:nvSpPr>
          <p:spPr bwMode="auto">
            <a:xfrm>
              <a:off x="6358344" y="3504134"/>
              <a:ext cx="111054" cy="109053"/>
            </a:xfrm>
            <a:custGeom>
              <a:avLst/>
              <a:gdLst>
                <a:gd name="T0" fmla="*/ 111 w 111"/>
                <a:gd name="T1" fmla="*/ 82 h 109"/>
                <a:gd name="T2" fmla="*/ 111 w 111"/>
                <a:gd name="T3" fmla="*/ 82 h 109"/>
                <a:gd name="T4" fmla="*/ 110 w 111"/>
                <a:gd name="T5" fmla="*/ 88 h 109"/>
                <a:gd name="T6" fmla="*/ 108 w 111"/>
                <a:gd name="T7" fmla="*/ 95 h 109"/>
                <a:gd name="T8" fmla="*/ 102 w 111"/>
                <a:gd name="T9" fmla="*/ 99 h 109"/>
                <a:gd name="T10" fmla="*/ 96 w 111"/>
                <a:gd name="T11" fmla="*/ 101 h 109"/>
                <a:gd name="T12" fmla="*/ 26 w 111"/>
                <a:gd name="T13" fmla="*/ 109 h 109"/>
                <a:gd name="T14" fmla="*/ 26 w 111"/>
                <a:gd name="T15" fmla="*/ 109 h 109"/>
                <a:gd name="T16" fmla="*/ 19 w 111"/>
                <a:gd name="T17" fmla="*/ 108 h 109"/>
                <a:gd name="T18" fmla="*/ 13 w 111"/>
                <a:gd name="T19" fmla="*/ 105 h 109"/>
                <a:gd name="T20" fmla="*/ 9 w 111"/>
                <a:gd name="T21" fmla="*/ 100 h 109"/>
                <a:gd name="T22" fmla="*/ 6 w 111"/>
                <a:gd name="T23" fmla="*/ 93 h 109"/>
                <a:gd name="T24" fmla="*/ 0 w 111"/>
                <a:gd name="T25" fmla="*/ 26 h 109"/>
                <a:gd name="T26" fmla="*/ 0 w 111"/>
                <a:gd name="T27" fmla="*/ 26 h 109"/>
                <a:gd name="T28" fmla="*/ 0 w 111"/>
                <a:gd name="T29" fmla="*/ 19 h 109"/>
                <a:gd name="T30" fmla="*/ 4 w 111"/>
                <a:gd name="T31" fmla="*/ 13 h 109"/>
                <a:gd name="T32" fmla="*/ 8 w 111"/>
                <a:gd name="T33" fmla="*/ 9 h 109"/>
                <a:gd name="T34" fmla="*/ 14 w 111"/>
                <a:gd name="T35" fmla="*/ 8 h 109"/>
                <a:gd name="T36" fmla="*/ 85 w 111"/>
                <a:gd name="T37" fmla="*/ 0 h 109"/>
                <a:gd name="T38" fmla="*/ 85 w 111"/>
                <a:gd name="T39" fmla="*/ 0 h 109"/>
                <a:gd name="T40" fmla="*/ 92 w 111"/>
                <a:gd name="T41" fmla="*/ 0 h 109"/>
                <a:gd name="T42" fmla="*/ 97 w 111"/>
                <a:gd name="T43" fmla="*/ 4 h 109"/>
                <a:gd name="T44" fmla="*/ 101 w 111"/>
                <a:gd name="T45" fmla="*/ 8 h 109"/>
                <a:gd name="T46" fmla="*/ 104 w 111"/>
                <a:gd name="T47" fmla="*/ 14 h 109"/>
                <a:gd name="T48" fmla="*/ 111 w 111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09">
                  <a:moveTo>
                    <a:pt x="111" y="82"/>
                  </a:moveTo>
                  <a:lnTo>
                    <a:pt x="111" y="82"/>
                  </a:lnTo>
                  <a:lnTo>
                    <a:pt x="110" y="88"/>
                  </a:lnTo>
                  <a:lnTo>
                    <a:pt x="108" y="95"/>
                  </a:lnTo>
                  <a:lnTo>
                    <a:pt x="102" y="99"/>
                  </a:lnTo>
                  <a:lnTo>
                    <a:pt x="96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19" y="108"/>
                  </a:lnTo>
                  <a:lnTo>
                    <a:pt x="13" y="105"/>
                  </a:lnTo>
                  <a:lnTo>
                    <a:pt x="9" y="100"/>
                  </a:lnTo>
                  <a:lnTo>
                    <a:pt x="6" y="9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13"/>
                  </a:lnTo>
                  <a:lnTo>
                    <a:pt x="8" y="9"/>
                  </a:lnTo>
                  <a:lnTo>
                    <a:pt x="14" y="8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92" y="0"/>
                  </a:lnTo>
                  <a:lnTo>
                    <a:pt x="97" y="4"/>
                  </a:lnTo>
                  <a:lnTo>
                    <a:pt x="101" y="8"/>
                  </a:lnTo>
                  <a:lnTo>
                    <a:pt x="104" y="14"/>
                  </a:lnTo>
                  <a:lnTo>
                    <a:pt x="111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46" name="Freeform 2026"/>
            <p:cNvSpPr/>
            <p:nvPr/>
          </p:nvSpPr>
          <p:spPr bwMode="auto">
            <a:xfrm>
              <a:off x="6477401" y="3491127"/>
              <a:ext cx="111054" cy="109053"/>
            </a:xfrm>
            <a:custGeom>
              <a:avLst/>
              <a:gdLst>
                <a:gd name="T0" fmla="*/ 111 w 111"/>
                <a:gd name="T1" fmla="*/ 82 h 109"/>
                <a:gd name="T2" fmla="*/ 111 w 111"/>
                <a:gd name="T3" fmla="*/ 82 h 109"/>
                <a:gd name="T4" fmla="*/ 111 w 111"/>
                <a:gd name="T5" fmla="*/ 88 h 109"/>
                <a:gd name="T6" fmla="*/ 108 w 111"/>
                <a:gd name="T7" fmla="*/ 95 h 109"/>
                <a:gd name="T8" fmla="*/ 103 w 111"/>
                <a:gd name="T9" fmla="*/ 99 h 109"/>
                <a:gd name="T10" fmla="*/ 96 w 111"/>
                <a:gd name="T11" fmla="*/ 101 h 109"/>
                <a:gd name="T12" fmla="*/ 26 w 111"/>
                <a:gd name="T13" fmla="*/ 109 h 109"/>
                <a:gd name="T14" fmla="*/ 26 w 111"/>
                <a:gd name="T15" fmla="*/ 109 h 109"/>
                <a:gd name="T16" fmla="*/ 20 w 111"/>
                <a:gd name="T17" fmla="*/ 108 h 109"/>
                <a:gd name="T18" fmla="*/ 13 w 111"/>
                <a:gd name="T19" fmla="*/ 105 h 109"/>
                <a:gd name="T20" fmla="*/ 9 w 111"/>
                <a:gd name="T21" fmla="*/ 100 h 109"/>
                <a:gd name="T22" fmla="*/ 7 w 111"/>
                <a:gd name="T23" fmla="*/ 93 h 109"/>
                <a:gd name="T24" fmla="*/ 0 w 111"/>
                <a:gd name="T25" fmla="*/ 26 h 109"/>
                <a:gd name="T26" fmla="*/ 0 w 111"/>
                <a:gd name="T27" fmla="*/ 26 h 109"/>
                <a:gd name="T28" fmla="*/ 0 w 111"/>
                <a:gd name="T29" fmla="*/ 19 h 109"/>
                <a:gd name="T30" fmla="*/ 3 w 111"/>
                <a:gd name="T31" fmla="*/ 13 h 109"/>
                <a:gd name="T32" fmla="*/ 8 w 111"/>
                <a:gd name="T33" fmla="*/ 9 h 109"/>
                <a:gd name="T34" fmla="*/ 15 w 111"/>
                <a:gd name="T35" fmla="*/ 8 h 109"/>
                <a:gd name="T36" fmla="*/ 85 w 111"/>
                <a:gd name="T37" fmla="*/ 0 h 109"/>
                <a:gd name="T38" fmla="*/ 85 w 111"/>
                <a:gd name="T39" fmla="*/ 0 h 109"/>
                <a:gd name="T40" fmla="*/ 92 w 111"/>
                <a:gd name="T41" fmla="*/ 0 h 109"/>
                <a:gd name="T42" fmla="*/ 98 w 111"/>
                <a:gd name="T43" fmla="*/ 4 h 109"/>
                <a:gd name="T44" fmla="*/ 102 w 111"/>
                <a:gd name="T45" fmla="*/ 8 h 109"/>
                <a:gd name="T46" fmla="*/ 104 w 111"/>
                <a:gd name="T47" fmla="*/ 14 h 109"/>
                <a:gd name="T48" fmla="*/ 111 w 111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09">
                  <a:moveTo>
                    <a:pt x="111" y="82"/>
                  </a:moveTo>
                  <a:lnTo>
                    <a:pt x="111" y="82"/>
                  </a:lnTo>
                  <a:lnTo>
                    <a:pt x="111" y="88"/>
                  </a:lnTo>
                  <a:lnTo>
                    <a:pt x="108" y="95"/>
                  </a:lnTo>
                  <a:lnTo>
                    <a:pt x="103" y="99"/>
                  </a:lnTo>
                  <a:lnTo>
                    <a:pt x="96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0" y="108"/>
                  </a:lnTo>
                  <a:lnTo>
                    <a:pt x="13" y="105"/>
                  </a:lnTo>
                  <a:lnTo>
                    <a:pt x="9" y="100"/>
                  </a:lnTo>
                  <a:lnTo>
                    <a:pt x="7" y="9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3" y="13"/>
                  </a:lnTo>
                  <a:lnTo>
                    <a:pt x="8" y="9"/>
                  </a:lnTo>
                  <a:lnTo>
                    <a:pt x="15" y="8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92" y="0"/>
                  </a:lnTo>
                  <a:lnTo>
                    <a:pt x="98" y="4"/>
                  </a:lnTo>
                  <a:lnTo>
                    <a:pt x="102" y="8"/>
                  </a:lnTo>
                  <a:lnTo>
                    <a:pt x="104" y="14"/>
                  </a:lnTo>
                  <a:lnTo>
                    <a:pt x="111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47" name="Freeform 2027"/>
            <p:cNvSpPr/>
            <p:nvPr/>
          </p:nvSpPr>
          <p:spPr bwMode="auto">
            <a:xfrm>
              <a:off x="6595458" y="3478121"/>
              <a:ext cx="112054" cy="109053"/>
            </a:xfrm>
            <a:custGeom>
              <a:avLst/>
              <a:gdLst>
                <a:gd name="T0" fmla="*/ 112 w 112"/>
                <a:gd name="T1" fmla="*/ 82 h 109"/>
                <a:gd name="T2" fmla="*/ 112 w 112"/>
                <a:gd name="T3" fmla="*/ 82 h 109"/>
                <a:gd name="T4" fmla="*/ 112 w 112"/>
                <a:gd name="T5" fmla="*/ 88 h 109"/>
                <a:gd name="T6" fmla="*/ 108 w 112"/>
                <a:gd name="T7" fmla="*/ 95 h 109"/>
                <a:gd name="T8" fmla="*/ 104 w 112"/>
                <a:gd name="T9" fmla="*/ 99 h 109"/>
                <a:gd name="T10" fmla="*/ 98 w 112"/>
                <a:gd name="T11" fmla="*/ 101 h 109"/>
                <a:gd name="T12" fmla="*/ 26 w 112"/>
                <a:gd name="T13" fmla="*/ 109 h 109"/>
                <a:gd name="T14" fmla="*/ 26 w 112"/>
                <a:gd name="T15" fmla="*/ 109 h 109"/>
                <a:gd name="T16" fmla="*/ 20 w 112"/>
                <a:gd name="T17" fmla="*/ 108 h 109"/>
                <a:gd name="T18" fmla="*/ 15 w 112"/>
                <a:gd name="T19" fmla="*/ 105 h 109"/>
                <a:gd name="T20" fmla="*/ 11 w 112"/>
                <a:gd name="T21" fmla="*/ 100 h 109"/>
                <a:gd name="T22" fmla="*/ 8 w 112"/>
                <a:gd name="T23" fmla="*/ 93 h 109"/>
                <a:gd name="T24" fmla="*/ 0 w 112"/>
                <a:gd name="T25" fmla="*/ 26 h 109"/>
                <a:gd name="T26" fmla="*/ 0 w 112"/>
                <a:gd name="T27" fmla="*/ 26 h 109"/>
                <a:gd name="T28" fmla="*/ 2 w 112"/>
                <a:gd name="T29" fmla="*/ 19 h 109"/>
                <a:gd name="T30" fmla="*/ 4 w 112"/>
                <a:gd name="T31" fmla="*/ 13 h 109"/>
                <a:gd name="T32" fmla="*/ 10 w 112"/>
                <a:gd name="T33" fmla="*/ 9 h 109"/>
                <a:gd name="T34" fmla="*/ 16 w 112"/>
                <a:gd name="T35" fmla="*/ 8 h 109"/>
                <a:gd name="T36" fmla="*/ 86 w 112"/>
                <a:gd name="T37" fmla="*/ 0 h 109"/>
                <a:gd name="T38" fmla="*/ 86 w 112"/>
                <a:gd name="T39" fmla="*/ 0 h 109"/>
                <a:gd name="T40" fmla="*/ 93 w 112"/>
                <a:gd name="T41" fmla="*/ 0 h 109"/>
                <a:gd name="T42" fmla="*/ 99 w 112"/>
                <a:gd name="T43" fmla="*/ 4 h 109"/>
                <a:gd name="T44" fmla="*/ 103 w 112"/>
                <a:gd name="T45" fmla="*/ 8 h 109"/>
                <a:gd name="T46" fmla="*/ 106 w 112"/>
                <a:gd name="T47" fmla="*/ 14 h 109"/>
                <a:gd name="T48" fmla="*/ 112 w 112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2"/>
                  </a:moveTo>
                  <a:lnTo>
                    <a:pt x="112" y="82"/>
                  </a:lnTo>
                  <a:lnTo>
                    <a:pt x="112" y="88"/>
                  </a:lnTo>
                  <a:lnTo>
                    <a:pt x="108" y="95"/>
                  </a:lnTo>
                  <a:lnTo>
                    <a:pt x="104" y="99"/>
                  </a:lnTo>
                  <a:lnTo>
                    <a:pt x="98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0" y="108"/>
                  </a:lnTo>
                  <a:lnTo>
                    <a:pt x="15" y="105"/>
                  </a:lnTo>
                  <a:lnTo>
                    <a:pt x="11" y="100"/>
                  </a:lnTo>
                  <a:lnTo>
                    <a:pt x="8" y="9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19"/>
                  </a:lnTo>
                  <a:lnTo>
                    <a:pt x="4" y="13"/>
                  </a:lnTo>
                  <a:lnTo>
                    <a:pt x="10" y="9"/>
                  </a:lnTo>
                  <a:lnTo>
                    <a:pt x="16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9" y="4"/>
                  </a:lnTo>
                  <a:lnTo>
                    <a:pt x="103" y="8"/>
                  </a:lnTo>
                  <a:lnTo>
                    <a:pt x="106" y="14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48" name="Freeform 2028"/>
            <p:cNvSpPr/>
            <p:nvPr/>
          </p:nvSpPr>
          <p:spPr bwMode="auto">
            <a:xfrm>
              <a:off x="6715516" y="3465114"/>
              <a:ext cx="112054" cy="109053"/>
            </a:xfrm>
            <a:custGeom>
              <a:avLst/>
              <a:gdLst>
                <a:gd name="T0" fmla="*/ 112 w 112"/>
                <a:gd name="T1" fmla="*/ 82 h 109"/>
                <a:gd name="T2" fmla="*/ 112 w 112"/>
                <a:gd name="T3" fmla="*/ 82 h 109"/>
                <a:gd name="T4" fmla="*/ 112 w 112"/>
                <a:gd name="T5" fmla="*/ 88 h 109"/>
                <a:gd name="T6" fmla="*/ 108 w 112"/>
                <a:gd name="T7" fmla="*/ 95 h 109"/>
                <a:gd name="T8" fmla="*/ 103 w 112"/>
                <a:gd name="T9" fmla="*/ 99 h 109"/>
                <a:gd name="T10" fmla="*/ 96 w 112"/>
                <a:gd name="T11" fmla="*/ 101 h 109"/>
                <a:gd name="T12" fmla="*/ 26 w 112"/>
                <a:gd name="T13" fmla="*/ 109 h 109"/>
                <a:gd name="T14" fmla="*/ 26 w 112"/>
                <a:gd name="T15" fmla="*/ 109 h 109"/>
                <a:gd name="T16" fmla="*/ 19 w 112"/>
                <a:gd name="T17" fmla="*/ 108 h 109"/>
                <a:gd name="T18" fmla="*/ 14 w 112"/>
                <a:gd name="T19" fmla="*/ 105 h 109"/>
                <a:gd name="T20" fmla="*/ 9 w 112"/>
                <a:gd name="T21" fmla="*/ 100 h 109"/>
                <a:gd name="T22" fmla="*/ 8 w 112"/>
                <a:gd name="T23" fmla="*/ 93 h 109"/>
                <a:gd name="T24" fmla="*/ 0 w 112"/>
                <a:gd name="T25" fmla="*/ 26 h 109"/>
                <a:gd name="T26" fmla="*/ 0 w 112"/>
                <a:gd name="T27" fmla="*/ 26 h 109"/>
                <a:gd name="T28" fmla="*/ 1 w 112"/>
                <a:gd name="T29" fmla="*/ 19 h 109"/>
                <a:gd name="T30" fmla="*/ 4 w 112"/>
                <a:gd name="T31" fmla="*/ 13 h 109"/>
                <a:gd name="T32" fmla="*/ 9 w 112"/>
                <a:gd name="T33" fmla="*/ 9 h 109"/>
                <a:gd name="T34" fmla="*/ 16 w 112"/>
                <a:gd name="T35" fmla="*/ 8 h 109"/>
                <a:gd name="T36" fmla="*/ 86 w 112"/>
                <a:gd name="T37" fmla="*/ 0 h 109"/>
                <a:gd name="T38" fmla="*/ 86 w 112"/>
                <a:gd name="T39" fmla="*/ 0 h 109"/>
                <a:gd name="T40" fmla="*/ 92 w 112"/>
                <a:gd name="T41" fmla="*/ 0 h 109"/>
                <a:gd name="T42" fmla="*/ 99 w 112"/>
                <a:gd name="T43" fmla="*/ 4 h 109"/>
                <a:gd name="T44" fmla="*/ 103 w 112"/>
                <a:gd name="T45" fmla="*/ 8 h 109"/>
                <a:gd name="T46" fmla="*/ 104 w 112"/>
                <a:gd name="T47" fmla="*/ 14 h 109"/>
                <a:gd name="T48" fmla="*/ 112 w 112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2"/>
                  </a:moveTo>
                  <a:lnTo>
                    <a:pt x="112" y="82"/>
                  </a:lnTo>
                  <a:lnTo>
                    <a:pt x="112" y="88"/>
                  </a:lnTo>
                  <a:lnTo>
                    <a:pt x="108" y="95"/>
                  </a:lnTo>
                  <a:lnTo>
                    <a:pt x="103" y="99"/>
                  </a:lnTo>
                  <a:lnTo>
                    <a:pt x="96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19" y="108"/>
                  </a:lnTo>
                  <a:lnTo>
                    <a:pt x="14" y="105"/>
                  </a:lnTo>
                  <a:lnTo>
                    <a:pt x="9" y="100"/>
                  </a:lnTo>
                  <a:lnTo>
                    <a:pt x="8" y="9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6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9" y="4"/>
                  </a:lnTo>
                  <a:lnTo>
                    <a:pt x="103" y="8"/>
                  </a:lnTo>
                  <a:lnTo>
                    <a:pt x="104" y="14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49" name="Freeform 2029"/>
            <p:cNvSpPr/>
            <p:nvPr/>
          </p:nvSpPr>
          <p:spPr bwMode="auto">
            <a:xfrm>
              <a:off x="6834574" y="3452109"/>
              <a:ext cx="112054" cy="109053"/>
            </a:xfrm>
            <a:custGeom>
              <a:avLst/>
              <a:gdLst>
                <a:gd name="T0" fmla="*/ 112 w 112"/>
                <a:gd name="T1" fmla="*/ 82 h 109"/>
                <a:gd name="T2" fmla="*/ 112 w 112"/>
                <a:gd name="T3" fmla="*/ 82 h 109"/>
                <a:gd name="T4" fmla="*/ 111 w 112"/>
                <a:gd name="T5" fmla="*/ 88 h 109"/>
                <a:gd name="T6" fmla="*/ 108 w 112"/>
                <a:gd name="T7" fmla="*/ 95 h 109"/>
                <a:gd name="T8" fmla="*/ 103 w 112"/>
                <a:gd name="T9" fmla="*/ 99 h 109"/>
                <a:gd name="T10" fmla="*/ 97 w 112"/>
                <a:gd name="T11" fmla="*/ 101 h 109"/>
                <a:gd name="T12" fmla="*/ 26 w 112"/>
                <a:gd name="T13" fmla="*/ 109 h 109"/>
                <a:gd name="T14" fmla="*/ 26 w 112"/>
                <a:gd name="T15" fmla="*/ 109 h 109"/>
                <a:gd name="T16" fmla="*/ 20 w 112"/>
                <a:gd name="T17" fmla="*/ 108 h 109"/>
                <a:gd name="T18" fmla="*/ 13 w 112"/>
                <a:gd name="T19" fmla="*/ 105 h 109"/>
                <a:gd name="T20" fmla="*/ 10 w 112"/>
                <a:gd name="T21" fmla="*/ 100 h 109"/>
                <a:gd name="T22" fmla="*/ 8 w 112"/>
                <a:gd name="T23" fmla="*/ 93 h 109"/>
                <a:gd name="T24" fmla="*/ 0 w 112"/>
                <a:gd name="T25" fmla="*/ 26 h 109"/>
                <a:gd name="T26" fmla="*/ 0 w 112"/>
                <a:gd name="T27" fmla="*/ 26 h 109"/>
                <a:gd name="T28" fmla="*/ 0 w 112"/>
                <a:gd name="T29" fmla="*/ 19 h 109"/>
                <a:gd name="T30" fmla="*/ 4 w 112"/>
                <a:gd name="T31" fmla="*/ 13 h 109"/>
                <a:gd name="T32" fmla="*/ 10 w 112"/>
                <a:gd name="T33" fmla="*/ 9 h 109"/>
                <a:gd name="T34" fmla="*/ 16 w 112"/>
                <a:gd name="T35" fmla="*/ 8 h 109"/>
                <a:gd name="T36" fmla="*/ 86 w 112"/>
                <a:gd name="T37" fmla="*/ 0 h 109"/>
                <a:gd name="T38" fmla="*/ 86 w 112"/>
                <a:gd name="T39" fmla="*/ 0 h 109"/>
                <a:gd name="T40" fmla="*/ 93 w 112"/>
                <a:gd name="T41" fmla="*/ 0 h 109"/>
                <a:gd name="T42" fmla="*/ 98 w 112"/>
                <a:gd name="T43" fmla="*/ 4 h 109"/>
                <a:gd name="T44" fmla="*/ 103 w 112"/>
                <a:gd name="T45" fmla="*/ 8 h 109"/>
                <a:gd name="T46" fmla="*/ 104 w 112"/>
                <a:gd name="T47" fmla="*/ 14 h 109"/>
                <a:gd name="T48" fmla="*/ 112 w 112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2"/>
                  </a:moveTo>
                  <a:lnTo>
                    <a:pt x="112" y="82"/>
                  </a:lnTo>
                  <a:lnTo>
                    <a:pt x="111" y="88"/>
                  </a:lnTo>
                  <a:lnTo>
                    <a:pt x="108" y="95"/>
                  </a:lnTo>
                  <a:lnTo>
                    <a:pt x="103" y="99"/>
                  </a:lnTo>
                  <a:lnTo>
                    <a:pt x="97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0" y="108"/>
                  </a:lnTo>
                  <a:lnTo>
                    <a:pt x="13" y="105"/>
                  </a:lnTo>
                  <a:lnTo>
                    <a:pt x="10" y="100"/>
                  </a:lnTo>
                  <a:lnTo>
                    <a:pt x="8" y="9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13"/>
                  </a:lnTo>
                  <a:lnTo>
                    <a:pt x="10" y="9"/>
                  </a:lnTo>
                  <a:lnTo>
                    <a:pt x="16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8" y="4"/>
                  </a:lnTo>
                  <a:lnTo>
                    <a:pt x="103" y="8"/>
                  </a:lnTo>
                  <a:lnTo>
                    <a:pt x="104" y="14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50" name="Freeform 2030"/>
            <p:cNvSpPr/>
            <p:nvPr/>
          </p:nvSpPr>
          <p:spPr bwMode="auto">
            <a:xfrm>
              <a:off x="6954632" y="3439102"/>
              <a:ext cx="112054" cy="109053"/>
            </a:xfrm>
            <a:custGeom>
              <a:avLst/>
              <a:gdLst>
                <a:gd name="T0" fmla="*/ 112 w 112"/>
                <a:gd name="T1" fmla="*/ 82 h 109"/>
                <a:gd name="T2" fmla="*/ 112 w 112"/>
                <a:gd name="T3" fmla="*/ 82 h 109"/>
                <a:gd name="T4" fmla="*/ 110 w 112"/>
                <a:gd name="T5" fmla="*/ 88 h 109"/>
                <a:gd name="T6" fmla="*/ 108 w 112"/>
                <a:gd name="T7" fmla="*/ 95 h 109"/>
                <a:gd name="T8" fmla="*/ 103 w 112"/>
                <a:gd name="T9" fmla="*/ 99 h 109"/>
                <a:gd name="T10" fmla="*/ 96 w 112"/>
                <a:gd name="T11" fmla="*/ 101 h 109"/>
                <a:gd name="T12" fmla="*/ 26 w 112"/>
                <a:gd name="T13" fmla="*/ 109 h 109"/>
                <a:gd name="T14" fmla="*/ 26 w 112"/>
                <a:gd name="T15" fmla="*/ 109 h 109"/>
                <a:gd name="T16" fmla="*/ 19 w 112"/>
                <a:gd name="T17" fmla="*/ 108 h 109"/>
                <a:gd name="T18" fmla="*/ 13 w 112"/>
                <a:gd name="T19" fmla="*/ 105 h 109"/>
                <a:gd name="T20" fmla="*/ 9 w 112"/>
                <a:gd name="T21" fmla="*/ 100 h 109"/>
                <a:gd name="T22" fmla="*/ 6 w 112"/>
                <a:gd name="T23" fmla="*/ 93 h 109"/>
                <a:gd name="T24" fmla="*/ 0 w 112"/>
                <a:gd name="T25" fmla="*/ 26 h 109"/>
                <a:gd name="T26" fmla="*/ 0 w 112"/>
                <a:gd name="T27" fmla="*/ 26 h 109"/>
                <a:gd name="T28" fmla="*/ 0 w 112"/>
                <a:gd name="T29" fmla="*/ 19 h 109"/>
                <a:gd name="T30" fmla="*/ 4 w 112"/>
                <a:gd name="T31" fmla="*/ 13 h 109"/>
                <a:gd name="T32" fmla="*/ 8 w 112"/>
                <a:gd name="T33" fmla="*/ 9 h 109"/>
                <a:gd name="T34" fmla="*/ 14 w 112"/>
                <a:gd name="T35" fmla="*/ 8 h 109"/>
                <a:gd name="T36" fmla="*/ 86 w 112"/>
                <a:gd name="T37" fmla="*/ 0 h 109"/>
                <a:gd name="T38" fmla="*/ 86 w 112"/>
                <a:gd name="T39" fmla="*/ 0 h 109"/>
                <a:gd name="T40" fmla="*/ 92 w 112"/>
                <a:gd name="T41" fmla="*/ 0 h 109"/>
                <a:gd name="T42" fmla="*/ 97 w 112"/>
                <a:gd name="T43" fmla="*/ 4 h 109"/>
                <a:gd name="T44" fmla="*/ 101 w 112"/>
                <a:gd name="T45" fmla="*/ 8 h 109"/>
                <a:gd name="T46" fmla="*/ 104 w 112"/>
                <a:gd name="T47" fmla="*/ 14 h 109"/>
                <a:gd name="T48" fmla="*/ 112 w 112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2"/>
                  </a:moveTo>
                  <a:lnTo>
                    <a:pt x="112" y="82"/>
                  </a:lnTo>
                  <a:lnTo>
                    <a:pt x="110" y="88"/>
                  </a:lnTo>
                  <a:lnTo>
                    <a:pt x="108" y="95"/>
                  </a:lnTo>
                  <a:lnTo>
                    <a:pt x="103" y="99"/>
                  </a:lnTo>
                  <a:lnTo>
                    <a:pt x="96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19" y="108"/>
                  </a:lnTo>
                  <a:lnTo>
                    <a:pt x="13" y="105"/>
                  </a:lnTo>
                  <a:lnTo>
                    <a:pt x="9" y="100"/>
                  </a:lnTo>
                  <a:lnTo>
                    <a:pt x="6" y="9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13"/>
                  </a:lnTo>
                  <a:lnTo>
                    <a:pt x="8" y="9"/>
                  </a:lnTo>
                  <a:lnTo>
                    <a:pt x="14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7" y="4"/>
                  </a:lnTo>
                  <a:lnTo>
                    <a:pt x="101" y="8"/>
                  </a:lnTo>
                  <a:lnTo>
                    <a:pt x="104" y="14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51" name="Freeform 2031"/>
            <p:cNvSpPr/>
            <p:nvPr/>
          </p:nvSpPr>
          <p:spPr bwMode="auto">
            <a:xfrm>
              <a:off x="7073689" y="3426096"/>
              <a:ext cx="111054" cy="109053"/>
            </a:xfrm>
            <a:custGeom>
              <a:avLst/>
              <a:gdLst>
                <a:gd name="T0" fmla="*/ 111 w 111"/>
                <a:gd name="T1" fmla="*/ 82 h 109"/>
                <a:gd name="T2" fmla="*/ 111 w 111"/>
                <a:gd name="T3" fmla="*/ 82 h 109"/>
                <a:gd name="T4" fmla="*/ 111 w 111"/>
                <a:gd name="T5" fmla="*/ 88 h 109"/>
                <a:gd name="T6" fmla="*/ 108 w 111"/>
                <a:gd name="T7" fmla="*/ 95 h 109"/>
                <a:gd name="T8" fmla="*/ 103 w 111"/>
                <a:gd name="T9" fmla="*/ 99 h 109"/>
                <a:gd name="T10" fmla="*/ 97 w 111"/>
                <a:gd name="T11" fmla="*/ 101 h 109"/>
                <a:gd name="T12" fmla="*/ 26 w 111"/>
                <a:gd name="T13" fmla="*/ 109 h 109"/>
                <a:gd name="T14" fmla="*/ 26 w 111"/>
                <a:gd name="T15" fmla="*/ 109 h 109"/>
                <a:gd name="T16" fmla="*/ 20 w 111"/>
                <a:gd name="T17" fmla="*/ 108 h 109"/>
                <a:gd name="T18" fmla="*/ 13 w 111"/>
                <a:gd name="T19" fmla="*/ 105 h 109"/>
                <a:gd name="T20" fmla="*/ 10 w 111"/>
                <a:gd name="T21" fmla="*/ 100 h 109"/>
                <a:gd name="T22" fmla="*/ 7 w 111"/>
                <a:gd name="T23" fmla="*/ 93 h 109"/>
                <a:gd name="T24" fmla="*/ 0 w 111"/>
                <a:gd name="T25" fmla="*/ 26 h 109"/>
                <a:gd name="T26" fmla="*/ 0 w 111"/>
                <a:gd name="T27" fmla="*/ 26 h 109"/>
                <a:gd name="T28" fmla="*/ 0 w 111"/>
                <a:gd name="T29" fmla="*/ 19 h 109"/>
                <a:gd name="T30" fmla="*/ 3 w 111"/>
                <a:gd name="T31" fmla="*/ 13 h 109"/>
                <a:gd name="T32" fmla="*/ 8 w 111"/>
                <a:gd name="T33" fmla="*/ 9 h 109"/>
                <a:gd name="T34" fmla="*/ 15 w 111"/>
                <a:gd name="T35" fmla="*/ 8 h 109"/>
                <a:gd name="T36" fmla="*/ 85 w 111"/>
                <a:gd name="T37" fmla="*/ 0 h 109"/>
                <a:gd name="T38" fmla="*/ 85 w 111"/>
                <a:gd name="T39" fmla="*/ 0 h 109"/>
                <a:gd name="T40" fmla="*/ 93 w 111"/>
                <a:gd name="T41" fmla="*/ 0 h 109"/>
                <a:gd name="T42" fmla="*/ 98 w 111"/>
                <a:gd name="T43" fmla="*/ 4 h 109"/>
                <a:gd name="T44" fmla="*/ 102 w 111"/>
                <a:gd name="T45" fmla="*/ 8 h 109"/>
                <a:gd name="T46" fmla="*/ 104 w 111"/>
                <a:gd name="T47" fmla="*/ 14 h 109"/>
                <a:gd name="T48" fmla="*/ 111 w 111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09">
                  <a:moveTo>
                    <a:pt x="111" y="82"/>
                  </a:moveTo>
                  <a:lnTo>
                    <a:pt x="111" y="82"/>
                  </a:lnTo>
                  <a:lnTo>
                    <a:pt x="111" y="88"/>
                  </a:lnTo>
                  <a:lnTo>
                    <a:pt x="108" y="95"/>
                  </a:lnTo>
                  <a:lnTo>
                    <a:pt x="103" y="99"/>
                  </a:lnTo>
                  <a:lnTo>
                    <a:pt x="97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0" y="108"/>
                  </a:lnTo>
                  <a:lnTo>
                    <a:pt x="13" y="105"/>
                  </a:lnTo>
                  <a:lnTo>
                    <a:pt x="10" y="100"/>
                  </a:lnTo>
                  <a:lnTo>
                    <a:pt x="7" y="9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3" y="13"/>
                  </a:lnTo>
                  <a:lnTo>
                    <a:pt x="8" y="9"/>
                  </a:lnTo>
                  <a:lnTo>
                    <a:pt x="15" y="8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98" y="4"/>
                  </a:lnTo>
                  <a:lnTo>
                    <a:pt x="102" y="8"/>
                  </a:lnTo>
                  <a:lnTo>
                    <a:pt x="104" y="14"/>
                  </a:lnTo>
                  <a:lnTo>
                    <a:pt x="111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52" name="Freeform 2032"/>
            <p:cNvSpPr/>
            <p:nvPr/>
          </p:nvSpPr>
          <p:spPr bwMode="auto">
            <a:xfrm>
              <a:off x="7192747" y="3413089"/>
              <a:ext cx="111054" cy="109053"/>
            </a:xfrm>
            <a:custGeom>
              <a:avLst/>
              <a:gdLst>
                <a:gd name="T0" fmla="*/ 111 w 111"/>
                <a:gd name="T1" fmla="*/ 82 h 109"/>
                <a:gd name="T2" fmla="*/ 111 w 111"/>
                <a:gd name="T3" fmla="*/ 82 h 109"/>
                <a:gd name="T4" fmla="*/ 111 w 111"/>
                <a:gd name="T5" fmla="*/ 88 h 109"/>
                <a:gd name="T6" fmla="*/ 108 w 111"/>
                <a:gd name="T7" fmla="*/ 95 h 109"/>
                <a:gd name="T8" fmla="*/ 104 w 111"/>
                <a:gd name="T9" fmla="*/ 99 h 109"/>
                <a:gd name="T10" fmla="*/ 97 w 111"/>
                <a:gd name="T11" fmla="*/ 101 h 109"/>
                <a:gd name="T12" fmla="*/ 27 w 111"/>
                <a:gd name="T13" fmla="*/ 109 h 109"/>
                <a:gd name="T14" fmla="*/ 27 w 111"/>
                <a:gd name="T15" fmla="*/ 109 h 109"/>
                <a:gd name="T16" fmla="*/ 19 w 111"/>
                <a:gd name="T17" fmla="*/ 108 h 109"/>
                <a:gd name="T18" fmla="*/ 14 w 111"/>
                <a:gd name="T19" fmla="*/ 105 h 109"/>
                <a:gd name="T20" fmla="*/ 10 w 111"/>
                <a:gd name="T21" fmla="*/ 100 h 109"/>
                <a:gd name="T22" fmla="*/ 7 w 111"/>
                <a:gd name="T23" fmla="*/ 93 h 109"/>
                <a:gd name="T24" fmla="*/ 0 w 111"/>
                <a:gd name="T25" fmla="*/ 26 h 109"/>
                <a:gd name="T26" fmla="*/ 0 w 111"/>
                <a:gd name="T27" fmla="*/ 26 h 109"/>
                <a:gd name="T28" fmla="*/ 1 w 111"/>
                <a:gd name="T29" fmla="*/ 19 h 109"/>
                <a:gd name="T30" fmla="*/ 4 w 111"/>
                <a:gd name="T31" fmla="*/ 13 h 109"/>
                <a:gd name="T32" fmla="*/ 9 w 111"/>
                <a:gd name="T33" fmla="*/ 9 h 109"/>
                <a:gd name="T34" fmla="*/ 15 w 111"/>
                <a:gd name="T35" fmla="*/ 8 h 109"/>
                <a:gd name="T36" fmla="*/ 85 w 111"/>
                <a:gd name="T37" fmla="*/ 0 h 109"/>
                <a:gd name="T38" fmla="*/ 85 w 111"/>
                <a:gd name="T39" fmla="*/ 0 h 109"/>
                <a:gd name="T40" fmla="*/ 92 w 111"/>
                <a:gd name="T41" fmla="*/ 0 h 109"/>
                <a:gd name="T42" fmla="*/ 98 w 111"/>
                <a:gd name="T43" fmla="*/ 4 h 109"/>
                <a:gd name="T44" fmla="*/ 102 w 111"/>
                <a:gd name="T45" fmla="*/ 8 h 109"/>
                <a:gd name="T46" fmla="*/ 105 w 111"/>
                <a:gd name="T47" fmla="*/ 14 h 109"/>
                <a:gd name="T48" fmla="*/ 111 w 111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09">
                  <a:moveTo>
                    <a:pt x="111" y="82"/>
                  </a:moveTo>
                  <a:lnTo>
                    <a:pt x="111" y="82"/>
                  </a:lnTo>
                  <a:lnTo>
                    <a:pt x="111" y="88"/>
                  </a:lnTo>
                  <a:lnTo>
                    <a:pt x="108" y="95"/>
                  </a:lnTo>
                  <a:lnTo>
                    <a:pt x="104" y="99"/>
                  </a:lnTo>
                  <a:lnTo>
                    <a:pt x="97" y="101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19" y="108"/>
                  </a:lnTo>
                  <a:lnTo>
                    <a:pt x="14" y="105"/>
                  </a:lnTo>
                  <a:lnTo>
                    <a:pt x="10" y="100"/>
                  </a:lnTo>
                  <a:lnTo>
                    <a:pt x="7" y="9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5" y="8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92" y="0"/>
                  </a:lnTo>
                  <a:lnTo>
                    <a:pt x="98" y="4"/>
                  </a:lnTo>
                  <a:lnTo>
                    <a:pt x="102" y="8"/>
                  </a:lnTo>
                  <a:lnTo>
                    <a:pt x="105" y="14"/>
                  </a:lnTo>
                  <a:lnTo>
                    <a:pt x="111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53" name="Freeform 2033"/>
            <p:cNvSpPr/>
            <p:nvPr/>
          </p:nvSpPr>
          <p:spPr bwMode="auto">
            <a:xfrm>
              <a:off x="7311804" y="3400083"/>
              <a:ext cx="112054" cy="109053"/>
            </a:xfrm>
            <a:custGeom>
              <a:avLst/>
              <a:gdLst>
                <a:gd name="T0" fmla="*/ 112 w 112"/>
                <a:gd name="T1" fmla="*/ 82 h 109"/>
                <a:gd name="T2" fmla="*/ 112 w 112"/>
                <a:gd name="T3" fmla="*/ 82 h 109"/>
                <a:gd name="T4" fmla="*/ 112 w 112"/>
                <a:gd name="T5" fmla="*/ 88 h 109"/>
                <a:gd name="T6" fmla="*/ 108 w 112"/>
                <a:gd name="T7" fmla="*/ 95 h 109"/>
                <a:gd name="T8" fmla="*/ 103 w 112"/>
                <a:gd name="T9" fmla="*/ 99 h 109"/>
                <a:gd name="T10" fmla="*/ 96 w 112"/>
                <a:gd name="T11" fmla="*/ 101 h 109"/>
                <a:gd name="T12" fmla="*/ 26 w 112"/>
                <a:gd name="T13" fmla="*/ 109 h 109"/>
                <a:gd name="T14" fmla="*/ 26 w 112"/>
                <a:gd name="T15" fmla="*/ 109 h 109"/>
                <a:gd name="T16" fmla="*/ 20 w 112"/>
                <a:gd name="T17" fmla="*/ 108 h 109"/>
                <a:gd name="T18" fmla="*/ 14 w 112"/>
                <a:gd name="T19" fmla="*/ 105 h 109"/>
                <a:gd name="T20" fmla="*/ 9 w 112"/>
                <a:gd name="T21" fmla="*/ 100 h 109"/>
                <a:gd name="T22" fmla="*/ 8 w 112"/>
                <a:gd name="T23" fmla="*/ 93 h 109"/>
                <a:gd name="T24" fmla="*/ 0 w 112"/>
                <a:gd name="T25" fmla="*/ 26 h 109"/>
                <a:gd name="T26" fmla="*/ 0 w 112"/>
                <a:gd name="T27" fmla="*/ 26 h 109"/>
                <a:gd name="T28" fmla="*/ 1 w 112"/>
                <a:gd name="T29" fmla="*/ 19 h 109"/>
                <a:gd name="T30" fmla="*/ 4 w 112"/>
                <a:gd name="T31" fmla="*/ 13 h 109"/>
                <a:gd name="T32" fmla="*/ 9 w 112"/>
                <a:gd name="T33" fmla="*/ 9 h 109"/>
                <a:gd name="T34" fmla="*/ 16 w 112"/>
                <a:gd name="T35" fmla="*/ 8 h 109"/>
                <a:gd name="T36" fmla="*/ 86 w 112"/>
                <a:gd name="T37" fmla="*/ 0 h 109"/>
                <a:gd name="T38" fmla="*/ 86 w 112"/>
                <a:gd name="T39" fmla="*/ 0 h 109"/>
                <a:gd name="T40" fmla="*/ 92 w 112"/>
                <a:gd name="T41" fmla="*/ 0 h 109"/>
                <a:gd name="T42" fmla="*/ 99 w 112"/>
                <a:gd name="T43" fmla="*/ 4 h 109"/>
                <a:gd name="T44" fmla="*/ 103 w 112"/>
                <a:gd name="T45" fmla="*/ 8 h 109"/>
                <a:gd name="T46" fmla="*/ 104 w 112"/>
                <a:gd name="T47" fmla="*/ 14 h 109"/>
                <a:gd name="T48" fmla="*/ 112 w 112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2"/>
                  </a:moveTo>
                  <a:lnTo>
                    <a:pt x="112" y="82"/>
                  </a:lnTo>
                  <a:lnTo>
                    <a:pt x="112" y="88"/>
                  </a:lnTo>
                  <a:lnTo>
                    <a:pt x="108" y="95"/>
                  </a:lnTo>
                  <a:lnTo>
                    <a:pt x="103" y="99"/>
                  </a:lnTo>
                  <a:lnTo>
                    <a:pt x="96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0" y="108"/>
                  </a:lnTo>
                  <a:lnTo>
                    <a:pt x="14" y="105"/>
                  </a:lnTo>
                  <a:lnTo>
                    <a:pt x="9" y="100"/>
                  </a:lnTo>
                  <a:lnTo>
                    <a:pt x="8" y="9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6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9" y="4"/>
                  </a:lnTo>
                  <a:lnTo>
                    <a:pt x="103" y="8"/>
                  </a:lnTo>
                  <a:lnTo>
                    <a:pt x="104" y="14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54" name="Freeform 2034"/>
            <p:cNvSpPr/>
            <p:nvPr/>
          </p:nvSpPr>
          <p:spPr bwMode="auto">
            <a:xfrm>
              <a:off x="7431862" y="3387077"/>
              <a:ext cx="111054" cy="109053"/>
            </a:xfrm>
            <a:custGeom>
              <a:avLst/>
              <a:gdLst>
                <a:gd name="T0" fmla="*/ 111 w 111"/>
                <a:gd name="T1" fmla="*/ 82 h 109"/>
                <a:gd name="T2" fmla="*/ 111 w 111"/>
                <a:gd name="T3" fmla="*/ 82 h 109"/>
                <a:gd name="T4" fmla="*/ 110 w 111"/>
                <a:gd name="T5" fmla="*/ 88 h 109"/>
                <a:gd name="T6" fmla="*/ 108 w 111"/>
                <a:gd name="T7" fmla="*/ 95 h 109"/>
                <a:gd name="T8" fmla="*/ 102 w 111"/>
                <a:gd name="T9" fmla="*/ 99 h 109"/>
                <a:gd name="T10" fmla="*/ 96 w 111"/>
                <a:gd name="T11" fmla="*/ 101 h 109"/>
                <a:gd name="T12" fmla="*/ 26 w 111"/>
                <a:gd name="T13" fmla="*/ 109 h 109"/>
                <a:gd name="T14" fmla="*/ 26 w 111"/>
                <a:gd name="T15" fmla="*/ 109 h 109"/>
                <a:gd name="T16" fmla="*/ 19 w 111"/>
                <a:gd name="T17" fmla="*/ 108 h 109"/>
                <a:gd name="T18" fmla="*/ 13 w 111"/>
                <a:gd name="T19" fmla="*/ 105 h 109"/>
                <a:gd name="T20" fmla="*/ 9 w 111"/>
                <a:gd name="T21" fmla="*/ 100 h 109"/>
                <a:gd name="T22" fmla="*/ 7 w 111"/>
                <a:gd name="T23" fmla="*/ 93 h 109"/>
                <a:gd name="T24" fmla="*/ 0 w 111"/>
                <a:gd name="T25" fmla="*/ 26 h 109"/>
                <a:gd name="T26" fmla="*/ 0 w 111"/>
                <a:gd name="T27" fmla="*/ 26 h 109"/>
                <a:gd name="T28" fmla="*/ 0 w 111"/>
                <a:gd name="T29" fmla="*/ 19 h 109"/>
                <a:gd name="T30" fmla="*/ 4 w 111"/>
                <a:gd name="T31" fmla="*/ 13 h 109"/>
                <a:gd name="T32" fmla="*/ 9 w 111"/>
                <a:gd name="T33" fmla="*/ 9 h 109"/>
                <a:gd name="T34" fmla="*/ 15 w 111"/>
                <a:gd name="T35" fmla="*/ 8 h 109"/>
                <a:gd name="T36" fmla="*/ 85 w 111"/>
                <a:gd name="T37" fmla="*/ 0 h 109"/>
                <a:gd name="T38" fmla="*/ 85 w 111"/>
                <a:gd name="T39" fmla="*/ 0 h 109"/>
                <a:gd name="T40" fmla="*/ 92 w 111"/>
                <a:gd name="T41" fmla="*/ 0 h 109"/>
                <a:gd name="T42" fmla="*/ 97 w 111"/>
                <a:gd name="T43" fmla="*/ 4 h 109"/>
                <a:gd name="T44" fmla="*/ 102 w 111"/>
                <a:gd name="T45" fmla="*/ 8 h 109"/>
                <a:gd name="T46" fmla="*/ 104 w 111"/>
                <a:gd name="T47" fmla="*/ 14 h 109"/>
                <a:gd name="T48" fmla="*/ 111 w 111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1" h="109">
                  <a:moveTo>
                    <a:pt x="111" y="82"/>
                  </a:moveTo>
                  <a:lnTo>
                    <a:pt x="111" y="82"/>
                  </a:lnTo>
                  <a:lnTo>
                    <a:pt x="110" y="88"/>
                  </a:lnTo>
                  <a:lnTo>
                    <a:pt x="108" y="95"/>
                  </a:lnTo>
                  <a:lnTo>
                    <a:pt x="102" y="99"/>
                  </a:lnTo>
                  <a:lnTo>
                    <a:pt x="96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19" y="108"/>
                  </a:lnTo>
                  <a:lnTo>
                    <a:pt x="13" y="105"/>
                  </a:lnTo>
                  <a:lnTo>
                    <a:pt x="9" y="100"/>
                  </a:lnTo>
                  <a:lnTo>
                    <a:pt x="7" y="9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5" y="8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92" y="0"/>
                  </a:lnTo>
                  <a:lnTo>
                    <a:pt x="97" y="4"/>
                  </a:lnTo>
                  <a:lnTo>
                    <a:pt x="102" y="8"/>
                  </a:lnTo>
                  <a:lnTo>
                    <a:pt x="104" y="14"/>
                  </a:lnTo>
                  <a:lnTo>
                    <a:pt x="111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55" name="Freeform 2035"/>
            <p:cNvSpPr/>
            <p:nvPr/>
          </p:nvSpPr>
          <p:spPr bwMode="auto">
            <a:xfrm>
              <a:off x="7509899" y="3257014"/>
              <a:ext cx="126061" cy="225109"/>
            </a:xfrm>
            <a:custGeom>
              <a:avLst/>
              <a:gdLst>
                <a:gd name="T0" fmla="*/ 15 w 126"/>
                <a:gd name="T1" fmla="*/ 8 h 225"/>
                <a:gd name="T2" fmla="*/ 15 w 126"/>
                <a:gd name="T3" fmla="*/ 8 h 225"/>
                <a:gd name="T4" fmla="*/ 9 w 126"/>
                <a:gd name="T5" fmla="*/ 10 h 225"/>
                <a:gd name="T6" fmla="*/ 4 w 126"/>
                <a:gd name="T7" fmla="*/ 14 h 225"/>
                <a:gd name="T8" fmla="*/ 0 w 126"/>
                <a:gd name="T9" fmla="*/ 21 h 225"/>
                <a:gd name="T10" fmla="*/ 0 w 126"/>
                <a:gd name="T11" fmla="*/ 27 h 225"/>
                <a:gd name="T12" fmla="*/ 7 w 126"/>
                <a:gd name="T13" fmla="*/ 95 h 225"/>
                <a:gd name="T14" fmla="*/ 7 w 126"/>
                <a:gd name="T15" fmla="*/ 95 h 225"/>
                <a:gd name="T16" fmla="*/ 9 w 126"/>
                <a:gd name="T17" fmla="*/ 101 h 225"/>
                <a:gd name="T18" fmla="*/ 13 w 126"/>
                <a:gd name="T19" fmla="*/ 106 h 225"/>
                <a:gd name="T20" fmla="*/ 18 w 126"/>
                <a:gd name="T21" fmla="*/ 109 h 225"/>
                <a:gd name="T22" fmla="*/ 24 w 126"/>
                <a:gd name="T23" fmla="*/ 109 h 225"/>
                <a:gd name="T24" fmla="*/ 24 w 126"/>
                <a:gd name="T25" fmla="*/ 109 h 225"/>
                <a:gd name="T26" fmla="*/ 31 w 126"/>
                <a:gd name="T27" fmla="*/ 110 h 225"/>
                <a:gd name="T28" fmla="*/ 36 w 126"/>
                <a:gd name="T29" fmla="*/ 113 h 225"/>
                <a:gd name="T30" fmla="*/ 41 w 126"/>
                <a:gd name="T31" fmla="*/ 118 h 225"/>
                <a:gd name="T32" fmla="*/ 43 w 126"/>
                <a:gd name="T33" fmla="*/ 125 h 225"/>
                <a:gd name="T34" fmla="*/ 52 w 126"/>
                <a:gd name="T35" fmla="*/ 210 h 225"/>
                <a:gd name="T36" fmla="*/ 52 w 126"/>
                <a:gd name="T37" fmla="*/ 210 h 225"/>
                <a:gd name="T38" fmla="*/ 54 w 126"/>
                <a:gd name="T39" fmla="*/ 217 h 225"/>
                <a:gd name="T40" fmla="*/ 58 w 126"/>
                <a:gd name="T41" fmla="*/ 222 h 225"/>
                <a:gd name="T42" fmla="*/ 65 w 126"/>
                <a:gd name="T43" fmla="*/ 225 h 225"/>
                <a:gd name="T44" fmla="*/ 71 w 126"/>
                <a:gd name="T45" fmla="*/ 225 h 225"/>
                <a:gd name="T46" fmla="*/ 110 w 126"/>
                <a:gd name="T47" fmla="*/ 221 h 225"/>
                <a:gd name="T48" fmla="*/ 110 w 126"/>
                <a:gd name="T49" fmla="*/ 221 h 225"/>
                <a:gd name="T50" fmla="*/ 117 w 126"/>
                <a:gd name="T51" fmla="*/ 218 h 225"/>
                <a:gd name="T52" fmla="*/ 122 w 126"/>
                <a:gd name="T53" fmla="*/ 214 h 225"/>
                <a:gd name="T54" fmla="*/ 124 w 126"/>
                <a:gd name="T55" fmla="*/ 209 h 225"/>
                <a:gd name="T56" fmla="*/ 126 w 126"/>
                <a:gd name="T57" fmla="*/ 203 h 225"/>
                <a:gd name="T58" fmla="*/ 105 w 126"/>
                <a:gd name="T59" fmla="*/ 16 h 225"/>
                <a:gd name="T60" fmla="*/ 105 w 126"/>
                <a:gd name="T61" fmla="*/ 16 h 225"/>
                <a:gd name="T62" fmla="*/ 102 w 126"/>
                <a:gd name="T63" fmla="*/ 9 h 225"/>
                <a:gd name="T64" fmla="*/ 98 w 126"/>
                <a:gd name="T65" fmla="*/ 4 h 225"/>
                <a:gd name="T66" fmla="*/ 93 w 126"/>
                <a:gd name="T67" fmla="*/ 1 h 225"/>
                <a:gd name="T68" fmla="*/ 85 w 126"/>
                <a:gd name="T69" fmla="*/ 0 h 225"/>
                <a:gd name="T70" fmla="*/ 15 w 126"/>
                <a:gd name="T71" fmla="*/ 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6" h="225">
                  <a:moveTo>
                    <a:pt x="15" y="8"/>
                  </a:moveTo>
                  <a:lnTo>
                    <a:pt x="15" y="8"/>
                  </a:lnTo>
                  <a:lnTo>
                    <a:pt x="9" y="10"/>
                  </a:lnTo>
                  <a:lnTo>
                    <a:pt x="4" y="14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9" y="101"/>
                  </a:lnTo>
                  <a:lnTo>
                    <a:pt x="13" y="106"/>
                  </a:lnTo>
                  <a:lnTo>
                    <a:pt x="18" y="109"/>
                  </a:lnTo>
                  <a:lnTo>
                    <a:pt x="24" y="109"/>
                  </a:lnTo>
                  <a:lnTo>
                    <a:pt x="24" y="109"/>
                  </a:lnTo>
                  <a:lnTo>
                    <a:pt x="31" y="110"/>
                  </a:lnTo>
                  <a:lnTo>
                    <a:pt x="36" y="113"/>
                  </a:lnTo>
                  <a:lnTo>
                    <a:pt x="41" y="118"/>
                  </a:lnTo>
                  <a:lnTo>
                    <a:pt x="43" y="125"/>
                  </a:lnTo>
                  <a:lnTo>
                    <a:pt x="52" y="210"/>
                  </a:lnTo>
                  <a:lnTo>
                    <a:pt x="52" y="210"/>
                  </a:lnTo>
                  <a:lnTo>
                    <a:pt x="54" y="217"/>
                  </a:lnTo>
                  <a:lnTo>
                    <a:pt x="58" y="222"/>
                  </a:lnTo>
                  <a:lnTo>
                    <a:pt x="65" y="225"/>
                  </a:lnTo>
                  <a:lnTo>
                    <a:pt x="71" y="225"/>
                  </a:lnTo>
                  <a:lnTo>
                    <a:pt x="110" y="221"/>
                  </a:lnTo>
                  <a:lnTo>
                    <a:pt x="110" y="221"/>
                  </a:lnTo>
                  <a:lnTo>
                    <a:pt x="117" y="218"/>
                  </a:lnTo>
                  <a:lnTo>
                    <a:pt x="122" y="214"/>
                  </a:lnTo>
                  <a:lnTo>
                    <a:pt x="124" y="209"/>
                  </a:lnTo>
                  <a:lnTo>
                    <a:pt x="126" y="203"/>
                  </a:lnTo>
                  <a:lnTo>
                    <a:pt x="105" y="16"/>
                  </a:lnTo>
                  <a:lnTo>
                    <a:pt x="105" y="16"/>
                  </a:lnTo>
                  <a:lnTo>
                    <a:pt x="102" y="9"/>
                  </a:lnTo>
                  <a:lnTo>
                    <a:pt x="98" y="4"/>
                  </a:lnTo>
                  <a:lnTo>
                    <a:pt x="93" y="1"/>
                  </a:lnTo>
                  <a:lnTo>
                    <a:pt x="85" y="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56" name="Freeform 2036"/>
            <p:cNvSpPr/>
            <p:nvPr/>
          </p:nvSpPr>
          <p:spPr bwMode="auto">
            <a:xfrm>
              <a:off x="5919132" y="3669213"/>
              <a:ext cx="136066" cy="112054"/>
            </a:xfrm>
            <a:custGeom>
              <a:avLst/>
              <a:gdLst>
                <a:gd name="T0" fmla="*/ 136 w 136"/>
                <a:gd name="T1" fmla="*/ 83 h 112"/>
                <a:gd name="T2" fmla="*/ 136 w 136"/>
                <a:gd name="T3" fmla="*/ 83 h 112"/>
                <a:gd name="T4" fmla="*/ 136 w 136"/>
                <a:gd name="T5" fmla="*/ 90 h 112"/>
                <a:gd name="T6" fmla="*/ 134 w 136"/>
                <a:gd name="T7" fmla="*/ 95 h 112"/>
                <a:gd name="T8" fmla="*/ 128 w 136"/>
                <a:gd name="T9" fmla="*/ 100 h 112"/>
                <a:gd name="T10" fmla="*/ 122 w 136"/>
                <a:gd name="T11" fmla="*/ 101 h 112"/>
                <a:gd name="T12" fmla="*/ 26 w 136"/>
                <a:gd name="T13" fmla="*/ 112 h 112"/>
                <a:gd name="T14" fmla="*/ 26 w 136"/>
                <a:gd name="T15" fmla="*/ 112 h 112"/>
                <a:gd name="T16" fmla="*/ 19 w 136"/>
                <a:gd name="T17" fmla="*/ 112 h 112"/>
                <a:gd name="T18" fmla="*/ 13 w 136"/>
                <a:gd name="T19" fmla="*/ 108 h 112"/>
                <a:gd name="T20" fmla="*/ 9 w 136"/>
                <a:gd name="T21" fmla="*/ 104 h 112"/>
                <a:gd name="T22" fmla="*/ 6 w 136"/>
                <a:gd name="T23" fmla="*/ 97 h 112"/>
                <a:gd name="T24" fmla="*/ 0 w 136"/>
                <a:gd name="T25" fmla="*/ 30 h 112"/>
                <a:gd name="T26" fmla="*/ 0 w 136"/>
                <a:gd name="T27" fmla="*/ 30 h 112"/>
                <a:gd name="T28" fmla="*/ 0 w 136"/>
                <a:gd name="T29" fmla="*/ 23 h 112"/>
                <a:gd name="T30" fmla="*/ 2 w 136"/>
                <a:gd name="T31" fmla="*/ 17 h 112"/>
                <a:gd name="T32" fmla="*/ 8 w 136"/>
                <a:gd name="T33" fmla="*/ 13 h 112"/>
                <a:gd name="T34" fmla="*/ 14 w 136"/>
                <a:gd name="T35" fmla="*/ 10 h 112"/>
                <a:gd name="T36" fmla="*/ 110 w 136"/>
                <a:gd name="T37" fmla="*/ 0 h 112"/>
                <a:gd name="T38" fmla="*/ 110 w 136"/>
                <a:gd name="T39" fmla="*/ 0 h 112"/>
                <a:gd name="T40" fmla="*/ 118 w 136"/>
                <a:gd name="T41" fmla="*/ 1 h 112"/>
                <a:gd name="T42" fmla="*/ 123 w 136"/>
                <a:gd name="T43" fmla="*/ 4 h 112"/>
                <a:gd name="T44" fmla="*/ 127 w 136"/>
                <a:gd name="T45" fmla="*/ 9 h 112"/>
                <a:gd name="T46" fmla="*/ 130 w 136"/>
                <a:gd name="T47" fmla="*/ 15 h 112"/>
                <a:gd name="T48" fmla="*/ 136 w 136"/>
                <a:gd name="T49" fmla="*/ 83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6" h="112">
                  <a:moveTo>
                    <a:pt x="136" y="83"/>
                  </a:moveTo>
                  <a:lnTo>
                    <a:pt x="136" y="83"/>
                  </a:lnTo>
                  <a:lnTo>
                    <a:pt x="136" y="90"/>
                  </a:lnTo>
                  <a:lnTo>
                    <a:pt x="134" y="95"/>
                  </a:lnTo>
                  <a:lnTo>
                    <a:pt x="128" y="100"/>
                  </a:lnTo>
                  <a:lnTo>
                    <a:pt x="122" y="101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19" y="112"/>
                  </a:lnTo>
                  <a:lnTo>
                    <a:pt x="13" y="108"/>
                  </a:lnTo>
                  <a:lnTo>
                    <a:pt x="9" y="104"/>
                  </a:lnTo>
                  <a:lnTo>
                    <a:pt x="6" y="9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3"/>
                  </a:lnTo>
                  <a:lnTo>
                    <a:pt x="2" y="17"/>
                  </a:lnTo>
                  <a:lnTo>
                    <a:pt x="8" y="13"/>
                  </a:lnTo>
                  <a:lnTo>
                    <a:pt x="14" y="1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18" y="1"/>
                  </a:lnTo>
                  <a:lnTo>
                    <a:pt x="123" y="4"/>
                  </a:lnTo>
                  <a:lnTo>
                    <a:pt x="127" y="9"/>
                  </a:lnTo>
                  <a:lnTo>
                    <a:pt x="130" y="15"/>
                  </a:lnTo>
                  <a:lnTo>
                    <a:pt x="136" y="8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57" name="Freeform 2037"/>
            <p:cNvSpPr/>
            <p:nvPr/>
          </p:nvSpPr>
          <p:spPr bwMode="auto">
            <a:xfrm>
              <a:off x="6069204" y="3656207"/>
              <a:ext cx="112054" cy="109053"/>
            </a:xfrm>
            <a:custGeom>
              <a:avLst/>
              <a:gdLst>
                <a:gd name="T0" fmla="*/ 112 w 112"/>
                <a:gd name="T1" fmla="*/ 82 h 109"/>
                <a:gd name="T2" fmla="*/ 112 w 112"/>
                <a:gd name="T3" fmla="*/ 82 h 109"/>
                <a:gd name="T4" fmla="*/ 111 w 112"/>
                <a:gd name="T5" fmla="*/ 88 h 109"/>
                <a:gd name="T6" fmla="*/ 108 w 112"/>
                <a:gd name="T7" fmla="*/ 95 h 109"/>
                <a:gd name="T8" fmla="*/ 103 w 112"/>
                <a:gd name="T9" fmla="*/ 99 h 109"/>
                <a:gd name="T10" fmla="*/ 97 w 112"/>
                <a:gd name="T11" fmla="*/ 101 h 109"/>
                <a:gd name="T12" fmla="*/ 26 w 112"/>
                <a:gd name="T13" fmla="*/ 109 h 109"/>
                <a:gd name="T14" fmla="*/ 26 w 112"/>
                <a:gd name="T15" fmla="*/ 109 h 109"/>
                <a:gd name="T16" fmla="*/ 20 w 112"/>
                <a:gd name="T17" fmla="*/ 108 h 109"/>
                <a:gd name="T18" fmla="*/ 13 w 112"/>
                <a:gd name="T19" fmla="*/ 105 h 109"/>
                <a:gd name="T20" fmla="*/ 9 w 112"/>
                <a:gd name="T21" fmla="*/ 100 h 109"/>
                <a:gd name="T22" fmla="*/ 8 w 112"/>
                <a:gd name="T23" fmla="*/ 93 h 109"/>
                <a:gd name="T24" fmla="*/ 0 w 112"/>
                <a:gd name="T25" fmla="*/ 26 h 109"/>
                <a:gd name="T26" fmla="*/ 0 w 112"/>
                <a:gd name="T27" fmla="*/ 26 h 109"/>
                <a:gd name="T28" fmla="*/ 0 w 112"/>
                <a:gd name="T29" fmla="*/ 19 h 109"/>
                <a:gd name="T30" fmla="*/ 4 w 112"/>
                <a:gd name="T31" fmla="*/ 13 h 109"/>
                <a:gd name="T32" fmla="*/ 9 w 112"/>
                <a:gd name="T33" fmla="*/ 9 h 109"/>
                <a:gd name="T34" fmla="*/ 16 w 112"/>
                <a:gd name="T35" fmla="*/ 8 h 109"/>
                <a:gd name="T36" fmla="*/ 86 w 112"/>
                <a:gd name="T37" fmla="*/ 0 h 109"/>
                <a:gd name="T38" fmla="*/ 86 w 112"/>
                <a:gd name="T39" fmla="*/ 0 h 109"/>
                <a:gd name="T40" fmla="*/ 93 w 112"/>
                <a:gd name="T41" fmla="*/ 0 h 109"/>
                <a:gd name="T42" fmla="*/ 98 w 112"/>
                <a:gd name="T43" fmla="*/ 4 h 109"/>
                <a:gd name="T44" fmla="*/ 103 w 112"/>
                <a:gd name="T45" fmla="*/ 8 h 109"/>
                <a:gd name="T46" fmla="*/ 104 w 112"/>
                <a:gd name="T47" fmla="*/ 14 h 109"/>
                <a:gd name="T48" fmla="*/ 112 w 112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2"/>
                  </a:moveTo>
                  <a:lnTo>
                    <a:pt x="112" y="82"/>
                  </a:lnTo>
                  <a:lnTo>
                    <a:pt x="111" y="88"/>
                  </a:lnTo>
                  <a:lnTo>
                    <a:pt x="108" y="95"/>
                  </a:lnTo>
                  <a:lnTo>
                    <a:pt x="103" y="99"/>
                  </a:lnTo>
                  <a:lnTo>
                    <a:pt x="97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0" y="108"/>
                  </a:lnTo>
                  <a:lnTo>
                    <a:pt x="13" y="105"/>
                  </a:lnTo>
                  <a:lnTo>
                    <a:pt x="9" y="100"/>
                  </a:lnTo>
                  <a:lnTo>
                    <a:pt x="8" y="9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6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8" y="4"/>
                  </a:lnTo>
                  <a:lnTo>
                    <a:pt x="103" y="8"/>
                  </a:lnTo>
                  <a:lnTo>
                    <a:pt x="104" y="14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58" name="Freeform 2038"/>
            <p:cNvSpPr/>
            <p:nvPr/>
          </p:nvSpPr>
          <p:spPr bwMode="auto">
            <a:xfrm>
              <a:off x="6189262" y="3643200"/>
              <a:ext cx="112054" cy="109053"/>
            </a:xfrm>
            <a:custGeom>
              <a:avLst/>
              <a:gdLst>
                <a:gd name="T0" fmla="*/ 112 w 112"/>
                <a:gd name="T1" fmla="*/ 82 h 109"/>
                <a:gd name="T2" fmla="*/ 112 w 112"/>
                <a:gd name="T3" fmla="*/ 82 h 109"/>
                <a:gd name="T4" fmla="*/ 110 w 112"/>
                <a:gd name="T5" fmla="*/ 88 h 109"/>
                <a:gd name="T6" fmla="*/ 108 w 112"/>
                <a:gd name="T7" fmla="*/ 95 h 109"/>
                <a:gd name="T8" fmla="*/ 103 w 112"/>
                <a:gd name="T9" fmla="*/ 99 h 109"/>
                <a:gd name="T10" fmla="*/ 96 w 112"/>
                <a:gd name="T11" fmla="*/ 101 h 109"/>
                <a:gd name="T12" fmla="*/ 26 w 112"/>
                <a:gd name="T13" fmla="*/ 109 h 109"/>
                <a:gd name="T14" fmla="*/ 26 w 112"/>
                <a:gd name="T15" fmla="*/ 109 h 109"/>
                <a:gd name="T16" fmla="*/ 19 w 112"/>
                <a:gd name="T17" fmla="*/ 108 h 109"/>
                <a:gd name="T18" fmla="*/ 13 w 112"/>
                <a:gd name="T19" fmla="*/ 105 h 109"/>
                <a:gd name="T20" fmla="*/ 9 w 112"/>
                <a:gd name="T21" fmla="*/ 100 h 109"/>
                <a:gd name="T22" fmla="*/ 8 w 112"/>
                <a:gd name="T23" fmla="*/ 93 h 109"/>
                <a:gd name="T24" fmla="*/ 0 w 112"/>
                <a:gd name="T25" fmla="*/ 26 h 109"/>
                <a:gd name="T26" fmla="*/ 0 w 112"/>
                <a:gd name="T27" fmla="*/ 26 h 109"/>
                <a:gd name="T28" fmla="*/ 0 w 112"/>
                <a:gd name="T29" fmla="*/ 19 h 109"/>
                <a:gd name="T30" fmla="*/ 4 w 112"/>
                <a:gd name="T31" fmla="*/ 13 h 109"/>
                <a:gd name="T32" fmla="*/ 9 w 112"/>
                <a:gd name="T33" fmla="*/ 9 h 109"/>
                <a:gd name="T34" fmla="*/ 15 w 112"/>
                <a:gd name="T35" fmla="*/ 8 h 109"/>
                <a:gd name="T36" fmla="*/ 86 w 112"/>
                <a:gd name="T37" fmla="*/ 0 h 109"/>
                <a:gd name="T38" fmla="*/ 86 w 112"/>
                <a:gd name="T39" fmla="*/ 0 h 109"/>
                <a:gd name="T40" fmla="*/ 92 w 112"/>
                <a:gd name="T41" fmla="*/ 0 h 109"/>
                <a:gd name="T42" fmla="*/ 97 w 112"/>
                <a:gd name="T43" fmla="*/ 3 h 109"/>
                <a:gd name="T44" fmla="*/ 103 w 112"/>
                <a:gd name="T45" fmla="*/ 8 h 109"/>
                <a:gd name="T46" fmla="*/ 104 w 112"/>
                <a:gd name="T47" fmla="*/ 14 h 109"/>
                <a:gd name="T48" fmla="*/ 112 w 112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2"/>
                  </a:moveTo>
                  <a:lnTo>
                    <a:pt x="112" y="82"/>
                  </a:lnTo>
                  <a:lnTo>
                    <a:pt x="110" y="88"/>
                  </a:lnTo>
                  <a:lnTo>
                    <a:pt x="108" y="95"/>
                  </a:lnTo>
                  <a:lnTo>
                    <a:pt x="103" y="99"/>
                  </a:lnTo>
                  <a:lnTo>
                    <a:pt x="96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19" y="108"/>
                  </a:lnTo>
                  <a:lnTo>
                    <a:pt x="13" y="105"/>
                  </a:lnTo>
                  <a:lnTo>
                    <a:pt x="9" y="100"/>
                  </a:lnTo>
                  <a:lnTo>
                    <a:pt x="8" y="9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5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7" y="3"/>
                  </a:lnTo>
                  <a:lnTo>
                    <a:pt x="103" y="8"/>
                  </a:lnTo>
                  <a:lnTo>
                    <a:pt x="104" y="14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59" name="Freeform 2039"/>
            <p:cNvSpPr/>
            <p:nvPr/>
          </p:nvSpPr>
          <p:spPr bwMode="auto">
            <a:xfrm>
              <a:off x="6308320" y="3630194"/>
              <a:ext cx="112054" cy="109053"/>
            </a:xfrm>
            <a:custGeom>
              <a:avLst/>
              <a:gdLst>
                <a:gd name="T0" fmla="*/ 112 w 112"/>
                <a:gd name="T1" fmla="*/ 82 h 109"/>
                <a:gd name="T2" fmla="*/ 112 w 112"/>
                <a:gd name="T3" fmla="*/ 82 h 109"/>
                <a:gd name="T4" fmla="*/ 111 w 112"/>
                <a:gd name="T5" fmla="*/ 88 h 109"/>
                <a:gd name="T6" fmla="*/ 108 w 112"/>
                <a:gd name="T7" fmla="*/ 95 h 109"/>
                <a:gd name="T8" fmla="*/ 103 w 112"/>
                <a:gd name="T9" fmla="*/ 99 h 109"/>
                <a:gd name="T10" fmla="*/ 97 w 112"/>
                <a:gd name="T11" fmla="*/ 101 h 109"/>
                <a:gd name="T12" fmla="*/ 26 w 112"/>
                <a:gd name="T13" fmla="*/ 109 h 109"/>
                <a:gd name="T14" fmla="*/ 26 w 112"/>
                <a:gd name="T15" fmla="*/ 109 h 109"/>
                <a:gd name="T16" fmla="*/ 20 w 112"/>
                <a:gd name="T17" fmla="*/ 108 h 109"/>
                <a:gd name="T18" fmla="*/ 13 w 112"/>
                <a:gd name="T19" fmla="*/ 105 h 109"/>
                <a:gd name="T20" fmla="*/ 9 w 112"/>
                <a:gd name="T21" fmla="*/ 100 h 109"/>
                <a:gd name="T22" fmla="*/ 8 w 112"/>
                <a:gd name="T23" fmla="*/ 93 h 109"/>
                <a:gd name="T24" fmla="*/ 0 w 112"/>
                <a:gd name="T25" fmla="*/ 26 h 109"/>
                <a:gd name="T26" fmla="*/ 0 w 112"/>
                <a:gd name="T27" fmla="*/ 26 h 109"/>
                <a:gd name="T28" fmla="*/ 0 w 112"/>
                <a:gd name="T29" fmla="*/ 19 h 109"/>
                <a:gd name="T30" fmla="*/ 4 w 112"/>
                <a:gd name="T31" fmla="*/ 13 h 109"/>
                <a:gd name="T32" fmla="*/ 9 w 112"/>
                <a:gd name="T33" fmla="*/ 9 h 109"/>
                <a:gd name="T34" fmla="*/ 16 w 112"/>
                <a:gd name="T35" fmla="*/ 8 h 109"/>
                <a:gd name="T36" fmla="*/ 86 w 112"/>
                <a:gd name="T37" fmla="*/ 0 h 109"/>
                <a:gd name="T38" fmla="*/ 86 w 112"/>
                <a:gd name="T39" fmla="*/ 0 h 109"/>
                <a:gd name="T40" fmla="*/ 93 w 112"/>
                <a:gd name="T41" fmla="*/ 0 h 109"/>
                <a:gd name="T42" fmla="*/ 98 w 112"/>
                <a:gd name="T43" fmla="*/ 3 h 109"/>
                <a:gd name="T44" fmla="*/ 103 w 112"/>
                <a:gd name="T45" fmla="*/ 8 h 109"/>
                <a:gd name="T46" fmla="*/ 104 w 112"/>
                <a:gd name="T47" fmla="*/ 14 h 109"/>
                <a:gd name="T48" fmla="*/ 112 w 112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2"/>
                  </a:moveTo>
                  <a:lnTo>
                    <a:pt x="112" y="82"/>
                  </a:lnTo>
                  <a:lnTo>
                    <a:pt x="111" y="88"/>
                  </a:lnTo>
                  <a:lnTo>
                    <a:pt x="108" y="95"/>
                  </a:lnTo>
                  <a:lnTo>
                    <a:pt x="103" y="99"/>
                  </a:lnTo>
                  <a:lnTo>
                    <a:pt x="97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0" y="108"/>
                  </a:lnTo>
                  <a:lnTo>
                    <a:pt x="13" y="105"/>
                  </a:lnTo>
                  <a:lnTo>
                    <a:pt x="9" y="100"/>
                  </a:lnTo>
                  <a:lnTo>
                    <a:pt x="8" y="9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6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8" y="3"/>
                  </a:lnTo>
                  <a:lnTo>
                    <a:pt x="103" y="8"/>
                  </a:lnTo>
                  <a:lnTo>
                    <a:pt x="104" y="14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60" name="Freeform 2040"/>
            <p:cNvSpPr/>
            <p:nvPr/>
          </p:nvSpPr>
          <p:spPr bwMode="auto">
            <a:xfrm>
              <a:off x="6428378" y="3617188"/>
              <a:ext cx="112054" cy="109053"/>
            </a:xfrm>
            <a:custGeom>
              <a:avLst/>
              <a:gdLst>
                <a:gd name="T0" fmla="*/ 112 w 112"/>
                <a:gd name="T1" fmla="*/ 82 h 109"/>
                <a:gd name="T2" fmla="*/ 112 w 112"/>
                <a:gd name="T3" fmla="*/ 82 h 109"/>
                <a:gd name="T4" fmla="*/ 110 w 112"/>
                <a:gd name="T5" fmla="*/ 88 h 109"/>
                <a:gd name="T6" fmla="*/ 108 w 112"/>
                <a:gd name="T7" fmla="*/ 95 h 109"/>
                <a:gd name="T8" fmla="*/ 103 w 112"/>
                <a:gd name="T9" fmla="*/ 99 h 109"/>
                <a:gd name="T10" fmla="*/ 96 w 112"/>
                <a:gd name="T11" fmla="*/ 101 h 109"/>
                <a:gd name="T12" fmla="*/ 26 w 112"/>
                <a:gd name="T13" fmla="*/ 109 h 109"/>
                <a:gd name="T14" fmla="*/ 26 w 112"/>
                <a:gd name="T15" fmla="*/ 109 h 109"/>
                <a:gd name="T16" fmla="*/ 19 w 112"/>
                <a:gd name="T17" fmla="*/ 108 h 109"/>
                <a:gd name="T18" fmla="*/ 14 w 112"/>
                <a:gd name="T19" fmla="*/ 105 h 109"/>
                <a:gd name="T20" fmla="*/ 9 w 112"/>
                <a:gd name="T21" fmla="*/ 100 h 109"/>
                <a:gd name="T22" fmla="*/ 8 w 112"/>
                <a:gd name="T23" fmla="*/ 93 h 109"/>
                <a:gd name="T24" fmla="*/ 0 w 112"/>
                <a:gd name="T25" fmla="*/ 26 h 109"/>
                <a:gd name="T26" fmla="*/ 0 w 112"/>
                <a:gd name="T27" fmla="*/ 26 h 109"/>
                <a:gd name="T28" fmla="*/ 1 w 112"/>
                <a:gd name="T29" fmla="*/ 19 h 109"/>
                <a:gd name="T30" fmla="*/ 4 w 112"/>
                <a:gd name="T31" fmla="*/ 13 h 109"/>
                <a:gd name="T32" fmla="*/ 9 w 112"/>
                <a:gd name="T33" fmla="*/ 9 h 109"/>
                <a:gd name="T34" fmla="*/ 15 w 112"/>
                <a:gd name="T35" fmla="*/ 6 h 109"/>
                <a:gd name="T36" fmla="*/ 86 w 112"/>
                <a:gd name="T37" fmla="*/ 0 h 109"/>
                <a:gd name="T38" fmla="*/ 86 w 112"/>
                <a:gd name="T39" fmla="*/ 0 h 109"/>
                <a:gd name="T40" fmla="*/ 92 w 112"/>
                <a:gd name="T41" fmla="*/ 0 h 109"/>
                <a:gd name="T42" fmla="*/ 97 w 112"/>
                <a:gd name="T43" fmla="*/ 3 h 109"/>
                <a:gd name="T44" fmla="*/ 103 w 112"/>
                <a:gd name="T45" fmla="*/ 8 h 109"/>
                <a:gd name="T46" fmla="*/ 104 w 112"/>
                <a:gd name="T47" fmla="*/ 14 h 109"/>
                <a:gd name="T48" fmla="*/ 112 w 112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2"/>
                  </a:moveTo>
                  <a:lnTo>
                    <a:pt x="112" y="82"/>
                  </a:lnTo>
                  <a:lnTo>
                    <a:pt x="110" y="88"/>
                  </a:lnTo>
                  <a:lnTo>
                    <a:pt x="108" y="95"/>
                  </a:lnTo>
                  <a:lnTo>
                    <a:pt x="103" y="99"/>
                  </a:lnTo>
                  <a:lnTo>
                    <a:pt x="96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19" y="108"/>
                  </a:lnTo>
                  <a:lnTo>
                    <a:pt x="14" y="105"/>
                  </a:lnTo>
                  <a:lnTo>
                    <a:pt x="9" y="100"/>
                  </a:lnTo>
                  <a:lnTo>
                    <a:pt x="8" y="9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5" y="6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7" y="3"/>
                  </a:lnTo>
                  <a:lnTo>
                    <a:pt x="103" y="8"/>
                  </a:lnTo>
                  <a:lnTo>
                    <a:pt x="104" y="14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61" name="Freeform 2041"/>
            <p:cNvSpPr/>
            <p:nvPr/>
          </p:nvSpPr>
          <p:spPr bwMode="auto">
            <a:xfrm>
              <a:off x="6547435" y="3604182"/>
              <a:ext cx="112054" cy="109053"/>
            </a:xfrm>
            <a:custGeom>
              <a:avLst/>
              <a:gdLst>
                <a:gd name="T0" fmla="*/ 112 w 112"/>
                <a:gd name="T1" fmla="*/ 82 h 109"/>
                <a:gd name="T2" fmla="*/ 112 w 112"/>
                <a:gd name="T3" fmla="*/ 82 h 109"/>
                <a:gd name="T4" fmla="*/ 112 w 112"/>
                <a:gd name="T5" fmla="*/ 88 h 109"/>
                <a:gd name="T6" fmla="*/ 108 w 112"/>
                <a:gd name="T7" fmla="*/ 95 h 109"/>
                <a:gd name="T8" fmla="*/ 103 w 112"/>
                <a:gd name="T9" fmla="*/ 99 h 109"/>
                <a:gd name="T10" fmla="*/ 97 w 112"/>
                <a:gd name="T11" fmla="*/ 101 h 109"/>
                <a:gd name="T12" fmla="*/ 26 w 112"/>
                <a:gd name="T13" fmla="*/ 109 h 109"/>
                <a:gd name="T14" fmla="*/ 26 w 112"/>
                <a:gd name="T15" fmla="*/ 109 h 109"/>
                <a:gd name="T16" fmla="*/ 20 w 112"/>
                <a:gd name="T17" fmla="*/ 108 h 109"/>
                <a:gd name="T18" fmla="*/ 15 w 112"/>
                <a:gd name="T19" fmla="*/ 105 h 109"/>
                <a:gd name="T20" fmla="*/ 9 w 112"/>
                <a:gd name="T21" fmla="*/ 100 h 109"/>
                <a:gd name="T22" fmla="*/ 8 w 112"/>
                <a:gd name="T23" fmla="*/ 93 h 109"/>
                <a:gd name="T24" fmla="*/ 0 w 112"/>
                <a:gd name="T25" fmla="*/ 26 h 109"/>
                <a:gd name="T26" fmla="*/ 0 w 112"/>
                <a:gd name="T27" fmla="*/ 26 h 109"/>
                <a:gd name="T28" fmla="*/ 2 w 112"/>
                <a:gd name="T29" fmla="*/ 19 h 109"/>
                <a:gd name="T30" fmla="*/ 4 w 112"/>
                <a:gd name="T31" fmla="*/ 13 h 109"/>
                <a:gd name="T32" fmla="*/ 9 w 112"/>
                <a:gd name="T33" fmla="*/ 9 h 109"/>
                <a:gd name="T34" fmla="*/ 16 w 112"/>
                <a:gd name="T35" fmla="*/ 6 h 109"/>
                <a:gd name="T36" fmla="*/ 86 w 112"/>
                <a:gd name="T37" fmla="*/ 0 h 109"/>
                <a:gd name="T38" fmla="*/ 86 w 112"/>
                <a:gd name="T39" fmla="*/ 0 h 109"/>
                <a:gd name="T40" fmla="*/ 93 w 112"/>
                <a:gd name="T41" fmla="*/ 0 h 109"/>
                <a:gd name="T42" fmla="*/ 99 w 112"/>
                <a:gd name="T43" fmla="*/ 3 h 109"/>
                <a:gd name="T44" fmla="*/ 103 w 112"/>
                <a:gd name="T45" fmla="*/ 8 h 109"/>
                <a:gd name="T46" fmla="*/ 104 w 112"/>
                <a:gd name="T47" fmla="*/ 14 h 109"/>
                <a:gd name="T48" fmla="*/ 112 w 112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2"/>
                  </a:moveTo>
                  <a:lnTo>
                    <a:pt x="112" y="82"/>
                  </a:lnTo>
                  <a:lnTo>
                    <a:pt x="112" y="88"/>
                  </a:lnTo>
                  <a:lnTo>
                    <a:pt x="108" y="95"/>
                  </a:lnTo>
                  <a:lnTo>
                    <a:pt x="103" y="99"/>
                  </a:lnTo>
                  <a:lnTo>
                    <a:pt x="97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0" y="108"/>
                  </a:lnTo>
                  <a:lnTo>
                    <a:pt x="15" y="105"/>
                  </a:lnTo>
                  <a:lnTo>
                    <a:pt x="9" y="100"/>
                  </a:lnTo>
                  <a:lnTo>
                    <a:pt x="8" y="9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19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6" y="6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9" y="3"/>
                  </a:lnTo>
                  <a:lnTo>
                    <a:pt x="103" y="8"/>
                  </a:lnTo>
                  <a:lnTo>
                    <a:pt x="104" y="14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62" name="Freeform 2042"/>
            <p:cNvSpPr/>
            <p:nvPr/>
          </p:nvSpPr>
          <p:spPr bwMode="auto">
            <a:xfrm>
              <a:off x="6667493" y="3591175"/>
              <a:ext cx="112054" cy="109053"/>
            </a:xfrm>
            <a:custGeom>
              <a:avLst/>
              <a:gdLst>
                <a:gd name="T0" fmla="*/ 112 w 112"/>
                <a:gd name="T1" fmla="*/ 82 h 109"/>
                <a:gd name="T2" fmla="*/ 112 w 112"/>
                <a:gd name="T3" fmla="*/ 82 h 109"/>
                <a:gd name="T4" fmla="*/ 112 w 112"/>
                <a:gd name="T5" fmla="*/ 88 h 109"/>
                <a:gd name="T6" fmla="*/ 108 w 112"/>
                <a:gd name="T7" fmla="*/ 95 h 109"/>
                <a:gd name="T8" fmla="*/ 103 w 112"/>
                <a:gd name="T9" fmla="*/ 99 h 109"/>
                <a:gd name="T10" fmla="*/ 96 w 112"/>
                <a:gd name="T11" fmla="*/ 101 h 109"/>
                <a:gd name="T12" fmla="*/ 26 w 112"/>
                <a:gd name="T13" fmla="*/ 109 h 109"/>
                <a:gd name="T14" fmla="*/ 26 w 112"/>
                <a:gd name="T15" fmla="*/ 109 h 109"/>
                <a:gd name="T16" fmla="*/ 19 w 112"/>
                <a:gd name="T17" fmla="*/ 108 h 109"/>
                <a:gd name="T18" fmla="*/ 14 w 112"/>
                <a:gd name="T19" fmla="*/ 105 h 109"/>
                <a:gd name="T20" fmla="*/ 9 w 112"/>
                <a:gd name="T21" fmla="*/ 100 h 109"/>
                <a:gd name="T22" fmla="*/ 8 w 112"/>
                <a:gd name="T23" fmla="*/ 93 h 109"/>
                <a:gd name="T24" fmla="*/ 0 w 112"/>
                <a:gd name="T25" fmla="*/ 26 h 109"/>
                <a:gd name="T26" fmla="*/ 0 w 112"/>
                <a:gd name="T27" fmla="*/ 26 h 109"/>
                <a:gd name="T28" fmla="*/ 1 w 112"/>
                <a:gd name="T29" fmla="*/ 19 h 109"/>
                <a:gd name="T30" fmla="*/ 4 w 112"/>
                <a:gd name="T31" fmla="*/ 13 h 109"/>
                <a:gd name="T32" fmla="*/ 9 w 112"/>
                <a:gd name="T33" fmla="*/ 9 h 109"/>
                <a:gd name="T34" fmla="*/ 15 w 112"/>
                <a:gd name="T35" fmla="*/ 6 h 109"/>
                <a:gd name="T36" fmla="*/ 86 w 112"/>
                <a:gd name="T37" fmla="*/ 0 h 109"/>
                <a:gd name="T38" fmla="*/ 86 w 112"/>
                <a:gd name="T39" fmla="*/ 0 h 109"/>
                <a:gd name="T40" fmla="*/ 92 w 112"/>
                <a:gd name="T41" fmla="*/ 0 h 109"/>
                <a:gd name="T42" fmla="*/ 99 w 112"/>
                <a:gd name="T43" fmla="*/ 3 h 109"/>
                <a:gd name="T44" fmla="*/ 103 w 112"/>
                <a:gd name="T45" fmla="*/ 8 h 109"/>
                <a:gd name="T46" fmla="*/ 104 w 112"/>
                <a:gd name="T47" fmla="*/ 14 h 109"/>
                <a:gd name="T48" fmla="*/ 112 w 112"/>
                <a:gd name="T49" fmla="*/ 8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2"/>
                  </a:moveTo>
                  <a:lnTo>
                    <a:pt x="112" y="82"/>
                  </a:lnTo>
                  <a:lnTo>
                    <a:pt x="112" y="88"/>
                  </a:lnTo>
                  <a:lnTo>
                    <a:pt x="108" y="95"/>
                  </a:lnTo>
                  <a:lnTo>
                    <a:pt x="103" y="99"/>
                  </a:lnTo>
                  <a:lnTo>
                    <a:pt x="96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19" y="108"/>
                  </a:lnTo>
                  <a:lnTo>
                    <a:pt x="14" y="105"/>
                  </a:lnTo>
                  <a:lnTo>
                    <a:pt x="9" y="100"/>
                  </a:lnTo>
                  <a:lnTo>
                    <a:pt x="8" y="9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5" y="6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9" y="3"/>
                  </a:lnTo>
                  <a:lnTo>
                    <a:pt x="103" y="8"/>
                  </a:lnTo>
                  <a:lnTo>
                    <a:pt x="104" y="14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63" name="Freeform 2043"/>
            <p:cNvSpPr/>
            <p:nvPr/>
          </p:nvSpPr>
          <p:spPr bwMode="auto">
            <a:xfrm>
              <a:off x="6786551" y="3578169"/>
              <a:ext cx="112054" cy="108052"/>
            </a:xfrm>
            <a:custGeom>
              <a:avLst/>
              <a:gdLst>
                <a:gd name="T0" fmla="*/ 112 w 112"/>
                <a:gd name="T1" fmla="*/ 82 h 108"/>
                <a:gd name="T2" fmla="*/ 112 w 112"/>
                <a:gd name="T3" fmla="*/ 82 h 108"/>
                <a:gd name="T4" fmla="*/ 112 w 112"/>
                <a:gd name="T5" fmla="*/ 88 h 108"/>
                <a:gd name="T6" fmla="*/ 108 w 112"/>
                <a:gd name="T7" fmla="*/ 95 h 108"/>
                <a:gd name="T8" fmla="*/ 103 w 112"/>
                <a:gd name="T9" fmla="*/ 99 h 108"/>
                <a:gd name="T10" fmla="*/ 97 w 112"/>
                <a:gd name="T11" fmla="*/ 101 h 108"/>
                <a:gd name="T12" fmla="*/ 26 w 112"/>
                <a:gd name="T13" fmla="*/ 108 h 108"/>
                <a:gd name="T14" fmla="*/ 26 w 112"/>
                <a:gd name="T15" fmla="*/ 108 h 108"/>
                <a:gd name="T16" fmla="*/ 20 w 112"/>
                <a:gd name="T17" fmla="*/ 108 h 108"/>
                <a:gd name="T18" fmla="*/ 15 w 112"/>
                <a:gd name="T19" fmla="*/ 105 h 108"/>
                <a:gd name="T20" fmla="*/ 10 w 112"/>
                <a:gd name="T21" fmla="*/ 100 h 108"/>
                <a:gd name="T22" fmla="*/ 8 w 112"/>
                <a:gd name="T23" fmla="*/ 93 h 108"/>
                <a:gd name="T24" fmla="*/ 0 w 112"/>
                <a:gd name="T25" fmla="*/ 26 h 108"/>
                <a:gd name="T26" fmla="*/ 0 w 112"/>
                <a:gd name="T27" fmla="*/ 26 h 108"/>
                <a:gd name="T28" fmla="*/ 2 w 112"/>
                <a:gd name="T29" fmla="*/ 19 h 108"/>
                <a:gd name="T30" fmla="*/ 4 w 112"/>
                <a:gd name="T31" fmla="*/ 13 h 108"/>
                <a:gd name="T32" fmla="*/ 10 w 112"/>
                <a:gd name="T33" fmla="*/ 9 h 108"/>
                <a:gd name="T34" fmla="*/ 16 w 112"/>
                <a:gd name="T35" fmla="*/ 6 h 108"/>
                <a:gd name="T36" fmla="*/ 86 w 112"/>
                <a:gd name="T37" fmla="*/ 0 h 108"/>
                <a:gd name="T38" fmla="*/ 86 w 112"/>
                <a:gd name="T39" fmla="*/ 0 h 108"/>
                <a:gd name="T40" fmla="*/ 93 w 112"/>
                <a:gd name="T41" fmla="*/ 0 h 108"/>
                <a:gd name="T42" fmla="*/ 99 w 112"/>
                <a:gd name="T43" fmla="*/ 3 h 108"/>
                <a:gd name="T44" fmla="*/ 103 w 112"/>
                <a:gd name="T45" fmla="*/ 8 h 108"/>
                <a:gd name="T46" fmla="*/ 104 w 112"/>
                <a:gd name="T47" fmla="*/ 14 h 108"/>
                <a:gd name="T48" fmla="*/ 112 w 112"/>
                <a:gd name="T49" fmla="*/ 8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8">
                  <a:moveTo>
                    <a:pt x="112" y="82"/>
                  </a:moveTo>
                  <a:lnTo>
                    <a:pt x="112" y="82"/>
                  </a:lnTo>
                  <a:lnTo>
                    <a:pt x="112" y="88"/>
                  </a:lnTo>
                  <a:lnTo>
                    <a:pt x="108" y="95"/>
                  </a:lnTo>
                  <a:lnTo>
                    <a:pt x="103" y="99"/>
                  </a:lnTo>
                  <a:lnTo>
                    <a:pt x="97" y="101"/>
                  </a:lnTo>
                  <a:lnTo>
                    <a:pt x="26" y="108"/>
                  </a:lnTo>
                  <a:lnTo>
                    <a:pt x="26" y="108"/>
                  </a:lnTo>
                  <a:lnTo>
                    <a:pt x="20" y="108"/>
                  </a:lnTo>
                  <a:lnTo>
                    <a:pt x="15" y="105"/>
                  </a:lnTo>
                  <a:lnTo>
                    <a:pt x="10" y="100"/>
                  </a:lnTo>
                  <a:lnTo>
                    <a:pt x="8" y="9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19"/>
                  </a:lnTo>
                  <a:lnTo>
                    <a:pt x="4" y="13"/>
                  </a:lnTo>
                  <a:lnTo>
                    <a:pt x="10" y="9"/>
                  </a:lnTo>
                  <a:lnTo>
                    <a:pt x="16" y="6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9" y="3"/>
                  </a:lnTo>
                  <a:lnTo>
                    <a:pt x="103" y="8"/>
                  </a:lnTo>
                  <a:lnTo>
                    <a:pt x="104" y="14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64" name="Freeform 2044"/>
            <p:cNvSpPr/>
            <p:nvPr/>
          </p:nvSpPr>
          <p:spPr bwMode="auto">
            <a:xfrm>
              <a:off x="6906609" y="3565163"/>
              <a:ext cx="112054" cy="108052"/>
            </a:xfrm>
            <a:custGeom>
              <a:avLst/>
              <a:gdLst>
                <a:gd name="T0" fmla="*/ 112 w 112"/>
                <a:gd name="T1" fmla="*/ 82 h 108"/>
                <a:gd name="T2" fmla="*/ 112 w 112"/>
                <a:gd name="T3" fmla="*/ 82 h 108"/>
                <a:gd name="T4" fmla="*/ 112 w 112"/>
                <a:gd name="T5" fmla="*/ 88 h 108"/>
                <a:gd name="T6" fmla="*/ 108 w 112"/>
                <a:gd name="T7" fmla="*/ 95 h 108"/>
                <a:gd name="T8" fmla="*/ 103 w 112"/>
                <a:gd name="T9" fmla="*/ 99 h 108"/>
                <a:gd name="T10" fmla="*/ 96 w 112"/>
                <a:gd name="T11" fmla="*/ 101 h 108"/>
                <a:gd name="T12" fmla="*/ 26 w 112"/>
                <a:gd name="T13" fmla="*/ 108 h 108"/>
                <a:gd name="T14" fmla="*/ 26 w 112"/>
                <a:gd name="T15" fmla="*/ 108 h 108"/>
                <a:gd name="T16" fmla="*/ 19 w 112"/>
                <a:gd name="T17" fmla="*/ 108 h 108"/>
                <a:gd name="T18" fmla="*/ 14 w 112"/>
                <a:gd name="T19" fmla="*/ 105 h 108"/>
                <a:gd name="T20" fmla="*/ 9 w 112"/>
                <a:gd name="T21" fmla="*/ 100 h 108"/>
                <a:gd name="T22" fmla="*/ 8 w 112"/>
                <a:gd name="T23" fmla="*/ 94 h 108"/>
                <a:gd name="T24" fmla="*/ 0 w 112"/>
                <a:gd name="T25" fmla="*/ 26 h 108"/>
                <a:gd name="T26" fmla="*/ 0 w 112"/>
                <a:gd name="T27" fmla="*/ 26 h 108"/>
                <a:gd name="T28" fmla="*/ 1 w 112"/>
                <a:gd name="T29" fmla="*/ 19 h 108"/>
                <a:gd name="T30" fmla="*/ 4 w 112"/>
                <a:gd name="T31" fmla="*/ 13 h 108"/>
                <a:gd name="T32" fmla="*/ 9 w 112"/>
                <a:gd name="T33" fmla="*/ 9 h 108"/>
                <a:gd name="T34" fmla="*/ 16 w 112"/>
                <a:gd name="T35" fmla="*/ 6 h 108"/>
                <a:gd name="T36" fmla="*/ 86 w 112"/>
                <a:gd name="T37" fmla="*/ 0 h 108"/>
                <a:gd name="T38" fmla="*/ 86 w 112"/>
                <a:gd name="T39" fmla="*/ 0 h 108"/>
                <a:gd name="T40" fmla="*/ 92 w 112"/>
                <a:gd name="T41" fmla="*/ 0 h 108"/>
                <a:gd name="T42" fmla="*/ 99 w 112"/>
                <a:gd name="T43" fmla="*/ 3 h 108"/>
                <a:gd name="T44" fmla="*/ 103 w 112"/>
                <a:gd name="T45" fmla="*/ 8 h 108"/>
                <a:gd name="T46" fmla="*/ 104 w 112"/>
                <a:gd name="T47" fmla="*/ 14 h 108"/>
                <a:gd name="T48" fmla="*/ 112 w 112"/>
                <a:gd name="T49" fmla="*/ 8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8">
                  <a:moveTo>
                    <a:pt x="112" y="82"/>
                  </a:moveTo>
                  <a:lnTo>
                    <a:pt x="112" y="82"/>
                  </a:lnTo>
                  <a:lnTo>
                    <a:pt x="112" y="88"/>
                  </a:lnTo>
                  <a:lnTo>
                    <a:pt x="108" y="95"/>
                  </a:lnTo>
                  <a:lnTo>
                    <a:pt x="103" y="99"/>
                  </a:lnTo>
                  <a:lnTo>
                    <a:pt x="96" y="101"/>
                  </a:lnTo>
                  <a:lnTo>
                    <a:pt x="26" y="108"/>
                  </a:lnTo>
                  <a:lnTo>
                    <a:pt x="26" y="108"/>
                  </a:lnTo>
                  <a:lnTo>
                    <a:pt x="19" y="108"/>
                  </a:lnTo>
                  <a:lnTo>
                    <a:pt x="14" y="105"/>
                  </a:lnTo>
                  <a:lnTo>
                    <a:pt x="9" y="100"/>
                  </a:lnTo>
                  <a:lnTo>
                    <a:pt x="8" y="9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6" y="6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9" y="3"/>
                  </a:lnTo>
                  <a:lnTo>
                    <a:pt x="103" y="8"/>
                  </a:lnTo>
                  <a:lnTo>
                    <a:pt x="104" y="14"/>
                  </a:lnTo>
                  <a:lnTo>
                    <a:pt x="112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65" name="Freeform 2045"/>
            <p:cNvSpPr/>
            <p:nvPr/>
          </p:nvSpPr>
          <p:spPr bwMode="auto">
            <a:xfrm>
              <a:off x="7025666" y="3551156"/>
              <a:ext cx="112054" cy="109053"/>
            </a:xfrm>
            <a:custGeom>
              <a:avLst/>
              <a:gdLst>
                <a:gd name="T0" fmla="*/ 112 w 112"/>
                <a:gd name="T1" fmla="*/ 83 h 109"/>
                <a:gd name="T2" fmla="*/ 112 w 112"/>
                <a:gd name="T3" fmla="*/ 83 h 109"/>
                <a:gd name="T4" fmla="*/ 112 w 112"/>
                <a:gd name="T5" fmla="*/ 89 h 109"/>
                <a:gd name="T6" fmla="*/ 108 w 112"/>
                <a:gd name="T7" fmla="*/ 96 h 109"/>
                <a:gd name="T8" fmla="*/ 104 w 112"/>
                <a:gd name="T9" fmla="*/ 100 h 109"/>
                <a:gd name="T10" fmla="*/ 98 w 112"/>
                <a:gd name="T11" fmla="*/ 102 h 109"/>
                <a:gd name="T12" fmla="*/ 26 w 112"/>
                <a:gd name="T13" fmla="*/ 109 h 109"/>
                <a:gd name="T14" fmla="*/ 26 w 112"/>
                <a:gd name="T15" fmla="*/ 109 h 109"/>
                <a:gd name="T16" fmla="*/ 20 w 112"/>
                <a:gd name="T17" fmla="*/ 109 h 109"/>
                <a:gd name="T18" fmla="*/ 15 w 112"/>
                <a:gd name="T19" fmla="*/ 106 h 109"/>
                <a:gd name="T20" fmla="*/ 11 w 112"/>
                <a:gd name="T21" fmla="*/ 101 h 109"/>
                <a:gd name="T22" fmla="*/ 8 w 112"/>
                <a:gd name="T23" fmla="*/ 95 h 109"/>
                <a:gd name="T24" fmla="*/ 0 w 112"/>
                <a:gd name="T25" fmla="*/ 27 h 109"/>
                <a:gd name="T26" fmla="*/ 0 w 112"/>
                <a:gd name="T27" fmla="*/ 27 h 109"/>
                <a:gd name="T28" fmla="*/ 2 w 112"/>
                <a:gd name="T29" fmla="*/ 20 h 109"/>
                <a:gd name="T30" fmla="*/ 4 w 112"/>
                <a:gd name="T31" fmla="*/ 14 h 109"/>
                <a:gd name="T32" fmla="*/ 10 w 112"/>
                <a:gd name="T33" fmla="*/ 10 h 109"/>
                <a:gd name="T34" fmla="*/ 16 w 112"/>
                <a:gd name="T35" fmla="*/ 7 h 109"/>
                <a:gd name="T36" fmla="*/ 86 w 112"/>
                <a:gd name="T37" fmla="*/ 0 h 109"/>
                <a:gd name="T38" fmla="*/ 86 w 112"/>
                <a:gd name="T39" fmla="*/ 0 h 109"/>
                <a:gd name="T40" fmla="*/ 93 w 112"/>
                <a:gd name="T41" fmla="*/ 1 h 109"/>
                <a:gd name="T42" fmla="*/ 99 w 112"/>
                <a:gd name="T43" fmla="*/ 4 h 109"/>
                <a:gd name="T44" fmla="*/ 103 w 112"/>
                <a:gd name="T45" fmla="*/ 9 h 109"/>
                <a:gd name="T46" fmla="*/ 106 w 112"/>
                <a:gd name="T47" fmla="*/ 15 h 109"/>
                <a:gd name="T48" fmla="*/ 112 w 112"/>
                <a:gd name="T49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3"/>
                  </a:moveTo>
                  <a:lnTo>
                    <a:pt x="112" y="83"/>
                  </a:lnTo>
                  <a:lnTo>
                    <a:pt x="112" y="89"/>
                  </a:lnTo>
                  <a:lnTo>
                    <a:pt x="108" y="96"/>
                  </a:lnTo>
                  <a:lnTo>
                    <a:pt x="104" y="100"/>
                  </a:lnTo>
                  <a:lnTo>
                    <a:pt x="98" y="102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0" y="109"/>
                  </a:lnTo>
                  <a:lnTo>
                    <a:pt x="15" y="106"/>
                  </a:lnTo>
                  <a:lnTo>
                    <a:pt x="11" y="101"/>
                  </a:lnTo>
                  <a:lnTo>
                    <a:pt x="8" y="9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0"/>
                  </a:lnTo>
                  <a:lnTo>
                    <a:pt x="4" y="14"/>
                  </a:lnTo>
                  <a:lnTo>
                    <a:pt x="10" y="10"/>
                  </a:lnTo>
                  <a:lnTo>
                    <a:pt x="16" y="7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3" y="9"/>
                  </a:lnTo>
                  <a:lnTo>
                    <a:pt x="106" y="15"/>
                  </a:lnTo>
                  <a:lnTo>
                    <a:pt x="112" y="8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66" name="Freeform 2046"/>
            <p:cNvSpPr/>
            <p:nvPr/>
          </p:nvSpPr>
          <p:spPr bwMode="auto">
            <a:xfrm>
              <a:off x="7145724" y="3538150"/>
              <a:ext cx="112054" cy="109053"/>
            </a:xfrm>
            <a:custGeom>
              <a:avLst/>
              <a:gdLst>
                <a:gd name="T0" fmla="*/ 112 w 112"/>
                <a:gd name="T1" fmla="*/ 83 h 109"/>
                <a:gd name="T2" fmla="*/ 112 w 112"/>
                <a:gd name="T3" fmla="*/ 83 h 109"/>
                <a:gd name="T4" fmla="*/ 112 w 112"/>
                <a:gd name="T5" fmla="*/ 89 h 109"/>
                <a:gd name="T6" fmla="*/ 108 w 112"/>
                <a:gd name="T7" fmla="*/ 96 h 109"/>
                <a:gd name="T8" fmla="*/ 104 w 112"/>
                <a:gd name="T9" fmla="*/ 100 h 109"/>
                <a:gd name="T10" fmla="*/ 97 w 112"/>
                <a:gd name="T11" fmla="*/ 102 h 109"/>
                <a:gd name="T12" fmla="*/ 26 w 112"/>
                <a:gd name="T13" fmla="*/ 109 h 109"/>
                <a:gd name="T14" fmla="*/ 26 w 112"/>
                <a:gd name="T15" fmla="*/ 109 h 109"/>
                <a:gd name="T16" fmla="*/ 19 w 112"/>
                <a:gd name="T17" fmla="*/ 109 h 109"/>
                <a:gd name="T18" fmla="*/ 14 w 112"/>
                <a:gd name="T19" fmla="*/ 106 h 109"/>
                <a:gd name="T20" fmla="*/ 10 w 112"/>
                <a:gd name="T21" fmla="*/ 101 h 109"/>
                <a:gd name="T22" fmla="*/ 8 w 112"/>
                <a:gd name="T23" fmla="*/ 95 h 109"/>
                <a:gd name="T24" fmla="*/ 0 w 112"/>
                <a:gd name="T25" fmla="*/ 27 h 109"/>
                <a:gd name="T26" fmla="*/ 0 w 112"/>
                <a:gd name="T27" fmla="*/ 27 h 109"/>
                <a:gd name="T28" fmla="*/ 1 w 112"/>
                <a:gd name="T29" fmla="*/ 20 h 109"/>
                <a:gd name="T30" fmla="*/ 4 w 112"/>
                <a:gd name="T31" fmla="*/ 14 h 109"/>
                <a:gd name="T32" fmla="*/ 9 w 112"/>
                <a:gd name="T33" fmla="*/ 10 h 109"/>
                <a:gd name="T34" fmla="*/ 16 w 112"/>
                <a:gd name="T35" fmla="*/ 7 h 109"/>
                <a:gd name="T36" fmla="*/ 86 w 112"/>
                <a:gd name="T37" fmla="*/ 0 h 109"/>
                <a:gd name="T38" fmla="*/ 86 w 112"/>
                <a:gd name="T39" fmla="*/ 0 h 109"/>
                <a:gd name="T40" fmla="*/ 92 w 112"/>
                <a:gd name="T41" fmla="*/ 1 h 109"/>
                <a:gd name="T42" fmla="*/ 99 w 112"/>
                <a:gd name="T43" fmla="*/ 4 h 109"/>
                <a:gd name="T44" fmla="*/ 103 w 112"/>
                <a:gd name="T45" fmla="*/ 9 h 109"/>
                <a:gd name="T46" fmla="*/ 105 w 112"/>
                <a:gd name="T47" fmla="*/ 15 h 109"/>
                <a:gd name="T48" fmla="*/ 112 w 112"/>
                <a:gd name="T49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3"/>
                  </a:moveTo>
                  <a:lnTo>
                    <a:pt x="112" y="83"/>
                  </a:lnTo>
                  <a:lnTo>
                    <a:pt x="112" y="89"/>
                  </a:lnTo>
                  <a:lnTo>
                    <a:pt x="108" y="96"/>
                  </a:lnTo>
                  <a:lnTo>
                    <a:pt x="104" y="100"/>
                  </a:lnTo>
                  <a:lnTo>
                    <a:pt x="97" y="102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19" y="109"/>
                  </a:lnTo>
                  <a:lnTo>
                    <a:pt x="14" y="106"/>
                  </a:lnTo>
                  <a:lnTo>
                    <a:pt x="10" y="101"/>
                  </a:lnTo>
                  <a:lnTo>
                    <a:pt x="8" y="9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0"/>
                  </a:lnTo>
                  <a:lnTo>
                    <a:pt x="4" y="14"/>
                  </a:lnTo>
                  <a:lnTo>
                    <a:pt x="9" y="10"/>
                  </a:lnTo>
                  <a:lnTo>
                    <a:pt x="16" y="7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1"/>
                  </a:lnTo>
                  <a:lnTo>
                    <a:pt x="99" y="4"/>
                  </a:lnTo>
                  <a:lnTo>
                    <a:pt x="103" y="9"/>
                  </a:lnTo>
                  <a:lnTo>
                    <a:pt x="105" y="15"/>
                  </a:lnTo>
                  <a:lnTo>
                    <a:pt x="112" y="8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67" name="Freeform 2047"/>
            <p:cNvSpPr/>
            <p:nvPr/>
          </p:nvSpPr>
          <p:spPr bwMode="auto">
            <a:xfrm>
              <a:off x="7264781" y="3525143"/>
              <a:ext cx="112054" cy="109053"/>
            </a:xfrm>
            <a:custGeom>
              <a:avLst/>
              <a:gdLst>
                <a:gd name="T0" fmla="*/ 112 w 112"/>
                <a:gd name="T1" fmla="*/ 83 h 109"/>
                <a:gd name="T2" fmla="*/ 112 w 112"/>
                <a:gd name="T3" fmla="*/ 83 h 109"/>
                <a:gd name="T4" fmla="*/ 112 w 112"/>
                <a:gd name="T5" fmla="*/ 89 h 109"/>
                <a:gd name="T6" fmla="*/ 108 w 112"/>
                <a:gd name="T7" fmla="*/ 96 h 109"/>
                <a:gd name="T8" fmla="*/ 104 w 112"/>
                <a:gd name="T9" fmla="*/ 100 h 109"/>
                <a:gd name="T10" fmla="*/ 98 w 112"/>
                <a:gd name="T11" fmla="*/ 101 h 109"/>
                <a:gd name="T12" fmla="*/ 26 w 112"/>
                <a:gd name="T13" fmla="*/ 109 h 109"/>
                <a:gd name="T14" fmla="*/ 26 w 112"/>
                <a:gd name="T15" fmla="*/ 109 h 109"/>
                <a:gd name="T16" fmla="*/ 20 w 112"/>
                <a:gd name="T17" fmla="*/ 109 h 109"/>
                <a:gd name="T18" fmla="*/ 15 w 112"/>
                <a:gd name="T19" fmla="*/ 106 h 109"/>
                <a:gd name="T20" fmla="*/ 11 w 112"/>
                <a:gd name="T21" fmla="*/ 101 h 109"/>
                <a:gd name="T22" fmla="*/ 8 w 112"/>
                <a:gd name="T23" fmla="*/ 95 h 109"/>
                <a:gd name="T24" fmla="*/ 0 w 112"/>
                <a:gd name="T25" fmla="*/ 27 h 109"/>
                <a:gd name="T26" fmla="*/ 0 w 112"/>
                <a:gd name="T27" fmla="*/ 27 h 109"/>
                <a:gd name="T28" fmla="*/ 2 w 112"/>
                <a:gd name="T29" fmla="*/ 20 h 109"/>
                <a:gd name="T30" fmla="*/ 4 w 112"/>
                <a:gd name="T31" fmla="*/ 14 h 109"/>
                <a:gd name="T32" fmla="*/ 10 w 112"/>
                <a:gd name="T33" fmla="*/ 10 h 109"/>
                <a:gd name="T34" fmla="*/ 16 w 112"/>
                <a:gd name="T35" fmla="*/ 7 h 109"/>
                <a:gd name="T36" fmla="*/ 86 w 112"/>
                <a:gd name="T37" fmla="*/ 0 h 109"/>
                <a:gd name="T38" fmla="*/ 86 w 112"/>
                <a:gd name="T39" fmla="*/ 0 h 109"/>
                <a:gd name="T40" fmla="*/ 93 w 112"/>
                <a:gd name="T41" fmla="*/ 1 h 109"/>
                <a:gd name="T42" fmla="*/ 99 w 112"/>
                <a:gd name="T43" fmla="*/ 4 h 109"/>
                <a:gd name="T44" fmla="*/ 103 w 112"/>
                <a:gd name="T45" fmla="*/ 9 h 109"/>
                <a:gd name="T46" fmla="*/ 106 w 112"/>
                <a:gd name="T47" fmla="*/ 15 h 109"/>
                <a:gd name="T48" fmla="*/ 112 w 112"/>
                <a:gd name="T49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09">
                  <a:moveTo>
                    <a:pt x="112" y="83"/>
                  </a:moveTo>
                  <a:lnTo>
                    <a:pt x="112" y="83"/>
                  </a:lnTo>
                  <a:lnTo>
                    <a:pt x="112" y="89"/>
                  </a:lnTo>
                  <a:lnTo>
                    <a:pt x="108" y="96"/>
                  </a:lnTo>
                  <a:lnTo>
                    <a:pt x="104" y="100"/>
                  </a:lnTo>
                  <a:lnTo>
                    <a:pt x="98" y="101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0" y="109"/>
                  </a:lnTo>
                  <a:lnTo>
                    <a:pt x="15" y="106"/>
                  </a:lnTo>
                  <a:lnTo>
                    <a:pt x="11" y="101"/>
                  </a:lnTo>
                  <a:lnTo>
                    <a:pt x="8" y="9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0"/>
                  </a:lnTo>
                  <a:lnTo>
                    <a:pt x="4" y="14"/>
                  </a:lnTo>
                  <a:lnTo>
                    <a:pt x="10" y="10"/>
                  </a:lnTo>
                  <a:lnTo>
                    <a:pt x="16" y="7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99" y="4"/>
                  </a:lnTo>
                  <a:lnTo>
                    <a:pt x="103" y="9"/>
                  </a:lnTo>
                  <a:lnTo>
                    <a:pt x="106" y="15"/>
                  </a:lnTo>
                  <a:lnTo>
                    <a:pt x="112" y="8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68" name="Freeform 2048"/>
            <p:cNvSpPr/>
            <p:nvPr/>
          </p:nvSpPr>
          <p:spPr bwMode="auto">
            <a:xfrm>
              <a:off x="7387840" y="3496130"/>
              <a:ext cx="261126" cy="125061"/>
            </a:xfrm>
            <a:custGeom>
              <a:avLst/>
              <a:gdLst>
                <a:gd name="T0" fmla="*/ 261 w 261"/>
                <a:gd name="T1" fmla="*/ 82 h 125"/>
                <a:gd name="T2" fmla="*/ 261 w 261"/>
                <a:gd name="T3" fmla="*/ 82 h 125"/>
                <a:gd name="T4" fmla="*/ 259 w 261"/>
                <a:gd name="T5" fmla="*/ 90 h 125"/>
                <a:gd name="T6" fmla="*/ 257 w 261"/>
                <a:gd name="T7" fmla="*/ 95 h 125"/>
                <a:gd name="T8" fmla="*/ 252 w 261"/>
                <a:gd name="T9" fmla="*/ 99 h 125"/>
                <a:gd name="T10" fmla="*/ 245 w 261"/>
                <a:gd name="T11" fmla="*/ 101 h 125"/>
                <a:gd name="T12" fmla="*/ 26 w 261"/>
                <a:gd name="T13" fmla="*/ 125 h 125"/>
                <a:gd name="T14" fmla="*/ 26 w 261"/>
                <a:gd name="T15" fmla="*/ 125 h 125"/>
                <a:gd name="T16" fmla="*/ 19 w 261"/>
                <a:gd name="T17" fmla="*/ 125 h 125"/>
                <a:gd name="T18" fmla="*/ 13 w 261"/>
                <a:gd name="T19" fmla="*/ 121 h 125"/>
                <a:gd name="T20" fmla="*/ 9 w 261"/>
                <a:gd name="T21" fmla="*/ 117 h 125"/>
                <a:gd name="T22" fmla="*/ 6 w 261"/>
                <a:gd name="T23" fmla="*/ 111 h 125"/>
                <a:gd name="T24" fmla="*/ 0 w 261"/>
                <a:gd name="T25" fmla="*/ 43 h 125"/>
                <a:gd name="T26" fmla="*/ 0 w 261"/>
                <a:gd name="T27" fmla="*/ 43 h 125"/>
                <a:gd name="T28" fmla="*/ 0 w 261"/>
                <a:gd name="T29" fmla="*/ 35 h 125"/>
                <a:gd name="T30" fmla="*/ 3 w 261"/>
                <a:gd name="T31" fmla="*/ 30 h 125"/>
                <a:gd name="T32" fmla="*/ 9 w 261"/>
                <a:gd name="T33" fmla="*/ 26 h 125"/>
                <a:gd name="T34" fmla="*/ 14 w 261"/>
                <a:gd name="T35" fmla="*/ 23 h 125"/>
                <a:gd name="T36" fmla="*/ 233 w 261"/>
                <a:gd name="T37" fmla="*/ 0 h 125"/>
                <a:gd name="T38" fmla="*/ 233 w 261"/>
                <a:gd name="T39" fmla="*/ 0 h 125"/>
                <a:gd name="T40" fmla="*/ 241 w 261"/>
                <a:gd name="T41" fmla="*/ 0 h 125"/>
                <a:gd name="T42" fmla="*/ 246 w 261"/>
                <a:gd name="T43" fmla="*/ 4 h 125"/>
                <a:gd name="T44" fmla="*/ 250 w 261"/>
                <a:gd name="T45" fmla="*/ 8 h 125"/>
                <a:gd name="T46" fmla="*/ 253 w 261"/>
                <a:gd name="T47" fmla="*/ 14 h 125"/>
                <a:gd name="T48" fmla="*/ 261 w 261"/>
                <a:gd name="T49" fmla="*/ 8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1" h="125">
                  <a:moveTo>
                    <a:pt x="261" y="82"/>
                  </a:moveTo>
                  <a:lnTo>
                    <a:pt x="261" y="82"/>
                  </a:lnTo>
                  <a:lnTo>
                    <a:pt x="259" y="90"/>
                  </a:lnTo>
                  <a:lnTo>
                    <a:pt x="257" y="95"/>
                  </a:lnTo>
                  <a:lnTo>
                    <a:pt x="252" y="99"/>
                  </a:lnTo>
                  <a:lnTo>
                    <a:pt x="245" y="101"/>
                  </a:lnTo>
                  <a:lnTo>
                    <a:pt x="26" y="125"/>
                  </a:lnTo>
                  <a:lnTo>
                    <a:pt x="26" y="125"/>
                  </a:lnTo>
                  <a:lnTo>
                    <a:pt x="19" y="125"/>
                  </a:lnTo>
                  <a:lnTo>
                    <a:pt x="13" y="121"/>
                  </a:lnTo>
                  <a:lnTo>
                    <a:pt x="9" y="117"/>
                  </a:lnTo>
                  <a:lnTo>
                    <a:pt x="6" y="11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3" y="30"/>
                  </a:lnTo>
                  <a:lnTo>
                    <a:pt x="9" y="26"/>
                  </a:lnTo>
                  <a:lnTo>
                    <a:pt x="14" y="23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241" y="0"/>
                  </a:lnTo>
                  <a:lnTo>
                    <a:pt x="246" y="4"/>
                  </a:lnTo>
                  <a:lnTo>
                    <a:pt x="250" y="8"/>
                  </a:lnTo>
                  <a:lnTo>
                    <a:pt x="253" y="14"/>
                  </a:lnTo>
                  <a:lnTo>
                    <a:pt x="261" y="82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69" name="Freeform 2049"/>
            <p:cNvSpPr/>
            <p:nvPr/>
          </p:nvSpPr>
          <p:spPr bwMode="auto">
            <a:xfrm>
              <a:off x="5930137" y="3790272"/>
              <a:ext cx="113055" cy="119058"/>
            </a:xfrm>
            <a:custGeom>
              <a:avLst/>
              <a:gdLst>
                <a:gd name="T0" fmla="*/ 113 w 113"/>
                <a:gd name="T1" fmla="*/ 93 h 119"/>
                <a:gd name="T2" fmla="*/ 113 w 113"/>
                <a:gd name="T3" fmla="*/ 93 h 119"/>
                <a:gd name="T4" fmla="*/ 113 w 113"/>
                <a:gd name="T5" fmla="*/ 100 h 119"/>
                <a:gd name="T6" fmla="*/ 110 w 113"/>
                <a:gd name="T7" fmla="*/ 105 h 119"/>
                <a:gd name="T8" fmla="*/ 106 w 113"/>
                <a:gd name="T9" fmla="*/ 110 h 119"/>
                <a:gd name="T10" fmla="*/ 99 w 113"/>
                <a:gd name="T11" fmla="*/ 112 h 119"/>
                <a:gd name="T12" fmla="*/ 28 w 113"/>
                <a:gd name="T13" fmla="*/ 119 h 119"/>
                <a:gd name="T14" fmla="*/ 28 w 113"/>
                <a:gd name="T15" fmla="*/ 119 h 119"/>
                <a:gd name="T16" fmla="*/ 21 w 113"/>
                <a:gd name="T17" fmla="*/ 119 h 119"/>
                <a:gd name="T18" fmla="*/ 16 w 113"/>
                <a:gd name="T19" fmla="*/ 115 h 119"/>
                <a:gd name="T20" fmla="*/ 12 w 113"/>
                <a:gd name="T21" fmla="*/ 110 h 119"/>
                <a:gd name="T22" fmla="*/ 9 w 113"/>
                <a:gd name="T23" fmla="*/ 104 h 119"/>
                <a:gd name="T24" fmla="*/ 0 w 113"/>
                <a:gd name="T25" fmla="*/ 26 h 119"/>
                <a:gd name="T26" fmla="*/ 0 w 113"/>
                <a:gd name="T27" fmla="*/ 26 h 119"/>
                <a:gd name="T28" fmla="*/ 2 w 113"/>
                <a:gd name="T29" fmla="*/ 19 h 119"/>
                <a:gd name="T30" fmla="*/ 4 w 113"/>
                <a:gd name="T31" fmla="*/ 14 h 119"/>
                <a:gd name="T32" fmla="*/ 9 w 113"/>
                <a:gd name="T33" fmla="*/ 9 h 119"/>
                <a:gd name="T34" fmla="*/ 16 w 113"/>
                <a:gd name="T35" fmla="*/ 8 h 119"/>
                <a:gd name="T36" fmla="*/ 86 w 113"/>
                <a:gd name="T37" fmla="*/ 0 h 119"/>
                <a:gd name="T38" fmla="*/ 86 w 113"/>
                <a:gd name="T39" fmla="*/ 0 h 119"/>
                <a:gd name="T40" fmla="*/ 93 w 113"/>
                <a:gd name="T41" fmla="*/ 0 h 119"/>
                <a:gd name="T42" fmla="*/ 99 w 113"/>
                <a:gd name="T43" fmla="*/ 4 h 119"/>
                <a:gd name="T44" fmla="*/ 103 w 113"/>
                <a:gd name="T45" fmla="*/ 9 h 119"/>
                <a:gd name="T46" fmla="*/ 106 w 113"/>
                <a:gd name="T47" fmla="*/ 15 h 119"/>
                <a:gd name="T48" fmla="*/ 113 w 113"/>
                <a:gd name="T49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119">
                  <a:moveTo>
                    <a:pt x="113" y="93"/>
                  </a:moveTo>
                  <a:lnTo>
                    <a:pt x="113" y="93"/>
                  </a:lnTo>
                  <a:lnTo>
                    <a:pt x="113" y="100"/>
                  </a:lnTo>
                  <a:lnTo>
                    <a:pt x="110" y="105"/>
                  </a:lnTo>
                  <a:lnTo>
                    <a:pt x="106" y="110"/>
                  </a:lnTo>
                  <a:lnTo>
                    <a:pt x="99" y="112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1" y="119"/>
                  </a:lnTo>
                  <a:lnTo>
                    <a:pt x="16" y="115"/>
                  </a:lnTo>
                  <a:lnTo>
                    <a:pt x="12" y="110"/>
                  </a:lnTo>
                  <a:lnTo>
                    <a:pt x="9" y="10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19"/>
                  </a:lnTo>
                  <a:lnTo>
                    <a:pt x="4" y="14"/>
                  </a:lnTo>
                  <a:lnTo>
                    <a:pt x="9" y="9"/>
                  </a:lnTo>
                  <a:lnTo>
                    <a:pt x="16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9" y="4"/>
                  </a:lnTo>
                  <a:lnTo>
                    <a:pt x="103" y="9"/>
                  </a:lnTo>
                  <a:lnTo>
                    <a:pt x="106" y="15"/>
                  </a:lnTo>
                  <a:lnTo>
                    <a:pt x="113" y="9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70" name="Freeform 2050"/>
            <p:cNvSpPr/>
            <p:nvPr/>
          </p:nvSpPr>
          <p:spPr bwMode="auto">
            <a:xfrm>
              <a:off x="6051196" y="3777265"/>
              <a:ext cx="113055" cy="119058"/>
            </a:xfrm>
            <a:custGeom>
              <a:avLst/>
              <a:gdLst>
                <a:gd name="T0" fmla="*/ 113 w 113"/>
                <a:gd name="T1" fmla="*/ 93 h 119"/>
                <a:gd name="T2" fmla="*/ 113 w 113"/>
                <a:gd name="T3" fmla="*/ 93 h 119"/>
                <a:gd name="T4" fmla="*/ 112 w 113"/>
                <a:gd name="T5" fmla="*/ 100 h 119"/>
                <a:gd name="T6" fmla="*/ 109 w 113"/>
                <a:gd name="T7" fmla="*/ 105 h 119"/>
                <a:gd name="T8" fmla="*/ 104 w 113"/>
                <a:gd name="T9" fmla="*/ 110 h 119"/>
                <a:gd name="T10" fmla="*/ 98 w 113"/>
                <a:gd name="T11" fmla="*/ 112 h 119"/>
                <a:gd name="T12" fmla="*/ 27 w 113"/>
                <a:gd name="T13" fmla="*/ 119 h 119"/>
                <a:gd name="T14" fmla="*/ 27 w 113"/>
                <a:gd name="T15" fmla="*/ 119 h 119"/>
                <a:gd name="T16" fmla="*/ 21 w 113"/>
                <a:gd name="T17" fmla="*/ 119 h 119"/>
                <a:gd name="T18" fmla="*/ 14 w 113"/>
                <a:gd name="T19" fmla="*/ 115 h 119"/>
                <a:gd name="T20" fmla="*/ 11 w 113"/>
                <a:gd name="T21" fmla="*/ 110 h 119"/>
                <a:gd name="T22" fmla="*/ 8 w 113"/>
                <a:gd name="T23" fmla="*/ 104 h 119"/>
                <a:gd name="T24" fmla="*/ 0 w 113"/>
                <a:gd name="T25" fmla="*/ 26 h 119"/>
                <a:gd name="T26" fmla="*/ 0 w 113"/>
                <a:gd name="T27" fmla="*/ 26 h 119"/>
                <a:gd name="T28" fmla="*/ 0 w 113"/>
                <a:gd name="T29" fmla="*/ 19 h 119"/>
                <a:gd name="T30" fmla="*/ 4 w 113"/>
                <a:gd name="T31" fmla="*/ 14 h 119"/>
                <a:gd name="T32" fmla="*/ 8 w 113"/>
                <a:gd name="T33" fmla="*/ 9 h 119"/>
                <a:gd name="T34" fmla="*/ 14 w 113"/>
                <a:gd name="T35" fmla="*/ 8 h 119"/>
                <a:gd name="T36" fmla="*/ 86 w 113"/>
                <a:gd name="T37" fmla="*/ 0 h 119"/>
                <a:gd name="T38" fmla="*/ 86 w 113"/>
                <a:gd name="T39" fmla="*/ 0 h 119"/>
                <a:gd name="T40" fmla="*/ 92 w 113"/>
                <a:gd name="T41" fmla="*/ 0 h 119"/>
                <a:gd name="T42" fmla="*/ 98 w 113"/>
                <a:gd name="T43" fmla="*/ 4 h 119"/>
                <a:gd name="T44" fmla="*/ 102 w 113"/>
                <a:gd name="T45" fmla="*/ 9 h 119"/>
                <a:gd name="T46" fmla="*/ 104 w 113"/>
                <a:gd name="T47" fmla="*/ 14 h 119"/>
                <a:gd name="T48" fmla="*/ 113 w 113"/>
                <a:gd name="T49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119">
                  <a:moveTo>
                    <a:pt x="113" y="93"/>
                  </a:moveTo>
                  <a:lnTo>
                    <a:pt x="113" y="93"/>
                  </a:lnTo>
                  <a:lnTo>
                    <a:pt x="112" y="100"/>
                  </a:lnTo>
                  <a:lnTo>
                    <a:pt x="109" y="105"/>
                  </a:lnTo>
                  <a:lnTo>
                    <a:pt x="104" y="110"/>
                  </a:lnTo>
                  <a:lnTo>
                    <a:pt x="98" y="112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1" y="119"/>
                  </a:lnTo>
                  <a:lnTo>
                    <a:pt x="14" y="115"/>
                  </a:lnTo>
                  <a:lnTo>
                    <a:pt x="11" y="110"/>
                  </a:lnTo>
                  <a:lnTo>
                    <a:pt x="8" y="10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14"/>
                  </a:lnTo>
                  <a:lnTo>
                    <a:pt x="8" y="9"/>
                  </a:lnTo>
                  <a:lnTo>
                    <a:pt x="14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8" y="4"/>
                  </a:lnTo>
                  <a:lnTo>
                    <a:pt x="102" y="9"/>
                  </a:lnTo>
                  <a:lnTo>
                    <a:pt x="104" y="14"/>
                  </a:lnTo>
                  <a:lnTo>
                    <a:pt x="113" y="9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71" name="Freeform 2051"/>
            <p:cNvSpPr/>
            <p:nvPr/>
          </p:nvSpPr>
          <p:spPr bwMode="auto">
            <a:xfrm>
              <a:off x="6171253" y="3764259"/>
              <a:ext cx="113055" cy="119058"/>
            </a:xfrm>
            <a:custGeom>
              <a:avLst/>
              <a:gdLst>
                <a:gd name="T0" fmla="*/ 113 w 113"/>
                <a:gd name="T1" fmla="*/ 93 h 119"/>
                <a:gd name="T2" fmla="*/ 113 w 113"/>
                <a:gd name="T3" fmla="*/ 93 h 119"/>
                <a:gd name="T4" fmla="*/ 111 w 113"/>
                <a:gd name="T5" fmla="*/ 100 h 119"/>
                <a:gd name="T6" fmla="*/ 109 w 113"/>
                <a:gd name="T7" fmla="*/ 105 h 119"/>
                <a:gd name="T8" fmla="*/ 104 w 113"/>
                <a:gd name="T9" fmla="*/ 109 h 119"/>
                <a:gd name="T10" fmla="*/ 97 w 113"/>
                <a:gd name="T11" fmla="*/ 112 h 119"/>
                <a:gd name="T12" fmla="*/ 27 w 113"/>
                <a:gd name="T13" fmla="*/ 119 h 119"/>
                <a:gd name="T14" fmla="*/ 27 w 113"/>
                <a:gd name="T15" fmla="*/ 119 h 119"/>
                <a:gd name="T16" fmla="*/ 20 w 113"/>
                <a:gd name="T17" fmla="*/ 118 h 119"/>
                <a:gd name="T18" fmla="*/ 14 w 113"/>
                <a:gd name="T19" fmla="*/ 115 h 119"/>
                <a:gd name="T20" fmla="*/ 10 w 113"/>
                <a:gd name="T21" fmla="*/ 110 h 119"/>
                <a:gd name="T22" fmla="*/ 9 w 113"/>
                <a:gd name="T23" fmla="*/ 104 h 119"/>
                <a:gd name="T24" fmla="*/ 0 w 113"/>
                <a:gd name="T25" fmla="*/ 26 h 119"/>
                <a:gd name="T26" fmla="*/ 0 w 113"/>
                <a:gd name="T27" fmla="*/ 26 h 119"/>
                <a:gd name="T28" fmla="*/ 0 w 113"/>
                <a:gd name="T29" fmla="*/ 19 h 119"/>
                <a:gd name="T30" fmla="*/ 4 w 113"/>
                <a:gd name="T31" fmla="*/ 14 h 119"/>
                <a:gd name="T32" fmla="*/ 9 w 113"/>
                <a:gd name="T33" fmla="*/ 9 h 119"/>
                <a:gd name="T34" fmla="*/ 15 w 113"/>
                <a:gd name="T35" fmla="*/ 8 h 119"/>
                <a:gd name="T36" fmla="*/ 85 w 113"/>
                <a:gd name="T37" fmla="*/ 0 h 119"/>
                <a:gd name="T38" fmla="*/ 85 w 113"/>
                <a:gd name="T39" fmla="*/ 0 h 119"/>
                <a:gd name="T40" fmla="*/ 92 w 113"/>
                <a:gd name="T41" fmla="*/ 0 h 119"/>
                <a:gd name="T42" fmla="*/ 97 w 113"/>
                <a:gd name="T43" fmla="*/ 4 h 119"/>
                <a:gd name="T44" fmla="*/ 102 w 113"/>
                <a:gd name="T45" fmla="*/ 8 h 119"/>
                <a:gd name="T46" fmla="*/ 104 w 113"/>
                <a:gd name="T47" fmla="*/ 14 h 119"/>
                <a:gd name="T48" fmla="*/ 113 w 113"/>
                <a:gd name="T49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119">
                  <a:moveTo>
                    <a:pt x="113" y="93"/>
                  </a:moveTo>
                  <a:lnTo>
                    <a:pt x="113" y="93"/>
                  </a:lnTo>
                  <a:lnTo>
                    <a:pt x="111" y="100"/>
                  </a:lnTo>
                  <a:lnTo>
                    <a:pt x="109" y="105"/>
                  </a:lnTo>
                  <a:lnTo>
                    <a:pt x="104" y="109"/>
                  </a:lnTo>
                  <a:lnTo>
                    <a:pt x="97" y="112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0" y="118"/>
                  </a:lnTo>
                  <a:lnTo>
                    <a:pt x="14" y="115"/>
                  </a:lnTo>
                  <a:lnTo>
                    <a:pt x="10" y="110"/>
                  </a:lnTo>
                  <a:lnTo>
                    <a:pt x="9" y="10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4" y="14"/>
                  </a:lnTo>
                  <a:lnTo>
                    <a:pt x="9" y="9"/>
                  </a:lnTo>
                  <a:lnTo>
                    <a:pt x="15" y="8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92" y="0"/>
                  </a:lnTo>
                  <a:lnTo>
                    <a:pt x="97" y="4"/>
                  </a:lnTo>
                  <a:lnTo>
                    <a:pt x="102" y="8"/>
                  </a:lnTo>
                  <a:lnTo>
                    <a:pt x="104" y="14"/>
                  </a:lnTo>
                  <a:lnTo>
                    <a:pt x="113" y="9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72" name="Freeform 2052"/>
            <p:cNvSpPr/>
            <p:nvPr/>
          </p:nvSpPr>
          <p:spPr bwMode="auto">
            <a:xfrm>
              <a:off x="6290311" y="3747251"/>
              <a:ext cx="146070" cy="123060"/>
            </a:xfrm>
            <a:custGeom>
              <a:avLst/>
              <a:gdLst>
                <a:gd name="T0" fmla="*/ 146 w 146"/>
                <a:gd name="T1" fmla="*/ 93 h 123"/>
                <a:gd name="T2" fmla="*/ 146 w 146"/>
                <a:gd name="T3" fmla="*/ 93 h 123"/>
                <a:gd name="T4" fmla="*/ 144 w 146"/>
                <a:gd name="T5" fmla="*/ 100 h 123"/>
                <a:gd name="T6" fmla="*/ 142 w 146"/>
                <a:gd name="T7" fmla="*/ 105 h 123"/>
                <a:gd name="T8" fmla="*/ 137 w 146"/>
                <a:gd name="T9" fmla="*/ 110 h 123"/>
                <a:gd name="T10" fmla="*/ 130 w 146"/>
                <a:gd name="T11" fmla="*/ 112 h 123"/>
                <a:gd name="T12" fmla="*/ 27 w 146"/>
                <a:gd name="T13" fmla="*/ 123 h 123"/>
                <a:gd name="T14" fmla="*/ 27 w 146"/>
                <a:gd name="T15" fmla="*/ 123 h 123"/>
                <a:gd name="T16" fmla="*/ 21 w 146"/>
                <a:gd name="T17" fmla="*/ 122 h 123"/>
                <a:gd name="T18" fmla="*/ 16 w 146"/>
                <a:gd name="T19" fmla="*/ 119 h 123"/>
                <a:gd name="T20" fmla="*/ 11 w 146"/>
                <a:gd name="T21" fmla="*/ 114 h 123"/>
                <a:gd name="T22" fmla="*/ 9 w 146"/>
                <a:gd name="T23" fmla="*/ 108 h 123"/>
                <a:gd name="T24" fmla="*/ 0 w 146"/>
                <a:gd name="T25" fmla="*/ 30 h 123"/>
                <a:gd name="T26" fmla="*/ 0 w 146"/>
                <a:gd name="T27" fmla="*/ 30 h 123"/>
                <a:gd name="T28" fmla="*/ 2 w 146"/>
                <a:gd name="T29" fmla="*/ 23 h 123"/>
                <a:gd name="T30" fmla="*/ 4 w 146"/>
                <a:gd name="T31" fmla="*/ 17 h 123"/>
                <a:gd name="T32" fmla="*/ 9 w 146"/>
                <a:gd name="T33" fmla="*/ 13 h 123"/>
                <a:gd name="T34" fmla="*/ 16 w 146"/>
                <a:gd name="T35" fmla="*/ 12 h 123"/>
                <a:gd name="T36" fmla="*/ 118 w 146"/>
                <a:gd name="T37" fmla="*/ 0 h 123"/>
                <a:gd name="T38" fmla="*/ 118 w 146"/>
                <a:gd name="T39" fmla="*/ 0 h 123"/>
                <a:gd name="T40" fmla="*/ 125 w 146"/>
                <a:gd name="T41" fmla="*/ 1 h 123"/>
                <a:gd name="T42" fmla="*/ 130 w 146"/>
                <a:gd name="T43" fmla="*/ 4 h 123"/>
                <a:gd name="T44" fmla="*/ 135 w 146"/>
                <a:gd name="T45" fmla="*/ 9 h 123"/>
                <a:gd name="T46" fmla="*/ 137 w 146"/>
                <a:gd name="T47" fmla="*/ 15 h 123"/>
                <a:gd name="T48" fmla="*/ 146 w 146"/>
                <a:gd name="T49" fmla="*/ 9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6" h="123">
                  <a:moveTo>
                    <a:pt x="146" y="93"/>
                  </a:moveTo>
                  <a:lnTo>
                    <a:pt x="146" y="93"/>
                  </a:lnTo>
                  <a:lnTo>
                    <a:pt x="144" y="100"/>
                  </a:lnTo>
                  <a:lnTo>
                    <a:pt x="142" y="105"/>
                  </a:lnTo>
                  <a:lnTo>
                    <a:pt x="137" y="110"/>
                  </a:lnTo>
                  <a:lnTo>
                    <a:pt x="130" y="112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1" y="122"/>
                  </a:lnTo>
                  <a:lnTo>
                    <a:pt x="16" y="119"/>
                  </a:lnTo>
                  <a:lnTo>
                    <a:pt x="11" y="114"/>
                  </a:lnTo>
                  <a:lnTo>
                    <a:pt x="9" y="10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3"/>
                  </a:lnTo>
                  <a:lnTo>
                    <a:pt x="4" y="17"/>
                  </a:lnTo>
                  <a:lnTo>
                    <a:pt x="9" y="13"/>
                  </a:lnTo>
                  <a:lnTo>
                    <a:pt x="16" y="12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5" y="1"/>
                  </a:lnTo>
                  <a:lnTo>
                    <a:pt x="130" y="4"/>
                  </a:lnTo>
                  <a:lnTo>
                    <a:pt x="135" y="9"/>
                  </a:lnTo>
                  <a:lnTo>
                    <a:pt x="137" y="15"/>
                  </a:lnTo>
                  <a:lnTo>
                    <a:pt x="146" y="9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73" name="Freeform 2053"/>
            <p:cNvSpPr/>
            <p:nvPr/>
          </p:nvSpPr>
          <p:spPr bwMode="auto">
            <a:xfrm>
              <a:off x="7037672" y="3665211"/>
              <a:ext cx="146070" cy="123060"/>
            </a:xfrm>
            <a:custGeom>
              <a:avLst/>
              <a:gdLst>
                <a:gd name="T0" fmla="*/ 146 w 146"/>
                <a:gd name="T1" fmla="*/ 94 h 123"/>
                <a:gd name="T2" fmla="*/ 146 w 146"/>
                <a:gd name="T3" fmla="*/ 94 h 123"/>
                <a:gd name="T4" fmla="*/ 144 w 146"/>
                <a:gd name="T5" fmla="*/ 100 h 123"/>
                <a:gd name="T6" fmla="*/ 142 w 146"/>
                <a:gd name="T7" fmla="*/ 107 h 123"/>
                <a:gd name="T8" fmla="*/ 137 w 146"/>
                <a:gd name="T9" fmla="*/ 110 h 123"/>
                <a:gd name="T10" fmla="*/ 130 w 146"/>
                <a:gd name="T11" fmla="*/ 113 h 123"/>
                <a:gd name="T12" fmla="*/ 27 w 146"/>
                <a:gd name="T13" fmla="*/ 123 h 123"/>
                <a:gd name="T14" fmla="*/ 27 w 146"/>
                <a:gd name="T15" fmla="*/ 123 h 123"/>
                <a:gd name="T16" fmla="*/ 21 w 146"/>
                <a:gd name="T17" fmla="*/ 123 h 123"/>
                <a:gd name="T18" fmla="*/ 16 w 146"/>
                <a:gd name="T19" fmla="*/ 120 h 123"/>
                <a:gd name="T20" fmla="*/ 11 w 146"/>
                <a:gd name="T21" fmla="*/ 116 h 123"/>
                <a:gd name="T22" fmla="*/ 9 w 146"/>
                <a:gd name="T23" fmla="*/ 109 h 123"/>
                <a:gd name="T24" fmla="*/ 0 w 146"/>
                <a:gd name="T25" fmla="*/ 31 h 123"/>
                <a:gd name="T26" fmla="*/ 0 w 146"/>
                <a:gd name="T27" fmla="*/ 31 h 123"/>
                <a:gd name="T28" fmla="*/ 1 w 146"/>
                <a:gd name="T29" fmla="*/ 23 h 123"/>
                <a:gd name="T30" fmla="*/ 4 w 146"/>
                <a:gd name="T31" fmla="*/ 18 h 123"/>
                <a:gd name="T32" fmla="*/ 9 w 146"/>
                <a:gd name="T33" fmla="*/ 14 h 123"/>
                <a:gd name="T34" fmla="*/ 16 w 146"/>
                <a:gd name="T35" fmla="*/ 12 h 123"/>
                <a:gd name="T36" fmla="*/ 118 w 146"/>
                <a:gd name="T37" fmla="*/ 0 h 123"/>
                <a:gd name="T38" fmla="*/ 118 w 146"/>
                <a:gd name="T39" fmla="*/ 0 h 123"/>
                <a:gd name="T40" fmla="*/ 125 w 146"/>
                <a:gd name="T41" fmla="*/ 1 h 123"/>
                <a:gd name="T42" fmla="*/ 130 w 146"/>
                <a:gd name="T43" fmla="*/ 4 h 123"/>
                <a:gd name="T44" fmla="*/ 135 w 146"/>
                <a:gd name="T45" fmla="*/ 9 h 123"/>
                <a:gd name="T46" fmla="*/ 137 w 146"/>
                <a:gd name="T47" fmla="*/ 16 h 123"/>
                <a:gd name="T48" fmla="*/ 146 w 146"/>
                <a:gd name="T49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6" h="123">
                  <a:moveTo>
                    <a:pt x="146" y="94"/>
                  </a:moveTo>
                  <a:lnTo>
                    <a:pt x="146" y="94"/>
                  </a:lnTo>
                  <a:lnTo>
                    <a:pt x="144" y="100"/>
                  </a:lnTo>
                  <a:lnTo>
                    <a:pt x="142" y="107"/>
                  </a:lnTo>
                  <a:lnTo>
                    <a:pt x="137" y="110"/>
                  </a:lnTo>
                  <a:lnTo>
                    <a:pt x="130" y="11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1" y="123"/>
                  </a:lnTo>
                  <a:lnTo>
                    <a:pt x="16" y="120"/>
                  </a:lnTo>
                  <a:lnTo>
                    <a:pt x="11" y="116"/>
                  </a:lnTo>
                  <a:lnTo>
                    <a:pt x="9" y="10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" y="23"/>
                  </a:lnTo>
                  <a:lnTo>
                    <a:pt x="4" y="18"/>
                  </a:lnTo>
                  <a:lnTo>
                    <a:pt x="9" y="14"/>
                  </a:lnTo>
                  <a:lnTo>
                    <a:pt x="16" y="12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5" y="1"/>
                  </a:lnTo>
                  <a:lnTo>
                    <a:pt x="130" y="4"/>
                  </a:lnTo>
                  <a:lnTo>
                    <a:pt x="135" y="9"/>
                  </a:lnTo>
                  <a:lnTo>
                    <a:pt x="137" y="16"/>
                  </a:lnTo>
                  <a:lnTo>
                    <a:pt x="146" y="94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74" name="Freeform 2054"/>
            <p:cNvSpPr/>
            <p:nvPr/>
          </p:nvSpPr>
          <p:spPr bwMode="auto">
            <a:xfrm>
              <a:off x="6442385" y="3682220"/>
              <a:ext cx="591286" cy="171083"/>
            </a:xfrm>
            <a:custGeom>
              <a:avLst/>
              <a:gdLst>
                <a:gd name="T0" fmla="*/ 591 w 591"/>
                <a:gd name="T1" fmla="*/ 93 h 171"/>
                <a:gd name="T2" fmla="*/ 591 w 591"/>
                <a:gd name="T3" fmla="*/ 93 h 171"/>
                <a:gd name="T4" fmla="*/ 590 w 591"/>
                <a:gd name="T5" fmla="*/ 100 h 171"/>
                <a:gd name="T6" fmla="*/ 587 w 591"/>
                <a:gd name="T7" fmla="*/ 105 h 171"/>
                <a:gd name="T8" fmla="*/ 582 w 591"/>
                <a:gd name="T9" fmla="*/ 110 h 171"/>
                <a:gd name="T10" fmla="*/ 576 w 591"/>
                <a:gd name="T11" fmla="*/ 112 h 171"/>
                <a:gd name="T12" fmla="*/ 27 w 591"/>
                <a:gd name="T13" fmla="*/ 171 h 171"/>
                <a:gd name="T14" fmla="*/ 27 w 591"/>
                <a:gd name="T15" fmla="*/ 171 h 171"/>
                <a:gd name="T16" fmla="*/ 20 w 591"/>
                <a:gd name="T17" fmla="*/ 171 h 171"/>
                <a:gd name="T18" fmla="*/ 14 w 591"/>
                <a:gd name="T19" fmla="*/ 168 h 171"/>
                <a:gd name="T20" fmla="*/ 11 w 591"/>
                <a:gd name="T21" fmla="*/ 164 h 171"/>
                <a:gd name="T22" fmla="*/ 8 w 591"/>
                <a:gd name="T23" fmla="*/ 157 h 171"/>
                <a:gd name="T24" fmla="*/ 0 w 591"/>
                <a:gd name="T25" fmla="*/ 78 h 171"/>
                <a:gd name="T26" fmla="*/ 0 w 591"/>
                <a:gd name="T27" fmla="*/ 78 h 171"/>
                <a:gd name="T28" fmla="*/ 0 w 591"/>
                <a:gd name="T29" fmla="*/ 71 h 171"/>
                <a:gd name="T30" fmla="*/ 3 w 591"/>
                <a:gd name="T31" fmla="*/ 66 h 171"/>
                <a:gd name="T32" fmla="*/ 8 w 591"/>
                <a:gd name="T33" fmla="*/ 62 h 171"/>
                <a:gd name="T34" fmla="*/ 14 w 591"/>
                <a:gd name="T35" fmla="*/ 60 h 171"/>
                <a:gd name="T36" fmla="*/ 564 w 591"/>
                <a:gd name="T37" fmla="*/ 0 h 171"/>
                <a:gd name="T38" fmla="*/ 564 w 591"/>
                <a:gd name="T39" fmla="*/ 0 h 171"/>
                <a:gd name="T40" fmla="*/ 570 w 591"/>
                <a:gd name="T41" fmla="*/ 0 h 171"/>
                <a:gd name="T42" fmla="*/ 576 w 591"/>
                <a:gd name="T43" fmla="*/ 4 h 171"/>
                <a:gd name="T44" fmla="*/ 580 w 591"/>
                <a:gd name="T45" fmla="*/ 9 h 171"/>
                <a:gd name="T46" fmla="*/ 582 w 591"/>
                <a:gd name="T47" fmla="*/ 15 h 171"/>
                <a:gd name="T48" fmla="*/ 591 w 591"/>
                <a:gd name="T49" fmla="*/ 9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1" h="171">
                  <a:moveTo>
                    <a:pt x="591" y="93"/>
                  </a:moveTo>
                  <a:lnTo>
                    <a:pt x="591" y="93"/>
                  </a:lnTo>
                  <a:lnTo>
                    <a:pt x="590" y="100"/>
                  </a:lnTo>
                  <a:lnTo>
                    <a:pt x="587" y="105"/>
                  </a:lnTo>
                  <a:lnTo>
                    <a:pt x="582" y="110"/>
                  </a:lnTo>
                  <a:lnTo>
                    <a:pt x="576" y="112"/>
                  </a:lnTo>
                  <a:lnTo>
                    <a:pt x="27" y="171"/>
                  </a:lnTo>
                  <a:lnTo>
                    <a:pt x="27" y="171"/>
                  </a:lnTo>
                  <a:lnTo>
                    <a:pt x="20" y="171"/>
                  </a:lnTo>
                  <a:lnTo>
                    <a:pt x="14" y="168"/>
                  </a:lnTo>
                  <a:lnTo>
                    <a:pt x="11" y="164"/>
                  </a:lnTo>
                  <a:lnTo>
                    <a:pt x="8" y="1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1"/>
                  </a:lnTo>
                  <a:lnTo>
                    <a:pt x="3" y="66"/>
                  </a:lnTo>
                  <a:lnTo>
                    <a:pt x="8" y="62"/>
                  </a:lnTo>
                  <a:lnTo>
                    <a:pt x="14" y="60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6" y="4"/>
                  </a:lnTo>
                  <a:lnTo>
                    <a:pt x="580" y="9"/>
                  </a:lnTo>
                  <a:lnTo>
                    <a:pt x="582" y="15"/>
                  </a:lnTo>
                  <a:lnTo>
                    <a:pt x="591" y="9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75" name="Freeform 2055"/>
            <p:cNvSpPr/>
            <p:nvPr/>
          </p:nvSpPr>
          <p:spPr bwMode="auto">
            <a:xfrm>
              <a:off x="7188745" y="3653205"/>
              <a:ext cx="113055" cy="120058"/>
            </a:xfrm>
            <a:custGeom>
              <a:avLst/>
              <a:gdLst>
                <a:gd name="T0" fmla="*/ 113 w 113"/>
                <a:gd name="T1" fmla="*/ 93 h 120"/>
                <a:gd name="T2" fmla="*/ 113 w 113"/>
                <a:gd name="T3" fmla="*/ 93 h 120"/>
                <a:gd name="T4" fmla="*/ 112 w 113"/>
                <a:gd name="T5" fmla="*/ 100 h 120"/>
                <a:gd name="T6" fmla="*/ 109 w 113"/>
                <a:gd name="T7" fmla="*/ 106 h 120"/>
                <a:gd name="T8" fmla="*/ 104 w 113"/>
                <a:gd name="T9" fmla="*/ 109 h 120"/>
                <a:gd name="T10" fmla="*/ 97 w 113"/>
                <a:gd name="T11" fmla="*/ 112 h 120"/>
                <a:gd name="T12" fmla="*/ 27 w 113"/>
                <a:gd name="T13" fmla="*/ 120 h 120"/>
                <a:gd name="T14" fmla="*/ 27 w 113"/>
                <a:gd name="T15" fmla="*/ 120 h 120"/>
                <a:gd name="T16" fmla="*/ 21 w 113"/>
                <a:gd name="T17" fmla="*/ 119 h 120"/>
                <a:gd name="T18" fmla="*/ 14 w 113"/>
                <a:gd name="T19" fmla="*/ 116 h 120"/>
                <a:gd name="T20" fmla="*/ 10 w 113"/>
                <a:gd name="T21" fmla="*/ 111 h 120"/>
                <a:gd name="T22" fmla="*/ 8 w 113"/>
                <a:gd name="T23" fmla="*/ 104 h 120"/>
                <a:gd name="T24" fmla="*/ 0 w 113"/>
                <a:gd name="T25" fmla="*/ 26 h 120"/>
                <a:gd name="T26" fmla="*/ 0 w 113"/>
                <a:gd name="T27" fmla="*/ 26 h 120"/>
                <a:gd name="T28" fmla="*/ 0 w 113"/>
                <a:gd name="T29" fmla="*/ 20 h 120"/>
                <a:gd name="T30" fmla="*/ 4 w 113"/>
                <a:gd name="T31" fmla="*/ 13 h 120"/>
                <a:gd name="T32" fmla="*/ 9 w 113"/>
                <a:gd name="T33" fmla="*/ 9 h 120"/>
                <a:gd name="T34" fmla="*/ 15 w 113"/>
                <a:gd name="T35" fmla="*/ 7 h 120"/>
                <a:gd name="T36" fmla="*/ 86 w 113"/>
                <a:gd name="T37" fmla="*/ 0 h 120"/>
                <a:gd name="T38" fmla="*/ 86 w 113"/>
                <a:gd name="T39" fmla="*/ 0 h 120"/>
                <a:gd name="T40" fmla="*/ 92 w 113"/>
                <a:gd name="T41" fmla="*/ 0 h 120"/>
                <a:gd name="T42" fmla="*/ 97 w 113"/>
                <a:gd name="T43" fmla="*/ 3 h 120"/>
                <a:gd name="T44" fmla="*/ 102 w 113"/>
                <a:gd name="T45" fmla="*/ 8 h 120"/>
                <a:gd name="T46" fmla="*/ 104 w 113"/>
                <a:gd name="T47" fmla="*/ 15 h 120"/>
                <a:gd name="T48" fmla="*/ 113 w 113"/>
                <a:gd name="T49" fmla="*/ 9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120">
                  <a:moveTo>
                    <a:pt x="113" y="93"/>
                  </a:moveTo>
                  <a:lnTo>
                    <a:pt x="113" y="93"/>
                  </a:lnTo>
                  <a:lnTo>
                    <a:pt x="112" y="100"/>
                  </a:lnTo>
                  <a:lnTo>
                    <a:pt x="109" y="106"/>
                  </a:lnTo>
                  <a:lnTo>
                    <a:pt x="104" y="109"/>
                  </a:lnTo>
                  <a:lnTo>
                    <a:pt x="97" y="112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21" y="119"/>
                  </a:lnTo>
                  <a:lnTo>
                    <a:pt x="14" y="116"/>
                  </a:lnTo>
                  <a:lnTo>
                    <a:pt x="10" y="111"/>
                  </a:lnTo>
                  <a:lnTo>
                    <a:pt x="8" y="10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5" y="7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7" y="3"/>
                  </a:lnTo>
                  <a:lnTo>
                    <a:pt x="102" y="8"/>
                  </a:lnTo>
                  <a:lnTo>
                    <a:pt x="104" y="15"/>
                  </a:lnTo>
                  <a:lnTo>
                    <a:pt x="113" y="93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76" name="Freeform 2056"/>
            <p:cNvSpPr/>
            <p:nvPr/>
          </p:nvSpPr>
          <p:spPr bwMode="auto">
            <a:xfrm>
              <a:off x="7314806" y="3695225"/>
              <a:ext cx="108052" cy="65032"/>
            </a:xfrm>
            <a:custGeom>
              <a:avLst/>
              <a:gdLst>
                <a:gd name="T0" fmla="*/ 108 w 108"/>
                <a:gd name="T1" fmla="*/ 38 h 65"/>
                <a:gd name="T2" fmla="*/ 108 w 108"/>
                <a:gd name="T3" fmla="*/ 38 h 65"/>
                <a:gd name="T4" fmla="*/ 106 w 108"/>
                <a:gd name="T5" fmla="*/ 44 h 65"/>
                <a:gd name="T6" fmla="*/ 104 w 108"/>
                <a:gd name="T7" fmla="*/ 51 h 65"/>
                <a:gd name="T8" fmla="*/ 99 w 108"/>
                <a:gd name="T9" fmla="*/ 54 h 65"/>
                <a:gd name="T10" fmla="*/ 92 w 108"/>
                <a:gd name="T11" fmla="*/ 57 h 65"/>
                <a:gd name="T12" fmla="*/ 22 w 108"/>
                <a:gd name="T13" fmla="*/ 65 h 65"/>
                <a:gd name="T14" fmla="*/ 22 w 108"/>
                <a:gd name="T15" fmla="*/ 65 h 65"/>
                <a:gd name="T16" fmla="*/ 15 w 108"/>
                <a:gd name="T17" fmla="*/ 64 h 65"/>
                <a:gd name="T18" fmla="*/ 9 w 108"/>
                <a:gd name="T19" fmla="*/ 61 h 65"/>
                <a:gd name="T20" fmla="*/ 5 w 108"/>
                <a:gd name="T21" fmla="*/ 56 h 65"/>
                <a:gd name="T22" fmla="*/ 2 w 108"/>
                <a:gd name="T23" fmla="*/ 49 h 65"/>
                <a:gd name="T24" fmla="*/ 0 w 108"/>
                <a:gd name="T25" fmla="*/ 26 h 65"/>
                <a:gd name="T26" fmla="*/ 0 w 108"/>
                <a:gd name="T27" fmla="*/ 26 h 65"/>
                <a:gd name="T28" fmla="*/ 1 w 108"/>
                <a:gd name="T29" fmla="*/ 19 h 65"/>
                <a:gd name="T30" fmla="*/ 4 w 108"/>
                <a:gd name="T31" fmla="*/ 13 h 65"/>
                <a:gd name="T32" fmla="*/ 9 w 108"/>
                <a:gd name="T33" fmla="*/ 9 h 65"/>
                <a:gd name="T34" fmla="*/ 15 w 108"/>
                <a:gd name="T35" fmla="*/ 8 h 65"/>
                <a:gd name="T36" fmla="*/ 86 w 108"/>
                <a:gd name="T37" fmla="*/ 0 h 65"/>
                <a:gd name="T38" fmla="*/ 86 w 108"/>
                <a:gd name="T39" fmla="*/ 0 h 65"/>
                <a:gd name="T40" fmla="*/ 92 w 108"/>
                <a:gd name="T41" fmla="*/ 0 h 65"/>
                <a:gd name="T42" fmla="*/ 99 w 108"/>
                <a:gd name="T43" fmla="*/ 4 h 65"/>
                <a:gd name="T44" fmla="*/ 102 w 108"/>
                <a:gd name="T45" fmla="*/ 8 h 65"/>
                <a:gd name="T46" fmla="*/ 105 w 108"/>
                <a:gd name="T47" fmla="*/ 14 h 65"/>
                <a:gd name="T48" fmla="*/ 108 w 108"/>
                <a:gd name="T49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65">
                  <a:moveTo>
                    <a:pt x="108" y="38"/>
                  </a:moveTo>
                  <a:lnTo>
                    <a:pt x="108" y="38"/>
                  </a:lnTo>
                  <a:lnTo>
                    <a:pt x="106" y="44"/>
                  </a:lnTo>
                  <a:lnTo>
                    <a:pt x="104" y="51"/>
                  </a:lnTo>
                  <a:lnTo>
                    <a:pt x="99" y="54"/>
                  </a:lnTo>
                  <a:lnTo>
                    <a:pt x="92" y="57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15" y="64"/>
                  </a:lnTo>
                  <a:lnTo>
                    <a:pt x="9" y="61"/>
                  </a:lnTo>
                  <a:lnTo>
                    <a:pt x="5" y="56"/>
                  </a:lnTo>
                  <a:lnTo>
                    <a:pt x="2" y="4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5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9" y="4"/>
                  </a:lnTo>
                  <a:lnTo>
                    <a:pt x="102" y="8"/>
                  </a:lnTo>
                  <a:lnTo>
                    <a:pt x="105" y="14"/>
                  </a:lnTo>
                  <a:lnTo>
                    <a:pt x="108" y="38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77" name="Freeform 2057"/>
            <p:cNvSpPr/>
            <p:nvPr/>
          </p:nvSpPr>
          <p:spPr bwMode="auto">
            <a:xfrm>
              <a:off x="7429861" y="3626193"/>
              <a:ext cx="112054" cy="120058"/>
            </a:xfrm>
            <a:custGeom>
              <a:avLst/>
              <a:gdLst>
                <a:gd name="T0" fmla="*/ 112 w 112"/>
                <a:gd name="T1" fmla="*/ 94 h 120"/>
                <a:gd name="T2" fmla="*/ 112 w 112"/>
                <a:gd name="T3" fmla="*/ 94 h 120"/>
                <a:gd name="T4" fmla="*/ 112 w 112"/>
                <a:gd name="T5" fmla="*/ 100 h 120"/>
                <a:gd name="T6" fmla="*/ 110 w 112"/>
                <a:gd name="T7" fmla="*/ 107 h 120"/>
                <a:gd name="T8" fmla="*/ 104 w 112"/>
                <a:gd name="T9" fmla="*/ 110 h 120"/>
                <a:gd name="T10" fmla="*/ 98 w 112"/>
                <a:gd name="T11" fmla="*/ 113 h 120"/>
                <a:gd name="T12" fmla="*/ 28 w 112"/>
                <a:gd name="T13" fmla="*/ 120 h 120"/>
                <a:gd name="T14" fmla="*/ 28 w 112"/>
                <a:gd name="T15" fmla="*/ 120 h 120"/>
                <a:gd name="T16" fmla="*/ 21 w 112"/>
                <a:gd name="T17" fmla="*/ 120 h 120"/>
                <a:gd name="T18" fmla="*/ 15 w 112"/>
                <a:gd name="T19" fmla="*/ 117 h 120"/>
                <a:gd name="T20" fmla="*/ 11 w 112"/>
                <a:gd name="T21" fmla="*/ 112 h 120"/>
                <a:gd name="T22" fmla="*/ 8 w 112"/>
                <a:gd name="T23" fmla="*/ 105 h 120"/>
                <a:gd name="T24" fmla="*/ 0 w 112"/>
                <a:gd name="T25" fmla="*/ 27 h 120"/>
                <a:gd name="T26" fmla="*/ 0 w 112"/>
                <a:gd name="T27" fmla="*/ 27 h 120"/>
                <a:gd name="T28" fmla="*/ 0 w 112"/>
                <a:gd name="T29" fmla="*/ 21 h 120"/>
                <a:gd name="T30" fmla="*/ 3 w 112"/>
                <a:gd name="T31" fmla="*/ 14 h 120"/>
                <a:gd name="T32" fmla="*/ 8 w 112"/>
                <a:gd name="T33" fmla="*/ 10 h 120"/>
                <a:gd name="T34" fmla="*/ 15 w 112"/>
                <a:gd name="T35" fmla="*/ 8 h 120"/>
                <a:gd name="T36" fmla="*/ 85 w 112"/>
                <a:gd name="T37" fmla="*/ 0 h 120"/>
                <a:gd name="T38" fmla="*/ 85 w 112"/>
                <a:gd name="T39" fmla="*/ 0 h 120"/>
                <a:gd name="T40" fmla="*/ 93 w 112"/>
                <a:gd name="T41" fmla="*/ 1 h 120"/>
                <a:gd name="T42" fmla="*/ 98 w 112"/>
                <a:gd name="T43" fmla="*/ 4 h 120"/>
                <a:gd name="T44" fmla="*/ 102 w 112"/>
                <a:gd name="T45" fmla="*/ 9 h 120"/>
                <a:gd name="T46" fmla="*/ 104 w 112"/>
                <a:gd name="T47" fmla="*/ 16 h 120"/>
                <a:gd name="T48" fmla="*/ 112 w 112"/>
                <a:gd name="T49" fmla="*/ 9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20">
                  <a:moveTo>
                    <a:pt x="112" y="94"/>
                  </a:moveTo>
                  <a:lnTo>
                    <a:pt x="112" y="94"/>
                  </a:lnTo>
                  <a:lnTo>
                    <a:pt x="112" y="100"/>
                  </a:lnTo>
                  <a:lnTo>
                    <a:pt x="110" y="107"/>
                  </a:lnTo>
                  <a:lnTo>
                    <a:pt x="104" y="110"/>
                  </a:lnTo>
                  <a:lnTo>
                    <a:pt x="98" y="113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21" y="120"/>
                  </a:lnTo>
                  <a:lnTo>
                    <a:pt x="15" y="117"/>
                  </a:lnTo>
                  <a:lnTo>
                    <a:pt x="11" y="112"/>
                  </a:lnTo>
                  <a:lnTo>
                    <a:pt x="8" y="10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3" y="14"/>
                  </a:lnTo>
                  <a:lnTo>
                    <a:pt x="8" y="10"/>
                  </a:lnTo>
                  <a:lnTo>
                    <a:pt x="15" y="8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8" y="4"/>
                  </a:lnTo>
                  <a:lnTo>
                    <a:pt x="102" y="9"/>
                  </a:lnTo>
                  <a:lnTo>
                    <a:pt x="104" y="16"/>
                  </a:lnTo>
                  <a:lnTo>
                    <a:pt x="112" y="94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78" name="Freeform 2058"/>
            <p:cNvSpPr/>
            <p:nvPr/>
          </p:nvSpPr>
          <p:spPr bwMode="auto">
            <a:xfrm>
              <a:off x="7554921" y="3669213"/>
              <a:ext cx="107052" cy="64031"/>
            </a:xfrm>
            <a:custGeom>
              <a:avLst/>
              <a:gdLst>
                <a:gd name="T0" fmla="*/ 107 w 107"/>
                <a:gd name="T1" fmla="*/ 38 h 64"/>
                <a:gd name="T2" fmla="*/ 107 w 107"/>
                <a:gd name="T3" fmla="*/ 38 h 64"/>
                <a:gd name="T4" fmla="*/ 107 w 107"/>
                <a:gd name="T5" fmla="*/ 44 h 64"/>
                <a:gd name="T6" fmla="*/ 103 w 107"/>
                <a:gd name="T7" fmla="*/ 51 h 64"/>
                <a:gd name="T8" fmla="*/ 99 w 107"/>
                <a:gd name="T9" fmla="*/ 54 h 64"/>
                <a:gd name="T10" fmla="*/ 92 w 107"/>
                <a:gd name="T11" fmla="*/ 57 h 64"/>
                <a:gd name="T12" fmla="*/ 22 w 107"/>
                <a:gd name="T13" fmla="*/ 64 h 64"/>
                <a:gd name="T14" fmla="*/ 22 w 107"/>
                <a:gd name="T15" fmla="*/ 64 h 64"/>
                <a:gd name="T16" fmla="*/ 14 w 107"/>
                <a:gd name="T17" fmla="*/ 64 h 64"/>
                <a:gd name="T18" fmla="*/ 9 w 107"/>
                <a:gd name="T19" fmla="*/ 61 h 64"/>
                <a:gd name="T20" fmla="*/ 5 w 107"/>
                <a:gd name="T21" fmla="*/ 56 h 64"/>
                <a:gd name="T22" fmla="*/ 3 w 107"/>
                <a:gd name="T23" fmla="*/ 49 h 64"/>
                <a:gd name="T24" fmla="*/ 0 w 107"/>
                <a:gd name="T25" fmla="*/ 26 h 64"/>
                <a:gd name="T26" fmla="*/ 0 w 107"/>
                <a:gd name="T27" fmla="*/ 26 h 64"/>
                <a:gd name="T28" fmla="*/ 1 w 107"/>
                <a:gd name="T29" fmla="*/ 19 h 64"/>
                <a:gd name="T30" fmla="*/ 4 w 107"/>
                <a:gd name="T31" fmla="*/ 13 h 64"/>
                <a:gd name="T32" fmla="*/ 9 w 107"/>
                <a:gd name="T33" fmla="*/ 9 h 64"/>
                <a:gd name="T34" fmla="*/ 16 w 107"/>
                <a:gd name="T35" fmla="*/ 8 h 64"/>
                <a:gd name="T36" fmla="*/ 86 w 107"/>
                <a:gd name="T37" fmla="*/ 0 h 64"/>
                <a:gd name="T38" fmla="*/ 86 w 107"/>
                <a:gd name="T39" fmla="*/ 0 h 64"/>
                <a:gd name="T40" fmla="*/ 92 w 107"/>
                <a:gd name="T41" fmla="*/ 0 h 64"/>
                <a:gd name="T42" fmla="*/ 98 w 107"/>
                <a:gd name="T43" fmla="*/ 2 h 64"/>
                <a:gd name="T44" fmla="*/ 103 w 107"/>
                <a:gd name="T45" fmla="*/ 8 h 64"/>
                <a:gd name="T46" fmla="*/ 104 w 107"/>
                <a:gd name="T47" fmla="*/ 14 h 64"/>
                <a:gd name="T48" fmla="*/ 107 w 107"/>
                <a:gd name="T49" fmla="*/ 3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64">
                  <a:moveTo>
                    <a:pt x="107" y="38"/>
                  </a:moveTo>
                  <a:lnTo>
                    <a:pt x="107" y="38"/>
                  </a:lnTo>
                  <a:lnTo>
                    <a:pt x="107" y="44"/>
                  </a:lnTo>
                  <a:lnTo>
                    <a:pt x="103" y="51"/>
                  </a:lnTo>
                  <a:lnTo>
                    <a:pt x="99" y="54"/>
                  </a:lnTo>
                  <a:lnTo>
                    <a:pt x="92" y="57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14" y="64"/>
                  </a:lnTo>
                  <a:lnTo>
                    <a:pt x="9" y="61"/>
                  </a:lnTo>
                  <a:lnTo>
                    <a:pt x="5" y="56"/>
                  </a:lnTo>
                  <a:lnTo>
                    <a:pt x="3" y="4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6" y="8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8" y="2"/>
                  </a:lnTo>
                  <a:lnTo>
                    <a:pt x="103" y="8"/>
                  </a:lnTo>
                  <a:lnTo>
                    <a:pt x="104" y="14"/>
                  </a:lnTo>
                  <a:lnTo>
                    <a:pt x="107" y="38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79" name="Freeform 2059"/>
            <p:cNvSpPr/>
            <p:nvPr/>
          </p:nvSpPr>
          <p:spPr bwMode="auto">
            <a:xfrm>
              <a:off x="6485405" y="3879314"/>
              <a:ext cx="712344" cy="557269"/>
            </a:xfrm>
            <a:custGeom>
              <a:avLst/>
              <a:gdLst>
                <a:gd name="T0" fmla="*/ 712 w 712"/>
                <a:gd name="T1" fmla="*/ 454 h 557"/>
                <a:gd name="T2" fmla="*/ 712 w 712"/>
                <a:gd name="T3" fmla="*/ 454 h 557"/>
                <a:gd name="T4" fmla="*/ 712 w 712"/>
                <a:gd name="T5" fmla="*/ 461 h 557"/>
                <a:gd name="T6" fmla="*/ 711 w 712"/>
                <a:gd name="T7" fmla="*/ 467 h 557"/>
                <a:gd name="T8" fmla="*/ 708 w 712"/>
                <a:gd name="T9" fmla="*/ 474 h 557"/>
                <a:gd name="T10" fmla="*/ 704 w 712"/>
                <a:gd name="T11" fmla="*/ 479 h 557"/>
                <a:gd name="T12" fmla="*/ 700 w 712"/>
                <a:gd name="T13" fmla="*/ 484 h 557"/>
                <a:gd name="T14" fmla="*/ 694 w 712"/>
                <a:gd name="T15" fmla="*/ 488 h 557"/>
                <a:gd name="T16" fmla="*/ 689 w 712"/>
                <a:gd name="T17" fmla="*/ 490 h 557"/>
                <a:gd name="T18" fmla="*/ 682 w 712"/>
                <a:gd name="T19" fmla="*/ 492 h 557"/>
                <a:gd name="T20" fmla="*/ 83 w 712"/>
                <a:gd name="T21" fmla="*/ 557 h 557"/>
                <a:gd name="T22" fmla="*/ 83 w 712"/>
                <a:gd name="T23" fmla="*/ 557 h 557"/>
                <a:gd name="T24" fmla="*/ 77 w 712"/>
                <a:gd name="T25" fmla="*/ 557 h 557"/>
                <a:gd name="T26" fmla="*/ 70 w 712"/>
                <a:gd name="T27" fmla="*/ 555 h 557"/>
                <a:gd name="T28" fmla="*/ 64 w 712"/>
                <a:gd name="T29" fmla="*/ 553 h 557"/>
                <a:gd name="T30" fmla="*/ 59 w 712"/>
                <a:gd name="T31" fmla="*/ 549 h 557"/>
                <a:gd name="T32" fmla="*/ 53 w 712"/>
                <a:gd name="T33" fmla="*/ 545 h 557"/>
                <a:gd name="T34" fmla="*/ 49 w 712"/>
                <a:gd name="T35" fmla="*/ 540 h 557"/>
                <a:gd name="T36" fmla="*/ 47 w 712"/>
                <a:gd name="T37" fmla="*/ 533 h 557"/>
                <a:gd name="T38" fmla="*/ 46 w 712"/>
                <a:gd name="T39" fmla="*/ 527 h 557"/>
                <a:gd name="T40" fmla="*/ 0 w 712"/>
                <a:gd name="T41" fmla="*/ 103 h 557"/>
                <a:gd name="T42" fmla="*/ 0 w 712"/>
                <a:gd name="T43" fmla="*/ 103 h 557"/>
                <a:gd name="T44" fmla="*/ 0 w 712"/>
                <a:gd name="T45" fmla="*/ 97 h 557"/>
                <a:gd name="T46" fmla="*/ 1 w 712"/>
                <a:gd name="T47" fmla="*/ 90 h 557"/>
                <a:gd name="T48" fmla="*/ 4 w 712"/>
                <a:gd name="T49" fmla="*/ 84 h 557"/>
                <a:gd name="T50" fmla="*/ 7 w 712"/>
                <a:gd name="T51" fmla="*/ 78 h 557"/>
                <a:gd name="T52" fmla="*/ 12 w 712"/>
                <a:gd name="T53" fmla="*/ 75 h 557"/>
                <a:gd name="T54" fmla="*/ 17 w 712"/>
                <a:gd name="T55" fmla="*/ 71 h 557"/>
                <a:gd name="T56" fmla="*/ 23 w 712"/>
                <a:gd name="T57" fmla="*/ 68 h 557"/>
                <a:gd name="T58" fmla="*/ 30 w 712"/>
                <a:gd name="T59" fmla="*/ 65 h 557"/>
                <a:gd name="T60" fmla="*/ 627 w 712"/>
                <a:gd name="T61" fmla="*/ 0 h 557"/>
                <a:gd name="T62" fmla="*/ 627 w 712"/>
                <a:gd name="T63" fmla="*/ 0 h 557"/>
                <a:gd name="T64" fmla="*/ 635 w 712"/>
                <a:gd name="T65" fmla="*/ 0 h 557"/>
                <a:gd name="T66" fmla="*/ 642 w 712"/>
                <a:gd name="T67" fmla="*/ 2 h 557"/>
                <a:gd name="T68" fmla="*/ 648 w 712"/>
                <a:gd name="T69" fmla="*/ 4 h 557"/>
                <a:gd name="T70" fmla="*/ 653 w 712"/>
                <a:gd name="T71" fmla="*/ 8 h 557"/>
                <a:gd name="T72" fmla="*/ 657 w 712"/>
                <a:gd name="T73" fmla="*/ 13 h 557"/>
                <a:gd name="T74" fmla="*/ 661 w 712"/>
                <a:gd name="T75" fmla="*/ 19 h 557"/>
                <a:gd name="T76" fmla="*/ 664 w 712"/>
                <a:gd name="T77" fmla="*/ 24 h 557"/>
                <a:gd name="T78" fmla="*/ 665 w 712"/>
                <a:gd name="T79" fmla="*/ 32 h 557"/>
                <a:gd name="T80" fmla="*/ 712 w 712"/>
                <a:gd name="T81" fmla="*/ 454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12" h="557">
                  <a:moveTo>
                    <a:pt x="712" y="454"/>
                  </a:moveTo>
                  <a:lnTo>
                    <a:pt x="712" y="454"/>
                  </a:lnTo>
                  <a:lnTo>
                    <a:pt x="712" y="461"/>
                  </a:lnTo>
                  <a:lnTo>
                    <a:pt x="711" y="467"/>
                  </a:lnTo>
                  <a:lnTo>
                    <a:pt x="708" y="474"/>
                  </a:lnTo>
                  <a:lnTo>
                    <a:pt x="704" y="479"/>
                  </a:lnTo>
                  <a:lnTo>
                    <a:pt x="700" y="484"/>
                  </a:lnTo>
                  <a:lnTo>
                    <a:pt x="694" y="488"/>
                  </a:lnTo>
                  <a:lnTo>
                    <a:pt x="689" y="490"/>
                  </a:lnTo>
                  <a:lnTo>
                    <a:pt x="682" y="492"/>
                  </a:lnTo>
                  <a:lnTo>
                    <a:pt x="83" y="557"/>
                  </a:lnTo>
                  <a:lnTo>
                    <a:pt x="83" y="557"/>
                  </a:lnTo>
                  <a:lnTo>
                    <a:pt x="77" y="557"/>
                  </a:lnTo>
                  <a:lnTo>
                    <a:pt x="70" y="555"/>
                  </a:lnTo>
                  <a:lnTo>
                    <a:pt x="64" y="553"/>
                  </a:lnTo>
                  <a:lnTo>
                    <a:pt x="59" y="549"/>
                  </a:lnTo>
                  <a:lnTo>
                    <a:pt x="53" y="545"/>
                  </a:lnTo>
                  <a:lnTo>
                    <a:pt x="49" y="540"/>
                  </a:lnTo>
                  <a:lnTo>
                    <a:pt x="47" y="533"/>
                  </a:lnTo>
                  <a:lnTo>
                    <a:pt x="46" y="52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97"/>
                  </a:lnTo>
                  <a:lnTo>
                    <a:pt x="1" y="90"/>
                  </a:lnTo>
                  <a:lnTo>
                    <a:pt x="4" y="84"/>
                  </a:lnTo>
                  <a:lnTo>
                    <a:pt x="7" y="78"/>
                  </a:lnTo>
                  <a:lnTo>
                    <a:pt x="12" y="75"/>
                  </a:lnTo>
                  <a:lnTo>
                    <a:pt x="17" y="71"/>
                  </a:lnTo>
                  <a:lnTo>
                    <a:pt x="23" y="68"/>
                  </a:lnTo>
                  <a:lnTo>
                    <a:pt x="30" y="65"/>
                  </a:lnTo>
                  <a:lnTo>
                    <a:pt x="627" y="0"/>
                  </a:lnTo>
                  <a:lnTo>
                    <a:pt x="627" y="0"/>
                  </a:lnTo>
                  <a:lnTo>
                    <a:pt x="635" y="0"/>
                  </a:lnTo>
                  <a:lnTo>
                    <a:pt x="642" y="2"/>
                  </a:lnTo>
                  <a:lnTo>
                    <a:pt x="648" y="4"/>
                  </a:lnTo>
                  <a:lnTo>
                    <a:pt x="653" y="8"/>
                  </a:lnTo>
                  <a:lnTo>
                    <a:pt x="657" y="13"/>
                  </a:lnTo>
                  <a:lnTo>
                    <a:pt x="661" y="19"/>
                  </a:lnTo>
                  <a:lnTo>
                    <a:pt x="664" y="24"/>
                  </a:lnTo>
                  <a:lnTo>
                    <a:pt x="665" y="32"/>
                  </a:lnTo>
                  <a:lnTo>
                    <a:pt x="712" y="454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80" name="Freeform 2060"/>
            <p:cNvSpPr/>
            <p:nvPr/>
          </p:nvSpPr>
          <p:spPr bwMode="auto">
            <a:xfrm>
              <a:off x="5549954" y="2445623"/>
              <a:ext cx="2245083" cy="603291"/>
            </a:xfrm>
            <a:custGeom>
              <a:avLst/>
              <a:gdLst>
                <a:gd name="T0" fmla="*/ 1937 w 2244"/>
                <a:gd name="T1" fmla="*/ 34 h 603"/>
                <a:gd name="T2" fmla="*/ 308 w 2244"/>
                <a:gd name="T3" fmla="*/ 212 h 603"/>
                <a:gd name="T4" fmla="*/ 0 w 2244"/>
                <a:gd name="T5" fmla="*/ 246 h 603"/>
                <a:gd name="T6" fmla="*/ 238 w 2244"/>
                <a:gd name="T7" fmla="*/ 603 h 603"/>
                <a:gd name="T8" fmla="*/ 349 w 2244"/>
                <a:gd name="T9" fmla="*/ 590 h 603"/>
                <a:gd name="T10" fmla="*/ 1978 w 2244"/>
                <a:gd name="T11" fmla="*/ 413 h 603"/>
                <a:gd name="T12" fmla="*/ 2090 w 2244"/>
                <a:gd name="T13" fmla="*/ 400 h 603"/>
                <a:gd name="T14" fmla="*/ 2244 w 2244"/>
                <a:gd name="T15" fmla="*/ 0 h 603"/>
                <a:gd name="T16" fmla="*/ 1937 w 2244"/>
                <a:gd name="T17" fmla="*/ 34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4" h="603">
                  <a:moveTo>
                    <a:pt x="1937" y="34"/>
                  </a:moveTo>
                  <a:lnTo>
                    <a:pt x="308" y="212"/>
                  </a:lnTo>
                  <a:lnTo>
                    <a:pt x="0" y="246"/>
                  </a:lnTo>
                  <a:lnTo>
                    <a:pt x="238" y="603"/>
                  </a:lnTo>
                  <a:lnTo>
                    <a:pt x="349" y="590"/>
                  </a:lnTo>
                  <a:lnTo>
                    <a:pt x="1978" y="413"/>
                  </a:lnTo>
                  <a:lnTo>
                    <a:pt x="2090" y="400"/>
                  </a:lnTo>
                  <a:lnTo>
                    <a:pt x="2244" y="0"/>
                  </a:lnTo>
                  <a:lnTo>
                    <a:pt x="1937" y="34"/>
                  </a:lnTo>
                  <a:close/>
                </a:path>
              </a:pathLst>
            </a:custGeom>
            <a:solidFill>
              <a:srgbClr val="4E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81" name="Freeform 2061"/>
            <p:cNvSpPr/>
            <p:nvPr/>
          </p:nvSpPr>
          <p:spPr bwMode="auto">
            <a:xfrm>
              <a:off x="5976160" y="2909847"/>
              <a:ext cx="1481715" cy="243118"/>
            </a:xfrm>
            <a:custGeom>
              <a:avLst/>
              <a:gdLst>
                <a:gd name="T0" fmla="*/ 1473 w 1481"/>
                <a:gd name="T1" fmla="*/ 4 h 243"/>
                <a:gd name="T2" fmla="*/ 1473 w 1481"/>
                <a:gd name="T3" fmla="*/ 4 h 243"/>
                <a:gd name="T4" fmla="*/ 1472 w 1481"/>
                <a:gd name="T5" fmla="*/ 1 h 243"/>
                <a:gd name="T6" fmla="*/ 1468 w 1481"/>
                <a:gd name="T7" fmla="*/ 0 h 243"/>
                <a:gd name="T8" fmla="*/ 4 w 1481"/>
                <a:gd name="T9" fmla="*/ 160 h 243"/>
                <a:gd name="T10" fmla="*/ 4 w 1481"/>
                <a:gd name="T11" fmla="*/ 160 h 243"/>
                <a:gd name="T12" fmla="*/ 1 w 1481"/>
                <a:gd name="T13" fmla="*/ 161 h 243"/>
                <a:gd name="T14" fmla="*/ 0 w 1481"/>
                <a:gd name="T15" fmla="*/ 165 h 243"/>
                <a:gd name="T16" fmla="*/ 9 w 1481"/>
                <a:gd name="T17" fmla="*/ 239 h 243"/>
                <a:gd name="T18" fmla="*/ 9 w 1481"/>
                <a:gd name="T19" fmla="*/ 239 h 243"/>
                <a:gd name="T20" fmla="*/ 10 w 1481"/>
                <a:gd name="T21" fmla="*/ 243 h 243"/>
                <a:gd name="T22" fmla="*/ 13 w 1481"/>
                <a:gd name="T23" fmla="*/ 243 h 243"/>
                <a:gd name="T24" fmla="*/ 1477 w 1481"/>
                <a:gd name="T25" fmla="*/ 84 h 243"/>
                <a:gd name="T26" fmla="*/ 1477 w 1481"/>
                <a:gd name="T27" fmla="*/ 84 h 243"/>
                <a:gd name="T28" fmla="*/ 1479 w 1481"/>
                <a:gd name="T29" fmla="*/ 82 h 243"/>
                <a:gd name="T30" fmla="*/ 1481 w 1481"/>
                <a:gd name="T31" fmla="*/ 79 h 243"/>
                <a:gd name="T32" fmla="*/ 1473 w 1481"/>
                <a:gd name="T33" fmla="*/ 4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81" h="243">
                  <a:moveTo>
                    <a:pt x="1473" y="4"/>
                  </a:moveTo>
                  <a:lnTo>
                    <a:pt x="1473" y="4"/>
                  </a:lnTo>
                  <a:lnTo>
                    <a:pt x="1472" y="1"/>
                  </a:lnTo>
                  <a:lnTo>
                    <a:pt x="1468" y="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1" y="161"/>
                  </a:lnTo>
                  <a:lnTo>
                    <a:pt x="0" y="165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0" y="243"/>
                  </a:lnTo>
                  <a:lnTo>
                    <a:pt x="13" y="243"/>
                  </a:lnTo>
                  <a:lnTo>
                    <a:pt x="1477" y="84"/>
                  </a:lnTo>
                  <a:lnTo>
                    <a:pt x="1477" y="84"/>
                  </a:lnTo>
                  <a:lnTo>
                    <a:pt x="1479" y="82"/>
                  </a:lnTo>
                  <a:lnTo>
                    <a:pt x="1481" y="79"/>
                  </a:lnTo>
                  <a:lnTo>
                    <a:pt x="1473" y="4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82" name="Freeform 2062"/>
            <p:cNvSpPr/>
            <p:nvPr/>
          </p:nvSpPr>
          <p:spPr bwMode="auto">
            <a:xfrm>
              <a:off x="6670495" y="2511655"/>
              <a:ext cx="522252" cy="441213"/>
            </a:xfrm>
            <a:custGeom>
              <a:avLst/>
              <a:gdLst>
                <a:gd name="T0" fmla="*/ 285 w 522"/>
                <a:gd name="T1" fmla="*/ 410 h 441"/>
                <a:gd name="T2" fmla="*/ 522 w 522"/>
                <a:gd name="T3" fmla="*/ 0 h 441"/>
                <a:gd name="T4" fmla="*/ 236 w 522"/>
                <a:gd name="T5" fmla="*/ 31 h 441"/>
                <a:gd name="T6" fmla="*/ 0 w 522"/>
                <a:gd name="T7" fmla="*/ 441 h 441"/>
                <a:gd name="T8" fmla="*/ 285 w 522"/>
                <a:gd name="T9" fmla="*/ 41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2" h="441">
                  <a:moveTo>
                    <a:pt x="285" y="410"/>
                  </a:moveTo>
                  <a:lnTo>
                    <a:pt x="522" y="0"/>
                  </a:lnTo>
                  <a:lnTo>
                    <a:pt x="236" y="31"/>
                  </a:lnTo>
                  <a:lnTo>
                    <a:pt x="0" y="441"/>
                  </a:lnTo>
                  <a:lnTo>
                    <a:pt x="285" y="410"/>
                  </a:lnTo>
                  <a:close/>
                </a:path>
              </a:pathLst>
            </a:cu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83" name="Freeform 2063"/>
            <p:cNvSpPr/>
            <p:nvPr/>
          </p:nvSpPr>
          <p:spPr bwMode="auto">
            <a:xfrm>
              <a:off x="7033670" y="2490644"/>
              <a:ext cx="344166" cy="422204"/>
            </a:xfrm>
            <a:custGeom>
              <a:avLst/>
              <a:gdLst>
                <a:gd name="T0" fmla="*/ 107 w 344"/>
                <a:gd name="T1" fmla="*/ 410 h 422"/>
                <a:gd name="T2" fmla="*/ 344 w 344"/>
                <a:gd name="T3" fmla="*/ 0 h 422"/>
                <a:gd name="T4" fmla="*/ 237 w 344"/>
                <a:gd name="T5" fmla="*/ 12 h 422"/>
                <a:gd name="T6" fmla="*/ 0 w 344"/>
                <a:gd name="T7" fmla="*/ 422 h 422"/>
                <a:gd name="T8" fmla="*/ 107 w 344"/>
                <a:gd name="T9" fmla="*/ 41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4" h="422">
                  <a:moveTo>
                    <a:pt x="107" y="410"/>
                  </a:moveTo>
                  <a:lnTo>
                    <a:pt x="344" y="0"/>
                  </a:lnTo>
                  <a:lnTo>
                    <a:pt x="237" y="12"/>
                  </a:lnTo>
                  <a:lnTo>
                    <a:pt x="0" y="422"/>
                  </a:lnTo>
                  <a:lnTo>
                    <a:pt x="107" y="410"/>
                  </a:lnTo>
                  <a:close/>
                </a:path>
              </a:pathLst>
            </a:cu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84" name="Freeform 2064"/>
            <p:cNvSpPr/>
            <p:nvPr/>
          </p:nvSpPr>
          <p:spPr bwMode="auto">
            <a:xfrm>
              <a:off x="7270784" y="2445623"/>
              <a:ext cx="133065" cy="57028"/>
            </a:xfrm>
            <a:custGeom>
              <a:avLst/>
              <a:gdLst>
                <a:gd name="T0" fmla="*/ 107 w 133"/>
                <a:gd name="T1" fmla="*/ 45 h 57"/>
                <a:gd name="T2" fmla="*/ 133 w 133"/>
                <a:gd name="T3" fmla="*/ 0 h 57"/>
                <a:gd name="T4" fmla="*/ 27 w 133"/>
                <a:gd name="T5" fmla="*/ 12 h 57"/>
                <a:gd name="T6" fmla="*/ 0 w 133"/>
                <a:gd name="T7" fmla="*/ 57 h 57"/>
                <a:gd name="T8" fmla="*/ 107 w 133"/>
                <a:gd name="T9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57">
                  <a:moveTo>
                    <a:pt x="107" y="45"/>
                  </a:moveTo>
                  <a:lnTo>
                    <a:pt x="133" y="0"/>
                  </a:lnTo>
                  <a:lnTo>
                    <a:pt x="27" y="12"/>
                  </a:lnTo>
                  <a:lnTo>
                    <a:pt x="0" y="57"/>
                  </a:lnTo>
                  <a:lnTo>
                    <a:pt x="107" y="45"/>
                  </a:lnTo>
                  <a:close/>
                </a:path>
              </a:pathLst>
            </a:custGeom>
            <a:solidFill>
              <a:srgbClr val="383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85" name="Freeform 2065"/>
            <p:cNvSpPr/>
            <p:nvPr/>
          </p:nvSpPr>
          <p:spPr bwMode="auto">
            <a:xfrm>
              <a:off x="6998653" y="2900842"/>
              <a:ext cx="142069" cy="71035"/>
            </a:xfrm>
            <a:custGeom>
              <a:avLst/>
              <a:gdLst>
                <a:gd name="T0" fmla="*/ 35 w 142"/>
                <a:gd name="T1" fmla="*/ 12 h 71"/>
                <a:gd name="T2" fmla="*/ 0 w 142"/>
                <a:gd name="T3" fmla="*/ 71 h 71"/>
                <a:gd name="T4" fmla="*/ 108 w 142"/>
                <a:gd name="T5" fmla="*/ 60 h 71"/>
                <a:gd name="T6" fmla="*/ 142 w 142"/>
                <a:gd name="T7" fmla="*/ 0 h 71"/>
                <a:gd name="T8" fmla="*/ 35 w 142"/>
                <a:gd name="T9" fmla="*/ 1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71">
                  <a:moveTo>
                    <a:pt x="35" y="12"/>
                  </a:moveTo>
                  <a:lnTo>
                    <a:pt x="0" y="71"/>
                  </a:lnTo>
                  <a:lnTo>
                    <a:pt x="108" y="60"/>
                  </a:lnTo>
                  <a:lnTo>
                    <a:pt x="142" y="0"/>
                  </a:lnTo>
                  <a:lnTo>
                    <a:pt x="35" y="12"/>
                  </a:lnTo>
                  <a:close/>
                </a:path>
              </a:pathLst>
            </a:custGeom>
            <a:solidFill>
              <a:srgbClr val="383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86" name="Freeform 2066"/>
            <p:cNvSpPr/>
            <p:nvPr/>
          </p:nvSpPr>
          <p:spPr bwMode="auto">
            <a:xfrm>
              <a:off x="6906609" y="2464632"/>
              <a:ext cx="313151" cy="78038"/>
            </a:xfrm>
            <a:custGeom>
              <a:avLst/>
              <a:gdLst>
                <a:gd name="T0" fmla="*/ 286 w 313"/>
                <a:gd name="T1" fmla="*/ 47 h 78"/>
                <a:gd name="T2" fmla="*/ 313 w 313"/>
                <a:gd name="T3" fmla="*/ 0 h 78"/>
                <a:gd name="T4" fmla="*/ 27 w 313"/>
                <a:gd name="T5" fmla="*/ 32 h 78"/>
                <a:gd name="T6" fmla="*/ 0 w 313"/>
                <a:gd name="T7" fmla="*/ 78 h 78"/>
                <a:gd name="T8" fmla="*/ 286 w 313"/>
                <a:gd name="T9" fmla="*/ 4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78">
                  <a:moveTo>
                    <a:pt x="286" y="47"/>
                  </a:moveTo>
                  <a:lnTo>
                    <a:pt x="313" y="0"/>
                  </a:lnTo>
                  <a:lnTo>
                    <a:pt x="27" y="32"/>
                  </a:lnTo>
                  <a:lnTo>
                    <a:pt x="0" y="78"/>
                  </a:lnTo>
                  <a:lnTo>
                    <a:pt x="286" y="47"/>
                  </a:lnTo>
                  <a:close/>
                </a:path>
              </a:pathLst>
            </a:custGeom>
            <a:solidFill>
              <a:srgbClr val="383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87" name="Freeform 2067"/>
            <p:cNvSpPr/>
            <p:nvPr/>
          </p:nvSpPr>
          <p:spPr bwMode="auto">
            <a:xfrm>
              <a:off x="6636478" y="2921853"/>
              <a:ext cx="319154" cy="89043"/>
            </a:xfrm>
            <a:custGeom>
              <a:avLst/>
              <a:gdLst>
                <a:gd name="T0" fmla="*/ 34 w 319"/>
                <a:gd name="T1" fmla="*/ 31 h 89"/>
                <a:gd name="T2" fmla="*/ 0 w 319"/>
                <a:gd name="T3" fmla="*/ 89 h 89"/>
                <a:gd name="T4" fmla="*/ 284 w 319"/>
                <a:gd name="T5" fmla="*/ 58 h 89"/>
                <a:gd name="T6" fmla="*/ 319 w 319"/>
                <a:gd name="T7" fmla="*/ 0 h 89"/>
                <a:gd name="T8" fmla="*/ 34 w 319"/>
                <a:gd name="T9" fmla="*/ 3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89">
                  <a:moveTo>
                    <a:pt x="34" y="31"/>
                  </a:moveTo>
                  <a:lnTo>
                    <a:pt x="0" y="89"/>
                  </a:lnTo>
                  <a:lnTo>
                    <a:pt x="284" y="58"/>
                  </a:lnTo>
                  <a:lnTo>
                    <a:pt x="319" y="0"/>
                  </a:lnTo>
                  <a:lnTo>
                    <a:pt x="34" y="31"/>
                  </a:lnTo>
                  <a:close/>
                </a:path>
              </a:pathLst>
            </a:custGeom>
            <a:solidFill>
              <a:srgbClr val="383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88" name="Freeform 2068"/>
            <p:cNvSpPr/>
            <p:nvPr/>
          </p:nvSpPr>
          <p:spPr bwMode="auto">
            <a:xfrm>
              <a:off x="5024700" y="3112945"/>
              <a:ext cx="2204064" cy="2353135"/>
            </a:xfrm>
            <a:custGeom>
              <a:avLst/>
              <a:gdLst>
                <a:gd name="T0" fmla="*/ 2197 w 2203"/>
                <a:gd name="T1" fmla="*/ 1559 h 2352"/>
                <a:gd name="T2" fmla="*/ 2197 w 2203"/>
                <a:gd name="T3" fmla="*/ 1559 h 2352"/>
                <a:gd name="T4" fmla="*/ 2200 w 2203"/>
                <a:gd name="T5" fmla="*/ 1566 h 2352"/>
                <a:gd name="T6" fmla="*/ 2203 w 2203"/>
                <a:gd name="T7" fmla="*/ 1574 h 2352"/>
                <a:gd name="T8" fmla="*/ 2203 w 2203"/>
                <a:gd name="T9" fmla="*/ 1580 h 2352"/>
                <a:gd name="T10" fmla="*/ 2203 w 2203"/>
                <a:gd name="T11" fmla="*/ 1588 h 2352"/>
                <a:gd name="T12" fmla="*/ 2200 w 2203"/>
                <a:gd name="T13" fmla="*/ 1594 h 2352"/>
                <a:gd name="T14" fmla="*/ 2198 w 2203"/>
                <a:gd name="T15" fmla="*/ 1601 h 2352"/>
                <a:gd name="T16" fmla="*/ 2193 w 2203"/>
                <a:gd name="T17" fmla="*/ 1607 h 2352"/>
                <a:gd name="T18" fmla="*/ 2187 w 2203"/>
                <a:gd name="T19" fmla="*/ 1613 h 2352"/>
                <a:gd name="T20" fmla="*/ 1146 w 2203"/>
                <a:gd name="T21" fmla="*/ 2346 h 2352"/>
                <a:gd name="T22" fmla="*/ 1146 w 2203"/>
                <a:gd name="T23" fmla="*/ 2346 h 2352"/>
                <a:gd name="T24" fmla="*/ 1139 w 2203"/>
                <a:gd name="T25" fmla="*/ 2349 h 2352"/>
                <a:gd name="T26" fmla="*/ 1133 w 2203"/>
                <a:gd name="T27" fmla="*/ 2351 h 2352"/>
                <a:gd name="T28" fmla="*/ 1125 w 2203"/>
                <a:gd name="T29" fmla="*/ 2352 h 2352"/>
                <a:gd name="T30" fmla="*/ 1118 w 2203"/>
                <a:gd name="T31" fmla="*/ 2352 h 2352"/>
                <a:gd name="T32" fmla="*/ 1111 w 2203"/>
                <a:gd name="T33" fmla="*/ 2349 h 2352"/>
                <a:gd name="T34" fmla="*/ 1104 w 2203"/>
                <a:gd name="T35" fmla="*/ 2347 h 2352"/>
                <a:gd name="T36" fmla="*/ 1099 w 2203"/>
                <a:gd name="T37" fmla="*/ 2342 h 2352"/>
                <a:gd name="T38" fmla="*/ 1094 w 2203"/>
                <a:gd name="T39" fmla="*/ 2336 h 2352"/>
                <a:gd name="T40" fmla="*/ 8 w 2203"/>
                <a:gd name="T41" fmla="*/ 792 h 2352"/>
                <a:gd name="T42" fmla="*/ 8 w 2203"/>
                <a:gd name="T43" fmla="*/ 792 h 2352"/>
                <a:gd name="T44" fmla="*/ 4 w 2203"/>
                <a:gd name="T45" fmla="*/ 786 h 2352"/>
                <a:gd name="T46" fmla="*/ 1 w 2203"/>
                <a:gd name="T47" fmla="*/ 778 h 2352"/>
                <a:gd name="T48" fmla="*/ 0 w 2203"/>
                <a:gd name="T49" fmla="*/ 772 h 2352"/>
                <a:gd name="T50" fmla="*/ 1 w 2203"/>
                <a:gd name="T51" fmla="*/ 764 h 2352"/>
                <a:gd name="T52" fmla="*/ 3 w 2203"/>
                <a:gd name="T53" fmla="*/ 757 h 2352"/>
                <a:gd name="T54" fmla="*/ 7 w 2203"/>
                <a:gd name="T55" fmla="*/ 751 h 2352"/>
                <a:gd name="T56" fmla="*/ 10 w 2203"/>
                <a:gd name="T57" fmla="*/ 744 h 2352"/>
                <a:gd name="T58" fmla="*/ 17 w 2203"/>
                <a:gd name="T59" fmla="*/ 739 h 2352"/>
                <a:gd name="T60" fmla="*/ 1057 w 2203"/>
                <a:gd name="T61" fmla="*/ 6 h 2352"/>
                <a:gd name="T62" fmla="*/ 1057 w 2203"/>
                <a:gd name="T63" fmla="*/ 6 h 2352"/>
                <a:gd name="T64" fmla="*/ 1064 w 2203"/>
                <a:gd name="T65" fmla="*/ 2 h 2352"/>
                <a:gd name="T66" fmla="*/ 1072 w 2203"/>
                <a:gd name="T67" fmla="*/ 1 h 2352"/>
                <a:gd name="T68" fmla="*/ 1078 w 2203"/>
                <a:gd name="T69" fmla="*/ 0 h 2352"/>
                <a:gd name="T70" fmla="*/ 1086 w 2203"/>
                <a:gd name="T71" fmla="*/ 0 h 2352"/>
                <a:gd name="T72" fmla="*/ 1092 w 2203"/>
                <a:gd name="T73" fmla="*/ 2 h 2352"/>
                <a:gd name="T74" fmla="*/ 1099 w 2203"/>
                <a:gd name="T75" fmla="*/ 5 h 2352"/>
                <a:gd name="T76" fmla="*/ 1105 w 2203"/>
                <a:gd name="T77" fmla="*/ 10 h 2352"/>
                <a:gd name="T78" fmla="*/ 1111 w 2203"/>
                <a:gd name="T79" fmla="*/ 15 h 2352"/>
                <a:gd name="T80" fmla="*/ 2197 w 2203"/>
                <a:gd name="T81" fmla="*/ 1559 h 2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03" h="2352">
                  <a:moveTo>
                    <a:pt x="2197" y="1559"/>
                  </a:moveTo>
                  <a:lnTo>
                    <a:pt x="2197" y="1559"/>
                  </a:lnTo>
                  <a:lnTo>
                    <a:pt x="2200" y="1566"/>
                  </a:lnTo>
                  <a:lnTo>
                    <a:pt x="2203" y="1574"/>
                  </a:lnTo>
                  <a:lnTo>
                    <a:pt x="2203" y="1580"/>
                  </a:lnTo>
                  <a:lnTo>
                    <a:pt x="2203" y="1588"/>
                  </a:lnTo>
                  <a:lnTo>
                    <a:pt x="2200" y="1594"/>
                  </a:lnTo>
                  <a:lnTo>
                    <a:pt x="2198" y="1601"/>
                  </a:lnTo>
                  <a:lnTo>
                    <a:pt x="2193" y="1607"/>
                  </a:lnTo>
                  <a:lnTo>
                    <a:pt x="2187" y="1613"/>
                  </a:lnTo>
                  <a:lnTo>
                    <a:pt x="1146" y="2346"/>
                  </a:lnTo>
                  <a:lnTo>
                    <a:pt x="1146" y="2346"/>
                  </a:lnTo>
                  <a:lnTo>
                    <a:pt x="1139" y="2349"/>
                  </a:lnTo>
                  <a:lnTo>
                    <a:pt x="1133" y="2351"/>
                  </a:lnTo>
                  <a:lnTo>
                    <a:pt x="1125" y="2352"/>
                  </a:lnTo>
                  <a:lnTo>
                    <a:pt x="1118" y="2352"/>
                  </a:lnTo>
                  <a:lnTo>
                    <a:pt x="1111" y="2349"/>
                  </a:lnTo>
                  <a:lnTo>
                    <a:pt x="1104" y="2347"/>
                  </a:lnTo>
                  <a:lnTo>
                    <a:pt x="1099" y="2342"/>
                  </a:lnTo>
                  <a:lnTo>
                    <a:pt x="1094" y="2336"/>
                  </a:lnTo>
                  <a:lnTo>
                    <a:pt x="8" y="792"/>
                  </a:lnTo>
                  <a:lnTo>
                    <a:pt x="8" y="792"/>
                  </a:lnTo>
                  <a:lnTo>
                    <a:pt x="4" y="786"/>
                  </a:lnTo>
                  <a:lnTo>
                    <a:pt x="1" y="778"/>
                  </a:lnTo>
                  <a:lnTo>
                    <a:pt x="0" y="772"/>
                  </a:lnTo>
                  <a:lnTo>
                    <a:pt x="1" y="764"/>
                  </a:lnTo>
                  <a:lnTo>
                    <a:pt x="3" y="757"/>
                  </a:lnTo>
                  <a:lnTo>
                    <a:pt x="7" y="751"/>
                  </a:lnTo>
                  <a:lnTo>
                    <a:pt x="10" y="744"/>
                  </a:lnTo>
                  <a:lnTo>
                    <a:pt x="17" y="739"/>
                  </a:lnTo>
                  <a:lnTo>
                    <a:pt x="1057" y="6"/>
                  </a:lnTo>
                  <a:lnTo>
                    <a:pt x="1057" y="6"/>
                  </a:lnTo>
                  <a:lnTo>
                    <a:pt x="1064" y="2"/>
                  </a:lnTo>
                  <a:lnTo>
                    <a:pt x="1072" y="1"/>
                  </a:lnTo>
                  <a:lnTo>
                    <a:pt x="1078" y="0"/>
                  </a:lnTo>
                  <a:lnTo>
                    <a:pt x="1086" y="0"/>
                  </a:lnTo>
                  <a:lnTo>
                    <a:pt x="1092" y="2"/>
                  </a:lnTo>
                  <a:lnTo>
                    <a:pt x="1099" y="5"/>
                  </a:lnTo>
                  <a:lnTo>
                    <a:pt x="1105" y="10"/>
                  </a:lnTo>
                  <a:lnTo>
                    <a:pt x="1111" y="15"/>
                  </a:lnTo>
                  <a:lnTo>
                    <a:pt x="2197" y="1559"/>
                  </a:lnTo>
                  <a:close/>
                </a:path>
              </a:pathLst>
            </a:custGeom>
            <a:solidFill>
              <a:srgbClr val="1E2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89" name="Freeform 2069"/>
            <p:cNvSpPr/>
            <p:nvPr/>
          </p:nvSpPr>
          <p:spPr bwMode="auto">
            <a:xfrm>
              <a:off x="5137755" y="3218996"/>
              <a:ext cx="1813875" cy="1934934"/>
            </a:xfrm>
            <a:custGeom>
              <a:avLst/>
              <a:gdLst>
                <a:gd name="T0" fmla="*/ 1813 w 1813"/>
                <a:gd name="T1" fmla="*/ 1301 h 1934"/>
                <a:gd name="T2" fmla="*/ 916 w 1813"/>
                <a:gd name="T3" fmla="*/ 1934 h 1934"/>
                <a:gd name="T4" fmla="*/ 0 w 1813"/>
                <a:gd name="T5" fmla="*/ 632 h 1934"/>
                <a:gd name="T6" fmla="*/ 898 w 1813"/>
                <a:gd name="T7" fmla="*/ 0 h 1934"/>
                <a:gd name="T8" fmla="*/ 1813 w 1813"/>
                <a:gd name="T9" fmla="*/ 1301 h 1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3" h="1934">
                  <a:moveTo>
                    <a:pt x="1813" y="1301"/>
                  </a:moveTo>
                  <a:lnTo>
                    <a:pt x="916" y="1934"/>
                  </a:lnTo>
                  <a:lnTo>
                    <a:pt x="0" y="632"/>
                  </a:lnTo>
                  <a:lnTo>
                    <a:pt x="898" y="0"/>
                  </a:lnTo>
                  <a:lnTo>
                    <a:pt x="1813" y="1301"/>
                  </a:lnTo>
                  <a:close/>
                </a:path>
              </a:pathLst>
            </a:custGeom>
            <a:solidFill>
              <a:srgbClr val="1E2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90" name="Freeform 2070"/>
            <p:cNvSpPr/>
            <p:nvPr/>
          </p:nvSpPr>
          <p:spPr bwMode="auto">
            <a:xfrm>
              <a:off x="5144758" y="3207991"/>
              <a:ext cx="1792865" cy="1903919"/>
            </a:xfrm>
            <a:custGeom>
              <a:avLst/>
              <a:gdLst>
                <a:gd name="T0" fmla="*/ 1792 w 1792"/>
                <a:gd name="T1" fmla="*/ 1271 h 1903"/>
                <a:gd name="T2" fmla="*/ 895 w 1792"/>
                <a:gd name="T3" fmla="*/ 1903 h 1903"/>
                <a:gd name="T4" fmla="*/ 0 w 1792"/>
                <a:gd name="T5" fmla="*/ 632 h 1903"/>
                <a:gd name="T6" fmla="*/ 898 w 1792"/>
                <a:gd name="T7" fmla="*/ 0 h 1903"/>
                <a:gd name="T8" fmla="*/ 1792 w 1792"/>
                <a:gd name="T9" fmla="*/ 1271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2" h="1903">
                  <a:moveTo>
                    <a:pt x="1792" y="1271"/>
                  </a:moveTo>
                  <a:lnTo>
                    <a:pt x="895" y="1903"/>
                  </a:lnTo>
                  <a:lnTo>
                    <a:pt x="0" y="632"/>
                  </a:lnTo>
                  <a:lnTo>
                    <a:pt x="898" y="0"/>
                  </a:lnTo>
                  <a:lnTo>
                    <a:pt x="1792" y="1271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91" name="Freeform 2071"/>
            <p:cNvSpPr/>
            <p:nvPr/>
          </p:nvSpPr>
          <p:spPr bwMode="auto">
            <a:xfrm>
              <a:off x="5353859" y="3571166"/>
              <a:ext cx="506244" cy="363176"/>
            </a:xfrm>
            <a:custGeom>
              <a:avLst/>
              <a:gdLst>
                <a:gd name="T0" fmla="*/ 506 w 506"/>
                <a:gd name="T1" fmla="*/ 12 h 363"/>
                <a:gd name="T2" fmla="*/ 9 w 506"/>
                <a:gd name="T3" fmla="*/ 363 h 363"/>
                <a:gd name="T4" fmla="*/ 0 w 506"/>
                <a:gd name="T5" fmla="*/ 351 h 363"/>
                <a:gd name="T6" fmla="*/ 498 w 506"/>
                <a:gd name="T7" fmla="*/ 0 h 363"/>
                <a:gd name="T8" fmla="*/ 506 w 506"/>
                <a:gd name="T9" fmla="*/ 1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6" h="363">
                  <a:moveTo>
                    <a:pt x="506" y="12"/>
                  </a:moveTo>
                  <a:lnTo>
                    <a:pt x="9" y="363"/>
                  </a:lnTo>
                  <a:lnTo>
                    <a:pt x="0" y="351"/>
                  </a:lnTo>
                  <a:lnTo>
                    <a:pt x="498" y="0"/>
                  </a:lnTo>
                  <a:lnTo>
                    <a:pt x="506" y="1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92" name="Freeform 2072"/>
            <p:cNvSpPr/>
            <p:nvPr/>
          </p:nvSpPr>
          <p:spPr bwMode="auto">
            <a:xfrm>
              <a:off x="5436899" y="3847299"/>
              <a:ext cx="282136" cy="205099"/>
            </a:xfrm>
            <a:custGeom>
              <a:avLst/>
              <a:gdLst>
                <a:gd name="T0" fmla="*/ 282 w 282"/>
                <a:gd name="T1" fmla="*/ 12 h 205"/>
                <a:gd name="T2" fmla="*/ 8 w 282"/>
                <a:gd name="T3" fmla="*/ 205 h 205"/>
                <a:gd name="T4" fmla="*/ 0 w 282"/>
                <a:gd name="T5" fmla="*/ 194 h 205"/>
                <a:gd name="T6" fmla="*/ 274 w 282"/>
                <a:gd name="T7" fmla="*/ 0 h 205"/>
                <a:gd name="T8" fmla="*/ 282 w 282"/>
                <a:gd name="T9" fmla="*/ 1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205">
                  <a:moveTo>
                    <a:pt x="282" y="12"/>
                  </a:moveTo>
                  <a:lnTo>
                    <a:pt x="8" y="205"/>
                  </a:lnTo>
                  <a:lnTo>
                    <a:pt x="0" y="194"/>
                  </a:lnTo>
                  <a:lnTo>
                    <a:pt x="274" y="0"/>
                  </a:lnTo>
                  <a:lnTo>
                    <a:pt x="282" y="1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93" name="Freeform 2073"/>
            <p:cNvSpPr/>
            <p:nvPr/>
          </p:nvSpPr>
          <p:spPr bwMode="auto">
            <a:xfrm>
              <a:off x="5995169" y="3539150"/>
              <a:ext cx="161078" cy="120058"/>
            </a:xfrm>
            <a:custGeom>
              <a:avLst/>
              <a:gdLst>
                <a:gd name="T0" fmla="*/ 161 w 161"/>
                <a:gd name="T1" fmla="*/ 12 h 120"/>
                <a:gd name="T2" fmla="*/ 9 w 161"/>
                <a:gd name="T3" fmla="*/ 120 h 120"/>
                <a:gd name="T4" fmla="*/ 0 w 161"/>
                <a:gd name="T5" fmla="*/ 108 h 120"/>
                <a:gd name="T6" fmla="*/ 154 w 161"/>
                <a:gd name="T7" fmla="*/ 0 h 120"/>
                <a:gd name="T8" fmla="*/ 161 w 161"/>
                <a:gd name="T9" fmla="*/ 1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20">
                  <a:moveTo>
                    <a:pt x="161" y="12"/>
                  </a:moveTo>
                  <a:lnTo>
                    <a:pt x="9" y="120"/>
                  </a:lnTo>
                  <a:lnTo>
                    <a:pt x="0" y="108"/>
                  </a:lnTo>
                  <a:lnTo>
                    <a:pt x="154" y="0"/>
                  </a:lnTo>
                  <a:lnTo>
                    <a:pt x="161" y="1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94" name="Freeform 2074"/>
            <p:cNvSpPr/>
            <p:nvPr/>
          </p:nvSpPr>
          <p:spPr bwMode="auto">
            <a:xfrm>
              <a:off x="6030186" y="4739730"/>
              <a:ext cx="215104" cy="157076"/>
            </a:xfrm>
            <a:custGeom>
              <a:avLst/>
              <a:gdLst>
                <a:gd name="T0" fmla="*/ 215 w 215"/>
                <a:gd name="T1" fmla="*/ 11 h 157"/>
                <a:gd name="T2" fmla="*/ 8 w 215"/>
                <a:gd name="T3" fmla="*/ 157 h 157"/>
                <a:gd name="T4" fmla="*/ 0 w 215"/>
                <a:gd name="T5" fmla="*/ 145 h 157"/>
                <a:gd name="T6" fmla="*/ 206 w 215"/>
                <a:gd name="T7" fmla="*/ 0 h 157"/>
                <a:gd name="T8" fmla="*/ 215 w 215"/>
                <a:gd name="T9" fmla="*/ 1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157">
                  <a:moveTo>
                    <a:pt x="215" y="11"/>
                  </a:moveTo>
                  <a:lnTo>
                    <a:pt x="8" y="157"/>
                  </a:lnTo>
                  <a:lnTo>
                    <a:pt x="0" y="145"/>
                  </a:lnTo>
                  <a:lnTo>
                    <a:pt x="206" y="0"/>
                  </a:lnTo>
                  <a:lnTo>
                    <a:pt x="215" y="1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95" name="Freeform 2075"/>
            <p:cNvSpPr/>
            <p:nvPr/>
          </p:nvSpPr>
          <p:spPr bwMode="auto">
            <a:xfrm>
              <a:off x="5329848" y="3722239"/>
              <a:ext cx="250121" cy="185090"/>
            </a:xfrm>
            <a:custGeom>
              <a:avLst/>
              <a:gdLst>
                <a:gd name="T0" fmla="*/ 250 w 250"/>
                <a:gd name="T1" fmla="*/ 18 h 185"/>
                <a:gd name="T2" fmla="*/ 13 w 250"/>
                <a:gd name="T3" fmla="*/ 185 h 185"/>
                <a:gd name="T4" fmla="*/ 0 w 250"/>
                <a:gd name="T5" fmla="*/ 167 h 185"/>
                <a:gd name="T6" fmla="*/ 237 w 250"/>
                <a:gd name="T7" fmla="*/ 0 h 185"/>
                <a:gd name="T8" fmla="*/ 250 w 250"/>
                <a:gd name="T9" fmla="*/ 18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185">
                  <a:moveTo>
                    <a:pt x="250" y="18"/>
                  </a:moveTo>
                  <a:lnTo>
                    <a:pt x="13" y="185"/>
                  </a:lnTo>
                  <a:lnTo>
                    <a:pt x="0" y="167"/>
                  </a:lnTo>
                  <a:lnTo>
                    <a:pt x="237" y="0"/>
                  </a:lnTo>
                  <a:lnTo>
                    <a:pt x="250" y="18"/>
                  </a:lnTo>
                  <a:close/>
                </a:path>
              </a:pathLst>
            </a:custGeom>
            <a:solidFill>
              <a:srgbClr val="838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96" name="Freeform 2076"/>
            <p:cNvSpPr/>
            <p:nvPr/>
          </p:nvSpPr>
          <p:spPr bwMode="auto">
            <a:xfrm>
              <a:off x="5619988" y="4167453"/>
              <a:ext cx="222107" cy="183089"/>
            </a:xfrm>
            <a:custGeom>
              <a:avLst/>
              <a:gdLst>
                <a:gd name="T0" fmla="*/ 183 w 222"/>
                <a:gd name="T1" fmla="*/ 1 h 183"/>
                <a:gd name="T2" fmla="*/ 182 w 222"/>
                <a:gd name="T3" fmla="*/ 0 h 183"/>
                <a:gd name="T4" fmla="*/ 0 w 222"/>
                <a:gd name="T5" fmla="*/ 128 h 183"/>
                <a:gd name="T6" fmla="*/ 39 w 222"/>
                <a:gd name="T7" fmla="*/ 183 h 183"/>
                <a:gd name="T8" fmla="*/ 222 w 222"/>
                <a:gd name="T9" fmla="*/ 54 h 183"/>
                <a:gd name="T10" fmla="*/ 183 w 222"/>
                <a:gd name="T11" fmla="*/ 0 h 183"/>
                <a:gd name="T12" fmla="*/ 182 w 222"/>
                <a:gd name="T13" fmla="*/ 0 h 183"/>
                <a:gd name="T14" fmla="*/ 183 w 222"/>
                <a:gd name="T15" fmla="*/ 1 h 183"/>
                <a:gd name="T16" fmla="*/ 182 w 222"/>
                <a:gd name="T17" fmla="*/ 1 h 183"/>
                <a:gd name="T18" fmla="*/ 218 w 222"/>
                <a:gd name="T19" fmla="*/ 53 h 183"/>
                <a:gd name="T20" fmla="*/ 39 w 222"/>
                <a:gd name="T21" fmla="*/ 179 h 183"/>
                <a:gd name="T22" fmla="*/ 4 w 222"/>
                <a:gd name="T23" fmla="*/ 128 h 183"/>
                <a:gd name="T24" fmla="*/ 183 w 222"/>
                <a:gd name="T25" fmla="*/ 2 h 183"/>
                <a:gd name="T26" fmla="*/ 183 w 222"/>
                <a:gd name="T27" fmla="*/ 1 h 183"/>
                <a:gd name="T28" fmla="*/ 182 w 222"/>
                <a:gd name="T29" fmla="*/ 1 h 183"/>
                <a:gd name="T30" fmla="*/ 183 w 222"/>
                <a:gd name="T31" fmla="*/ 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2" h="183">
                  <a:moveTo>
                    <a:pt x="183" y="1"/>
                  </a:moveTo>
                  <a:lnTo>
                    <a:pt x="182" y="0"/>
                  </a:lnTo>
                  <a:lnTo>
                    <a:pt x="0" y="128"/>
                  </a:lnTo>
                  <a:lnTo>
                    <a:pt x="39" y="183"/>
                  </a:lnTo>
                  <a:lnTo>
                    <a:pt x="222" y="54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83" y="1"/>
                  </a:lnTo>
                  <a:lnTo>
                    <a:pt x="182" y="1"/>
                  </a:lnTo>
                  <a:lnTo>
                    <a:pt x="218" y="53"/>
                  </a:lnTo>
                  <a:lnTo>
                    <a:pt x="39" y="179"/>
                  </a:lnTo>
                  <a:lnTo>
                    <a:pt x="4" y="128"/>
                  </a:lnTo>
                  <a:lnTo>
                    <a:pt x="183" y="2"/>
                  </a:lnTo>
                  <a:lnTo>
                    <a:pt x="183" y="1"/>
                  </a:lnTo>
                  <a:lnTo>
                    <a:pt x="182" y="1"/>
                  </a:lnTo>
                  <a:lnTo>
                    <a:pt x="183" y="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97" name="Freeform 2077"/>
            <p:cNvSpPr/>
            <p:nvPr/>
          </p:nvSpPr>
          <p:spPr bwMode="auto">
            <a:xfrm>
              <a:off x="5467914" y="3948348"/>
              <a:ext cx="225109" cy="190092"/>
            </a:xfrm>
            <a:custGeom>
              <a:avLst/>
              <a:gdLst>
                <a:gd name="T0" fmla="*/ 181 w 225"/>
                <a:gd name="T1" fmla="*/ 0 h 190"/>
                <a:gd name="T2" fmla="*/ 0 w 225"/>
                <a:gd name="T3" fmla="*/ 128 h 190"/>
                <a:gd name="T4" fmla="*/ 44 w 225"/>
                <a:gd name="T5" fmla="*/ 190 h 190"/>
                <a:gd name="T6" fmla="*/ 225 w 225"/>
                <a:gd name="T7" fmla="*/ 63 h 190"/>
                <a:gd name="T8" fmla="*/ 181 w 225"/>
                <a:gd name="T9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190">
                  <a:moveTo>
                    <a:pt x="181" y="0"/>
                  </a:moveTo>
                  <a:lnTo>
                    <a:pt x="0" y="128"/>
                  </a:lnTo>
                  <a:lnTo>
                    <a:pt x="44" y="190"/>
                  </a:lnTo>
                  <a:lnTo>
                    <a:pt x="225" y="63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98" name="Freeform 2078"/>
            <p:cNvSpPr/>
            <p:nvPr/>
          </p:nvSpPr>
          <p:spPr bwMode="auto">
            <a:xfrm>
              <a:off x="5466914" y="3947347"/>
              <a:ext cx="227110" cy="194094"/>
            </a:xfrm>
            <a:custGeom>
              <a:avLst/>
              <a:gdLst>
                <a:gd name="T0" fmla="*/ 182 w 227"/>
                <a:gd name="T1" fmla="*/ 1 h 194"/>
                <a:gd name="T2" fmla="*/ 182 w 227"/>
                <a:gd name="T3" fmla="*/ 1 h 194"/>
                <a:gd name="T4" fmla="*/ 0 w 227"/>
                <a:gd name="T5" fmla="*/ 129 h 194"/>
                <a:gd name="T6" fmla="*/ 44 w 227"/>
                <a:gd name="T7" fmla="*/ 194 h 194"/>
                <a:gd name="T8" fmla="*/ 227 w 227"/>
                <a:gd name="T9" fmla="*/ 65 h 194"/>
                <a:gd name="T10" fmla="*/ 182 w 227"/>
                <a:gd name="T11" fmla="*/ 0 h 194"/>
                <a:gd name="T12" fmla="*/ 182 w 227"/>
                <a:gd name="T13" fmla="*/ 1 h 194"/>
                <a:gd name="T14" fmla="*/ 182 w 227"/>
                <a:gd name="T15" fmla="*/ 1 h 194"/>
                <a:gd name="T16" fmla="*/ 180 w 227"/>
                <a:gd name="T17" fmla="*/ 3 h 194"/>
                <a:gd name="T18" fmla="*/ 224 w 227"/>
                <a:gd name="T19" fmla="*/ 64 h 194"/>
                <a:gd name="T20" fmla="*/ 45 w 227"/>
                <a:gd name="T21" fmla="*/ 190 h 194"/>
                <a:gd name="T22" fmla="*/ 2 w 227"/>
                <a:gd name="T23" fmla="*/ 130 h 194"/>
                <a:gd name="T24" fmla="*/ 183 w 227"/>
                <a:gd name="T25" fmla="*/ 3 h 194"/>
                <a:gd name="T26" fmla="*/ 182 w 227"/>
                <a:gd name="T27" fmla="*/ 1 h 194"/>
                <a:gd name="T28" fmla="*/ 180 w 227"/>
                <a:gd name="T29" fmla="*/ 3 h 194"/>
                <a:gd name="T30" fmla="*/ 182 w 227"/>
                <a:gd name="T31" fmla="*/ 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7" h="194">
                  <a:moveTo>
                    <a:pt x="182" y="1"/>
                  </a:moveTo>
                  <a:lnTo>
                    <a:pt x="182" y="1"/>
                  </a:lnTo>
                  <a:lnTo>
                    <a:pt x="0" y="129"/>
                  </a:lnTo>
                  <a:lnTo>
                    <a:pt x="44" y="194"/>
                  </a:lnTo>
                  <a:lnTo>
                    <a:pt x="227" y="65"/>
                  </a:lnTo>
                  <a:lnTo>
                    <a:pt x="182" y="0"/>
                  </a:lnTo>
                  <a:lnTo>
                    <a:pt x="182" y="1"/>
                  </a:lnTo>
                  <a:lnTo>
                    <a:pt x="182" y="1"/>
                  </a:lnTo>
                  <a:lnTo>
                    <a:pt x="180" y="3"/>
                  </a:lnTo>
                  <a:lnTo>
                    <a:pt x="224" y="64"/>
                  </a:lnTo>
                  <a:lnTo>
                    <a:pt x="45" y="190"/>
                  </a:lnTo>
                  <a:lnTo>
                    <a:pt x="2" y="130"/>
                  </a:lnTo>
                  <a:lnTo>
                    <a:pt x="183" y="3"/>
                  </a:lnTo>
                  <a:lnTo>
                    <a:pt x="182" y="1"/>
                  </a:lnTo>
                  <a:lnTo>
                    <a:pt x="180" y="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42" name="Freeform 2080"/>
            <p:cNvSpPr/>
            <p:nvPr/>
          </p:nvSpPr>
          <p:spPr bwMode="auto">
            <a:xfrm>
              <a:off x="5507934" y="4008377"/>
              <a:ext cx="222107" cy="183089"/>
            </a:xfrm>
            <a:custGeom>
              <a:avLst/>
              <a:gdLst>
                <a:gd name="T0" fmla="*/ 183 w 222"/>
                <a:gd name="T1" fmla="*/ 1 h 183"/>
                <a:gd name="T2" fmla="*/ 183 w 222"/>
                <a:gd name="T3" fmla="*/ 0 h 183"/>
                <a:gd name="T4" fmla="*/ 0 w 222"/>
                <a:gd name="T5" fmla="*/ 129 h 183"/>
                <a:gd name="T6" fmla="*/ 39 w 222"/>
                <a:gd name="T7" fmla="*/ 183 h 183"/>
                <a:gd name="T8" fmla="*/ 222 w 222"/>
                <a:gd name="T9" fmla="*/ 55 h 183"/>
                <a:gd name="T10" fmla="*/ 183 w 222"/>
                <a:gd name="T11" fmla="*/ 0 h 183"/>
                <a:gd name="T12" fmla="*/ 183 w 222"/>
                <a:gd name="T13" fmla="*/ 0 h 183"/>
                <a:gd name="T14" fmla="*/ 183 w 222"/>
                <a:gd name="T15" fmla="*/ 1 h 183"/>
                <a:gd name="T16" fmla="*/ 182 w 222"/>
                <a:gd name="T17" fmla="*/ 3 h 183"/>
                <a:gd name="T18" fmla="*/ 218 w 222"/>
                <a:gd name="T19" fmla="*/ 55 h 183"/>
                <a:gd name="T20" fmla="*/ 41 w 222"/>
                <a:gd name="T21" fmla="*/ 179 h 183"/>
                <a:gd name="T22" fmla="*/ 4 w 222"/>
                <a:gd name="T23" fmla="*/ 129 h 183"/>
                <a:gd name="T24" fmla="*/ 185 w 222"/>
                <a:gd name="T25" fmla="*/ 3 h 183"/>
                <a:gd name="T26" fmla="*/ 183 w 222"/>
                <a:gd name="T27" fmla="*/ 1 h 183"/>
                <a:gd name="T28" fmla="*/ 182 w 222"/>
                <a:gd name="T29" fmla="*/ 3 h 183"/>
                <a:gd name="T30" fmla="*/ 183 w 222"/>
                <a:gd name="T31" fmla="*/ 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2" h="183">
                  <a:moveTo>
                    <a:pt x="183" y="1"/>
                  </a:moveTo>
                  <a:lnTo>
                    <a:pt x="183" y="0"/>
                  </a:lnTo>
                  <a:lnTo>
                    <a:pt x="0" y="129"/>
                  </a:lnTo>
                  <a:lnTo>
                    <a:pt x="39" y="183"/>
                  </a:lnTo>
                  <a:lnTo>
                    <a:pt x="222" y="55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183" y="1"/>
                  </a:lnTo>
                  <a:lnTo>
                    <a:pt x="182" y="3"/>
                  </a:lnTo>
                  <a:lnTo>
                    <a:pt x="218" y="55"/>
                  </a:lnTo>
                  <a:lnTo>
                    <a:pt x="41" y="179"/>
                  </a:lnTo>
                  <a:lnTo>
                    <a:pt x="4" y="129"/>
                  </a:lnTo>
                  <a:lnTo>
                    <a:pt x="185" y="3"/>
                  </a:lnTo>
                  <a:lnTo>
                    <a:pt x="183" y="1"/>
                  </a:lnTo>
                  <a:lnTo>
                    <a:pt x="182" y="3"/>
                  </a:lnTo>
                  <a:lnTo>
                    <a:pt x="183" y="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43" name="Freeform 2081"/>
            <p:cNvSpPr/>
            <p:nvPr/>
          </p:nvSpPr>
          <p:spPr bwMode="auto">
            <a:xfrm>
              <a:off x="5649001" y="3735245"/>
              <a:ext cx="346167" cy="277134"/>
            </a:xfrm>
            <a:custGeom>
              <a:avLst/>
              <a:gdLst>
                <a:gd name="T0" fmla="*/ 302 w 346"/>
                <a:gd name="T1" fmla="*/ 0 h 277"/>
                <a:gd name="T2" fmla="*/ 0 w 346"/>
                <a:gd name="T3" fmla="*/ 215 h 277"/>
                <a:gd name="T4" fmla="*/ 42 w 346"/>
                <a:gd name="T5" fmla="*/ 277 h 277"/>
                <a:gd name="T6" fmla="*/ 346 w 346"/>
                <a:gd name="T7" fmla="*/ 63 h 277"/>
                <a:gd name="T8" fmla="*/ 302 w 346"/>
                <a:gd name="T9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6" h="277">
                  <a:moveTo>
                    <a:pt x="302" y="0"/>
                  </a:moveTo>
                  <a:lnTo>
                    <a:pt x="0" y="215"/>
                  </a:lnTo>
                  <a:lnTo>
                    <a:pt x="42" y="277"/>
                  </a:lnTo>
                  <a:lnTo>
                    <a:pt x="346" y="63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44" name="Freeform 2082"/>
            <p:cNvSpPr/>
            <p:nvPr/>
          </p:nvSpPr>
          <p:spPr bwMode="auto">
            <a:xfrm>
              <a:off x="5646000" y="3734245"/>
              <a:ext cx="351170" cy="279135"/>
            </a:xfrm>
            <a:custGeom>
              <a:avLst/>
              <a:gdLst>
                <a:gd name="T0" fmla="*/ 305 w 351"/>
                <a:gd name="T1" fmla="*/ 1 h 279"/>
                <a:gd name="T2" fmla="*/ 305 w 351"/>
                <a:gd name="T3" fmla="*/ 1 h 279"/>
                <a:gd name="T4" fmla="*/ 0 w 351"/>
                <a:gd name="T5" fmla="*/ 216 h 279"/>
                <a:gd name="T6" fmla="*/ 45 w 351"/>
                <a:gd name="T7" fmla="*/ 279 h 279"/>
                <a:gd name="T8" fmla="*/ 351 w 351"/>
                <a:gd name="T9" fmla="*/ 65 h 279"/>
                <a:gd name="T10" fmla="*/ 305 w 351"/>
                <a:gd name="T11" fmla="*/ 0 h 279"/>
                <a:gd name="T12" fmla="*/ 305 w 351"/>
                <a:gd name="T13" fmla="*/ 1 h 279"/>
                <a:gd name="T14" fmla="*/ 305 w 351"/>
                <a:gd name="T15" fmla="*/ 1 h 279"/>
                <a:gd name="T16" fmla="*/ 304 w 351"/>
                <a:gd name="T17" fmla="*/ 2 h 279"/>
                <a:gd name="T18" fmla="*/ 348 w 351"/>
                <a:gd name="T19" fmla="*/ 64 h 279"/>
                <a:gd name="T20" fmla="*/ 47 w 351"/>
                <a:gd name="T21" fmla="*/ 275 h 279"/>
                <a:gd name="T22" fmla="*/ 4 w 351"/>
                <a:gd name="T23" fmla="*/ 216 h 279"/>
                <a:gd name="T24" fmla="*/ 306 w 351"/>
                <a:gd name="T25" fmla="*/ 2 h 279"/>
                <a:gd name="T26" fmla="*/ 305 w 351"/>
                <a:gd name="T27" fmla="*/ 1 h 279"/>
                <a:gd name="T28" fmla="*/ 304 w 351"/>
                <a:gd name="T29" fmla="*/ 2 h 279"/>
                <a:gd name="T30" fmla="*/ 305 w 351"/>
                <a:gd name="T31" fmla="*/ 1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1" h="279">
                  <a:moveTo>
                    <a:pt x="305" y="1"/>
                  </a:moveTo>
                  <a:lnTo>
                    <a:pt x="305" y="1"/>
                  </a:lnTo>
                  <a:lnTo>
                    <a:pt x="0" y="216"/>
                  </a:lnTo>
                  <a:lnTo>
                    <a:pt x="45" y="279"/>
                  </a:lnTo>
                  <a:lnTo>
                    <a:pt x="351" y="65"/>
                  </a:lnTo>
                  <a:lnTo>
                    <a:pt x="305" y="0"/>
                  </a:lnTo>
                  <a:lnTo>
                    <a:pt x="305" y="1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48" y="64"/>
                  </a:lnTo>
                  <a:lnTo>
                    <a:pt x="47" y="275"/>
                  </a:lnTo>
                  <a:lnTo>
                    <a:pt x="4" y="216"/>
                  </a:lnTo>
                  <a:lnTo>
                    <a:pt x="306" y="2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45" name="Freeform 2083"/>
            <p:cNvSpPr/>
            <p:nvPr/>
          </p:nvSpPr>
          <p:spPr bwMode="auto">
            <a:xfrm>
              <a:off x="5689021" y="3795274"/>
              <a:ext cx="344166" cy="269130"/>
            </a:xfrm>
            <a:custGeom>
              <a:avLst/>
              <a:gdLst>
                <a:gd name="T0" fmla="*/ 305 w 344"/>
                <a:gd name="T1" fmla="*/ 1 h 269"/>
                <a:gd name="T2" fmla="*/ 304 w 344"/>
                <a:gd name="T3" fmla="*/ 0 h 269"/>
                <a:gd name="T4" fmla="*/ 0 w 344"/>
                <a:gd name="T5" fmla="*/ 214 h 269"/>
                <a:gd name="T6" fmla="*/ 39 w 344"/>
                <a:gd name="T7" fmla="*/ 269 h 269"/>
                <a:gd name="T8" fmla="*/ 344 w 344"/>
                <a:gd name="T9" fmla="*/ 55 h 269"/>
                <a:gd name="T10" fmla="*/ 305 w 344"/>
                <a:gd name="T11" fmla="*/ 0 h 269"/>
                <a:gd name="T12" fmla="*/ 304 w 344"/>
                <a:gd name="T13" fmla="*/ 0 h 269"/>
                <a:gd name="T14" fmla="*/ 305 w 344"/>
                <a:gd name="T15" fmla="*/ 1 h 269"/>
                <a:gd name="T16" fmla="*/ 304 w 344"/>
                <a:gd name="T17" fmla="*/ 3 h 269"/>
                <a:gd name="T18" fmla="*/ 340 w 344"/>
                <a:gd name="T19" fmla="*/ 55 h 269"/>
                <a:gd name="T20" fmla="*/ 39 w 344"/>
                <a:gd name="T21" fmla="*/ 266 h 269"/>
                <a:gd name="T22" fmla="*/ 4 w 344"/>
                <a:gd name="T23" fmla="*/ 216 h 269"/>
                <a:gd name="T24" fmla="*/ 306 w 344"/>
                <a:gd name="T25" fmla="*/ 3 h 269"/>
                <a:gd name="T26" fmla="*/ 305 w 344"/>
                <a:gd name="T27" fmla="*/ 1 h 269"/>
                <a:gd name="T28" fmla="*/ 304 w 344"/>
                <a:gd name="T29" fmla="*/ 3 h 269"/>
                <a:gd name="T30" fmla="*/ 305 w 344"/>
                <a:gd name="T31" fmla="*/ 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4" h="269">
                  <a:moveTo>
                    <a:pt x="305" y="1"/>
                  </a:moveTo>
                  <a:lnTo>
                    <a:pt x="304" y="0"/>
                  </a:lnTo>
                  <a:lnTo>
                    <a:pt x="0" y="214"/>
                  </a:lnTo>
                  <a:lnTo>
                    <a:pt x="39" y="269"/>
                  </a:lnTo>
                  <a:lnTo>
                    <a:pt x="344" y="55"/>
                  </a:lnTo>
                  <a:lnTo>
                    <a:pt x="305" y="0"/>
                  </a:lnTo>
                  <a:lnTo>
                    <a:pt x="304" y="0"/>
                  </a:lnTo>
                  <a:lnTo>
                    <a:pt x="305" y="1"/>
                  </a:lnTo>
                  <a:lnTo>
                    <a:pt x="304" y="3"/>
                  </a:lnTo>
                  <a:lnTo>
                    <a:pt x="340" y="55"/>
                  </a:lnTo>
                  <a:lnTo>
                    <a:pt x="39" y="266"/>
                  </a:lnTo>
                  <a:lnTo>
                    <a:pt x="4" y="216"/>
                  </a:lnTo>
                  <a:lnTo>
                    <a:pt x="306" y="3"/>
                  </a:lnTo>
                  <a:lnTo>
                    <a:pt x="305" y="1"/>
                  </a:lnTo>
                  <a:lnTo>
                    <a:pt x="304" y="3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46" name="Freeform 2084"/>
            <p:cNvSpPr/>
            <p:nvPr/>
          </p:nvSpPr>
          <p:spPr bwMode="auto">
            <a:xfrm>
              <a:off x="5952148" y="3578169"/>
              <a:ext cx="268129" cy="220106"/>
            </a:xfrm>
            <a:custGeom>
              <a:avLst/>
              <a:gdLst>
                <a:gd name="T0" fmla="*/ 224 w 268"/>
                <a:gd name="T1" fmla="*/ 0 h 220"/>
                <a:gd name="T2" fmla="*/ 0 w 268"/>
                <a:gd name="T3" fmla="*/ 157 h 220"/>
                <a:gd name="T4" fmla="*/ 43 w 268"/>
                <a:gd name="T5" fmla="*/ 220 h 220"/>
                <a:gd name="T6" fmla="*/ 268 w 268"/>
                <a:gd name="T7" fmla="*/ 62 h 220"/>
                <a:gd name="T8" fmla="*/ 224 w 268"/>
                <a:gd name="T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220">
                  <a:moveTo>
                    <a:pt x="224" y="0"/>
                  </a:moveTo>
                  <a:lnTo>
                    <a:pt x="0" y="157"/>
                  </a:lnTo>
                  <a:lnTo>
                    <a:pt x="43" y="220"/>
                  </a:lnTo>
                  <a:lnTo>
                    <a:pt x="268" y="62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47" name="Freeform 2085"/>
            <p:cNvSpPr/>
            <p:nvPr/>
          </p:nvSpPr>
          <p:spPr bwMode="auto">
            <a:xfrm>
              <a:off x="5950147" y="3577169"/>
              <a:ext cx="271131" cy="222107"/>
            </a:xfrm>
            <a:custGeom>
              <a:avLst/>
              <a:gdLst>
                <a:gd name="T0" fmla="*/ 226 w 271"/>
                <a:gd name="T1" fmla="*/ 1 h 222"/>
                <a:gd name="T2" fmla="*/ 225 w 271"/>
                <a:gd name="T3" fmla="*/ 0 h 222"/>
                <a:gd name="T4" fmla="*/ 0 w 271"/>
                <a:gd name="T5" fmla="*/ 158 h 222"/>
                <a:gd name="T6" fmla="*/ 45 w 271"/>
                <a:gd name="T7" fmla="*/ 222 h 222"/>
                <a:gd name="T8" fmla="*/ 271 w 271"/>
                <a:gd name="T9" fmla="*/ 63 h 222"/>
                <a:gd name="T10" fmla="*/ 226 w 271"/>
                <a:gd name="T11" fmla="*/ 0 h 222"/>
                <a:gd name="T12" fmla="*/ 225 w 271"/>
                <a:gd name="T13" fmla="*/ 0 h 222"/>
                <a:gd name="T14" fmla="*/ 226 w 271"/>
                <a:gd name="T15" fmla="*/ 1 h 222"/>
                <a:gd name="T16" fmla="*/ 225 w 271"/>
                <a:gd name="T17" fmla="*/ 1 h 222"/>
                <a:gd name="T18" fmla="*/ 267 w 271"/>
                <a:gd name="T19" fmla="*/ 63 h 222"/>
                <a:gd name="T20" fmla="*/ 47 w 271"/>
                <a:gd name="T21" fmla="*/ 219 h 222"/>
                <a:gd name="T22" fmla="*/ 4 w 271"/>
                <a:gd name="T23" fmla="*/ 158 h 222"/>
                <a:gd name="T24" fmla="*/ 226 w 271"/>
                <a:gd name="T25" fmla="*/ 2 h 222"/>
                <a:gd name="T26" fmla="*/ 226 w 271"/>
                <a:gd name="T27" fmla="*/ 1 h 222"/>
                <a:gd name="T28" fmla="*/ 225 w 271"/>
                <a:gd name="T29" fmla="*/ 1 h 222"/>
                <a:gd name="T30" fmla="*/ 226 w 271"/>
                <a:gd name="T31" fmla="*/ 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22">
                  <a:moveTo>
                    <a:pt x="226" y="1"/>
                  </a:moveTo>
                  <a:lnTo>
                    <a:pt x="225" y="0"/>
                  </a:lnTo>
                  <a:lnTo>
                    <a:pt x="0" y="158"/>
                  </a:lnTo>
                  <a:lnTo>
                    <a:pt x="45" y="222"/>
                  </a:lnTo>
                  <a:lnTo>
                    <a:pt x="271" y="63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6" y="1"/>
                  </a:lnTo>
                  <a:lnTo>
                    <a:pt x="225" y="1"/>
                  </a:lnTo>
                  <a:lnTo>
                    <a:pt x="267" y="63"/>
                  </a:lnTo>
                  <a:lnTo>
                    <a:pt x="47" y="219"/>
                  </a:lnTo>
                  <a:lnTo>
                    <a:pt x="4" y="158"/>
                  </a:lnTo>
                  <a:lnTo>
                    <a:pt x="226" y="2"/>
                  </a:lnTo>
                  <a:lnTo>
                    <a:pt x="226" y="1"/>
                  </a:lnTo>
                  <a:lnTo>
                    <a:pt x="225" y="1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48" name="Freeform 2086"/>
            <p:cNvSpPr/>
            <p:nvPr/>
          </p:nvSpPr>
          <p:spPr bwMode="auto">
            <a:xfrm>
              <a:off x="5993168" y="3636197"/>
              <a:ext cx="265128" cy="215104"/>
            </a:xfrm>
            <a:custGeom>
              <a:avLst/>
              <a:gdLst>
                <a:gd name="T0" fmla="*/ 226 w 265"/>
                <a:gd name="T1" fmla="*/ 3 h 215"/>
                <a:gd name="T2" fmla="*/ 224 w 265"/>
                <a:gd name="T3" fmla="*/ 2 h 215"/>
                <a:gd name="T4" fmla="*/ 0 w 265"/>
                <a:gd name="T5" fmla="*/ 160 h 215"/>
                <a:gd name="T6" fmla="*/ 39 w 265"/>
                <a:gd name="T7" fmla="*/ 215 h 215"/>
                <a:gd name="T8" fmla="*/ 265 w 265"/>
                <a:gd name="T9" fmla="*/ 55 h 215"/>
                <a:gd name="T10" fmla="*/ 226 w 265"/>
                <a:gd name="T11" fmla="*/ 0 h 215"/>
                <a:gd name="T12" fmla="*/ 224 w 265"/>
                <a:gd name="T13" fmla="*/ 2 h 215"/>
                <a:gd name="T14" fmla="*/ 226 w 265"/>
                <a:gd name="T15" fmla="*/ 3 h 215"/>
                <a:gd name="T16" fmla="*/ 224 w 265"/>
                <a:gd name="T17" fmla="*/ 3 h 215"/>
                <a:gd name="T18" fmla="*/ 261 w 265"/>
                <a:gd name="T19" fmla="*/ 55 h 215"/>
                <a:gd name="T20" fmla="*/ 39 w 265"/>
                <a:gd name="T21" fmla="*/ 211 h 215"/>
                <a:gd name="T22" fmla="*/ 4 w 265"/>
                <a:gd name="T23" fmla="*/ 160 h 215"/>
                <a:gd name="T24" fmla="*/ 226 w 265"/>
                <a:gd name="T25" fmla="*/ 3 h 215"/>
                <a:gd name="T26" fmla="*/ 226 w 265"/>
                <a:gd name="T27" fmla="*/ 3 h 215"/>
                <a:gd name="T28" fmla="*/ 224 w 265"/>
                <a:gd name="T29" fmla="*/ 3 h 215"/>
                <a:gd name="T30" fmla="*/ 226 w 265"/>
                <a:gd name="T31" fmla="*/ 3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5" h="215">
                  <a:moveTo>
                    <a:pt x="226" y="3"/>
                  </a:moveTo>
                  <a:lnTo>
                    <a:pt x="224" y="2"/>
                  </a:lnTo>
                  <a:lnTo>
                    <a:pt x="0" y="160"/>
                  </a:lnTo>
                  <a:lnTo>
                    <a:pt x="39" y="215"/>
                  </a:lnTo>
                  <a:lnTo>
                    <a:pt x="265" y="55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6" y="3"/>
                  </a:lnTo>
                  <a:lnTo>
                    <a:pt x="224" y="3"/>
                  </a:lnTo>
                  <a:lnTo>
                    <a:pt x="261" y="55"/>
                  </a:lnTo>
                  <a:lnTo>
                    <a:pt x="39" y="211"/>
                  </a:lnTo>
                  <a:lnTo>
                    <a:pt x="4" y="160"/>
                  </a:lnTo>
                  <a:lnTo>
                    <a:pt x="226" y="3"/>
                  </a:lnTo>
                  <a:lnTo>
                    <a:pt x="226" y="3"/>
                  </a:lnTo>
                  <a:lnTo>
                    <a:pt x="224" y="3"/>
                  </a:lnTo>
                  <a:lnTo>
                    <a:pt x="226" y="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49" name="Freeform 2087"/>
            <p:cNvSpPr/>
            <p:nvPr/>
          </p:nvSpPr>
          <p:spPr bwMode="auto">
            <a:xfrm>
              <a:off x="5545952" y="4060402"/>
              <a:ext cx="222107" cy="185090"/>
            </a:xfrm>
            <a:custGeom>
              <a:avLst/>
              <a:gdLst>
                <a:gd name="T0" fmla="*/ 183 w 222"/>
                <a:gd name="T1" fmla="*/ 3 h 185"/>
                <a:gd name="T2" fmla="*/ 182 w 222"/>
                <a:gd name="T3" fmla="*/ 1 h 185"/>
                <a:gd name="T4" fmla="*/ 0 w 222"/>
                <a:gd name="T5" fmla="*/ 130 h 185"/>
                <a:gd name="T6" fmla="*/ 39 w 222"/>
                <a:gd name="T7" fmla="*/ 185 h 185"/>
                <a:gd name="T8" fmla="*/ 222 w 222"/>
                <a:gd name="T9" fmla="*/ 56 h 185"/>
                <a:gd name="T10" fmla="*/ 183 w 222"/>
                <a:gd name="T11" fmla="*/ 0 h 185"/>
                <a:gd name="T12" fmla="*/ 182 w 222"/>
                <a:gd name="T13" fmla="*/ 1 h 185"/>
                <a:gd name="T14" fmla="*/ 183 w 222"/>
                <a:gd name="T15" fmla="*/ 3 h 185"/>
                <a:gd name="T16" fmla="*/ 182 w 222"/>
                <a:gd name="T17" fmla="*/ 3 h 185"/>
                <a:gd name="T18" fmla="*/ 218 w 222"/>
                <a:gd name="T19" fmla="*/ 55 h 185"/>
                <a:gd name="T20" fmla="*/ 39 w 222"/>
                <a:gd name="T21" fmla="*/ 181 h 185"/>
                <a:gd name="T22" fmla="*/ 4 w 222"/>
                <a:gd name="T23" fmla="*/ 130 h 185"/>
                <a:gd name="T24" fmla="*/ 183 w 222"/>
                <a:gd name="T25" fmla="*/ 4 h 185"/>
                <a:gd name="T26" fmla="*/ 183 w 222"/>
                <a:gd name="T27" fmla="*/ 3 h 185"/>
                <a:gd name="T28" fmla="*/ 182 w 222"/>
                <a:gd name="T29" fmla="*/ 3 h 185"/>
                <a:gd name="T30" fmla="*/ 183 w 222"/>
                <a:gd name="T31" fmla="*/ 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2" h="185">
                  <a:moveTo>
                    <a:pt x="183" y="3"/>
                  </a:moveTo>
                  <a:lnTo>
                    <a:pt x="182" y="1"/>
                  </a:lnTo>
                  <a:lnTo>
                    <a:pt x="0" y="130"/>
                  </a:lnTo>
                  <a:lnTo>
                    <a:pt x="39" y="185"/>
                  </a:lnTo>
                  <a:lnTo>
                    <a:pt x="222" y="56"/>
                  </a:lnTo>
                  <a:lnTo>
                    <a:pt x="183" y="0"/>
                  </a:lnTo>
                  <a:lnTo>
                    <a:pt x="182" y="1"/>
                  </a:lnTo>
                  <a:lnTo>
                    <a:pt x="183" y="3"/>
                  </a:lnTo>
                  <a:lnTo>
                    <a:pt x="182" y="3"/>
                  </a:lnTo>
                  <a:lnTo>
                    <a:pt x="218" y="55"/>
                  </a:lnTo>
                  <a:lnTo>
                    <a:pt x="39" y="181"/>
                  </a:lnTo>
                  <a:lnTo>
                    <a:pt x="4" y="130"/>
                  </a:lnTo>
                  <a:lnTo>
                    <a:pt x="183" y="4"/>
                  </a:lnTo>
                  <a:lnTo>
                    <a:pt x="183" y="3"/>
                  </a:lnTo>
                  <a:lnTo>
                    <a:pt x="182" y="3"/>
                  </a:lnTo>
                  <a:lnTo>
                    <a:pt x="183" y="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50" name="Freeform 2088"/>
            <p:cNvSpPr/>
            <p:nvPr/>
          </p:nvSpPr>
          <p:spPr bwMode="auto">
            <a:xfrm>
              <a:off x="5726039" y="3847299"/>
              <a:ext cx="345167" cy="270130"/>
            </a:xfrm>
            <a:custGeom>
              <a:avLst/>
              <a:gdLst>
                <a:gd name="T0" fmla="*/ 306 w 345"/>
                <a:gd name="T1" fmla="*/ 3 h 270"/>
                <a:gd name="T2" fmla="*/ 304 w 345"/>
                <a:gd name="T3" fmla="*/ 1 h 270"/>
                <a:gd name="T4" fmla="*/ 0 w 345"/>
                <a:gd name="T5" fmla="*/ 216 h 270"/>
                <a:gd name="T6" fmla="*/ 38 w 345"/>
                <a:gd name="T7" fmla="*/ 270 h 270"/>
                <a:gd name="T8" fmla="*/ 345 w 345"/>
                <a:gd name="T9" fmla="*/ 56 h 270"/>
                <a:gd name="T10" fmla="*/ 306 w 345"/>
                <a:gd name="T11" fmla="*/ 0 h 270"/>
                <a:gd name="T12" fmla="*/ 304 w 345"/>
                <a:gd name="T13" fmla="*/ 1 h 270"/>
                <a:gd name="T14" fmla="*/ 306 w 345"/>
                <a:gd name="T15" fmla="*/ 3 h 270"/>
                <a:gd name="T16" fmla="*/ 304 w 345"/>
                <a:gd name="T17" fmla="*/ 3 h 270"/>
                <a:gd name="T18" fmla="*/ 341 w 345"/>
                <a:gd name="T19" fmla="*/ 55 h 270"/>
                <a:gd name="T20" fmla="*/ 39 w 345"/>
                <a:gd name="T21" fmla="*/ 266 h 270"/>
                <a:gd name="T22" fmla="*/ 4 w 345"/>
                <a:gd name="T23" fmla="*/ 216 h 270"/>
                <a:gd name="T24" fmla="*/ 306 w 345"/>
                <a:gd name="T25" fmla="*/ 4 h 270"/>
                <a:gd name="T26" fmla="*/ 306 w 345"/>
                <a:gd name="T27" fmla="*/ 3 h 270"/>
                <a:gd name="T28" fmla="*/ 304 w 345"/>
                <a:gd name="T29" fmla="*/ 3 h 270"/>
                <a:gd name="T30" fmla="*/ 306 w 345"/>
                <a:gd name="T31" fmla="*/ 3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270">
                  <a:moveTo>
                    <a:pt x="306" y="3"/>
                  </a:moveTo>
                  <a:lnTo>
                    <a:pt x="304" y="1"/>
                  </a:lnTo>
                  <a:lnTo>
                    <a:pt x="0" y="216"/>
                  </a:lnTo>
                  <a:lnTo>
                    <a:pt x="38" y="270"/>
                  </a:lnTo>
                  <a:lnTo>
                    <a:pt x="345" y="56"/>
                  </a:lnTo>
                  <a:lnTo>
                    <a:pt x="306" y="0"/>
                  </a:lnTo>
                  <a:lnTo>
                    <a:pt x="304" y="1"/>
                  </a:lnTo>
                  <a:lnTo>
                    <a:pt x="306" y="3"/>
                  </a:lnTo>
                  <a:lnTo>
                    <a:pt x="304" y="3"/>
                  </a:lnTo>
                  <a:lnTo>
                    <a:pt x="341" y="55"/>
                  </a:lnTo>
                  <a:lnTo>
                    <a:pt x="39" y="266"/>
                  </a:lnTo>
                  <a:lnTo>
                    <a:pt x="4" y="216"/>
                  </a:lnTo>
                  <a:lnTo>
                    <a:pt x="306" y="4"/>
                  </a:lnTo>
                  <a:lnTo>
                    <a:pt x="306" y="3"/>
                  </a:lnTo>
                  <a:lnTo>
                    <a:pt x="304" y="3"/>
                  </a:lnTo>
                  <a:lnTo>
                    <a:pt x="306" y="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51" name="Freeform 2089"/>
            <p:cNvSpPr/>
            <p:nvPr/>
          </p:nvSpPr>
          <p:spPr bwMode="auto">
            <a:xfrm>
              <a:off x="6030186" y="3690223"/>
              <a:ext cx="264127" cy="213103"/>
            </a:xfrm>
            <a:custGeom>
              <a:avLst/>
              <a:gdLst>
                <a:gd name="T0" fmla="*/ 225 w 264"/>
                <a:gd name="T1" fmla="*/ 1 h 213"/>
                <a:gd name="T2" fmla="*/ 225 w 264"/>
                <a:gd name="T3" fmla="*/ 0 h 213"/>
                <a:gd name="T4" fmla="*/ 0 w 264"/>
                <a:gd name="T5" fmla="*/ 158 h 213"/>
                <a:gd name="T6" fmla="*/ 38 w 264"/>
                <a:gd name="T7" fmla="*/ 213 h 213"/>
                <a:gd name="T8" fmla="*/ 264 w 264"/>
                <a:gd name="T9" fmla="*/ 54 h 213"/>
                <a:gd name="T10" fmla="*/ 226 w 264"/>
                <a:gd name="T11" fmla="*/ 0 h 213"/>
                <a:gd name="T12" fmla="*/ 225 w 264"/>
                <a:gd name="T13" fmla="*/ 0 h 213"/>
                <a:gd name="T14" fmla="*/ 225 w 264"/>
                <a:gd name="T15" fmla="*/ 1 h 213"/>
                <a:gd name="T16" fmla="*/ 224 w 264"/>
                <a:gd name="T17" fmla="*/ 2 h 213"/>
                <a:gd name="T18" fmla="*/ 260 w 264"/>
                <a:gd name="T19" fmla="*/ 54 h 213"/>
                <a:gd name="T20" fmla="*/ 39 w 264"/>
                <a:gd name="T21" fmla="*/ 210 h 213"/>
                <a:gd name="T22" fmla="*/ 3 w 264"/>
                <a:gd name="T23" fmla="*/ 160 h 213"/>
                <a:gd name="T24" fmla="*/ 226 w 264"/>
                <a:gd name="T25" fmla="*/ 2 h 213"/>
                <a:gd name="T26" fmla="*/ 225 w 264"/>
                <a:gd name="T27" fmla="*/ 1 h 213"/>
                <a:gd name="T28" fmla="*/ 224 w 264"/>
                <a:gd name="T29" fmla="*/ 2 h 213"/>
                <a:gd name="T30" fmla="*/ 225 w 264"/>
                <a:gd name="T31" fmla="*/ 1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4" h="213">
                  <a:moveTo>
                    <a:pt x="225" y="1"/>
                  </a:moveTo>
                  <a:lnTo>
                    <a:pt x="225" y="0"/>
                  </a:lnTo>
                  <a:lnTo>
                    <a:pt x="0" y="158"/>
                  </a:lnTo>
                  <a:lnTo>
                    <a:pt x="38" y="213"/>
                  </a:lnTo>
                  <a:lnTo>
                    <a:pt x="264" y="54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5" y="1"/>
                  </a:lnTo>
                  <a:lnTo>
                    <a:pt x="224" y="2"/>
                  </a:lnTo>
                  <a:lnTo>
                    <a:pt x="260" y="54"/>
                  </a:lnTo>
                  <a:lnTo>
                    <a:pt x="39" y="210"/>
                  </a:lnTo>
                  <a:lnTo>
                    <a:pt x="3" y="160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4" y="2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52" name="Freeform 2090"/>
            <p:cNvSpPr/>
            <p:nvPr/>
          </p:nvSpPr>
          <p:spPr bwMode="auto">
            <a:xfrm>
              <a:off x="5583970" y="4113427"/>
              <a:ext cx="220106" cy="184089"/>
            </a:xfrm>
            <a:custGeom>
              <a:avLst/>
              <a:gdLst>
                <a:gd name="T0" fmla="*/ 181 w 220"/>
                <a:gd name="T1" fmla="*/ 2 h 184"/>
                <a:gd name="T2" fmla="*/ 181 w 220"/>
                <a:gd name="T3" fmla="*/ 2 h 184"/>
                <a:gd name="T4" fmla="*/ 0 w 220"/>
                <a:gd name="T5" fmla="*/ 129 h 184"/>
                <a:gd name="T6" fmla="*/ 37 w 220"/>
                <a:gd name="T7" fmla="*/ 184 h 184"/>
                <a:gd name="T8" fmla="*/ 220 w 220"/>
                <a:gd name="T9" fmla="*/ 55 h 184"/>
                <a:gd name="T10" fmla="*/ 181 w 220"/>
                <a:gd name="T11" fmla="*/ 0 h 184"/>
                <a:gd name="T12" fmla="*/ 181 w 220"/>
                <a:gd name="T13" fmla="*/ 2 h 184"/>
                <a:gd name="T14" fmla="*/ 181 w 220"/>
                <a:gd name="T15" fmla="*/ 2 h 184"/>
                <a:gd name="T16" fmla="*/ 180 w 220"/>
                <a:gd name="T17" fmla="*/ 3 h 184"/>
                <a:gd name="T18" fmla="*/ 217 w 220"/>
                <a:gd name="T19" fmla="*/ 55 h 184"/>
                <a:gd name="T20" fmla="*/ 39 w 220"/>
                <a:gd name="T21" fmla="*/ 181 h 184"/>
                <a:gd name="T22" fmla="*/ 2 w 220"/>
                <a:gd name="T23" fmla="*/ 130 h 184"/>
                <a:gd name="T24" fmla="*/ 183 w 220"/>
                <a:gd name="T25" fmla="*/ 3 h 184"/>
                <a:gd name="T26" fmla="*/ 181 w 220"/>
                <a:gd name="T27" fmla="*/ 2 h 184"/>
                <a:gd name="T28" fmla="*/ 180 w 220"/>
                <a:gd name="T29" fmla="*/ 3 h 184"/>
                <a:gd name="T30" fmla="*/ 181 w 220"/>
                <a:gd name="T31" fmla="*/ 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0" h="184">
                  <a:moveTo>
                    <a:pt x="181" y="2"/>
                  </a:moveTo>
                  <a:lnTo>
                    <a:pt x="181" y="2"/>
                  </a:lnTo>
                  <a:lnTo>
                    <a:pt x="0" y="129"/>
                  </a:lnTo>
                  <a:lnTo>
                    <a:pt x="37" y="184"/>
                  </a:lnTo>
                  <a:lnTo>
                    <a:pt x="220" y="55"/>
                  </a:lnTo>
                  <a:lnTo>
                    <a:pt x="181" y="0"/>
                  </a:lnTo>
                  <a:lnTo>
                    <a:pt x="181" y="2"/>
                  </a:lnTo>
                  <a:lnTo>
                    <a:pt x="181" y="2"/>
                  </a:lnTo>
                  <a:lnTo>
                    <a:pt x="180" y="3"/>
                  </a:lnTo>
                  <a:lnTo>
                    <a:pt x="217" y="55"/>
                  </a:lnTo>
                  <a:lnTo>
                    <a:pt x="39" y="181"/>
                  </a:lnTo>
                  <a:lnTo>
                    <a:pt x="2" y="130"/>
                  </a:lnTo>
                  <a:lnTo>
                    <a:pt x="183" y="3"/>
                  </a:lnTo>
                  <a:lnTo>
                    <a:pt x="181" y="2"/>
                  </a:lnTo>
                  <a:lnTo>
                    <a:pt x="180" y="3"/>
                  </a:lnTo>
                  <a:lnTo>
                    <a:pt x="181" y="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53" name="Freeform 2091"/>
            <p:cNvSpPr/>
            <p:nvPr/>
          </p:nvSpPr>
          <p:spPr bwMode="auto">
            <a:xfrm>
              <a:off x="5763057" y="3900325"/>
              <a:ext cx="344166" cy="271131"/>
            </a:xfrm>
            <a:custGeom>
              <a:avLst/>
              <a:gdLst>
                <a:gd name="T0" fmla="*/ 305 w 344"/>
                <a:gd name="T1" fmla="*/ 2 h 271"/>
                <a:gd name="T2" fmla="*/ 305 w 344"/>
                <a:gd name="T3" fmla="*/ 2 h 271"/>
                <a:gd name="T4" fmla="*/ 0 w 344"/>
                <a:gd name="T5" fmla="*/ 215 h 271"/>
                <a:gd name="T6" fmla="*/ 39 w 344"/>
                <a:gd name="T7" fmla="*/ 271 h 271"/>
                <a:gd name="T8" fmla="*/ 344 w 344"/>
                <a:gd name="T9" fmla="*/ 55 h 271"/>
                <a:gd name="T10" fmla="*/ 305 w 344"/>
                <a:gd name="T11" fmla="*/ 0 h 271"/>
                <a:gd name="T12" fmla="*/ 305 w 344"/>
                <a:gd name="T13" fmla="*/ 2 h 271"/>
                <a:gd name="T14" fmla="*/ 305 w 344"/>
                <a:gd name="T15" fmla="*/ 2 h 271"/>
                <a:gd name="T16" fmla="*/ 304 w 344"/>
                <a:gd name="T17" fmla="*/ 3 h 271"/>
                <a:gd name="T18" fmla="*/ 340 w 344"/>
                <a:gd name="T19" fmla="*/ 55 h 271"/>
                <a:gd name="T20" fmla="*/ 40 w 344"/>
                <a:gd name="T21" fmla="*/ 267 h 271"/>
                <a:gd name="T22" fmla="*/ 4 w 344"/>
                <a:gd name="T23" fmla="*/ 216 h 271"/>
                <a:gd name="T24" fmla="*/ 306 w 344"/>
                <a:gd name="T25" fmla="*/ 3 h 271"/>
                <a:gd name="T26" fmla="*/ 305 w 344"/>
                <a:gd name="T27" fmla="*/ 2 h 271"/>
                <a:gd name="T28" fmla="*/ 304 w 344"/>
                <a:gd name="T29" fmla="*/ 3 h 271"/>
                <a:gd name="T30" fmla="*/ 305 w 344"/>
                <a:gd name="T31" fmla="*/ 2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4" h="271">
                  <a:moveTo>
                    <a:pt x="305" y="2"/>
                  </a:moveTo>
                  <a:lnTo>
                    <a:pt x="305" y="2"/>
                  </a:lnTo>
                  <a:lnTo>
                    <a:pt x="0" y="215"/>
                  </a:lnTo>
                  <a:lnTo>
                    <a:pt x="39" y="271"/>
                  </a:lnTo>
                  <a:lnTo>
                    <a:pt x="344" y="55"/>
                  </a:lnTo>
                  <a:lnTo>
                    <a:pt x="305" y="0"/>
                  </a:lnTo>
                  <a:lnTo>
                    <a:pt x="305" y="2"/>
                  </a:lnTo>
                  <a:lnTo>
                    <a:pt x="305" y="2"/>
                  </a:lnTo>
                  <a:lnTo>
                    <a:pt x="304" y="3"/>
                  </a:lnTo>
                  <a:lnTo>
                    <a:pt x="340" y="55"/>
                  </a:lnTo>
                  <a:lnTo>
                    <a:pt x="40" y="267"/>
                  </a:lnTo>
                  <a:lnTo>
                    <a:pt x="4" y="216"/>
                  </a:lnTo>
                  <a:lnTo>
                    <a:pt x="306" y="3"/>
                  </a:lnTo>
                  <a:lnTo>
                    <a:pt x="305" y="2"/>
                  </a:lnTo>
                  <a:lnTo>
                    <a:pt x="304" y="3"/>
                  </a:lnTo>
                  <a:lnTo>
                    <a:pt x="305" y="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54" name="Freeform 2092"/>
            <p:cNvSpPr/>
            <p:nvPr/>
          </p:nvSpPr>
          <p:spPr bwMode="auto">
            <a:xfrm>
              <a:off x="6067203" y="3742249"/>
              <a:ext cx="265128" cy="214103"/>
            </a:xfrm>
            <a:custGeom>
              <a:avLst/>
              <a:gdLst>
                <a:gd name="T0" fmla="*/ 226 w 265"/>
                <a:gd name="T1" fmla="*/ 2 h 214"/>
                <a:gd name="T2" fmla="*/ 225 w 265"/>
                <a:gd name="T3" fmla="*/ 1 h 214"/>
                <a:gd name="T4" fmla="*/ 0 w 265"/>
                <a:gd name="T5" fmla="*/ 160 h 214"/>
                <a:gd name="T6" fmla="*/ 39 w 265"/>
                <a:gd name="T7" fmla="*/ 214 h 214"/>
                <a:gd name="T8" fmla="*/ 265 w 265"/>
                <a:gd name="T9" fmla="*/ 56 h 214"/>
                <a:gd name="T10" fmla="*/ 226 w 265"/>
                <a:gd name="T11" fmla="*/ 0 h 214"/>
                <a:gd name="T12" fmla="*/ 225 w 265"/>
                <a:gd name="T13" fmla="*/ 1 h 214"/>
                <a:gd name="T14" fmla="*/ 226 w 265"/>
                <a:gd name="T15" fmla="*/ 2 h 214"/>
                <a:gd name="T16" fmla="*/ 225 w 265"/>
                <a:gd name="T17" fmla="*/ 2 h 214"/>
                <a:gd name="T18" fmla="*/ 261 w 265"/>
                <a:gd name="T19" fmla="*/ 54 h 214"/>
                <a:gd name="T20" fmla="*/ 39 w 265"/>
                <a:gd name="T21" fmla="*/ 210 h 214"/>
                <a:gd name="T22" fmla="*/ 4 w 265"/>
                <a:gd name="T23" fmla="*/ 160 h 214"/>
                <a:gd name="T24" fmla="*/ 226 w 265"/>
                <a:gd name="T25" fmla="*/ 4 h 214"/>
                <a:gd name="T26" fmla="*/ 226 w 265"/>
                <a:gd name="T27" fmla="*/ 2 h 214"/>
                <a:gd name="T28" fmla="*/ 225 w 265"/>
                <a:gd name="T29" fmla="*/ 2 h 214"/>
                <a:gd name="T30" fmla="*/ 226 w 265"/>
                <a:gd name="T31" fmla="*/ 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5" h="214">
                  <a:moveTo>
                    <a:pt x="226" y="2"/>
                  </a:moveTo>
                  <a:lnTo>
                    <a:pt x="225" y="1"/>
                  </a:lnTo>
                  <a:lnTo>
                    <a:pt x="0" y="160"/>
                  </a:lnTo>
                  <a:lnTo>
                    <a:pt x="39" y="214"/>
                  </a:lnTo>
                  <a:lnTo>
                    <a:pt x="265" y="56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6" y="2"/>
                  </a:lnTo>
                  <a:lnTo>
                    <a:pt x="225" y="2"/>
                  </a:lnTo>
                  <a:lnTo>
                    <a:pt x="261" y="54"/>
                  </a:lnTo>
                  <a:lnTo>
                    <a:pt x="39" y="210"/>
                  </a:lnTo>
                  <a:lnTo>
                    <a:pt x="4" y="160"/>
                  </a:lnTo>
                  <a:lnTo>
                    <a:pt x="226" y="4"/>
                  </a:lnTo>
                  <a:lnTo>
                    <a:pt x="226" y="2"/>
                  </a:lnTo>
                  <a:lnTo>
                    <a:pt x="225" y="2"/>
                  </a:lnTo>
                  <a:lnTo>
                    <a:pt x="226" y="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55" name="Freeform 2093"/>
            <p:cNvSpPr/>
            <p:nvPr/>
          </p:nvSpPr>
          <p:spPr bwMode="auto">
            <a:xfrm>
              <a:off x="5801075" y="3954351"/>
              <a:ext cx="344166" cy="269130"/>
            </a:xfrm>
            <a:custGeom>
              <a:avLst/>
              <a:gdLst>
                <a:gd name="T0" fmla="*/ 305 w 344"/>
                <a:gd name="T1" fmla="*/ 1 h 269"/>
                <a:gd name="T2" fmla="*/ 303 w 344"/>
                <a:gd name="T3" fmla="*/ 0 h 269"/>
                <a:gd name="T4" fmla="*/ 0 w 344"/>
                <a:gd name="T5" fmla="*/ 214 h 269"/>
                <a:gd name="T6" fmla="*/ 38 w 344"/>
                <a:gd name="T7" fmla="*/ 269 h 269"/>
                <a:gd name="T8" fmla="*/ 344 w 344"/>
                <a:gd name="T9" fmla="*/ 54 h 269"/>
                <a:gd name="T10" fmla="*/ 305 w 344"/>
                <a:gd name="T11" fmla="*/ 0 h 269"/>
                <a:gd name="T12" fmla="*/ 303 w 344"/>
                <a:gd name="T13" fmla="*/ 0 h 269"/>
                <a:gd name="T14" fmla="*/ 305 w 344"/>
                <a:gd name="T15" fmla="*/ 1 h 269"/>
                <a:gd name="T16" fmla="*/ 303 w 344"/>
                <a:gd name="T17" fmla="*/ 1 h 269"/>
                <a:gd name="T18" fmla="*/ 340 w 344"/>
                <a:gd name="T19" fmla="*/ 53 h 269"/>
                <a:gd name="T20" fmla="*/ 38 w 344"/>
                <a:gd name="T21" fmla="*/ 266 h 269"/>
                <a:gd name="T22" fmla="*/ 3 w 344"/>
                <a:gd name="T23" fmla="*/ 214 h 269"/>
                <a:gd name="T24" fmla="*/ 305 w 344"/>
                <a:gd name="T25" fmla="*/ 2 h 269"/>
                <a:gd name="T26" fmla="*/ 305 w 344"/>
                <a:gd name="T27" fmla="*/ 1 h 269"/>
                <a:gd name="T28" fmla="*/ 303 w 344"/>
                <a:gd name="T29" fmla="*/ 1 h 269"/>
                <a:gd name="T30" fmla="*/ 305 w 344"/>
                <a:gd name="T31" fmla="*/ 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4" h="269">
                  <a:moveTo>
                    <a:pt x="305" y="1"/>
                  </a:moveTo>
                  <a:lnTo>
                    <a:pt x="303" y="0"/>
                  </a:lnTo>
                  <a:lnTo>
                    <a:pt x="0" y="214"/>
                  </a:lnTo>
                  <a:lnTo>
                    <a:pt x="38" y="269"/>
                  </a:lnTo>
                  <a:lnTo>
                    <a:pt x="344" y="54"/>
                  </a:lnTo>
                  <a:lnTo>
                    <a:pt x="305" y="0"/>
                  </a:lnTo>
                  <a:lnTo>
                    <a:pt x="303" y="0"/>
                  </a:lnTo>
                  <a:lnTo>
                    <a:pt x="305" y="1"/>
                  </a:lnTo>
                  <a:lnTo>
                    <a:pt x="303" y="1"/>
                  </a:lnTo>
                  <a:lnTo>
                    <a:pt x="340" y="53"/>
                  </a:lnTo>
                  <a:lnTo>
                    <a:pt x="38" y="266"/>
                  </a:lnTo>
                  <a:lnTo>
                    <a:pt x="3" y="214"/>
                  </a:lnTo>
                  <a:lnTo>
                    <a:pt x="305" y="2"/>
                  </a:lnTo>
                  <a:lnTo>
                    <a:pt x="305" y="1"/>
                  </a:lnTo>
                  <a:lnTo>
                    <a:pt x="303" y="1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56" name="Freeform 2094"/>
            <p:cNvSpPr/>
            <p:nvPr/>
          </p:nvSpPr>
          <p:spPr bwMode="auto">
            <a:xfrm>
              <a:off x="6104221" y="3795274"/>
              <a:ext cx="264127" cy="214103"/>
            </a:xfrm>
            <a:custGeom>
              <a:avLst/>
              <a:gdLst>
                <a:gd name="T0" fmla="*/ 225 w 264"/>
                <a:gd name="T1" fmla="*/ 1 h 214"/>
                <a:gd name="T2" fmla="*/ 225 w 264"/>
                <a:gd name="T3" fmla="*/ 1 h 214"/>
                <a:gd name="T4" fmla="*/ 0 w 264"/>
                <a:gd name="T5" fmla="*/ 159 h 214"/>
                <a:gd name="T6" fmla="*/ 39 w 264"/>
                <a:gd name="T7" fmla="*/ 214 h 214"/>
                <a:gd name="T8" fmla="*/ 264 w 264"/>
                <a:gd name="T9" fmla="*/ 55 h 214"/>
                <a:gd name="T10" fmla="*/ 226 w 264"/>
                <a:gd name="T11" fmla="*/ 0 h 214"/>
                <a:gd name="T12" fmla="*/ 225 w 264"/>
                <a:gd name="T13" fmla="*/ 1 h 214"/>
                <a:gd name="T14" fmla="*/ 225 w 264"/>
                <a:gd name="T15" fmla="*/ 1 h 214"/>
                <a:gd name="T16" fmla="*/ 225 w 264"/>
                <a:gd name="T17" fmla="*/ 3 h 214"/>
                <a:gd name="T18" fmla="*/ 262 w 264"/>
                <a:gd name="T19" fmla="*/ 55 h 214"/>
                <a:gd name="T20" fmla="*/ 39 w 264"/>
                <a:gd name="T21" fmla="*/ 211 h 214"/>
                <a:gd name="T22" fmla="*/ 4 w 264"/>
                <a:gd name="T23" fmla="*/ 160 h 214"/>
                <a:gd name="T24" fmla="*/ 226 w 264"/>
                <a:gd name="T25" fmla="*/ 3 h 214"/>
                <a:gd name="T26" fmla="*/ 225 w 264"/>
                <a:gd name="T27" fmla="*/ 1 h 214"/>
                <a:gd name="T28" fmla="*/ 225 w 264"/>
                <a:gd name="T29" fmla="*/ 3 h 214"/>
                <a:gd name="T30" fmla="*/ 225 w 264"/>
                <a:gd name="T31" fmla="*/ 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4" h="214">
                  <a:moveTo>
                    <a:pt x="225" y="1"/>
                  </a:moveTo>
                  <a:lnTo>
                    <a:pt x="225" y="1"/>
                  </a:lnTo>
                  <a:lnTo>
                    <a:pt x="0" y="159"/>
                  </a:lnTo>
                  <a:lnTo>
                    <a:pt x="39" y="214"/>
                  </a:lnTo>
                  <a:lnTo>
                    <a:pt x="264" y="55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lnTo>
                    <a:pt x="225" y="3"/>
                  </a:lnTo>
                  <a:lnTo>
                    <a:pt x="262" y="55"/>
                  </a:lnTo>
                  <a:lnTo>
                    <a:pt x="39" y="211"/>
                  </a:lnTo>
                  <a:lnTo>
                    <a:pt x="4" y="160"/>
                  </a:lnTo>
                  <a:lnTo>
                    <a:pt x="226" y="3"/>
                  </a:lnTo>
                  <a:lnTo>
                    <a:pt x="225" y="1"/>
                  </a:lnTo>
                  <a:lnTo>
                    <a:pt x="225" y="3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57" name="Freeform 2095"/>
            <p:cNvSpPr/>
            <p:nvPr/>
          </p:nvSpPr>
          <p:spPr bwMode="auto">
            <a:xfrm>
              <a:off x="5658006" y="4219478"/>
              <a:ext cx="220106" cy="183089"/>
            </a:xfrm>
            <a:custGeom>
              <a:avLst/>
              <a:gdLst>
                <a:gd name="T0" fmla="*/ 181 w 220"/>
                <a:gd name="T1" fmla="*/ 2 h 183"/>
                <a:gd name="T2" fmla="*/ 181 w 220"/>
                <a:gd name="T3" fmla="*/ 1 h 183"/>
                <a:gd name="T4" fmla="*/ 0 w 220"/>
                <a:gd name="T5" fmla="*/ 128 h 183"/>
                <a:gd name="T6" fmla="*/ 37 w 220"/>
                <a:gd name="T7" fmla="*/ 183 h 183"/>
                <a:gd name="T8" fmla="*/ 220 w 220"/>
                <a:gd name="T9" fmla="*/ 54 h 183"/>
                <a:gd name="T10" fmla="*/ 183 w 220"/>
                <a:gd name="T11" fmla="*/ 0 h 183"/>
                <a:gd name="T12" fmla="*/ 181 w 220"/>
                <a:gd name="T13" fmla="*/ 1 h 183"/>
                <a:gd name="T14" fmla="*/ 181 w 220"/>
                <a:gd name="T15" fmla="*/ 2 h 183"/>
                <a:gd name="T16" fmla="*/ 181 w 220"/>
                <a:gd name="T17" fmla="*/ 2 h 183"/>
                <a:gd name="T18" fmla="*/ 218 w 220"/>
                <a:gd name="T19" fmla="*/ 54 h 183"/>
                <a:gd name="T20" fmla="*/ 39 w 220"/>
                <a:gd name="T21" fmla="*/ 180 h 183"/>
                <a:gd name="T22" fmla="*/ 2 w 220"/>
                <a:gd name="T23" fmla="*/ 130 h 183"/>
                <a:gd name="T24" fmla="*/ 183 w 220"/>
                <a:gd name="T25" fmla="*/ 2 h 183"/>
                <a:gd name="T26" fmla="*/ 181 w 220"/>
                <a:gd name="T27" fmla="*/ 2 h 183"/>
                <a:gd name="T28" fmla="*/ 181 w 220"/>
                <a:gd name="T29" fmla="*/ 2 h 183"/>
                <a:gd name="T30" fmla="*/ 181 w 220"/>
                <a:gd name="T31" fmla="*/ 2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0" h="183">
                  <a:moveTo>
                    <a:pt x="181" y="2"/>
                  </a:moveTo>
                  <a:lnTo>
                    <a:pt x="181" y="1"/>
                  </a:lnTo>
                  <a:lnTo>
                    <a:pt x="0" y="128"/>
                  </a:lnTo>
                  <a:lnTo>
                    <a:pt x="37" y="183"/>
                  </a:lnTo>
                  <a:lnTo>
                    <a:pt x="220" y="54"/>
                  </a:lnTo>
                  <a:lnTo>
                    <a:pt x="183" y="0"/>
                  </a:lnTo>
                  <a:lnTo>
                    <a:pt x="181" y="1"/>
                  </a:lnTo>
                  <a:lnTo>
                    <a:pt x="181" y="2"/>
                  </a:lnTo>
                  <a:lnTo>
                    <a:pt x="181" y="2"/>
                  </a:lnTo>
                  <a:lnTo>
                    <a:pt x="218" y="54"/>
                  </a:lnTo>
                  <a:lnTo>
                    <a:pt x="39" y="180"/>
                  </a:lnTo>
                  <a:lnTo>
                    <a:pt x="2" y="130"/>
                  </a:lnTo>
                  <a:lnTo>
                    <a:pt x="183" y="2"/>
                  </a:lnTo>
                  <a:lnTo>
                    <a:pt x="181" y="2"/>
                  </a:lnTo>
                  <a:lnTo>
                    <a:pt x="181" y="2"/>
                  </a:lnTo>
                  <a:lnTo>
                    <a:pt x="181" y="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58" name="Freeform 2096"/>
            <p:cNvSpPr/>
            <p:nvPr/>
          </p:nvSpPr>
          <p:spPr bwMode="auto">
            <a:xfrm>
              <a:off x="5838093" y="4006376"/>
              <a:ext cx="343166" cy="270130"/>
            </a:xfrm>
            <a:custGeom>
              <a:avLst/>
              <a:gdLst>
                <a:gd name="T0" fmla="*/ 304 w 343"/>
                <a:gd name="T1" fmla="*/ 2 h 270"/>
                <a:gd name="T2" fmla="*/ 304 w 343"/>
                <a:gd name="T3" fmla="*/ 1 h 270"/>
                <a:gd name="T4" fmla="*/ 0 w 343"/>
                <a:gd name="T5" fmla="*/ 215 h 270"/>
                <a:gd name="T6" fmla="*/ 38 w 343"/>
                <a:gd name="T7" fmla="*/ 270 h 270"/>
                <a:gd name="T8" fmla="*/ 343 w 343"/>
                <a:gd name="T9" fmla="*/ 54 h 270"/>
                <a:gd name="T10" fmla="*/ 305 w 343"/>
                <a:gd name="T11" fmla="*/ 0 h 270"/>
                <a:gd name="T12" fmla="*/ 304 w 343"/>
                <a:gd name="T13" fmla="*/ 1 h 270"/>
                <a:gd name="T14" fmla="*/ 304 w 343"/>
                <a:gd name="T15" fmla="*/ 2 h 270"/>
                <a:gd name="T16" fmla="*/ 304 w 343"/>
                <a:gd name="T17" fmla="*/ 2 h 270"/>
                <a:gd name="T18" fmla="*/ 341 w 343"/>
                <a:gd name="T19" fmla="*/ 54 h 270"/>
                <a:gd name="T20" fmla="*/ 39 w 343"/>
                <a:gd name="T21" fmla="*/ 266 h 270"/>
                <a:gd name="T22" fmla="*/ 3 w 343"/>
                <a:gd name="T23" fmla="*/ 215 h 270"/>
                <a:gd name="T24" fmla="*/ 305 w 343"/>
                <a:gd name="T25" fmla="*/ 2 h 270"/>
                <a:gd name="T26" fmla="*/ 304 w 343"/>
                <a:gd name="T27" fmla="*/ 2 h 270"/>
                <a:gd name="T28" fmla="*/ 304 w 343"/>
                <a:gd name="T29" fmla="*/ 2 h 270"/>
                <a:gd name="T30" fmla="*/ 304 w 343"/>
                <a:gd name="T31" fmla="*/ 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3" h="270">
                  <a:moveTo>
                    <a:pt x="304" y="2"/>
                  </a:moveTo>
                  <a:lnTo>
                    <a:pt x="304" y="1"/>
                  </a:lnTo>
                  <a:lnTo>
                    <a:pt x="0" y="215"/>
                  </a:lnTo>
                  <a:lnTo>
                    <a:pt x="38" y="270"/>
                  </a:lnTo>
                  <a:lnTo>
                    <a:pt x="343" y="54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4" y="2"/>
                  </a:lnTo>
                  <a:lnTo>
                    <a:pt x="304" y="2"/>
                  </a:lnTo>
                  <a:lnTo>
                    <a:pt x="341" y="54"/>
                  </a:lnTo>
                  <a:lnTo>
                    <a:pt x="39" y="266"/>
                  </a:lnTo>
                  <a:lnTo>
                    <a:pt x="3" y="215"/>
                  </a:lnTo>
                  <a:lnTo>
                    <a:pt x="305" y="2"/>
                  </a:lnTo>
                  <a:lnTo>
                    <a:pt x="304" y="2"/>
                  </a:lnTo>
                  <a:lnTo>
                    <a:pt x="304" y="2"/>
                  </a:lnTo>
                  <a:lnTo>
                    <a:pt x="304" y="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59" name="Freeform 2097"/>
            <p:cNvSpPr/>
            <p:nvPr/>
          </p:nvSpPr>
          <p:spPr bwMode="auto">
            <a:xfrm>
              <a:off x="6141239" y="3848300"/>
              <a:ext cx="265128" cy="213103"/>
            </a:xfrm>
            <a:custGeom>
              <a:avLst/>
              <a:gdLst>
                <a:gd name="T0" fmla="*/ 226 w 265"/>
                <a:gd name="T1" fmla="*/ 2 h 213"/>
                <a:gd name="T2" fmla="*/ 225 w 265"/>
                <a:gd name="T3" fmla="*/ 0 h 213"/>
                <a:gd name="T4" fmla="*/ 0 w 265"/>
                <a:gd name="T5" fmla="*/ 159 h 213"/>
                <a:gd name="T6" fmla="*/ 39 w 265"/>
                <a:gd name="T7" fmla="*/ 213 h 213"/>
                <a:gd name="T8" fmla="*/ 265 w 265"/>
                <a:gd name="T9" fmla="*/ 55 h 213"/>
                <a:gd name="T10" fmla="*/ 226 w 265"/>
                <a:gd name="T11" fmla="*/ 0 h 213"/>
                <a:gd name="T12" fmla="*/ 225 w 265"/>
                <a:gd name="T13" fmla="*/ 0 h 213"/>
                <a:gd name="T14" fmla="*/ 226 w 265"/>
                <a:gd name="T15" fmla="*/ 2 h 213"/>
                <a:gd name="T16" fmla="*/ 225 w 265"/>
                <a:gd name="T17" fmla="*/ 3 h 213"/>
                <a:gd name="T18" fmla="*/ 261 w 265"/>
                <a:gd name="T19" fmla="*/ 54 h 213"/>
                <a:gd name="T20" fmla="*/ 40 w 265"/>
                <a:gd name="T21" fmla="*/ 209 h 213"/>
                <a:gd name="T22" fmla="*/ 4 w 265"/>
                <a:gd name="T23" fmla="*/ 159 h 213"/>
                <a:gd name="T24" fmla="*/ 227 w 265"/>
                <a:gd name="T25" fmla="*/ 3 h 213"/>
                <a:gd name="T26" fmla="*/ 226 w 265"/>
                <a:gd name="T27" fmla="*/ 2 h 213"/>
                <a:gd name="T28" fmla="*/ 225 w 265"/>
                <a:gd name="T29" fmla="*/ 3 h 213"/>
                <a:gd name="T30" fmla="*/ 226 w 265"/>
                <a:gd name="T31" fmla="*/ 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5" h="213">
                  <a:moveTo>
                    <a:pt x="226" y="2"/>
                  </a:moveTo>
                  <a:lnTo>
                    <a:pt x="225" y="0"/>
                  </a:lnTo>
                  <a:lnTo>
                    <a:pt x="0" y="159"/>
                  </a:lnTo>
                  <a:lnTo>
                    <a:pt x="39" y="213"/>
                  </a:lnTo>
                  <a:lnTo>
                    <a:pt x="265" y="55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6" y="2"/>
                  </a:lnTo>
                  <a:lnTo>
                    <a:pt x="225" y="3"/>
                  </a:lnTo>
                  <a:lnTo>
                    <a:pt x="261" y="54"/>
                  </a:lnTo>
                  <a:lnTo>
                    <a:pt x="40" y="209"/>
                  </a:lnTo>
                  <a:lnTo>
                    <a:pt x="4" y="159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3"/>
                  </a:lnTo>
                  <a:lnTo>
                    <a:pt x="226" y="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60" name="Freeform 2098"/>
            <p:cNvSpPr/>
            <p:nvPr/>
          </p:nvSpPr>
          <p:spPr bwMode="auto">
            <a:xfrm>
              <a:off x="5694024" y="4272504"/>
              <a:ext cx="222107" cy="183089"/>
            </a:xfrm>
            <a:custGeom>
              <a:avLst/>
              <a:gdLst>
                <a:gd name="T0" fmla="*/ 183 w 222"/>
                <a:gd name="T1" fmla="*/ 1 h 183"/>
                <a:gd name="T2" fmla="*/ 182 w 222"/>
                <a:gd name="T3" fmla="*/ 0 h 183"/>
                <a:gd name="T4" fmla="*/ 0 w 222"/>
                <a:gd name="T5" fmla="*/ 129 h 183"/>
                <a:gd name="T6" fmla="*/ 39 w 222"/>
                <a:gd name="T7" fmla="*/ 183 h 183"/>
                <a:gd name="T8" fmla="*/ 222 w 222"/>
                <a:gd name="T9" fmla="*/ 55 h 183"/>
                <a:gd name="T10" fmla="*/ 183 w 222"/>
                <a:gd name="T11" fmla="*/ 0 h 183"/>
                <a:gd name="T12" fmla="*/ 182 w 222"/>
                <a:gd name="T13" fmla="*/ 0 h 183"/>
                <a:gd name="T14" fmla="*/ 183 w 222"/>
                <a:gd name="T15" fmla="*/ 1 h 183"/>
                <a:gd name="T16" fmla="*/ 182 w 222"/>
                <a:gd name="T17" fmla="*/ 3 h 183"/>
                <a:gd name="T18" fmla="*/ 218 w 222"/>
                <a:gd name="T19" fmla="*/ 53 h 183"/>
                <a:gd name="T20" fmla="*/ 39 w 222"/>
                <a:gd name="T21" fmla="*/ 179 h 183"/>
                <a:gd name="T22" fmla="*/ 4 w 222"/>
                <a:gd name="T23" fmla="*/ 129 h 183"/>
                <a:gd name="T24" fmla="*/ 183 w 222"/>
                <a:gd name="T25" fmla="*/ 3 h 183"/>
                <a:gd name="T26" fmla="*/ 183 w 222"/>
                <a:gd name="T27" fmla="*/ 1 h 183"/>
                <a:gd name="T28" fmla="*/ 182 w 222"/>
                <a:gd name="T29" fmla="*/ 3 h 183"/>
                <a:gd name="T30" fmla="*/ 183 w 222"/>
                <a:gd name="T31" fmla="*/ 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2" h="183">
                  <a:moveTo>
                    <a:pt x="183" y="1"/>
                  </a:moveTo>
                  <a:lnTo>
                    <a:pt x="182" y="0"/>
                  </a:lnTo>
                  <a:lnTo>
                    <a:pt x="0" y="129"/>
                  </a:lnTo>
                  <a:lnTo>
                    <a:pt x="39" y="183"/>
                  </a:lnTo>
                  <a:lnTo>
                    <a:pt x="222" y="55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83" y="1"/>
                  </a:lnTo>
                  <a:lnTo>
                    <a:pt x="182" y="3"/>
                  </a:lnTo>
                  <a:lnTo>
                    <a:pt x="218" y="53"/>
                  </a:lnTo>
                  <a:lnTo>
                    <a:pt x="39" y="179"/>
                  </a:lnTo>
                  <a:lnTo>
                    <a:pt x="4" y="129"/>
                  </a:lnTo>
                  <a:lnTo>
                    <a:pt x="183" y="3"/>
                  </a:lnTo>
                  <a:lnTo>
                    <a:pt x="183" y="1"/>
                  </a:lnTo>
                  <a:lnTo>
                    <a:pt x="182" y="3"/>
                  </a:lnTo>
                  <a:lnTo>
                    <a:pt x="183" y="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61" name="Freeform 2099"/>
            <p:cNvSpPr/>
            <p:nvPr/>
          </p:nvSpPr>
          <p:spPr bwMode="auto">
            <a:xfrm>
              <a:off x="5875111" y="4059401"/>
              <a:ext cx="344166" cy="269130"/>
            </a:xfrm>
            <a:custGeom>
              <a:avLst/>
              <a:gdLst>
                <a:gd name="T0" fmla="*/ 305 w 344"/>
                <a:gd name="T1" fmla="*/ 1 h 269"/>
                <a:gd name="T2" fmla="*/ 304 w 344"/>
                <a:gd name="T3" fmla="*/ 0 h 269"/>
                <a:gd name="T4" fmla="*/ 0 w 344"/>
                <a:gd name="T5" fmla="*/ 214 h 269"/>
                <a:gd name="T6" fmla="*/ 39 w 344"/>
                <a:gd name="T7" fmla="*/ 269 h 269"/>
                <a:gd name="T8" fmla="*/ 344 w 344"/>
                <a:gd name="T9" fmla="*/ 54 h 269"/>
                <a:gd name="T10" fmla="*/ 305 w 344"/>
                <a:gd name="T11" fmla="*/ 0 h 269"/>
                <a:gd name="T12" fmla="*/ 304 w 344"/>
                <a:gd name="T13" fmla="*/ 0 h 269"/>
                <a:gd name="T14" fmla="*/ 305 w 344"/>
                <a:gd name="T15" fmla="*/ 1 h 269"/>
                <a:gd name="T16" fmla="*/ 304 w 344"/>
                <a:gd name="T17" fmla="*/ 2 h 269"/>
                <a:gd name="T18" fmla="*/ 340 w 344"/>
                <a:gd name="T19" fmla="*/ 53 h 269"/>
                <a:gd name="T20" fmla="*/ 39 w 344"/>
                <a:gd name="T21" fmla="*/ 266 h 269"/>
                <a:gd name="T22" fmla="*/ 3 w 344"/>
                <a:gd name="T23" fmla="*/ 216 h 269"/>
                <a:gd name="T24" fmla="*/ 305 w 344"/>
                <a:gd name="T25" fmla="*/ 2 h 269"/>
                <a:gd name="T26" fmla="*/ 305 w 344"/>
                <a:gd name="T27" fmla="*/ 1 h 269"/>
                <a:gd name="T28" fmla="*/ 304 w 344"/>
                <a:gd name="T29" fmla="*/ 2 h 269"/>
                <a:gd name="T30" fmla="*/ 305 w 344"/>
                <a:gd name="T31" fmla="*/ 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4" h="269">
                  <a:moveTo>
                    <a:pt x="305" y="1"/>
                  </a:moveTo>
                  <a:lnTo>
                    <a:pt x="304" y="0"/>
                  </a:lnTo>
                  <a:lnTo>
                    <a:pt x="0" y="214"/>
                  </a:lnTo>
                  <a:lnTo>
                    <a:pt x="39" y="269"/>
                  </a:lnTo>
                  <a:lnTo>
                    <a:pt x="344" y="54"/>
                  </a:lnTo>
                  <a:lnTo>
                    <a:pt x="305" y="0"/>
                  </a:lnTo>
                  <a:lnTo>
                    <a:pt x="304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40" y="53"/>
                  </a:lnTo>
                  <a:lnTo>
                    <a:pt x="39" y="266"/>
                  </a:lnTo>
                  <a:lnTo>
                    <a:pt x="3" y="216"/>
                  </a:lnTo>
                  <a:lnTo>
                    <a:pt x="305" y="2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62" name="Freeform 2100"/>
            <p:cNvSpPr/>
            <p:nvPr/>
          </p:nvSpPr>
          <p:spPr bwMode="auto">
            <a:xfrm>
              <a:off x="6179257" y="3900325"/>
              <a:ext cx="263127" cy="215104"/>
            </a:xfrm>
            <a:custGeom>
              <a:avLst/>
              <a:gdLst>
                <a:gd name="T0" fmla="*/ 226 w 263"/>
                <a:gd name="T1" fmla="*/ 3 h 215"/>
                <a:gd name="T2" fmla="*/ 224 w 263"/>
                <a:gd name="T3" fmla="*/ 2 h 215"/>
                <a:gd name="T4" fmla="*/ 0 w 263"/>
                <a:gd name="T5" fmla="*/ 160 h 215"/>
                <a:gd name="T6" fmla="*/ 38 w 263"/>
                <a:gd name="T7" fmla="*/ 215 h 215"/>
                <a:gd name="T8" fmla="*/ 263 w 263"/>
                <a:gd name="T9" fmla="*/ 55 h 215"/>
                <a:gd name="T10" fmla="*/ 226 w 263"/>
                <a:gd name="T11" fmla="*/ 0 h 215"/>
                <a:gd name="T12" fmla="*/ 224 w 263"/>
                <a:gd name="T13" fmla="*/ 2 h 215"/>
                <a:gd name="T14" fmla="*/ 226 w 263"/>
                <a:gd name="T15" fmla="*/ 3 h 215"/>
                <a:gd name="T16" fmla="*/ 224 w 263"/>
                <a:gd name="T17" fmla="*/ 3 h 215"/>
                <a:gd name="T18" fmla="*/ 261 w 263"/>
                <a:gd name="T19" fmla="*/ 55 h 215"/>
                <a:gd name="T20" fmla="*/ 38 w 263"/>
                <a:gd name="T21" fmla="*/ 211 h 215"/>
                <a:gd name="T22" fmla="*/ 3 w 263"/>
                <a:gd name="T23" fmla="*/ 160 h 215"/>
                <a:gd name="T24" fmla="*/ 226 w 263"/>
                <a:gd name="T25" fmla="*/ 3 h 215"/>
                <a:gd name="T26" fmla="*/ 226 w 263"/>
                <a:gd name="T27" fmla="*/ 3 h 215"/>
                <a:gd name="T28" fmla="*/ 224 w 263"/>
                <a:gd name="T29" fmla="*/ 3 h 215"/>
                <a:gd name="T30" fmla="*/ 226 w 263"/>
                <a:gd name="T31" fmla="*/ 3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3" h="215">
                  <a:moveTo>
                    <a:pt x="226" y="3"/>
                  </a:moveTo>
                  <a:lnTo>
                    <a:pt x="224" y="2"/>
                  </a:lnTo>
                  <a:lnTo>
                    <a:pt x="0" y="160"/>
                  </a:lnTo>
                  <a:lnTo>
                    <a:pt x="38" y="215"/>
                  </a:lnTo>
                  <a:lnTo>
                    <a:pt x="263" y="55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6" y="3"/>
                  </a:lnTo>
                  <a:lnTo>
                    <a:pt x="224" y="3"/>
                  </a:lnTo>
                  <a:lnTo>
                    <a:pt x="261" y="55"/>
                  </a:lnTo>
                  <a:lnTo>
                    <a:pt x="38" y="211"/>
                  </a:lnTo>
                  <a:lnTo>
                    <a:pt x="3" y="160"/>
                  </a:lnTo>
                  <a:lnTo>
                    <a:pt x="226" y="3"/>
                  </a:lnTo>
                  <a:lnTo>
                    <a:pt x="226" y="3"/>
                  </a:lnTo>
                  <a:lnTo>
                    <a:pt x="224" y="3"/>
                  </a:lnTo>
                  <a:lnTo>
                    <a:pt x="226" y="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63" name="Freeform 2101"/>
            <p:cNvSpPr/>
            <p:nvPr/>
          </p:nvSpPr>
          <p:spPr bwMode="auto">
            <a:xfrm>
              <a:off x="5732042" y="4324529"/>
              <a:ext cx="220106" cy="184089"/>
            </a:xfrm>
            <a:custGeom>
              <a:avLst/>
              <a:gdLst>
                <a:gd name="T0" fmla="*/ 182 w 220"/>
                <a:gd name="T1" fmla="*/ 3 h 184"/>
                <a:gd name="T2" fmla="*/ 182 w 220"/>
                <a:gd name="T3" fmla="*/ 1 h 184"/>
                <a:gd name="T4" fmla="*/ 0 w 220"/>
                <a:gd name="T5" fmla="*/ 129 h 184"/>
                <a:gd name="T6" fmla="*/ 37 w 220"/>
                <a:gd name="T7" fmla="*/ 184 h 184"/>
                <a:gd name="T8" fmla="*/ 220 w 220"/>
                <a:gd name="T9" fmla="*/ 55 h 184"/>
                <a:gd name="T10" fmla="*/ 183 w 220"/>
                <a:gd name="T11" fmla="*/ 0 h 184"/>
                <a:gd name="T12" fmla="*/ 182 w 220"/>
                <a:gd name="T13" fmla="*/ 1 h 184"/>
                <a:gd name="T14" fmla="*/ 182 w 220"/>
                <a:gd name="T15" fmla="*/ 3 h 184"/>
                <a:gd name="T16" fmla="*/ 182 w 220"/>
                <a:gd name="T17" fmla="*/ 3 h 184"/>
                <a:gd name="T18" fmla="*/ 218 w 220"/>
                <a:gd name="T19" fmla="*/ 55 h 184"/>
                <a:gd name="T20" fmla="*/ 39 w 220"/>
                <a:gd name="T21" fmla="*/ 181 h 184"/>
                <a:gd name="T22" fmla="*/ 2 w 220"/>
                <a:gd name="T23" fmla="*/ 130 h 184"/>
                <a:gd name="T24" fmla="*/ 183 w 220"/>
                <a:gd name="T25" fmla="*/ 3 h 184"/>
                <a:gd name="T26" fmla="*/ 182 w 220"/>
                <a:gd name="T27" fmla="*/ 3 h 184"/>
                <a:gd name="T28" fmla="*/ 182 w 220"/>
                <a:gd name="T29" fmla="*/ 3 h 184"/>
                <a:gd name="T30" fmla="*/ 182 w 220"/>
                <a:gd name="T31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0" h="184">
                  <a:moveTo>
                    <a:pt x="182" y="3"/>
                  </a:moveTo>
                  <a:lnTo>
                    <a:pt x="182" y="1"/>
                  </a:lnTo>
                  <a:lnTo>
                    <a:pt x="0" y="129"/>
                  </a:lnTo>
                  <a:lnTo>
                    <a:pt x="37" y="184"/>
                  </a:lnTo>
                  <a:lnTo>
                    <a:pt x="220" y="55"/>
                  </a:lnTo>
                  <a:lnTo>
                    <a:pt x="183" y="0"/>
                  </a:lnTo>
                  <a:lnTo>
                    <a:pt x="182" y="1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218" y="55"/>
                  </a:lnTo>
                  <a:lnTo>
                    <a:pt x="39" y="181"/>
                  </a:lnTo>
                  <a:lnTo>
                    <a:pt x="2" y="130"/>
                  </a:lnTo>
                  <a:lnTo>
                    <a:pt x="183" y="3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2" y="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64" name="Freeform 2102"/>
            <p:cNvSpPr/>
            <p:nvPr/>
          </p:nvSpPr>
          <p:spPr bwMode="auto">
            <a:xfrm>
              <a:off x="5912129" y="4111426"/>
              <a:ext cx="343166" cy="270130"/>
            </a:xfrm>
            <a:custGeom>
              <a:avLst/>
              <a:gdLst>
                <a:gd name="T0" fmla="*/ 304 w 343"/>
                <a:gd name="T1" fmla="*/ 2 h 270"/>
                <a:gd name="T2" fmla="*/ 304 w 343"/>
                <a:gd name="T3" fmla="*/ 1 h 270"/>
                <a:gd name="T4" fmla="*/ 0 w 343"/>
                <a:gd name="T5" fmla="*/ 216 h 270"/>
                <a:gd name="T6" fmla="*/ 38 w 343"/>
                <a:gd name="T7" fmla="*/ 270 h 270"/>
                <a:gd name="T8" fmla="*/ 343 w 343"/>
                <a:gd name="T9" fmla="*/ 54 h 270"/>
                <a:gd name="T10" fmla="*/ 305 w 343"/>
                <a:gd name="T11" fmla="*/ 0 h 270"/>
                <a:gd name="T12" fmla="*/ 304 w 343"/>
                <a:gd name="T13" fmla="*/ 1 h 270"/>
                <a:gd name="T14" fmla="*/ 304 w 343"/>
                <a:gd name="T15" fmla="*/ 2 h 270"/>
                <a:gd name="T16" fmla="*/ 304 w 343"/>
                <a:gd name="T17" fmla="*/ 2 h 270"/>
                <a:gd name="T18" fmla="*/ 341 w 343"/>
                <a:gd name="T19" fmla="*/ 54 h 270"/>
                <a:gd name="T20" fmla="*/ 39 w 343"/>
                <a:gd name="T21" fmla="*/ 266 h 270"/>
                <a:gd name="T22" fmla="*/ 3 w 343"/>
                <a:gd name="T23" fmla="*/ 216 h 270"/>
                <a:gd name="T24" fmla="*/ 305 w 343"/>
                <a:gd name="T25" fmla="*/ 2 h 270"/>
                <a:gd name="T26" fmla="*/ 304 w 343"/>
                <a:gd name="T27" fmla="*/ 2 h 270"/>
                <a:gd name="T28" fmla="*/ 304 w 343"/>
                <a:gd name="T29" fmla="*/ 2 h 270"/>
                <a:gd name="T30" fmla="*/ 304 w 343"/>
                <a:gd name="T31" fmla="*/ 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3" h="270">
                  <a:moveTo>
                    <a:pt x="304" y="2"/>
                  </a:moveTo>
                  <a:lnTo>
                    <a:pt x="304" y="1"/>
                  </a:lnTo>
                  <a:lnTo>
                    <a:pt x="0" y="216"/>
                  </a:lnTo>
                  <a:lnTo>
                    <a:pt x="38" y="270"/>
                  </a:lnTo>
                  <a:lnTo>
                    <a:pt x="343" y="54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4" y="2"/>
                  </a:lnTo>
                  <a:lnTo>
                    <a:pt x="304" y="2"/>
                  </a:lnTo>
                  <a:lnTo>
                    <a:pt x="341" y="54"/>
                  </a:lnTo>
                  <a:lnTo>
                    <a:pt x="39" y="266"/>
                  </a:lnTo>
                  <a:lnTo>
                    <a:pt x="3" y="216"/>
                  </a:lnTo>
                  <a:lnTo>
                    <a:pt x="305" y="2"/>
                  </a:lnTo>
                  <a:lnTo>
                    <a:pt x="304" y="2"/>
                  </a:lnTo>
                  <a:lnTo>
                    <a:pt x="304" y="2"/>
                  </a:lnTo>
                  <a:lnTo>
                    <a:pt x="304" y="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65" name="Freeform 2103"/>
            <p:cNvSpPr/>
            <p:nvPr/>
          </p:nvSpPr>
          <p:spPr bwMode="auto">
            <a:xfrm>
              <a:off x="6216276" y="3954351"/>
              <a:ext cx="264127" cy="213103"/>
            </a:xfrm>
            <a:custGeom>
              <a:avLst/>
              <a:gdLst>
                <a:gd name="T0" fmla="*/ 225 w 264"/>
                <a:gd name="T1" fmla="*/ 1 h 213"/>
                <a:gd name="T2" fmla="*/ 225 w 264"/>
                <a:gd name="T3" fmla="*/ 0 h 213"/>
                <a:gd name="T4" fmla="*/ 0 w 264"/>
                <a:gd name="T5" fmla="*/ 158 h 213"/>
                <a:gd name="T6" fmla="*/ 38 w 264"/>
                <a:gd name="T7" fmla="*/ 213 h 213"/>
                <a:gd name="T8" fmla="*/ 264 w 264"/>
                <a:gd name="T9" fmla="*/ 54 h 213"/>
                <a:gd name="T10" fmla="*/ 225 w 264"/>
                <a:gd name="T11" fmla="*/ 0 h 213"/>
                <a:gd name="T12" fmla="*/ 225 w 264"/>
                <a:gd name="T13" fmla="*/ 0 h 213"/>
                <a:gd name="T14" fmla="*/ 225 w 264"/>
                <a:gd name="T15" fmla="*/ 1 h 213"/>
                <a:gd name="T16" fmla="*/ 224 w 264"/>
                <a:gd name="T17" fmla="*/ 2 h 213"/>
                <a:gd name="T18" fmla="*/ 260 w 264"/>
                <a:gd name="T19" fmla="*/ 53 h 213"/>
                <a:gd name="T20" fmla="*/ 39 w 264"/>
                <a:gd name="T21" fmla="*/ 210 h 213"/>
                <a:gd name="T22" fmla="*/ 3 w 264"/>
                <a:gd name="T23" fmla="*/ 159 h 213"/>
                <a:gd name="T24" fmla="*/ 226 w 264"/>
                <a:gd name="T25" fmla="*/ 2 h 213"/>
                <a:gd name="T26" fmla="*/ 225 w 264"/>
                <a:gd name="T27" fmla="*/ 1 h 213"/>
                <a:gd name="T28" fmla="*/ 224 w 264"/>
                <a:gd name="T29" fmla="*/ 2 h 213"/>
                <a:gd name="T30" fmla="*/ 225 w 264"/>
                <a:gd name="T31" fmla="*/ 1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4" h="213">
                  <a:moveTo>
                    <a:pt x="225" y="1"/>
                  </a:moveTo>
                  <a:lnTo>
                    <a:pt x="225" y="0"/>
                  </a:lnTo>
                  <a:lnTo>
                    <a:pt x="0" y="158"/>
                  </a:lnTo>
                  <a:lnTo>
                    <a:pt x="38" y="213"/>
                  </a:lnTo>
                  <a:lnTo>
                    <a:pt x="264" y="54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25" y="1"/>
                  </a:lnTo>
                  <a:lnTo>
                    <a:pt x="224" y="2"/>
                  </a:lnTo>
                  <a:lnTo>
                    <a:pt x="260" y="53"/>
                  </a:lnTo>
                  <a:lnTo>
                    <a:pt x="39" y="210"/>
                  </a:lnTo>
                  <a:lnTo>
                    <a:pt x="3" y="159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4" y="2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66" name="Freeform 2104"/>
            <p:cNvSpPr/>
            <p:nvPr/>
          </p:nvSpPr>
          <p:spPr bwMode="auto">
            <a:xfrm>
              <a:off x="5768059" y="4377555"/>
              <a:ext cx="222107" cy="183089"/>
            </a:xfrm>
            <a:custGeom>
              <a:avLst/>
              <a:gdLst>
                <a:gd name="T0" fmla="*/ 183 w 222"/>
                <a:gd name="T1" fmla="*/ 2 h 183"/>
                <a:gd name="T2" fmla="*/ 182 w 222"/>
                <a:gd name="T3" fmla="*/ 0 h 183"/>
                <a:gd name="T4" fmla="*/ 0 w 222"/>
                <a:gd name="T5" fmla="*/ 129 h 183"/>
                <a:gd name="T6" fmla="*/ 39 w 222"/>
                <a:gd name="T7" fmla="*/ 183 h 183"/>
                <a:gd name="T8" fmla="*/ 222 w 222"/>
                <a:gd name="T9" fmla="*/ 55 h 183"/>
                <a:gd name="T10" fmla="*/ 183 w 222"/>
                <a:gd name="T11" fmla="*/ 0 h 183"/>
                <a:gd name="T12" fmla="*/ 182 w 222"/>
                <a:gd name="T13" fmla="*/ 0 h 183"/>
                <a:gd name="T14" fmla="*/ 183 w 222"/>
                <a:gd name="T15" fmla="*/ 2 h 183"/>
                <a:gd name="T16" fmla="*/ 182 w 222"/>
                <a:gd name="T17" fmla="*/ 3 h 183"/>
                <a:gd name="T18" fmla="*/ 218 w 222"/>
                <a:gd name="T19" fmla="*/ 55 h 183"/>
                <a:gd name="T20" fmla="*/ 40 w 222"/>
                <a:gd name="T21" fmla="*/ 181 h 183"/>
                <a:gd name="T22" fmla="*/ 4 w 222"/>
                <a:gd name="T23" fmla="*/ 130 h 183"/>
                <a:gd name="T24" fmla="*/ 184 w 222"/>
                <a:gd name="T25" fmla="*/ 3 h 183"/>
                <a:gd name="T26" fmla="*/ 183 w 222"/>
                <a:gd name="T27" fmla="*/ 2 h 183"/>
                <a:gd name="T28" fmla="*/ 182 w 222"/>
                <a:gd name="T29" fmla="*/ 3 h 183"/>
                <a:gd name="T30" fmla="*/ 183 w 222"/>
                <a:gd name="T31" fmla="*/ 2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2" h="183">
                  <a:moveTo>
                    <a:pt x="183" y="2"/>
                  </a:moveTo>
                  <a:lnTo>
                    <a:pt x="182" y="0"/>
                  </a:lnTo>
                  <a:lnTo>
                    <a:pt x="0" y="129"/>
                  </a:lnTo>
                  <a:lnTo>
                    <a:pt x="39" y="183"/>
                  </a:lnTo>
                  <a:lnTo>
                    <a:pt x="222" y="55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83" y="2"/>
                  </a:lnTo>
                  <a:lnTo>
                    <a:pt x="182" y="3"/>
                  </a:lnTo>
                  <a:lnTo>
                    <a:pt x="218" y="55"/>
                  </a:lnTo>
                  <a:lnTo>
                    <a:pt x="40" y="181"/>
                  </a:lnTo>
                  <a:lnTo>
                    <a:pt x="4" y="130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2" y="3"/>
                  </a:lnTo>
                  <a:lnTo>
                    <a:pt x="183" y="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67" name="Freeform 2105"/>
            <p:cNvSpPr/>
            <p:nvPr/>
          </p:nvSpPr>
          <p:spPr bwMode="auto">
            <a:xfrm>
              <a:off x="5949146" y="4164452"/>
              <a:ext cx="344166" cy="270130"/>
            </a:xfrm>
            <a:custGeom>
              <a:avLst/>
              <a:gdLst>
                <a:gd name="T0" fmla="*/ 305 w 344"/>
                <a:gd name="T1" fmla="*/ 1 h 270"/>
                <a:gd name="T2" fmla="*/ 304 w 344"/>
                <a:gd name="T3" fmla="*/ 0 h 270"/>
                <a:gd name="T4" fmla="*/ 0 w 344"/>
                <a:gd name="T5" fmla="*/ 215 h 270"/>
                <a:gd name="T6" fmla="*/ 39 w 344"/>
                <a:gd name="T7" fmla="*/ 270 h 270"/>
                <a:gd name="T8" fmla="*/ 344 w 344"/>
                <a:gd name="T9" fmla="*/ 55 h 270"/>
                <a:gd name="T10" fmla="*/ 305 w 344"/>
                <a:gd name="T11" fmla="*/ 0 h 270"/>
                <a:gd name="T12" fmla="*/ 304 w 344"/>
                <a:gd name="T13" fmla="*/ 0 h 270"/>
                <a:gd name="T14" fmla="*/ 305 w 344"/>
                <a:gd name="T15" fmla="*/ 1 h 270"/>
                <a:gd name="T16" fmla="*/ 304 w 344"/>
                <a:gd name="T17" fmla="*/ 3 h 270"/>
                <a:gd name="T18" fmla="*/ 340 w 344"/>
                <a:gd name="T19" fmla="*/ 55 h 270"/>
                <a:gd name="T20" fmla="*/ 39 w 344"/>
                <a:gd name="T21" fmla="*/ 266 h 270"/>
                <a:gd name="T22" fmla="*/ 3 w 344"/>
                <a:gd name="T23" fmla="*/ 216 h 270"/>
                <a:gd name="T24" fmla="*/ 306 w 344"/>
                <a:gd name="T25" fmla="*/ 3 h 270"/>
                <a:gd name="T26" fmla="*/ 305 w 344"/>
                <a:gd name="T27" fmla="*/ 1 h 270"/>
                <a:gd name="T28" fmla="*/ 304 w 344"/>
                <a:gd name="T29" fmla="*/ 3 h 270"/>
                <a:gd name="T30" fmla="*/ 305 w 344"/>
                <a:gd name="T31" fmla="*/ 1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4" h="270">
                  <a:moveTo>
                    <a:pt x="305" y="1"/>
                  </a:moveTo>
                  <a:lnTo>
                    <a:pt x="304" y="0"/>
                  </a:lnTo>
                  <a:lnTo>
                    <a:pt x="0" y="215"/>
                  </a:lnTo>
                  <a:lnTo>
                    <a:pt x="39" y="270"/>
                  </a:lnTo>
                  <a:lnTo>
                    <a:pt x="344" y="55"/>
                  </a:lnTo>
                  <a:lnTo>
                    <a:pt x="305" y="0"/>
                  </a:lnTo>
                  <a:lnTo>
                    <a:pt x="304" y="0"/>
                  </a:lnTo>
                  <a:lnTo>
                    <a:pt x="305" y="1"/>
                  </a:lnTo>
                  <a:lnTo>
                    <a:pt x="304" y="3"/>
                  </a:lnTo>
                  <a:lnTo>
                    <a:pt x="340" y="55"/>
                  </a:lnTo>
                  <a:lnTo>
                    <a:pt x="39" y="266"/>
                  </a:lnTo>
                  <a:lnTo>
                    <a:pt x="3" y="216"/>
                  </a:lnTo>
                  <a:lnTo>
                    <a:pt x="306" y="3"/>
                  </a:lnTo>
                  <a:lnTo>
                    <a:pt x="305" y="1"/>
                  </a:lnTo>
                  <a:lnTo>
                    <a:pt x="304" y="3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68" name="Freeform 2106"/>
            <p:cNvSpPr/>
            <p:nvPr/>
          </p:nvSpPr>
          <p:spPr bwMode="auto">
            <a:xfrm>
              <a:off x="6253293" y="4006376"/>
              <a:ext cx="265128" cy="214103"/>
            </a:xfrm>
            <a:custGeom>
              <a:avLst/>
              <a:gdLst>
                <a:gd name="T0" fmla="*/ 226 w 265"/>
                <a:gd name="T1" fmla="*/ 2 h 214"/>
                <a:gd name="T2" fmla="*/ 224 w 265"/>
                <a:gd name="T3" fmla="*/ 1 h 214"/>
                <a:gd name="T4" fmla="*/ 0 w 265"/>
                <a:gd name="T5" fmla="*/ 159 h 214"/>
                <a:gd name="T6" fmla="*/ 39 w 265"/>
                <a:gd name="T7" fmla="*/ 214 h 214"/>
                <a:gd name="T8" fmla="*/ 265 w 265"/>
                <a:gd name="T9" fmla="*/ 55 h 214"/>
                <a:gd name="T10" fmla="*/ 226 w 265"/>
                <a:gd name="T11" fmla="*/ 0 h 214"/>
                <a:gd name="T12" fmla="*/ 224 w 265"/>
                <a:gd name="T13" fmla="*/ 1 h 214"/>
                <a:gd name="T14" fmla="*/ 226 w 265"/>
                <a:gd name="T15" fmla="*/ 2 h 214"/>
                <a:gd name="T16" fmla="*/ 224 w 265"/>
                <a:gd name="T17" fmla="*/ 2 h 214"/>
                <a:gd name="T18" fmla="*/ 261 w 265"/>
                <a:gd name="T19" fmla="*/ 54 h 214"/>
                <a:gd name="T20" fmla="*/ 39 w 265"/>
                <a:gd name="T21" fmla="*/ 210 h 214"/>
                <a:gd name="T22" fmla="*/ 3 w 265"/>
                <a:gd name="T23" fmla="*/ 159 h 214"/>
                <a:gd name="T24" fmla="*/ 226 w 265"/>
                <a:gd name="T25" fmla="*/ 3 h 214"/>
                <a:gd name="T26" fmla="*/ 226 w 265"/>
                <a:gd name="T27" fmla="*/ 2 h 214"/>
                <a:gd name="T28" fmla="*/ 224 w 265"/>
                <a:gd name="T29" fmla="*/ 2 h 214"/>
                <a:gd name="T30" fmla="*/ 226 w 265"/>
                <a:gd name="T31" fmla="*/ 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5" h="214">
                  <a:moveTo>
                    <a:pt x="226" y="2"/>
                  </a:moveTo>
                  <a:lnTo>
                    <a:pt x="224" y="1"/>
                  </a:lnTo>
                  <a:lnTo>
                    <a:pt x="0" y="159"/>
                  </a:lnTo>
                  <a:lnTo>
                    <a:pt x="39" y="214"/>
                  </a:lnTo>
                  <a:lnTo>
                    <a:pt x="265" y="55"/>
                  </a:lnTo>
                  <a:lnTo>
                    <a:pt x="226" y="0"/>
                  </a:lnTo>
                  <a:lnTo>
                    <a:pt x="224" y="1"/>
                  </a:lnTo>
                  <a:lnTo>
                    <a:pt x="226" y="2"/>
                  </a:lnTo>
                  <a:lnTo>
                    <a:pt x="224" y="2"/>
                  </a:lnTo>
                  <a:lnTo>
                    <a:pt x="261" y="54"/>
                  </a:lnTo>
                  <a:lnTo>
                    <a:pt x="39" y="210"/>
                  </a:lnTo>
                  <a:lnTo>
                    <a:pt x="3" y="159"/>
                  </a:lnTo>
                  <a:lnTo>
                    <a:pt x="226" y="3"/>
                  </a:lnTo>
                  <a:lnTo>
                    <a:pt x="226" y="2"/>
                  </a:lnTo>
                  <a:lnTo>
                    <a:pt x="224" y="2"/>
                  </a:lnTo>
                  <a:lnTo>
                    <a:pt x="226" y="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69" name="Freeform 2107"/>
            <p:cNvSpPr/>
            <p:nvPr/>
          </p:nvSpPr>
          <p:spPr bwMode="auto">
            <a:xfrm>
              <a:off x="5806078" y="4430581"/>
              <a:ext cx="221107" cy="184089"/>
            </a:xfrm>
            <a:custGeom>
              <a:avLst/>
              <a:gdLst>
                <a:gd name="T0" fmla="*/ 183 w 221"/>
                <a:gd name="T1" fmla="*/ 2 h 184"/>
                <a:gd name="T2" fmla="*/ 182 w 221"/>
                <a:gd name="T3" fmla="*/ 0 h 184"/>
                <a:gd name="T4" fmla="*/ 0 w 221"/>
                <a:gd name="T5" fmla="*/ 129 h 184"/>
                <a:gd name="T6" fmla="*/ 39 w 221"/>
                <a:gd name="T7" fmla="*/ 184 h 184"/>
                <a:gd name="T8" fmla="*/ 221 w 221"/>
                <a:gd name="T9" fmla="*/ 55 h 184"/>
                <a:gd name="T10" fmla="*/ 183 w 221"/>
                <a:gd name="T11" fmla="*/ 0 h 184"/>
                <a:gd name="T12" fmla="*/ 182 w 221"/>
                <a:gd name="T13" fmla="*/ 0 h 184"/>
                <a:gd name="T14" fmla="*/ 183 w 221"/>
                <a:gd name="T15" fmla="*/ 2 h 184"/>
                <a:gd name="T16" fmla="*/ 182 w 221"/>
                <a:gd name="T17" fmla="*/ 2 h 184"/>
                <a:gd name="T18" fmla="*/ 218 w 221"/>
                <a:gd name="T19" fmla="*/ 54 h 184"/>
                <a:gd name="T20" fmla="*/ 39 w 221"/>
                <a:gd name="T21" fmla="*/ 180 h 184"/>
                <a:gd name="T22" fmla="*/ 4 w 221"/>
                <a:gd name="T23" fmla="*/ 129 h 184"/>
                <a:gd name="T24" fmla="*/ 183 w 221"/>
                <a:gd name="T25" fmla="*/ 3 h 184"/>
                <a:gd name="T26" fmla="*/ 183 w 221"/>
                <a:gd name="T27" fmla="*/ 2 h 184"/>
                <a:gd name="T28" fmla="*/ 182 w 221"/>
                <a:gd name="T29" fmla="*/ 2 h 184"/>
                <a:gd name="T30" fmla="*/ 183 w 221"/>
                <a:gd name="T31" fmla="*/ 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1" h="184">
                  <a:moveTo>
                    <a:pt x="183" y="2"/>
                  </a:moveTo>
                  <a:lnTo>
                    <a:pt x="182" y="0"/>
                  </a:lnTo>
                  <a:lnTo>
                    <a:pt x="0" y="129"/>
                  </a:lnTo>
                  <a:lnTo>
                    <a:pt x="39" y="184"/>
                  </a:lnTo>
                  <a:lnTo>
                    <a:pt x="221" y="55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83" y="2"/>
                  </a:lnTo>
                  <a:lnTo>
                    <a:pt x="182" y="2"/>
                  </a:lnTo>
                  <a:lnTo>
                    <a:pt x="218" y="54"/>
                  </a:lnTo>
                  <a:lnTo>
                    <a:pt x="39" y="180"/>
                  </a:lnTo>
                  <a:lnTo>
                    <a:pt x="4" y="129"/>
                  </a:lnTo>
                  <a:lnTo>
                    <a:pt x="183" y="3"/>
                  </a:lnTo>
                  <a:lnTo>
                    <a:pt x="183" y="2"/>
                  </a:lnTo>
                  <a:lnTo>
                    <a:pt x="182" y="2"/>
                  </a:lnTo>
                  <a:lnTo>
                    <a:pt x="183" y="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70" name="Freeform 2108"/>
            <p:cNvSpPr/>
            <p:nvPr/>
          </p:nvSpPr>
          <p:spPr bwMode="auto">
            <a:xfrm>
              <a:off x="5986164" y="4217478"/>
              <a:ext cx="343166" cy="269130"/>
            </a:xfrm>
            <a:custGeom>
              <a:avLst/>
              <a:gdLst>
                <a:gd name="T0" fmla="*/ 306 w 343"/>
                <a:gd name="T1" fmla="*/ 2 h 269"/>
                <a:gd name="T2" fmla="*/ 304 w 343"/>
                <a:gd name="T3" fmla="*/ 0 h 269"/>
                <a:gd name="T4" fmla="*/ 0 w 343"/>
                <a:gd name="T5" fmla="*/ 215 h 269"/>
                <a:gd name="T6" fmla="*/ 38 w 343"/>
                <a:gd name="T7" fmla="*/ 269 h 269"/>
                <a:gd name="T8" fmla="*/ 343 w 343"/>
                <a:gd name="T9" fmla="*/ 55 h 269"/>
                <a:gd name="T10" fmla="*/ 306 w 343"/>
                <a:gd name="T11" fmla="*/ 0 h 269"/>
                <a:gd name="T12" fmla="*/ 304 w 343"/>
                <a:gd name="T13" fmla="*/ 0 h 269"/>
                <a:gd name="T14" fmla="*/ 306 w 343"/>
                <a:gd name="T15" fmla="*/ 2 h 269"/>
                <a:gd name="T16" fmla="*/ 304 w 343"/>
                <a:gd name="T17" fmla="*/ 2 h 269"/>
                <a:gd name="T18" fmla="*/ 341 w 343"/>
                <a:gd name="T19" fmla="*/ 54 h 269"/>
                <a:gd name="T20" fmla="*/ 39 w 343"/>
                <a:gd name="T21" fmla="*/ 265 h 269"/>
                <a:gd name="T22" fmla="*/ 3 w 343"/>
                <a:gd name="T23" fmla="*/ 215 h 269"/>
                <a:gd name="T24" fmla="*/ 306 w 343"/>
                <a:gd name="T25" fmla="*/ 3 h 269"/>
                <a:gd name="T26" fmla="*/ 306 w 343"/>
                <a:gd name="T27" fmla="*/ 2 h 269"/>
                <a:gd name="T28" fmla="*/ 304 w 343"/>
                <a:gd name="T29" fmla="*/ 2 h 269"/>
                <a:gd name="T30" fmla="*/ 306 w 343"/>
                <a:gd name="T31" fmla="*/ 2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3" h="269">
                  <a:moveTo>
                    <a:pt x="306" y="2"/>
                  </a:moveTo>
                  <a:lnTo>
                    <a:pt x="304" y="0"/>
                  </a:lnTo>
                  <a:lnTo>
                    <a:pt x="0" y="215"/>
                  </a:lnTo>
                  <a:lnTo>
                    <a:pt x="38" y="269"/>
                  </a:lnTo>
                  <a:lnTo>
                    <a:pt x="343" y="55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6" y="2"/>
                  </a:lnTo>
                  <a:lnTo>
                    <a:pt x="304" y="2"/>
                  </a:lnTo>
                  <a:lnTo>
                    <a:pt x="341" y="54"/>
                  </a:lnTo>
                  <a:lnTo>
                    <a:pt x="39" y="265"/>
                  </a:lnTo>
                  <a:lnTo>
                    <a:pt x="3" y="215"/>
                  </a:lnTo>
                  <a:lnTo>
                    <a:pt x="306" y="3"/>
                  </a:lnTo>
                  <a:lnTo>
                    <a:pt x="306" y="2"/>
                  </a:lnTo>
                  <a:lnTo>
                    <a:pt x="304" y="2"/>
                  </a:lnTo>
                  <a:lnTo>
                    <a:pt x="306" y="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71" name="Freeform 2109"/>
            <p:cNvSpPr/>
            <p:nvPr/>
          </p:nvSpPr>
          <p:spPr bwMode="auto">
            <a:xfrm>
              <a:off x="6290311" y="4059401"/>
              <a:ext cx="264127" cy="213103"/>
            </a:xfrm>
            <a:custGeom>
              <a:avLst/>
              <a:gdLst>
                <a:gd name="T0" fmla="*/ 225 w 264"/>
                <a:gd name="T1" fmla="*/ 1 h 213"/>
                <a:gd name="T2" fmla="*/ 225 w 264"/>
                <a:gd name="T3" fmla="*/ 1 h 213"/>
                <a:gd name="T4" fmla="*/ 0 w 264"/>
                <a:gd name="T5" fmla="*/ 158 h 213"/>
                <a:gd name="T6" fmla="*/ 38 w 264"/>
                <a:gd name="T7" fmla="*/ 213 h 213"/>
                <a:gd name="T8" fmla="*/ 264 w 264"/>
                <a:gd name="T9" fmla="*/ 54 h 213"/>
                <a:gd name="T10" fmla="*/ 225 w 264"/>
                <a:gd name="T11" fmla="*/ 0 h 213"/>
                <a:gd name="T12" fmla="*/ 225 w 264"/>
                <a:gd name="T13" fmla="*/ 1 h 213"/>
                <a:gd name="T14" fmla="*/ 225 w 264"/>
                <a:gd name="T15" fmla="*/ 1 h 213"/>
                <a:gd name="T16" fmla="*/ 224 w 264"/>
                <a:gd name="T17" fmla="*/ 2 h 213"/>
                <a:gd name="T18" fmla="*/ 260 w 264"/>
                <a:gd name="T19" fmla="*/ 54 h 213"/>
                <a:gd name="T20" fmla="*/ 39 w 264"/>
                <a:gd name="T21" fmla="*/ 210 h 213"/>
                <a:gd name="T22" fmla="*/ 3 w 264"/>
                <a:gd name="T23" fmla="*/ 160 h 213"/>
                <a:gd name="T24" fmla="*/ 226 w 264"/>
                <a:gd name="T25" fmla="*/ 2 h 213"/>
                <a:gd name="T26" fmla="*/ 225 w 264"/>
                <a:gd name="T27" fmla="*/ 1 h 213"/>
                <a:gd name="T28" fmla="*/ 224 w 264"/>
                <a:gd name="T29" fmla="*/ 2 h 213"/>
                <a:gd name="T30" fmla="*/ 225 w 264"/>
                <a:gd name="T31" fmla="*/ 1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4" h="213">
                  <a:moveTo>
                    <a:pt x="225" y="1"/>
                  </a:moveTo>
                  <a:lnTo>
                    <a:pt x="225" y="1"/>
                  </a:lnTo>
                  <a:lnTo>
                    <a:pt x="0" y="158"/>
                  </a:lnTo>
                  <a:lnTo>
                    <a:pt x="38" y="213"/>
                  </a:lnTo>
                  <a:lnTo>
                    <a:pt x="264" y="54"/>
                  </a:lnTo>
                  <a:lnTo>
                    <a:pt x="225" y="0"/>
                  </a:lnTo>
                  <a:lnTo>
                    <a:pt x="225" y="1"/>
                  </a:lnTo>
                  <a:lnTo>
                    <a:pt x="225" y="1"/>
                  </a:lnTo>
                  <a:lnTo>
                    <a:pt x="224" y="2"/>
                  </a:lnTo>
                  <a:lnTo>
                    <a:pt x="260" y="54"/>
                  </a:lnTo>
                  <a:lnTo>
                    <a:pt x="39" y="210"/>
                  </a:lnTo>
                  <a:lnTo>
                    <a:pt x="3" y="160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4" y="2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72" name="Freeform 2110"/>
            <p:cNvSpPr/>
            <p:nvPr/>
          </p:nvSpPr>
          <p:spPr bwMode="auto">
            <a:xfrm>
              <a:off x="5843095" y="4482606"/>
              <a:ext cx="221107" cy="184089"/>
            </a:xfrm>
            <a:custGeom>
              <a:avLst/>
              <a:gdLst>
                <a:gd name="T0" fmla="*/ 182 w 221"/>
                <a:gd name="T1" fmla="*/ 2 h 184"/>
                <a:gd name="T2" fmla="*/ 182 w 221"/>
                <a:gd name="T3" fmla="*/ 2 h 184"/>
                <a:gd name="T4" fmla="*/ 0 w 221"/>
                <a:gd name="T5" fmla="*/ 129 h 184"/>
                <a:gd name="T6" fmla="*/ 38 w 221"/>
                <a:gd name="T7" fmla="*/ 184 h 184"/>
                <a:gd name="T8" fmla="*/ 221 w 221"/>
                <a:gd name="T9" fmla="*/ 55 h 184"/>
                <a:gd name="T10" fmla="*/ 182 w 221"/>
                <a:gd name="T11" fmla="*/ 0 h 184"/>
                <a:gd name="T12" fmla="*/ 182 w 221"/>
                <a:gd name="T13" fmla="*/ 2 h 184"/>
                <a:gd name="T14" fmla="*/ 182 w 221"/>
                <a:gd name="T15" fmla="*/ 2 h 184"/>
                <a:gd name="T16" fmla="*/ 181 w 221"/>
                <a:gd name="T17" fmla="*/ 3 h 184"/>
                <a:gd name="T18" fmla="*/ 217 w 221"/>
                <a:gd name="T19" fmla="*/ 55 h 184"/>
                <a:gd name="T20" fmla="*/ 39 w 221"/>
                <a:gd name="T21" fmla="*/ 181 h 184"/>
                <a:gd name="T22" fmla="*/ 3 w 221"/>
                <a:gd name="T23" fmla="*/ 130 h 184"/>
                <a:gd name="T24" fmla="*/ 184 w 221"/>
                <a:gd name="T25" fmla="*/ 3 h 184"/>
                <a:gd name="T26" fmla="*/ 182 w 221"/>
                <a:gd name="T27" fmla="*/ 2 h 184"/>
                <a:gd name="T28" fmla="*/ 181 w 221"/>
                <a:gd name="T29" fmla="*/ 3 h 184"/>
                <a:gd name="T30" fmla="*/ 182 w 221"/>
                <a:gd name="T31" fmla="*/ 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1" h="184">
                  <a:moveTo>
                    <a:pt x="182" y="2"/>
                  </a:moveTo>
                  <a:lnTo>
                    <a:pt x="182" y="2"/>
                  </a:lnTo>
                  <a:lnTo>
                    <a:pt x="0" y="129"/>
                  </a:lnTo>
                  <a:lnTo>
                    <a:pt x="38" y="184"/>
                  </a:lnTo>
                  <a:lnTo>
                    <a:pt x="221" y="55"/>
                  </a:lnTo>
                  <a:lnTo>
                    <a:pt x="182" y="0"/>
                  </a:lnTo>
                  <a:lnTo>
                    <a:pt x="182" y="2"/>
                  </a:lnTo>
                  <a:lnTo>
                    <a:pt x="182" y="2"/>
                  </a:lnTo>
                  <a:lnTo>
                    <a:pt x="181" y="3"/>
                  </a:lnTo>
                  <a:lnTo>
                    <a:pt x="217" y="55"/>
                  </a:lnTo>
                  <a:lnTo>
                    <a:pt x="39" y="181"/>
                  </a:lnTo>
                  <a:lnTo>
                    <a:pt x="3" y="130"/>
                  </a:lnTo>
                  <a:lnTo>
                    <a:pt x="184" y="3"/>
                  </a:lnTo>
                  <a:lnTo>
                    <a:pt x="182" y="2"/>
                  </a:lnTo>
                  <a:lnTo>
                    <a:pt x="181" y="3"/>
                  </a:lnTo>
                  <a:lnTo>
                    <a:pt x="182" y="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73" name="Freeform 2111"/>
            <p:cNvSpPr/>
            <p:nvPr/>
          </p:nvSpPr>
          <p:spPr bwMode="auto">
            <a:xfrm>
              <a:off x="6023182" y="4269503"/>
              <a:ext cx="344166" cy="271131"/>
            </a:xfrm>
            <a:custGeom>
              <a:avLst/>
              <a:gdLst>
                <a:gd name="T0" fmla="*/ 305 w 344"/>
                <a:gd name="T1" fmla="*/ 2 h 271"/>
                <a:gd name="T2" fmla="*/ 305 w 344"/>
                <a:gd name="T3" fmla="*/ 2 h 271"/>
                <a:gd name="T4" fmla="*/ 0 w 344"/>
                <a:gd name="T5" fmla="*/ 216 h 271"/>
                <a:gd name="T6" fmla="*/ 39 w 344"/>
                <a:gd name="T7" fmla="*/ 271 h 271"/>
                <a:gd name="T8" fmla="*/ 344 w 344"/>
                <a:gd name="T9" fmla="*/ 55 h 271"/>
                <a:gd name="T10" fmla="*/ 305 w 344"/>
                <a:gd name="T11" fmla="*/ 0 h 271"/>
                <a:gd name="T12" fmla="*/ 305 w 344"/>
                <a:gd name="T13" fmla="*/ 2 h 271"/>
                <a:gd name="T14" fmla="*/ 305 w 344"/>
                <a:gd name="T15" fmla="*/ 2 h 271"/>
                <a:gd name="T16" fmla="*/ 304 w 344"/>
                <a:gd name="T17" fmla="*/ 3 h 271"/>
                <a:gd name="T18" fmla="*/ 340 w 344"/>
                <a:gd name="T19" fmla="*/ 55 h 271"/>
                <a:gd name="T20" fmla="*/ 39 w 344"/>
                <a:gd name="T21" fmla="*/ 267 h 271"/>
                <a:gd name="T22" fmla="*/ 4 w 344"/>
                <a:gd name="T23" fmla="*/ 216 h 271"/>
                <a:gd name="T24" fmla="*/ 306 w 344"/>
                <a:gd name="T25" fmla="*/ 3 h 271"/>
                <a:gd name="T26" fmla="*/ 305 w 344"/>
                <a:gd name="T27" fmla="*/ 2 h 271"/>
                <a:gd name="T28" fmla="*/ 304 w 344"/>
                <a:gd name="T29" fmla="*/ 3 h 271"/>
                <a:gd name="T30" fmla="*/ 305 w 344"/>
                <a:gd name="T31" fmla="*/ 2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4" h="271">
                  <a:moveTo>
                    <a:pt x="305" y="2"/>
                  </a:moveTo>
                  <a:lnTo>
                    <a:pt x="305" y="2"/>
                  </a:lnTo>
                  <a:lnTo>
                    <a:pt x="0" y="216"/>
                  </a:lnTo>
                  <a:lnTo>
                    <a:pt x="39" y="271"/>
                  </a:lnTo>
                  <a:lnTo>
                    <a:pt x="344" y="55"/>
                  </a:lnTo>
                  <a:lnTo>
                    <a:pt x="305" y="0"/>
                  </a:lnTo>
                  <a:lnTo>
                    <a:pt x="305" y="2"/>
                  </a:lnTo>
                  <a:lnTo>
                    <a:pt x="305" y="2"/>
                  </a:lnTo>
                  <a:lnTo>
                    <a:pt x="304" y="3"/>
                  </a:lnTo>
                  <a:lnTo>
                    <a:pt x="340" y="55"/>
                  </a:lnTo>
                  <a:lnTo>
                    <a:pt x="39" y="267"/>
                  </a:lnTo>
                  <a:lnTo>
                    <a:pt x="4" y="216"/>
                  </a:lnTo>
                  <a:lnTo>
                    <a:pt x="306" y="3"/>
                  </a:lnTo>
                  <a:lnTo>
                    <a:pt x="305" y="2"/>
                  </a:lnTo>
                  <a:lnTo>
                    <a:pt x="304" y="3"/>
                  </a:lnTo>
                  <a:lnTo>
                    <a:pt x="305" y="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74" name="Freeform 2112"/>
            <p:cNvSpPr/>
            <p:nvPr/>
          </p:nvSpPr>
          <p:spPr bwMode="auto">
            <a:xfrm>
              <a:off x="6327329" y="4112427"/>
              <a:ext cx="265128" cy="213103"/>
            </a:xfrm>
            <a:custGeom>
              <a:avLst/>
              <a:gdLst>
                <a:gd name="T0" fmla="*/ 226 w 265"/>
                <a:gd name="T1" fmla="*/ 1 h 213"/>
                <a:gd name="T2" fmla="*/ 224 w 265"/>
                <a:gd name="T3" fmla="*/ 0 h 213"/>
                <a:gd name="T4" fmla="*/ 0 w 265"/>
                <a:gd name="T5" fmla="*/ 159 h 213"/>
                <a:gd name="T6" fmla="*/ 39 w 265"/>
                <a:gd name="T7" fmla="*/ 213 h 213"/>
                <a:gd name="T8" fmla="*/ 265 w 265"/>
                <a:gd name="T9" fmla="*/ 55 h 213"/>
                <a:gd name="T10" fmla="*/ 226 w 265"/>
                <a:gd name="T11" fmla="*/ 0 h 213"/>
                <a:gd name="T12" fmla="*/ 224 w 265"/>
                <a:gd name="T13" fmla="*/ 0 h 213"/>
                <a:gd name="T14" fmla="*/ 226 w 265"/>
                <a:gd name="T15" fmla="*/ 1 h 213"/>
                <a:gd name="T16" fmla="*/ 224 w 265"/>
                <a:gd name="T17" fmla="*/ 1 h 213"/>
                <a:gd name="T18" fmla="*/ 261 w 265"/>
                <a:gd name="T19" fmla="*/ 53 h 213"/>
                <a:gd name="T20" fmla="*/ 39 w 265"/>
                <a:gd name="T21" fmla="*/ 209 h 213"/>
                <a:gd name="T22" fmla="*/ 3 w 265"/>
                <a:gd name="T23" fmla="*/ 159 h 213"/>
                <a:gd name="T24" fmla="*/ 226 w 265"/>
                <a:gd name="T25" fmla="*/ 3 h 213"/>
                <a:gd name="T26" fmla="*/ 226 w 265"/>
                <a:gd name="T27" fmla="*/ 1 h 213"/>
                <a:gd name="T28" fmla="*/ 224 w 265"/>
                <a:gd name="T29" fmla="*/ 1 h 213"/>
                <a:gd name="T30" fmla="*/ 226 w 265"/>
                <a:gd name="T31" fmla="*/ 1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5" h="213">
                  <a:moveTo>
                    <a:pt x="226" y="1"/>
                  </a:moveTo>
                  <a:lnTo>
                    <a:pt x="224" y="0"/>
                  </a:lnTo>
                  <a:lnTo>
                    <a:pt x="0" y="159"/>
                  </a:lnTo>
                  <a:lnTo>
                    <a:pt x="39" y="213"/>
                  </a:lnTo>
                  <a:lnTo>
                    <a:pt x="265" y="55"/>
                  </a:lnTo>
                  <a:lnTo>
                    <a:pt x="226" y="0"/>
                  </a:lnTo>
                  <a:lnTo>
                    <a:pt x="224" y="0"/>
                  </a:lnTo>
                  <a:lnTo>
                    <a:pt x="226" y="1"/>
                  </a:lnTo>
                  <a:lnTo>
                    <a:pt x="224" y="1"/>
                  </a:lnTo>
                  <a:lnTo>
                    <a:pt x="261" y="53"/>
                  </a:lnTo>
                  <a:lnTo>
                    <a:pt x="39" y="209"/>
                  </a:lnTo>
                  <a:lnTo>
                    <a:pt x="3" y="159"/>
                  </a:lnTo>
                  <a:lnTo>
                    <a:pt x="226" y="3"/>
                  </a:lnTo>
                  <a:lnTo>
                    <a:pt x="226" y="1"/>
                  </a:lnTo>
                  <a:lnTo>
                    <a:pt x="224" y="1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75" name="Freeform 2113"/>
            <p:cNvSpPr/>
            <p:nvPr/>
          </p:nvSpPr>
          <p:spPr bwMode="auto">
            <a:xfrm>
              <a:off x="5880113" y="4536632"/>
              <a:ext cx="222107" cy="183089"/>
            </a:xfrm>
            <a:custGeom>
              <a:avLst/>
              <a:gdLst>
                <a:gd name="T0" fmla="*/ 183 w 222"/>
                <a:gd name="T1" fmla="*/ 1 h 183"/>
                <a:gd name="T2" fmla="*/ 182 w 222"/>
                <a:gd name="T3" fmla="*/ 0 h 183"/>
                <a:gd name="T4" fmla="*/ 0 w 222"/>
                <a:gd name="T5" fmla="*/ 128 h 183"/>
                <a:gd name="T6" fmla="*/ 39 w 222"/>
                <a:gd name="T7" fmla="*/ 183 h 183"/>
                <a:gd name="T8" fmla="*/ 222 w 222"/>
                <a:gd name="T9" fmla="*/ 54 h 183"/>
                <a:gd name="T10" fmla="*/ 183 w 222"/>
                <a:gd name="T11" fmla="*/ 0 h 183"/>
                <a:gd name="T12" fmla="*/ 182 w 222"/>
                <a:gd name="T13" fmla="*/ 0 h 183"/>
                <a:gd name="T14" fmla="*/ 183 w 222"/>
                <a:gd name="T15" fmla="*/ 1 h 183"/>
                <a:gd name="T16" fmla="*/ 182 w 222"/>
                <a:gd name="T17" fmla="*/ 2 h 183"/>
                <a:gd name="T18" fmla="*/ 218 w 222"/>
                <a:gd name="T19" fmla="*/ 53 h 183"/>
                <a:gd name="T20" fmla="*/ 39 w 222"/>
                <a:gd name="T21" fmla="*/ 179 h 183"/>
                <a:gd name="T22" fmla="*/ 4 w 222"/>
                <a:gd name="T23" fmla="*/ 128 h 183"/>
                <a:gd name="T24" fmla="*/ 183 w 222"/>
                <a:gd name="T25" fmla="*/ 2 h 183"/>
                <a:gd name="T26" fmla="*/ 183 w 222"/>
                <a:gd name="T27" fmla="*/ 1 h 183"/>
                <a:gd name="T28" fmla="*/ 182 w 222"/>
                <a:gd name="T29" fmla="*/ 2 h 183"/>
                <a:gd name="T30" fmla="*/ 183 w 222"/>
                <a:gd name="T31" fmla="*/ 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2" h="183">
                  <a:moveTo>
                    <a:pt x="183" y="1"/>
                  </a:moveTo>
                  <a:lnTo>
                    <a:pt x="182" y="0"/>
                  </a:lnTo>
                  <a:lnTo>
                    <a:pt x="0" y="128"/>
                  </a:lnTo>
                  <a:lnTo>
                    <a:pt x="39" y="183"/>
                  </a:lnTo>
                  <a:lnTo>
                    <a:pt x="222" y="54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83" y="1"/>
                  </a:lnTo>
                  <a:lnTo>
                    <a:pt x="182" y="2"/>
                  </a:lnTo>
                  <a:lnTo>
                    <a:pt x="218" y="53"/>
                  </a:lnTo>
                  <a:lnTo>
                    <a:pt x="39" y="179"/>
                  </a:lnTo>
                  <a:lnTo>
                    <a:pt x="4" y="128"/>
                  </a:lnTo>
                  <a:lnTo>
                    <a:pt x="183" y="2"/>
                  </a:lnTo>
                  <a:lnTo>
                    <a:pt x="183" y="1"/>
                  </a:lnTo>
                  <a:lnTo>
                    <a:pt x="182" y="2"/>
                  </a:lnTo>
                  <a:lnTo>
                    <a:pt x="183" y="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76" name="Freeform 2114"/>
            <p:cNvSpPr/>
            <p:nvPr/>
          </p:nvSpPr>
          <p:spPr bwMode="auto">
            <a:xfrm>
              <a:off x="6060200" y="4323529"/>
              <a:ext cx="345167" cy="269130"/>
            </a:xfrm>
            <a:custGeom>
              <a:avLst/>
              <a:gdLst>
                <a:gd name="T0" fmla="*/ 306 w 345"/>
                <a:gd name="T1" fmla="*/ 1 h 269"/>
                <a:gd name="T2" fmla="*/ 304 w 345"/>
                <a:gd name="T3" fmla="*/ 0 h 269"/>
                <a:gd name="T4" fmla="*/ 0 w 345"/>
                <a:gd name="T5" fmla="*/ 214 h 269"/>
                <a:gd name="T6" fmla="*/ 39 w 345"/>
                <a:gd name="T7" fmla="*/ 269 h 269"/>
                <a:gd name="T8" fmla="*/ 345 w 345"/>
                <a:gd name="T9" fmla="*/ 54 h 269"/>
                <a:gd name="T10" fmla="*/ 306 w 345"/>
                <a:gd name="T11" fmla="*/ 0 h 269"/>
                <a:gd name="T12" fmla="*/ 304 w 345"/>
                <a:gd name="T13" fmla="*/ 0 h 269"/>
                <a:gd name="T14" fmla="*/ 306 w 345"/>
                <a:gd name="T15" fmla="*/ 1 h 269"/>
                <a:gd name="T16" fmla="*/ 304 w 345"/>
                <a:gd name="T17" fmla="*/ 2 h 269"/>
                <a:gd name="T18" fmla="*/ 341 w 345"/>
                <a:gd name="T19" fmla="*/ 53 h 269"/>
                <a:gd name="T20" fmla="*/ 39 w 345"/>
                <a:gd name="T21" fmla="*/ 266 h 269"/>
                <a:gd name="T22" fmla="*/ 4 w 345"/>
                <a:gd name="T23" fmla="*/ 215 h 269"/>
                <a:gd name="T24" fmla="*/ 306 w 345"/>
                <a:gd name="T25" fmla="*/ 2 h 269"/>
                <a:gd name="T26" fmla="*/ 306 w 345"/>
                <a:gd name="T27" fmla="*/ 1 h 269"/>
                <a:gd name="T28" fmla="*/ 304 w 345"/>
                <a:gd name="T29" fmla="*/ 2 h 269"/>
                <a:gd name="T30" fmla="*/ 306 w 345"/>
                <a:gd name="T31" fmla="*/ 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269">
                  <a:moveTo>
                    <a:pt x="306" y="1"/>
                  </a:moveTo>
                  <a:lnTo>
                    <a:pt x="304" y="0"/>
                  </a:lnTo>
                  <a:lnTo>
                    <a:pt x="0" y="214"/>
                  </a:lnTo>
                  <a:lnTo>
                    <a:pt x="39" y="269"/>
                  </a:lnTo>
                  <a:lnTo>
                    <a:pt x="345" y="54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6" y="1"/>
                  </a:lnTo>
                  <a:lnTo>
                    <a:pt x="304" y="2"/>
                  </a:lnTo>
                  <a:lnTo>
                    <a:pt x="341" y="53"/>
                  </a:lnTo>
                  <a:lnTo>
                    <a:pt x="39" y="266"/>
                  </a:lnTo>
                  <a:lnTo>
                    <a:pt x="4" y="215"/>
                  </a:lnTo>
                  <a:lnTo>
                    <a:pt x="306" y="2"/>
                  </a:lnTo>
                  <a:lnTo>
                    <a:pt x="306" y="1"/>
                  </a:lnTo>
                  <a:lnTo>
                    <a:pt x="304" y="2"/>
                  </a:lnTo>
                  <a:lnTo>
                    <a:pt x="306" y="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77" name="Freeform 2115"/>
            <p:cNvSpPr/>
            <p:nvPr/>
          </p:nvSpPr>
          <p:spPr bwMode="auto">
            <a:xfrm>
              <a:off x="6364347" y="4164452"/>
              <a:ext cx="264127" cy="215104"/>
            </a:xfrm>
            <a:custGeom>
              <a:avLst/>
              <a:gdLst>
                <a:gd name="T0" fmla="*/ 225 w 264"/>
                <a:gd name="T1" fmla="*/ 1 h 215"/>
                <a:gd name="T2" fmla="*/ 225 w 264"/>
                <a:gd name="T3" fmla="*/ 1 h 215"/>
                <a:gd name="T4" fmla="*/ 0 w 264"/>
                <a:gd name="T5" fmla="*/ 159 h 215"/>
                <a:gd name="T6" fmla="*/ 38 w 264"/>
                <a:gd name="T7" fmla="*/ 215 h 215"/>
                <a:gd name="T8" fmla="*/ 264 w 264"/>
                <a:gd name="T9" fmla="*/ 55 h 215"/>
                <a:gd name="T10" fmla="*/ 226 w 264"/>
                <a:gd name="T11" fmla="*/ 0 h 215"/>
                <a:gd name="T12" fmla="*/ 225 w 264"/>
                <a:gd name="T13" fmla="*/ 1 h 215"/>
                <a:gd name="T14" fmla="*/ 225 w 264"/>
                <a:gd name="T15" fmla="*/ 1 h 215"/>
                <a:gd name="T16" fmla="*/ 225 w 264"/>
                <a:gd name="T17" fmla="*/ 3 h 215"/>
                <a:gd name="T18" fmla="*/ 261 w 264"/>
                <a:gd name="T19" fmla="*/ 55 h 215"/>
                <a:gd name="T20" fmla="*/ 39 w 264"/>
                <a:gd name="T21" fmla="*/ 211 h 215"/>
                <a:gd name="T22" fmla="*/ 3 w 264"/>
                <a:gd name="T23" fmla="*/ 160 h 215"/>
                <a:gd name="T24" fmla="*/ 226 w 264"/>
                <a:gd name="T25" fmla="*/ 3 h 215"/>
                <a:gd name="T26" fmla="*/ 225 w 264"/>
                <a:gd name="T27" fmla="*/ 1 h 215"/>
                <a:gd name="T28" fmla="*/ 225 w 264"/>
                <a:gd name="T29" fmla="*/ 3 h 215"/>
                <a:gd name="T30" fmla="*/ 225 w 264"/>
                <a:gd name="T31" fmla="*/ 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4" h="215">
                  <a:moveTo>
                    <a:pt x="225" y="1"/>
                  </a:moveTo>
                  <a:lnTo>
                    <a:pt x="225" y="1"/>
                  </a:lnTo>
                  <a:lnTo>
                    <a:pt x="0" y="159"/>
                  </a:lnTo>
                  <a:lnTo>
                    <a:pt x="38" y="215"/>
                  </a:lnTo>
                  <a:lnTo>
                    <a:pt x="264" y="55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lnTo>
                    <a:pt x="225" y="3"/>
                  </a:lnTo>
                  <a:lnTo>
                    <a:pt x="261" y="55"/>
                  </a:lnTo>
                  <a:lnTo>
                    <a:pt x="39" y="211"/>
                  </a:lnTo>
                  <a:lnTo>
                    <a:pt x="3" y="160"/>
                  </a:lnTo>
                  <a:lnTo>
                    <a:pt x="226" y="3"/>
                  </a:lnTo>
                  <a:lnTo>
                    <a:pt x="225" y="1"/>
                  </a:lnTo>
                  <a:lnTo>
                    <a:pt x="225" y="3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78" name="Freeform 2116"/>
            <p:cNvSpPr/>
            <p:nvPr/>
          </p:nvSpPr>
          <p:spPr bwMode="auto">
            <a:xfrm>
              <a:off x="5917131" y="4588657"/>
              <a:ext cx="221107" cy="184089"/>
            </a:xfrm>
            <a:custGeom>
              <a:avLst/>
              <a:gdLst>
                <a:gd name="T0" fmla="*/ 182 w 221"/>
                <a:gd name="T1" fmla="*/ 2 h 184"/>
                <a:gd name="T2" fmla="*/ 182 w 221"/>
                <a:gd name="T3" fmla="*/ 1 h 184"/>
                <a:gd name="T4" fmla="*/ 0 w 221"/>
                <a:gd name="T5" fmla="*/ 128 h 184"/>
                <a:gd name="T6" fmla="*/ 38 w 221"/>
                <a:gd name="T7" fmla="*/ 184 h 184"/>
                <a:gd name="T8" fmla="*/ 221 w 221"/>
                <a:gd name="T9" fmla="*/ 54 h 184"/>
                <a:gd name="T10" fmla="*/ 184 w 221"/>
                <a:gd name="T11" fmla="*/ 0 h 184"/>
                <a:gd name="T12" fmla="*/ 182 w 221"/>
                <a:gd name="T13" fmla="*/ 1 h 184"/>
                <a:gd name="T14" fmla="*/ 182 w 221"/>
                <a:gd name="T15" fmla="*/ 2 h 184"/>
                <a:gd name="T16" fmla="*/ 181 w 221"/>
                <a:gd name="T17" fmla="*/ 2 h 184"/>
                <a:gd name="T18" fmla="*/ 219 w 221"/>
                <a:gd name="T19" fmla="*/ 54 h 184"/>
                <a:gd name="T20" fmla="*/ 39 w 221"/>
                <a:gd name="T21" fmla="*/ 180 h 184"/>
                <a:gd name="T22" fmla="*/ 3 w 221"/>
                <a:gd name="T23" fmla="*/ 130 h 184"/>
                <a:gd name="T24" fmla="*/ 184 w 221"/>
                <a:gd name="T25" fmla="*/ 2 h 184"/>
                <a:gd name="T26" fmla="*/ 182 w 221"/>
                <a:gd name="T27" fmla="*/ 2 h 184"/>
                <a:gd name="T28" fmla="*/ 181 w 221"/>
                <a:gd name="T29" fmla="*/ 2 h 184"/>
                <a:gd name="T30" fmla="*/ 182 w 221"/>
                <a:gd name="T31" fmla="*/ 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1" h="184">
                  <a:moveTo>
                    <a:pt x="182" y="2"/>
                  </a:moveTo>
                  <a:lnTo>
                    <a:pt x="182" y="1"/>
                  </a:lnTo>
                  <a:lnTo>
                    <a:pt x="0" y="128"/>
                  </a:lnTo>
                  <a:lnTo>
                    <a:pt x="38" y="184"/>
                  </a:lnTo>
                  <a:lnTo>
                    <a:pt x="221" y="54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2"/>
                  </a:lnTo>
                  <a:lnTo>
                    <a:pt x="181" y="2"/>
                  </a:lnTo>
                  <a:lnTo>
                    <a:pt x="219" y="54"/>
                  </a:lnTo>
                  <a:lnTo>
                    <a:pt x="39" y="180"/>
                  </a:lnTo>
                  <a:lnTo>
                    <a:pt x="3" y="130"/>
                  </a:lnTo>
                  <a:lnTo>
                    <a:pt x="184" y="2"/>
                  </a:lnTo>
                  <a:lnTo>
                    <a:pt x="182" y="2"/>
                  </a:lnTo>
                  <a:lnTo>
                    <a:pt x="181" y="2"/>
                  </a:lnTo>
                  <a:lnTo>
                    <a:pt x="182" y="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79" name="Freeform 2117"/>
            <p:cNvSpPr/>
            <p:nvPr/>
          </p:nvSpPr>
          <p:spPr bwMode="auto">
            <a:xfrm>
              <a:off x="6097218" y="4375554"/>
              <a:ext cx="344166" cy="270130"/>
            </a:xfrm>
            <a:custGeom>
              <a:avLst/>
              <a:gdLst>
                <a:gd name="T0" fmla="*/ 305 w 344"/>
                <a:gd name="T1" fmla="*/ 2 h 270"/>
                <a:gd name="T2" fmla="*/ 305 w 344"/>
                <a:gd name="T3" fmla="*/ 1 h 270"/>
                <a:gd name="T4" fmla="*/ 0 w 344"/>
                <a:gd name="T5" fmla="*/ 215 h 270"/>
                <a:gd name="T6" fmla="*/ 39 w 344"/>
                <a:gd name="T7" fmla="*/ 270 h 270"/>
                <a:gd name="T8" fmla="*/ 344 w 344"/>
                <a:gd name="T9" fmla="*/ 54 h 270"/>
                <a:gd name="T10" fmla="*/ 305 w 344"/>
                <a:gd name="T11" fmla="*/ 0 h 270"/>
                <a:gd name="T12" fmla="*/ 305 w 344"/>
                <a:gd name="T13" fmla="*/ 1 h 270"/>
                <a:gd name="T14" fmla="*/ 305 w 344"/>
                <a:gd name="T15" fmla="*/ 2 h 270"/>
                <a:gd name="T16" fmla="*/ 304 w 344"/>
                <a:gd name="T17" fmla="*/ 2 h 270"/>
                <a:gd name="T18" fmla="*/ 340 w 344"/>
                <a:gd name="T19" fmla="*/ 54 h 270"/>
                <a:gd name="T20" fmla="*/ 40 w 344"/>
                <a:gd name="T21" fmla="*/ 266 h 270"/>
                <a:gd name="T22" fmla="*/ 4 w 344"/>
                <a:gd name="T23" fmla="*/ 215 h 270"/>
                <a:gd name="T24" fmla="*/ 306 w 344"/>
                <a:gd name="T25" fmla="*/ 2 h 270"/>
                <a:gd name="T26" fmla="*/ 305 w 344"/>
                <a:gd name="T27" fmla="*/ 2 h 270"/>
                <a:gd name="T28" fmla="*/ 304 w 344"/>
                <a:gd name="T29" fmla="*/ 2 h 270"/>
                <a:gd name="T30" fmla="*/ 305 w 344"/>
                <a:gd name="T31" fmla="*/ 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4" h="270">
                  <a:moveTo>
                    <a:pt x="305" y="2"/>
                  </a:moveTo>
                  <a:lnTo>
                    <a:pt x="305" y="1"/>
                  </a:lnTo>
                  <a:lnTo>
                    <a:pt x="0" y="215"/>
                  </a:lnTo>
                  <a:lnTo>
                    <a:pt x="39" y="270"/>
                  </a:lnTo>
                  <a:lnTo>
                    <a:pt x="344" y="54"/>
                  </a:lnTo>
                  <a:lnTo>
                    <a:pt x="305" y="0"/>
                  </a:lnTo>
                  <a:lnTo>
                    <a:pt x="305" y="1"/>
                  </a:lnTo>
                  <a:lnTo>
                    <a:pt x="305" y="2"/>
                  </a:lnTo>
                  <a:lnTo>
                    <a:pt x="304" y="2"/>
                  </a:lnTo>
                  <a:lnTo>
                    <a:pt x="340" y="54"/>
                  </a:lnTo>
                  <a:lnTo>
                    <a:pt x="40" y="266"/>
                  </a:lnTo>
                  <a:lnTo>
                    <a:pt x="4" y="215"/>
                  </a:lnTo>
                  <a:lnTo>
                    <a:pt x="306" y="2"/>
                  </a:lnTo>
                  <a:lnTo>
                    <a:pt x="305" y="2"/>
                  </a:lnTo>
                  <a:lnTo>
                    <a:pt x="304" y="2"/>
                  </a:lnTo>
                  <a:lnTo>
                    <a:pt x="305" y="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80" name="Freeform 2118"/>
            <p:cNvSpPr/>
            <p:nvPr/>
          </p:nvSpPr>
          <p:spPr bwMode="auto">
            <a:xfrm>
              <a:off x="6401364" y="4217478"/>
              <a:ext cx="265128" cy="213103"/>
            </a:xfrm>
            <a:custGeom>
              <a:avLst/>
              <a:gdLst>
                <a:gd name="T0" fmla="*/ 226 w 265"/>
                <a:gd name="T1" fmla="*/ 2 h 213"/>
                <a:gd name="T2" fmla="*/ 224 w 265"/>
                <a:gd name="T3" fmla="*/ 0 h 213"/>
                <a:gd name="T4" fmla="*/ 0 w 265"/>
                <a:gd name="T5" fmla="*/ 159 h 213"/>
                <a:gd name="T6" fmla="*/ 39 w 265"/>
                <a:gd name="T7" fmla="*/ 213 h 213"/>
                <a:gd name="T8" fmla="*/ 265 w 265"/>
                <a:gd name="T9" fmla="*/ 55 h 213"/>
                <a:gd name="T10" fmla="*/ 226 w 265"/>
                <a:gd name="T11" fmla="*/ 0 h 213"/>
                <a:gd name="T12" fmla="*/ 224 w 265"/>
                <a:gd name="T13" fmla="*/ 0 h 213"/>
                <a:gd name="T14" fmla="*/ 226 w 265"/>
                <a:gd name="T15" fmla="*/ 2 h 213"/>
                <a:gd name="T16" fmla="*/ 224 w 265"/>
                <a:gd name="T17" fmla="*/ 3 h 213"/>
                <a:gd name="T18" fmla="*/ 261 w 265"/>
                <a:gd name="T19" fmla="*/ 54 h 213"/>
                <a:gd name="T20" fmla="*/ 40 w 265"/>
                <a:gd name="T21" fmla="*/ 210 h 213"/>
                <a:gd name="T22" fmla="*/ 4 w 265"/>
                <a:gd name="T23" fmla="*/ 159 h 213"/>
                <a:gd name="T24" fmla="*/ 226 w 265"/>
                <a:gd name="T25" fmla="*/ 3 h 213"/>
                <a:gd name="T26" fmla="*/ 226 w 265"/>
                <a:gd name="T27" fmla="*/ 2 h 213"/>
                <a:gd name="T28" fmla="*/ 224 w 265"/>
                <a:gd name="T29" fmla="*/ 3 h 213"/>
                <a:gd name="T30" fmla="*/ 226 w 265"/>
                <a:gd name="T31" fmla="*/ 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5" h="213">
                  <a:moveTo>
                    <a:pt x="226" y="2"/>
                  </a:moveTo>
                  <a:lnTo>
                    <a:pt x="224" y="0"/>
                  </a:lnTo>
                  <a:lnTo>
                    <a:pt x="0" y="159"/>
                  </a:lnTo>
                  <a:lnTo>
                    <a:pt x="39" y="213"/>
                  </a:lnTo>
                  <a:lnTo>
                    <a:pt x="265" y="55"/>
                  </a:lnTo>
                  <a:lnTo>
                    <a:pt x="226" y="0"/>
                  </a:lnTo>
                  <a:lnTo>
                    <a:pt x="224" y="0"/>
                  </a:lnTo>
                  <a:lnTo>
                    <a:pt x="226" y="2"/>
                  </a:lnTo>
                  <a:lnTo>
                    <a:pt x="224" y="3"/>
                  </a:lnTo>
                  <a:lnTo>
                    <a:pt x="261" y="54"/>
                  </a:lnTo>
                  <a:lnTo>
                    <a:pt x="40" y="210"/>
                  </a:lnTo>
                  <a:lnTo>
                    <a:pt x="4" y="159"/>
                  </a:lnTo>
                  <a:lnTo>
                    <a:pt x="226" y="3"/>
                  </a:lnTo>
                  <a:lnTo>
                    <a:pt x="226" y="2"/>
                  </a:lnTo>
                  <a:lnTo>
                    <a:pt x="224" y="3"/>
                  </a:lnTo>
                  <a:lnTo>
                    <a:pt x="226" y="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81" name="Freeform 2119"/>
            <p:cNvSpPr/>
            <p:nvPr/>
          </p:nvSpPr>
          <p:spPr bwMode="auto">
            <a:xfrm>
              <a:off x="5954149" y="4641682"/>
              <a:ext cx="222107" cy="183089"/>
            </a:xfrm>
            <a:custGeom>
              <a:avLst/>
              <a:gdLst>
                <a:gd name="T0" fmla="*/ 183 w 222"/>
                <a:gd name="T1" fmla="*/ 1 h 183"/>
                <a:gd name="T2" fmla="*/ 182 w 222"/>
                <a:gd name="T3" fmla="*/ 0 h 183"/>
                <a:gd name="T4" fmla="*/ 0 w 222"/>
                <a:gd name="T5" fmla="*/ 129 h 183"/>
                <a:gd name="T6" fmla="*/ 39 w 222"/>
                <a:gd name="T7" fmla="*/ 183 h 183"/>
                <a:gd name="T8" fmla="*/ 222 w 222"/>
                <a:gd name="T9" fmla="*/ 55 h 183"/>
                <a:gd name="T10" fmla="*/ 183 w 222"/>
                <a:gd name="T11" fmla="*/ 0 h 183"/>
                <a:gd name="T12" fmla="*/ 182 w 222"/>
                <a:gd name="T13" fmla="*/ 0 h 183"/>
                <a:gd name="T14" fmla="*/ 183 w 222"/>
                <a:gd name="T15" fmla="*/ 1 h 183"/>
                <a:gd name="T16" fmla="*/ 182 w 222"/>
                <a:gd name="T17" fmla="*/ 3 h 183"/>
                <a:gd name="T18" fmla="*/ 218 w 222"/>
                <a:gd name="T19" fmla="*/ 53 h 183"/>
                <a:gd name="T20" fmla="*/ 39 w 222"/>
                <a:gd name="T21" fmla="*/ 179 h 183"/>
                <a:gd name="T22" fmla="*/ 4 w 222"/>
                <a:gd name="T23" fmla="*/ 129 h 183"/>
                <a:gd name="T24" fmla="*/ 183 w 222"/>
                <a:gd name="T25" fmla="*/ 3 h 183"/>
                <a:gd name="T26" fmla="*/ 183 w 222"/>
                <a:gd name="T27" fmla="*/ 1 h 183"/>
                <a:gd name="T28" fmla="*/ 182 w 222"/>
                <a:gd name="T29" fmla="*/ 3 h 183"/>
                <a:gd name="T30" fmla="*/ 183 w 222"/>
                <a:gd name="T31" fmla="*/ 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2" h="183">
                  <a:moveTo>
                    <a:pt x="183" y="1"/>
                  </a:moveTo>
                  <a:lnTo>
                    <a:pt x="182" y="0"/>
                  </a:lnTo>
                  <a:lnTo>
                    <a:pt x="0" y="129"/>
                  </a:lnTo>
                  <a:lnTo>
                    <a:pt x="39" y="183"/>
                  </a:lnTo>
                  <a:lnTo>
                    <a:pt x="222" y="55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83" y="1"/>
                  </a:lnTo>
                  <a:lnTo>
                    <a:pt x="182" y="3"/>
                  </a:lnTo>
                  <a:lnTo>
                    <a:pt x="218" y="53"/>
                  </a:lnTo>
                  <a:lnTo>
                    <a:pt x="39" y="179"/>
                  </a:lnTo>
                  <a:lnTo>
                    <a:pt x="4" y="129"/>
                  </a:lnTo>
                  <a:lnTo>
                    <a:pt x="183" y="3"/>
                  </a:lnTo>
                  <a:lnTo>
                    <a:pt x="183" y="1"/>
                  </a:lnTo>
                  <a:lnTo>
                    <a:pt x="182" y="3"/>
                  </a:lnTo>
                  <a:lnTo>
                    <a:pt x="183" y="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82" name="Freeform 2120"/>
            <p:cNvSpPr/>
            <p:nvPr/>
          </p:nvSpPr>
          <p:spPr bwMode="auto">
            <a:xfrm>
              <a:off x="6134236" y="4428580"/>
              <a:ext cx="345167" cy="269130"/>
            </a:xfrm>
            <a:custGeom>
              <a:avLst/>
              <a:gdLst>
                <a:gd name="T0" fmla="*/ 306 w 345"/>
                <a:gd name="T1" fmla="*/ 1 h 269"/>
                <a:gd name="T2" fmla="*/ 304 w 345"/>
                <a:gd name="T3" fmla="*/ 0 h 269"/>
                <a:gd name="T4" fmla="*/ 0 w 345"/>
                <a:gd name="T5" fmla="*/ 214 h 269"/>
                <a:gd name="T6" fmla="*/ 39 w 345"/>
                <a:gd name="T7" fmla="*/ 269 h 269"/>
                <a:gd name="T8" fmla="*/ 345 w 345"/>
                <a:gd name="T9" fmla="*/ 54 h 269"/>
                <a:gd name="T10" fmla="*/ 306 w 345"/>
                <a:gd name="T11" fmla="*/ 0 h 269"/>
                <a:gd name="T12" fmla="*/ 304 w 345"/>
                <a:gd name="T13" fmla="*/ 0 h 269"/>
                <a:gd name="T14" fmla="*/ 306 w 345"/>
                <a:gd name="T15" fmla="*/ 1 h 269"/>
                <a:gd name="T16" fmla="*/ 304 w 345"/>
                <a:gd name="T17" fmla="*/ 2 h 269"/>
                <a:gd name="T18" fmla="*/ 341 w 345"/>
                <a:gd name="T19" fmla="*/ 54 h 269"/>
                <a:gd name="T20" fmla="*/ 39 w 345"/>
                <a:gd name="T21" fmla="*/ 266 h 269"/>
                <a:gd name="T22" fmla="*/ 4 w 345"/>
                <a:gd name="T23" fmla="*/ 216 h 269"/>
                <a:gd name="T24" fmla="*/ 306 w 345"/>
                <a:gd name="T25" fmla="*/ 2 h 269"/>
                <a:gd name="T26" fmla="*/ 306 w 345"/>
                <a:gd name="T27" fmla="*/ 1 h 269"/>
                <a:gd name="T28" fmla="*/ 304 w 345"/>
                <a:gd name="T29" fmla="*/ 2 h 269"/>
                <a:gd name="T30" fmla="*/ 306 w 345"/>
                <a:gd name="T31" fmla="*/ 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269">
                  <a:moveTo>
                    <a:pt x="306" y="1"/>
                  </a:moveTo>
                  <a:lnTo>
                    <a:pt x="304" y="0"/>
                  </a:lnTo>
                  <a:lnTo>
                    <a:pt x="0" y="214"/>
                  </a:lnTo>
                  <a:lnTo>
                    <a:pt x="39" y="269"/>
                  </a:lnTo>
                  <a:lnTo>
                    <a:pt x="345" y="54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6" y="1"/>
                  </a:lnTo>
                  <a:lnTo>
                    <a:pt x="304" y="2"/>
                  </a:lnTo>
                  <a:lnTo>
                    <a:pt x="341" y="54"/>
                  </a:lnTo>
                  <a:lnTo>
                    <a:pt x="39" y="266"/>
                  </a:lnTo>
                  <a:lnTo>
                    <a:pt x="4" y="216"/>
                  </a:lnTo>
                  <a:lnTo>
                    <a:pt x="306" y="2"/>
                  </a:lnTo>
                  <a:lnTo>
                    <a:pt x="306" y="1"/>
                  </a:lnTo>
                  <a:lnTo>
                    <a:pt x="304" y="2"/>
                  </a:lnTo>
                  <a:lnTo>
                    <a:pt x="306" y="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83" name="Freeform 2121"/>
            <p:cNvSpPr/>
            <p:nvPr/>
          </p:nvSpPr>
          <p:spPr bwMode="auto">
            <a:xfrm>
              <a:off x="6438383" y="4269503"/>
              <a:ext cx="264127" cy="215104"/>
            </a:xfrm>
            <a:custGeom>
              <a:avLst/>
              <a:gdLst>
                <a:gd name="T0" fmla="*/ 225 w 264"/>
                <a:gd name="T1" fmla="*/ 3 h 215"/>
                <a:gd name="T2" fmla="*/ 225 w 264"/>
                <a:gd name="T3" fmla="*/ 2 h 215"/>
                <a:gd name="T4" fmla="*/ 0 w 264"/>
                <a:gd name="T5" fmla="*/ 160 h 215"/>
                <a:gd name="T6" fmla="*/ 39 w 264"/>
                <a:gd name="T7" fmla="*/ 215 h 215"/>
                <a:gd name="T8" fmla="*/ 264 w 264"/>
                <a:gd name="T9" fmla="*/ 55 h 215"/>
                <a:gd name="T10" fmla="*/ 226 w 264"/>
                <a:gd name="T11" fmla="*/ 0 h 215"/>
                <a:gd name="T12" fmla="*/ 225 w 264"/>
                <a:gd name="T13" fmla="*/ 2 h 215"/>
                <a:gd name="T14" fmla="*/ 225 w 264"/>
                <a:gd name="T15" fmla="*/ 3 h 215"/>
                <a:gd name="T16" fmla="*/ 225 w 264"/>
                <a:gd name="T17" fmla="*/ 3 h 215"/>
                <a:gd name="T18" fmla="*/ 261 w 264"/>
                <a:gd name="T19" fmla="*/ 55 h 215"/>
                <a:gd name="T20" fmla="*/ 39 w 264"/>
                <a:gd name="T21" fmla="*/ 211 h 215"/>
                <a:gd name="T22" fmla="*/ 4 w 264"/>
                <a:gd name="T23" fmla="*/ 160 h 215"/>
                <a:gd name="T24" fmla="*/ 226 w 264"/>
                <a:gd name="T25" fmla="*/ 3 h 215"/>
                <a:gd name="T26" fmla="*/ 225 w 264"/>
                <a:gd name="T27" fmla="*/ 3 h 215"/>
                <a:gd name="T28" fmla="*/ 225 w 264"/>
                <a:gd name="T29" fmla="*/ 3 h 215"/>
                <a:gd name="T30" fmla="*/ 225 w 264"/>
                <a:gd name="T31" fmla="*/ 3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4" h="215">
                  <a:moveTo>
                    <a:pt x="225" y="3"/>
                  </a:moveTo>
                  <a:lnTo>
                    <a:pt x="225" y="2"/>
                  </a:lnTo>
                  <a:lnTo>
                    <a:pt x="0" y="160"/>
                  </a:lnTo>
                  <a:lnTo>
                    <a:pt x="39" y="215"/>
                  </a:lnTo>
                  <a:lnTo>
                    <a:pt x="264" y="55"/>
                  </a:lnTo>
                  <a:lnTo>
                    <a:pt x="226" y="0"/>
                  </a:lnTo>
                  <a:lnTo>
                    <a:pt x="225" y="2"/>
                  </a:lnTo>
                  <a:lnTo>
                    <a:pt x="225" y="3"/>
                  </a:lnTo>
                  <a:lnTo>
                    <a:pt x="225" y="3"/>
                  </a:lnTo>
                  <a:lnTo>
                    <a:pt x="261" y="55"/>
                  </a:lnTo>
                  <a:lnTo>
                    <a:pt x="39" y="211"/>
                  </a:lnTo>
                  <a:lnTo>
                    <a:pt x="4" y="160"/>
                  </a:lnTo>
                  <a:lnTo>
                    <a:pt x="226" y="3"/>
                  </a:lnTo>
                  <a:lnTo>
                    <a:pt x="225" y="3"/>
                  </a:lnTo>
                  <a:lnTo>
                    <a:pt x="225" y="3"/>
                  </a:lnTo>
                  <a:lnTo>
                    <a:pt x="225" y="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84" name="Freeform 2122"/>
            <p:cNvSpPr/>
            <p:nvPr/>
          </p:nvSpPr>
          <p:spPr bwMode="auto">
            <a:xfrm>
              <a:off x="6618470" y="4401566"/>
              <a:ext cx="120058" cy="119058"/>
            </a:xfrm>
            <a:custGeom>
              <a:avLst/>
              <a:gdLst>
                <a:gd name="T0" fmla="*/ 105 w 120"/>
                <a:gd name="T1" fmla="*/ 28 h 119"/>
                <a:gd name="T2" fmla="*/ 110 w 120"/>
                <a:gd name="T3" fmla="*/ 36 h 119"/>
                <a:gd name="T4" fmla="*/ 115 w 120"/>
                <a:gd name="T5" fmla="*/ 52 h 119"/>
                <a:gd name="T6" fmla="*/ 115 w 120"/>
                <a:gd name="T7" fmla="*/ 59 h 119"/>
                <a:gd name="T8" fmla="*/ 110 w 120"/>
                <a:gd name="T9" fmla="*/ 85 h 119"/>
                <a:gd name="T10" fmla="*/ 102 w 120"/>
                <a:gd name="T11" fmla="*/ 96 h 119"/>
                <a:gd name="T12" fmla="*/ 92 w 120"/>
                <a:gd name="T13" fmla="*/ 105 h 119"/>
                <a:gd name="T14" fmla="*/ 84 w 120"/>
                <a:gd name="T15" fmla="*/ 110 h 119"/>
                <a:gd name="T16" fmla="*/ 68 w 120"/>
                <a:gd name="T17" fmla="*/ 114 h 119"/>
                <a:gd name="T18" fmla="*/ 61 w 120"/>
                <a:gd name="T19" fmla="*/ 115 h 119"/>
                <a:gd name="T20" fmla="*/ 35 w 120"/>
                <a:gd name="T21" fmla="*/ 109 h 119"/>
                <a:gd name="T22" fmla="*/ 24 w 120"/>
                <a:gd name="T23" fmla="*/ 102 h 119"/>
                <a:gd name="T24" fmla="*/ 15 w 120"/>
                <a:gd name="T25" fmla="*/ 92 h 119"/>
                <a:gd name="T26" fmla="*/ 10 w 120"/>
                <a:gd name="T27" fmla="*/ 84 h 119"/>
                <a:gd name="T28" fmla="*/ 5 w 120"/>
                <a:gd name="T29" fmla="*/ 68 h 119"/>
                <a:gd name="T30" fmla="*/ 5 w 120"/>
                <a:gd name="T31" fmla="*/ 59 h 119"/>
                <a:gd name="T32" fmla="*/ 10 w 120"/>
                <a:gd name="T33" fmla="*/ 35 h 119"/>
                <a:gd name="T34" fmla="*/ 18 w 120"/>
                <a:gd name="T35" fmla="*/ 23 h 119"/>
                <a:gd name="T36" fmla="*/ 28 w 120"/>
                <a:gd name="T37" fmla="*/ 14 h 119"/>
                <a:gd name="T38" fmla="*/ 36 w 120"/>
                <a:gd name="T39" fmla="*/ 10 h 119"/>
                <a:gd name="T40" fmla="*/ 52 w 120"/>
                <a:gd name="T41" fmla="*/ 5 h 119"/>
                <a:gd name="T42" fmla="*/ 59 w 120"/>
                <a:gd name="T43" fmla="*/ 5 h 119"/>
                <a:gd name="T44" fmla="*/ 85 w 120"/>
                <a:gd name="T45" fmla="*/ 10 h 119"/>
                <a:gd name="T46" fmla="*/ 96 w 120"/>
                <a:gd name="T47" fmla="*/ 18 h 119"/>
                <a:gd name="T48" fmla="*/ 105 w 120"/>
                <a:gd name="T49" fmla="*/ 28 h 119"/>
                <a:gd name="T50" fmla="*/ 109 w 120"/>
                <a:gd name="T51" fmla="*/ 26 h 119"/>
                <a:gd name="T52" fmla="*/ 105 w 120"/>
                <a:gd name="T53" fmla="*/ 19 h 119"/>
                <a:gd name="T54" fmla="*/ 93 w 120"/>
                <a:gd name="T55" fmla="*/ 10 h 119"/>
                <a:gd name="T56" fmla="*/ 80 w 120"/>
                <a:gd name="T57" fmla="*/ 3 h 119"/>
                <a:gd name="T58" fmla="*/ 67 w 120"/>
                <a:gd name="T59" fmla="*/ 1 h 119"/>
                <a:gd name="T60" fmla="*/ 59 w 120"/>
                <a:gd name="T61" fmla="*/ 0 h 119"/>
                <a:gd name="T62" fmla="*/ 42 w 120"/>
                <a:gd name="T63" fmla="*/ 2 h 119"/>
                <a:gd name="T64" fmla="*/ 26 w 120"/>
                <a:gd name="T65" fmla="*/ 11 h 119"/>
                <a:gd name="T66" fmla="*/ 20 w 120"/>
                <a:gd name="T67" fmla="*/ 15 h 119"/>
                <a:gd name="T68" fmla="*/ 10 w 120"/>
                <a:gd name="T69" fmla="*/ 27 h 119"/>
                <a:gd name="T70" fmla="*/ 3 w 120"/>
                <a:gd name="T71" fmla="*/ 39 h 119"/>
                <a:gd name="T72" fmla="*/ 1 w 120"/>
                <a:gd name="T73" fmla="*/ 53 h 119"/>
                <a:gd name="T74" fmla="*/ 0 w 120"/>
                <a:gd name="T75" fmla="*/ 59 h 119"/>
                <a:gd name="T76" fmla="*/ 3 w 120"/>
                <a:gd name="T77" fmla="*/ 78 h 119"/>
                <a:gd name="T78" fmla="*/ 11 w 120"/>
                <a:gd name="T79" fmla="*/ 94 h 119"/>
                <a:gd name="T80" fmla="*/ 15 w 120"/>
                <a:gd name="T81" fmla="*/ 100 h 119"/>
                <a:gd name="T82" fmla="*/ 27 w 120"/>
                <a:gd name="T83" fmla="*/ 110 h 119"/>
                <a:gd name="T84" fmla="*/ 40 w 120"/>
                <a:gd name="T85" fmla="*/ 117 h 119"/>
                <a:gd name="T86" fmla="*/ 53 w 120"/>
                <a:gd name="T87" fmla="*/ 119 h 119"/>
                <a:gd name="T88" fmla="*/ 61 w 120"/>
                <a:gd name="T89" fmla="*/ 119 h 119"/>
                <a:gd name="T90" fmla="*/ 77 w 120"/>
                <a:gd name="T91" fmla="*/ 117 h 119"/>
                <a:gd name="T92" fmla="*/ 94 w 120"/>
                <a:gd name="T93" fmla="*/ 109 h 119"/>
                <a:gd name="T94" fmla="*/ 101 w 120"/>
                <a:gd name="T95" fmla="*/ 104 h 119"/>
                <a:gd name="T96" fmla="*/ 110 w 120"/>
                <a:gd name="T97" fmla="*/ 93 h 119"/>
                <a:gd name="T98" fmla="*/ 116 w 120"/>
                <a:gd name="T99" fmla="*/ 80 h 119"/>
                <a:gd name="T100" fmla="*/ 119 w 120"/>
                <a:gd name="T101" fmla="*/ 67 h 119"/>
                <a:gd name="T102" fmla="*/ 120 w 120"/>
                <a:gd name="T103" fmla="*/ 59 h 119"/>
                <a:gd name="T104" fmla="*/ 118 w 120"/>
                <a:gd name="T105" fmla="*/ 42 h 119"/>
                <a:gd name="T106" fmla="*/ 109 w 120"/>
                <a:gd name="T107" fmla="*/ 2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0" h="119">
                  <a:moveTo>
                    <a:pt x="107" y="27"/>
                  </a:moveTo>
                  <a:lnTo>
                    <a:pt x="105" y="28"/>
                  </a:lnTo>
                  <a:lnTo>
                    <a:pt x="105" y="28"/>
                  </a:lnTo>
                  <a:lnTo>
                    <a:pt x="110" y="36"/>
                  </a:lnTo>
                  <a:lnTo>
                    <a:pt x="113" y="44"/>
                  </a:lnTo>
                  <a:lnTo>
                    <a:pt x="115" y="52"/>
                  </a:lnTo>
                  <a:lnTo>
                    <a:pt x="115" y="59"/>
                  </a:lnTo>
                  <a:lnTo>
                    <a:pt x="115" y="59"/>
                  </a:lnTo>
                  <a:lnTo>
                    <a:pt x="114" y="72"/>
                  </a:lnTo>
                  <a:lnTo>
                    <a:pt x="110" y="85"/>
                  </a:lnTo>
                  <a:lnTo>
                    <a:pt x="106" y="91"/>
                  </a:lnTo>
                  <a:lnTo>
                    <a:pt x="102" y="96"/>
                  </a:lnTo>
                  <a:lnTo>
                    <a:pt x="97" y="101"/>
                  </a:lnTo>
                  <a:lnTo>
                    <a:pt x="92" y="105"/>
                  </a:lnTo>
                  <a:lnTo>
                    <a:pt x="92" y="105"/>
                  </a:lnTo>
                  <a:lnTo>
                    <a:pt x="84" y="110"/>
                  </a:lnTo>
                  <a:lnTo>
                    <a:pt x="76" y="113"/>
                  </a:lnTo>
                  <a:lnTo>
                    <a:pt x="68" y="114"/>
                  </a:lnTo>
                  <a:lnTo>
                    <a:pt x="61" y="115"/>
                  </a:lnTo>
                  <a:lnTo>
                    <a:pt x="61" y="115"/>
                  </a:lnTo>
                  <a:lnTo>
                    <a:pt x="48" y="114"/>
                  </a:lnTo>
                  <a:lnTo>
                    <a:pt x="35" y="109"/>
                  </a:lnTo>
                  <a:lnTo>
                    <a:pt x="29" y="106"/>
                  </a:lnTo>
                  <a:lnTo>
                    <a:pt x="24" y="102"/>
                  </a:lnTo>
                  <a:lnTo>
                    <a:pt x="19" y="97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0" y="84"/>
                  </a:lnTo>
                  <a:lnTo>
                    <a:pt x="7" y="76"/>
                  </a:lnTo>
                  <a:lnTo>
                    <a:pt x="5" y="68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6" y="46"/>
                  </a:lnTo>
                  <a:lnTo>
                    <a:pt x="10" y="35"/>
                  </a:lnTo>
                  <a:lnTo>
                    <a:pt x="14" y="29"/>
                  </a:lnTo>
                  <a:lnTo>
                    <a:pt x="18" y="23"/>
                  </a:lnTo>
                  <a:lnTo>
                    <a:pt x="23" y="19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6" y="10"/>
                  </a:lnTo>
                  <a:lnTo>
                    <a:pt x="44" y="7"/>
                  </a:lnTo>
                  <a:lnTo>
                    <a:pt x="52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72" y="6"/>
                  </a:lnTo>
                  <a:lnTo>
                    <a:pt x="85" y="10"/>
                  </a:lnTo>
                  <a:lnTo>
                    <a:pt x="90" y="14"/>
                  </a:lnTo>
                  <a:lnTo>
                    <a:pt x="96" y="18"/>
                  </a:lnTo>
                  <a:lnTo>
                    <a:pt x="101" y="23"/>
                  </a:lnTo>
                  <a:lnTo>
                    <a:pt x="105" y="28"/>
                  </a:lnTo>
                  <a:lnTo>
                    <a:pt x="107" y="27"/>
                  </a:lnTo>
                  <a:lnTo>
                    <a:pt x="109" y="26"/>
                  </a:lnTo>
                  <a:lnTo>
                    <a:pt x="109" y="26"/>
                  </a:lnTo>
                  <a:lnTo>
                    <a:pt x="105" y="19"/>
                  </a:lnTo>
                  <a:lnTo>
                    <a:pt x="100" y="14"/>
                  </a:lnTo>
                  <a:lnTo>
                    <a:pt x="93" y="10"/>
                  </a:lnTo>
                  <a:lnTo>
                    <a:pt x="87" y="6"/>
                  </a:lnTo>
                  <a:lnTo>
                    <a:pt x="80" y="3"/>
                  </a:lnTo>
                  <a:lnTo>
                    <a:pt x="74" y="1"/>
                  </a:lnTo>
                  <a:lnTo>
                    <a:pt x="67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2" y="1"/>
                  </a:lnTo>
                  <a:lnTo>
                    <a:pt x="42" y="2"/>
                  </a:lnTo>
                  <a:lnTo>
                    <a:pt x="33" y="6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0" y="15"/>
                  </a:lnTo>
                  <a:lnTo>
                    <a:pt x="15" y="20"/>
                  </a:lnTo>
                  <a:lnTo>
                    <a:pt x="10" y="27"/>
                  </a:lnTo>
                  <a:lnTo>
                    <a:pt x="6" y="32"/>
                  </a:lnTo>
                  <a:lnTo>
                    <a:pt x="3" y="39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3" y="78"/>
                  </a:lnTo>
                  <a:lnTo>
                    <a:pt x="6" y="8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5" y="100"/>
                  </a:lnTo>
                  <a:lnTo>
                    <a:pt x="20" y="105"/>
                  </a:lnTo>
                  <a:lnTo>
                    <a:pt x="27" y="110"/>
                  </a:lnTo>
                  <a:lnTo>
                    <a:pt x="33" y="113"/>
                  </a:lnTo>
                  <a:lnTo>
                    <a:pt x="40" y="117"/>
                  </a:lnTo>
                  <a:lnTo>
                    <a:pt x="46" y="118"/>
                  </a:lnTo>
                  <a:lnTo>
                    <a:pt x="53" y="119"/>
                  </a:lnTo>
                  <a:lnTo>
                    <a:pt x="61" y="119"/>
                  </a:lnTo>
                  <a:lnTo>
                    <a:pt x="61" y="119"/>
                  </a:lnTo>
                  <a:lnTo>
                    <a:pt x="68" y="119"/>
                  </a:lnTo>
                  <a:lnTo>
                    <a:pt x="77" y="117"/>
                  </a:lnTo>
                  <a:lnTo>
                    <a:pt x="87" y="114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01" y="104"/>
                  </a:lnTo>
                  <a:lnTo>
                    <a:pt x="105" y="98"/>
                  </a:lnTo>
                  <a:lnTo>
                    <a:pt x="110" y="93"/>
                  </a:lnTo>
                  <a:lnTo>
                    <a:pt x="114" y="87"/>
                  </a:lnTo>
                  <a:lnTo>
                    <a:pt x="116" y="80"/>
                  </a:lnTo>
                  <a:lnTo>
                    <a:pt x="118" y="74"/>
                  </a:lnTo>
                  <a:lnTo>
                    <a:pt x="119" y="67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19" y="50"/>
                  </a:lnTo>
                  <a:lnTo>
                    <a:pt x="118" y="42"/>
                  </a:lnTo>
                  <a:lnTo>
                    <a:pt x="114" y="33"/>
                  </a:lnTo>
                  <a:lnTo>
                    <a:pt x="109" y="26"/>
                  </a:lnTo>
                  <a:lnTo>
                    <a:pt x="107" y="27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85" name="Freeform 2123"/>
            <p:cNvSpPr/>
            <p:nvPr/>
          </p:nvSpPr>
          <p:spPr bwMode="auto">
            <a:xfrm>
              <a:off x="6633476" y="4416574"/>
              <a:ext cx="90043" cy="89043"/>
            </a:xfrm>
            <a:custGeom>
              <a:avLst/>
              <a:gdLst>
                <a:gd name="T0" fmla="*/ 78 w 90"/>
                <a:gd name="T1" fmla="*/ 22 h 89"/>
                <a:gd name="T2" fmla="*/ 81 w 90"/>
                <a:gd name="T3" fmla="*/ 27 h 89"/>
                <a:gd name="T4" fmla="*/ 85 w 90"/>
                <a:gd name="T5" fmla="*/ 39 h 89"/>
                <a:gd name="T6" fmla="*/ 85 w 90"/>
                <a:gd name="T7" fmla="*/ 44 h 89"/>
                <a:gd name="T8" fmla="*/ 81 w 90"/>
                <a:gd name="T9" fmla="*/ 63 h 89"/>
                <a:gd name="T10" fmla="*/ 68 w 90"/>
                <a:gd name="T11" fmla="*/ 77 h 89"/>
                <a:gd name="T12" fmla="*/ 62 w 90"/>
                <a:gd name="T13" fmla="*/ 81 h 89"/>
                <a:gd name="T14" fmla="*/ 51 w 90"/>
                <a:gd name="T15" fmla="*/ 85 h 89"/>
                <a:gd name="T16" fmla="*/ 46 w 90"/>
                <a:gd name="T17" fmla="*/ 85 h 89"/>
                <a:gd name="T18" fmla="*/ 27 w 90"/>
                <a:gd name="T19" fmla="*/ 81 h 89"/>
                <a:gd name="T20" fmla="*/ 12 w 90"/>
                <a:gd name="T21" fmla="*/ 68 h 89"/>
                <a:gd name="T22" fmla="*/ 9 w 90"/>
                <a:gd name="T23" fmla="*/ 63 h 89"/>
                <a:gd name="T24" fmla="*/ 5 w 90"/>
                <a:gd name="T25" fmla="*/ 51 h 89"/>
                <a:gd name="T26" fmla="*/ 5 w 90"/>
                <a:gd name="T27" fmla="*/ 44 h 89"/>
                <a:gd name="T28" fmla="*/ 9 w 90"/>
                <a:gd name="T29" fmla="*/ 26 h 89"/>
                <a:gd name="T30" fmla="*/ 22 w 90"/>
                <a:gd name="T31" fmla="*/ 12 h 89"/>
                <a:gd name="T32" fmla="*/ 27 w 90"/>
                <a:gd name="T33" fmla="*/ 9 h 89"/>
                <a:gd name="T34" fmla="*/ 39 w 90"/>
                <a:gd name="T35" fmla="*/ 5 h 89"/>
                <a:gd name="T36" fmla="*/ 44 w 90"/>
                <a:gd name="T37" fmla="*/ 5 h 89"/>
                <a:gd name="T38" fmla="*/ 62 w 90"/>
                <a:gd name="T39" fmla="*/ 9 h 89"/>
                <a:gd name="T40" fmla="*/ 78 w 90"/>
                <a:gd name="T41" fmla="*/ 22 h 89"/>
                <a:gd name="T42" fmla="*/ 81 w 90"/>
                <a:gd name="T43" fmla="*/ 20 h 89"/>
                <a:gd name="T44" fmla="*/ 74 w 90"/>
                <a:gd name="T45" fmla="*/ 11 h 89"/>
                <a:gd name="T46" fmla="*/ 55 w 90"/>
                <a:gd name="T47" fmla="*/ 1 h 89"/>
                <a:gd name="T48" fmla="*/ 44 w 90"/>
                <a:gd name="T49" fmla="*/ 0 h 89"/>
                <a:gd name="T50" fmla="*/ 31 w 90"/>
                <a:gd name="T51" fmla="*/ 3 h 89"/>
                <a:gd name="T52" fmla="*/ 20 w 90"/>
                <a:gd name="T53" fmla="*/ 8 h 89"/>
                <a:gd name="T54" fmla="*/ 12 w 90"/>
                <a:gd name="T55" fmla="*/ 16 h 89"/>
                <a:gd name="T56" fmla="*/ 1 w 90"/>
                <a:gd name="T57" fmla="*/ 34 h 89"/>
                <a:gd name="T58" fmla="*/ 0 w 90"/>
                <a:gd name="T59" fmla="*/ 44 h 89"/>
                <a:gd name="T60" fmla="*/ 3 w 90"/>
                <a:gd name="T61" fmla="*/ 57 h 89"/>
                <a:gd name="T62" fmla="*/ 9 w 90"/>
                <a:gd name="T63" fmla="*/ 70 h 89"/>
                <a:gd name="T64" fmla="*/ 16 w 90"/>
                <a:gd name="T65" fmla="*/ 78 h 89"/>
                <a:gd name="T66" fmla="*/ 35 w 90"/>
                <a:gd name="T67" fmla="*/ 87 h 89"/>
                <a:gd name="T68" fmla="*/ 46 w 90"/>
                <a:gd name="T69" fmla="*/ 89 h 89"/>
                <a:gd name="T70" fmla="*/ 59 w 90"/>
                <a:gd name="T71" fmla="*/ 87 h 89"/>
                <a:gd name="T72" fmla="*/ 70 w 90"/>
                <a:gd name="T73" fmla="*/ 81 h 89"/>
                <a:gd name="T74" fmla="*/ 78 w 90"/>
                <a:gd name="T75" fmla="*/ 73 h 89"/>
                <a:gd name="T76" fmla="*/ 88 w 90"/>
                <a:gd name="T77" fmla="*/ 55 h 89"/>
                <a:gd name="T78" fmla="*/ 90 w 90"/>
                <a:gd name="T79" fmla="*/ 44 h 89"/>
                <a:gd name="T80" fmla="*/ 87 w 90"/>
                <a:gd name="T81" fmla="*/ 31 h 89"/>
                <a:gd name="T82" fmla="*/ 81 w 90"/>
                <a:gd name="T83" fmla="*/ 2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0" h="89">
                  <a:moveTo>
                    <a:pt x="79" y="21"/>
                  </a:moveTo>
                  <a:lnTo>
                    <a:pt x="78" y="22"/>
                  </a:lnTo>
                  <a:lnTo>
                    <a:pt x="78" y="22"/>
                  </a:lnTo>
                  <a:lnTo>
                    <a:pt x="81" y="27"/>
                  </a:lnTo>
                  <a:lnTo>
                    <a:pt x="83" y="33"/>
                  </a:lnTo>
                  <a:lnTo>
                    <a:pt x="85" y="39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3" y="53"/>
                  </a:lnTo>
                  <a:lnTo>
                    <a:pt x="81" y="63"/>
                  </a:lnTo>
                  <a:lnTo>
                    <a:pt x="75" y="70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7" y="83"/>
                  </a:lnTo>
                  <a:lnTo>
                    <a:pt x="51" y="85"/>
                  </a:lnTo>
                  <a:lnTo>
                    <a:pt x="46" y="85"/>
                  </a:lnTo>
                  <a:lnTo>
                    <a:pt x="46" y="85"/>
                  </a:lnTo>
                  <a:lnTo>
                    <a:pt x="35" y="83"/>
                  </a:lnTo>
                  <a:lnTo>
                    <a:pt x="27" y="81"/>
                  </a:lnTo>
                  <a:lnTo>
                    <a:pt x="20" y="76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9" y="63"/>
                  </a:lnTo>
                  <a:lnTo>
                    <a:pt x="7" y="56"/>
                  </a:lnTo>
                  <a:lnTo>
                    <a:pt x="5" y="51"/>
                  </a:lnTo>
                  <a:lnTo>
                    <a:pt x="5" y="44"/>
                  </a:lnTo>
                  <a:lnTo>
                    <a:pt x="5" y="44"/>
                  </a:lnTo>
                  <a:lnTo>
                    <a:pt x="7" y="35"/>
                  </a:lnTo>
                  <a:lnTo>
                    <a:pt x="9" y="26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7" y="9"/>
                  </a:lnTo>
                  <a:lnTo>
                    <a:pt x="33" y="7"/>
                  </a:lnTo>
                  <a:lnTo>
                    <a:pt x="39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55" y="5"/>
                  </a:lnTo>
                  <a:lnTo>
                    <a:pt x="62" y="9"/>
                  </a:lnTo>
                  <a:lnTo>
                    <a:pt x="70" y="14"/>
                  </a:lnTo>
                  <a:lnTo>
                    <a:pt x="78" y="22"/>
                  </a:lnTo>
                  <a:lnTo>
                    <a:pt x="79" y="21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74" y="11"/>
                  </a:lnTo>
                  <a:lnTo>
                    <a:pt x="65" y="5"/>
                  </a:lnTo>
                  <a:lnTo>
                    <a:pt x="55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8" y="1"/>
                  </a:lnTo>
                  <a:lnTo>
                    <a:pt x="31" y="3"/>
                  </a:lnTo>
                  <a:lnTo>
                    <a:pt x="26" y="5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2" y="16"/>
                  </a:lnTo>
                  <a:lnTo>
                    <a:pt x="5" y="25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3" y="57"/>
                  </a:lnTo>
                  <a:lnTo>
                    <a:pt x="5" y="64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6" y="78"/>
                  </a:lnTo>
                  <a:lnTo>
                    <a:pt x="25" y="85"/>
                  </a:lnTo>
                  <a:lnTo>
                    <a:pt x="35" y="87"/>
                  </a:lnTo>
                  <a:lnTo>
                    <a:pt x="46" y="89"/>
                  </a:lnTo>
                  <a:lnTo>
                    <a:pt x="46" y="89"/>
                  </a:lnTo>
                  <a:lnTo>
                    <a:pt x="52" y="89"/>
                  </a:lnTo>
                  <a:lnTo>
                    <a:pt x="59" y="87"/>
                  </a:lnTo>
                  <a:lnTo>
                    <a:pt x="64" y="85"/>
                  </a:lnTo>
                  <a:lnTo>
                    <a:pt x="70" y="81"/>
                  </a:lnTo>
                  <a:lnTo>
                    <a:pt x="70" y="81"/>
                  </a:lnTo>
                  <a:lnTo>
                    <a:pt x="78" y="73"/>
                  </a:lnTo>
                  <a:lnTo>
                    <a:pt x="85" y="65"/>
                  </a:lnTo>
                  <a:lnTo>
                    <a:pt x="88" y="55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88" y="38"/>
                  </a:lnTo>
                  <a:lnTo>
                    <a:pt x="87" y="31"/>
                  </a:lnTo>
                  <a:lnTo>
                    <a:pt x="85" y="25"/>
                  </a:lnTo>
                  <a:lnTo>
                    <a:pt x="81" y="20"/>
                  </a:lnTo>
                  <a:lnTo>
                    <a:pt x="79" y="2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86" name="Freeform 2124"/>
            <p:cNvSpPr/>
            <p:nvPr/>
          </p:nvSpPr>
          <p:spPr bwMode="auto">
            <a:xfrm>
              <a:off x="6653486" y="4434583"/>
              <a:ext cx="37018" cy="38018"/>
            </a:xfrm>
            <a:custGeom>
              <a:avLst/>
              <a:gdLst>
                <a:gd name="T0" fmla="*/ 24 w 37"/>
                <a:gd name="T1" fmla="*/ 3 h 38"/>
                <a:gd name="T2" fmla="*/ 23 w 37"/>
                <a:gd name="T3" fmla="*/ 4 h 38"/>
                <a:gd name="T4" fmla="*/ 31 w 37"/>
                <a:gd name="T5" fmla="*/ 15 h 38"/>
                <a:gd name="T6" fmla="*/ 31 w 37"/>
                <a:gd name="T7" fmla="*/ 15 h 38"/>
                <a:gd name="T8" fmla="*/ 32 w 37"/>
                <a:gd name="T9" fmla="*/ 19 h 38"/>
                <a:gd name="T10" fmla="*/ 33 w 37"/>
                <a:gd name="T11" fmla="*/ 21 h 38"/>
                <a:gd name="T12" fmla="*/ 33 w 37"/>
                <a:gd name="T13" fmla="*/ 21 h 38"/>
                <a:gd name="T14" fmla="*/ 32 w 37"/>
                <a:gd name="T15" fmla="*/ 26 h 38"/>
                <a:gd name="T16" fmla="*/ 28 w 37"/>
                <a:gd name="T17" fmla="*/ 32 h 38"/>
                <a:gd name="T18" fmla="*/ 28 w 37"/>
                <a:gd name="T19" fmla="*/ 32 h 38"/>
                <a:gd name="T20" fmla="*/ 28 w 37"/>
                <a:gd name="T21" fmla="*/ 32 h 38"/>
                <a:gd name="T22" fmla="*/ 24 w 37"/>
                <a:gd name="T23" fmla="*/ 33 h 38"/>
                <a:gd name="T24" fmla="*/ 22 w 37"/>
                <a:gd name="T25" fmla="*/ 33 h 38"/>
                <a:gd name="T26" fmla="*/ 22 w 37"/>
                <a:gd name="T27" fmla="*/ 33 h 38"/>
                <a:gd name="T28" fmla="*/ 17 w 37"/>
                <a:gd name="T29" fmla="*/ 32 h 38"/>
                <a:gd name="T30" fmla="*/ 13 w 37"/>
                <a:gd name="T31" fmla="*/ 28 h 38"/>
                <a:gd name="T32" fmla="*/ 5 w 37"/>
                <a:gd name="T33" fmla="*/ 19 h 38"/>
                <a:gd name="T34" fmla="*/ 26 w 37"/>
                <a:gd name="T35" fmla="*/ 4 h 38"/>
                <a:gd name="T36" fmla="*/ 24 w 37"/>
                <a:gd name="T37" fmla="*/ 3 h 38"/>
                <a:gd name="T38" fmla="*/ 23 w 37"/>
                <a:gd name="T39" fmla="*/ 4 h 38"/>
                <a:gd name="T40" fmla="*/ 24 w 37"/>
                <a:gd name="T41" fmla="*/ 3 h 38"/>
                <a:gd name="T42" fmla="*/ 23 w 37"/>
                <a:gd name="T43" fmla="*/ 0 h 38"/>
                <a:gd name="T44" fmla="*/ 1 w 37"/>
                <a:gd name="T45" fmla="*/ 16 h 38"/>
                <a:gd name="T46" fmla="*/ 1 w 37"/>
                <a:gd name="T47" fmla="*/ 16 h 38"/>
                <a:gd name="T48" fmla="*/ 0 w 37"/>
                <a:gd name="T49" fmla="*/ 17 h 38"/>
                <a:gd name="T50" fmla="*/ 1 w 37"/>
                <a:gd name="T51" fmla="*/ 20 h 38"/>
                <a:gd name="T52" fmla="*/ 9 w 37"/>
                <a:gd name="T53" fmla="*/ 30 h 38"/>
                <a:gd name="T54" fmla="*/ 9 w 37"/>
                <a:gd name="T55" fmla="*/ 30 h 38"/>
                <a:gd name="T56" fmla="*/ 11 w 37"/>
                <a:gd name="T57" fmla="*/ 34 h 38"/>
                <a:gd name="T58" fmla="*/ 14 w 37"/>
                <a:gd name="T59" fmla="*/ 35 h 38"/>
                <a:gd name="T60" fmla="*/ 18 w 37"/>
                <a:gd name="T61" fmla="*/ 37 h 38"/>
                <a:gd name="T62" fmla="*/ 22 w 37"/>
                <a:gd name="T63" fmla="*/ 38 h 38"/>
                <a:gd name="T64" fmla="*/ 22 w 37"/>
                <a:gd name="T65" fmla="*/ 38 h 38"/>
                <a:gd name="T66" fmla="*/ 26 w 37"/>
                <a:gd name="T67" fmla="*/ 37 h 38"/>
                <a:gd name="T68" fmla="*/ 31 w 37"/>
                <a:gd name="T69" fmla="*/ 34 h 38"/>
                <a:gd name="T70" fmla="*/ 31 w 37"/>
                <a:gd name="T71" fmla="*/ 34 h 38"/>
                <a:gd name="T72" fmla="*/ 31 w 37"/>
                <a:gd name="T73" fmla="*/ 34 h 38"/>
                <a:gd name="T74" fmla="*/ 33 w 37"/>
                <a:gd name="T75" fmla="*/ 32 h 38"/>
                <a:gd name="T76" fmla="*/ 36 w 37"/>
                <a:gd name="T77" fmla="*/ 29 h 38"/>
                <a:gd name="T78" fmla="*/ 37 w 37"/>
                <a:gd name="T79" fmla="*/ 25 h 38"/>
                <a:gd name="T80" fmla="*/ 37 w 37"/>
                <a:gd name="T81" fmla="*/ 21 h 38"/>
                <a:gd name="T82" fmla="*/ 37 w 37"/>
                <a:gd name="T83" fmla="*/ 21 h 38"/>
                <a:gd name="T84" fmla="*/ 36 w 37"/>
                <a:gd name="T85" fmla="*/ 17 h 38"/>
                <a:gd name="T86" fmla="*/ 35 w 37"/>
                <a:gd name="T87" fmla="*/ 12 h 38"/>
                <a:gd name="T88" fmla="*/ 27 w 37"/>
                <a:gd name="T89" fmla="*/ 2 h 38"/>
                <a:gd name="T90" fmla="*/ 27 w 37"/>
                <a:gd name="T91" fmla="*/ 2 h 38"/>
                <a:gd name="T92" fmla="*/ 24 w 37"/>
                <a:gd name="T93" fmla="*/ 0 h 38"/>
                <a:gd name="T94" fmla="*/ 24 w 37"/>
                <a:gd name="T95" fmla="*/ 0 h 38"/>
                <a:gd name="T96" fmla="*/ 23 w 37"/>
                <a:gd name="T97" fmla="*/ 0 h 38"/>
                <a:gd name="T98" fmla="*/ 24 w 37"/>
                <a:gd name="T9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" h="38">
                  <a:moveTo>
                    <a:pt x="24" y="3"/>
                  </a:moveTo>
                  <a:lnTo>
                    <a:pt x="23" y="4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2" y="19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2" y="2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3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7" y="32"/>
                  </a:lnTo>
                  <a:lnTo>
                    <a:pt x="13" y="28"/>
                  </a:lnTo>
                  <a:lnTo>
                    <a:pt x="5" y="19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4" y="3"/>
                  </a:lnTo>
                  <a:lnTo>
                    <a:pt x="23" y="0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11" y="34"/>
                  </a:lnTo>
                  <a:lnTo>
                    <a:pt x="14" y="35"/>
                  </a:lnTo>
                  <a:lnTo>
                    <a:pt x="18" y="37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6" y="37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3" y="32"/>
                  </a:lnTo>
                  <a:lnTo>
                    <a:pt x="36" y="29"/>
                  </a:lnTo>
                  <a:lnTo>
                    <a:pt x="37" y="25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6" y="17"/>
                  </a:lnTo>
                  <a:lnTo>
                    <a:pt x="35" y="1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87" name="Freeform 2125"/>
            <p:cNvSpPr/>
            <p:nvPr/>
          </p:nvSpPr>
          <p:spPr bwMode="auto">
            <a:xfrm>
              <a:off x="6645482" y="4450590"/>
              <a:ext cx="19009" cy="17009"/>
            </a:xfrm>
            <a:custGeom>
              <a:avLst/>
              <a:gdLst>
                <a:gd name="T0" fmla="*/ 15 w 19"/>
                <a:gd name="T1" fmla="*/ 12 h 17"/>
                <a:gd name="T2" fmla="*/ 15 w 19"/>
                <a:gd name="T3" fmla="*/ 12 h 17"/>
                <a:gd name="T4" fmla="*/ 13 w 19"/>
                <a:gd name="T5" fmla="*/ 13 h 17"/>
                <a:gd name="T6" fmla="*/ 13 w 19"/>
                <a:gd name="T7" fmla="*/ 13 h 17"/>
                <a:gd name="T8" fmla="*/ 9 w 19"/>
                <a:gd name="T9" fmla="*/ 12 h 17"/>
                <a:gd name="T10" fmla="*/ 8 w 19"/>
                <a:gd name="T11" fmla="*/ 10 h 17"/>
                <a:gd name="T12" fmla="*/ 8 w 19"/>
                <a:gd name="T13" fmla="*/ 10 h 17"/>
                <a:gd name="T14" fmla="*/ 6 w 19"/>
                <a:gd name="T15" fmla="*/ 8 h 17"/>
                <a:gd name="T16" fmla="*/ 12 w 19"/>
                <a:gd name="T17" fmla="*/ 4 h 17"/>
                <a:gd name="T18" fmla="*/ 12 w 19"/>
                <a:gd name="T19" fmla="*/ 4 h 17"/>
                <a:gd name="T20" fmla="*/ 13 w 19"/>
                <a:gd name="T21" fmla="*/ 3 h 17"/>
                <a:gd name="T22" fmla="*/ 12 w 19"/>
                <a:gd name="T23" fmla="*/ 1 h 17"/>
                <a:gd name="T24" fmla="*/ 12 w 19"/>
                <a:gd name="T25" fmla="*/ 1 h 17"/>
                <a:gd name="T26" fmla="*/ 10 w 19"/>
                <a:gd name="T27" fmla="*/ 0 h 17"/>
                <a:gd name="T28" fmla="*/ 9 w 19"/>
                <a:gd name="T29" fmla="*/ 0 h 17"/>
                <a:gd name="T30" fmla="*/ 1 w 19"/>
                <a:gd name="T31" fmla="*/ 5 h 17"/>
                <a:gd name="T32" fmla="*/ 1 w 19"/>
                <a:gd name="T33" fmla="*/ 5 h 17"/>
                <a:gd name="T34" fmla="*/ 0 w 19"/>
                <a:gd name="T35" fmla="*/ 6 h 17"/>
                <a:gd name="T36" fmla="*/ 1 w 19"/>
                <a:gd name="T37" fmla="*/ 9 h 17"/>
                <a:gd name="T38" fmla="*/ 4 w 19"/>
                <a:gd name="T39" fmla="*/ 13 h 17"/>
                <a:gd name="T40" fmla="*/ 4 w 19"/>
                <a:gd name="T41" fmla="*/ 13 h 17"/>
                <a:gd name="T42" fmla="*/ 4 w 19"/>
                <a:gd name="T43" fmla="*/ 13 h 17"/>
                <a:gd name="T44" fmla="*/ 8 w 19"/>
                <a:gd name="T45" fmla="*/ 16 h 17"/>
                <a:gd name="T46" fmla="*/ 13 w 19"/>
                <a:gd name="T47" fmla="*/ 17 h 17"/>
                <a:gd name="T48" fmla="*/ 13 w 19"/>
                <a:gd name="T49" fmla="*/ 17 h 17"/>
                <a:gd name="T50" fmla="*/ 15 w 19"/>
                <a:gd name="T51" fmla="*/ 17 h 17"/>
                <a:gd name="T52" fmla="*/ 18 w 19"/>
                <a:gd name="T53" fmla="*/ 16 h 17"/>
                <a:gd name="T54" fmla="*/ 18 w 19"/>
                <a:gd name="T55" fmla="*/ 16 h 17"/>
                <a:gd name="T56" fmla="*/ 19 w 19"/>
                <a:gd name="T57" fmla="*/ 14 h 17"/>
                <a:gd name="T58" fmla="*/ 19 w 19"/>
                <a:gd name="T59" fmla="*/ 12 h 17"/>
                <a:gd name="T60" fmla="*/ 19 w 19"/>
                <a:gd name="T61" fmla="*/ 12 h 17"/>
                <a:gd name="T62" fmla="*/ 18 w 19"/>
                <a:gd name="T63" fmla="*/ 12 h 17"/>
                <a:gd name="T64" fmla="*/ 15 w 19"/>
                <a:gd name="T65" fmla="*/ 12 h 17"/>
                <a:gd name="T66" fmla="*/ 15 w 19"/>
                <a:gd name="T6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17">
                  <a:moveTo>
                    <a:pt x="15" y="12"/>
                  </a:moveTo>
                  <a:lnTo>
                    <a:pt x="15" y="12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9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9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8" y="16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5" y="17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8" y="12"/>
                  </a:lnTo>
                  <a:lnTo>
                    <a:pt x="15" y="12"/>
                  </a:lnTo>
                  <a:lnTo>
                    <a:pt x="15" y="1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88" name="Freeform 2126"/>
            <p:cNvSpPr/>
            <p:nvPr/>
          </p:nvSpPr>
          <p:spPr bwMode="auto">
            <a:xfrm>
              <a:off x="6675497" y="4429580"/>
              <a:ext cx="17009" cy="20010"/>
            </a:xfrm>
            <a:custGeom>
              <a:avLst/>
              <a:gdLst>
                <a:gd name="T0" fmla="*/ 13 w 17"/>
                <a:gd name="T1" fmla="*/ 20 h 20"/>
                <a:gd name="T2" fmla="*/ 13 w 17"/>
                <a:gd name="T3" fmla="*/ 20 h 20"/>
                <a:gd name="T4" fmla="*/ 15 w 17"/>
                <a:gd name="T5" fmla="*/ 16 h 20"/>
                <a:gd name="T6" fmla="*/ 17 w 17"/>
                <a:gd name="T7" fmla="*/ 11 h 20"/>
                <a:gd name="T8" fmla="*/ 17 w 17"/>
                <a:gd name="T9" fmla="*/ 11 h 20"/>
                <a:gd name="T10" fmla="*/ 17 w 17"/>
                <a:gd name="T11" fmla="*/ 8 h 20"/>
                <a:gd name="T12" fmla="*/ 15 w 17"/>
                <a:gd name="T13" fmla="*/ 4 h 20"/>
                <a:gd name="T14" fmla="*/ 11 w 17"/>
                <a:gd name="T15" fmla="*/ 0 h 20"/>
                <a:gd name="T16" fmla="*/ 11 w 17"/>
                <a:gd name="T17" fmla="*/ 0 h 20"/>
                <a:gd name="T18" fmla="*/ 10 w 17"/>
                <a:gd name="T19" fmla="*/ 0 h 20"/>
                <a:gd name="T20" fmla="*/ 10 w 17"/>
                <a:gd name="T21" fmla="*/ 0 h 20"/>
                <a:gd name="T22" fmla="*/ 9 w 17"/>
                <a:gd name="T23" fmla="*/ 0 h 20"/>
                <a:gd name="T24" fmla="*/ 1 w 17"/>
                <a:gd name="T25" fmla="*/ 5 h 20"/>
                <a:gd name="T26" fmla="*/ 1 w 17"/>
                <a:gd name="T27" fmla="*/ 5 h 20"/>
                <a:gd name="T28" fmla="*/ 0 w 17"/>
                <a:gd name="T29" fmla="*/ 7 h 20"/>
                <a:gd name="T30" fmla="*/ 1 w 17"/>
                <a:gd name="T31" fmla="*/ 9 h 20"/>
                <a:gd name="T32" fmla="*/ 1 w 17"/>
                <a:gd name="T33" fmla="*/ 9 h 20"/>
                <a:gd name="T34" fmla="*/ 2 w 17"/>
                <a:gd name="T35" fmla="*/ 9 h 20"/>
                <a:gd name="T36" fmla="*/ 4 w 17"/>
                <a:gd name="T37" fmla="*/ 9 h 20"/>
                <a:gd name="T38" fmla="*/ 10 w 17"/>
                <a:gd name="T39" fmla="*/ 5 h 20"/>
                <a:gd name="T40" fmla="*/ 11 w 17"/>
                <a:gd name="T41" fmla="*/ 7 h 20"/>
                <a:gd name="T42" fmla="*/ 11 w 17"/>
                <a:gd name="T43" fmla="*/ 7 h 20"/>
                <a:gd name="T44" fmla="*/ 13 w 17"/>
                <a:gd name="T45" fmla="*/ 11 h 20"/>
                <a:gd name="T46" fmla="*/ 13 w 17"/>
                <a:gd name="T47" fmla="*/ 11 h 20"/>
                <a:gd name="T48" fmla="*/ 11 w 17"/>
                <a:gd name="T49" fmla="*/ 13 h 20"/>
                <a:gd name="T50" fmla="*/ 10 w 17"/>
                <a:gd name="T51" fmla="*/ 16 h 20"/>
                <a:gd name="T52" fmla="*/ 10 w 17"/>
                <a:gd name="T53" fmla="*/ 16 h 20"/>
                <a:gd name="T54" fmla="*/ 9 w 17"/>
                <a:gd name="T55" fmla="*/ 17 h 20"/>
                <a:gd name="T56" fmla="*/ 9 w 17"/>
                <a:gd name="T57" fmla="*/ 18 h 20"/>
                <a:gd name="T58" fmla="*/ 9 w 17"/>
                <a:gd name="T59" fmla="*/ 18 h 20"/>
                <a:gd name="T60" fmla="*/ 10 w 17"/>
                <a:gd name="T61" fmla="*/ 20 h 20"/>
                <a:gd name="T62" fmla="*/ 13 w 17"/>
                <a:gd name="T63" fmla="*/ 20 h 20"/>
                <a:gd name="T64" fmla="*/ 13 w 17"/>
                <a:gd name="T6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0">
                  <a:moveTo>
                    <a:pt x="13" y="20"/>
                  </a:moveTo>
                  <a:lnTo>
                    <a:pt x="13" y="20"/>
                  </a:lnTo>
                  <a:lnTo>
                    <a:pt x="15" y="16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8"/>
                  </a:lnTo>
                  <a:lnTo>
                    <a:pt x="15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10" y="5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1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0" y="20"/>
                  </a:lnTo>
                  <a:lnTo>
                    <a:pt x="13" y="20"/>
                  </a:lnTo>
                  <a:lnTo>
                    <a:pt x="13" y="20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89" name="Freeform 2127"/>
            <p:cNvSpPr/>
            <p:nvPr/>
          </p:nvSpPr>
          <p:spPr bwMode="auto">
            <a:xfrm>
              <a:off x="6680499" y="4466598"/>
              <a:ext cx="9005" cy="9005"/>
            </a:xfrm>
            <a:custGeom>
              <a:avLst/>
              <a:gdLst>
                <a:gd name="T0" fmla="*/ 1 w 9"/>
                <a:gd name="T1" fmla="*/ 2 h 9"/>
                <a:gd name="T2" fmla="*/ 4 w 9"/>
                <a:gd name="T3" fmla="*/ 9 h 9"/>
                <a:gd name="T4" fmla="*/ 4 w 9"/>
                <a:gd name="T5" fmla="*/ 9 h 9"/>
                <a:gd name="T6" fmla="*/ 6 w 9"/>
                <a:gd name="T7" fmla="*/ 9 h 9"/>
                <a:gd name="T8" fmla="*/ 8 w 9"/>
                <a:gd name="T9" fmla="*/ 9 h 9"/>
                <a:gd name="T10" fmla="*/ 8 w 9"/>
                <a:gd name="T11" fmla="*/ 9 h 9"/>
                <a:gd name="T12" fmla="*/ 9 w 9"/>
                <a:gd name="T13" fmla="*/ 7 h 9"/>
                <a:gd name="T14" fmla="*/ 8 w 9"/>
                <a:gd name="T15" fmla="*/ 6 h 9"/>
                <a:gd name="T16" fmla="*/ 4 w 9"/>
                <a:gd name="T17" fmla="*/ 1 h 9"/>
                <a:gd name="T18" fmla="*/ 4 w 9"/>
                <a:gd name="T19" fmla="*/ 1 h 9"/>
                <a:gd name="T20" fmla="*/ 2 w 9"/>
                <a:gd name="T21" fmla="*/ 0 h 9"/>
                <a:gd name="T22" fmla="*/ 1 w 9"/>
                <a:gd name="T23" fmla="*/ 0 h 9"/>
                <a:gd name="T24" fmla="*/ 1 w 9"/>
                <a:gd name="T25" fmla="*/ 0 h 9"/>
                <a:gd name="T26" fmla="*/ 0 w 9"/>
                <a:gd name="T27" fmla="*/ 1 h 9"/>
                <a:gd name="T28" fmla="*/ 1 w 9"/>
                <a:gd name="T2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9">
                  <a:moveTo>
                    <a:pt x="1" y="2"/>
                  </a:moveTo>
                  <a:lnTo>
                    <a:pt x="4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9" y="7"/>
                  </a:lnTo>
                  <a:lnTo>
                    <a:pt x="8" y="6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90" name="Freeform 2128"/>
            <p:cNvSpPr/>
            <p:nvPr/>
          </p:nvSpPr>
          <p:spPr bwMode="auto">
            <a:xfrm>
              <a:off x="6680499" y="4466598"/>
              <a:ext cx="9005" cy="9005"/>
            </a:xfrm>
            <a:custGeom>
              <a:avLst/>
              <a:gdLst>
                <a:gd name="T0" fmla="*/ 1 w 9"/>
                <a:gd name="T1" fmla="*/ 2 h 9"/>
                <a:gd name="T2" fmla="*/ 4 w 9"/>
                <a:gd name="T3" fmla="*/ 9 h 9"/>
                <a:gd name="T4" fmla="*/ 4 w 9"/>
                <a:gd name="T5" fmla="*/ 9 h 9"/>
                <a:gd name="T6" fmla="*/ 6 w 9"/>
                <a:gd name="T7" fmla="*/ 9 h 9"/>
                <a:gd name="T8" fmla="*/ 8 w 9"/>
                <a:gd name="T9" fmla="*/ 9 h 9"/>
                <a:gd name="T10" fmla="*/ 8 w 9"/>
                <a:gd name="T11" fmla="*/ 9 h 9"/>
                <a:gd name="T12" fmla="*/ 9 w 9"/>
                <a:gd name="T13" fmla="*/ 7 h 9"/>
                <a:gd name="T14" fmla="*/ 8 w 9"/>
                <a:gd name="T15" fmla="*/ 6 h 9"/>
                <a:gd name="T16" fmla="*/ 4 w 9"/>
                <a:gd name="T17" fmla="*/ 1 h 9"/>
                <a:gd name="T18" fmla="*/ 4 w 9"/>
                <a:gd name="T19" fmla="*/ 1 h 9"/>
                <a:gd name="T20" fmla="*/ 2 w 9"/>
                <a:gd name="T21" fmla="*/ 0 h 9"/>
                <a:gd name="T22" fmla="*/ 1 w 9"/>
                <a:gd name="T23" fmla="*/ 0 h 9"/>
                <a:gd name="T24" fmla="*/ 1 w 9"/>
                <a:gd name="T25" fmla="*/ 0 h 9"/>
                <a:gd name="T26" fmla="*/ 0 w 9"/>
                <a:gd name="T27" fmla="*/ 1 h 9"/>
                <a:gd name="T28" fmla="*/ 1 w 9"/>
                <a:gd name="T2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9">
                  <a:moveTo>
                    <a:pt x="1" y="2"/>
                  </a:moveTo>
                  <a:lnTo>
                    <a:pt x="4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9" y="7"/>
                  </a:lnTo>
                  <a:lnTo>
                    <a:pt x="8" y="6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91" name="Freeform 2129"/>
            <p:cNvSpPr/>
            <p:nvPr/>
          </p:nvSpPr>
          <p:spPr bwMode="auto">
            <a:xfrm>
              <a:off x="6675497" y="4467598"/>
              <a:ext cx="30014" cy="22011"/>
            </a:xfrm>
            <a:custGeom>
              <a:avLst/>
              <a:gdLst>
                <a:gd name="T0" fmla="*/ 26 w 30"/>
                <a:gd name="T1" fmla="*/ 0 h 22"/>
                <a:gd name="T2" fmla="*/ 1 w 30"/>
                <a:gd name="T3" fmla="*/ 17 h 22"/>
                <a:gd name="T4" fmla="*/ 1 w 30"/>
                <a:gd name="T5" fmla="*/ 17 h 22"/>
                <a:gd name="T6" fmla="*/ 0 w 30"/>
                <a:gd name="T7" fmla="*/ 19 h 22"/>
                <a:gd name="T8" fmla="*/ 0 w 30"/>
                <a:gd name="T9" fmla="*/ 21 h 22"/>
                <a:gd name="T10" fmla="*/ 0 w 30"/>
                <a:gd name="T11" fmla="*/ 21 h 22"/>
                <a:gd name="T12" fmla="*/ 1 w 30"/>
                <a:gd name="T13" fmla="*/ 22 h 22"/>
                <a:gd name="T14" fmla="*/ 4 w 30"/>
                <a:gd name="T15" fmla="*/ 21 h 22"/>
                <a:gd name="T16" fmla="*/ 28 w 30"/>
                <a:gd name="T17" fmla="*/ 4 h 22"/>
                <a:gd name="T18" fmla="*/ 28 w 30"/>
                <a:gd name="T19" fmla="*/ 4 h 22"/>
                <a:gd name="T20" fmla="*/ 30 w 30"/>
                <a:gd name="T21" fmla="*/ 2 h 22"/>
                <a:gd name="T22" fmla="*/ 28 w 30"/>
                <a:gd name="T23" fmla="*/ 0 h 22"/>
                <a:gd name="T24" fmla="*/ 28 w 30"/>
                <a:gd name="T25" fmla="*/ 0 h 22"/>
                <a:gd name="T26" fmla="*/ 27 w 30"/>
                <a:gd name="T27" fmla="*/ 0 h 22"/>
                <a:gd name="T28" fmla="*/ 26 w 30"/>
                <a:gd name="T2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22">
                  <a:moveTo>
                    <a:pt x="26" y="0"/>
                  </a:moveTo>
                  <a:lnTo>
                    <a:pt x="1" y="17"/>
                  </a:lnTo>
                  <a:lnTo>
                    <a:pt x="1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4" y="21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92" name="Freeform 2130"/>
            <p:cNvSpPr/>
            <p:nvPr/>
          </p:nvSpPr>
          <p:spPr bwMode="auto">
            <a:xfrm>
              <a:off x="6675497" y="4467598"/>
              <a:ext cx="30014" cy="22011"/>
            </a:xfrm>
            <a:custGeom>
              <a:avLst/>
              <a:gdLst>
                <a:gd name="T0" fmla="*/ 26 w 30"/>
                <a:gd name="T1" fmla="*/ 0 h 22"/>
                <a:gd name="T2" fmla="*/ 1 w 30"/>
                <a:gd name="T3" fmla="*/ 17 h 22"/>
                <a:gd name="T4" fmla="*/ 1 w 30"/>
                <a:gd name="T5" fmla="*/ 17 h 22"/>
                <a:gd name="T6" fmla="*/ 0 w 30"/>
                <a:gd name="T7" fmla="*/ 19 h 22"/>
                <a:gd name="T8" fmla="*/ 0 w 30"/>
                <a:gd name="T9" fmla="*/ 21 h 22"/>
                <a:gd name="T10" fmla="*/ 0 w 30"/>
                <a:gd name="T11" fmla="*/ 21 h 22"/>
                <a:gd name="T12" fmla="*/ 1 w 30"/>
                <a:gd name="T13" fmla="*/ 22 h 22"/>
                <a:gd name="T14" fmla="*/ 4 w 30"/>
                <a:gd name="T15" fmla="*/ 21 h 22"/>
                <a:gd name="T16" fmla="*/ 28 w 30"/>
                <a:gd name="T17" fmla="*/ 4 h 22"/>
                <a:gd name="T18" fmla="*/ 28 w 30"/>
                <a:gd name="T19" fmla="*/ 4 h 22"/>
                <a:gd name="T20" fmla="*/ 30 w 30"/>
                <a:gd name="T21" fmla="*/ 2 h 22"/>
                <a:gd name="T22" fmla="*/ 28 w 30"/>
                <a:gd name="T23" fmla="*/ 0 h 22"/>
                <a:gd name="T24" fmla="*/ 28 w 30"/>
                <a:gd name="T25" fmla="*/ 0 h 22"/>
                <a:gd name="T26" fmla="*/ 27 w 30"/>
                <a:gd name="T27" fmla="*/ 0 h 22"/>
                <a:gd name="T28" fmla="*/ 26 w 30"/>
                <a:gd name="T2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22">
                  <a:moveTo>
                    <a:pt x="26" y="0"/>
                  </a:moveTo>
                  <a:lnTo>
                    <a:pt x="1" y="17"/>
                  </a:lnTo>
                  <a:lnTo>
                    <a:pt x="1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4" y="21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93" name="Freeform 2131"/>
            <p:cNvSpPr/>
            <p:nvPr/>
          </p:nvSpPr>
          <p:spPr bwMode="auto">
            <a:xfrm>
              <a:off x="6680499" y="4468599"/>
              <a:ext cx="14007" cy="11006"/>
            </a:xfrm>
            <a:custGeom>
              <a:avLst/>
              <a:gdLst>
                <a:gd name="T0" fmla="*/ 10 w 14"/>
                <a:gd name="T1" fmla="*/ 0 h 11"/>
                <a:gd name="T2" fmla="*/ 0 w 14"/>
                <a:gd name="T3" fmla="*/ 7 h 11"/>
                <a:gd name="T4" fmla="*/ 0 w 14"/>
                <a:gd name="T5" fmla="*/ 7 h 11"/>
                <a:gd name="T6" fmla="*/ 0 w 14"/>
                <a:gd name="T7" fmla="*/ 8 h 11"/>
                <a:gd name="T8" fmla="*/ 0 w 14"/>
                <a:gd name="T9" fmla="*/ 11 h 11"/>
                <a:gd name="T10" fmla="*/ 0 w 14"/>
                <a:gd name="T11" fmla="*/ 11 h 11"/>
                <a:gd name="T12" fmla="*/ 1 w 14"/>
                <a:gd name="T13" fmla="*/ 11 h 11"/>
                <a:gd name="T14" fmla="*/ 2 w 14"/>
                <a:gd name="T15" fmla="*/ 11 h 11"/>
                <a:gd name="T16" fmla="*/ 13 w 14"/>
                <a:gd name="T17" fmla="*/ 4 h 11"/>
                <a:gd name="T18" fmla="*/ 13 w 14"/>
                <a:gd name="T19" fmla="*/ 4 h 11"/>
                <a:gd name="T20" fmla="*/ 14 w 14"/>
                <a:gd name="T21" fmla="*/ 3 h 11"/>
                <a:gd name="T22" fmla="*/ 13 w 14"/>
                <a:gd name="T23" fmla="*/ 0 h 11"/>
                <a:gd name="T24" fmla="*/ 13 w 14"/>
                <a:gd name="T25" fmla="*/ 0 h 11"/>
                <a:gd name="T26" fmla="*/ 12 w 14"/>
                <a:gd name="T27" fmla="*/ 0 h 11"/>
                <a:gd name="T28" fmla="*/ 10 w 14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1">
                  <a:moveTo>
                    <a:pt x="10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94" name="Freeform 2132"/>
            <p:cNvSpPr/>
            <p:nvPr/>
          </p:nvSpPr>
          <p:spPr bwMode="auto">
            <a:xfrm>
              <a:off x="6680499" y="4468599"/>
              <a:ext cx="14007" cy="11006"/>
            </a:xfrm>
            <a:custGeom>
              <a:avLst/>
              <a:gdLst>
                <a:gd name="T0" fmla="*/ 10 w 14"/>
                <a:gd name="T1" fmla="*/ 0 h 11"/>
                <a:gd name="T2" fmla="*/ 0 w 14"/>
                <a:gd name="T3" fmla="*/ 7 h 11"/>
                <a:gd name="T4" fmla="*/ 0 w 14"/>
                <a:gd name="T5" fmla="*/ 7 h 11"/>
                <a:gd name="T6" fmla="*/ 0 w 14"/>
                <a:gd name="T7" fmla="*/ 8 h 11"/>
                <a:gd name="T8" fmla="*/ 0 w 14"/>
                <a:gd name="T9" fmla="*/ 11 h 11"/>
                <a:gd name="T10" fmla="*/ 0 w 14"/>
                <a:gd name="T11" fmla="*/ 11 h 11"/>
                <a:gd name="T12" fmla="*/ 1 w 14"/>
                <a:gd name="T13" fmla="*/ 11 h 11"/>
                <a:gd name="T14" fmla="*/ 2 w 14"/>
                <a:gd name="T15" fmla="*/ 11 h 11"/>
                <a:gd name="T16" fmla="*/ 13 w 14"/>
                <a:gd name="T17" fmla="*/ 4 h 11"/>
                <a:gd name="T18" fmla="*/ 13 w 14"/>
                <a:gd name="T19" fmla="*/ 4 h 11"/>
                <a:gd name="T20" fmla="*/ 14 w 14"/>
                <a:gd name="T21" fmla="*/ 3 h 11"/>
                <a:gd name="T22" fmla="*/ 13 w 14"/>
                <a:gd name="T23" fmla="*/ 0 h 11"/>
                <a:gd name="T24" fmla="*/ 13 w 14"/>
                <a:gd name="T25" fmla="*/ 0 h 11"/>
                <a:gd name="T26" fmla="*/ 12 w 14"/>
                <a:gd name="T27" fmla="*/ 0 h 11"/>
                <a:gd name="T28" fmla="*/ 10 w 14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1">
                  <a:moveTo>
                    <a:pt x="10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95" name="Freeform 2133"/>
            <p:cNvSpPr/>
            <p:nvPr/>
          </p:nvSpPr>
          <p:spPr bwMode="auto">
            <a:xfrm>
              <a:off x="5541950" y="4076410"/>
              <a:ext cx="109053" cy="83040"/>
            </a:xfrm>
            <a:custGeom>
              <a:avLst/>
              <a:gdLst>
                <a:gd name="T0" fmla="*/ 109 w 109"/>
                <a:gd name="T1" fmla="*/ 11 h 83"/>
                <a:gd name="T2" fmla="*/ 9 w 109"/>
                <a:gd name="T3" fmla="*/ 83 h 83"/>
                <a:gd name="T4" fmla="*/ 0 w 109"/>
                <a:gd name="T5" fmla="*/ 71 h 83"/>
                <a:gd name="T6" fmla="*/ 101 w 109"/>
                <a:gd name="T7" fmla="*/ 0 h 83"/>
                <a:gd name="T8" fmla="*/ 109 w 109"/>
                <a:gd name="T9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3">
                  <a:moveTo>
                    <a:pt x="109" y="11"/>
                  </a:moveTo>
                  <a:lnTo>
                    <a:pt x="9" y="83"/>
                  </a:lnTo>
                  <a:lnTo>
                    <a:pt x="0" y="71"/>
                  </a:lnTo>
                  <a:lnTo>
                    <a:pt x="101" y="0"/>
                  </a:lnTo>
                  <a:lnTo>
                    <a:pt x="109" y="1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96" name="Freeform 2134"/>
            <p:cNvSpPr/>
            <p:nvPr/>
          </p:nvSpPr>
          <p:spPr bwMode="auto">
            <a:xfrm>
              <a:off x="5501931" y="4019382"/>
              <a:ext cx="109053" cy="81039"/>
            </a:xfrm>
            <a:custGeom>
              <a:avLst/>
              <a:gdLst>
                <a:gd name="T0" fmla="*/ 109 w 109"/>
                <a:gd name="T1" fmla="*/ 11 h 81"/>
                <a:gd name="T2" fmla="*/ 8 w 109"/>
                <a:gd name="T3" fmla="*/ 81 h 81"/>
                <a:gd name="T4" fmla="*/ 0 w 109"/>
                <a:gd name="T5" fmla="*/ 70 h 81"/>
                <a:gd name="T6" fmla="*/ 100 w 109"/>
                <a:gd name="T7" fmla="*/ 0 h 81"/>
                <a:gd name="T8" fmla="*/ 109 w 109"/>
                <a:gd name="T9" fmla="*/ 1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1">
                  <a:moveTo>
                    <a:pt x="109" y="11"/>
                  </a:moveTo>
                  <a:lnTo>
                    <a:pt x="8" y="81"/>
                  </a:lnTo>
                  <a:lnTo>
                    <a:pt x="0" y="70"/>
                  </a:lnTo>
                  <a:lnTo>
                    <a:pt x="100" y="0"/>
                  </a:lnTo>
                  <a:lnTo>
                    <a:pt x="109" y="11"/>
                  </a:lnTo>
                  <a:close/>
                </a:path>
              </a:pathLst>
            </a:custGeom>
            <a:solidFill>
              <a:srgbClr val="838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97" name="Freeform 2135"/>
            <p:cNvSpPr/>
            <p:nvPr/>
          </p:nvSpPr>
          <p:spPr bwMode="auto">
            <a:xfrm>
              <a:off x="5728040" y="3850301"/>
              <a:ext cx="245119" cy="178086"/>
            </a:xfrm>
            <a:custGeom>
              <a:avLst/>
              <a:gdLst>
                <a:gd name="T0" fmla="*/ 245 w 245"/>
                <a:gd name="T1" fmla="*/ 11 h 178"/>
                <a:gd name="T2" fmla="*/ 8 w 245"/>
                <a:gd name="T3" fmla="*/ 178 h 178"/>
                <a:gd name="T4" fmla="*/ 0 w 245"/>
                <a:gd name="T5" fmla="*/ 166 h 178"/>
                <a:gd name="T6" fmla="*/ 237 w 245"/>
                <a:gd name="T7" fmla="*/ 0 h 178"/>
                <a:gd name="T8" fmla="*/ 245 w 245"/>
                <a:gd name="T9" fmla="*/ 1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8">
                  <a:moveTo>
                    <a:pt x="245" y="11"/>
                  </a:moveTo>
                  <a:lnTo>
                    <a:pt x="8" y="178"/>
                  </a:lnTo>
                  <a:lnTo>
                    <a:pt x="0" y="166"/>
                  </a:lnTo>
                  <a:lnTo>
                    <a:pt x="237" y="0"/>
                  </a:lnTo>
                  <a:lnTo>
                    <a:pt x="245" y="1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98" name="Freeform 2136"/>
            <p:cNvSpPr/>
            <p:nvPr/>
          </p:nvSpPr>
          <p:spPr bwMode="auto">
            <a:xfrm>
              <a:off x="6141239" y="3673215"/>
              <a:ext cx="82040" cy="63031"/>
            </a:xfrm>
            <a:custGeom>
              <a:avLst/>
              <a:gdLst>
                <a:gd name="T0" fmla="*/ 82 w 82"/>
                <a:gd name="T1" fmla="*/ 13 h 63"/>
                <a:gd name="T2" fmla="*/ 9 w 82"/>
                <a:gd name="T3" fmla="*/ 63 h 63"/>
                <a:gd name="T4" fmla="*/ 0 w 82"/>
                <a:gd name="T5" fmla="*/ 52 h 63"/>
                <a:gd name="T6" fmla="*/ 74 w 82"/>
                <a:gd name="T7" fmla="*/ 0 h 63"/>
                <a:gd name="T8" fmla="*/ 82 w 82"/>
                <a:gd name="T9" fmla="*/ 1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3">
                  <a:moveTo>
                    <a:pt x="82" y="13"/>
                  </a:moveTo>
                  <a:lnTo>
                    <a:pt x="9" y="63"/>
                  </a:lnTo>
                  <a:lnTo>
                    <a:pt x="0" y="52"/>
                  </a:lnTo>
                  <a:lnTo>
                    <a:pt x="74" y="0"/>
                  </a:lnTo>
                  <a:lnTo>
                    <a:pt x="82" y="13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99" name="Freeform 2137"/>
            <p:cNvSpPr/>
            <p:nvPr/>
          </p:nvSpPr>
          <p:spPr bwMode="auto">
            <a:xfrm>
              <a:off x="5686020" y="3872311"/>
              <a:ext cx="131064" cy="98047"/>
            </a:xfrm>
            <a:custGeom>
              <a:avLst/>
              <a:gdLst>
                <a:gd name="T0" fmla="*/ 131 w 131"/>
                <a:gd name="T1" fmla="*/ 11 h 98"/>
                <a:gd name="T2" fmla="*/ 9 w 131"/>
                <a:gd name="T3" fmla="*/ 98 h 98"/>
                <a:gd name="T4" fmla="*/ 0 w 131"/>
                <a:gd name="T5" fmla="*/ 87 h 98"/>
                <a:gd name="T6" fmla="*/ 124 w 131"/>
                <a:gd name="T7" fmla="*/ 0 h 98"/>
                <a:gd name="T8" fmla="*/ 131 w 131"/>
                <a:gd name="T9" fmla="*/ 1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98">
                  <a:moveTo>
                    <a:pt x="131" y="11"/>
                  </a:moveTo>
                  <a:lnTo>
                    <a:pt x="9" y="98"/>
                  </a:lnTo>
                  <a:lnTo>
                    <a:pt x="0" y="87"/>
                  </a:lnTo>
                  <a:lnTo>
                    <a:pt x="124" y="0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838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00" name="Freeform 2138"/>
            <p:cNvSpPr/>
            <p:nvPr/>
          </p:nvSpPr>
          <p:spPr bwMode="auto">
            <a:xfrm>
              <a:off x="5994168" y="3691224"/>
              <a:ext cx="82040" cy="62030"/>
            </a:xfrm>
            <a:custGeom>
              <a:avLst/>
              <a:gdLst>
                <a:gd name="T0" fmla="*/ 82 w 82"/>
                <a:gd name="T1" fmla="*/ 12 h 62"/>
                <a:gd name="T2" fmla="*/ 8 w 82"/>
                <a:gd name="T3" fmla="*/ 62 h 62"/>
                <a:gd name="T4" fmla="*/ 0 w 82"/>
                <a:gd name="T5" fmla="*/ 51 h 62"/>
                <a:gd name="T6" fmla="*/ 73 w 82"/>
                <a:gd name="T7" fmla="*/ 0 h 62"/>
                <a:gd name="T8" fmla="*/ 82 w 82"/>
                <a:gd name="T9" fmla="*/ 1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2">
                  <a:moveTo>
                    <a:pt x="82" y="12"/>
                  </a:moveTo>
                  <a:lnTo>
                    <a:pt x="8" y="62"/>
                  </a:lnTo>
                  <a:lnTo>
                    <a:pt x="0" y="51"/>
                  </a:lnTo>
                  <a:lnTo>
                    <a:pt x="73" y="0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838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01" name="Freeform 2139"/>
            <p:cNvSpPr/>
            <p:nvPr/>
          </p:nvSpPr>
          <p:spPr bwMode="auto">
            <a:xfrm>
              <a:off x="5579968" y="4099421"/>
              <a:ext cx="150072" cy="112054"/>
            </a:xfrm>
            <a:custGeom>
              <a:avLst/>
              <a:gdLst>
                <a:gd name="T0" fmla="*/ 150 w 150"/>
                <a:gd name="T1" fmla="*/ 12 h 112"/>
                <a:gd name="T2" fmla="*/ 7 w 150"/>
                <a:gd name="T3" fmla="*/ 112 h 112"/>
                <a:gd name="T4" fmla="*/ 0 w 150"/>
                <a:gd name="T5" fmla="*/ 100 h 112"/>
                <a:gd name="T6" fmla="*/ 141 w 150"/>
                <a:gd name="T7" fmla="*/ 0 h 112"/>
                <a:gd name="T8" fmla="*/ 150 w 150"/>
                <a:gd name="T9" fmla="*/ 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112">
                  <a:moveTo>
                    <a:pt x="150" y="12"/>
                  </a:moveTo>
                  <a:lnTo>
                    <a:pt x="7" y="112"/>
                  </a:lnTo>
                  <a:lnTo>
                    <a:pt x="0" y="100"/>
                  </a:lnTo>
                  <a:lnTo>
                    <a:pt x="141" y="0"/>
                  </a:lnTo>
                  <a:lnTo>
                    <a:pt x="150" y="1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02" name="Freeform 2140"/>
            <p:cNvSpPr/>
            <p:nvPr/>
          </p:nvSpPr>
          <p:spPr bwMode="auto">
            <a:xfrm>
              <a:off x="5764057" y="3929338"/>
              <a:ext cx="207100" cy="152073"/>
            </a:xfrm>
            <a:custGeom>
              <a:avLst/>
              <a:gdLst>
                <a:gd name="T0" fmla="*/ 207 w 207"/>
                <a:gd name="T1" fmla="*/ 12 h 152"/>
                <a:gd name="T2" fmla="*/ 9 w 207"/>
                <a:gd name="T3" fmla="*/ 152 h 152"/>
                <a:gd name="T4" fmla="*/ 0 w 207"/>
                <a:gd name="T5" fmla="*/ 140 h 152"/>
                <a:gd name="T6" fmla="*/ 199 w 207"/>
                <a:gd name="T7" fmla="*/ 0 h 152"/>
                <a:gd name="T8" fmla="*/ 207 w 207"/>
                <a:gd name="T9" fmla="*/ 1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152">
                  <a:moveTo>
                    <a:pt x="207" y="12"/>
                  </a:moveTo>
                  <a:lnTo>
                    <a:pt x="9" y="152"/>
                  </a:lnTo>
                  <a:lnTo>
                    <a:pt x="0" y="140"/>
                  </a:lnTo>
                  <a:lnTo>
                    <a:pt x="199" y="0"/>
                  </a:lnTo>
                  <a:lnTo>
                    <a:pt x="207" y="1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03" name="Freeform 2141"/>
            <p:cNvSpPr/>
            <p:nvPr/>
          </p:nvSpPr>
          <p:spPr bwMode="auto">
            <a:xfrm>
              <a:off x="6179257" y="3726241"/>
              <a:ext cx="81039" cy="64031"/>
            </a:xfrm>
            <a:custGeom>
              <a:avLst/>
              <a:gdLst>
                <a:gd name="T0" fmla="*/ 81 w 81"/>
                <a:gd name="T1" fmla="*/ 12 h 64"/>
                <a:gd name="T2" fmla="*/ 7 w 81"/>
                <a:gd name="T3" fmla="*/ 64 h 64"/>
                <a:gd name="T4" fmla="*/ 0 w 81"/>
                <a:gd name="T5" fmla="*/ 52 h 64"/>
                <a:gd name="T6" fmla="*/ 72 w 81"/>
                <a:gd name="T7" fmla="*/ 0 h 64"/>
                <a:gd name="T8" fmla="*/ 81 w 81"/>
                <a:gd name="T9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64">
                  <a:moveTo>
                    <a:pt x="81" y="12"/>
                  </a:moveTo>
                  <a:lnTo>
                    <a:pt x="7" y="64"/>
                  </a:lnTo>
                  <a:lnTo>
                    <a:pt x="0" y="52"/>
                  </a:lnTo>
                  <a:lnTo>
                    <a:pt x="72" y="0"/>
                  </a:lnTo>
                  <a:lnTo>
                    <a:pt x="81" y="1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04" name="Freeform 2142"/>
            <p:cNvSpPr/>
            <p:nvPr/>
          </p:nvSpPr>
          <p:spPr bwMode="auto">
            <a:xfrm>
              <a:off x="5615986" y="4206473"/>
              <a:ext cx="73036" cy="57028"/>
            </a:xfrm>
            <a:custGeom>
              <a:avLst/>
              <a:gdLst>
                <a:gd name="T0" fmla="*/ 73 w 73"/>
                <a:gd name="T1" fmla="*/ 11 h 57"/>
                <a:gd name="T2" fmla="*/ 9 w 73"/>
                <a:gd name="T3" fmla="*/ 57 h 57"/>
                <a:gd name="T4" fmla="*/ 0 w 73"/>
                <a:gd name="T5" fmla="*/ 45 h 57"/>
                <a:gd name="T6" fmla="*/ 65 w 73"/>
                <a:gd name="T7" fmla="*/ 0 h 57"/>
                <a:gd name="T8" fmla="*/ 73 w 73"/>
                <a:gd name="T9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57">
                  <a:moveTo>
                    <a:pt x="73" y="11"/>
                  </a:moveTo>
                  <a:lnTo>
                    <a:pt x="9" y="57"/>
                  </a:lnTo>
                  <a:lnTo>
                    <a:pt x="0" y="45"/>
                  </a:lnTo>
                  <a:lnTo>
                    <a:pt x="65" y="0"/>
                  </a:lnTo>
                  <a:lnTo>
                    <a:pt x="73" y="1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05" name="Freeform 2143"/>
            <p:cNvSpPr/>
            <p:nvPr/>
          </p:nvSpPr>
          <p:spPr bwMode="auto">
            <a:xfrm>
              <a:off x="5802076" y="3996371"/>
              <a:ext cx="184089" cy="137066"/>
            </a:xfrm>
            <a:custGeom>
              <a:avLst/>
              <a:gdLst>
                <a:gd name="T0" fmla="*/ 184 w 184"/>
                <a:gd name="T1" fmla="*/ 12 h 137"/>
                <a:gd name="T2" fmla="*/ 8 w 184"/>
                <a:gd name="T3" fmla="*/ 137 h 137"/>
                <a:gd name="T4" fmla="*/ 0 w 184"/>
                <a:gd name="T5" fmla="*/ 125 h 137"/>
                <a:gd name="T6" fmla="*/ 176 w 184"/>
                <a:gd name="T7" fmla="*/ 0 h 137"/>
                <a:gd name="T8" fmla="*/ 184 w 184"/>
                <a:gd name="T9" fmla="*/ 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37">
                  <a:moveTo>
                    <a:pt x="184" y="12"/>
                  </a:moveTo>
                  <a:lnTo>
                    <a:pt x="8" y="137"/>
                  </a:lnTo>
                  <a:lnTo>
                    <a:pt x="0" y="125"/>
                  </a:lnTo>
                  <a:lnTo>
                    <a:pt x="176" y="0"/>
                  </a:lnTo>
                  <a:lnTo>
                    <a:pt x="184" y="1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06" name="Freeform 2144"/>
            <p:cNvSpPr/>
            <p:nvPr/>
          </p:nvSpPr>
          <p:spPr bwMode="auto">
            <a:xfrm>
              <a:off x="6215275" y="3778266"/>
              <a:ext cx="82040" cy="64031"/>
            </a:xfrm>
            <a:custGeom>
              <a:avLst/>
              <a:gdLst>
                <a:gd name="T0" fmla="*/ 82 w 82"/>
                <a:gd name="T1" fmla="*/ 12 h 64"/>
                <a:gd name="T2" fmla="*/ 9 w 82"/>
                <a:gd name="T3" fmla="*/ 64 h 64"/>
                <a:gd name="T4" fmla="*/ 0 w 82"/>
                <a:gd name="T5" fmla="*/ 52 h 64"/>
                <a:gd name="T6" fmla="*/ 74 w 82"/>
                <a:gd name="T7" fmla="*/ 0 h 64"/>
                <a:gd name="T8" fmla="*/ 82 w 82"/>
                <a:gd name="T9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4">
                  <a:moveTo>
                    <a:pt x="82" y="12"/>
                  </a:moveTo>
                  <a:lnTo>
                    <a:pt x="9" y="64"/>
                  </a:lnTo>
                  <a:lnTo>
                    <a:pt x="0" y="52"/>
                  </a:lnTo>
                  <a:lnTo>
                    <a:pt x="74" y="0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07" name="Freeform 2145"/>
            <p:cNvSpPr/>
            <p:nvPr/>
          </p:nvSpPr>
          <p:spPr bwMode="auto">
            <a:xfrm>
              <a:off x="5654004" y="4224481"/>
              <a:ext cx="121059" cy="92044"/>
            </a:xfrm>
            <a:custGeom>
              <a:avLst/>
              <a:gdLst>
                <a:gd name="T0" fmla="*/ 121 w 121"/>
                <a:gd name="T1" fmla="*/ 12 h 92"/>
                <a:gd name="T2" fmla="*/ 8 w 121"/>
                <a:gd name="T3" fmla="*/ 92 h 92"/>
                <a:gd name="T4" fmla="*/ 0 w 121"/>
                <a:gd name="T5" fmla="*/ 80 h 92"/>
                <a:gd name="T6" fmla="*/ 113 w 121"/>
                <a:gd name="T7" fmla="*/ 0 h 92"/>
                <a:gd name="T8" fmla="*/ 121 w 121"/>
                <a:gd name="T9" fmla="*/ 1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92">
                  <a:moveTo>
                    <a:pt x="121" y="12"/>
                  </a:moveTo>
                  <a:lnTo>
                    <a:pt x="8" y="92"/>
                  </a:lnTo>
                  <a:lnTo>
                    <a:pt x="0" y="80"/>
                  </a:lnTo>
                  <a:lnTo>
                    <a:pt x="113" y="0"/>
                  </a:lnTo>
                  <a:lnTo>
                    <a:pt x="121" y="1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08" name="Freeform 2146"/>
            <p:cNvSpPr/>
            <p:nvPr/>
          </p:nvSpPr>
          <p:spPr bwMode="auto">
            <a:xfrm>
              <a:off x="5838093" y="4100421"/>
              <a:ext cx="112054" cy="85041"/>
            </a:xfrm>
            <a:custGeom>
              <a:avLst/>
              <a:gdLst>
                <a:gd name="T0" fmla="*/ 112 w 112"/>
                <a:gd name="T1" fmla="*/ 12 h 85"/>
                <a:gd name="T2" fmla="*/ 8 w 112"/>
                <a:gd name="T3" fmla="*/ 85 h 85"/>
                <a:gd name="T4" fmla="*/ 0 w 112"/>
                <a:gd name="T5" fmla="*/ 73 h 85"/>
                <a:gd name="T6" fmla="*/ 104 w 112"/>
                <a:gd name="T7" fmla="*/ 0 h 85"/>
                <a:gd name="T8" fmla="*/ 112 w 112"/>
                <a:gd name="T9" fmla="*/ 1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5">
                  <a:moveTo>
                    <a:pt x="112" y="12"/>
                  </a:moveTo>
                  <a:lnTo>
                    <a:pt x="8" y="85"/>
                  </a:lnTo>
                  <a:lnTo>
                    <a:pt x="0" y="73"/>
                  </a:lnTo>
                  <a:lnTo>
                    <a:pt x="104" y="0"/>
                  </a:lnTo>
                  <a:lnTo>
                    <a:pt x="112" y="1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09" name="Freeform 2147"/>
            <p:cNvSpPr/>
            <p:nvPr/>
          </p:nvSpPr>
          <p:spPr bwMode="auto">
            <a:xfrm>
              <a:off x="6253293" y="3830291"/>
              <a:ext cx="80039" cy="64031"/>
            </a:xfrm>
            <a:custGeom>
              <a:avLst/>
              <a:gdLst>
                <a:gd name="T0" fmla="*/ 80 w 80"/>
                <a:gd name="T1" fmla="*/ 12 h 64"/>
                <a:gd name="T2" fmla="*/ 7 w 80"/>
                <a:gd name="T3" fmla="*/ 64 h 64"/>
                <a:gd name="T4" fmla="*/ 0 w 80"/>
                <a:gd name="T5" fmla="*/ 52 h 64"/>
                <a:gd name="T6" fmla="*/ 72 w 80"/>
                <a:gd name="T7" fmla="*/ 0 h 64"/>
                <a:gd name="T8" fmla="*/ 80 w 80"/>
                <a:gd name="T9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64">
                  <a:moveTo>
                    <a:pt x="80" y="12"/>
                  </a:moveTo>
                  <a:lnTo>
                    <a:pt x="7" y="64"/>
                  </a:lnTo>
                  <a:lnTo>
                    <a:pt x="0" y="52"/>
                  </a:lnTo>
                  <a:lnTo>
                    <a:pt x="72" y="0"/>
                  </a:lnTo>
                  <a:lnTo>
                    <a:pt x="80" y="1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10" name="Freeform 2148"/>
            <p:cNvSpPr/>
            <p:nvPr/>
          </p:nvSpPr>
          <p:spPr bwMode="auto">
            <a:xfrm>
              <a:off x="5690022" y="4285510"/>
              <a:ext cx="109053" cy="83040"/>
            </a:xfrm>
            <a:custGeom>
              <a:avLst/>
              <a:gdLst>
                <a:gd name="T0" fmla="*/ 109 w 109"/>
                <a:gd name="T1" fmla="*/ 12 h 83"/>
                <a:gd name="T2" fmla="*/ 8 w 109"/>
                <a:gd name="T3" fmla="*/ 83 h 83"/>
                <a:gd name="T4" fmla="*/ 0 w 109"/>
                <a:gd name="T5" fmla="*/ 71 h 83"/>
                <a:gd name="T6" fmla="*/ 100 w 109"/>
                <a:gd name="T7" fmla="*/ 0 h 83"/>
                <a:gd name="T8" fmla="*/ 109 w 109"/>
                <a:gd name="T9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3">
                  <a:moveTo>
                    <a:pt x="109" y="12"/>
                  </a:moveTo>
                  <a:lnTo>
                    <a:pt x="8" y="83"/>
                  </a:lnTo>
                  <a:lnTo>
                    <a:pt x="0" y="71"/>
                  </a:lnTo>
                  <a:lnTo>
                    <a:pt x="100" y="0"/>
                  </a:lnTo>
                  <a:lnTo>
                    <a:pt x="109" y="1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11" name="Freeform 2149"/>
            <p:cNvSpPr/>
            <p:nvPr/>
          </p:nvSpPr>
          <p:spPr bwMode="auto">
            <a:xfrm>
              <a:off x="5875111" y="4072408"/>
              <a:ext cx="227110" cy="166080"/>
            </a:xfrm>
            <a:custGeom>
              <a:avLst/>
              <a:gdLst>
                <a:gd name="T0" fmla="*/ 227 w 227"/>
                <a:gd name="T1" fmla="*/ 11 h 166"/>
                <a:gd name="T2" fmla="*/ 9 w 227"/>
                <a:gd name="T3" fmla="*/ 166 h 166"/>
                <a:gd name="T4" fmla="*/ 0 w 227"/>
                <a:gd name="T5" fmla="*/ 154 h 166"/>
                <a:gd name="T6" fmla="*/ 219 w 227"/>
                <a:gd name="T7" fmla="*/ 0 h 166"/>
                <a:gd name="T8" fmla="*/ 227 w 227"/>
                <a:gd name="T9" fmla="*/ 1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166">
                  <a:moveTo>
                    <a:pt x="227" y="11"/>
                  </a:moveTo>
                  <a:lnTo>
                    <a:pt x="9" y="166"/>
                  </a:lnTo>
                  <a:lnTo>
                    <a:pt x="0" y="154"/>
                  </a:lnTo>
                  <a:lnTo>
                    <a:pt x="219" y="0"/>
                  </a:lnTo>
                  <a:lnTo>
                    <a:pt x="227" y="1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12" name="Freeform 2150"/>
            <p:cNvSpPr/>
            <p:nvPr/>
          </p:nvSpPr>
          <p:spPr bwMode="auto">
            <a:xfrm>
              <a:off x="6289310" y="3883316"/>
              <a:ext cx="82040" cy="63031"/>
            </a:xfrm>
            <a:custGeom>
              <a:avLst/>
              <a:gdLst>
                <a:gd name="T0" fmla="*/ 82 w 82"/>
                <a:gd name="T1" fmla="*/ 12 h 63"/>
                <a:gd name="T2" fmla="*/ 8 w 82"/>
                <a:gd name="T3" fmla="*/ 63 h 63"/>
                <a:gd name="T4" fmla="*/ 0 w 82"/>
                <a:gd name="T5" fmla="*/ 51 h 63"/>
                <a:gd name="T6" fmla="*/ 73 w 82"/>
                <a:gd name="T7" fmla="*/ 0 h 63"/>
                <a:gd name="T8" fmla="*/ 82 w 82"/>
                <a:gd name="T9" fmla="*/ 1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3">
                  <a:moveTo>
                    <a:pt x="82" y="12"/>
                  </a:moveTo>
                  <a:lnTo>
                    <a:pt x="8" y="63"/>
                  </a:lnTo>
                  <a:lnTo>
                    <a:pt x="0" y="51"/>
                  </a:lnTo>
                  <a:lnTo>
                    <a:pt x="73" y="0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13" name="Freeform 2151"/>
            <p:cNvSpPr/>
            <p:nvPr/>
          </p:nvSpPr>
          <p:spPr bwMode="auto">
            <a:xfrm>
              <a:off x="5726039" y="4356545"/>
              <a:ext cx="84041" cy="64031"/>
            </a:xfrm>
            <a:custGeom>
              <a:avLst/>
              <a:gdLst>
                <a:gd name="T0" fmla="*/ 84 w 84"/>
                <a:gd name="T1" fmla="*/ 12 h 64"/>
                <a:gd name="T2" fmla="*/ 10 w 84"/>
                <a:gd name="T3" fmla="*/ 64 h 64"/>
                <a:gd name="T4" fmla="*/ 0 w 84"/>
                <a:gd name="T5" fmla="*/ 52 h 64"/>
                <a:gd name="T6" fmla="*/ 76 w 84"/>
                <a:gd name="T7" fmla="*/ 0 h 64"/>
                <a:gd name="T8" fmla="*/ 84 w 84"/>
                <a:gd name="T9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64">
                  <a:moveTo>
                    <a:pt x="84" y="12"/>
                  </a:moveTo>
                  <a:lnTo>
                    <a:pt x="10" y="64"/>
                  </a:lnTo>
                  <a:lnTo>
                    <a:pt x="0" y="52"/>
                  </a:lnTo>
                  <a:lnTo>
                    <a:pt x="76" y="0"/>
                  </a:lnTo>
                  <a:lnTo>
                    <a:pt x="84" y="1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14" name="Freeform 2152"/>
            <p:cNvSpPr/>
            <p:nvPr/>
          </p:nvSpPr>
          <p:spPr bwMode="auto">
            <a:xfrm>
              <a:off x="5912129" y="4154447"/>
              <a:ext cx="185090" cy="136066"/>
            </a:xfrm>
            <a:custGeom>
              <a:avLst/>
              <a:gdLst>
                <a:gd name="T0" fmla="*/ 185 w 185"/>
                <a:gd name="T1" fmla="*/ 11 h 136"/>
                <a:gd name="T2" fmla="*/ 8 w 185"/>
                <a:gd name="T3" fmla="*/ 136 h 136"/>
                <a:gd name="T4" fmla="*/ 0 w 185"/>
                <a:gd name="T5" fmla="*/ 124 h 136"/>
                <a:gd name="T6" fmla="*/ 177 w 185"/>
                <a:gd name="T7" fmla="*/ 0 h 136"/>
                <a:gd name="T8" fmla="*/ 185 w 185"/>
                <a:gd name="T9" fmla="*/ 1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136">
                  <a:moveTo>
                    <a:pt x="185" y="11"/>
                  </a:moveTo>
                  <a:lnTo>
                    <a:pt x="8" y="136"/>
                  </a:lnTo>
                  <a:lnTo>
                    <a:pt x="0" y="124"/>
                  </a:lnTo>
                  <a:lnTo>
                    <a:pt x="177" y="0"/>
                  </a:lnTo>
                  <a:lnTo>
                    <a:pt x="185" y="1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15" name="Freeform 2153"/>
            <p:cNvSpPr/>
            <p:nvPr/>
          </p:nvSpPr>
          <p:spPr bwMode="auto">
            <a:xfrm>
              <a:off x="6325328" y="3935341"/>
              <a:ext cx="82040" cy="64031"/>
            </a:xfrm>
            <a:custGeom>
              <a:avLst/>
              <a:gdLst>
                <a:gd name="T0" fmla="*/ 82 w 82"/>
                <a:gd name="T1" fmla="*/ 12 h 64"/>
                <a:gd name="T2" fmla="*/ 9 w 82"/>
                <a:gd name="T3" fmla="*/ 64 h 64"/>
                <a:gd name="T4" fmla="*/ 0 w 82"/>
                <a:gd name="T5" fmla="*/ 52 h 64"/>
                <a:gd name="T6" fmla="*/ 74 w 82"/>
                <a:gd name="T7" fmla="*/ 0 h 64"/>
                <a:gd name="T8" fmla="*/ 82 w 82"/>
                <a:gd name="T9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4">
                  <a:moveTo>
                    <a:pt x="82" y="12"/>
                  </a:moveTo>
                  <a:lnTo>
                    <a:pt x="9" y="64"/>
                  </a:lnTo>
                  <a:lnTo>
                    <a:pt x="0" y="52"/>
                  </a:lnTo>
                  <a:lnTo>
                    <a:pt x="74" y="0"/>
                  </a:lnTo>
                  <a:lnTo>
                    <a:pt x="82" y="1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16" name="Freeform 2154"/>
            <p:cNvSpPr/>
            <p:nvPr/>
          </p:nvSpPr>
          <p:spPr bwMode="auto">
            <a:xfrm>
              <a:off x="5764057" y="4423577"/>
              <a:ext cx="62030" cy="50024"/>
            </a:xfrm>
            <a:custGeom>
              <a:avLst/>
              <a:gdLst>
                <a:gd name="T0" fmla="*/ 62 w 62"/>
                <a:gd name="T1" fmla="*/ 11 h 50"/>
                <a:gd name="T2" fmla="*/ 8 w 62"/>
                <a:gd name="T3" fmla="*/ 50 h 50"/>
                <a:gd name="T4" fmla="*/ 0 w 62"/>
                <a:gd name="T5" fmla="*/ 39 h 50"/>
                <a:gd name="T6" fmla="*/ 55 w 62"/>
                <a:gd name="T7" fmla="*/ 0 h 50"/>
                <a:gd name="T8" fmla="*/ 62 w 62"/>
                <a:gd name="T9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50">
                  <a:moveTo>
                    <a:pt x="62" y="11"/>
                  </a:moveTo>
                  <a:lnTo>
                    <a:pt x="8" y="50"/>
                  </a:lnTo>
                  <a:lnTo>
                    <a:pt x="0" y="39"/>
                  </a:lnTo>
                  <a:lnTo>
                    <a:pt x="55" y="0"/>
                  </a:lnTo>
                  <a:lnTo>
                    <a:pt x="62" y="1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17" name="Freeform 2155"/>
            <p:cNvSpPr/>
            <p:nvPr/>
          </p:nvSpPr>
          <p:spPr bwMode="auto">
            <a:xfrm>
              <a:off x="5949146" y="4148445"/>
              <a:ext cx="267129" cy="194094"/>
            </a:xfrm>
            <a:custGeom>
              <a:avLst/>
              <a:gdLst>
                <a:gd name="T0" fmla="*/ 267 w 267"/>
                <a:gd name="T1" fmla="*/ 12 h 194"/>
                <a:gd name="T2" fmla="*/ 7 w 267"/>
                <a:gd name="T3" fmla="*/ 194 h 194"/>
                <a:gd name="T4" fmla="*/ 0 w 267"/>
                <a:gd name="T5" fmla="*/ 182 h 194"/>
                <a:gd name="T6" fmla="*/ 258 w 267"/>
                <a:gd name="T7" fmla="*/ 0 h 194"/>
                <a:gd name="T8" fmla="*/ 267 w 267"/>
                <a:gd name="T9" fmla="*/ 1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194">
                  <a:moveTo>
                    <a:pt x="267" y="12"/>
                  </a:moveTo>
                  <a:lnTo>
                    <a:pt x="7" y="194"/>
                  </a:lnTo>
                  <a:lnTo>
                    <a:pt x="0" y="182"/>
                  </a:lnTo>
                  <a:lnTo>
                    <a:pt x="258" y="0"/>
                  </a:lnTo>
                  <a:lnTo>
                    <a:pt x="267" y="1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18" name="Freeform 2156"/>
            <p:cNvSpPr/>
            <p:nvPr/>
          </p:nvSpPr>
          <p:spPr bwMode="auto">
            <a:xfrm>
              <a:off x="6363346" y="3987366"/>
              <a:ext cx="80039" cy="64031"/>
            </a:xfrm>
            <a:custGeom>
              <a:avLst/>
              <a:gdLst>
                <a:gd name="T0" fmla="*/ 80 w 80"/>
                <a:gd name="T1" fmla="*/ 12 h 64"/>
                <a:gd name="T2" fmla="*/ 8 w 80"/>
                <a:gd name="T3" fmla="*/ 64 h 64"/>
                <a:gd name="T4" fmla="*/ 0 w 80"/>
                <a:gd name="T5" fmla="*/ 52 h 64"/>
                <a:gd name="T6" fmla="*/ 73 w 80"/>
                <a:gd name="T7" fmla="*/ 0 h 64"/>
                <a:gd name="T8" fmla="*/ 80 w 80"/>
                <a:gd name="T9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64">
                  <a:moveTo>
                    <a:pt x="80" y="12"/>
                  </a:moveTo>
                  <a:lnTo>
                    <a:pt x="8" y="64"/>
                  </a:lnTo>
                  <a:lnTo>
                    <a:pt x="0" y="52"/>
                  </a:lnTo>
                  <a:lnTo>
                    <a:pt x="73" y="0"/>
                  </a:lnTo>
                  <a:lnTo>
                    <a:pt x="80" y="1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19" name="Freeform 2157"/>
            <p:cNvSpPr/>
            <p:nvPr/>
          </p:nvSpPr>
          <p:spPr bwMode="auto">
            <a:xfrm>
              <a:off x="5801075" y="4442586"/>
              <a:ext cx="109053" cy="83040"/>
            </a:xfrm>
            <a:custGeom>
              <a:avLst/>
              <a:gdLst>
                <a:gd name="T0" fmla="*/ 109 w 109"/>
                <a:gd name="T1" fmla="*/ 12 h 83"/>
                <a:gd name="T2" fmla="*/ 7 w 109"/>
                <a:gd name="T3" fmla="*/ 83 h 83"/>
                <a:gd name="T4" fmla="*/ 0 w 109"/>
                <a:gd name="T5" fmla="*/ 72 h 83"/>
                <a:gd name="T6" fmla="*/ 100 w 109"/>
                <a:gd name="T7" fmla="*/ 0 h 83"/>
                <a:gd name="T8" fmla="*/ 109 w 109"/>
                <a:gd name="T9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3">
                  <a:moveTo>
                    <a:pt x="109" y="12"/>
                  </a:moveTo>
                  <a:lnTo>
                    <a:pt x="7" y="83"/>
                  </a:lnTo>
                  <a:lnTo>
                    <a:pt x="0" y="72"/>
                  </a:lnTo>
                  <a:lnTo>
                    <a:pt x="100" y="0"/>
                  </a:lnTo>
                  <a:lnTo>
                    <a:pt x="109" y="1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20" name="Freeform 2158"/>
            <p:cNvSpPr/>
            <p:nvPr/>
          </p:nvSpPr>
          <p:spPr bwMode="auto">
            <a:xfrm>
              <a:off x="5985164" y="4259498"/>
              <a:ext cx="186090" cy="136066"/>
            </a:xfrm>
            <a:custGeom>
              <a:avLst/>
              <a:gdLst>
                <a:gd name="T0" fmla="*/ 186 w 186"/>
                <a:gd name="T1" fmla="*/ 12 h 136"/>
                <a:gd name="T2" fmla="*/ 9 w 186"/>
                <a:gd name="T3" fmla="*/ 136 h 136"/>
                <a:gd name="T4" fmla="*/ 0 w 186"/>
                <a:gd name="T5" fmla="*/ 125 h 136"/>
                <a:gd name="T6" fmla="*/ 178 w 186"/>
                <a:gd name="T7" fmla="*/ 0 h 136"/>
                <a:gd name="T8" fmla="*/ 186 w 186"/>
                <a:gd name="T9" fmla="*/ 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136">
                  <a:moveTo>
                    <a:pt x="186" y="12"/>
                  </a:moveTo>
                  <a:lnTo>
                    <a:pt x="9" y="136"/>
                  </a:lnTo>
                  <a:lnTo>
                    <a:pt x="0" y="125"/>
                  </a:lnTo>
                  <a:lnTo>
                    <a:pt x="178" y="0"/>
                  </a:lnTo>
                  <a:lnTo>
                    <a:pt x="186" y="12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21" name="Freeform 2159"/>
            <p:cNvSpPr/>
            <p:nvPr/>
          </p:nvSpPr>
          <p:spPr bwMode="auto">
            <a:xfrm>
              <a:off x="6399364" y="4041393"/>
              <a:ext cx="82040" cy="62030"/>
            </a:xfrm>
            <a:custGeom>
              <a:avLst/>
              <a:gdLst>
                <a:gd name="T0" fmla="*/ 82 w 82"/>
                <a:gd name="T1" fmla="*/ 11 h 62"/>
                <a:gd name="T2" fmla="*/ 8 w 82"/>
                <a:gd name="T3" fmla="*/ 62 h 62"/>
                <a:gd name="T4" fmla="*/ 0 w 82"/>
                <a:gd name="T5" fmla="*/ 50 h 62"/>
                <a:gd name="T6" fmla="*/ 73 w 82"/>
                <a:gd name="T7" fmla="*/ 0 h 62"/>
                <a:gd name="T8" fmla="*/ 82 w 82"/>
                <a:gd name="T9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2">
                  <a:moveTo>
                    <a:pt x="82" y="11"/>
                  </a:moveTo>
                  <a:lnTo>
                    <a:pt x="8" y="62"/>
                  </a:lnTo>
                  <a:lnTo>
                    <a:pt x="0" y="50"/>
                  </a:lnTo>
                  <a:lnTo>
                    <a:pt x="73" y="0"/>
                  </a:lnTo>
                  <a:lnTo>
                    <a:pt x="82" y="11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22" name="Freeform 2160"/>
            <p:cNvSpPr>
              <a:spLocks noEditPoints="1"/>
            </p:cNvSpPr>
            <p:nvPr/>
          </p:nvSpPr>
          <p:spPr bwMode="auto">
            <a:xfrm>
              <a:off x="6069204" y="4827772"/>
              <a:ext cx="52025" cy="100048"/>
            </a:xfrm>
            <a:custGeom>
              <a:avLst/>
              <a:gdLst>
                <a:gd name="T0" fmla="*/ 17 w 52"/>
                <a:gd name="T1" fmla="*/ 70 h 100"/>
                <a:gd name="T2" fmla="*/ 17 w 52"/>
                <a:gd name="T3" fmla="*/ 61 h 100"/>
                <a:gd name="T4" fmla="*/ 17 w 52"/>
                <a:gd name="T5" fmla="*/ 58 h 100"/>
                <a:gd name="T6" fmla="*/ 15 w 52"/>
                <a:gd name="T7" fmla="*/ 30 h 100"/>
                <a:gd name="T8" fmla="*/ 15 w 52"/>
                <a:gd name="T9" fmla="*/ 19 h 100"/>
                <a:gd name="T10" fmla="*/ 17 w 52"/>
                <a:gd name="T11" fmla="*/ 19 h 100"/>
                <a:gd name="T12" fmla="*/ 20 w 52"/>
                <a:gd name="T13" fmla="*/ 27 h 100"/>
                <a:gd name="T14" fmla="*/ 30 w 52"/>
                <a:gd name="T15" fmla="*/ 58 h 100"/>
                <a:gd name="T16" fmla="*/ 35 w 52"/>
                <a:gd name="T17" fmla="*/ 69 h 100"/>
                <a:gd name="T18" fmla="*/ 38 w 52"/>
                <a:gd name="T19" fmla="*/ 70 h 100"/>
                <a:gd name="T20" fmla="*/ 41 w 52"/>
                <a:gd name="T21" fmla="*/ 69 h 100"/>
                <a:gd name="T22" fmla="*/ 41 w 52"/>
                <a:gd name="T23" fmla="*/ 54 h 100"/>
                <a:gd name="T24" fmla="*/ 39 w 52"/>
                <a:gd name="T25" fmla="*/ 39 h 100"/>
                <a:gd name="T26" fmla="*/ 39 w 52"/>
                <a:gd name="T27" fmla="*/ 22 h 100"/>
                <a:gd name="T28" fmla="*/ 41 w 52"/>
                <a:gd name="T29" fmla="*/ 5 h 100"/>
                <a:gd name="T30" fmla="*/ 45 w 52"/>
                <a:gd name="T31" fmla="*/ 0 h 100"/>
                <a:gd name="T32" fmla="*/ 45 w 52"/>
                <a:gd name="T33" fmla="*/ 0 h 100"/>
                <a:gd name="T34" fmla="*/ 42 w 52"/>
                <a:gd name="T35" fmla="*/ 6 h 100"/>
                <a:gd name="T36" fmla="*/ 41 w 52"/>
                <a:gd name="T37" fmla="*/ 27 h 100"/>
                <a:gd name="T38" fmla="*/ 42 w 52"/>
                <a:gd name="T39" fmla="*/ 43 h 100"/>
                <a:gd name="T40" fmla="*/ 45 w 52"/>
                <a:gd name="T41" fmla="*/ 67 h 100"/>
                <a:gd name="T42" fmla="*/ 52 w 52"/>
                <a:gd name="T43" fmla="*/ 60 h 100"/>
                <a:gd name="T44" fmla="*/ 45 w 52"/>
                <a:gd name="T45" fmla="*/ 67 h 100"/>
                <a:gd name="T46" fmla="*/ 43 w 52"/>
                <a:gd name="T47" fmla="*/ 73 h 100"/>
                <a:gd name="T48" fmla="*/ 39 w 52"/>
                <a:gd name="T49" fmla="*/ 75 h 100"/>
                <a:gd name="T50" fmla="*/ 35 w 52"/>
                <a:gd name="T51" fmla="*/ 74 h 100"/>
                <a:gd name="T52" fmla="*/ 32 w 52"/>
                <a:gd name="T53" fmla="*/ 74 h 100"/>
                <a:gd name="T54" fmla="*/ 24 w 52"/>
                <a:gd name="T55" fmla="*/ 77 h 100"/>
                <a:gd name="T56" fmla="*/ 15 w 52"/>
                <a:gd name="T57" fmla="*/ 92 h 100"/>
                <a:gd name="T58" fmla="*/ 8 w 52"/>
                <a:gd name="T59" fmla="*/ 100 h 100"/>
                <a:gd name="T60" fmla="*/ 2 w 52"/>
                <a:gd name="T61" fmla="*/ 96 h 100"/>
                <a:gd name="T62" fmla="*/ 2 w 52"/>
                <a:gd name="T63" fmla="*/ 88 h 100"/>
                <a:gd name="T64" fmla="*/ 7 w 52"/>
                <a:gd name="T65" fmla="*/ 83 h 100"/>
                <a:gd name="T66" fmla="*/ 16 w 52"/>
                <a:gd name="T67" fmla="*/ 78 h 100"/>
                <a:gd name="T68" fmla="*/ 16 w 52"/>
                <a:gd name="T69" fmla="*/ 83 h 100"/>
                <a:gd name="T70" fmla="*/ 16 w 52"/>
                <a:gd name="T71" fmla="*/ 79 h 100"/>
                <a:gd name="T72" fmla="*/ 8 w 52"/>
                <a:gd name="T73" fmla="*/ 83 h 100"/>
                <a:gd name="T74" fmla="*/ 3 w 52"/>
                <a:gd name="T75" fmla="*/ 88 h 100"/>
                <a:gd name="T76" fmla="*/ 4 w 52"/>
                <a:gd name="T77" fmla="*/ 96 h 100"/>
                <a:gd name="T78" fmla="*/ 9 w 52"/>
                <a:gd name="T79" fmla="*/ 97 h 100"/>
                <a:gd name="T80" fmla="*/ 16 w 52"/>
                <a:gd name="T81" fmla="*/ 83 h 100"/>
                <a:gd name="T82" fmla="*/ 20 w 52"/>
                <a:gd name="T83" fmla="*/ 43 h 100"/>
                <a:gd name="T84" fmla="*/ 20 w 52"/>
                <a:gd name="T85" fmla="*/ 47 h 100"/>
                <a:gd name="T86" fmla="*/ 20 w 52"/>
                <a:gd name="T87" fmla="*/ 66 h 100"/>
                <a:gd name="T88" fmla="*/ 26 w 52"/>
                <a:gd name="T89" fmla="*/ 74 h 100"/>
                <a:gd name="T90" fmla="*/ 32 w 52"/>
                <a:gd name="T91" fmla="*/ 73 h 100"/>
                <a:gd name="T92" fmla="*/ 33 w 52"/>
                <a:gd name="T93" fmla="*/ 71 h 100"/>
                <a:gd name="T94" fmla="*/ 26 w 52"/>
                <a:gd name="T95" fmla="*/ 58 h 100"/>
                <a:gd name="T96" fmla="*/ 39 w 52"/>
                <a:gd name="T97" fmla="*/ 73 h 100"/>
                <a:gd name="T98" fmla="*/ 37 w 52"/>
                <a:gd name="T99" fmla="*/ 71 h 100"/>
                <a:gd name="T100" fmla="*/ 19 w 52"/>
                <a:gd name="T101" fmla="*/ 39 h 100"/>
                <a:gd name="T102" fmla="*/ 19 w 52"/>
                <a:gd name="T103" fmla="*/ 39 h 100"/>
                <a:gd name="T104" fmla="*/ 41 w 52"/>
                <a:gd name="T105" fmla="*/ 7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" h="100">
                  <a:moveTo>
                    <a:pt x="16" y="78"/>
                  </a:moveTo>
                  <a:lnTo>
                    <a:pt x="16" y="78"/>
                  </a:lnTo>
                  <a:lnTo>
                    <a:pt x="17" y="70"/>
                  </a:lnTo>
                  <a:lnTo>
                    <a:pt x="17" y="70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37" y="70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39" y="69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51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43" y="73"/>
                  </a:lnTo>
                  <a:lnTo>
                    <a:pt x="43" y="73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39" y="75"/>
                  </a:lnTo>
                  <a:lnTo>
                    <a:pt x="39" y="75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35" y="74"/>
                  </a:lnTo>
                  <a:lnTo>
                    <a:pt x="34" y="73"/>
                  </a:lnTo>
                  <a:lnTo>
                    <a:pt x="34" y="73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4" y="77"/>
                  </a:lnTo>
                  <a:lnTo>
                    <a:pt x="24" y="77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3" y="96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4" y="99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3" y="86"/>
                  </a:lnTo>
                  <a:lnTo>
                    <a:pt x="3" y="86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6" y="78"/>
                  </a:lnTo>
                  <a:close/>
                  <a:moveTo>
                    <a:pt x="16" y="83"/>
                  </a:moveTo>
                  <a:lnTo>
                    <a:pt x="16" y="83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1" y="96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6" y="83"/>
                  </a:lnTo>
                  <a:lnTo>
                    <a:pt x="16" y="83"/>
                  </a:lnTo>
                  <a:close/>
                  <a:moveTo>
                    <a:pt x="21" y="45"/>
                  </a:moveTo>
                  <a:lnTo>
                    <a:pt x="21" y="45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2" y="73"/>
                  </a:lnTo>
                  <a:lnTo>
                    <a:pt x="32" y="73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29" y="6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21" y="45"/>
                  </a:lnTo>
                  <a:lnTo>
                    <a:pt x="21" y="45"/>
                  </a:lnTo>
                  <a:close/>
                  <a:moveTo>
                    <a:pt x="39" y="73"/>
                  </a:moveTo>
                  <a:lnTo>
                    <a:pt x="39" y="73"/>
                  </a:lnTo>
                  <a:lnTo>
                    <a:pt x="41" y="70"/>
                  </a:lnTo>
                  <a:lnTo>
                    <a:pt x="41" y="70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39" y="73"/>
                  </a:lnTo>
                  <a:lnTo>
                    <a:pt x="39" y="73"/>
                  </a:lnTo>
                  <a:close/>
                  <a:moveTo>
                    <a:pt x="19" y="39"/>
                  </a:moveTo>
                  <a:lnTo>
                    <a:pt x="19" y="39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9"/>
                  </a:lnTo>
                  <a:lnTo>
                    <a:pt x="19" y="39"/>
                  </a:lnTo>
                  <a:close/>
                  <a:moveTo>
                    <a:pt x="41" y="70"/>
                  </a:moveTo>
                  <a:lnTo>
                    <a:pt x="41" y="70"/>
                  </a:lnTo>
                  <a:lnTo>
                    <a:pt x="41" y="70"/>
                  </a:lnTo>
                  <a:lnTo>
                    <a:pt x="41" y="70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23" name="Freeform 2161"/>
            <p:cNvSpPr>
              <a:spLocks noEditPoints="1"/>
            </p:cNvSpPr>
            <p:nvPr/>
          </p:nvSpPr>
          <p:spPr bwMode="auto">
            <a:xfrm>
              <a:off x="6116227" y="4874795"/>
              <a:ext cx="22011" cy="18009"/>
            </a:xfrm>
            <a:custGeom>
              <a:avLst/>
              <a:gdLst>
                <a:gd name="T0" fmla="*/ 0 w 22"/>
                <a:gd name="T1" fmla="*/ 18 h 18"/>
                <a:gd name="T2" fmla="*/ 0 w 22"/>
                <a:gd name="T3" fmla="*/ 17 h 18"/>
                <a:gd name="T4" fmla="*/ 4 w 22"/>
                <a:gd name="T5" fmla="*/ 11 h 18"/>
                <a:gd name="T6" fmla="*/ 4 w 22"/>
                <a:gd name="T7" fmla="*/ 11 h 18"/>
                <a:gd name="T8" fmla="*/ 5 w 22"/>
                <a:gd name="T9" fmla="*/ 7 h 18"/>
                <a:gd name="T10" fmla="*/ 8 w 22"/>
                <a:gd name="T11" fmla="*/ 5 h 18"/>
                <a:gd name="T12" fmla="*/ 11 w 22"/>
                <a:gd name="T13" fmla="*/ 4 h 18"/>
                <a:gd name="T14" fmla="*/ 8 w 22"/>
                <a:gd name="T15" fmla="*/ 5 h 18"/>
                <a:gd name="T16" fmla="*/ 11 w 22"/>
                <a:gd name="T17" fmla="*/ 4 h 18"/>
                <a:gd name="T18" fmla="*/ 12 w 22"/>
                <a:gd name="T19" fmla="*/ 2 h 18"/>
                <a:gd name="T20" fmla="*/ 13 w 22"/>
                <a:gd name="T21" fmla="*/ 2 h 18"/>
                <a:gd name="T22" fmla="*/ 13 w 22"/>
                <a:gd name="T23" fmla="*/ 2 h 18"/>
                <a:gd name="T24" fmla="*/ 13 w 22"/>
                <a:gd name="T25" fmla="*/ 2 h 18"/>
                <a:gd name="T26" fmla="*/ 13 w 22"/>
                <a:gd name="T27" fmla="*/ 4 h 18"/>
                <a:gd name="T28" fmla="*/ 13 w 22"/>
                <a:gd name="T29" fmla="*/ 4 h 18"/>
                <a:gd name="T30" fmla="*/ 13 w 22"/>
                <a:gd name="T31" fmla="*/ 5 h 18"/>
                <a:gd name="T32" fmla="*/ 14 w 22"/>
                <a:gd name="T33" fmla="*/ 9 h 18"/>
                <a:gd name="T34" fmla="*/ 20 w 22"/>
                <a:gd name="T35" fmla="*/ 4 h 18"/>
                <a:gd name="T36" fmla="*/ 22 w 22"/>
                <a:gd name="T37" fmla="*/ 0 h 18"/>
                <a:gd name="T38" fmla="*/ 22 w 22"/>
                <a:gd name="T39" fmla="*/ 1 h 18"/>
                <a:gd name="T40" fmla="*/ 22 w 22"/>
                <a:gd name="T41" fmla="*/ 1 h 18"/>
                <a:gd name="T42" fmla="*/ 22 w 22"/>
                <a:gd name="T43" fmla="*/ 1 h 18"/>
                <a:gd name="T44" fmla="*/ 22 w 22"/>
                <a:gd name="T45" fmla="*/ 0 h 18"/>
                <a:gd name="T46" fmla="*/ 22 w 22"/>
                <a:gd name="T47" fmla="*/ 0 h 18"/>
                <a:gd name="T48" fmla="*/ 22 w 22"/>
                <a:gd name="T49" fmla="*/ 0 h 18"/>
                <a:gd name="T50" fmla="*/ 22 w 22"/>
                <a:gd name="T51" fmla="*/ 1 h 18"/>
                <a:gd name="T52" fmla="*/ 22 w 22"/>
                <a:gd name="T53" fmla="*/ 1 h 18"/>
                <a:gd name="T54" fmla="*/ 22 w 22"/>
                <a:gd name="T55" fmla="*/ 2 h 18"/>
                <a:gd name="T56" fmla="*/ 21 w 22"/>
                <a:gd name="T57" fmla="*/ 4 h 18"/>
                <a:gd name="T58" fmla="*/ 20 w 22"/>
                <a:gd name="T59" fmla="*/ 6 h 18"/>
                <a:gd name="T60" fmla="*/ 14 w 22"/>
                <a:gd name="T61" fmla="*/ 11 h 18"/>
                <a:gd name="T62" fmla="*/ 12 w 22"/>
                <a:gd name="T63" fmla="*/ 13 h 18"/>
                <a:gd name="T64" fmla="*/ 8 w 22"/>
                <a:gd name="T65" fmla="*/ 17 h 18"/>
                <a:gd name="T66" fmla="*/ 4 w 22"/>
                <a:gd name="T67" fmla="*/ 14 h 18"/>
                <a:gd name="T68" fmla="*/ 1 w 22"/>
                <a:gd name="T69" fmla="*/ 17 h 18"/>
                <a:gd name="T70" fmla="*/ 0 w 22"/>
                <a:gd name="T71" fmla="*/ 18 h 18"/>
                <a:gd name="T72" fmla="*/ 4 w 22"/>
                <a:gd name="T73" fmla="*/ 11 h 18"/>
                <a:gd name="T74" fmla="*/ 4 w 22"/>
                <a:gd name="T75" fmla="*/ 11 h 18"/>
                <a:gd name="T76" fmla="*/ 9 w 22"/>
                <a:gd name="T77" fmla="*/ 11 h 18"/>
                <a:gd name="T78" fmla="*/ 11 w 22"/>
                <a:gd name="T79" fmla="*/ 7 h 18"/>
                <a:gd name="T80" fmla="*/ 8 w 22"/>
                <a:gd name="T81" fmla="*/ 9 h 18"/>
                <a:gd name="T82" fmla="*/ 9 w 22"/>
                <a:gd name="T83" fmla="*/ 5 h 18"/>
                <a:gd name="T84" fmla="*/ 11 w 22"/>
                <a:gd name="T85" fmla="*/ 5 h 18"/>
                <a:gd name="T86" fmla="*/ 9 w 22"/>
                <a:gd name="T87" fmla="*/ 5 h 18"/>
                <a:gd name="T88" fmla="*/ 9 w 22"/>
                <a:gd name="T89" fmla="*/ 5 h 18"/>
                <a:gd name="T90" fmla="*/ 11 w 22"/>
                <a:gd name="T91" fmla="*/ 5 h 18"/>
                <a:gd name="T92" fmla="*/ 9 w 22"/>
                <a:gd name="T93" fmla="*/ 5 h 18"/>
                <a:gd name="T94" fmla="*/ 9 w 22"/>
                <a:gd name="T9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" h="18">
                  <a:moveTo>
                    <a:pt x="0" y="18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7"/>
                  </a:lnTo>
                  <a:lnTo>
                    <a:pt x="5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  <a:moveTo>
                    <a:pt x="4" y="11"/>
                  </a:move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close/>
                  <a:moveTo>
                    <a:pt x="8" y="13"/>
                  </a:moveTo>
                  <a:lnTo>
                    <a:pt x="8" y="13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13"/>
                  </a:lnTo>
                  <a:lnTo>
                    <a:pt x="8" y="13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9" y="5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24" name="Freeform 2162"/>
            <p:cNvSpPr/>
            <p:nvPr/>
          </p:nvSpPr>
          <p:spPr bwMode="auto">
            <a:xfrm>
              <a:off x="6134236" y="4850783"/>
              <a:ext cx="39019" cy="30014"/>
            </a:xfrm>
            <a:custGeom>
              <a:avLst/>
              <a:gdLst>
                <a:gd name="T0" fmla="*/ 19 w 39"/>
                <a:gd name="T1" fmla="*/ 18 h 30"/>
                <a:gd name="T2" fmla="*/ 17 w 39"/>
                <a:gd name="T3" fmla="*/ 16 h 30"/>
                <a:gd name="T4" fmla="*/ 17 w 39"/>
                <a:gd name="T5" fmla="*/ 13 h 30"/>
                <a:gd name="T6" fmla="*/ 16 w 39"/>
                <a:gd name="T7" fmla="*/ 16 h 30"/>
                <a:gd name="T8" fmla="*/ 13 w 39"/>
                <a:gd name="T9" fmla="*/ 18 h 30"/>
                <a:gd name="T10" fmla="*/ 13 w 39"/>
                <a:gd name="T11" fmla="*/ 22 h 30"/>
                <a:gd name="T12" fmla="*/ 11 w 39"/>
                <a:gd name="T13" fmla="*/ 26 h 30"/>
                <a:gd name="T14" fmla="*/ 9 w 39"/>
                <a:gd name="T15" fmla="*/ 28 h 30"/>
                <a:gd name="T16" fmla="*/ 7 w 39"/>
                <a:gd name="T17" fmla="*/ 26 h 30"/>
                <a:gd name="T18" fmla="*/ 6 w 39"/>
                <a:gd name="T19" fmla="*/ 24 h 30"/>
                <a:gd name="T20" fmla="*/ 7 w 39"/>
                <a:gd name="T21" fmla="*/ 24 h 30"/>
                <a:gd name="T22" fmla="*/ 3 w 39"/>
                <a:gd name="T23" fmla="*/ 28 h 30"/>
                <a:gd name="T24" fmla="*/ 0 w 39"/>
                <a:gd name="T25" fmla="*/ 30 h 30"/>
                <a:gd name="T26" fmla="*/ 0 w 39"/>
                <a:gd name="T27" fmla="*/ 30 h 30"/>
                <a:gd name="T28" fmla="*/ 0 w 39"/>
                <a:gd name="T29" fmla="*/ 29 h 30"/>
                <a:gd name="T30" fmla="*/ 2 w 39"/>
                <a:gd name="T31" fmla="*/ 28 h 30"/>
                <a:gd name="T32" fmla="*/ 3 w 39"/>
                <a:gd name="T33" fmla="*/ 22 h 30"/>
                <a:gd name="T34" fmla="*/ 6 w 39"/>
                <a:gd name="T35" fmla="*/ 18 h 30"/>
                <a:gd name="T36" fmla="*/ 8 w 39"/>
                <a:gd name="T37" fmla="*/ 16 h 30"/>
                <a:gd name="T38" fmla="*/ 9 w 39"/>
                <a:gd name="T39" fmla="*/ 16 h 30"/>
                <a:gd name="T40" fmla="*/ 11 w 39"/>
                <a:gd name="T41" fmla="*/ 16 h 30"/>
                <a:gd name="T42" fmla="*/ 11 w 39"/>
                <a:gd name="T43" fmla="*/ 18 h 30"/>
                <a:gd name="T44" fmla="*/ 11 w 39"/>
                <a:gd name="T45" fmla="*/ 20 h 30"/>
                <a:gd name="T46" fmla="*/ 9 w 39"/>
                <a:gd name="T47" fmla="*/ 22 h 30"/>
                <a:gd name="T48" fmla="*/ 12 w 39"/>
                <a:gd name="T49" fmla="*/ 18 h 30"/>
                <a:gd name="T50" fmla="*/ 12 w 39"/>
                <a:gd name="T51" fmla="*/ 17 h 30"/>
                <a:gd name="T52" fmla="*/ 13 w 39"/>
                <a:gd name="T53" fmla="*/ 15 h 30"/>
                <a:gd name="T54" fmla="*/ 15 w 39"/>
                <a:gd name="T55" fmla="*/ 12 h 30"/>
                <a:gd name="T56" fmla="*/ 17 w 39"/>
                <a:gd name="T57" fmla="*/ 9 h 30"/>
                <a:gd name="T58" fmla="*/ 19 w 39"/>
                <a:gd name="T59" fmla="*/ 9 h 30"/>
                <a:gd name="T60" fmla="*/ 20 w 39"/>
                <a:gd name="T61" fmla="*/ 11 h 30"/>
                <a:gd name="T62" fmla="*/ 20 w 39"/>
                <a:gd name="T63" fmla="*/ 12 h 30"/>
                <a:gd name="T64" fmla="*/ 22 w 39"/>
                <a:gd name="T65" fmla="*/ 8 h 30"/>
                <a:gd name="T66" fmla="*/ 25 w 39"/>
                <a:gd name="T67" fmla="*/ 4 h 30"/>
                <a:gd name="T68" fmla="*/ 28 w 39"/>
                <a:gd name="T69" fmla="*/ 3 h 30"/>
                <a:gd name="T70" fmla="*/ 29 w 39"/>
                <a:gd name="T71" fmla="*/ 4 h 30"/>
                <a:gd name="T72" fmla="*/ 30 w 39"/>
                <a:gd name="T73" fmla="*/ 7 h 30"/>
                <a:gd name="T74" fmla="*/ 30 w 39"/>
                <a:gd name="T75" fmla="*/ 8 h 30"/>
                <a:gd name="T76" fmla="*/ 30 w 39"/>
                <a:gd name="T77" fmla="*/ 9 h 30"/>
                <a:gd name="T78" fmla="*/ 32 w 39"/>
                <a:gd name="T79" fmla="*/ 8 h 30"/>
                <a:gd name="T80" fmla="*/ 34 w 39"/>
                <a:gd name="T81" fmla="*/ 5 h 30"/>
                <a:gd name="T82" fmla="*/ 37 w 39"/>
                <a:gd name="T83" fmla="*/ 3 h 30"/>
                <a:gd name="T84" fmla="*/ 38 w 39"/>
                <a:gd name="T85" fmla="*/ 2 h 30"/>
                <a:gd name="T86" fmla="*/ 38 w 39"/>
                <a:gd name="T87" fmla="*/ 0 h 30"/>
                <a:gd name="T88" fmla="*/ 39 w 39"/>
                <a:gd name="T89" fmla="*/ 0 h 30"/>
                <a:gd name="T90" fmla="*/ 39 w 39"/>
                <a:gd name="T91" fmla="*/ 0 h 30"/>
                <a:gd name="T92" fmla="*/ 38 w 39"/>
                <a:gd name="T93" fmla="*/ 2 h 30"/>
                <a:gd name="T94" fmla="*/ 37 w 39"/>
                <a:gd name="T95" fmla="*/ 4 h 30"/>
                <a:gd name="T96" fmla="*/ 35 w 39"/>
                <a:gd name="T97" fmla="*/ 7 h 30"/>
                <a:gd name="T98" fmla="*/ 33 w 39"/>
                <a:gd name="T99" fmla="*/ 9 h 30"/>
                <a:gd name="T100" fmla="*/ 32 w 39"/>
                <a:gd name="T101" fmla="*/ 11 h 30"/>
                <a:gd name="T102" fmla="*/ 30 w 39"/>
                <a:gd name="T103" fmla="*/ 11 h 30"/>
                <a:gd name="T104" fmla="*/ 28 w 39"/>
                <a:gd name="T105" fmla="*/ 9 h 30"/>
                <a:gd name="T106" fmla="*/ 28 w 39"/>
                <a:gd name="T107" fmla="*/ 8 h 30"/>
                <a:gd name="T108" fmla="*/ 26 w 39"/>
                <a:gd name="T109" fmla="*/ 8 h 30"/>
                <a:gd name="T110" fmla="*/ 26 w 39"/>
                <a:gd name="T111" fmla="*/ 8 h 30"/>
                <a:gd name="T112" fmla="*/ 22 w 39"/>
                <a:gd name="T113" fmla="*/ 16 h 30"/>
                <a:gd name="T114" fmla="*/ 21 w 39"/>
                <a:gd name="T115" fmla="*/ 18 h 30"/>
                <a:gd name="T116" fmla="*/ 20 w 39"/>
                <a:gd name="T117" fmla="*/ 18 h 30"/>
                <a:gd name="T118" fmla="*/ 19 w 39"/>
                <a:gd name="T119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" h="30">
                  <a:moveTo>
                    <a:pt x="19" y="18"/>
                  </a:moveTo>
                  <a:lnTo>
                    <a:pt x="19" y="18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2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9" y="18"/>
                  </a:lnTo>
                  <a:lnTo>
                    <a:pt x="19" y="18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25" name="Freeform 2163"/>
            <p:cNvSpPr>
              <a:spLocks noEditPoints="1"/>
            </p:cNvSpPr>
            <p:nvPr/>
          </p:nvSpPr>
          <p:spPr bwMode="auto">
            <a:xfrm>
              <a:off x="6168252" y="4835776"/>
              <a:ext cx="22011" cy="20010"/>
            </a:xfrm>
            <a:custGeom>
              <a:avLst/>
              <a:gdLst>
                <a:gd name="T0" fmla="*/ 7 w 22"/>
                <a:gd name="T1" fmla="*/ 18 h 20"/>
                <a:gd name="T2" fmla="*/ 5 w 22"/>
                <a:gd name="T3" fmla="*/ 17 h 20"/>
                <a:gd name="T4" fmla="*/ 4 w 22"/>
                <a:gd name="T5" fmla="*/ 15 h 20"/>
                <a:gd name="T6" fmla="*/ 3 w 22"/>
                <a:gd name="T7" fmla="*/ 18 h 20"/>
                <a:gd name="T8" fmla="*/ 1 w 22"/>
                <a:gd name="T9" fmla="*/ 19 h 20"/>
                <a:gd name="T10" fmla="*/ 0 w 22"/>
                <a:gd name="T11" fmla="*/ 20 h 20"/>
                <a:gd name="T12" fmla="*/ 0 w 22"/>
                <a:gd name="T13" fmla="*/ 20 h 20"/>
                <a:gd name="T14" fmla="*/ 1 w 22"/>
                <a:gd name="T15" fmla="*/ 19 h 20"/>
                <a:gd name="T16" fmla="*/ 1 w 22"/>
                <a:gd name="T17" fmla="*/ 19 h 20"/>
                <a:gd name="T18" fmla="*/ 4 w 22"/>
                <a:gd name="T19" fmla="*/ 13 h 20"/>
                <a:gd name="T20" fmla="*/ 5 w 22"/>
                <a:gd name="T21" fmla="*/ 13 h 20"/>
                <a:gd name="T22" fmla="*/ 5 w 22"/>
                <a:gd name="T23" fmla="*/ 10 h 20"/>
                <a:gd name="T24" fmla="*/ 8 w 22"/>
                <a:gd name="T25" fmla="*/ 7 h 20"/>
                <a:gd name="T26" fmla="*/ 9 w 22"/>
                <a:gd name="T27" fmla="*/ 6 h 20"/>
                <a:gd name="T28" fmla="*/ 9 w 22"/>
                <a:gd name="T29" fmla="*/ 6 h 20"/>
                <a:gd name="T30" fmla="*/ 9 w 22"/>
                <a:gd name="T31" fmla="*/ 6 h 20"/>
                <a:gd name="T32" fmla="*/ 11 w 22"/>
                <a:gd name="T33" fmla="*/ 6 h 20"/>
                <a:gd name="T34" fmla="*/ 12 w 22"/>
                <a:gd name="T35" fmla="*/ 6 h 20"/>
                <a:gd name="T36" fmla="*/ 12 w 22"/>
                <a:gd name="T37" fmla="*/ 9 h 20"/>
                <a:gd name="T38" fmla="*/ 11 w 22"/>
                <a:gd name="T39" fmla="*/ 10 h 20"/>
                <a:gd name="T40" fmla="*/ 8 w 22"/>
                <a:gd name="T41" fmla="*/ 13 h 20"/>
                <a:gd name="T42" fmla="*/ 8 w 22"/>
                <a:gd name="T43" fmla="*/ 15 h 20"/>
                <a:gd name="T44" fmla="*/ 11 w 22"/>
                <a:gd name="T45" fmla="*/ 13 h 20"/>
                <a:gd name="T46" fmla="*/ 13 w 22"/>
                <a:gd name="T47" fmla="*/ 11 h 20"/>
                <a:gd name="T48" fmla="*/ 16 w 22"/>
                <a:gd name="T49" fmla="*/ 7 h 20"/>
                <a:gd name="T50" fmla="*/ 17 w 22"/>
                <a:gd name="T51" fmla="*/ 6 h 20"/>
                <a:gd name="T52" fmla="*/ 20 w 22"/>
                <a:gd name="T53" fmla="*/ 4 h 20"/>
                <a:gd name="T54" fmla="*/ 21 w 22"/>
                <a:gd name="T55" fmla="*/ 0 h 20"/>
                <a:gd name="T56" fmla="*/ 22 w 22"/>
                <a:gd name="T57" fmla="*/ 0 h 20"/>
                <a:gd name="T58" fmla="*/ 22 w 22"/>
                <a:gd name="T59" fmla="*/ 0 h 20"/>
                <a:gd name="T60" fmla="*/ 22 w 22"/>
                <a:gd name="T61" fmla="*/ 1 h 20"/>
                <a:gd name="T62" fmla="*/ 21 w 22"/>
                <a:gd name="T63" fmla="*/ 4 h 20"/>
                <a:gd name="T64" fmla="*/ 18 w 22"/>
                <a:gd name="T65" fmla="*/ 6 h 20"/>
                <a:gd name="T66" fmla="*/ 16 w 22"/>
                <a:gd name="T67" fmla="*/ 10 h 20"/>
                <a:gd name="T68" fmla="*/ 14 w 22"/>
                <a:gd name="T69" fmla="*/ 13 h 20"/>
                <a:gd name="T70" fmla="*/ 13 w 22"/>
                <a:gd name="T71" fmla="*/ 15 h 20"/>
                <a:gd name="T72" fmla="*/ 11 w 22"/>
                <a:gd name="T73" fmla="*/ 18 h 20"/>
                <a:gd name="T74" fmla="*/ 7 w 22"/>
                <a:gd name="T75" fmla="*/ 18 h 20"/>
                <a:gd name="T76" fmla="*/ 9 w 22"/>
                <a:gd name="T77" fmla="*/ 10 h 20"/>
                <a:gd name="T78" fmla="*/ 8 w 22"/>
                <a:gd name="T79" fmla="*/ 11 h 20"/>
                <a:gd name="T80" fmla="*/ 9 w 22"/>
                <a:gd name="T81" fmla="*/ 9 h 20"/>
                <a:gd name="T82" fmla="*/ 9 w 22"/>
                <a:gd name="T8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" h="20">
                  <a:moveTo>
                    <a:pt x="7" y="18"/>
                  </a:moveTo>
                  <a:lnTo>
                    <a:pt x="7" y="18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7" y="18"/>
                  </a:lnTo>
                  <a:close/>
                  <a:moveTo>
                    <a:pt x="9" y="10"/>
                  </a:moveTo>
                  <a:lnTo>
                    <a:pt x="9" y="10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26" name="Freeform 2164"/>
            <p:cNvSpPr/>
            <p:nvPr/>
          </p:nvSpPr>
          <p:spPr bwMode="auto">
            <a:xfrm>
              <a:off x="6177256" y="4766743"/>
              <a:ext cx="48023" cy="66032"/>
            </a:xfrm>
            <a:custGeom>
              <a:avLst/>
              <a:gdLst>
                <a:gd name="T0" fmla="*/ 31 w 48"/>
                <a:gd name="T1" fmla="*/ 0 h 66"/>
                <a:gd name="T2" fmla="*/ 38 w 48"/>
                <a:gd name="T3" fmla="*/ 0 h 66"/>
                <a:gd name="T4" fmla="*/ 46 w 48"/>
                <a:gd name="T5" fmla="*/ 4 h 66"/>
                <a:gd name="T6" fmla="*/ 47 w 48"/>
                <a:gd name="T7" fmla="*/ 9 h 66"/>
                <a:gd name="T8" fmla="*/ 46 w 48"/>
                <a:gd name="T9" fmla="*/ 13 h 66"/>
                <a:gd name="T10" fmla="*/ 43 w 48"/>
                <a:gd name="T11" fmla="*/ 14 h 66"/>
                <a:gd name="T12" fmla="*/ 42 w 48"/>
                <a:gd name="T13" fmla="*/ 13 h 66"/>
                <a:gd name="T14" fmla="*/ 43 w 48"/>
                <a:gd name="T15" fmla="*/ 11 h 66"/>
                <a:gd name="T16" fmla="*/ 43 w 48"/>
                <a:gd name="T17" fmla="*/ 5 h 66"/>
                <a:gd name="T18" fmla="*/ 39 w 48"/>
                <a:gd name="T19" fmla="*/ 4 h 66"/>
                <a:gd name="T20" fmla="*/ 21 w 48"/>
                <a:gd name="T21" fmla="*/ 5 h 66"/>
                <a:gd name="T22" fmla="*/ 8 w 48"/>
                <a:gd name="T23" fmla="*/ 10 h 66"/>
                <a:gd name="T24" fmla="*/ 4 w 48"/>
                <a:gd name="T25" fmla="*/ 15 h 66"/>
                <a:gd name="T26" fmla="*/ 8 w 48"/>
                <a:gd name="T27" fmla="*/ 19 h 66"/>
                <a:gd name="T28" fmla="*/ 13 w 48"/>
                <a:gd name="T29" fmla="*/ 22 h 66"/>
                <a:gd name="T30" fmla="*/ 24 w 48"/>
                <a:gd name="T31" fmla="*/ 24 h 66"/>
                <a:gd name="T32" fmla="*/ 25 w 48"/>
                <a:gd name="T33" fmla="*/ 24 h 66"/>
                <a:gd name="T34" fmla="*/ 38 w 48"/>
                <a:gd name="T35" fmla="*/ 28 h 66"/>
                <a:gd name="T36" fmla="*/ 46 w 48"/>
                <a:gd name="T37" fmla="*/ 34 h 66"/>
                <a:gd name="T38" fmla="*/ 48 w 48"/>
                <a:gd name="T39" fmla="*/ 41 h 66"/>
                <a:gd name="T40" fmla="*/ 48 w 48"/>
                <a:gd name="T41" fmla="*/ 50 h 66"/>
                <a:gd name="T42" fmla="*/ 43 w 48"/>
                <a:gd name="T43" fmla="*/ 62 h 66"/>
                <a:gd name="T44" fmla="*/ 37 w 48"/>
                <a:gd name="T45" fmla="*/ 66 h 66"/>
                <a:gd name="T46" fmla="*/ 34 w 48"/>
                <a:gd name="T47" fmla="*/ 65 h 66"/>
                <a:gd name="T48" fmla="*/ 29 w 48"/>
                <a:gd name="T49" fmla="*/ 61 h 66"/>
                <a:gd name="T50" fmla="*/ 30 w 48"/>
                <a:gd name="T51" fmla="*/ 60 h 66"/>
                <a:gd name="T52" fmla="*/ 31 w 48"/>
                <a:gd name="T53" fmla="*/ 58 h 66"/>
                <a:gd name="T54" fmla="*/ 37 w 48"/>
                <a:gd name="T55" fmla="*/ 57 h 66"/>
                <a:gd name="T56" fmla="*/ 40 w 48"/>
                <a:gd name="T57" fmla="*/ 58 h 66"/>
                <a:gd name="T58" fmla="*/ 39 w 48"/>
                <a:gd name="T59" fmla="*/ 58 h 66"/>
                <a:gd name="T60" fmla="*/ 38 w 48"/>
                <a:gd name="T61" fmla="*/ 60 h 66"/>
                <a:gd name="T62" fmla="*/ 30 w 48"/>
                <a:gd name="T63" fmla="*/ 61 h 66"/>
                <a:gd name="T64" fmla="*/ 33 w 48"/>
                <a:gd name="T65" fmla="*/ 62 h 66"/>
                <a:gd name="T66" fmla="*/ 37 w 48"/>
                <a:gd name="T67" fmla="*/ 65 h 66"/>
                <a:gd name="T68" fmla="*/ 39 w 48"/>
                <a:gd name="T69" fmla="*/ 63 h 66"/>
                <a:gd name="T70" fmla="*/ 46 w 48"/>
                <a:gd name="T71" fmla="*/ 52 h 66"/>
                <a:gd name="T72" fmla="*/ 46 w 48"/>
                <a:gd name="T73" fmla="*/ 43 h 66"/>
                <a:gd name="T74" fmla="*/ 43 w 48"/>
                <a:gd name="T75" fmla="*/ 35 h 66"/>
                <a:gd name="T76" fmla="*/ 35 w 48"/>
                <a:gd name="T77" fmla="*/ 31 h 66"/>
                <a:gd name="T78" fmla="*/ 22 w 48"/>
                <a:gd name="T79" fmla="*/ 27 h 66"/>
                <a:gd name="T80" fmla="*/ 20 w 48"/>
                <a:gd name="T81" fmla="*/ 27 h 66"/>
                <a:gd name="T82" fmla="*/ 9 w 48"/>
                <a:gd name="T83" fmla="*/ 23 h 66"/>
                <a:gd name="T84" fmla="*/ 2 w 48"/>
                <a:gd name="T85" fmla="*/ 19 h 66"/>
                <a:gd name="T86" fmla="*/ 0 w 48"/>
                <a:gd name="T87" fmla="*/ 14 h 66"/>
                <a:gd name="T88" fmla="*/ 4 w 48"/>
                <a:gd name="T89" fmla="*/ 9 h 66"/>
                <a:gd name="T90" fmla="*/ 5 w 48"/>
                <a:gd name="T91" fmla="*/ 8 h 66"/>
                <a:gd name="T92" fmla="*/ 16 w 48"/>
                <a:gd name="T93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" h="66">
                  <a:moveTo>
                    <a:pt x="26" y="0"/>
                  </a:moveTo>
                  <a:lnTo>
                    <a:pt x="26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7" y="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4" y="15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2" y="3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8" y="37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3" y="62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9" y="57"/>
                  </a:lnTo>
                  <a:lnTo>
                    <a:pt x="39" y="57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46" y="39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0" y="32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11" y="5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27" name="Freeform 2165"/>
            <p:cNvSpPr/>
            <p:nvPr/>
          </p:nvSpPr>
          <p:spPr bwMode="auto">
            <a:xfrm>
              <a:off x="6227281" y="4797758"/>
              <a:ext cx="20010" cy="17009"/>
            </a:xfrm>
            <a:custGeom>
              <a:avLst/>
              <a:gdLst>
                <a:gd name="T0" fmla="*/ 20 w 20"/>
                <a:gd name="T1" fmla="*/ 0 h 17"/>
                <a:gd name="T2" fmla="*/ 19 w 20"/>
                <a:gd name="T3" fmla="*/ 1 h 17"/>
                <a:gd name="T4" fmla="*/ 19 w 20"/>
                <a:gd name="T5" fmla="*/ 1 h 17"/>
                <a:gd name="T6" fmla="*/ 19 w 20"/>
                <a:gd name="T7" fmla="*/ 4 h 17"/>
                <a:gd name="T8" fmla="*/ 18 w 20"/>
                <a:gd name="T9" fmla="*/ 5 h 17"/>
                <a:gd name="T10" fmla="*/ 16 w 20"/>
                <a:gd name="T11" fmla="*/ 8 h 17"/>
                <a:gd name="T12" fmla="*/ 14 w 20"/>
                <a:gd name="T13" fmla="*/ 9 h 17"/>
                <a:gd name="T14" fmla="*/ 13 w 20"/>
                <a:gd name="T15" fmla="*/ 8 h 17"/>
                <a:gd name="T16" fmla="*/ 11 w 20"/>
                <a:gd name="T17" fmla="*/ 12 h 17"/>
                <a:gd name="T18" fmla="*/ 7 w 20"/>
                <a:gd name="T19" fmla="*/ 16 h 17"/>
                <a:gd name="T20" fmla="*/ 6 w 20"/>
                <a:gd name="T21" fmla="*/ 17 h 17"/>
                <a:gd name="T22" fmla="*/ 5 w 20"/>
                <a:gd name="T23" fmla="*/ 17 h 17"/>
                <a:gd name="T24" fmla="*/ 3 w 20"/>
                <a:gd name="T25" fmla="*/ 16 h 17"/>
                <a:gd name="T26" fmla="*/ 3 w 20"/>
                <a:gd name="T27" fmla="*/ 14 h 17"/>
                <a:gd name="T28" fmla="*/ 3 w 20"/>
                <a:gd name="T29" fmla="*/ 13 h 17"/>
                <a:gd name="T30" fmla="*/ 2 w 20"/>
                <a:gd name="T31" fmla="*/ 14 h 17"/>
                <a:gd name="T32" fmla="*/ 1 w 20"/>
                <a:gd name="T33" fmla="*/ 16 h 17"/>
                <a:gd name="T34" fmla="*/ 0 w 20"/>
                <a:gd name="T35" fmla="*/ 17 h 17"/>
                <a:gd name="T36" fmla="*/ 0 w 20"/>
                <a:gd name="T37" fmla="*/ 16 h 17"/>
                <a:gd name="T38" fmla="*/ 0 w 20"/>
                <a:gd name="T39" fmla="*/ 16 h 17"/>
                <a:gd name="T40" fmla="*/ 0 w 20"/>
                <a:gd name="T41" fmla="*/ 16 h 17"/>
                <a:gd name="T42" fmla="*/ 0 w 20"/>
                <a:gd name="T43" fmla="*/ 16 h 17"/>
                <a:gd name="T44" fmla="*/ 0 w 20"/>
                <a:gd name="T45" fmla="*/ 16 h 17"/>
                <a:gd name="T46" fmla="*/ 2 w 20"/>
                <a:gd name="T47" fmla="*/ 9 h 17"/>
                <a:gd name="T48" fmla="*/ 3 w 20"/>
                <a:gd name="T49" fmla="*/ 6 h 17"/>
                <a:gd name="T50" fmla="*/ 5 w 20"/>
                <a:gd name="T51" fmla="*/ 6 h 17"/>
                <a:gd name="T52" fmla="*/ 6 w 20"/>
                <a:gd name="T53" fmla="*/ 8 h 17"/>
                <a:gd name="T54" fmla="*/ 6 w 20"/>
                <a:gd name="T55" fmla="*/ 9 h 17"/>
                <a:gd name="T56" fmla="*/ 6 w 20"/>
                <a:gd name="T57" fmla="*/ 12 h 17"/>
                <a:gd name="T58" fmla="*/ 6 w 20"/>
                <a:gd name="T59" fmla="*/ 13 h 17"/>
                <a:gd name="T60" fmla="*/ 9 w 20"/>
                <a:gd name="T61" fmla="*/ 10 h 17"/>
                <a:gd name="T62" fmla="*/ 10 w 20"/>
                <a:gd name="T63" fmla="*/ 8 h 17"/>
                <a:gd name="T64" fmla="*/ 11 w 20"/>
                <a:gd name="T65" fmla="*/ 1 h 17"/>
                <a:gd name="T66" fmla="*/ 11 w 20"/>
                <a:gd name="T67" fmla="*/ 1 h 17"/>
                <a:gd name="T68" fmla="*/ 11 w 20"/>
                <a:gd name="T69" fmla="*/ 1 h 17"/>
                <a:gd name="T70" fmla="*/ 13 w 20"/>
                <a:gd name="T71" fmla="*/ 1 h 17"/>
                <a:gd name="T72" fmla="*/ 14 w 20"/>
                <a:gd name="T73" fmla="*/ 3 h 17"/>
                <a:gd name="T74" fmla="*/ 14 w 20"/>
                <a:gd name="T75" fmla="*/ 3 h 17"/>
                <a:gd name="T76" fmla="*/ 14 w 20"/>
                <a:gd name="T77" fmla="*/ 3 h 17"/>
                <a:gd name="T78" fmla="*/ 14 w 20"/>
                <a:gd name="T79" fmla="*/ 3 h 17"/>
                <a:gd name="T80" fmla="*/ 15 w 20"/>
                <a:gd name="T81" fmla="*/ 6 h 17"/>
                <a:gd name="T82" fmla="*/ 15 w 20"/>
                <a:gd name="T83" fmla="*/ 6 h 17"/>
                <a:gd name="T84" fmla="*/ 18 w 20"/>
                <a:gd name="T85" fmla="*/ 3 h 17"/>
                <a:gd name="T86" fmla="*/ 19 w 20"/>
                <a:gd name="T8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7">
                  <a:moveTo>
                    <a:pt x="1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0" y="8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28" name="Freeform 2166"/>
            <p:cNvSpPr/>
            <p:nvPr/>
          </p:nvSpPr>
          <p:spPr bwMode="auto">
            <a:xfrm>
              <a:off x="6245289" y="4783751"/>
              <a:ext cx="23011" cy="19009"/>
            </a:xfrm>
            <a:custGeom>
              <a:avLst/>
              <a:gdLst>
                <a:gd name="T0" fmla="*/ 23 w 23"/>
                <a:gd name="T1" fmla="*/ 0 h 19"/>
                <a:gd name="T2" fmla="*/ 23 w 23"/>
                <a:gd name="T3" fmla="*/ 0 h 19"/>
                <a:gd name="T4" fmla="*/ 23 w 23"/>
                <a:gd name="T5" fmla="*/ 1 h 19"/>
                <a:gd name="T6" fmla="*/ 22 w 23"/>
                <a:gd name="T7" fmla="*/ 4 h 19"/>
                <a:gd name="T8" fmla="*/ 19 w 23"/>
                <a:gd name="T9" fmla="*/ 7 h 19"/>
                <a:gd name="T10" fmla="*/ 15 w 23"/>
                <a:gd name="T11" fmla="*/ 11 h 19"/>
                <a:gd name="T12" fmla="*/ 14 w 23"/>
                <a:gd name="T13" fmla="*/ 13 h 19"/>
                <a:gd name="T14" fmla="*/ 11 w 23"/>
                <a:gd name="T15" fmla="*/ 13 h 19"/>
                <a:gd name="T16" fmla="*/ 10 w 23"/>
                <a:gd name="T17" fmla="*/ 11 h 19"/>
                <a:gd name="T18" fmla="*/ 10 w 23"/>
                <a:gd name="T19" fmla="*/ 10 h 19"/>
                <a:gd name="T20" fmla="*/ 10 w 23"/>
                <a:gd name="T21" fmla="*/ 9 h 19"/>
                <a:gd name="T22" fmla="*/ 11 w 23"/>
                <a:gd name="T23" fmla="*/ 7 h 19"/>
                <a:gd name="T24" fmla="*/ 9 w 23"/>
                <a:gd name="T25" fmla="*/ 7 h 19"/>
                <a:gd name="T26" fmla="*/ 8 w 23"/>
                <a:gd name="T27" fmla="*/ 11 h 19"/>
                <a:gd name="T28" fmla="*/ 5 w 23"/>
                <a:gd name="T29" fmla="*/ 14 h 19"/>
                <a:gd name="T30" fmla="*/ 2 w 23"/>
                <a:gd name="T31" fmla="*/ 17 h 19"/>
                <a:gd name="T32" fmla="*/ 1 w 23"/>
                <a:gd name="T33" fmla="*/ 19 h 19"/>
                <a:gd name="T34" fmla="*/ 0 w 23"/>
                <a:gd name="T35" fmla="*/ 19 h 19"/>
                <a:gd name="T36" fmla="*/ 0 w 23"/>
                <a:gd name="T37" fmla="*/ 19 h 19"/>
                <a:gd name="T38" fmla="*/ 0 w 23"/>
                <a:gd name="T39" fmla="*/ 19 h 19"/>
                <a:gd name="T40" fmla="*/ 1 w 23"/>
                <a:gd name="T41" fmla="*/ 17 h 19"/>
                <a:gd name="T42" fmla="*/ 2 w 23"/>
                <a:gd name="T43" fmla="*/ 14 h 19"/>
                <a:gd name="T44" fmla="*/ 4 w 23"/>
                <a:gd name="T45" fmla="*/ 11 h 19"/>
                <a:gd name="T46" fmla="*/ 6 w 23"/>
                <a:gd name="T47" fmla="*/ 7 h 19"/>
                <a:gd name="T48" fmla="*/ 5 w 23"/>
                <a:gd name="T49" fmla="*/ 7 h 19"/>
                <a:gd name="T50" fmla="*/ 5 w 23"/>
                <a:gd name="T51" fmla="*/ 5 h 19"/>
                <a:gd name="T52" fmla="*/ 6 w 23"/>
                <a:gd name="T53" fmla="*/ 4 h 19"/>
                <a:gd name="T54" fmla="*/ 8 w 23"/>
                <a:gd name="T55" fmla="*/ 2 h 19"/>
                <a:gd name="T56" fmla="*/ 9 w 23"/>
                <a:gd name="T57" fmla="*/ 4 h 19"/>
                <a:gd name="T58" fmla="*/ 9 w 23"/>
                <a:gd name="T59" fmla="*/ 5 h 19"/>
                <a:gd name="T60" fmla="*/ 13 w 23"/>
                <a:gd name="T61" fmla="*/ 4 h 19"/>
                <a:gd name="T62" fmla="*/ 14 w 23"/>
                <a:gd name="T63" fmla="*/ 4 h 19"/>
                <a:gd name="T64" fmla="*/ 15 w 23"/>
                <a:gd name="T65" fmla="*/ 4 h 19"/>
                <a:gd name="T66" fmla="*/ 17 w 23"/>
                <a:gd name="T67" fmla="*/ 5 h 19"/>
                <a:gd name="T68" fmla="*/ 15 w 23"/>
                <a:gd name="T69" fmla="*/ 7 h 19"/>
                <a:gd name="T70" fmla="*/ 14 w 23"/>
                <a:gd name="T71" fmla="*/ 10 h 19"/>
                <a:gd name="T72" fmla="*/ 14 w 23"/>
                <a:gd name="T73" fmla="*/ 10 h 19"/>
                <a:gd name="T74" fmla="*/ 18 w 23"/>
                <a:gd name="T75" fmla="*/ 6 h 19"/>
                <a:gd name="T76" fmla="*/ 21 w 23"/>
                <a:gd name="T77" fmla="*/ 4 h 19"/>
                <a:gd name="T78" fmla="*/ 22 w 23"/>
                <a:gd name="T79" fmla="*/ 1 h 19"/>
                <a:gd name="T80" fmla="*/ 23 w 23"/>
                <a:gd name="T8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19">
                  <a:moveTo>
                    <a:pt x="23" y="0"/>
                  </a:move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5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29" name="Freeform 2167"/>
            <p:cNvSpPr/>
            <p:nvPr/>
          </p:nvSpPr>
          <p:spPr bwMode="auto">
            <a:xfrm>
              <a:off x="6264299" y="4764742"/>
              <a:ext cx="30014" cy="25012"/>
            </a:xfrm>
            <a:custGeom>
              <a:avLst/>
              <a:gdLst>
                <a:gd name="T0" fmla="*/ 11 w 30"/>
                <a:gd name="T1" fmla="*/ 21 h 25"/>
                <a:gd name="T2" fmla="*/ 9 w 30"/>
                <a:gd name="T3" fmla="*/ 21 h 25"/>
                <a:gd name="T4" fmla="*/ 8 w 30"/>
                <a:gd name="T5" fmla="*/ 19 h 25"/>
                <a:gd name="T6" fmla="*/ 8 w 30"/>
                <a:gd name="T7" fmla="*/ 15 h 25"/>
                <a:gd name="T8" fmla="*/ 8 w 30"/>
                <a:gd name="T9" fmla="*/ 15 h 25"/>
                <a:gd name="T10" fmla="*/ 5 w 30"/>
                <a:gd name="T11" fmla="*/ 17 h 25"/>
                <a:gd name="T12" fmla="*/ 3 w 30"/>
                <a:gd name="T13" fmla="*/ 21 h 25"/>
                <a:gd name="T14" fmla="*/ 2 w 30"/>
                <a:gd name="T15" fmla="*/ 24 h 25"/>
                <a:gd name="T16" fmla="*/ 0 w 30"/>
                <a:gd name="T17" fmla="*/ 25 h 25"/>
                <a:gd name="T18" fmla="*/ 0 w 30"/>
                <a:gd name="T19" fmla="*/ 25 h 25"/>
                <a:gd name="T20" fmla="*/ 2 w 30"/>
                <a:gd name="T21" fmla="*/ 20 h 25"/>
                <a:gd name="T22" fmla="*/ 4 w 30"/>
                <a:gd name="T23" fmla="*/ 16 h 25"/>
                <a:gd name="T24" fmla="*/ 7 w 30"/>
                <a:gd name="T25" fmla="*/ 12 h 25"/>
                <a:gd name="T26" fmla="*/ 8 w 30"/>
                <a:gd name="T27" fmla="*/ 12 h 25"/>
                <a:gd name="T28" fmla="*/ 11 w 30"/>
                <a:gd name="T29" fmla="*/ 12 h 25"/>
                <a:gd name="T30" fmla="*/ 11 w 30"/>
                <a:gd name="T31" fmla="*/ 13 h 25"/>
                <a:gd name="T32" fmla="*/ 12 w 30"/>
                <a:gd name="T33" fmla="*/ 15 h 25"/>
                <a:gd name="T34" fmla="*/ 13 w 30"/>
                <a:gd name="T35" fmla="*/ 11 h 25"/>
                <a:gd name="T36" fmla="*/ 17 w 30"/>
                <a:gd name="T37" fmla="*/ 6 h 25"/>
                <a:gd name="T38" fmla="*/ 18 w 30"/>
                <a:gd name="T39" fmla="*/ 4 h 25"/>
                <a:gd name="T40" fmla="*/ 20 w 30"/>
                <a:gd name="T41" fmla="*/ 6 h 25"/>
                <a:gd name="T42" fmla="*/ 21 w 30"/>
                <a:gd name="T43" fmla="*/ 8 h 25"/>
                <a:gd name="T44" fmla="*/ 22 w 30"/>
                <a:gd name="T45" fmla="*/ 10 h 25"/>
                <a:gd name="T46" fmla="*/ 22 w 30"/>
                <a:gd name="T47" fmla="*/ 10 h 25"/>
                <a:gd name="T48" fmla="*/ 24 w 30"/>
                <a:gd name="T49" fmla="*/ 8 h 25"/>
                <a:gd name="T50" fmla="*/ 28 w 30"/>
                <a:gd name="T51" fmla="*/ 3 h 25"/>
                <a:gd name="T52" fmla="*/ 30 w 30"/>
                <a:gd name="T53" fmla="*/ 2 h 25"/>
                <a:gd name="T54" fmla="*/ 30 w 30"/>
                <a:gd name="T55" fmla="*/ 2 h 25"/>
                <a:gd name="T56" fmla="*/ 29 w 30"/>
                <a:gd name="T57" fmla="*/ 4 h 25"/>
                <a:gd name="T58" fmla="*/ 28 w 30"/>
                <a:gd name="T59" fmla="*/ 8 h 25"/>
                <a:gd name="T60" fmla="*/ 24 w 30"/>
                <a:gd name="T61" fmla="*/ 11 h 25"/>
                <a:gd name="T62" fmla="*/ 21 w 30"/>
                <a:gd name="T63" fmla="*/ 12 h 25"/>
                <a:gd name="T64" fmla="*/ 21 w 30"/>
                <a:gd name="T65" fmla="*/ 12 h 25"/>
                <a:gd name="T66" fmla="*/ 20 w 30"/>
                <a:gd name="T67" fmla="*/ 11 h 25"/>
                <a:gd name="T68" fmla="*/ 18 w 30"/>
                <a:gd name="T69" fmla="*/ 8 h 25"/>
                <a:gd name="T70" fmla="*/ 18 w 30"/>
                <a:gd name="T71" fmla="*/ 7 h 25"/>
                <a:gd name="T72" fmla="*/ 17 w 30"/>
                <a:gd name="T73" fmla="*/ 10 h 25"/>
                <a:gd name="T74" fmla="*/ 17 w 30"/>
                <a:gd name="T75" fmla="*/ 11 h 25"/>
                <a:gd name="T76" fmla="*/ 13 w 30"/>
                <a:gd name="T77" fmla="*/ 19 h 25"/>
                <a:gd name="T78" fmla="*/ 12 w 30"/>
                <a:gd name="T79" fmla="*/ 21 h 25"/>
                <a:gd name="T80" fmla="*/ 11 w 30"/>
                <a:gd name="T8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25">
                  <a:moveTo>
                    <a:pt x="11" y="21"/>
                  </a:moveTo>
                  <a:lnTo>
                    <a:pt x="11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1" y="21"/>
                  </a:lnTo>
                  <a:lnTo>
                    <a:pt x="11" y="21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30" name="Freeform 2168"/>
            <p:cNvSpPr>
              <a:spLocks noEditPoints="1"/>
            </p:cNvSpPr>
            <p:nvPr/>
          </p:nvSpPr>
          <p:spPr bwMode="auto">
            <a:xfrm>
              <a:off x="6289310" y="4751735"/>
              <a:ext cx="22011" cy="19009"/>
            </a:xfrm>
            <a:custGeom>
              <a:avLst/>
              <a:gdLst>
                <a:gd name="T0" fmla="*/ 1 w 22"/>
                <a:gd name="T1" fmla="*/ 19 h 19"/>
                <a:gd name="T2" fmla="*/ 1 w 22"/>
                <a:gd name="T3" fmla="*/ 19 h 19"/>
                <a:gd name="T4" fmla="*/ 5 w 22"/>
                <a:gd name="T5" fmla="*/ 12 h 19"/>
                <a:gd name="T6" fmla="*/ 5 w 22"/>
                <a:gd name="T7" fmla="*/ 12 h 19"/>
                <a:gd name="T8" fmla="*/ 6 w 22"/>
                <a:gd name="T9" fmla="*/ 8 h 19"/>
                <a:gd name="T10" fmla="*/ 9 w 22"/>
                <a:gd name="T11" fmla="*/ 6 h 19"/>
                <a:gd name="T12" fmla="*/ 10 w 22"/>
                <a:gd name="T13" fmla="*/ 6 h 19"/>
                <a:gd name="T14" fmla="*/ 9 w 22"/>
                <a:gd name="T15" fmla="*/ 6 h 19"/>
                <a:gd name="T16" fmla="*/ 10 w 22"/>
                <a:gd name="T17" fmla="*/ 6 h 19"/>
                <a:gd name="T18" fmla="*/ 13 w 22"/>
                <a:gd name="T19" fmla="*/ 3 h 19"/>
                <a:gd name="T20" fmla="*/ 13 w 22"/>
                <a:gd name="T21" fmla="*/ 3 h 19"/>
                <a:gd name="T22" fmla="*/ 13 w 22"/>
                <a:gd name="T23" fmla="*/ 3 h 19"/>
                <a:gd name="T24" fmla="*/ 13 w 22"/>
                <a:gd name="T25" fmla="*/ 3 h 19"/>
                <a:gd name="T26" fmla="*/ 13 w 22"/>
                <a:gd name="T27" fmla="*/ 4 h 19"/>
                <a:gd name="T28" fmla="*/ 13 w 22"/>
                <a:gd name="T29" fmla="*/ 4 h 19"/>
                <a:gd name="T30" fmla="*/ 14 w 22"/>
                <a:gd name="T31" fmla="*/ 6 h 19"/>
                <a:gd name="T32" fmla="*/ 15 w 22"/>
                <a:gd name="T33" fmla="*/ 10 h 19"/>
                <a:gd name="T34" fmla="*/ 19 w 22"/>
                <a:gd name="T35" fmla="*/ 4 h 19"/>
                <a:gd name="T36" fmla="*/ 22 w 22"/>
                <a:gd name="T37" fmla="*/ 2 h 19"/>
                <a:gd name="T38" fmla="*/ 22 w 22"/>
                <a:gd name="T39" fmla="*/ 2 h 19"/>
                <a:gd name="T40" fmla="*/ 22 w 22"/>
                <a:gd name="T41" fmla="*/ 2 h 19"/>
                <a:gd name="T42" fmla="*/ 22 w 22"/>
                <a:gd name="T43" fmla="*/ 2 h 19"/>
                <a:gd name="T44" fmla="*/ 22 w 22"/>
                <a:gd name="T45" fmla="*/ 2 h 19"/>
                <a:gd name="T46" fmla="*/ 22 w 22"/>
                <a:gd name="T47" fmla="*/ 0 h 19"/>
                <a:gd name="T48" fmla="*/ 22 w 22"/>
                <a:gd name="T49" fmla="*/ 0 h 19"/>
                <a:gd name="T50" fmla="*/ 22 w 22"/>
                <a:gd name="T51" fmla="*/ 2 h 19"/>
                <a:gd name="T52" fmla="*/ 22 w 22"/>
                <a:gd name="T53" fmla="*/ 2 h 19"/>
                <a:gd name="T54" fmla="*/ 22 w 22"/>
                <a:gd name="T55" fmla="*/ 3 h 19"/>
                <a:gd name="T56" fmla="*/ 22 w 22"/>
                <a:gd name="T57" fmla="*/ 4 h 19"/>
                <a:gd name="T58" fmla="*/ 21 w 22"/>
                <a:gd name="T59" fmla="*/ 7 h 19"/>
                <a:gd name="T60" fmla="*/ 14 w 22"/>
                <a:gd name="T61" fmla="*/ 12 h 19"/>
                <a:gd name="T62" fmla="*/ 12 w 22"/>
                <a:gd name="T63" fmla="*/ 15 h 19"/>
                <a:gd name="T64" fmla="*/ 8 w 22"/>
                <a:gd name="T65" fmla="*/ 17 h 19"/>
                <a:gd name="T66" fmla="*/ 5 w 22"/>
                <a:gd name="T67" fmla="*/ 15 h 19"/>
                <a:gd name="T68" fmla="*/ 1 w 22"/>
                <a:gd name="T69" fmla="*/ 17 h 19"/>
                <a:gd name="T70" fmla="*/ 0 w 22"/>
                <a:gd name="T71" fmla="*/ 19 h 19"/>
                <a:gd name="T72" fmla="*/ 5 w 22"/>
                <a:gd name="T73" fmla="*/ 12 h 19"/>
                <a:gd name="T74" fmla="*/ 5 w 22"/>
                <a:gd name="T75" fmla="*/ 12 h 19"/>
                <a:gd name="T76" fmla="*/ 9 w 22"/>
                <a:gd name="T77" fmla="*/ 12 h 19"/>
                <a:gd name="T78" fmla="*/ 10 w 22"/>
                <a:gd name="T79" fmla="*/ 8 h 19"/>
                <a:gd name="T80" fmla="*/ 8 w 22"/>
                <a:gd name="T81" fmla="*/ 10 h 19"/>
                <a:gd name="T82" fmla="*/ 9 w 22"/>
                <a:gd name="T83" fmla="*/ 6 h 19"/>
                <a:gd name="T84" fmla="*/ 10 w 22"/>
                <a:gd name="T85" fmla="*/ 6 h 19"/>
                <a:gd name="T86" fmla="*/ 9 w 22"/>
                <a:gd name="T87" fmla="*/ 6 h 19"/>
                <a:gd name="T88" fmla="*/ 10 w 22"/>
                <a:gd name="T89" fmla="*/ 6 h 19"/>
                <a:gd name="T90" fmla="*/ 10 w 22"/>
                <a:gd name="T91" fmla="*/ 6 h 19"/>
                <a:gd name="T92" fmla="*/ 10 w 22"/>
                <a:gd name="T93" fmla="*/ 6 h 19"/>
                <a:gd name="T94" fmla="*/ 9 w 22"/>
                <a:gd name="T9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" h="19">
                  <a:moveTo>
                    <a:pt x="0" y="19"/>
                  </a:moveTo>
                  <a:lnTo>
                    <a:pt x="0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9"/>
                  </a:lnTo>
                  <a:close/>
                  <a:moveTo>
                    <a:pt x="5" y="12"/>
                  </a:move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close/>
                  <a:moveTo>
                    <a:pt x="8" y="15"/>
                  </a:moveTo>
                  <a:lnTo>
                    <a:pt x="8" y="15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8" y="15"/>
                  </a:lnTo>
                  <a:close/>
                  <a:moveTo>
                    <a:pt x="9" y="6"/>
                  </a:move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close/>
                  <a:moveTo>
                    <a:pt x="10" y="6"/>
                  </a:move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31" name="Freeform 2169"/>
            <p:cNvSpPr/>
            <p:nvPr/>
          </p:nvSpPr>
          <p:spPr bwMode="auto">
            <a:xfrm>
              <a:off x="6307319" y="4728725"/>
              <a:ext cx="39019" cy="30014"/>
            </a:xfrm>
            <a:custGeom>
              <a:avLst/>
              <a:gdLst>
                <a:gd name="T0" fmla="*/ 18 w 39"/>
                <a:gd name="T1" fmla="*/ 18 h 30"/>
                <a:gd name="T2" fmla="*/ 18 w 39"/>
                <a:gd name="T3" fmla="*/ 17 h 30"/>
                <a:gd name="T4" fmla="*/ 17 w 39"/>
                <a:gd name="T5" fmla="*/ 13 h 30"/>
                <a:gd name="T6" fmla="*/ 16 w 39"/>
                <a:gd name="T7" fmla="*/ 17 h 30"/>
                <a:gd name="T8" fmla="*/ 14 w 39"/>
                <a:gd name="T9" fmla="*/ 20 h 30"/>
                <a:gd name="T10" fmla="*/ 13 w 39"/>
                <a:gd name="T11" fmla="*/ 23 h 30"/>
                <a:gd name="T12" fmla="*/ 12 w 39"/>
                <a:gd name="T13" fmla="*/ 26 h 30"/>
                <a:gd name="T14" fmla="*/ 9 w 39"/>
                <a:gd name="T15" fmla="*/ 27 h 30"/>
                <a:gd name="T16" fmla="*/ 7 w 39"/>
                <a:gd name="T17" fmla="*/ 26 h 30"/>
                <a:gd name="T18" fmla="*/ 7 w 39"/>
                <a:gd name="T19" fmla="*/ 23 h 30"/>
                <a:gd name="T20" fmla="*/ 7 w 39"/>
                <a:gd name="T21" fmla="*/ 23 h 30"/>
                <a:gd name="T22" fmla="*/ 3 w 39"/>
                <a:gd name="T23" fmla="*/ 29 h 30"/>
                <a:gd name="T24" fmla="*/ 0 w 39"/>
                <a:gd name="T25" fmla="*/ 30 h 30"/>
                <a:gd name="T26" fmla="*/ 0 w 39"/>
                <a:gd name="T27" fmla="*/ 30 h 30"/>
                <a:gd name="T28" fmla="*/ 0 w 39"/>
                <a:gd name="T29" fmla="*/ 29 h 30"/>
                <a:gd name="T30" fmla="*/ 1 w 39"/>
                <a:gd name="T31" fmla="*/ 27 h 30"/>
                <a:gd name="T32" fmla="*/ 4 w 39"/>
                <a:gd name="T33" fmla="*/ 23 h 30"/>
                <a:gd name="T34" fmla="*/ 7 w 39"/>
                <a:gd name="T35" fmla="*/ 18 h 30"/>
                <a:gd name="T36" fmla="*/ 9 w 39"/>
                <a:gd name="T37" fmla="*/ 16 h 30"/>
                <a:gd name="T38" fmla="*/ 9 w 39"/>
                <a:gd name="T39" fmla="*/ 16 h 30"/>
                <a:gd name="T40" fmla="*/ 10 w 39"/>
                <a:gd name="T41" fmla="*/ 16 h 30"/>
                <a:gd name="T42" fmla="*/ 10 w 39"/>
                <a:gd name="T43" fmla="*/ 18 h 30"/>
                <a:gd name="T44" fmla="*/ 10 w 39"/>
                <a:gd name="T45" fmla="*/ 20 h 30"/>
                <a:gd name="T46" fmla="*/ 10 w 39"/>
                <a:gd name="T47" fmla="*/ 22 h 30"/>
                <a:gd name="T48" fmla="*/ 12 w 39"/>
                <a:gd name="T49" fmla="*/ 18 h 30"/>
                <a:gd name="T50" fmla="*/ 13 w 39"/>
                <a:gd name="T51" fmla="*/ 17 h 30"/>
                <a:gd name="T52" fmla="*/ 13 w 39"/>
                <a:gd name="T53" fmla="*/ 14 h 30"/>
                <a:gd name="T54" fmla="*/ 16 w 39"/>
                <a:gd name="T55" fmla="*/ 12 h 30"/>
                <a:gd name="T56" fmla="*/ 17 w 39"/>
                <a:gd name="T57" fmla="*/ 9 h 30"/>
                <a:gd name="T58" fmla="*/ 18 w 39"/>
                <a:gd name="T59" fmla="*/ 9 h 30"/>
                <a:gd name="T60" fmla="*/ 21 w 39"/>
                <a:gd name="T61" fmla="*/ 11 h 30"/>
                <a:gd name="T62" fmla="*/ 21 w 39"/>
                <a:gd name="T63" fmla="*/ 12 h 30"/>
                <a:gd name="T64" fmla="*/ 22 w 39"/>
                <a:gd name="T65" fmla="*/ 8 h 30"/>
                <a:gd name="T66" fmla="*/ 26 w 39"/>
                <a:gd name="T67" fmla="*/ 4 h 30"/>
                <a:gd name="T68" fmla="*/ 27 w 39"/>
                <a:gd name="T69" fmla="*/ 3 h 30"/>
                <a:gd name="T70" fmla="*/ 29 w 39"/>
                <a:gd name="T71" fmla="*/ 4 h 30"/>
                <a:gd name="T72" fmla="*/ 30 w 39"/>
                <a:gd name="T73" fmla="*/ 7 h 30"/>
                <a:gd name="T74" fmla="*/ 30 w 39"/>
                <a:gd name="T75" fmla="*/ 8 h 30"/>
                <a:gd name="T76" fmla="*/ 31 w 39"/>
                <a:gd name="T77" fmla="*/ 9 h 30"/>
                <a:gd name="T78" fmla="*/ 33 w 39"/>
                <a:gd name="T79" fmla="*/ 8 h 30"/>
                <a:gd name="T80" fmla="*/ 35 w 39"/>
                <a:gd name="T81" fmla="*/ 5 h 30"/>
                <a:gd name="T82" fmla="*/ 36 w 39"/>
                <a:gd name="T83" fmla="*/ 3 h 30"/>
                <a:gd name="T84" fmla="*/ 38 w 39"/>
                <a:gd name="T85" fmla="*/ 1 h 30"/>
                <a:gd name="T86" fmla="*/ 38 w 39"/>
                <a:gd name="T87" fmla="*/ 0 h 30"/>
                <a:gd name="T88" fmla="*/ 39 w 39"/>
                <a:gd name="T89" fmla="*/ 0 h 30"/>
                <a:gd name="T90" fmla="*/ 39 w 39"/>
                <a:gd name="T91" fmla="*/ 0 h 30"/>
                <a:gd name="T92" fmla="*/ 39 w 39"/>
                <a:gd name="T93" fmla="*/ 1 h 30"/>
                <a:gd name="T94" fmla="*/ 38 w 39"/>
                <a:gd name="T95" fmla="*/ 4 h 30"/>
                <a:gd name="T96" fmla="*/ 35 w 39"/>
                <a:gd name="T97" fmla="*/ 7 h 30"/>
                <a:gd name="T98" fmla="*/ 33 w 39"/>
                <a:gd name="T99" fmla="*/ 9 h 30"/>
                <a:gd name="T100" fmla="*/ 31 w 39"/>
                <a:gd name="T101" fmla="*/ 11 h 30"/>
                <a:gd name="T102" fmla="*/ 30 w 39"/>
                <a:gd name="T103" fmla="*/ 11 h 30"/>
                <a:gd name="T104" fmla="*/ 29 w 39"/>
                <a:gd name="T105" fmla="*/ 11 h 30"/>
                <a:gd name="T106" fmla="*/ 27 w 39"/>
                <a:gd name="T107" fmla="*/ 8 h 30"/>
                <a:gd name="T108" fmla="*/ 26 w 39"/>
                <a:gd name="T109" fmla="*/ 8 h 30"/>
                <a:gd name="T110" fmla="*/ 26 w 39"/>
                <a:gd name="T111" fmla="*/ 8 h 30"/>
                <a:gd name="T112" fmla="*/ 22 w 39"/>
                <a:gd name="T113" fmla="*/ 16 h 30"/>
                <a:gd name="T114" fmla="*/ 21 w 39"/>
                <a:gd name="T115" fmla="*/ 18 h 30"/>
                <a:gd name="T116" fmla="*/ 20 w 39"/>
                <a:gd name="T117" fmla="*/ 18 h 30"/>
                <a:gd name="T118" fmla="*/ 18 w 39"/>
                <a:gd name="T119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" h="30">
                  <a:moveTo>
                    <a:pt x="18" y="18"/>
                  </a:moveTo>
                  <a:lnTo>
                    <a:pt x="18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20" y="11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1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32" name="Freeform 2170"/>
            <p:cNvSpPr>
              <a:spLocks noEditPoints="1"/>
            </p:cNvSpPr>
            <p:nvPr/>
          </p:nvSpPr>
          <p:spPr bwMode="auto">
            <a:xfrm>
              <a:off x="6342336" y="4713717"/>
              <a:ext cx="21010" cy="20010"/>
            </a:xfrm>
            <a:custGeom>
              <a:avLst/>
              <a:gdLst>
                <a:gd name="T0" fmla="*/ 5 w 21"/>
                <a:gd name="T1" fmla="*/ 19 h 20"/>
                <a:gd name="T2" fmla="*/ 4 w 21"/>
                <a:gd name="T3" fmla="*/ 18 h 20"/>
                <a:gd name="T4" fmla="*/ 4 w 21"/>
                <a:gd name="T5" fmla="*/ 15 h 20"/>
                <a:gd name="T6" fmla="*/ 3 w 21"/>
                <a:gd name="T7" fmla="*/ 18 h 20"/>
                <a:gd name="T8" fmla="*/ 0 w 21"/>
                <a:gd name="T9" fmla="*/ 19 h 20"/>
                <a:gd name="T10" fmla="*/ 0 w 21"/>
                <a:gd name="T11" fmla="*/ 20 h 20"/>
                <a:gd name="T12" fmla="*/ 0 w 21"/>
                <a:gd name="T13" fmla="*/ 20 h 20"/>
                <a:gd name="T14" fmla="*/ 0 w 21"/>
                <a:gd name="T15" fmla="*/ 19 h 20"/>
                <a:gd name="T16" fmla="*/ 0 w 21"/>
                <a:gd name="T17" fmla="*/ 19 h 20"/>
                <a:gd name="T18" fmla="*/ 4 w 21"/>
                <a:gd name="T19" fmla="*/ 13 h 20"/>
                <a:gd name="T20" fmla="*/ 4 w 21"/>
                <a:gd name="T21" fmla="*/ 14 h 20"/>
                <a:gd name="T22" fmla="*/ 5 w 21"/>
                <a:gd name="T23" fmla="*/ 10 h 20"/>
                <a:gd name="T24" fmla="*/ 7 w 21"/>
                <a:gd name="T25" fmla="*/ 7 h 20"/>
                <a:gd name="T26" fmla="*/ 8 w 21"/>
                <a:gd name="T27" fmla="*/ 6 h 20"/>
                <a:gd name="T28" fmla="*/ 8 w 21"/>
                <a:gd name="T29" fmla="*/ 6 h 20"/>
                <a:gd name="T30" fmla="*/ 8 w 21"/>
                <a:gd name="T31" fmla="*/ 6 h 20"/>
                <a:gd name="T32" fmla="*/ 9 w 21"/>
                <a:gd name="T33" fmla="*/ 6 h 20"/>
                <a:gd name="T34" fmla="*/ 11 w 21"/>
                <a:gd name="T35" fmla="*/ 7 h 20"/>
                <a:gd name="T36" fmla="*/ 11 w 21"/>
                <a:gd name="T37" fmla="*/ 9 h 20"/>
                <a:gd name="T38" fmla="*/ 9 w 21"/>
                <a:gd name="T39" fmla="*/ 10 h 20"/>
                <a:gd name="T40" fmla="*/ 7 w 21"/>
                <a:gd name="T41" fmla="*/ 13 h 20"/>
                <a:gd name="T42" fmla="*/ 7 w 21"/>
                <a:gd name="T43" fmla="*/ 15 h 20"/>
                <a:gd name="T44" fmla="*/ 9 w 21"/>
                <a:gd name="T45" fmla="*/ 14 h 20"/>
                <a:gd name="T46" fmla="*/ 12 w 21"/>
                <a:gd name="T47" fmla="*/ 11 h 20"/>
                <a:gd name="T48" fmla="*/ 14 w 21"/>
                <a:gd name="T49" fmla="*/ 9 h 20"/>
                <a:gd name="T50" fmla="*/ 16 w 21"/>
                <a:gd name="T51" fmla="*/ 6 h 20"/>
                <a:gd name="T52" fmla="*/ 18 w 21"/>
                <a:gd name="T53" fmla="*/ 3 h 20"/>
                <a:gd name="T54" fmla="*/ 21 w 21"/>
                <a:gd name="T55" fmla="*/ 0 h 20"/>
                <a:gd name="T56" fmla="*/ 21 w 21"/>
                <a:gd name="T57" fmla="*/ 0 h 20"/>
                <a:gd name="T58" fmla="*/ 21 w 21"/>
                <a:gd name="T59" fmla="*/ 0 h 20"/>
                <a:gd name="T60" fmla="*/ 21 w 21"/>
                <a:gd name="T61" fmla="*/ 1 h 20"/>
                <a:gd name="T62" fmla="*/ 20 w 21"/>
                <a:gd name="T63" fmla="*/ 3 h 20"/>
                <a:gd name="T64" fmla="*/ 18 w 21"/>
                <a:gd name="T65" fmla="*/ 7 h 20"/>
                <a:gd name="T66" fmla="*/ 16 w 21"/>
                <a:gd name="T67" fmla="*/ 11 h 20"/>
                <a:gd name="T68" fmla="*/ 13 w 21"/>
                <a:gd name="T69" fmla="*/ 14 h 20"/>
                <a:gd name="T70" fmla="*/ 12 w 21"/>
                <a:gd name="T71" fmla="*/ 15 h 20"/>
                <a:gd name="T72" fmla="*/ 9 w 21"/>
                <a:gd name="T73" fmla="*/ 18 h 20"/>
                <a:gd name="T74" fmla="*/ 5 w 21"/>
                <a:gd name="T75" fmla="*/ 19 h 20"/>
                <a:gd name="T76" fmla="*/ 8 w 21"/>
                <a:gd name="T77" fmla="*/ 10 h 20"/>
                <a:gd name="T78" fmla="*/ 8 w 21"/>
                <a:gd name="T79" fmla="*/ 10 h 20"/>
                <a:gd name="T80" fmla="*/ 8 w 21"/>
                <a:gd name="T8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0">
                  <a:moveTo>
                    <a:pt x="5" y="19"/>
                  </a:moveTo>
                  <a:lnTo>
                    <a:pt x="5" y="19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7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5" y="19"/>
                  </a:lnTo>
                  <a:lnTo>
                    <a:pt x="5" y="19"/>
                  </a:lnTo>
                  <a:close/>
                  <a:moveTo>
                    <a:pt x="8" y="10"/>
                  </a:moveTo>
                  <a:lnTo>
                    <a:pt x="7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rgbClr val="252A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33" name="Freeform 2171"/>
            <p:cNvSpPr>
              <a:spLocks noEditPoints="1"/>
            </p:cNvSpPr>
            <p:nvPr/>
          </p:nvSpPr>
          <p:spPr bwMode="auto">
            <a:xfrm>
              <a:off x="5362863" y="3279025"/>
              <a:ext cx="310150" cy="330159"/>
            </a:xfrm>
            <a:custGeom>
              <a:avLst/>
              <a:gdLst>
                <a:gd name="T0" fmla="*/ 124 w 310"/>
                <a:gd name="T1" fmla="*/ 79 h 330"/>
                <a:gd name="T2" fmla="*/ 127 w 310"/>
                <a:gd name="T3" fmla="*/ 66 h 330"/>
                <a:gd name="T4" fmla="*/ 122 w 310"/>
                <a:gd name="T5" fmla="*/ 40 h 330"/>
                <a:gd name="T6" fmla="*/ 115 w 310"/>
                <a:gd name="T7" fmla="*/ 27 h 330"/>
                <a:gd name="T8" fmla="*/ 106 w 310"/>
                <a:gd name="T9" fmla="*/ 18 h 330"/>
                <a:gd name="T10" fmla="*/ 85 w 310"/>
                <a:gd name="T11" fmla="*/ 5 h 330"/>
                <a:gd name="T12" fmla="*/ 62 w 310"/>
                <a:gd name="T13" fmla="*/ 0 h 330"/>
                <a:gd name="T14" fmla="*/ 37 w 310"/>
                <a:gd name="T15" fmla="*/ 5 h 330"/>
                <a:gd name="T16" fmla="*/ 26 w 310"/>
                <a:gd name="T17" fmla="*/ 12 h 330"/>
                <a:gd name="T18" fmla="*/ 9 w 310"/>
                <a:gd name="T19" fmla="*/ 30 h 330"/>
                <a:gd name="T20" fmla="*/ 0 w 310"/>
                <a:gd name="T21" fmla="*/ 53 h 330"/>
                <a:gd name="T22" fmla="*/ 1 w 310"/>
                <a:gd name="T23" fmla="*/ 78 h 330"/>
                <a:gd name="T24" fmla="*/ 11 w 310"/>
                <a:gd name="T25" fmla="*/ 101 h 330"/>
                <a:gd name="T26" fmla="*/ 15 w 310"/>
                <a:gd name="T27" fmla="*/ 107 h 330"/>
                <a:gd name="T28" fmla="*/ 31 w 310"/>
                <a:gd name="T29" fmla="*/ 120 h 330"/>
                <a:gd name="T30" fmla="*/ 56 w 310"/>
                <a:gd name="T31" fmla="*/ 127 h 330"/>
                <a:gd name="T32" fmla="*/ 74 w 310"/>
                <a:gd name="T33" fmla="*/ 330 h 330"/>
                <a:gd name="T34" fmla="*/ 310 w 310"/>
                <a:gd name="T35" fmla="*/ 165 h 330"/>
                <a:gd name="T36" fmla="*/ 80 w 310"/>
                <a:gd name="T37" fmla="*/ 88 h 330"/>
                <a:gd name="T38" fmla="*/ 75 w 310"/>
                <a:gd name="T39" fmla="*/ 92 h 330"/>
                <a:gd name="T40" fmla="*/ 63 w 310"/>
                <a:gd name="T41" fmla="*/ 95 h 330"/>
                <a:gd name="T42" fmla="*/ 52 w 310"/>
                <a:gd name="T43" fmla="*/ 92 h 330"/>
                <a:gd name="T44" fmla="*/ 43 w 310"/>
                <a:gd name="T45" fmla="*/ 86 h 330"/>
                <a:gd name="T46" fmla="*/ 39 w 310"/>
                <a:gd name="T47" fmla="*/ 82 h 330"/>
                <a:gd name="T48" fmla="*/ 34 w 310"/>
                <a:gd name="T49" fmla="*/ 70 h 330"/>
                <a:gd name="T50" fmla="*/ 34 w 310"/>
                <a:gd name="T51" fmla="*/ 58 h 330"/>
                <a:gd name="T52" fmla="*/ 37 w 310"/>
                <a:gd name="T53" fmla="*/ 48 h 330"/>
                <a:gd name="T54" fmla="*/ 45 w 310"/>
                <a:gd name="T55" fmla="*/ 39 h 330"/>
                <a:gd name="T56" fmla="*/ 50 w 310"/>
                <a:gd name="T57" fmla="*/ 36 h 330"/>
                <a:gd name="T58" fmla="*/ 62 w 310"/>
                <a:gd name="T59" fmla="*/ 34 h 330"/>
                <a:gd name="T60" fmla="*/ 74 w 310"/>
                <a:gd name="T61" fmla="*/ 36 h 330"/>
                <a:gd name="T62" fmla="*/ 84 w 310"/>
                <a:gd name="T63" fmla="*/ 42 h 330"/>
                <a:gd name="T64" fmla="*/ 88 w 310"/>
                <a:gd name="T65" fmla="*/ 47 h 330"/>
                <a:gd name="T66" fmla="*/ 92 w 310"/>
                <a:gd name="T67" fmla="*/ 57 h 330"/>
                <a:gd name="T68" fmla="*/ 93 w 310"/>
                <a:gd name="T69" fmla="*/ 69 h 330"/>
                <a:gd name="T70" fmla="*/ 88 w 310"/>
                <a:gd name="T71" fmla="*/ 81 h 330"/>
                <a:gd name="T72" fmla="*/ 80 w 310"/>
                <a:gd name="T73" fmla="*/ 88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0" h="330">
                  <a:moveTo>
                    <a:pt x="179" y="104"/>
                  </a:moveTo>
                  <a:lnTo>
                    <a:pt x="124" y="79"/>
                  </a:lnTo>
                  <a:lnTo>
                    <a:pt x="124" y="79"/>
                  </a:lnTo>
                  <a:lnTo>
                    <a:pt x="127" y="66"/>
                  </a:lnTo>
                  <a:lnTo>
                    <a:pt x="126" y="52"/>
                  </a:lnTo>
                  <a:lnTo>
                    <a:pt x="122" y="40"/>
                  </a:lnTo>
                  <a:lnTo>
                    <a:pt x="119" y="34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06" y="18"/>
                  </a:lnTo>
                  <a:lnTo>
                    <a:pt x="97" y="10"/>
                  </a:lnTo>
                  <a:lnTo>
                    <a:pt x="85" y="5"/>
                  </a:lnTo>
                  <a:lnTo>
                    <a:pt x="74" y="1"/>
                  </a:lnTo>
                  <a:lnTo>
                    <a:pt x="62" y="0"/>
                  </a:lnTo>
                  <a:lnTo>
                    <a:pt x="49" y="3"/>
                  </a:lnTo>
                  <a:lnTo>
                    <a:pt x="37" y="5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17" y="21"/>
                  </a:lnTo>
                  <a:lnTo>
                    <a:pt x="9" y="30"/>
                  </a:lnTo>
                  <a:lnTo>
                    <a:pt x="4" y="42"/>
                  </a:lnTo>
                  <a:lnTo>
                    <a:pt x="0" y="53"/>
                  </a:lnTo>
                  <a:lnTo>
                    <a:pt x="0" y="65"/>
                  </a:lnTo>
                  <a:lnTo>
                    <a:pt x="1" y="78"/>
                  </a:lnTo>
                  <a:lnTo>
                    <a:pt x="5" y="90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15" y="107"/>
                  </a:lnTo>
                  <a:lnTo>
                    <a:pt x="21" y="112"/>
                  </a:lnTo>
                  <a:lnTo>
                    <a:pt x="31" y="120"/>
                  </a:lnTo>
                  <a:lnTo>
                    <a:pt x="43" y="125"/>
                  </a:lnTo>
                  <a:lnTo>
                    <a:pt x="56" y="127"/>
                  </a:lnTo>
                  <a:lnTo>
                    <a:pt x="61" y="187"/>
                  </a:lnTo>
                  <a:lnTo>
                    <a:pt x="74" y="330"/>
                  </a:lnTo>
                  <a:lnTo>
                    <a:pt x="192" y="248"/>
                  </a:lnTo>
                  <a:lnTo>
                    <a:pt x="310" y="165"/>
                  </a:lnTo>
                  <a:lnTo>
                    <a:pt x="179" y="104"/>
                  </a:lnTo>
                  <a:close/>
                  <a:moveTo>
                    <a:pt x="80" y="88"/>
                  </a:moveTo>
                  <a:lnTo>
                    <a:pt x="80" y="88"/>
                  </a:lnTo>
                  <a:lnTo>
                    <a:pt x="75" y="92"/>
                  </a:lnTo>
                  <a:lnTo>
                    <a:pt x="70" y="94"/>
                  </a:lnTo>
                  <a:lnTo>
                    <a:pt x="63" y="95"/>
                  </a:lnTo>
                  <a:lnTo>
                    <a:pt x="58" y="94"/>
                  </a:lnTo>
                  <a:lnTo>
                    <a:pt x="52" y="92"/>
                  </a:lnTo>
                  <a:lnTo>
                    <a:pt x="47" y="90"/>
                  </a:lnTo>
                  <a:lnTo>
                    <a:pt x="43" y="86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5" y="77"/>
                  </a:lnTo>
                  <a:lnTo>
                    <a:pt x="34" y="70"/>
                  </a:lnTo>
                  <a:lnTo>
                    <a:pt x="32" y="65"/>
                  </a:lnTo>
                  <a:lnTo>
                    <a:pt x="34" y="58"/>
                  </a:lnTo>
                  <a:lnTo>
                    <a:pt x="35" y="53"/>
                  </a:lnTo>
                  <a:lnTo>
                    <a:pt x="37" y="48"/>
                  </a:lnTo>
                  <a:lnTo>
                    <a:pt x="41" y="43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50" y="36"/>
                  </a:lnTo>
                  <a:lnTo>
                    <a:pt x="57" y="35"/>
                  </a:lnTo>
                  <a:lnTo>
                    <a:pt x="62" y="34"/>
                  </a:lnTo>
                  <a:lnTo>
                    <a:pt x="69" y="34"/>
                  </a:lnTo>
                  <a:lnTo>
                    <a:pt x="74" y="36"/>
                  </a:lnTo>
                  <a:lnTo>
                    <a:pt x="79" y="39"/>
                  </a:lnTo>
                  <a:lnTo>
                    <a:pt x="84" y="42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91" y="52"/>
                  </a:lnTo>
                  <a:lnTo>
                    <a:pt x="92" y="57"/>
                  </a:lnTo>
                  <a:lnTo>
                    <a:pt x="93" y="64"/>
                  </a:lnTo>
                  <a:lnTo>
                    <a:pt x="93" y="69"/>
                  </a:lnTo>
                  <a:lnTo>
                    <a:pt x="91" y="75"/>
                  </a:lnTo>
                  <a:lnTo>
                    <a:pt x="88" y="81"/>
                  </a:lnTo>
                  <a:lnTo>
                    <a:pt x="85" y="84"/>
                  </a:lnTo>
                  <a:lnTo>
                    <a:pt x="80" y="88"/>
                  </a:lnTo>
                  <a:lnTo>
                    <a:pt x="80" y="88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34" name="Freeform 2172"/>
            <p:cNvSpPr>
              <a:spLocks noEditPoints="1"/>
            </p:cNvSpPr>
            <p:nvPr/>
          </p:nvSpPr>
          <p:spPr bwMode="auto">
            <a:xfrm>
              <a:off x="5359862" y="3282026"/>
              <a:ext cx="311150" cy="330159"/>
            </a:xfrm>
            <a:custGeom>
              <a:avLst/>
              <a:gdLst>
                <a:gd name="T0" fmla="*/ 126 w 311"/>
                <a:gd name="T1" fmla="*/ 78 h 330"/>
                <a:gd name="T2" fmla="*/ 127 w 311"/>
                <a:gd name="T3" fmla="*/ 65 h 330"/>
                <a:gd name="T4" fmla="*/ 122 w 311"/>
                <a:gd name="T5" fmla="*/ 39 h 330"/>
                <a:gd name="T6" fmla="*/ 116 w 311"/>
                <a:gd name="T7" fmla="*/ 26 h 330"/>
                <a:gd name="T8" fmla="*/ 108 w 311"/>
                <a:gd name="T9" fmla="*/ 17 h 330"/>
                <a:gd name="T10" fmla="*/ 86 w 311"/>
                <a:gd name="T11" fmla="*/ 4 h 330"/>
                <a:gd name="T12" fmla="*/ 63 w 311"/>
                <a:gd name="T13" fmla="*/ 0 h 330"/>
                <a:gd name="T14" fmla="*/ 38 w 311"/>
                <a:gd name="T15" fmla="*/ 5 h 330"/>
                <a:gd name="T16" fmla="*/ 27 w 311"/>
                <a:gd name="T17" fmla="*/ 10 h 330"/>
                <a:gd name="T18" fmla="*/ 9 w 311"/>
                <a:gd name="T19" fmla="*/ 29 h 330"/>
                <a:gd name="T20" fmla="*/ 1 w 311"/>
                <a:gd name="T21" fmla="*/ 52 h 330"/>
                <a:gd name="T22" fmla="*/ 1 w 311"/>
                <a:gd name="T23" fmla="*/ 76 h 330"/>
                <a:gd name="T24" fmla="*/ 12 w 311"/>
                <a:gd name="T25" fmla="*/ 100 h 330"/>
                <a:gd name="T26" fmla="*/ 21 w 311"/>
                <a:gd name="T27" fmla="*/ 110 h 330"/>
                <a:gd name="T28" fmla="*/ 44 w 311"/>
                <a:gd name="T29" fmla="*/ 123 h 330"/>
                <a:gd name="T30" fmla="*/ 63 w 311"/>
                <a:gd name="T31" fmla="*/ 185 h 330"/>
                <a:gd name="T32" fmla="*/ 192 w 311"/>
                <a:gd name="T33" fmla="*/ 247 h 330"/>
                <a:gd name="T34" fmla="*/ 179 w 311"/>
                <a:gd name="T35" fmla="*/ 102 h 330"/>
                <a:gd name="T36" fmla="*/ 81 w 311"/>
                <a:gd name="T37" fmla="*/ 88 h 330"/>
                <a:gd name="T38" fmla="*/ 70 w 311"/>
                <a:gd name="T39" fmla="*/ 92 h 330"/>
                <a:gd name="T40" fmla="*/ 59 w 311"/>
                <a:gd name="T41" fmla="*/ 93 h 330"/>
                <a:gd name="T42" fmla="*/ 48 w 311"/>
                <a:gd name="T43" fmla="*/ 88 h 330"/>
                <a:gd name="T44" fmla="*/ 39 w 311"/>
                <a:gd name="T45" fmla="*/ 80 h 330"/>
                <a:gd name="T46" fmla="*/ 37 w 311"/>
                <a:gd name="T47" fmla="*/ 75 h 330"/>
                <a:gd name="T48" fmla="*/ 34 w 311"/>
                <a:gd name="T49" fmla="*/ 63 h 330"/>
                <a:gd name="T50" fmla="*/ 35 w 311"/>
                <a:gd name="T51" fmla="*/ 52 h 330"/>
                <a:gd name="T52" fmla="*/ 42 w 311"/>
                <a:gd name="T53" fmla="*/ 42 h 330"/>
                <a:gd name="T54" fmla="*/ 47 w 311"/>
                <a:gd name="T55" fmla="*/ 39 h 330"/>
                <a:gd name="T56" fmla="*/ 57 w 311"/>
                <a:gd name="T57" fmla="*/ 33 h 330"/>
                <a:gd name="T58" fmla="*/ 69 w 311"/>
                <a:gd name="T59" fmla="*/ 33 h 330"/>
                <a:gd name="T60" fmla="*/ 79 w 311"/>
                <a:gd name="T61" fmla="*/ 37 h 330"/>
                <a:gd name="T62" fmla="*/ 88 w 311"/>
                <a:gd name="T63" fmla="*/ 45 h 330"/>
                <a:gd name="T64" fmla="*/ 91 w 311"/>
                <a:gd name="T65" fmla="*/ 50 h 330"/>
                <a:gd name="T66" fmla="*/ 94 w 311"/>
                <a:gd name="T67" fmla="*/ 62 h 330"/>
                <a:gd name="T68" fmla="*/ 92 w 311"/>
                <a:gd name="T69" fmla="*/ 74 h 330"/>
                <a:gd name="T70" fmla="*/ 86 w 311"/>
                <a:gd name="T71" fmla="*/ 84 h 330"/>
                <a:gd name="T72" fmla="*/ 81 w 311"/>
                <a:gd name="T73" fmla="*/ 88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1" h="330">
                  <a:moveTo>
                    <a:pt x="179" y="102"/>
                  </a:moveTo>
                  <a:lnTo>
                    <a:pt x="126" y="78"/>
                  </a:lnTo>
                  <a:lnTo>
                    <a:pt x="126" y="78"/>
                  </a:lnTo>
                  <a:lnTo>
                    <a:pt x="127" y="65"/>
                  </a:lnTo>
                  <a:lnTo>
                    <a:pt x="126" y="52"/>
                  </a:lnTo>
                  <a:lnTo>
                    <a:pt x="122" y="39"/>
                  </a:lnTo>
                  <a:lnTo>
                    <a:pt x="120" y="32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08" y="17"/>
                  </a:lnTo>
                  <a:lnTo>
                    <a:pt x="98" y="9"/>
                  </a:lnTo>
                  <a:lnTo>
                    <a:pt x="86" y="4"/>
                  </a:lnTo>
                  <a:lnTo>
                    <a:pt x="74" y="0"/>
                  </a:lnTo>
                  <a:lnTo>
                    <a:pt x="63" y="0"/>
                  </a:lnTo>
                  <a:lnTo>
                    <a:pt x="51" y="1"/>
                  </a:lnTo>
                  <a:lnTo>
                    <a:pt x="38" y="5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17" y="19"/>
                  </a:lnTo>
                  <a:lnTo>
                    <a:pt x="9" y="29"/>
                  </a:lnTo>
                  <a:lnTo>
                    <a:pt x="4" y="40"/>
                  </a:lnTo>
                  <a:lnTo>
                    <a:pt x="1" y="52"/>
                  </a:lnTo>
                  <a:lnTo>
                    <a:pt x="0" y="65"/>
                  </a:lnTo>
                  <a:lnTo>
                    <a:pt x="1" y="76"/>
                  </a:lnTo>
                  <a:lnTo>
                    <a:pt x="5" y="88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21" y="110"/>
                  </a:lnTo>
                  <a:lnTo>
                    <a:pt x="31" y="118"/>
                  </a:lnTo>
                  <a:lnTo>
                    <a:pt x="44" y="123"/>
                  </a:lnTo>
                  <a:lnTo>
                    <a:pt x="57" y="126"/>
                  </a:lnTo>
                  <a:lnTo>
                    <a:pt x="63" y="185"/>
                  </a:lnTo>
                  <a:lnTo>
                    <a:pt x="75" y="330"/>
                  </a:lnTo>
                  <a:lnTo>
                    <a:pt x="192" y="247"/>
                  </a:lnTo>
                  <a:lnTo>
                    <a:pt x="311" y="163"/>
                  </a:lnTo>
                  <a:lnTo>
                    <a:pt x="179" y="102"/>
                  </a:lnTo>
                  <a:close/>
                  <a:moveTo>
                    <a:pt x="81" y="88"/>
                  </a:moveTo>
                  <a:lnTo>
                    <a:pt x="81" y="88"/>
                  </a:lnTo>
                  <a:lnTo>
                    <a:pt x="75" y="91"/>
                  </a:lnTo>
                  <a:lnTo>
                    <a:pt x="70" y="92"/>
                  </a:lnTo>
                  <a:lnTo>
                    <a:pt x="65" y="93"/>
                  </a:lnTo>
                  <a:lnTo>
                    <a:pt x="59" y="93"/>
                  </a:lnTo>
                  <a:lnTo>
                    <a:pt x="53" y="91"/>
                  </a:lnTo>
                  <a:lnTo>
                    <a:pt x="48" y="88"/>
                  </a:lnTo>
                  <a:lnTo>
                    <a:pt x="43" y="85"/>
                  </a:lnTo>
                  <a:lnTo>
                    <a:pt x="39" y="80"/>
                  </a:lnTo>
                  <a:lnTo>
                    <a:pt x="39" y="80"/>
                  </a:lnTo>
                  <a:lnTo>
                    <a:pt x="37" y="75"/>
                  </a:lnTo>
                  <a:lnTo>
                    <a:pt x="34" y="70"/>
                  </a:lnTo>
                  <a:lnTo>
                    <a:pt x="34" y="63"/>
                  </a:lnTo>
                  <a:lnTo>
                    <a:pt x="34" y="58"/>
                  </a:lnTo>
                  <a:lnTo>
                    <a:pt x="35" y="52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52" y="35"/>
                  </a:lnTo>
                  <a:lnTo>
                    <a:pt x="57" y="33"/>
                  </a:lnTo>
                  <a:lnTo>
                    <a:pt x="64" y="32"/>
                  </a:lnTo>
                  <a:lnTo>
                    <a:pt x="69" y="33"/>
                  </a:lnTo>
                  <a:lnTo>
                    <a:pt x="74" y="35"/>
                  </a:lnTo>
                  <a:lnTo>
                    <a:pt x="79" y="37"/>
                  </a:lnTo>
                  <a:lnTo>
                    <a:pt x="85" y="41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91" y="50"/>
                  </a:lnTo>
                  <a:lnTo>
                    <a:pt x="94" y="57"/>
                  </a:lnTo>
                  <a:lnTo>
                    <a:pt x="94" y="62"/>
                  </a:lnTo>
                  <a:lnTo>
                    <a:pt x="94" y="68"/>
                  </a:lnTo>
                  <a:lnTo>
                    <a:pt x="92" y="74"/>
                  </a:lnTo>
                  <a:lnTo>
                    <a:pt x="90" y="79"/>
                  </a:lnTo>
                  <a:lnTo>
                    <a:pt x="86" y="84"/>
                  </a:lnTo>
                  <a:lnTo>
                    <a:pt x="81" y="88"/>
                  </a:lnTo>
                  <a:lnTo>
                    <a:pt x="81" y="88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35" name="Freeform 2173"/>
            <p:cNvSpPr/>
            <p:nvPr/>
          </p:nvSpPr>
          <p:spPr bwMode="auto">
            <a:xfrm>
              <a:off x="5324845" y="3318044"/>
              <a:ext cx="457221" cy="399193"/>
            </a:xfrm>
            <a:custGeom>
              <a:avLst/>
              <a:gdLst>
                <a:gd name="T0" fmla="*/ 457 w 457"/>
                <a:gd name="T1" fmla="*/ 151 h 399"/>
                <a:gd name="T2" fmla="*/ 105 w 457"/>
                <a:gd name="T3" fmla="*/ 399 h 399"/>
                <a:gd name="T4" fmla="*/ 0 w 457"/>
                <a:gd name="T5" fmla="*/ 248 h 399"/>
                <a:gd name="T6" fmla="*/ 352 w 457"/>
                <a:gd name="T7" fmla="*/ 0 h 399"/>
                <a:gd name="T8" fmla="*/ 457 w 457"/>
                <a:gd name="T9" fmla="*/ 151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7" h="399">
                  <a:moveTo>
                    <a:pt x="457" y="151"/>
                  </a:moveTo>
                  <a:lnTo>
                    <a:pt x="105" y="399"/>
                  </a:lnTo>
                  <a:lnTo>
                    <a:pt x="0" y="248"/>
                  </a:lnTo>
                  <a:lnTo>
                    <a:pt x="352" y="0"/>
                  </a:lnTo>
                  <a:lnTo>
                    <a:pt x="457" y="151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36" name="Freeform 2174"/>
            <p:cNvSpPr/>
            <p:nvPr/>
          </p:nvSpPr>
          <p:spPr bwMode="auto">
            <a:xfrm>
              <a:off x="5344855" y="3347057"/>
              <a:ext cx="411199" cy="332160"/>
            </a:xfrm>
            <a:custGeom>
              <a:avLst/>
              <a:gdLst>
                <a:gd name="T0" fmla="*/ 411 w 411"/>
                <a:gd name="T1" fmla="*/ 84 h 332"/>
                <a:gd name="T2" fmla="*/ 59 w 411"/>
                <a:gd name="T3" fmla="*/ 332 h 332"/>
                <a:gd name="T4" fmla="*/ 0 w 411"/>
                <a:gd name="T5" fmla="*/ 247 h 332"/>
                <a:gd name="T6" fmla="*/ 352 w 411"/>
                <a:gd name="T7" fmla="*/ 0 h 332"/>
                <a:gd name="T8" fmla="*/ 411 w 411"/>
                <a:gd name="T9" fmla="*/ 8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1" h="332">
                  <a:moveTo>
                    <a:pt x="411" y="84"/>
                  </a:moveTo>
                  <a:lnTo>
                    <a:pt x="59" y="332"/>
                  </a:lnTo>
                  <a:lnTo>
                    <a:pt x="0" y="247"/>
                  </a:lnTo>
                  <a:lnTo>
                    <a:pt x="352" y="0"/>
                  </a:lnTo>
                  <a:lnTo>
                    <a:pt x="411" y="84"/>
                  </a:lnTo>
                  <a:close/>
                </a:path>
              </a:pathLst>
            </a:custGeom>
            <a:solidFill>
              <a:srgbClr val="A9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37" name="Freeform 2175"/>
            <p:cNvSpPr/>
            <p:nvPr/>
          </p:nvSpPr>
          <p:spPr bwMode="auto">
            <a:xfrm>
              <a:off x="5358862" y="3366067"/>
              <a:ext cx="374181" cy="280135"/>
            </a:xfrm>
            <a:custGeom>
              <a:avLst/>
              <a:gdLst>
                <a:gd name="T0" fmla="*/ 374 w 374"/>
                <a:gd name="T1" fmla="*/ 31 h 280"/>
                <a:gd name="T2" fmla="*/ 22 w 374"/>
                <a:gd name="T3" fmla="*/ 280 h 280"/>
                <a:gd name="T4" fmla="*/ 0 w 374"/>
                <a:gd name="T5" fmla="*/ 247 h 280"/>
                <a:gd name="T6" fmla="*/ 351 w 374"/>
                <a:gd name="T7" fmla="*/ 0 h 280"/>
                <a:gd name="T8" fmla="*/ 374 w 374"/>
                <a:gd name="T9" fmla="*/ 3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4" h="280">
                  <a:moveTo>
                    <a:pt x="374" y="31"/>
                  </a:moveTo>
                  <a:lnTo>
                    <a:pt x="22" y="280"/>
                  </a:lnTo>
                  <a:lnTo>
                    <a:pt x="0" y="247"/>
                  </a:lnTo>
                  <a:lnTo>
                    <a:pt x="351" y="0"/>
                  </a:lnTo>
                  <a:lnTo>
                    <a:pt x="374" y="31"/>
                  </a:lnTo>
                  <a:close/>
                </a:path>
              </a:pathLst>
            </a:custGeom>
            <a:solidFill>
              <a:srgbClr val="9AA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38" name="Freeform 2176"/>
            <p:cNvSpPr/>
            <p:nvPr/>
          </p:nvSpPr>
          <p:spPr bwMode="auto">
            <a:xfrm>
              <a:off x="5333850" y="3332051"/>
              <a:ext cx="363176" cy="262126"/>
            </a:xfrm>
            <a:custGeom>
              <a:avLst/>
              <a:gdLst>
                <a:gd name="T0" fmla="*/ 352 w 363"/>
                <a:gd name="T1" fmla="*/ 0 h 262"/>
                <a:gd name="T2" fmla="*/ 0 w 363"/>
                <a:gd name="T3" fmla="*/ 249 h 262"/>
                <a:gd name="T4" fmla="*/ 11 w 363"/>
                <a:gd name="T5" fmla="*/ 262 h 262"/>
                <a:gd name="T6" fmla="*/ 363 w 363"/>
                <a:gd name="T7" fmla="*/ 15 h 262"/>
                <a:gd name="T8" fmla="*/ 352 w 363"/>
                <a:gd name="T9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3" h="262">
                  <a:moveTo>
                    <a:pt x="352" y="0"/>
                  </a:moveTo>
                  <a:lnTo>
                    <a:pt x="0" y="249"/>
                  </a:lnTo>
                  <a:lnTo>
                    <a:pt x="11" y="262"/>
                  </a:lnTo>
                  <a:lnTo>
                    <a:pt x="363" y="15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39" name="Freeform 2177"/>
            <p:cNvSpPr>
              <a:spLocks noEditPoints="1"/>
            </p:cNvSpPr>
            <p:nvPr/>
          </p:nvSpPr>
          <p:spPr bwMode="auto">
            <a:xfrm>
              <a:off x="5384874" y="3306038"/>
              <a:ext cx="78038" cy="77037"/>
            </a:xfrm>
            <a:custGeom>
              <a:avLst/>
              <a:gdLst>
                <a:gd name="T0" fmla="*/ 17 w 78"/>
                <a:gd name="T1" fmla="*/ 7 h 77"/>
                <a:gd name="T2" fmla="*/ 6 w 78"/>
                <a:gd name="T3" fmla="*/ 18 h 77"/>
                <a:gd name="T4" fmla="*/ 1 w 78"/>
                <a:gd name="T5" fmla="*/ 31 h 77"/>
                <a:gd name="T6" fmla="*/ 1 w 78"/>
                <a:gd name="T7" fmla="*/ 47 h 77"/>
                <a:gd name="T8" fmla="*/ 8 w 78"/>
                <a:gd name="T9" fmla="*/ 61 h 77"/>
                <a:gd name="T10" fmla="*/ 13 w 78"/>
                <a:gd name="T11" fmla="*/ 67 h 77"/>
                <a:gd name="T12" fmla="*/ 25 w 78"/>
                <a:gd name="T13" fmla="*/ 74 h 77"/>
                <a:gd name="T14" fmla="*/ 40 w 78"/>
                <a:gd name="T15" fmla="*/ 77 h 77"/>
                <a:gd name="T16" fmla="*/ 54 w 78"/>
                <a:gd name="T17" fmla="*/ 74 h 77"/>
                <a:gd name="T18" fmla="*/ 61 w 78"/>
                <a:gd name="T19" fmla="*/ 70 h 77"/>
                <a:gd name="T20" fmla="*/ 71 w 78"/>
                <a:gd name="T21" fmla="*/ 59 h 77"/>
                <a:gd name="T22" fmla="*/ 76 w 78"/>
                <a:gd name="T23" fmla="*/ 46 h 77"/>
                <a:gd name="T24" fmla="*/ 76 w 78"/>
                <a:gd name="T25" fmla="*/ 30 h 77"/>
                <a:gd name="T26" fmla="*/ 70 w 78"/>
                <a:gd name="T27" fmla="*/ 16 h 77"/>
                <a:gd name="T28" fmla="*/ 65 w 78"/>
                <a:gd name="T29" fmla="*/ 11 h 77"/>
                <a:gd name="T30" fmla="*/ 53 w 78"/>
                <a:gd name="T31" fmla="*/ 3 h 77"/>
                <a:gd name="T32" fmla="*/ 38 w 78"/>
                <a:gd name="T33" fmla="*/ 0 h 77"/>
                <a:gd name="T34" fmla="*/ 23 w 78"/>
                <a:gd name="T35" fmla="*/ 3 h 77"/>
                <a:gd name="T36" fmla="*/ 17 w 78"/>
                <a:gd name="T37" fmla="*/ 7 h 77"/>
                <a:gd name="T38" fmla="*/ 56 w 78"/>
                <a:gd name="T39" fmla="*/ 64 h 77"/>
                <a:gd name="T40" fmla="*/ 45 w 78"/>
                <a:gd name="T41" fmla="*/ 68 h 77"/>
                <a:gd name="T42" fmla="*/ 34 w 78"/>
                <a:gd name="T43" fmla="*/ 69 h 77"/>
                <a:gd name="T44" fmla="*/ 23 w 78"/>
                <a:gd name="T45" fmla="*/ 64 h 77"/>
                <a:gd name="T46" fmla="*/ 14 w 78"/>
                <a:gd name="T47" fmla="*/ 56 h 77"/>
                <a:gd name="T48" fmla="*/ 12 w 78"/>
                <a:gd name="T49" fmla="*/ 51 h 77"/>
                <a:gd name="T50" fmla="*/ 9 w 78"/>
                <a:gd name="T51" fmla="*/ 39 h 77"/>
                <a:gd name="T52" fmla="*/ 10 w 78"/>
                <a:gd name="T53" fmla="*/ 28 h 77"/>
                <a:gd name="T54" fmla="*/ 17 w 78"/>
                <a:gd name="T55" fmla="*/ 18 h 77"/>
                <a:gd name="T56" fmla="*/ 22 w 78"/>
                <a:gd name="T57" fmla="*/ 15 h 77"/>
                <a:gd name="T58" fmla="*/ 32 w 78"/>
                <a:gd name="T59" fmla="*/ 9 h 77"/>
                <a:gd name="T60" fmla="*/ 44 w 78"/>
                <a:gd name="T61" fmla="*/ 9 h 77"/>
                <a:gd name="T62" fmla="*/ 54 w 78"/>
                <a:gd name="T63" fmla="*/ 13 h 77"/>
                <a:gd name="T64" fmla="*/ 63 w 78"/>
                <a:gd name="T65" fmla="*/ 21 h 77"/>
                <a:gd name="T66" fmla="*/ 66 w 78"/>
                <a:gd name="T67" fmla="*/ 26 h 77"/>
                <a:gd name="T68" fmla="*/ 69 w 78"/>
                <a:gd name="T69" fmla="*/ 38 h 77"/>
                <a:gd name="T70" fmla="*/ 67 w 78"/>
                <a:gd name="T71" fmla="*/ 50 h 77"/>
                <a:gd name="T72" fmla="*/ 61 w 78"/>
                <a:gd name="T73" fmla="*/ 60 h 77"/>
                <a:gd name="T74" fmla="*/ 56 w 78"/>
                <a:gd name="T75" fmla="*/ 6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7">
                  <a:moveTo>
                    <a:pt x="17" y="7"/>
                  </a:moveTo>
                  <a:lnTo>
                    <a:pt x="17" y="7"/>
                  </a:lnTo>
                  <a:lnTo>
                    <a:pt x="10" y="12"/>
                  </a:lnTo>
                  <a:lnTo>
                    <a:pt x="6" y="18"/>
                  </a:lnTo>
                  <a:lnTo>
                    <a:pt x="2" y="25"/>
                  </a:lnTo>
                  <a:lnTo>
                    <a:pt x="1" y="31"/>
                  </a:lnTo>
                  <a:lnTo>
                    <a:pt x="0" y="39"/>
                  </a:lnTo>
                  <a:lnTo>
                    <a:pt x="1" y="47"/>
                  </a:lnTo>
                  <a:lnTo>
                    <a:pt x="4" y="54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3" y="67"/>
                  </a:lnTo>
                  <a:lnTo>
                    <a:pt x="18" y="72"/>
                  </a:lnTo>
                  <a:lnTo>
                    <a:pt x="25" y="74"/>
                  </a:lnTo>
                  <a:lnTo>
                    <a:pt x="32" y="77"/>
                  </a:lnTo>
                  <a:lnTo>
                    <a:pt x="40" y="77"/>
                  </a:lnTo>
                  <a:lnTo>
                    <a:pt x="47" y="77"/>
                  </a:lnTo>
                  <a:lnTo>
                    <a:pt x="54" y="74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67" y="65"/>
                  </a:lnTo>
                  <a:lnTo>
                    <a:pt x="71" y="59"/>
                  </a:lnTo>
                  <a:lnTo>
                    <a:pt x="75" y="52"/>
                  </a:lnTo>
                  <a:lnTo>
                    <a:pt x="76" y="46"/>
                  </a:lnTo>
                  <a:lnTo>
                    <a:pt x="78" y="38"/>
                  </a:lnTo>
                  <a:lnTo>
                    <a:pt x="76" y="30"/>
                  </a:lnTo>
                  <a:lnTo>
                    <a:pt x="74" y="24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65" y="11"/>
                  </a:lnTo>
                  <a:lnTo>
                    <a:pt x="60" y="5"/>
                  </a:lnTo>
                  <a:lnTo>
                    <a:pt x="53" y="3"/>
                  </a:lnTo>
                  <a:lnTo>
                    <a:pt x="45" y="0"/>
                  </a:lnTo>
                  <a:lnTo>
                    <a:pt x="38" y="0"/>
                  </a:lnTo>
                  <a:lnTo>
                    <a:pt x="31" y="2"/>
                  </a:lnTo>
                  <a:lnTo>
                    <a:pt x="23" y="3"/>
                  </a:lnTo>
                  <a:lnTo>
                    <a:pt x="17" y="7"/>
                  </a:lnTo>
                  <a:lnTo>
                    <a:pt x="17" y="7"/>
                  </a:lnTo>
                  <a:close/>
                  <a:moveTo>
                    <a:pt x="56" y="64"/>
                  </a:moveTo>
                  <a:lnTo>
                    <a:pt x="56" y="64"/>
                  </a:lnTo>
                  <a:lnTo>
                    <a:pt x="50" y="67"/>
                  </a:lnTo>
                  <a:lnTo>
                    <a:pt x="45" y="68"/>
                  </a:lnTo>
                  <a:lnTo>
                    <a:pt x="40" y="69"/>
                  </a:lnTo>
                  <a:lnTo>
                    <a:pt x="34" y="69"/>
                  </a:lnTo>
                  <a:lnTo>
                    <a:pt x="28" y="67"/>
                  </a:lnTo>
                  <a:lnTo>
                    <a:pt x="23" y="64"/>
                  </a:lnTo>
                  <a:lnTo>
                    <a:pt x="18" y="61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2" y="51"/>
                  </a:lnTo>
                  <a:lnTo>
                    <a:pt x="9" y="46"/>
                  </a:lnTo>
                  <a:lnTo>
                    <a:pt x="9" y="39"/>
                  </a:lnTo>
                  <a:lnTo>
                    <a:pt x="9" y="34"/>
                  </a:lnTo>
                  <a:lnTo>
                    <a:pt x="10" y="28"/>
                  </a:lnTo>
                  <a:lnTo>
                    <a:pt x="13" y="22"/>
                  </a:lnTo>
                  <a:lnTo>
                    <a:pt x="17" y="18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7" y="11"/>
                  </a:lnTo>
                  <a:lnTo>
                    <a:pt x="32" y="9"/>
                  </a:lnTo>
                  <a:lnTo>
                    <a:pt x="39" y="8"/>
                  </a:lnTo>
                  <a:lnTo>
                    <a:pt x="44" y="9"/>
                  </a:lnTo>
                  <a:lnTo>
                    <a:pt x="49" y="11"/>
                  </a:lnTo>
                  <a:lnTo>
                    <a:pt x="54" y="13"/>
                  </a:lnTo>
                  <a:lnTo>
                    <a:pt x="60" y="17"/>
                  </a:lnTo>
                  <a:lnTo>
                    <a:pt x="63" y="21"/>
                  </a:lnTo>
                  <a:lnTo>
                    <a:pt x="63" y="21"/>
                  </a:lnTo>
                  <a:lnTo>
                    <a:pt x="66" y="26"/>
                  </a:lnTo>
                  <a:lnTo>
                    <a:pt x="69" y="33"/>
                  </a:lnTo>
                  <a:lnTo>
                    <a:pt x="69" y="38"/>
                  </a:lnTo>
                  <a:lnTo>
                    <a:pt x="69" y="44"/>
                  </a:lnTo>
                  <a:lnTo>
                    <a:pt x="67" y="50"/>
                  </a:lnTo>
                  <a:lnTo>
                    <a:pt x="65" y="55"/>
                  </a:lnTo>
                  <a:lnTo>
                    <a:pt x="61" y="60"/>
                  </a:lnTo>
                  <a:lnTo>
                    <a:pt x="56" y="64"/>
                  </a:lnTo>
                  <a:lnTo>
                    <a:pt x="56" y="64"/>
                  </a:lnTo>
                  <a:close/>
                </a:path>
              </a:pathLst>
            </a:custGeom>
            <a:solidFill>
              <a:srgbClr val="9AA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grpSp>
          <p:nvGrpSpPr>
            <p:cNvPr id="3402" name="Group 3401"/>
            <p:cNvGrpSpPr/>
            <p:nvPr/>
          </p:nvGrpSpPr>
          <p:grpSpPr>
            <a:xfrm rot="11127977">
              <a:off x="5391786" y="1474142"/>
              <a:ext cx="1081522" cy="460223"/>
              <a:chOff x="6839617" y="4349664"/>
              <a:chExt cx="1081522" cy="460223"/>
            </a:xfrm>
          </p:grpSpPr>
          <p:sp>
            <p:nvSpPr>
              <p:cNvPr id="2540" name="Freeform 2178"/>
              <p:cNvSpPr/>
              <p:nvPr/>
            </p:nvSpPr>
            <p:spPr bwMode="auto">
              <a:xfrm>
                <a:off x="7617993" y="4700834"/>
                <a:ext cx="247120" cy="109053"/>
              </a:xfrm>
              <a:custGeom>
                <a:avLst/>
                <a:gdLst>
                  <a:gd name="T0" fmla="*/ 239 w 247"/>
                  <a:gd name="T1" fmla="*/ 82 h 109"/>
                  <a:gd name="T2" fmla="*/ 239 w 247"/>
                  <a:gd name="T3" fmla="*/ 82 h 109"/>
                  <a:gd name="T4" fmla="*/ 242 w 247"/>
                  <a:gd name="T5" fmla="*/ 86 h 109"/>
                  <a:gd name="T6" fmla="*/ 243 w 247"/>
                  <a:gd name="T7" fmla="*/ 89 h 109"/>
                  <a:gd name="T8" fmla="*/ 243 w 247"/>
                  <a:gd name="T9" fmla="*/ 93 h 109"/>
                  <a:gd name="T10" fmla="*/ 243 w 247"/>
                  <a:gd name="T11" fmla="*/ 96 h 109"/>
                  <a:gd name="T12" fmla="*/ 242 w 247"/>
                  <a:gd name="T13" fmla="*/ 98 h 109"/>
                  <a:gd name="T14" fmla="*/ 242 w 247"/>
                  <a:gd name="T15" fmla="*/ 98 h 109"/>
                  <a:gd name="T16" fmla="*/ 239 w 247"/>
                  <a:gd name="T17" fmla="*/ 102 h 109"/>
                  <a:gd name="T18" fmla="*/ 235 w 247"/>
                  <a:gd name="T19" fmla="*/ 104 h 109"/>
                  <a:gd name="T20" fmla="*/ 231 w 247"/>
                  <a:gd name="T21" fmla="*/ 106 h 109"/>
                  <a:gd name="T22" fmla="*/ 226 w 247"/>
                  <a:gd name="T23" fmla="*/ 104 h 109"/>
                  <a:gd name="T24" fmla="*/ 12 w 247"/>
                  <a:gd name="T25" fmla="*/ 21 h 109"/>
                  <a:gd name="T26" fmla="*/ 12 w 247"/>
                  <a:gd name="T27" fmla="*/ 21 h 109"/>
                  <a:gd name="T28" fmla="*/ 8 w 247"/>
                  <a:gd name="T29" fmla="*/ 18 h 109"/>
                  <a:gd name="T30" fmla="*/ 5 w 247"/>
                  <a:gd name="T31" fmla="*/ 15 h 109"/>
                  <a:gd name="T32" fmla="*/ 4 w 247"/>
                  <a:gd name="T33" fmla="*/ 9 h 109"/>
                  <a:gd name="T34" fmla="*/ 5 w 247"/>
                  <a:gd name="T35" fmla="*/ 4 h 109"/>
                  <a:gd name="T36" fmla="*/ 6 w 247"/>
                  <a:gd name="T37" fmla="*/ 2 h 109"/>
                  <a:gd name="T38" fmla="*/ 3 w 247"/>
                  <a:gd name="T39" fmla="*/ 0 h 109"/>
                  <a:gd name="T40" fmla="*/ 1 w 247"/>
                  <a:gd name="T41" fmla="*/ 3 h 109"/>
                  <a:gd name="T42" fmla="*/ 1 w 247"/>
                  <a:gd name="T43" fmla="*/ 3 h 109"/>
                  <a:gd name="T44" fmla="*/ 0 w 247"/>
                  <a:gd name="T45" fmla="*/ 9 h 109"/>
                  <a:gd name="T46" fmla="*/ 1 w 247"/>
                  <a:gd name="T47" fmla="*/ 16 h 109"/>
                  <a:gd name="T48" fmla="*/ 5 w 247"/>
                  <a:gd name="T49" fmla="*/ 21 h 109"/>
                  <a:gd name="T50" fmla="*/ 10 w 247"/>
                  <a:gd name="T51" fmla="*/ 25 h 109"/>
                  <a:gd name="T52" fmla="*/ 225 w 247"/>
                  <a:gd name="T53" fmla="*/ 108 h 109"/>
                  <a:gd name="T54" fmla="*/ 225 w 247"/>
                  <a:gd name="T55" fmla="*/ 108 h 109"/>
                  <a:gd name="T56" fmla="*/ 231 w 247"/>
                  <a:gd name="T57" fmla="*/ 109 h 109"/>
                  <a:gd name="T58" fmla="*/ 238 w 247"/>
                  <a:gd name="T59" fmla="*/ 108 h 109"/>
                  <a:gd name="T60" fmla="*/ 242 w 247"/>
                  <a:gd name="T61" fmla="*/ 104 h 109"/>
                  <a:gd name="T62" fmla="*/ 245 w 247"/>
                  <a:gd name="T63" fmla="*/ 99 h 109"/>
                  <a:gd name="T64" fmla="*/ 245 w 247"/>
                  <a:gd name="T65" fmla="*/ 98 h 109"/>
                  <a:gd name="T66" fmla="*/ 245 w 247"/>
                  <a:gd name="T67" fmla="*/ 98 h 109"/>
                  <a:gd name="T68" fmla="*/ 247 w 247"/>
                  <a:gd name="T69" fmla="*/ 93 h 109"/>
                  <a:gd name="T70" fmla="*/ 247 w 247"/>
                  <a:gd name="T71" fmla="*/ 87 h 109"/>
                  <a:gd name="T72" fmla="*/ 244 w 247"/>
                  <a:gd name="T73" fmla="*/ 83 h 109"/>
                  <a:gd name="T74" fmla="*/ 240 w 247"/>
                  <a:gd name="T75" fmla="*/ 80 h 109"/>
                  <a:gd name="T76" fmla="*/ 239 w 247"/>
                  <a:gd name="T77" fmla="*/ 8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7" h="109">
                    <a:moveTo>
                      <a:pt x="239" y="82"/>
                    </a:moveTo>
                    <a:lnTo>
                      <a:pt x="239" y="82"/>
                    </a:lnTo>
                    <a:lnTo>
                      <a:pt x="242" y="86"/>
                    </a:lnTo>
                    <a:lnTo>
                      <a:pt x="243" y="89"/>
                    </a:lnTo>
                    <a:lnTo>
                      <a:pt x="243" y="93"/>
                    </a:lnTo>
                    <a:lnTo>
                      <a:pt x="243" y="96"/>
                    </a:lnTo>
                    <a:lnTo>
                      <a:pt x="242" y="98"/>
                    </a:lnTo>
                    <a:lnTo>
                      <a:pt x="242" y="98"/>
                    </a:lnTo>
                    <a:lnTo>
                      <a:pt x="239" y="102"/>
                    </a:lnTo>
                    <a:lnTo>
                      <a:pt x="235" y="104"/>
                    </a:lnTo>
                    <a:lnTo>
                      <a:pt x="231" y="106"/>
                    </a:lnTo>
                    <a:lnTo>
                      <a:pt x="226" y="104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8" y="18"/>
                    </a:lnTo>
                    <a:lnTo>
                      <a:pt x="5" y="15"/>
                    </a:lnTo>
                    <a:lnTo>
                      <a:pt x="4" y="9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" y="16"/>
                    </a:lnTo>
                    <a:lnTo>
                      <a:pt x="5" y="21"/>
                    </a:lnTo>
                    <a:lnTo>
                      <a:pt x="10" y="25"/>
                    </a:lnTo>
                    <a:lnTo>
                      <a:pt x="225" y="108"/>
                    </a:lnTo>
                    <a:lnTo>
                      <a:pt x="225" y="108"/>
                    </a:lnTo>
                    <a:lnTo>
                      <a:pt x="231" y="109"/>
                    </a:lnTo>
                    <a:lnTo>
                      <a:pt x="238" y="108"/>
                    </a:lnTo>
                    <a:lnTo>
                      <a:pt x="242" y="104"/>
                    </a:lnTo>
                    <a:lnTo>
                      <a:pt x="245" y="99"/>
                    </a:lnTo>
                    <a:lnTo>
                      <a:pt x="245" y="98"/>
                    </a:lnTo>
                    <a:lnTo>
                      <a:pt x="245" y="98"/>
                    </a:lnTo>
                    <a:lnTo>
                      <a:pt x="247" y="93"/>
                    </a:lnTo>
                    <a:lnTo>
                      <a:pt x="247" y="87"/>
                    </a:lnTo>
                    <a:lnTo>
                      <a:pt x="244" y="83"/>
                    </a:lnTo>
                    <a:lnTo>
                      <a:pt x="240" y="80"/>
                    </a:lnTo>
                    <a:lnTo>
                      <a:pt x="239" y="82"/>
                    </a:lnTo>
                    <a:close/>
                  </a:path>
                </a:pathLst>
              </a:custGeom>
              <a:solidFill>
                <a:srgbClr val="DFE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48" name="Freeform 2186"/>
              <p:cNvSpPr/>
              <p:nvPr/>
            </p:nvSpPr>
            <p:spPr bwMode="auto">
              <a:xfrm>
                <a:off x="7535953" y="4604787"/>
                <a:ext cx="329159" cy="157076"/>
              </a:xfrm>
              <a:custGeom>
                <a:avLst/>
                <a:gdLst>
                  <a:gd name="T0" fmla="*/ 0 w 329"/>
                  <a:gd name="T1" fmla="*/ 34 h 157"/>
                  <a:gd name="T2" fmla="*/ 13 w 329"/>
                  <a:gd name="T3" fmla="*/ 0 h 157"/>
                  <a:gd name="T4" fmla="*/ 329 w 329"/>
                  <a:gd name="T5" fmla="*/ 124 h 157"/>
                  <a:gd name="T6" fmla="*/ 314 w 329"/>
                  <a:gd name="T7" fmla="*/ 157 h 157"/>
                  <a:gd name="T8" fmla="*/ 0 w 329"/>
                  <a:gd name="T9" fmla="*/ 3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9" h="157">
                    <a:moveTo>
                      <a:pt x="0" y="34"/>
                    </a:moveTo>
                    <a:lnTo>
                      <a:pt x="13" y="0"/>
                    </a:lnTo>
                    <a:lnTo>
                      <a:pt x="329" y="124"/>
                    </a:lnTo>
                    <a:lnTo>
                      <a:pt x="314" y="157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C1CA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49" name="Freeform 2187"/>
              <p:cNvSpPr/>
              <p:nvPr/>
            </p:nvSpPr>
            <p:spPr bwMode="auto">
              <a:xfrm>
                <a:off x="7539955" y="4612791"/>
                <a:ext cx="321155" cy="139067"/>
              </a:xfrm>
              <a:custGeom>
                <a:avLst/>
                <a:gdLst>
                  <a:gd name="T0" fmla="*/ 0 w 321"/>
                  <a:gd name="T1" fmla="*/ 15 h 139"/>
                  <a:gd name="T2" fmla="*/ 6 w 321"/>
                  <a:gd name="T3" fmla="*/ 0 h 139"/>
                  <a:gd name="T4" fmla="*/ 321 w 321"/>
                  <a:gd name="T5" fmla="*/ 123 h 139"/>
                  <a:gd name="T6" fmla="*/ 316 w 321"/>
                  <a:gd name="T7" fmla="*/ 139 h 139"/>
                  <a:gd name="T8" fmla="*/ 0 w 321"/>
                  <a:gd name="T9" fmla="*/ 1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1" h="139">
                    <a:moveTo>
                      <a:pt x="0" y="15"/>
                    </a:moveTo>
                    <a:lnTo>
                      <a:pt x="6" y="0"/>
                    </a:lnTo>
                    <a:lnTo>
                      <a:pt x="321" y="123"/>
                    </a:lnTo>
                    <a:lnTo>
                      <a:pt x="316" y="13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A9A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50" name="Freeform 2188"/>
              <p:cNvSpPr/>
              <p:nvPr/>
            </p:nvSpPr>
            <p:spPr bwMode="auto">
              <a:xfrm>
                <a:off x="7818089" y="4718842"/>
                <a:ext cx="103050" cy="75037"/>
              </a:xfrm>
              <a:custGeom>
                <a:avLst/>
                <a:gdLst>
                  <a:gd name="T0" fmla="*/ 0 w 103"/>
                  <a:gd name="T1" fmla="*/ 42 h 75"/>
                  <a:gd name="T2" fmla="*/ 0 w 103"/>
                  <a:gd name="T3" fmla="*/ 42 h 75"/>
                  <a:gd name="T4" fmla="*/ 17 w 103"/>
                  <a:gd name="T5" fmla="*/ 0 h 75"/>
                  <a:gd name="T6" fmla="*/ 17 w 103"/>
                  <a:gd name="T7" fmla="*/ 0 h 75"/>
                  <a:gd name="T8" fmla="*/ 99 w 103"/>
                  <a:gd name="T9" fmla="*/ 32 h 75"/>
                  <a:gd name="T10" fmla="*/ 99 w 103"/>
                  <a:gd name="T11" fmla="*/ 32 h 75"/>
                  <a:gd name="T12" fmla="*/ 101 w 103"/>
                  <a:gd name="T13" fmla="*/ 39 h 75"/>
                  <a:gd name="T14" fmla="*/ 103 w 103"/>
                  <a:gd name="T15" fmla="*/ 45 h 75"/>
                  <a:gd name="T16" fmla="*/ 103 w 103"/>
                  <a:gd name="T17" fmla="*/ 51 h 75"/>
                  <a:gd name="T18" fmla="*/ 101 w 103"/>
                  <a:gd name="T19" fmla="*/ 56 h 75"/>
                  <a:gd name="T20" fmla="*/ 99 w 103"/>
                  <a:gd name="T21" fmla="*/ 63 h 75"/>
                  <a:gd name="T22" fmla="*/ 95 w 103"/>
                  <a:gd name="T23" fmla="*/ 67 h 75"/>
                  <a:gd name="T24" fmla="*/ 90 w 103"/>
                  <a:gd name="T25" fmla="*/ 71 h 75"/>
                  <a:gd name="T26" fmla="*/ 83 w 103"/>
                  <a:gd name="T27" fmla="*/ 75 h 75"/>
                  <a:gd name="T28" fmla="*/ 83 w 103"/>
                  <a:gd name="T29" fmla="*/ 75 h 75"/>
                  <a:gd name="T30" fmla="*/ 0 w 103"/>
                  <a:gd name="T31" fmla="*/ 42 h 75"/>
                  <a:gd name="T32" fmla="*/ 0 w 103"/>
                  <a:gd name="T33" fmla="*/ 4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3" h="75">
                    <a:moveTo>
                      <a:pt x="0" y="42"/>
                    </a:moveTo>
                    <a:lnTo>
                      <a:pt x="0" y="4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99" y="32"/>
                    </a:lnTo>
                    <a:lnTo>
                      <a:pt x="99" y="32"/>
                    </a:lnTo>
                    <a:lnTo>
                      <a:pt x="101" y="39"/>
                    </a:lnTo>
                    <a:lnTo>
                      <a:pt x="103" y="45"/>
                    </a:lnTo>
                    <a:lnTo>
                      <a:pt x="103" y="51"/>
                    </a:lnTo>
                    <a:lnTo>
                      <a:pt x="101" y="56"/>
                    </a:lnTo>
                    <a:lnTo>
                      <a:pt x="99" y="63"/>
                    </a:lnTo>
                    <a:lnTo>
                      <a:pt x="95" y="67"/>
                    </a:lnTo>
                    <a:lnTo>
                      <a:pt x="90" y="71"/>
                    </a:lnTo>
                    <a:lnTo>
                      <a:pt x="83" y="75"/>
                    </a:lnTo>
                    <a:lnTo>
                      <a:pt x="83" y="75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DFE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51" name="Freeform 2189"/>
              <p:cNvSpPr/>
              <p:nvPr/>
            </p:nvSpPr>
            <p:spPr bwMode="auto">
              <a:xfrm>
                <a:off x="7823092" y="4724845"/>
                <a:ext cx="92044" cy="54026"/>
              </a:xfrm>
              <a:custGeom>
                <a:avLst/>
                <a:gdLst>
                  <a:gd name="T0" fmla="*/ 0 w 92"/>
                  <a:gd name="T1" fmla="*/ 22 h 54"/>
                  <a:gd name="T2" fmla="*/ 9 w 92"/>
                  <a:gd name="T3" fmla="*/ 0 h 54"/>
                  <a:gd name="T4" fmla="*/ 92 w 92"/>
                  <a:gd name="T5" fmla="*/ 32 h 54"/>
                  <a:gd name="T6" fmla="*/ 83 w 92"/>
                  <a:gd name="T7" fmla="*/ 54 h 54"/>
                  <a:gd name="T8" fmla="*/ 0 w 92"/>
                  <a:gd name="T9" fmla="*/ 2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4">
                    <a:moveTo>
                      <a:pt x="0" y="22"/>
                    </a:moveTo>
                    <a:lnTo>
                      <a:pt x="9" y="0"/>
                    </a:lnTo>
                    <a:lnTo>
                      <a:pt x="92" y="32"/>
                    </a:lnTo>
                    <a:lnTo>
                      <a:pt x="83" y="5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C1CA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52" name="Freeform 2190"/>
              <p:cNvSpPr/>
              <p:nvPr/>
            </p:nvSpPr>
            <p:spPr bwMode="auto">
              <a:xfrm>
                <a:off x="7826093" y="4729847"/>
                <a:ext cx="87042" cy="43021"/>
              </a:xfrm>
              <a:custGeom>
                <a:avLst/>
                <a:gdLst>
                  <a:gd name="T0" fmla="*/ 0 w 87"/>
                  <a:gd name="T1" fmla="*/ 10 h 43"/>
                  <a:gd name="T2" fmla="*/ 4 w 87"/>
                  <a:gd name="T3" fmla="*/ 0 h 43"/>
                  <a:gd name="T4" fmla="*/ 87 w 87"/>
                  <a:gd name="T5" fmla="*/ 32 h 43"/>
                  <a:gd name="T6" fmla="*/ 83 w 87"/>
                  <a:gd name="T7" fmla="*/ 43 h 43"/>
                  <a:gd name="T8" fmla="*/ 0 w 87"/>
                  <a:gd name="T9" fmla="*/ 1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43">
                    <a:moveTo>
                      <a:pt x="0" y="10"/>
                    </a:moveTo>
                    <a:lnTo>
                      <a:pt x="4" y="0"/>
                    </a:lnTo>
                    <a:lnTo>
                      <a:pt x="87" y="32"/>
                    </a:lnTo>
                    <a:lnTo>
                      <a:pt x="83" y="4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9A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54" name="Freeform 2192"/>
              <p:cNvSpPr/>
              <p:nvPr/>
            </p:nvSpPr>
            <p:spPr bwMode="auto">
              <a:xfrm>
                <a:off x="7086737" y="4423700"/>
                <a:ext cx="461223" cy="233113"/>
              </a:xfrm>
              <a:custGeom>
                <a:avLst/>
                <a:gdLst>
                  <a:gd name="T0" fmla="*/ 0 w 461"/>
                  <a:gd name="T1" fmla="*/ 63 h 233"/>
                  <a:gd name="T2" fmla="*/ 24 w 461"/>
                  <a:gd name="T3" fmla="*/ 0 h 233"/>
                  <a:gd name="T4" fmla="*/ 461 w 461"/>
                  <a:gd name="T5" fmla="*/ 171 h 233"/>
                  <a:gd name="T6" fmla="*/ 436 w 461"/>
                  <a:gd name="T7" fmla="*/ 233 h 233"/>
                  <a:gd name="T8" fmla="*/ 0 w 461"/>
                  <a:gd name="T9" fmla="*/ 6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233">
                    <a:moveTo>
                      <a:pt x="0" y="63"/>
                    </a:moveTo>
                    <a:lnTo>
                      <a:pt x="24" y="0"/>
                    </a:lnTo>
                    <a:lnTo>
                      <a:pt x="461" y="171"/>
                    </a:lnTo>
                    <a:lnTo>
                      <a:pt x="436" y="233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DFE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56" name="Freeform 2194"/>
              <p:cNvSpPr/>
              <p:nvPr/>
            </p:nvSpPr>
            <p:spPr bwMode="auto">
              <a:xfrm>
                <a:off x="7097742" y="4439707"/>
                <a:ext cx="443214" cy="187091"/>
              </a:xfrm>
              <a:custGeom>
                <a:avLst/>
                <a:gdLst>
                  <a:gd name="T0" fmla="*/ 0 w 443"/>
                  <a:gd name="T1" fmla="*/ 16 h 187"/>
                  <a:gd name="T2" fmla="*/ 7 w 443"/>
                  <a:gd name="T3" fmla="*/ 0 h 187"/>
                  <a:gd name="T4" fmla="*/ 443 w 443"/>
                  <a:gd name="T5" fmla="*/ 172 h 187"/>
                  <a:gd name="T6" fmla="*/ 437 w 443"/>
                  <a:gd name="T7" fmla="*/ 187 h 187"/>
                  <a:gd name="T8" fmla="*/ 0 w 443"/>
                  <a:gd name="T9" fmla="*/ 1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3" h="187">
                    <a:moveTo>
                      <a:pt x="0" y="16"/>
                    </a:moveTo>
                    <a:lnTo>
                      <a:pt x="7" y="0"/>
                    </a:lnTo>
                    <a:lnTo>
                      <a:pt x="443" y="172"/>
                    </a:lnTo>
                    <a:lnTo>
                      <a:pt x="437" y="18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A9A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57" name="Freeform 2195"/>
              <p:cNvSpPr/>
              <p:nvPr/>
            </p:nvSpPr>
            <p:spPr bwMode="auto">
              <a:xfrm>
                <a:off x="7522947" y="4592781"/>
                <a:ext cx="31015" cy="68033"/>
              </a:xfrm>
              <a:custGeom>
                <a:avLst/>
                <a:gdLst>
                  <a:gd name="T0" fmla="*/ 7 w 31"/>
                  <a:gd name="T1" fmla="*/ 68 h 68"/>
                  <a:gd name="T2" fmla="*/ 31 w 31"/>
                  <a:gd name="T3" fmla="*/ 3 h 68"/>
                  <a:gd name="T4" fmla="*/ 25 w 31"/>
                  <a:gd name="T5" fmla="*/ 0 h 68"/>
                  <a:gd name="T6" fmla="*/ 0 w 31"/>
                  <a:gd name="T7" fmla="*/ 65 h 68"/>
                  <a:gd name="T8" fmla="*/ 7 w 31"/>
                  <a:gd name="T9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8">
                    <a:moveTo>
                      <a:pt x="7" y="68"/>
                    </a:moveTo>
                    <a:lnTo>
                      <a:pt x="31" y="3"/>
                    </a:lnTo>
                    <a:lnTo>
                      <a:pt x="25" y="0"/>
                    </a:lnTo>
                    <a:lnTo>
                      <a:pt x="0" y="65"/>
                    </a:lnTo>
                    <a:lnTo>
                      <a:pt x="7" y="68"/>
                    </a:lnTo>
                    <a:close/>
                  </a:path>
                </a:pathLst>
              </a:custGeom>
              <a:solidFill>
                <a:srgbClr val="DFE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58" name="Freeform 2196"/>
              <p:cNvSpPr/>
              <p:nvPr/>
            </p:nvSpPr>
            <p:spPr bwMode="auto">
              <a:xfrm>
                <a:off x="7789076" y="4696832"/>
                <a:ext cx="97047" cy="93045"/>
              </a:xfrm>
              <a:custGeom>
                <a:avLst/>
                <a:gdLst>
                  <a:gd name="T0" fmla="*/ 71 w 97"/>
                  <a:gd name="T1" fmla="*/ 93 h 93"/>
                  <a:gd name="T2" fmla="*/ 97 w 97"/>
                  <a:gd name="T3" fmla="*/ 28 h 93"/>
                  <a:gd name="T4" fmla="*/ 25 w 97"/>
                  <a:gd name="T5" fmla="*/ 0 h 93"/>
                  <a:gd name="T6" fmla="*/ 0 w 97"/>
                  <a:gd name="T7" fmla="*/ 65 h 93"/>
                  <a:gd name="T8" fmla="*/ 71 w 97"/>
                  <a:gd name="T9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93">
                    <a:moveTo>
                      <a:pt x="71" y="93"/>
                    </a:moveTo>
                    <a:lnTo>
                      <a:pt x="97" y="28"/>
                    </a:lnTo>
                    <a:lnTo>
                      <a:pt x="25" y="0"/>
                    </a:lnTo>
                    <a:lnTo>
                      <a:pt x="0" y="65"/>
                    </a:lnTo>
                    <a:lnTo>
                      <a:pt x="71" y="93"/>
                    </a:lnTo>
                    <a:close/>
                  </a:path>
                </a:pathLst>
              </a:custGeom>
              <a:solidFill>
                <a:srgbClr val="252A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59" name="Freeform 2197"/>
              <p:cNvSpPr/>
              <p:nvPr/>
            </p:nvSpPr>
            <p:spPr bwMode="auto">
              <a:xfrm>
                <a:off x="7798080" y="4705836"/>
                <a:ext cx="84041" cy="62030"/>
              </a:xfrm>
              <a:custGeom>
                <a:avLst/>
                <a:gdLst>
                  <a:gd name="T0" fmla="*/ 71 w 84"/>
                  <a:gd name="T1" fmla="*/ 62 h 62"/>
                  <a:gd name="T2" fmla="*/ 84 w 84"/>
                  <a:gd name="T3" fmla="*/ 28 h 62"/>
                  <a:gd name="T4" fmla="*/ 13 w 84"/>
                  <a:gd name="T5" fmla="*/ 0 h 62"/>
                  <a:gd name="T6" fmla="*/ 0 w 84"/>
                  <a:gd name="T7" fmla="*/ 33 h 62"/>
                  <a:gd name="T8" fmla="*/ 71 w 84"/>
                  <a:gd name="T9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2">
                    <a:moveTo>
                      <a:pt x="71" y="62"/>
                    </a:moveTo>
                    <a:lnTo>
                      <a:pt x="84" y="28"/>
                    </a:lnTo>
                    <a:lnTo>
                      <a:pt x="13" y="0"/>
                    </a:lnTo>
                    <a:lnTo>
                      <a:pt x="0" y="33"/>
                    </a:lnTo>
                    <a:lnTo>
                      <a:pt x="71" y="62"/>
                    </a:lnTo>
                    <a:close/>
                  </a:path>
                </a:pathLst>
              </a:custGeom>
              <a:solidFill>
                <a:srgbClr val="1E2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60" name="Freeform 2198"/>
              <p:cNvSpPr/>
              <p:nvPr/>
            </p:nvSpPr>
            <p:spPr bwMode="auto">
              <a:xfrm>
                <a:off x="7532952" y="4601786"/>
                <a:ext cx="19009" cy="32015"/>
              </a:xfrm>
              <a:custGeom>
                <a:avLst/>
                <a:gdLst>
                  <a:gd name="T0" fmla="*/ 7 w 19"/>
                  <a:gd name="T1" fmla="*/ 32 h 32"/>
                  <a:gd name="T2" fmla="*/ 19 w 19"/>
                  <a:gd name="T3" fmla="*/ 3 h 32"/>
                  <a:gd name="T4" fmla="*/ 12 w 19"/>
                  <a:gd name="T5" fmla="*/ 0 h 32"/>
                  <a:gd name="T6" fmla="*/ 0 w 19"/>
                  <a:gd name="T7" fmla="*/ 29 h 32"/>
                  <a:gd name="T8" fmla="*/ 7 w 19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7" y="32"/>
                    </a:moveTo>
                    <a:lnTo>
                      <a:pt x="19" y="3"/>
                    </a:lnTo>
                    <a:lnTo>
                      <a:pt x="12" y="0"/>
                    </a:lnTo>
                    <a:lnTo>
                      <a:pt x="0" y="29"/>
                    </a:lnTo>
                    <a:lnTo>
                      <a:pt x="7" y="32"/>
                    </a:lnTo>
                    <a:close/>
                  </a:path>
                </a:pathLst>
              </a:custGeom>
              <a:solidFill>
                <a:srgbClr val="C1CA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61" name="Freeform 2199"/>
              <p:cNvSpPr/>
              <p:nvPr/>
            </p:nvSpPr>
            <p:spPr bwMode="auto">
              <a:xfrm>
                <a:off x="7536954" y="4609789"/>
                <a:ext cx="11006" cy="12006"/>
              </a:xfrm>
              <a:custGeom>
                <a:avLst/>
                <a:gdLst>
                  <a:gd name="T0" fmla="*/ 7 w 11"/>
                  <a:gd name="T1" fmla="*/ 12 h 12"/>
                  <a:gd name="T2" fmla="*/ 11 w 11"/>
                  <a:gd name="T3" fmla="*/ 3 h 12"/>
                  <a:gd name="T4" fmla="*/ 4 w 11"/>
                  <a:gd name="T5" fmla="*/ 0 h 12"/>
                  <a:gd name="T6" fmla="*/ 0 w 11"/>
                  <a:gd name="T7" fmla="*/ 9 h 12"/>
                  <a:gd name="T8" fmla="*/ 7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7" y="12"/>
                    </a:moveTo>
                    <a:lnTo>
                      <a:pt x="11" y="3"/>
                    </a:lnTo>
                    <a:lnTo>
                      <a:pt x="4" y="0"/>
                    </a:lnTo>
                    <a:lnTo>
                      <a:pt x="0" y="9"/>
                    </a:ln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A9A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grpSp>
            <p:nvGrpSpPr>
              <p:cNvPr id="3401" name="Group 3400"/>
              <p:cNvGrpSpPr/>
              <p:nvPr/>
            </p:nvGrpSpPr>
            <p:grpSpPr>
              <a:xfrm>
                <a:off x="6839617" y="4349664"/>
                <a:ext cx="1029497" cy="432209"/>
                <a:chOff x="6839617" y="4349664"/>
                <a:chExt cx="1029497" cy="432209"/>
              </a:xfrm>
            </p:grpSpPr>
            <p:sp>
              <p:nvSpPr>
                <p:cNvPr id="2541" name="Freeform 2179"/>
                <p:cNvSpPr/>
                <p:nvPr/>
              </p:nvSpPr>
              <p:spPr bwMode="auto">
                <a:xfrm>
                  <a:off x="6839617" y="4351665"/>
                  <a:ext cx="18009" cy="15008"/>
                </a:xfrm>
                <a:custGeom>
                  <a:avLst/>
                  <a:gdLst>
                    <a:gd name="T0" fmla="*/ 2 w 18"/>
                    <a:gd name="T1" fmla="*/ 10 h 15"/>
                    <a:gd name="T2" fmla="*/ 2 w 18"/>
                    <a:gd name="T3" fmla="*/ 10 h 15"/>
                    <a:gd name="T4" fmla="*/ 0 w 18"/>
                    <a:gd name="T5" fmla="*/ 6 h 15"/>
                    <a:gd name="T6" fmla="*/ 0 w 18"/>
                    <a:gd name="T7" fmla="*/ 2 h 15"/>
                    <a:gd name="T8" fmla="*/ 0 w 18"/>
                    <a:gd name="T9" fmla="*/ 2 h 15"/>
                    <a:gd name="T10" fmla="*/ 2 w 18"/>
                    <a:gd name="T11" fmla="*/ 0 h 15"/>
                    <a:gd name="T12" fmla="*/ 6 w 18"/>
                    <a:gd name="T13" fmla="*/ 0 h 15"/>
                    <a:gd name="T14" fmla="*/ 6 w 18"/>
                    <a:gd name="T15" fmla="*/ 0 h 15"/>
                    <a:gd name="T16" fmla="*/ 15 w 18"/>
                    <a:gd name="T17" fmla="*/ 1 h 15"/>
                    <a:gd name="T18" fmla="*/ 15 w 18"/>
                    <a:gd name="T19" fmla="*/ 1 h 15"/>
                    <a:gd name="T20" fmla="*/ 17 w 18"/>
                    <a:gd name="T21" fmla="*/ 1 h 15"/>
                    <a:gd name="T22" fmla="*/ 18 w 18"/>
                    <a:gd name="T23" fmla="*/ 4 h 15"/>
                    <a:gd name="T24" fmla="*/ 18 w 18"/>
                    <a:gd name="T25" fmla="*/ 6 h 15"/>
                    <a:gd name="T26" fmla="*/ 18 w 18"/>
                    <a:gd name="T27" fmla="*/ 10 h 15"/>
                    <a:gd name="T28" fmla="*/ 18 w 18"/>
                    <a:gd name="T29" fmla="*/ 10 h 15"/>
                    <a:gd name="T30" fmla="*/ 15 w 18"/>
                    <a:gd name="T31" fmla="*/ 13 h 15"/>
                    <a:gd name="T32" fmla="*/ 14 w 18"/>
                    <a:gd name="T33" fmla="*/ 15 h 15"/>
                    <a:gd name="T34" fmla="*/ 12 w 18"/>
                    <a:gd name="T35" fmla="*/ 15 h 15"/>
                    <a:gd name="T36" fmla="*/ 9 w 18"/>
                    <a:gd name="T37" fmla="*/ 15 h 15"/>
                    <a:gd name="T38" fmla="*/ 9 w 18"/>
                    <a:gd name="T39" fmla="*/ 15 h 15"/>
                    <a:gd name="T40" fmla="*/ 2 w 18"/>
                    <a:gd name="T41" fmla="*/ 10 h 15"/>
                    <a:gd name="T42" fmla="*/ 2 w 18"/>
                    <a:gd name="T43" fmla="*/ 1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15">
                      <a:moveTo>
                        <a:pt x="2" y="10"/>
                      </a:moveTo>
                      <a:lnTo>
                        <a:pt x="2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7" y="1"/>
                      </a:lnTo>
                      <a:lnTo>
                        <a:pt x="18" y="4"/>
                      </a:lnTo>
                      <a:lnTo>
                        <a:pt x="18" y="6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5" y="13"/>
                      </a:lnTo>
                      <a:lnTo>
                        <a:pt x="14" y="15"/>
                      </a:lnTo>
                      <a:lnTo>
                        <a:pt x="12" y="15"/>
                      </a:lnTo>
                      <a:lnTo>
                        <a:pt x="9" y="15"/>
                      </a:lnTo>
                      <a:lnTo>
                        <a:pt x="9" y="15"/>
                      </a:lnTo>
                      <a:lnTo>
                        <a:pt x="2" y="10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solidFill>
                  <a:srgbClr val="C1CA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en-ID">
                    <a:ea typeface="方正黑体简体" panose="03000509000000000000" pitchFamily="65" charset="-122"/>
                  </a:endParaRPr>
                </a:p>
              </p:txBody>
            </p:sp>
            <p:sp>
              <p:nvSpPr>
                <p:cNvPr id="2542" name="Freeform 2180"/>
                <p:cNvSpPr/>
                <p:nvPr/>
              </p:nvSpPr>
              <p:spPr bwMode="auto">
                <a:xfrm>
                  <a:off x="6844620" y="4349664"/>
                  <a:ext cx="74036" cy="48023"/>
                </a:xfrm>
                <a:custGeom>
                  <a:avLst/>
                  <a:gdLst>
                    <a:gd name="T0" fmla="*/ 5 w 74"/>
                    <a:gd name="T1" fmla="*/ 0 h 48"/>
                    <a:gd name="T2" fmla="*/ 74 w 74"/>
                    <a:gd name="T3" fmla="*/ 19 h 48"/>
                    <a:gd name="T4" fmla="*/ 68 w 74"/>
                    <a:gd name="T5" fmla="*/ 33 h 48"/>
                    <a:gd name="T6" fmla="*/ 62 w 74"/>
                    <a:gd name="T7" fmla="*/ 48 h 48"/>
                    <a:gd name="T8" fmla="*/ 0 w 74"/>
                    <a:gd name="T9" fmla="*/ 16 h 48"/>
                    <a:gd name="T10" fmla="*/ 5 w 74"/>
                    <a:gd name="T1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48">
                      <a:moveTo>
                        <a:pt x="5" y="0"/>
                      </a:moveTo>
                      <a:lnTo>
                        <a:pt x="74" y="19"/>
                      </a:lnTo>
                      <a:lnTo>
                        <a:pt x="68" y="33"/>
                      </a:lnTo>
                      <a:lnTo>
                        <a:pt x="62" y="48"/>
                      </a:lnTo>
                      <a:lnTo>
                        <a:pt x="0" y="16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DF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en-ID">
                    <a:ea typeface="方正黑体简体" panose="03000509000000000000" pitchFamily="65" charset="-122"/>
                  </a:endParaRPr>
                </a:p>
              </p:txBody>
            </p:sp>
            <p:sp>
              <p:nvSpPr>
                <p:cNvPr id="2543" name="Freeform 2181"/>
                <p:cNvSpPr/>
                <p:nvPr/>
              </p:nvSpPr>
              <p:spPr bwMode="auto">
                <a:xfrm>
                  <a:off x="6848622" y="4352666"/>
                  <a:ext cx="69034" cy="31015"/>
                </a:xfrm>
                <a:custGeom>
                  <a:avLst/>
                  <a:gdLst>
                    <a:gd name="T0" fmla="*/ 1 w 69"/>
                    <a:gd name="T1" fmla="*/ 0 h 31"/>
                    <a:gd name="T2" fmla="*/ 69 w 69"/>
                    <a:gd name="T3" fmla="*/ 18 h 31"/>
                    <a:gd name="T4" fmla="*/ 66 w 69"/>
                    <a:gd name="T5" fmla="*/ 25 h 31"/>
                    <a:gd name="T6" fmla="*/ 64 w 69"/>
                    <a:gd name="T7" fmla="*/ 31 h 31"/>
                    <a:gd name="T8" fmla="*/ 0 w 69"/>
                    <a:gd name="T9" fmla="*/ 3 h 31"/>
                    <a:gd name="T10" fmla="*/ 1 w 69"/>
                    <a:gd name="T1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9" h="31">
                      <a:moveTo>
                        <a:pt x="1" y="0"/>
                      </a:moveTo>
                      <a:lnTo>
                        <a:pt x="69" y="18"/>
                      </a:lnTo>
                      <a:lnTo>
                        <a:pt x="66" y="25"/>
                      </a:lnTo>
                      <a:lnTo>
                        <a:pt x="64" y="31"/>
                      </a:lnTo>
                      <a:lnTo>
                        <a:pt x="0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C1CA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en-ID">
                    <a:ea typeface="方正黑体简体" panose="03000509000000000000" pitchFamily="65" charset="-122"/>
                  </a:endParaRPr>
                </a:p>
              </p:txBody>
            </p:sp>
            <p:sp>
              <p:nvSpPr>
                <p:cNvPr id="2544" name="Freeform 2182"/>
                <p:cNvSpPr/>
                <p:nvPr/>
              </p:nvSpPr>
              <p:spPr bwMode="auto">
                <a:xfrm>
                  <a:off x="6908651" y="4364671"/>
                  <a:ext cx="209101" cy="102049"/>
                </a:xfrm>
                <a:custGeom>
                  <a:avLst/>
                  <a:gdLst>
                    <a:gd name="T0" fmla="*/ 10 w 209"/>
                    <a:gd name="T1" fmla="*/ 0 h 102"/>
                    <a:gd name="T2" fmla="*/ 209 w 209"/>
                    <a:gd name="T3" fmla="*/ 65 h 102"/>
                    <a:gd name="T4" fmla="*/ 197 w 209"/>
                    <a:gd name="T5" fmla="*/ 93 h 102"/>
                    <a:gd name="T6" fmla="*/ 195 w 209"/>
                    <a:gd name="T7" fmla="*/ 102 h 102"/>
                    <a:gd name="T8" fmla="*/ 0 w 209"/>
                    <a:gd name="T9" fmla="*/ 26 h 102"/>
                    <a:gd name="T10" fmla="*/ 10 w 209"/>
                    <a:gd name="T11" fmla="*/ 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9" h="102">
                      <a:moveTo>
                        <a:pt x="10" y="0"/>
                      </a:moveTo>
                      <a:lnTo>
                        <a:pt x="209" y="65"/>
                      </a:lnTo>
                      <a:lnTo>
                        <a:pt x="197" y="93"/>
                      </a:lnTo>
                      <a:lnTo>
                        <a:pt x="195" y="102"/>
                      </a:lnTo>
                      <a:lnTo>
                        <a:pt x="0" y="26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252A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en-ID">
                    <a:ea typeface="方正黑体简体" panose="03000509000000000000" pitchFamily="65" charset="-122"/>
                  </a:endParaRPr>
                </a:p>
              </p:txBody>
            </p:sp>
            <p:sp>
              <p:nvSpPr>
                <p:cNvPr id="2545" name="Freeform 2183"/>
                <p:cNvSpPr/>
                <p:nvPr/>
              </p:nvSpPr>
              <p:spPr bwMode="auto">
                <a:xfrm>
                  <a:off x="6905649" y="4371674"/>
                  <a:ext cx="209101" cy="102049"/>
                </a:xfrm>
                <a:custGeom>
                  <a:avLst/>
                  <a:gdLst>
                    <a:gd name="T0" fmla="*/ 10 w 209"/>
                    <a:gd name="T1" fmla="*/ 0 h 102"/>
                    <a:gd name="T2" fmla="*/ 209 w 209"/>
                    <a:gd name="T3" fmla="*/ 64 h 102"/>
                    <a:gd name="T4" fmla="*/ 198 w 209"/>
                    <a:gd name="T5" fmla="*/ 94 h 102"/>
                    <a:gd name="T6" fmla="*/ 194 w 209"/>
                    <a:gd name="T7" fmla="*/ 102 h 102"/>
                    <a:gd name="T8" fmla="*/ 0 w 209"/>
                    <a:gd name="T9" fmla="*/ 26 h 102"/>
                    <a:gd name="T10" fmla="*/ 10 w 209"/>
                    <a:gd name="T11" fmla="*/ 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9" h="102">
                      <a:moveTo>
                        <a:pt x="10" y="0"/>
                      </a:moveTo>
                      <a:lnTo>
                        <a:pt x="209" y="64"/>
                      </a:lnTo>
                      <a:lnTo>
                        <a:pt x="198" y="94"/>
                      </a:lnTo>
                      <a:lnTo>
                        <a:pt x="194" y="102"/>
                      </a:lnTo>
                      <a:lnTo>
                        <a:pt x="0" y="26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1E23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en-ID">
                    <a:ea typeface="方正黑体简体" panose="03000509000000000000" pitchFamily="65" charset="-122"/>
                  </a:endParaRPr>
                </a:p>
              </p:txBody>
            </p:sp>
            <p:sp>
              <p:nvSpPr>
                <p:cNvPr id="2546" name="Freeform 2184"/>
                <p:cNvSpPr/>
                <p:nvPr/>
              </p:nvSpPr>
              <p:spPr bwMode="auto">
                <a:xfrm>
                  <a:off x="6904649" y="4384681"/>
                  <a:ext cx="201097" cy="103050"/>
                </a:xfrm>
                <a:custGeom>
                  <a:avLst/>
                  <a:gdLst>
                    <a:gd name="T0" fmla="*/ 0 w 201"/>
                    <a:gd name="T1" fmla="*/ 16 h 103"/>
                    <a:gd name="T2" fmla="*/ 189 w 201"/>
                    <a:gd name="T3" fmla="*/ 103 h 103"/>
                    <a:gd name="T4" fmla="*/ 201 w 201"/>
                    <a:gd name="T5" fmla="*/ 75 h 103"/>
                    <a:gd name="T6" fmla="*/ 200 w 201"/>
                    <a:gd name="T7" fmla="*/ 77 h 103"/>
                    <a:gd name="T8" fmla="*/ 5 w 201"/>
                    <a:gd name="T9" fmla="*/ 0 h 103"/>
                    <a:gd name="T10" fmla="*/ 0 w 201"/>
                    <a:gd name="T11" fmla="*/ 16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1" h="103">
                      <a:moveTo>
                        <a:pt x="0" y="16"/>
                      </a:moveTo>
                      <a:lnTo>
                        <a:pt x="189" y="103"/>
                      </a:lnTo>
                      <a:lnTo>
                        <a:pt x="201" y="75"/>
                      </a:lnTo>
                      <a:lnTo>
                        <a:pt x="200" y="77"/>
                      </a:lnTo>
                      <a:lnTo>
                        <a:pt x="5" y="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252A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en-ID">
                    <a:ea typeface="方正黑体简体" panose="03000509000000000000" pitchFamily="65" charset="-122"/>
                  </a:endParaRPr>
                </a:p>
              </p:txBody>
            </p:sp>
            <p:sp>
              <p:nvSpPr>
                <p:cNvPr id="2547" name="Freeform 2185"/>
                <p:cNvSpPr/>
                <p:nvPr/>
              </p:nvSpPr>
              <p:spPr bwMode="auto">
                <a:xfrm>
                  <a:off x="7527949" y="4596783"/>
                  <a:ext cx="341165" cy="185090"/>
                </a:xfrm>
                <a:custGeom>
                  <a:avLst/>
                  <a:gdLst>
                    <a:gd name="T0" fmla="*/ 0 w 341"/>
                    <a:gd name="T1" fmla="*/ 61 h 185"/>
                    <a:gd name="T2" fmla="*/ 0 w 341"/>
                    <a:gd name="T3" fmla="*/ 61 h 185"/>
                    <a:gd name="T4" fmla="*/ 25 w 341"/>
                    <a:gd name="T5" fmla="*/ 0 h 185"/>
                    <a:gd name="T6" fmla="*/ 25 w 341"/>
                    <a:gd name="T7" fmla="*/ 0 h 185"/>
                    <a:gd name="T8" fmla="*/ 339 w 341"/>
                    <a:gd name="T9" fmla="*/ 124 h 185"/>
                    <a:gd name="T10" fmla="*/ 339 w 341"/>
                    <a:gd name="T11" fmla="*/ 124 h 185"/>
                    <a:gd name="T12" fmla="*/ 341 w 341"/>
                    <a:gd name="T13" fmla="*/ 132 h 185"/>
                    <a:gd name="T14" fmla="*/ 341 w 341"/>
                    <a:gd name="T15" fmla="*/ 141 h 185"/>
                    <a:gd name="T16" fmla="*/ 339 w 341"/>
                    <a:gd name="T17" fmla="*/ 150 h 185"/>
                    <a:gd name="T18" fmla="*/ 337 w 341"/>
                    <a:gd name="T19" fmla="*/ 158 h 185"/>
                    <a:gd name="T20" fmla="*/ 333 w 341"/>
                    <a:gd name="T21" fmla="*/ 165 h 185"/>
                    <a:gd name="T22" fmla="*/ 329 w 341"/>
                    <a:gd name="T23" fmla="*/ 173 h 185"/>
                    <a:gd name="T24" fmla="*/ 322 w 341"/>
                    <a:gd name="T25" fmla="*/ 180 h 185"/>
                    <a:gd name="T26" fmla="*/ 315 w 341"/>
                    <a:gd name="T27" fmla="*/ 185 h 185"/>
                    <a:gd name="T28" fmla="*/ 315 w 341"/>
                    <a:gd name="T29" fmla="*/ 185 h 185"/>
                    <a:gd name="T30" fmla="*/ 0 w 341"/>
                    <a:gd name="T31" fmla="*/ 61 h 185"/>
                    <a:gd name="T32" fmla="*/ 0 w 341"/>
                    <a:gd name="T33" fmla="*/ 61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1" h="185">
                      <a:moveTo>
                        <a:pt x="0" y="61"/>
                      </a:moveTo>
                      <a:lnTo>
                        <a:pt x="0" y="61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339" y="124"/>
                      </a:lnTo>
                      <a:lnTo>
                        <a:pt x="339" y="124"/>
                      </a:lnTo>
                      <a:lnTo>
                        <a:pt x="341" y="132"/>
                      </a:lnTo>
                      <a:lnTo>
                        <a:pt x="341" y="141"/>
                      </a:lnTo>
                      <a:lnTo>
                        <a:pt x="339" y="150"/>
                      </a:lnTo>
                      <a:lnTo>
                        <a:pt x="337" y="158"/>
                      </a:lnTo>
                      <a:lnTo>
                        <a:pt x="333" y="165"/>
                      </a:lnTo>
                      <a:lnTo>
                        <a:pt x="329" y="173"/>
                      </a:lnTo>
                      <a:lnTo>
                        <a:pt x="322" y="180"/>
                      </a:lnTo>
                      <a:lnTo>
                        <a:pt x="315" y="185"/>
                      </a:lnTo>
                      <a:lnTo>
                        <a:pt x="315" y="185"/>
                      </a:lnTo>
                      <a:lnTo>
                        <a:pt x="0" y="61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solidFill>
                  <a:srgbClr val="DF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en-ID">
                    <a:ea typeface="方正黑体简体" panose="03000509000000000000" pitchFamily="65" charset="-122"/>
                  </a:endParaRPr>
                </a:p>
              </p:txBody>
            </p:sp>
            <p:sp>
              <p:nvSpPr>
                <p:cNvPr id="2553" name="Freeform 2191"/>
                <p:cNvSpPr/>
                <p:nvPr/>
              </p:nvSpPr>
              <p:spPr bwMode="auto">
                <a:xfrm>
                  <a:off x="6906650" y="4391684"/>
                  <a:ext cx="191093" cy="91044"/>
                </a:xfrm>
                <a:custGeom>
                  <a:avLst/>
                  <a:gdLst>
                    <a:gd name="T0" fmla="*/ 191 w 191"/>
                    <a:gd name="T1" fmla="*/ 87 h 91"/>
                    <a:gd name="T2" fmla="*/ 2 w 191"/>
                    <a:gd name="T3" fmla="*/ 0 h 91"/>
                    <a:gd name="T4" fmla="*/ 0 w 191"/>
                    <a:gd name="T5" fmla="*/ 4 h 91"/>
                    <a:gd name="T6" fmla="*/ 190 w 191"/>
                    <a:gd name="T7" fmla="*/ 91 h 91"/>
                    <a:gd name="T8" fmla="*/ 191 w 191"/>
                    <a:gd name="T9" fmla="*/ 87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1" h="91">
                      <a:moveTo>
                        <a:pt x="191" y="87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190" y="91"/>
                      </a:lnTo>
                      <a:lnTo>
                        <a:pt x="191" y="87"/>
                      </a:lnTo>
                      <a:close/>
                    </a:path>
                  </a:pathLst>
                </a:custGeom>
                <a:solidFill>
                  <a:srgbClr val="1E23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en-ID">
                    <a:ea typeface="方正黑体简体" panose="03000509000000000000" pitchFamily="65" charset="-122"/>
                  </a:endParaRPr>
                </a:p>
              </p:txBody>
            </p:sp>
            <p:sp>
              <p:nvSpPr>
                <p:cNvPr id="2555" name="Freeform 2193"/>
                <p:cNvSpPr/>
                <p:nvPr/>
              </p:nvSpPr>
              <p:spPr bwMode="auto">
                <a:xfrm>
                  <a:off x="7093740" y="4431703"/>
                  <a:ext cx="450217" cy="206099"/>
                </a:xfrm>
                <a:custGeom>
                  <a:avLst/>
                  <a:gdLst>
                    <a:gd name="T0" fmla="*/ 0 w 450"/>
                    <a:gd name="T1" fmla="*/ 34 h 206"/>
                    <a:gd name="T2" fmla="*/ 13 w 450"/>
                    <a:gd name="T3" fmla="*/ 0 h 206"/>
                    <a:gd name="T4" fmla="*/ 450 w 450"/>
                    <a:gd name="T5" fmla="*/ 172 h 206"/>
                    <a:gd name="T6" fmla="*/ 437 w 450"/>
                    <a:gd name="T7" fmla="*/ 206 h 206"/>
                    <a:gd name="T8" fmla="*/ 0 w 450"/>
                    <a:gd name="T9" fmla="*/ 34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0" h="206">
                      <a:moveTo>
                        <a:pt x="0" y="34"/>
                      </a:moveTo>
                      <a:lnTo>
                        <a:pt x="13" y="0"/>
                      </a:lnTo>
                      <a:lnTo>
                        <a:pt x="450" y="172"/>
                      </a:lnTo>
                      <a:lnTo>
                        <a:pt x="437" y="206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C1CA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en-ID">
                    <a:ea typeface="方正黑体简体" panose="03000509000000000000" pitchFamily="65" charset="-122"/>
                  </a:endParaRPr>
                </a:p>
              </p:txBody>
            </p:sp>
            <p:sp>
              <p:nvSpPr>
                <p:cNvPr id="2562" name="Freeform 2200"/>
                <p:cNvSpPr/>
                <p:nvPr/>
              </p:nvSpPr>
              <p:spPr bwMode="auto">
                <a:xfrm>
                  <a:off x="7086737" y="4422699"/>
                  <a:ext cx="31015" cy="66032"/>
                </a:xfrm>
                <a:custGeom>
                  <a:avLst/>
                  <a:gdLst>
                    <a:gd name="T0" fmla="*/ 6 w 31"/>
                    <a:gd name="T1" fmla="*/ 66 h 66"/>
                    <a:gd name="T2" fmla="*/ 31 w 31"/>
                    <a:gd name="T3" fmla="*/ 3 h 66"/>
                    <a:gd name="T4" fmla="*/ 24 w 31"/>
                    <a:gd name="T5" fmla="*/ 0 h 66"/>
                    <a:gd name="T6" fmla="*/ 0 w 31"/>
                    <a:gd name="T7" fmla="*/ 64 h 66"/>
                    <a:gd name="T8" fmla="*/ 6 w 31"/>
                    <a:gd name="T9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6">
                      <a:moveTo>
                        <a:pt x="6" y="66"/>
                      </a:moveTo>
                      <a:lnTo>
                        <a:pt x="31" y="3"/>
                      </a:lnTo>
                      <a:lnTo>
                        <a:pt x="24" y="0"/>
                      </a:lnTo>
                      <a:lnTo>
                        <a:pt x="0" y="64"/>
                      </a:lnTo>
                      <a:lnTo>
                        <a:pt x="6" y="66"/>
                      </a:lnTo>
                      <a:close/>
                    </a:path>
                  </a:pathLst>
                </a:custGeom>
                <a:solidFill>
                  <a:srgbClr val="DF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en-ID">
                    <a:ea typeface="方正黑体简体" panose="03000509000000000000" pitchFamily="65" charset="-122"/>
                  </a:endParaRPr>
                </a:p>
              </p:txBody>
            </p:sp>
            <p:sp>
              <p:nvSpPr>
                <p:cNvPr id="2563" name="Freeform 2201"/>
                <p:cNvSpPr/>
                <p:nvPr/>
              </p:nvSpPr>
              <p:spPr bwMode="auto">
                <a:xfrm>
                  <a:off x="7100743" y="4431703"/>
                  <a:ext cx="13007" cy="21010"/>
                </a:xfrm>
                <a:custGeom>
                  <a:avLst/>
                  <a:gdLst>
                    <a:gd name="T0" fmla="*/ 5 w 13"/>
                    <a:gd name="T1" fmla="*/ 21 h 21"/>
                    <a:gd name="T2" fmla="*/ 13 w 13"/>
                    <a:gd name="T3" fmla="*/ 2 h 21"/>
                    <a:gd name="T4" fmla="*/ 6 w 13"/>
                    <a:gd name="T5" fmla="*/ 0 h 21"/>
                    <a:gd name="T6" fmla="*/ 0 w 13"/>
                    <a:gd name="T7" fmla="*/ 20 h 21"/>
                    <a:gd name="T8" fmla="*/ 5 w 13"/>
                    <a:gd name="T9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21">
                      <a:moveTo>
                        <a:pt x="5" y="21"/>
                      </a:moveTo>
                      <a:lnTo>
                        <a:pt x="13" y="2"/>
                      </a:lnTo>
                      <a:lnTo>
                        <a:pt x="6" y="0"/>
                      </a:lnTo>
                      <a:lnTo>
                        <a:pt x="0" y="20"/>
                      </a:lnTo>
                      <a:lnTo>
                        <a:pt x="5" y="21"/>
                      </a:lnTo>
                      <a:close/>
                    </a:path>
                  </a:pathLst>
                </a:custGeom>
                <a:solidFill>
                  <a:srgbClr val="C1CA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en-ID">
                    <a:ea typeface="方正黑体简体" panose="03000509000000000000" pitchFamily="65" charset="-122"/>
                  </a:endParaRPr>
                </a:p>
              </p:txBody>
            </p:sp>
            <p:sp>
              <p:nvSpPr>
                <p:cNvPr id="2564" name="Freeform 2202"/>
                <p:cNvSpPr/>
                <p:nvPr/>
              </p:nvSpPr>
              <p:spPr bwMode="auto">
                <a:xfrm>
                  <a:off x="7101744" y="4439707"/>
                  <a:ext cx="9005" cy="8004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3 h 8"/>
                    <a:gd name="T4" fmla="*/ 3 w 9"/>
                    <a:gd name="T5" fmla="*/ 0 h 8"/>
                    <a:gd name="T6" fmla="*/ 0 w 9"/>
                    <a:gd name="T7" fmla="*/ 5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lnTo>
                        <a:pt x="9" y="3"/>
                      </a:lnTo>
                      <a:lnTo>
                        <a:pt x="3" y="0"/>
                      </a:lnTo>
                      <a:lnTo>
                        <a:pt x="0" y="5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solidFill>
                  <a:srgbClr val="A9AF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en-ID">
                    <a:ea typeface="方正黑体简体" panose="03000509000000000000" pitchFamily="65" charset="-122"/>
                  </a:endParaRPr>
                </a:p>
              </p:txBody>
            </p:sp>
          </p:grpSp>
          <p:sp>
            <p:nvSpPr>
              <p:cNvPr id="2565" name="Freeform 2203"/>
              <p:cNvSpPr/>
              <p:nvPr/>
            </p:nvSpPr>
            <p:spPr bwMode="auto">
              <a:xfrm>
                <a:off x="7621995" y="4709838"/>
                <a:ext cx="235114" cy="97047"/>
              </a:xfrm>
              <a:custGeom>
                <a:avLst/>
                <a:gdLst>
                  <a:gd name="T0" fmla="*/ 8 w 235"/>
                  <a:gd name="T1" fmla="*/ 12 h 97"/>
                  <a:gd name="T2" fmla="*/ 222 w 235"/>
                  <a:gd name="T3" fmla="*/ 95 h 97"/>
                  <a:gd name="T4" fmla="*/ 222 w 235"/>
                  <a:gd name="T5" fmla="*/ 95 h 97"/>
                  <a:gd name="T6" fmla="*/ 226 w 235"/>
                  <a:gd name="T7" fmla="*/ 97 h 97"/>
                  <a:gd name="T8" fmla="*/ 230 w 235"/>
                  <a:gd name="T9" fmla="*/ 97 h 97"/>
                  <a:gd name="T10" fmla="*/ 232 w 235"/>
                  <a:gd name="T11" fmla="*/ 95 h 97"/>
                  <a:gd name="T12" fmla="*/ 235 w 235"/>
                  <a:gd name="T13" fmla="*/ 93 h 97"/>
                  <a:gd name="T14" fmla="*/ 235 w 235"/>
                  <a:gd name="T15" fmla="*/ 93 h 97"/>
                  <a:gd name="T16" fmla="*/ 231 w 235"/>
                  <a:gd name="T17" fmla="*/ 94 h 97"/>
                  <a:gd name="T18" fmla="*/ 225 w 235"/>
                  <a:gd name="T19" fmla="*/ 93 h 97"/>
                  <a:gd name="T20" fmla="*/ 8 w 235"/>
                  <a:gd name="T21" fmla="*/ 8 h 97"/>
                  <a:gd name="T22" fmla="*/ 8 w 235"/>
                  <a:gd name="T23" fmla="*/ 8 h 97"/>
                  <a:gd name="T24" fmla="*/ 2 w 235"/>
                  <a:gd name="T25" fmla="*/ 4 h 97"/>
                  <a:gd name="T26" fmla="*/ 0 w 235"/>
                  <a:gd name="T27" fmla="*/ 0 h 97"/>
                  <a:gd name="T28" fmla="*/ 0 w 235"/>
                  <a:gd name="T29" fmla="*/ 0 h 97"/>
                  <a:gd name="T30" fmla="*/ 0 w 235"/>
                  <a:gd name="T31" fmla="*/ 4 h 97"/>
                  <a:gd name="T32" fmla="*/ 2 w 235"/>
                  <a:gd name="T33" fmla="*/ 7 h 97"/>
                  <a:gd name="T34" fmla="*/ 5 w 235"/>
                  <a:gd name="T35" fmla="*/ 9 h 97"/>
                  <a:gd name="T36" fmla="*/ 8 w 235"/>
                  <a:gd name="T37" fmla="*/ 12 h 97"/>
                  <a:gd name="T38" fmla="*/ 8 w 235"/>
                  <a:gd name="T39" fmla="*/ 1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5" h="97">
                    <a:moveTo>
                      <a:pt x="8" y="12"/>
                    </a:moveTo>
                    <a:lnTo>
                      <a:pt x="222" y="95"/>
                    </a:lnTo>
                    <a:lnTo>
                      <a:pt x="222" y="95"/>
                    </a:lnTo>
                    <a:lnTo>
                      <a:pt x="226" y="97"/>
                    </a:lnTo>
                    <a:lnTo>
                      <a:pt x="230" y="97"/>
                    </a:lnTo>
                    <a:lnTo>
                      <a:pt x="232" y="95"/>
                    </a:lnTo>
                    <a:lnTo>
                      <a:pt x="235" y="93"/>
                    </a:lnTo>
                    <a:lnTo>
                      <a:pt x="235" y="93"/>
                    </a:lnTo>
                    <a:lnTo>
                      <a:pt x="231" y="94"/>
                    </a:lnTo>
                    <a:lnTo>
                      <a:pt x="225" y="93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9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A9A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</p:grpSp>
        <p:grpSp>
          <p:nvGrpSpPr>
            <p:cNvPr id="3403" name="Group 3402"/>
            <p:cNvGrpSpPr/>
            <p:nvPr/>
          </p:nvGrpSpPr>
          <p:grpSpPr>
            <a:xfrm rot="11589442">
              <a:off x="5342786" y="1906027"/>
              <a:ext cx="1214586" cy="267130"/>
              <a:chOff x="7232807" y="4256619"/>
              <a:chExt cx="1214586" cy="267130"/>
            </a:xfrm>
          </p:grpSpPr>
          <p:sp>
            <p:nvSpPr>
              <p:cNvPr id="2566" name="Freeform 2204"/>
              <p:cNvSpPr/>
              <p:nvPr/>
            </p:nvSpPr>
            <p:spPr bwMode="auto">
              <a:xfrm>
                <a:off x="7232807" y="4260621"/>
                <a:ext cx="43021" cy="22011"/>
              </a:xfrm>
              <a:custGeom>
                <a:avLst/>
                <a:gdLst>
                  <a:gd name="T0" fmla="*/ 7 w 43"/>
                  <a:gd name="T1" fmla="*/ 17 h 22"/>
                  <a:gd name="T2" fmla="*/ 7 w 43"/>
                  <a:gd name="T3" fmla="*/ 17 h 22"/>
                  <a:gd name="T4" fmla="*/ 4 w 43"/>
                  <a:gd name="T5" fmla="*/ 15 h 22"/>
                  <a:gd name="T6" fmla="*/ 2 w 43"/>
                  <a:gd name="T7" fmla="*/ 13 h 22"/>
                  <a:gd name="T8" fmla="*/ 0 w 43"/>
                  <a:gd name="T9" fmla="*/ 10 h 22"/>
                  <a:gd name="T10" fmla="*/ 0 w 43"/>
                  <a:gd name="T11" fmla="*/ 6 h 22"/>
                  <a:gd name="T12" fmla="*/ 0 w 43"/>
                  <a:gd name="T13" fmla="*/ 6 h 22"/>
                  <a:gd name="T14" fmla="*/ 2 w 43"/>
                  <a:gd name="T15" fmla="*/ 4 h 22"/>
                  <a:gd name="T16" fmla="*/ 3 w 43"/>
                  <a:gd name="T17" fmla="*/ 1 h 22"/>
                  <a:gd name="T18" fmla="*/ 7 w 43"/>
                  <a:gd name="T19" fmla="*/ 0 h 22"/>
                  <a:gd name="T20" fmla="*/ 10 w 43"/>
                  <a:gd name="T21" fmla="*/ 0 h 22"/>
                  <a:gd name="T22" fmla="*/ 37 w 43"/>
                  <a:gd name="T23" fmla="*/ 5 h 22"/>
                  <a:gd name="T24" fmla="*/ 37 w 43"/>
                  <a:gd name="T25" fmla="*/ 5 h 22"/>
                  <a:gd name="T26" fmla="*/ 39 w 43"/>
                  <a:gd name="T27" fmla="*/ 6 h 22"/>
                  <a:gd name="T28" fmla="*/ 42 w 43"/>
                  <a:gd name="T29" fmla="*/ 9 h 22"/>
                  <a:gd name="T30" fmla="*/ 43 w 43"/>
                  <a:gd name="T31" fmla="*/ 11 h 22"/>
                  <a:gd name="T32" fmla="*/ 43 w 43"/>
                  <a:gd name="T33" fmla="*/ 15 h 22"/>
                  <a:gd name="T34" fmla="*/ 43 w 43"/>
                  <a:gd name="T35" fmla="*/ 15 h 22"/>
                  <a:gd name="T36" fmla="*/ 42 w 43"/>
                  <a:gd name="T37" fmla="*/ 18 h 22"/>
                  <a:gd name="T38" fmla="*/ 39 w 43"/>
                  <a:gd name="T39" fmla="*/ 20 h 22"/>
                  <a:gd name="T40" fmla="*/ 37 w 43"/>
                  <a:gd name="T41" fmla="*/ 20 h 22"/>
                  <a:gd name="T42" fmla="*/ 34 w 43"/>
                  <a:gd name="T43" fmla="*/ 22 h 22"/>
                  <a:gd name="T44" fmla="*/ 7 w 43"/>
                  <a:gd name="T45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" h="22">
                    <a:moveTo>
                      <a:pt x="7" y="17"/>
                    </a:moveTo>
                    <a:lnTo>
                      <a:pt x="7" y="17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9" y="6"/>
                    </a:lnTo>
                    <a:lnTo>
                      <a:pt x="42" y="9"/>
                    </a:lnTo>
                    <a:lnTo>
                      <a:pt x="43" y="11"/>
                    </a:lnTo>
                    <a:lnTo>
                      <a:pt x="43" y="15"/>
                    </a:lnTo>
                    <a:lnTo>
                      <a:pt x="43" y="15"/>
                    </a:lnTo>
                    <a:lnTo>
                      <a:pt x="42" y="18"/>
                    </a:lnTo>
                    <a:lnTo>
                      <a:pt x="39" y="20"/>
                    </a:lnTo>
                    <a:lnTo>
                      <a:pt x="37" y="20"/>
                    </a:lnTo>
                    <a:lnTo>
                      <a:pt x="34" y="22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C1CA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67" name="Freeform 2205"/>
              <p:cNvSpPr/>
              <p:nvPr/>
            </p:nvSpPr>
            <p:spPr bwMode="auto">
              <a:xfrm>
                <a:off x="7388882" y="4266624"/>
                <a:ext cx="988477" cy="248120"/>
              </a:xfrm>
              <a:custGeom>
                <a:avLst/>
                <a:gdLst>
                  <a:gd name="T0" fmla="*/ 0 w 988"/>
                  <a:gd name="T1" fmla="*/ 63 h 248"/>
                  <a:gd name="T2" fmla="*/ 0 w 988"/>
                  <a:gd name="T3" fmla="*/ 63 h 248"/>
                  <a:gd name="T4" fmla="*/ 106 w 988"/>
                  <a:gd name="T5" fmla="*/ 87 h 248"/>
                  <a:gd name="T6" fmla="*/ 221 w 988"/>
                  <a:gd name="T7" fmla="*/ 112 h 248"/>
                  <a:gd name="T8" fmla="*/ 346 w 988"/>
                  <a:gd name="T9" fmla="*/ 138 h 248"/>
                  <a:gd name="T10" fmla="*/ 478 w 988"/>
                  <a:gd name="T11" fmla="*/ 164 h 248"/>
                  <a:gd name="T12" fmla="*/ 478 w 988"/>
                  <a:gd name="T13" fmla="*/ 164 h 248"/>
                  <a:gd name="T14" fmla="*/ 613 w 988"/>
                  <a:gd name="T15" fmla="*/ 189 h 248"/>
                  <a:gd name="T16" fmla="*/ 742 w 988"/>
                  <a:gd name="T17" fmla="*/ 211 h 248"/>
                  <a:gd name="T18" fmla="*/ 863 w 988"/>
                  <a:gd name="T19" fmla="*/ 231 h 248"/>
                  <a:gd name="T20" fmla="*/ 975 w 988"/>
                  <a:gd name="T21" fmla="*/ 248 h 248"/>
                  <a:gd name="T22" fmla="*/ 988 w 988"/>
                  <a:gd name="T23" fmla="*/ 182 h 248"/>
                  <a:gd name="T24" fmla="*/ 988 w 988"/>
                  <a:gd name="T25" fmla="*/ 182 h 248"/>
                  <a:gd name="T26" fmla="*/ 877 w 988"/>
                  <a:gd name="T27" fmla="*/ 157 h 248"/>
                  <a:gd name="T28" fmla="*/ 758 w 988"/>
                  <a:gd name="T29" fmla="*/ 133 h 248"/>
                  <a:gd name="T30" fmla="*/ 629 w 988"/>
                  <a:gd name="T31" fmla="*/ 107 h 248"/>
                  <a:gd name="T32" fmla="*/ 494 w 988"/>
                  <a:gd name="T33" fmla="*/ 81 h 248"/>
                  <a:gd name="T34" fmla="*/ 494 w 988"/>
                  <a:gd name="T35" fmla="*/ 81 h 248"/>
                  <a:gd name="T36" fmla="*/ 361 w 988"/>
                  <a:gd name="T37" fmla="*/ 56 h 248"/>
                  <a:gd name="T38" fmla="*/ 237 w 988"/>
                  <a:gd name="T39" fmla="*/ 34 h 248"/>
                  <a:gd name="T40" fmla="*/ 120 w 988"/>
                  <a:gd name="T41" fmla="*/ 16 h 248"/>
                  <a:gd name="T42" fmla="*/ 12 w 988"/>
                  <a:gd name="T43" fmla="*/ 0 h 248"/>
                  <a:gd name="T44" fmla="*/ 0 w 988"/>
                  <a:gd name="T45" fmla="*/ 63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88" h="248">
                    <a:moveTo>
                      <a:pt x="0" y="63"/>
                    </a:moveTo>
                    <a:lnTo>
                      <a:pt x="0" y="63"/>
                    </a:lnTo>
                    <a:lnTo>
                      <a:pt x="106" y="87"/>
                    </a:lnTo>
                    <a:lnTo>
                      <a:pt x="221" y="112"/>
                    </a:lnTo>
                    <a:lnTo>
                      <a:pt x="346" y="138"/>
                    </a:lnTo>
                    <a:lnTo>
                      <a:pt x="478" y="164"/>
                    </a:lnTo>
                    <a:lnTo>
                      <a:pt x="478" y="164"/>
                    </a:lnTo>
                    <a:lnTo>
                      <a:pt x="613" y="189"/>
                    </a:lnTo>
                    <a:lnTo>
                      <a:pt x="742" y="211"/>
                    </a:lnTo>
                    <a:lnTo>
                      <a:pt x="863" y="231"/>
                    </a:lnTo>
                    <a:lnTo>
                      <a:pt x="975" y="248"/>
                    </a:lnTo>
                    <a:lnTo>
                      <a:pt x="988" y="182"/>
                    </a:lnTo>
                    <a:lnTo>
                      <a:pt x="988" y="182"/>
                    </a:lnTo>
                    <a:lnTo>
                      <a:pt x="877" y="157"/>
                    </a:lnTo>
                    <a:lnTo>
                      <a:pt x="758" y="133"/>
                    </a:lnTo>
                    <a:lnTo>
                      <a:pt x="629" y="107"/>
                    </a:lnTo>
                    <a:lnTo>
                      <a:pt x="494" y="81"/>
                    </a:lnTo>
                    <a:lnTo>
                      <a:pt x="494" y="81"/>
                    </a:lnTo>
                    <a:lnTo>
                      <a:pt x="361" y="56"/>
                    </a:lnTo>
                    <a:lnTo>
                      <a:pt x="237" y="34"/>
                    </a:lnTo>
                    <a:lnTo>
                      <a:pt x="120" y="16"/>
                    </a:lnTo>
                    <a:lnTo>
                      <a:pt x="12" y="0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252A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68" name="Freeform 2206"/>
              <p:cNvSpPr/>
              <p:nvPr/>
            </p:nvSpPr>
            <p:spPr bwMode="auto">
              <a:xfrm>
                <a:off x="7391884" y="4282632"/>
                <a:ext cx="981474" cy="217105"/>
              </a:xfrm>
              <a:custGeom>
                <a:avLst/>
                <a:gdLst>
                  <a:gd name="T0" fmla="*/ 0 w 981"/>
                  <a:gd name="T1" fmla="*/ 31 h 217"/>
                  <a:gd name="T2" fmla="*/ 0 w 981"/>
                  <a:gd name="T3" fmla="*/ 31 h 217"/>
                  <a:gd name="T4" fmla="*/ 222 w 981"/>
                  <a:gd name="T5" fmla="*/ 78 h 217"/>
                  <a:gd name="T6" fmla="*/ 347 w 981"/>
                  <a:gd name="T7" fmla="*/ 102 h 217"/>
                  <a:gd name="T8" fmla="*/ 479 w 981"/>
                  <a:gd name="T9" fmla="*/ 127 h 217"/>
                  <a:gd name="T10" fmla="*/ 479 w 981"/>
                  <a:gd name="T11" fmla="*/ 127 h 217"/>
                  <a:gd name="T12" fmla="*/ 743 w 981"/>
                  <a:gd name="T13" fmla="*/ 177 h 217"/>
                  <a:gd name="T14" fmla="*/ 974 w 981"/>
                  <a:gd name="T15" fmla="*/ 217 h 217"/>
                  <a:gd name="T16" fmla="*/ 981 w 981"/>
                  <a:gd name="T17" fmla="*/ 183 h 217"/>
                  <a:gd name="T18" fmla="*/ 981 w 981"/>
                  <a:gd name="T19" fmla="*/ 183 h 217"/>
                  <a:gd name="T20" fmla="*/ 751 w 981"/>
                  <a:gd name="T21" fmla="*/ 136 h 217"/>
                  <a:gd name="T22" fmla="*/ 487 w 981"/>
                  <a:gd name="T23" fmla="*/ 84 h 217"/>
                  <a:gd name="T24" fmla="*/ 487 w 981"/>
                  <a:gd name="T25" fmla="*/ 84 h 217"/>
                  <a:gd name="T26" fmla="*/ 355 w 981"/>
                  <a:gd name="T27" fmla="*/ 60 h 217"/>
                  <a:gd name="T28" fmla="*/ 230 w 981"/>
                  <a:gd name="T29" fmla="*/ 37 h 217"/>
                  <a:gd name="T30" fmla="*/ 6 w 981"/>
                  <a:gd name="T31" fmla="*/ 0 h 217"/>
                  <a:gd name="T32" fmla="*/ 0 w 981"/>
                  <a:gd name="T33" fmla="*/ 3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81" h="217">
                    <a:moveTo>
                      <a:pt x="0" y="31"/>
                    </a:moveTo>
                    <a:lnTo>
                      <a:pt x="0" y="31"/>
                    </a:lnTo>
                    <a:lnTo>
                      <a:pt x="222" y="78"/>
                    </a:lnTo>
                    <a:lnTo>
                      <a:pt x="347" y="102"/>
                    </a:lnTo>
                    <a:lnTo>
                      <a:pt x="479" y="127"/>
                    </a:lnTo>
                    <a:lnTo>
                      <a:pt x="479" y="127"/>
                    </a:lnTo>
                    <a:lnTo>
                      <a:pt x="743" y="177"/>
                    </a:lnTo>
                    <a:lnTo>
                      <a:pt x="974" y="217"/>
                    </a:lnTo>
                    <a:lnTo>
                      <a:pt x="981" y="183"/>
                    </a:lnTo>
                    <a:lnTo>
                      <a:pt x="981" y="183"/>
                    </a:lnTo>
                    <a:lnTo>
                      <a:pt x="751" y="136"/>
                    </a:lnTo>
                    <a:lnTo>
                      <a:pt x="487" y="84"/>
                    </a:lnTo>
                    <a:lnTo>
                      <a:pt x="487" y="84"/>
                    </a:lnTo>
                    <a:lnTo>
                      <a:pt x="355" y="60"/>
                    </a:lnTo>
                    <a:lnTo>
                      <a:pt x="230" y="37"/>
                    </a:lnTo>
                    <a:lnTo>
                      <a:pt x="6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383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69" name="Freeform 2207"/>
              <p:cNvSpPr/>
              <p:nvPr/>
            </p:nvSpPr>
            <p:spPr bwMode="auto">
              <a:xfrm>
                <a:off x="8364353" y="4448712"/>
                <a:ext cx="83040" cy="75037"/>
              </a:xfrm>
              <a:custGeom>
                <a:avLst/>
                <a:gdLst>
                  <a:gd name="T0" fmla="*/ 13 w 83"/>
                  <a:gd name="T1" fmla="*/ 0 h 75"/>
                  <a:gd name="T2" fmla="*/ 0 w 83"/>
                  <a:gd name="T3" fmla="*/ 66 h 75"/>
                  <a:gd name="T4" fmla="*/ 0 w 83"/>
                  <a:gd name="T5" fmla="*/ 66 h 75"/>
                  <a:gd name="T6" fmla="*/ 66 w 83"/>
                  <a:gd name="T7" fmla="*/ 75 h 75"/>
                  <a:gd name="T8" fmla="*/ 66 w 83"/>
                  <a:gd name="T9" fmla="*/ 75 h 75"/>
                  <a:gd name="T10" fmla="*/ 71 w 83"/>
                  <a:gd name="T11" fmla="*/ 70 h 75"/>
                  <a:gd name="T12" fmla="*/ 76 w 83"/>
                  <a:gd name="T13" fmla="*/ 62 h 75"/>
                  <a:gd name="T14" fmla="*/ 79 w 83"/>
                  <a:gd name="T15" fmla="*/ 56 h 75"/>
                  <a:gd name="T16" fmla="*/ 81 w 83"/>
                  <a:gd name="T17" fmla="*/ 48 h 75"/>
                  <a:gd name="T18" fmla="*/ 83 w 83"/>
                  <a:gd name="T19" fmla="*/ 40 h 75"/>
                  <a:gd name="T20" fmla="*/ 81 w 83"/>
                  <a:gd name="T21" fmla="*/ 31 h 75"/>
                  <a:gd name="T22" fmla="*/ 80 w 83"/>
                  <a:gd name="T23" fmla="*/ 24 h 75"/>
                  <a:gd name="T24" fmla="*/ 77 w 83"/>
                  <a:gd name="T25" fmla="*/ 16 h 75"/>
                  <a:gd name="T26" fmla="*/ 77 w 83"/>
                  <a:gd name="T27" fmla="*/ 16 h 75"/>
                  <a:gd name="T28" fmla="*/ 13 w 83"/>
                  <a:gd name="T29" fmla="*/ 0 h 75"/>
                  <a:gd name="T30" fmla="*/ 13 w 83"/>
                  <a:gd name="T3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75">
                    <a:moveTo>
                      <a:pt x="13" y="0"/>
                    </a:moveTo>
                    <a:lnTo>
                      <a:pt x="0" y="66"/>
                    </a:lnTo>
                    <a:lnTo>
                      <a:pt x="0" y="66"/>
                    </a:lnTo>
                    <a:lnTo>
                      <a:pt x="66" y="75"/>
                    </a:lnTo>
                    <a:lnTo>
                      <a:pt x="66" y="75"/>
                    </a:lnTo>
                    <a:lnTo>
                      <a:pt x="71" y="70"/>
                    </a:lnTo>
                    <a:lnTo>
                      <a:pt x="76" y="62"/>
                    </a:lnTo>
                    <a:lnTo>
                      <a:pt x="79" y="56"/>
                    </a:lnTo>
                    <a:lnTo>
                      <a:pt x="81" y="48"/>
                    </a:lnTo>
                    <a:lnTo>
                      <a:pt x="83" y="40"/>
                    </a:lnTo>
                    <a:lnTo>
                      <a:pt x="81" y="31"/>
                    </a:lnTo>
                    <a:lnTo>
                      <a:pt x="80" y="24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FE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70" name="Freeform 2208"/>
              <p:cNvSpPr/>
              <p:nvPr/>
            </p:nvSpPr>
            <p:spPr bwMode="auto">
              <a:xfrm>
                <a:off x="8366354" y="4455715"/>
                <a:ext cx="78038" cy="53026"/>
              </a:xfrm>
              <a:custGeom>
                <a:avLst/>
                <a:gdLst>
                  <a:gd name="T0" fmla="*/ 9 w 78"/>
                  <a:gd name="T1" fmla="*/ 0 h 53"/>
                  <a:gd name="T2" fmla="*/ 0 w 78"/>
                  <a:gd name="T3" fmla="*/ 42 h 53"/>
                  <a:gd name="T4" fmla="*/ 0 w 78"/>
                  <a:gd name="T5" fmla="*/ 42 h 53"/>
                  <a:gd name="T6" fmla="*/ 65 w 78"/>
                  <a:gd name="T7" fmla="*/ 53 h 53"/>
                  <a:gd name="T8" fmla="*/ 65 w 78"/>
                  <a:gd name="T9" fmla="*/ 53 h 53"/>
                  <a:gd name="T10" fmla="*/ 69 w 78"/>
                  <a:gd name="T11" fmla="*/ 49 h 53"/>
                  <a:gd name="T12" fmla="*/ 73 w 78"/>
                  <a:gd name="T13" fmla="*/ 45 h 53"/>
                  <a:gd name="T14" fmla="*/ 75 w 78"/>
                  <a:gd name="T15" fmla="*/ 40 h 53"/>
                  <a:gd name="T16" fmla="*/ 78 w 78"/>
                  <a:gd name="T17" fmla="*/ 35 h 53"/>
                  <a:gd name="T18" fmla="*/ 78 w 78"/>
                  <a:gd name="T19" fmla="*/ 30 h 53"/>
                  <a:gd name="T20" fmla="*/ 77 w 78"/>
                  <a:gd name="T21" fmla="*/ 24 h 53"/>
                  <a:gd name="T22" fmla="*/ 75 w 78"/>
                  <a:gd name="T23" fmla="*/ 18 h 53"/>
                  <a:gd name="T24" fmla="*/ 72 w 78"/>
                  <a:gd name="T25" fmla="*/ 13 h 53"/>
                  <a:gd name="T26" fmla="*/ 72 w 78"/>
                  <a:gd name="T27" fmla="*/ 13 h 53"/>
                  <a:gd name="T28" fmla="*/ 9 w 78"/>
                  <a:gd name="T29" fmla="*/ 0 h 53"/>
                  <a:gd name="T30" fmla="*/ 9 w 78"/>
                  <a:gd name="T3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53">
                    <a:moveTo>
                      <a:pt x="9" y="0"/>
                    </a:moveTo>
                    <a:lnTo>
                      <a:pt x="0" y="42"/>
                    </a:lnTo>
                    <a:lnTo>
                      <a:pt x="0" y="42"/>
                    </a:lnTo>
                    <a:lnTo>
                      <a:pt x="65" y="53"/>
                    </a:lnTo>
                    <a:lnTo>
                      <a:pt x="65" y="53"/>
                    </a:lnTo>
                    <a:lnTo>
                      <a:pt x="69" y="49"/>
                    </a:lnTo>
                    <a:lnTo>
                      <a:pt x="73" y="45"/>
                    </a:lnTo>
                    <a:lnTo>
                      <a:pt x="75" y="40"/>
                    </a:lnTo>
                    <a:lnTo>
                      <a:pt x="78" y="35"/>
                    </a:lnTo>
                    <a:lnTo>
                      <a:pt x="78" y="30"/>
                    </a:lnTo>
                    <a:lnTo>
                      <a:pt x="77" y="24"/>
                    </a:lnTo>
                    <a:lnTo>
                      <a:pt x="75" y="18"/>
                    </a:lnTo>
                    <a:lnTo>
                      <a:pt x="72" y="13"/>
                    </a:lnTo>
                    <a:lnTo>
                      <a:pt x="72" y="13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1CA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71" name="Freeform 2209"/>
              <p:cNvSpPr/>
              <p:nvPr/>
            </p:nvSpPr>
            <p:spPr bwMode="auto">
              <a:xfrm>
                <a:off x="8371357" y="4460718"/>
                <a:ext cx="69034" cy="27013"/>
              </a:xfrm>
              <a:custGeom>
                <a:avLst/>
                <a:gdLst>
                  <a:gd name="T0" fmla="*/ 67 w 69"/>
                  <a:gd name="T1" fmla="*/ 27 h 27"/>
                  <a:gd name="T2" fmla="*/ 69 w 69"/>
                  <a:gd name="T3" fmla="*/ 13 h 27"/>
                  <a:gd name="T4" fmla="*/ 69 w 69"/>
                  <a:gd name="T5" fmla="*/ 13 h 27"/>
                  <a:gd name="T6" fmla="*/ 69 w 69"/>
                  <a:gd name="T7" fmla="*/ 13 h 27"/>
                  <a:gd name="T8" fmla="*/ 3 w 69"/>
                  <a:gd name="T9" fmla="*/ 0 h 27"/>
                  <a:gd name="T10" fmla="*/ 0 w 69"/>
                  <a:gd name="T11" fmla="*/ 15 h 27"/>
                  <a:gd name="T12" fmla="*/ 0 w 69"/>
                  <a:gd name="T13" fmla="*/ 15 h 27"/>
                  <a:gd name="T14" fmla="*/ 67 w 69"/>
                  <a:gd name="T15" fmla="*/ 27 h 27"/>
                  <a:gd name="T16" fmla="*/ 67 w 69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27">
                    <a:moveTo>
                      <a:pt x="67" y="27"/>
                    </a:moveTo>
                    <a:lnTo>
                      <a:pt x="69" y="13"/>
                    </a:lnTo>
                    <a:lnTo>
                      <a:pt x="69" y="13"/>
                    </a:lnTo>
                    <a:lnTo>
                      <a:pt x="69" y="13"/>
                    </a:lnTo>
                    <a:lnTo>
                      <a:pt x="3" y="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67" y="27"/>
                    </a:lnTo>
                    <a:lnTo>
                      <a:pt x="67" y="27"/>
                    </a:lnTo>
                    <a:close/>
                  </a:path>
                </a:pathLst>
              </a:custGeom>
              <a:solidFill>
                <a:srgbClr val="A9A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72" name="Freeform 2210"/>
              <p:cNvSpPr/>
              <p:nvPr/>
            </p:nvSpPr>
            <p:spPr bwMode="auto">
              <a:xfrm>
                <a:off x="8364353" y="4447711"/>
                <a:ext cx="19009" cy="70034"/>
              </a:xfrm>
              <a:custGeom>
                <a:avLst/>
                <a:gdLst>
                  <a:gd name="T0" fmla="*/ 13 w 19"/>
                  <a:gd name="T1" fmla="*/ 0 h 70"/>
                  <a:gd name="T2" fmla="*/ 0 w 19"/>
                  <a:gd name="T3" fmla="*/ 69 h 70"/>
                  <a:gd name="T4" fmla="*/ 0 w 19"/>
                  <a:gd name="T5" fmla="*/ 69 h 70"/>
                  <a:gd name="T6" fmla="*/ 6 w 19"/>
                  <a:gd name="T7" fmla="*/ 70 h 70"/>
                  <a:gd name="T8" fmla="*/ 19 w 19"/>
                  <a:gd name="T9" fmla="*/ 1 h 70"/>
                  <a:gd name="T10" fmla="*/ 19 w 19"/>
                  <a:gd name="T11" fmla="*/ 1 h 70"/>
                  <a:gd name="T12" fmla="*/ 13 w 19"/>
                  <a:gd name="T13" fmla="*/ 0 h 70"/>
                  <a:gd name="T14" fmla="*/ 13 w 19"/>
                  <a:gd name="T15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70">
                    <a:moveTo>
                      <a:pt x="13" y="0"/>
                    </a:moveTo>
                    <a:lnTo>
                      <a:pt x="0" y="69"/>
                    </a:lnTo>
                    <a:lnTo>
                      <a:pt x="0" y="69"/>
                    </a:lnTo>
                    <a:lnTo>
                      <a:pt x="6" y="70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1CA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73" name="Freeform 2211"/>
              <p:cNvSpPr/>
              <p:nvPr/>
            </p:nvSpPr>
            <p:spPr bwMode="auto">
              <a:xfrm>
                <a:off x="8365354" y="4486730"/>
                <a:ext cx="10005" cy="22011"/>
              </a:xfrm>
              <a:custGeom>
                <a:avLst/>
                <a:gdLst>
                  <a:gd name="T0" fmla="*/ 4 w 10"/>
                  <a:gd name="T1" fmla="*/ 0 h 22"/>
                  <a:gd name="T2" fmla="*/ 0 w 10"/>
                  <a:gd name="T3" fmla="*/ 21 h 22"/>
                  <a:gd name="T4" fmla="*/ 0 w 10"/>
                  <a:gd name="T5" fmla="*/ 21 h 22"/>
                  <a:gd name="T6" fmla="*/ 6 w 10"/>
                  <a:gd name="T7" fmla="*/ 22 h 22"/>
                  <a:gd name="T8" fmla="*/ 10 w 10"/>
                  <a:gd name="T9" fmla="*/ 1 h 22"/>
                  <a:gd name="T10" fmla="*/ 10 w 10"/>
                  <a:gd name="T11" fmla="*/ 1 h 22"/>
                  <a:gd name="T12" fmla="*/ 4 w 10"/>
                  <a:gd name="T13" fmla="*/ 0 h 22"/>
                  <a:gd name="T14" fmla="*/ 4 w 10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2">
                    <a:moveTo>
                      <a:pt x="4" y="0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6" y="2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FE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74" name="Freeform 2212"/>
              <p:cNvSpPr/>
              <p:nvPr/>
            </p:nvSpPr>
            <p:spPr bwMode="auto">
              <a:xfrm>
                <a:off x="8373357" y="4453714"/>
                <a:ext cx="9005" cy="13007"/>
              </a:xfrm>
              <a:custGeom>
                <a:avLst/>
                <a:gdLst>
                  <a:gd name="T0" fmla="*/ 2 w 9"/>
                  <a:gd name="T1" fmla="*/ 0 h 13"/>
                  <a:gd name="T2" fmla="*/ 0 w 9"/>
                  <a:gd name="T3" fmla="*/ 12 h 13"/>
                  <a:gd name="T4" fmla="*/ 0 w 9"/>
                  <a:gd name="T5" fmla="*/ 12 h 13"/>
                  <a:gd name="T6" fmla="*/ 6 w 9"/>
                  <a:gd name="T7" fmla="*/ 13 h 13"/>
                  <a:gd name="T8" fmla="*/ 9 w 9"/>
                  <a:gd name="T9" fmla="*/ 2 h 13"/>
                  <a:gd name="T10" fmla="*/ 9 w 9"/>
                  <a:gd name="T11" fmla="*/ 2 h 13"/>
                  <a:gd name="T12" fmla="*/ 2 w 9"/>
                  <a:gd name="T13" fmla="*/ 0 h 13"/>
                  <a:gd name="T14" fmla="*/ 2 w 9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3">
                    <a:moveTo>
                      <a:pt x="2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6" y="1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9A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75" name="Freeform 2213"/>
              <p:cNvSpPr/>
              <p:nvPr/>
            </p:nvSpPr>
            <p:spPr bwMode="auto">
              <a:xfrm>
                <a:off x="7940148" y="4360669"/>
                <a:ext cx="25012" cy="86042"/>
              </a:xfrm>
              <a:custGeom>
                <a:avLst/>
                <a:gdLst>
                  <a:gd name="T0" fmla="*/ 16 w 25"/>
                  <a:gd name="T1" fmla="*/ 0 h 86"/>
                  <a:gd name="T2" fmla="*/ 0 w 25"/>
                  <a:gd name="T3" fmla="*/ 84 h 86"/>
                  <a:gd name="T4" fmla="*/ 0 w 25"/>
                  <a:gd name="T5" fmla="*/ 84 h 86"/>
                  <a:gd name="T6" fmla="*/ 9 w 25"/>
                  <a:gd name="T7" fmla="*/ 86 h 86"/>
                  <a:gd name="T8" fmla="*/ 25 w 25"/>
                  <a:gd name="T9" fmla="*/ 1 h 86"/>
                  <a:gd name="T10" fmla="*/ 25 w 25"/>
                  <a:gd name="T11" fmla="*/ 1 h 86"/>
                  <a:gd name="T12" fmla="*/ 16 w 25"/>
                  <a:gd name="T13" fmla="*/ 0 h 86"/>
                  <a:gd name="T14" fmla="*/ 16 w 25"/>
                  <a:gd name="T1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86">
                    <a:moveTo>
                      <a:pt x="16" y="0"/>
                    </a:moveTo>
                    <a:lnTo>
                      <a:pt x="0" y="84"/>
                    </a:lnTo>
                    <a:lnTo>
                      <a:pt x="0" y="84"/>
                    </a:lnTo>
                    <a:lnTo>
                      <a:pt x="9" y="86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C1CA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76" name="Freeform 2214"/>
              <p:cNvSpPr/>
              <p:nvPr/>
            </p:nvSpPr>
            <p:spPr bwMode="auto">
              <a:xfrm>
                <a:off x="7943150" y="4388683"/>
                <a:ext cx="17009" cy="46022"/>
              </a:xfrm>
              <a:custGeom>
                <a:avLst/>
                <a:gdLst>
                  <a:gd name="T0" fmla="*/ 7 w 17"/>
                  <a:gd name="T1" fmla="*/ 0 h 46"/>
                  <a:gd name="T2" fmla="*/ 0 w 17"/>
                  <a:gd name="T3" fmla="*/ 45 h 46"/>
                  <a:gd name="T4" fmla="*/ 0 w 17"/>
                  <a:gd name="T5" fmla="*/ 45 h 46"/>
                  <a:gd name="T6" fmla="*/ 9 w 17"/>
                  <a:gd name="T7" fmla="*/ 46 h 46"/>
                  <a:gd name="T8" fmla="*/ 17 w 17"/>
                  <a:gd name="T9" fmla="*/ 3 h 46"/>
                  <a:gd name="T10" fmla="*/ 17 w 17"/>
                  <a:gd name="T11" fmla="*/ 3 h 46"/>
                  <a:gd name="T12" fmla="*/ 7 w 17"/>
                  <a:gd name="T13" fmla="*/ 0 h 46"/>
                  <a:gd name="T14" fmla="*/ 7 w 17"/>
                  <a:gd name="T1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6">
                    <a:moveTo>
                      <a:pt x="7" y="0"/>
                    </a:moveTo>
                    <a:lnTo>
                      <a:pt x="0" y="45"/>
                    </a:lnTo>
                    <a:lnTo>
                      <a:pt x="0" y="45"/>
                    </a:lnTo>
                    <a:lnTo>
                      <a:pt x="9" y="46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FE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77" name="Freeform 2215"/>
              <p:cNvSpPr/>
              <p:nvPr/>
            </p:nvSpPr>
            <p:spPr bwMode="auto">
              <a:xfrm>
                <a:off x="7952154" y="4368673"/>
                <a:ext cx="11006" cy="16008"/>
              </a:xfrm>
              <a:custGeom>
                <a:avLst/>
                <a:gdLst>
                  <a:gd name="T0" fmla="*/ 2 w 11"/>
                  <a:gd name="T1" fmla="*/ 0 h 16"/>
                  <a:gd name="T2" fmla="*/ 0 w 11"/>
                  <a:gd name="T3" fmla="*/ 14 h 16"/>
                  <a:gd name="T4" fmla="*/ 0 w 11"/>
                  <a:gd name="T5" fmla="*/ 14 h 16"/>
                  <a:gd name="T6" fmla="*/ 9 w 11"/>
                  <a:gd name="T7" fmla="*/ 16 h 16"/>
                  <a:gd name="T8" fmla="*/ 11 w 11"/>
                  <a:gd name="T9" fmla="*/ 2 h 16"/>
                  <a:gd name="T10" fmla="*/ 11 w 11"/>
                  <a:gd name="T11" fmla="*/ 2 h 16"/>
                  <a:gd name="T12" fmla="*/ 2 w 11"/>
                  <a:gd name="T13" fmla="*/ 0 h 16"/>
                  <a:gd name="T14" fmla="*/ 2 w 11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6">
                    <a:moveTo>
                      <a:pt x="2" y="0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9" y="16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9A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78" name="Freeform 2216"/>
              <p:cNvSpPr/>
              <p:nvPr/>
            </p:nvSpPr>
            <p:spPr bwMode="auto">
              <a:xfrm>
                <a:off x="7901130" y="4352666"/>
                <a:ext cx="43021" cy="90043"/>
              </a:xfrm>
              <a:custGeom>
                <a:avLst/>
                <a:gdLst>
                  <a:gd name="T0" fmla="*/ 17 w 43"/>
                  <a:gd name="T1" fmla="*/ 0 h 90"/>
                  <a:gd name="T2" fmla="*/ 0 w 43"/>
                  <a:gd name="T3" fmla="*/ 84 h 90"/>
                  <a:gd name="T4" fmla="*/ 0 w 43"/>
                  <a:gd name="T5" fmla="*/ 84 h 90"/>
                  <a:gd name="T6" fmla="*/ 26 w 43"/>
                  <a:gd name="T7" fmla="*/ 90 h 90"/>
                  <a:gd name="T8" fmla="*/ 43 w 43"/>
                  <a:gd name="T9" fmla="*/ 5 h 90"/>
                  <a:gd name="T10" fmla="*/ 43 w 43"/>
                  <a:gd name="T11" fmla="*/ 5 h 90"/>
                  <a:gd name="T12" fmla="*/ 17 w 43"/>
                  <a:gd name="T13" fmla="*/ 0 h 90"/>
                  <a:gd name="T14" fmla="*/ 17 w 43"/>
                  <a:gd name="T1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90">
                    <a:moveTo>
                      <a:pt x="17" y="0"/>
                    </a:moveTo>
                    <a:lnTo>
                      <a:pt x="0" y="84"/>
                    </a:lnTo>
                    <a:lnTo>
                      <a:pt x="0" y="84"/>
                    </a:lnTo>
                    <a:lnTo>
                      <a:pt x="26" y="90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1CA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79" name="Freeform 2217"/>
              <p:cNvSpPr/>
              <p:nvPr/>
            </p:nvSpPr>
            <p:spPr bwMode="auto">
              <a:xfrm>
                <a:off x="7904131" y="4382680"/>
                <a:ext cx="33016" cy="48023"/>
              </a:xfrm>
              <a:custGeom>
                <a:avLst/>
                <a:gdLst>
                  <a:gd name="T0" fmla="*/ 7 w 33"/>
                  <a:gd name="T1" fmla="*/ 0 h 48"/>
                  <a:gd name="T2" fmla="*/ 0 w 33"/>
                  <a:gd name="T3" fmla="*/ 43 h 48"/>
                  <a:gd name="T4" fmla="*/ 0 w 33"/>
                  <a:gd name="T5" fmla="*/ 43 h 48"/>
                  <a:gd name="T6" fmla="*/ 26 w 33"/>
                  <a:gd name="T7" fmla="*/ 48 h 48"/>
                  <a:gd name="T8" fmla="*/ 33 w 33"/>
                  <a:gd name="T9" fmla="*/ 5 h 48"/>
                  <a:gd name="T10" fmla="*/ 33 w 33"/>
                  <a:gd name="T11" fmla="*/ 5 h 48"/>
                  <a:gd name="T12" fmla="*/ 7 w 33"/>
                  <a:gd name="T13" fmla="*/ 0 h 48"/>
                  <a:gd name="T14" fmla="*/ 7 w 33"/>
                  <a:gd name="T1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8">
                    <a:moveTo>
                      <a:pt x="7" y="0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26" y="48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FE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80" name="Freeform 2218"/>
              <p:cNvSpPr/>
              <p:nvPr/>
            </p:nvSpPr>
            <p:spPr bwMode="auto">
              <a:xfrm>
                <a:off x="7913135" y="4361670"/>
                <a:ext cx="28014" cy="20010"/>
              </a:xfrm>
              <a:custGeom>
                <a:avLst/>
                <a:gdLst>
                  <a:gd name="T0" fmla="*/ 2 w 28"/>
                  <a:gd name="T1" fmla="*/ 0 h 20"/>
                  <a:gd name="T2" fmla="*/ 0 w 28"/>
                  <a:gd name="T3" fmla="*/ 14 h 20"/>
                  <a:gd name="T4" fmla="*/ 0 w 28"/>
                  <a:gd name="T5" fmla="*/ 14 h 20"/>
                  <a:gd name="T6" fmla="*/ 26 w 28"/>
                  <a:gd name="T7" fmla="*/ 20 h 20"/>
                  <a:gd name="T8" fmla="*/ 28 w 28"/>
                  <a:gd name="T9" fmla="*/ 5 h 20"/>
                  <a:gd name="T10" fmla="*/ 28 w 28"/>
                  <a:gd name="T11" fmla="*/ 5 h 20"/>
                  <a:gd name="T12" fmla="*/ 2 w 28"/>
                  <a:gd name="T13" fmla="*/ 0 h 20"/>
                  <a:gd name="T14" fmla="*/ 2 w 28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0">
                    <a:moveTo>
                      <a:pt x="2" y="0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26" y="20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9A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81" name="Freeform 2219"/>
              <p:cNvSpPr/>
              <p:nvPr/>
            </p:nvSpPr>
            <p:spPr bwMode="auto">
              <a:xfrm>
                <a:off x="7243812" y="4256619"/>
                <a:ext cx="157076" cy="73036"/>
              </a:xfrm>
              <a:custGeom>
                <a:avLst/>
                <a:gdLst>
                  <a:gd name="T0" fmla="*/ 157 w 157"/>
                  <a:gd name="T1" fmla="*/ 10 h 73"/>
                  <a:gd name="T2" fmla="*/ 157 w 157"/>
                  <a:gd name="T3" fmla="*/ 10 h 73"/>
                  <a:gd name="T4" fmla="*/ 76 w 157"/>
                  <a:gd name="T5" fmla="*/ 5 h 73"/>
                  <a:gd name="T6" fmla="*/ 5 w 157"/>
                  <a:gd name="T7" fmla="*/ 0 h 73"/>
                  <a:gd name="T8" fmla="*/ 5 w 157"/>
                  <a:gd name="T9" fmla="*/ 0 h 73"/>
                  <a:gd name="T10" fmla="*/ 0 w 157"/>
                  <a:gd name="T11" fmla="*/ 27 h 73"/>
                  <a:gd name="T12" fmla="*/ 0 w 157"/>
                  <a:gd name="T13" fmla="*/ 27 h 73"/>
                  <a:gd name="T14" fmla="*/ 69 w 157"/>
                  <a:gd name="T15" fmla="*/ 48 h 73"/>
                  <a:gd name="T16" fmla="*/ 145 w 157"/>
                  <a:gd name="T17" fmla="*/ 73 h 73"/>
                  <a:gd name="T18" fmla="*/ 145 w 157"/>
                  <a:gd name="T19" fmla="*/ 73 h 73"/>
                  <a:gd name="T20" fmla="*/ 157 w 157"/>
                  <a:gd name="T21" fmla="*/ 10 h 73"/>
                  <a:gd name="T22" fmla="*/ 157 w 157"/>
                  <a:gd name="T23" fmla="*/ 1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73">
                    <a:moveTo>
                      <a:pt x="157" y="10"/>
                    </a:moveTo>
                    <a:lnTo>
                      <a:pt x="157" y="10"/>
                    </a:lnTo>
                    <a:lnTo>
                      <a:pt x="76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69" y="48"/>
                    </a:lnTo>
                    <a:lnTo>
                      <a:pt x="145" y="73"/>
                    </a:lnTo>
                    <a:lnTo>
                      <a:pt x="145" y="73"/>
                    </a:lnTo>
                    <a:lnTo>
                      <a:pt x="157" y="10"/>
                    </a:lnTo>
                    <a:lnTo>
                      <a:pt x="157" y="10"/>
                    </a:lnTo>
                    <a:close/>
                  </a:path>
                </a:pathLst>
              </a:custGeom>
              <a:solidFill>
                <a:srgbClr val="DFE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82" name="Freeform 2220"/>
              <p:cNvSpPr/>
              <p:nvPr/>
            </p:nvSpPr>
            <p:spPr bwMode="auto">
              <a:xfrm>
                <a:off x="7245813" y="4256619"/>
                <a:ext cx="155075" cy="40019"/>
              </a:xfrm>
              <a:custGeom>
                <a:avLst/>
                <a:gdLst>
                  <a:gd name="T0" fmla="*/ 3 w 155"/>
                  <a:gd name="T1" fmla="*/ 0 h 40"/>
                  <a:gd name="T2" fmla="*/ 3 w 155"/>
                  <a:gd name="T3" fmla="*/ 0 h 40"/>
                  <a:gd name="T4" fmla="*/ 0 w 155"/>
                  <a:gd name="T5" fmla="*/ 15 h 40"/>
                  <a:gd name="T6" fmla="*/ 0 w 155"/>
                  <a:gd name="T7" fmla="*/ 15 h 40"/>
                  <a:gd name="T8" fmla="*/ 150 w 155"/>
                  <a:gd name="T9" fmla="*/ 40 h 40"/>
                  <a:gd name="T10" fmla="*/ 150 w 155"/>
                  <a:gd name="T11" fmla="*/ 40 h 40"/>
                  <a:gd name="T12" fmla="*/ 155 w 155"/>
                  <a:gd name="T13" fmla="*/ 10 h 40"/>
                  <a:gd name="T14" fmla="*/ 155 w 155"/>
                  <a:gd name="T15" fmla="*/ 10 h 40"/>
                  <a:gd name="T16" fmla="*/ 74 w 155"/>
                  <a:gd name="T17" fmla="*/ 5 h 40"/>
                  <a:gd name="T18" fmla="*/ 3 w 155"/>
                  <a:gd name="T19" fmla="*/ 0 h 40"/>
                  <a:gd name="T20" fmla="*/ 3 w 155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5" h="40">
                    <a:moveTo>
                      <a:pt x="3" y="0"/>
                    </a:moveTo>
                    <a:lnTo>
                      <a:pt x="3" y="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50" y="40"/>
                    </a:lnTo>
                    <a:lnTo>
                      <a:pt x="150" y="40"/>
                    </a:lnTo>
                    <a:lnTo>
                      <a:pt x="155" y="10"/>
                    </a:lnTo>
                    <a:lnTo>
                      <a:pt x="155" y="10"/>
                    </a:lnTo>
                    <a:lnTo>
                      <a:pt x="74" y="5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1CA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83" name="Freeform 2221"/>
              <p:cNvSpPr/>
              <p:nvPr/>
            </p:nvSpPr>
            <p:spPr bwMode="auto">
              <a:xfrm>
                <a:off x="7247814" y="4261621"/>
                <a:ext cx="153074" cy="22011"/>
              </a:xfrm>
              <a:custGeom>
                <a:avLst/>
                <a:gdLst>
                  <a:gd name="T0" fmla="*/ 150 w 153"/>
                  <a:gd name="T1" fmla="*/ 22 h 22"/>
                  <a:gd name="T2" fmla="*/ 150 w 153"/>
                  <a:gd name="T3" fmla="*/ 22 h 22"/>
                  <a:gd name="T4" fmla="*/ 153 w 153"/>
                  <a:gd name="T5" fmla="*/ 10 h 22"/>
                  <a:gd name="T6" fmla="*/ 153 w 153"/>
                  <a:gd name="T7" fmla="*/ 10 h 22"/>
                  <a:gd name="T8" fmla="*/ 71 w 153"/>
                  <a:gd name="T9" fmla="*/ 5 h 22"/>
                  <a:gd name="T10" fmla="*/ 0 w 153"/>
                  <a:gd name="T11" fmla="*/ 0 h 22"/>
                  <a:gd name="T12" fmla="*/ 0 w 153"/>
                  <a:gd name="T13" fmla="*/ 0 h 22"/>
                  <a:gd name="T14" fmla="*/ 0 w 153"/>
                  <a:gd name="T15" fmla="*/ 5 h 22"/>
                  <a:gd name="T16" fmla="*/ 0 w 153"/>
                  <a:gd name="T17" fmla="*/ 5 h 22"/>
                  <a:gd name="T18" fmla="*/ 70 w 153"/>
                  <a:gd name="T19" fmla="*/ 13 h 22"/>
                  <a:gd name="T20" fmla="*/ 109 w 153"/>
                  <a:gd name="T21" fmla="*/ 18 h 22"/>
                  <a:gd name="T22" fmla="*/ 150 w 153"/>
                  <a:gd name="T23" fmla="*/ 22 h 22"/>
                  <a:gd name="T24" fmla="*/ 150 w 153"/>
                  <a:gd name="T2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3" h="22">
                    <a:moveTo>
                      <a:pt x="150" y="22"/>
                    </a:moveTo>
                    <a:lnTo>
                      <a:pt x="150" y="22"/>
                    </a:lnTo>
                    <a:lnTo>
                      <a:pt x="153" y="10"/>
                    </a:lnTo>
                    <a:lnTo>
                      <a:pt x="153" y="10"/>
                    </a:lnTo>
                    <a:lnTo>
                      <a:pt x="71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0" y="13"/>
                    </a:lnTo>
                    <a:lnTo>
                      <a:pt x="109" y="18"/>
                    </a:lnTo>
                    <a:lnTo>
                      <a:pt x="150" y="22"/>
                    </a:lnTo>
                    <a:lnTo>
                      <a:pt x="150" y="22"/>
                    </a:lnTo>
                    <a:close/>
                  </a:path>
                </a:pathLst>
              </a:custGeom>
              <a:solidFill>
                <a:srgbClr val="A9A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84" name="Freeform 2222"/>
              <p:cNvSpPr/>
              <p:nvPr/>
            </p:nvSpPr>
            <p:spPr bwMode="auto">
              <a:xfrm>
                <a:off x="8032193" y="4404691"/>
                <a:ext cx="342165" cy="101049"/>
              </a:xfrm>
              <a:custGeom>
                <a:avLst/>
                <a:gdLst>
                  <a:gd name="T0" fmla="*/ 342 w 342"/>
                  <a:gd name="T1" fmla="*/ 61 h 101"/>
                  <a:gd name="T2" fmla="*/ 25 w 342"/>
                  <a:gd name="T3" fmla="*/ 1 h 101"/>
                  <a:gd name="T4" fmla="*/ 25 w 342"/>
                  <a:gd name="T5" fmla="*/ 1 h 101"/>
                  <a:gd name="T6" fmla="*/ 20 w 342"/>
                  <a:gd name="T7" fmla="*/ 0 h 101"/>
                  <a:gd name="T8" fmla="*/ 16 w 342"/>
                  <a:gd name="T9" fmla="*/ 1 h 101"/>
                  <a:gd name="T10" fmla="*/ 9 w 342"/>
                  <a:gd name="T11" fmla="*/ 4 h 101"/>
                  <a:gd name="T12" fmla="*/ 4 w 342"/>
                  <a:gd name="T13" fmla="*/ 10 h 101"/>
                  <a:gd name="T14" fmla="*/ 2 w 342"/>
                  <a:gd name="T15" fmla="*/ 13 h 101"/>
                  <a:gd name="T16" fmla="*/ 0 w 342"/>
                  <a:gd name="T17" fmla="*/ 17 h 101"/>
                  <a:gd name="T18" fmla="*/ 0 w 342"/>
                  <a:gd name="T19" fmla="*/ 17 h 101"/>
                  <a:gd name="T20" fmla="*/ 0 w 342"/>
                  <a:gd name="T21" fmla="*/ 22 h 101"/>
                  <a:gd name="T22" fmla="*/ 0 w 342"/>
                  <a:gd name="T23" fmla="*/ 26 h 101"/>
                  <a:gd name="T24" fmla="*/ 4 w 342"/>
                  <a:gd name="T25" fmla="*/ 32 h 101"/>
                  <a:gd name="T26" fmla="*/ 9 w 342"/>
                  <a:gd name="T27" fmla="*/ 39 h 101"/>
                  <a:gd name="T28" fmla="*/ 13 w 342"/>
                  <a:gd name="T29" fmla="*/ 40 h 101"/>
                  <a:gd name="T30" fmla="*/ 17 w 342"/>
                  <a:gd name="T31" fmla="*/ 42 h 101"/>
                  <a:gd name="T32" fmla="*/ 334 w 342"/>
                  <a:gd name="T33" fmla="*/ 101 h 101"/>
                  <a:gd name="T34" fmla="*/ 342 w 342"/>
                  <a:gd name="T35" fmla="*/ 6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2" h="101">
                    <a:moveTo>
                      <a:pt x="342" y="61"/>
                    </a:moveTo>
                    <a:lnTo>
                      <a:pt x="25" y="1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9" y="4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4" y="32"/>
                    </a:lnTo>
                    <a:lnTo>
                      <a:pt x="9" y="39"/>
                    </a:lnTo>
                    <a:lnTo>
                      <a:pt x="13" y="40"/>
                    </a:lnTo>
                    <a:lnTo>
                      <a:pt x="17" y="42"/>
                    </a:lnTo>
                    <a:lnTo>
                      <a:pt x="334" y="101"/>
                    </a:lnTo>
                    <a:lnTo>
                      <a:pt x="342" y="61"/>
                    </a:lnTo>
                    <a:close/>
                  </a:path>
                </a:pathLst>
              </a:custGeom>
              <a:solidFill>
                <a:srgbClr val="DFE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85" name="Freeform 2223"/>
              <p:cNvSpPr/>
              <p:nvPr/>
            </p:nvSpPr>
            <p:spPr bwMode="auto">
              <a:xfrm>
                <a:off x="8034194" y="4405691"/>
                <a:ext cx="340164" cy="91044"/>
              </a:xfrm>
              <a:custGeom>
                <a:avLst/>
                <a:gdLst>
                  <a:gd name="T0" fmla="*/ 340 w 340"/>
                  <a:gd name="T1" fmla="*/ 60 h 91"/>
                  <a:gd name="T2" fmla="*/ 23 w 340"/>
                  <a:gd name="T3" fmla="*/ 0 h 91"/>
                  <a:gd name="T4" fmla="*/ 23 w 340"/>
                  <a:gd name="T5" fmla="*/ 0 h 91"/>
                  <a:gd name="T6" fmla="*/ 14 w 340"/>
                  <a:gd name="T7" fmla="*/ 0 h 91"/>
                  <a:gd name="T8" fmla="*/ 7 w 340"/>
                  <a:gd name="T9" fmla="*/ 2 h 91"/>
                  <a:gd name="T10" fmla="*/ 2 w 340"/>
                  <a:gd name="T11" fmla="*/ 5 h 91"/>
                  <a:gd name="T12" fmla="*/ 1 w 340"/>
                  <a:gd name="T13" fmla="*/ 8 h 91"/>
                  <a:gd name="T14" fmla="*/ 0 w 340"/>
                  <a:gd name="T15" fmla="*/ 12 h 91"/>
                  <a:gd name="T16" fmla="*/ 0 w 340"/>
                  <a:gd name="T17" fmla="*/ 12 h 91"/>
                  <a:gd name="T18" fmla="*/ 0 w 340"/>
                  <a:gd name="T19" fmla="*/ 15 h 91"/>
                  <a:gd name="T20" fmla="*/ 0 w 340"/>
                  <a:gd name="T21" fmla="*/ 18 h 91"/>
                  <a:gd name="T22" fmla="*/ 3 w 340"/>
                  <a:gd name="T23" fmla="*/ 24 h 91"/>
                  <a:gd name="T24" fmla="*/ 9 w 340"/>
                  <a:gd name="T25" fmla="*/ 29 h 91"/>
                  <a:gd name="T26" fmla="*/ 16 w 340"/>
                  <a:gd name="T27" fmla="*/ 31 h 91"/>
                  <a:gd name="T28" fmla="*/ 333 w 340"/>
                  <a:gd name="T29" fmla="*/ 91 h 91"/>
                  <a:gd name="T30" fmla="*/ 340 w 340"/>
                  <a:gd name="T31" fmla="*/ 6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0" h="91">
                    <a:moveTo>
                      <a:pt x="340" y="60"/>
                    </a:moveTo>
                    <a:lnTo>
                      <a:pt x="23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7" y="2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9" y="29"/>
                    </a:lnTo>
                    <a:lnTo>
                      <a:pt x="16" y="31"/>
                    </a:lnTo>
                    <a:lnTo>
                      <a:pt x="333" y="91"/>
                    </a:lnTo>
                    <a:lnTo>
                      <a:pt x="340" y="60"/>
                    </a:lnTo>
                    <a:close/>
                  </a:path>
                </a:pathLst>
              </a:custGeom>
              <a:solidFill>
                <a:srgbClr val="A9A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586" name="Freeform 2224"/>
              <p:cNvSpPr/>
              <p:nvPr/>
            </p:nvSpPr>
            <p:spPr bwMode="auto">
              <a:xfrm>
                <a:off x="8036194" y="4410694"/>
                <a:ext cx="337163" cy="91044"/>
              </a:xfrm>
              <a:custGeom>
                <a:avLst/>
                <a:gdLst>
                  <a:gd name="T0" fmla="*/ 337 w 337"/>
                  <a:gd name="T1" fmla="*/ 60 h 91"/>
                  <a:gd name="T2" fmla="*/ 22 w 337"/>
                  <a:gd name="T3" fmla="*/ 2 h 91"/>
                  <a:gd name="T4" fmla="*/ 22 w 337"/>
                  <a:gd name="T5" fmla="*/ 2 h 91"/>
                  <a:gd name="T6" fmla="*/ 14 w 337"/>
                  <a:gd name="T7" fmla="*/ 0 h 91"/>
                  <a:gd name="T8" fmla="*/ 8 w 337"/>
                  <a:gd name="T9" fmla="*/ 3 h 91"/>
                  <a:gd name="T10" fmla="*/ 3 w 337"/>
                  <a:gd name="T11" fmla="*/ 7 h 91"/>
                  <a:gd name="T12" fmla="*/ 0 w 337"/>
                  <a:gd name="T13" fmla="*/ 10 h 91"/>
                  <a:gd name="T14" fmla="*/ 0 w 337"/>
                  <a:gd name="T15" fmla="*/ 13 h 91"/>
                  <a:gd name="T16" fmla="*/ 0 w 337"/>
                  <a:gd name="T17" fmla="*/ 13 h 91"/>
                  <a:gd name="T18" fmla="*/ 0 w 337"/>
                  <a:gd name="T19" fmla="*/ 16 h 91"/>
                  <a:gd name="T20" fmla="*/ 0 w 337"/>
                  <a:gd name="T21" fmla="*/ 20 h 91"/>
                  <a:gd name="T22" fmla="*/ 4 w 337"/>
                  <a:gd name="T23" fmla="*/ 25 h 91"/>
                  <a:gd name="T24" fmla="*/ 9 w 337"/>
                  <a:gd name="T25" fmla="*/ 30 h 91"/>
                  <a:gd name="T26" fmla="*/ 17 w 337"/>
                  <a:gd name="T27" fmla="*/ 33 h 91"/>
                  <a:gd name="T28" fmla="*/ 331 w 337"/>
                  <a:gd name="T29" fmla="*/ 91 h 91"/>
                  <a:gd name="T30" fmla="*/ 337 w 337"/>
                  <a:gd name="T31" fmla="*/ 6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7" h="91">
                    <a:moveTo>
                      <a:pt x="337" y="60"/>
                    </a:moveTo>
                    <a:lnTo>
                      <a:pt x="22" y="2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25"/>
                    </a:lnTo>
                    <a:lnTo>
                      <a:pt x="9" y="30"/>
                    </a:lnTo>
                    <a:lnTo>
                      <a:pt x="17" y="33"/>
                    </a:lnTo>
                    <a:lnTo>
                      <a:pt x="331" y="91"/>
                    </a:lnTo>
                    <a:lnTo>
                      <a:pt x="337" y="60"/>
                    </a:lnTo>
                    <a:close/>
                  </a:path>
                </a:pathLst>
              </a:custGeom>
              <a:solidFill>
                <a:srgbClr val="C1CA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</p:grpSp>
        <p:sp>
          <p:nvSpPr>
            <p:cNvPr id="2587" name="Freeform 2225"/>
            <p:cNvSpPr/>
            <p:nvPr/>
          </p:nvSpPr>
          <p:spPr bwMode="auto">
            <a:xfrm>
              <a:off x="4924652" y="2536666"/>
              <a:ext cx="713344" cy="890430"/>
            </a:xfrm>
            <a:custGeom>
              <a:avLst/>
              <a:gdLst>
                <a:gd name="T0" fmla="*/ 369 w 713"/>
                <a:gd name="T1" fmla="*/ 863 h 890"/>
                <a:gd name="T2" fmla="*/ 369 w 713"/>
                <a:gd name="T3" fmla="*/ 863 h 890"/>
                <a:gd name="T4" fmla="*/ 364 w 713"/>
                <a:gd name="T5" fmla="*/ 872 h 890"/>
                <a:gd name="T6" fmla="*/ 356 w 713"/>
                <a:gd name="T7" fmla="*/ 878 h 890"/>
                <a:gd name="T8" fmla="*/ 348 w 713"/>
                <a:gd name="T9" fmla="*/ 885 h 890"/>
                <a:gd name="T10" fmla="*/ 339 w 713"/>
                <a:gd name="T11" fmla="*/ 889 h 890"/>
                <a:gd name="T12" fmla="*/ 329 w 713"/>
                <a:gd name="T13" fmla="*/ 890 h 890"/>
                <a:gd name="T14" fmla="*/ 320 w 713"/>
                <a:gd name="T15" fmla="*/ 890 h 890"/>
                <a:gd name="T16" fmla="*/ 309 w 713"/>
                <a:gd name="T17" fmla="*/ 889 h 890"/>
                <a:gd name="T18" fmla="*/ 300 w 713"/>
                <a:gd name="T19" fmla="*/ 885 h 890"/>
                <a:gd name="T20" fmla="*/ 27 w 713"/>
                <a:gd name="T21" fmla="*/ 742 h 890"/>
                <a:gd name="T22" fmla="*/ 27 w 713"/>
                <a:gd name="T23" fmla="*/ 742 h 890"/>
                <a:gd name="T24" fmla="*/ 18 w 713"/>
                <a:gd name="T25" fmla="*/ 736 h 890"/>
                <a:gd name="T26" fmla="*/ 12 w 713"/>
                <a:gd name="T27" fmla="*/ 729 h 890"/>
                <a:gd name="T28" fmla="*/ 6 w 713"/>
                <a:gd name="T29" fmla="*/ 721 h 890"/>
                <a:gd name="T30" fmla="*/ 3 w 713"/>
                <a:gd name="T31" fmla="*/ 711 h 890"/>
                <a:gd name="T32" fmla="*/ 0 w 713"/>
                <a:gd name="T33" fmla="*/ 702 h 890"/>
                <a:gd name="T34" fmla="*/ 0 w 713"/>
                <a:gd name="T35" fmla="*/ 691 h 890"/>
                <a:gd name="T36" fmla="*/ 1 w 713"/>
                <a:gd name="T37" fmla="*/ 682 h 890"/>
                <a:gd name="T38" fmla="*/ 5 w 713"/>
                <a:gd name="T39" fmla="*/ 672 h 890"/>
                <a:gd name="T40" fmla="*/ 344 w 713"/>
                <a:gd name="T41" fmla="*/ 27 h 890"/>
                <a:gd name="T42" fmla="*/ 344 w 713"/>
                <a:gd name="T43" fmla="*/ 27 h 890"/>
                <a:gd name="T44" fmla="*/ 351 w 713"/>
                <a:gd name="T45" fmla="*/ 18 h 890"/>
                <a:gd name="T46" fmla="*/ 357 w 713"/>
                <a:gd name="T47" fmla="*/ 12 h 890"/>
                <a:gd name="T48" fmla="*/ 366 w 713"/>
                <a:gd name="T49" fmla="*/ 5 h 890"/>
                <a:gd name="T50" fmla="*/ 375 w 713"/>
                <a:gd name="T51" fmla="*/ 3 h 890"/>
                <a:gd name="T52" fmla="*/ 384 w 713"/>
                <a:gd name="T53" fmla="*/ 0 h 890"/>
                <a:gd name="T54" fmla="*/ 395 w 713"/>
                <a:gd name="T55" fmla="*/ 0 h 890"/>
                <a:gd name="T56" fmla="*/ 404 w 713"/>
                <a:gd name="T57" fmla="*/ 1 h 890"/>
                <a:gd name="T58" fmla="*/ 414 w 713"/>
                <a:gd name="T59" fmla="*/ 5 h 890"/>
                <a:gd name="T60" fmla="*/ 686 w 713"/>
                <a:gd name="T61" fmla="*/ 148 h 890"/>
                <a:gd name="T62" fmla="*/ 686 w 713"/>
                <a:gd name="T63" fmla="*/ 148 h 890"/>
                <a:gd name="T64" fmla="*/ 695 w 713"/>
                <a:gd name="T65" fmla="*/ 155 h 890"/>
                <a:gd name="T66" fmla="*/ 703 w 713"/>
                <a:gd name="T67" fmla="*/ 161 h 890"/>
                <a:gd name="T68" fmla="*/ 708 w 713"/>
                <a:gd name="T69" fmla="*/ 170 h 890"/>
                <a:gd name="T70" fmla="*/ 712 w 713"/>
                <a:gd name="T71" fmla="*/ 179 h 890"/>
                <a:gd name="T72" fmla="*/ 713 w 713"/>
                <a:gd name="T73" fmla="*/ 188 h 890"/>
                <a:gd name="T74" fmla="*/ 713 w 713"/>
                <a:gd name="T75" fmla="*/ 199 h 890"/>
                <a:gd name="T76" fmla="*/ 712 w 713"/>
                <a:gd name="T77" fmla="*/ 209 h 890"/>
                <a:gd name="T78" fmla="*/ 708 w 713"/>
                <a:gd name="T79" fmla="*/ 218 h 890"/>
                <a:gd name="T80" fmla="*/ 369 w 713"/>
                <a:gd name="T81" fmla="*/ 863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13" h="890">
                  <a:moveTo>
                    <a:pt x="369" y="863"/>
                  </a:moveTo>
                  <a:lnTo>
                    <a:pt x="369" y="863"/>
                  </a:lnTo>
                  <a:lnTo>
                    <a:pt x="364" y="872"/>
                  </a:lnTo>
                  <a:lnTo>
                    <a:pt x="356" y="878"/>
                  </a:lnTo>
                  <a:lnTo>
                    <a:pt x="348" y="885"/>
                  </a:lnTo>
                  <a:lnTo>
                    <a:pt x="339" y="889"/>
                  </a:lnTo>
                  <a:lnTo>
                    <a:pt x="329" y="890"/>
                  </a:lnTo>
                  <a:lnTo>
                    <a:pt x="320" y="890"/>
                  </a:lnTo>
                  <a:lnTo>
                    <a:pt x="309" y="889"/>
                  </a:lnTo>
                  <a:lnTo>
                    <a:pt x="300" y="885"/>
                  </a:lnTo>
                  <a:lnTo>
                    <a:pt x="27" y="742"/>
                  </a:lnTo>
                  <a:lnTo>
                    <a:pt x="27" y="742"/>
                  </a:lnTo>
                  <a:lnTo>
                    <a:pt x="18" y="736"/>
                  </a:lnTo>
                  <a:lnTo>
                    <a:pt x="12" y="729"/>
                  </a:lnTo>
                  <a:lnTo>
                    <a:pt x="6" y="721"/>
                  </a:lnTo>
                  <a:lnTo>
                    <a:pt x="3" y="711"/>
                  </a:lnTo>
                  <a:lnTo>
                    <a:pt x="0" y="702"/>
                  </a:lnTo>
                  <a:lnTo>
                    <a:pt x="0" y="691"/>
                  </a:lnTo>
                  <a:lnTo>
                    <a:pt x="1" y="682"/>
                  </a:lnTo>
                  <a:lnTo>
                    <a:pt x="5" y="672"/>
                  </a:lnTo>
                  <a:lnTo>
                    <a:pt x="344" y="27"/>
                  </a:lnTo>
                  <a:lnTo>
                    <a:pt x="344" y="27"/>
                  </a:lnTo>
                  <a:lnTo>
                    <a:pt x="351" y="18"/>
                  </a:lnTo>
                  <a:lnTo>
                    <a:pt x="357" y="12"/>
                  </a:lnTo>
                  <a:lnTo>
                    <a:pt x="366" y="5"/>
                  </a:lnTo>
                  <a:lnTo>
                    <a:pt x="375" y="3"/>
                  </a:lnTo>
                  <a:lnTo>
                    <a:pt x="384" y="0"/>
                  </a:lnTo>
                  <a:lnTo>
                    <a:pt x="395" y="0"/>
                  </a:lnTo>
                  <a:lnTo>
                    <a:pt x="404" y="1"/>
                  </a:lnTo>
                  <a:lnTo>
                    <a:pt x="414" y="5"/>
                  </a:lnTo>
                  <a:lnTo>
                    <a:pt x="686" y="148"/>
                  </a:lnTo>
                  <a:lnTo>
                    <a:pt x="686" y="148"/>
                  </a:lnTo>
                  <a:lnTo>
                    <a:pt x="695" y="155"/>
                  </a:lnTo>
                  <a:lnTo>
                    <a:pt x="703" y="161"/>
                  </a:lnTo>
                  <a:lnTo>
                    <a:pt x="708" y="170"/>
                  </a:lnTo>
                  <a:lnTo>
                    <a:pt x="712" y="179"/>
                  </a:lnTo>
                  <a:lnTo>
                    <a:pt x="713" y="188"/>
                  </a:lnTo>
                  <a:lnTo>
                    <a:pt x="713" y="199"/>
                  </a:lnTo>
                  <a:lnTo>
                    <a:pt x="712" y="209"/>
                  </a:lnTo>
                  <a:lnTo>
                    <a:pt x="708" y="218"/>
                  </a:lnTo>
                  <a:lnTo>
                    <a:pt x="369" y="863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88" name="Freeform 2226"/>
            <p:cNvSpPr/>
            <p:nvPr/>
          </p:nvSpPr>
          <p:spPr bwMode="auto">
            <a:xfrm>
              <a:off x="4934657" y="2546671"/>
              <a:ext cx="693335" cy="870420"/>
            </a:xfrm>
            <a:custGeom>
              <a:avLst/>
              <a:gdLst>
                <a:gd name="T0" fmla="*/ 28 w 693"/>
                <a:gd name="T1" fmla="*/ 728 h 870"/>
                <a:gd name="T2" fmla="*/ 28 w 693"/>
                <a:gd name="T3" fmla="*/ 728 h 870"/>
                <a:gd name="T4" fmla="*/ 20 w 693"/>
                <a:gd name="T5" fmla="*/ 723 h 870"/>
                <a:gd name="T6" fmla="*/ 12 w 693"/>
                <a:gd name="T7" fmla="*/ 715 h 870"/>
                <a:gd name="T8" fmla="*/ 7 w 693"/>
                <a:gd name="T9" fmla="*/ 707 h 870"/>
                <a:gd name="T10" fmla="*/ 3 w 693"/>
                <a:gd name="T11" fmla="*/ 698 h 870"/>
                <a:gd name="T12" fmla="*/ 0 w 693"/>
                <a:gd name="T13" fmla="*/ 688 h 870"/>
                <a:gd name="T14" fmla="*/ 0 w 693"/>
                <a:gd name="T15" fmla="*/ 679 h 870"/>
                <a:gd name="T16" fmla="*/ 3 w 693"/>
                <a:gd name="T17" fmla="*/ 668 h 870"/>
                <a:gd name="T18" fmla="*/ 7 w 693"/>
                <a:gd name="T19" fmla="*/ 659 h 870"/>
                <a:gd name="T20" fmla="*/ 338 w 693"/>
                <a:gd name="T21" fmla="*/ 28 h 870"/>
                <a:gd name="T22" fmla="*/ 338 w 693"/>
                <a:gd name="T23" fmla="*/ 28 h 870"/>
                <a:gd name="T24" fmla="*/ 343 w 693"/>
                <a:gd name="T25" fmla="*/ 19 h 870"/>
                <a:gd name="T26" fmla="*/ 351 w 693"/>
                <a:gd name="T27" fmla="*/ 12 h 870"/>
                <a:gd name="T28" fmla="*/ 359 w 693"/>
                <a:gd name="T29" fmla="*/ 7 h 870"/>
                <a:gd name="T30" fmla="*/ 368 w 693"/>
                <a:gd name="T31" fmla="*/ 3 h 870"/>
                <a:gd name="T32" fmla="*/ 378 w 693"/>
                <a:gd name="T33" fmla="*/ 0 h 870"/>
                <a:gd name="T34" fmla="*/ 387 w 693"/>
                <a:gd name="T35" fmla="*/ 0 h 870"/>
                <a:gd name="T36" fmla="*/ 398 w 693"/>
                <a:gd name="T37" fmla="*/ 3 h 870"/>
                <a:gd name="T38" fmla="*/ 407 w 693"/>
                <a:gd name="T39" fmla="*/ 6 h 870"/>
                <a:gd name="T40" fmla="*/ 665 w 693"/>
                <a:gd name="T41" fmla="*/ 142 h 870"/>
                <a:gd name="T42" fmla="*/ 665 w 693"/>
                <a:gd name="T43" fmla="*/ 142 h 870"/>
                <a:gd name="T44" fmla="*/ 675 w 693"/>
                <a:gd name="T45" fmla="*/ 147 h 870"/>
                <a:gd name="T46" fmla="*/ 681 w 693"/>
                <a:gd name="T47" fmla="*/ 155 h 870"/>
                <a:gd name="T48" fmla="*/ 688 w 693"/>
                <a:gd name="T49" fmla="*/ 163 h 870"/>
                <a:gd name="T50" fmla="*/ 691 w 693"/>
                <a:gd name="T51" fmla="*/ 172 h 870"/>
                <a:gd name="T52" fmla="*/ 693 w 693"/>
                <a:gd name="T53" fmla="*/ 182 h 870"/>
                <a:gd name="T54" fmla="*/ 693 w 693"/>
                <a:gd name="T55" fmla="*/ 191 h 870"/>
                <a:gd name="T56" fmla="*/ 691 w 693"/>
                <a:gd name="T57" fmla="*/ 202 h 870"/>
                <a:gd name="T58" fmla="*/ 688 w 693"/>
                <a:gd name="T59" fmla="*/ 211 h 870"/>
                <a:gd name="T60" fmla="*/ 356 w 693"/>
                <a:gd name="T61" fmla="*/ 842 h 870"/>
                <a:gd name="T62" fmla="*/ 356 w 693"/>
                <a:gd name="T63" fmla="*/ 842 h 870"/>
                <a:gd name="T64" fmla="*/ 350 w 693"/>
                <a:gd name="T65" fmla="*/ 852 h 870"/>
                <a:gd name="T66" fmla="*/ 343 w 693"/>
                <a:gd name="T67" fmla="*/ 858 h 870"/>
                <a:gd name="T68" fmla="*/ 334 w 693"/>
                <a:gd name="T69" fmla="*/ 865 h 870"/>
                <a:gd name="T70" fmla="*/ 325 w 693"/>
                <a:gd name="T71" fmla="*/ 867 h 870"/>
                <a:gd name="T72" fmla="*/ 316 w 693"/>
                <a:gd name="T73" fmla="*/ 870 h 870"/>
                <a:gd name="T74" fmla="*/ 306 w 693"/>
                <a:gd name="T75" fmla="*/ 870 h 870"/>
                <a:gd name="T76" fmla="*/ 295 w 693"/>
                <a:gd name="T77" fmla="*/ 868 h 870"/>
                <a:gd name="T78" fmla="*/ 286 w 693"/>
                <a:gd name="T79" fmla="*/ 865 h 870"/>
                <a:gd name="T80" fmla="*/ 28 w 693"/>
                <a:gd name="T81" fmla="*/ 728 h 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93" h="870">
                  <a:moveTo>
                    <a:pt x="28" y="728"/>
                  </a:moveTo>
                  <a:lnTo>
                    <a:pt x="28" y="728"/>
                  </a:lnTo>
                  <a:lnTo>
                    <a:pt x="20" y="723"/>
                  </a:lnTo>
                  <a:lnTo>
                    <a:pt x="12" y="715"/>
                  </a:lnTo>
                  <a:lnTo>
                    <a:pt x="7" y="707"/>
                  </a:lnTo>
                  <a:lnTo>
                    <a:pt x="3" y="698"/>
                  </a:lnTo>
                  <a:lnTo>
                    <a:pt x="0" y="688"/>
                  </a:lnTo>
                  <a:lnTo>
                    <a:pt x="0" y="679"/>
                  </a:lnTo>
                  <a:lnTo>
                    <a:pt x="3" y="668"/>
                  </a:lnTo>
                  <a:lnTo>
                    <a:pt x="7" y="659"/>
                  </a:lnTo>
                  <a:lnTo>
                    <a:pt x="338" y="28"/>
                  </a:lnTo>
                  <a:lnTo>
                    <a:pt x="338" y="28"/>
                  </a:lnTo>
                  <a:lnTo>
                    <a:pt x="343" y="19"/>
                  </a:lnTo>
                  <a:lnTo>
                    <a:pt x="351" y="12"/>
                  </a:lnTo>
                  <a:lnTo>
                    <a:pt x="359" y="7"/>
                  </a:lnTo>
                  <a:lnTo>
                    <a:pt x="368" y="3"/>
                  </a:lnTo>
                  <a:lnTo>
                    <a:pt x="378" y="0"/>
                  </a:lnTo>
                  <a:lnTo>
                    <a:pt x="387" y="0"/>
                  </a:lnTo>
                  <a:lnTo>
                    <a:pt x="398" y="3"/>
                  </a:lnTo>
                  <a:lnTo>
                    <a:pt x="407" y="6"/>
                  </a:lnTo>
                  <a:lnTo>
                    <a:pt x="665" y="142"/>
                  </a:lnTo>
                  <a:lnTo>
                    <a:pt x="665" y="142"/>
                  </a:lnTo>
                  <a:lnTo>
                    <a:pt x="675" y="147"/>
                  </a:lnTo>
                  <a:lnTo>
                    <a:pt x="681" y="155"/>
                  </a:lnTo>
                  <a:lnTo>
                    <a:pt x="688" y="163"/>
                  </a:lnTo>
                  <a:lnTo>
                    <a:pt x="691" y="172"/>
                  </a:lnTo>
                  <a:lnTo>
                    <a:pt x="693" y="182"/>
                  </a:lnTo>
                  <a:lnTo>
                    <a:pt x="693" y="191"/>
                  </a:lnTo>
                  <a:lnTo>
                    <a:pt x="691" y="202"/>
                  </a:lnTo>
                  <a:lnTo>
                    <a:pt x="688" y="211"/>
                  </a:lnTo>
                  <a:lnTo>
                    <a:pt x="356" y="842"/>
                  </a:lnTo>
                  <a:lnTo>
                    <a:pt x="356" y="842"/>
                  </a:lnTo>
                  <a:lnTo>
                    <a:pt x="350" y="852"/>
                  </a:lnTo>
                  <a:lnTo>
                    <a:pt x="343" y="858"/>
                  </a:lnTo>
                  <a:lnTo>
                    <a:pt x="334" y="865"/>
                  </a:lnTo>
                  <a:lnTo>
                    <a:pt x="325" y="867"/>
                  </a:lnTo>
                  <a:lnTo>
                    <a:pt x="316" y="870"/>
                  </a:lnTo>
                  <a:lnTo>
                    <a:pt x="306" y="870"/>
                  </a:lnTo>
                  <a:lnTo>
                    <a:pt x="295" y="868"/>
                  </a:lnTo>
                  <a:lnTo>
                    <a:pt x="286" y="865"/>
                  </a:lnTo>
                  <a:lnTo>
                    <a:pt x="28" y="728"/>
                  </a:lnTo>
                  <a:close/>
                </a:path>
              </a:pathLst>
            </a:custGeom>
            <a:solidFill>
              <a:srgbClr val="DF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89" name="Freeform 2227"/>
            <p:cNvSpPr/>
            <p:nvPr/>
          </p:nvSpPr>
          <p:spPr bwMode="auto">
            <a:xfrm>
              <a:off x="5394879" y="2626710"/>
              <a:ext cx="15008" cy="13007"/>
            </a:xfrm>
            <a:custGeom>
              <a:avLst/>
              <a:gdLst>
                <a:gd name="T0" fmla="*/ 13 w 15"/>
                <a:gd name="T1" fmla="*/ 9 h 13"/>
                <a:gd name="T2" fmla="*/ 13 w 15"/>
                <a:gd name="T3" fmla="*/ 9 h 13"/>
                <a:gd name="T4" fmla="*/ 12 w 15"/>
                <a:gd name="T5" fmla="*/ 11 h 13"/>
                <a:gd name="T6" fmla="*/ 9 w 15"/>
                <a:gd name="T7" fmla="*/ 13 h 13"/>
                <a:gd name="T8" fmla="*/ 7 w 15"/>
                <a:gd name="T9" fmla="*/ 13 h 13"/>
                <a:gd name="T10" fmla="*/ 4 w 15"/>
                <a:gd name="T11" fmla="*/ 13 h 13"/>
                <a:gd name="T12" fmla="*/ 4 w 15"/>
                <a:gd name="T13" fmla="*/ 13 h 13"/>
                <a:gd name="T14" fmla="*/ 2 w 15"/>
                <a:gd name="T15" fmla="*/ 10 h 13"/>
                <a:gd name="T16" fmla="*/ 0 w 15"/>
                <a:gd name="T17" fmla="*/ 9 h 13"/>
                <a:gd name="T18" fmla="*/ 0 w 15"/>
                <a:gd name="T19" fmla="*/ 6 h 13"/>
                <a:gd name="T20" fmla="*/ 2 w 15"/>
                <a:gd name="T21" fmla="*/ 3 h 13"/>
                <a:gd name="T22" fmla="*/ 2 w 15"/>
                <a:gd name="T23" fmla="*/ 3 h 13"/>
                <a:gd name="T24" fmla="*/ 3 w 15"/>
                <a:gd name="T25" fmla="*/ 1 h 13"/>
                <a:gd name="T26" fmla="*/ 5 w 15"/>
                <a:gd name="T27" fmla="*/ 0 h 13"/>
                <a:gd name="T28" fmla="*/ 8 w 15"/>
                <a:gd name="T29" fmla="*/ 0 h 13"/>
                <a:gd name="T30" fmla="*/ 11 w 15"/>
                <a:gd name="T31" fmla="*/ 0 h 13"/>
                <a:gd name="T32" fmla="*/ 11 w 15"/>
                <a:gd name="T33" fmla="*/ 0 h 13"/>
                <a:gd name="T34" fmla="*/ 13 w 15"/>
                <a:gd name="T35" fmla="*/ 2 h 13"/>
                <a:gd name="T36" fmla="*/ 15 w 15"/>
                <a:gd name="T37" fmla="*/ 3 h 13"/>
                <a:gd name="T38" fmla="*/ 15 w 15"/>
                <a:gd name="T39" fmla="*/ 6 h 13"/>
                <a:gd name="T40" fmla="*/ 13 w 15"/>
                <a:gd name="T41" fmla="*/ 9 h 13"/>
                <a:gd name="T42" fmla="*/ 13 w 15"/>
                <a:gd name="T4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3">
                  <a:moveTo>
                    <a:pt x="13" y="9"/>
                  </a:moveTo>
                  <a:lnTo>
                    <a:pt x="13" y="9"/>
                  </a:lnTo>
                  <a:lnTo>
                    <a:pt x="12" y="11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6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5" y="3"/>
                  </a:lnTo>
                  <a:lnTo>
                    <a:pt x="15" y="6"/>
                  </a:lnTo>
                  <a:lnTo>
                    <a:pt x="13" y="9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rgbClr val="485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90" name="Freeform 2228"/>
            <p:cNvSpPr/>
            <p:nvPr/>
          </p:nvSpPr>
          <p:spPr bwMode="auto">
            <a:xfrm>
              <a:off x="5457910" y="2632713"/>
              <a:ext cx="9005" cy="9005"/>
            </a:xfrm>
            <a:custGeom>
              <a:avLst/>
              <a:gdLst>
                <a:gd name="T0" fmla="*/ 9 w 9"/>
                <a:gd name="T1" fmla="*/ 7 h 9"/>
                <a:gd name="T2" fmla="*/ 9 w 9"/>
                <a:gd name="T3" fmla="*/ 7 h 9"/>
                <a:gd name="T4" fmla="*/ 6 w 9"/>
                <a:gd name="T5" fmla="*/ 9 h 9"/>
                <a:gd name="T6" fmla="*/ 2 w 9"/>
                <a:gd name="T7" fmla="*/ 8 h 9"/>
                <a:gd name="T8" fmla="*/ 2 w 9"/>
                <a:gd name="T9" fmla="*/ 8 h 9"/>
                <a:gd name="T10" fmla="*/ 0 w 9"/>
                <a:gd name="T11" fmla="*/ 5 h 9"/>
                <a:gd name="T12" fmla="*/ 1 w 9"/>
                <a:gd name="T13" fmla="*/ 3 h 9"/>
                <a:gd name="T14" fmla="*/ 1 w 9"/>
                <a:gd name="T15" fmla="*/ 3 h 9"/>
                <a:gd name="T16" fmla="*/ 3 w 9"/>
                <a:gd name="T17" fmla="*/ 0 h 9"/>
                <a:gd name="T18" fmla="*/ 6 w 9"/>
                <a:gd name="T19" fmla="*/ 0 h 9"/>
                <a:gd name="T20" fmla="*/ 6 w 9"/>
                <a:gd name="T21" fmla="*/ 0 h 9"/>
                <a:gd name="T22" fmla="*/ 9 w 9"/>
                <a:gd name="T23" fmla="*/ 3 h 9"/>
                <a:gd name="T24" fmla="*/ 9 w 9"/>
                <a:gd name="T25" fmla="*/ 7 h 9"/>
                <a:gd name="T26" fmla="*/ 9 w 9"/>
                <a:gd name="T2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9">
                  <a:moveTo>
                    <a:pt x="9" y="7"/>
                  </a:moveTo>
                  <a:lnTo>
                    <a:pt x="9" y="7"/>
                  </a:lnTo>
                  <a:lnTo>
                    <a:pt x="6" y="9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9" y="7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485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91" name="Freeform 2229"/>
            <p:cNvSpPr/>
            <p:nvPr/>
          </p:nvSpPr>
          <p:spPr bwMode="auto">
            <a:xfrm>
              <a:off x="5427895" y="2642718"/>
              <a:ext cx="48023" cy="29014"/>
            </a:xfrm>
            <a:custGeom>
              <a:avLst/>
              <a:gdLst>
                <a:gd name="T0" fmla="*/ 48 w 48"/>
                <a:gd name="T1" fmla="*/ 28 h 29"/>
                <a:gd name="T2" fmla="*/ 48 w 48"/>
                <a:gd name="T3" fmla="*/ 28 h 29"/>
                <a:gd name="T4" fmla="*/ 45 w 48"/>
                <a:gd name="T5" fmla="*/ 29 h 29"/>
                <a:gd name="T6" fmla="*/ 43 w 48"/>
                <a:gd name="T7" fmla="*/ 29 h 29"/>
                <a:gd name="T8" fmla="*/ 1 w 48"/>
                <a:gd name="T9" fmla="*/ 7 h 29"/>
                <a:gd name="T10" fmla="*/ 1 w 48"/>
                <a:gd name="T11" fmla="*/ 7 h 29"/>
                <a:gd name="T12" fmla="*/ 0 w 48"/>
                <a:gd name="T13" fmla="*/ 6 h 29"/>
                <a:gd name="T14" fmla="*/ 0 w 48"/>
                <a:gd name="T15" fmla="*/ 3 h 29"/>
                <a:gd name="T16" fmla="*/ 0 w 48"/>
                <a:gd name="T17" fmla="*/ 3 h 29"/>
                <a:gd name="T18" fmla="*/ 2 w 48"/>
                <a:gd name="T19" fmla="*/ 0 h 29"/>
                <a:gd name="T20" fmla="*/ 4 w 48"/>
                <a:gd name="T21" fmla="*/ 2 h 29"/>
                <a:gd name="T22" fmla="*/ 46 w 48"/>
                <a:gd name="T23" fmla="*/ 24 h 29"/>
                <a:gd name="T24" fmla="*/ 46 w 48"/>
                <a:gd name="T25" fmla="*/ 24 h 29"/>
                <a:gd name="T26" fmla="*/ 48 w 48"/>
                <a:gd name="T27" fmla="*/ 25 h 29"/>
                <a:gd name="T28" fmla="*/ 48 w 48"/>
                <a:gd name="T29" fmla="*/ 28 h 29"/>
                <a:gd name="T30" fmla="*/ 48 w 48"/>
                <a:gd name="T31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29">
                  <a:moveTo>
                    <a:pt x="48" y="28"/>
                  </a:moveTo>
                  <a:lnTo>
                    <a:pt x="48" y="28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0"/>
                  </a:lnTo>
                  <a:lnTo>
                    <a:pt x="4" y="2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8" y="25"/>
                  </a:lnTo>
                  <a:lnTo>
                    <a:pt x="48" y="28"/>
                  </a:lnTo>
                  <a:lnTo>
                    <a:pt x="48" y="28"/>
                  </a:lnTo>
                  <a:close/>
                </a:path>
              </a:pathLst>
            </a:custGeom>
            <a:solidFill>
              <a:srgbClr val="485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92" name="Freeform 2230"/>
            <p:cNvSpPr/>
            <p:nvPr/>
          </p:nvSpPr>
          <p:spPr bwMode="auto">
            <a:xfrm>
              <a:off x="5084729" y="3286028"/>
              <a:ext cx="56027" cy="41020"/>
            </a:xfrm>
            <a:custGeom>
              <a:avLst/>
              <a:gdLst>
                <a:gd name="T0" fmla="*/ 49 w 56"/>
                <a:gd name="T1" fmla="*/ 38 h 41"/>
                <a:gd name="T2" fmla="*/ 49 w 56"/>
                <a:gd name="T3" fmla="*/ 38 h 41"/>
                <a:gd name="T4" fmla="*/ 48 w 56"/>
                <a:gd name="T5" fmla="*/ 40 h 41"/>
                <a:gd name="T6" fmla="*/ 45 w 56"/>
                <a:gd name="T7" fmla="*/ 41 h 41"/>
                <a:gd name="T8" fmla="*/ 44 w 56"/>
                <a:gd name="T9" fmla="*/ 41 h 41"/>
                <a:gd name="T10" fmla="*/ 41 w 56"/>
                <a:gd name="T11" fmla="*/ 41 h 41"/>
                <a:gd name="T12" fmla="*/ 2 w 56"/>
                <a:gd name="T13" fmla="*/ 20 h 41"/>
                <a:gd name="T14" fmla="*/ 2 w 56"/>
                <a:gd name="T15" fmla="*/ 20 h 41"/>
                <a:gd name="T16" fmla="*/ 1 w 56"/>
                <a:gd name="T17" fmla="*/ 19 h 41"/>
                <a:gd name="T18" fmla="*/ 0 w 56"/>
                <a:gd name="T19" fmla="*/ 18 h 41"/>
                <a:gd name="T20" fmla="*/ 0 w 56"/>
                <a:gd name="T21" fmla="*/ 15 h 41"/>
                <a:gd name="T22" fmla="*/ 0 w 56"/>
                <a:gd name="T23" fmla="*/ 13 h 41"/>
                <a:gd name="T24" fmla="*/ 5 w 56"/>
                <a:gd name="T25" fmla="*/ 2 h 41"/>
                <a:gd name="T26" fmla="*/ 5 w 56"/>
                <a:gd name="T27" fmla="*/ 2 h 41"/>
                <a:gd name="T28" fmla="*/ 8 w 56"/>
                <a:gd name="T29" fmla="*/ 1 h 41"/>
                <a:gd name="T30" fmla="*/ 9 w 56"/>
                <a:gd name="T31" fmla="*/ 0 h 41"/>
                <a:gd name="T32" fmla="*/ 11 w 56"/>
                <a:gd name="T33" fmla="*/ 0 h 41"/>
                <a:gd name="T34" fmla="*/ 14 w 56"/>
                <a:gd name="T35" fmla="*/ 0 h 41"/>
                <a:gd name="T36" fmla="*/ 52 w 56"/>
                <a:gd name="T37" fmla="*/ 20 h 41"/>
                <a:gd name="T38" fmla="*/ 52 w 56"/>
                <a:gd name="T39" fmla="*/ 20 h 41"/>
                <a:gd name="T40" fmla="*/ 54 w 56"/>
                <a:gd name="T41" fmla="*/ 22 h 41"/>
                <a:gd name="T42" fmla="*/ 56 w 56"/>
                <a:gd name="T43" fmla="*/ 23 h 41"/>
                <a:gd name="T44" fmla="*/ 56 w 56"/>
                <a:gd name="T45" fmla="*/ 25 h 41"/>
                <a:gd name="T46" fmla="*/ 54 w 56"/>
                <a:gd name="T47" fmla="*/ 28 h 41"/>
                <a:gd name="T48" fmla="*/ 49 w 56"/>
                <a:gd name="T49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" h="41">
                  <a:moveTo>
                    <a:pt x="49" y="38"/>
                  </a:moveTo>
                  <a:lnTo>
                    <a:pt x="49" y="38"/>
                  </a:lnTo>
                  <a:lnTo>
                    <a:pt x="48" y="40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1" y="41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5" y="2"/>
                  </a:lnTo>
                  <a:lnTo>
                    <a:pt x="5" y="2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4" y="22"/>
                  </a:lnTo>
                  <a:lnTo>
                    <a:pt x="56" y="23"/>
                  </a:lnTo>
                  <a:lnTo>
                    <a:pt x="56" y="25"/>
                  </a:lnTo>
                  <a:lnTo>
                    <a:pt x="54" y="28"/>
                  </a:lnTo>
                  <a:lnTo>
                    <a:pt x="49" y="38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93" name="Freeform 2231"/>
            <p:cNvSpPr/>
            <p:nvPr/>
          </p:nvSpPr>
          <p:spPr bwMode="auto">
            <a:xfrm>
              <a:off x="5231801" y="2603699"/>
              <a:ext cx="23011" cy="33016"/>
            </a:xfrm>
            <a:custGeom>
              <a:avLst/>
              <a:gdLst>
                <a:gd name="T0" fmla="*/ 7 w 23"/>
                <a:gd name="T1" fmla="*/ 33 h 33"/>
                <a:gd name="T2" fmla="*/ 7 w 23"/>
                <a:gd name="T3" fmla="*/ 33 h 33"/>
                <a:gd name="T4" fmla="*/ 0 w 23"/>
                <a:gd name="T5" fmla="*/ 28 h 33"/>
                <a:gd name="T6" fmla="*/ 14 w 23"/>
                <a:gd name="T7" fmla="*/ 0 h 33"/>
                <a:gd name="T8" fmla="*/ 23 w 23"/>
                <a:gd name="T9" fmla="*/ 4 h 33"/>
                <a:gd name="T10" fmla="*/ 7 w 23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3">
                  <a:moveTo>
                    <a:pt x="7" y="33"/>
                  </a:moveTo>
                  <a:lnTo>
                    <a:pt x="7" y="33"/>
                  </a:lnTo>
                  <a:lnTo>
                    <a:pt x="0" y="28"/>
                  </a:lnTo>
                  <a:lnTo>
                    <a:pt x="14" y="0"/>
                  </a:lnTo>
                  <a:lnTo>
                    <a:pt x="23" y="4"/>
                  </a:lnTo>
                  <a:lnTo>
                    <a:pt x="7" y="33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94" name="Freeform 2232"/>
            <p:cNvSpPr/>
            <p:nvPr/>
          </p:nvSpPr>
          <p:spPr bwMode="auto">
            <a:xfrm>
              <a:off x="5192781" y="2657725"/>
              <a:ext cx="33016" cy="52025"/>
            </a:xfrm>
            <a:custGeom>
              <a:avLst/>
              <a:gdLst>
                <a:gd name="T0" fmla="*/ 9 w 33"/>
                <a:gd name="T1" fmla="*/ 52 h 52"/>
                <a:gd name="T2" fmla="*/ 9 w 33"/>
                <a:gd name="T3" fmla="*/ 52 h 52"/>
                <a:gd name="T4" fmla="*/ 0 w 33"/>
                <a:gd name="T5" fmla="*/ 48 h 52"/>
                <a:gd name="T6" fmla="*/ 24 w 33"/>
                <a:gd name="T7" fmla="*/ 0 h 52"/>
                <a:gd name="T8" fmla="*/ 33 w 33"/>
                <a:gd name="T9" fmla="*/ 5 h 52"/>
                <a:gd name="T10" fmla="*/ 9 w 33"/>
                <a:gd name="T1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52">
                  <a:moveTo>
                    <a:pt x="9" y="52"/>
                  </a:moveTo>
                  <a:lnTo>
                    <a:pt x="9" y="52"/>
                  </a:lnTo>
                  <a:lnTo>
                    <a:pt x="0" y="48"/>
                  </a:lnTo>
                  <a:lnTo>
                    <a:pt x="24" y="0"/>
                  </a:lnTo>
                  <a:lnTo>
                    <a:pt x="33" y="5"/>
                  </a:lnTo>
                  <a:lnTo>
                    <a:pt x="9" y="52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95" name="Freeform 2233"/>
            <p:cNvSpPr/>
            <p:nvPr/>
          </p:nvSpPr>
          <p:spPr bwMode="auto">
            <a:xfrm>
              <a:off x="5162767" y="2715753"/>
              <a:ext cx="32015" cy="51025"/>
            </a:xfrm>
            <a:custGeom>
              <a:avLst/>
              <a:gdLst>
                <a:gd name="T0" fmla="*/ 9 w 32"/>
                <a:gd name="T1" fmla="*/ 51 h 51"/>
                <a:gd name="T2" fmla="*/ 9 w 32"/>
                <a:gd name="T3" fmla="*/ 51 h 51"/>
                <a:gd name="T4" fmla="*/ 0 w 32"/>
                <a:gd name="T5" fmla="*/ 46 h 51"/>
                <a:gd name="T6" fmla="*/ 24 w 32"/>
                <a:gd name="T7" fmla="*/ 0 h 51"/>
                <a:gd name="T8" fmla="*/ 32 w 32"/>
                <a:gd name="T9" fmla="*/ 5 h 51"/>
                <a:gd name="T10" fmla="*/ 9 w 32"/>
                <a:gd name="T1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51">
                  <a:moveTo>
                    <a:pt x="9" y="51"/>
                  </a:moveTo>
                  <a:lnTo>
                    <a:pt x="9" y="51"/>
                  </a:lnTo>
                  <a:lnTo>
                    <a:pt x="0" y="46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9" y="51"/>
                  </a:lnTo>
                  <a:close/>
                </a:path>
              </a:pathLst>
            </a:custGeom>
            <a:solidFill>
              <a:srgbClr val="C1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96" name="Freeform 2234"/>
            <p:cNvSpPr/>
            <p:nvPr/>
          </p:nvSpPr>
          <p:spPr bwMode="auto">
            <a:xfrm>
              <a:off x="4973676" y="2613704"/>
              <a:ext cx="616297" cy="734354"/>
            </a:xfrm>
            <a:custGeom>
              <a:avLst/>
              <a:gdLst>
                <a:gd name="T0" fmla="*/ 319 w 616"/>
                <a:gd name="T1" fmla="*/ 734 h 734"/>
                <a:gd name="T2" fmla="*/ 0 w 616"/>
                <a:gd name="T3" fmla="*/ 566 h 734"/>
                <a:gd name="T4" fmla="*/ 298 w 616"/>
                <a:gd name="T5" fmla="*/ 0 h 734"/>
                <a:gd name="T6" fmla="*/ 616 w 616"/>
                <a:gd name="T7" fmla="*/ 167 h 734"/>
                <a:gd name="T8" fmla="*/ 319 w 616"/>
                <a:gd name="T9" fmla="*/ 734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6" h="734">
                  <a:moveTo>
                    <a:pt x="319" y="734"/>
                  </a:moveTo>
                  <a:lnTo>
                    <a:pt x="0" y="566"/>
                  </a:lnTo>
                  <a:lnTo>
                    <a:pt x="298" y="0"/>
                  </a:lnTo>
                  <a:lnTo>
                    <a:pt x="616" y="167"/>
                  </a:lnTo>
                  <a:lnTo>
                    <a:pt x="319" y="734"/>
                  </a:lnTo>
                  <a:close/>
                </a:path>
              </a:pathLst>
            </a:custGeom>
            <a:solidFill>
              <a:srgbClr val="4E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97" name="Freeform 2235"/>
            <p:cNvSpPr/>
            <p:nvPr/>
          </p:nvSpPr>
          <p:spPr bwMode="auto">
            <a:xfrm>
              <a:off x="5079727" y="2671732"/>
              <a:ext cx="417202" cy="307149"/>
            </a:xfrm>
            <a:custGeom>
              <a:avLst/>
              <a:gdLst>
                <a:gd name="T0" fmla="*/ 96 w 417"/>
                <a:gd name="T1" fmla="*/ 124 h 307"/>
                <a:gd name="T2" fmla="*/ 0 w 417"/>
                <a:gd name="T3" fmla="*/ 307 h 307"/>
                <a:gd name="T4" fmla="*/ 417 w 417"/>
                <a:gd name="T5" fmla="*/ 60 h 307"/>
                <a:gd name="T6" fmla="*/ 304 w 417"/>
                <a:gd name="T7" fmla="*/ 0 h 307"/>
                <a:gd name="T8" fmla="*/ 96 w 417"/>
                <a:gd name="T9" fmla="*/ 124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7" h="307">
                  <a:moveTo>
                    <a:pt x="96" y="124"/>
                  </a:moveTo>
                  <a:lnTo>
                    <a:pt x="0" y="307"/>
                  </a:lnTo>
                  <a:lnTo>
                    <a:pt x="417" y="60"/>
                  </a:lnTo>
                  <a:lnTo>
                    <a:pt x="304" y="0"/>
                  </a:lnTo>
                  <a:lnTo>
                    <a:pt x="96" y="124"/>
                  </a:lnTo>
                  <a:close/>
                </a:path>
              </a:pathLst>
            </a:cu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98" name="Freeform 2236"/>
            <p:cNvSpPr/>
            <p:nvPr/>
          </p:nvSpPr>
          <p:spPr bwMode="auto">
            <a:xfrm>
              <a:off x="5025701" y="2741766"/>
              <a:ext cx="533258" cy="338163"/>
            </a:xfrm>
            <a:custGeom>
              <a:avLst/>
              <a:gdLst>
                <a:gd name="T0" fmla="*/ 0 w 533"/>
                <a:gd name="T1" fmla="*/ 338 h 338"/>
                <a:gd name="T2" fmla="*/ 533 w 533"/>
                <a:gd name="T3" fmla="*/ 22 h 338"/>
                <a:gd name="T4" fmla="*/ 490 w 533"/>
                <a:gd name="T5" fmla="*/ 0 h 338"/>
                <a:gd name="T6" fmla="*/ 37 w 533"/>
                <a:gd name="T7" fmla="*/ 268 h 338"/>
                <a:gd name="T8" fmla="*/ 0 w 533"/>
                <a:gd name="T9" fmla="*/ 33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3" h="338">
                  <a:moveTo>
                    <a:pt x="0" y="338"/>
                  </a:moveTo>
                  <a:lnTo>
                    <a:pt x="533" y="22"/>
                  </a:lnTo>
                  <a:lnTo>
                    <a:pt x="490" y="0"/>
                  </a:lnTo>
                  <a:lnTo>
                    <a:pt x="37" y="268"/>
                  </a:lnTo>
                  <a:lnTo>
                    <a:pt x="0" y="338"/>
                  </a:lnTo>
                  <a:close/>
                </a:path>
              </a:pathLst>
            </a:cu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</p:grpSp>
      <p:sp>
        <p:nvSpPr>
          <p:cNvPr id="3407" name="Rectangle 3406"/>
          <p:cNvSpPr/>
          <p:nvPr/>
        </p:nvSpPr>
        <p:spPr>
          <a:xfrm>
            <a:off x="4622800" y="2679700"/>
            <a:ext cx="127000" cy="14986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3408" name="Rectangle 3407"/>
          <p:cNvSpPr/>
          <p:nvPr/>
        </p:nvSpPr>
        <p:spPr>
          <a:xfrm>
            <a:off x="11558813" y="1787072"/>
            <a:ext cx="400957" cy="14986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3409" name="Rectangle 3408"/>
          <p:cNvSpPr/>
          <p:nvPr/>
        </p:nvSpPr>
        <p:spPr>
          <a:xfrm rot="5400000">
            <a:off x="6169364" y="5162099"/>
            <a:ext cx="748507" cy="194321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3410" name="TextBox 3409"/>
          <p:cNvSpPr txBox="1"/>
          <p:nvPr/>
        </p:nvSpPr>
        <p:spPr>
          <a:xfrm>
            <a:off x="887108" y="1997763"/>
            <a:ext cx="379919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kern="500" spc="500" dirty="0"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点击</a:t>
            </a:r>
            <a:endParaRPr lang="en-US" altLang="zh-CN" sz="3200" kern="500" spc="500" dirty="0"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</a:endParaRPr>
          </a:p>
          <a:p>
            <a:r>
              <a:rPr lang="zh-CN" altLang="en-US" sz="3200" kern="500" spc="500" dirty="0"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添加标题</a:t>
            </a:r>
            <a:endParaRPr lang="en-ID" altLang="zh-CN" sz="3200" kern="500" spc="500" dirty="0"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</a:endParaRPr>
          </a:p>
        </p:txBody>
      </p:sp>
      <p:sp>
        <p:nvSpPr>
          <p:cNvPr id="3413" name="TextBox 3412"/>
          <p:cNvSpPr txBox="1"/>
          <p:nvPr/>
        </p:nvSpPr>
        <p:spPr>
          <a:xfrm>
            <a:off x="887108" y="3531497"/>
            <a:ext cx="3284842" cy="1091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ID" sz="1000">
                <a:solidFill>
                  <a:schemeClr val="bg2">
                    <a:lumMod val="75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</a:p>
        </p:txBody>
      </p:sp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10" grpId="0"/>
      <p:bldP spid="341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845182" y="1665567"/>
            <a:ext cx="1910404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</a:t>
            </a:r>
            <a:r>
              <a:rPr 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.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840847" y="1376547"/>
            <a:ext cx="188933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1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MEDIA PROMOTION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845182" y="3632253"/>
            <a:ext cx="1910404" cy="5530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</a:t>
            </a:r>
            <a:r>
              <a:rPr 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.</a:t>
            </a:r>
            <a:endParaRPr lang="en-ID" sz="1000">
              <a:solidFill>
                <a:schemeClr val="bg1"/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  <a:p>
            <a:pPr algn="ctr"/>
            <a:r>
              <a:rPr 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.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840847" y="3343233"/>
            <a:ext cx="188933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1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BRANDING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845182" y="5598939"/>
            <a:ext cx="1910404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</a:t>
            </a:r>
            <a:r>
              <a:rPr 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.</a:t>
            </a:r>
            <a:endParaRPr lang="en-ID" sz="1000">
              <a:solidFill>
                <a:schemeClr val="bg1"/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840847" y="5309919"/>
            <a:ext cx="188933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1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SEO OPTIMIZE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497917" y="2147930"/>
            <a:ext cx="3931077" cy="8915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ID" sz="1000">
                <a:solidFill>
                  <a:schemeClr val="bg2">
                    <a:lumMod val="75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497917" y="1822994"/>
            <a:ext cx="2682911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ID" sz="1400">
                <a:solidFill>
                  <a:schemeClr val="bg2">
                    <a:lumMod val="75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输入标题内容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7497917" y="4294256"/>
            <a:ext cx="3931077" cy="8915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ID" sz="1000">
                <a:solidFill>
                  <a:schemeClr val="bg2">
                    <a:lumMod val="75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  <a:endParaRPr lang="en-ID" sz="1000">
              <a:solidFill>
                <a:schemeClr val="bg1">
                  <a:lumMod val="50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7497917" y="3969320"/>
            <a:ext cx="2682911" cy="260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ID" sz="1100">
                <a:solidFill>
                  <a:schemeClr val="bg2">
                    <a:lumMod val="75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  <a:sym typeface="+mn-ea"/>
              </a:rPr>
              <a:t>输入标题内容</a:t>
            </a:r>
            <a:endParaRPr lang="en-ID" sz="1100">
              <a:solidFill>
                <a:schemeClr val="bg1">
                  <a:lumMod val="50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</a:endParaRPr>
          </a:p>
        </p:txBody>
      </p:sp>
      <p:pic>
        <p:nvPicPr>
          <p:cNvPr id="4" name="图片占位符 3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16" r="34616"/>
          <a:stretch>
            <a:fillRect/>
          </a:stretch>
        </p:blipFill>
        <p:spPr/>
      </p:pic>
      <p:grpSp>
        <p:nvGrpSpPr>
          <p:cNvPr id="7" name="组合 6"/>
          <p:cNvGrpSpPr/>
          <p:nvPr/>
        </p:nvGrpSpPr>
        <p:grpSpPr>
          <a:xfrm>
            <a:off x="1511934" y="4682654"/>
            <a:ext cx="488765" cy="488765"/>
            <a:chOff x="8156294" y="1149535"/>
            <a:chExt cx="220663" cy="220663"/>
          </a:xfrm>
          <a:solidFill>
            <a:schemeClr val="bg1"/>
          </a:solidFill>
        </p:grpSpPr>
        <p:sp>
          <p:nvSpPr>
            <p:cNvPr id="30" name="Freeform 9"/>
            <p:cNvSpPr>
              <a:spLocks noEditPoints="1"/>
            </p:cNvSpPr>
            <p:nvPr/>
          </p:nvSpPr>
          <p:spPr bwMode="auto">
            <a:xfrm>
              <a:off x="8234082" y="1228910"/>
              <a:ext cx="61913" cy="61913"/>
            </a:xfrm>
            <a:custGeom>
              <a:avLst/>
              <a:gdLst>
                <a:gd name="T0" fmla="*/ 37 w 73"/>
                <a:gd name="T1" fmla="*/ 74 h 74"/>
                <a:gd name="T2" fmla="*/ 0 w 73"/>
                <a:gd name="T3" fmla="*/ 37 h 74"/>
                <a:gd name="T4" fmla="*/ 37 w 73"/>
                <a:gd name="T5" fmla="*/ 0 h 74"/>
                <a:gd name="T6" fmla="*/ 73 w 73"/>
                <a:gd name="T7" fmla="*/ 37 h 74"/>
                <a:gd name="T8" fmla="*/ 37 w 73"/>
                <a:gd name="T9" fmla="*/ 74 h 74"/>
                <a:gd name="T10" fmla="*/ 37 w 73"/>
                <a:gd name="T11" fmla="*/ 16 h 74"/>
                <a:gd name="T12" fmla="*/ 16 w 73"/>
                <a:gd name="T13" fmla="*/ 37 h 74"/>
                <a:gd name="T14" fmla="*/ 37 w 73"/>
                <a:gd name="T15" fmla="*/ 58 h 74"/>
                <a:gd name="T16" fmla="*/ 57 w 73"/>
                <a:gd name="T17" fmla="*/ 37 h 74"/>
                <a:gd name="T18" fmla="*/ 37 w 73"/>
                <a:gd name="T19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74">
                  <a:moveTo>
                    <a:pt x="37" y="74"/>
                  </a:moveTo>
                  <a:cubicBezTo>
                    <a:pt x="16" y="74"/>
                    <a:pt x="0" y="57"/>
                    <a:pt x="0" y="37"/>
                  </a:cubicBezTo>
                  <a:cubicBezTo>
                    <a:pt x="0" y="17"/>
                    <a:pt x="16" y="0"/>
                    <a:pt x="37" y="0"/>
                  </a:cubicBezTo>
                  <a:cubicBezTo>
                    <a:pt x="57" y="0"/>
                    <a:pt x="73" y="17"/>
                    <a:pt x="73" y="37"/>
                  </a:cubicBezTo>
                  <a:cubicBezTo>
                    <a:pt x="73" y="57"/>
                    <a:pt x="57" y="74"/>
                    <a:pt x="37" y="74"/>
                  </a:cubicBezTo>
                  <a:close/>
                  <a:moveTo>
                    <a:pt x="37" y="16"/>
                  </a:moveTo>
                  <a:cubicBezTo>
                    <a:pt x="25" y="16"/>
                    <a:pt x="16" y="26"/>
                    <a:pt x="16" y="37"/>
                  </a:cubicBezTo>
                  <a:cubicBezTo>
                    <a:pt x="16" y="48"/>
                    <a:pt x="25" y="58"/>
                    <a:pt x="37" y="58"/>
                  </a:cubicBezTo>
                  <a:cubicBezTo>
                    <a:pt x="48" y="58"/>
                    <a:pt x="57" y="48"/>
                    <a:pt x="57" y="37"/>
                  </a:cubicBezTo>
                  <a:cubicBezTo>
                    <a:pt x="57" y="26"/>
                    <a:pt x="48" y="16"/>
                    <a:pt x="37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ea typeface="方正黑体简体" panose="03000509000000000000" pitchFamily="65" charset="-122"/>
              </a:endParaRPr>
            </a:p>
          </p:txBody>
        </p:sp>
        <p:sp>
          <p:nvSpPr>
            <p:cNvPr id="31" name="Freeform 10"/>
            <p:cNvSpPr>
              <a:spLocks noEditPoints="1"/>
            </p:cNvSpPr>
            <p:nvPr/>
          </p:nvSpPr>
          <p:spPr bwMode="auto">
            <a:xfrm>
              <a:off x="8156294" y="1149535"/>
              <a:ext cx="220663" cy="220663"/>
            </a:xfrm>
            <a:custGeom>
              <a:avLst/>
              <a:gdLst>
                <a:gd name="T0" fmla="*/ 129 w 260"/>
                <a:gd name="T1" fmla="*/ 260 h 260"/>
                <a:gd name="T2" fmla="*/ 78 w 260"/>
                <a:gd name="T3" fmla="*/ 226 h 260"/>
                <a:gd name="T4" fmla="*/ 37 w 260"/>
                <a:gd name="T5" fmla="*/ 223 h 260"/>
                <a:gd name="T6" fmla="*/ 33 w 260"/>
                <a:gd name="T7" fmla="*/ 181 h 260"/>
                <a:gd name="T8" fmla="*/ 0 w 260"/>
                <a:gd name="T9" fmla="*/ 130 h 260"/>
                <a:gd name="T10" fmla="*/ 26 w 260"/>
                <a:gd name="T11" fmla="*/ 98 h 260"/>
                <a:gd name="T12" fmla="*/ 37 w 260"/>
                <a:gd name="T13" fmla="*/ 38 h 260"/>
                <a:gd name="T14" fmla="*/ 60 w 260"/>
                <a:gd name="T15" fmla="*/ 29 h 260"/>
                <a:gd name="T16" fmla="*/ 96 w 260"/>
                <a:gd name="T17" fmla="*/ 26 h 260"/>
                <a:gd name="T18" fmla="*/ 130 w 260"/>
                <a:gd name="T19" fmla="*/ 0 h 260"/>
                <a:gd name="T20" fmla="*/ 179 w 260"/>
                <a:gd name="T21" fmla="*/ 34 h 260"/>
                <a:gd name="T22" fmla="*/ 221 w 260"/>
                <a:gd name="T23" fmla="*/ 38 h 260"/>
                <a:gd name="T24" fmla="*/ 225 w 260"/>
                <a:gd name="T25" fmla="*/ 80 h 260"/>
                <a:gd name="T26" fmla="*/ 260 w 260"/>
                <a:gd name="T27" fmla="*/ 130 h 260"/>
                <a:gd name="T28" fmla="*/ 233 w 260"/>
                <a:gd name="T29" fmla="*/ 163 h 260"/>
                <a:gd name="T30" fmla="*/ 221 w 260"/>
                <a:gd name="T31" fmla="*/ 222 h 260"/>
                <a:gd name="T32" fmla="*/ 198 w 260"/>
                <a:gd name="T33" fmla="*/ 232 h 260"/>
                <a:gd name="T34" fmla="*/ 179 w 260"/>
                <a:gd name="T35" fmla="*/ 226 h 260"/>
                <a:gd name="T36" fmla="*/ 130 w 260"/>
                <a:gd name="T37" fmla="*/ 260 h 260"/>
                <a:gd name="T38" fmla="*/ 82 w 260"/>
                <a:gd name="T39" fmla="*/ 210 h 260"/>
                <a:gd name="T40" fmla="*/ 111 w 260"/>
                <a:gd name="T41" fmla="*/ 226 h 260"/>
                <a:gd name="T42" fmla="*/ 130 w 260"/>
                <a:gd name="T43" fmla="*/ 244 h 260"/>
                <a:gd name="T44" fmla="*/ 152 w 260"/>
                <a:gd name="T45" fmla="*/ 220 h 260"/>
                <a:gd name="T46" fmla="*/ 185 w 260"/>
                <a:gd name="T47" fmla="*/ 210 h 260"/>
                <a:gd name="T48" fmla="*/ 198 w 260"/>
                <a:gd name="T49" fmla="*/ 215 h 260"/>
                <a:gd name="T50" fmla="*/ 210 w 260"/>
                <a:gd name="T51" fmla="*/ 210 h 260"/>
                <a:gd name="T52" fmla="*/ 209 w 260"/>
                <a:gd name="T53" fmla="*/ 176 h 260"/>
                <a:gd name="T54" fmla="*/ 226 w 260"/>
                <a:gd name="T55" fmla="*/ 148 h 260"/>
                <a:gd name="T56" fmla="*/ 244 w 260"/>
                <a:gd name="T57" fmla="*/ 130 h 260"/>
                <a:gd name="T58" fmla="*/ 219 w 260"/>
                <a:gd name="T59" fmla="*/ 106 h 260"/>
                <a:gd name="T60" fmla="*/ 210 w 260"/>
                <a:gd name="T61" fmla="*/ 74 h 260"/>
                <a:gd name="T62" fmla="*/ 210 w 260"/>
                <a:gd name="T63" fmla="*/ 50 h 260"/>
                <a:gd name="T64" fmla="*/ 184 w 260"/>
                <a:gd name="T65" fmla="*/ 49 h 260"/>
                <a:gd name="T66" fmla="*/ 152 w 260"/>
                <a:gd name="T67" fmla="*/ 41 h 260"/>
                <a:gd name="T68" fmla="*/ 130 w 260"/>
                <a:gd name="T69" fmla="*/ 16 h 260"/>
                <a:gd name="T70" fmla="*/ 111 w 260"/>
                <a:gd name="T71" fmla="*/ 34 h 260"/>
                <a:gd name="T72" fmla="*/ 83 w 260"/>
                <a:gd name="T73" fmla="*/ 50 h 260"/>
                <a:gd name="T74" fmla="*/ 60 w 260"/>
                <a:gd name="T75" fmla="*/ 45 h 260"/>
                <a:gd name="T76" fmla="*/ 48 w 260"/>
                <a:gd name="T77" fmla="*/ 50 h 260"/>
                <a:gd name="T78" fmla="*/ 49 w 260"/>
                <a:gd name="T79" fmla="*/ 83 h 260"/>
                <a:gd name="T80" fmla="*/ 33 w 260"/>
                <a:gd name="T81" fmla="*/ 112 h 260"/>
                <a:gd name="T82" fmla="*/ 16 w 260"/>
                <a:gd name="T83" fmla="*/ 130 h 260"/>
                <a:gd name="T84" fmla="*/ 40 w 260"/>
                <a:gd name="T85" fmla="*/ 153 h 260"/>
                <a:gd name="T86" fmla="*/ 48 w 260"/>
                <a:gd name="T87" fmla="*/ 185 h 260"/>
                <a:gd name="T88" fmla="*/ 49 w 260"/>
                <a:gd name="T89" fmla="*/ 212 h 260"/>
                <a:gd name="T90" fmla="*/ 73 w 260"/>
                <a:gd name="T91" fmla="*/ 21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60">
                  <a:moveTo>
                    <a:pt x="130" y="260"/>
                  </a:moveTo>
                  <a:cubicBezTo>
                    <a:pt x="129" y="260"/>
                    <a:pt x="129" y="260"/>
                    <a:pt x="129" y="260"/>
                  </a:cubicBezTo>
                  <a:cubicBezTo>
                    <a:pt x="114" y="260"/>
                    <a:pt x="101" y="249"/>
                    <a:pt x="96" y="234"/>
                  </a:cubicBezTo>
                  <a:cubicBezTo>
                    <a:pt x="90" y="232"/>
                    <a:pt x="84" y="229"/>
                    <a:pt x="78" y="226"/>
                  </a:cubicBezTo>
                  <a:cubicBezTo>
                    <a:pt x="72" y="230"/>
                    <a:pt x="66" y="231"/>
                    <a:pt x="59" y="231"/>
                  </a:cubicBezTo>
                  <a:cubicBezTo>
                    <a:pt x="51" y="231"/>
                    <a:pt x="43" y="228"/>
                    <a:pt x="37" y="223"/>
                  </a:cubicBezTo>
                  <a:cubicBezTo>
                    <a:pt x="37" y="222"/>
                    <a:pt x="37" y="222"/>
                    <a:pt x="37" y="222"/>
                  </a:cubicBezTo>
                  <a:cubicBezTo>
                    <a:pt x="27" y="212"/>
                    <a:pt x="25" y="195"/>
                    <a:pt x="33" y="181"/>
                  </a:cubicBezTo>
                  <a:cubicBezTo>
                    <a:pt x="30" y="175"/>
                    <a:pt x="28" y="169"/>
                    <a:pt x="26" y="162"/>
                  </a:cubicBezTo>
                  <a:cubicBezTo>
                    <a:pt x="10" y="158"/>
                    <a:pt x="0" y="145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15"/>
                    <a:pt x="10" y="103"/>
                    <a:pt x="26" y="98"/>
                  </a:cubicBezTo>
                  <a:cubicBezTo>
                    <a:pt x="28" y="91"/>
                    <a:pt x="30" y="85"/>
                    <a:pt x="33" y="79"/>
                  </a:cubicBezTo>
                  <a:cubicBezTo>
                    <a:pt x="25" y="65"/>
                    <a:pt x="26" y="4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43" y="32"/>
                    <a:pt x="51" y="29"/>
                    <a:pt x="60" y="29"/>
                  </a:cubicBezTo>
                  <a:cubicBezTo>
                    <a:pt x="67" y="29"/>
                    <a:pt x="73" y="30"/>
                    <a:pt x="79" y="33"/>
                  </a:cubicBezTo>
                  <a:cubicBezTo>
                    <a:pt x="84" y="31"/>
                    <a:pt x="90" y="28"/>
                    <a:pt x="96" y="26"/>
                  </a:cubicBezTo>
                  <a:cubicBezTo>
                    <a:pt x="100" y="11"/>
                    <a:pt x="113" y="0"/>
                    <a:pt x="129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45" y="0"/>
                    <a:pt x="158" y="11"/>
                    <a:pt x="161" y="27"/>
                  </a:cubicBezTo>
                  <a:cubicBezTo>
                    <a:pt x="167" y="28"/>
                    <a:pt x="173" y="31"/>
                    <a:pt x="179" y="34"/>
                  </a:cubicBezTo>
                  <a:cubicBezTo>
                    <a:pt x="184" y="30"/>
                    <a:pt x="191" y="29"/>
                    <a:pt x="197" y="29"/>
                  </a:cubicBezTo>
                  <a:cubicBezTo>
                    <a:pt x="206" y="29"/>
                    <a:pt x="215" y="32"/>
                    <a:pt x="221" y="38"/>
                  </a:cubicBezTo>
                  <a:cubicBezTo>
                    <a:pt x="221" y="39"/>
                    <a:pt x="221" y="39"/>
                    <a:pt x="221" y="39"/>
                  </a:cubicBezTo>
                  <a:cubicBezTo>
                    <a:pt x="232" y="50"/>
                    <a:pt x="234" y="66"/>
                    <a:pt x="225" y="80"/>
                  </a:cubicBezTo>
                  <a:cubicBezTo>
                    <a:pt x="228" y="86"/>
                    <a:pt x="231" y="91"/>
                    <a:pt x="233" y="97"/>
                  </a:cubicBezTo>
                  <a:cubicBezTo>
                    <a:pt x="248" y="101"/>
                    <a:pt x="260" y="114"/>
                    <a:pt x="260" y="130"/>
                  </a:cubicBezTo>
                  <a:cubicBezTo>
                    <a:pt x="260" y="130"/>
                    <a:pt x="260" y="130"/>
                    <a:pt x="260" y="130"/>
                  </a:cubicBezTo>
                  <a:cubicBezTo>
                    <a:pt x="260" y="146"/>
                    <a:pt x="248" y="159"/>
                    <a:pt x="233" y="163"/>
                  </a:cubicBezTo>
                  <a:cubicBezTo>
                    <a:pt x="231" y="168"/>
                    <a:pt x="228" y="174"/>
                    <a:pt x="226" y="179"/>
                  </a:cubicBezTo>
                  <a:cubicBezTo>
                    <a:pt x="234" y="193"/>
                    <a:pt x="232" y="210"/>
                    <a:pt x="221" y="222"/>
                  </a:cubicBezTo>
                  <a:cubicBezTo>
                    <a:pt x="220" y="222"/>
                    <a:pt x="220" y="222"/>
                    <a:pt x="220" y="222"/>
                  </a:cubicBezTo>
                  <a:cubicBezTo>
                    <a:pt x="214" y="228"/>
                    <a:pt x="206" y="232"/>
                    <a:pt x="198" y="232"/>
                  </a:cubicBezTo>
                  <a:cubicBezTo>
                    <a:pt x="198" y="232"/>
                    <a:pt x="198" y="232"/>
                    <a:pt x="198" y="232"/>
                  </a:cubicBezTo>
                  <a:cubicBezTo>
                    <a:pt x="192" y="232"/>
                    <a:pt x="185" y="230"/>
                    <a:pt x="179" y="226"/>
                  </a:cubicBezTo>
                  <a:cubicBezTo>
                    <a:pt x="173" y="229"/>
                    <a:pt x="167" y="232"/>
                    <a:pt x="161" y="234"/>
                  </a:cubicBezTo>
                  <a:cubicBezTo>
                    <a:pt x="157" y="249"/>
                    <a:pt x="144" y="260"/>
                    <a:pt x="130" y="260"/>
                  </a:cubicBezTo>
                  <a:close/>
                  <a:moveTo>
                    <a:pt x="78" y="209"/>
                  </a:moveTo>
                  <a:cubicBezTo>
                    <a:pt x="79" y="209"/>
                    <a:pt x="81" y="209"/>
                    <a:pt x="82" y="210"/>
                  </a:cubicBezTo>
                  <a:cubicBezTo>
                    <a:pt x="89" y="214"/>
                    <a:pt x="97" y="217"/>
                    <a:pt x="105" y="220"/>
                  </a:cubicBezTo>
                  <a:cubicBezTo>
                    <a:pt x="108" y="220"/>
                    <a:pt x="110" y="223"/>
                    <a:pt x="111" y="226"/>
                  </a:cubicBezTo>
                  <a:cubicBezTo>
                    <a:pt x="113" y="236"/>
                    <a:pt x="121" y="244"/>
                    <a:pt x="129" y="244"/>
                  </a:cubicBezTo>
                  <a:cubicBezTo>
                    <a:pt x="130" y="244"/>
                    <a:pt x="130" y="244"/>
                    <a:pt x="130" y="244"/>
                  </a:cubicBezTo>
                  <a:cubicBezTo>
                    <a:pt x="139" y="244"/>
                    <a:pt x="145" y="235"/>
                    <a:pt x="146" y="226"/>
                  </a:cubicBezTo>
                  <a:cubicBezTo>
                    <a:pt x="147" y="223"/>
                    <a:pt x="149" y="220"/>
                    <a:pt x="152" y="220"/>
                  </a:cubicBezTo>
                  <a:cubicBezTo>
                    <a:pt x="160" y="217"/>
                    <a:pt x="168" y="214"/>
                    <a:pt x="176" y="210"/>
                  </a:cubicBezTo>
                  <a:cubicBezTo>
                    <a:pt x="179" y="208"/>
                    <a:pt x="182" y="208"/>
                    <a:pt x="185" y="210"/>
                  </a:cubicBezTo>
                  <a:cubicBezTo>
                    <a:pt x="189" y="214"/>
                    <a:pt x="193" y="215"/>
                    <a:pt x="198" y="215"/>
                  </a:cubicBezTo>
                  <a:cubicBezTo>
                    <a:pt x="198" y="215"/>
                    <a:pt x="198" y="215"/>
                    <a:pt x="198" y="215"/>
                  </a:cubicBezTo>
                  <a:cubicBezTo>
                    <a:pt x="202" y="215"/>
                    <a:pt x="206" y="214"/>
                    <a:pt x="209" y="211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6" y="204"/>
                    <a:pt x="216" y="193"/>
                    <a:pt x="210" y="185"/>
                  </a:cubicBezTo>
                  <a:cubicBezTo>
                    <a:pt x="208" y="182"/>
                    <a:pt x="207" y="179"/>
                    <a:pt x="209" y="176"/>
                  </a:cubicBezTo>
                  <a:cubicBezTo>
                    <a:pt x="213" y="168"/>
                    <a:pt x="216" y="161"/>
                    <a:pt x="218" y="154"/>
                  </a:cubicBezTo>
                  <a:cubicBezTo>
                    <a:pt x="219" y="151"/>
                    <a:pt x="222" y="148"/>
                    <a:pt x="226" y="148"/>
                  </a:cubicBezTo>
                  <a:cubicBezTo>
                    <a:pt x="236" y="147"/>
                    <a:pt x="244" y="140"/>
                    <a:pt x="244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4" y="120"/>
                    <a:pt x="236" y="113"/>
                    <a:pt x="226" y="112"/>
                  </a:cubicBezTo>
                  <a:cubicBezTo>
                    <a:pt x="222" y="112"/>
                    <a:pt x="219" y="109"/>
                    <a:pt x="219" y="106"/>
                  </a:cubicBezTo>
                  <a:cubicBezTo>
                    <a:pt x="217" y="99"/>
                    <a:pt x="213" y="91"/>
                    <a:pt x="209" y="84"/>
                  </a:cubicBezTo>
                  <a:cubicBezTo>
                    <a:pt x="207" y="81"/>
                    <a:pt x="207" y="77"/>
                    <a:pt x="210" y="74"/>
                  </a:cubicBezTo>
                  <a:cubicBezTo>
                    <a:pt x="216" y="66"/>
                    <a:pt x="216" y="56"/>
                    <a:pt x="210" y="50"/>
                  </a:cubicBezTo>
                  <a:cubicBezTo>
                    <a:pt x="210" y="50"/>
                    <a:pt x="210" y="50"/>
                    <a:pt x="210" y="50"/>
                  </a:cubicBezTo>
                  <a:cubicBezTo>
                    <a:pt x="206" y="46"/>
                    <a:pt x="202" y="45"/>
                    <a:pt x="197" y="45"/>
                  </a:cubicBezTo>
                  <a:cubicBezTo>
                    <a:pt x="192" y="45"/>
                    <a:pt x="188" y="46"/>
                    <a:pt x="184" y="49"/>
                  </a:cubicBezTo>
                  <a:cubicBezTo>
                    <a:pt x="182" y="51"/>
                    <a:pt x="178" y="52"/>
                    <a:pt x="175" y="50"/>
                  </a:cubicBezTo>
                  <a:cubicBezTo>
                    <a:pt x="168" y="46"/>
                    <a:pt x="160" y="43"/>
                    <a:pt x="152" y="41"/>
                  </a:cubicBezTo>
                  <a:cubicBezTo>
                    <a:pt x="149" y="40"/>
                    <a:pt x="147" y="37"/>
                    <a:pt x="146" y="34"/>
                  </a:cubicBezTo>
                  <a:cubicBezTo>
                    <a:pt x="145" y="23"/>
                    <a:pt x="139" y="16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0" y="16"/>
                    <a:pt x="112" y="24"/>
                    <a:pt x="111" y="34"/>
                  </a:cubicBezTo>
                  <a:cubicBezTo>
                    <a:pt x="110" y="37"/>
                    <a:pt x="108" y="40"/>
                    <a:pt x="105" y="41"/>
                  </a:cubicBezTo>
                  <a:cubicBezTo>
                    <a:pt x="97" y="43"/>
                    <a:pt x="90" y="46"/>
                    <a:pt x="83" y="50"/>
                  </a:cubicBezTo>
                  <a:cubicBezTo>
                    <a:pt x="80" y="51"/>
                    <a:pt x="76" y="51"/>
                    <a:pt x="74" y="49"/>
                  </a:cubicBezTo>
                  <a:cubicBezTo>
                    <a:pt x="70" y="46"/>
                    <a:pt x="65" y="45"/>
                    <a:pt x="60" y="45"/>
                  </a:cubicBezTo>
                  <a:cubicBezTo>
                    <a:pt x="55" y="45"/>
                    <a:pt x="51" y="46"/>
                    <a:pt x="48" y="49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1" y="56"/>
                    <a:pt x="43" y="67"/>
                    <a:pt x="49" y="74"/>
                  </a:cubicBezTo>
                  <a:cubicBezTo>
                    <a:pt x="50" y="76"/>
                    <a:pt x="51" y="80"/>
                    <a:pt x="49" y="83"/>
                  </a:cubicBezTo>
                  <a:cubicBezTo>
                    <a:pt x="45" y="90"/>
                    <a:pt x="42" y="98"/>
                    <a:pt x="39" y="107"/>
                  </a:cubicBezTo>
                  <a:cubicBezTo>
                    <a:pt x="39" y="110"/>
                    <a:pt x="36" y="112"/>
                    <a:pt x="33" y="112"/>
                  </a:cubicBezTo>
                  <a:cubicBezTo>
                    <a:pt x="23" y="114"/>
                    <a:pt x="16" y="122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8"/>
                    <a:pt x="23" y="146"/>
                    <a:pt x="33" y="148"/>
                  </a:cubicBezTo>
                  <a:cubicBezTo>
                    <a:pt x="36" y="148"/>
                    <a:pt x="39" y="150"/>
                    <a:pt x="40" y="153"/>
                  </a:cubicBezTo>
                  <a:cubicBezTo>
                    <a:pt x="42" y="162"/>
                    <a:pt x="45" y="170"/>
                    <a:pt x="49" y="177"/>
                  </a:cubicBezTo>
                  <a:cubicBezTo>
                    <a:pt x="50" y="179"/>
                    <a:pt x="50" y="183"/>
                    <a:pt x="48" y="185"/>
                  </a:cubicBezTo>
                  <a:cubicBezTo>
                    <a:pt x="42" y="194"/>
                    <a:pt x="42" y="205"/>
                    <a:pt x="48" y="211"/>
                  </a:cubicBezTo>
                  <a:cubicBezTo>
                    <a:pt x="49" y="212"/>
                    <a:pt x="49" y="212"/>
                    <a:pt x="49" y="212"/>
                  </a:cubicBezTo>
                  <a:cubicBezTo>
                    <a:pt x="52" y="215"/>
                    <a:pt x="56" y="215"/>
                    <a:pt x="59" y="215"/>
                  </a:cubicBezTo>
                  <a:cubicBezTo>
                    <a:pt x="64" y="215"/>
                    <a:pt x="69" y="214"/>
                    <a:pt x="73" y="210"/>
                  </a:cubicBezTo>
                  <a:cubicBezTo>
                    <a:pt x="75" y="209"/>
                    <a:pt x="76" y="209"/>
                    <a:pt x="78" y="20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ea typeface="方正黑体简体" panose="03000509000000000000" pitchFamily="65" charset="-122"/>
              </a:endParaRPr>
            </a:p>
          </p:txBody>
        </p:sp>
        <p:sp>
          <p:nvSpPr>
            <p:cNvPr id="32" name="Freeform 11"/>
            <p:cNvSpPr/>
            <p:nvPr/>
          </p:nvSpPr>
          <p:spPr bwMode="auto">
            <a:xfrm>
              <a:off x="8261069" y="1193985"/>
              <a:ext cx="65088" cy="47625"/>
            </a:xfrm>
            <a:custGeom>
              <a:avLst/>
              <a:gdLst>
                <a:gd name="T0" fmla="*/ 72 w 76"/>
                <a:gd name="T1" fmla="*/ 55 h 55"/>
                <a:gd name="T2" fmla="*/ 68 w 76"/>
                <a:gd name="T3" fmla="*/ 52 h 55"/>
                <a:gd name="T4" fmla="*/ 4 w 76"/>
                <a:gd name="T5" fmla="*/ 8 h 55"/>
                <a:gd name="T6" fmla="*/ 0 w 76"/>
                <a:gd name="T7" fmla="*/ 4 h 55"/>
                <a:gd name="T8" fmla="*/ 4 w 76"/>
                <a:gd name="T9" fmla="*/ 0 h 55"/>
                <a:gd name="T10" fmla="*/ 4 w 76"/>
                <a:gd name="T11" fmla="*/ 0 h 55"/>
                <a:gd name="T12" fmla="*/ 76 w 76"/>
                <a:gd name="T13" fmla="*/ 50 h 55"/>
                <a:gd name="T14" fmla="*/ 73 w 76"/>
                <a:gd name="T15" fmla="*/ 55 h 55"/>
                <a:gd name="T16" fmla="*/ 72 w 76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55">
                  <a:moveTo>
                    <a:pt x="72" y="55"/>
                  </a:moveTo>
                  <a:cubicBezTo>
                    <a:pt x="70" y="55"/>
                    <a:pt x="69" y="54"/>
                    <a:pt x="68" y="52"/>
                  </a:cubicBezTo>
                  <a:cubicBezTo>
                    <a:pt x="58" y="26"/>
                    <a:pt x="32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5" y="0"/>
                    <a:pt x="64" y="20"/>
                    <a:pt x="76" y="50"/>
                  </a:cubicBezTo>
                  <a:cubicBezTo>
                    <a:pt x="76" y="52"/>
                    <a:pt x="75" y="54"/>
                    <a:pt x="73" y="55"/>
                  </a:cubicBezTo>
                  <a:cubicBezTo>
                    <a:pt x="73" y="55"/>
                    <a:pt x="72" y="55"/>
                    <a:pt x="72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ea typeface="方正黑体简体" panose="03000509000000000000" pitchFamily="65" charset="-122"/>
              </a:endParaRPr>
            </a:p>
          </p:txBody>
        </p:sp>
        <p:sp>
          <p:nvSpPr>
            <p:cNvPr id="33" name="Freeform 12"/>
            <p:cNvSpPr/>
            <p:nvPr/>
          </p:nvSpPr>
          <p:spPr bwMode="auto">
            <a:xfrm>
              <a:off x="8200744" y="1276535"/>
              <a:ext cx="11113" cy="14288"/>
            </a:xfrm>
            <a:custGeom>
              <a:avLst/>
              <a:gdLst>
                <a:gd name="T0" fmla="*/ 8 w 12"/>
                <a:gd name="T1" fmla="*/ 16 h 16"/>
                <a:gd name="T2" fmla="*/ 4 w 12"/>
                <a:gd name="T3" fmla="*/ 14 h 16"/>
                <a:gd name="T4" fmla="*/ 3 w 12"/>
                <a:gd name="T5" fmla="*/ 10 h 16"/>
                <a:gd name="T6" fmla="*/ 1 w 12"/>
                <a:gd name="T7" fmla="*/ 6 h 16"/>
                <a:gd name="T8" fmla="*/ 4 w 12"/>
                <a:gd name="T9" fmla="*/ 1 h 16"/>
                <a:gd name="T10" fmla="*/ 9 w 12"/>
                <a:gd name="T11" fmla="*/ 3 h 16"/>
                <a:gd name="T12" fmla="*/ 10 w 12"/>
                <a:gd name="T13" fmla="*/ 7 h 16"/>
                <a:gd name="T14" fmla="*/ 11 w 12"/>
                <a:gd name="T15" fmla="*/ 10 h 16"/>
                <a:gd name="T16" fmla="*/ 10 w 12"/>
                <a:gd name="T17" fmla="*/ 15 h 16"/>
                <a:gd name="T18" fmla="*/ 8 w 12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6">
                  <a:moveTo>
                    <a:pt x="8" y="16"/>
                  </a:moveTo>
                  <a:cubicBezTo>
                    <a:pt x="6" y="16"/>
                    <a:pt x="5" y="15"/>
                    <a:pt x="4" y="14"/>
                  </a:cubicBezTo>
                  <a:cubicBezTo>
                    <a:pt x="4" y="12"/>
                    <a:pt x="3" y="11"/>
                    <a:pt x="3" y="10"/>
                  </a:cubicBezTo>
                  <a:cubicBezTo>
                    <a:pt x="2" y="9"/>
                    <a:pt x="2" y="8"/>
                    <a:pt x="1" y="6"/>
                  </a:cubicBezTo>
                  <a:cubicBezTo>
                    <a:pt x="0" y="4"/>
                    <a:pt x="1" y="2"/>
                    <a:pt x="4" y="1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9" y="5"/>
                    <a:pt x="10" y="6"/>
                    <a:pt x="10" y="7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2" y="11"/>
                    <a:pt x="12" y="14"/>
                    <a:pt x="10" y="15"/>
                  </a:cubicBezTo>
                  <a:cubicBezTo>
                    <a:pt x="9" y="15"/>
                    <a:pt x="8" y="16"/>
                    <a:pt x="8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ea typeface="方正黑体简体" panose="03000509000000000000" pitchFamily="65" charset="-122"/>
              </a:endParaRPr>
            </a:p>
          </p:txBody>
        </p:sp>
        <p:sp>
          <p:nvSpPr>
            <p:cNvPr id="34" name="Freeform 13"/>
            <p:cNvSpPr/>
            <p:nvPr/>
          </p:nvSpPr>
          <p:spPr bwMode="auto">
            <a:xfrm>
              <a:off x="8211857" y="1295585"/>
              <a:ext cx="55563" cy="28575"/>
            </a:xfrm>
            <a:custGeom>
              <a:avLst/>
              <a:gdLst>
                <a:gd name="T0" fmla="*/ 60 w 64"/>
                <a:gd name="T1" fmla="*/ 35 h 35"/>
                <a:gd name="T2" fmla="*/ 60 w 64"/>
                <a:gd name="T3" fmla="*/ 35 h 35"/>
                <a:gd name="T4" fmla="*/ 1 w 64"/>
                <a:gd name="T5" fmla="*/ 7 h 35"/>
                <a:gd name="T6" fmla="*/ 2 w 64"/>
                <a:gd name="T7" fmla="*/ 2 h 35"/>
                <a:gd name="T8" fmla="*/ 7 w 64"/>
                <a:gd name="T9" fmla="*/ 2 h 35"/>
                <a:gd name="T10" fmla="*/ 60 w 64"/>
                <a:gd name="T11" fmla="*/ 27 h 35"/>
                <a:gd name="T12" fmla="*/ 64 w 64"/>
                <a:gd name="T13" fmla="*/ 31 h 35"/>
                <a:gd name="T14" fmla="*/ 60 w 64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35">
                  <a:moveTo>
                    <a:pt x="60" y="35"/>
                  </a:moveTo>
                  <a:cubicBezTo>
                    <a:pt x="60" y="35"/>
                    <a:pt x="60" y="35"/>
                    <a:pt x="60" y="35"/>
                  </a:cubicBezTo>
                  <a:cubicBezTo>
                    <a:pt x="37" y="35"/>
                    <a:pt x="16" y="25"/>
                    <a:pt x="1" y="7"/>
                  </a:cubicBezTo>
                  <a:cubicBezTo>
                    <a:pt x="0" y="6"/>
                    <a:pt x="0" y="3"/>
                    <a:pt x="2" y="2"/>
                  </a:cubicBezTo>
                  <a:cubicBezTo>
                    <a:pt x="3" y="0"/>
                    <a:pt x="6" y="0"/>
                    <a:pt x="7" y="2"/>
                  </a:cubicBezTo>
                  <a:cubicBezTo>
                    <a:pt x="21" y="18"/>
                    <a:pt x="40" y="27"/>
                    <a:pt x="60" y="27"/>
                  </a:cubicBezTo>
                  <a:cubicBezTo>
                    <a:pt x="62" y="27"/>
                    <a:pt x="64" y="28"/>
                    <a:pt x="64" y="31"/>
                  </a:cubicBezTo>
                  <a:cubicBezTo>
                    <a:pt x="64" y="33"/>
                    <a:pt x="62" y="35"/>
                    <a:pt x="60" y="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ea typeface="方正黑体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1561554" y="2816413"/>
            <a:ext cx="439145" cy="400110"/>
            <a:chOff x="9235794" y="1162235"/>
            <a:chExt cx="214313" cy="195263"/>
          </a:xfrm>
          <a:solidFill>
            <a:schemeClr val="bg1"/>
          </a:solidFill>
        </p:grpSpPr>
        <p:sp>
          <p:nvSpPr>
            <p:cNvPr id="35" name="Freeform 14"/>
            <p:cNvSpPr>
              <a:spLocks noEditPoints="1"/>
            </p:cNvSpPr>
            <p:nvPr/>
          </p:nvSpPr>
          <p:spPr bwMode="auto">
            <a:xfrm>
              <a:off x="9235794" y="1162235"/>
              <a:ext cx="214313" cy="195263"/>
            </a:xfrm>
            <a:custGeom>
              <a:avLst/>
              <a:gdLst>
                <a:gd name="T0" fmla="*/ 125 w 251"/>
                <a:gd name="T1" fmla="*/ 229 h 229"/>
                <a:gd name="T2" fmla="*/ 125 w 251"/>
                <a:gd name="T3" fmla="*/ 229 h 229"/>
                <a:gd name="T4" fmla="*/ 106 w 251"/>
                <a:gd name="T5" fmla="*/ 219 h 229"/>
                <a:gd name="T6" fmla="*/ 20 w 251"/>
                <a:gd name="T7" fmla="*/ 118 h 229"/>
                <a:gd name="T8" fmla="*/ 0 w 251"/>
                <a:gd name="T9" fmla="*/ 70 h 229"/>
                <a:gd name="T10" fmla="*/ 20 w 251"/>
                <a:gd name="T11" fmla="*/ 22 h 229"/>
                <a:gd name="T12" fmla="*/ 22 w 251"/>
                <a:gd name="T13" fmla="*/ 20 h 229"/>
                <a:gd name="T14" fmla="*/ 70 w 251"/>
                <a:gd name="T15" fmla="*/ 0 h 229"/>
                <a:gd name="T16" fmla="*/ 118 w 251"/>
                <a:gd name="T17" fmla="*/ 20 h 229"/>
                <a:gd name="T18" fmla="*/ 119 w 251"/>
                <a:gd name="T19" fmla="*/ 21 h 229"/>
                <a:gd name="T20" fmla="*/ 125 w 251"/>
                <a:gd name="T21" fmla="*/ 24 h 229"/>
                <a:gd name="T22" fmla="*/ 131 w 251"/>
                <a:gd name="T23" fmla="*/ 21 h 229"/>
                <a:gd name="T24" fmla="*/ 132 w 251"/>
                <a:gd name="T25" fmla="*/ 20 h 229"/>
                <a:gd name="T26" fmla="*/ 180 w 251"/>
                <a:gd name="T27" fmla="*/ 0 h 229"/>
                <a:gd name="T28" fmla="*/ 229 w 251"/>
                <a:gd name="T29" fmla="*/ 20 h 229"/>
                <a:gd name="T30" fmla="*/ 231 w 251"/>
                <a:gd name="T31" fmla="*/ 22 h 229"/>
                <a:gd name="T32" fmla="*/ 251 w 251"/>
                <a:gd name="T33" fmla="*/ 70 h 229"/>
                <a:gd name="T34" fmla="*/ 231 w 251"/>
                <a:gd name="T35" fmla="*/ 118 h 229"/>
                <a:gd name="T36" fmla="*/ 145 w 251"/>
                <a:gd name="T37" fmla="*/ 219 h 229"/>
                <a:gd name="T38" fmla="*/ 125 w 251"/>
                <a:gd name="T39" fmla="*/ 229 h 229"/>
                <a:gd name="T40" fmla="*/ 70 w 251"/>
                <a:gd name="T41" fmla="*/ 16 h 229"/>
                <a:gd name="T42" fmla="*/ 33 w 251"/>
                <a:gd name="T43" fmla="*/ 31 h 229"/>
                <a:gd name="T44" fmla="*/ 31 w 251"/>
                <a:gd name="T45" fmla="*/ 33 h 229"/>
                <a:gd name="T46" fmla="*/ 16 w 251"/>
                <a:gd name="T47" fmla="*/ 70 h 229"/>
                <a:gd name="T48" fmla="*/ 31 w 251"/>
                <a:gd name="T49" fmla="*/ 107 h 229"/>
                <a:gd name="T50" fmla="*/ 32 w 251"/>
                <a:gd name="T51" fmla="*/ 107 h 229"/>
                <a:gd name="T52" fmla="*/ 117 w 251"/>
                <a:gd name="T53" fmla="*/ 208 h 229"/>
                <a:gd name="T54" fmla="*/ 125 w 251"/>
                <a:gd name="T55" fmla="*/ 213 h 229"/>
                <a:gd name="T56" fmla="*/ 134 w 251"/>
                <a:gd name="T57" fmla="*/ 208 h 229"/>
                <a:gd name="T58" fmla="*/ 219 w 251"/>
                <a:gd name="T59" fmla="*/ 107 h 229"/>
                <a:gd name="T60" fmla="*/ 219 w 251"/>
                <a:gd name="T61" fmla="*/ 107 h 229"/>
                <a:gd name="T62" fmla="*/ 235 w 251"/>
                <a:gd name="T63" fmla="*/ 70 h 229"/>
                <a:gd name="T64" fmla="*/ 219 w 251"/>
                <a:gd name="T65" fmla="*/ 33 h 229"/>
                <a:gd name="T66" fmla="*/ 217 w 251"/>
                <a:gd name="T67" fmla="*/ 31 h 229"/>
                <a:gd name="T68" fmla="*/ 180 w 251"/>
                <a:gd name="T69" fmla="*/ 16 h 229"/>
                <a:gd name="T70" fmla="*/ 144 w 251"/>
                <a:gd name="T71" fmla="*/ 31 h 229"/>
                <a:gd name="T72" fmla="*/ 125 w 251"/>
                <a:gd name="T73" fmla="*/ 40 h 229"/>
                <a:gd name="T74" fmla="*/ 107 w 251"/>
                <a:gd name="T75" fmla="*/ 31 h 229"/>
                <a:gd name="T76" fmla="*/ 70 w 251"/>
                <a:gd name="T77" fmla="*/ 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1" h="229">
                  <a:moveTo>
                    <a:pt x="125" y="229"/>
                  </a:moveTo>
                  <a:cubicBezTo>
                    <a:pt x="125" y="229"/>
                    <a:pt x="125" y="229"/>
                    <a:pt x="125" y="229"/>
                  </a:cubicBezTo>
                  <a:cubicBezTo>
                    <a:pt x="117" y="229"/>
                    <a:pt x="110" y="223"/>
                    <a:pt x="106" y="219"/>
                  </a:cubicBezTo>
                  <a:cubicBezTo>
                    <a:pt x="95" y="209"/>
                    <a:pt x="25" y="124"/>
                    <a:pt x="20" y="118"/>
                  </a:cubicBezTo>
                  <a:cubicBezTo>
                    <a:pt x="7" y="105"/>
                    <a:pt x="0" y="88"/>
                    <a:pt x="0" y="70"/>
                  </a:cubicBezTo>
                  <a:cubicBezTo>
                    <a:pt x="0" y="52"/>
                    <a:pt x="7" y="35"/>
                    <a:pt x="20" y="22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35" y="7"/>
                    <a:pt x="52" y="0"/>
                    <a:pt x="70" y="0"/>
                  </a:cubicBezTo>
                  <a:cubicBezTo>
                    <a:pt x="88" y="0"/>
                    <a:pt x="105" y="7"/>
                    <a:pt x="118" y="20"/>
                  </a:cubicBezTo>
                  <a:cubicBezTo>
                    <a:pt x="119" y="20"/>
                    <a:pt x="119" y="20"/>
                    <a:pt x="119" y="21"/>
                  </a:cubicBezTo>
                  <a:cubicBezTo>
                    <a:pt x="119" y="21"/>
                    <a:pt x="121" y="24"/>
                    <a:pt x="125" y="24"/>
                  </a:cubicBezTo>
                  <a:cubicBezTo>
                    <a:pt x="129" y="24"/>
                    <a:pt x="131" y="21"/>
                    <a:pt x="131" y="21"/>
                  </a:cubicBezTo>
                  <a:cubicBezTo>
                    <a:pt x="131" y="21"/>
                    <a:pt x="132" y="20"/>
                    <a:pt x="132" y="20"/>
                  </a:cubicBezTo>
                  <a:cubicBezTo>
                    <a:pt x="145" y="7"/>
                    <a:pt x="162" y="0"/>
                    <a:pt x="180" y="0"/>
                  </a:cubicBezTo>
                  <a:cubicBezTo>
                    <a:pt x="199" y="0"/>
                    <a:pt x="216" y="7"/>
                    <a:pt x="229" y="20"/>
                  </a:cubicBezTo>
                  <a:cubicBezTo>
                    <a:pt x="231" y="22"/>
                    <a:pt x="231" y="22"/>
                    <a:pt x="231" y="22"/>
                  </a:cubicBezTo>
                  <a:cubicBezTo>
                    <a:pt x="243" y="35"/>
                    <a:pt x="251" y="52"/>
                    <a:pt x="251" y="70"/>
                  </a:cubicBezTo>
                  <a:cubicBezTo>
                    <a:pt x="251" y="88"/>
                    <a:pt x="244" y="105"/>
                    <a:pt x="231" y="118"/>
                  </a:cubicBezTo>
                  <a:cubicBezTo>
                    <a:pt x="225" y="124"/>
                    <a:pt x="157" y="207"/>
                    <a:pt x="145" y="219"/>
                  </a:cubicBezTo>
                  <a:cubicBezTo>
                    <a:pt x="141" y="223"/>
                    <a:pt x="134" y="229"/>
                    <a:pt x="125" y="229"/>
                  </a:cubicBezTo>
                  <a:close/>
                  <a:moveTo>
                    <a:pt x="70" y="16"/>
                  </a:moveTo>
                  <a:cubicBezTo>
                    <a:pt x="56" y="16"/>
                    <a:pt x="43" y="21"/>
                    <a:pt x="33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21" y="43"/>
                    <a:pt x="16" y="56"/>
                    <a:pt x="16" y="70"/>
                  </a:cubicBezTo>
                  <a:cubicBezTo>
                    <a:pt x="16" y="84"/>
                    <a:pt x="21" y="97"/>
                    <a:pt x="31" y="107"/>
                  </a:cubicBezTo>
                  <a:cubicBezTo>
                    <a:pt x="31" y="107"/>
                    <a:pt x="32" y="107"/>
                    <a:pt x="32" y="107"/>
                  </a:cubicBezTo>
                  <a:cubicBezTo>
                    <a:pt x="58" y="139"/>
                    <a:pt x="109" y="200"/>
                    <a:pt x="117" y="208"/>
                  </a:cubicBezTo>
                  <a:cubicBezTo>
                    <a:pt x="120" y="211"/>
                    <a:pt x="123" y="213"/>
                    <a:pt x="125" y="213"/>
                  </a:cubicBezTo>
                  <a:cubicBezTo>
                    <a:pt x="128" y="213"/>
                    <a:pt x="132" y="210"/>
                    <a:pt x="134" y="208"/>
                  </a:cubicBezTo>
                  <a:cubicBezTo>
                    <a:pt x="143" y="199"/>
                    <a:pt x="193" y="138"/>
                    <a:pt x="219" y="107"/>
                  </a:cubicBezTo>
                  <a:cubicBezTo>
                    <a:pt x="219" y="107"/>
                    <a:pt x="219" y="107"/>
                    <a:pt x="219" y="107"/>
                  </a:cubicBezTo>
                  <a:cubicBezTo>
                    <a:pt x="229" y="97"/>
                    <a:pt x="235" y="84"/>
                    <a:pt x="235" y="70"/>
                  </a:cubicBezTo>
                  <a:cubicBezTo>
                    <a:pt x="235" y="56"/>
                    <a:pt x="229" y="43"/>
                    <a:pt x="219" y="33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07" y="21"/>
                    <a:pt x="194" y="16"/>
                    <a:pt x="180" y="16"/>
                  </a:cubicBezTo>
                  <a:cubicBezTo>
                    <a:pt x="167" y="16"/>
                    <a:pt x="154" y="21"/>
                    <a:pt x="144" y="31"/>
                  </a:cubicBezTo>
                  <a:cubicBezTo>
                    <a:pt x="142" y="33"/>
                    <a:pt x="136" y="40"/>
                    <a:pt x="125" y="40"/>
                  </a:cubicBezTo>
                  <a:cubicBezTo>
                    <a:pt x="115" y="40"/>
                    <a:pt x="109" y="33"/>
                    <a:pt x="107" y="31"/>
                  </a:cubicBezTo>
                  <a:cubicBezTo>
                    <a:pt x="97" y="21"/>
                    <a:pt x="84" y="16"/>
                    <a:pt x="70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ea typeface="方正黑体简体" panose="03000509000000000000" pitchFamily="65" charset="-122"/>
              </a:endParaRPr>
            </a:p>
          </p:txBody>
        </p:sp>
        <p:sp>
          <p:nvSpPr>
            <p:cNvPr id="36" name="Freeform 15"/>
            <p:cNvSpPr/>
            <p:nvPr/>
          </p:nvSpPr>
          <p:spPr bwMode="auto">
            <a:xfrm>
              <a:off x="9262782" y="1184460"/>
              <a:ext cx="46038" cy="33338"/>
            </a:xfrm>
            <a:custGeom>
              <a:avLst/>
              <a:gdLst>
                <a:gd name="T0" fmla="*/ 5 w 55"/>
                <a:gd name="T1" fmla="*/ 39 h 39"/>
                <a:gd name="T2" fmla="*/ 4 w 55"/>
                <a:gd name="T3" fmla="*/ 39 h 39"/>
                <a:gd name="T4" fmla="*/ 1 w 55"/>
                <a:gd name="T5" fmla="*/ 34 h 39"/>
                <a:gd name="T6" fmla="*/ 11 w 55"/>
                <a:gd name="T7" fmla="*/ 16 h 39"/>
                <a:gd name="T8" fmla="*/ 13 w 55"/>
                <a:gd name="T9" fmla="*/ 15 h 39"/>
                <a:gd name="T10" fmla="*/ 51 w 55"/>
                <a:gd name="T11" fmla="*/ 4 h 39"/>
                <a:gd name="T12" fmla="*/ 54 w 55"/>
                <a:gd name="T13" fmla="*/ 8 h 39"/>
                <a:gd name="T14" fmla="*/ 50 w 55"/>
                <a:gd name="T15" fmla="*/ 11 h 39"/>
                <a:gd name="T16" fmla="*/ 18 w 55"/>
                <a:gd name="T17" fmla="*/ 20 h 39"/>
                <a:gd name="T18" fmla="*/ 17 w 55"/>
                <a:gd name="T19" fmla="*/ 22 h 39"/>
                <a:gd name="T20" fmla="*/ 9 w 55"/>
                <a:gd name="T21" fmla="*/ 36 h 39"/>
                <a:gd name="T22" fmla="*/ 5 w 55"/>
                <a:gd name="T2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39">
                  <a:moveTo>
                    <a:pt x="5" y="39"/>
                  </a:moveTo>
                  <a:cubicBezTo>
                    <a:pt x="4" y="39"/>
                    <a:pt x="4" y="39"/>
                    <a:pt x="4" y="39"/>
                  </a:cubicBezTo>
                  <a:cubicBezTo>
                    <a:pt x="1" y="38"/>
                    <a:pt x="0" y="36"/>
                    <a:pt x="1" y="34"/>
                  </a:cubicBezTo>
                  <a:cubicBezTo>
                    <a:pt x="3" y="27"/>
                    <a:pt x="6" y="21"/>
                    <a:pt x="11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3" y="5"/>
                    <a:pt x="37" y="0"/>
                    <a:pt x="51" y="4"/>
                  </a:cubicBezTo>
                  <a:cubicBezTo>
                    <a:pt x="53" y="4"/>
                    <a:pt x="55" y="6"/>
                    <a:pt x="54" y="8"/>
                  </a:cubicBezTo>
                  <a:cubicBezTo>
                    <a:pt x="54" y="11"/>
                    <a:pt x="52" y="12"/>
                    <a:pt x="50" y="11"/>
                  </a:cubicBezTo>
                  <a:cubicBezTo>
                    <a:pt x="38" y="9"/>
                    <a:pt x="26" y="12"/>
                    <a:pt x="18" y="20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3" y="26"/>
                    <a:pt x="10" y="31"/>
                    <a:pt x="9" y="36"/>
                  </a:cubicBezTo>
                  <a:cubicBezTo>
                    <a:pt x="8" y="38"/>
                    <a:pt x="6" y="39"/>
                    <a:pt x="5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ea typeface="方正黑体简体" panose="03000509000000000000" pitchFamily="65" charset="-122"/>
              </a:endParaRPr>
            </a:p>
          </p:txBody>
        </p:sp>
        <p:sp>
          <p:nvSpPr>
            <p:cNvPr id="37" name="Freeform 16"/>
            <p:cNvSpPr/>
            <p:nvPr/>
          </p:nvSpPr>
          <p:spPr bwMode="auto">
            <a:xfrm>
              <a:off x="9311994" y="1192397"/>
              <a:ext cx="12700" cy="11113"/>
            </a:xfrm>
            <a:custGeom>
              <a:avLst/>
              <a:gdLst>
                <a:gd name="T0" fmla="*/ 9 w 14"/>
                <a:gd name="T1" fmla="*/ 13 h 13"/>
                <a:gd name="T2" fmla="*/ 7 w 14"/>
                <a:gd name="T3" fmla="*/ 11 h 13"/>
                <a:gd name="T4" fmla="*/ 2 w 14"/>
                <a:gd name="T5" fmla="*/ 8 h 13"/>
                <a:gd name="T6" fmla="*/ 1 w 14"/>
                <a:gd name="T7" fmla="*/ 2 h 13"/>
                <a:gd name="T8" fmla="*/ 7 w 14"/>
                <a:gd name="T9" fmla="*/ 1 h 13"/>
                <a:gd name="T10" fmla="*/ 12 w 14"/>
                <a:gd name="T11" fmla="*/ 6 h 13"/>
                <a:gd name="T12" fmla="*/ 12 w 14"/>
                <a:gd name="T13" fmla="*/ 11 h 13"/>
                <a:gd name="T14" fmla="*/ 9 w 14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3">
                  <a:moveTo>
                    <a:pt x="9" y="13"/>
                  </a:moveTo>
                  <a:cubicBezTo>
                    <a:pt x="8" y="13"/>
                    <a:pt x="7" y="12"/>
                    <a:pt x="7" y="11"/>
                  </a:cubicBezTo>
                  <a:cubicBezTo>
                    <a:pt x="5" y="10"/>
                    <a:pt x="4" y="9"/>
                    <a:pt x="2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9" y="3"/>
                    <a:pt x="11" y="4"/>
                    <a:pt x="12" y="6"/>
                  </a:cubicBezTo>
                  <a:cubicBezTo>
                    <a:pt x="14" y="7"/>
                    <a:pt x="14" y="10"/>
                    <a:pt x="12" y="11"/>
                  </a:cubicBezTo>
                  <a:cubicBezTo>
                    <a:pt x="11" y="12"/>
                    <a:pt x="10" y="13"/>
                    <a:pt x="9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ea typeface="方正黑体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1533806" y="794986"/>
            <a:ext cx="466893" cy="451011"/>
            <a:chOff x="9585044" y="1147947"/>
            <a:chExt cx="233363" cy="225425"/>
          </a:xfrm>
          <a:solidFill>
            <a:schemeClr val="bg1"/>
          </a:solidFill>
        </p:grpSpPr>
        <p:sp>
          <p:nvSpPr>
            <p:cNvPr id="38" name="Freeform 61"/>
            <p:cNvSpPr>
              <a:spLocks noEditPoints="1"/>
            </p:cNvSpPr>
            <p:nvPr/>
          </p:nvSpPr>
          <p:spPr bwMode="auto">
            <a:xfrm>
              <a:off x="9585044" y="1147947"/>
              <a:ext cx="233363" cy="225425"/>
            </a:xfrm>
            <a:custGeom>
              <a:avLst/>
              <a:gdLst>
                <a:gd name="T0" fmla="*/ 204 w 275"/>
                <a:gd name="T1" fmla="*/ 263 h 265"/>
                <a:gd name="T2" fmla="*/ 192 w 275"/>
                <a:gd name="T3" fmla="*/ 260 h 265"/>
                <a:gd name="T4" fmla="*/ 138 w 275"/>
                <a:gd name="T5" fmla="*/ 231 h 265"/>
                <a:gd name="T6" fmla="*/ 83 w 275"/>
                <a:gd name="T7" fmla="*/ 260 h 265"/>
                <a:gd name="T8" fmla="*/ 56 w 275"/>
                <a:gd name="T9" fmla="*/ 259 h 265"/>
                <a:gd name="T10" fmla="*/ 45 w 275"/>
                <a:gd name="T11" fmla="*/ 233 h 265"/>
                <a:gd name="T12" fmla="*/ 55 w 275"/>
                <a:gd name="T13" fmla="*/ 170 h 265"/>
                <a:gd name="T14" fmla="*/ 9 w 275"/>
                <a:gd name="T15" fmla="*/ 124 h 265"/>
                <a:gd name="T16" fmla="*/ 3 w 275"/>
                <a:gd name="T17" fmla="*/ 97 h 265"/>
                <a:gd name="T18" fmla="*/ 24 w 275"/>
                <a:gd name="T19" fmla="*/ 80 h 265"/>
                <a:gd name="T20" fmla="*/ 87 w 275"/>
                <a:gd name="T21" fmla="*/ 71 h 265"/>
                <a:gd name="T22" fmla="*/ 114 w 275"/>
                <a:gd name="T23" fmla="*/ 15 h 265"/>
                <a:gd name="T24" fmla="*/ 138 w 275"/>
                <a:gd name="T25" fmla="*/ 0 h 265"/>
                <a:gd name="T26" fmla="*/ 161 w 275"/>
                <a:gd name="T27" fmla="*/ 15 h 265"/>
                <a:gd name="T28" fmla="*/ 188 w 275"/>
                <a:gd name="T29" fmla="*/ 71 h 265"/>
                <a:gd name="T30" fmla="*/ 251 w 275"/>
                <a:gd name="T31" fmla="*/ 80 h 265"/>
                <a:gd name="T32" fmla="*/ 272 w 275"/>
                <a:gd name="T33" fmla="*/ 97 h 265"/>
                <a:gd name="T34" fmla="*/ 266 w 275"/>
                <a:gd name="T35" fmla="*/ 124 h 265"/>
                <a:gd name="T36" fmla="*/ 220 w 275"/>
                <a:gd name="T37" fmla="*/ 170 h 265"/>
                <a:gd name="T38" fmla="*/ 230 w 275"/>
                <a:gd name="T39" fmla="*/ 233 h 265"/>
                <a:gd name="T40" fmla="*/ 220 w 275"/>
                <a:gd name="T41" fmla="*/ 259 h 265"/>
                <a:gd name="T42" fmla="*/ 204 w 275"/>
                <a:gd name="T43" fmla="*/ 263 h 265"/>
                <a:gd name="T44" fmla="*/ 138 w 275"/>
                <a:gd name="T45" fmla="*/ 214 h 265"/>
                <a:gd name="T46" fmla="*/ 141 w 275"/>
                <a:gd name="T47" fmla="*/ 215 h 265"/>
                <a:gd name="T48" fmla="*/ 199 w 275"/>
                <a:gd name="T49" fmla="*/ 246 h 265"/>
                <a:gd name="T50" fmla="*/ 210 w 275"/>
                <a:gd name="T51" fmla="*/ 245 h 265"/>
                <a:gd name="T52" fmla="*/ 215 w 275"/>
                <a:gd name="T53" fmla="*/ 236 h 265"/>
                <a:gd name="T54" fmla="*/ 203 w 275"/>
                <a:gd name="T55" fmla="*/ 168 h 265"/>
                <a:gd name="T56" fmla="*/ 206 w 275"/>
                <a:gd name="T57" fmla="*/ 161 h 265"/>
                <a:gd name="T58" fmla="*/ 254 w 275"/>
                <a:gd name="T59" fmla="*/ 113 h 265"/>
                <a:gd name="T60" fmla="*/ 257 w 275"/>
                <a:gd name="T61" fmla="*/ 103 h 265"/>
                <a:gd name="T62" fmla="*/ 248 w 275"/>
                <a:gd name="T63" fmla="*/ 96 h 265"/>
                <a:gd name="T64" fmla="*/ 182 w 275"/>
                <a:gd name="T65" fmla="*/ 86 h 265"/>
                <a:gd name="T66" fmla="*/ 176 w 275"/>
                <a:gd name="T67" fmla="*/ 82 h 265"/>
                <a:gd name="T68" fmla="*/ 147 w 275"/>
                <a:gd name="T69" fmla="*/ 22 h 265"/>
                <a:gd name="T70" fmla="*/ 138 w 275"/>
                <a:gd name="T71" fmla="*/ 16 h 265"/>
                <a:gd name="T72" fmla="*/ 128 w 275"/>
                <a:gd name="T73" fmla="*/ 22 h 265"/>
                <a:gd name="T74" fmla="*/ 99 w 275"/>
                <a:gd name="T75" fmla="*/ 82 h 265"/>
                <a:gd name="T76" fmla="*/ 93 w 275"/>
                <a:gd name="T77" fmla="*/ 86 h 265"/>
                <a:gd name="T78" fmla="*/ 27 w 275"/>
                <a:gd name="T79" fmla="*/ 96 h 265"/>
                <a:gd name="T80" fmla="*/ 18 w 275"/>
                <a:gd name="T81" fmla="*/ 103 h 265"/>
                <a:gd name="T82" fmla="*/ 21 w 275"/>
                <a:gd name="T83" fmla="*/ 113 h 265"/>
                <a:gd name="T84" fmla="*/ 69 w 275"/>
                <a:gd name="T85" fmla="*/ 161 h 265"/>
                <a:gd name="T86" fmla="*/ 72 w 275"/>
                <a:gd name="T87" fmla="*/ 168 h 265"/>
                <a:gd name="T88" fmla="*/ 60 w 275"/>
                <a:gd name="T89" fmla="*/ 236 h 265"/>
                <a:gd name="T90" fmla="*/ 65 w 275"/>
                <a:gd name="T91" fmla="*/ 245 h 265"/>
                <a:gd name="T92" fmla="*/ 76 w 275"/>
                <a:gd name="T93" fmla="*/ 246 h 265"/>
                <a:gd name="T94" fmla="*/ 134 w 275"/>
                <a:gd name="T95" fmla="*/ 215 h 265"/>
                <a:gd name="T96" fmla="*/ 138 w 275"/>
                <a:gd name="T97" fmla="*/ 21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5" h="265">
                  <a:moveTo>
                    <a:pt x="204" y="263"/>
                  </a:moveTo>
                  <a:cubicBezTo>
                    <a:pt x="200" y="263"/>
                    <a:pt x="196" y="262"/>
                    <a:pt x="192" y="260"/>
                  </a:cubicBezTo>
                  <a:cubicBezTo>
                    <a:pt x="138" y="231"/>
                    <a:pt x="138" y="231"/>
                    <a:pt x="138" y="231"/>
                  </a:cubicBezTo>
                  <a:cubicBezTo>
                    <a:pt x="83" y="260"/>
                    <a:pt x="83" y="260"/>
                    <a:pt x="83" y="260"/>
                  </a:cubicBezTo>
                  <a:cubicBezTo>
                    <a:pt x="75" y="265"/>
                    <a:pt x="64" y="264"/>
                    <a:pt x="56" y="259"/>
                  </a:cubicBezTo>
                  <a:cubicBezTo>
                    <a:pt x="47" y="253"/>
                    <a:pt x="43" y="243"/>
                    <a:pt x="45" y="233"/>
                  </a:cubicBezTo>
                  <a:cubicBezTo>
                    <a:pt x="55" y="170"/>
                    <a:pt x="55" y="170"/>
                    <a:pt x="55" y="170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2" y="117"/>
                    <a:pt x="0" y="107"/>
                    <a:pt x="3" y="97"/>
                  </a:cubicBezTo>
                  <a:cubicBezTo>
                    <a:pt x="6" y="88"/>
                    <a:pt x="15" y="82"/>
                    <a:pt x="24" y="80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8" y="6"/>
                    <a:pt x="127" y="0"/>
                    <a:pt x="138" y="0"/>
                  </a:cubicBezTo>
                  <a:cubicBezTo>
                    <a:pt x="148" y="0"/>
                    <a:pt x="157" y="6"/>
                    <a:pt x="161" y="15"/>
                  </a:cubicBezTo>
                  <a:cubicBezTo>
                    <a:pt x="188" y="71"/>
                    <a:pt x="188" y="71"/>
                    <a:pt x="188" y="71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61" y="82"/>
                    <a:pt x="269" y="88"/>
                    <a:pt x="272" y="97"/>
                  </a:cubicBezTo>
                  <a:cubicBezTo>
                    <a:pt x="275" y="107"/>
                    <a:pt x="273" y="117"/>
                    <a:pt x="266" y="124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30" y="233"/>
                    <a:pt x="230" y="233"/>
                    <a:pt x="230" y="233"/>
                  </a:cubicBezTo>
                  <a:cubicBezTo>
                    <a:pt x="232" y="243"/>
                    <a:pt x="228" y="253"/>
                    <a:pt x="220" y="259"/>
                  </a:cubicBezTo>
                  <a:cubicBezTo>
                    <a:pt x="215" y="262"/>
                    <a:pt x="210" y="263"/>
                    <a:pt x="204" y="263"/>
                  </a:cubicBezTo>
                  <a:close/>
                  <a:moveTo>
                    <a:pt x="138" y="214"/>
                  </a:moveTo>
                  <a:cubicBezTo>
                    <a:pt x="139" y="214"/>
                    <a:pt x="140" y="214"/>
                    <a:pt x="141" y="215"/>
                  </a:cubicBezTo>
                  <a:cubicBezTo>
                    <a:pt x="199" y="246"/>
                    <a:pt x="199" y="246"/>
                    <a:pt x="199" y="246"/>
                  </a:cubicBezTo>
                  <a:cubicBezTo>
                    <a:pt x="203" y="248"/>
                    <a:pt x="207" y="248"/>
                    <a:pt x="210" y="245"/>
                  </a:cubicBezTo>
                  <a:cubicBezTo>
                    <a:pt x="214" y="243"/>
                    <a:pt x="215" y="239"/>
                    <a:pt x="215" y="236"/>
                  </a:cubicBezTo>
                  <a:cubicBezTo>
                    <a:pt x="203" y="168"/>
                    <a:pt x="203" y="168"/>
                    <a:pt x="203" y="168"/>
                  </a:cubicBezTo>
                  <a:cubicBezTo>
                    <a:pt x="203" y="166"/>
                    <a:pt x="204" y="163"/>
                    <a:pt x="206" y="161"/>
                  </a:cubicBezTo>
                  <a:cubicBezTo>
                    <a:pt x="254" y="113"/>
                    <a:pt x="254" y="113"/>
                    <a:pt x="254" y="113"/>
                  </a:cubicBezTo>
                  <a:cubicBezTo>
                    <a:pt x="257" y="110"/>
                    <a:pt x="258" y="106"/>
                    <a:pt x="257" y="103"/>
                  </a:cubicBezTo>
                  <a:cubicBezTo>
                    <a:pt x="255" y="99"/>
                    <a:pt x="252" y="97"/>
                    <a:pt x="248" y="96"/>
                  </a:cubicBezTo>
                  <a:cubicBezTo>
                    <a:pt x="182" y="86"/>
                    <a:pt x="182" y="86"/>
                    <a:pt x="182" y="86"/>
                  </a:cubicBezTo>
                  <a:cubicBezTo>
                    <a:pt x="179" y="86"/>
                    <a:pt x="177" y="84"/>
                    <a:pt x="176" y="82"/>
                  </a:cubicBezTo>
                  <a:cubicBezTo>
                    <a:pt x="147" y="22"/>
                    <a:pt x="147" y="22"/>
                    <a:pt x="147" y="22"/>
                  </a:cubicBezTo>
                  <a:cubicBezTo>
                    <a:pt x="145" y="18"/>
                    <a:pt x="142" y="16"/>
                    <a:pt x="138" y="16"/>
                  </a:cubicBezTo>
                  <a:cubicBezTo>
                    <a:pt x="133" y="16"/>
                    <a:pt x="130" y="18"/>
                    <a:pt x="128" y="2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4"/>
                    <a:pt x="96" y="86"/>
                    <a:pt x="93" y="86"/>
                  </a:cubicBezTo>
                  <a:cubicBezTo>
                    <a:pt x="27" y="96"/>
                    <a:pt x="27" y="96"/>
                    <a:pt x="27" y="96"/>
                  </a:cubicBezTo>
                  <a:cubicBezTo>
                    <a:pt x="23" y="97"/>
                    <a:pt x="20" y="99"/>
                    <a:pt x="18" y="103"/>
                  </a:cubicBezTo>
                  <a:cubicBezTo>
                    <a:pt x="17" y="106"/>
                    <a:pt x="18" y="110"/>
                    <a:pt x="21" y="113"/>
                  </a:cubicBezTo>
                  <a:cubicBezTo>
                    <a:pt x="69" y="161"/>
                    <a:pt x="69" y="161"/>
                    <a:pt x="69" y="161"/>
                  </a:cubicBezTo>
                  <a:cubicBezTo>
                    <a:pt x="71" y="163"/>
                    <a:pt x="72" y="166"/>
                    <a:pt x="72" y="168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60" y="239"/>
                    <a:pt x="61" y="243"/>
                    <a:pt x="65" y="245"/>
                  </a:cubicBezTo>
                  <a:cubicBezTo>
                    <a:pt x="68" y="248"/>
                    <a:pt x="72" y="248"/>
                    <a:pt x="76" y="246"/>
                  </a:cubicBezTo>
                  <a:cubicBezTo>
                    <a:pt x="134" y="215"/>
                    <a:pt x="134" y="215"/>
                    <a:pt x="134" y="215"/>
                  </a:cubicBezTo>
                  <a:cubicBezTo>
                    <a:pt x="135" y="214"/>
                    <a:pt x="136" y="214"/>
                    <a:pt x="138" y="2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ea typeface="方正黑体简体" panose="03000509000000000000" pitchFamily="65" charset="-122"/>
              </a:endParaRPr>
            </a:p>
          </p:txBody>
        </p:sp>
        <p:sp>
          <p:nvSpPr>
            <p:cNvPr id="39" name="Freeform 62"/>
            <p:cNvSpPr>
              <a:spLocks noEditPoints="1"/>
            </p:cNvSpPr>
            <p:nvPr/>
          </p:nvSpPr>
          <p:spPr bwMode="auto">
            <a:xfrm>
              <a:off x="9624732" y="1197160"/>
              <a:ext cx="73025" cy="49213"/>
            </a:xfrm>
            <a:custGeom>
              <a:avLst/>
              <a:gdLst>
                <a:gd name="T0" fmla="*/ 4 w 86"/>
                <a:gd name="T1" fmla="*/ 59 h 59"/>
                <a:gd name="T2" fmla="*/ 0 w 86"/>
                <a:gd name="T3" fmla="*/ 56 h 59"/>
                <a:gd name="T4" fmla="*/ 3 w 86"/>
                <a:gd name="T5" fmla="*/ 51 h 59"/>
                <a:gd name="T6" fmla="*/ 6 w 86"/>
                <a:gd name="T7" fmla="*/ 51 h 59"/>
                <a:gd name="T8" fmla="*/ 10 w 86"/>
                <a:gd name="T9" fmla="*/ 54 h 59"/>
                <a:gd name="T10" fmla="*/ 7 w 86"/>
                <a:gd name="T11" fmla="*/ 59 h 59"/>
                <a:gd name="T12" fmla="*/ 5 w 86"/>
                <a:gd name="T13" fmla="*/ 59 h 59"/>
                <a:gd name="T14" fmla="*/ 4 w 86"/>
                <a:gd name="T15" fmla="*/ 59 h 59"/>
                <a:gd name="T16" fmla="*/ 19 w 86"/>
                <a:gd name="T17" fmla="*/ 57 h 59"/>
                <a:gd name="T18" fmla="*/ 15 w 86"/>
                <a:gd name="T19" fmla="*/ 53 h 59"/>
                <a:gd name="T20" fmla="*/ 18 w 86"/>
                <a:gd name="T21" fmla="*/ 49 h 59"/>
                <a:gd name="T22" fmla="*/ 61 w 86"/>
                <a:gd name="T23" fmla="*/ 40 h 59"/>
                <a:gd name="T24" fmla="*/ 77 w 86"/>
                <a:gd name="T25" fmla="*/ 3 h 59"/>
                <a:gd name="T26" fmla="*/ 83 w 86"/>
                <a:gd name="T27" fmla="*/ 1 h 59"/>
                <a:gd name="T28" fmla="*/ 85 w 86"/>
                <a:gd name="T29" fmla="*/ 6 h 59"/>
                <a:gd name="T30" fmla="*/ 68 w 86"/>
                <a:gd name="T31" fmla="*/ 45 h 59"/>
                <a:gd name="T32" fmla="*/ 65 w 86"/>
                <a:gd name="T33" fmla="*/ 48 h 59"/>
                <a:gd name="T34" fmla="*/ 19 w 86"/>
                <a:gd name="T35" fmla="*/ 57 h 59"/>
                <a:gd name="T36" fmla="*/ 19 w 86"/>
                <a:gd name="T37" fmla="*/ 5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59">
                  <a:moveTo>
                    <a:pt x="4" y="59"/>
                  </a:moveTo>
                  <a:cubicBezTo>
                    <a:pt x="2" y="59"/>
                    <a:pt x="0" y="58"/>
                    <a:pt x="0" y="56"/>
                  </a:cubicBezTo>
                  <a:cubicBezTo>
                    <a:pt x="0" y="53"/>
                    <a:pt x="1" y="51"/>
                    <a:pt x="3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8" y="50"/>
                    <a:pt x="10" y="52"/>
                    <a:pt x="10" y="54"/>
                  </a:cubicBezTo>
                  <a:cubicBezTo>
                    <a:pt x="11" y="56"/>
                    <a:pt x="9" y="58"/>
                    <a:pt x="7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4" y="59"/>
                    <a:pt x="4" y="59"/>
                    <a:pt x="4" y="59"/>
                  </a:cubicBezTo>
                  <a:close/>
                  <a:moveTo>
                    <a:pt x="19" y="57"/>
                  </a:moveTo>
                  <a:cubicBezTo>
                    <a:pt x="17" y="57"/>
                    <a:pt x="15" y="55"/>
                    <a:pt x="15" y="53"/>
                  </a:cubicBezTo>
                  <a:cubicBezTo>
                    <a:pt x="14" y="51"/>
                    <a:pt x="16" y="49"/>
                    <a:pt x="18" y="49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8" y="1"/>
                    <a:pt x="81" y="0"/>
                    <a:pt x="83" y="1"/>
                  </a:cubicBezTo>
                  <a:cubicBezTo>
                    <a:pt x="85" y="2"/>
                    <a:pt x="86" y="4"/>
                    <a:pt x="85" y="6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47"/>
                    <a:pt x="66" y="48"/>
                    <a:pt x="65" y="48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ea typeface="方正黑体简体" panose="03000509000000000000" pitchFamily="65" charset="-122"/>
              </a:endParaRPr>
            </a:p>
          </p:txBody>
        </p:sp>
      </p:grpSp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5" grpId="0"/>
      <p:bldP spid="16" grpId="0"/>
      <p:bldP spid="18" grpId="0"/>
      <p:bldP spid="19" grpId="0"/>
      <p:bldP spid="20" grpId="0"/>
      <p:bldP spid="21" grpId="0"/>
      <p:bldP spid="22" grpId="0"/>
      <p:bldP spid="2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roup 69"/>
          <p:cNvGrpSpPr/>
          <p:nvPr/>
        </p:nvGrpSpPr>
        <p:grpSpPr>
          <a:xfrm>
            <a:off x="7514944" y="1756227"/>
            <a:ext cx="1915486" cy="4444093"/>
            <a:chOff x="4618038" y="0"/>
            <a:chExt cx="2955925" cy="6858000"/>
          </a:xfrm>
        </p:grpSpPr>
        <p:sp>
          <p:nvSpPr>
            <p:cNvPr id="71" name="AutoShape 7"/>
            <p:cNvSpPr>
              <a:spLocks noChangeAspect="1" noChangeArrowheads="1" noTextEdit="1"/>
            </p:cNvSpPr>
            <p:nvPr/>
          </p:nvSpPr>
          <p:spPr bwMode="auto">
            <a:xfrm>
              <a:off x="4618038" y="0"/>
              <a:ext cx="2955925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2" name="Freeform 9"/>
            <p:cNvSpPr/>
            <p:nvPr/>
          </p:nvSpPr>
          <p:spPr bwMode="auto">
            <a:xfrm>
              <a:off x="5519738" y="2301875"/>
              <a:ext cx="2054225" cy="4556125"/>
            </a:xfrm>
            <a:custGeom>
              <a:avLst/>
              <a:gdLst>
                <a:gd name="T0" fmla="*/ 156 w 1294"/>
                <a:gd name="T1" fmla="*/ 0 h 2870"/>
                <a:gd name="T2" fmla="*/ 156 w 1294"/>
                <a:gd name="T3" fmla="*/ 0 h 2870"/>
                <a:gd name="T4" fmla="*/ 160 w 1294"/>
                <a:gd name="T5" fmla="*/ 40 h 2870"/>
                <a:gd name="T6" fmla="*/ 163 w 1294"/>
                <a:gd name="T7" fmla="*/ 79 h 2870"/>
                <a:gd name="T8" fmla="*/ 165 w 1294"/>
                <a:gd name="T9" fmla="*/ 122 h 2870"/>
                <a:gd name="T10" fmla="*/ 165 w 1294"/>
                <a:gd name="T11" fmla="*/ 166 h 2870"/>
                <a:gd name="T12" fmla="*/ 163 w 1294"/>
                <a:gd name="T13" fmla="*/ 233 h 2870"/>
                <a:gd name="T14" fmla="*/ 113 w 1294"/>
                <a:gd name="T15" fmla="*/ 188 h 2870"/>
                <a:gd name="T16" fmla="*/ 113 w 1294"/>
                <a:gd name="T17" fmla="*/ 188 h 2870"/>
                <a:gd name="T18" fmla="*/ 83 w 1294"/>
                <a:gd name="T19" fmla="*/ 159 h 2870"/>
                <a:gd name="T20" fmla="*/ 52 w 1294"/>
                <a:gd name="T21" fmla="*/ 128 h 2870"/>
                <a:gd name="T22" fmla="*/ 25 w 1294"/>
                <a:gd name="T23" fmla="*/ 99 h 2870"/>
                <a:gd name="T24" fmla="*/ 0 w 1294"/>
                <a:gd name="T25" fmla="*/ 69 h 2870"/>
                <a:gd name="T26" fmla="*/ 1294 w 1294"/>
                <a:gd name="T27" fmla="*/ 2870 h 2870"/>
                <a:gd name="T28" fmla="*/ 156 w 1294"/>
                <a:gd name="T29" fmla="*/ 0 h 2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94" h="2870">
                  <a:moveTo>
                    <a:pt x="156" y="0"/>
                  </a:moveTo>
                  <a:lnTo>
                    <a:pt x="156" y="0"/>
                  </a:lnTo>
                  <a:lnTo>
                    <a:pt x="160" y="40"/>
                  </a:lnTo>
                  <a:lnTo>
                    <a:pt x="163" y="79"/>
                  </a:lnTo>
                  <a:lnTo>
                    <a:pt x="165" y="122"/>
                  </a:lnTo>
                  <a:lnTo>
                    <a:pt x="165" y="166"/>
                  </a:lnTo>
                  <a:lnTo>
                    <a:pt x="163" y="233"/>
                  </a:lnTo>
                  <a:lnTo>
                    <a:pt x="113" y="188"/>
                  </a:lnTo>
                  <a:lnTo>
                    <a:pt x="113" y="188"/>
                  </a:lnTo>
                  <a:lnTo>
                    <a:pt x="83" y="159"/>
                  </a:lnTo>
                  <a:lnTo>
                    <a:pt x="52" y="128"/>
                  </a:lnTo>
                  <a:lnTo>
                    <a:pt x="25" y="99"/>
                  </a:lnTo>
                  <a:lnTo>
                    <a:pt x="0" y="69"/>
                  </a:lnTo>
                  <a:lnTo>
                    <a:pt x="1294" y="287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3" name="Freeform 10"/>
            <p:cNvSpPr/>
            <p:nvPr/>
          </p:nvSpPr>
          <p:spPr bwMode="auto">
            <a:xfrm>
              <a:off x="5767388" y="2301875"/>
              <a:ext cx="1806575" cy="4556125"/>
            </a:xfrm>
            <a:custGeom>
              <a:avLst/>
              <a:gdLst>
                <a:gd name="T0" fmla="*/ 0 w 1138"/>
                <a:gd name="T1" fmla="*/ 0 h 2870"/>
                <a:gd name="T2" fmla="*/ 0 w 1138"/>
                <a:gd name="T3" fmla="*/ 0 h 2870"/>
                <a:gd name="T4" fmla="*/ 4 w 1138"/>
                <a:gd name="T5" fmla="*/ 40 h 2870"/>
                <a:gd name="T6" fmla="*/ 7 w 1138"/>
                <a:gd name="T7" fmla="*/ 79 h 2870"/>
                <a:gd name="T8" fmla="*/ 9 w 1138"/>
                <a:gd name="T9" fmla="*/ 122 h 2870"/>
                <a:gd name="T10" fmla="*/ 9 w 1138"/>
                <a:gd name="T11" fmla="*/ 166 h 2870"/>
                <a:gd name="T12" fmla="*/ 7 w 1138"/>
                <a:gd name="T13" fmla="*/ 233 h 2870"/>
                <a:gd name="T14" fmla="*/ 7 w 1138"/>
                <a:gd name="T15" fmla="*/ 233 h 2870"/>
                <a:gd name="T16" fmla="*/ 1138 w 1138"/>
                <a:gd name="T17" fmla="*/ 2870 h 2870"/>
                <a:gd name="T18" fmla="*/ 0 w 1138"/>
                <a:gd name="T19" fmla="*/ 0 h 2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8" h="2870">
                  <a:moveTo>
                    <a:pt x="0" y="0"/>
                  </a:moveTo>
                  <a:lnTo>
                    <a:pt x="0" y="0"/>
                  </a:lnTo>
                  <a:lnTo>
                    <a:pt x="4" y="40"/>
                  </a:lnTo>
                  <a:lnTo>
                    <a:pt x="7" y="79"/>
                  </a:lnTo>
                  <a:lnTo>
                    <a:pt x="9" y="122"/>
                  </a:lnTo>
                  <a:lnTo>
                    <a:pt x="9" y="166"/>
                  </a:lnTo>
                  <a:lnTo>
                    <a:pt x="7" y="233"/>
                  </a:lnTo>
                  <a:lnTo>
                    <a:pt x="7" y="233"/>
                  </a:lnTo>
                  <a:lnTo>
                    <a:pt x="1138" y="28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4" name="Freeform 11"/>
            <p:cNvSpPr/>
            <p:nvPr/>
          </p:nvSpPr>
          <p:spPr bwMode="auto">
            <a:xfrm>
              <a:off x="5245101" y="1631950"/>
              <a:ext cx="487363" cy="931863"/>
            </a:xfrm>
            <a:custGeom>
              <a:avLst/>
              <a:gdLst>
                <a:gd name="T0" fmla="*/ 0 w 307"/>
                <a:gd name="T1" fmla="*/ 58 h 587"/>
                <a:gd name="T2" fmla="*/ 137 w 307"/>
                <a:gd name="T3" fmla="*/ 0 h 587"/>
                <a:gd name="T4" fmla="*/ 137 w 307"/>
                <a:gd name="T5" fmla="*/ 0 h 587"/>
                <a:gd name="T6" fmla="*/ 144 w 307"/>
                <a:gd name="T7" fmla="*/ 9 h 587"/>
                <a:gd name="T8" fmla="*/ 164 w 307"/>
                <a:gd name="T9" fmla="*/ 38 h 587"/>
                <a:gd name="T10" fmla="*/ 178 w 307"/>
                <a:gd name="T11" fmla="*/ 58 h 587"/>
                <a:gd name="T12" fmla="*/ 193 w 307"/>
                <a:gd name="T13" fmla="*/ 84 h 587"/>
                <a:gd name="T14" fmla="*/ 208 w 307"/>
                <a:gd name="T15" fmla="*/ 114 h 587"/>
                <a:gd name="T16" fmla="*/ 225 w 307"/>
                <a:gd name="T17" fmla="*/ 149 h 587"/>
                <a:gd name="T18" fmla="*/ 240 w 307"/>
                <a:gd name="T19" fmla="*/ 189 h 587"/>
                <a:gd name="T20" fmla="*/ 256 w 307"/>
                <a:gd name="T21" fmla="*/ 233 h 587"/>
                <a:gd name="T22" fmla="*/ 271 w 307"/>
                <a:gd name="T23" fmla="*/ 280 h 587"/>
                <a:gd name="T24" fmla="*/ 283 w 307"/>
                <a:gd name="T25" fmla="*/ 334 h 587"/>
                <a:gd name="T26" fmla="*/ 294 w 307"/>
                <a:gd name="T27" fmla="*/ 390 h 587"/>
                <a:gd name="T28" fmla="*/ 301 w 307"/>
                <a:gd name="T29" fmla="*/ 451 h 587"/>
                <a:gd name="T30" fmla="*/ 304 w 307"/>
                <a:gd name="T31" fmla="*/ 485 h 587"/>
                <a:gd name="T32" fmla="*/ 306 w 307"/>
                <a:gd name="T33" fmla="*/ 518 h 587"/>
                <a:gd name="T34" fmla="*/ 307 w 307"/>
                <a:gd name="T35" fmla="*/ 552 h 587"/>
                <a:gd name="T36" fmla="*/ 307 w 307"/>
                <a:gd name="T37" fmla="*/ 587 h 587"/>
                <a:gd name="T38" fmla="*/ 307 w 307"/>
                <a:gd name="T39" fmla="*/ 587 h 587"/>
                <a:gd name="T40" fmla="*/ 282 w 307"/>
                <a:gd name="T41" fmla="*/ 562 h 587"/>
                <a:gd name="T42" fmla="*/ 257 w 307"/>
                <a:gd name="T43" fmla="*/ 538 h 587"/>
                <a:gd name="T44" fmla="*/ 234 w 307"/>
                <a:gd name="T45" fmla="*/ 515 h 587"/>
                <a:gd name="T46" fmla="*/ 211 w 307"/>
                <a:gd name="T47" fmla="*/ 491 h 587"/>
                <a:gd name="T48" fmla="*/ 192 w 307"/>
                <a:gd name="T49" fmla="*/ 466 h 587"/>
                <a:gd name="T50" fmla="*/ 173 w 307"/>
                <a:gd name="T51" fmla="*/ 442 h 587"/>
                <a:gd name="T52" fmla="*/ 138 w 307"/>
                <a:gd name="T53" fmla="*/ 395 h 587"/>
                <a:gd name="T54" fmla="*/ 109 w 307"/>
                <a:gd name="T55" fmla="*/ 349 h 587"/>
                <a:gd name="T56" fmla="*/ 85 w 307"/>
                <a:gd name="T57" fmla="*/ 306 h 587"/>
                <a:gd name="T58" fmla="*/ 64 w 307"/>
                <a:gd name="T59" fmla="*/ 265 h 587"/>
                <a:gd name="T60" fmla="*/ 47 w 307"/>
                <a:gd name="T61" fmla="*/ 226 h 587"/>
                <a:gd name="T62" fmla="*/ 33 w 307"/>
                <a:gd name="T63" fmla="*/ 191 h 587"/>
                <a:gd name="T64" fmla="*/ 21 w 307"/>
                <a:gd name="T65" fmla="*/ 157 h 587"/>
                <a:gd name="T66" fmla="*/ 13 w 307"/>
                <a:gd name="T67" fmla="*/ 130 h 587"/>
                <a:gd name="T68" fmla="*/ 7 w 307"/>
                <a:gd name="T69" fmla="*/ 105 h 587"/>
                <a:gd name="T70" fmla="*/ 1 w 307"/>
                <a:gd name="T71" fmla="*/ 70 h 587"/>
                <a:gd name="T72" fmla="*/ 0 w 307"/>
                <a:gd name="T73" fmla="*/ 5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7" h="587">
                  <a:moveTo>
                    <a:pt x="0" y="58"/>
                  </a:moveTo>
                  <a:lnTo>
                    <a:pt x="137" y="0"/>
                  </a:lnTo>
                  <a:lnTo>
                    <a:pt x="137" y="0"/>
                  </a:lnTo>
                  <a:lnTo>
                    <a:pt x="144" y="9"/>
                  </a:lnTo>
                  <a:lnTo>
                    <a:pt x="164" y="38"/>
                  </a:lnTo>
                  <a:lnTo>
                    <a:pt x="178" y="58"/>
                  </a:lnTo>
                  <a:lnTo>
                    <a:pt x="193" y="84"/>
                  </a:lnTo>
                  <a:lnTo>
                    <a:pt x="208" y="114"/>
                  </a:lnTo>
                  <a:lnTo>
                    <a:pt x="225" y="149"/>
                  </a:lnTo>
                  <a:lnTo>
                    <a:pt x="240" y="189"/>
                  </a:lnTo>
                  <a:lnTo>
                    <a:pt x="256" y="233"/>
                  </a:lnTo>
                  <a:lnTo>
                    <a:pt x="271" y="280"/>
                  </a:lnTo>
                  <a:lnTo>
                    <a:pt x="283" y="334"/>
                  </a:lnTo>
                  <a:lnTo>
                    <a:pt x="294" y="390"/>
                  </a:lnTo>
                  <a:lnTo>
                    <a:pt x="301" y="451"/>
                  </a:lnTo>
                  <a:lnTo>
                    <a:pt x="304" y="485"/>
                  </a:lnTo>
                  <a:lnTo>
                    <a:pt x="306" y="518"/>
                  </a:lnTo>
                  <a:lnTo>
                    <a:pt x="307" y="552"/>
                  </a:lnTo>
                  <a:lnTo>
                    <a:pt x="307" y="587"/>
                  </a:lnTo>
                  <a:lnTo>
                    <a:pt x="307" y="587"/>
                  </a:lnTo>
                  <a:lnTo>
                    <a:pt x="282" y="562"/>
                  </a:lnTo>
                  <a:lnTo>
                    <a:pt x="257" y="538"/>
                  </a:lnTo>
                  <a:lnTo>
                    <a:pt x="234" y="515"/>
                  </a:lnTo>
                  <a:lnTo>
                    <a:pt x="211" y="491"/>
                  </a:lnTo>
                  <a:lnTo>
                    <a:pt x="192" y="466"/>
                  </a:lnTo>
                  <a:lnTo>
                    <a:pt x="173" y="442"/>
                  </a:lnTo>
                  <a:lnTo>
                    <a:pt x="138" y="395"/>
                  </a:lnTo>
                  <a:lnTo>
                    <a:pt x="109" y="349"/>
                  </a:lnTo>
                  <a:lnTo>
                    <a:pt x="85" y="306"/>
                  </a:lnTo>
                  <a:lnTo>
                    <a:pt x="64" y="265"/>
                  </a:lnTo>
                  <a:lnTo>
                    <a:pt x="47" y="226"/>
                  </a:lnTo>
                  <a:lnTo>
                    <a:pt x="33" y="191"/>
                  </a:lnTo>
                  <a:lnTo>
                    <a:pt x="21" y="157"/>
                  </a:lnTo>
                  <a:lnTo>
                    <a:pt x="13" y="130"/>
                  </a:lnTo>
                  <a:lnTo>
                    <a:pt x="7" y="105"/>
                  </a:lnTo>
                  <a:lnTo>
                    <a:pt x="1" y="7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F29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5" name="Freeform 12"/>
            <p:cNvSpPr/>
            <p:nvPr/>
          </p:nvSpPr>
          <p:spPr bwMode="auto">
            <a:xfrm>
              <a:off x="5245101" y="1631950"/>
              <a:ext cx="487363" cy="931863"/>
            </a:xfrm>
            <a:custGeom>
              <a:avLst/>
              <a:gdLst>
                <a:gd name="T0" fmla="*/ 0 w 307"/>
                <a:gd name="T1" fmla="*/ 58 h 587"/>
                <a:gd name="T2" fmla="*/ 137 w 307"/>
                <a:gd name="T3" fmla="*/ 0 h 587"/>
                <a:gd name="T4" fmla="*/ 137 w 307"/>
                <a:gd name="T5" fmla="*/ 0 h 587"/>
                <a:gd name="T6" fmla="*/ 144 w 307"/>
                <a:gd name="T7" fmla="*/ 9 h 587"/>
                <a:gd name="T8" fmla="*/ 164 w 307"/>
                <a:gd name="T9" fmla="*/ 38 h 587"/>
                <a:gd name="T10" fmla="*/ 178 w 307"/>
                <a:gd name="T11" fmla="*/ 58 h 587"/>
                <a:gd name="T12" fmla="*/ 193 w 307"/>
                <a:gd name="T13" fmla="*/ 84 h 587"/>
                <a:gd name="T14" fmla="*/ 208 w 307"/>
                <a:gd name="T15" fmla="*/ 114 h 587"/>
                <a:gd name="T16" fmla="*/ 225 w 307"/>
                <a:gd name="T17" fmla="*/ 149 h 587"/>
                <a:gd name="T18" fmla="*/ 240 w 307"/>
                <a:gd name="T19" fmla="*/ 189 h 587"/>
                <a:gd name="T20" fmla="*/ 256 w 307"/>
                <a:gd name="T21" fmla="*/ 233 h 587"/>
                <a:gd name="T22" fmla="*/ 271 w 307"/>
                <a:gd name="T23" fmla="*/ 280 h 587"/>
                <a:gd name="T24" fmla="*/ 283 w 307"/>
                <a:gd name="T25" fmla="*/ 334 h 587"/>
                <a:gd name="T26" fmla="*/ 294 w 307"/>
                <a:gd name="T27" fmla="*/ 390 h 587"/>
                <a:gd name="T28" fmla="*/ 301 w 307"/>
                <a:gd name="T29" fmla="*/ 451 h 587"/>
                <a:gd name="T30" fmla="*/ 304 w 307"/>
                <a:gd name="T31" fmla="*/ 485 h 587"/>
                <a:gd name="T32" fmla="*/ 306 w 307"/>
                <a:gd name="T33" fmla="*/ 518 h 587"/>
                <a:gd name="T34" fmla="*/ 307 w 307"/>
                <a:gd name="T35" fmla="*/ 552 h 587"/>
                <a:gd name="T36" fmla="*/ 307 w 307"/>
                <a:gd name="T37" fmla="*/ 587 h 587"/>
                <a:gd name="T38" fmla="*/ 307 w 307"/>
                <a:gd name="T39" fmla="*/ 587 h 587"/>
                <a:gd name="T40" fmla="*/ 282 w 307"/>
                <a:gd name="T41" fmla="*/ 562 h 587"/>
                <a:gd name="T42" fmla="*/ 257 w 307"/>
                <a:gd name="T43" fmla="*/ 538 h 587"/>
                <a:gd name="T44" fmla="*/ 234 w 307"/>
                <a:gd name="T45" fmla="*/ 515 h 587"/>
                <a:gd name="T46" fmla="*/ 211 w 307"/>
                <a:gd name="T47" fmla="*/ 491 h 587"/>
                <a:gd name="T48" fmla="*/ 192 w 307"/>
                <a:gd name="T49" fmla="*/ 466 h 587"/>
                <a:gd name="T50" fmla="*/ 173 w 307"/>
                <a:gd name="T51" fmla="*/ 442 h 587"/>
                <a:gd name="T52" fmla="*/ 138 w 307"/>
                <a:gd name="T53" fmla="*/ 395 h 587"/>
                <a:gd name="T54" fmla="*/ 109 w 307"/>
                <a:gd name="T55" fmla="*/ 349 h 587"/>
                <a:gd name="T56" fmla="*/ 85 w 307"/>
                <a:gd name="T57" fmla="*/ 306 h 587"/>
                <a:gd name="T58" fmla="*/ 64 w 307"/>
                <a:gd name="T59" fmla="*/ 265 h 587"/>
                <a:gd name="T60" fmla="*/ 47 w 307"/>
                <a:gd name="T61" fmla="*/ 226 h 587"/>
                <a:gd name="T62" fmla="*/ 33 w 307"/>
                <a:gd name="T63" fmla="*/ 191 h 587"/>
                <a:gd name="T64" fmla="*/ 21 w 307"/>
                <a:gd name="T65" fmla="*/ 157 h 587"/>
                <a:gd name="T66" fmla="*/ 13 w 307"/>
                <a:gd name="T67" fmla="*/ 130 h 587"/>
                <a:gd name="T68" fmla="*/ 7 w 307"/>
                <a:gd name="T69" fmla="*/ 105 h 587"/>
                <a:gd name="T70" fmla="*/ 1 w 307"/>
                <a:gd name="T71" fmla="*/ 70 h 587"/>
                <a:gd name="T72" fmla="*/ 0 w 307"/>
                <a:gd name="T73" fmla="*/ 5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7" h="587">
                  <a:moveTo>
                    <a:pt x="0" y="58"/>
                  </a:moveTo>
                  <a:lnTo>
                    <a:pt x="137" y="0"/>
                  </a:lnTo>
                  <a:lnTo>
                    <a:pt x="137" y="0"/>
                  </a:lnTo>
                  <a:lnTo>
                    <a:pt x="144" y="9"/>
                  </a:lnTo>
                  <a:lnTo>
                    <a:pt x="164" y="38"/>
                  </a:lnTo>
                  <a:lnTo>
                    <a:pt x="178" y="58"/>
                  </a:lnTo>
                  <a:lnTo>
                    <a:pt x="193" y="84"/>
                  </a:lnTo>
                  <a:lnTo>
                    <a:pt x="208" y="114"/>
                  </a:lnTo>
                  <a:lnTo>
                    <a:pt x="225" y="149"/>
                  </a:lnTo>
                  <a:lnTo>
                    <a:pt x="240" y="189"/>
                  </a:lnTo>
                  <a:lnTo>
                    <a:pt x="256" y="233"/>
                  </a:lnTo>
                  <a:lnTo>
                    <a:pt x="271" y="280"/>
                  </a:lnTo>
                  <a:lnTo>
                    <a:pt x="283" y="334"/>
                  </a:lnTo>
                  <a:lnTo>
                    <a:pt x="294" y="390"/>
                  </a:lnTo>
                  <a:lnTo>
                    <a:pt x="301" y="451"/>
                  </a:lnTo>
                  <a:lnTo>
                    <a:pt x="304" y="485"/>
                  </a:lnTo>
                  <a:lnTo>
                    <a:pt x="306" y="518"/>
                  </a:lnTo>
                  <a:lnTo>
                    <a:pt x="307" y="552"/>
                  </a:lnTo>
                  <a:lnTo>
                    <a:pt x="307" y="587"/>
                  </a:lnTo>
                  <a:lnTo>
                    <a:pt x="307" y="587"/>
                  </a:lnTo>
                  <a:lnTo>
                    <a:pt x="282" y="562"/>
                  </a:lnTo>
                  <a:lnTo>
                    <a:pt x="257" y="538"/>
                  </a:lnTo>
                  <a:lnTo>
                    <a:pt x="234" y="515"/>
                  </a:lnTo>
                  <a:lnTo>
                    <a:pt x="211" y="491"/>
                  </a:lnTo>
                  <a:lnTo>
                    <a:pt x="192" y="466"/>
                  </a:lnTo>
                  <a:lnTo>
                    <a:pt x="173" y="442"/>
                  </a:lnTo>
                  <a:lnTo>
                    <a:pt x="138" y="395"/>
                  </a:lnTo>
                  <a:lnTo>
                    <a:pt x="109" y="349"/>
                  </a:lnTo>
                  <a:lnTo>
                    <a:pt x="85" y="306"/>
                  </a:lnTo>
                  <a:lnTo>
                    <a:pt x="64" y="265"/>
                  </a:lnTo>
                  <a:lnTo>
                    <a:pt x="47" y="226"/>
                  </a:lnTo>
                  <a:lnTo>
                    <a:pt x="33" y="191"/>
                  </a:lnTo>
                  <a:lnTo>
                    <a:pt x="21" y="157"/>
                  </a:lnTo>
                  <a:lnTo>
                    <a:pt x="13" y="130"/>
                  </a:lnTo>
                  <a:lnTo>
                    <a:pt x="7" y="105"/>
                  </a:lnTo>
                  <a:lnTo>
                    <a:pt x="1" y="70"/>
                  </a:lnTo>
                  <a:lnTo>
                    <a:pt x="0" y="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6" name="Freeform 13"/>
            <p:cNvSpPr/>
            <p:nvPr/>
          </p:nvSpPr>
          <p:spPr bwMode="auto">
            <a:xfrm>
              <a:off x="5270501" y="1655763"/>
              <a:ext cx="400050" cy="762000"/>
            </a:xfrm>
            <a:custGeom>
              <a:avLst/>
              <a:gdLst>
                <a:gd name="T0" fmla="*/ 0 w 252"/>
                <a:gd name="T1" fmla="*/ 48 h 480"/>
                <a:gd name="T2" fmla="*/ 112 w 252"/>
                <a:gd name="T3" fmla="*/ 0 h 480"/>
                <a:gd name="T4" fmla="*/ 112 w 252"/>
                <a:gd name="T5" fmla="*/ 0 h 480"/>
                <a:gd name="T6" fmla="*/ 118 w 252"/>
                <a:gd name="T7" fmla="*/ 8 h 480"/>
                <a:gd name="T8" fmla="*/ 134 w 252"/>
                <a:gd name="T9" fmla="*/ 31 h 480"/>
                <a:gd name="T10" fmla="*/ 145 w 252"/>
                <a:gd name="T11" fmla="*/ 48 h 480"/>
                <a:gd name="T12" fmla="*/ 157 w 252"/>
                <a:gd name="T13" fmla="*/ 69 h 480"/>
                <a:gd name="T14" fmla="*/ 171 w 252"/>
                <a:gd name="T15" fmla="*/ 93 h 480"/>
                <a:gd name="T16" fmla="*/ 185 w 252"/>
                <a:gd name="T17" fmla="*/ 122 h 480"/>
                <a:gd name="T18" fmla="*/ 197 w 252"/>
                <a:gd name="T19" fmla="*/ 154 h 480"/>
                <a:gd name="T20" fmla="*/ 211 w 252"/>
                <a:gd name="T21" fmla="*/ 191 h 480"/>
                <a:gd name="T22" fmla="*/ 221 w 252"/>
                <a:gd name="T23" fmla="*/ 229 h 480"/>
                <a:gd name="T24" fmla="*/ 232 w 252"/>
                <a:gd name="T25" fmla="*/ 273 h 480"/>
                <a:gd name="T26" fmla="*/ 241 w 252"/>
                <a:gd name="T27" fmla="*/ 319 h 480"/>
                <a:gd name="T28" fmla="*/ 247 w 252"/>
                <a:gd name="T29" fmla="*/ 369 h 480"/>
                <a:gd name="T30" fmla="*/ 250 w 252"/>
                <a:gd name="T31" fmla="*/ 422 h 480"/>
                <a:gd name="T32" fmla="*/ 252 w 252"/>
                <a:gd name="T33" fmla="*/ 480 h 480"/>
                <a:gd name="T34" fmla="*/ 252 w 252"/>
                <a:gd name="T35" fmla="*/ 480 h 480"/>
                <a:gd name="T36" fmla="*/ 211 w 252"/>
                <a:gd name="T37" fmla="*/ 441 h 480"/>
                <a:gd name="T38" fmla="*/ 174 w 252"/>
                <a:gd name="T39" fmla="*/ 401 h 480"/>
                <a:gd name="T40" fmla="*/ 142 w 252"/>
                <a:gd name="T41" fmla="*/ 361 h 480"/>
                <a:gd name="T42" fmla="*/ 115 w 252"/>
                <a:gd name="T43" fmla="*/ 323 h 480"/>
                <a:gd name="T44" fmla="*/ 90 w 252"/>
                <a:gd name="T45" fmla="*/ 285 h 480"/>
                <a:gd name="T46" fmla="*/ 69 w 252"/>
                <a:gd name="T47" fmla="*/ 250 h 480"/>
                <a:gd name="T48" fmla="*/ 52 w 252"/>
                <a:gd name="T49" fmla="*/ 217 h 480"/>
                <a:gd name="T50" fmla="*/ 39 w 252"/>
                <a:gd name="T51" fmla="*/ 185 h 480"/>
                <a:gd name="T52" fmla="*/ 28 w 252"/>
                <a:gd name="T53" fmla="*/ 156 h 480"/>
                <a:gd name="T54" fmla="*/ 19 w 252"/>
                <a:gd name="T55" fmla="*/ 128 h 480"/>
                <a:gd name="T56" fmla="*/ 11 w 252"/>
                <a:gd name="T57" fmla="*/ 106 h 480"/>
                <a:gd name="T58" fmla="*/ 7 w 252"/>
                <a:gd name="T59" fmla="*/ 86 h 480"/>
                <a:gd name="T60" fmla="*/ 2 w 252"/>
                <a:gd name="T61" fmla="*/ 58 h 480"/>
                <a:gd name="T62" fmla="*/ 0 w 252"/>
                <a:gd name="T63" fmla="*/ 4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2" h="480">
                  <a:moveTo>
                    <a:pt x="0" y="48"/>
                  </a:moveTo>
                  <a:lnTo>
                    <a:pt x="112" y="0"/>
                  </a:lnTo>
                  <a:lnTo>
                    <a:pt x="112" y="0"/>
                  </a:lnTo>
                  <a:lnTo>
                    <a:pt x="118" y="8"/>
                  </a:lnTo>
                  <a:lnTo>
                    <a:pt x="134" y="31"/>
                  </a:lnTo>
                  <a:lnTo>
                    <a:pt x="145" y="48"/>
                  </a:lnTo>
                  <a:lnTo>
                    <a:pt x="157" y="69"/>
                  </a:lnTo>
                  <a:lnTo>
                    <a:pt x="171" y="93"/>
                  </a:lnTo>
                  <a:lnTo>
                    <a:pt x="185" y="122"/>
                  </a:lnTo>
                  <a:lnTo>
                    <a:pt x="197" y="154"/>
                  </a:lnTo>
                  <a:lnTo>
                    <a:pt x="211" y="191"/>
                  </a:lnTo>
                  <a:lnTo>
                    <a:pt x="221" y="229"/>
                  </a:lnTo>
                  <a:lnTo>
                    <a:pt x="232" y="273"/>
                  </a:lnTo>
                  <a:lnTo>
                    <a:pt x="241" y="319"/>
                  </a:lnTo>
                  <a:lnTo>
                    <a:pt x="247" y="369"/>
                  </a:lnTo>
                  <a:lnTo>
                    <a:pt x="250" y="422"/>
                  </a:lnTo>
                  <a:lnTo>
                    <a:pt x="252" y="480"/>
                  </a:lnTo>
                  <a:lnTo>
                    <a:pt x="252" y="480"/>
                  </a:lnTo>
                  <a:lnTo>
                    <a:pt x="211" y="441"/>
                  </a:lnTo>
                  <a:lnTo>
                    <a:pt x="174" y="401"/>
                  </a:lnTo>
                  <a:lnTo>
                    <a:pt x="142" y="361"/>
                  </a:lnTo>
                  <a:lnTo>
                    <a:pt x="115" y="323"/>
                  </a:lnTo>
                  <a:lnTo>
                    <a:pt x="90" y="285"/>
                  </a:lnTo>
                  <a:lnTo>
                    <a:pt x="69" y="250"/>
                  </a:lnTo>
                  <a:lnTo>
                    <a:pt x="52" y="217"/>
                  </a:lnTo>
                  <a:lnTo>
                    <a:pt x="39" y="185"/>
                  </a:lnTo>
                  <a:lnTo>
                    <a:pt x="28" y="156"/>
                  </a:lnTo>
                  <a:lnTo>
                    <a:pt x="19" y="128"/>
                  </a:lnTo>
                  <a:lnTo>
                    <a:pt x="11" y="106"/>
                  </a:lnTo>
                  <a:lnTo>
                    <a:pt x="7" y="86"/>
                  </a:lnTo>
                  <a:lnTo>
                    <a:pt x="2" y="5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8B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7" name="Freeform 14"/>
            <p:cNvSpPr/>
            <p:nvPr/>
          </p:nvSpPr>
          <p:spPr bwMode="auto">
            <a:xfrm>
              <a:off x="5270501" y="1655763"/>
              <a:ext cx="400050" cy="762000"/>
            </a:xfrm>
            <a:custGeom>
              <a:avLst/>
              <a:gdLst>
                <a:gd name="T0" fmla="*/ 0 w 252"/>
                <a:gd name="T1" fmla="*/ 48 h 480"/>
                <a:gd name="T2" fmla="*/ 112 w 252"/>
                <a:gd name="T3" fmla="*/ 0 h 480"/>
                <a:gd name="T4" fmla="*/ 112 w 252"/>
                <a:gd name="T5" fmla="*/ 0 h 480"/>
                <a:gd name="T6" fmla="*/ 118 w 252"/>
                <a:gd name="T7" fmla="*/ 8 h 480"/>
                <a:gd name="T8" fmla="*/ 134 w 252"/>
                <a:gd name="T9" fmla="*/ 31 h 480"/>
                <a:gd name="T10" fmla="*/ 145 w 252"/>
                <a:gd name="T11" fmla="*/ 48 h 480"/>
                <a:gd name="T12" fmla="*/ 157 w 252"/>
                <a:gd name="T13" fmla="*/ 69 h 480"/>
                <a:gd name="T14" fmla="*/ 171 w 252"/>
                <a:gd name="T15" fmla="*/ 93 h 480"/>
                <a:gd name="T16" fmla="*/ 185 w 252"/>
                <a:gd name="T17" fmla="*/ 122 h 480"/>
                <a:gd name="T18" fmla="*/ 197 w 252"/>
                <a:gd name="T19" fmla="*/ 154 h 480"/>
                <a:gd name="T20" fmla="*/ 211 w 252"/>
                <a:gd name="T21" fmla="*/ 191 h 480"/>
                <a:gd name="T22" fmla="*/ 221 w 252"/>
                <a:gd name="T23" fmla="*/ 229 h 480"/>
                <a:gd name="T24" fmla="*/ 232 w 252"/>
                <a:gd name="T25" fmla="*/ 273 h 480"/>
                <a:gd name="T26" fmla="*/ 241 w 252"/>
                <a:gd name="T27" fmla="*/ 319 h 480"/>
                <a:gd name="T28" fmla="*/ 247 w 252"/>
                <a:gd name="T29" fmla="*/ 369 h 480"/>
                <a:gd name="T30" fmla="*/ 250 w 252"/>
                <a:gd name="T31" fmla="*/ 422 h 480"/>
                <a:gd name="T32" fmla="*/ 252 w 252"/>
                <a:gd name="T33" fmla="*/ 480 h 480"/>
                <a:gd name="T34" fmla="*/ 252 w 252"/>
                <a:gd name="T35" fmla="*/ 480 h 480"/>
                <a:gd name="T36" fmla="*/ 211 w 252"/>
                <a:gd name="T37" fmla="*/ 441 h 480"/>
                <a:gd name="T38" fmla="*/ 174 w 252"/>
                <a:gd name="T39" fmla="*/ 401 h 480"/>
                <a:gd name="T40" fmla="*/ 142 w 252"/>
                <a:gd name="T41" fmla="*/ 361 h 480"/>
                <a:gd name="T42" fmla="*/ 115 w 252"/>
                <a:gd name="T43" fmla="*/ 323 h 480"/>
                <a:gd name="T44" fmla="*/ 90 w 252"/>
                <a:gd name="T45" fmla="*/ 285 h 480"/>
                <a:gd name="T46" fmla="*/ 69 w 252"/>
                <a:gd name="T47" fmla="*/ 250 h 480"/>
                <a:gd name="T48" fmla="*/ 52 w 252"/>
                <a:gd name="T49" fmla="*/ 217 h 480"/>
                <a:gd name="T50" fmla="*/ 39 w 252"/>
                <a:gd name="T51" fmla="*/ 185 h 480"/>
                <a:gd name="T52" fmla="*/ 28 w 252"/>
                <a:gd name="T53" fmla="*/ 156 h 480"/>
                <a:gd name="T54" fmla="*/ 19 w 252"/>
                <a:gd name="T55" fmla="*/ 128 h 480"/>
                <a:gd name="T56" fmla="*/ 11 w 252"/>
                <a:gd name="T57" fmla="*/ 106 h 480"/>
                <a:gd name="T58" fmla="*/ 7 w 252"/>
                <a:gd name="T59" fmla="*/ 86 h 480"/>
                <a:gd name="T60" fmla="*/ 2 w 252"/>
                <a:gd name="T61" fmla="*/ 58 h 480"/>
                <a:gd name="T62" fmla="*/ 0 w 252"/>
                <a:gd name="T63" fmla="*/ 4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2" h="480">
                  <a:moveTo>
                    <a:pt x="0" y="48"/>
                  </a:moveTo>
                  <a:lnTo>
                    <a:pt x="112" y="0"/>
                  </a:lnTo>
                  <a:lnTo>
                    <a:pt x="112" y="0"/>
                  </a:lnTo>
                  <a:lnTo>
                    <a:pt x="118" y="8"/>
                  </a:lnTo>
                  <a:lnTo>
                    <a:pt x="134" y="31"/>
                  </a:lnTo>
                  <a:lnTo>
                    <a:pt x="145" y="48"/>
                  </a:lnTo>
                  <a:lnTo>
                    <a:pt x="157" y="69"/>
                  </a:lnTo>
                  <a:lnTo>
                    <a:pt x="171" y="93"/>
                  </a:lnTo>
                  <a:lnTo>
                    <a:pt x="185" y="122"/>
                  </a:lnTo>
                  <a:lnTo>
                    <a:pt x="197" y="154"/>
                  </a:lnTo>
                  <a:lnTo>
                    <a:pt x="211" y="191"/>
                  </a:lnTo>
                  <a:lnTo>
                    <a:pt x="221" y="229"/>
                  </a:lnTo>
                  <a:lnTo>
                    <a:pt x="232" y="273"/>
                  </a:lnTo>
                  <a:lnTo>
                    <a:pt x="241" y="319"/>
                  </a:lnTo>
                  <a:lnTo>
                    <a:pt x="247" y="369"/>
                  </a:lnTo>
                  <a:lnTo>
                    <a:pt x="250" y="422"/>
                  </a:lnTo>
                  <a:lnTo>
                    <a:pt x="252" y="480"/>
                  </a:lnTo>
                  <a:lnTo>
                    <a:pt x="252" y="480"/>
                  </a:lnTo>
                  <a:lnTo>
                    <a:pt x="211" y="441"/>
                  </a:lnTo>
                  <a:lnTo>
                    <a:pt x="174" y="401"/>
                  </a:lnTo>
                  <a:lnTo>
                    <a:pt x="142" y="361"/>
                  </a:lnTo>
                  <a:lnTo>
                    <a:pt x="115" y="323"/>
                  </a:lnTo>
                  <a:lnTo>
                    <a:pt x="90" y="285"/>
                  </a:lnTo>
                  <a:lnTo>
                    <a:pt x="69" y="250"/>
                  </a:lnTo>
                  <a:lnTo>
                    <a:pt x="52" y="217"/>
                  </a:lnTo>
                  <a:lnTo>
                    <a:pt x="39" y="185"/>
                  </a:lnTo>
                  <a:lnTo>
                    <a:pt x="28" y="156"/>
                  </a:lnTo>
                  <a:lnTo>
                    <a:pt x="19" y="128"/>
                  </a:lnTo>
                  <a:lnTo>
                    <a:pt x="11" y="106"/>
                  </a:lnTo>
                  <a:lnTo>
                    <a:pt x="7" y="86"/>
                  </a:lnTo>
                  <a:lnTo>
                    <a:pt x="2" y="58"/>
                  </a:lnTo>
                  <a:lnTo>
                    <a:pt x="0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8" name="Freeform 15"/>
            <p:cNvSpPr/>
            <p:nvPr/>
          </p:nvSpPr>
          <p:spPr bwMode="auto">
            <a:xfrm>
              <a:off x="5297488" y="1681163"/>
              <a:ext cx="309563" cy="588963"/>
            </a:xfrm>
            <a:custGeom>
              <a:avLst/>
              <a:gdLst>
                <a:gd name="T0" fmla="*/ 0 w 195"/>
                <a:gd name="T1" fmla="*/ 36 h 371"/>
                <a:gd name="T2" fmla="*/ 87 w 195"/>
                <a:gd name="T3" fmla="*/ 0 h 371"/>
                <a:gd name="T4" fmla="*/ 87 w 195"/>
                <a:gd name="T5" fmla="*/ 0 h 371"/>
                <a:gd name="T6" fmla="*/ 92 w 195"/>
                <a:gd name="T7" fmla="*/ 6 h 371"/>
                <a:gd name="T8" fmla="*/ 104 w 195"/>
                <a:gd name="T9" fmla="*/ 23 h 371"/>
                <a:gd name="T10" fmla="*/ 122 w 195"/>
                <a:gd name="T11" fmla="*/ 53 h 371"/>
                <a:gd name="T12" fmla="*/ 133 w 195"/>
                <a:gd name="T13" fmla="*/ 71 h 371"/>
                <a:gd name="T14" fmla="*/ 142 w 195"/>
                <a:gd name="T15" fmla="*/ 94 h 371"/>
                <a:gd name="T16" fmla="*/ 153 w 195"/>
                <a:gd name="T17" fmla="*/ 118 h 371"/>
                <a:gd name="T18" fmla="*/ 163 w 195"/>
                <a:gd name="T19" fmla="*/ 146 h 371"/>
                <a:gd name="T20" fmla="*/ 172 w 195"/>
                <a:gd name="T21" fmla="*/ 176 h 371"/>
                <a:gd name="T22" fmla="*/ 180 w 195"/>
                <a:gd name="T23" fmla="*/ 210 h 371"/>
                <a:gd name="T24" fmla="*/ 186 w 195"/>
                <a:gd name="T25" fmla="*/ 246 h 371"/>
                <a:gd name="T26" fmla="*/ 191 w 195"/>
                <a:gd name="T27" fmla="*/ 286 h 371"/>
                <a:gd name="T28" fmla="*/ 194 w 195"/>
                <a:gd name="T29" fmla="*/ 327 h 371"/>
                <a:gd name="T30" fmla="*/ 195 w 195"/>
                <a:gd name="T31" fmla="*/ 371 h 371"/>
                <a:gd name="T32" fmla="*/ 195 w 195"/>
                <a:gd name="T33" fmla="*/ 371 h 371"/>
                <a:gd name="T34" fmla="*/ 163 w 195"/>
                <a:gd name="T35" fmla="*/ 341 h 371"/>
                <a:gd name="T36" fmla="*/ 134 w 195"/>
                <a:gd name="T37" fmla="*/ 309 h 371"/>
                <a:gd name="T38" fmla="*/ 110 w 195"/>
                <a:gd name="T39" fmla="*/ 280 h 371"/>
                <a:gd name="T40" fmla="*/ 89 w 195"/>
                <a:gd name="T41" fmla="*/ 249 h 371"/>
                <a:gd name="T42" fmla="*/ 70 w 195"/>
                <a:gd name="T43" fmla="*/ 221 h 371"/>
                <a:gd name="T44" fmla="*/ 53 w 195"/>
                <a:gd name="T45" fmla="*/ 193 h 371"/>
                <a:gd name="T46" fmla="*/ 40 w 195"/>
                <a:gd name="T47" fmla="*/ 167 h 371"/>
                <a:gd name="T48" fmla="*/ 29 w 195"/>
                <a:gd name="T49" fmla="*/ 143 h 371"/>
                <a:gd name="T50" fmla="*/ 22 w 195"/>
                <a:gd name="T51" fmla="*/ 120 h 371"/>
                <a:gd name="T52" fmla="*/ 14 w 195"/>
                <a:gd name="T53" fmla="*/ 99 h 371"/>
                <a:gd name="T54" fmla="*/ 5 w 195"/>
                <a:gd name="T55" fmla="*/ 65 h 371"/>
                <a:gd name="T56" fmla="*/ 0 w 195"/>
                <a:gd name="T57" fmla="*/ 44 h 371"/>
                <a:gd name="T58" fmla="*/ 0 w 195"/>
                <a:gd name="T59" fmla="*/ 36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5" h="371">
                  <a:moveTo>
                    <a:pt x="0" y="36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2" y="6"/>
                  </a:lnTo>
                  <a:lnTo>
                    <a:pt x="104" y="23"/>
                  </a:lnTo>
                  <a:lnTo>
                    <a:pt x="122" y="53"/>
                  </a:lnTo>
                  <a:lnTo>
                    <a:pt x="133" y="71"/>
                  </a:lnTo>
                  <a:lnTo>
                    <a:pt x="142" y="94"/>
                  </a:lnTo>
                  <a:lnTo>
                    <a:pt x="153" y="118"/>
                  </a:lnTo>
                  <a:lnTo>
                    <a:pt x="163" y="146"/>
                  </a:lnTo>
                  <a:lnTo>
                    <a:pt x="172" y="176"/>
                  </a:lnTo>
                  <a:lnTo>
                    <a:pt x="180" y="210"/>
                  </a:lnTo>
                  <a:lnTo>
                    <a:pt x="186" y="246"/>
                  </a:lnTo>
                  <a:lnTo>
                    <a:pt x="191" y="286"/>
                  </a:lnTo>
                  <a:lnTo>
                    <a:pt x="194" y="327"/>
                  </a:lnTo>
                  <a:lnTo>
                    <a:pt x="195" y="371"/>
                  </a:lnTo>
                  <a:lnTo>
                    <a:pt x="195" y="371"/>
                  </a:lnTo>
                  <a:lnTo>
                    <a:pt x="163" y="341"/>
                  </a:lnTo>
                  <a:lnTo>
                    <a:pt x="134" y="309"/>
                  </a:lnTo>
                  <a:lnTo>
                    <a:pt x="110" y="280"/>
                  </a:lnTo>
                  <a:lnTo>
                    <a:pt x="89" y="249"/>
                  </a:lnTo>
                  <a:lnTo>
                    <a:pt x="70" y="221"/>
                  </a:lnTo>
                  <a:lnTo>
                    <a:pt x="53" y="193"/>
                  </a:lnTo>
                  <a:lnTo>
                    <a:pt x="40" y="167"/>
                  </a:lnTo>
                  <a:lnTo>
                    <a:pt x="29" y="143"/>
                  </a:lnTo>
                  <a:lnTo>
                    <a:pt x="22" y="120"/>
                  </a:lnTo>
                  <a:lnTo>
                    <a:pt x="14" y="99"/>
                  </a:lnTo>
                  <a:lnTo>
                    <a:pt x="5" y="65"/>
                  </a:lnTo>
                  <a:lnTo>
                    <a:pt x="0" y="4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AC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9" name="Freeform 16"/>
            <p:cNvSpPr/>
            <p:nvPr/>
          </p:nvSpPr>
          <p:spPr bwMode="auto">
            <a:xfrm>
              <a:off x="5297488" y="1681163"/>
              <a:ext cx="309563" cy="588963"/>
            </a:xfrm>
            <a:custGeom>
              <a:avLst/>
              <a:gdLst>
                <a:gd name="T0" fmla="*/ 0 w 195"/>
                <a:gd name="T1" fmla="*/ 36 h 371"/>
                <a:gd name="T2" fmla="*/ 87 w 195"/>
                <a:gd name="T3" fmla="*/ 0 h 371"/>
                <a:gd name="T4" fmla="*/ 87 w 195"/>
                <a:gd name="T5" fmla="*/ 0 h 371"/>
                <a:gd name="T6" fmla="*/ 92 w 195"/>
                <a:gd name="T7" fmla="*/ 6 h 371"/>
                <a:gd name="T8" fmla="*/ 104 w 195"/>
                <a:gd name="T9" fmla="*/ 23 h 371"/>
                <a:gd name="T10" fmla="*/ 122 w 195"/>
                <a:gd name="T11" fmla="*/ 53 h 371"/>
                <a:gd name="T12" fmla="*/ 133 w 195"/>
                <a:gd name="T13" fmla="*/ 71 h 371"/>
                <a:gd name="T14" fmla="*/ 142 w 195"/>
                <a:gd name="T15" fmla="*/ 94 h 371"/>
                <a:gd name="T16" fmla="*/ 153 w 195"/>
                <a:gd name="T17" fmla="*/ 118 h 371"/>
                <a:gd name="T18" fmla="*/ 163 w 195"/>
                <a:gd name="T19" fmla="*/ 146 h 371"/>
                <a:gd name="T20" fmla="*/ 172 w 195"/>
                <a:gd name="T21" fmla="*/ 176 h 371"/>
                <a:gd name="T22" fmla="*/ 180 w 195"/>
                <a:gd name="T23" fmla="*/ 210 h 371"/>
                <a:gd name="T24" fmla="*/ 186 w 195"/>
                <a:gd name="T25" fmla="*/ 246 h 371"/>
                <a:gd name="T26" fmla="*/ 191 w 195"/>
                <a:gd name="T27" fmla="*/ 286 h 371"/>
                <a:gd name="T28" fmla="*/ 194 w 195"/>
                <a:gd name="T29" fmla="*/ 327 h 371"/>
                <a:gd name="T30" fmla="*/ 195 w 195"/>
                <a:gd name="T31" fmla="*/ 371 h 371"/>
                <a:gd name="T32" fmla="*/ 195 w 195"/>
                <a:gd name="T33" fmla="*/ 371 h 371"/>
                <a:gd name="T34" fmla="*/ 163 w 195"/>
                <a:gd name="T35" fmla="*/ 341 h 371"/>
                <a:gd name="T36" fmla="*/ 134 w 195"/>
                <a:gd name="T37" fmla="*/ 309 h 371"/>
                <a:gd name="T38" fmla="*/ 110 w 195"/>
                <a:gd name="T39" fmla="*/ 280 h 371"/>
                <a:gd name="T40" fmla="*/ 89 w 195"/>
                <a:gd name="T41" fmla="*/ 249 h 371"/>
                <a:gd name="T42" fmla="*/ 70 w 195"/>
                <a:gd name="T43" fmla="*/ 221 h 371"/>
                <a:gd name="T44" fmla="*/ 53 w 195"/>
                <a:gd name="T45" fmla="*/ 193 h 371"/>
                <a:gd name="T46" fmla="*/ 40 w 195"/>
                <a:gd name="T47" fmla="*/ 167 h 371"/>
                <a:gd name="T48" fmla="*/ 29 w 195"/>
                <a:gd name="T49" fmla="*/ 143 h 371"/>
                <a:gd name="T50" fmla="*/ 22 w 195"/>
                <a:gd name="T51" fmla="*/ 120 h 371"/>
                <a:gd name="T52" fmla="*/ 14 w 195"/>
                <a:gd name="T53" fmla="*/ 99 h 371"/>
                <a:gd name="T54" fmla="*/ 5 w 195"/>
                <a:gd name="T55" fmla="*/ 65 h 371"/>
                <a:gd name="T56" fmla="*/ 0 w 195"/>
                <a:gd name="T57" fmla="*/ 44 h 371"/>
                <a:gd name="T58" fmla="*/ 0 w 195"/>
                <a:gd name="T59" fmla="*/ 36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5" h="371">
                  <a:moveTo>
                    <a:pt x="0" y="36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2" y="6"/>
                  </a:lnTo>
                  <a:lnTo>
                    <a:pt x="104" y="23"/>
                  </a:lnTo>
                  <a:lnTo>
                    <a:pt x="122" y="53"/>
                  </a:lnTo>
                  <a:lnTo>
                    <a:pt x="133" y="71"/>
                  </a:lnTo>
                  <a:lnTo>
                    <a:pt x="142" y="94"/>
                  </a:lnTo>
                  <a:lnTo>
                    <a:pt x="153" y="118"/>
                  </a:lnTo>
                  <a:lnTo>
                    <a:pt x="163" y="146"/>
                  </a:lnTo>
                  <a:lnTo>
                    <a:pt x="172" y="176"/>
                  </a:lnTo>
                  <a:lnTo>
                    <a:pt x="180" y="210"/>
                  </a:lnTo>
                  <a:lnTo>
                    <a:pt x="186" y="246"/>
                  </a:lnTo>
                  <a:lnTo>
                    <a:pt x="191" y="286"/>
                  </a:lnTo>
                  <a:lnTo>
                    <a:pt x="194" y="327"/>
                  </a:lnTo>
                  <a:lnTo>
                    <a:pt x="195" y="371"/>
                  </a:lnTo>
                  <a:lnTo>
                    <a:pt x="195" y="371"/>
                  </a:lnTo>
                  <a:lnTo>
                    <a:pt x="163" y="341"/>
                  </a:lnTo>
                  <a:lnTo>
                    <a:pt x="134" y="309"/>
                  </a:lnTo>
                  <a:lnTo>
                    <a:pt x="110" y="280"/>
                  </a:lnTo>
                  <a:lnTo>
                    <a:pt x="89" y="249"/>
                  </a:lnTo>
                  <a:lnTo>
                    <a:pt x="70" y="221"/>
                  </a:lnTo>
                  <a:lnTo>
                    <a:pt x="53" y="193"/>
                  </a:lnTo>
                  <a:lnTo>
                    <a:pt x="40" y="167"/>
                  </a:lnTo>
                  <a:lnTo>
                    <a:pt x="29" y="143"/>
                  </a:lnTo>
                  <a:lnTo>
                    <a:pt x="22" y="120"/>
                  </a:lnTo>
                  <a:lnTo>
                    <a:pt x="14" y="99"/>
                  </a:lnTo>
                  <a:lnTo>
                    <a:pt x="5" y="65"/>
                  </a:lnTo>
                  <a:lnTo>
                    <a:pt x="0" y="44"/>
                  </a:lnTo>
                  <a:lnTo>
                    <a:pt x="0" y="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0" name="Freeform 17"/>
            <p:cNvSpPr/>
            <p:nvPr/>
          </p:nvSpPr>
          <p:spPr bwMode="auto">
            <a:xfrm>
              <a:off x="5351463" y="1631950"/>
              <a:ext cx="381000" cy="931863"/>
            </a:xfrm>
            <a:custGeom>
              <a:avLst/>
              <a:gdLst>
                <a:gd name="T0" fmla="*/ 70 w 240"/>
                <a:gd name="T1" fmla="*/ 0 h 587"/>
                <a:gd name="T2" fmla="*/ 0 w 240"/>
                <a:gd name="T3" fmla="*/ 29 h 587"/>
                <a:gd name="T4" fmla="*/ 4 w 240"/>
                <a:gd name="T5" fmla="*/ 40 h 587"/>
                <a:gd name="T6" fmla="*/ 61 w 240"/>
                <a:gd name="T7" fmla="*/ 15 h 587"/>
                <a:gd name="T8" fmla="*/ 61 w 240"/>
                <a:gd name="T9" fmla="*/ 15 h 587"/>
                <a:gd name="T10" fmla="*/ 67 w 240"/>
                <a:gd name="T11" fmla="*/ 23 h 587"/>
                <a:gd name="T12" fmla="*/ 83 w 240"/>
                <a:gd name="T13" fmla="*/ 46 h 587"/>
                <a:gd name="T14" fmla="*/ 94 w 240"/>
                <a:gd name="T15" fmla="*/ 63 h 587"/>
                <a:gd name="T16" fmla="*/ 106 w 240"/>
                <a:gd name="T17" fmla="*/ 84 h 587"/>
                <a:gd name="T18" fmla="*/ 120 w 240"/>
                <a:gd name="T19" fmla="*/ 108 h 587"/>
                <a:gd name="T20" fmla="*/ 134 w 240"/>
                <a:gd name="T21" fmla="*/ 137 h 587"/>
                <a:gd name="T22" fmla="*/ 146 w 240"/>
                <a:gd name="T23" fmla="*/ 169 h 587"/>
                <a:gd name="T24" fmla="*/ 160 w 240"/>
                <a:gd name="T25" fmla="*/ 206 h 587"/>
                <a:gd name="T26" fmla="*/ 170 w 240"/>
                <a:gd name="T27" fmla="*/ 244 h 587"/>
                <a:gd name="T28" fmla="*/ 181 w 240"/>
                <a:gd name="T29" fmla="*/ 288 h 587"/>
                <a:gd name="T30" fmla="*/ 190 w 240"/>
                <a:gd name="T31" fmla="*/ 334 h 587"/>
                <a:gd name="T32" fmla="*/ 196 w 240"/>
                <a:gd name="T33" fmla="*/ 384 h 587"/>
                <a:gd name="T34" fmla="*/ 199 w 240"/>
                <a:gd name="T35" fmla="*/ 437 h 587"/>
                <a:gd name="T36" fmla="*/ 201 w 240"/>
                <a:gd name="T37" fmla="*/ 495 h 587"/>
                <a:gd name="T38" fmla="*/ 201 w 240"/>
                <a:gd name="T39" fmla="*/ 495 h 587"/>
                <a:gd name="T40" fmla="*/ 199 w 240"/>
                <a:gd name="T41" fmla="*/ 494 h 587"/>
                <a:gd name="T42" fmla="*/ 239 w 240"/>
                <a:gd name="T43" fmla="*/ 587 h 587"/>
                <a:gd name="T44" fmla="*/ 240 w 240"/>
                <a:gd name="T45" fmla="*/ 587 h 587"/>
                <a:gd name="T46" fmla="*/ 240 w 240"/>
                <a:gd name="T47" fmla="*/ 587 h 587"/>
                <a:gd name="T48" fmla="*/ 240 w 240"/>
                <a:gd name="T49" fmla="*/ 565 h 587"/>
                <a:gd name="T50" fmla="*/ 240 w 240"/>
                <a:gd name="T51" fmla="*/ 565 h 587"/>
                <a:gd name="T52" fmla="*/ 240 w 240"/>
                <a:gd name="T53" fmla="*/ 530 h 587"/>
                <a:gd name="T54" fmla="*/ 239 w 240"/>
                <a:gd name="T55" fmla="*/ 498 h 587"/>
                <a:gd name="T56" fmla="*/ 236 w 240"/>
                <a:gd name="T57" fmla="*/ 466 h 587"/>
                <a:gd name="T58" fmla="*/ 233 w 240"/>
                <a:gd name="T59" fmla="*/ 434 h 587"/>
                <a:gd name="T60" fmla="*/ 225 w 240"/>
                <a:gd name="T61" fmla="*/ 375 h 587"/>
                <a:gd name="T62" fmla="*/ 213 w 240"/>
                <a:gd name="T63" fmla="*/ 320 h 587"/>
                <a:gd name="T64" fmla="*/ 201 w 240"/>
                <a:gd name="T65" fmla="*/ 270 h 587"/>
                <a:gd name="T66" fmla="*/ 186 w 240"/>
                <a:gd name="T67" fmla="*/ 224 h 587"/>
                <a:gd name="T68" fmla="*/ 170 w 240"/>
                <a:gd name="T69" fmla="*/ 181 h 587"/>
                <a:gd name="T70" fmla="*/ 155 w 240"/>
                <a:gd name="T71" fmla="*/ 143 h 587"/>
                <a:gd name="T72" fmla="*/ 138 w 240"/>
                <a:gd name="T73" fmla="*/ 110 h 587"/>
                <a:gd name="T74" fmla="*/ 123 w 240"/>
                <a:gd name="T75" fmla="*/ 81 h 587"/>
                <a:gd name="T76" fmla="*/ 109 w 240"/>
                <a:gd name="T77" fmla="*/ 57 h 587"/>
                <a:gd name="T78" fmla="*/ 96 w 240"/>
                <a:gd name="T79" fmla="*/ 37 h 587"/>
                <a:gd name="T80" fmla="*/ 77 w 240"/>
                <a:gd name="T81" fmla="*/ 9 h 587"/>
                <a:gd name="T82" fmla="*/ 70 w 240"/>
                <a:gd name="T83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587">
                  <a:moveTo>
                    <a:pt x="70" y="0"/>
                  </a:moveTo>
                  <a:lnTo>
                    <a:pt x="0" y="29"/>
                  </a:lnTo>
                  <a:lnTo>
                    <a:pt x="4" y="40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7" y="23"/>
                  </a:lnTo>
                  <a:lnTo>
                    <a:pt x="83" y="46"/>
                  </a:lnTo>
                  <a:lnTo>
                    <a:pt x="94" y="63"/>
                  </a:lnTo>
                  <a:lnTo>
                    <a:pt x="106" y="84"/>
                  </a:lnTo>
                  <a:lnTo>
                    <a:pt x="120" y="108"/>
                  </a:lnTo>
                  <a:lnTo>
                    <a:pt x="134" y="137"/>
                  </a:lnTo>
                  <a:lnTo>
                    <a:pt x="146" y="169"/>
                  </a:lnTo>
                  <a:lnTo>
                    <a:pt x="160" y="206"/>
                  </a:lnTo>
                  <a:lnTo>
                    <a:pt x="170" y="244"/>
                  </a:lnTo>
                  <a:lnTo>
                    <a:pt x="181" y="288"/>
                  </a:lnTo>
                  <a:lnTo>
                    <a:pt x="190" y="334"/>
                  </a:lnTo>
                  <a:lnTo>
                    <a:pt x="196" y="384"/>
                  </a:lnTo>
                  <a:lnTo>
                    <a:pt x="199" y="437"/>
                  </a:lnTo>
                  <a:lnTo>
                    <a:pt x="201" y="495"/>
                  </a:lnTo>
                  <a:lnTo>
                    <a:pt x="201" y="495"/>
                  </a:lnTo>
                  <a:lnTo>
                    <a:pt x="199" y="494"/>
                  </a:lnTo>
                  <a:lnTo>
                    <a:pt x="239" y="587"/>
                  </a:lnTo>
                  <a:lnTo>
                    <a:pt x="240" y="587"/>
                  </a:lnTo>
                  <a:lnTo>
                    <a:pt x="240" y="587"/>
                  </a:lnTo>
                  <a:lnTo>
                    <a:pt x="240" y="565"/>
                  </a:lnTo>
                  <a:lnTo>
                    <a:pt x="240" y="565"/>
                  </a:lnTo>
                  <a:lnTo>
                    <a:pt x="240" y="530"/>
                  </a:lnTo>
                  <a:lnTo>
                    <a:pt x="239" y="498"/>
                  </a:lnTo>
                  <a:lnTo>
                    <a:pt x="236" y="466"/>
                  </a:lnTo>
                  <a:lnTo>
                    <a:pt x="233" y="434"/>
                  </a:lnTo>
                  <a:lnTo>
                    <a:pt x="225" y="375"/>
                  </a:lnTo>
                  <a:lnTo>
                    <a:pt x="213" y="320"/>
                  </a:lnTo>
                  <a:lnTo>
                    <a:pt x="201" y="270"/>
                  </a:lnTo>
                  <a:lnTo>
                    <a:pt x="186" y="224"/>
                  </a:lnTo>
                  <a:lnTo>
                    <a:pt x="170" y="181"/>
                  </a:lnTo>
                  <a:lnTo>
                    <a:pt x="155" y="143"/>
                  </a:lnTo>
                  <a:lnTo>
                    <a:pt x="138" y="110"/>
                  </a:lnTo>
                  <a:lnTo>
                    <a:pt x="123" y="81"/>
                  </a:lnTo>
                  <a:lnTo>
                    <a:pt x="109" y="57"/>
                  </a:lnTo>
                  <a:lnTo>
                    <a:pt x="96" y="37"/>
                  </a:lnTo>
                  <a:lnTo>
                    <a:pt x="77" y="9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E58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1" name="Freeform 18"/>
            <p:cNvSpPr/>
            <p:nvPr/>
          </p:nvSpPr>
          <p:spPr bwMode="auto">
            <a:xfrm>
              <a:off x="5351463" y="1631950"/>
              <a:ext cx="381000" cy="931863"/>
            </a:xfrm>
            <a:custGeom>
              <a:avLst/>
              <a:gdLst>
                <a:gd name="T0" fmla="*/ 70 w 240"/>
                <a:gd name="T1" fmla="*/ 0 h 587"/>
                <a:gd name="T2" fmla="*/ 0 w 240"/>
                <a:gd name="T3" fmla="*/ 29 h 587"/>
                <a:gd name="T4" fmla="*/ 4 w 240"/>
                <a:gd name="T5" fmla="*/ 40 h 587"/>
                <a:gd name="T6" fmla="*/ 61 w 240"/>
                <a:gd name="T7" fmla="*/ 15 h 587"/>
                <a:gd name="T8" fmla="*/ 61 w 240"/>
                <a:gd name="T9" fmla="*/ 15 h 587"/>
                <a:gd name="T10" fmla="*/ 67 w 240"/>
                <a:gd name="T11" fmla="*/ 23 h 587"/>
                <a:gd name="T12" fmla="*/ 83 w 240"/>
                <a:gd name="T13" fmla="*/ 46 h 587"/>
                <a:gd name="T14" fmla="*/ 94 w 240"/>
                <a:gd name="T15" fmla="*/ 63 h 587"/>
                <a:gd name="T16" fmla="*/ 106 w 240"/>
                <a:gd name="T17" fmla="*/ 84 h 587"/>
                <a:gd name="T18" fmla="*/ 120 w 240"/>
                <a:gd name="T19" fmla="*/ 108 h 587"/>
                <a:gd name="T20" fmla="*/ 134 w 240"/>
                <a:gd name="T21" fmla="*/ 137 h 587"/>
                <a:gd name="T22" fmla="*/ 146 w 240"/>
                <a:gd name="T23" fmla="*/ 169 h 587"/>
                <a:gd name="T24" fmla="*/ 160 w 240"/>
                <a:gd name="T25" fmla="*/ 206 h 587"/>
                <a:gd name="T26" fmla="*/ 170 w 240"/>
                <a:gd name="T27" fmla="*/ 244 h 587"/>
                <a:gd name="T28" fmla="*/ 181 w 240"/>
                <a:gd name="T29" fmla="*/ 288 h 587"/>
                <a:gd name="T30" fmla="*/ 190 w 240"/>
                <a:gd name="T31" fmla="*/ 334 h 587"/>
                <a:gd name="T32" fmla="*/ 196 w 240"/>
                <a:gd name="T33" fmla="*/ 384 h 587"/>
                <a:gd name="T34" fmla="*/ 199 w 240"/>
                <a:gd name="T35" fmla="*/ 437 h 587"/>
                <a:gd name="T36" fmla="*/ 201 w 240"/>
                <a:gd name="T37" fmla="*/ 495 h 587"/>
                <a:gd name="T38" fmla="*/ 201 w 240"/>
                <a:gd name="T39" fmla="*/ 495 h 587"/>
                <a:gd name="T40" fmla="*/ 199 w 240"/>
                <a:gd name="T41" fmla="*/ 494 h 587"/>
                <a:gd name="T42" fmla="*/ 239 w 240"/>
                <a:gd name="T43" fmla="*/ 587 h 587"/>
                <a:gd name="T44" fmla="*/ 240 w 240"/>
                <a:gd name="T45" fmla="*/ 587 h 587"/>
                <a:gd name="T46" fmla="*/ 240 w 240"/>
                <a:gd name="T47" fmla="*/ 587 h 587"/>
                <a:gd name="T48" fmla="*/ 240 w 240"/>
                <a:gd name="T49" fmla="*/ 565 h 587"/>
                <a:gd name="T50" fmla="*/ 240 w 240"/>
                <a:gd name="T51" fmla="*/ 565 h 587"/>
                <a:gd name="T52" fmla="*/ 240 w 240"/>
                <a:gd name="T53" fmla="*/ 530 h 587"/>
                <a:gd name="T54" fmla="*/ 239 w 240"/>
                <a:gd name="T55" fmla="*/ 498 h 587"/>
                <a:gd name="T56" fmla="*/ 236 w 240"/>
                <a:gd name="T57" fmla="*/ 466 h 587"/>
                <a:gd name="T58" fmla="*/ 233 w 240"/>
                <a:gd name="T59" fmla="*/ 434 h 587"/>
                <a:gd name="T60" fmla="*/ 225 w 240"/>
                <a:gd name="T61" fmla="*/ 375 h 587"/>
                <a:gd name="T62" fmla="*/ 213 w 240"/>
                <a:gd name="T63" fmla="*/ 320 h 587"/>
                <a:gd name="T64" fmla="*/ 201 w 240"/>
                <a:gd name="T65" fmla="*/ 270 h 587"/>
                <a:gd name="T66" fmla="*/ 186 w 240"/>
                <a:gd name="T67" fmla="*/ 224 h 587"/>
                <a:gd name="T68" fmla="*/ 170 w 240"/>
                <a:gd name="T69" fmla="*/ 181 h 587"/>
                <a:gd name="T70" fmla="*/ 155 w 240"/>
                <a:gd name="T71" fmla="*/ 143 h 587"/>
                <a:gd name="T72" fmla="*/ 138 w 240"/>
                <a:gd name="T73" fmla="*/ 110 h 587"/>
                <a:gd name="T74" fmla="*/ 123 w 240"/>
                <a:gd name="T75" fmla="*/ 81 h 587"/>
                <a:gd name="T76" fmla="*/ 109 w 240"/>
                <a:gd name="T77" fmla="*/ 57 h 587"/>
                <a:gd name="T78" fmla="*/ 96 w 240"/>
                <a:gd name="T79" fmla="*/ 37 h 587"/>
                <a:gd name="T80" fmla="*/ 77 w 240"/>
                <a:gd name="T81" fmla="*/ 9 h 587"/>
                <a:gd name="T82" fmla="*/ 70 w 240"/>
                <a:gd name="T83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587">
                  <a:moveTo>
                    <a:pt x="70" y="0"/>
                  </a:moveTo>
                  <a:lnTo>
                    <a:pt x="0" y="29"/>
                  </a:lnTo>
                  <a:lnTo>
                    <a:pt x="4" y="40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7" y="23"/>
                  </a:lnTo>
                  <a:lnTo>
                    <a:pt x="83" y="46"/>
                  </a:lnTo>
                  <a:lnTo>
                    <a:pt x="94" y="63"/>
                  </a:lnTo>
                  <a:lnTo>
                    <a:pt x="106" y="84"/>
                  </a:lnTo>
                  <a:lnTo>
                    <a:pt x="120" y="108"/>
                  </a:lnTo>
                  <a:lnTo>
                    <a:pt x="134" y="137"/>
                  </a:lnTo>
                  <a:lnTo>
                    <a:pt x="146" y="169"/>
                  </a:lnTo>
                  <a:lnTo>
                    <a:pt x="160" y="206"/>
                  </a:lnTo>
                  <a:lnTo>
                    <a:pt x="170" y="244"/>
                  </a:lnTo>
                  <a:lnTo>
                    <a:pt x="181" y="288"/>
                  </a:lnTo>
                  <a:lnTo>
                    <a:pt x="190" y="334"/>
                  </a:lnTo>
                  <a:lnTo>
                    <a:pt x="196" y="384"/>
                  </a:lnTo>
                  <a:lnTo>
                    <a:pt x="199" y="437"/>
                  </a:lnTo>
                  <a:lnTo>
                    <a:pt x="201" y="495"/>
                  </a:lnTo>
                  <a:lnTo>
                    <a:pt x="201" y="495"/>
                  </a:lnTo>
                  <a:lnTo>
                    <a:pt x="199" y="494"/>
                  </a:lnTo>
                  <a:lnTo>
                    <a:pt x="239" y="587"/>
                  </a:lnTo>
                  <a:lnTo>
                    <a:pt x="240" y="587"/>
                  </a:lnTo>
                  <a:lnTo>
                    <a:pt x="240" y="587"/>
                  </a:lnTo>
                  <a:lnTo>
                    <a:pt x="240" y="565"/>
                  </a:lnTo>
                  <a:lnTo>
                    <a:pt x="240" y="565"/>
                  </a:lnTo>
                  <a:lnTo>
                    <a:pt x="240" y="530"/>
                  </a:lnTo>
                  <a:lnTo>
                    <a:pt x="239" y="498"/>
                  </a:lnTo>
                  <a:lnTo>
                    <a:pt x="236" y="466"/>
                  </a:lnTo>
                  <a:lnTo>
                    <a:pt x="233" y="434"/>
                  </a:lnTo>
                  <a:lnTo>
                    <a:pt x="225" y="375"/>
                  </a:lnTo>
                  <a:lnTo>
                    <a:pt x="213" y="320"/>
                  </a:lnTo>
                  <a:lnTo>
                    <a:pt x="201" y="270"/>
                  </a:lnTo>
                  <a:lnTo>
                    <a:pt x="186" y="224"/>
                  </a:lnTo>
                  <a:lnTo>
                    <a:pt x="170" y="181"/>
                  </a:lnTo>
                  <a:lnTo>
                    <a:pt x="155" y="143"/>
                  </a:lnTo>
                  <a:lnTo>
                    <a:pt x="138" y="110"/>
                  </a:lnTo>
                  <a:lnTo>
                    <a:pt x="123" y="81"/>
                  </a:lnTo>
                  <a:lnTo>
                    <a:pt x="109" y="57"/>
                  </a:lnTo>
                  <a:lnTo>
                    <a:pt x="96" y="37"/>
                  </a:lnTo>
                  <a:lnTo>
                    <a:pt x="77" y="9"/>
                  </a:lnTo>
                  <a:lnTo>
                    <a:pt x="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2" name="Freeform 19"/>
            <p:cNvSpPr/>
            <p:nvPr/>
          </p:nvSpPr>
          <p:spPr bwMode="auto">
            <a:xfrm>
              <a:off x="5357813" y="1655763"/>
              <a:ext cx="312738" cy="762000"/>
            </a:xfrm>
            <a:custGeom>
              <a:avLst/>
              <a:gdLst>
                <a:gd name="T0" fmla="*/ 57 w 197"/>
                <a:gd name="T1" fmla="*/ 0 h 480"/>
                <a:gd name="T2" fmla="*/ 0 w 197"/>
                <a:gd name="T3" fmla="*/ 25 h 480"/>
                <a:gd name="T4" fmla="*/ 5 w 197"/>
                <a:gd name="T5" fmla="*/ 34 h 480"/>
                <a:gd name="T6" fmla="*/ 49 w 197"/>
                <a:gd name="T7" fmla="*/ 16 h 480"/>
                <a:gd name="T8" fmla="*/ 49 w 197"/>
                <a:gd name="T9" fmla="*/ 16 h 480"/>
                <a:gd name="T10" fmla="*/ 54 w 197"/>
                <a:gd name="T11" fmla="*/ 22 h 480"/>
                <a:gd name="T12" fmla="*/ 66 w 197"/>
                <a:gd name="T13" fmla="*/ 39 h 480"/>
                <a:gd name="T14" fmla="*/ 84 w 197"/>
                <a:gd name="T15" fmla="*/ 69 h 480"/>
                <a:gd name="T16" fmla="*/ 95 w 197"/>
                <a:gd name="T17" fmla="*/ 87 h 480"/>
                <a:gd name="T18" fmla="*/ 104 w 197"/>
                <a:gd name="T19" fmla="*/ 110 h 480"/>
                <a:gd name="T20" fmla="*/ 115 w 197"/>
                <a:gd name="T21" fmla="*/ 134 h 480"/>
                <a:gd name="T22" fmla="*/ 125 w 197"/>
                <a:gd name="T23" fmla="*/ 162 h 480"/>
                <a:gd name="T24" fmla="*/ 134 w 197"/>
                <a:gd name="T25" fmla="*/ 192 h 480"/>
                <a:gd name="T26" fmla="*/ 142 w 197"/>
                <a:gd name="T27" fmla="*/ 226 h 480"/>
                <a:gd name="T28" fmla="*/ 148 w 197"/>
                <a:gd name="T29" fmla="*/ 262 h 480"/>
                <a:gd name="T30" fmla="*/ 153 w 197"/>
                <a:gd name="T31" fmla="*/ 302 h 480"/>
                <a:gd name="T32" fmla="*/ 156 w 197"/>
                <a:gd name="T33" fmla="*/ 343 h 480"/>
                <a:gd name="T34" fmla="*/ 157 w 197"/>
                <a:gd name="T35" fmla="*/ 387 h 480"/>
                <a:gd name="T36" fmla="*/ 157 w 197"/>
                <a:gd name="T37" fmla="*/ 387 h 480"/>
                <a:gd name="T38" fmla="*/ 156 w 197"/>
                <a:gd name="T39" fmla="*/ 386 h 480"/>
                <a:gd name="T40" fmla="*/ 195 w 197"/>
                <a:gd name="T41" fmla="*/ 479 h 480"/>
                <a:gd name="T42" fmla="*/ 195 w 197"/>
                <a:gd name="T43" fmla="*/ 479 h 480"/>
                <a:gd name="T44" fmla="*/ 197 w 197"/>
                <a:gd name="T45" fmla="*/ 480 h 480"/>
                <a:gd name="T46" fmla="*/ 197 w 197"/>
                <a:gd name="T47" fmla="*/ 480 h 480"/>
                <a:gd name="T48" fmla="*/ 195 w 197"/>
                <a:gd name="T49" fmla="*/ 422 h 480"/>
                <a:gd name="T50" fmla="*/ 192 w 197"/>
                <a:gd name="T51" fmla="*/ 369 h 480"/>
                <a:gd name="T52" fmla="*/ 186 w 197"/>
                <a:gd name="T53" fmla="*/ 319 h 480"/>
                <a:gd name="T54" fmla="*/ 177 w 197"/>
                <a:gd name="T55" fmla="*/ 273 h 480"/>
                <a:gd name="T56" fmla="*/ 166 w 197"/>
                <a:gd name="T57" fmla="*/ 229 h 480"/>
                <a:gd name="T58" fmla="*/ 156 w 197"/>
                <a:gd name="T59" fmla="*/ 191 h 480"/>
                <a:gd name="T60" fmla="*/ 142 w 197"/>
                <a:gd name="T61" fmla="*/ 154 h 480"/>
                <a:gd name="T62" fmla="*/ 130 w 197"/>
                <a:gd name="T63" fmla="*/ 122 h 480"/>
                <a:gd name="T64" fmla="*/ 116 w 197"/>
                <a:gd name="T65" fmla="*/ 93 h 480"/>
                <a:gd name="T66" fmla="*/ 102 w 197"/>
                <a:gd name="T67" fmla="*/ 69 h 480"/>
                <a:gd name="T68" fmla="*/ 90 w 197"/>
                <a:gd name="T69" fmla="*/ 48 h 480"/>
                <a:gd name="T70" fmla="*/ 79 w 197"/>
                <a:gd name="T71" fmla="*/ 31 h 480"/>
                <a:gd name="T72" fmla="*/ 63 w 197"/>
                <a:gd name="T73" fmla="*/ 8 h 480"/>
                <a:gd name="T74" fmla="*/ 57 w 197"/>
                <a:gd name="T7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7" h="480">
                  <a:moveTo>
                    <a:pt x="57" y="0"/>
                  </a:moveTo>
                  <a:lnTo>
                    <a:pt x="0" y="25"/>
                  </a:lnTo>
                  <a:lnTo>
                    <a:pt x="5" y="34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4" y="22"/>
                  </a:lnTo>
                  <a:lnTo>
                    <a:pt x="66" y="39"/>
                  </a:lnTo>
                  <a:lnTo>
                    <a:pt x="84" y="69"/>
                  </a:lnTo>
                  <a:lnTo>
                    <a:pt x="95" y="87"/>
                  </a:lnTo>
                  <a:lnTo>
                    <a:pt x="104" y="110"/>
                  </a:lnTo>
                  <a:lnTo>
                    <a:pt x="115" y="134"/>
                  </a:lnTo>
                  <a:lnTo>
                    <a:pt x="125" y="162"/>
                  </a:lnTo>
                  <a:lnTo>
                    <a:pt x="134" y="192"/>
                  </a:lnTo>
                  <a:lnTo>
                    <a:pt x="142" y="226"/>
                  </a:lnTo>
                  <a:lnTo>
                    <a:pt x="148" y="262"/>
                  </a:lnTo>
                  <a:lnTo>
                    <a:pt x="153" y="302"/>
                  </a:lnTo>
                  <a:lnTo>
                    <a:pt x="156" y="343"/>
                  </a:lnTo>
                  <a:lnTo>
                    <a:pt x="157" y="387"/>
                  </a:lnTo>
                  <a:lnTo>
                    <a:pt x="157" y="387"/>
                  </a:lnTo>
                  <a:lnTo>
                    <a:pt x="156" y="386"/>
                  </a:lnTo>
                  <a:lnTo>
                    <a:pt x="195" y="479"/>
                  </a:lnTo>
                  <a:lnTo>
                    <a:pt x="195" y="479"/>
                  </a:lnTo>
                  <a:lnTo>
                    <a:pt x="197" y="480"/>
                  </a:lnTo>
                  <a:lnTo>
                    <a:pt x="197" y="480"/>
                  </a:lnTo>
                  <a:lnTo>
                    <a:pt x="195" y="422"/>
                  </a:lnTo>
                  <a:lnTo>
                    <a:pt x="192" y="369"/>
                  </a:lnTo>
                  <a:lnTo>
                    <a:pt x="186" y="319"/>
                  </a:lnTo>
                  <a:lnTo>
                    <a:pt x="177" y="273"/>
                  </a:lnTo>
                  <a:lnTo>
                    <a:pt x="166" y="229"/>
                  </a:lnTo>
                  <a:lnTo>
                    <a:pt x="156" y="191"/>
                  </a:lnTo>
                  <a:lnTo>
                    <a:pt x="142" y="154"/>
                  </a:lnTo>
                  <a:lnTo>
                    <a:pt x="130" y="122"/>
                  </a:lnTo>
                  <a:lnTo>
                    <a:pt x="116" y="93"/>
                  </a:lnTo>
                  <a:lnTo>
                    <a:pt x="102" y="69"/>
                  </a:lnTo>
                  <a:lnTo>
                    <a:pt x="90" y="48"/>
                  </a:lnTo>
                  <a:lnTo>
                    <a:pt x="79" y="31"/>
                  </a:lnTo>
                  <a:lnTo>
                    <a:pt x="63" y="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EBA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3" name="Freeform 20"/>
            <p:cNvSpPr/>
            <p:nvPr/>
          </p:nvSpPr>
          <p:spPr bwMode="auto">
            <a:xfrm>
              <a:off x="5357813" y="1655763"/>
              <a:ext cx="312738" cy="762000"/>
            </a:xfrm>
            <a:custGeom>
              <a:avLst/>
              <a:gdLst>
                <a:gd name="T0" fmla="*/ 57 w 197"/>
                <a:gd name="T1" fmla="*/ 0 h 480"/>
                <a:gd name="T2" fmla="*/ 0 w 197"/>
                <a:gd name="T3" fmla="*/ 25 h 480"/>
                <a:gd name="T4" fmla="*/ 5 w 197"/>
                <a:gd name="T5" fmla="*/ 34 h 480"/>
                <a:gd name="T6" fmla="*/ 49 w 197"/>
                <a:gd name="T7" fmla="*/ 16 h 480"/>
                <a:gd name="T8" fmla="*/ 49 w 197"/>
                <a:gd name="T9" fmla="*/ 16 h 480"/>
                <a:gd name="T10" fmla="*/ 54 w 197"/>
                <a:gd name="T11" fmla="*/ 22 h 480"/>
                <a:gd name="T12" fmla="*/ 66 w 197"/>
                <a:gd name="T13" fmla="*/ 39 h 480"/>
                <a:gd name="T14" fmla="*/ 84 w 197"/>
                <a:gd name="T15" fmla="*/ 69 h 480"/>
                <a:gd name="T16" fmla="*/ 95 w 197"/>
                <a:gd name="T17" fmla="*/ 87 h 480"/>
                <a:gd name="T18" fmla="*/ 104 w 197"/>
                <a:gd name="T19" fmla="*/ 110 h 480"/>
                <a:gd name="T20" fmla="*/ 115 w 197"/>
                <a:gd name="T21" fmla="*/ 134 h 480"/>
                <a:gd name="T22" fmla="*/ 125 w 197"/>
                <a:gd name="T23" fmla="*/ 162 h 480"/>
                <a:gd name="T24" fmla="*/ 134 w 197"/>
                <a:gd name="T25" fmla="*/ 192 h 480"/>
                <a:gd name="T26" fmla="*/ 142 w 197"/>
                <a:gd name="T27" fmla="*/ 226 h 480"/>
                <a:gd name="T28" fmla="*/ 148 w 197"/>
                <a:gd name="T29" fmla="*/ 262 h 480"/>
                <a:gd name="T30" fmla="*/ 153 w 197"/>
                <a:gd name="T31" fmla="*/ 302 h 480"/>
                <a:gd name="T32" fmla="*/ 156 w 197"/>
                <a:gd name="T33" fmla="*/ 343 h 480"/>
                <a:gd name="T34" fmla="*/ 157 w 197"/>
                <a:gd name="T35" fmla="*/ 387 h 480"/>
                <a:gd name="T36" fmla="*/ 157 w 197"/>
                <a:gd name="T37" fmla="*/ 387 h 480"/>
                <a:gd name="T38" fmla="*/ 156 w 197"/>
                <a:gd name="T39" fmla="*/ 386 h 480"/>
                <a:gd name="T40" fmla="*/ 195 w 197"/>
                <a:gd name="T41" fmla="*/ 479 h 480"/>
                <a:gd name="T42" fmla="*/ 195 w 197"/>
                <a:gd name="T43" fmla="*/ 479 h 480"/>
                <a:gd name="T44" fmla="*/ 197 w 197"/>
                <a:gd name="T45" fmla="*/ 480 h 480"/>
                <a:gd name="T46" fmla="*/ 197 w 197"/>
                <a:gd name="T47" fmla="*/ 480 h 480"/>
                <a:gd name="T48" fmla="*/ 195 w 197"/>
                <a:gd name="T49" fmla="*/ 422 h 480"/>
                <a:gd name="T50" fmla="*/ 192 w 197"/>
                <a:gd name="T51" fmla="*/ 369 h 480"/>
                <a:gd name="T52" fmla="*/ 186 w 197"/>
                <a:gd name="T53" fmla="*/ 319 h 480"/>
                <a:gd name="T54" fmla="*/ 177 w 197"/>
                <a:gd name="T55" fmla="*/ 273 h 480"/>
                <a:gd name="T56" fmla="*/ 166 w 197"/>
                <a:gd name="T57" fmla="*/ 229 h 480"/>
                <a:gd name="T58" fmla="*/ 156 w 197"/>
                <a:gd name="T59" fmla="*/ 191 h 480"/>
                <a:gd name="T60" fmla="*/ 142 w 197"/>
                <a:gd name="T61" fmla="*/ 154 h 480"/>
                <a:gd name="T62" fmla="*/ 130 w 197"/>
                <a:gd name="T63" fmla="*/ 122 h 480"/>
                <a:gd name="T64" fmla="*/ 116 w 197"/>
                <a:gd name="T65" fmla="*/ 93 h 480"/>
                <a:gd name="T66" fmla="*/ 102 w 197"/>
                <a:gd name="T67" fmla="*/ 69 h 480"/>
                <a:gd name="T68" fmla="*/ 90 w 197"/>
                <a:gd name="T69" fmla="*/ 48 h 480"/>
                <a:gd name="T70" fmla="*/ 79 w 197"/>
                <a:gd name="T71" fmla="*/ 31 h 480"/>
                <a:gd name="T72" fmla="*/ 63 w 197"/>
                <a:gd name="T73" fmla="*/ 8 h 480"/>
                <a:gd name="T74" fmla="*/ 57 w 197"/>
                <a:gd name="T7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7" h="480">
                  <a:moveTo>
                    <a:pt x="57" y="0"/>
                  </a:moveTo>
                  <a:lnTo>
                    <a:pt x="0" y="25"/>
                  </a:lnTo>
                  <a:lnTo>
                    <a:pt x="5" y="34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4" y="22"/>
                  </a:lnTo>
                  <a:lnTo>
                    <a:pt x="66" y="39"/>
                  </a:lnTo>
                  <a:lnTo>
                    <a:pt x="84" y="69"/>
                  </a:lnTo>
                  <a:lnTo>
                    <a:pt x="95" y="87"/>
                  </a:lnTo>
                  <a:lnTo>
                    <a:pt x="104" y="110"/>
                  </a:lnTo>
                  <a:lnTo>
                    <a:pt x="115" y="134"/>
                  </a:lnTo>
                  <a:lnTo>
                    <a:pt x="125" y="162"/>
                  </a:lnTo>
                  <a:lnTo>
                    <a:pt x="134" y="192"/>
                  </a:lnTo>
                  <a:lnTo>
                    <a:pt x="142" y="226"/>
                  </a:lnTo>
                  <a:lnTo>
                    <a:pt x="148" y="262"/>
                  </a:lnTo>
                  <a:lnTo>
                    <a:pt x="153" y="302"/>
                  </a:lnTo>
                  <a:lnTo>
                    <a:pt x="156" y="343"/>
                  </a:lnTo>
                  <a:lnTo>
                    <a:pt x="157" y="387"/>
                  </a:lnTo>
                  <a:lnTo>
                    <a:pt x="157" y="387"/>
                  </a:lnTo>
                  <a:lnTo>
                    <a:pt x="156" y="386"/>
                  </a:lnTo>
                  <a:lnTo>
                    <a:pt x="195" y="479"/>
                  </a:lnTo>
                  <a:lnTo>
                    <a:pt x="195" y="479"/>
                  </a:lnTo>
                  <a:lnTo>
                    <a:pt x="197" y="480"/>
                  </a:lnTo>
                  <a:lnTo>
                    <a:pt x="197" y="480"/>
                  </a:lnTo>
                  <a:lnTo>
                    <a:pt x="195" y="422"/>
                  </a:lnTo>
                  <a:lnTo>
                    <a:pt x="192" y="369"/>
                  </a:lnTo>
                  <a:lnTo>
                    <a:pt x="186" y="319"/>
                  </a:lnTo>
                  <a:lnTo>
                    <a:pt x="177" y="273"/>
                  </a:lnTo>
                  <a:lnTo>
                    <a:pt x="166" y="229"/>
                  </a:lnTo>
                  <a:lnTo>
                    <a:pt x="156" y="191"/>
                  </a:lnTo>
                  <a:lnTo>
                    <a:pt x="142" y="154"/>
                  </a:lnTo>
                  <a:lnTo>
                    <a:pt x="130" y="122"/>
                  </a:lnTo>
                  <a:lnTo>
                    <a:pt x="116" y="93"/>
                  </a:lnTo>
                  <a:lnTo>
                    <a:pt x="102" y="69"/>
                  </a:lnTo>
                  <a:lnTo>
                    <a:pt x="90" y="48"/>
                  </a:lnTo>
                  <a:lnTo>
                    <a:pt x="79" y="31"/>
                  </a:lnTo>
                  <a:lnTo>
                    <a:pt x="63" y="8"/>
                  </a:lnTo>
                  <a:lnTo>
                    <a:pt x="5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4" name="Freeform 21"/>
            <p:cNvSpPr/>
            <p:nvPr/>
          </p:nvSpPr>
          <p:spPr bwMode="auto">
            <a:xfrm>
              <a:off x="5365751" y="1681163"/>
              <a:ext cx="241300" cy="588963"/>
            </a:xfrm>
            <a:custGeom>
              <a:avLst/>
              <a:gdLst>
                <a:gd name="T0" fmla="*/ 44 w 152"/>
                <a:gd name="T1" fmla="*/ 0 h 371"/>
                <a:gd name="T2" fmla="*/ 0 w 152"/>
                <a:gd name="T3" fmla="*/ 18 h 371"/>
                <a:gd name="T4" fmla="*/ 151 w 152"/>
                <a:gd name="T5" fmla="*/ 370 h 371"/>
                <a:gd name="T6" fmla="*/ 151 w 152"/>
                <a:gd name="T7" fmla="*/ 370 h 371"/>
                <a:gd name="T8" fmla="*/ 152 w 152"/>
                <a:gd name="T9" fmla="*/ 371 h 371"/>
                <a:gd name="T10" fmla="*/ 152 w 152"/>
                <a:gd name="T11" fmla="*/ 371 h 371"/>
                <a:gd name="T12" fmla="*/ 151 w 152"/>
                <a:gd name="T13" fmla="*/ 327 h 371"/>
                <a:gd name="T14" fmla="*/ 148 w 152"/>
                <a:gd name="T15" fmla="*/ 286 h 371"/>
                <a:gd name="T16" fmla="*/ 143 w 152"/>
                <a:gd name="T17" fmla="*/ 246 h 371"/>
                <a:gd name="T18" fmla="*/ 137 w 152"/>
                <a:gd name="T19" fmla="*/ 210 h 371"/>
                <a:gd name="T20" fmla="*/ 129 w 152"/>
                <a:gd name="T21" fmla="*/ 176 h 371"/>
                <a:gd name="T22" fmla="*/ 120 w 152"/>
                <a:gd name="T23" fmla="*/ 146 h 371"/>
                <a:gd name="T24" fmla="*/ 110 w 152"/>
                <a:gd name="T25" fmla="*/ 118 h 371"/>
                <a:gd name="T26" fmla="*/ 99 w 152"/>
                <a:gd name="T27" fmla="*/ 94 h 371"/>
                <a:gd name="T28" fmla="*/ 90 w 152"/>
                <a:gd name="T29" fmla="*/ 71 h 371"/>
                <a:gd name="T30" fmla="*/ 79 w 152"/>
                <a:gd name="T31" fmla="*/ 53 h 371"/>
                <a:gd name="T32" fmla="*/ 61 w 152"/>
                <a:gd name="T33" fmla="*/ 23 h 371"/>
                <a:gd name="T34" fmla="*/ 49 w 152"/>
                <a:gd name="T35" fmla="*/ 6 h 371"/>
                <a:gd name="T36" fmla="*/ 44 w 152"/>
                <a:gd name="T37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71">
                  <a:moveTo>
                    <a:pt x="44" y="0"/>
                  </a:moveTo>
                  <a:lnTo>
                    <a:pt x="0" y="18"/>
                  </a:lnTo>
                  <a:lnTo>
                    <a:pt x="151" y="370"/>
                  </a:lnTo>
                  <a:lnTo>
                    <a:pt x="151" y="370"/>
                  </a:lnTo>
                  <a:lnTo>
                    <a:pt x="152" y="371"/>
                  </a:lnTo>
                  <a:lnTo>
                    <a:pt x="152" y="371"/>
                  </a:lnTo>
                  <a:lnTo>
                    <a:pt x="151" y="327"/>
                  </a:lnTo>
                  <a:lnTo>
                    <a:pt x="148" y="286"/>
                  </a:lnTo>
                  <a:lnTo>
                    <a:pt x="143" y="246"/>
                  </a:lnTo>
                  <a:lnTo>
                    <a:pt x="137" y="210"/>
                  </a:lnTo>
                  <a:lnTo>
                    <a:pt x="129" y="176"/>
                  </a:lnTo>
                  <a:lnTo>
                    <a:pt x="120" y="146"/>
                  </a:lnTo>
                  <a:lnTo>
                    <a:pt x="110" y="118"/>
                  </a:lnTo>
                  <a:lnTo>
                    <a:pt x="99" y="94"/>
                  </a:lnTo>
                  <a:lnTo>
                    <a:pt x="90" y="71"/>
                  </a:lnTo>
                  <a:lnTo>
                    <a:pt x="79" y="53"/>
                  </a:lnTo>
                  <a:lnTo>
                    <a:pt x="61" y="23"/>
                  </a:lnTo>
                  <a:lnTo>
                    <a:pt x="49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CB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5" name="Freeform 22"/>
            <p:cNvSpPr/>
            <p:nvPr/>
          </p:nvSpPr>
          <p:spPr bwMode="auto">
            <a:xfrm>
              <a:off x="5365751" y="1681163"/>
              <a:ext cx="241300" cy="588963"/>
            </a:xfrm>
            <a:custGeom>
              <a:avLst/>
              <a:gdLst>
                <a:gd name="T0" fmla="*/ 44 w 152"/>
                <a:gd name="T1" fmla="*/ 0 h 371"/>
                <a:gd name="T2" fmla="*/ 0 w 152"/>
                <a:gd name="T3" fmla="*/ 18 h 371"/>
                <a:gd name="T4" fmla="*/ 151 w 152"/>
                <a:gd name="T5" fmla="*/ 370 h 371"/>
                <a:gd name="T6" fmla="*/ 151 w 152"/>
                <a:gd name="T7" fmla="*/ 370 h 371"/>
                <a:gd name="T8" fmla="*/ 152 w 152"/>
                <a:gd name="T9" fmla="*/ 371 h 371"/>
                <a:gd name="T10" fmla="*/ 152 w 152"/>
                <a:gd name="T11" fmla="*/ 371 h 371"/>
                <a:gd name="T12" fmla="*/ 151 w 152"/>
                <a:gd name="T13" fmla="*/ 327 h 371"/>
                <a:gd name="T14" fmla="*/ 148 w 152"/>
                <a:gd name="T15" fmla="*/ 286 h 371"/>
                <a:gd name="T16" fmla="*/ 143 w 152"/>
                <a:gd name="T17" fmla="*/ 246 h 371"/>
                <a:gd name="T18" fmla="*/ 137 w 152"/>
                <a:gd name="T19" fmla="*/ 210 h 371"/>
                <a:gd name="T20" fmla="*/ 129 w 152"/>
                <a:gd name="T21" fmla="*/ 176 h 371"/>
                <a:gd name="T22" fmla="*/ 120 w 152"/>
                <a:gd name="T23" fmla="*/ 146 h 371"/>
                <a:gd name="T24" fmla="*/ 110 w 152"/>
                <a:gd name="T25" fmla="*/ 118 h 371"/>
                <a:gd name="T26" fmla="*/ 99 w 152"/>
                <a:gd name="T27" fmla="*/ 94 h 371"/>
                <a:gd name="T28" fmla="*/ 90 w 152"/>
                <a:gd name="T29" fmla="*/ 71 h 371"/>
                <a:gd name="T30" fmla="*/ 79 w 152"/>
                <a:gd name="T31" fmla="*/ 53 h 371"/>
                <a:gd name="T32" fmla="*/ 61 w 152"/>
                <a:gd name="T33" fmla="*/ 23 h 371"/>
                <a:gd name="T34" fmla="*/ 49 w 152"/>
                <a:gd name="T35" fmla="*/ 6 h 371"/>
                <a:gd name="T36" fmla="*/ 44 w 152"/>
                <a:gd name="T37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71">
                  <a:moveTo>
                    <a:pt x="44" y="0"/>
                  </a:moveTo>
                  <a:lnTo>
                    <a:pt x="0" y="18"/>
                  </a:lnTo>
                  <a:lnTo>
                    <a:pt x="151" y="370"/>
                  </a:lnTo>
                  <a:lnTo>
                    <a:pt x="151" y="370"/>
                  </a:lnTo>
                  <a:lnTo>
                    <a:pt x="152" y="371"/>
                  </a:lnTo>
                  <a:lnTo>
                    <a:pt x="152" y="371"/>
                  </a:lnTo>
                  <a:lnTo>
                    <a:pt x="151" y="327"/>
                  </a:lnTo>
                  <a:lnTo>
                    <a:pt x="148" y="286"/>
                  </a:lnTo>
                  <a:lnTo>
                    <a:pt x="143" y="246"/>
                  </a:lnTo>
                  <a:lnTo>
                    <a:pt x="137" y="210"/>
                  </a:lnTo>
                  <a:lnTo>
                    <a:pt x="129" y="176"/>
                  </a:lnTo>
                  <a:lnTo>
                    <a:pt x="120" y="146"/>
                  </a:lnTo>
                  <a:lnTo>
                    <a:pt x="110" y="118"/>
                  </a:lnTo>
                  <a:lnTo>
                    <a:pt x="99" y="94"/>
                  </a:lnTo>
                  <a:lnTo>
                    <a:pt x="90" y="71"/>
                  </a:lnTo>
                  <a:lnTo>
                    <a:pt x="79" y="53"/>
                  </a:lnTo>
                  <a:lnTo>
                    <a:pt x="61" y="23"/>
                  </a:lnTo>
                  <a:lnTo>
                    <a:pt x="49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6" name="Freeform 23"/>
            <p:cNvSpPr/>
            <p:nvPr/>
          </p:nvSpPr>
          <p:spPr bwMode="auto">
            <a:xfrm>
              <a:off x="4752976" y="1320800"/>
              <a:ext cx="365125" cy="592138"/>
            </a:xfrm>
            <a:custGeom>
              <a:avLst/>
              <a:gdLst>
                <a:gd name="T0" fmla="*/ 102 w 230"/>
                <a:gd name="T1" fmla="*/ 0 h 373"/>
                <a:gd name="T2" fmla="*/ 0 w 230"/>
                <a:gd name="T3" fmla="*/ 155 h 373"/>
                <a:gd name="T4" fmla="*/ 150 w 230"/>
                <a:gd name="T5" fmla="*/ 373 h 373"/>
                <a:gd name="T6" fmla="*/ 224 w 230"/>
                <a:gd name="T7" fmla="*/ 285 h 373"/>
                <a:gd name="T8" fmla="*/ 205 w 230"/>
                <a:gd name="T9" fmla="*/ 237 h 373"/>
                <a:gd name="T10" fmla="*/ 230 w 230"/>
                <a:gd name="T11" fmla="*/ 169 h 373"/>
                <a:gd name="T12" fmla="*/ 102 w 230"/>
                <a:gd name="T13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0" h="373">
                  <a:moveTo>
                    <a:pt x="102" y="0"/>
                  </a:moveTo>
                  <a:lnTo>
                    <a:pt x="0" y="155"/>
                  </a:lnTo>
                  <a:lnTo>
                    <a:pt x="150" y="373"/>
                  </a:lnTo>
                  <a:lnTo>
                    <a:pt x="224" y="285"/>
                  </a:lnTo>
                  <a:lnTo>
                    <a:pt x="205" y="237"/>
                  </a:lnTo>
                  <a:lnTo>
                    <a:pt x="230" y="169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7" name="Freeform 24"/>
            <p:cNvSpPr/>
            <p:nvPr/>
          </p:nvSpPr>
          <p:spPr bwMode="auto">
            <a:xfrm>
              <a:off x="5394326" y="1114425"/>
              <a:ext cx="377825" cy="465138"/>
            </a:xfrm>
            <a:custGeom>
              <a:avLst/>
              <a:gdLst>
                <a:gd name="T0" fmla="*/ 0 w 238"/>
                <a:gd name="T1" fmla="*/ 0 h 293"/>
                <a:gd name="T2" fmla="*/ 183 w 238"/>
                <a:gd name="T3" fmla="*/ 35 h 293"/>
                <a:gd name="T4" fmla="*/ 238 w 238"/>
                <a:gd name="T5" fmla="*/ 293 h 293"/>
                <a:gd name="T6" fmla="*/ 122 w 238"/>
                <a:gd name="T7" fmla="*/ 285 h 293"/>
                <a:gd name="T8" fmla="*/ 102 w 238"/>
                <a:gd name="T9" fmla="*/ 238 h 293"/>
                <a:gd name="T10" fmla="*/ 34 w 238"/>
                <a:gd name="T11" fmla="*/ 210 h 293"/>
                <a:gd name="T12" fmla="*/ 0 w 238"/>
                <a:gd name="T1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293">
                  <a:moveTo>
                    <a:pt x="0" y="0"/>
                  </a:moveTo>
                  <a:lnTo>
                    <a:pt x="183" y="35"/>
                  </a:lnTo>
                  <a:lnTo>
                    <a:pt x="238" y="293"/>
                  </a:lnTo>
                  <a:lnTo>
                    <a:pt x="122" y="285"/>
                  </a:lnTo>
                  <a:lnTo>
                    <a:pt x="102" y="238"/>
                  </a:lnTo>
                  <a:lnTo>
                    <a:pt x="34" y="2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8" name="Freeform 25"/>
            <p:cNvSpPr/>
            <p:nvPr/>
          </p:nvSpPr>
          <p:spPr bwMode="auto">
            <a:xfrm>
              <a:off x="5394326" y="1114425"/>
              <a:ext cx="377825" cy="465138"/>
            </a:xfrm>
            <a:custGeom>
              <a:avLst/>
              <a:gdLst>
                <a:gd name="T0" fmla="*/ 0 w 238"/>
                <a:gd name="T1" fmla="*/ 0 h 293"/>
                <a:gd name="T2" fmla="*/ 183 w 238"/>
                <a:gd name="T3" fmla="*/ 35 h 293"/>
                <a:gd name="T4" fmla="*/ 238 w 238"/>
                <a:gd name="T5" fmla="*/ 293 h 293"/>
                <a:gd name="T6" fmla="*/ 122 w 238"/>
                <a:gd name="T7" fmla="*/ 285 h 293"/>
                <a:gd name="T8" fmla="*/ 102 w 238"/>
                <a:gd name="T9" fmla="*/ 238 h 293"/>
                <a:gd name="T10" fmla="*/ 34 w 238"/>
                <a:gd name="T11" fmla="*/ 210 h 293"/>
                <a:gd name="T12" fmla="*/ 0 w 238"/>
                <a:gd name="T1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293">
                  <a:moveTo>
                    <a:pt x="0" y="0"/>
                  </a:moveTo>
                  <a:lnTo>
                    <a:pt x="183" y="35"/>
                  </a:lnTo>
                  <a:lnTo>
                    <a:pt x="238" y="293"/>
                  </a:lnTo>
                  <a:lnTo>
                    <a:pt x="122" y="285"/>
                  </a:lnTo>
                  <a:lnTo>
                    <a:pt x="102" y="238"/>
                  </a:lnTo>
                  <a:lnTo>
                    <a:pt x="34" y="21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9" name="Freeform 26"/>
            <p:cNvSpPr/>
            <p:nvPr/>
          </p:nvSpPr>
          <p:spPr bwMode="auto">
            <a:xfrm>
              <a:off x="4618038" y="0"/>
              <a:ext cx="844550" cy="1630363"/>
            </a:xfrm>
            <a:custGeom>
              <a:avLst/>
              <a:gdLst>
                <a:gd name="T0" fmla="*/ 9 w 532"/>
                <a:gd name="T1" fmla="*/ 0 h 1027"/>
                <a:gd name="T2" fmla="*/ 9 w 532"/>
                <a:gd name="T3" fmla="*/ 0 h 1027"/>
                <a:gd name="T4" fmla="*/ 6 w 532"/>
                <a:gd name="T5" fmla="*/ 27 h 1027"/>
                <a:gd name="T6" fmla="*/ 3 w 532"/>
                <a:gd name="T7" fmla="*/ 58 h 1027"/>
                <a:gd name="T8" fmla="*/ 2 w 532"/>
                <a:gd name="T9" fmla="*/ 88 h 1027"/>
                <a:gd name="T10" fmla="*/ 0 w 532"/>
                <a:gd name="T11" fmla="*/ 119 h 1027"/>
                <a:gd name="T12" fmla="*/ 2 w 532"/>
                <a:gd name="T13" fmla="*/ 184 h 1027"/>
                <a:gd name="T14" fmla="*/ 6 w 532"/>
                <a:gd name="T15" fmla="*/ 253 h 1027"/>
                <a:gd name="T16" fmla="*/ 14 w 532"/>
                <a:gd name="T17" fmla="*/ 323 h 1027"/>
                <a:gd name="T18" fmla="*/ 24 w 532"/>
                <a:gd name="T19" fmla="*/ 395 h 1027"/>
                <a:gd name="T20" fmla="*/ 40 w 532"/>
                <a:gd name="T21" fmla="*/ 468 h 1027"/>
                <a:gd name="T22" fmla="*/ 58 w 532"/>
                <a:gd name="T23" fmla="*/ 539 h 1027"/>
                <a:gd name="T24" fmla="*/ 69 w 532"/>
                <a:gd name="T25" fmla="*/ 576 h 1027"/>
                <a:gd name="T26" fmla="*/ 79 w 532"/>
                <a:gd name="T27" fmla="*/ 611 h 1027"/>
                <a:gd name="T28" fmla="*/ 91 w 532"/>
                <a:gd name="T29" fmla="*/ 646 h 1027"/>
                <a:gd name="T30" fmla="*/ 105 w 532"/>
                <a:gd name="T31" fmla="*/ 681 h 1027"/>
                <a:gd name="T32" fmla="*/ 119 w 532"/>
                <a:gd name="T33" fmla="*/ 714 h 1027"/>
                <a:gd name="T34" fmla="*/ 133 w 532"/>
                <a:gd name="T35" fmla="*/ 748 h 1027"/>
                <a:gd name="T36" fmla="*/ 149 w 532"/>
                <a:gd name="T37" fmla="*/ 781 h 1027"/>
                <a:gd name="T38" fmla="*/ 166 w 532"/>
                <a:gd name="T39" fmla="*/ 813 h 1027"/>
                <a:gd name="T40" fmla="*/ 183 w 532"/>
                <a:gd name="T41" fmla="*/ 844 h 1027"/>
                <a:gd name="T42" fmla="*/ 201 w 532"/>
                <a:gd name="T43" fmla="*/ 874 h 1027"/>
                <a:gd name="T44" fmla="*/ 221 w 532"/>
                <a:gd name="T45" fmla="*/ 903 h 1027"/>
                <a:gd name="T46" fmla="*/ 241 w 532"/>
                <a:gd name="T47" fmla="*/ 931 h 1027"/>
                <a:gd name="T48" fmla="*/ 262 w 532"/>
                <a:gd name="T49" fmla="*/ 957 h 1027"/>
                <a:gd name="T50" fmla="*/ 283 w 532"/>
                <a:gd name="T51" fmla="*/ 983 h 1027"/>
                <a:gd name="T52" fmla="*/ 306 w 532"/>
                <a:gd name="T53" fmla="*/ 1005 h 1027"/>
                <a:gd name="T54" fmla="*/ 329 w 532"/>
                <a:gd name="T55" fmla="*/ 1027 h 1027"/>
                <a:gd name="T56" fmla="*/ 532 w 532"/>
                <a:gd name="T57" fmla="*/ 940 h 1027"/>
                <a:gd name="T58" fmla="*/ 532 w 532"/>
                <a:gd name="T59" fmla="*/ 940 h 1027"/>
                <a:gd name="T60" fmla="*/ 532 w 532"/>
                <a:gd name="T61" fmla="*/ 908 h 1027"/>
                <a:gd name="T62" fmla="*/ 532 w 532"/>
                <a:gd name="T63" fmla="*/ 876 h 1027"/>
                <a:gd name="T64" fmla="*/ 529 w 532"/>
                <a:gd name="T65" fmla="*/ 842 h 1027"/>
                <a:gd name="T66" fmla="*/ 524 w 532"/>
                <a:gd name="T67" fmla="*/ 809 h 1027"/>
                <a:gd name="T68" fmla="*/ 517 w 532"/>
                <a:gd name="T69" fmla="*/ 775 h 1027"/>
                <a:gd name="T70" fmla="*/ 509 w 532"/>
                <a:gd name="T71" fmla="*/ 742 h 1027"/>
                <a:gd name="T72" fmla="*/ 501 w 532"/>
                <a:gd name="T73" fmla="*/ 708 h 1027"/>
                <a:gd name="T74" fmla="*/ 491 w 532"/>
                <a:gd name="T75" fmla="*/ 675 h 1027"/>
                <a:gd name="T76" fmla="*/ 478 w 532"/>
                <a:gd name="T77" fmla="*/ 640 h 1027"/>
                <a:gd name="T78" fmla="*/ 466 w 532"/>
                <a:gd name="T79" fmla="*/ 606 h 1027"/>
                <a:gd name="T80" fmla="*/ 451 w 532"/>
                <a:gd name="T81" fmla="*/ 573 h 1027"/>
                <a:gd name="T82" fmla="*/ 437 w 532"/>
                <a:gd name="T83" fmla="*/ 539 h 1027"/>
                <a:gd name="T84" fmla="*/ 421 w 532"/>
                <a:gd name="T85" fmla="*/ 506 h 1027"/>
                <a:gd name="T86" fmla="*/ 404 w 532"/>
                <a:gd name="T87" fmla="*/ 472 h 1027"/>
                <a:gd name="T88" fmla="*/ 386 w 532"/>
                <a:gd name="T89" fmla="*/ 439 h 1027"/>
                <a:gd name="T90" fmla="*/ 367 w 532"/>
                <a:gd name="T91" fmla="*/ 407 h 1027"/>
                <a:gd name="T92" fmla="*/ 328 w 532"/>
                <a:gd name="T93" fmla="*/ 344 h 1027"/>
                <a:gd name="T94" fmla="*/ 285 w 532"/>
                <a:gd name="T95" fmla="*/ 283 h 1027"/>
                <a:gd name="T96" fmla="*/ 241 w 532"/>
                <a:gd name="T97" fmla="*/ 225 h 1027"/>
                <a:gd name="T98" fmla="*/ 195 w 532"/>
                <a:gd name="T99" fmla="*/ 172 h 1027"/>
                <a:gd name="T100" fmla="*/ 149 w 532"/>
                <a:gd name="T101" fmla="*/ 122 h 1027"/>
                <a:gd name="T102" fmla="*/ 102 w 532"/>
                <a:gd name="T103" fmla="*/ 76 h 1027"/>
                <a:gd name="T104" fmla="*/ 79 w 532"/>
                <a:gd name="T105" fmla="*/ 55 h 1027"/>
                <a:gd name="T106" fmla="*/ 55 w 532"/>
                <a:gd name="T107" fmla="*/ 35 h 1027"/>
                <a:gd name="T108" fmla="*/ 32 w 532"/>
                <a:gd name="T109" fmla="*/ 17 h 1027"/>
                <a:gd name="T110" fmla="*/ 9 w 532"/>
                <a:gd name="T111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32" h="1027">
                  <a:moveTo>
                    <a:pt x="9" y="0"/>
                  </a:moveTo>
                  <a:lnTo>
                    <a:pt x="9" y="0"/>
                  </a:lnTo>
                  <a:lnTo>
                    <a:pt x="6" y="27"/>
                  </a:lnTo>
                  <a:lnTo>
                    <a:pt x="3" y="58"/>
                  </a:lnTo>
                  <a:lnTo>
                    <a:pt x="2" y="88"/>
                  </a:lnTo>
                  <a:lnTo>
                    <a:pt x="0" y="119"/>
                  </a:lnTo>
                  <a:lnTo>
                    <a:pt x="2" y="184"/>
                  </a:lnTo>
                  <a:lnTo>
                    <a:pt x="6" y="253"/>
                  </a:lnTo>
                  <a:lnTo>
                    <a:pt x="14" y="323"/>
                  </a:lnTo>
                  <a:lnTo>
                    <a:pt x="24" y="395"/>
                  </a:lnTo>
                  <a:lnTo>
                    <a:pt x="40" y="468"/>
                  </a:lnTo>
                  <a:lnTo>
                    <a:pt x="58" y="539"/>
                  </a:lnTo>
                  <a:lnTo>
                    <a:pt x="69" y="576"/>
                  </a:lnTo>
                  <a:lnTo>
                    <a:pt x="79" y="611"/>
                  </a:lnTo>
                  <a:lnTo>
                    <a:pt x="91" y="646"/>
                  </a:lnTo>
                  <a:lnTo>
                    <a:pt x="105" y="681"/>
                  </a:lnTo>
                  <a:lnTo>
                    <a:pt x="119" y="714"/>
                  </a:lnTo>
                  <a:lnTo>
                    <a:pt x="133" y="748"/>
                  </a:lnTo>
                  <a:lnTo>
                    <a:pt x="149" y="781"/>
                  </a:lnTo>
                  <a:lnTo>
                    <a:pt x="166" y="813"/>
                  </a:lnTo>
                  <a:lnTo>
                    <a:pt x="183" y="844"/>
                  </a:lnTo>
                  <a:lnTo>
                    <a:pt x="201" y="874"/>
                  </a:lnTo>
                  <a:lnTo>
                    <a:pt x="221" y="903"/>
                  </a:lnTo>
                  <a:lnTo>
                    <a:pt x="241" y="931"/>
                  </a:lnTo>
                  <a:lnTo>
                    <a:pt x="262" y="957"/>
                  </a:lnTo>
                  <a:lnTo>
                    <a:pt x="283" y="983"/>
                  </a:lnTo>
                  <a:lnTo>
                    <a:pt x="306" y="1005"/>
                  </a:lnTo>
                  <a:lnTo>
                    <a:pt x="329" y="1027"/>
                  </a:lnTo>
                  <a:lnTo>
                    <a:pt x="532" y="940"/>
                  </a:lnTo>
                  <a:lnTo>
                    <a:pt x="532" y="940"/>
                  </a:lnTo>
                  <a:lnTo>
                    <a:pt x="532" y="908"/>
                  </a:lnTo>
                  <a:lnTo>
                    <a:pt x="532" y="876"/>
                  </a:lnTo>
                  <a:lnTo>
                    <a:pt x="529" y="842"/>
                  </a:lnTo>
                  <a:lnTo>
                    <a:pt x="524" y="809"/>
                  </a:lnTo>
                  <a:lnTo>
                    <a:pt x="517" y="775"/>
                  </a:lnTo>
                  <a:lnTo>
                    <a:pt x="509" y="742"/>
                  </a:lnTo>
                  <a:lnTo>
                    <a:pt x="501" y="708"/>
                  </a:lnTo>
                  <a:lnTo>
                    <a:pt x="491" y="675"/>
                  </a:lnTo>
                  <a:lnTo>
                    <a:pt x="478" y="640"/>
                  </a:lnTo>
                  <a:lnTo>
                    <a:pt x="466" y="606"/>
                  </a:lnTo>
                  <a:lnTo>
                    <a:pt x="451" y="573"/>
                  </a:lnTo>
                  <a:lnTo>
                    <a:pt x="437" y="539"/>
                  </a:lnTo>
                  <a:lnTo>
                    <a:pt x="421" y="506"/>
                  </a:lnTo>
                  <a:lnTo>
                    <a:pt x="404" y="472"/>
                  </a:lnTo>
                  <a:lnTo>
                    <a:pt x="386" y="439"/>
                  </a:lnTo>
                  <a:lnTo>
                    <a:pt x="367" y="407"/>
                  </a:lnTo>
                  <a:lnTo>
                    <a:pt x="328" y="344"/>
                  </a:lnTo>
                  <a:lnTo>
                    <a:pt x="285" y="283"/>
                  </a:lnTo>
                  <a:lnTo>
                    <a:pt x="241" y="225"/>
                  </a:lnTo>
                  <a:lnTo>
                    <a:pt x="195" y="172"/>
                  </a:lnTo>
                  <a:lnTo>
                    <a:pt x="149" y="122"/>
                  </a:lnTo>
                  <a:lnTo>
                    <a:pt x="102" y="76"/>
                  </a:lnTo>
                  <a:lnTo>
                    <a:pt x="79" y="55"/>
                  </a:lnTo>
                  <a:lnTo>
                    <a:pt x="55" y="35"/>
                  </a:lnTo>
                  <a:lnTo>
                    <a:pt x="32" y="1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0" name="Freeform 27"/>
            <p:cNvSpPr/>
            <p:nvPr/>
          </p:nvSpPr>
          <p:spPr bwMode="auto">
            <a:xfrm>
              <a:off x="4618038" y="0"/>
              <a:ext cx="844550" cy="1630363"/>
            </a:xfrm>
            <a:custGeom>
              <a:avLst/>
              <a:gdLst>
                <a:gd name="T0" fmla="*/ 9 w 532"/>
                <a:gd name="T1" fmla="*/ 0 h 1027"/>
                <a:gd name="T2" fmla="*/ 9 w 532"/>
                <a:gd name="T3" fmla="*/ 0 h 1027"/>
                <a:gd name="T4" fmla="*/ 6 w 532"/>
                <a:gd name="T5" fmla="*/ 27 h 1027"/>
                <a:gd name="T6" fmla="*/ 3 w 532"/>
                <a:gd name="T7" fmla="*/ 58 h 1027"/>
                <a:gd name="T8" fmla="*/ 2 w 532"/>
                <a:gd name="T9" fmla="*/ 88 h 1027"/>
                <a:gd name="T10" fmla="*/ 0 w 532"/>
                <a:gd name="T11" fmla="*/ 119 h 1027"/>
                <a:gd name="T12" fmla="*/ 2 w 532"/>
                <a:gd name="T13" fmla="*/ 184 h 1027"/>
                <a:gd name="T14" fmla="*/ 6 w 532"/>
                <a:gd name="T15" fmla="*/ 253 h 1027"/>
                <a:gd name="T16" fmla="*/ 14 w 532"/>
                <a:gd name="T17" fmla="*/ 323 h 1027"/>
                <a:gd name="T18" fmla="*/ 24 w 532"/>
                <a:gd name="T19" fmla="*/ 395 h 1027"/>
                <a:gd name="T20" fmla="*/ 40 w 532"/>
                <a:gd name="T21" fmla="*/ 468 h 1027"/>
                <a:gd name="T22" fmla="*/ 58 w 532"/>
                <a:gd name="T23" fmla="*/ 539 h 1027"/>
                <a:gd name="T24" fmla="*/ 69 w 532"/>
                <a:gd name="T25" fmla="*/ 576 h 1027"/>
                <a:gd name="T26" fmla="*/ 79 w 532"/>
                <a:gd name="T27" fmla="*/ 611 h 1027"/>
                <a:gd name="T28" fmla="*/ 91 w 532"/>
                <a:gd name="T29" fmla="*/ 646 h 1027"/>
                <a:gd name="T30" fmla="*/ 105 w 532"/>
                <a:gd name="T31" fmla="*/ 681 h 1027"/>
                <a:gd name="T32" fmla="*/ 119 w 532"/>
                <a:gd name="T33" fmla="*/ 714 h 1027"/>
                <a:gd name="T34" fmla="*/ 133 w 532"/>
                <a:gd name="T35" fmla="*/ 748 h 1027"/>
                <a:gd name="T36" fmla="*/ 149 w 532"/>
                <a:gd name="T37" fmla="*/ 781 h 1027"/>
                <a:gd name="T38" fmla="*/ 166 w 532"/>
                <a:gd name="T39" fmla="*/ 813 h 1027"/>
                <a:gd name="T40" fmla="*/ 183 w 532"/>
                <a:gd name="T41" fmla="*/ 844 h 1027"/>
                <a:gd name="T42" fmla="*/ 201 w 532"/>
                <a:gd name="T43" fmla="*/ 874 h 1027"/>
                <a:gd name="T44" fmla="*/ 221 w 532"/>
                <a:gd name="T45" fmla="*/ 903 h 1027"/>
                <a:gd name="T46" fmla="*/ 241 w 532"/>
                <a:gd name="T47" fmla="*/ 931 h 1027"/>
                <a:gd name="T48" fmla="*/ 262 w 532"/>
                <a:gd name="T49" fmla="*/ 957 h 1027"/>
                <a:gd name="T50" fmla="*/ 283 w 532"/>
                <a:gd name="T51" fmla="*/ 983 h 1027"/>
                <a:gd name="T52" fmla="*/ 306 w 532"/>
                <a:gd name="T53" fmla="*/ 1005 h 1027"/>
                <a:gd name="T54" fmla="*/ 329 w 532"/>
                <a:gd name="T55" fmla="*/ 1027 h 1027"/>
                <a:gd name="T56" fmla="*/ 532 w 532"/>
                <a:gd name="T57" fmla="*/ 940 h 1027"/>
                <a:gd name="T58" fmla="*/ 532 w 532"/>
                <a:gd name="T59" fmla="*/ 940 h 1027"/>
                <a:gd name="T60" fmla="*/ 532 w 532"/>
                <a:gd name="T61" fmla="*/ 908 h 1027"/>
                <a:gd name="T62" fmla="*/ 532 w 532"/>
                <a:gd name="T63" fmla="*/ 876 h 1027"/>
                <a:gd name="T64" fmla="*/ 529 w 532"/>
                <a:gd name="T65" fmla="*/ 842 h 1027"/>
                <a:gd name="T66" fmla="*/ 524 w 532"/>
                <a:gd name="T67" fmla="*/ 809 h 1027"/>
                <a:gd name="T68" fmla="*/ 517 w 532"/>
                <a:gd name="T69" fmla="*/ 775 h 1027"/>
                <a:gd name="T70" fmla="*/ 509 w 532"/>
                <a:gd name="T71" fmla="*/ 742 h 1027"/>
                <a:gd name="T72" fmla="*/ 501 w 532"/>
                <a:gd name="T73" fmla="*/ 708 h 1027"/>
                <a:gd name="T74" fmla="*/ 491 w 532"/>
                <a:gd name="T75" fmla="*/ 675 h 1027"/>
                <a:gd name="T76" fmla="*/ 478 w 532"/>
                <a:gd name="T77" fmla="*/ 640 h 1027"/>
                <a:gd name="T78" fmla="*/ 466 w 532"/>
                <a:gd name="T79" fmla="*/ 606 h 1027"/>
                <a:gd name="T80" fmla="*/ 451 w 532"/>
                <a:gd name="T81" fmla="*/ 573 h 1027"/>
                <a:gd name="T82" fmla="*/ 437 w 532"/>
                <a:gd name="T83" fmla="*/ 539 h 1027"/>
                <a:gd name="T84" fmla="*/ 421 w 532"/>
                <a:gd name="T85" fmla="*/ 506 h 1027"/>
                <a:gd name="T86" fmla="*/ 404 w 532"/>
                <a:gd name="T87" fmla="*/ 472 h 1027"/>
                <a:gd name="T88" fmla="*/ 386 w 532"/>
                <a:gd name="T89" fmla="*/ 439 h 1027"/>
                <a:gd name="T90" fmla="*/ 367 w 532"/>
                <a:gd name="T91" fmla="*/ 407 h 1027"/>
                <a:gd name="T92" fmla="*/ 328 w 532"/>
                <a:gd name="T93" fmla="*/ 344 h 1027"/>
                <a:gd name="T94" fmla="*/ 285 w 532"/>
                <a:gd name="T95" fmla="*/ 283 h 1027"/>
                <a:gd name="T96" fmla="*/ 241 w 532"/>
                <a:gd name="T97" fmla="*/ 225 h 1027"/>
                <a:gd name="T98" fmla="*/ 195 w 532"/>
                <a:gd name="T99" fmla="*/ 172 h 1027"/>
                <a:gd name="T100" fmla="*/ 149 w 532"/>
                <a:gd name="T101" fmla="*/ 122 h 1027"/>
                <a:gd name="T102" fmla="*/ 102 w 532"/>
                <a:gd name="T103" fmla="*/ 76 h 1027"/>
                <a:gd name="T104" fmla="*/ 79 w 532"/>
                <a:gd name="T105" fmla="*/ 55 h 1027"/>
                <a:gd name="T106" fmla="*/ 55 w 532"/>
                <a:gd name="T107" fmla="*/ 35 h 1027"/>
                <a:gd name="T108" fmla="*/ 32 w 532"/>
                <a:gd name="T109" fmla="*/ 17 h 1027"/>
                <a:gd name="T110" fmla="*/ 9 w 532"/>
                <a:gd name="T111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32" h="1027">
                  <a:moveTo>
                    <a:pt x="9" y="0"/>
                  </a:moveTo>
                  <a:lnTo>
                    <a:pt x="9" y="0"/>
                  </a:lnTo>
                  <a:lnTo>
                    <a:pt x="6" y="27"/>
                  </a:lnTo>
                  <a:lnTo>
                    <a:pt x="3" y="58"/>
                  </a:lnTo>
                  <a:lnTo>
                    <a:pt x="2" y="88"/>
                  </a:lnTo>
                  <a:lnTo>
                    <a:pt x="0" y="119"/>
                  </a:lnTo>
                  <a:lnTo>
                    <a:pt x="2" y="184"/>
                  </a:lnTo>
                  <a:lnTo>
                    <a:pt x="6" y="253"/>
                  </a:lnTo>
                  <a:lnTo>
                    <a:pt x="14" y="323"/>
                  </a:lnTo>
                  <a:lnTo>
                    <a:pt x="24" y="395"/>
                  </a:lnTo>
                  <a:lnTo>
                    <a:pt x="40" y="468"/>
                  </a:lnTo>
                  <a:lnTo>
                    <a:pt x="58" y="539"/>
                  </a:lnTo>
                  <a:lnTo>
                    <a:pt x="69" y="576"/>
                  </a:lnTo>
                  <a:lnTo>
                    <a:pt x="79" y="611"/>
                  </a:lnTo>
                  <a:lnTo>
                    <a:pt x="91" y="646"/>
                  </a:lnTo>
                  <a:lnTo>
                    <a:pt x="105" y="681"/>
                  </a:lnTo>
                  <a:lnTo>
                    <a:pt x="119" y="714"/>
                  </a:lnTo>
                  <a:lnTo>
                    <a:pt x="133" y="748"/>
                  </a:lnTo>
                  <a:lnTo>
                    <a:pt x="149" y="781"/>
                  </a:lnTo>
                  <a:lnTo>
                    <a:pt x="166" y="813"/>
                  </a:lnTo>
                  <a:lnTo>
                    <a:pt x="183" y="844"/>
                  </a:lnTo>
                  <a:lnTo>
                    <a:pt x="201" y="874"/>
                  </a:lnTo>
                  <a:lnTo>
                    <a:pt x="221" y="903"/>
                  </a:lnTo>
                  <a:lnTo>
                    <a:pt x="241" y="931"/>
                  </a:lnTo>
                  <a:lnTo>
                    <a:pt x="262" y="957"/>
                  </a:lnTo>
                  <a:lnTo>
                    <a:pt x="283" y="983"/>
                  </a:lnTo>
                  <a:lnTo>
                    <a:pt x="306" y="1005"/>
                  </a:lnTo>
                  <a:lnTo>
                    <a:pt x="329" y="1027"/>
                  </a:lnTo>
                  <a:lnTo>
                    <a:pt x="532" y="940"/>
                  </a:lnTo>
                  <a:lnTo>
                    <a:pt x="532" y="940"/>
                  </a:lnTo>
                  <a:lnTo>
                    <a:pt x="532" y="908"/>
                  </a:lnTo>
                  <a:lnTo>
                    <a:pt x="532" y="876"/>
                  </a:lnTo>
                  <a:lnTo>
                    <a:pt x="529" y="842"/>
                  </a:lnTo>
                  <a:lnTo>
                    <a:pt x="524" y="809"/>
                  </a:lnTo>
                  <a:lnTo>
                    <a:pt x="517" y="775"/>
                  </a:lnTo>
                  <a:lnTo>
                    <a:pt x="509" y="742"/>
                  </a:lnTo>
                  <a:lnTo>
                    <a:pt x="501" y="708"/>
                  </a:lnTo>
                  <a:lnTo>
                    <a:pt x="491" y="675"/>
                  </a:lnTo>
                  <a:lnTo>
                    <a:pt x="478" y="640"/>
                  </a:lnTo>
                  <a:lnTo>
                    <a:pt x="466" y="606"/>
                  </a:lnTo>
                  <a:lnTo>
                    <a:pt x="451" y="573"/>
                  </a:lnTo>
                  <a:lnTo>
                    <a:pt x="437" y="539"/>
                  </a:lnTo>
                  <a:lnTo>
                    <a:pt x="421" y="506"/>
                  </a:lnTo>
                  <a:lnTo>
                    <a:pt x="404" y="472"/>
                  </a:lnTo>
                  <a:lnTo>
                    <a:pt x="386" y="439"/>
                  </a:lnTo>
                  <a:lnTo>
                    <a:pt x="367" y="407"/>
                  </a:lnTo>
                  <a:lnTo>
                    <a:pt x="328" y="344"/>
                  </a:lnTo>
                  <a:lnTo>
                    <a:pt x="285" y="283"/>
                  </a:lnTo>
                  <a:lnTo>
                    <a:pt x="241" y="225"/>
                  </a:lnTo>
                  <a:lnTo>
                    <a:pt x="195" y="172"/>
                  </a:lnTo>
                  <a:lnTo>
                    <a:pt x="149" y="122"/>
                  </a:lnTo>
                  <a:lnTo>
                    <a:pt x="102" y="76"/>
                  </a:lnTo>
                  <a:lnTo>
                    <a:pt x="79" y="55"/>
                  </a:lnTo>
                  <a:lnTo>
                    <a:pt x="55" y="35"/>
                  </a:lnTo>
                  <a:lnTo>
                    <a:pt x="32" y="17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1" name="Freeform 28"/>
            <p:cNvSpPr/>
            <p:nvPr/>
          </p:nvSpPr>
          <p:spPr bwMode="auto">
            <a:xfrm>
              <a:off x="4618038" y="0"/>
              <a:ext cx="331788" cy="434975"/>
            </a:xfrm>
            <a:custGeom>
              <a:avLst/>
              <a:gdLst>
                <a:gd name="T0" fmla="*/ 9 w 209"/>
                <a:gd name="T1" fmla="*/ 0 h 274"/>
                <a:gd name="T2" fmla="*/ 9 w 209"/>
                <a:gd name="T3" fmla="*/ 0 h 274"/>
                <a:gd name="T4" fmla="*/ 6 w 209"/>
                <a:gd name="T5" fmla="*/ 30 h 274"/>
                <a:gd name="T6" fmla="*/ 3 w 209"/>
                <a:gd name="T7" fmla="*/ 62 h 274"/>
                <a:gd name="T8" fmla="*/ 2 w 209"/>
                <a:gd name="T9" fmla="*/ 94 h 274"/>
                <a:gd name="T10" fmla="*/ 0 w 209"/>
                <a:gd name="T11" fmla="*/ 129 h 274"/>
                <a:gd name="T12" fmla="*/ 0 w 209"/>
                <a:gd name="T13" fmla="*/ 165 h 274"/>
                <a:gd name="T14" fmla="*/ 2 w 209"/>
                <a:gd name="T15" fmla="*/ 201 h 274"/>
                <a:gd name="T16" fmla="*/ 5 w 209"/>
                <a:gd name="T17" fmla="*/ 238 h 274"/>
                <a:gd name="T18" fmla="*/ 8 w 209"/>
                <a:gd name="T19" fmla="*/ 274 h 274"/>
                <a:gd name="T20" fmla="*/ 209 w 209"/>
                <a:gd name="T21" fmla="*/ 189 h 274"/>
                <a:gd name="T22" fmla="*/ 209 w 209"/>
                <a:gd name="T23" fmla="*/ 189 h 274"/>
                <a:gd name="T24" fmla="*/ 184 w 209"/>
                <a:gd name="T25" fmla="*/ 160 h 274"/>
                <a:gd name="T26" fmla="*/ 160 w 209"/>
                <a:gd name="T27" fmla="*/ 133 h 274"/>
                <a:gd name="T28" fmla="*/ 134 w 209"/>
                <a:gd name="T29" fmla="*/ 107 h 274"/>
                <a:gd name="T30" fmla="*/ 110 w 209"/>
                <a:gd name="T31" fmla="*/ 82 h 274"/>
                <a:gd name="T32" fmla="*/ 84 w 209"/>
                <a:gd name="T33" fmla="*/ 59 h 274"/>
                <a:gd name="T34" fmla="*/ 59 w 209"/>
                <a:gd name="T35" fmla="*/ 38 h 274"/>
                <a:gd name="T36" fmla="*/ 34 w 209"/>
                <a:gd name="T37" fmla="*/ 18 h 274"/>
                <a:gd name="T38" fmla="*/ 9 w 209"/>
                <a:gd name="T39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9" h="274">
                  <a:moveTo>
                    <a:pt x="9" y="0"/>
                  </a:moveTo>
                  <a:lnTo>
                    <a:pt x="9" y="0"/>
                  </a:lnTo>
                  <a:lnTo>
                    <a:pt x="6" y="30"/>
                  </a:lnTo>
                  <a:lnTo>
                    <a:pt x="3" y="62"/>
                  </a:lnTo>
                  <a:lnTo>
                    <a:pt x="2" y="94"/>
                  </a:lnTo>
                  <a:lnTo>
                    <a:pt x="0" y="129"/>
                  </a:lnTo>
                  <a:lnTo>
                    <a:pt x="0" y="165"/>
                  </a:lnTo>
                  <a:lnTo>
                    <a:pt x="2" y="201"/>
                  </a:lnTo>
                  <a:lnTo>
                    <a:pt x="5" y="238"/>
                  </a:lnTo>
                  <a:lnTo>
                    <a:pt x="8" y="274"/>
                  </a:lnTo>
                  <a:lnTo>
                    <a:pt x="209" y="189"/>
                  </a:lnTo>
                  <a:lnTo>
                    <a:pt x="209" y="189"/>
                  </a:lnTo>
                  <a:lnTo>
                    <a:pt x="184" y="160"/>
                  </a:lnTo>
                  <a:lnTo>
                    <a:pt x="160" y="133"/>
                  </a:lnTo>
                  <a:lnTo>
                    <a:pt x="134" y="107"/>
                  </a:lnTo>
                  <a:lnTo>
                    <a:pt x="110" y="82"/>
                  </a:lnTo>
                  <a:lnTo>
                    <a:pt x="84" y="59"/>
                  </a:lnTo>
                  <a:lnTo>
                    <a:pt x="59" y="38"/>
                  </a:lnTo>
                  <a:lnTo>
                    <a:pt x="34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2" name="Freeform 29"/>
            <p:cNvSpPr/>
            <p:nvPr/>
          </p:nvSpPr>
          <p:spPr bwMode="auto">
            <a:xfrm>
              <a:off x="4618038" y="0"/>
              <a:ext cx="331788" cy="434975"/>
            </a:xfrm>
            <a:custGeom>
              <a:avLst/>
              <a:gdLst>
                <a:gd name="T0" fmla="*/ 9 w 209"/>
                <a:gd name="T1" fmla="*/ 0 h 274"/>
                <a:gd name="T2" fmla="*/ 9 w 209"/>
                <a:gd name="T3" fmla="*/ 0 h 274"/>
                <a:gd name="T4" fmla="*/ 6 w 209"/>
                <a:gd name="T5" fmla="*/ 30 h 274"/>
                <a:gd name="T6" fmla="*/ 3 w 209"/>
                <a:gd name="T7" fmla="*/ 62 h 274"/>
                <a:gd name="T8" fmla="*/ 2 w 209"/>
                <a:gd name="T9" fmla="*/ 94 h 274"/>
                <a:gd name="T10" fmla="*/ 0 w 209"/>
                <a:gd name="T11" fmla="*/ 129 h 274"/>
                <a:gd name="T12" fmla="*/ 0 w 209"/>
                <a:gd name="T13" fmla="*/ 165 h 274"/>
                <a:gd name="T14" fmla="*/ 2 w 209"/>
                <a:gd name="T15" fmla="*/ 201 h 274"/>
                <a:gd name="T16" fmla="*/ 5 w 209"/>
                <a:gd name="T17" fmla="*/ 238 h 274"/>
                <a:gd name="T18" fmla="*/ 8 w 209"/>
                <a:gd name="T19" fmla="*/ 274 h 274"/>
                <a:gd name="T20" fmla="*/ 209 w 209"/>
                <a:gd name="T21" fmla="*/ 189 h 274"/>
                <a:gd name="T22" fmla="*/ 209 w 209"/>
                <a:gd name="T23" fmla="*/ 189 h 274"/>
                <a:gd name="T24" fmla="*/ 184 w 209"/>
                <a:gd name="T25" fmla="*/ 160 h 274"/>
                <a:gd name="T26" fmla="*/ 160 w 209"/>
                <a:gd name="T27" fmla="*/ 133 h 274"/>
                <a:gd name="T28" fmla="*/ 134 w 209"/>
                <a:gd name="T29" fmla="*/ 107 h 274"/>
                <a:gd name="T30" fmla="*/ 110 w 209"/>
                <a:gd name="T31" fmla="*/ 82 h 274"/>
                <a:gd name="T32" fmla="*/ 84 w 209"/>
                <a:gd name="T33" fmla="*/ 59 h 274"/>
                <a:gd name="T34" fmla="*/ 59 w 209"/>
                <a:gd name="T35" fmla="*/ 38 h 274"/>
                <a:gd name="T36" fmla="*/ 34 w 209"/>
                <a:gd name="T37" fmla="*/ 18 h 274"/>
                <a:gd name="T38" fmla="*/ 9 w 209"/>
                <a:gd name="T39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9" h="274">
                  <a:moveTo>
                    <a:pt x="9" y="0"/>
                  </a:moveTo>
                  <a:lnTo>
                    <a:pt x="9" y="0"/>
                  </a:lnTo>
                  <a:lnTo>
                    <a:pt x="6" y="30"/>
                  </a:lnTo>
                  <a:lnTo>
                    <a:pt x="3" y="62"/>
                  </a:lnTo>
                  <a:lnTo>
                    <a:pt x="2" y="94"/>
                  </a:lnTo>
                  <a:lnTo>
                    <a:pt x="0" y="129"/>
                  </a:lnTo>
                  <a:lnTo>
                    <a:pt x="0" y="165"/>
                  </a:lnTo>
                  <a:lnTo>
                    <a:pt x="2" y="201"/>
                  </a:lnTo>
                  <a:lnTo>
                    <a:pt x="5" y="238"/>
                  </a:lnTo>
                  <a:lnTo>
                    <a:pt x="8" y="274"/>
                  </a:lnTo>
                  <a:lnTo>
                    <a:pt x="209" y="189"/>
                  </a:lnTo>
                  <a:lnTo>
                    <a:pt x="209" y="189"/>
                  </a:lnTo>
                  <a:lnTo>
                    <a:pt x="184" y="160"/>
                  </a:lnTo>
                  <a:lnTo>
                    <a:pt x="160" y="133"/>
                  </a:lnTo>
                  <a:lnTo>
                    <a:pt x="134" y="107"/>
                  </a:lnTo>
                  <a:lnTo>
                    <a:pt x="110" y="82"/>
                  </a:lnTo>
                  <a:lnTo>
                    <a:pt x="84" y="59"/>
                  </a:lnTo>
                  <a:lnTo>
                    <a:pt x="59" y="38"/>
                  </a:lnTo>
                  <a:lnTo>
                    <a:pt x="34" y="18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3" name="Freeform 30"/>
            <p:cNvSpPr/>
            <p:nvPr/>
          </p:nvSpPr>
          <p:spPr bwMode="auto">
            <a:xfrm>
              <a:off x="5140326" y="1492250"/>
              <a:ext cx="338138" cy="219075"/>
            </a:xfrm>
            <a:custGeom>
              <a:avLst/>
              <a:gdLst>
                <a:gd name="T0" fmla="*/ 0 w 213"/>
                <a:gd name="T1" fmla="*/ 87 h 138"/>
                <a:gd name="T2" fmla="*/ 40 w 213"/>
                <a:gd name="T3" fmla="*/ 138 h 138"/>
                <a:gd name="T4" fmla="*/ 213 w 213"/>
                <a:gd name="T5" fmla="*/ 64 h 138"/>
                <a:gd name="T6" fmla="*/ 203 w 213"/>
                <a:gd name="T7" fmla="*/ 0 h 138"/>
                <a:gd name="T8" fmla="*/ 0 w 213"/>
                <a:gd name="T9" fmla="*/ 8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38">
                  <a:moveTo>
                    <a:pt x="0" y="87"/>
                  </a:moveTo>
                  <a:lnTo>
                    <a:pt x="40" y="138"/>
                  </a:lnTo>
                  <a:lnTo>
                    <a:pt x="213" y="64"/>
                  </a:lnTo>
                  <a:lnTo>
                    <a:pt x="203" y="0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5A1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4" name="Freeform 31"/>
            <p:cNvSpPr/>
            <p:nvPr/>
          </p:nvSpPr>
          <p:spPr bwMode="auto">
            <a:xfrm>
              <a:off x="5140326" y="1492250"/>
              <a:ext cx="338138" cy="219075"/>
            </a:xfrm>
            <a:custGeom>
              <a:avLst/>
              <a:gdLst>
                <a:gd name="T0" fmla="*/ 0 w 213"/>
                <a:gd name="T1" fmla="*/ 87 h 138"/>
                <a:gd name="T2" fmla="*/ 40 w 213"/>
                <a:gd name="T3" fmla="*/ 138 h 138"/>
                <a:gd name="T4" fmla="*/ 213 w 213"/>
                <a:gd name="T5" fmla="*/ 64 h 138"/>
                <a:gd name="T6" fmla="*/ 203 w 213"/>
                <a:gd name="T7" fmla="*/ 0 h 138"/>
                <a:gd name="T8" fmla="*/ 0 w 213"/>
                <a:gd name="T9" fmla="*/ 8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38">
                  <a:moveTo>
                    <a:pt x="0" y="87"/>
                  </a:moveTo>
                  <a:lnTo>
                    <a:pt x="40" y="138"/>
                  </a:lnTo>
                  <a:lnTo>
                    <a:pt x="213" y="64"/>
                  </a:lnTo>
                  <a:lnTo>
                    <a:pt x="203" y="0"/>
                  </a:lnTo>
                  <a:lnTo>
                    <a:pt x="0" y="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5" name="Freeform 32"/>
            <p:cNvSpPr/>
            <p:nvPr/>
          </p:nvSpPr>
          <p:spPr bwMode="auto">
            <a:xfrm>
              <a:off x="4752976" y="522288"/>
              <a:ext cx="360363" cy="360363"/>
            </a:xfrm>
            <a:custGeom>
              <a:avLst/>
              <a:gdLst>
                <a:gd name="T0" fmla="*/ 218 w 227"/>
                <a:gd name="T1" fmla="*/ 69 h 227"/>
                <a:gd name="T2" fmla="*/ 224 w 227"/>
                <a:gd name="T3" fmla="*/ 90 h 227"/>
                <a:gd name="T4" fmla="*/ 227 w 227"/>
                <a:gd name="T5" fmla="*/ 113 h 227"/>
                <a:gd name="T6" fmla="*/ 226 w 227"/>
                <a:gd name="T7" fmla="*/ 134 h 227"/>
                <a:gd name="T8" fmla="*/ 220 w 227"/>
                <a:gd name="T9" fmla="*/ 155 h 227"/>
                <a:gd name="T10" fmla="*/ 209 w 227"/>
                <a:gd name="T11" fmla="*/ 175 h 227"/>
                <a:gd name="T12" fmla="*/ 195 w 227"/>
                <a:gd name="T13" fmla="*/ 192 h 227"/>
                <a:gd name="T14" fmla="*/ 179 w 227"/>
                <a:gd name="T15" fmla="*/ 207 h 227"/>
                <a:gd name="T16" fmla="*/ 159 w 227"/>
                <a:gd name="T17" fmla="*/ 218 h 227"/>
                <a:gd name="T18" fmla="*/ 148 w 227"/>
                <a:gd name="T19" fmla="*/ 221 h 227"/>
                <a:gd name="T20" fmla="*/ 125 w 227"/>
                <a:gd name="T21" fmla="*/ 225 h 227"/>
                <a:gd name="T22" fmla="*/ 102 w 227"/>
                <a:gd name="T23" fmla="*/ 227 h 227"/>
                <a:gd name="T24" fmla="*/ 81 w 227"/>
                <a:gd name="T25" fmla="*/ 222 h 227"/>
                <a:gd name="T26" fmla="*/ 61 w 227"/>
                <a:gd name="T27" fmla="*/ 215 h 227"/>
                <a:gd name="T28" fmla="*/ 43 w 227"/>
                <a:gd name="T29" fmla="*/ 203 h 227"/>
                <a:gd name="T30" fmla="*/ 28 w 227"/>
                <a:gd name="T31" fmla="*/ 187 h 227"/>
                <a:gd name="T32" fmla="*/ 14 w 227"/>
                <a:gd name="T33" fmla="*/ 168 h 227"/>
                <a:gd name="T34" fmla="*/ 9 w 227"/>
                <a:gd name="T35" fmla="*/ 158 h 227"/>
                <a:gd name="T36" fmla="*/ 2 w 227"/>
                <a:gd name="T37" fmla="*/ 136 h 227"/>
                <a:gd name="T38" fmla="*/ 0 w 227"/>
                <a:gd name="T39" fmla="*/ 114 h 227"/>
                <a:gd name="T40" fmla="*/ 2 w 227"/>
                <a:gd name="T41" fmla="*/ 91 h 227"/>
                <a:gd name="T42" fmla="*/ 8 w 227"/>
                <a:gd name="T43" fmla="*/ 70 h 227"/>
                <a:gd name="T44" fmla="*/ 19 w 227"/>
                <a:gd name="T45" fmla="*/ 52 h 227"/>
                <a:gd name="T46" fmla="*/ 32 w 227"/>
                <a:gd name="T47" fmla="*/ 34 h 227"/>
                <a:gd name="T48" fmla="*/ 49 w 227"/>
                <a:gd name="T49" fmla="*/ 20 h 227"/>
                <a:gd name="T50" fmla="*/ 69 w 227"/>
                <a:gd name="T51" fmla="*/ 9 h 227"/>
                <a:gd name="T52" fmla="*/ 80 w 227"/>
                <a:gd name="T53" fmla="*/ 5 h 227"/>
                <a:gd name="T54" fmla="*/ 102 w 227"/>
                <a:gd name="T55" fmla="*/ 0 h 227"/>
                <a:gd name="T56" fmla="*/ 124 w 227"/>
                <a:gd name="T57" fmla="*/ 0 h 227"/>
                <a:gd name="T58" fmla="*/ 145 w 227"/>
                <a:gd name="T59" fmla="*/ 5 h 227"/>
                <a:gd name="T60" fmla="*/ 166 w 227"/>
                <a:gd name="T61" fmla="*/ 12 h 227"/>
                <a:gd name="T62" fmla="*/ 185 w 227"/>
                <a:gd name="T63" fmla="*/ 24 h 227"/>
                <a:gd name="T64" fmla="*/ 200 w 227"/>
                <a:gd name="T65" fmla="*/ 40 h 227"/>
                <a:gd name="T66" fmla="*/ 214 w 227"/>
                <a:gd name="T67" fmla="*/ 5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7" h="227">
                  <a:moveTo>
                    <a:pt x="218" y="69"/>
                  </a:moveTo>
                  <a:lnTo>
                    <a:pt x="218" y="69"/>
                  </a:lnTo>
                  <a:lnTo>
                    <a:pt x="223" y="79"/>
                  </a:lnTo>
                  <a:lnTo>
                    <a:pt x="224" y="90"/>
                  </a:lnTo>
                  <a:lnTo>
                    <a:pt x="227" y="102"/>
                  </a:lnTo>
                  <a:lnTo>
                    <a:pt x="227" y="113"/>
                  </a:lnTo>
                  <a:lnTo>
                    <a:pt x="227" y="123"/>
                  </a:lnTo>
                  <a:lnTo>
                    <a:pt x="226" y="134"/>
                  </a:lnTo>
                  <a:lnTo>
                    <a:pt x="223" y="145"/>
                  </a:lnTo>
                  <a:lnTo>
                    <a:pt x="220" y="155"/>
                  </a:lnTo>
                  <a:lnTo>
                    <a:pt x="215" y="165"/>
                  </a:lnTo>
                  <a:lnTo>
                    <a:pt x="209" y="175"/>
                  </a:lnTo>
                  <a:lnTo>
                    <a:pt x="203" y="184"/>
                  </a:lnTo>
                  <a:lnTo>
                    <a:pt x="195" y="192"/>
                  </a:lnTo>
                  <a:lnTo>
                    <a:pt x="188" y="200"/>
                  </a:lnTo>
                  <a:lnTo>
                    <a:pt x="179" y="207"/>
                  </a:lnTo>
                  <a:lnTo>
                    <a:pt x="169" y="212"/>
                  </a:lnTo>
                  <a:lnTo>
                    <a:pt x="159" y="218"/>
                  </a:lnTo>
                  <a:lnTo>
                    <a:pt x="159" y="218"/>
                  </a:lnTo>
                  <a:lnTo>
                    <a:pt x="148" y="221"/>
                  </a:lnTo>
                  <a:lnTo>
                    <a:pt x="136" y="224"/>
                  </a:lnTo>
                  <a:lnTo>
                    <a:pt x="125" y="225"/>
                  </a:lnTo>
                  <a:lnTo>
                    <a:pt x="115" y="227"/>
                  </a:lnTo>
                  <a:lnTo>
                    <a:pt x="102" y="227"/>
                  </a:lnTo>
                  <a:lnTo>
                    <a:pt x="92" y="225"/>
                  </a:lnTo>
                  <a:lnTo>
                    <a:pt x="81" y="222"/>
                  </a:lnTo>
                  <a:lnTo>
                    <a:pt x="72" y="219"/>
                  </a:lnTo>
                  <a:lnTo>
                    <a:pt x="61" y="215"/>
                  </a:lnTo>
                  <a:lnTo>
                    <a:pt x="52" y="209"/>
                  </a:lnTo>
                  <a:lnTo>
                    <a:pt x="43" y="203"/>
                  </a:lnTo>
                  <a:lnTo>
                    <a:pt x="35" y="195"/>
                  </a:lnTo>
                  <a:lnTo>
                    <a:pt x="28" y="187"/>
                  </a:lnTo>
                  <a:lnTo>
                    <a:pt x="20" y="178"/>
                  </a:lnTo>
                  <a:lnTo>
                    <a:pt x="14" y="168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5" y="146"/>
                  </a:lnTo>
                  <a:lnTo>
                    <a:pt x="2" y="136"/>
                  </a:lnTo>
                  <a:lnTo>
                    <a:pt x="0" y="125"/>
                  </a:lnTo>
                  <a:lnTo>
                    <a:pt x="0" y="114"/>
                  </a:lnTo>
                  <a:lnTo>
                    <a:pt x="0" y="102"/>
                  </a:lnTo>
                  <a:lnTo>
                    <a:pt x="2" y="91"/>
                  </a:lnTo>
                  <a:lnTo>
                    <a:pt x="5" y="81"/>
                  </a:lnTo>
                  <a:lnTo>
                    <a:pt x="8" y="70"/>
                  </a:lnTo>
                  <a:lnTo>
                    <a:pt x="13" y="61"/>
                  </a:lnTo>
                  <a:lnTo>
                    <a:pt x="19" y="52"/>
                  </a:lnTo>
                  <a:lnTo>
                    <a:pt x="25" y="43"/>
                  </a:lnTo>
                  <a:lnTo>
                    <a:pt x="32" y="34"/>
                  </a:lnTo>
                  <a:lnTo>
                    <a:pt x="40" y="26"/>
                  </a:lnTo>
                  <a:lnTo>
                    <a:pt x="49" y="20"/>
                  </a:lnTo>
                  <a:lnTo>
                    <a:pt x="58" y="14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80" y="5"/>
                  </a:lnTo>
                  <a:lnTo>
                    <a:pt x="90" y="2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24" y="0"/>
                  </a:lnTo>
                  <a:lnTo>
                    <a:pt x="134" y="2"/>
                  </a:lnTo>
                  <a:lnTo>
                    <a:pt x="145" y="5"/>
                  </a:lnTo>
                  <a:lnTo>
                    <a:pt x="156" y="8"/>
                  </a:lnTo>
                  <a:lnTo>
                    <a:pt x="166" y="12"/>
                  </a:lnTo>
                  <a:lnTo>
                    <a:pt x="176" y="18"/>
                  </a:lnTo>
                  <a:lnTo>
                    <a:pt x="185" y="24"/>
                  </a:lnTo>
                  <a:lnTo>
                    <a:pt x="192" y="30"/>
                  </a:lnTo>
                  <a:lnTo>
                    <a:pt x="200" y="40"/>
                  </a:lnTo>
                  <a:lnTo>
                    <a:pt x="208" y="49"/>
                  </a:lnTo>
                  <a:lnTo>
                    <a:pt x="214" y="58"/>
                  </a:lnTo>
                  <a:lnTo>
                    <a:pt x="218" y="69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6" name="Freeform 33"/>
            <p:cNvSpPr/>
            <p:nvPr/>
          </p:nvSpPr>
          <p:spPr bwMode="auto">
            <a:xfrm>
              <a:off x="4752976" y="522288"/>
              <a:ext cx="360363" cy="360363"/>
            </a:xfrm>
            <a:custGeom>
              <a:avLst/>
              <a:gdLst>
                <a:gd name="T0" fmla="*/ 218 w 227"/>
                <a:gd name="T1" fmla="*/ 69 h 227"/>
                <a:gd name="T2" fmla="*/ 224 w 227"/>
                <a:gd name="T3" fmla="*/ 90 h 227"/>
                <a:gd name="T4" fmla="*/ 227 w 227"/>
                <a:gd name="T5" fmla="*/ 113 h 227"/>
                <a:gd name="T6" fmla="*/ 226 w 227"/>
                <a:gd name="T7" fmla="*/ 134 h 227"/>
                <a:gd name="T8" fmla="*/ 220 w 227"/>
                <a:gd name="T9" fmla="*/ 155 h 227"/>
                <a:gd name="T10" fmla="*/ 209 w 227"/>
                <a:gd name="T11" fmla="*/ 175 h 227"/>
                <a:gd name="T12" fmla="*/ 195 w 227"/>
                <a:gd name="T13" fmla="*/ 192 h 227"/>
                <a:gd name="T14" fmla="*/ 179 w 227"/>
                <a:gd name="T15" fmla="*/ 207 h 227"/>
                <a:gd name="T16" fmla="*/ 159 w 227"/>
                <a:gd name="T17" fmla="*/ 218 h 227"/>
                <a:gd name="T18" fmla="*/ 148 w 227"/>
                <a:gd name="T19" fmla="*/ 221 h 227"/>
                <a:gd name="T20" fmla="*/ 125 w 227"/>
                <a:gd name="T21" fmla="*/ 225 h 227"/>
                <a:gd name="T22" fmla="*/ 102 w 227"/>
                <a:gd name="T23" fmla="*/ 227 h 227"/>
                <a:gd name="T24" fmla="*/ 81 w 227"/>
                <a:gd name="T25" fmla="*/ 222 h 227"/>
                <a:gd name="T26" fmla="*/ 61 w 227"/>
                <a:gd name="T27" fmla="*/ 215 h 227"/>
                <a:gd name="T28" fmla="*/ 43 w 227"/>
                <a:gd name="T29" fmla="*/ 203 h 227"/>
                <a:gd name="T30" fmla="*/ 28 w 227"/>
                <a:gd name="T31" fmla="*/ 187 h 227"/>
                <a:gd name="T32" fmla="*/ 14 w 227"/>
                <a:gd name="T33" fmla="*/ 168 h 227"/>
                <a:gd name="T34" fmla="*/ 9 w 227"/>
                <a:gd name="T35" fmla="*/ 158 h 227"/>
                <a:gd name="T36" fmla="*/ 2 w 227"/>
                <a:gd name="T37" fmla="*/ 136 h 227"/>
                <a:gd name="T38" fmla="*/ 0 w 227"/>
                <a:gd name="T39" fmla="*/ 114 h 227"/>
                <a:gd name="T40" fmla="*/ 2 w 227"/>
                <a:gd name="T41" fmla="*/ 91 h 227"/>
                <a:gd name="T42" fmla="*/ 8 w 227"/>
                <a:gd name="T43" fmla="*/ 70 h 227"/>
                <a:gd name="T44" fmla="*/ 19 w 227"/>
                <a:gd name="T45" fmla="*/ 52 h 227"/>
                <a:gd name="T46" fmla="*/ 32 w 227"/>
                <a:gd name="T47" fmla="*/ 34 h 227"/>
                <a:gd name="T48" fmla="*/ 49 w 227"/>
                <a:gd name="T49" fmla="*/ 20 h 227"/>
                <a:gd name="T50" fmla="*/ 69 w 227"/>
                <a:gd name="T51" fmla="*/ 9 h 227"/>
                <a:gd name="T52" fmla="*/ 80 w 227"/>
                <a:gd name="T53" fmla="*/ 5 h 227"/>
                <a:gd name="T54" fmla="*/ 102 w 227"/>
                <a:gd name="T55" fmla="*/ 0 h 227"/>
                <a:gd name="T56" fmla="*/ 124 w 227"/>
                <a:gd name="T57" fmla="*/ 0 h 227"/>
                <a:gd name="T58" fmla="*/ 145 w 227"/>
                <a:gd name="T59" fmla="*/ 5 h 227"/>
                <a:gd name="T60" fmla="*/ 166 w 227"/>
                <a:gd name="T61" fmla="*/ 12 h 227"/>
                <a:gd name="T62" fmla="*/ 185 w 227"/>
                <a:gd name="T63" fmla="*/ 24 h 227"/>
                <a:gd name="T64" fmla="*/ 200 w 227"/>
                <a:gd name="T65" fmla="*/ 40 h 227"/>
                <a:gd name="T66" fmla="*/ 214 w 227"/>
                <a:gd name="T67" fmla="*/ 5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7" h="227">
                  <a:moveTo>
                    <a:pt x="218" y="69"/>
                  </a:moveTo>
                  <a:lnTo>
                    <a:pt x="218" y="69"/>
                  </a:lnTo>
                  <a:lnTo>
                    <a:pt x="223" y="79"/>
                  </a:lnTo>
                  <a:lnTo>
                    <a:pt x="224" y="90"/>
                  </a:lnTo>
                  <a:lnTo>
                    <a:pt x="227" y="102"/>
                  </a:lnTo>
                  <a:lnTo>
                    <a:pt x="227" y="113"/>
                  </a:lnTo>
                  <a:lnTo>
                    <a:pt x="227" y="123"/>
                  </a:lnTo>
                  <a:lnTo>
                    <a:pt x="226" y="134"/>
                  </a:lnTo>
                  <a:lnTo>
                    <a:pt x="223" y="145"/>
                  </a:lnTo>
                  <a:lnTo>
                    <a:pt x="220" y="155"/>
                  </a:lnTo>
                  <a:lnTo>
                    <a:pt x="215" y="165"/>
                  </a:lnTo>
                  <a:lnTo>
                    <a:pt x="209" y="175"/>
                  </a:lnTo>
                  <a:lnTo>
                    <a:pt x="203" y="184"/>
                  </a:lnTo>
                  <a:lnTo>
                    <a:pt x="195" y="192"/>
                  </a:lnTo>
                  <a:lnTo>
                    <a:pt x="188" y="200"/>
                  </a:lnTo>
                  <a:lnTo>
                    <a:pt x="179" y="207"/>
                  </a:lnTo>
                  <a:lnTo>
                    <a:pt x="169" y="212"/>
                  </a:lnTo>
                  <a:lnTo>
                    <a:pt x="159" y="218"/>
                  </a:lnTo>
                  <a:lnTo>
                    <a:pt x="159" y="218"/>
                  </a:lnTo>
                  <a:lnTo>
                    <a:pt x="148" y="221"/>
                  </a:lnTo>
                  <a:lnTo>
                    <a:pt x="136" y="224"/>
                  </a:lnTo>
                  <a:lnTo>
                    <a:pt x="125" y="225"/>
                  </a:lnTo>
                  <a:lnTo>
                    <a:pt x="115" y="227"/>
                  </a:lnTo>
                  <a:lnTo>
                    <a:pt x="102" y="227"/>
                  </a:lnTo>
                  <a:lnTo>
                    <a:pt x="92" y="225"/>
                  </a:lnTo>
                  <a:lnTo>
                    <a:pt x="81" y="222"/>
                  </a:lnTo>
                  <a:lnTo>
                    <a:pt x="72" y="219"/>
                  </a:lnTo>
                  <a:lnTo>
                    <a:pt x="61" y="215"/>
                  </a:lnTo>
                  <a:lnTo>
                    <a:pt x="52" y="209"/>
                  </a:lnTo>
                  <a:lnTo>
                    <a:pt x="43" y="203"/>
                  </a:lnTo>
                  <a:lnTo>
                    <a:pt x="35" y="195"/>
                  </a:lnTo>
                  <a:lnTo>
                    <a:pt x="28" y="187"/>
                  </a:lnTo>
                  <a:lnTo>
                    <a:pt x="20" y="178"/>
                  </a:lnTo>
                  <a:lnTo>
                    <a:pt x="14" y="168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5" y="146"/>
                  </a:lnTo>
                  <a:lnTo>
                    <a:pt x="2" y="136"/>
                  </a:lnTo>
                  <a:lnTo>
                    <a:pt x="0" y="125"/>
                  </a:lnTo>
                  <a:lnTo>
                    <a:pt x="0" y="114"/>
                  </a:lnTo>
                  <a:lnTo>
                    <a:pt x="0" y="102"/>
                  </a:lnTo>
                  <a:lnTo>
                    <a:pt x="2" y="91"/>
                  </a:lnTo>
                  <a:lnTo>
                    <a:pt x="5" y="81"/>
                  </a:lnTo>
                  <a:lnTo>
                    <a:pt x="8" y="70"/>
                  </a:lnTo>
                  <a:lnTo>
                    <a:pt x="13" y="61"/>
                  </a:lnTo>
                  <a:lnTo>
                    <a:pt x="19" y="52"/>
                  </a:lnTo>
                  <a:lnTo>
                    <a:pt x="25" y="43"/>
                  </a:lnTo>
                  <a:lnTo>
                    <a:pt x="32" y="34"/>
                  </a:lnTo>
                  <a:lnTo>
                    <a:pt x="40" y="26"/>
                  </a:lnTo>
                  <a:lnTo>
                    <a:pt x="49" y="20"/>
                  </a:lnTo>
                  <a:lnTo>
                    <a:pt x="58" y="14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80" y="5"/>
                  </a:lnTo>
                  <a:lnTo>
                    <a:pt x="90" y="2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24" y="0"/>
                  </a:lnTo>
                  <a:lnTo>
                    <a:pt x="134" y="2"/>
                  </a:lnTo>
                  <a:lnTo>
                    <a:pt x="145" y="5"/>
                  </a:lnTo>
                  <a:lnTo>
                    <a:pt x="156" y="8"/>
                  </a:lnTo>
                  <a:lnTo>
                    <a:pt x="166" y="12"/>
                  </a:lnTo>
                  <a:lnTo>
                    <a:pt x="176" y="18"/>
                  </a:lnTo>
                  <a:lnTo>
                    <a:pt x="185" y="24"/>
                  </a:lnTo>
                  <a:lnTo>
                    <a:pt x="192" y="30"/>
                  </a:lnTo>
                  <a:lnTo>
                    <a:pt x="200" y="40"/>
                  </a:lnTo>
                  <a:lnTo>
                    <a:pt x="208" y="49"/>
                  </a:lnTo>
                  <a:lnTo>
                    <a:pt x="214" y="58"/>
                  </a:lnTo>
                  <a:lnTo>
                    <a:pt x="218" y="6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7" name="Freeform 34"/>
            <p:cNvSpPr/>
            <p:nvPr/>
          </p:nvSpPr>
          <p:spPr bwMode="auto">
            <a:xfrm>
              <a:off x="4784726" y="554038"/>
              <a:ext cx="295275" cy="295275"/>
            </a:xfrm>
            <a:custGeom>
              <a:avLst/>
              <a:gdLst>
                <a:gd name="T0" fmla="*/ 178 w 186"/>
                <a:gd name="T1" fmla="*/ 56 h 186"/>
                <a:gd name="T2" fmla="*/ 178 w 186"/>
                <a:gd name="T3" fmla="*/ 56 h 186"/>
                <a:gd name="T4" fmla="*/ 181 w 186"/>
                <a:gd name="T5" fmla="*/ 65 h 186"/>
                <a:gd name="T6" fmla="*/ 185 w 186"/>
                <a:gd name="T7" fmla="*/ 74 h 186"/>
                <a:gd name="T8" fmla="*/ 186 w 186"/>
                <a:gd name="T9" fmla="*/ 84 h 186"/>
                <a:gd name="T10" fmla="*/ 186 w 186"/>
                <a:gd name="T11" fmla="*/ 93 h 186"/>
                <a:gd name="T12" fmla="*/ 185 w 186"/>
                <a:gd name="T13" fmla="*/ 111 h 186"/>
                <a:gd name="T14" fmla="*/ 180 w 186"/>
                <a:gd name="T15" fmla="*/ 128 h 186"/>
                <a:gd name="T16" fmla="*/ 171 w 186"/>
                <a:gd name="T17" fmla="*/ 143 h 186"/>
                <a:gd name="T18" fmla="*/ 160 w 186"/>
                <a:gd name="T19" fmla="*/ 157 h 186"/>
                <a:gd name="T20" fmla="*/ 154 w 186"/>
                <a:gd name="T21" fmla="*/ 164 h 186"/>
                <a:gd name="T22" fmla="*/ 146 w 186"/>
                <a:gd name="T23" fmla="*/ 169 h 186"/>
                <a:gd name="T24" fmla="*/ 139 w 186"/>
                <a:gd name="T25" fmla="*/ 173 h 186"/>
                <a:gd name="T26" fmla="*/ 130 w 186"/>
                <a:gd name="T27" fmla="*/ 178 h 186"/>
                <a:gd name="T28" fmla="*/ 130 w 186"/>
                <a:gd name="T29" fmla="*/ 178 h 186"/>
                <a:gd name="T30" fmla="*/ 121 w 186"/>
                <a:gd name="T31" fmla="*/ 181 h 186"/>
                <a:gd name="T32" fmla="*/ 113 w 186"/>
                <a:gd name="T33" fmla="*/ 184 h 186"/>
                <a:gd name="T34" fmla="*/ 104 w 186"/>
                <a:gd name="T35" fmla="*/ 186 h 186"/>
                <a:gd name="T36" fmla="*/ 95 w 186"/>
                <a:gd name="T37" fmla="*/ 186 h 186"/>
                <a:gd name="T38" fmla="*/ 76 w 186"/>
                <a:gd name="T39" fmla="*/ 184 h 186"/>
                <a:gd name="T40" fmla="*/ 60 w 186"/>
                <a:gd name="T41" fmla="*/ 180 h 186"/>
                <a:gd name="T42" fmla="*/ 43 w 186"/>
                <a:gd name="T43" fmla="*/ 170 h 186"/>
                <a:gd name="T44" fmla="*/ 29 w 186"/>
                <a:gd name="T45" fmla="*/ 160 h 186"/>
                <a:gd name="T46" fmla="*/ 23 w 186"/>
                <a:gd name="T47" fmla="*/ 154 h 186"/>
                <a:gd name="T48" fmla="*/ 17 w 186"/>
                <a:gd name="T49" fmla="*/ 146 h 186"/>
                <a:gd name="T50" fmla="*/ 12 w 186"/>
                <a:gd name="T51" fmla="*/ 138 h 186"/>
                <a:gd name="T52" fmla="*/ 8 w 186"/>
                <a:gd name="T53" fmla="*/ 129 h 186"/>
                <a:gd name="T54" fmla="*/ 8 w 186"/>
                <a:gd name="T55" fmla="*/ 129 h 186"/>
                <a:gd name="T56" fmla="*/ 5 w 186"/>
                <a:gd name="T57" fmla="*/ 120 h 186"/>
                <a:gd name="T58" fmla="*/ 3 w 186"/>
                <a:gd name="T59" fmla="*/ 111 h 186"/>
                <a:gd name="T60" fmla="*/ 2 w 186"/>
                <a:gd name="T61" fmla="*/ 102 h 186"/>
                <a:gd name="T62" fmla="*/ 0 w 186"/>
                <a:gd name="T63" fmla="*/ 94 h 186"/>
                <a:gd name="T64" fmla="*/ 3 w 186"/>
                <a:gd name="T65" fmla="*/ 76 h 186"/>
                <a:gd name="T66" fmla="*/ 8 w 186"/>
                <a:gd name="T67" fmla="*/ 59 h 186"/>
                <a:gd name="T68" fmla="*/ 15 w 186"/>
                <a:gd name="T69" fmla="*/ 42 h 186"/>
                <a:gd name="T70" fmla="*/ 26 w 186"/>
                <a:gd name="T71" fmla="*/ 29 h 186"/>
                <a:gd name="T72" fmla="*/ 34 w 186"/>
                <a:gd name="T73" fmla="*/ 23 h 186"/>
                <a:gd name="T74" fmla="*/ 41 w 186"/>
                <a:gd name="T75" fmla="*/ 17 h 186"/>
                <a:gd name="T76" fmla="*/ 49 w 186"/>
                <a:gd name="T77" fmla="*/ 12 h 186"/>
                <a:gd name="T78" fmla="*/ 57 w 186"/>
                <a:gd name="T79" fmla="*/ 7 h 186"/>
                <a:gd name="T80" fmla="*/ 57 w 186"/>
                <a:gd name="T81" fmla="*/ 7 h 186"/>
                <a:gd name="T82" fmla="*/ 66 w 186"/>
                <a:gd name="T83" fmla="*/ 4 h 186"/>
                <a:gd name="T84" fmla="*/ 75 w 186"/>
                <a:gd name="T85" fmla="*/ 3 h 186"/>
                <a:gd name="T86" fmla="*/ 84 w 186"/>
                <a:gd name="T87" fmla="*/ 1 h 186"/>
                <a:gd name="T88" fmla="*/ 93 w 186"/>
                <a:gd name="T89" fmla="*/ 0 h 186"/>
                <a:gd name="T90" fmla="*/ 111 w 186"/>
                <a:gd name="T91" fmla="*/ 1 h 186"/>
                <a:gd name="T92" fmla="*/ 128 w 186"/>
                <a:gd name="T93" fmla="*/ 7 h 186"/>
                <a:gd name="T94" fmla="*/ 143 w 186"/>
                <a:gd name="T95" fmla="*/ 15 h 186"/>
                <a:gd name="T96" fmla="*/ 159 w 186"/>
                <a:gd name="T97" fmla="*/ 26 h 186"/>
                <a:gd name="T98" fmla="*/ 165 w 186"/>
                <a:gd name="T99" fmla="*/ 33 h 186"/>
                <a:gd name="T100" fmla="*/ 169 w 186"/>
                <a:gd name="T101" fmla="*/ 39 h 186"/>
                <a:gd name="T102" fmla="*/ 175 w 186"/>
                <a:gd name="T103" fmla="*/ 49 h 186"/>
                <a:gd name="T104" fmla="*/ 178 w 186"/>
                <a:gd name="T105" fmla="*/ 5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6" h="186">
                  <a:moveTo>
                    <a:pt x="178" y="56"/>
                  </a:moveTo>
                  <a:lnTo>
                    <a:pt x="178" y="56"/>
                  </a:lnTo>
                  <a:lnTo>
                    <a:pt x="181" y="65"/>
                  </a:lnTo>
                  <a:lnTo>
                    <a:pt x="185" y="74"/>
                  </a:lnTo>
                  <a:lnTo>
                    <a:pt x="186" y="84"/>
                  </a:lnTo>
                  <a:lnTo>
                    <a:pt x="186" y="93"/>
                  </a:lnTo>
                  <a:lnTo>
                    <a:pt x="185" y="111"/>
                  </a:lnTo>
                  <a:lnTo>
                    <a:pt x="180" y="128"/>
                  </a:lnTo>
                  <a:lnTo>
                    <a:pt x="171" y="143"/>
                  </a:lnTo>
                  <a:lnTo>
                    <a:pt x="160" y="157"/>
                  </a:lnTo>
                  <a:lnTo>
                    <a:pt x="154" y="164"/>
                  </a:lnTo>
                  <a:lnTo>
                    <a:pt x="146" y="169"/>
                  </a:lnTo>
                  <a:lnTo>
                    <a:pt x="139" y="173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1" y="181"/>
                  </a:lnTo>
                  <a:lnTo>
                    <a:pt x="113" y="184"/>
                  </a:lnTo>
                  <a:lnTo>
                    <a:pt x="104" y="186"/>
                  </a:lnTo>
                  <a:lnTo>
                    <a:pt x="95" y="186"/>
                  </a:lnTo>
                  <a:lnTo>
                    <a:pt x="76" y="184"/>
                  </a:lnTo>
                  <a:lnTo>
                    <a:pt x="60" y="180"/>
                  </a:lnTo>
                  <a:lnTo>
                    <a:pt x="43" y="170"/>
                  </a:lnTo>
                  <a:lnTo>
                    <a:pt x="29" y="160"/>
                  </a:lnTo>
                  <a:lnTo>
                    <a:pt x="23" y="154"/>
                  </a:lnTo>
                  <a:lnTo>
                    <a:pt x="17" y="146"/>
                  </a:lnTo>
                  <a:lnTo>
                    <a:pt x="12" y="138"/>
                  </a:lnTo>
                  <a:lnTo>
                    <a:pt x="8" y="129"/>
                  </a:lnTo>
                  <a:lnTo>
                    <a:pt x="8" y="129"/>
                  </a:lnTo>
                  <a:lnTo>
                    <a:pt x="5" y="120"/>
                  </a:lnTo>
                  <a:lnTo>
                    <a:pt x="3" y="111"/>
                  </a:lnTo>
                  <a:lnTo>
                    <a:pt x="2" y="102"/>
                  </a:lnTo>
                  <a:lnTo>
                    <a:pt x="0" y="94"/>
                  </a:lnTo>
                  <a:lnTo>
                    <a:pt x="3" y="76"/>
                  </a:lnTo>
                  <a:lnTo>
                    <a:pt x="8" y="59"/>
                  </a:lnTo>
                  <a:lnTo>
                    <a:pt x="15" y="42"/>
                  </a:lnTo>
                  <a:lnTo>
                    <a:pt x="26" y="29"/>
                  </a:lnTo>
                  <a:lnTo>
                    <a:pt x="34" y="23"/>
                  </a:lnTo>
                  <a:lnTo>
                    <a:pt x="41" y="17"/>
                  </a:lnTo>
                  <a:lnTo>
                    <a:pt x="49" y="12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66" y="4"/>
                  </a:lnTo>
                  <a:lnTo>
                    <a:pt x="75" y="3"/>
                  </a:lnTo>
                  <a:lnTo>
                    <a:pt x="84" y="1"/>
                  </a:lnTo>
                  <a:lnTo>
                    <a:pt x="93" y="0"/>
                  </a:lnTo>
                  <a:lnTo>
                    <a:pt x="111" y="1"/>
                  </a:lnTo>
                  <a:lnTo>
                    <a:pt x="128" y="7"/>
                  </a:lnTo>
                  <a:lnTo>
                    <a:pt x="143" y="15"/>
                  </a:lnTo>
                  <a:lnTo>
                    <a:pt x="159" y="26"/>
                  </a:lnTo>
                  <a:lnTo>
                    <a:pt x="165" y="33"/>
                  </a:lnTo>
                  <a:lnTo>
                    <a:pt x="169" y="39"/>
                  </a:lnTo>
                  <a:lnTo>
                    <a:pt x="175" y="49"/>
                  </a:lnTo>
                  <a:lnTo>
                    <a:pt x="178" y="56"/>
                  </a:lnTo>
                  <a:close/>
                </a:path>
              </a:pathLst>
            </a:custGeom>
            <a:solidFill>
              <a:srgbClr val="7AC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8" name="Freeform 35"/>
            <p:cNvSpPr/>
            <p:nvPr/>
          </p:nvSpPr>
          <p:spPr bwMode="auto">
            <a:xfrm>
              <a:off x="4784726" y="554038"/>
              <a:ext cx="295275" cy="295275"/>
            </a:xfrm>
            <a:custGeom>
              <a:avLst/>
              <a:gdLst>
                <a:gd name="T0" fmla="*/ 178 w 186"/>
                <a:gd name="T1" fmla="*/ 56 h 186"/>
                <a:gd name="T2" fmla="*/ 178 w 186"/>
                <a:gd name="T3" fmla="*/ 56 h 186"/>
                <a:gd name="T4" fmla="*/ 181 w 186"/>
                <a:gd name="T5" fmla="*/ 65 h 186"/>
                <a:gd name="T6" fmla="*/ 185 w 186"/>
                <a:gd name="T7" fmla="*/ 74 h 186"/>
                <a:gd name="T8" fmla="*/ 186 w 186"/>
                <a:gd name="T9" fmla="*/ 84 h 186"/>
                <a:gd name="T10" fmla="*/ 186 w 186"/>
                <a:gd name="T11" fmla="*/ 93 h 186"/>
                <a:gd name="T12" fmla="*/ 185 w 186"/>
                <a:gd name="T13" fmla="*/ 111 h 186"/>
                <a:gd name="T14" fmla="*/ 180 w 186"/>
                <a:gd name="T15" fmla="*/ 128 h 186"/>
                <a:gd name="T16" fmla="*/ 171 w 186"/>
                <a:gd name="T17" fmla="*/ 143 h 186"/>
                <a:gd name="T18" fmla="*/ 160 w 186"/>
                <a:gd name="T19" fmla="*/ 157 h 186"/>
                <a:gd name="T20" fmla="*/ 154 w 186"/>
                <a:gd name="T21" fmla="*/ 164 h 186"/>
                <a:gd name="T22" fmla="*/ 146 w 186"/>
                <a:gd name="T23" fmla="*/ 169 h 186"/>
                <a:gd name="T24" fmla="*/ 139 w 186"/>
                <a:gd name="T25" fmla="*/ 173 h 186"/>
                <a:gd name="T26" fmla="*/ 130 w 186"/>
                <a:gd name="T27" fmla="*/ 178 h 186"/>
                <a:gd name="T28" fmla="*/ 130 w 186"/>
                <a:gd name="T29" fmla="*/ 178 h 186"/>
                <a:gd name="T30" fmla="*/ 121 w 186"/>
                <a:gd name="T31" fmla="*/ 181 h 186"/>
                <a:gd name="T32" fmla="*/ 113 w 186"/>
                <a:gd name="T33" fmla="*/ 184 h 186"/>
                <a:gd name="T34" fmla="*/ 104 w 186"/>
                <a:gd name="T35" fmla="*/ 186 h 186"/>
                <a:gd name="T36" fmla="*/ 95 w 186"/>
                <a:gd name="T37" fmla="*/ 186 h 186"/>
                <a:gd name="T38" fmla="*/ 76 w 186"/>
                <a:gd name="T39" fmla="*/ 184 h 186"/>
                <a:gd name="T40" fmla="*/ 60 w 186"/>
                <a:gd name="T41" fmla="*/ 180 h 186"/>
                <a:gd name="T42" fmla="*/ 43 w 186"/>
                <a:gd name="T43" fmla="*/ 170 h 186"/>
                <a:gd name="T44" fmla="*/ 29 w 186"/>
                <a:gd name="T45" fmla="*/ 160 h 186"/>
                <a:gd name="T46" fmla="*/ 23 w 186"/>
                <a:gd name="T47" fmla="*/ 154 h 186"/>
                <a:gd name="T48" fmla="*/ 17 w 186"/>
                <a:gd name="T49" fmla="*/ 146 h 186"/>
                <a:gd name="T50" fmla="*/ 12 w 186"/>
                <a:gd name="T51" fmla="*/ 138 h 186"/>
                <a:gd name="T52" fmla="*/ 8 w 186"/>
                <a:gd name="T53" fmla="*/ 129 h 186"/>
                <a:gd name="T54" fmla="*/ 8 w 186"/>
                <a:gd name="T55" fmla="*/ 129 h 186"/>
                <a:gd name="T56" fmla="*/ 5 w 186"/>
                <a:gd name="T57" fmla="*/ 120 h 186"/>
                <a:gd name="T58" fmla="*/ 3 w 186"/>
                <a:gd name="T59" fmla="*/ 111 h 186"/>
                <a:gd name="T60" fmla="*/ 2 w 186"/>
                <a:gd name="T61" fmla="*/ 102 h 186"/>
                <a:gd name="T62" fmla="*/ 0 w 186"/>
                <a:gd name="T63" fmla="*/ 94 h 186"/>
                <a:gd name="T64" fmla="*/ 3 w 186"/>
                <a:gd name="T65" fmla="*/ 76 h 186"/>
                <a:gd name="T66" fmla="*/ 8 w 186"/>
                <a:gd name="T67" fmla="*/ 59 h 186"/>
                <a:gd name="T68" fmla="*/ 15 w 186"/>
                <a:gd name="T69" fmla="*/ 42 h 186"/>
                <a:gd name="T70" fmla="*/ 26 w 186"/>
                <a:gd name="T71" fmla="*/ 29 h 186"/>
                <a:gd name="T72" fmla="*/ 34 w 186"/>
                <a:gd name="T73" fmla="*/ 23 h 186"/>
                <a:gd name="T74" fmla="*/ 41 w 186"/>
                <a:gd name="T75" fmla="*/ 17 h 186"/>
                <a:gd name="T76" fmla="*/ 49 w 186"/>
                <a:gd name="T77" fmla="*/ 12 h 186"/>
                <a:gd name="T78" fmla="*/ 57 w 186"/>
                <a:gd name="T79" fmla="*/ 7 h 186"/>
                <a:gd name="T80" fmla="*/ 57 w 186"/>
                <a:gd name="T81" fmla="*/ 7 h 186"/>
                <a:gd name="T82" fmla="*/ 66 w 186"/>
                <a:gd name="T83" fmla="*/ 4 h 186"/>
                <a:gd name="T84" fmla="*/ 75 w 186"/>
                <a:gd name="T85" fmla="*/ 3 h 186"/>
                <a:gd name="T86" fmla="*/ 84 w 186"/>
                <a:gd name="T87" fmla="*/ 1 h 186"/>
                <a:gd name="T88" fmla="*/ 93 w 186"/>
                <a:gd name="T89" fmla="*/ 0 h 186"/>
                <a:gd name="T90" fmla="*/ 111 w 186"/>
                <a:gd name="T91" fmla="*/ 1 h 186"/>
                <a:gd name="T92" fmla="*/ 128 w 186"/>
                <a:gd name="T93" fmla="*/ 7 h 186"/>
                <a:gd name="T94" fmla="*/ 143 w 186"/>
                <a:gd name="T95" fmla="*/ 15 h 186"/>
                <a:gd name="T96" fmla="*/ 159 w 186"/>
                <a:gd name="T97" fmla="*/ 26 h 186"/>
                <a:gd name="T98" fmla="*/ 165 w 186"/>
                <a:gd name="T99" fmla="*/ 33 h 186"/>
                <a:gd name="T100" fmla="*/ 169 w 186"/>
                <a:gd name="T101" fmla="*/ 39 h 186"/>
                <a:gd name="T102" fmla="*/ 175 w 186"/>
                <a:gd name="T103" fmla="*/ 49 h 186"/>
                <a:gd name="T104" fmla="*/ 178 w 186"/>
                <a:gd name="T105" fmla="*/ 5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6" h="186">
                  <a:moveTo>
                    <a:pt x="178" y="56"/>
                  </a:moveTo>
                  <a:lnTo>
                    <a:pt x="178" y="56"/>
                  </a:lnTo>
                  <a:lnTo>
                    <a:pt x="181" y="65"/>
                  </a:lnTo>
                  <a:lnTo>
                    <a:pt x="185" y="74"/>
                  </a:lnTo>
                  <a:lnTo>
                    <a:pt x="186" y="84"/>
                  </a:lnTo>
                  <a:lnTo>
                    <a:pt x="186" y="93"/>
                  </a:lnTo>
                  <a:lnTo>
                    <a:pt x="185" y="111"/>
                  </a:lnTo>
                  <a:lnTo>
                    <a:pt x="180" y="128"/>
                  </a:lnTo>
                  <a:lnTo>
                    <a:pt x="171" y="143"/>
                  </a:lnTo>
                  <a:lnTo>
                    <a:pt x="160" y="157"/>
                  </a:lnTo>
                  <a:lnTo>
                    <a:pt x="154" y="164"/>
                  </a:lnTo>
                  <a:lnTo>
                    <a:pt x="146" y="169"/>
                  </a:lnTo>
                  <a:lnTo>
                    <a:pt x="139" y="173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1" y="181"/>
                  </a:lnTo>
                  <a:lnTo>
                    <a:pt x="113" y="184"/>
                  </a:lnTo>
                  <a:lnTo>
                    <a:pt x="104" y="186"/>
                  </a:lnTo>
                  <a:lnTo>
                    <a:pt x="95" y="186"/>
                  </a:lnTo>
                  <a:lnTo>
                    <a:pt x="76" y="184"/>
                  </a:lnTo>
                  <a:lnTo>
                    <a:pt x="60" y="180"/>
                  </a:lnTo>
                  <a:lnTo>
                    <a:pt x="43" y="170"/>
                  </a:lnTo>
                  <a:lnTo>
                    <a:pt x="29" y="160"/>
                  </a:lnTo>
                  <a:lnTo>
                    <a:pt x="23" y="154"/>
                  </a:lnTo>
                  <a:lnTo>
                    <a:pt x="17" y="146"/>
                  </a:lnTo>
                  <a:lnTo>
                    <a:pt x="12" y="138"/>
                  </a:lnTo>
                  <a:lnTo>
                    <a:pt x="8" y="129"/>
                  </a:lnTo>
                  <a:lnTo>
                    <a:pt x="8" y="129"/>
                  </a:lnTo>
                  <a:lnTo>
                    <a:pt x="5" y="120"/>
                  </a:lnTo>
                  <a:lnTo>
                    <a:pt x="3" y="111"/>
                  </a:lnTo>
                  <a:lnTo>
                    <a:pt x="2" y="102"/>
                  </a:lnTo>
                  <a:lnTo>
                    <a:pt x="0" y="94"/>
                  </a:lnTo>
                  <a:lnTo>
                    <a:pt x="3" y="76"/>
                  </a:lnTo>
                  <a:lnTo>
                    <a:pt x="8" y="59"/>
                  </a:lnTo>
                  <a:lnTo>
                    <a:pt x="15" y="42"/>
                  </a:lnTo>
                  <a:lnTo>
                    <a:pt x="26" y="29"/>
                  </a:lnTo>
                  <a:lnTo>
                    <a:pt x="34" y="23"/>
                  </a:lnTo>
                  <a:lnTo>
                    <a:pt x="41" y="17"/>
                  </a:lnTo>
                  <a:lnTo>
                    <a:pt x="49" y="12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66" y="4"/>
                  </a:lnTo>
                  <a:lnTo>
                    <a:pt x="75" y="3"/>
                  </a:lnTo>
                  <a:lnTo>
                    <a:pt x="84" y="1"/>
                  </a:lnTo>
                  <a:lnTo>
                    <a:pt x="93" y="0"/>
                  </a:lnTo>
                  <a:lnTo>
                    <a:pt x="111" y="1"/>
                  </a:lnTo>
                  <a:lnTo>
                    <a:pt x="128" y="7"/>
                  </a:lnTo>
                  <a:lnTo>
                    <a:pt x="143" y="15"/>
                  </a:lnTo>
                  <a:lnTo>
                    <a:pt x="159" y="26"/>
                  </a:lnTo>
                  <a:lnTo>
                    <a:pt x="165" y="33"/>
                  </a:lnTo>
                  <a:lnTo>
                    <a:pt x="169" y="39"/>
                  </a:lnTo>
                  <a:lnTo>
                    <a:pt x="175" y="49"/>
                  </a:lnTo>
                  <a:lnTo>
                    <a:pt x="178" y="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9" name="Freeform 36"/>
            <p:cNvSpPr/>
            <p:nvPr/>
          </p:nvSpPr>
          <p:spPr bwMode="auto">
            <a:xfrm>
              <a:off x="4813301" y="554038"/>
              <a:ext cx="173038" cy="282575"/>
            </a:xfrm>
            <a:custGeom>
              <a:avLst/>
              <a:gdLst>
                <a:gd name="T0" fmla="*/ 60 w 109"/>
                <a:gd name="T1" fmla="*/ 1 h 178"/>
                <a:gd name="T2" fmla="*/ 0 w 109"/>
                <a:gd name="T3" fmla="*/ 148 h 178"/>
                <a:gd name="T4" fmla="*/ 0 w 109"/>
                <a:gd name="T5" fmla="*/ 148 h 178"/>
                <a:gd name="T6" fmla="*/ 10 w 109"/>
                <a:gd name="T7" fmla="*/ 158 h 178"/>
                <a:gd name="T8" fmla="*/ 19 w 109"/>
                <a:gd name="T9" fmla="*/ 166 h 178"/>
                <a:gd name="T10" fmla="*/ 28 w 109"/>
                <a:gd name="T11" fmla="*/ 173 h 178"/>
                <a:gd name="T12" fmla="*/ 40 w 109"/>
                <a:gd name="T13" fmla="*/ 178 h 178"/>
                <a:gd name="T14" fmla="*/ 109 w 109"/>
                <a:gd name="T15" fmla="*/ 6 h 178"/>
                <a:gd name="T16" fmla="*/ 109 w 109"/>
                <a:gd name="T17" fmla="*/ 6 h 178"/>
                <a:gd name="T18" fmla="*/ 96 w 109"/>
                <a:gd name="T19" fmla="*/ 3 h 178"/>
                <a:gd name="T20" fmla="*/ 84 w 109"/>
                <a:gd name="T21" fmla="*/ 1 h 178"/>
                <a:gd name="T22" fmla="*/ 72 w 109"/>
                <a:gd name="T23" fmla="*/ 0 h 178"/>
                <a:gd name="T24" fmla="*/ 60 w 109"/>
                <a:gd name="T25" fmla="*/ 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78">
                  <a:moveTo>
                    <a:pt x="60" y="1"/>
                  </a:moveTo>
                  <a:lnTo>
                    <a:pt x="0" y="148"/>
                  </a:lnTo>
                  <a:lnTo>
                    <a:pt x="0" y="148"/>
                  </a:lnTo>
                  <a:lnTo>
                    <a:pt x="10" y="158"/>
                  </a:lnTo>
                  <a:lnTo>
                    <a:pt x="19" y="166"/>
                  </a:lnTo>
                  <a:lnTo>
                    <a:pt x="28" y="173"/>
                  </a:lnTo>
                  <a:lnTo>
                    <a:pt x="40" y="178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96" y="3"/>
                  </a:lnTo>
                  <a:lnTo>
                    <a:pt x="84" y="1"/>
                  </a:lnTo>
                  <a:lnTo>
                    <a:pt x="72" y="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92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0" name="Freeform 37"/>
            <p:cNvSpPr/>
            <p:nvPr/>
          </p:nvSpPr>
          <p:spPr bwMode="auto">
            <a:xfrm>
              <a:off x="4813301" y="554038"/>
              <a:ext cx="173038" cy="282575"/>
            </a:xfrm>
            <a:custGeom>
              <a:avLst/>
              <a:gdLst>
                <a:gd name="T0" fmla="*/ 60 w 109"/>
                <a:gd name="T1" fmla="*/ 1 h 178"/>
                <a:gd name="T2" fmla="*/ 0 w 109"/>
                <a:gd name="T3" fmla="*/ 148 h 178"/>
                <a:gd name="T4" fmla="*/ 0 w 109"/>
                <a:gd name="T5" fmla="*/ 148 h 178"/>
                <a:gd name="T6" fmla="*/ 10 w 109"/>
                <a:gd name="T7" fmla="*/ 158 h 178"/>
                <a:gd name="T8" fmla="*/ 19 w 109"/>
                <a:gd name="T9" fmla="*/ 166 h 178"/>
                <a:gd name="T10" fmla="*/ 28 w 109"/>
                <a:gd name="T11" fmla="*/ 173 h 178"/>
                <a:gd name="T12" fmla="*/ 40 w 109"/>
                <a:gd name="T13" fmla="*/ 178 h 178"/>
                <a:gd name="T14" fmla="*/ 109 w 109"/>
                <a:gd name="T15" fmla="*/ 6 h 178"/>
                <a:gd name="T16" fmla="*/ 109 w 109"/>
                <a:gd name="T17" fmla="*/ 6 h 178"/>
                <a:gd name="T18" fmla="*/ 96 w 109"/>
                <a:gd name="T19" fmla="*/ 3 h 178"/>
                <a:gd name="T20" fmla="*/ 84 w 109"/>
                <a:gd name="T21" fmla="*/ 1 h 178"/>
                <a:gd name="T22" fmla="*/ 72 w 109"/>
                <a:gd name="T23" fmla="*/ 0 h 178"/>
                <a:gd name="T24" fmla="*/ 60 w 109"/>
                <a:gd name="T25" fmla="*/ 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78">
                  <a:moveTo>
                    <a:pt x="60" y="1"/>
                  </a:moveTo>
                  <a:lnTo>
                    <a:pt x="0" y="148"/>
                  </a:lnTo>
                  <a:lnTo>
                    <a:pt x="0" y="148"/>
                  </a:lnTo>
                  <a:lnTo>
                    <a:pt x="10" y="158"/>
                  </a:lnTo>
                  <a:lnTo>
                    <a:pt x="19" y="166"/>
                  </a:lnTo>
                  <a:lnTo>
                    <a:pt x="28" y="173"/>
                  </a:lnTo>
                  <a:lnTo>
                    <a:pt x="40" y="178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96" y="3"/>
                  </a:lnTo>
                  <a:lnTo>
                    <a:pt x="84" y="1"/>
                  </a:lnTo>
                  <a:lnTo>
                    <a:pt x="72" y="0"/>
                  </a:lnTo>
                  <a:lnTo>
                    <a:pt x="60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1" name="Freeform 38"/>
            <p:cNvSpPr/>
            <p:nvPr/>
          </p:nvSpPr>
          <p:spPr bwMode="auto">
            <a:xfrm>
              <a:off x="4932363" y="595313"/>
              <a:ext cx="133350" cy="254000"/>
            </a:xfrm>
            <a:custGeom>
              <a:avLst/>
              <a:gdLst>
                <a:gd name="T0" fmla="*/ 84 w 84"/>
                <a:gd name="T1" fmla="*/ 29 h 160"/>
                <a:gd name="T2" fmla="*/ 84 w 84"/>
                <a:gd name="T3" fmla="*/ 29 h 160"/>
                <a:gd name="T4" fmla="*/ 76 w 84"/>
                <a:gd name="T5" fmla="*/ 12 h 160"/>
                <a:gd name="T6" fmla="*/ 64 w 84"/>
                <a:gd name="T7" fmla="*/ 0 h 160"/>
                <a:gd name="T8" fmla="*/ 0 w 84"/>
                <a:gd name="T9" fmla="*/ 160 h 160"/>
                <a:gd name="T10" fmla="*/ 0 w 84"/>
                <a:gd name="T11" fmla="*/ 160 h 160"/>
                <a:gd name="T12" fmla="*/ 17 w 84"/>
                <a:gd name="T13" fmla="*/ 158 h 160"/>
                <a:gd name="T14" fmla="*/ 34 w 84"/>
                <a:gd name="T15" fmla="*/ 154 h 160"/>
                <a:gd name="T16" fmla="*/ 84 w 84"/>
                <a:gd name="T17" fmla="*/ 2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160">
                  <a:moveTo>
                    <a:pt x="84" y="29"/>
                  </a:moveTo>
                  <a:lnTo>
                    <a:pt x="84" y="29"/>
                  </a:lnTo>
                  <a:lnTo>
                    <a:pt x="76" y="12"/>
                  </a:lnTo>
                  <a:lnTo>
                    <a:pt x="64" y="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17" y="158"/>
                  </a:lnTo>
                  <a:lnTo>
                    <a:pt x="34" y="154"/>
                  </a:lnTo>
                  <a:lnTo>
                    <a:pt x="84" y="29"/>
                  </a:lnTo>
                  <a:close/>
                </a:path>
              </a:pathLst>
            </a:custGeom>
            <a:solidFill>
              <a:srgbClr val="92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2" name="Freeform 39"/>
            <p:cNvSpPr/>
            <p:nvPr/>
          </p:nvSpPr>
          <p:spPr bwMode="auto">
            <a:xfrm>
              <a:off x="4932363" y="595313"/>
              <a:ext cx="133350" cy="254000"/>
            </a:xfrm>
            <a:custGeom>
              <a:avLst/>
              <a:gdLst>
                <a:gd name="T0" fmla="*/ 84 w 84"/>
                <a:gd name="T1" fmla="*/ 29 h 160"/>
                <a:gd name="T2" fmla="*/ 84 w 84"/>
                <a:gd name="T3" fmla="*/ 29 h 160"/>
                <a:gd name="T4" fmla="*/ 76 w 84"/>
                <a:gd name="T5" fmla="*/ 12 h 160"/>
                <a:gd name="T6" fmla="*/ 64 w 84"/>
                <a:gd name="T7" fmla="*/ 0 h 160"/>
                <a:gd name="T8" fmla="*/ 0 w 84"/>
                <a:gd name="T9" fmla="*/ 160 h 160"/>
                <a:gd name="T10" fmla="*/ 0 w 84"/>
                <a:gd name="T11" fmla="*/ 160 h 160"/>
                <a:gd name="T12" fmla="*/ 17 w 84"/>
                <a:gd name="T13" fmla="*/ 158 h 160"/>
                <a:gd name="T14" fmla="*/ 34 w 84"/>
                <a:gd name="T15" fmla="*/ 154 h 160"/>
                <a:gd name="T16" fmla="*/ 84 w 84"/>
                <a:gd name="T17" fmla="*/ 2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160">
                  <a:moveTo>
                    <a:pt x="84" y="29"/>
                  </a:moveTo>
                  <a:lnTo>
                    <a:pt x="84" y="29"/>
                  </a:lnTo>
                  <a:lnTo>
                    <a:pt x="76" y="12"/>
                  </a:lnTo>
                  <a:lnTo>
                    <a:pt x="64" y="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17" y="158"/>
                  </a:lnTo>
                  <a:lnTo>
                    <a:pt x="34" y="154"/>
                  </a:lnTo>
                  <a:lnTo>
                    <a:pt x="84" y="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3" name="Freeform 40"/>
            <p:cNvSpPr/>
            <p:nvPr/>
          </p:nvSpPr>
          <p:spPr bwMode="auto">
            <a:xfrm>
              <a:off x="4632326" y="0"/>
              <a:ext cx="830263" cy="1562100"/>
            </a:xfrm>
            <a:custGeom>
              <a:avLst/>
              <a:gdLst>
                <a:gd name="T0" fmla="*/ 0 w 523"/>
                <a:gd name="T1" fmla="*/ 0 h 984"/>
                <a:gd name="T2" fmla="*/ 50 w 523"/>
                <a:gd name="T3" fmla="*/ 38 h 984"/>
                <a:gd name="T4" fmla="*/ 101 w 523"/>
                <a:gd name="T5" fmla="*/ 82 h 984"/>
                <a:gd name="T6" fmla="*/ 151 w 523"/>
                <a:gd name="T7" fmla="*/ 133 h 984"/>
                <a:gd name="T8" fmla="*/ 200 w 523"/>
                <a:gd name="T9" fmla="*/ 189 h 984"/>
                <a:gd name="T10" fmla="*/ 145 w 523"/>
                <a:gd name="T11" fmla="*/ 338 h 984"/>
                <a:gd name="T12" fmla="*/ 145 w 523"/>
                <a:gd name="T13" fmla="*/ 338 h 984"/>
                <a:gd name="T14" fmla="*/ 156 w 523"/>
                <a:gd name="T15" fmla="*/ 334 h 984"/>
                <a:gd name="T16" fmla="*/ 178 w 523"/>
                <a:gd name="T17" fmla="*/ 329 h 984"/>
                <a:gd name="T18" fmla="*/ 189 w 523"/>
                <a:gd name="T19" fmla="*/ 329 h 984"/>
                <a:gd name="T20" fmla="*/ 223 w 523"/>
                <a:gd name="T21" fmla="*/ 334 h 984"/>
                <a:gd name="T22" fmla="*/ 252 w 523"/>
                <a:gd name="T23" fmla="*/ 347 h 984"/>
                <a:gd name="T24" fmla="*/ 276 w 523"/>
                <a:gd name="T25" fmla="*/ 369 h 984"/>
                <a:gd name="T26" fmla="*/ 294 w 523"/>
                <a:gd name="T27" fmla="*/ 398 h 984"/>
                <a:gd name="T28" fmla="*/ 299 w 523"/>
                <a:gd name="T29" fmla="*/ 408 h 984"/>
                <a:gd name="T30" fmla="*/ 303 w 523"/>
                <a:gd name="T31" fmla="*/ 431 h 984"/>
                <a:gd name="T32" fmla="*/ 303 w 523"/>
                <a:gd name="T33" fmla="*/ 452 h 984"/>
                <a:gd name="T34" fmla="*/ 299 w 523"/>
                <a:gd name="T35" fmla="*/ 474 h 984"/>
                <a:gd name="T36" fmla="*/ 291 w 523"/>
                <a:gd name="T37" fmla="*/ 494 h 984"/>
                <a:gd name="T38" fmla="*/ 279 w 523"/>
                <a:gd name="T39" fmla="*/ 513 h 984"/>
                <a:gd name="T40" fmla="*/ 264 w 523"/>
                <a:gd name="T41" fmla="*/ 529 h 984"/>
                <a:gd name="T42" fmla="*/ 245 w 523"/>
                <a:gd name="T43" fmla="*/ 541 h 984"/>
                <a:gd name="T44" fmla="*/ 235 w 523"/>
                <a:gd name="T45" fmla="*/ 547 h 984"/>
                <a:gd name="T46" fmla="*/ 422 w 523"/>
                <a:gd name="T47" fmla="*/ 984 h 984"/>
                <a:gd name="T48" fmla="*/ 523 w 523"/>
                <a:gd name="T49" fmla="*/ 940 h 984"/>
                <a:gd name="T50" fmla="*/ 523 w 523"/>
                <a:gd name="T51" fmla="*/ 917 h 984"/>
                <a:gd name="T52" fmla="*/ 523 w 523"/>
                <a:gd name="T53" fmla="*/ 885 h 984"/>
                <a:gd name="T54" fmla="*/ 517 w 523"/>
                <a:gd name="T55" fmla="*/ 821 h 984"/>
                <a:gd name="T56" fmla="*/ 504 w 523"/>
                <a:gd name="T57" fmla="*/ 756 h 984"/>
                <a:gd name="T58" fmla="*/ 486 w 523"/>
                <a:gd name="T59" fmla="*/ 689 h 984"/>
                <a:gd name="T60" fmla="*/ 463 w 523"/>
                <a:gd name="T61" fmla="*/ 623 h 984"/>
                <a:gd name="T62" fmla="*/ 436 w 523"/>
                <a:gd name="T63" fmla="*/ 556 h 984"/>
                <a:gd name="T64" fmla="*/ 404 w 523"/>
                <a:gd name="T65" fmla="*/ 490 h 984"/>
                <a:gd name="T66" fmla="*/ 351 w 523"/>
                <a:gd name="T67" fmla="*/ 396 h 984"/>
                <a:gd name="T68" fmla="*/ 270 w 523"/>
                <a:gd name="T69" fmla="*/ 276 h 984"/>
                <a:gd name="T70" fmla="*/ 181 w 523"/>
                <a:gd name="T71" fmla="*/ 168 h 984"/>
                <a:gd name="T72" fmla="*/ 92 w 523"/>
                <a:gd name="T73" fmla="*/ 75 h 984"/>
                <a:gd name="T74" fmla="*/ 23 w 523"/>
                <a:gd name="T75" fmla="*/ 17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3" h="984">
                  <a:moveTo>
                    <a:pt x="0" y="0"/>
                  </a:moveTo>
                  <a:lnTo>
                    <a:pt x="0" y="0"/>
                  </a:lnTo>
                  <a:lnTo>
                    <a:pt x="25" y="18"/>
                  </a:lnTo>
                  <a:lnTo>
                    <a:pt x="50" y="38"/>
                  </a:lnTo>
                  <a:lnTo>
                    <a:pt x="75" y="59"/>
                  </a:lnTo>
                  <a:lnTo>
                    <a:pt x="101" y="82"/>
                  </a:lnTo>
                  <a:lnTo>
                    <a:pt x="125" y="107"/>
                  </a:lnTo>
                  <a:lnTo>
                    <a:pt x="151" y="133"/>
                  </a:lnTo>
                  <a:lnTo>
                    <a:pt x="175" y="160"/>
                  </a:lnTo>
                  <a:lnTo>
                    <a:pt x="200" y="189"/>
                  </a:lnTo>
                  <a:lnTo>
                    <a:pt x="99" y="232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56" y="334"/>
                  </a:lnTo>
                  <a:lnTo>
                    <a:pt x="168" y="331"/>
                  </a:lnTo>
                  <a:lnTo>
                    <a:pt x="178" y="329"/>
                  </a:lnTo>
                  <a:lnTo>
                    <a:pt x="189" y="329"/>
                  </a:lnTo>
                  <a:lnTo>
                    <a:pt x="189" y="329"/>
                  </a:lnTo>
                  <a:lnTo>
                    <a:pt x="206" y="329"/>
                  </a:lnTo>
                  <a:lnTo>
                    <a:pt x="223" y="334"/>
                  </a:lnTo>
                  <a:lnTo>
                    <a:pt x="238" y="338"/>
                  </a:lnTo>
                  <a:lnTo>
                    <a:pt x="252" y="347"/>
                  </a:lnTo>
                  <a:lnTo>
                    <a:pt x="265" y="356"/>
                  </a:lnTo>
                  <a:lnTo>
                    <a:pt x="276" y="369"/>
                  </a:lnTo>
                  <a:lnTo>
                    <a:pt x="287" y="382"/>
                  </a:lnTo>
                  <a:lnTo>
                    <a:pt x="294" y="398"/>
                  </a:lnTo>
                  <a:lnTo>
                    <a:pt x="294" y="398"/>
                  </a:lnTo>
                  <a:lnTo>
                    <a:pt x="299" y="408"/>
                  </a:lnTo>
                  <a:lnTo>
                    <a:pt x="300" y="419"/>
                  </a:lnTo>
                  <a:lnTo>
                    <a:pt x="303" y="431"/>
                  </a:lnTo>
                  <a:lnTo>
                    <a:pt x="303" y="442"/>
                  </a:lnTo>
                  <a:lnTo>
                    <a:pt x="303" y="452"/>
                  </a:lnTo>
                  <a:lnTo>
                    <a:pt x="302" y="463"/>
                  </a:lnTo>
                  <a:lnTo>
                    <a:pt x="299" y="474"/>
                  </a:lnTo>
                  <a:lnTo>
                    <a:pt x="296" y="484"/>
                  </a:lnTo>
                  <a:lnTo>
                    <a:pt x="291" y="494"/>
                  </a:lnTo>
                  <a:lnTo>
                    <a:pt x="285" y="504"/>
                  </a:lnTo>
                  <a:lnTo>
                    <a:pt x="279" y="513"/>
                  </a:lnTo>
                  <a:lnTo>
                    <a:pt x="271" y="521"/>
                  </a:lnTo>
                  <a:lnTo>
                    <a:pt x="264" y="529"/>
                  </a:lnTo>
                  <a:lnTo>
                    <a:pt x="255" y="536"/>
                  </a:lnTo>
                  <a:lnTo>
                    <a:pt x="245" y="541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422" y="984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17"/>
                  </a:lnTo>
                  <a:lnTo>
                    <a:pt x="523" y="917"/>
                  </a:lnTo>
                  <a:lnTo>
                    <a:pt x="523" y="885"/>
                  </a:lnTo>
                  <a:lnTo>
                    <a:pt x="520" y="853"/>
                  </a:lnTo>
                  <a:lnTo>
                    <a:pt x="517" y="821"/>
                  </a:lnTo>
                  <a:lnTo>
                    <a:pt x="511" y="788"/>
                  </a:lnTo>
                  <a:lnTo>
                    <a:pt x="504" y="756"/>
                  </a:lnTo>
                  <a:lnTo>
                    <a:pt x="495" y="722"/>
                  </a:lnTo>
                  <a:lnTo>
                    <a:pt x="486" y="689"/>
                  </a:lnTo>
                  <a:lnTo>
                    <a:pt x="476" y="655"/>
                  </a:lnTo>
                  <a:lnTo>
                    <a:pt x="463" y="623"/>
                  </a:lnTo>
                  <a:lnTo>
                    <a:pt x="450" y="590"/>
                  </a:lnTo>
                  <a:lnTo>
                    <a:pt x="436" y="556"/>
                  </a:lnTo>
                  <a:lnTo>
                    <a:pt x="421" y="524"/>
                  </a:lnTo>
                  <a:lnTo>
                    <a:pt x="404" y="490"/>
                  </a:lnTo>
                  <a:lnTo>
                    <a:pt x="387" y="459"/>
                  </a:lnTo>
                  <a:lnTo>
                    <a:pt x="351" y="396"/>
                  </a:lnTo>
                  <a:lnTo>
                    <a:pt x="311" y="335"/>
                  </a:lnTo>
                  <a:lnTo>
                    <a:pt x="270" y="276"/>
                  </a:lnTo>
                  <a:lnTo>
                    <a:pt x="227" y="219"/>
                  </a:lnTo>
                  <a:lnTo>
                    <a:pt x="181" y="168"/>
                  </a:lnTo>
                  <a:lnTo>
                    <a:pt x="137" y="119"/>
                  </a:lnTo>
                  <a:lnTo>
                    <a:pt x="92" y="75"/>
                  </a:lnTo>
                  <a:lnTo>
                    <a:pt x="46" y="35"/>
                  </a:lnTo>
                  <a:lnTo>
                    <a:pt x="23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4" name="Freeform 41"/>
            <p:cNvSpPr/>
            <p:nvPr/>
          </p:nvSpPr>
          <p:spPr bwMode="auto">
            <a:xfrm>
              <a:off x="4632326" y="0"/>
              <a:ext cx="830263" cy="1562100"/>
            </a:xfrm>
            <a:custGeom>
              <a:avLst/>
              <a:gdLst>
                <a:gd name="T0" fmla="*/ 0 w 523"/>
                <a:gd name="T1" fmla="*/ 0 h 984"/>
                <a:gd name="T2" fmla="*/ 50 w 523"/>
                <a:gd name="T3" fmla="*/ 38 h 984"/>
                <a:gd name="T4" fmla="*/ 101 w 523"/>
                <a:gd name="T5" fmla="*/ 82 h 984"/>
                <a:gd name="T6" fmla="*/ 151 w 523"/>
                <a:gd name="T7" fmla="*/ 133 h 984"/>
                <a:gd name="T8" fmla="*/ 200 w 523"/>
                <a:gd name="T9" fmla="*/ 189 h 984"/>
                <a:gd name="T10" fmla="*/ 145 w 523"/>
                <a:gd name="T11" fmla="*/ 338 h 984"/>
                <a:gd name="T12" fmla="*/ 145 w 523"/>
                <a:gd name="T13" fmla="*/ 338 h 984"/>
                <a:gd name="T14" fmla="*/ 156 w 523"/>
                <a:gd name="T15" fmla="*/ 334 h 984"/>
                <a:gd name="T16" fmla="*/ 178 w 523"/>
                <a:gd name="T17" fmla="*/ 329 h 984"/>
                <a:gd name="T18" fmla="*/ 189 w 523"/>
                <a:gd name="T19" fmla="*/ 329 h 984"/>
                <a:gd name="T20" fmla="*/ 223 w 523"/>
                <a:gd name="T21" fmla="*/ 334 h 984"/>
                <a:gd name="T22" fmla="*/ 252 w 523"/>
                <a:gd name="T23" fmla="*/ 347 h 984"/>
                <a:gd name="T24" fmla="*/ 276 w 523"/>
                <a:gd name="T25" fmla="*/ 369 h 984"/>
                <a:gd name="T26" fmla="*/ 294 w 523"/>
                <a:gd name="T27" fmla="*/ 398 h 984"/>
                <a:gd name="T28" fmla="*/ 299 w 523"/>
                <a:gd name="T29" fmla="*/ 408 h 984"/>
                <a:gd name="T30" fmla="*/ 303 w 523"/>
                <a:gd name="T31" fmla="*/ 431 h 984"/>
                <a:gd name="T32" fmla="*/ 303 w 523"/>
                <a:gd name="T33" fmla="*/ 452 h 984"/>
                <a:gd name="T34" fmla="*/ 299 w 523"/>
                <a:gd name="T35" fmla="*/ 474 h 984"/>
                <a:gd name="T36" fmla="*/ 291 w 523"/>
                <a:gd name="T37" fmla="*/ 494 h 984"/>
                <a:gd name="T38" fmla="*/ 279 w 523"/>
                <a:gd name="T39" fmla="*/ 513 h 984"/>
                <a:gd name="T40" fmla="*/ 264 w 523"/>
                <a:gd name="T41" fmla="*/ 529 h 984"/>
                <a:gd name="T42" fmla="*/ 245 w 523"/>
                <a:gd name="T43" fmla="*/ 541 h 984"/>
                <a:gd name="T44" fmla="*/ 235 w 523"/>
                <a:gd name="T45" fmla="*/ 547 h 984"/>
                <a:gd name="T46" fmla="*/ 422 w 523"/>
                <a:gd name="T47" fmla="*/ 984 h 984"/>
                <a:gd name="T48" fmla="*/ 523 w 523"/>
                <a:gd name="T49" fmla="*/ 940 h 984"/>
                <a:gd name="T50" fmla="*/ 523 w 523"/>
                <a:gd name="T51" fmla="*/ 917 h 984"/>
                <a:gd name="T52" fmla="*/ 523 w 523"/>
                <a:gd name="T53" fmla="*/ 885 h 984"/>
                <a:gd name="T54" fmla="*/ 517 w 523"/>
                <a:gd name="T55" fmla="*/ 821 h 984"/>
                <a:gd name="T56" fmla="*/ 504 w 523"/>
                <a:gd name="T57" fmla="*/ 756 h 984"/>
                <a:gd name="T58" fmla="*/ 486 w 523"/>
                <a:gd name="T59" fmla="*/ 689 h 984"/>
                <a:gd name="T60" fmla="*/ 463 w 523"/>
                <a:gd name="T61" fmla="*/ 623 h 984"/>
                <a:gd name="T62" fmla="*/ 436 w 523"/>
                <a:gd name="T63" fmla="*/ 556 h 984"/>
                <a:gd name="T64" fmla="*/ 404 w 523"/>
                <a:gd name="T65" fmla="*/ 490 h 984"/>
                <a:gd name="T66" fmla="*/ 351 w 523"/>
                <a:gd name="T67" fmla="*/ 396 h 984"/>
                <a:gd name="T68" fmla="*/ 270 w 523"/>
                <a:gd name="T69" fmla="*/ 276 h 984"/>
                <a:gd name="T70" fmla="*/ 181 w 523"/>
                <a:gd name="T71" fmla="*/ 168 h 984"/>
                <a:gd name="T72" fmla="*/ 92 w 523"/>
                <a:gd name="T73" fmla="*/ 75 h 984"/>
                <a:gd name="T74" fmla="*/ 23 w 523"/>
                <a:gd name="T75" fmla="*/ 17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3" h="984">
                  <a:moveTo>
                    <a:pt x="0" y="0"/>
                  </a:moveTo>
                  <a:lnTo>
                    <a:pt x="0" y="0"/>
                  </a:lnTo>
                  <a:lnTo>
                    <a:pt x="25" y="18"/>
                  </a:lnTo>
                  <a:lnTo>
                    <a:pt x="50" y="38"/>
                  </a:lnTo>
                  <a:lnTo>
                    <a:pt x="75" y="59"/>
                  </a:lnTo>
                  <a:lnTo>
                    <a:pt x="101" y="82"/>
                  </a:lnTo>
                  <a:lnTo>
                    <a:pt x="125" y="107"/>
                  </a:lnTo>
                  <a:lnTo>
                    <a:pt x="151" y="133"/>
                  </a:lnTo>
                  <a:lnTo>
                    <a:pt x="175" y="160"/>
                  </a:lnTo>
                  <a:lnTo>
                    <a:pt x="200" y="189"/>
                  </a:lnTo>
                  <a:lnTo>
                    <a:pt x="99" y="232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56" y="334"/>
                  </a:lnTo>
                  <a:lnTo>
                    <a:pt x="168" y="331"/>
                  </a:lnTo>
                  <a:lnTo>
                    <a:pt x="178" y="329"/>
                  </a:lnTo>
                  <a:lnTo>
                    <a:pt x="189" y="329"/>
                  </a:lnTo>
                  <a:lnTo>
                    <a:pt x="189" y="329"/>
                  </a:lnTo>
                  <a:lnTo>
                    <a:pt x="206" y="329"/>
                  </a:lnTo>
                  <a:lnTo>
                    <a:pt x="223" y="334"/>
                  </a:lnTo>
                  <a:lnTo>
                    <a:pt x="238" y="338"/>
                  </a:lnTo>
                  <a:lnTo>
                    <a:pt x="252" y="347"/>
                  </a:lnTo>
                  <a:lnTo>
                    <a:pt x="265" y="356"/>
                  </a:lnTo>
                  <a:lnTo>
                    <a:pt x="276" y="369"/>
                  </a:lnTo>
                  <a:lnTo>
                    <a:pt x="287" y="382"/>
                  </a:lnTo>
                  <a:lnTo>
                    <a:pt x="294" y="398"/>
                  </a:lnTo>
                  <a:lnTo>
                    <a:pt x="294" y="398"/>
                  </a:lnTo>
                  <a:lnTo>
                    <a:pt x="299" y="408"/>
                  </a:lnTo>
                  <a:lnTo>
                    <a:pt x="300" y="419"/>
                  </a:lnTo>
                  <a:lnTo>
                    <a:pt x="303" y="431"/>
                  </a:lnTo>
                  <a:lnTo>
                    <a:pt x="303" y="442"/>
                  </a:lnTo>
                  <a:lnTo>
                    <a:pt x="303" y="452"/>
                  </a:lnTo>
                  <a:lnTo>
                    <a:pt x="302" y="463"/>
                  </a:lnTo>
                  <a:lnTo>
                    <a:pt x="299" y="474"/>
                  </a:lnTo>
                  <a:lnTo>
                    <a:pt x="296" y="484"/>
                  </a:lnTo>
                  <a:lnTo>
                    <a:pt x="291" y="494"/>
                  </a:lnTo>
                  <a:lnTo>
                    <a:pt x="285" y="504"/>
                  </a:lnTo>
                  <a:lnTo>
                    <a:pt x="279" y="513"/>
                  </a:lnTo>
                  <a:lnTo>
                    <a:pt x="271" y="521"/>
                  </a:lnTo>
                  <a:lnTo>
                    <a:pt x="264" y="529"/>
                  </a:lnTo>
                  <a:lnTo>
                    <a:pt x="255" y="536"/>
                  </a:lnTo>
                  <a:lnTo>
                    <a:pt x="245" y="541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422" y="984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17"/>
                  </a:lnTo>
                  <a:lnTo>
                    <a:pt x="523" y="917"/>
                  </a:lnTo>
                  <a:lnTo>
                    <a:pt x="523" y="885"/>
                  </a:lnTo>
                  <a:lnTo>
                    <a:pt x="520" y="853"/>
                  </a:lnTo>
                  <a:lnTo>
                    <a:pt x="517" y="821"/>
                  </a:lnTo>
                  <a:lnTo>
                    <a:pt x="511" y="788"/>
                  </a:lnTo>
                  <a:lnTo>
                    <a:pt x="504" y="756"/>
                  </a:lnTo>
                  <a:lnTo>
                    <a:pt x="495" y="722"/>
                  </a:lnTo>
                  <a:lnTo>
                    <a:pt x="486" y="689"/>
                  </a:lnTo>
                  <a:lnTo>
                    <a:pt x="476" y="655"/>
                  </a:lnTo>
                  <a:lnTo>
                    <a:pt x="463" y="623"/>
                  </a:lnTo>
                  <a:lnTo>
                    <a:pt x="450" y="590"/>
                  </a:lnTo>
                  <a:lnTo>
                    <a:pt x="436" y="556"/>
                  </a:lnTo>
                  <a:lnTo>
                    <a:pt x="421" y="524"/>
                  </a:lnTo>
                  <a:lnTo>
                    <a:pt x="404" y="490"/>
                  </a:lnTo>
                  <a:lnTo>
                    <a:pt x="387" y="459"/>
                  </a:lnTo>
                  <a:lnTo>
                    <a:pt x="351" y="396"/>
                  </a:lnTo>
                  <a:lnTo>
                    <a:pt x="311" y="335"/>
                  </a:lnTo>
                  <a:lnTo>
                    <a:pt x="270" y="276"/>
                  </a:lnTo>
                  <a:lnTo>
                    <a:pt x="227" y="219"/>
                  </a:lnTo>
                  <a:lnTo>
                    <a:pt x="181" y="168"/>
                  </a:lnTo>
                  <a:lnTo>
                    <a:pt x="137" y="119"/>
                  </a:lnTo>
                  <a:lnTo>
                    <a:pt x="92" y="75"/>
                  </a:lnTo>
                  <a:lnTo>
                    <a:pt x="46" y="35"/>
                  </a:lnTo>
                  <a:lnTo>
                    <a:pt x="23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5" name="Freeform 42"/>
            <p:cNvSpPr/>
            <p:nvPr/>
          </p:nvSpPr>
          <p:spPr bwMode="auto">
            <a:xfrm>
              <a:off x="4632326" y="0"/>
              <a:ext cx="317500" cy="368300"/>
            </a:xfrm>
            <a:custGeom>
              <a:avLst/>
              <a:gdLst>
                <a:gd name="T0" fmla="*/ 0 w 200"/>
                <a:gd name="T1" fmla="*/ 0 h 232"/>
                <a:gd name="T2" fmla="*/ 0 w 200"/>
                <a:gd name="T3" fmla="*/ 0 h 232"/>
                <a:gd name="T4" fmla="*/ 0 w 200"/>
                <a:gd name="T5" fmla="*/ 2 h 232"/>
                <a:gd name="T6" fmla="*/ 99 w 200"/>
                <a:gd name="T7" fmla="*/ 232 h 232"/>
                <a:gd name="T8" fmla="*/ 200 w 200"/>
                <a:gd name="T9" fmla="*/ 189 h 232"/>
                <a:gd name="T10" fmla="*/ 200 w 200"/>
                <a:gd name="T11" fmla="*/ 189 h 232"/>
                <a:gd name="T12" fmla="*/ 175 w 200"/>
                <a:gd name="T13" fmla="*/ 160 h 232"/>
                <a:gd name="T14" fmla="*/ 151 w 200"/>
                <a:gd name="T15" fmla="*/ 133 h 232"/>
                <a:gd name="T16" fmla="*/ 125 w 200"/>
                <a:gd name="T17" fmla="*/ 107 h 232"/>
                <a:gd name="T18" fmla="*/ 101 w 200"/>
                <a:gd name="T19" fmla="*/ 82 h 232"/>
                <a:gd name="T20" fmla="*/ 75 w 200"/>
                <a:gd name="T21" fmla="*/ 59 h 232"/>
                <a:gd name="T22" fmla="*/ 50 w 200"/>
                <a:gd name="T23" fmla="*/ 38 h 232"/>
                <a:gd name="T24" fmla="*/ 25 w 200"/>
                <a:gd name="T25" fmla="*/ 18 h 232"/>
                <a:gd name="T26" fmla="*/ 0 w 200"/>
                <a:gd name="T27" fmla="*/ 0 h 232"/>
                <a:gd name="T28" fmla="*/ 0 w 200"/>
                <a:gd name="T29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0" h="23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99" y="232"/>
                  </a:lnTo>
                  <a:lnTo>
                    <a:pt x="200" y="189"/>
                  </a:lnTo>
                  <a:lnTo>
                    <a:pt x="200" y="189"/>
                  </a:lnTo>
                  <a:lnTo>
                    <a:pt x="175" y="160"/>
                  </a:lnTo>
                  <a:lnTo>
                    <a:pt x="151" y="133"/>
                  </a:lnTo>
                  <a:lnTo>
                    <a:pt x="125" y="107"/>
                  </a:lnTo>
                  <a:lnTo>
                    <a:pt x="101" y="82"/>
                  </a:lnTo>
                  <a:lnTo>
                    <a:pt x="75" y="59"/>
                  </a:lnTo>
                  <a:lnTo>
                    <a:pt x="50" y="38"/>
                  </a:lnTo>
                  <a:lnTo>
                    <a:pt x="25" y="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6" name="Freeform 43"/>
            <p:cNvSpPr/>
            <p:nvPr/>
          </p:nvSpPr>
          <p:spPr bwMode="auto">
            <a:xfrm>
              <a:off x="4632326" y="0"/>
              <a:ext cx="317500" cy="368300"/>
            </a:xfrm>
            <a:custGeom>
              <a:avLst/>
              <a:gdLst>
                <a:gd name="T0" fmla="*/ 0 w 200"/>
                <a:gd name="T1" fmla="*/ 0 h 232"/>
                <a:gd name="T2" fmla="*/ 0 w 200"/>
                <a:gd name="T3" fmla="*/ 0 h 232"/>
                <a:gd name="T4" fmla="*/ 0 w 200"/>
                <a:gd name="T5" fmla="*/ 2 h 232"/>
                <a:gd name="T6" fmla="*/ 99 w 200"/>
                <a:gd name="T7" fmla="*/ 232 h 232"/>
                <a:gd name="T8" fmla="*/ 200 w 200"/>
                <a:gd name="T9" fmla="*/ 189 h 232"/>
                <a:gd name="T10" fmla="*/ 200 w 200"/>
                <a:gd name="T11" fmla="*/ 189 h 232"/>
                <a:gd name="T12" fmla="*/ 175 w 200"/>
                <a:gd name="T13" fmla="*/ 160 h 232"/>
                <a:gd name="T14" fmla="*/ 151 w 200"/>
                <a:gd name="T15" fmla="*/ 133 h 232"/>
                <a:gd name="T16" fmla="*/ 125 w 200"/>
                <a:gd name="T17" fmla="*/ 107 h 232"/>
                <a:gd name="T18" fmla="*/ 101 w 200"/>
                <a:gd name="T19" fmla="*/ 82 h 232"/>
                <a:gd name="T20" fmla="*/ 75 w 200"/>
                <a:gd name="T21" fmla="*/ 59 h 232"/>
                <a:gd name="T22" fmla="*/ 50 w 200"/>
                <a:gd name="T23" fmla="*/ 38 h 232"/>
                <a:gd name="T24" fmla="*/ 25 w 200"/>
                <a:gd name="T25" fmla="*/ 18 h 232"/>
                <a:gd name="T26" fmla="*/ 0 w 200"/>
                <a:gd name="T27" fmla="*/ 0 h 232"/>
                <a:gd name="T28" fmla="*/ 0 w 200"/>
                <a:gd name="T29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0" h="23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99" y="232"/>
                  </a:lnTo>
                  <a:lnTo>
                    <a:pt x="200" y="189"/>
                  </a:lnTo>
                  <a:lnTo>
                    <a:pt x="200" y="189"/>
                  </a:lnTo>
                  <a:lnTo>
                    <a:pt x="175" y="160"/>
                  </a:lnTo>
                  <a:lnTo>
                    <a:pt x="151" y="133"/>
                  </a:lnTo>
                  <a:lnTo>
                    <a:pt x="125" y="107"/>
                  </a:lnTo>
                  <a:lnTo>
                    <a:pt x="101" y="82"/>
                  </a:lnTo>
                  <a:lnTo>
                    <a:pt x="75" y="59"/>
                  </a:lnTo>
                  <a:lnTo>
                    <a:pt x="50" y="38"/>
                  </a:lnTo>
                  <a:lnTo>
                    <a:pt x="25" y="1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7" name="Freeform 44"/>
            <p:cNvSpPr/>
            <p:nvPr/>
          </p:nvSpPr>
          <p:spPr bwMode="auto">
            <a:xfrm>
              <a:off x="5302251" y="1492250"/>
              <a:ext cx="176213" cy="161925"/>
            </a:xfrm>
            <a:custGeom>
              <a:avLst/>
              <a:gdLst>
                <a:gd name="T0" fmla="*/ 101 w 111"/>
                <a:gd name="T1" fmla="*/ 0 h 102"/>
                <a:gd name="T2" fmla="*/ 0 w 111"/>
                <a:gd name="T3" fmla="*/ 44 h 102"/>
                <a:gd name="T4" fmla="*/ 25 w 111"/>
                <a:gd name="T5" fmla="*/ 102 h 102"/>
                <a:gd name="T6" fmla="*/ 111 w 111"/>
                <a:gd name="T7" fmla="*/ 64 h 102"/>
                <a:gd name="T8" fmla="*/ 101 w 111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02">
                  <a:moveTo>
                    <a:pt x="101" y="0"/>
                  </a:moveTo>
                  <a:lnTo>
                    <a:pt x="0" y="44"/>
                  </a:lnTo>
                  <a:lnTo>
                    <a:pt x="25" y="102"/>
                  </a:lnTo>
                  <a:lnTo>
                    <a:pt x="111" y="6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571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8" name="Freeform 45"/>
            <p:cNvSpPr/>
            <p:nvPr/>
          </p:nvSpPr>
          <p:spPr bwMode="auto">
            <a:xfrm>
              <a:off x="5302251" y="1492250"/>
              <a:ext cx="176213" cy="161925"/>
            </a:xfrm>
            <a:custGeom>
              <a:avLst/>
              <a:gdLst>
                <a:gd name="T0" fmla="*/ 101 w 111"/>
                <a:gd name="T1" fmla="*/ 0 h 102"/>
                <a:gd name="T2" fmla="*/ 0 w 111"/>
                <a:gd name="T3" fmla="*/ 44 h 102"/>
                <a:gd name="T4" fmla="*/ 25 w 111"/>
                <a:gd name="T5" fmla="*/ 102 h 102"/>
                <a:gd name="T6" fmla="*/ 111 w 111"/>
                <a:gd name="T7" fmla="*/ 64 h 102"/>
                <a:gd name="T8" fmla="*/ 101 w 111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02">
                  <a:moveTo>
                    <a:pt x="101" y="0"/>
                  </a:moveTo>
                  <a:lnTo>
                    <a:pt x="0" y="44"/>
                  </a:lnTo>
                  <a:lnTo>
                    <a:pt x="25" y="102"/>
                  </a:lnTo>
                  <a:lnTo>
                    <a:pt x="111" y="64"/>
                  </a:lnTo>
                  <a:lnTo>
                    <a:pt x="1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9" name="Freeform 46"/>
            <p:cNvSpPr/>
            <p:nvPr/>
          </p:nvSpPr>
          <p:spPr bwMode="auto">
            <a:xfrm>
              <a:off x="4862513" y="522288"/>
              <a:ext cx="250825" cy="346075"/>
            </a:xfrm>
            <a:custGeom>
              <a:avLst/>
              <a:gdLst>
                <a:gd name="T0" fmla="*/ 44 w 158"/>
                <a:gd name="T1" fmla="*/ 0 h 218"/>
                <a:gd name="T2" fmla="*/ 23 w 158"/>
                <a:gd name="T3" fmla="*/ 2 h 218"/>
                <a:gd name="T4" fmla="*/ 0 w 158"/>
                <a:gd name="T5" fmla="*/ 9 h 218"/>
                <a:gd name="T6" fmla="*/ 0 w 158"/>
                <a:gd name="T7" fmla="*/ 9 h 218"/>
                <a:gd name="T8" fmla="*/ 8 w 158"/>
                <a:gd name="T9" fmla="*/ 27 h 218"/>
                <a:gd name="T10" fmla="*/ 8 w 158"/>
                <a:gd name="T11" fmla="*/ 27 h 218"/>
                <a:gd name="T12" fmla="*/ 26 w 158"/>
                <a:gd name="T13" fmla="*/ 23 h 218"/>
                <a:gd name="T14" fmla="*/ 44 w 158"/>
                <a:gd name="T15" fmla="*/ 20 h 218"/>
                <a:gd name="T16" fmla="*/ 58 w 158"/>
                <a:gd name="T17" fmla="*/ 21 h 218"/>
                <a:gd name="T18" fmla="*/ 84 w 158"/>
                <a:gd name="T19" fmla="*/ 29 h 218"/>
                <a:gd name="T20" fmla="*/ 105 w 158"/>
                <a:gd name="T21" fmla="*/ 43 h 218"/>
                <a:gd name="T22" fmla="*/ 123 w 158"/>
                <a:gd name="T23" fmla="*/ 64 h 218"/>
                <a:gd name="T24" fmla="*/ 129 w 158"/>
                <a:gd name="T25" fmla="*/ 76 h 218"/>
                <a:gd name="T26" fmla="*/ 136 w 158"/>
                <a:gd name="T27" fmla="*/ 94 h 218"/>
                <a:gd name="T28" fmla="*/ 137 w 158"/>
                <a:gd name="T29" fmla="*/ 113 h 218"/>
                <a:gd name="T30" fmla="*/ 131 w 158"/>
                <a:gd name="T31" fmla="*/ 148 h 218"/>
                <a:gd name="T32" fmla="*/ 111 w 158"/>
                <a:gd name="T33" fmla="*/ 177 h 218"/>
                <a:gd name="T34" fmla="*/ 97 w 158"/>
                <a:gd name="T35" fmla="*/ 189 h 218"/>
                <a:gd name="T36" fmla="*/ 81 w 158"/>
                <a:gd name="T37" fmla="*/ 198 h 218"/>
                <a:gd name="T38" fmla="*/ 81 w 158"/>
                <a:gd name="T39" fmla="*/ 198 h 218"/>
                <a:gd name="T40" fmla="*/ 90 w 158"/>
                <a:gd name="T41" fmla="*/ 218 h 218"/>
                <a:gd name="T42" fmla="*/ 90 w 158"/>
                <a:gd name="T43" fmla="*/ 218 h 218"/>
                <a:gd name="T44" fmla="*/ 110 w 158"/>
                <a:gd name="T45" fmla="*/ 207 h 218"/>
                <a:gd name="T46" fmla="*/ 126 w 158"/>
                <a:gd name="T47" fmla="*/ 192 h 218"/>
                <a:gd name="T48" fmla="*/ 140 w 158"/>
                <a:gd name="T49" fmla="*/ 175 h 218"/>
                <a:gd name="T50" fmla="*/ 151 w 158"/>
                <a:gd name="T51" fmla="*/ 155 h 218"/>
                <a:gd name="T52" fmla="*/ 157 w 158"/>
                <a:gd name="T53" fmla="*/ 134 h 218"/>
                <a:gd name="T54" fmla="*/ 158 w 158"/>
                <a:gd name="T55" fmla="*/ 113 h 218"/>
                <a:gd name="T56" fmla="*/ 155 w 158"/>
                <a:gd name="T57" fmla="*/ 90 h 218"/>
                <a:gd name="T58" fmla="*/ 149 w 158"/>
                <a:gd name="T59" fmla="*/ 69 h 218"/>
                <a:gd name="T60" fmla="*/ 142 w 158"/>
                <a:gd name="T61" fmla="*/ 53 h 218"/>
                <a:gd name="T62" fmla="*/ 120 w 158"/>
                <a:gd name="T63" fmla="*/ 27 h 218"/>
                <a:gd name="T64" fmla="*/ 93 w 158"/>
                <a:gd name="T65" fmla="*/ 9 h 218"/>
                <a:gd name="T66" fmla="*/ 61 w 158"/>
                <a:gd name="T67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" h="218">
                  <a:moveTo>
                    <a:pt x="44" y="0"/>
                  </a:moveTo>
                  <a:lnTo>
                    <a:pt x="44" y="0"/>
                  </a:lnTo>
                  <a:lnTo>
                    <a:pt x="33" y="0"/>
                  </a:lnTo>
                  <a:lnTo>
                    <a:pt x="23" y="2"/>
                  </a:lnTo>
                  <a:lnTo>
                    <a:pt x="11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7" y="24"/>
                  </a:lnTo>
                  <a:lnTo>
                    <a:pt x="26" y="23"/>
                  </a:lnTo>
                  <a:lnTo>
                    <a:pt x="35" y="21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58" y="21"/>
                  </a:lnTo>
                  <a:lnTo>
                    <a:pt x="72" y="24"/>
                  </a:lnTo>
                  <a:lnTo>
                    <a:pt x="84" y="29"/>
                  </a:lnTo>
                  <a:lnTo>
                    <a:pt x="94" y="35"/>
                  </a:lnTo>
                  <a:lnTo>
                    <a:pt x="105" y="43"/>
                  </a:lnTo>
                  <a:lnTo>
                    <a:pt x="116" y="53"/>
                  </a:lnTo>
                  <a:lnTo>
                    <a:pt x="123" y="64"/>
                  </a:lnTo>
                  <a:lnTo>
                    <a:pt x="129" y="76"/>
                  </a:lnTo>
                  <a:lnTo>
                    <a:pt x="129" y="76"/>
                  </a:lnTo>
                  <a:lnTo>
                    <a:pt x="132" y="85"/>
                  </a:lnTo>
                  <a:lnTo>
                    <a:pt x="136" y="94"/>
                  </a:lnTo>
                  <a:lnTo>
                    <a:pt x="137" y="104"/>
                  </a:lnTo>
                  <a:lnTo>
                    <a:pt x="137" y="113"/>
                  </a:lnTo>
                  <a:lnTo>
                    <a:pt x="136" y="131"/>
                  </a:lnTo>
                  <a:lnTo>
                    <a:pt x="131" y="148"/>
                  </a:lnTo>
                  <a:lnTo>
                    <a:pt x="122" y="163"/>
                  </a:lnTo>
                  <a:lnTo>
                    <a:pt x="111" y="177"/>
                  </a:lnTo>
                  <a:lnTo>
                    <a:pt x="105" y="184"/>
                  </a:lnTo>
                  <a:lnTo>
                    <a:pt x="97" y="189"/>
                  </a:lnTo>
                  <a:lnTo>
                    <a:pt x="90" y="193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100" y="212"/>
                  </a:lnTo>
                  <a:lnTo>
                    <a:pt x="110" y="207"/>
                  </a:lnTo>
                  <a:lnTo>
                    <a:pt x="119" y="200"/>
                  </a:lnTo>
                  <a:lnTo>
                    <a:pt x="126" y="192"/>
                  </a:lnTo>
                  <a:lnTo>
                    <a:pt x="134" y="184"/>
                  </a:lnTo>
                  <a:lnTo>
                    <a:pt x="140" y="175"/>
                  </a:lnTo>
                  <a:lnTo>
                    <a:pt x="146" y="165"/>
                  </a:lnTo>
                  <a:lnTo>
                    <a:pt x="151" y="155"/>
                  </a:lnTo>
                  <a:lnTo>
                    <a:pt x="154" y="145"/>
                  </a:lnTo>
                  <a:lnTo>
                    <a:pt x="157" y="134"/>
                  </a:lnTo>
                  <a:lnTo>
                    <a:pt x="158" y="123"/>
                  </a:lnTo>
                  <a:lnTo>
                    <a:pt x="158" y="113"/>
                  </a:lnTo>
                  <a:lnTo>
                    <a:pt x="158" y="102"/>
                  </a:lnTo>
                  <a:lnTo>
                    <a:pt x="155" y="90"/>
                  </a:lnTo>
                  <a:lnTo>
                    <a:pt x="154" y="79"/>
                  </a:lnTo>
                  <a:lnTo>
                    <a:pt x="149" y="69"/>
                  </a:lnTo>
                  <a:lnTo>
                    <a:pt x="149" y="69"/>
                  </a:lnTo>
                  <a:lnTo>
                    <a:pt x="142" y="53"/>
                  </a:lnTo>
                  <a:lnTo>
                    <a:pt x="131" y="40"/>
                  </a:lnTo>
                  <a:lnTo>
                    <a:pt x="120" y="27"/>
                  </a:lnTo>
                  <a:lnTo>
                    <a:pt x="107" y="18"/>
                  </a:lnTo>
                  <a:lnTo>
                    <a:pt x="93" y="9"/>
                  </a:lnTo>
                  <a:lnTo>
                    <a:pt x="78" y="5"/>
                  </a:lnTo>
                  <a:lnTo>
                    <a:pt x="61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6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0" name="Freeform 47"/>
            <p:cNvSpPr/>
            <p:nvPr/>
          </p:nvSpPr>
          <p:spPr bwMode="auto">
            <a:xfrm>
              <a:off x="4862513" y="522288"/>
              <a:ext cx="250825" cy="346075"/>
            </a:xfrm>
            <a:custGeom>
              <a:avLst/>
              <a:gdLst>
                <a:gd name="T0" fmla="*/ 44 w 158"/>
                <a:gd name="T1" fmla="*/ 0 h 218"/>
                <a:gd name="T2" fmla="*/ 23 w 158"/>
                <a:gd name="T3" fmla="*/ 2 h 218"/>
                <a:gd name="T4" fmla="*/ 0 w 158"/>
                <a:gd name="T5" fmla="*/ 9 h 218"/>
                <a:gd name="T6" fmla="*/ 0 w 158"/>
                <a:gd name="T7" fmla="*/ 9 h 218"/>
                <a:gd name="T8" fmla="*/ 8 w 158"/>
                <a:gd name="T9" fmla="*/ 27 h 218"/>
                <a:gd name="T10" fmla="*/ 8 w 158"/>
                <a:gd name="T11" fmla="*/ 27 h 218"/>
                <a:gd name="T12" fmla="*/ 26 w 158"/>
                <a:gd name="T13" fmla="*/ 23 h 218"/>
                <a:gd name="T14" fmla="*/ 44 w 158"/>
                <a:gd name="T15" fmla="*/ 20 h 218"/>
                <a:gd name="T16" fmla="*/ 58 w 158"/>
                <a:gd name="T17" fmla="*/ 21 h 218"/>
                <a:gd name="T18" fmla="*/ 84 w 158"/>
                <a:gd name="T19" fmla="*/ 29 h 218"/>
                <a:gd name="T20" fmla="*/ 105 w 158"/>
                <a:gd name="T21" fmla="*/ 43 h 218"/>
                <a:gd name="T22" fmla="*/ 123 w 158"/>
                <a:gd name="T23" fmla="*/ 64 h 218"/>
                <a:gd name="T24" fmla="*/ 129 w 158"/>
                <a:gd name="T25" fmla="*/ 76 h 218"/>
                <a:gd name="T26" fmla="*/ 136 w 158"/>
                <a:gd name="T27" fmla="*/ 94 h 218"/>
                <a:gd name="T28" fmla="*/ 137 w 158"/>
                <a:gd name="T29" fmla="*/ 113 h 218"/>
                <a:gd name="T30" fmla="*/ 131 w 158"/>
                <a:gd name="T31" fmla="*/ 148 h 218"/>
                <a:gd name="T32" fmla="*/ 111 w 158"/>
                <a:gd name="T33" fmla="*/ 177 h 218"/>
                <a:gd name="T34" fmla="*/ 97 w 158"/>
                <a:gd name="T35" fmla="*/ 189 h 218"/>
                <a:gd name="T36" fmla="*/ 81 w 158"/>
                <a:gd name="T37" fmla="*/ 198 h 218"/>
                <a:gd name="T38" fmla="*/ 81 w 158"/>
                <a:gd name="T39" fmla="*/ 198 h 218"/>
                <a:gd name="T40" fmla="*/ 90 w 158"/>
                <a:gd name="T41" fmla="*/ 218 h 218"/>
                <a:gd name="T42" fmla="*/ 90 w 158"/>
                <a:gd name="T43" fmla="*/ 218 h 218"/>
                <a:gd name="T44" fmla="*/ 110 w 158"/>
                <a:gd name="T45" fmla="*/ 207 h 218"/>
                <a:gd name="T46" fmla="*/ 126 w 158"/>
                <a:gd name="T47" fmla="*/ 192 h 218"/>
                <a:gd name="T48" fmla="*/ 140 w 158"/>
                <a:gd name="T49" fmla="*/ 175 h 218"/>
                <a:gd name="T50" fmla="*/ 151 w 158"/>
                <a:gd name="T51" fmla="*/ 155 h 218"/>
                <a:gd name="T52" fmla="*/ 157 w 158"/>
                <a:gd name="T53" fmla="*/ 134 h 218"/>
                <a:gd name="T54" fmla="*/ 158 w 158"/>
                <a:gd name="T55" fmla="*/ 113 h 218"/>
                <a:gd name="T56" fmla="*/ 155 w 158"/>
                <a:gd name="T57" fmla="*/ 90 h 218"/>
                <a:gd name="T58" fmla="*/ 149 w 158"/>
                <a:gd name="T59" fmla="*/ 69 h 218"/>
                <a:gd name="T60" fmla="*/ 142 w 158"/>
                <a:gd name="T61" fmla="*/ 53 h 218"/>
                <a:gd name="T62" fmla="*/ 120 w 158"/>
                <a:gd name="T63" fmla="*/ 27 h 218"/>
                <a:gd name="T64" fmla="*/ 93 w 158"/>
                <a:gd name="T65" fmla="*/ 9 h 218"/>
                <a:gd name="T66" fmla="*/ 61 w 158"/>
                <a:gd name="T67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" h="218">
                  <a:moveTo>
                    <a:pt x="44" y="0"/>
                  </a:moveTo>
                  <a:lnTo>
                    <a:pt x="44" y="0"/>
                  </a:lnTo>
                  <a:lnTo>
                    <a:pt x="33" y="0"/>
                  </a:lnTo>
                  <a:lnTo>
                    <a:pt x="23" y="2"/>
                  </a:lnTo>
                  <a:lnTo>
                    <a:pt x="11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7" y="24"/>
                  </a:lnTo>
                  <a:lnTo>
                    <a:pt x="26" y="23"/>
                  </a:lnTo>
                  <a:lnTo>
                    <a:pt x="35" y="21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58" y="21"/>
                  </a:lnTo>
                  <a:lnTo>
                    <a:pt x="72" y="24"/>
                  </a:lnTo>
                  <a:lnTo>
                    <a:pt x="84" y="29"/>
                  </a:lnTo>
                  <a:lnTo>
                    <a:pt x="94" y="35"/>
                  </a:lnTo>
                  <a:lnTo>
                    <a:pt x="105" y="43"/>
                  </a:lnTo>
                  <a:lnTo>
                    <a:pt x="116" y="53"/>
                  </a:lnTo>
                  <a:lnTo>
                    <a:pt x="123" y="64"/>
                  </a:lnTo>
                  <a:lnTo>
                    <a:pt x="129" y="76"/>
                  </a:lnTo>
                  <a:lnTo>
                    <a:pt x="129" y="76"/>
                  </a:lnTo>
                  <a:lnTo>
                    <a:pt x="132" y="85"/>
                  </a:lnTo>
                  <a:lnTo>
                    <a:pt x="136" y="94"/>
                  </a:lnTo>
                  <a:lnTo>
                    <a:pt x="137" y="104"/>
                  </a:lnTo>
                  <a:lnTo>
                    <a:pt x="137" y="113"/>
                  </a:lnTo>
                  <a:lnTo>
                    <a:pt x="136" y="131"/>
                  </a:lnTo>
                  <a:lnTo>
                    <a:pt x="131" y="148"/>
                  </a:lnTo>
                  <a:lnTo>
                    <a:pt x="122" y="163"/>
                  </a:lnTo>
                  <a:lnTo>
                    <a:pt x="111" y="177"/>
                  </a:lnTo>
                  <a:lnTo>
                    <a:pt x="105" y="184"/>
                  </a:lnTo>
                  <a:lnTo>
                    <a:pt x="97" y="189"/>
                  </a:lnTo>
                  <a:lnTo>
                    <a:pt x="90" y="193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100" y="212"/>
                  </a:lnTo>
                  <a:lnTo>
                    <a:pt x="110" y="207"/>
                  </a:lnTo>
                  <a:lnTo>
                    <a:pt x="119" y="200"/>
                  </a:lnTo>
                  <a:lnTo>
                    <a:pt x="126" y="192"/>
                  </a:lnTo>
                  <a:lnTo>
                    <a:pt x="134" y="184"/>
                  </a:lnTo>
                  <a:lnTo>
                    <a:pt x="140" y="175"/>
                  </a:lnTo>
                  <a:lnTo>
                    <a:pt x="146" y="165"/>
                  </a:lnTo>
                  <a:lnTo>
                    <a:pt x="151" y="155"/>
                  </a:lnTo>
                  <a:lnTo>
                    <a:pt x="154" y="145"/>
                  </a:lnTo>
                  <a:lnTo>
                    <a:pt x="157" y="134"/>
                  </a:lnTo>
                  <a:lnTo>
                    <a:pt x="158" y="123"/>
                  </a:lnTo>
                  <a:lnTo>
                    <a:pt x="158" y="113"/>
                  </a:lnTo>
                  <a:lnTo>
                    <a:pt x="158" y="102"/>
                  </a:lnTo>
                  <a:lnTo>
                    <a:pt x="155" y="90"/>
                  </a:lnTo>
                  <a:lnTo>
                    <a:pt x="154" y="79"/>
                  </a:lnTo>
                  <a:lnTo>
                    <a:pt x="149" y="69"/>
                  </a:lnTo>
                  <a:lnTo>
                    <a:pt x="149" y="69"/>
                  </a:lnTo>
                  <a:lnTo>
                    <a:pt x="142" y="53"/>
                  </a:lnTo>
                  <a:lnTo>
                    <a:pt x="131" y="40"/>
                  </a:lnTo>
                  <a:lnTo>
                    <a:pt x="120" y="27"/>
                  </a:lnTo>
                  <a:lnTo>
                    <a:pt x="107" y="18"/>
                  </a:lnTo>
                  <a:lnTo>
                    <a:pt x="93" y="9"/>
                  </a:lnTo>
                  <a:lnTo>
                    <a:pt x="78" y="5"/>
                  </a:lnTo>
                  <a:lnTo>
                    <a:pt x="61" y="0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1" name="Freeform 48"/>
            <p:cNvSpPr/>
            <p:nvPr/>
          </p:nvSpPr>
          <p:spPr bwMode="auto">
            <a:xfrm>
              <a:off x="4875213" y="554038"/>
              <a:ext cx="204788" cy="282575"/>
            </a:xfrm>
            <a:custGeom>
              <a:avLst/>
              <a:gdLst>
                <a:gd name="T0" fmla="*/ 36 w 129"/>
                <a:gd name="T1" fmla="*/ 0 h 178"/>
                <a:gd name="T2" fmla="*/ 36 w 129"/>
                <a:gd name="T3" fmla="*/ 0 h 178"/>
                <a:gd name="T4" fmla="*/ 27 w 129"/>
                <a:gd name="T5" fmla="*/ 1 h 178"/>
                <a:gd name="T6" fmla="*/ 18 w 129"/>
                <a:gd name="T7" fmla="*/ 3 h 178"/>
                <a:gd name="T8" fmla="*/ 9 w 129"/>
                <a:gd name="T9" fmla="*/ 4 h 178"/>
                <a:gd name="T10" fmla="*/ 0 w 129"/>
                <a:gd name="T11" fmla="*/ 7 h 178"/>
                <a:gd name="T12" fmla="*/ 0 w 129"/>
                <a:gd name="T13" fmla="*/ 7 h 178"/>
                <a:gd name="T14" fmla="*/ 0 w 129"/>
                <a:gd name="T15" fmla="*/ 7 h 178"/>
                <a:gd name="T16" fmla="*/ 9 w 129"/>
                <a:gd name="T17" fmla="*/ 30 h 178"/>
                <a:gd name="T18" fmla="*/ 21 w 129"/>
                <a:gd name="T19" fmla="*/ 1 h 178"/>
                <a:gd name="T20" fmla="*/ 21 w 129"/>
                <a:gd name="T21" fmla="*/ 1 h 178"/>
                <a:gd name="T22" fmla="*/ 36 w 129"/>
                <a:gd name="T23" fmla="*/ 0 h 178"/>
                <a:gd name="T24" fmla="*/ 36 w 129"/>
                <a:gd name="T25" fmla="*/ 0 h 178"/>
                <a:gd name="T26" fmla="*/ 53 w 129"/>
                <a:gd name="T27" fmla="*/ 1 h 178"/>
                <a:gd name="T28" fmla="*/ 70 w 129"/>
                <a:gd name="T29" fmla="*/ 6 h 178"/>
                <a:gd name="T30" fmla="*/ 36 w 129"/>
                <a:gd name="T31" fmla="*/ 91 h 178"/>
                <a:gd name="T32" fmla="*/ 56 w 129"/>
                <a:gd name="T33" fmla="*/ 137 h 178"/>
                <a:gd name="T34" fmla="*/ 100 w 129"/>
                <a:gd name="T35" fmla="*/ 26 h 178"/>
                <a:gd name="T36" fmla="*/ 100 w 129"/>
                <a:gd name="T37" fmla="*/ 26 h 178"/>
                <a:gd name="T38" fmla="*/ 112 w 129"/>
                <a:gd name="T39" fmla="*/ 38 h 178"/>
                <a:gd name="T40" fmla="*/ 120 w 129"/>
                <a:gd name="T41" fmla="*/ 55 h 178"/>
                <a:gd name="T42" fmla="*/ 71 w 129"/>
                <a:gd name="T43" fmla="*/ 177 h 178"/>
                <a:gd name="T44" fmla="*/ 73 w 129"/>
                <a:gd name="T45" fmla="*/ 178 h 178"/>
                <a:gd name="T46" fmla="*/ 73 w 129"/>
                <a:gd name="T47" fmla="*/ 178 h 178"/>
                <a:gd name="T48" fmla="*/ 73 w 129"/>
                <a:gd name="T49" fmla="*/ 178 h 178"/>
                <a:gd name="T50" fmla="*/ 73 w 129"/>
                <a:gd name="T51" fmla="*/ 178 h 178"/>
                <a:gd name="T52" fmla="*/ 82 w 129"/>
                <a:gd name="T53" fmla="*/ 173 h 178"/>
                <a:gd name="T54" fmla="*/ 89 w 129"/>
                <a:gd name="T55" fmla="*/ 169 h 178"/>
                <a:gd name="T56" fmla="*/ 97 w 129"/>
                <a:gd name="T57" fmla="*/ 164 h 178"/>
                <a:gd name="T58" fmla="*/ 103 w 129"/>
                <a:gd name="T59" fmla="*/ 157 h 178"/>
                <a:gd name="T60" fmla="*/ 114 w 129"/>
                <a:gd name="T61" fmla="*/ 143 h 178"/>
                <a:gd name="T62" fmla="*/ 123 w 129"/>
                <a:gd name="T63" fmla="*/ 128 h 178"/>
                <a:gd name="T64" fmla="*/ 128 w 129"/>
                <a:gd name="T65" fmla="*/ 111 h 178"/>
                <a:gd name="T66" fmla="*/ 129 w 129"/>
                <a:gd name="T67" fmla="*/ 93 h 178"/>
                <a:gd name="T68" fmla="*/ 129 w 129"/>
                <a:gd name="T69" fmla="*/ 84 h 178"/>
                <a:gd name="T70" fmla="*/ 128 w 129"/>
                <a:gd name="T71" fmla="*/ 74 h 178"/>
                <a:gd name="T72" fmla="*/ 124 w 129"/>
                <a:gd name="T73" fmla="*/ 65 h 178"/>
                <a:gd name="T74" fmla="*/ 121 w 129"/>
                <a:gd name="T75" fmla="*/ 56 h 178"/>
                <a:gd name="T76" fmla="*/ 121 w 129"/>
                <a:gd name="T77" fmla="*/ 56 h 178"/>
                <a:gd name="T78" fmla="*/ 115 w 129"/>
                <a:gd name="T79" fmla="*/ 44 h 178"/>
                <a:gd name="T80" fmla="*/ 108 w 129"/>
                <a:gd name="T81" fmla="*/ 33 h 178"/>
                <a:gd name="T82" fmla="*/ 97 w 129"/>
                <a:gd name="T83" fmla="*/ 23 h 178"/>
                <a:gd name="T84" fmla="*/ 86 w 129"/>
                <a:gd name="T85" fmla="*/ 15 h 178"/>
                <a:gd name="T86" fmla="*/ 76 w 129"/>
                <a:gd name="T87" fmla="*/ 9 h 178"/>
                <a:gd name="T88" fmla="*/ 64 w 129"/>
                <a:gd name="T89" fmla="*/ 4 h 178"/>
                <a:gd name="T90" fmla="*/ 50 w 129"/>
                <a:gd name="T91" fmla="*/ 1 h 178"/>
                <a:gd name="T92" fmla="*/ 36 w 129"/>
                <a:gd name="T9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9" h="178">
                  <a:moveTo>
                    <a:pt x="36" y="0"/>
                  </a:moveTo>
                  <a:lnTo>
                    <a:pt x="36" y="0"/>
                  </a:lnTo>
                  <a:lnTo>
                    <a:pt x="27" y="1"/>
                  </a:lnTo>
                  <a:lnTo>
                    <a:pt x="18" y="3"/>
                  </a:lnTo>
                  <a:lnTo>
                    <a:pt x="9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3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3" y="1"/>
                  </a:lnTo>
                  <a:lnTo>
                    <a:pt x="70" y="6"/>
                  </a:lnTo>
                  <a:lnTo>
                    <a:pt x="36" y="91"/>
                  </a:lnTo>
                  <a:lnTo>
                    <a:pt x="56" y="137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112" y="38"/>
                  </a:lnTo>
                  <a:lnTo>
                    <a:pt x="120" y="55"/>
                  </a:lnTo>
                  <a:lnTo>
                    <a:pt x="71" y="177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82" y="173"/>
                  </a:lnTo>
                  <a:lnTo>
                    <a:pt x="89" y="169"/>
                  </a:lnTo>
                  <a:lnTo>
                    <a:pt x="97" y="164"/>
                  </a:lnTo>
                  <a:lnTo>
                    <a:pt x="103" y="157"/>
                  </a:lnTo>
                  <a:lnTo>
                    <a:pt x="114" y="143"/>
                  </a:lnTo>
                  <a:lnTo>
                    <a:pt x="123" y="128"/>
                  </a:lnTo>
                  <a:lnTo>
                    <a:pt x="128" y="111"/>
                  </a:lnTo>
                  <a:lnTo>
                    <a:pt x="129" y="93"/>
                  </a:lnTo>
                  <a:lnTo>
                    <a:pt x="129" y="84"/>
                  </a:lnTo>
                  <a:lnTo>
                    <a:pt x="128" y="74"/>
                  </a:lnTo>
                  <a:lnTo>
                    <a:pt x="124" y="65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15" y="44"/>
                  </a:lnTo>
                  <a:lnTo>
                    <a:pt x="108" y="33"/>
                  </a:lnTo>
                  <a:lnTo>
                    <a:pt x="97" y="23"/>
                  </a:lnTo>
                  <a:lnTo>
                    <a:pt x="86" y="15"/>
                  </a:lnTo>
                  <a:lnTo>
                    <a:pt x="76" y="9"/>
                  </a:lnTo>
                  <a:lnTo>
                    <a:pt x="64" y="4"/>
                  </a:lnTo>
                  <a:lnTo>
                    <a:pt x="50" y="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74B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2" name="Freeform 49"/>
            <p:cNvSpPr/>
            <p:nvPr/>
          </p:nvSpPr>
          <p:spPr bwMode="auto">
            <a:xfrm>
              <a:off x="4875213" y="554038"/>
              <a:ext cx="204788" cy="282575"/>
            </a:xfrm>
            <a:custGeom>
              <a:avLst/>
              <a:gdLst>
                <a:gd name="T0" fmla="*/ 36 w 129"/>
                <a:gd name="T1" fmla="*/ 0 h 178"/>
                <a:gd name="T2" fmla="*/ 36 w 129"/>
                <a:gd name="T3" fmla="*/ 0 h 178"/>
                <a:gd name="T4" fmla="*/ 27 w 129"/>
                <a:gd name="T5" fmla="*/ 1 h 178"/>
                <a:gd name="T6" fmla="*/ 18 w 129"/>
                <a:gd name="T7" fmla="*/ 3 h 178"/>
                <a:gd name="T8" fmla="*/ 9 w 129"/>
                <a:gd name="T9" fmla="*/ 4 h 178"/>
                <a:gd name="T10" fmla="*/ 0 w 129"/>
                <a:gd name="T11" fmla="*/ 7 h 178"/>
                <a:gd name="T12" fmla="*/ 0 w 129"/>
                <a:gd name="T13" fmla="*/ 7 h 178"/>
                <a:gd name="T14" fmla="*/ 0 w 129"/>
                <a:gd name="T15" fmla="*/ 7 h 178"/>
                <a:gd name="T16" fmla="*/ 9 w 129"/>
                <a:gd name="T17" fmla="*/ 30 h 178"/>
                <a:gd name="T18" fmla="*/ 21 w 129"/>
                <a:gd name="T19" fmla="*/ 1 h 178"/>
                <a:gd name="T20" fmla="*/ 21 w 129"/>
                <a:gd name="T21" fmla="*/ 1 h 178"/>
                <a:gd name="T22" fmla="*/ 36 w 129"/>
                <a:gd name="T23" fmla="*/ 0 h 178"/>
                <a:gd name="T24" fmla="*/ 36 w 129"/>
                <a:gd name="T25" fmla="*/ 0 h 178"/>
                <a:gd name="T26" fmla="*/ 53 w 129"/>
                <a:gd name="T27" fmla="*/ 1 h 178"/>
                <a:gd name="T28" fmla="*/ 70 w 129"/>
                <a:gd name="T29" fmla="*/ 6 h 178"/>
                <a:gd name="T30" fmla="*/ 36 w 129"/>
                <a:gd name="T31" fmla="*/ 91 h 178"/>
                <a:gd name="T32" fmla="*/ 56 w 129"/>
                <a:gd name="T33" fmla="*/ 137 h 178"/>
                <a:gd name="T34" fmla="*/ 100 w 129"/>
                <a:gd name="T35" fmla="*/ 26 h 178"/>
                <a:gd name="T36" fmla="*/ 100 w 129"/>
                <a:gd name="T37" fmla="*/ 26 h 178"/>
                <a:gd name="T38" fmla="*/ 112 w 129"/>
                <a:gd name="T39" fmla="*/ 38 h 178"/>
                <a:gd name="T40" fmla="*/ 120 w 129"/>
                <a:gd name="T41" fmla="*/ 55 h 178"/>
                <a:gd name="T42" fmla="*/ 71 w 129"/>
                <a:gd name="T43" fmla="*/ 177 h 178"/>
                <a:gd name="T44" fmla="*/ 73 w 129"/>
                <a:gd name="T45" fmla="*/ 178 h 178"/>
                <a:gd name="T46" fmla="*/ 73 w 129"/>
                <a:gd name="T47" fmla="*/ 178 h 178"/>
                <a:gd name="T48" fmla="*/ 73 w 129"/>
                <a:gd name="T49" fmla="*/ 178 h 178"/>
                <a:gd name="T50" fmla="*/ 73 w 129"/>
                <a:gd name="T51" fmla="*/ 178 h 178"/>
                <a:gd name="T52" fmla="*/ 82 w 129"/>
                <a:gd name="T53" fmla="*/ 173 h 178"/>
                <a:gd name="T54" fmla="*/ 89 w 129"/>
                <a:gd name="T55" fmla="*/ 169 h 178"/>
                <a:gd name="T56" fmla="*/ 97 w 129"/>
                <a:gd name="T57" fmla="*/ 164 h 178"/>
                <a:gd name="T58" fmla="*/ 103 w 129"/>
                <a:gd name="T59" fmla="*/ 157 h 178"/>
                <a:gd name="T60" fmla="*/ 114 w 129"/>
                <a:gd name="T61" fmla="*/ 143 h 178"/>
                <a:gd name="T62" fmla="*/ 123 w 129"/>
                <a:gd name="T63" fmla="*/ 128 h 178"/>
                <a:gd name="T64" fmla="*/ 128 w 129"/>
                <a:gd name="T65" fmla="*/ 111 h 178"/>
                <a:gd name="T66" fmla="*/ 129 w 129"/>
                <a:gd name="T67" fmla="*/ 93 h 178"/>
                <a:gd name="T68" fmla="*/ 129 w 129"/>
                <a:gd name="T69" fmla="*/ 84 h 178"/>
                <a:gd name="T70" fmla="*/ 128 w 129"/>
                <a:gd name="T71" fmla="*/ 74 h 178"/>
                <a:gd name="T72" fmla="*/ 124 w 129"/>
                <a:gd name="T73" fmla="*/ 65 h 178"/>
                <a:gd name="T74" fmla="*/ 121 w 129"/>
                <a:gd name="T75" fmla="*/ 56 h 178"/>
                <a:gd name="T76" fmla="*/ 121 w 129"/>
                <a:gd name="T77" fmla="*/ 56 h 178"/>
                <a:gd name="T78" fmla="*/ 115 w 129"/>
                <a:gd name="T79" fmla="*/ 44 h 178"/>
                <a:gd name="T80" fmla="*/ 108 w 129"/>
                <a:gd name="T81" fmla="*/ 33 h 178"/>
                <a:gd name="T82" fmla="*/ 97 w 129"/>
                <a:gd name="T83" fmla="*/ 23 h 178"/>
                <a:gd name="T84" fmla="*/ 86 w 129"/>
                <a:gd name="T85" fmla="*/ 15 h 178"/>
                <a:gd name="T86" fmla="*/ 76 w 129"/>
                <a:gd name="T87" fmla="*/ 9 h 178"/>
                <a:gd name="T88" fmla="*/ 64 w 129"/>
                <a:gd name="T89" fmla="*/ 4 h 178"/>
                <a:gd name="T90" fmla="*/ 50 w 129"/>
                <a:gd name="T91" fmla="*/ 1 h 178"/>
                <a:gd name="T92" fmla="*/ 36 w 129"/>
                <a:gd name="T9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9" h="178">
                  <a:moveTo>
                    <a:pt x="36" y="0"/>
                  </a:moveTo>
                  <a:lnTo>
                    <a:pt x="36" y="0"/>
                  </a:lnTo>
                  <a:lnTo>
                    <a:pt x="27" y="1"/>
                  </a:lnTo>
                  <a:lnTo>
                    <a:pt x="18" y="3"/>
                  </a:lnTo>
                  <a:lnTo>
                    <a:pt x="9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3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3" y="1"/>
                  </a:lnTo>
                  <a:lnTo>
                    <a:pt x="70" y="6"/>
                  </a:lnTo>
                  <a:lnTo>
                    <a:pt x="36" y="91"/>
                  </a:lnTo>
                  <a:lnTo>
                    <a:pt x="56" y="137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112" y="38"/>
                  </a:lnTo>
                  <a:lnTo>
                    <a:pt x="120" y="55"/>
                  </a:lnTo>
                  <a:lnTo>
                    <a:pt x="71" y="177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82" y="173"/>
                  </a:lnTo>
                  <a:lnTo>
                    <a:pt x="89" y="169"/>
                  </a:lnTo>
                  <a:lnTo>
                    <a:pt x="97" y="164"/>
                  </a:lnTo>
                  <a:lnTo>
                    <a:pt x="103" y="157"/>
                  </a:lnTo>
                  <a:lnTo>
                    <a:pt x="114" y="143"/>
                  </a:lnTo>
                  <a:lnTo>
                    <a:pt x="123" y="128"/>
                  </a:lnTo>
                  <a:lnTo>
                    <a:pt x="128" y="111"/>
                  </a:lnTo>
                  <a:lnTo>
                    <a:pt x="129" y="93"/>
                  </a:lnTo>
                  <a:lnTo>
                    <a:pt x="129" y="84"/>
                  </a:lnTo>
                  <a:lnTo>
                    <a:pt x="128" y="74"/>
                  </a:lnTo>
                  <a:lnTo>
                    <a:pt x="124" y="65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15" y="44"/>
                  </a:lnTo>
                  <a:lnTo>
                    <a:pt x="108" y="33"/>
                  </a:lnTo>
                  <a:lnTo>
                    <a:pt x="97" y="23"/>
                  </a:lnTo>
                  <a:lnTo>
                    <a:pt x="86" y="15"/>
                  </a:lnTo>
                  <a:lnTo>
                    <a:pt x="76" y="9"/>
                  </a:lnTo>
                  <a:lnTo>
                    <a:pt x="64" y="4"/>
                  </a:lnTo>
                  <a:lnTo>
                    <a:pt x="50" y="1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3" name="Freeform 50"/>
            <p:cNvSpPr/>
            <p:nvPr/>
          </p:nvSpPr>
          <p:spPr bwMode="auto">
            <a:xfrm>
              <a:off x="4889501" y="554038"/>
              <a:ext cx="96838" cy="144463"/>
            </a:xfrm>
            <a:custGeom>
              <a:avLst/>
              <a:gdLst>
                <a:gd name="T0" fmla="*/ 27 w 61"/>
                <a:gd name="T1" fmla="*/ 0 h 91"/>
                <a:gd name="T2" fmla="*/ 27 w 61"/>
                <a:gd name="T3" fmla="*/ 0 h 91"/>
                <a:gd name="T4" fmla="*/ 12 w 61"/>
                <a:gd name="T5" fmla="*/ 1 h 91"/>
                <a:gd name="T6" fmla="*/ 0 w 61"/>
                <a:gd name="T7" fmla="*/ 30 h 91"/>
                <a:gd name="T8" fmla="*/ 27 w 61"/>
                <a:gd name="T9" fmla="*/ 91 h 91"/>
                <a:gd name="T10" fmla="*/ 61 w 61"/>
                <a:gd name="T11" fmla="*/ 6 h 91"/>
                <a:gd name="T12" fmla="*/ 61 w 61"/>
                <a:gd name="T13" fmla="*/ 6 h 91"/>
                <a:gd name="T14" fmla="*/ 44 w 61"/>
                <a:gd name="T15" fmla="*/ 1 h 91"/>
                <a:gd name="T16" fmla="*/ 27 w 61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91">
                  <a:moveTo>
                    <a:pt x="27" y="0"/>
                  </a:moveTo>
                  <a:lnTo>
                    <a:pt x="27" y="0"/>
                  </a:lnTo>
                  <a:lnTo>
                    <a:pt x="12" y="1"/>
                  </a:lnTo>
                  <a:lnTo>
                    <a:pt x="0" y="30"/>
                  </a:lnTo>
                  <a:lnTo>
                    <a:pt x="27" y="9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44" y="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8AC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4" name="Freeform 51"/>
            <p:cNvSpPr/>
            <p:nvPr/>
          </p:nvSpPr>
          <p:spPr bwMode="auto">
            <a:xfrm>
              <a:off x="4889501" y="554038"/>
              <a:ext cx="96838" cy="144463"/>
            </a:xfrm>
            <a:custGeom>
              <a:avLst/>
              <a:gdLst>
                <a:gd name="T0" fmla="*/ 27 w 61"/>
                <a:gd name="T1" fmla="*/ 0 h 91"/>
                <a:gd name="T2" fmla="*/ 27 w 61"/>
                <a:gd name="T3" fmla="*/ 0 h 91"/>
                <a:gd name="T4" fmla="*/ 12 w 61"/>
                <a:gd name="T5" fmla="*/ 1 h 91"/>
                <a:gd name="T6" fmla="*/ 0 w 61"/>
                <a:gd name="T7" fmla="*/ 30 h 91"/>
                <a:gd name="T8" fmla="*/ 27 w 61"/>
                <a:gd name="T9" fmla="*/ 91 h 91"/>
                <a:gd name="T10" fmla="*/ 61 w 61"/>
                <a:gd name="T11" fmla="*/ 6 h 91"/>
                <a:gd name="T12" fmla="*/ 61 w 61"/>
                <a:gd name="T13" fmla="*/ 6 h 91"/>
                <a:gd name="T14" fmla="*/ 44 w 61"/>
                <a:gd name="T15" fmla="*/ 1 h 91"/>
                <a:gd name="T16" fmla="*/ 27 w 61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91">
                  <a:moveTo>
                    <a:pt x="27" y="0"/>
                  </a:moveTo>
                  <a:lnTo>
                    <a:pt x="27" y="0"/>
                  </a:lnTo>
                  <a:lnTo>
                    <a:pt x="12" y="1"/>
                  </a:lnTo>
                  <a:lnTo>
                    <a:pt x="0" y="30"/>
                  </a:lnTo>
                  <a:lnTo>
                    <a:pt x="27" y="9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44" y="1"/>
                  </a:lnTo>
                  <a:lnTo>
                    <a:pt x="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5" name="Freeform 52"/>
            <p:cNvSpPr/>
            <p:nvPr/>
          </p:nvSpPr>
          <p:spPr bwMode="auto">
            <a:xfrm>
              <a:off x="4964113" y="595313"/>
              <a:ext cx="101600" cy="239713"/>
            </a:xfrm>
            <a:custGeom>
              <a:avLst/>
              <a:gdLst>
                <a:gd name="T0" fmla="*/ 44 w 64"/>
                <a:gd name="T1" fmla="*/ 0 h 151"/>
                <a:gd name="T2" fmla="*/ 0 w 64"/>
                <a:gd name="T3" fmla="*/ 111 h 151"/>
                <a:gd name="T4" fmla="*/ 15 w 64"/>
                <a:gd name="T5" fmla="*/ 151 h 151"/>
                <a:gd name="T6" fmla="*/ 64 w 64"/>
                <a:gd name="T7" fmla="*/ 29 h 151"/>
                <a:gd name="T8" fmla="*/ 64 w 64"/>
                <a:gd name="T9" fmla="*/ 29 h 151"/>
                <a:gd name="T10" fmla="*/ 56 w 64"/>
                <a:gd name="T11" fmla="*/ 12 h 151"/>
                <a:gd name="T12" fmla="*/ 44 w 64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51">
                  <a:moveTo>
                    <a:pt x="44" y="0"/>
                  </a:moveTo>
                  <a:lnTo>
                    <a:pt x="0" y="111"/>
                  </a:lnTo>
                  <a:lnTo>
                    <a:pt x="15" y="151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56" y="1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8AC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6" name="Freeform 53"/>
            <p:cNvSpPr/>
            <p:nvPr/>
          </p:nvSpPr>
          <p:spPr bwMode="auto">
            <a:xfrm>
              <a:off x="4964113" y="595313"/>
              <a:ext cx="101600" cy="239713"/>
            </a:xfrm>
            <a:custGeom>
              <a:avLst/>
              <a:gdLst>
                <a:gd name="T0" fmla="*/ 44 w 64"/>
                <a:gd name="T1" fmla="*/ 0 h 151"/>
                <a:gd name="T2" fmla="*/ 0 w 64"/>
                <a:gd name="T3" fmla="*/ 111 h 151"/>
                <a:gd name="T4" fmla="*/ 15 w 64"/>
                <a:gd name="T5" fmla="*/ 151 h 151"/>
                <a:gd name="T6" fmla="*/ 64 w 64"/>
                <a:gd name="T7" fmla="*/ 29 h 151"/>
                <a:gd name="T8" fmla="*/ 64 w 64"/>
                <a:gd name="T9" fmla="*/ 29 h 151"/>
                <a:gd name="T10" fmla="*/ 56 w 64"/>
                <a:gd name="T11" fmla="*/ 12 h 151"/>
                <a:gd name="T12" fmla="*/ 44 w 64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51">
                  <a:moveTo>
                    <a:pt x="44" y="0"/>
                  </a:moveTo>
                  <a:lnTo>
                    <a:pt x="0" y="111"/>
                  </a:lnTo>
                  <a:lnTo>
                    <a:pt x="15" y="151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56" y="12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7" name="Freeform 54"/>
            <p:cNvSpPr/>
            <p:nvPr/>
          </p:nvSpPr>
          <p:spPr bwMode="auto">
            <a:xfrm>
              <a:off x="5148263" y="1219200"/>
              <a:ext cx="249238" cy="533400"/>
            </a:xfrm>
            <a:custGeom>
              <a:avLst/>
              <a:gdLst>
                <a:gd name="T0" fmla="*/ 157 w 157"/>
                <a:gd name="T1" fmla="*/ 327 h 336"/>
                <a:gd name="T2" fmla="*/ 137 w 157"/>
                <a:gd name="T3" fmla="*/ 336 h 336"/>
                <a:gd name="T4" fmla="*/ 0 w 157"/>
                <a:gd name="T5" fmla="*/ 13 h 336"/>
                <a:gd name="T6" fmla="*/ 4 w 157"/>
                <a:gd name="T7" fmla="*/ 0 h 336"/>
                <a:gd name="T8" fmla="*/ 18 w 157"/>
                <a:gd name="T9" fmla="*/ 6 h 336"/>
                <a:gd name="T10" fmla="*/ 157 w 157"/>
                <a:gd name="T11" fmla="*/ 327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7" h="336">
                  <a:moveTo>
                    <a:pt x="157" y="327"/>
                  </a:moveTo>
                  <a:lnTo>
                    <a:pt x="137" y="336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8" y="6"/>
                  </a:lnTo>
                  <a:lnTo>
                    <a:pt x="157" y="327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</p:grpSp>
      <p:sp>
        <p:nvSpPr>
          <p:cNvPr id="119" name="Rectangle 118"/>
          <p:cNvSpPr/>
          <p:nvPr/>
        </p:nvSpPr>
        <p:spPr>
          <a:xfrm>
            <a:off x="1588135" y="4114800"/>
            <a:ext cx="845185" cy="27686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en-ID" sz="1000"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GO  NOW</a:t>
            </a:r>
          </a:p>
        </p:txBody>
      </p:sp>
      <p:sp>
        <p:nvSpPr>
          <p:cNvPr id="44" name="TextBox 8"/>
          <p:cNvSpPr txBox="1"/>
          <p:nvPr/>
        </p:nvSpPr>
        <p:spPr>
          <a:xfrm>
            <a:off x="1019810" y="3315970"/>
            <a:ext cx="3962400" cy="565150"/>
          </a:xfrm>
          <a:prstGeom prst="rect">
            <a:avLst/>
          </a:prstGeom>
          <a:noFill/>
        </p:spPr>
        <p:txBody>
          <a:bodyPr wrap="none" lIns="480000" tIns="0" rIns="0" bIns="0" anchor="b" anchorCtr="0">
            <a:no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</a:rPr>
              <a:t>成功项目展示</a:t>
            </a:r>
          </a:p>
        </p:txBody>
      </p:sp>
      <p:sp>
        <p:nvSpPr>
          <p:cNvPr id="3" name="TextBox 8"/>
          <p:cNvSpPr txBox="1"/>
          <p:nvPr/>
        </p:nvSpPr>
        <p:spPr>
          <a:xfrm>
            <a:off x="1050290" y="2251710"/>
            <a:ext cx="3962400" cy="927735"/>
          </a:xfrm>
          <a:prstGeom prst="rect">
            <a:avLst/>
          </a:prstGeom>
          <a:noFill/>
        </p:spPr>
        <p:txBody>
          <a:bodyPr wrap="none" lIns="480000" tIns="0" rIns="0" bIns="0" anchor="b" anchorCtr="0">
            <a:normAutofit/>
          </a:bodyPr>
          <a:lstStyle/>
          <a:p>
            <a:r>
              <a:rPr lang="en-US" altLang="zh-CN" sz="4400" b="1" dirty="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</a:rPr>
              <a:t>PART   0</a:t>
            </a:r>
            <a:r>
              <a:rPr lang="en-US" sz="4400" b="1" dirty="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</a:rPr>
              <a:t>3</a:t>
            </a:r>
            <a:endParaRPr lang="en-US" sz="2135" b="1" dirty="0">
              <a:solidFill>
                <a:schemeClr val="bg1"/>
              </a:solidFill>
              <a:ea typeface="方正黑体简体" panose="03000509000000000000" pitchFamily="65" charset="-122"/>
            </a:endParaRPr>
          </a:p>
        </p:txBody>
      </p:sp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val 9"/>
          <p:cNvSpPr/>
          <p:nvPr/>
        </p:nvSpPr>
        <p:spPr>
          <a:xfrm>
            <a:off x="8252929" y="1589704"/>
            <a:ext cx="514680" cy="51468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8252929" y="4505250"/>
            <a:ext cx="514680" cy="51468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8253909" y="3047477"/>
            <a:ext cx="514680" cy="51468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9039337" y="1624726"/>
            <a:ext cx="1910404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ID" sz="1000">
                <a:solidFill>
                  <a:schemeClr val="bg2">
                    <a:lumMod val="75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</a:t>
            </a:r>
            <a:endParaRPr lang="en-ID" sz="1000">
              <a:solidFill>
                <a:schemeClr val="bg1">
                  <a:lumMod val="50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9039337" y="3076545"/>
            <a:ext cx="1910404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ID" sz="1000">
                <a:solidFill>
                  <a:schemeClr val="bg2">
                    <a:lumMod val="75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</a:t>
            </a:r>
            <a:endParaRPr lang="en-ID" sz="1000">
              <a:solidFill>
                <a:schemeClr val="bg1">
                  <a:lumMod val="50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039337" y="4467420"/>
            <a:ext cx="1910404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ID" sz="1000">
                <a:solidFill>
                  <a:schemeClr val="bg2">
                    <a:lumMod val="75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</a:t>
            </a:r>
            <a:endParaRPr lang="en-ID" sz="1000">
              <a:solidFill>
                <a:schemeClr val="bg1">
                  <a:lumMod val="50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  <p:pic>
        <p:nvPicPr>
          <p:cNvPr id="4" name="图片占位符 3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97" r="16997"/>
          <a:stretch>
            <a:fillRect/>
          </a:stretch>
        </p:blipFill>
        <p:spPr/>
      </p:pic>
      <p:sp>
        <p:nvSpPr>
          <p:cNvPr id="34" name="Freeform 43"/>
          <p:cNvSpPr>
            <a:spLocks noEditPoints="1"/>
          </p:cNvSpPr>
          <p:nvPr/>
        </p:nvSpPr>
        <p:spPr bwMode="auto">
          <a:xfrm>
            <a:off x="8421369" y="4641630"/>
            <a:ext cx="252413" cy="234950"/>
          </a:xfrm>
          <a:custGeom>
            <a:avLst/>
            <a:gdLst>
              <a:gd name="T0" fmla="*/ 99 w 297"/>
              <a:gd name="T1" fmla="*/ 276 h 276"/>
              <a:gd name="T2" fmla="*/ 71 w 297"/>
              <a:gd name="T3" fmla="*/ 264 h 276"/>
              <a:gd name="T4" fmla="*/ 11 w 297"/>
              <a:gd name="T5" fmla="*/ 209 h 276"/>
              <a:gd name="T6" fmla="*/ 0 w 297"/>
              <a:gd name="T7" fmla="*/ 181 h 276"/>
              <a:gd name="T8" fmla="*/ 11 w 297"/>
              <a:gd name="T9" fmla="*/ 154 h 276"/>
              <a:gd name="T10" fmla="*/ 39 w 297"/>
              <a:gd name="T11" fmla="*/ 142 h 276"/>
              <a:gd name="T12" fmla="*/ 66 w 297"/>
              <a:gd name="T13" fmla="*/ 154 h 276"/>
              <a:gd name="T14" fmla="*/ 99 w 297"/>
              <a:gd name="T15" fmla="*/ 182 h 276"/>
              <a:gd name="T16" fmla="*/ 226 w 297"/>
              <a:gd name="T17" fmla="*/ 12 h 276"/>
              <a:gd name="T18" fmla="*/ 227 w 297"/>
              <a:gd name="T19" fmla="*/ 11 h 276"/>
              <a:gd name="T20" fmla="*/ 254 w 297"/>
              <a:gd name="T21" fmla="*/ 0 h 276"/>
              <a:gd name="T22" fmla="*/ 282 w 297"/>
              <a:gd name="T23" fmla="*/ 11 h 276"/>
              <a:gd name="T24" fmla="*/ 282 w 297"/>
              <a:gd name="T25" fmla="*/ 66 h 276"/>
              <a:gd name="T26" fmla="*/ 129 w 297"/>
              <a:gd name="T27" fmla="*/ 263 h 276"/>
              <a:gd name="T28" fmla="*/ 129 w 297"/>
              <a:gd name="T29" fmla="*/ 264 h 276"/>
              <a:gd name="T30" fmla="*/ 100 w 297"/>
              <a:gd name="T31" fmla="*/ 276 h 276"/>
              <a:gd name="T32" fmla="*/ 99 w 297"/>
              <a:gd name="T33" fmla="*/ 276 h 276"/>
              <a:gd name="T34" fmla="*/ 39 w 297"/>
              <a:gd name="T35" fmla="*/ 158 h 276"/>
              <a:gd name="T36" fmla="*/ 22 w 297"/>
              <a:gd name="T37" fmla="*/ 165 h 276"/>
              <a:gd name="T38" fmla="*/ 16 w 297"/>
              <a:gd name="T39" fmla="*/ 181 h 276"/>
              <a:gd name="T40" fmla="*/ 22 w 297"/>
              <a:gd name="T41" fmla="*/ 198 h 276"/>
              <a:gd name="T42" fmla="*/ 82 w 297"/>
              <a:gd name="T43" fmla="*/ 253 h 276"/>
              <a:gd name="T44" fmla="*/ 99 w 297"/>
              <a:gd name="T45" fmla="*/ 260 h 276"/>
              <a:gd name="T46" fmla="*/ 99 w 297"/>
              <a:gd name="T47" fmla="*/ 261 h 276"/>
              <a:gd name="T48" fmla="*/ 100 w 297"/>
              <a:gd name="T49" fmla="*/ 261 h 276"/>
              <a:gd name="T50" fmla="*/ 101 w 297"/>
              <a:gd name="T51" fmla="*/ 260 h 276"/>
              <a:gd name="T52" fmla="*/ 117 w 297"/>
              <a:gd name="T53" fmla="*/ 254 h 276"/>
              <a:gd name="T54" fmla="*/ 270 w 297"/>
              <a:gd name="T55" fmla="*/ 56 h 276"/>
              <a:gd name="T56" fmla="*/ 271 w 297"/>
              <a:gd name="T57" fmla="*/ 56 h 276"/>
              <a:gd name="T58" fmla="*/ 271 w 297"/>
              <a:gd name="T59" fmla="*/ 23 h 276"/>
              <a:gd name="T60" fmla="*/ 254 w 297"/>
              <a:gd name="T61" fmla="*/ 16 h 276"/>
              <a:gd name="T62" fmla="*/ 238 w 297"/>
              <a:gd name="T63" fmla="*/ 22 h 276"/>
              <a:gd name="T64" fmla="*/ 106 w 297"/>
              <a:gd name="T65" fmla="*/ 198 h 276"/>
              <a:gd name="T66" fmla="*/ 101 w 297"/>
              <a:gd name="T67" fmla="*/ 202 h 276"/>
              <a:gd name="T68" fmla="*/ 95 w 297"/>
              <a:gd name="T69" fmla="*/ 200 h 276"/>
              <a:gd name="T70" fmla="*/ 55 w 297"/>
              <a:gd name="T71" fmla="*/ 165 h 276"/>
              <a:gd name="T72" fmla="*/ 55 w 297"/>
              <a:gd name="T73" fmla="*/ 165 h 276"/>
              <a:gd name="T74" fmla="*/ 39 w 297"/>
              <a:gd name="T75" fmla="*/ 158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97" h="276">
                <a:moveTo>
                  <a:pt x="99" y="276"/>
                </a:moveTo>
                <a:cubicBezTo>
                  <a:pt x="88" y="276"/>
                  <a:pt x="78" y="272"/>
                  <a:pt x="71" y="264"/>
                </a:cubicBezTo>
                <a:cubicBezTo>
                  <a:pt x="11" y="209"/>
                  <a:pt x="11" y="209"/>
                  <a:pt x="11" y="209"/>
                </a:cubicBezTo>
                <a:cubicBezTo>
                  <a:pt x="4" y="202"/>
                  <a:pt x="0" y="192"/>
                  <a:pt x="0" y="181"/>
                </a:cubicBezTo>
                <a:cubicBezTo>
                  <a:pt x="0" y="171"/>
                  <a:pt x="4" y="161"/>
                  <a:pt x="11" y="154"/>
                </a:cubicBezTo>
                <a:cubicBezTo>
                  <a:pt x="18" y="146"/>
                  <a:pt x="28" y="142"/>
                  <a:pt x="39" y="142"/>
                </a:cubicBezTo>
                <a:cubicBezTo>
                  <a:pt x="49" y="142"/>
                  <a:pt x="59" y="146"/>
                  <a:pt x="66" y="154"/>
                </a:cubicBezTo>
                <a:cubicBezTo>
                  <a:pt x="99" y="182"/>
                  <a:pt x="99" y="182"/>
                  <a:pt x="99" y="182"/>
                </a:cubicBezTo>
                <a:cubicBezTo>
                  <a:pt x="226" y="12"/>
                  <a:pt x="226" y="12"/>
                  <a:pt x="226" y="12"/>
                </a:cubicBezTo>
                <a:cubicBezTo>
                  <a:pt x="226" y="12"/>
                  <a:pt x="226" y="12"/>
                  <a:pt x="227" y="11"/>
                </a:cubicBezTo>
                <a:cubicBezTo>
                  <a:pt x="234" y="4"/>
                  <a:pt x="244" y="0"/>
                  <a:pt x="254" y="0"/>
                </a:cubicBezTo>
                <a:cubicBezTo>
                  <a:pt x="265" y="0"/>
                  <a:pt x="275" y="4"/>
                  <a:pt x="282" y="11"/>
                </a:cubicBezTo>
                <a:cubicBezTo>
                  <a:pt x="297" y="27"/>
                  <a:pt x="297" y="51"/>
                  <a:pt x="282" y="66"/>
                </a:cubicBezTo>
                <a:cubicBezTo>
                  <a:pt x="129" y="263"/>
                  <a:pt x="129" y="263"/>
                  <a:pt x="129" y="263"/>
                </a:cubicBezTo>
                <a:cubicBezTo>
                  <a:pt x="129" y="264"/>
                  <a:pt x="129" y="264"/>
                  <a:pt x="129" y="264"/>
                </a:cubicBezTo>
                <a:cubicBezTo>
                  <a:pt x="121" y="272"/>
                  <a:pt x="111" y="276"/>
                  <a:pt x="100" y="276"/>
                </a:cubicBezTo>
                <a:cubicBezTo>
                  <a:pt x="99" y="276"/>
                  <a:pt x="99" y="276"/>
                  <a:pt x="99" y="276"/>
                </a:cubicBezTo>
                <a:close/>
                <a:moveTo>
                  <a:pt x="39" y="158"/>
                </a:moveTo>
                <a:cubicBezTo>
                  <a:pt x="32" y="158"/>
                  <a:pt x="27" y="161"/>
                  <a:pt x="22" y="165"/>
                </a:cubicBezTo>
                <a:cubicBezTo>
                  <a:pt x="18" y="169"/>
                  <a:pt x="16" y="175"/>
                  <a:pt x="16" y="181"/>
                </a:cubicBezTo>
                <a:cubicBezTo>
                  <a:pt x="16" y="188"/>
                  <a:pt x="18" y="193"/>
                  <a:pt x="22" y="198"/>
                </a:cubicBezTo>
                <a:cubicBezTo>
                  <a:pt x="82" y="253"/>
                  <a:pt x="82" y="253"/>
                  <a:pt x="82" y="253"/>
                </a:cubicBezTo>
                <a:cubicBezTo>
                  <a:pt x="87" y="257"/>
                  <a:pt x="92" y="260"/>
                  <a:pt x="99" y="260"/>
                </a:cubicBezTo>
                <a:cubicBezTo>
                  <a:pt x="99" y="261"/>
                  <a:pt x="99" y="261"/>
                  <a:pt x="99" y="261"/>
                </a:cubicBezTo>
                <a:cubicBezTo>
                  <a:pt x="100" y="261"/>
                  <a:pt x="100" y="261"/>
                  <a:pt x="100" y="261"/>
                </a:cubicBezTo>
                <a:cubicBezTo>
                  <a:pt x="101" y="260"/>
                  <a:pt x="101" y="260"/>
                  <a:pt x="101" y="260"/>
                </a:cubicBezTo>
                <a:cubicBezTo>
                  <a:pt x="107" y="260"/>
                  <a:pt x="113" y="258"/>
                  <a:pt x="117" y="254"/>
                </a:cubicBezTo>
                <a:cubicBezTo>
                  <a:pt x="270" y="56"/>
                  <a:pt x="270" y="56"/>
                  <a:pt x="270" y="56"/>
                </a:cubicBezTo>
                <a:cubicBezTo>
                  <a:pt x="270" y="56"/>
                  <a:pt x="271" y="56"/>
                  <a:pt x="271" y="56"/>
                </a:cubicBezTo>
                <a:cubicBezTo>
                  <a:pt x="280" y="47"/>
                  <a:pt x="280" y="32"/>
                  <a:pt x="271" y="23"/>
                </a:cubicBezTo>
                <a:cubicBezTo>
                  <a:pt x="266" y="18"/>
                  <a:pt x="261" y="16"/>
                  <a:pt x="254" y="16"/>
                </a:cubicBezTo>
                <a:cubicBezTo>
                  <a:pt x="248" y="16"/>
                  <a:pt x="243" y="18"/>
                  <a:pt x="238" y="22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105" y="200"/>
                  <a:pt x="103" y="201"/>
                  <a:pt x="101" y="202"/>
                </a:cubicBezTo>
                <a:cubicBezTo>
                  <a:pt x="98" y="202"/>
                  <a:pt x="96" y="201"/>
                  <a:pt x="95" y="200"/>
                </a:cubicBezTo>
                <a:cubicBezTo>
                  <a:pt x="55" y="165"/>
                  <a:pt x="55" y="165"/>
                  <a:pt x="55" y="165"/>
                </a:cubicBezTo>
                <a:cubicBezTo>
                  <a:pt x="55" y="165"/>
                  <a:pt x="55" y="165"/>
                  <a:pt x="55" y="165"/>
                </a:cubicBezTo>
                <a:cubicBezTo>
                  <a:pt x="51" y="161"/>
                  <a:pt x="45" y="158"/>
                  <a:pt x="39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ea typeface="方正黑体简体" panose="03000509000000000000" pitchFamily="65" charset="-122"/>
            </a:endParaRPr>
          </a:p>
        </p:txBody>
      </p:sp>
      <p:sp>
        <p:nvSpPr>
          <p:cNvPr id="35" name="Freeform 44"/>
          <p:cNvSpPr>
            <a:spLocks noEditPoints="1"/>
          </p:cNvSpPr>
          <p:nvPr/>
        </p:nvSpPr>
        <p:spPr bwMode="auto">
          <a:xfrm>
            <a:off x="8398350" y="1740562"/>
            <a:ext cx="223838" cy="223838"/>
          </a:xfrm>
          <a:custGeom>
            <a:avLst/>
            <a:gdLst>
              <a:gd name="T0" fmla="*/ 134 w 264"/>
              <a:gd name="T1" fmla="*/ 264 h 264"/>
              <a:gd name="T2" fmla="*/ 100 w 264"/>
              <a:gd name="T3" fmla="*/ 230 h 264"/>
              <a:gd name="T4" fmla="*/ 100 w 264"/>
              <a:gd name="T5" fmla="*/ 164 h 264"/>
              <a:gd name="T6" fmla="*/ 34 w 264"/>
              <a:gd name="T7" fmla="*/ 164 h 264"/>
              <a:gd name="T8" fmla="*/ 0 w 264"/>
              <a:gd name="T9" fmla="*/ 130 h 264"/>
              <a:gd name="T10" fmla="*/ 34 w 264"/>
              <a:gd name="T11" fmla="*/ 96 h 264"/>
              <a:gd name="T12" fmla="*/ 100 w 264"/>
              <a:gd name="T13" fmla="*/ 96 h 264"/>
              <a:gd name="T14" fmla="*/ 100 w 264"/>
              <a:gd name="T15" fmla="*/ 34 h 264"/>
              <a:gd name="T16" fmla="*/ 134 w 264"/>
              <a:gd name="T17" fmla="*/ 0 h 264"/>
              <a:gd name="T18" fmla="*/ 168 w 264"/>
              <a:gd name="T19" fmla="*/ 34 h 264"/>
              <a:gd name="T20" fmla="*/ 168 w 264"/>
              <a:gd name="T21" fmla="*/ 96 h 264"/>
              <a:gd name="T22" fmla="*/ 230 w 264"/>
              <a:gd name="T23" fmla="*/ 96 h 264"/>
              <a:gd name="T24" fmla="*/ 264 w 264"/>
              <a:gd name="T25" fmla="*/ 130 h 264"/>
              <a:gd name="T26" fmla="*/ 230 w 264"/>
              <a:gd name="T27" fmla="*/ 164 h 264"/>
              <a:gd name="T28" fmla="*/ 168 w 264"/>
              <a:gd name="T29" fmla="*/ 164 h 264"/>
              <a:gd name="T30" fmla="*/ 168 w 264"/>
              <a:gd name="T31" fmla="*/ 230 h 264"/>
              <a:gd name="T32" fmla="*/ 134 w 264"/>
              <a:gd name="T33" fmla="*/ 264 h 264"/>
              <a:gd name="T34" fmla="*/ 34 w 264"/>
              <a:gd name="T35" fmla="*/ 112 h 264"/>
              <a:gd name="T36" fmla="*/ 16 w 264"/>
              <a:gd name="T37" fmla="*/ 130 h 264"/>
              <a:gd name="T38" fmla="*/ 34 w 264"/>
              <a:gd name="T39" fmla="*/ 148 h 264"/>
              <a:gd name="T40" fmla="*/ 106 w 264"/>
              <a:gd name="T41" fmla="*/ 148 h 264"/>
              <a:gd name="T42" fmla="*/ 116 w 264"/>
              <a:gd name="T43" fmla="*/ 156 h 264"/>
              <a:gd name="T44" fmla="*/ 116 w 264"/>
              <a:gd name="T45" fmla="*/ 230 h 264"/>
              <a:gd name="T46" fmla="*/ 134 w 264"/>
              <a:gd name="T47" fmla="*/ 248 h 264"/>
              <a:gd name="T48" fmla="*/ 152 w 264"/>
              <a:gd name="T49" fmla="*/ 230 h 264"/>
              <a:gd name="T50" fmla="*/ 152 w 264"/>
              <a:gd name="T51" fmla="*/ 156 h 264"/>
              <a:gd name="T52" fmla="*/ 158 w 264"/>
              <a:gd name="T53" fmla="*/ 148 h 264"/>
              <a:gd name="T54" fmla="*/ 230 w 264"/>
              <a:gd name="T55" fmla="*/ 148 h 264"/>
              <a:gd name="T56" fmla="*/ 248 w 264"/>
              <a:gd name="T57" fmla="*/ 130 h 264"/>
              <a:gd name="T58" fmla="*/ 230 w 264"/>
              <a:gd name="T59" fmla="*/ 112 h 264"/>
              <a:gd name="T60" fmla="*/ 158 w 264"/>
              <a:gd name="T61" fmla="*/ 112 h 264"/>
              <a:gd name="T62" fmla="*/ 152 w 264"/>
              <a:gd name="T63" fmla="*/ 104 h 264"/>
              <a:gd name="T64" fmla="*/ 152 w 264"/>
              <a:gd name="T65" fmla="*/ 34 h 264"/>
              <a:gd name="T66" fmla="*/ 134 w 264"/>
              <a:gd name="T67" fmla="*/ 16 h 264"/>
              <a:gd name="T68" fmla="*/ 116 w 264"/>
              <a:gd name="T69" fmla="*/ 34 h 264"/>
              <a:gd name="T70" fmla="*/ 116 w 264"/>
              <a:gd name="T71" fmla="*/ 104 h 264"/>
              <a:gd name="T72" fmla="*/ 106 w 264"/>
              <a:gd name="T73" fmla="*/ 112 h 264"/>
              <a:gd name="T74" fmla="*/ 34 w 264"/>
              <a:gd name="T75" fmla="*/ 112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64" h="264">
                <a:moveTo>
                  <a:pt x="134" y="264"/>
                </a:moveTo>
                <a:cubicBezTo>
                  <a:pt x="115" y="264"/>
                  <a:pt x="100" y="249"/>
                  <a:pt x="100" y="230"/>
                </a:cubicBezTo>
                <a:cubicBezTo>
                  <a:pt x="100" y="164"/>
                  <a:pt x="100" y="164"/>
                  <a:pt x="100" y="164"/>
                </a:cubicBezTo>
                <a:cubicBezTo>
                  <a:pt x="34" y="164"/>
                  <a:pt x="34" y="164"/>
                  <a:pt x="34" y="164"/>
                </a:cubicBezTo>
                <a:cubicBezTo>
                  <a:pt x="16" y="164"/>
                  <a:pt x="0" y="149"/>
                  <a:pt x="0" y="130"/>
                </a:cubicBezTo>
                <a:cubicBezTo>
                  <a:pt x="0" y="111"/>
                  <a:pt x="16" y="96"/>
                  <a:pt x="34" y="9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100" y="34"/>
                  <a:pt x="100" y="34"/>
                  <a:pt x="100" y="34"/>
                </a:cubicBezTo>
                <a:cubicBezTo>
                  <a:pt x="100" y="15"/>
                  <a:pt x="115" y="0"/>
                  <a:pt x="134" y="0"/>
                </a:cubicBezTo>
                <a:cubicBezTo>
                  <a:pt x="153" y="0"/>
                  <a:pt x="168" y="15"/>
                  <a:pt x="168" y="34"/>
                </a:cubicBezTo>
                <a:cubicBezTo>
                  <a:pt x="168" y="96"/>
                  <a:pt x="168" y="96"/>
                  <a:pt x="168" y="96"/>
                </a:cubicBezTo>
                <a:cubicBezTo>
                  <a:pt x="230" y="96"/>
                  <a:pt x="230" y="96"/>
                  <a:pt x="230" y="96"/>
                </a:cubicBezTo>
                <a:cubicBezTo>
                  <a:pt x="249" y="96"/>
                  <a:pt x="264" y="111"/>
                  <a:pt x="264" y="130"/>
                </a:cubicBezTo>
                <a:cubicBezTo>
                  <a:pt x="264" y="149"/>
                  <a:pt x="249" y="164"/>
                  <a:pt x="230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68" y="230"/>
                  <a:pt x="168" y="230"/>
                  <a:pt x="168" y="230"/>
                </a:cubicBezTo>
                <a:cubicBezTo>
                  <a:pt x="168" y="249"/>
                  <a:pt x="153" y="264"/>
                  <a:pt x="134" y="264"/>
                </a:cubicBezTo>
                <a:close/>
                <a:moveTo>
                  <a:pt x="34" y="112"/>
                </a:moveTo>
                <a:cubicBezTo>
                  <a:pt x="25" y="112"/>
                  <a:pt x="16" y="120"/>
                  <a:pt x="16" y="130"/>
                </a:cubicBezTo>
                <a:cubicBezTo>
                  <a:pt x="16" y="140"/>
                  <a:pt x="25" y="148"/>
                  <a:pt x="34" y="148"/>
                </a:cubicBezTo>
                <a:cubicBezTo>
                  <a:pt x="106" y="148"/>
                  <a:pt x="106" y="148"/>
                  <a:pt x="106" y="148"/>
                </a:cubicBezTo>
                <a:cubicBezTo>
                  <a:pt x="111" y="148"/>
                  <a:pt x="116" y="152"/>
                  <a:pt x="116" y="156"/>
                </a:cubicBezTo>
                <a:cubicBezTo>
                  <a:pt x="116" y="230"/>
                  <a:pt x="116" y="230"/>
                  <a:pt x="116" y="230"/>
                </a:cubicBezTo>
                <a:cubicBezTo>
                  <a:pt x="116" y="240"/>
                  <a:pt x="124" y="248"/>
                  <a:pt x="134" y="248"/>
                </a:cubicBezTo>
                <a:cubicBezTo>
                  <a:pt x="144" y="248"/>
                  <a:pt x="152" y="240"/>
                  <a:pt x="152" y="230"/>
                </a:cubicBezTo>
                <a:cubicBezTo>
                  <a:pt x="152" y="156"/>
                  <a:pt x="152" y="156"/>
                  <a:pt x="152" y="156"/>
                </a:cubicBezTo>
                <a:cubicBezTo>
                  <a:pt x="152" y="152"/>
                  <a:pt x="154" y="148"/>
                  <a:pt x="158" y="148"/>
                </a:cubicBezTo>
                <a:cubicBezTo>
                  <a:pt x="230" y="148"/>
                  <a:pt x="230" y="148"/>
                  <a:pt x="230" y="148"/>
                </a:cubicBezTo>
                <a:cubicBezTo>
                  <a:pt x="240" y="148"/>
                  <a:pt x="248" y="140"/>
                  <a:pt x="248" y="130"/>
                </a:cubicBezTo>
                <a:cubicBezTo>
                  <a:pt x="248" y="120"/>
                  <a:pt x="240" y="112"/>
                  <a:pt x="230" y="112"/>
                </a:cubicBezTo>
                <a:cubicBezTo>
                  <a:pt x="158" y="112"/>
                  <a:pt x="158" y="112"/>
                  <a:pt x="158" y="112"/>
                </a:cubicBezTo>
                <a:cubicBezTo>
                  <a:pt x="154" y="112"/>
                  <a:pt x="152" y="108"/>
                  <a:pt x="152" y="104"/>
                </a:cubicBezTo>
                <a:cubicBezTo>
                  <a:pt x="152" y="34"/>
                  <a:pt x="152" y="34"/>
                  <a:pt x="152" y="34"/>
                </a:cubicBezTo>
                <a:cubicBezTo>
                  <a:pt x="152" y="24"/>
                  <a:pt x="144" y="16"/>
                  <a:pt x="134" y="16"/>
                </a:cubicBezTo>
                <a:cubicBezTo>
                  <a:pt x="124" y="16"/>
                  <a:pt x="116" y="24"/>
                  <a:pt x="116" y="3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8"/>
                  <a:pt x="111" y="112"/>
                  <a:pt x="106" y="112"/>
                </a:cubicBezTo>
                <a:lnTo>
                  <a:pt x="34" y="1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ea typeface="方正黑体简体" panose="03000509000000000000" pitchFamily="65" charset="-122"/>
            </a:endParaRPr>
          </a:p>
        </p:txBody>
      </p:sp>
      <p:sp>
        <p:nvSpPr>
          <p:cNvPr id="36" name="Freeform 45"/>
          <p:cNvSpPr>
            <a:spLocks noEditPoints="1"/>
          </p:cNvSpPr>
          <p:nvPr/>
        </p:nvSpPr>
        <p:spPr bwMode="auto">
          <a:xfrm>
            <a:off x="8421369" y="3217404"/>
            <a:ext cx="177800" cy="174625"/>
          </a:xfrm>
          <a:custGeom>
            <a:avLst/>
            <a:gdLst>
              <a:gd name="T0" fmla="*/ 175 w 209"/>
              <a:gd name="T1" fmla="*/ 206 h 206"/>
              <a:gd name="T2" fmla="*/ 151 w 209"/>
              <a:gd name="T3" fmla="*/ 196 h 206"/>
              <a:gd name="T4" fmla="*/ 105 w 209"/>
              <a:gd name="T5" fmla="*/ 149 h 206"/>
              <a:gd name="T6" fmla="*/ 58 w 209"/>
              <a:gd name="T7" fmla="*/ 196 h 206"/>
              <a:gd name="T8" fmla="*/ 34 w 209"/>
              <a:gd name="T9" fmla="*/ 206 h 206"/>
              <a:gd name="T10" fmla="*/ 10 w 209"/>
              <a:gd name="T11" fmla="*/ 196 h 206"/>
              <a:gd name="T12" fmla="*/ 0 w 209"/>
              <a:gd name="T13" fmla="*/ 172 h 206"/>
              <a:gd name="T14" fmla="*/ 10 w 209"/>
              <a:gd name="T15" fmla="*/ 148 h 206"/>
              <a:gd name="T16" fmla="*/ 56 w 209"/>
              <a:gd name="T17" fmla="*/ 101 h 206"/>
              <a:gd name="T18" fmla="*/ 13 w 209"/>
              <a:gd name="T19" fmla="*/ 58 h 206"/>
              <a:gd name="T20" fmla="*/ 3 w 209"/>
              <a:gd name="T21" fmla="*/ 34 h 206"/>
              <a:gd name="T22" fmla="*/ 13 w 209"/>
              <a:gd name="T23" fmla="*/ 9 h 206"/>
              <a:gd name="T24" fmla="*/ 37 w 209"/>
              <a:gd name="T25" fmla="*/ 0 h 206"/>
              <a:gd name="T26" fmla="*/ 61 w 209"/>
              <a:gd name="T27" fmla="*/ 9 h 206"/>
              <a:gd name="T28" fmla="*/ 105 w 209"/>
              <a:gd name="T29" fmla="*/ 53 h 206"/>
              <a:gd name="T30" fmla="*/ 148 w 209"/>
              <a:gd name="T31" fmla="*/ 9 h 206"/>
              <a:gd name="T32" fmla="*/ 172 w 209"/>
              <a:gd name="T33" fmla="*/ 0 h 206"/>
              <a:gd name="T34" fmla="*/ 196 w 209"/>
              <a:gd name="T35" fmla="*/ 9 h 206"/>
              <a:gd name="T36" fmla="*/ 206 w 209"/>
              <a:gd name="T37" fmla="*/ 34 h 206"/>
              <a:gd name="T38" fmla="*/ 196 w 209"/>
              <a:gd name="T39" fmla="*/ 58 h 206"/>
              <a:gd name="T40" fmla="*/ 153 w 209"/>
              <a:gd name="T41" fmla="*/ 101 h 206"/>
              <a:gd name="T42" fmla="*/ 199 w 209"/>
              <a:gd name="T43" fmla="*/ 148 h 206"/>
              <a:gd name="T44" fmla="*/ 209 w 209"/>
              <a:gd name="T45" fmla="*/ 172 h 206"/>
              <a:gd name="T46" fmla="*/ 199 w 209"/>
              <a:gd name="T47" fmla="*/ 196 h 206"/>
              <a:gd name="T48" fmla="*/ 175 w 209"/>
              <a:gd name="T49" fmla="*/ 206 h 206"/>
              <a:gd name="T50" fmla="*/ 105 w 209"/>
              <a:gd name="T51" fmla="*/ 130 h 206"/>
              <a:gd name="T52" fmla="*/ 110 w 209"/>
              <a:gd name="T53" fmla="*/ 133 h 206"/>
              <a:gd name="T54" fmla="*/ 162 w 209"/>
              <a:gd name="T55" fmla="*/ 185 h 206"/>
              <a:gd name="T56" fmla="*/ 175 w 209"/>
              <a:gd name="T57" fmla="*/ 190 h 206"/>
              <a:gd name="T58" fmla="*/ 188 w 209"/>
              <a:gd name="T59" fmla="*/ 185 h 206"/>
              <a:gd name="T60" fmla="*/ 193 w 209"/>
              <a:gd name="T61" fmla="*/ 172 h 206"/>
              <a:gd name="T62" fmla="*/ 188 w 209"/>
              <a:gd name="T63" fmla="*/ 159 h 206"/>
              <a:gd name="T64" fmla="*/ 136 w 209"/>
              <a:gd name="T65" fmla="*/ 107 h 206"/>
              <a:gd name="T66" fmla="*/ 136 w 209"/>
              <a:gd name="T67" fmla="*/ 96 h 206"/>
              <a:gd name="T68" fmla="*/ 185 w 209"/>
              <a:gd name="T69" fmla="*/ 46 h 206"/>
              <a:gd name="T70" fmla="*/ 190 w 209"/>
              <a:gd name="T71" fmla="*/ 34 h 206"/>
              <a:gd name="T72" fmla="*/ 185 w 209"/>
              <a:gd name="T73" fmla="*/ 21 h 206"/>
              <a:gd name="T74" fmla="*/ 172 w 209"/>
              <a:gd name="T75" fmla="*/ 16 h 206"/>
              <a:gd name="T76" fmla="*/ 160 w 209"/>
              <a:gd name="T77" fmla="*/ 21 h 206"/>
              <a:gd name="T78" fmla="*/ 110 w 209"/>
              <a:gd name="T79" fmla="*/ 70 h 206"/>
              <a:gd name="T80" fmla="*/ 99 w 209"/>
              <a:gd name="T81" fmla="*/ 70 h 206"/>
              <a:gd name="T82" fmla="*/ 49 w 209"/>
              <a:gd name="T83" fmla="*/ 21 h 206"/>
              <a:gd name="T84" fmla="*/ 37 w 209"/>
              <a:gd name="T85" fmla="*/ 16 h 206"/>
              <a:gd name="T86" fmla="*/ 24 w 209"/>
              <a:gd name="T87" fmla="*/ 21 h 206"/>
              <a:gd name="T88" fmla="*/ 19 w 209"/>
              <a:gd name="T89" fmla="*/ 34 h 206"/>
              <a:gd name="T90" fmla="*/ 24 w 209"/>
              <a:gd name="T91" fmla="*/ 46 h 206"/>
              <a:gd name="T92" fmla="*/ 73 w 209"/>
              <a:gd name="T93" fmla="*/ 96 h 206"/>
              <a:gd name="T94" fmla="*/ 73 w 209"/>
              <a:gd name="T95" fmla="*/ 107 h 206"/>
              <a:gd name="T96" fmla="*/ 21 w 209"/>
              <a:gd name="T97" fmla="*/ 159 h 206"/>
              <a:gd name="T98" fmla="*/ 16 w 209"/>
              <a:gd name="T99" fmla="*/ 172 h 206"/>
              <a:gd name="T100" fmla="*/ 21 w 209"/>
              <a:gd name="T101" fmla="*/ 185 h 206"/>
              <a:gd name="T102" fmla="*/ 34 w 209"/>
              <a:gd name="T103" fmla="*/ 190 h 206"/>
              <a:gd name="T104" fmla="*/ 47 w 209"/>
              <a:gd name="T105" fmla="*/ 185 h 206"/>
              <a:gd name="T106" fmla="*/ 99 w 209"/>
              <a:gd name="T107" fmla="*/ 133 h 206"/>
              <a:gd name="T108" fmla="*/ 105 w 209"/>
              <a:gd name="T109" fmla="*/ 13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09" h="206">
                <a:moveTo>
                  <a:pt x="175" y="206"/>
                </a:moveTo>
                <a:cubicBezTo>
                  <a:pt x="166" y="206"/>
                  <a:pt x="158" y="203"/>
                  <a:pt x="151" y="196"/>
                </a:cubicBezTo>
                <a:cubicBezTo>
                  <a:pt x="105" y="149"/>
                  <a:pt x="105" y="149"/>
                  <a:pt x="105" y="149"/>
                </a:cubicBezTo>
                <a:cubicBezTo>
                  <a:pt x="58" y="196"/>
                  <a:pt x="58" y="196"/>
                  <a:pt x="58" y="196"/>
                </a:cubicBezTo>
                <a:cubicBezTo>
                  <a:pt x="51" y="203"/>
                  <a:pt x="43" y="206"/>
                  <a:pt x="34" y="206"/>
                </a:cubicBezTo>
                <a:cubicBezTo>
                  <a:pt x="25" y="206"/>
                  <a:pt x="16" y="203"/>
                  <a:pt x="10" y="196"/>
                </a:cubicBezTo>
                <a:cubicBezTo>
                  <a:pt x="3" y="190"/>
                  <a:pt x="0" y="181"/>
                  <a:pt x="0" y="172"/>
                </a:cubicBezTo>
                <a:cubicBezTo>
                  <a:pt x="0" y="163"/>
                  <a:pt x="3" y="154"/>
                  <a:pt x="10" y="148"/>
                </a:cubicBezTo>
                <a:cubicBezTo>
                  <a:pt x="56" y="101"/>
                  <a:pt x="56" y="101"/>
                  <a:pt x="56" y="101"/>
                </a:cubicBezTo>
                <a:cubicBezTo>
                  <a:pt x="13" y="58"/>
                  <a:pt x="13" y="58"/>
                  <a:pt x="13" y="58"/>
                </a:cubicBezTo>
                <a:cubicBezTo>
                  <a:pt x="6" y="51"/>
                  <a:pt x="3" y="43"/>
                  <a:pt x="3" y="34"/>
                </a:cubicBezTo>
                <a:cubicBezTo>
                  <a:pt x="3" y="24"/>
                  <a:pt x="6" y="16"/>
                  <a:pt x="13" y="9"/>
                </a:cubicBezTo>
                <a:cubicBezTo>
                  <a:pt x="19" y="3"/>
                  <a:pt x="28" y="0"/>
                  <a:pt x="37" y="0"/>
                </a:cubicBezTo>
                <a:cubicBezTo>
                  <a:pt x="46" y="0"/>
                  <a:pt x="54" y="3"/>
                  <a:pt x="61" y="9"/>
                </a:cubicBezTo>
                <a:cubicBezTo>
                  <a:pt x="105" y="53"/>
                  <a:pt x="105" y="53"/>
                  <a:pt x="105" y="53"/>
                </a:cubicBezTo>
                <a:cubicBezTo>
                  <a:pt x="148" y="9"/>
                  <a:pt x="148" y="9"/>
                  <a:pt x="148" y="9"/>
                </a:cubicBezTo>
                <a:cubicBezTo>
                  <a:pt x="155" y="3"/>
                  <a:pt x="163" y="0"/>
                  <a:pt x="172" y="0"/>
                </a:cubicBezTo>
                <a:cubicBezTo>
                  <a:pt x="181" y="0"/>
                  <a:pt x="190" y="3"/>
                  <a:pt x="196" y="9"/>
                </a:cubicBezTo>
                <a:cubicBezTo>
                  <a:pt x="203" y="16"/>
                  <a:pt x="206" y="24"/>
                  <a:pt x="206" y="34"/>
                </a:cubicBezTo>
                <a:cubicBezTo>
                  <a:pt x="206" y="43"/>
                  <a:pt x="203" y="51"/>
                  <a:pt x="196" y="58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99" y="148"/>
                  <a:pt x="199" y="148"/>
                  <a:pt x="199" y="148"/>
                </a:cubicBezTo>
                <a:cubicBezTo>
                  <a:pt x="206" y="154"/>
                  <a:pt x="209" y="163"/>
                  <a:pt x="209" y="172"/>
                </a:cubicBezTo>
                <a:cubicBezTo>
                  <a:pt x="209" y="181"/>
                  <a:pt x="206" y="190"/>
                  <a:pt x="199" y="196"/>
                </a:cubicBezTo>
                <a:cubicBezTo>
                  <a:pt x="193" y="203"/>
                  <a:pt x="184" y="206"/>
                  <a:pt x="175" y="206"/>
                </a:cubicBezTo>
                <a:close/>
                <a:moveTo>
                  <a:pt x="105" y="130"/>
                </a:moveTo>
                <a:cubicBezTo>
                  <a:pt x="107" y="130"/>
                  <a:pt x="109" y="131"/>
                  <a:pt x="110" y="133"/>
                </a:cubicBezTo>
                <a:cubicBezTo>
                  <a:pt x="162" y="185"/>
                  <a:pt x="162" y="185"/>
                  <a:pt x="162" y="185"/>
                </a:cubicBezTo>
                <a:cubicBezTo>
                  <a:pt x="166" y="188"/>
                  <a:pt x="170" y="190"/>
                  <a:pt x="175" y="190"/>
                </a:cubicBezTo>
                <a:cubicBezTo>
                  <a:pt x="180" y="190"/>
                  <a:pt x="185" y="188"/>
                  <a:pt x="188" y="185"/>
                </a:cubicBezTo>
                <a:cubicBezTo>
                  <a:pt x="191" y="181"/>
                  <a:pt x="193" y="177"/>
                  <a:pt x="193" y="172"/>
                </a:cubicBezTo>
                <a:cubicBezTo>
                  <a:pt x="193" y="167"/>
                  <a:pt x="191" y="163"/>
                  <a:pt x="188" y="159"/>
                </a:cubicBezTo>
                <a:cubicBezTo>
                  <a:pt x="136" y="107"/>
                  <a:pt x="136" y="107"/>
                  <a:pt x="136" y="107"/>
                </a:cubicBezTo>
                <a:cubicBezTo>
                  <a:pt x="132" y="104"/>
                  <a:pt x="132" y="99"/>
                  <a:pt x="136" y="96"/>
                </a:cubicBezTo>
                <a:cubicBezTo>
                  <a:pt x="185" y="46"/>
                  <a:pt x="185" y="46"/>
                  <a:pt x="185" y="46"/>
                </a:cubicBezTo>
                <a:cubicBezTo>
                  <a:pt x="189" y="43"/>
                  <a:pt x="190" y="38"/>
                  <a:pt x="190" y="34"/>
                </a:cubicBezTo>
                <a:cubicBezTo>
                  <a:pt x="190" y="29"/>
                  <a:pt x="189" y="24"/>
                  <a:pt x="185" y="21"/>
                </a:cubicBezTo>
                <a:cubicBezTo>
                  <a:pt x="182" y="17"/>
                  <a:pt x="177" y="16"/>
                  <a:pt x="172" y="16"/>
                </a:cubicBezTo>
                <a:cubicBezTo>
                  <a:pt x="168" y="16"/>
                  <a:pt x="163" y="17"/>
                  <a:pt x="160" y="21"/>
                </a:cubicBezTo>
                <a:cubicBezTo>
                  <a:pt x="110" y="70"/>
                  <a:pt x="110" y="70"/>
                  <a:pt x="110" y="70"/>
                </a:cubicBezTo>
                <a:cubicBezTo>
                  <a:pt x="107" y="73"/>
                  <a:pt x="102" y="73"/>
                  <a:pt x="99" y="70"/>
                </a:cubicBezTo>
                <a:cubicBezTo>
                  <a:pt x="49" y="21"/>
                  <a:pt x="49" y="21"/>
                  <a:pt x="49" y="21"/>
                </a:cubicBezTo>
                <a:cubicBezTo>
                  <a:pt x="46" y="17"/>
                  <a:pt x="41" y="16"/>
                  <a:pt x="37" y="16"/>
                </a:cubicBezTo>
                <a:cubicBezTo>
                  <a:pt x="32" y="16"/>
                  <a:pt x="27" y="17"/>
                  <a:pt x="24" y="21"/>
                </a:cubicBezTo>
                <a:cubicBezTo>
                  <a:pt x="20" y="24"/>
                  <a:pt x="19" y="29"/>
                  <a:pt x="19" y="34"/>
                </a:cubicBezTo>
                <a:cubicBezTo>
                  <a:pt x="19" y="38"/>
                  <a:pt x="20" y="43"/>
                  <a:pt x="24" y="46"/>
                </a:cubicBezTo>
                <a:cubicBezTo>
                  <a:pt x="73" y="96"/>
                  <a:pt x="73" y="96"/>
                  <a:pt x="73" y="96"/>
                </a:cubicBezTo>
                <a:cubicBezTo>
                  <a:pt x="77" y="99"/>
                  <a:pt x="77" y="104"/>
                  <a:pt x="73" y="107"/>
                </a:cubicBezTo>
                <a:cubicBezTo>
                  <a:pt x="21" y="159"/>
                  <a:pt x="21" y="159"/>
                  <a:pt x="21" y="159"/>
                </a:cubicBezTo>
                <a:cubicBezTo>
                  <a:pt x="18" y="163"/>
                  <a:pt x="16" y="167"/>
                  <a:pt x="16" y="172"/>
                </a:cubicBezTo>
                <a:cubicBezTo>
                  <a:pt x="16" y="177"/>
                  <a:pt x="18" y="181"/>
                  <a:pt x="21" y="185"/>
                </a:cubicBezTo>
                <a:cubicBezTo>
                  <a:pt x="24" y="188"/>
                  <a:pt x="29" y="190"/>
                  <a:pt x="34" y="190"/>
                </a:cubicBezTo>
                <a:cubicBezTo>
                  <a:pt x="39" y="190"/>
                  <a:pt x="43" y="188"/>
                  <a:pt x="47" y="185"/>
                </a:cubicBezTo>
                <a:cubicBezTo>
                  <a:pt x="99" y="133"/>
                  <a:pt x="99" y="133"/>
                  <a:pt x="99" y="133"/>
                </a:cubicBezTo>
                <a:cubicBezTo>
                  <a:pt x="100" y="131"/>
                  <a:pt x="102" y="130"/>
                  <a:pt x="105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ea typeface="方正黑体简体" panose="03000509000000000000" pitchFamily="65" charset="-122"/>
            </a:endParaRPr>
          </a:p>
        </p:txBody>
      </p:sp>
      <p:sp>
        <p:nvSpPr>
          <p:cNvPr id="2" name="TextBox 19"/>
          <p:cNvSpPr txBox="1"/>
          <p:nvPr/>
        </p:nvSpPr>
        <p:spPr>
          <a:xfrm>
            <a:off x="335117" y="2195555"/>
            <a:ext cx="3931077" cy="8915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</a:p>
        </p:txBody>
      </p:sp>
      <p:sp>
        <p:nvSpPr>
          <p:cNvPr id="3" name="TextBox 20"/>
          <p:cNvSpPr txBox="1"/>
          <p:nvPr/>
        </p:nvSpPr>
        <p:spPr>
          <a:xfrm>
            <a:off x="335117" y="1870619"/>
            <a:ext cx="2682911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ID" sz="14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输入标题内容</a:t>
            </a:r>
          </a:p>
        </p:txBody>
      </p:sp>
      <p:sp>
        <p:nvSpPr>
          <p:cNvPr id="9" name="TextBox 19"/>
          <p:cNvSpPr txBox="1"/>
          <p:nvPr/>
        </p:nvSpPr>
        <p:spPr>
          <a:xfrm>
            <a:off x="335117" y="4392655"/>
            <a:ext cx="3931077" cy="8915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</a:p>
        </p:txBody>
      </p:sp>
      <p:sp>
        <p:nvSpPr>
          <p:cNvPr id="12" name="TextBox 20"/>
          <p:cNvSpPr txBox="1"/>
          <p:nvPr/>
        </p:nvSpPr>
        <p:spPr>
          <a:xfrm>
            <a:off x="335117" y="4067719"/>
            <a:ext cx="2682911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ID" sz="14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输入标题内容</a:t>
            </a:r>
          </a:p>
        </p:txBody>
      </p:sp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3" grpId="0" animBg="1"/>
      <p:bldP spid="17" grpId="0"/>
      <p:bldP spid="19" grpId="0"/>
      <p:bldP spid="21" grpId="0"/>
      <p:bldP spid="2" grpId="0"/>
      <p:bldP spid="3" grpId="0"/>
      <p:bldP spid="9" grpId="0"/>
      <p:bldP spid="1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2772095"/>
            <a:ext cx="12192000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ID" sz="1400" dirty="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输入标题</a:t>
            </a:r>
          </a:p>
        </p:txBody>
      </p:sp>
      <p:grpSp>
        <p:nvGrpSpPr>
          <p:cNvPr id="51" name="Group 50"/>
          <p:cNvGrpSpPr/>
          <p:nvPr/>
        </p:nvGrpSpPr>
        <p:grpSpPr>
          <a:xfrm rot="1360623">
            <a:off x="5765721" y="924210"/>
            <a:ext cx="660556" cy="1467397"/>
            <a:chOff x="7514944" y="1756227"/>
            <a:chExt cx="747884" cy="1661392"/>
          </a:xfrm>
        </p:grpSpPr>
        <p:sp>
          <p:nvSpPr>
            <p:cNvPr id="7" name="Freeform 11"/>
            <p:cNvSpPr/>
            <p:nvPr/>
          </p:nvSpPr>
          <p:spPr bwMode="auto">
            <a:xfrm>
              <a:off x="7921291" y="2813757"/>
              <a:ext cx="315819" cy="603862"/>
            </a:xfrm>
            <a:custGeom>
              <a:avLst/>
              <a:gdLst>
                <a:gd name="T0" fmla="*/ 0 w 307"/>
                <a:gd name="T1" fmla="*/ 58 h 587"/>
                <a:gd name="T2" fmla="*/ 137 w 307"/>
                <a:gd name="T3" fmla="*/ 0 h 587"/>
                <a:gd name="T4" fmla="*/ 137 w 307"/>
                <a:gd name="T5" fmla="*/ 0 h 587"/>
                <a:gd name="T6" fmla="*/ 144 w 307"/>
                <a:gd name="T7" fmla="*/ 9 h 587"/>
                <a:gd name="T8" fmla="*/ 164 w 307"/>
                <a:gd name="T9" fmla="*/ 38 h 587"/>
                <a:gd name="T10" fmla="*/ 178 w 307"/>
                <a:gd name="T11" fmla="*/ 58 h 587"/>
                <a:gd name="T12" fmla="*/ 193 w 307"/>
                <a:gd name="T13" fmla="*/ 84 h 587"/>
                <a:gd name="T14" fmla="*/ 208 w 307"/>
                <a:gd name="T15" fmla="*/ 114 h 587"/>
                <a:gd name="T16" fmla="*/ 225 w 307"/>
                <a:gd name="T17" fmla="*/ 149 h 587"/>
                <a:gd name="T18" fmla="*/ 240 w 307"/>
                <a:gd name="T19" fmla="*/ 189 h 587"/>
                <a:gd name="T20" fmla="*/ 256 w 307"/>
                <a:gd name="T21" fmla="*/ 233 h 587"/>
                <a:gd name="T22" fmla="*/ 271 w 307"/>
                <a:gd name="T23" fmla="*/ 280 h 587"/>
                <a:gd name="T24" fmla="*/ 283 w 307"/>
                <a:gd name="T25" fmla="*/ 334 h 587"/>
                <a:gd name="T26" fmla="*/ 294 w 307"/>
                <a:gd name="T27" fmla="*/ 390 h 587"/>
                <a:gd name="T28" fmla="*/ 301 w 307"/>
                <a:gd name="T29" fmla="*/ 451 h 587"/>
                <a:gd name="T30" fmla="*/ 304 w 307"/>
                <a:gd name="T31" fmla="*/ 485 h 587"/>
                <a:gd name="T32" fmla="*/ 306 w 307"/>
                <a:gd name="T33" fmla="*/ 518 h 587"/>
                <a:gd name="T34" fmla="*/ 307 w 307"/>
                <a:gd name="T35" fmla="*/ 552 h 587"/>
                <a:gd name="T36" fmla="*/ 307 w 307"/>
                <a:gd name="T37" fmla="*/ 587 h 587"/>
                <a:gd name="T38" fmla="*/ 307 w 307"/>
                <a:gd name="T39" fmla="*/ 587 h 587"/>
                <a:gd name="T40" fmla="*/ 282 w 307"/>
                <a:gd name="T41" fmla="*/ 562 h 587"/>
                <a:gd name="T42" fmla="*/ 257 w 307"/>
                <a:gd name="T43" fmla="*/ 538 h 587"/>
                <a:gd name="T44" fmla="*/ 234 w 307"/>
                <a:gd name="T45" fmla="*/ 515 h 587"/>
                <a:gd name="T46" fmla="*/ 211 w 307"/>
                <a:gd name="T47" fmla="*/ 491 h 587"/>
                <a:gd name="T48" fmla="*/ 192 w 307"/>
                <a:gd name="T49" fmla="*/ 466 h 587"/>
                <a:gd name="T50" fmla="*/ 173 w 307"/>
                <a:gd name="T51" fmla="*/ 442 h 587"/>
                <a:gd name="T52" fmla="*/ 138 w 307"/>
                <a:gd name="T53" fmla="*/ 395 h 587"/>
                <a:gd name="T54" fmla="*/ 109 w 307"/>
                <a:gd name="T55" fmla="*/ 349 h 587"/>
                <a:gd name="T56" fmla="*/ 85 w 307"/>
                <a:gd name="T57" fmla="*/ 306 h 587"/>
                <a:gd name="T58" fmla="*/ 64 w 307"/>
                <a:gd name="T59" fmla="*/ 265 h 587"/>
                <a:gd name="T60" fmla="*/ 47 w 307"/>
                <a:gd name="T61" fmla="*/ 226 h 587"/>
                <a:gd name="T62" fmla="*/ 33 w 307"/>
                <a:gd name="T63" fmla="*/ 191 h 587"/>
                <a:gd name="T64" fmla="*/ 21 w 307"/>
                <a:gd name="T65" fmla="*/ 157 h 587"/>
                <a:gd name="T66" fmla="*/ 13 w 307"/>
                <a:gd name="T67" fmla="*/ 130 h 587"/>
                <a:gd name="T68" fmla="*/ 7 w 307"/>
                <a:gd name="T69" fmla="*/ 105 h 587"/>
                <a:gd name="T70" fmla="*/ 1 w 307"/>
                <a:gd name="T71" fmla="*/ 70 h 587"/>
                <a:gd name="T72" fmla="*/ 0 w 307"/>
                <a:gd name="T73" fmla="*/ 5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7" h="587">
                  <a:moveTo>
                    <a:pt x="0" y="58"/>
                  </a:moveTo>
                  <a:lnTo>
                    <a:pt x="137" y="0"/>
                  </a:lnTo>
                  <a:lnTo>
                    <a:pt x="137" y="0"/>
                  </a:lnTo>
                  <a:lnTo>
                    <a:pt x="144" y="9"/>
                  </a:lnTo>
                  <a:lnTo>
                    <a:pt x="164" y="38"/>
                  </a:lnTo>
                  <a:lnTo>
                    <a:pt x="178" y="58"/>
                  </a:lnTo>
                  <a:lnTo>
                    <a:pt x="193" y="84"/>
                  </a:lnTo>
                  <a:lnTo>
                    <a:pt x="208" y="114"/>
                  </a:lnTo>
                  <a:lnTo>
                    <a:pt x="225" y="149"/>
                  </a:lnTo>
                  <a:lnTo>
                    <a:pt x="240" y="189"/>
                  </a:lnTo>
                  <a:lnTo>
                    <a:pt x="256" y="233"/>
                  </a:lnTo>
                  <a:lnTo>
                    <a:pt x="271" y="280"/>
                  </a:lnTo>
                  <a:lnTo>
                    <a:pt x="283" y="334"/>
                  </a:lnTo>
                  <a:lnTo>
                    <a:pt x="294" y="390"/>
                  </a:lnTo>
                  <a:lnTo>
                    <a:pt x="301" y="451"/>
                  </a:lnTo>
                  <a:lnTo>
                    <a:pt x="304" y="485"/>
                  </a:lnTo>
                  <a:lnTo>
                    <a:pt x="306" y="518"/>
                  </a:lnTo>
                  <a:lnTo>
                    <a:pt x="307" y="552"/>
                  </a:lnTo>
                  <a:lnTo>
                    <a:pt x="307" y="587"/>
                  </a:lnTo>
                  <a:lnTo>
                    <a:pt x="307" y="587"/>
                  </a:lnTo>
                  <a:lnTo>
                    <a:pt x="282" y="562"/>
                  </a:lnTo>
                  <a:lnTo>
                    <a:pt x="257" y="538"/>
                  </a:lnTo>
                  <a:lnTo>
                    <a:pt x="234" y="515"/>
                  </a:lnTo>
                  <a:lnTo>
                    <a:pt x="211" y="491"/>
                  </a:lnTo>
                  <a:lnTo>
                    <a:pt x="192" y="466"/>
                  </a:lnTo>
                  <a:lnTo>
                    <a:pt x="173" y="442"/>
                  </a:lnTo>
                  <a:lnTo>
                    <a:pt x="138" y="395"/>
                  </a:lnTo>
                  <a:lnTo>
                    <a:pt x="109" y="349"/>
                  </a:lnTo>
                  <a:lnTo>
                    <a:pt x="85" y="306"/>
                  </a:lnTo>
                  <a:lnTo>
                    <a:pt x="64" y="265"/>
                  </a:lnTo>
                  <a:lnTo>
                    <a:pt x="47" y="226"/>
                  </a:lnTo>
                  <a:lnTo>
                    <a:pt x="33" y="191"/>
                  </a:lnTo>
                  <a:lnTo>
                    <a:pt x="21" y="157"/>
                  </a:lnTo>
                  <a:lnTo>
                    <a:pt x="13" y="130"/>
                  </a:lnTo>
                  <a:lnTo>
                    <a:pt x="7" y="105"/>
                  </a:lnTo>
                  <a:lnTo>
                    <a:pt x="1" y="7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F29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" name="Freeform 12"/>
            <p:cNvSpPr/>
            <p:nvPr/>
          </p:nvSpPr>
          <p:spPr bwMode="auto">
            <a:xfrm>
              <a:off x="7921291" y="2813757"/>
              <a:ext cx="315819" cy="603862"/>
            </a:xfrm>
            <a:custGeom>
              <a:avLst/>
              <a:gdLst>
                <a:gd name="T0" fmla="*/ 0 w 307"/>
                <a:gd name="T1" fmla="*/ 58 h 587"/>
                <a:gd name="T2" fmla="*/ 137 w 307"/>
                <a:gd name="T3" fmla="*/ 0 h 587"/>
                <a:gd name="T4" fmla="*/ 137 w 307"/>
                <a:gd name="T5" fmla="*/ 0 h 587"/>
                <a:gd name="T6" fmla="*/ 144 w 307"/>
                <a:gd name="T7" fmla="*/ 9 h 587"/>
                <a:gd name="T8" fmla="*/ 164 w 307"/>
                <a:gd name="T9" fmla="*/ 38 h 587"/>
                <a:gd name="T10" fmla="*/ 178 w 307"/>
                <a:gd name="T11" fmla="*/ 58 h 587"/>
                <a:gd name="T12" fmla="*/ 193 w 307"/>
                <a:gd name="T13" fmla="*/ 84 h 587"/>
                <a:gd name="T14" fmla="*/ 208 w 307"/>
                <a:gd name="T15" fmla="*/ 114 h 587"/>
                <a:gd name="T16" fmla="*/ 225 w 307"/>
                <a:gd name="T17" fmla="*/ 149 h 587"/>
                <a:gd name="T18" fmla="*/ 240 w 307"/>
                <a:gd name="T19" fmla="*/ 189 h 587"/>
                <a:gd name="T20" fmla="*/ 256 w 307"/>
                <a:gd name="T21" fmla="*/ 233 h 587"/>
                <a:gd name="T22" fmla="*/ 271 w 307"/>
                <a:gd name="T23" fmla="*/ 280 h 587"/>
                <a:gd name="T24" fmla="*/ 283 w 307"/>
                <a:gd name="T25" fmla="*/ 334 h 587"/>
                <a:gd name="T26" fmla="*/ 294 w 307"/>
                <a:gd name="T27" fmla="*/ 390 h 587"/>
                <a:gd name="T28" fmla="*/ 301 w 307"/>
                <a:gd name="T29" fmla="*/ 451 h 587"/>
                <a:gd name="T30" fmla="*/ 304 w 307"/>
                <a:gd name="T31" fmla="*/ 485 h 587"/>
                <a:gd name="T32" fmla="*/ 306 w 307"/>
                <a:gd name="T33" fmla="*/ 518 h 587"/>
                <a:gd name="T34" fmla="*/ 307 w 307"/>
                <a:gd name="T35" fmla="*/ 552 h 587"/>
                <a:gd name="T36" fmla="*/ 307 w 307"/>
                <a:gd name="T37" fmla="*/ 587 h 587"/>
                <a:gd name="T38" fmla="*/ 307 w 307"/>
                <a:gd name="T39" fmla="*/ 587 h 587"/>
                <a:gd name="T40" fmla="*/ 282 w 307"/>
                <a:gd name="T41" fmla="*/ 562 h 587"/>
                <a:gd name="T42" fmla="*/ 257 w 307"/>
                <a:gd name="T43" fmla="*/ 538 h 587"/>
                <a:gd name="T44" fmla="*/ 234 w 307"/>
                <a:gd name="T45" fmla="*/ 515 h 587"/>
                <a:gd name="T46" fmla="*/ 211 w 307"/>
                <a:gd name="T47" fmla="*/ 491 h 587"/>
                <a:gd name="T48" fmla="*/ 192 w 307"/>
                <a:gd name="T49" fmla="*/ 466 h 587"/>
                <a:gd name="T50" fmla="*/ 173 w 307"/>
                <a:gd name="T51" fmla="*/ 442 h 587"/>
                <a:gd name="T52" fmla="*/ 138 w 307"/>
                <a:gd name="T53" fmla="*/ 395 h 587"/>
                <a:gd name="T54" fmla="*/ 109 w 307"/>
                <a:gd name="T55" fmla="*/ 349 h 587"/>
                <a:gd name="T56" fmla="*/ 85 w 307"/>
                <a:gd name="T57" fmla="*/ 306 h 587"/>
                <a:gd name="T58" fmla="*/ 64 w 307"/>
                <a:gd name="T59" fmla="*/ 265 h 587"/>
                <a:gd name="T60" fmla="*/ 47 w 307"/>
                <a:gd name="T61" fmla="*/ 226 h 587"/>
                <a:gd name="T62" fmla="*/ 33 w 307"/>
                <a:gd name="T63" fmla="*/ 191 h 587"/>
                <a:gd name="T64" fmla="*/ 21 w 307"/>
                <a:gd name="T65" fmla="*/ 157 h 587"/>
                <a:gd name="T66" fmla="*/ 13 w 307"/>
                <a:gd name="T67" fmla="*/ 130 h 587"/>
                <a:gd name="T68" fmla="*/ 7 w 307"/>
                <a:gd name="T69" fmla="*/ 105 h 587"/>
                <a:gd name="T70" fmla="*/ 1 w 307"/>
                <a:gd name="T71" fmla="*/ 70 h 587"/>
                <a:gd name="T72" fmla="*/ 0 w 307"/>
                <a:gd name="T73" fmla="*/ 5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7" h="587">
                  <a:moveTo>
                    <a:pt x="0" y="58"/>
                  </a:moveTo>
                  <a:lnTo>
                    <a:pt x="137" y="0"/>
                  </a:lnTo>
                  <a:lnTo>
                    <a:pt x="137" y="0"/>
                  </a:lnTo>
                  <a:lnTo>
                    <a:pt x="144" y="9"/>
                  </a:lnTo>
                  <a:lnTo>
                    <a:pt x="164" y="38"/>
                  </a:lnTo>
                  <a:lnTo>
                    <a:pt x="178" y="58"/>
                  </a:lnTo>
                  <a:lnTo>
                    <a:pt x="193" y="84"/>
                  </a:lnTo>
                  <a:lnTo>
                    <a:pt x="208" y="114"/>
                  </a:lnTo>
                  <a:lnTo>
                    <a:pt x="225" y="149"/>
                  </a:lnTo>
                  <a:lnTo>
                    <a:pt x="240" y="189"/>
                  </a:lnTo>
                  <a:lnTo>
                    <a:pt x="256" y="233"/>
                  </a:lnTo>
                  <a:lnTo>
                    <a:pt x="271" y="280"/>
                  </a:lnTo>
                  <a:lnTo>
                    <a:pt x="283" y="334"/>
                  </a:lnTo>
                  <a:lnTo>
                    <a:pt x="294" y="390"/>
                  </a:lnTo>
                  <a:lnTo>
                    <a:pt x="301" y="451"/>
                  </a:lnTo>
                  <a:lnTo>
                    <a:pt x="304" y="485"/>
                  </a:lnTo>
                  <a:lnTo>
                    <a:pt x="306" y="518"/>
                  </a:lnTo>
                  <a:lnTo>
                    <a:pt x="307" y="552"/>
                  </a:lnTo>
                  <a:lnTo>
                    <a:pt x="307" y="587"/>
                  </a:lnTo>
                  <a:lnTo>
                    <a:pt x="307" y="587"/>
                  </a:lnTo>
                  <a:lnTo>
                    <a:pt x="282" y="562"/>
                  </a:lnTo>
                  <a:lnTo>
                    <a:pt x="257" y="538"/>
                  </a:lnTo>
                  <a:lnTo>
                    <a:pt x="234" y="515"/>
                  </a:lnTo>
                  <a:lnTo>
                    <a:pt x="211" y="491"/>
                  </a:lnTo>
                  <a:lnTo>
                    <a:pt x="192" y="466"/>
                  </a:lnTo>
                  <a:lnTo>
                    <a:pt x="173" y="442"/>
                  </a:lnTo>
                  <a:lnTo>
                    <a:pt x="138" y="395"/>
                  </a:lnTo>
                  <a:lnTo>
                    <a:pt x="109" y="349"/>
                  </a:lnTo>
                  <a:lnTo>
                    <a:pt x="85" y="306"/>
                  </a:lnTo>
                  <a:lnTo>
                    <a:pt x="64" y="265"/>
                  </a:lnTo>
                  <a:lnTo>
                    <a:pt x="47" y="226"/>
                  </a:lnTo>
                  <a:lnTo>
                    <a:pt x="33" y="191"/>
                  </a:lnTo>
                  <a:lnTo>
                    <a:pt x="21" y="157"/>
                  </a:lnTo>
                  <a:lnTo>
                    <a:pt x="13" y="130"/>
                  </a:lnTo>
                  <a:lnTo>
                    <a:pt x="7" y="105"/>
                  </a:lnTo>
                  <a:lnTo>
                    <a:pt x="1" y="70"/>
                  </a:lnTo>
                  <a:lnTo>
                    <a:pt x="0" y="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" name="Freeform 13"/>
            <p:cNvSpPr/>
            <p:nvPr/>
          </p:nvSpPr>
          <p:spPr bwMode="auto">
            <a:xfrm>
              <a:off x="7937750" y="2829188"/>
              <a:ext cx="259239" cy="493788"/>
            </a:xfrm>
            <a:custGeom>
              <a:avLst/>
              <a:gdLst>
                <a:gd name="T0" fmla="*/ 0 w 252"/>
                <a:gd name="T1" fmla="*/ 48 h 480"/>
                <a:gd name="T2" fmla="*/ 112 w 252"/>
                <a:gd name="T3" fmla="*/ 0 h 480"/>
                <a:gd name="T4" fmla="*/ 112 w 252"/>
                <a:gd name="T5" fmla="*/ 0 h 480"/>
                <a:gd name="T6" fmla="*/ 118 w 252"/>
                <a:gd name="T7" fmla="*/ 8 h 480"/>
                <a:gd name="T8" fmla="*/ 134 w 252"/>
                <a:gd name="T9" fmla="*/ 31 h 480"/>
                <a:gd name="T10" fmla="*/ 145 w 252"/>
                <a:gd name="T11" fmla="*/ 48 h 480"/>
                <a:gd name="T12" fmla="*/ 157 w 252"/>
                <a:gd name="T13" fmla="*/ 69 h 480"/>
                <a:gd name="T14" fmla="*/ 171 w 252"/>
                <a:gd name="T15" fmla="*/ 93 h 480"/>
                <a:gd name="T16" fmla="*/ 185 w 252"/>
                <a:gd name="T17" fmla="*/ 122 h 480"/>
                <a:gd name="T18" fmla="*/ 197 w 252"/>
                <a:gd name="T19" fmla="*/ 154 h 480"/>
                <a:gd name="T20" fmla="*/ 211 w 252"/>
                <a:gd name="T21" fmla="*/ 191 h 480"/>
                <a:gd name="T22" fmla="*/ 221 w 252"/>
                <a:gd name="T23" fmla="*/ 229 h 480"/>
                <a:gd name="T24" fmla="*/ 232 w 252"/>
                <a:gd name="T25" fmla="*/ 273 h 480"/>
                <a:gd name="T26" fmla="*/ 241 w 252"/>
                <a:gd name="T27" fmla="*/ 319 h 480"/>
                <a:gd name="T28" fmla="*/ 247 w 252"/>
                <a:gd name="T29" fmla="*/ 369 h 480"/>
                <a:gd name="T30" fmla="*/ 250 w 252"/>
                <a:gd name="T31" fmla="*/ 422 h 480"/>
                <a:gd name="T32" fmla="*/ 252 w 252"/>
                <a:gd name="T33" fmla="*/ 480 h 480"/>
                <a:gd name="T34" fmla="*/ 252 w 252"/>
                <a:gd name="T35" fmla="*/ 480 h 480"/>
                <a:gd name="T36" fmla="*/ 211 w 252"/>
                <a:gd name="T37" fmla="*/ 441 h 480"/>
                <a:gd name="T38" fmla="*/ 174 w 252"/>
                <a:gd name="T39" fmla="*/ 401 h 480"/>
                <a:gd name="T40" fmla="*/ 142 w 252"/>
                <a:gd name="T41" fmla="*/ 361 h 480"/>
                <a:gd name="T42" fmla="*/ 115 w 252"/>
                <a:gd name="T43" fmla="*/ 323 h 480"/>
                <a:gd name="T44" fmla="*/ 90 w 252"/>
                <a:gd name="T45" fmla="*/ 285 h 480"/>
                <a:gd name="T46" fmla="*/ 69 w 252"/>
                <a:gd name="T47" fmla="*/ 250 h 480"/>
                <a:gd name="T48" fmla="*/ 52 w 252"/>
                <a:gd name="T49" fmla="*/ 217 h 480"/>
                <a:gd name="T50" fmla="*/ 39 w 252"/>
                <a:gd name="T51" fmla="*/ 185 h 480"/>
                <a:gd name="T52" fmla="*/ 28 w 252"/>
                <a:gd name="T53" fmla="*/ 156 h 480"/>
                <a:gd name="T54" fmla="*/ 19 w 252"/>
                <a:gd name="T55" fmla="*/ 128 h 480"/>
                <a:gd name="T56" fmla="*/ 11 w 252"/>
                <a:gd name="T57" fmla="*/ 106 h 480"/>
                <a:gd name="T58" fmla="*/ 7 w 252"/>
                <a:gd name="T59" fmla="*/ 86 h 480"/>
                <a:gd name="T60" fmla="*/ 2 w 252"/>
                <a:gd name="T61" fmla="*/ 58 h 480"/>
                <a:gd name="T62" fmla="*/ 0 w 252"/>
                <a:gd name="T63" fmla="*/ 4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2" h="480">
                  <a:moveTo>
                    <a:pt x="0" y="48"/>
                  </a:moveTo>
                  <a:lnTo>
                    <a:pt x="112" y="0"/>
                  </a:lnTo>
                  <a:lnTo>
                    <a:pt x="112" y="0"/>
                  </a:lnTo>
                  <a:lnTo>
                    <a:pt x="118" y="8"/>
                  </a:lnTo>
                  <a:lnTo>
                    <a:pt x="134" y="31"/>
                  </a:lnTo>
                  <a:lnTo>
                    <a:pt x="145" y="48"/>
                  </a:lnTo>
                  <a:lnTo>
                    <a:pt x="157" y="69"/>
                  </a:lnTo>
                  <a:lnTo>
                    <a:pt x="171" y="93"/>
                  </a:lnTo>
                  <a:lnTo>
                    <a:pt x="185" y="122"/>
                  </a:lnTo>
                  <a:lnTo>
                    <a:pt x="197" y="154"/>
                  </a:lnTo>
                  <a:lnTo>
                    <a:pt x="211" y="191"/>
                  </a:lnTo>
                  <a:lnTo>
                    <a:pt x="221" y="229"/>
                  </a:lnTo>
                  <a:lnTo>
                    <a:pt x="232" y="273"/>
                  </a:lnTo>
                  <a:lnTo>
                    <a:pt x="241" y="319"/>
                  </a:lnTo>
                  <a:lnTo>
                    <a:pt x="247" y="369"/>
                  </a:lnTo>
                  <a:lnTo>
                    <a:pt x="250" y="422"/>
                  </a:lnTo>
                  <a:lnTo>
                    <a:pt x="252" y="480"/>
                  </a:lnTo>
                  <a:lnTo>
                    <a:pt x="252" y="480"/>
                  </a:lnTo>
                  <a:lnTo>
                    <a:pt x="211" y="441"/>
                  </a:lnTo>
                  <a:lnTo>
                    <a:pt x="174" y="401"/>
                  </a:lnTo>
                  <a:lnTo>
                    <a:pt x="142" y="361"/>
                  </a:lnTo>
                  <a:lnTo>
                    <a:pt x="115" y="323"/>
                  </a:lnTo>
                  <a:lnTo>
                    <a:pt x="90" y="285"/>
                  </a:lnTo>
                  <a:lnTo>
                    <a:pt x="69" y="250"/>
                  </a:lnTo>
                  <a:lnTo>
                    <a:pt x="52" y="217"/>
                  </a:lnTo>
                  <a:lnTo>
                    <a:pt x="39" y="185"/>
                  </a:lnTo>
                  <a:lnTo>
                    <a:pt x="28" y="156"/>
                  </a:lnTo>
                  <a:lnTo>
                    <a:pt x="19" y="128"/>
                  </a:lnTo>
                  <a:lnTo>
                    <a:pt x="11" y="106"/>
                  </a:lnTo>
                  <a:lnTo>
                    <a:pt x="7" y="86"/>
                  </a:lnTo>
                  <a:lnTo>
                    <a:pt x="2" y="5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8B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" name="Freeform 14"/>
            <p:cNvSpPr/>
            <p:nvPr/>
          </p:nvSpPr>
          <p:spPr bwMode="auto">
            <a:xfrm>
              <a:off x="7937750" y="2829188"/>
              <a:ext cx="259239" cy="493788"/>
            </a:xfrm>
            <a:custGeom>
              <a:avLst/>
              <a:gdLst>
                <a:gd name="T0" fmla="*/ 0 w 252"/>
                <a:gd name="T1" fmla="*/ 48 h 480"/>
                <a:gd name="T2" fmla="*/ 112 w 252"/>
                <a:gd name="T3" fmla="*/ 0 h 480"/>
                <a:gd name="T4" fmla="*/ 112 w 252"/>
                <a:gd name="T5" fmla="*/ 0 h 480"/>
                <a:gd name="T6" fmla="*/ 118 w 252"/>
                <a:gd name="T7" fmla="*/ 8 h 480"/>
                <a:gd name="T8" fmla="*/ 134 w 252"/>
                <a:gd name="T9" fmla="*/ 31 h 480"/>
                <a:gd name="T10" fmla="*/ 145 w 252"/>
                <a:gd name="T11" fmla="*/ 48 h 480"/>
                <a:gd name="T12" fmla="*/ 157 w 252"/>
                <a:gd name="T13" fmla="*/ 69 h 480"/>
                <a:gd name="T14" fmla="*/ 171 w 252"/>
                <a:gd name="T15" fmla="*/ 93 h 480"/>
                <a:gd name="T16" fmla="*/ 185 w 252"/>
                <a:gd name="T17" fmla="*/ 122 h 480"/>
                <a:gd name="T18" fmla="*/ 197 w 252"/>
                <a:gd name="T19" fmla="*/ 154 h 480"/>
                <a:gd name="T20" fmla="*/ 211 w 252"/>
                <a:gd name="T21" fmla="*/ 191 h 480"/>
                <a:gd name="T22" fmla="*/ 221 w 252"/>
                <a:gd name="T23" fmla="*/ 229 h 480"/>
                <a:gd name="T24" fmla="*/ 232 w 252"/>
                <a:gd name="T25" fmla="*/ 273 h 480"/>
                <a:gd name="T26" fmla="*/ 241 w 252"/>
                <a:gd name="T27" fmla="*/ 319 h 480"/>
                <a:gd name="T28" fmla="*/ 247 w 252"/>
                <a:gd name="T29" fmla="*/ 369 h 480"/>
                <a:gd name="T30" fmla="*/ 250 w 252"/>
                <a:gd name="T31" fmla="*/ 422 h 480"/>
                <a:gd name="T32" fmla="*/ 252 w 252"/>
                <a:gd name="T33" fmla="*/ 480 h 480"/>
                <a:gd name="T34" fmla="*/ 252 w 252"/>
                <a:gd name="T35" fmla="*/ 480 h 480"/>
                <a:gd name="T36" fmla="*/ 211 w 252"/>
                <a:gd name="T37" fmla="*/ 441 h 480"/>
                <a:gd name="T38" fmla="*/ 174 w 252"/>
                <a:gd name="T39" fmla="*/ 401 h 480"/>
                <a:gd name="T40" fmla="*/ 142 w 252"/>
                <a:gd name="T41" fmla="*/ 361 h 480"/>
                <a:gd name="T42" fmla="*/ 115 w 252"/>
                <a:gd name="T43" fmla="*/ 323 h 480"/>
                <a:gd name="T44" fmla="*/ 90 w 252"/>
                <a:gd name="T45" fmla="*/ 285 h 480"/>
                <a:gd name="T46" fmla="*/ 69 w 252"/>
                <a:gd name="T47" fmla="*/ 250 h 480"/>
                <a:gd name="T48" fmla="*/ 52 w 252"/>
                <a:gd name="T49" fmla="*/ 217 h 480"/>
                <a:gd name="T50" fmla="*/ 39 w 252"/>
                <a:gd name="T51" fmla="*/ 185 h 480"/>
                <a:gd name="T52" fmla="*/ 28 w 252"/>
                <a:gd name="T53" fmla="*/ 156 h 480"/>
                <a:gd name="T54" fmla="*/ 19 w 252"/>
                <a:gd name="T55" fmla="*/ 128 h 480"/>
                <a:gd name="T56" fmla="*/ 11 w 252"/>
                <a:gd name="T57" fmla="*/ 106 h 480"/>
                <a:gd name="T58" fmla="*/ 7 w 252"/>
                <a:gd name="T59" fmla="*/ 86 h 480"/>
                <a:gd name="T60" fmla="*/ 2 w 252"/>
                <a:gd name="T61" fmla="*/ 58 h 480"/>
                <a:gd name="T62" fmla="*/ 0 w 252"/>
                <a:gd name="T63" fmla="*/ 4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2" h="480">
                  <a:moveTo>
                    <a:pt x="0" y="48"/>
                  </a:moveTo>
                  <a:lnTo>
                    <a:pt x="112" y="0"/>
                  </a:lnTo>
                  <a:lnTo>
                    <a:pt x="112" y="0"/>
                  </a:lnTo>
                  <a:lnTo>
                    <a:pt x="118" y="8"/>
                  </a:lnTo>
                  <a:lnTo>
                    <a:pt x="134" y="31"/>
                  </a:lnTo>
                  <a:lnTo>
                    <a:pt x="145" y="48"/>
                  </a:lnTo>
                  <a:lnTo>
                    <a:pt x="157" y="69"/>
                  </a:lnTo>
                  <a:lnTo>
                    <a:pt x="171" y="93"/>
                  </a:lnTo>
                  <a:lnTo>
                    <a:pt x="185" y="122"/>
                  </a:lnTo>
                  <a:lnTo>
                    <a:pt x="197" y="154"/>
                  </a:lnTo>
                  <a:lnTo>
                    <a:pt x="211" y="191"/>
                  </a:lnTo>
                  <a:lnTo>
                    <a:pt x="221" y="229"/>
                  </a:lnTo>
                  <a:lnTo>
                    <a:pt x="232" y="273"/>
                  </a:lnTo>
                  <a:lnTo>
                    <a:pt x="241" y="319"/>
                  </a:lnTo>
                  <a:lnTo>
                    <a:pt x="247" y="369"/>
                  </a:lnTo>
                  <a:lnTo>
                    <a:pt x="250" y="422"/>
                  </a:lnTo>
                  <a:lnTo>
                    <a:pt x="252" y="480"/>
                  </a:lnTo>
                  <a:lnTo>
                    <a:pt x="252" y="480"/>
                  </a:lnTo>
                  <a:lnTo>
                    <a:pt x="211" y="441"/>
                  </a:lnTo>
                  <a:lnTo>
                    <a:pt x="174" y="401"/>
                  </a:lnTo>
                  <a:lnTo>
                    <a:pt x="142" y="361"/>
                  </a:lnTo>
                  <a:lnTo>
                    <a:pt x="115" y="323"/>
                  </a:lnTo>
                  <a:lnTo>
                    <a:pt x="90" y="285"/>
                  </a:lnTo>
                  <a:lnTo>
                    <a:pt x="69" y="250"/>
                  </a:lnTo>
                  <a:lnTo>
                    <a:pt x="52" y="217"/>
                  </a:lnTo>
                  <a:lnTo>
                    <a:pt x="39" y="185"/>
                  </a:lnTo>
                  <a:lnTo>
                    <a:pt x="28" y="156"/>
                  </a:lnTo>
                  <a:lnTo>
                    <a:pt x="19" y="128"/>
                  </a:lnTo>
                  <a:lnTo>
                    <a:pt x="11" y="106"/>
                  </a:lnTo>
                  <a:lnTo>
                    <a:pt x="7" y="86"/>
                  </a:lnTo>
                  <a:lnTo>
                    <a:pt x="2" y="58"/>
                  </a:lnTo>
                  <a:lnTo>
                    <a:pt x="0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" name="Freeform 15"/>
            <p:cNvSpPr/>
            <p:nvPr/>
          </p:nvSpPr>
          <p:spPr bwMode="auto">
            <a:xfrm>
              <a:off x="7955238" y="2845647"/>
              <a:ext cx="200602" cy="381657"/>
            </a:xfrm>
            <a:custGeom>
              <a:avLst/>
              <a:gdLst>
                <a:gd name="T0" fmla="*/ 0 w 195"/>
                <a:gd name="T1" fmla="*/ 36 h 371"/>
                <a:gd name="T2" fmla="*/ 87 w 195"/>
                <a:gd name="T3" fmla="*/ 0 h 371"/>
                <a:gd name="T4" fmla="*/ 87 w 195"/>
                <a:gd name="T5" fmla="*/ 0 h 371"/>
                <a:gd name="T6" fmla="*/ 92 w 195"/>
                <a:gd name="T7" fmla="*/ 6 h 371"/>
                <a:gd name="T8" fmla="*/ 104 w 195"/>
                <a:gd name="T9" fmla="*/ 23 h 371"/>
                <a:gd name="T10" fmla="*/ 122 w 195"/>
                <a:gd name="T11" fmla="*/ 53 h 371"/>
                <a:gd name="T12" fmla="*/ 133 w 195"/>
                <a:gd name="T13" fmla="*/ 71 h 371"/>
                <a:gd name="T14" fmla="*/ 142 w 195"/>
                <a:gd name="T15" fmla="*/ 94 h 371"/>
                <a:gd name="T16" fmla="*/ 153 w 195"/>
                <a:gd name="T17" fmla="*/ 118 h 371"/>
                <a:gd name="T18" fmla="*/ 163 w 195"/>
                <a:gd name="T19" fmla="*/ 146 h 371"/>
                <a:gd name="T20" fmla="*/ 172 w 195"/>
                <a:gd name="T21" fmla="*/ 176 h 371"/>
                <a:gd name="T22" fmla="*/ 180 w 195"/>
                <a:gd name="T23" fmla="*/ 210 h 371"/>
                <a:gd name="T24" fmla="*/ 186 w 195"/>
                <a:gd name="T25" fmla="*/ 246 h 371"/>
                <a:gd name="T26" fmla="*/ 191 w 195"/>
                <a:gd name="T27" fmla="*/ 286 h 371"/>
                <a:gd name="T28" fmla="*/ 194 w 195"/>
                <a:gd name="T29" fmla="*/ 327 h 371"/>
                <a:gd name="T30" fmla="*/ 195 w 195"/>
                <a:gd name="T31" fmla="*/ 371 h 371"/>
                <a:gd name="T32" fmla="*/ 195 w 195"/>
                <a:gd name="T33" fmla="*/ 371 h 371"/>
                <a:gd name="T34" fmla="*/ 163 w 195"/>
                <a:gd name="T35" fmla="*/ 341 h 371"/>
                <a:gd name="T36" fmla="*/ 134 w 195"/>
                <a:gd name="T37" fmla="*/ 309 h 371"/>
                <a:gd name="T38" fmla="*/ 110 w 195"/>
                <a:gd name="T39" fmla="*/ 280 h 371"/>
                <a:gd name="T40" fmla="*/ 89 w 195"/>
                <a:gd name="T41" fmla="*/ 249 h 371"/>
                <a:gd name="T42" fmla="*/ 70 w 195"/>
                <a:gd name="T43" fmla="*/ 221 h 371"/>
                <a:gd name="T44" fmla="*/ 53 w 195"/>
                <a:gd name="T45" fmla="*/ 193 h 371"/>
                <a:gd name="T46" fmla="*/ 40 w 195"/>
                <a:gd name="T47" fmla="*/ 167 h 371"/>
                <a:gd name="T48" fmla="*/ 29 w 195"/>
                <a:gd name="T49" fmla="*/ 143 h 371"/>
                <a:gd name="T50" fmla="*/ 22 w 195"/>
                <a:gd name="T51" fmla="*/ 120 h 371"/>
                <a:gd name="T52" fmla="*/ 14 w 195"/>
                <a:gd name="T53" fmla="*/ 99 h 371"/>
                <a:gd name="T54" fmla="*/ 5 w 195"/>
                <a:gd name="T55" fmla="*/ 65 h 371"/>
                <a:gd name="T56" fmla="*/ 0 w 195"/>
                <a:gd name="T57" fmla="*/ 44 h 371"/>
                <a:gd name="T58" fmla="*/ 0 w 195"/>
                <a:gd name="T59" fmla="*/ 36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5" h="371">
                  <a:moveTo>
                    <a:pt x="0" y="36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2" y="6"/>
                  </a:lnTo>
                  <a:lnTo>
                    <a:pt x="104" y="23"/>
                  </a:lnTo>
                  <a:lnTo>
                    <a:pt x="122" y="53"/>
                  </a:lnTo>
                  <a:lnTo>
                    <a:pt x="133" y="71"/>
                  </a:lnTo>
                  <a:lnTo>
                    <a:pt x="142" y="94"/>
                  </a:lnTo>
                  <a:lnTo>
                    <a:pt x="153" y="118"/>
                  </a:lnTo>
                  <a:lnTo>
                    <a:pt x="163" y="146"/>
                  </a:lnTo>
                  <a:lnTo>
                    <a:pt x="172" y="176"/>
                  </a:lnTo>
                  <a:lnTo>
                    <a:pt x="180" y="210"/>
                  </a:lnTo>
                  <a:lnTo>
                    <a:pt x="186" y="246"/>
                  </a:lnTo>
                  <a:lnTo>
                    <a:pt x="191" y="286"/>
                  </a:lnTo>
                  <a:lnTo>
                    <a:pt x="194" y="327"/>
                  </a:lnTo>
                  <a:lnTo>
                    <a:pt x="195" y="371"/>
                  </a:lnTo>
                  <a:lnTo>
                    <a:pt x="195" y="371"/>
                  </a:lnTo>
                  <a:lnTo>
                    <a:pt x="163" y="341"/>
                  </a:lnTo>
                  <a:lnTo>
                    <a:pt x="134" y="309"/>
                  </a:lnTo>
                  <a:lnTo>
                    <a:pt x="110" y="280"/>
                  </a:lnTo>
                  <a:lnTo>
                    <a:pt x="89" y="249"/>
                  </a:lnTo>
                  <a:lnTo>
                    <a:pt x="70" y="221"/>
                  </a:lnTo>
                  <a:lnTo>
                    <a:pt x="53" y="193"/>
                  </a:lnTo>
                  <a:lnTo>
                    <a:pt x="40" y="167"/>
                  </a:lnTo>
                  <a:lnTo>
                    <a:pt x="29" y="143"/>
                  </a:lnTo>
                  <a:lnTo>
                    <a:pt x="22" y="120"/>
                  </a:lnTo>
                  <a:lnTo>
                    <a:pt x="14" y="99"/>
                  </a:lnTo>
                  <a:lnTo>
                    <a:pt x="5" y="65"/>
                  </a:lnTo>
                  <a:lnTo>
                    <a:pt x="0" y="4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AC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" name="Freeform 16"/>
            <p:cNvSpPr/>
            <p:nvPr/>
          </p:nvSpPr>
          <p:spPr bwMode="auto">
            <a:xfrm>
              <a:off x="7955238" y="2845647"/>
              <a:ext cx="200602" cy="381657"/>
            </a:xfrm>
            <a:custGeom>
              <a:avLst/>
              <a:gdLst>
                <a:gd name="T0" fmla="*/ 0 w 195"/>
                <a:gd name="T1" fmla="*/ 36 h 371"/>
                <a:gd name="T2" fmla="*/ 87 w 195"/>
                <a:gd name="T3" fmla="*/ 0 h 371"/>
                <a:gd name="T4" fmla="*/ 87 w 195"/>
                <a:gd name="T5" fmla="*/ 0 h 371"/>
                <a:gd name="T6" fmla="*/ 92 w 195"/>
                <a:gd name="T7" fmla="*/ 6 h 371"/>
                <a:gd name="T8" fmla="*/ 104 w 195"/>
                <a:gd name="T9" fmla="*/ 23 h 371"/>
                <a:gd name="T10" fmla="*/ 122 w 195"/>
                <a:gd name="T11" fmla="*/ 53 h 371"/>
                <a:gd name="T12" fmla="*/ 133 w 195"/>
                <a:gd name="T13" fmla="*/ 71 h 371"/>
                <a:gd name="T14" fmla="*/ 142 w 195"/>
                <a:gd name="T15" fmla="*/ 94 h 371"/>
                <a:gd name="T16" fmla="*/ 153 w 195"/>
                <a:gd name="T17" fmla="*/ 118 h 371"/>
                <a:gd name="T18" fmla="*/ 163 w 195"/>
                <a:gd name="T19" fmla="*/ 146 h 371"/>
                <a:gd name="T20" fmla="*/ 172 w 195"/>
                <a:gd name="T21" fmla="*/ 176 h 371"/>
                <a:gd name="T22" fmla="*/ 180 w 195"/>
                <a:gd name="T23" fmla="*/ 210 h 371"/>
                <a:gd name="T24" fmla="*/ 186 w 195"/>
                <a:gd name="T25" fmla="*/ 246 h 371"/>
                <a:gd name="T26" fmla="*/ 191 w 195"/>
                <a:gd name="T27" fmla="*/ 286 h 371"/>
                <a:gd name="T28" fmla="*/ 194 w 195"/>
                <a:gd name="T29" fmla="*/ 327 h 371"/>
                <a:gd name="T30" fmla="*/ 195 w 195"/>
                <a:gd name="T31" fmla="*/ 371 h 371"/>
                <a:gd name="T32" fmla="*/ 195 w 195"/>
                <a:gd name="T33" fmla="*/ 371 h 371"/>
                <a:gd name="T34" fmla="*/ 163 w 195"/>
                <a:gd name="T35" fmla="*/ 341 h 371"/>
                <a:gd name="T36" fmla="*/ 134 w 195"/>
                <a:gd name="T37" fmla="*/ 309 h 371"/>
                <a:gd name="T38" fmla="*/ 110 w 195"/>
                <a:gd name="T39" fmla="*/ 280 h 371"/>
                <a:gd name="T40" fmla="*/ 89 w 195"/>
                <a:gd name="T41" fmla="*/ 249 h 371"/>
                <a:gd name="T42" fmla="*/ 70 w 195"/>
                <a:gd name="T43" fmla="*/ 221 h 371"/>
                <a:gd name="T44" fmla="*/ 53 w 195"/>
                <a:gd name="T45" fmla="*/ 193 h 371"/>
                <a:gd name="T46" fmla="*/ 40 w 195"/>
                <a:gd name="T47" fmla="*/ 167 h 371"/>
                <a:gd name="T48" fmla="*/ 29 w 195"/>
                <a:gd name="T49" fmla="*/ 143 h 371"/>
                <a:gd name="T50" fmla="*/ 22 w 195"/>
                <a:gd name="T51" fmla="*/ 120 h 371"/>
                <a:gd name="T52" fmla="*/ 14 w 195"/>
                <a:gd name="T53" fmla="*/ 99 h 371"/>
                <a:gd name="T54" fmla="*/ 5 w 195"/>
                <a:gd name="T55" fmla="*/ 65 h 371"/>
                <a:gd name="T56" fmla="*/ 0 w 195"/>
                <a:gd name="T57" fmla="*/ 44 h 371"/>
                <a:gd name="T58" fmla="*/ 0 w 195"/>
                <a:gd name="T59" fmla="*/ 36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5" h="371">
                  <a:moveTo>
                    <a:pt x="0" y="36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2" y="6"/>
                  </a:lnTo>
                  <a:lnTo>
                    <a:pt x="104" y="23"/>
                  </a:lnTo>
                  <a:lnTo>
                    <a:pt x="122" y="53"/>
                  </a:lnTo>
                  <a:lnTo>
                    <a:pt x="133" y="71"/>
                  </a:lnTo>
                  <a:lnTo>
                    <a:pt x="142" y="94"/>
                  </a:lnTo>
                  <a:lnTo>
                    <a:pt x="153" y="118"/>
                  </a:lnTo>
                  <a:lnTo>
                    <a:pt x="163" y="146"/>
                  </a:lnTo>
                  <a:lnTo>
                    <a:pt x="172" y="176"/>
                  </a:lnTo>
                  <a:lnTo>
                    <a:pt x="180" y="210"/>
                  </a:lnTo>
                  <a:lnTo>
                    <a:pt x="186" y="246"/>
                  </a:lnTo>
                  <a:lnTo>
                    <a:pt x="191" y="286"/>
                  </a:lnTo>
                  <a:lnTo>
                    <a:pt x="194" y="327"/>
                  </a:lnTo>
                  <a:lnTo>
                    <a:pt x="195" y="371"/>
                  </a:lnTo>
                  <a:lnTo>
                    <a:pt x="195" y="371"/>
                  </a:lnTo>
                  <a:lnTo>
                    <a:pt x="163" y="341"/>
                  </a:lnTo>
                  <a:lnTo>
                    <a:pt x="134" y="309"/>
                  </a:lnTo>
                  <a:lnTo>
                    <a:pt x="110" y="280"/>
                  </a:lnTo>
                  <a:lnTo>
                    <a:pt x="89" y="249"/>
                  </a:lnTo>
                  <a:lnTo>
                    <a:pt x="70" y="221"/>
                  </a:lnTo>
                  <a:lnTo>
                    <a:pt x="53" y="193"/>
                  </a:lnTo>
                  <a:lnTo>
                    <a:pt x="40" y="167"/>
                  </a:lnTo>
                  <a:lnTo>
                    <a:pt x="29" y="143"/>
                  </a:lnTo>
                  <a:lnTo>
                    <a:pt x="22" y="120"/>
                  </a:lnTo>
                  <a:lnTo>
                    <a:pt x="14" y="99"/>
                  </a:lnTo>
                  <a:lnTo>
                    <a:pt x="5" y="65"/>
                  </a:lnTo>
                  <a:lnTo>
                    <a:pt x="0" y="44"/>
                  </a:lnTo>
                  <a:lnTo>
                    <a:pt x="0" y="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" name="Freeform 17"/>
            <p:cNvSpPr/>
            <p:nvPr/>
          </p:nvSpPr>
          <p:spPr bwMode="auto">
            <a:xfrm>
              <a:off x="7990215" y="2813757"/>
              <a:ext cx="246894" cy="603862"/>
            </a:xfrm>
            <a:custGeom>
              <a:avLst/>
              <a:gdLst>
                <a:gd name="T0" fmla="*/ 70 w 240"/>
                <a:gd name="T1" fmla="*/ 0 h 587"/>
                <a:gd name="T2" fmla="*/ 0 w 240"/>
                <a:gd name="T3" fmla="*/ 29 h 587"/>
                <a:gd name="T4" fmla="*/ 4 w 240"/>
                <a:gd name="T5" fmla="*/ 40 h 587"/>
                <a:gd name="T6" fmla="*/ 61 w 240"/>
                <a:gd name="T7" fmla="*/ 15 h 587"/>
                <a:gd name="T8" fmla="*/ 61 w 240"/>
                <a:gd name="T9" fmla="*/ 15 h 587"/>
                <a:gd name="T10" fmla="*/ 67 w 240"/>
                <a:gd name="T11" fmla="*/ 23 h 587"/>
                <a:gd name="T12" fmla="*/ 83 w 240"/>
                <a:gd name="T13" fmla="*/ 46 h 587"/>
                <a:gd name="T14" fmla="*/ 94 w 240"/>
                <a:gd name="T15" fmla="*/ 63 h 587"/>
                <a:gd name="T16" fmla="*/ 106 w 240"/>
                <a:gd name="T17" fmla="*/ 84 h 587"/>
                <a:gd name="T18" fmla="*/ 120 w 240"/>
                <a:gd name="T19" fmla="*/ 108 h 587"/>
                <a:gd name="T20" fmla="*/ 134 w 240"/>
                <a:gd name="T21" fmla="*/ 137 h 587"/>
                <a:gd name="T22" fmla="*/ 146 w 240"/>
                <a:gd name="T23" fmla="*/ 169 h 587"/>
                <a:gd name="T24" fmla="*/ 160 w 240"/>
                <a:gd name="T25" fmla="*/ 206 h 587"/>
                <a:gd name="T26" fmla="*/ 170 w 240"/>
                <a:gd name="T27" fmla="*/ 244 h 587"/>
                <a:gd name="T28" fmla="*/ 181 w 240"/>
                <a:gd name="T29" fmla="*/ 288 h 587"/>
                <a:gd name="T30" fmla="*/ 190 w 240"/>
                <a:gd name="T31" fmla="*/ 334 h 587"/>
                <a:gd name="T32" fmla="*/ 196 w 240"/>
                <a:gd name="T33" fmla="*/ 384 h 587"/>
                <a:gd name="T34" fmla="*/ 199 w 240"/>
                <a:gd name="T35" fmla="*/ 437 h 587"/>
                <a:gd name="T36" fmla="*/ 201 w 240"/>
                <a:gd name="T37" fmla="*/ 495 h 587"/>
                <a:gd name="T38" fmla="*/ 201 w 240"/>
                <a:gd name="T39" fmla="*/ 495 h 587"/>
                <a:gd name="T40" fmla="*/ 199 w 240"/>
                <a:gd name="T41" fmla="*/ 494 h 587"/>
                <a:gd name="T42" fmla="*/ 239 w 240"/>
                <a:gd name="T43" fmla="*/ 587 h 587"/>
                <a:gd name="T44" fmla="*/ 240 w 240"/>
                <a:gd name="T45" fmla="*/ 587 h 587"/>
                <a:gd name="T46" fmla="*/ 240 w 240"/>
                <a:gd name="T47" fmla="*/ 587 h 587"/>
                <a:gd name="T48" fmla="*/ 240 w 240"/>
                <a:gd name="T49" fmla="*/ 565 h 587"/>
                <a:gd name="T50" fmla="*/ 240 w 240"/>
                <a:gd name="T51" fmla="*/ 565 h 587"/>
                <a:gd name="T52" fmla="*/ 240 w 240"/>
                <a:gd name="T53" fmla="*/ 530 h 587"/>
                <a:gd name="T54" fmla="*/ 239 w 240"/>
                <a:gd name="T55" fmla="*/ 498 h 587"/>
                <a:gd name="T56" fmla="*/ 236 w 240"/>
                <a:gd name="T57" fmla="*/ 466 h 587"/>
                <a:gd name="T58" fmla="*/ 233 w 240"/>
                <a:gd name="T59" fmla="*/ 434 h 587"/>
                <a:gd name="T60" fmla="*/ 225 w 240"/>
                <a:gd name="T61" fmla="*/ 375 h 587"/>
                <a:gd name="T62" fmla="*/ 213 w 240"/>
                <a:gd name="T63" fmla="*/ 320 h 587"/>
                <a:gd name="T64" fmla="*/ 201 w 240"/>
                <a:gd name="T65" fmla="*/ 270 h 587"/>
                <a:gd name="T66" fmla="*/ 186 w 240"/>
                <a:gd name="T67" fmla="*/ 224 h 587"/>
                <a:gd name="T68" fmla="*/ 170 w 240"/>
                <a:gd name="T69" fmla="*/ 181 h 587"/>
                <a:gd name="T70" fmla="*/ 155 w 240"/>
                <a:gd name="T71" fmla="*/ 143 h 587"/>
                <a:gd name="T72" fmla="*/ 138 w 240"/>
                <a:gd name="T73" fmla="*/ 110 h 587"/>
                <a:gd name="T74" fmla="*/ 123 w 240"/>
                <a:gd name="T75" fmla="*/ 81 h 587"/>
                <a:gd name="T76" fmla="*/ 109 w 240"/>
                <a:gd name="T77" fmla="*/ 57 h 587"/>
                <a:gd name="T78" fmla="*/ 96 w 240"/>
                <a:gd name="T79" fmla="*/ 37 h 587"/>
                <a:gd name="T80" fmla="*/ 77 w 240"/>
                <a:gd name="T81" fmla="*/ 9 h 587"/>
                <a:gd name="T82" fmla="*/ 70 w 240"/>
                <a:gd name="T83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587">
                  <a:moveTo>
                    <a:pt x="70" y="0"/>
                  </a:moveTo>
                  <a:lnTo>
                    <a:pt x="0" y="29"/>
                  </a:lnTo>
                  <a:lnTo>
                    <a:pt x="4" y="40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7" y="23"/>
                  </a:lnTo>
                  <a:lnTo>
                    <a:pt x="83" y="46"/>
                  </a:lnTo>
                  <a:lnTo>
                    <a:pt x="94" y="63"/>
                  </a:lnTo>
                  <a:lnTo>
                    <a:pt x="106" y="84"/>
                  </a:lnTo>
                  <a:lnTo>
                    <a:pt x="120" y="108"/>
                  </a:lnTo>
                  <a:lnTo>
                    <a:pt x="134" y="137"/>
                  </a:lnTo>
                  <a:lnTo>
                    <a:pt x="146" y="169"/>
                  </a:lnTo>
                  <a:lnTo>
                    <a:pt x="160" y="206"/>
                  </a:lnTo>
                  <a:lnTo>
                    <a:pt x="170" y="244"/>
                  </a:lnTo>
                  <a:lnTo>
                    <a:pt x="181" y="288"/>
                  </a:lnTo>
                  <a:lnTo>
                    <a:pt x="190" y="334"/>
                  </a:lnTo>
                  <a:lnTo>
                    <a:pt x="196" y="384"/>
                  </a:lnTo>
                  <a:lnTo>
                    <a:pt x="199" y="437"/>
                  </a:lnTo>
                  <a:lnTo>
                    <a:pt x="201" y="495"/>
                  </a:lnTo>
                  <a:lnTo>
                    <a:pt x="201" y="495"/>
                  </a:lnTo>
                  <a:lnTo>
                    <a:pt x="199" y="494"/>
                  </a:lnTo>
                  <a:lnTo>
                    <a:pt x="239" y="587"/>
                  </a:lnTo>
                  <a:lnTo>
                    <a:pt x="240" y="587"/>
                  </a:lnTo>
                  <a:lnTo>
                    <a:pt x="240" y="587"/>
                  </a:lnTo>
                  <a:lnTo>
                    <a:pt x="240" y="565"/>
                  </a:lnTo>
                  <a:lnTo>
                    <a:pt x="240" y="565"/>
                  </a:lnTo>
                  <a:lnTo>
                    <a:pt x="240" y="530"/>
                  </a:lnTo>
                  <a:lnTo>
                    <a:pt x="239" y="498"/>
                  </a:lnTo>
                  <a:lnTo>
                    <a:pt x="236" y="466"/>
                  </a:lnTo>
                  <a:lnTo>
                    <a:pt x="233" y="434"/>
                  </a:lnTo>
                  <a:lnTo>
                    <a:pt x="225" y="375"/>
                  </a:lnTo>
                  <a:lnTo>
                    <a:pt x="213" y="320"/>
                  </a:lnTo>
                  <a:lnTo>
                    <a:pt x="201" y="270"/>
                  </a:lnTo>
                  <a:lnTo>
                    <a:pt x="186" y="224"/>
                  </a:lnTo>
                  <a:lnTo>
                    <a:pt x="170" y="181"/>
                  </a:lnTo>
                  <a:lnTo>
                    <a:pt x="155" y="143"/>
                  </a:lnTo>
                  <a:lnTo>
                    <a:pt x="138" y="110"/>
                  </a:lnTo>
                  <a:lnTo>
                    <a:pt x="123" y="81"/>
                  </a:lnTo>
                  <a:lnTo>
                    <a:pt x="109" y="57"/>
                  </a:lnTo>
                  <a:lnTo>
                    <a:pt x="96" y="37"/>
                  </a:lnTo>
                  <a:lnTo>
                    <a:pt x="77" y="9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E58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" name="Freeform 18"/>
            <p:cNvSpPr/>
            <p:nvPr/>
          </p:nvSpPr>
          <p:spPr bwMode="auto">
            <a:xfrm>
              <a:off x="7990215" y="2813757"/>
              <a:ext cx="246894" cy="603862"/>
            </a:xfrm>
            <a:custGeom>
              <a:avLst/>
              <a:gdLst>
                <a:gd name="T0" fmla="*/ 70 w 240"/>
                <a:gd name="T1" fmla="*/ 0 h 587"/>
                <a:gd name="T2" fmla="*/ 0 w 240"/>
                <a:gd name="T3" fmla="*/ 29 h 587"/>
                <a:gd name="T4" fmla="*/ 4 w 240"/>
                <a:gd name="T5" fmla="*/ 40 h 587"/>
                <a:gd name="T6" fmla="*/ 61 w 240"/>
                <a:gd name="T7" fmla="*/ 15 h 587"/>
                <a:gd name="T8" fmla="*/ 61 w 240"/>
                <a:gd name="T9" fmla="*/ 15 h 587"/>
                <a:gd name="T10" fmla="*/ 67 w 240"/>
                <a:gd name="T11" fmla="*/ 23 h 587"/>
                <a:gd name="T12" fmla="*/ 83 w 240"/>
                <a:gd name="T13" fmla="*/ 46 h 587"/>
                <a:gd name="T14" fmla="*/ 94 w 240"/>
                <a:gd name="T15" fmla="*/ 63 h 587"/>
                <a:gd name="T16" fmla="*/ 106 w 240"/>
                <a:gd name="T17" fmla="*/ 84 h 587"/>
                <a:gd name="T18" fmla="*/ 120 w 240"/>
                <a:gd name="T19" fmla="*/ 108 h 587"/>
                <a:gd name="T20" fmla="*/ 134 w 240"/>
                <a:gd name="T21" fmla="*/ 137 h 587"/>
                <a:gd name="T22" fmla="*/ 146 w 240"/>
                <a:gd name="T23" fmla="*/ 169 h 587"/>
                <a:gd name="T24" fmla="*/ 160 w 240"/>
                <a:gd name="T25" fmla="*/ 206 h 587"/>
                <a:gd name="T26" fmla="*/ 170 w 240"/>
                <a:gd name="T27" fmla="*/ 244 h 587"/>
                <a:gd name="T28" fmla="*/ 181 w 240"/>
                <a:gd name="T29" fmla="*/ 288 h 587"/>
                <a:gd name="T30" fmla="*/ 190 w 240"/>
                <a:gd name="T31" fmla="*/ 334 h 587"/>
                <a:gd name="T32" fmla="*/ 196 w 240"/>
                <a:gd name="T33" fmla="*/ 384 h 587"/>
                <a:gd name="T34" fmla="*/ 199 w 240"/>
                <a:gd name="T35" fmla="*/ 437 h 587"/>
                <a:gd name="T36" fmla="*/ 201 w 240"/>
                <a:gd name="T37" fmla="*/ 495 h 587"/>
                <a:gd name="T38" fmla="*/ 201 w 240"/>
                <a:gd name="T39" fmla="*/ 495 h 587"/>
                <a:gd name="T40" fmla="*/ 199 w 240"/>
                <a:gd name="T41" fmla="*/ 494 h 587"/>
                <a:gd name="T42" fmla="*/ 239 w 240"/>
                <a:gd name="T43" fmla="*/ 587 h 587"/>
                <a:gd name="T44" fmla="*/ 240 w 240"/>
                <a:gd name="T45" fmla="*/ 587 h 587"/>
                <a:gd name="T46" fmla="*/ 240 w 240"/>
                <a:gd name="T47" fmla="*/ 587 h 587"/>
                <a:gd name="T48" fmla="*/ 240 w 240"/>
                <a:gd name="T49" fmla="*/ 565 h 587"/>
                <a:gd name="T50" fmla="*/ 240 w 240"/>
                <a:gd name="T51" fmla="*/ 565 h 587"/>
                <a:gd name="T52" fmla="*/ 240 w 240"/>
                <a:gd name="T53" fmla="*/ 530 h 587"/>
                <a:gd name="T54" fmla="*/ 239 w 240"/>
                <a:gd name="T55" fmla="*/ 498 h 587"/>
                <a:gd name="T56" fmla="*/ 236 w 240"/>
                <a:gd name="T57" fmla="*/ 466 h 587"/>
                <a:gd name="T58" fmla="*/ 233 w 240"/>
                <a:gd name="T59" fmla="*/ 434 h 587"/>
                <a:gd name="T60" fmla="*/ 225 w 240"/>
                <a:gd name="T61" fmla="*/ 375 h 587"/>
                <a:gd name="T62" fmla="*/ 213 w 240"/>
                <a:gd name="T63" fmla="*/ 320 h 587"/>
                <a:gd name="T64" fmla="*/ 201 w 240"/>
                <a:gd name="T65" fmla="*/ 270 h 587"/>
                <a:gd name="T66" fmla="*/ 186 w 240"/>
                <a:gd name="T67" fmla="*/ 224 h 587"/>
                <a:gd name="T68" fmla="*/ 170 w 240"/>
                <a:gd name="T69" fmla="*/ 181 h 587"/>
                <a:gd name="T70" fmla="*/ 155 w 240"/>
                <a:gd name="T71" fmla="*/ 143 h 587"/>
                <a:gd name="T72" fmla="*/ 138 w 240"/>
                <a:gd name="T73" fmla="*/ 110 h 587"/>
                <a:gd name="T74" fmla="*/ 123 w 240"/>
                <a:gd name="T75" fmla="*/ 81 h 587"/>
                <a:gd name="T76" fmla="*/ 109 w 240"/>
                <a:gd name="T77" fmla="*/ 57 h 587"/>
                <a:gd name="T78" fmla="*/ 96 w 240"/>
                <a:gd name="T79" fmla="*/ 37 h 587"/>
                <a:gd name="T80" fmla="*/ 77 w 240"/>
                <a:gd name="T81" fmla="*/ 9 h 587"/>
                <a:gd name="T82" fmla="*/ 70 w 240"/>
                <a:gd name="T83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587">
                  <a:moveTo>
                    <a:pt x="70" y="0"/>
                  </a:moveTo>
                  <a:lnTo>
                    <a:pt x="0" y="29"/>
                  </a:lnTo>
                  <a:lnTo>
                    <a:pt x="4" y="40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7" y="23"/>
                  </a:lnTo>
                  <a:lnTo>
                    <a:pt x="83" y="46"/>
                  </a:lnTo>
                  <a:lnTo>
                    <a:pt x="94" y="63"/>
                  </a:lnTo>
                  <a:lnTo>
                    <a:pt x="106" y="84"/>
                  </a:lnTo>
                  <a:lnTo>
                    <a:pt x="120" y="108"/>
                  </a:lnTo>
                  <a:lnTo>
                    <a:pt x="134" y="137"/>
                  </a:lnTo>
                  <a:lnTo>
                    <a:pt x="146" y="169"/>
                  </a:lnTo>
                  <a:lnTo>
                    <a:pt x="160" y="206"/>
                  </a:lnTo>
                  <a:lnTo>
                    <a:pt x="170" y="244"/>
                  </a:lnTo>
                  <a:lnTo>
                    <a:pt x="181" y="288"/>
                  </a:lnTo>
                  <a:lnTo>
                    <a:pt x="190" y="334"/>
                  </a:lnTo>
                  <a:lnTo>
                    <a:pt x="196" y="384"/>
                  </a:lnTo>
                  <a:lnTo>
                    <a:pt x="199" y="437"/>
                  </a:lnTo>
                  <a:lnTo>
                    <a:pt x="201" y="495"/>
                  </a:lnTo>
                  <a:lnTo>
                    <a:pt x="201" y="495"/>
                  </a:lnTo>
                  <a:lnTo>
                    <a:pt x="199" y="494"/>
                  </a:lnTo>
                  <a:lnTo>
                    <a:pt x="239" y="587"/>
                  </a:lnTo>
                  <a:lnTo>
                    <a:pt x="240" y="587"/>
                  </a:lnTo>
                  <a:lnTo>
                    <a:pt x="240" y="587"/>
                  </a:lnTo>
                  <a:lnTo>
                    <a:pt x="240" y="565"/>
                  </a:lnTo>
                  <a:lnTo>
                    <a:pt x="240" y="565"/>
                  </a:lnTo>
                  <a:lnTo>
                    <a:pt x="240" y="530"/>
                  </a:lnTo>
                  <a:lnTo>
                    <a:pt x="239" y="498"/>
                  </a:lnTo>
                  <a:lnTo>
                    <a:pt x="236" y="466"/>
                  </a:lnTo>
                  <a:lnTo>
                    <a:pt x="233" y="434"/>
                  </a:lnTo>
                  <a:lnTo>
                    <a:pt x="225" y="375"/>
                  </a:lnTo>
                  <a:lnTo>
                    <a:pt x="213" y="320"/>
                  </a:lnTo>
                  <a:lnTo>
                    <a:pt x="201" y="270"/>
                  </a:lnTo>
                  <a:lnTo>
                    <a:pt x="186" y="224"/>
                  </a:lnTo>
                  <a:lnTo>
                    <a:pt x="170" y="181"/>
                  </a:lnTo>
                  <a:lnTo>
                    <a:pt x="155" y="143"/>
                  </a:lnTo>
                  <a:lnTo>
                    <a:pt x="138" y="110"/>
                  </a:lnTo>
                  <a:lnTo>
                    <a:pt x="123" y="81"/>
                  </a:lnTo>
                  <a:lnTo>
                    <a:pt x="109" y="57"/>
                  </a:lnTo>
                  <a:lnTo>
                    <a:pt x="96" y="37"/>
                  </a:lnTo>
                  <a:lnTo>
                    <a:pt x="77" y="9"/>
                  </a:lnTo>
                  <a:lnTo>
                    <a:pt x="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" name="Freeform 19"/>
            <p:cNvSpPr/>
            <p:nvPr/>
          </p:nvSpPr>
          <p:spPr bwMode="auto">
            <a:xfrm>
              <a:off x="7994330" y="2829188"/>
              <a:ext cx="202659" cy="493788"/>
            </a:xfrm>
            <a:custGeom>
              <a:avLst/>
              <a:gdLst>
                <a:gd name="T0" fmla="*/ 57 w 197"/>
                <a:gd name="T1" fmla="*/ 0 h 480"/>
                <a:gd name="T2" fmla="*/ 0 w 197"/>
                <a:gd name="T3" fmla="*/ 25 h 480"/>
                <a:gd name="T4" fmla="*/ 5 w 197"/>
                <a:gd name="T5" fmla="*/ 34 h 480"/>
                <a:gd name="T6" fmla="*/ 49 w 197"/>
                <a:gd name="T7" fmla="*/ 16 h 480"/>
                <a:gd name="T8" fmla="*/ 49 w 197"/>
                <a:gd name="T9" fmla="*/ 16 h 480"/>
                <a:gd name="T10" fmla="*/ 54 w 197"/>
                <a:gd name="T11" fmla="*/ 22 h 480"/>
                <a:gd name="T12" fmla="*/ 66 w 197"/>
                <a:gd name="T13" fmla="*/ 39 h 480"/>
                <a:gd name="T14" fmla="*/ 84 w 197"/>
                <a:gd name="T15" fmla="*/ 69 h 480"/>
                <a:gd name="T16" fmla="*/ 95 w 197"/>
                <a:gd name="T17" fmla="*/ 87 h 480"/>
                <a:gd name="T18" fmla="*/ 104 w 197"/>
                <a:gd name="T19" fmla="*/ 110 h 480"/>
                <a:gd name="T20" fmla="*/ 115 w 197"/>
                <a:gd name="T21" fmla="*/ 134 h 480"/>
                <a:gd name="T22" fmla="*/ 125 w 197"/>
                <a:gd name="T23" fmla="*/ 162 h 480"/>
                <a:gd name="T24" fmla="*/ 134 w 197"/>
                <a:gd name="T25" fmla="*/ 192 h 480"/>
                <a:gd name="T26" fmla="*/ 142 w 197"/>
                <a:gd name="T27" fmla="*/ 226 h 480"/>
                <a:gd name="T28" fmla="*/ 148 w 197"/>
                <a:gd name="T29" fmla="*/ 262 h 480"/>
                <a:gd name="T30" fmla="*/ 153 w 197"/>
                <a:gd name="T31" fmla="*/ 302 h 480"/>
                <a:gd name="T32" fmla="*/ 156 w 197"/>
                <a:gd name="T33" fmla="*/ 343 h 480"/>
                <a:gd name="T34" fmla="*/ 157 w 197"/>
                <a:gd name="T35" fmla="*/ 387 h 480"/>
                <a:gd name="T36" fmla="*/ 157 w 197"/>
                <a:gd name="T37" fmla="*/ 387 h 480"/>
                <a:gd name="T38" fmla="*/ 156 w 197"/>
                <a:gd name="T39" fmla="*/ 386 h 480"/>
                <a:gd name="T40" fmla="*/ 195 w 197"/>
                <a:gd name="T41" fmla="*/ 479 h 480"/>
                <a:gd name="T42" fmla="*/ 195 w 197"/>
                <a:gd name="T43" fmla="*/ 479 h 480"/>
                <a:gd name="T44" fmla="*/ 197 w 197"/>
                <a:gd name="T45" fmla="*/ 480 h 480"/>
                <a:gd name="T46" fmla="*/ 197 w 197"/>
                <a:gd name="T47" fmla="*/ 480 h 480"/>
                <a:gd name="T48" fmla="*/ 195 w 197"/>
                <a:gd name="T49" fmla="*/ 422 h 480"/>
                <a:gd name="T50" fmla="*/ 192 w 197"/>
                <a:gd name="T51" fmla="*/ 369 h 480"/>
                <a:gd name="T52" fmla="*/ 186 w 197"/>
                <a:gd name="T53" fmla="*/ 319 h 480"/>
                <a:gd name="T54" fmla="*/ 177 w 197"/>
                <a:gd name="T55" fmla="*/ 273 h 480"/>
                <a:gd name="T56" fmla="*/ 166 w 197"/>
                <a:gd name="T57" fmla="*/ 229 h 480"/>
                <a:gd name="T58" fmla="*/ 156 w 197"/>
                <a:gd name="T59" fmla="*/ 191 h 480"/>
                <a:gd name="T60" fmla="*/ 142 w 197"/>
                <a:gd name="T61" fmla="*/ 154 h 480"/>
                <a:gd name="T62" fmla="*/ 130 w 197"/>
                <a:gd name="T63" fmla="*/ 122 h 480"/>
                <a:gd name="T64" fmla="*/ 116 w 197"/>
                <a:gd name="T65" fmla="*/ 93 h 480"/>
                <a:gd name="T66" fmla="*/ 102 w 197"/>
                <a:gd name="T67" fmla="*/ 69 h 480"/>
                <a:gd name="T68" fmla="*/ 90 w 197"/>
                <a:gd name="T69" fmla="*/ 48 h 480"/>
                <a:gd name="T70" fmla="*/ 79 w 197"/>
                <a:gd name="T71" fmla="*/ 31 h 480"/>
                <a:gd name="T72" fmla="*/ 63 w 197"/>
                <a:gd name="T73" fmla="*/ 8 h 480"/>
                <a:gd name="T74" fmla="*/ 57 w 197"/>
                <a:gd name="T7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7" h="480">
                  <a:moveTo>
                    <a:pt x="57" y="0"/>
                  </a:moveTo>
                  <a:lnTo>
                    <a:pt x="0" y="25"/>
                  </a:lnTo>
                  <a:lnTo>
                    <a:pt x="5" y="34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4" y="22"/>
                  </a:lnTo>
                  <a:lnTo>
                    <a:pt x="66" y="39"/>
                  </a:lnTo>
                  <a:lnTo>
                    <a:pt x="84" y="69"/>
                  </a:lnTo>
                  <a:lnTo>
                    <a:pt x="95" y="87"/>
                  </a:lnTo>
                  <a:lnTo>
                    <a:pt x="104" y="110"/>
                  </a:lnTo>
                  <a:lnTo>
                    <a:pt x="115" y="134"/>
                  </a:lnTo>
                  <a:lnTo>
                    <a:pt x="125" y="162"/>
                  </a:lnTo>
                  <a:lnTo>
                    <a:pt x="134" y="192"/>
                  </a:lnTo>
                  <a:lnTo>
                    <a:pt x="142" y="226"/>
                  </a:lnTo>
                  <a:lnTo>
                    <a:pt x="148" y="262"/>
                  </a:lnTo>
                  <a:lnTo>
                    <a:pt x="153" y="302"/>
                  </a:lnTo>
                  <a:lnTo>
                    <a:pt x="156" y="343"/>
                  </a:lnTo>
                  <a:lnTo>
                    <a:pt x="157" y="387"/>
                  </a:lnTo>
                  <a:lnTo>
                    <a:pt x="157" y="387"/>
                  </a:lnTo>
                  <a:lnTo>
                    <a:pt x="156" y="386"/>
                  </a:lnTo>
                  <a:lnTo>
                    <a:pt x="195" y="479"/>
                  </a:lnTo>
                  <a:lnTo>
                    <a:pt x="195" y="479"/>
                  </a:lnTo>
                  <a:lnTo>
                    <a:pt x="197" y="480"/>
                  </a:lnTo>
                  <a:lnTo>
                    <a:pt x="197" y="480"/>
                  </a:lnTo>
                  <a:lnTo>
                    <a:pt x="195" y="422"/>
                  </a:lnTo>
                  <a:lnTo>
                    <a:pt x="192" y="369"/>
                  </a:lnTo>
                  <a:lnTo>
                    <a:pt x="186" y="319"/>
                  </a:lnTo>
                  <a:lnTo>
                    <a:pt x="177" y="273"/>
                  </a:lnTo>
                  <a:lnTo>
                    <a:pt x="166" y="229"/>
                  </a:lnTo>
                  <a:lnTo>
                    <a:pt x="156" y="191"/>
                  </a:lnTo>
                  <a:lnTo>
                    <a:pt x="142" y="154"/>
                  </a:lnTo>
                  <a:lnTo>
                    <a:pt x="130" y="122"/>
                  </a:lnTo>
                  <a:lnTo>
                    <a:pt x="116" y="93"/>
                  </a:lnTo>
                  <a:lnTo>
                    <a:pt x="102" y="69"/>
                  </a:lnTo>
                  <a:lnTo>
                    <a:pt x="90" y="48"/>
                  </a:lnTo>
                  <a:lnTo>
                    <a:pt x="79" y="31"/>
                  </a:lnTo>
                  <a:lnTo>
                    <a:pt x="63" y="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EBA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6" name="Freeform 20"/>
            <p:cNvSpPr/>
            <p:nvPr/>
          </p:nvSpPr>
          <p:spPr bwMode="auto">
            <a:xfrm>
              <a:off x="7994330" y="2829188"/>
              <a:ext cx="202659" cy="493788"/>
            </a:xfrm>
            <a:custGeom>
              <a:avLst/>
              <a:gdLst>
                <a:gd name="T0" fmla="*/ 57 w 197"/>
                <a:gd name="T1" fmla="*/ 0 h 480"/>
                <a:gd name="T2" fmla="*/ 0 w 197"/>
                <a:gd name="T3" fmla="*/ 25 h 480"/>
                <a:gd name="T4" fmla="*/ 5 w 197"/>
                <a:gd name="T5" fmla="*/ 34 h 480"/>
                <a:gd name="T6" fmla="*/ 49 w 197"/>
                <a:gd name="T7" fmla="*/ 16 h 480"/>
                <a:gd name="T8" fmla="*/ 49 w 197"/>
                <a:gd name="T9" fmla="*/ 16 h 480"/>
                <a:gd name="T10" fmla="*/ 54 w 197"/>
                <a:gd name="T11" fmla="*/ 22 h 480"/>
                <a:gd name="T12" fmla="*/ 66 w 197"/>
                <a:gd name="T13" fmla="*/ 39 h 480"/>
                <a:gd name="T14" fmla="*/ 84 w 197"/>
                <a:gd name="T15" fmla="*/ 69 h 480"/>
                <a:gd name="T16" fmla="*/ 95 w 197"/>
                <a:gd name="T17" fmla="*/ 87 h 480"/>
                <a:gd name="T18" fmla="*/ 104 w 197"/>
                <a:gd name="T19" fmla="*/ 110 h 480"/>
                <a:gd name="T20" fmla="*/ 115 w 197"/>
                <a:gd name="T21" fmla="*/ 134 h 480"/>
                <a:gd name="T22" fmla="*/ 125 w 197"/>
                <a:gd name="T23" fmla="*/ 162 h 480"/>
                <a:gd name="T24" fmla="*/ 134 w 197"/>
                <a:gd name="T25" fmla="*/ 192 h 480"/>
                <a:gd name="T26" fmla="*/ 142 w 197"/>
                <a:gd name="T27" fmla="*/ 226 h 480"/>
                <a:gd name="T28" fmla="*/ 148 w 197"/>
                <a:gd name="T29" fmla="*/ 262 h 480"/>
                <a:gd name="T30" fmla="*/ 153 w 197"/>
                <a:gd name="T31" fmla="*/ 302 h 480"/>
                <a:gd name="T32" fmla="*/ 156 w 197"/>
                <a:gd name="T33" fmla="*/ 343 h 480"/>
                <a:gd name="T34" fmla="*/ 157 w 197"/>
                <a:gd name="T35" fmla="*/ 387 h 480"/>
                <a:gd name="T36" fmla="*/ 157 w 197"/>
                <a:gd name="T37" fmla="*/ 387 h 480"/>
                <a:gd name="T38" fmla="*/ 156 w 197"/>
                <a:gd name="T39" fmla="*/ 386 h 480"/>
                <a:gd name="T40" fmla="*/ 195 w 197"/>
                <a:gd name="T41" fmla="*/ 479 h 480"/>
                <a:gd name="T42" fmla="*/ 195 w 197"/>
                <a:gd name="T43" fmla="*/ 479 h 480"/>
                <a:gd name="T44" fmla="*/ 197 w 197"/>
                <a:gd name="T45" fmla="*/ 480 h 480"/>
                <a:gd name="T46" fmla="*/ 197 w 197"/>
                <a:gd name="T47" fmla="*/ 480 h 480"/>
                <a:gd name="T48" fmla="*/ 195 w 197"/>
                <a:gd name="T49" fmla="*/ 422 h 480"/>
                <a:gd name="T50" fmla="*/ 192 w 197"/>
                <a:gd name="T51" fmla="*/ 369 h 480"/>
                <a:gd name="T52" fmla="*/ 186 w 197"/>
                <a:gd name="T53" fmla="*/ 319 h 480"/>
                <a:gd name="T54" fmla="*/ 177 w 197"/>
                <a:gd name="T55" fmla="*/ 273 h 480"/>
                <a:gd name="T56" fmla="*/ 166 w 197"/>
                <a:gd name="T57" fmla="*/ 229 h 480"/>
                <a:gd name="T58" fmla="*/ 156 w 197"/>
                <a:gd name="T59" fmla="*/ 191 h 480"/>
                <a:gd name="T60" fmla="*/ 142 w 197"/>
                <a:gd name="T61" fmla="*/ 154 h 480"/>
                <a:gd name="T62" fmla="*/ 130 w 197"/>
                <a:gd name="T63" fmla="*/ 122 h 480"/>
                <a:gd name="T64" fmla="*/ 116 w 197"/>
                <a:gd name="T65" fmla="*/ 93 h 480"/>
                <a:gd name="T66" fmla="*/ 102 w 197"/>
                <a:gd name="T67" fmla="*/ 69 h 480"/>
                <a:gd name="T68" fmla="*/ 90 w 197"/>
                <a:gd name="T69" fmla="*/ 48 h 480"/>
                <a:gd name="T70" fmla="*/ 79 w 197"/>
                <a:gd name="T71" fmla="*/ 31 h 480"/>
                <a:gd name="T72" fmla="*/ 63 w 197"/>
                <a:gd name="T73" fmla="*/ 8 h 480"/>
                <a:gd name="T74" fmla="*/ 57 w 197"/>
                <a:gd name="T7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7" h="480">
                  <a:moveTo>
                    <a:pt x="57" y="0"/>
                  </a:moveTo>
                  <a:lnTo>
                    <a:pt x="0" y="25"/>
                  </a:lnTo>
                  <a:lnTo>
                    <a:pt x="5" y="34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4" y="22"/>
                  </a:lnTo>
                  <a:lnTo>
                    <a:pt x="66" y="39"/>
                  </a:lnTo>
                  <a:lnTo>
                    <a:pt x="84" y="69"/>
                  </a:lnTo>
                  <a:lnTo>
                    <a:pt x="95" y="87"/>
                  </a:lnTo>
                  <a:lnTo>
                    <a:pt x="104" y="110"/>
                  </a:lnTo>
                  <a:lnTo>
                    <a:pt x="115" y="134"/>
                  </a:lnTo>
                  <a:lnTo>
                    <a:pt x="125" y="162"/>
                  </a:lnTo>
                  <a:lnTo>
                    <a:pt x="134" y="192"/>
                  </a:lnTo>
                  <a:lnTo>
                    <a:pt x="142" y="226"/>
                  </a:lnTo>
                  <a:lnTo>
                    <a:pt x="148" y="262"/>
                  </a:lnTo>
                  <a:lnTo>
                    <a:pt x="153" y="302"/>
                  </a:lnTo>
                  <a:lnTo>
                    <a:pt x="156" y="343"/>
                  </a:lnTo>
                  <a:lnTo>
                    <a:pt x="157" y="387"/>
                  </a:lnTo>
                  <a:lnTo>
                    <a:pt x="157" y="387"/>
                  </a:lnTo>
                  <a:lnTo>
                    <a:pt x="156" y="386"/>
                  </a:lnTo>
                  <a:lnTo>
                    <a:pt x="195" y="479"/>
                  </a:lnTo>
                  <a:lnTo>
                    <a:pt x="195" y="479"/>
                  </a:lnTo>
                  <a:lnTo>
                    <a:pt x="197" y="480"/>
                  </a:lnTo>
                  <a:lnTo>
                    <a:pt x="197" y="480"/>
                  </a:lnTo>
                  <a:lnTo>
                    <a:pt x="195" y="422"/>
                  </a:lnTo>
                  <a:lnTo>
                    <a:pt x="192" y="369"/>
                  </a:lnTo>
                  <a:lnTo>
                    <a:pt x="186" y="319"/>
                  </a:lnTo>
                  <a:lnTo>
                    <a:pt x="177" y="273"/>
                  </a:lnTo>
                  <a:lnTo>
                    <a:pt x="166" y="229"/>
                  </a:lnTo>
                  <a:lnTo>
                    <a:pt x="156" y="191"/>
                  </a:lnTo>
                  <a:lnTo>
                    <a:pt x="142" y="154"/>
                  </a:lnTo>
                  <a:lnTo>
                    <a:pt x="130" y="122"/>
                  </a:lnTo>
                  <a:lnTo>
                    <a:pt x="116" y="93"/>
                  </a:lnTo>
                  <a:lnTo>
                    <a:pt x="102" y="69"/>
                  </a:lnTo>
                  <a:lnTo>
                    <a:pt x="90" y="48"/>
                  </a:lnTo>
                  <a:lnTo>
                    <a:pt x="79" y="31"/>
                  </a:lnTo>
                  <a:lnTo>
                    <a:pt x="63" y="8"/>
                  </a:lnTo>
                  <a:lnTo>
                    <a:pt x="5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7" name="Freeform 21"/>
            <p:cNvSpPr/>
            <p:nvPr/>
          </p:nvSpPr>
          <p:spPr bwMode="auto">
            <a:xfrm>
              <a:off x="7999474" y="2845647"/>
              <a:ext cx="156366" cy="381657"/>
            </a:xfrm>
            <a:custGeom>
              <a:avLst/>
              <a:gdLst>
                <a:gd name="T0" fmla="*/ 44 w 152"/>
                <a:gd name="T1" fmla="*/ 0 h 371"/>
                <a:gd name="T2" fmla="*/ 0 w 152"/>
                <a:gd name="T3" fmla="*/ 18 h 371"/>
                <a:gd name="T4" fmla="*/ 151 w 152"/>
                <a:gd name="T5" fmla="*/ 370 h 371"/>
                <a:gd name="T6" fmla="*/ 151 w 152"/>
                <a:gd name="T7" fmla="*/ 370 h 371"/>
                <a:gd name="T8" fmla="*/ 152 w 152"/>
                <a:gd name="T9" fmla="*/ 371 h 371"/>
                <a:gd name="T10" fmla="*/ 152 w 152"/>
                <a:gd name="T11" fmla="*/ 371 h 371"/>
                <a:gd name="T12" fmla="*/ 151 w 152"/>
                <a:gd name="T13" fmla="*/ 327 h 371"/>
                <a:gd name="T14" fmla="*/ 148 w 152"/>
                <a:gd name="T15" fmla="*/ 286 h 371"/>
                <a:gd name="T16" fmla="*/ 143 w 152"/>
                <a:gd name="T17" fmla="*/ 246 h 371"/>
                <a:gd name="T18" fmla="*/ 137 w 152"/>
                <a:gd name="T19" fmla="*/ 210 h 371"/>
                <a:gd name="T20" fmla="*/ 129 w 152"/>
                <a:gd name="T21" fmla="*/ 176 h 371"/>
                <a:gd name="T22" fmla="*/ 120 w 152"/>
                <a:gd name="T23" fmla="*/ 146 h 371"/>
                <a:gd name="T24" fmla="*/ 110 w 152"/>
                <a:gd name="T25" fmla="*/ 118 h 371"/>
                <a:gd name="T26" fmla="*/ 99 w 152"/>
                <a:gd name="T27" fmla="*/ 94 h 371"/>
                <a:gd name="T28" fmla="*/ 90 w 152"/>
                <a:gd name="T29" fmla="*/ 71 h 371"/>
                <a:gd name="T30" fmla="*/ 79 w 152"/>
                <a:gd name="T31" fmla="*/ 53 h 371"/>
                <a:gd name="T32" fmla="*/ 61 w 152"/>
                <a:gd name="T33" fmla="*/ 23 h 371"/>
                <a:gd name="T34" fmla="*/ 49 w 152"/>
                <a:gd name="T35" fmla="*/ 6 h 371"/>
                <a:gd name="T36" fmla="*/ 44 w 152"/>
                <a:gd name="T37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71">
                  <a:moveTo>
                    <a:pt x="44" y="0"/>
                  </a:moveTo>
                  <a:lnTo>
                    <a:pt x="0" y="18"/>
                  </a:lnTo>
                  <a:lnTo>
                    <a:pt x="151" y="370"/>
                  </a:lnTo>
                  <a:lnTo>
                    <a:pt x="151" y="370"/>
                  </a:lnTo>
                  <a:lnTo>
                    <a:pt x="152" y="371"/>
                  </a:lnTo>
                  <a:lnTo>
                    <a:pt x="152" y="371"/>
                  </a:lnTo>
                  <a:lnTo>
                    <a:pt x="151" y="327"/>
                  </a:lnTo>
                  <a:lnTo>
                    <a:pt x="148" y="286"/>
                  </a:lnTo>
                  <a:lnTo>
                    <a:pt x="143" y="246"/>
                  </a:lnTo>
                  <a:lnTo>
                    <a:pt x="137" y="210"/>
                  </a:lnTo>
                  <a:lnTo>
                    <a:pt x="129" y="176"/>
                  </a:lnTo>
                  <a:lnTo>
                    <a:pt x="120" y="146"/>
                  </a:lnTo>
                  <a:lnTo>
                    <a:pt x="110" y="118"/>
                  </a:lnTo>
                  <a:lnTo>
                    <a:pt x="99" y="94"/>
                  </a:lnTo>
                  <a:lnTo>
                    <a:pt x="90" y="71"/>
                  </a:lnTo>
                  <a:lnTo>
                    <a:pt x="79" y="53"/>
                  </a:lnTo>
                  <a:lnTo>
                    <a:pt x="61" y="23"/>
                  </a:lnTo>
                  <a:lnTo>
                    <a:pt x="49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CB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8" name="Freeform 22"/>
            <p:cNvSpPr/>
            <p:nvPr/>
          </p:nvSpPr>
          <p:spPr bwMode="auto">
            <a:xfrm>
              <a:off x="7999474" y="2845647"/>
              <a:ext cx="156366" cy="381657"/>
            </a:xfrm>
            <a:custGeom>
              <a:avLst/>
              <a:gdLst>
                <a:gd name="T0" fmla="*/ 44 w 152"/>
                <a:gd name="T1" fmla="*/ 0 h 371"/>
                <a:gd name="T2" fmla="*/ 0 w 152"/>
                <a:gd name="T3" fmla="*/ 18 h 371"/>
                <a:gd name="T4" fmla="*/ 151 w 152"/>
                <a:gd name="T5" fmla="*/ 370 h 371"/>
                <a:gd name="T6" fmla="*/ 151 w 152"/>
                <a:gd name="T7" fmla="*/ 370 h 371"/>
                <a:gd name="T8" fmla="*/ 152 w 152"/>
                <a:gd name="T9" fmla="*/ 371 h 371"/>
                <a:gd name="T10" fmla="*/ 152 w 152"/>
                <a:gd name="T11" fmla="*/ 371 h 371"/>
                <a:gd name="T12" fmla="*/ 151 w 152"/>
                <a:gd name="T13" fmla="*/ 327 h 371"/>
                <a:gd name="T14" fmla="*/ 148 w 152"/>
                <a:gd name="T15" fmla="*/ 286 h 371"/>
                <a:gd name="T16" fmla="*/ 143 w 152"/>
                <a:gd name="T17" fmla="*/ 246 h 371"/>
                <a:gd name="T18" fmla="*/ 137 w 152"/>
                <a:gd name="T19" fmla="*/ 210 h 371"/>
                <a:gd name="T20" fmla="*/ 129 w 152"/>
                <a:gd name="T21" fmla="*/ 176 h 371"/>
                <a:gd name="T22" fmla="*/ 120 w 152"/>
                <a:gd name="T23" fmla="*/ 146 h 371"/>
                <a:gd name="T24" fmla="*/ 110 w 152"/>
                <a:gd name="T25" fmla="*/ 118 h 371"/>
                <a:gd name="T26" fmla="*/ 99 w 152"/>
                <a:gd name="T27" fmla="*/ 94 h 371"/>
                <a:gd name="T28" fmla="*/ 90 w 152"/>
                <a:gd name="T29" fmla="*/ 71 h 371"/>
                <a:gd name="T30" fmla="*/ 79 w 152"/>
                <a:gd name="T31" fmla="*/ 53 h 371"/>
                <a:gd name="T32" fmla="*/ 61 w 152"/>
                <a:gd name="T33" fmla="*/ 23 h 371"/>
                <a:gd name="T34" fmla="*/ 49 w 152"/>
                <a:gd name="T35" fmla="*/ 6 h 371"/>
                <a:gd name="T36" fmla="*/ 44 w 152"/>
                <a:gd name="T37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71">
                  <a:moveTo>
                    <a:pt x="44" y="0"/>
                  </a:moveTo>
                  <a:lnTo>
                    <a:pt x="0" y="18"/>
                  </a:lnTo>
                  <a:lnTo>
                    <a:pt x="151" y="370"/>
                  </a:lnTo>
                  <a:lnTo>
                    <a:pt x="151" y="370"/>
                  </a:lnTo>
                  <a:lnTo>
                    <a:pt x="152" y="371"/>
                  </a:lnTo>
                  <a:lnTo>
                    <a:pt x="152" y="371"/>
                  </a:lnTo>
                  <a:lnTo>
                    <a:pt x="151" y="327"/>
                  </a:lnTo>
                  <a:lnTo>
                    <a:pt x="148" y="286"/>
                  </a:lnTo>
                  <a:lnTo>
                    <a:pt x="143" y="246"/>
                  </a:lnTo>
                  <a:lnTo>
                    <a:pt x="137" y="210"/>
                  </a:lnTo>
                  <a:lnTo>
                    <a:pt x="129" y="176"/>
                  </a:lnTo>
                  <a:lnTo>
                    <a:pt x="120" y="146"/>
                  </a:lnTo>
                  <a:lnTo>
                    <a:pt x="110" y="118"/>
                  </a:lnTo>
                  <a:lnTo>
                    <a:pt x="99" y="94"/>
                  </a:lnTo>
                  <a:lnTo>
                    <a:pt x="90" y="71"/>
                  </a:lnTo>
                  <a:lnTo>
                    <a:pt x="79" y="53"/>
                  </a:lnTo>
                  <a:lnTo>
                    <a:pt x="61" y="23"/>
                  </a:lnTo>
                  <a:lnTo>
                    <a:pt x="49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9" name="Freeform 23"/>
            <p:cNvSpPr/>
            <p:nvPr/>
          </p:nvSpPr>
          <p:spPr bwMode="auto">
            <a:xfrm>
              <a:off x="7602386" y="2612126"/>
              <a:ext cx="236607" cy="383715"/>
            </a:xfrm>
            <a:custGeom>
              <a:avLst/>
              <a:gdLst>
                <a:gd name="T0" fmla="*/ 102 w 230"/>
                <a:gd name="T1" fmla="*/ 0 h 373"/>
                <a:gd name="T2" fmla="*/ 0 w 230"/>
                <a:gd name="T3" fmla="*/ 155 h 373"/>
                <a:gd name="T4" fmla="*/ 150 w 230"/>
                <a:gd name="T5" fmla="*/ 373 h 373"/>
                <a:gd name="T6" fmla="*/ 224 w 230"/>
                <a:gd name="T7" fmla="*/ 285 h 373"/>
                <a:gd name="T8" fmla="*/ 205 w 230"/>
                <a:gd name="T9" fmla="*/ 237 h 373"/>
                <a:gd name="T10" fmla="*/ 230 w 230"/>
                <a:gd name="T11" fmla="*/ 169 h 373"/>
                <a:gd name="T12" fmla="*/ 102 w 230"/>
                <a:gd name="T13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0" h="373">
                  <a:moveTo>
                    <a:pt x="102" y="0"/>
                  </a:moveTo>
                  <a:lnTo>
                    <a:pt x="0" y="155"/>
                  </a:lnTo>
                  <a:lnTo>
                    <a:pt x="150" y="373"/>
                  </a:lnTo>
                  <a:lnTo>
                    <a:pt x="224" y="285"/>
                  </a:lnTo>
                  <a:lnTo>
                    <a:pt x="205" y="237"/>
                  </a:lnTo>
                  <a:lnTo>
                    <a:pt x="230" y="169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0" name="Freeform 24"/>
            <p:cNvSpPr/>
            <p:nvPr/>
          </p:nvSpPr>
          <p:spPr bwMode="auto">
            <a:xfrm>
              <a:off x="8017991" y="2478392"/>
              <a:ext cx="244837" cy="301417"/>
            </a:xfrm>
            <a:custGeom>
              <a:avLst/>
              <a:gdLst>
                <a:gd name="T0" fmla="*/ 0 w 238"/>
                <a:gd name="T1" fmla="*/ 0 h 293"/>
                <a:gd name="T2" fmla="*/ 183 w 238"/>
                <a:gd name="T3" fmla="*/ 35 h 293"/>
                <a:gd name="T4" fmla="*/ 238 w 238"/>
                <a:gd name="T5" fmla="*/ 293 h 293"/>
                <a:gd name="T6" fmla="*/ 122 w 238"/>
                <a:gd name="T7" fmla="*/ 285 h 293"/>
                <a:gd name="T8" fmla="*/ 102 w 238"/>
                <a:gd name="T9" fmla="*/ 238 h 293"/>
                <a:gd name="T10" fmla="*/ 34 w 238"/>
                <a:gd name="T11" fmla="*/ 210 h 293"/>
                <a:gd name="T12" fmla="*/ 0 w 238"/>
                <a:gd name="T1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293">
                  <a:moveTo>
                    <a:pt x="0" y="0"/>
                  </a:moveTo>
                  <a:lnTo>
                    <a:pt x="183" y="35"/>
                  </a:lnTo>
                  <a:lnTo>
                    <a:pt x="238" y="293"/>
                  </a:lnTo>
                  <a:lnTo>
                    <a:pt x="122" y="285"/>
                  </a:lnTo>
                  <a:lnTo>
                    <a:pt x="102" y="238"/>
                  </a:lnTo>
                  <a:lnTo>
                    <a:pt x="34" y="2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1" name="Freeform 25"/>
            <p:cNvSpPr/>
            <p:nvPr/>
          </p:nvSpPr>
          <p:spPr bwMode="auto">
            <a:xfrm>
              <a:off x="8017991" y="2478392"/>
              <a:ext cx="244837" cy="301417"/>
            </a:xfrm>
            <a:custGeom>
              <a:avLst/>
              <a:gdLst>
                <a:gd name="T0" fmla="*/ 0 w 238"/>
                <a:gd name="T1" fmla="*/ 0 h 293"/>
                <a:gd name="T2" fmla="*/ 183 w 238"/>
                <a:gd name="T3" fmla="*/ 35 h 293"/>
                <a:gd name="T4" fmla="*/ 238 w 238"/>
                <a:gd name="T5" fmla="*/ 293 h 293"/>
                <a:gd name="T6" fmla="*/ 122 w 238"/>
                <a:gd name="T7" fmla="*/ 285 h 293"/>
                <a:gd name="T8" fmla="*/ 102 w 238"/>
                <a:gd name="T9" fmla="*/ 238 h 293"/>
                <a:gd name="T10" fmla="*/ 34 w 238"/>
                <a:gd name="T11" fmla="*/ 210 h 293"/>
                <a:gd name="T12" fmla="*/ 0 w 238"/>
                <a:gd name="T1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293">
                  <a:moveTo>
                    <a:pt x="0" y="0"/>
                  </a:moveTo>
                  <a:lnTo>
                    <a:pt x="183" y="35"/>
                  </a:lnTo>
                  <a:lnTo>
                    <a:pt x="238" y="293"/>
                  </a:lnTo>
                  <a:lnTo>
                    <a:pt x="122" y="285"/>
                  </a:lnTo>
                  <a:lnTo>
                    <a:pt x="102" y="238"/>
                  </a:lnTo>
                  <a:lnTo>
                    <a:pt x="34" y="21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2" name="Freeform 26"/>
            <p:cNvSpPr/>
            <p:nvPr/>
          </p:nvSpPr>
          <p:spPr bwMode="auto">
            <a:xfrm>
              <a:off x="7514944" y="1756227"/>
              <a:ext cx="547282" cy="1056501"/>
            </a:xfrm>
            <a:custGeom>
              <a:avLst/>
              <a:gdLst>
                <a:gd name="T0" fmla="*/ 9 w 532"/>
                <a:gd name="T1" fmla="*/ 0 h 1027"/>
                <a:gd name="T2" fmla="*/ 9 w 532"/>
                <a:gd name="T3" fmla="*/ 0 h 1027"/>
                <a:gd name="T4" fmla="*/ 6 w 532"/>
                <a:gd name="T5" fmla="*/ 27 h 1027"/>
                <a:gd name="T6" fmla="*/ 3 w 532"/>
                <a:gd name="T7" fmla="*/ 58 h 1027"/>
                <a:gd name="T8" fmla="*/ 2 w 532"/>
                <a:gd name="T9" fmla="*/ 88 h 1027"/>
                <a:gd name="T10" fmla="*/ 0 w 532"/>
                <a:gd name="T11" fmla="*/ 119 h 1027"/>
                <a:gd name="T12" fmla="*/ 2 w 532"/>
                <a:gd name="T13" fmla="*/ 184 h 1027"/>
                <a:gd name="T14" fmla="*/ 6 w 532"/>
                <a:gd name="T15" fmla="*/ 253 h 1027"/>
                <a:gd name="T16" fmla="*/ 14 w 532"/>
                <a:gd name="T17" fmla="*/ 323 h 1027"/>
                <a:gd name="T18" fmla="*/ 24 w 532"/>
                <a:gd name="T19" fmla="*/ 395 h 1027"/>
                <a:gd name="T20" fmla="*/ 40 w 532"/>
                <a:gd name="T21" fmla="*/ 468 h 1027"/>
                <a:gd name="T22" fmla="*/ 58 w 532"/>
                <a:gd name="T23" fmla="*/ 539 h 1027"/>
                <a:gd name="T24" fmla="*/ 69 w 532"/>
                <a:gd name="T25" fmla="*/ 576 h 1027"/>
                <a:gd name="T26" fmla="*/ 79 w 532"/>
                <a:gd name="T27" fmla="*/ 611 h 1027"/>
                <a:gd name="T28" fmla="*/ 91 w 532"/>
                <a:gd name="T29" fmla="*/ 646 h 1027"/>
                <a:gd name="T30" fmla="*/ 105 w 532"/>
                <a:gd name="T31" fmla="*/ 681 h 1027"/>
                <a:gd name="T32" fmla="*/ 119 w 532"/>
                <a:gd name="T33" fmla="*/ 714 h 1027"/>
                <a:gd name="T34" fmla="*/ 133 w 532"/>
                <a:gd name="T35" fmla="*/ 748 h 1027"/>
                <a:gd name="T36" fmla="*/ 149 w 532"/>
                <a:gd name="T37" fmla="*/ 781 h 1027"/>
                <a:gd name="T38" fmla="*/ 166 w 532"/>
                <a:gd name="T39" fmla="*/ 813 h 1027"/>
                <a:gd name="T40" fmla="*/ 183 w 532"/>
                <a:gd name="T41" fmla="*/ 844 h 1027"/>
                <a:gd name="T42" fmla="*/ 201 w 532"/>
                <a:gd name="T43" fmla="*/ 874 h 1027"/>
                <a:gd name="T44" fmla="*/ 221 w 532"/>
                <a:gd name="T45" fmla="*/ 903 h 1027"/>
                <a:gd name="T46" fmla="*/ 241 w 532"/>
                <a:gd name="T47" fmla="*/ 931 h 1027"/>
                <a:gd name="T48" fmla="*/ 262 w 532"/>
                <a:gd name="T49" fmla="*/ 957 h 1027"/>
                <a:gd name="T50" fmla="*/ 283 w 532"/>
                <a:gd name="T51" fmla="*/ 983 h 1027"/>
                <a:gd name="T52" fmla="*/ 306 w 532"/>
                <a:gd name="T53" fmla="*/ 1005 h 1027"/>
                <a:gd name="T54" fmla="*/ 329 w 532"/>
                <a:gd name="T55" fmla="*/ 1027 h 1027"/>
                <a:gd name="T56" fmla="*/ 532 w 532"/>
                <a:gd name="T57" fmla="*/ 940 h 1027"/>
                <a:gd name="T58" fmla="*/ 532 w 532"/>
                <a:gd name="T59" fmla="*/ 940 h 1027"/>
                <a:gd name="T60" fmla="*/ 532 w 532"/>
                <a:gd name="T61" fmla="*/ 908 h 1027"/>
                <a:gd name="T62" fmla="*/ 532 w 532"/>
                <a:gd name="T63" fmla="*/ 876 h 1027"/>
                <a:gd name="T64" fmla="*/ 529 w 532"/>
                <a:gd name="T65" fmla="*/ 842 h 1027"/>
                <a:gd name="T66" fmla="*/ 524 w 532"/>
                <a:gd name="T67" fmla="*/ 809 h 1027"/>
                <a:gd name="T68" fmla="*/ 517 w 532"/>
                <a:gd name="T69" fmla="*/ 775 h 1027"/>
                <a:gd name="T70" fmla="*/ 509 w 532"/>
                <a:gd name="T71" fmla="*/ 742 h 1027"/>
                <a:gd name="T72" fmla="*/ 501 w 532"/>
                <a:gd name="T73" fmla="*/ 708 h 1027"/>
                <a:gd name="T74" fmla="*/ 491 w 532"/>
                <a:gd name="T75" fmla="*/ 675 h 1027"/>
                <a:gd name="T76" fmla="*/ 478 w 532"/>
                <a:gd name="T77" fmla="*/ 640 h 1027"/>
                <a:gd name="T78" fmla="*/ 466 w 532"/>
                <a:gd name="T79" fmla="*/ 606 h 1027"/>
                <a:gd name="T80" fmla="*/ 451 w 532"/>
                <a:gd name="T81" fmla="*/ 573 h 1027"/>
                <a:gd name="T82" fmla="*/ 437 w 532"/>
                <a:gd name="T83" fmla="*/ 539 h 1027"/>
                <a:gd name="T84" fmla="*/ 421 w 532"/>
                <a:gd name="T85" fmla="*/ 506 h 1027"/>
                <a:gd name="T86" fmla="*/ 404 w 532"/>
                <a:gd name="T87" fmla="*/ 472 h 1027"/>
                <a:gd name="T88" fmla="*/ 386 w 532"/>
                <a:gd name="T89" fmla="*/ 439 h 1027"/>
                <a:gd name="T90" fmla="*/ 367 w 532"/>
                <a:gd name="T91" fmla="*/ 407 h 1027"/>
                <a:gd name="T92" fmla="*/ 328 w 532"/>
                <a:gd name="T93" fmla="*/ 344 h 1027"/>
                <a:gd name="T94" fmla="*/ 285 w 532"/>
                <a:gd name="T95" fmla="*/ 283 h 1027"/>
                <a:gd name="T96" fmla="*/ 241 w 532"/>
                <a:gd name="T97" fmla="*/ 225 h 1027"/>
                <a:gd name="T98" fmla="*/ 195 w 532"/>
                <a:gd name="T99" fmla="*/ 172 h 1027"/>
                <a:gd name="T100" fmla="*/ 149 w 532"/>
                <a:gd name="T101" fmla="*/ 122 h 1027"/>
                <a:gd name="T102" fmla="*/ 102 w 532"/>
                <a:gd name="T103" fmla="*/ 76 h 1027"/>
                <a:gd name="T104" fmla="*/ 79 w 532"/>
                <a:gd name="T105" fmla="*/ 55 h 1027"/>
                <a:gd name="T106" fmla="*/ 55 w 532"/>
                <a:gd name="T107" fmla="*/ 35 h 1027"/>
                <a:gd name="T108" fmla="*/ 32 w 532"/>
                <a:gd name="T109" fmla="*/ 17 h 1027"/>
                <a:gd name="T110" fmla="*/ 9 w 532"/>
                <a:gd name="T111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32" h="1027">
                  <a:moveTo>
                    <a:pt x="9" y="0"/>
                  </a:moveTo>
                  <a:lnTo>
                    <a:pt x="9" y="0"/>
                  </a:lnTo>
                  <a:lnTo>
                    <a:pt x="6" y="27"/>
                  </a:lnTo>
                  <a:lnTo>
                    <a:pt x="3" y="58"/>
                  </a:lnTo>
                  <a:lnTo>
                    <a:pt x="2" y="88"/>
                  </a:lnTo>
                  <a:lnTo>
                    <a:pt x="0" y="119"/>
                  </a:lnTo>
                  <a:lnTo>
                    <a:pt x="2" y="184"/>
                  </a:lnTo>
                  <a:lnTo>
                    <a:pt x="6" y="253"/>
                  </a:lnTo>
                  <a:lnTo>
                    <a:pt x="14" y="323"/>
                  </a:lnTo>
                  <a:lnTo>
                    <a:pt x="24" y="395"/>
                  </a:lnTo>
                  <a:lnTo>
                    <a:pt x="40" y="468"/>
                  </a:lnTo>
                  <a:lnTo>
                    <a:pt x="58" y="539"/>
                  </a:lnTo>
                  <a:lnTo>
                    <a:pt x="69" y="576"/>
                  </a:lnTo>
                  <a:lnTo>
                    <a:pt x="79" y="611"/>
                  </a:lnTo>
                  <a:lnTo>
                    <a:pt x="91" y="646"/>
                  </a:lnTo>
                  <a:lnTo>
                    <a:pt x="105" y="681"/>
                  </a:lnTo>
                  <a:lnTo>
                    <a:pt x="119" y="714"/>
                  </a:lnTo>
                  <a:lnTo>
                    <a:pt x="133" y="748"/>
                  </a:lnTo>
                  <a:lnTo>
                    <a:pt x="149" y="781"/>
                  </a:lnTo>
                  <a:lnTo>
                    <a:pt x="166" y="813"/>
                  </a:lnTo>
                  <a:lnTo>
                    <a:pt x="183" y="844"/>
                  </a:lnTo>
                  <a:lnTo>
                    <a:pt x="201" y="874"/>
                  </a:lnTo>
                  <a:lnTo>
                    <a:pt x="221" y="903"/>
                  </a:lnTo>
                  <a:lnTo>
                    <a:pt x="241" y="931"/>
                  </a:lnTo>
                  <a:lnTo>
                    <a:pt x="262" y="957"/>
                  </a:lnTo>
                  <a:lnTo>
                    <a:pt x="283" y="983"/>
                  </a:lnTo>
                  <a:lnTo>
                    <a:pt x="306" y="1005"/>
                  </a:lnTo>
                  <a:lnTo>
                    <a:pt x="329" y="1027"/>
                  </a:lnTo>
                  <a:lnTo>
                    <a:pt x="532" y="940"/>
                  </a:lnTo>
                  <a:lnTo>
                    <a:pt x="532" y="940"/>
                  </a:lnTo>
                  <a:lnTo>
                    <a:pt x="532" y="908"/>
                  </a:lnTo>
                  <a:lnTo>
                    <a:pt x="532" y="876"/>
                  </a:lnTo>
                  <a:lnTo>
                    <a:pt x="529" y="842"/>
                  </a:lnTo>
                  <a:lnTo>
                    <a:pt x="524" y="809"/>
                  </a:lnTo>
                  <a:lnTo>
                    <a:pt x="517" y="775"/>
                  </a:lnTo>
                  <a:lnTo>
                    <a:pt x="509" y="742"/>
                  </a:lnTo>
                  <a:lnTo>
                    <a:pt x="501" y="708"/>
                  </a:lnTo>
                  <a:lnTo>
                    <a:pt x="491" y="675"/>
                  </a:lnTo>
                  <a:lnTo>
                    <a:pt x="478" y="640"/>
                  </a:lnTo>
                  <a:lnTo>
                    <a:pt x="466" y="606"/>
                  </a:lnTo>
                  <a:lnTo>
                    <a:pt x="451" y="573"/>
                  </a:lnTo>
                  <a:lnTo>
                    <a:pt x="437" y="539"/>
                  </a:lnTo>
                  <a:lnTo>
                    <a:pt x="421" y="506"/>
                  </a:lnTo>
                  <a:lnTo>
                    <a:pt x="404" y="472"/>
                  </a:lnTo>
                  <a:lnTo>
                    <a:pt x="386" y="439"/>
                  </a:lnTo>
                  <a:lnTo>
                    <a:pt x="367" y="407"/>
                  </a:lnTo>
                  <a:lnTo>
                    <a:pt x="328" y="344"/>
                  </a:lnTo>
                  <a:lnTo>
                    <a:pt x="285" y="283"/>
                  </a:lnTo>
                  <a:lnTo>
                    <a:pt x="241" y="225"/>
                  </a:lnTo>
                  <a:lnTo>
                    <a:pt x="195" y="172"/>
                  </a:lnTo>
                  <a:lnTo>
                    <a:pt x="149" y="122"/>
                  </a:lnTo>
                  <a:lnTo>
                    <a:pt x="102" y="76"/>
                  </a:lnTo>
                  <a:lnTo>
                    <a:pt x="79" y="55"/>
                  </a:lnTo>
                  <a:lnTo>
                    <a:pt x="55" y="35"/>
                  </a:lnTo>
                  <a:lnTo>
                    <a:pt x="32" y="1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3" name="Freeform 27"/>
            <p:cNvSpPr/>
            <p:nvPr/>
          </p:nvSpPr>
          <p:spPr bwMode="auto">
            <a:xfrm>
              <a:off x="7514944" y="1756227"/>
              <a:ext cx="547282" cy="1056501"/>
            </a:xfrm>
            <a:custGeom>
              <a:avLst/>
              <a:gdLst>
                <a:gd name="T0" fmla="*/ 9 w 532"/>
                <a:gd name="T1" fmla="*/ 0 h 1027"/>
                <a:gd name="T2" fmla="*/ 9 w 532"/>
                <a:gd name="T3" fmla="*/ 0 h 1027"/>
                <a:gd name="T4" fmla="*/ 6 w 532"/>
                <a:gd name="T5" fmla="*/ 27 h 1027"/>
                <a:gd name="T6" fmla="*/ 3 w 532"/>
                <a:gd name="T7" fmla="*/ 58 h 1027"/>
                <a:gd name="T8" fmla="*/ 2 w 532"/>
                <a:gd name="T9" fmla="*/ 88 h 1027"/>
                <a:gd name="T10" fmla="*/ 0 w 532"/>
                <a:gd name="T11" fmla="*/ 119 h 1027"/>
                <a:gd name="T12" fmla="*/ 2 w 532"/>
                <a:gd name="T13" fmla="*/ 184 h 1027"/>
                <a:gd name="T14" fmla="*/ 6 w 532"/>
                <a:gd name="T15" fmla="*/ 253 h 1027"/>
                <a:gd name="T16" fmla="*/ 14 w 532"/>
                <a:gd name="T17" fmla="*/ 323 h 1027"/>
                <a:gd name="T18" fmla="*/ 24 w 532"/>
                <a:gd name="T19" fmla="*/ 395 h 1027"/>
                <a:gd name="T20" fmla="*/ 40 w 532"/>
                <a:gd name="T21" fmla="*/ 468 h 1027"/>
                <a:gd name="T22" fmla="*/ 58 w 532"/>
                <a:gd name="T23" fmla="*/ 539 h 1027"/>
                <a:gd name="T24" fmla="*/ 69 w 532"/>
                <a:gd name="T25" fmla="*/ 576 h 1027"/>
                <a:gd name="T26" fmla="*/ 79 w 532"/>
                <a:gd name="T27" fmla="*/ 611 h 1027"/>
                <a:gd name="T28" fmla="*/ 91 w 532"/>
                <a:gd name="T29" fmla="*/ 646 h 1027"/>
                <a:gd name="T30" fmla="*/ 105 w 532"/>
                <a:gd name="T31" fmla="*/ 681 h 1027"/>
                <a:gd name="T32" fmla="*/ 119 w 532"/>
                <a:gd name="T33" fmla="*/ 714 h 1027"/>
                <a:gd name="T34" fmla="*/ 133 w 532"/>
                <a:gd name="T35" fmla="*/ 748 h 1027"/>
                <a:gd name="T36" fmla="*/ 149 w 532"/>
                <a:gd name="T37" fmla="*/ 781 h 1027"/>
                <a:gd name="T38" fmla="*/ 166 w 532"/>
                <a:gd name="T39" fmla="*/ 813 h 1027"/>
                <a:gd name="T40" fmla="*/ 183 w 532"/>
                <a:gd name="T41" fmla="*/ 844 h 1027"/>
                <a:gd name="T42" fmla="*/ 201 w 532"/>
                <a:gd name="T43" fmla="*/ 874 h 1027"/>
                <a:gd name="T44" fmla="*/ 221 w 532"/>
                <a:gd name="T45" fmla="*/ 903 h 1027"/>
                <a:gd name="T46" fmla="*/ 241 w 532"/>
                <a:gd name="T47" fmla="*/ 931 h 1027"/>
                <a:gd name="T48" fmla="*/ 262 w 532"/>
                <a:gd name="T49" fmla="*/ 957 h 1027"/>
                <a:gd name="T50" fmla="*/ 283 w 532"/>
                <a:gd name="T51" fmla="*/ 983 h 1027"/>
                <a:gd name="T52" fmla="*/ 306 w 532"/>
                <a:gd name="T53" fmla="*/ 1005 h 1027"/>
                <a:gd name="T54" fmla="*/ 329 w 532"/>
                <a:gd name="T55" fmla="*/ 1027 h 1027"/>
                <a:gd name="T56" fmla="*/ 532 w 532"/>
                <a:gd name="T57" fmla="*/ 940 h 1027"/>
                <a:gd name="T58" fmla="*/ 532 w 532"/>
                <a:gd name="T59" fmla="*/ 940 h 1027"/>
                <a:gd name="T60" fmla="*/ 532 w 532"/>
                <a:gd name="T61" fmla="*/ 908 h 1027"/>
                <a:gd name="T62" fmla="*/ 532 w 532"/>
                <a:gd name="T63" fmla="*/ 876 h 1027"/>
                <a:gd name="T64" fmla="*/ 529 w 532"/>
                <a:gd name="T65" fmla="*/ 842 h 1027"/>
                <a:gd name="T66" fmla="*/ 524 w 532"/>
                <a:gd name="T67" fmla="*/ 809 h 1027"/>
                <a:gd name="T68" fmla="*/ 517 w 532"/>
                <a:gd name="T69" fmla="*/ 775 h 1027"/>
                <a:gd name="T70" fmla="*/ 509 w 532"/>
                <a:gd name="T71" fmla="*/ 742 h 1027"/>
                <a:gd name="T72" fmla="*/ 501 w 532"/>
                <a:gd name="T73" fmla="*/ 708 h 1027"/>
                <a:gd name="T74" fmla="*/ 491 w 532"/>
                <a:gd name="T75" fmla="*/ 675 h 1027"/>
                <a:gd name="T76" fmla="*/ 478 w 532"/>
                <a:gd name="T77" fmla="*/ 640 h 1027"/>
                <a:gd name="T78" fmla="*/ 466 w 532"/>
                <a:gd name="T79" fmla="*/ 606 h 1027"/>
                <a:gd name="T80" fmla="*/ 451 w 532"/>
                <a:gd name="T81" fmla="*/ 573 h 1027"/>
                <a:gd name="T82" fmla="*/ 437 w 532"/>
                <a:gd name="T83" fmla="*/ 539 h 1027"/>
                <a:gd name="T84" fmla="*/ 421 w 532"/>
                <a:gd name="T85" fmla="*/ 506 h 1027"/>
                <a:gd name="T86" fmla="*/ 404 w 532"/>
                <a:gd name="T87" fmla="*/ 472 h 1027"/>
                <a:gd name="T88" fmla="*/ 386 w 532"/>
                <a:gd name="T89" fmla="*/ 439 h 1027"/>
                <a:gd name="T90" fmla="*/ 367 w 532"/>
                <a:gd name="T91" fmla="*/ 407 h 1027"/>
                <a:gd name="T92" fmla="*/ 328 w 532"/>
                <a:gd name="T93" fmla="*/ 344 h 1027"/>
                <a:gd name="T94" fmla="*/ 285 w 532"/>
                <a:gd name="T95" fmla="*/ 283 h 1027"/>
                <a:gd name="T96" fmla="*/ 241 w 532"/>
                <a:gd name="T97" fmla="*/ 225 h 1027"/>
                <a:gd name="T98" fmla="*/ 195 w 532"/>
                <a:gd name="T99" fmla="*/ 172 h 1027"/>
                <a:gd name="T100" fmla="*/ 149 w 532"/>
                <a:gd name="T101" fmla="*/ 122 h 1027"/>
                <a:gd name="T102" fmla="*/ 102 w 532"/>
                <a:gd name="T103" fmla="*/ 76 h 1027"/>
                <a:gd name="T104" fmla="*/ 79 w 532"/>
                <a:gd name="T105" fmla="*/ 55 h 1027"/>
                <a:gd name="T106" fmla="*/ 55 w 532"/>
                <a:gd name="T107" fmla="*/ 35 h 1027"/>
                <a:gd name="T108" fmla="*/ 32 w 532"/>
                <a:gd name="T109" fmla="*/ 17 h 1027"/>
                <a:gd name="T110" fmla="*/ 9 w 532"/>
                <a:gd name="T111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32" h="1027">
                  <a:moveTo>
                    <a:pt x="9" y="0"/>
                  </a:moveTo>
                  <a:lnTo>
                    <a:pt x="9" y="0"/>
                  </a:lnTo>
                  <a:lnTo>
                    <a:pt x="6" y="27"/>
                  </a:lnTo>
                  <a:lnTo>
                    <a:pt x="3" y="58"/>
                  </a:lnTo>
                  <a:lnTo>
                    <a:pt x="2" y="88"/>
                  </a:lnTo>
                  <a:lnTo>
                    <a:pt x="0" y="119"/>
                  </a:lnTo>
                  <a:lnTo>
                    <a:pt x="2" y="184"/>
                  </a:lnTo>
                  <a:lnTo>
                    <a:pt x="6" y="253"/>
                  </a:lnTo>
                  <a:lnTo>
                    <a:pt x="14" y="323"/>
                  </a:lnTo>
                  <a:lnTo>
                    <a:pt x="24" y="395"/>
                  </a:lnTo>
                  <a:lnTo>
                    <a:pt x="40" y="468"/>
                  </a:lnTo>
                  <a:lnTo>
                    <a:pt x="58" y="539"/>
                  </a:lnTo>
                  <a:lnTo>
                    <a:pt x="69" y="576"/>
                  </a:lnTo>
                  <a:lnTo>
                    <a:pt x="79" y="611"/>
                  </a:lnTo>
                  <a:lnTo>
                    <a:pt x="91" y="646"/>
                  </a:lnTo>
                  <a:lnTo>
                    <a:pt x="105" y="681"/>
                  </a:lnTo>
                  <a:lnTo>
                    <a:pt x="119" y="714"/>
                  </a:lnTo>
                  <a:lnTo>
                    <a:pt x="133" y="748"/>
                  </a:lnTo>
                  <a:lnTo>
                    <a:pt x="149" y="781"/>
                  </a:lnTo>
                  <a:lnTo>
                    <a:pt x="166" y="813"/>
                  </a:lnTo>
                  <a:lnTo>
                    <a:pt x="183" y="844"/>
                  </a:lnTo>
                  <a:lnTo>
                    <a:pt x="201" y="874"/>
                  </a:lnTo>
                  <a:lnTo>
                    <a:pt x="221" y="903"/>
                  </a:lnTo>
                  <a:lnTo>
                    <a:pt x="241" y="931"/>
                  </a:lnTo>
                  <a:lnTo>
                    <a:pt x="262" y="957"/>
                  </a:lnTo>
                  <a:lnTo>
                    <a:pt x="283" y="983"/>
                  </a:lnTo>
                  <a:lnTo>
                    <a:pt x="306" y="1005"/>
                  </a:lnTo>
                  <a:lnTo>
                    <a:pt x="329" y="1027"/>
                  </a:lnTo>
                  <a:lnTo>
                    <a:pt x="532" y="940"/>
                  </a:lnTo>
                  <a:lnTo>
                    <a:pt x="532" y="940"/>
                  </a:lnTo>
                  <a:lnTo>
                    <a:pt x="532" y="908"/>
                  </a:lnTo>
                  <a:lnTo>
                    <a:pt x="532" y="876"/>
                  </a:lnTo>
                  <a:lnTo>
                    <a:pt x="529" y="842"/>
                  </a:lnTo>
                  <a:lnTo>
                    <a:pt x="524" y="809"/>
                  </a:lnTo>
                  <a:lnTo>
                    <a:pt x="517" y="775"/>
                  </a:lnTo>
                  <a:lnTo>
                    <a:pt x="509" y="742"/>
                  </a:lnTo>
                  <a:lnTo>
                    <a:pt x="501" y="708"/>
                  </a:lnTo>
                  <a:lnTo>
                    <a:pt x="491" y="675"/>
                  </a:lnTo>
                  <a:lnTo>
                    <a:pt x="478" y="640"/>
                  </a:lnTo>
                  <a:lnTo>
                    <a:pt x="466" y="606"/>
                  </a:lnTo>
                  <a:lnTo>
                    <a:pt x="451" y="573"/>
                  </a:lnTo>
                  <a:lnTo>
                    <a:pt x="437" y="539"/>
                  </a:lnTo>
                  <a:lnTo>
                    <a:pt x="421" y="506"/>
                  </a:lnTo>
                  <a:lnTo>
                    <a:pt x="404" y="472"/>
                  </a:lnTo>
                  <a:lnTo>
                    <a:pt x="386" y="439"/>
                  </a:lnTo>
                  <a:lnTo>
                    <a:pt x="367" y="407"/>
                  </a:lnTo>
                  <a:lnTo>
                    <a:pt x="328" y="344"/>
                  </a:lnTo>
                  <a:lnTo>
                    <a:pt x="285" y="283"/>
                  </a:lnTo>
                  <a:lnTo>
                    <a:pt x="241" y="225"/>
                  </a:lnTo>
                  <a:lnTo>
                    <a:pt x="195" y="172"/>
                  </a:lnTo>
                  <a:lnTo>
                    <a:pt x="149" y="122"/>
                  </a:lnTo>
                  <a:lnTo>
                    <a:pt x="102" y="76"/>
                  </a:lnTo>
                  <a:lnTo>
                    <a:pt x="79" y="55"/>
                  </a:lnTo>
                  <a:lnTo>
                    <a:pt x="55" y="35"/>
                  </a:lnTo>
                  <a:lnTo>
                    <a:pt x="32" y="17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" name="Freeform 28"/>
            <p:cNvSpPr/>
            <p:nvPr/>
          </p:nvSpPr>
          <p:spPr bwMode="auto">
            <a:xfrm>
              <a:off x="7514944" y="1756227"/>
              <a:ext cx="215004" cy="281871"/>
            </a:xfrm>
            <a:custGeom>
              <a:avLst/>
              <a:gdLst>
                <a:gd name="T0" fmla="*/ 9 w 209"/>
                <a:gd name="T1" fmla="*/ 0 h 274"/>
                <a:gd name="T2" fmla="*/ 9 w 209"/>
                <a:gd name="T3" fmla="*/ 0 h 274"/>
                <a:gd name="T4" fmla="*/ 6 w 209"/>
                <a:gd name="T5" fmla="*/ 30 h 274"/>
                <a:gd name="T6" fmla="*/ 3 w 209"/>
                <a:gd name="T7" fmla="*/ 62 h 274"/>
                <a:gd name="T8" fmla="*/ 2 w 209"/>
                <a:gd name="T9" fmla="*/ 94 h 274"/>
                <a:gd name="T10" fmla="*/ 0 w 209"/>
                <a:gd name="T11" fmla="*/ 129 h 274"/>
                <a:gd name="T12" fmla="*/ 0 w 209"/>
                <a:gd name="T13" fmla="*/ 165 h 274"/>
                <a:gd name="T14" fmla="*/ 2 w 209"/>
                <a:gd name="T15" fmla="*/ 201 h 274"/>
                <a:gd name="T16" fmla="*/ 5 w 209"/>
                <a:gd name="T17" fmla="*/ 238 h 274"/>
                <a:gd name="T18" fmla="*/ 8 w 209"/>
                <a:gd name="T19" fmla="*/ 274 h 274"/>
                <a:gd name="T20" fmla="*/ 209 w 209"/>
                <a:gd name="T21" fmla="*/ 189 h 274"/>
                <a:gd name="T22" fmla="*/ 209 w 209"/>
                <a:gd name="T23" fmla="*/ 189 h 274"/>
                <a:gd name="T24" fmla="*/ 184 w 209"/>
                <a:gd name="T25" fmla="*/ 160 h 274"/>
                <a:gd name="T26" fmla="*/ 160 w 209"/>
                <a:gd name="T27" fmla="*/ 133 h 274"/>
                <a:gd name="T28" fmla="*/ 134 w 209"/>
                <a:gd name="T29" fmla="*/ 107 h 274"/>
                <a:gd name="T30" fmla="*/ 110 w 209"/>
                <a:gd name="T31" fmla="*/ 82 h 274"/>
                <a:gd name="T32" fmla="*/ 84 w 209"/>
                <a:gd name="T33" fmla="*/ 59 h 274"/>
                <a:gd name="T34" fmla="*/ 59 w 209"/>
                <a:gd name="T35" fmla="*/ 38 h 274"/>
                <a:gd name="T36" fmla="*/ 34 w 209"/>
                <a:gd name="T37" fmla="*/ 18 h 274"/>
                <a:gd name="T38" fmla="*/ 9 w 209"/>
                <a:gd name="T39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9" h="274">
                  <a:moveTo>
                    <a:pt x="9" y="0"/>
                  </a:moveTo>
                  <a:lnTo>
                    <a:pt x="9" y="0"/>
                  </a:lnTo>
                  <a:lnTo>
                    <a:pt x="6" y="30"/>
                  </a:lnTo>
                  <a:lnTo>
                    <a:pt x="3" y="62"/>
                  </a:lnTo>
                  <a:lnTo>
                    <a:pt x="2" y="94"/>
                  </a:lnTo>
                  <a:lnTo>
                    <a:pt x="0" y="129"/>
                  </a:lnTo>
                  <a:lnTo>
                    <a:pt x="0" y="165"/>
                  </a:lnTo>
                  <a:lnTo>
                    <a:pt x="2" y="201"/>
                  </a:lnTo>
                  <a:lnTo>
                    <a:pt x="5" y="238"/>
                  </a:lnTo>
                  <a:lnTo>
                    <a:pt x="8" y="274"/>
                  </a:lnTo>
                  <a:lnTo>
                    <a:pt x="209" y="189"/>
                  </a:lnTo>
                  <a:lnTo>
                    <a:pt x="209" y="189"/>
                  </a:lnTo>
                  <a:lnTo>
                    <a:pt x="184" y="160"/>
                  </a:lnTo>
                  <a:lnTo>
                    <a:pt x="160" y="133"/>
                  </a:lnTo>
                  <a:lnTo>
                    <a:pt x="134" y="107"/>
                  </a:lnTo>
                  <a:lnTo>
                    <a:pt x="110" y="82"/>
                  </a:lnTo>
                  <a:lnTo>
                    <a:pt x="84" y="59"/>
                  </a:lnTo>
                  <a:lnTo>
                    <a:pt x="59" y="38"/>
                  </a:lnTo>
                  <a:lnTo>
                    <a:pt x="34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" name="Freeform 29"/>
            <p:cNvSpPr/>
            <p:nvPr/>
          </p:nvSpPr>
          <p:spPr bwMode="auto">
            <a:xfrm>
              <a:off x="7514944" y="1756227"/>
              <a:ext cx="215004" cy="281871"/>
            </a:xfrm>
            <a:custGeom>
              <a:avLst/>
              <a:gdLst>
                <a:gd name="T0" fmla="*/ 9 w 209"/>
                <a:gd name="T1" fmla="*/ 0 h 274"/>
                <a:gd name="T2" fmla="*/ 9 w 209"/>
                <a:gd name="T3" fmla="*/ 0 h 274"/>
                <a:gd name="T4" fmla="*/ 6 w 209"/>
                <a:gd name="T5" fmla="*/ 30 h 274"/>
                <a:gd name="T6" fmla="*/ 3 w 209"/>
                <a:gd name="T7" fmla="*/ 62 h 274"/>
                <a:gd name="T8" fmla="*/ 2 w 209"/>
                <a:gd name="T9" fmla="*/ 94 h 274"/>
                <a:gd name="T10" fmla="*/ 0 w 209"/>
                <a:gd name="T11" fmla="*/ 129 h 274"/>
                <a:gd name="T12" fmla="*/ 0 w 209"/>
                <a:gd name="T13" fmla="*/ 165 h 274"/>
                <a:gd name="T14" fmla="*/ 2 w 209"/>
                <a:gd name="T15" fmla="*/ 201 h 274"/>
                <a:gd name="T16" fmla="*/ 5 w 209"/>
                <a:gd name="T17" fmla="*/ 238 h 274"/>
                <a:gd name="T18" fmla="*/ 8 w 209"/>
                <a:gd name="T19" fmla="*/ 274 h 274"/>
                <a:gd name="T20" fmla="*/ 209 w 209"/>
                <a:gd name="T21" fmla="*/ 189 h 274"/>
                <a:gd name="T22" fmla="*/ 209 w 209"/>
                <a:gd name="T23" fmla="*/ 189 h 274"/>
                <a:gd name="T24" fmla="*/ 184 w 209"/>
                <a:gd name="T25" fmla="*/ 160 h 274"/>
                <a:gd name="T26" fmla="*/ 160 w 209"/>
                <a:gd name="T27" fmla="*/ 133 h 274"/>
                <a:gd name="T28" fmla="*/ 134 w 209"/>
                <a:gd name="T29" fmla="*/ 107 h 274"/>
                <a:gd name="T30" fmla="*/ 110 w 209"/>
                <a:gd name="T31" fmla="*/ 82 h 274"/>
                <a:gd name="T32" fmla="*/ 84 w 209"/>
                <a:gd name="T33" fmla="*/ 59 h 274"/>
                <a:gd name="T34" fmla="*/ 59 w 209"/>
                <a:gd name="T35" fmla="*/ 38 h 274"/>
                <a:gd name="T36" fmla="*/ 34 w 209"/>
                <a:gd name="T37" fmla="*/ 18 h 274"/>
                <a:gd name="T38" fmla="*/ 9 w 209"/>
                <a:gd name="T39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9" h="274">
                  <a:moveTo>
                    <a:pt x="9" y="0"/>
                  </a:moveTo>
                  <a:lnTo>
                    <a:pt x="9" y="0"/>
                  </a:lnTo>
                  <a:lnTo>
                    <a:pt x="6" y="30"/>
                  </a:lnTo>
                  <a:lnTo>
                    <a:pt x="3" y="62"/>
                  </a:lnTo>
                  <a:lnTo>
                    <a:pt x="2" y="94"/>
                  </a:lnTo>
                  <a:lnTo>
                    <a:pt x="0" y="129"/>
                  </a:lnTo>
                  <a:lnTo>
                    <a:pt x="0" y="165"/>
                  </a:lnTo>
                  <a:lnTo>
                    <a:pt x="2" y="201"/>
                  </a:lnTo>
                  <a:lnTo>
                    <a:pt x="5" y="238"/>
                  </a:lnTo>
                  <a:lnTo>
                    <a:pt x="8" y="274"/>
                  </a:lnTo>
                  <a:lnTo>
                    <a:pt x="209" y="189"/>
                  </a:lnTo>
                  <a:lnTo>
                    <a:pt x="209" y="189"/>
                  </a:lnTo>
                  <a:lnTo>
                    <a:pt x="184" y="160"/>
                  </a:lnTo>
                  <a:lnTo>
                    <a:pt x="160" y="133"/>
                  </a:lnTo>
                  <a:lnTo>
                    <a:pt x="134" y="107"/>
                  </a:lnTo>
                  <a:lnTo>
                    <a:pt x="110" y="82"/>
                  </a:lnTo>
                  <a:lnTo>
                    <a:pt x="84" y="59"/>
                  </a:lnTo>
                  <a:lnTo>
                    <a:pt x="59" y="38"/>
                  </a:lnTo>
                  <a:lnTo>
                    <a:pt x="34" y="18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" name="Freeform 30"/>
            <p:cNvSpPr/>
            <p:nvPr/>
          </p:nvSpPr>
          <p:spPr bwMode="auto">
            <a:xfrm>
              <a:off x="7853395" y="2723229"/>
              <a:ext cx="219119" cy="141964"/>
            </a:xfrm>
            <a:custGeom>
              <a:avLst/>
              <a:gdLst>
                <a:gd name="T0" fmla="*/ 0 w 213"/>
                <a:gd name="T1" fmla="*/ 87 h 138"/>
                <a:gd name="T2" fmla="*/ 40 w 213"/>
                <a:gd name="T3" fmla="*/ 138 h 138"/>
                <a:gd name="T4" fmla="*/ 213 w 213"/>
                <a:gd name="T5" fmla="*/ 64 h 138"/>
                <a:gd name="T6" fmla="*/ 203 w 213"/>
                <a:gd name="T7" fmla="*/ 0 h 138"/>
                <a:gd name="T8" fmla="*/ 0 w 213"/>
                <a:gd name="T9" fmla="*/ 8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38">
                  <a:moveTo>
                    <a:pt x="0" y="87"/>
                  </a:moveTo>
                  <a:lnTo>
                    <a:pt x="40" y="138"/>
                  </a:lnTo>
                  <a:lnTo>
                    <a:pt x="213" y="64"/>
                  </a:lnTo>
                  <a:lnTo>
                    <a:pt x="203" y="0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5A1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" name="Freeform 31"/>
            <p:cNvSpPr/>
            <p:nvPr/>
          </p:nvSpPr>
          <p:spPr bwMode="auto">
            <a:xfrm>
              <a:off x="7853395" y="2723229"/>
              <a:ext cx="219119" cy="141964"/>
            </a:xfrm>
            <a:custGeom>
              <a:avLst/>
              <a:gdLst>
                <a:gd name="T0" fmla="*/ 0 w 213"/>
                <a:gd name="T1" fmla="*/ 87 h 138"/>
                <a:gd name="T2" fmla="*/ 40 w 213"/>
                <a:gd name="T3" fmla="*/ 138 h 138"/>
                <a:gd name="T4" fmla="*/ 213 w 213"/>
                <a:gd name="T5" fmla="*/ 64 h 138"/>
                <a:gd name="T6" fmla="*/ 203 w 213"/>
                <a:gd name="T7" fmla="*/ 0 h 138"/>
                <a:gd name="T8" fmla="*/ 0 w 213"/>
                <a:gd name="T9" fmla="*/ 8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38">
                  <a:moveTo>
                    <a:pt x="0" y="87"/>
                  </a:moveTo>
                  <a:lnTo>
                    <a:pt x="40" y="138"/>
                  </a:lnTo>
                  <a:lnTo>
                    <a:pt x="213" y="64"/>
                  </a:lnTo>
                  <a:lnTo>
                    <a:pt x="203" y="0"/>
                  </a:lnTo>
                  <a:lnTo>
                    <a:pt x="0" y="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" name="Freeform 32"/>
            <p:cNvSpPr/>
            <p:nvPr/>
          </p:nvSpPr>
          <p:spPr bwMode="auto">
            <a:xfrm>
              <a:off x="7602386" y="2094678"/>
              <a:ext cx="233521" cy="233521"/>
            </a:xfrm>
            <a:custGeom>
              <a:avLst/>
              <a:gdLst>
                <a:gd name="T0" fmla="*/ 218 w 227"/>
                <a:gd name="T1" fmla="*/ 69 h 227"/>
                <a:gd name="T2" fmla="*/ 224 w 227"/>
                <a:gd name="T3" fmla="*/ 90 h 227"/>
                <a:gd name="T4" fmla="*/ 227 w 227"/>
                <a:gd name="T5" fmla="*/ 113 h 227"/>
                <a:gd name="T6" fmla="*/ 226 w 227"/>
                <a:gd name="T7" fmla="*/ 134 h 227"/>
                <a:gd name="T8" fmla="*/ 220 w 227"/>
                <a:gd name="T9" fmla="*/ 155 h 227"/>
                <a:gd name="T10" fmla="*/ 209 w 227"/>
                <a:gd name="T11" fmla="*/ 175 h 227"/>
                <a:gd name="T12" fmla="*/ 195 w 227"/>
                <a:gd name="T13" fmla="*/ 192 h 227"/>
                <a:gd name="T14" fmla="*/ 179 w 227"/>
                <a:gd name="T15" fmla="*/ 207 h 227"/>
                <a:gd name="T16" fmla="*/ 159 w 227"/>
                <a:gd name="T17" fmla="*/ 218 h 227"/>
                <a:gd name="T18" fmla="*/ 148 w 227"/>
                <a:gd name="T19" fmla="*/ 221 h 227"/>
                <a:gd name="T20" fmla="*/ 125 w 227"/>
                <a:gd name="T21" fmla="*/ 225 h 227"/>
                <a:gd name="T22" fmla="*/ 102 w 227"/>
                <a:gd name="T23" fmla="*/ 227 h 227"/>
                <a:gd name="T24" fmla="*/ 81 w 227"/>
                <a:gd name="T25" fmla="*/ 222 h 227"/>
                <a:gd name="T26" fmla="*/ 61 w 227"/>
                <a:gd name="T27" fmla="*/ 215 h 227"/>
                <a:gd name="T28" fmla="*/ 43 w 227"/>
                <a:gd name="T29" fmla="*/ 203 h 227"/>
                <a:gd name="T30" fmla="*/ 28 w 227"/>
                <a:gd name="T31" fmla="*/ 187 h 227"/>
                <a:gd name="T32" fmla="*/ 14 w 227"/>
                <a:gd name="T33" fmla="*/ 168 h 227"/>
                <a:gd name="T34" fmla="*/ 9 w 227"/>
                <a:gd name="T35" fmla="*/ 158 h 227"/>
                <a:gd name="T36" fmla="*/ 2 w 227"/>
                <a:gd name="T37" fmla="*/ 136 h 227"/>
                <a:gd name="T38" fmla="*/ 0 w 227"/>
                <a:gd name="T39" fmla="*/ 114 h 227"/>
                <a:gd name="T40" fmla="*/ 2 w 227"/>
                <a:gd name="T41" fmla="*/ 91 h 227"/>
                <a:gd name="T42" fmla="*/ 8 w 227"/>
                <a:gd name="T43" fmla="*/ 70 h 227"/>
                <a:gd name="T44" fmla="*/ 19 w 227"/>
                <a:gd name="T45" fmla="*/ 52 h 227"/>
                <a:gd name="T46" fmla="*/ 32 w 227"/>
                <a:gd name="T47" fmla="*/ 34 h 227"/>
                <a:gd name="T48" fmla="*/ 49 w 227"/>
                <a:gd name="T49" fmla="*/ 20 h 227"/>
                <a:gd name="T50" fmla="*/ 69 w 227"/>
                <a:gd name="T51" fmla="*/ 9 h 227"/>
                <a:gd name="T52" fmla="*/ 80 w 227"/>
                <a:gd name="T53" fmla="*/ 5 h 227"/>
                <a:gd name="T54" fmla="*/ 102 w 227"/>
                <a:gd name="T55" fmla="*/ 0 h 227"/>
                <a:gd name="T56" fmla="*/ 124 w 227"/>
                <a:gd name="T57" fmla="*/ 0 h 227"/>
                <a:gd name="T58" fmla="*/ 145 w 227"/>
                <a:gd name="T59" fmla="*/ 5 h 227"/>
                <a:gd name="T60" fmla="*/ 166 w 227"/>
                <a:gd name="T61" fmla="*/ 12 h 227"/>
                <a:gd name="T62" fmla="*/ 185 w 227"/>
                <a:gd name="T63" fmla="*/ 24 h 227"/>
                <a:gd name="T64" fmla="*/ 200 w 227"/>
                <a:gd name="T65" fmla="*/ 40 h 227"/>
                <a:gd name="T66" fmla="*/ 214 w 227"/>
                <a:gd name="T67" fmla="*/ 5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7" h="227">
                  <a:moveTo>
                    <a:pt x="218" y="69"/>
                  </a:moveTo>
                  <a:lnTo>
                    <a:pt x="218" y="69"/>
                  </a:lnTo>
                  <a:lnTo>
                    <a:pt x="223" y="79"/>
                  </a:lnTo>
                  <a:lnTo>
                    <a:pt x="224" y="90"/>
                  </a:lnTo>
                  <a:lnTo>
                    <a:pt x="227" y="102"/>
                  </a:lnTo>
                  <a:lnTo>
                    <a:pt x="227" y="113"/>
                  </a:lnTo>
                  <a:lnTo>
                    <a:pt x="227" y="123"/>
                  </a:lnTo>
                  <a:lnTo>
                    <a:pt x="226" y="134"/>
                  </a:lnTo>
                  <a:lnTo>
                    <a:pt x="223" y="145"/>
                  </a:lnTo>
                  <a:lnTo>
                    <a:pt x="220" y="155"/>
                  </a:lnTo>
                  <a:lnTo>
                    <a:pt x="215" y="165"/>
                  </a:lnTo>
                  <a:lnTo>
                    <a:pt x="209" y="175"/>
                  </a:lnTo>
                  <a:lnTo>
                    <a:pt x="203" y="184"/>
                  </a:lnTo>
                  <a:lnTo>
                    <a:pt x="195" y="192"/>
                  </a:lnTo>
                  <a:lnTo>
                    <a:pt x="188" y="200"/>
                  </a:lnTo>
                  <a:lnTo>
                    <a:pt x="179" y="207"/>
                  </a:lnTo>
                  <a:lnTo>
                    <a:pt x="169" y="212"/>
                  </a:lnTo>
                  <a:lnTo>
                    <a:pt x="159" y="218"/>
                  </a:lnTo>
                  <a:lnTo>
                    <a:pt x="159" y="218"/>
                  </a:lnTo>
                  <a:lnTo>
                    <a:pt x="148" y="221"/>
                  </a:lnTo>
                  <a:lnTo>
                    <a:pt x="136" y="224"/>
                  </a:lnTo>
                  <a:lnTo>
                    <a:pt x="125" y="225"/>
                  </a:lnTo>
                  <a:lnTo>
                    <a:pt x="115" y="227"/>
                  </a:lnTo>
                  <a:lnTo>
                    <a:pt x="102" y="227"/>
                  </a:lnTo>
                  <a:lnTo>
                    <a:pt x="92" y="225"/>
                  </a:lnTo>
                  <a:lnTo>
                    <a:pt x="81" y="222"/>
                  </a:lnTo>
                  <a:lnTo>
                    <a:pt x="72" y="219"/>
                  </a:lnTo>
                  <a:lnTo>
                    <a:pt x="61" y="215"/>
                  </a:lnTo>
                  <a:lnTo>
                    <a:pt x="52" y="209"/>
                  </a:lnTo>
                  <a:lnTo>
                    <a:pt x="43" y="203"/>
                  </a:lnTo>
                  <a:lnTo>
                    <a:pt x="35" y="195"/>
                  </a:lnTo>
                  <a:lnTo>
                    <a:pt x="28" y="187"/>
                  </a:lnTo>
                  <a:lnTo>
                    <a:pt x="20" y="178"/>
                  </a:lnTo>
                  <a:lnTo>
                    <a:pt x="14" y="168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5" y="146"/>
                  </a:lnTo>
                  <a:lnTo>
                    <a:pt x="2" y="136"/>
                  </a:lnTo>
                  <a:lnTo>
                    <a:pt x="0" y="125"/>
                  </a:lnTo>
                  <a:lnTo>
                    <a:pt x="0" y="114"/>
                  </a:lnTo>
                  <a:lnTo>
                    <a:pt x="0" y="102"/>
                  </a:lnTo>
                  <a:lnTo>
                    <a:pt x="2" y="91"/>
                  </a:lnTo>
                  <a:lnTo>
                    <a:pt x="5" y="81"/>
                  </a:lnTo>
                  <a:lnTo>
                    <a:pt x="8" y="70"/>
                  </a:lnTo>
                  <a:lnTo>
                    <a:pt x="13" y="61"/>
                  </a:lnTo>
                  <a:lnTo>
                    <a:pt x="19" y="52"/>
                  </a:lnTo>
                  <a:lnTo>
                    <a:pt x="25" y="43"/>
                  </a:lnTo>
                  <a:lnTo>
                    <a:pt x="32" y="34"/>
                  </a:lnTo>
                  <a:lnTo>
                    <a:pt x="40" y="26"/>
                  </a:lnTo>
                  <a:lnTo>
                    <a:pt x="49" y="20"/>
                  </a:lnTo>
                  <a:lnTo>
                    <a:pt x="58" y="14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80" y="5"/>
                  </a:lnTo>
                  <a:lnTo>
                    <a:pt x="90" y="2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24" y="0"/>
                  </a:lnTo>
                  <a:lnTo>
                    <a:pt x="134" y="2"/>
                  </a:lnTo>
                  <a:lnTo>
                    <a:pt x="145" y="5"/>
                  </a:lnTo>
                  <a:lnTo>
                    <a:pt x="156" y="8"/>
                  </a:lnTo>
                  <a:lnTo>
                    <a:pt x="166" y="12"/>
                  </a:lnTo>
                  <a:lnTo>
                    <a:pt x="176" y="18"/>
                  </a:lnTo>
                  <a:lnTo>
                    <a:pt x="185" y="24"/>
                  </a:lnTo>
                  <a:lnTo>
                    <a:pt x="192" y="30"/>
                  </a:lnTo>
                  <a:lnTo>
                    <a:pt x="200" y="40"/>
                  </a:lnTo>
                  <a:lnTo>
                    <a:pt x="208" y="49"/>
                  </a:lnTo>
                  <a:lnTo>
                    <a:pt x="214" y="58"/>
                  </a:lnTo>
                  <a:lnTo>
                    <a:pt x="218" y="69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" name="Freeform 33"/>
            <p:cNvSpPr/>
            <p:nvPr/>
          </p:nvSpPr>
          <p:spPr bwMode="auto">
            <a:xfrm>
              <a:off x="7602386" y="2094678"/>
              <a:ext cx="233521" cy="233521"/>
            </a:xfrm>
            <a:custGeom>
              <a:avLst/>
              <a:gdLst>
                <a:gd name="T0" fmla="*/ 218 w 227"/>
                <a:gd name="T1" fmla="*/ 69 h 227"/>
                <a:gd name="T2" fmla="*/ 224 w 227"/>
                <a:gd name="T3" fmla="*/ 90 h 227"/>
                <a:gd name="T4" fmla="*/ 227 w 227"/>
                <a:gd name="T5" fmla="*/ 113 h 227"/>
                <a:gd name="T6" fmla="*/ 226 w 227"/>
                <a:gd name="T7" fmla="*/ 134 h 227"/>
                <a:gd name="T8" fmla="*/ 220 w 227"/>
                <a:gd name="T9" fmla="*/ 155 h 227"/>
                <a:gd name="T10" fmla="*/ 209 w 227"/>
                <a:gd name="T11" fmla="*/ 175 h 227"/>
                <a:gd name="T12" fmla="*/ 195 w 227"/>
                <a:gd name="T13" fmla="*/ 192 h 227"/>
                <a:gd name="T14" fmla="*/ 179 w 227"/>
                <a:gd name="T15" fmla="*/ 207 h 227"/>
                <a:gd name="T16" fmla="*/ 159 w 227"/>
                <a:gd name="T17" fmla="*/ 218 h 227"/>
                <a:gd name="T18" fmla="*/ 148 w 227"/>
                <a:gd name="T19" fmla="*/ 221 h 227"/>
                <a:gd name="T20" fmla="*/ 125 w 227"/>
                <a:gd name="T21" fmla="*/ 225 h 227"/>
                <a:gd name="T22" fmla="*/ 102 w 227"/>
                <a:gd name="T23" fmla="*/ 227 h 227"/>
                <a:gd name="T24" fmla="*/ 81 w 227"/>
                <a:gd name="T25" fmla="*/ 222 h 227"/>
                <a:gd name="T26" fmla="*/ 61 w 227"/>
                <a:gd name="T27" fmla="*/ 215 h 227"/>
                <a:gd name="T28" fmla="*/ 43 w 227"/>
                <a:gd name="T29" fmla="*/ 203 h 227"/>
                <a:gd name="T30" fmla="*/ 28 w 227"/>
                <a:gd name="T31" fmla="*/ 187 h 227"/>
                <a:gd name="T32" fmla="*/ 14 w 227"/>
                <a:gd name="T33" fmla="*/ 168 h 227"/>
                <a:gd name="T34" fmla="*/ 9 w 227"/>
                <a:gd name="T35" fmla="*/ 158 h 227"/>
                <a:gd name="T36" fmla="*/ 2 w 227"/>
                <a:gd name="T37" fmla="*/ 136 h 227"/>
                <a:gd name="T38" fmla="*/ 0 w 227"/>
                <a:gd name="T39" fmla="*/ 114 h 227"/>
                <a:gd name="T40" fmla="*/ 2 w 227"/>
                <a:gd name="T41" fmla="*/ 91 h 227"/>
                <a:gd name="T42" fmla="*/ 8 w 227"/>
                <a:gd name="T43" fmla="*/ 70 h 227"/>
                <a:gd name="T44" fmla="*/ 19 w 227"/>
                <a:gd name="T45" fmla="*/ 52 h 227"/>
                <a:gd name="T46" fmla="*/ 32 w 227"/>
                <a:gd name="T47" fmla="*/ 34 h 227"/>
                <a:gd name="T48" fmla="*/ 49 w 227"/>
                <a:gd name="T49" fmla="*/ 20 h 227"/>
                <a:gd name="T50" fmla="*/ 69 w 227"/>
                <a:gd name="T51" fmla="*/ 9 h 227"/>
                <a:gd name="T52" fmla="*/ 80 w 227"/>
                <a:gd name="T53" fmla="*/ 5 h 227"/>
                <a:gd name="T54" fmla="*/ 102 w 227"/>
                <a:gd name="T55" fmla="*/ 0 h 227"/>
                <a:gd name="T56" fmla="*/ 124 w 227"/>
                <a:gd name="T57" fmla="*/ 0 h 227"/>
                <a:gd name="T58" fmla="*/ 145 w 227"/>
                <a:gd name="T59" fmla="*/ 5 h 227"/>
                <a:gd name="T60" fmla="*/ 166 w 227"/>
                <a:gd name="T61" fmla="*/ 12 h 227"/>
                <a:gd name="T62" fmla="*/ 185 w 227"/>
                <a:gd name="T63" fmla="*/ 24 h 227"/>
                <a:gd name="T64" fmla="*/ 200 w 227"/>
                <a:gd name="T65" fmla="*/ 40 h 227"/>
                <a:gd name="T66" fmla="*/ 214 w 227"/>
                <a:gd name="T67" fmla="*/ 5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7" h="227">
                  <a:moveTo>
                    <a:pt x="218" y="69"/>
                  </a:moveTo>
                  <a:lnTo>
                    <a:pt x="218" y="69"/>
                  </a:lnTo>
                  <a:lnTo>
                    <a:pt x="223" y="79"/>
                  </a:lnTo>
                  <a:lnTo>
                    <a:pt x="224" y="90"/>
                  </a:lnTo>
                  <a:lnTo>
                    <a:pt x="227" y="102"/>
                  </a:lnTo>
                  <a:lnTo>
                    <a:pt x="227" y="113"/>
                  </a:lnTo>
                  <a:lnTo>
                    <a:pt x="227" y="123"/>
                  </a:lnTo>
                  <a:lnTo>
                    <a:pt x="226" y="134"/>
                  </a:lnTo>
                  <a:lnTo>
                    <a:pt x="223" y="145"/>
                  </a:lnTo>
                  <a:lnTo>
                    <a:pt x="220" y="155"/>
                  </a:lnTo>
                  <a:lnTo>
                    <a:pt x="215" y="165"/>
                  </a:lnTo>
                  <a:lnTo>
                    <a:pt x="209" y="175"/>
                  </a:lnTo>
                  <a:lnTo>
                    <a:pt x="203" y="184"/>
                  </a:lnTo>
                  <a:lnTo>
                    <a:pt x="195" y="192"/>
                  </a:lnTo>
                  <a:lnTo>
                    <a:pt x="188" y="200"/>
                  </a:lnTo>
                  <a:lnTo>
                    <a:pt x="179" y="207"/>
                  </a:lnTo>
                  <a:lnTo>
                    <a:pt x="169" y="212"/>
                  </a:lnTo>
                  <a:lnTo>
                    <a:pt x="159" y="218"/>
                  </a:lnTo>
                  <a:lnTo>
                    <a:pt x="159" y="218"/>
                  </a:lnTo>
                  <a:lnTo>
                    <a:pt x="148" y="221"/>
                  </a:lnTo>
                  <a:lnTo>
                    <a:pt x="136" y="224"/>
                  </a:lnTo>
                  <a:lnTo>
                    <a:pt x="125" y="225"/>
                  </a:lnTo>
                  <a:lnTo>
                    <a:pt x="115" y="227"/>
                  </a:lnTo>
                  <a:lnTo>
                    <a:pt x="102" y="227"/>
                  </a:lnTo>
                  <a:lnTo>
                    <a:pt x="92" y="225"/>
                  </a:lnTo>
                  <a:lnTo>
                    <a:pt x="81" y="222"/>
                  </a:lnTo>
                  <a:lnTo>
                    <a:pt x="72" y="219"/>
                  </a:lnTo>
                  <a:lnTo>
                    <a:pt x="61" y="215"/>
                  </a:lnTo>
                  <a:lnTo>
                    <a:pt x="52" y="209"/>
                  </a:lnTo>
                  <a:lnTo>
                    <a:pt x="43" y="203"/>
                  </a:lnTo>
                  <a:lnTo>
                    <a:pt x="35" y="195"/>
                  </a:lnTo>
                  <a:lnTo>
                    <a:pt x="28" y="187"/>
                  </a:lnTo>
                  <a:lnTo>
                    <a:pt x="20" y="178"/>
                  </a:lnTo>
                  <a:lnTo>
                    <a:pt x="14" y="168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5" y="146"/>
                  </a:lnTo>
                  <a:lnTo>
                    <a:pt x="2" y="136"/>
                  </a:lnTo>
                  <a:lnTo>
                    <a:pt x="0" y="125"/>
                  </a:lnTo>
                  <a:lnTo>
                    <a:pt x="0" y="114"/>
                  </a:lnTo>
                  <a:lnTo>
                    <a:pt x="0" y="102"/>
                  </a:lnTo>
                  <a:lnTo>
                    <a:pt x="2" y="91"/>
                  </a:lnTo>
                  <a:lnTo>
                    <a:pt x="5" y="81"/>
                  </a:lnTo>
                  <a:lnTo>
                    <a:pt x="8" y="70"/>
                  </a:lnTo>
                  <a:lnTo>
                    <a:pt x="13" y="61"/>
                  </a:lnTo>
                  <a:lnTo>
                    <a:pt x="19" y="52"/>
                  </a:lnTo>
                  <a:lnTo>
                    <a:pt x="25" y="43"/>
                  </a:lnTo>
                  <a:lnTo>
                    <a:pt x="32" y="34"/>
                  </a:lnTo>
                  <a:lnTo>
                    <a:pt x="40" y="26"/>
                  </a:lnTo>
                  <a:lnTo>
                    <a:pt x="49" y="20"/>
                  </a:lnTo>
                  <a:lnTo>
                    <a:pt x="58" y="14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80" y="5"/>
                  </a:lnTo>
                  <a:lnTo>
                    <a:pt x="90" y="2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24" y="0"/>
                  </a:lnTo>
                  <a:lnTo>
                    <a:pt x="134" y="2"/>
                  </a:lnTo>
                  <a:lnTo>
                    <a:pt x="145" y="5"/>
                  </a:lnTo>
                  <a:lnTo>
                    <a:pt x="156" y="8"/>
                  </a:lnTo>
                  <a:lnTo>
                    <a:pt x="166" y="12"/>
                  </a:lnTo>
                  <a:lnTo>
                    <a:pt x="176" y="18"/>
                  </a:lnTo>
                  <a:lnTo>
                    <a:pt x="185" y="24"/>
                  </a:lnTo>
                  <a:lnTo>
                    <a:pt x="192" y="30"/>
                  </a:lnTo>
                  <a:lnTo>
                    <a:pt x="200" y="40"/>
                  </a:lnTo>
                  <a:lnTo>
                    <a:pt x="208" y="49"/>
                  </a:lnTo>
                  <a:lnTo>
                    <a:pt x="214" y="58"/>
                  </a:lnTo>
                  <a:lnTo>
                    <a:pt x="218" y="6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" name="Freeform 34"/>
            <p:cNvSpPr/>
            <p:nvPr/>
          </p:nvSpPr>
          <p:spPr bwMode="auto">
            <a:xfrm>
              <a:off x="7622960" y="2115252"/>
              <a:ext cx="191343" cy="191343"/>
            </a:xfrm>
            <a:custGeom>
              <a:avLst/>
              <a:gdLst>
                <a:gd name="T0" fmla="*/ 178 w 186"/>
                <a:gd name="T1" fmla="*/ 56 h 186"/>
                <a:gd name="T2" fmla="*/ 178 w 186"/>
                <a:gd name="T3" fmla="*/ 56 h 186"/>
                <a:gd name="T4" fmla="*/ 181 w 186"/>
                <a:gd name="T5" fmla="*/ 65 h 186"/>
                <a:gd name="T6" fmla="*/ 185 w 186"/>
                <a:gd name="T7" fmla="*/ 74 h 186"/>
                <a:gd name="T8" fmla="*/ 186 w 186"/>
                <a:gd name="T9" fmla="*/ 84 h 186"/>
                <a:gd name="T10" fmla="*/ 186 w 186"/>
                <a:gd name="T11" fmla="*/ 93 h 186"/>
                <a:gd name="T12" fmla="*/ 185 w 186"/>
                <a:gd name="T13" fmla="*/ 111 h 186"/>
                <a:gd name="T14" fmla="*/ 180 w 186"/>
                <a:gd name="T15" fmla="*/ 128 h 186"/>
                <a:gd name="T16" fmla="*/ 171 w 186"/>
                <a:gd name="T17" fmla="*/ 143 h 186"/>
                <a:gd name="T18" fmla="*/ 160 w 186"/>
                <a:gd name="T19" fmla="*/ 157 h 186"/>
                <a:gd name="T20" fmla="*/ 154 w 186"/>
                <a:gd name="T21" fmla="*/ 164 h 186"/>
                <a:gd name="T22" fmla="*/ 146 w 186"/>
                <a:gd name="T23" fmla="*/ 169 h 186"/>
                <a:gd name="T24" fmla="*/ 139 w 186"/>
                <a:gd name="T25" fmla="*/ 173 h 186"/>
                <a:gd name="T26" fmla="*/ 130 w 186"/>
                <a:gd name="T27" fmla="*/ 178 h 186"/>
                <a:gd name="T28" fmla="*/ 130 w 186"/>
                <a:gd name="T29" fmla="*/ 178 h 186"/>
                <a:gd name="T30" fmla="*/ 121 w 186"/>
                <a:gd name="T31" fmla="*/ 181 h 186"/>
                <a:gd name="T32" fmla="*/ 113 w 186"/>
                <a:gd name="T33" fmla="*/ 184 h 186"/>
                <a:gd name="T34" fmla="*/ 104 w 186"/>
                <a:gd name="T35" fmla="*/ 186 h 186"/>
                <a:gd name="T36" fmla="*/ 95 w 186"/>
                <a:gd name="T37" fmla="*/ 186 h 186"/>
                <a:gd name="T38" fmla="*/ 76 w 186"/>
                <a:gd name="T39" fmla="*/ 184 h 186"/>
                <a:gd name="T40" fmla="*/ 60 w 186"/>
                <a:gd name="T41" fmla="*/ 180 h 186"/>
                <a:gd name="T42" fmla="*/ 43 w 186"/>
                <a:gd name="T43" fmla="*/ 170 h 186"/>
                <a:gd name="T44" fmla="*/ 29 w 186"/>
                <a:gd name="T45" fmla="*/ 160 h 186"/>
                <a:gd name="T46" fmla="*/ 23 w 186"/>
                <a:gd name="T47" fmla="*/ 154 h 186"/>
                <a:gd name="T48" fmla="*/ 17 w 186"/>
                <a:gd name="T49" fmla="*/ 146 h 186"/>
                <a:gd name="T50" fmla="*/ 12 w 186"/>
                <a:gd name="T51" fmla="*/ 138 h 186"/>
                <a:gd name="T52" fmla="*/ 8 w 186"/>
                <a:gd name="T53" fmla="*/ 129 h 186"/>
                <a:gd name="T54" fmla="*/ 8 w 186"/>
                <a:gd name="T55" fmla="*/ 129 h 186"/>
                <a:gd name="T56" fmla="*/ 5 w 186"/>
                <a:gd name="T57" fmla="*/ 120 h 186"/>
                <a:gd name="T58" fmla="*/ 3 w 186"/>
                <a:gd name="T59" fmla="*/ 111 h 186"/>
                <a:gd name="T60" fmla="*/ 2 w 186"/>
                <a:gd name="T61" fmla="*/ 102 h 186"/>
                <a:gd name="T62" fmla="*/ 0 w 186"/>
                <a:gd name="T63" fmla="*/ 94 h 186"/>
                <a:gd name="T64" fmla="*/ 3 w 186"/>
                <a:gd name="T65" fmla="*/ 76 h 186"/>
                <a:gd name="T66" fmla="*/ 8 w 186"/>
                <a:gd name="T67" fmla="*/ 59 h 186"/>
                <a:gd name="T68" fmla="*/ 15 w 186"/>
                <a:gd name="T69" fmla="*/ 42 h 186"/>
                <a:gd name="T70" fmla="*/ 26 w 186"/>
                <a:gd name="T71" fmla="*/ 29 h 186"/>
                <a:gd name="T72" fmla="*/ 34 w 186"/>
                <a:gd name="T73" fmla="*/ 23 h 186"/>
                <a:gd name="T74" fmla="*/ 41 w 186"/>
                <a:gd name="T75" fmla="*/ 17 h 186"/>
                <a:gd name="T76" fmla="*/ 49 w 186"/>
                <a:gd name="T77" fmla="*/ 12 h 186"/>
                <a:gd name="T78" fmla="*/ 57 w 186"/>
                <a:gd name="T79" fmla="*/ 7 h 186"/>
                <a:gd name="T80" fmla="*/ 57 w 186"/>
                <a:gd name="T81" fmla="*/ 7 h 186"/>
                <a:gd name="T82" fmla="*/ 66 w 186"/>
                <a:gd name="T83" fmla="*/ 4 h 186"/>
                <a:gd name="T84" fmla="*/ 75 w 186"/>
                <a:gd name="T85" fmla="*/ 3 h 186"/>
                <a:gd name="T86" fmla="*/ 84 w 186"/>
                <a:gd name="T87" fmla="*/ 1 h 186"/>
                <a:gd name="T88" fmla="*/ 93 w 186"/>
                <a:gd name="T89" fmla="*/ 0 h 186"/>
                <a:gd name="T90" fmla="*/ 111 w 186"/>
                <a:gd name="T91" fmla="*/ 1 h 186"/>
                <a:gd name="T92" fmla="*/ 128 w 186"/>
                <a:gd name="T93" fmla="*/ 7 h 186"/>
                <a:gd name="T94" fmla="*/ 143 w 186"/>
                <a:gd name="T95" fmla="*/ 15 h 186"/>
                <a:gd name="T96" fmla="*/ 159 w 186"/>
                <a:gd name="T97" fmla="*/ 26 h 186"/>
                <a:gd name="T98" fmla="*/ 165 w 186"/>
                <a:gd name="T99" fmla="*/ 33 h 186"/>
                <a:gd name="T100" fmla="*/ 169 w 186"/>
                <a:gd name="T101" fmla="*/ 39 h 186"/>
                <a:gd name="T102" fmla="*/ 175 w 186"/>
                <a:gd name="T103" fmla="*/ 49 h 186"/>
                <a:gd name="T104" fmla="*/ 178 w 186"/>
                <a:gd name="T105" fmla="*/ 5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6" h="186">
                  <a:moveTo>
                    <a:pt x="178" y="56"/>
                  </a:moveTo>
                  <a:lnTo>
                    <a:pt x="178" y="56"/>
                  </a:lnTo>
                  <a:lnTo>
                    <a:pt x="181" y="65"/>
                  </a:lnTo>
                  <a:lnTo>
                    <a:pt x="185" y="74"/>
                  </a:lnTo>
                  <a:lnTo>
                    <a:pt x="186" y="84"/>
                  </a:lnTo>
                  <a:lnTo>
                    <a:pt x="186" y="93"/>
                  </a:lnTo>
                  <a:lnTo>
                    <a:pt x="185" y="111"/>
                  </a:lnTo>
                  <a:lnTo>
                    <a:pt x="180" y="128"/>
                  </a:lnTo>
                  <a:lnTo>
                    <a:pt x="171" y="143"/>
                  </a:lnTo>
                  <a:lnTo>
                    <a:pt x="160" y="157"/>
                  </a:lnTo>
                  <a:lnTo>
                    <a:pt x="154" y="164"/>
                  </a:lnTo>
                  <a:lnTo>
                    <a:pt x="146" y="169"/>
                  </a:lnTo>
                  <a:lnTo>
                    <a:pt x="139" y="173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1" y="181"/>
                  </a:lnTo>
                  <a:lnTo>
                    <a:pt x="113" y="184"/>
                  </a:lnTo>
                  <a:lnTo>
                    <a:pt x="104" y="186"/>
                  </a:lnTo>
                  <a:lnTo>
                    <a:pt x="95" y="186"/>
                  </a:lnTo>
                  <a:lnTo>
                    <a:pt x="76" y="184"/>
                  </a:lnTo>
                  <a:lnTo>
                    <a:pt x="60" y="180"/>
                  </a:lnTo>
                  <a:lnTo>
                    <a:pt x="43" y="170"/>
                  </a:lnTo>
                  <a:lnTo>
                    <a:pt x="29" y="160"/>
                  </a:lnTo>
                  <a:lnTo>
                    <a:pt x="23" y="154"/>
                  </a:lnTo>
                  <a:lnTo>
                    <a:pt x="17" y="146"/>
                  </a:lnTo>
                  <a:lnTo>
                    <a:pt x="12" y="138"/>
                  </a:lnTo>
                  <a:lnTo>
                    <a:pt x="8" y="129"/>
                  </a:lnTo>
                  <a:lnTo>
                    <a:pt x="8" y="129"/>
                  </a:lnTo>
                  <a:lnTo>
                    <a:pt x="5" y="120"/>
                  </a:lnTo>
                  <a:lnTo>
                    <a:pt x="3" y="111"/>
                  </a:lnTo>
                  <a:lnTo>
                    <a:pt x="2" y="102"/>
                  </a:lnTo>
                  <a:lnTo>
                    <a:pt x="0" y="94"/>
                  </a:lnTo>
                  <a:lnTo>
                    <a:pt x="3" y="76"/>
                  </a:lnTo>
                  <a:lnTo>
                    <a:pt x="8" y="59"/>
                  </a:lnTo>
                  <a:lnTo>
                    <a:pt x="15" y="42"/>
                  </a:lnTo>
                  <a:lnTo>
                    <a:pt x="26" y="29"/>
                  </a:lnTo>
                  <a:lnTo>
                    <a:pt x="34" y="23"/>
                  </a:lnTo>
                  <a:lnTo>
                    <a:pt x="41" y="17"/>
                  </a:lnTo>
                  <a:lnTo>
                    <a:pt x="49" y="12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66" y="4"/>
                  </a:lnTo>
                  <a:lnTo>
                    <a:pt x="75" y="3"/>
                  </a:lnTo>
                  <a:lnTo>
                    <a:pt x="84" y="1"/>
                  </a:lnTo>
                  <a:lnTo>
                    <a:pt x="93" y="0"/>
                  </a:lnTo>
                  <a:lnTo>
                    <a:pt x="111" y="1"/>
                  </a:lnTo>
                  <a:lnTo>
                    <a:pt x="128" y="7"/>
                  </a:lnTo>
                  <a:lnTo>
                    <a:pt x="143" y="15"/>
                  </a:lnTo>
                  <a:lnTo>
                    <a:pt x="159" y="26"/>
                  </a:lnTo>
                  <a:lnTo>
                    <a:pt x="165" y="33"/>
                  </a:lnTo>
                  <a:lnTo>
                    <a:pt x="169" y="39"/>
                  </a:lnTo>
                  <a:lnTo>
                    <a:pt x="175" y="49"/>
                  </a:lnTo>
                  <a:lnTo>
                    <a:pt x="178" y="56"/>
                  </a:lnTo>
                  <a:close/>
                </a:path>
              </a:pathLst>
            </a:custGeom>
            <a:solidFill>
              <a:srgbClr val="7AC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" name="Freeform 35"/>
            <p:cNvSpPr/>
            <p:nvPr/>
          </p:nvSpPr>
          <p:spPr bwMode="auto">
            <a:xfrm>
              <a:off x="7622960" y="2115252"/>
              <a:ext cx="191343" cy="191343"/>
            </a:xfrm>
            <a:custGeom>
              <a:avLst/>
              <a:gdLst>
                <a:gd name="T0" fmla="*/ 178 w 186"/>
                <a:gd name="T1" fmla="*/ 56 h 186"/>
                <a:gd name="T2" fmla="*/ 178 w 186"/>
                <a:gd name="T3" fmla="*/ 56 h 186"/>
                <a:gd name="T4" fmla="*/ 181 w 186"/>
                <a:gd name="T5" fmla="*/ 65 h 186"/>
                <a:gd name="T6" fmla="*/ 185 w 186"/>
                <a:gd name="T7" fmla="*/ 74 h 186"/>
                <a:gd name="T8" fmla="*/ 186 w 186"/>
                <a:gd name="T9" fmla="*/ 84 h 186"/>
                <a:gd name="T10" fmla="*/ 186 w 186"/>
                <a:gd name="T11" fmla="*/ 93 h 186"/>
                <a:gd name="T12" fmla="*/ 185 w 186"/>
                <a:gd name="T13" fmla="*/ 111 h 186"/>
                <a:gd name="T14" fmla="*/ 180 w 186"/>
                <a:gd name="T15" fmla="*/ 128 h 186"/>
                <a:gd name="T16" fmla="*/ 171 w 186"/>
                <a:gd name="T17" fmla="*/ 143 h 186"/>
                <a:gd name="T18" fmla="*/ 160 w 186"/>
                <a:gd name="T19" fmla="*/ 157 h 186"/>
                <a:gd name="T20" fmla="*/ 154 w 186"/>
                <a:gd name="T21" fmla="*/ 164 h 186"/>
                <a:gd name="T22" fmla="*/ 146 w 186"/>
                <a:gd name="T23" fmla="*/ 169 h 186"/>
                <a:gd name="T24" fmla="*/ 139 w 186"/>
                <a:gd name="T25" fmla="*/ 173 h 186"/>
                <a:gd name="T26" fmla="*/ 130 w 186"/>
                <a:gd name="T27" fmla="*/ 178 h 186"/>
                <a:gd name="T28" fmla="*/ 130 w 186"/>
                <a:gd name="T29" fmla="*/ 178 h 186"/>
                <a:gd name="T30" fmla="*/ 121 w 186"/>
                <a:gd name="T31" fmla="*/ 181 h 186"/>
                <a:gd name="T32" fmla="*/ 113 w 186"/>
                <a:gd name="T33" fmla="*/ 184 h 186"/>
                <a:gd name="T34" fmla="*/ 104 w 186"/>
                <a:gd name="T35" fmla="*/ 186 h 186"/>
                <a:gd name="T36" fmla="*/ 95 w 186"/>
                <a:gd name="T37" fmla="*/ 186 h 186"/>
                <a:gd name="T38" fmla="*/ 76 w 186"/>
                <a:gd name="T39" fmla="*/ 184 h 186"/>
                <a:gd name="T40" fmla="*/ 60 w 186"/>
                <a:gd name="T41" fmla="*/ 180 h 186"/>
                <a:gd name="T42" fmla="*/ 43 w 186"/>
                <a:gd name="T43" fmla="*/ 170 h 186"/>
                <a:gd name="T44" fmla="*/ 29 w 186"/>
                <a:gd name="T45" fmla="*/ 160 h 186"/>
                <a:gd name="T46" fmla="*/ 23 w 186"/>
                <a:gd name="T47" fmla="*/ 154 h 186"/>
                <a:gd name="T48" fmla="*/ 17 w 186"/>
                <a:gd name="T49" fmla="*/ 146 h 186"/>
                <a:gd name="T50" fmla="*/ 12 w 186"/>
                <a:gd name="T51" fmla="*/ 138 h 186"/>
                <a:gd name="T52" fmla="*/ 8 w 186"/>
                <a:gd name="T53" fmla="*/ 129 h 186"/>
                <a:gd name="T54" fmla="*/ 8 w 186"/>
                <a:gd name="T55" fmla="*/ 129 h 186"/>
                <a:gd name="T56" fmla="*/ 5 w 186"/>
                <a:gd name="T57" fmla="*/ 120 h 186"/>
                <a:gd name="T58" fmla="*/ 3 w 186"/>
                <a:gd name="T59" fmla="*/ 111 h 186"/>
                <a:gd name="T60" fmla="*/ 2 w 186"/>
                <a:gd name="T61" fmla="*/ 102 h 186"/>
                <a:gd name="T62" fmla="*/ 0 w 186"/>
                <a:gd name="T63" fmla="*/ 94 h 186"/>
                <a:gd name="T64" fmla="*/ 3 w 186"/>
                <a:gd name="T65" fmla="*/ 76 h 186"/>
                <a:gd name="T66" fmla="*/ 8 w 186"/>
                <a:gd name="T67" fmla="*/ 59 h 186"/>
                <a:gd name="T68" fmla="*/ 15 w 186"/>
                <a:gd name="T69" fmla="*/ 42 h 186"/>
                <a:gd name="T70" fmla="*/ 26 w 186"/>
                <a:gd name="T71" fmla="*/ 29 h 186"/>
                <a:gd name="T72" fmla="*/ 34 w 186"/>
                <a:gd name="T73" fmla="*/ 23 h 186"/>
                <a:gd name="T74" fmla="*/ 41 w 186"/>
                <a:gd name="T75" fmla="*/ 17 h 186"/>
                <a:gd name="T76" fmla="*/ 49 w 186"/>
                <a:gd name="T77" fmla="*/ 12 h 186"/>
                <a:gd name="T78" fmla="*/ 57 w 186"/>
                <a:gd name="T79" fmla="*/ 7 h 186"/>
                <a:gd name="T80" fmla="*/ 57 w 186"/>
                <a:gd name="T81" fmla="*/ 7 h 186"/>
                <a:gd name="T82" fmla="*/ 66 w 186"/>
                <a:gd name="T83" fmla="*/ 4 h 186"/>
                <a:gd name="T84" fmla="*/ 75 w 186"/>
                <a:gd name="T85" fmla="*/ 3 h 186"/>
                <a:gd name="T86" fmla="*/ 84 w 186"/>
                <a:gd name="T87" fmla="*/ 1 h 186"/>
                <a:gd name="T88" fmla="*/ 93 w 186"/>
                <a:gd name="T89" fmla="*/ 0 h 186"/>
                <a:gd name="T90" fmla="*/ 111 w 186"/>
                <a:gd name="T91" fmla="*/ 1 h 186"/>
                <a:gd name="T92" fmla="*/ 128 w 186"/>
                <a:gd name="T93" fmla="*/ 7 h 186"/>
                <a:gd name="T94" fmla="*/ 143 w 186"/>
                <a:gd name="T95" fmla="*/ 15 h 186"/>
                <a:gd name="T96" fmla="*/ 159 w 186"/>
                <a:gd name="T97" fmla="*/ 26 h 186"/>
                <a:gd name="T98" fmla="*/ 165 w 186"/>
                <a:gd name="T99" fmla="*/ 33 h 186"/>
                <a:gd name="T100" fmla="*/ 169 w 186"/>
                <a:gd name="T101" fmla="*/ 39 h 186"/>
                <a:gd name="T102" fmla="*/ 175 w 186"/>
                <a:gd name="T103" fmla="*/ 49 h 186"/>
                <a:gd name="T104" fmla="*/ 178 w 186"/>
                <a:gd name="T105" fmla="*/ 5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6" h="186">
                  <a:moveTo>
                    <a:pt x="178" y="56"/>
                  </a:moveTo>
                  <a:lnTo>
                    <a:pt x="178" y="56"/>
                  </a:lnTo>
                  <a:lnTo>
                    <a:pt x="181" y="65"/>
                  </a:lnTo>
                  <a:lnTo>
                    <a:pt x="185" y="74"/>
                  </a:lnTo>
                  <a:lnTo>
                    <a:pt x="186" y="84"/>
                  </a:lnTo>
                  <a:lnTo>
                    <a:pt x="186" y="93"/>
                  </a:lnTo>
                  <a:lnTo>
                    <a:pt x="185" y="111"/>
                  </a:lnTo>
                  <a:lnTo>
                    <a:pt x="180" y="128"/>
                  </a:lnTo>
                  <a:lnTo>
                    <a:pt x="171" y="143"/>
                  </a:lnTo>
                  <a:lnTo>
                    <a:pt x="160" y="157"/>
                  </a:lnTo>
                  <a:lnTo>
                    <a:pt x="154" y="164"/>
                  </a:lnTo>
                  <a:lnTo>
                    <a:pt x="146" y="169"/>
                  </a:lnTo>
                  <a:lnTo>
                    <a:pt x="139" y="173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1" y="181"/>
                  </a:lnTo>
                  <a:lnTo>
                    <a:pt x="113" y="184"/>
                  </a:lnTo>
                  <a:lnTo>
                    <a:pt x="104" y="186"/>
                  </a:lnTo>
                  <a:lnTo>
                    <a:pt x="95" y="186"/>
                  </a:lnTo>
                  <a:lnTo>
                    <a:pt x="76" y="184"/>
                  </a:lnTo>
                  <a:lnTo>
                    <a:pt x="60" y="180"/>
                  </a:lnTo>
                  <a:lnTo>
                    <a:pt x="43" y="170"/>
                  </a:lnTo>
                  <a:lnTo>
                    <a:pt x="29" y="160"/>
                  </a:lnTo>
                  <a:lnTo>
                    <a:pt x="23" y="154"/>
                  </a:lnTo>
                  <a:lnTo>
                    <a:pt x="17" y="146"/>
                  </a:lnTo>
                  <a:lnTo>
                    <a:pt x="12" y="138"/>
                  </a:lnTo>
                  <a:lnTo>
                    <a:pt x="8" y="129"/>
                  </a:lnTo>
                  <a:lnTo>
                    <a:pt x="8" y="129"/>
                  </a:lnTo>
                  <a:lnTo>
                    <a:pt x="5" y="120"/>
                  </a:lnTo>
                  <a:lnTo>
                    <a:pt x="3" y="111"/>
                  </a:lnTo>
                  <a:lnTo>
                    <a:pt x="2" y="102"/>
                  </a:lnTo>
                  <a:lnTo>
                    <a:pt x="0" y="94"/>
                  </a:lnTo>
                  <a:lnTo>
                    <a:pt x="3" y="76"/>
                  </a:lnTo>
                  <a:lnTo>
                    <a:pt x="8" y="59"/>
                  </a:lnTo>
                  <a:lnTo>
                    <a:pt x="15" y="42"/>
                  </a:lnTo>
                  <a:lnTo>
                    <a:pt x="26" y="29"/>
                  </a:lnTo>
                  <a:lnTo>
                    <a:pt x="34" y="23"/>
                  </a:lnTo>
                  <a:lnTo>
                    <a:pt x="41" y="17"/>
                  </a:lnTo>
                  <a:lnTo>
                    <a:pt x="49" y="12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66" y="4"/>
                  </a:lnTo>
                  <a:lnTo>
                    <a:pt x="75" y="3"/>
                  </a:lnTo>
                  <a:lnTo>
                    <a:pt x="84" y="1"/>
                  </a:lnTo>
                  <a:lnTo>
                    <a:pt x="93" y="0"/>
                  </a:lnTo>
                  <a:lnTo>
                    <a:pt x="111" y="1"/>
                  </a:lnTo>
                  <a:lnTo>
                    <a:pt x="128" y="7"/>
                  </a:lnTo>
                  <a:lnTo>
                    <a:pt x="143" y="15"/>
                  </a:lnTo>
                  <a:lnTo>
                    <a:pt x="159" y="26"/>
                  </a:lnTo>
                  <a:lnTo>
                    <a:pt x="165" y="33"/>
                  </a:lnTo>
                  <a:lnTo>
                    <a:pt x="169" y="39"/>
                  </a:lnTo>
                  <a:lnTo>
                    <a:pt x="175" y="49"/>
                  </a:lnTo>
                  <a:lnTo>
                    <a:pt x="178" y="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" name="Freeform 36"/>
            <p:cNvSpPr/>
            <p:nvPr/>
          </p:nvSpPr>
          <p:spPr bwMode="auto">
            <a:xfrm>
              <a:off x="7641478" y="2115252"/>
              <a:ext cx="112131" cy="183113"/>
            </a:xfrm>
            <a:custGeom>
              <a:avLst/>
              <a:gdLst>
                <a:gd name="T0" fmla="*/ 60 w 109"/>
                <a:gd name="T1" fmla="*/ 1 h 178"/>
                <a:gd name="T2" fmla="*/ 0 w 109"/>
                <a:gd name="T3" fmla="*/ 148 h 178"/>
                <a:gd name="T4" fmla="*/ 0 w 109"/>
                <a:gd name="T5" fmla="*/ 148 h 178"/>
                <a:gd name="T6" fmla="*/ 10 w 109"/>
                <a:gd name="T7" fmla="*/ 158 h 178"/>
                <a:gd name="T8" fmla="*/ 19 w 109"/>
                <a:gd name="T9" fmla="*/ 166 h 178"/>
                <a:gd name="T10" fmla="*/ 28 w 109"/>
                <a:gd name="T11" fmla="*/ 173 h 178"/>
                <a:gd name="T12" fmla="*/ 40 w 109"/>
                <a:gd name="T13" fmla="*/ 178 h 178"/>
                <a:gd name="T14" fmla="*/ 109 w 109"/>
                <a:gd name="T15" fmla="*/ 6 h 178"/>
                <a:gd name="T16" fmla="*/ 109 w 109"/>
                <a:gd name="T17" fmla="*/ 6 h 178"/>
                <a:gd name="T18" fmla="*/ 96 w 109"/>
                <a:gd name="T19" fmla="*/ 3 h 178"/>
                <a:gd name="T20" fmla="*/ 84 w 109"/>
                <a:gd name="T21" fmla="*/ 1 h 178"/>
                <a:gd name="T22" fmla="*/ 72 w 109"/>
                <a:gd name="T23" fmla="*/ 0 h 178"/>
                <a:gd name="T24" fmla="*/ 60 w 109"/>
                <a:gd name="T25" fmla="*/ 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78">
                  <a:moveTo>
                    <a:pt x="60" y="1"/>
                  </a:moveTo>
                  <a:lnTo>
                    <a:pt x="0" y="148"/>
                  </a:lnTo>
                  <a:lnTo>
                    <a:pt x="0" y="148"/>
                  </a:lnTo>
                  <a:lnTo>
                    <a:pt x="10" y="158"/>
                  </a:lnTo>
                  <a:lnTo>
                    <a:pt x="19" y="166"/>
                  </a:lnTo>
                  <a:lnTo>
                    <a:pt x="28" y="173"/>
                  </a:lnTo>
                  <a:lnTo>
                    <a:pt x="40" y="178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96" y="3"/>
                  </a:lnTo>
                  <a:lnTo>
                    <a:pt x="84" y="1"/>
                  </a:lnTo>
                  <a:lnTo>
                    <a:pt x="72" y="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92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" name="Freeform 37"/>
            <p:cNvSpPr/>
            <p:nvPr/>
          </p:nvSpPr>
          <p:spPr bwMode="auto">
            <a:xfrm>
              <a:off x="7641478" y="2115252"/>
              <a:ext cx="112131" cy="183113"/>
            </a:xfrm>
            <a:custGeom>
              <a:avLst/>
              <a:gdLst>
                <a:gd name="T0" fmla="*/ 60 w 109"/>
                <a:gd name="T1" fmla="*/ 1 h 178"/>
                <a:gd name="T2" fmla="*/ 0 w 109"/>
                <a:gd name="T3" fmla="*/ 148 h 178"/>
                <a:gd name="T4" fmla="*/ 0 w 109"/>
                <a:gd name="T5" fmla="*/ 148 h 178"/>
                <a:gd name="T6" fmla="*/ 10 w 109"/>
                <a:gd name="T7" fmla="*/ 158 h 178"/>
                <a:gd name="T8" fmla="*/ 19 w 109"/>
                <a:gd name="T9" fmla="*/ 166 h 178"/>
                <a:gd name="T10" fmla="*/ 28 w 109"/>
                <a:gd name="T11" fmla="*/ 173 h 178"/>
                <a:gd name="T12" fmla="*/ 40 w 109"/>
                <a:gd name="T13" fmla="*/ 178 h 178"/>
                <a:gd name="T14" fmla="*/ 109 w 109"/>
                <a:gd name="T15" fmla="*/ 6 h 178"/>
                <a:gd name="T16" fmla="*/ 109 w 109"/>
                <a:gd name="T17" fmla="*/ 6 h 178"/>
                <a:gd name="T18" fmla="*/ 96 w 109"/>
                <a:gd name="T19" fmla="*/ 3 h 178"/>
                <a:gd name="T20" fmla="*/ 84 w 109"/>
                <a:gd name="T21" fmla="*/ 1 h 178"/>
                <a:gd name="T22" fmla="*/ 72 w 109"/>
                <a:gd name="T23" fmla="*/ 0 h 178"/>
                <a:gd name="T24" fmla="*/ 60 w 109"/>
                <a:gd name="T25" fmla="*/ 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78">
                  <a:moveTo>
                    <a:pt x="60" y="1"/>
                  </a:moveTo>
                  <a:lnTo>
                    <a:pt x="0" y="148"/>
                  </a:lnTo>
                  <a:lnTo>
                    <a:pt x="0" y="148"/>
                  </a:lnTo>
                  <a:lnTo>
                    <a:pt x="10" y="158"/>
                  </a:lnTo>
                  <a:lnTo>
                    <a:pt x="19" y="166"/>
                  </a:lnTo>
                  <a:lnTo>
                    <a:pt x="28" y="173"/>
                  </a:lnTo>
                  <a:lnTo>
                    <a:pt x="40" y="178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96" y="3"/>
                  </a:lnTo>
                  <a:lnTo>
                    <a:pt x="84" y="1"/>
                  </a:lnTo>
                  <a:lnTo>
                    <a:pt x="72" y="0"/>
                  </a:lnTo>
                  <a:lnTo>
                    <a:pt x="60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4" name="Freeform 38"/>
            <p:cNvSpPr/>
            <p:nvPr/>
          </p:nvSpPr>
          <p:spPr bwMode="auto">
            <a:xfrm>
              <a:off x="7718632" y="2141999"/>
              <a:ext cx="86413" cy="164596"/>
            </a:xfrm>
            <a:custGeom>
              <a:avLst/>
              <a:gdLst>
                <a:gd name="T0" fmla="*/ 84 w 84"/>
                <a:gd name="T1" fmla="*/ 29 h 160"/>
                <a:gd name="T2" fmla="*/ 84 w 84"/>
                <a:gd name="T3" fmla="*/ 29 h 160"/>
                <a:gd name="T4" fmla="*/ 76 w 84"/>
                <a:gd name="T5" fmla="*/ 12 h 160"/>
                <a:gd name="T6" fmla="*/ 64 w 84"/>
                <a:gd name="T7" fmla="*/ 0 h 160"/>
                <a:gd name="T8" fmla="*/ 0 w 84"/>
                <a:gd name="T9" fmla="*/ 160 h 160"/>
                <a:gd name="T10" fmla="*/ 0 w 84"/>
                <a:gd name="T11" fmla="*/ 160 h 160"/>
                <a:gd name="T12" fmla="*/ 17 w 84"/>
                <a:gd name="T13" fmla="*/ 158 h 160"/>
                <a:gd name="T14" fmla="*/ 34 w 84"/>
                <a:gd name="T15" fmla="*/ 154 h 160"/>
                <a:gd name="T16" fmla="*/ 84 w 84"/>
                <a:gd name="T17" fmla="*/ 2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160">
                  <a:moveTo>
                    <a:pt x="84" y="29"/>
                  </a:moveTo>
                  <a:lnTo>
                    <a:pt x="84" y="29"/>
                  </a:lnTo>
                  <a:lnTo>
                    <a:pt x="76" y="12"/>
                  </a:lnTo>
                  <a:lnTo>
                    <a:pt x="64" y="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17" y="158"/>
                  </a:lnTo>
                  <a:lnTo>
                    <a:pt x="34" y="154"/>
                  </a:lnTo>
                  <a:lnTo>
                    <a:pt x="84" y="29"/>
                  </a:lnTo>
                  <a:close/>
                </a:path>
              </a:pathLst>
            </a:custGeom>
            <a:solidFill>
              <a:srgbClr val="92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" name="Freeform 39"/>
            <p:cNvSpPr/>
            <p:nvPr/>
          </p:nvSpPr>
          <p:spPr bwMode="auto">
            <a:xfrm>
              <a:off x="7718632" y="2141999"/>
              <a:ext cx="86413" cy="164596"/>
            </a:xfrm>
            <a:custGeom>
              <a:avLst/>
              <a:gdLst>
                <a:gd name="T0" fmla="*/ 84 w 84"/>
                <a:gd name="T1" fmla="*/ 29 h 160"/>
                <a:gd name="T2" fmla="*/ 84 w 84"/>
                <a:gd name="T3" fmla="*/ 29 h 160"/>
                <a:gd name="T4" fmla="*/ 76 w 84"/>
                <a:gd name="T5" fmla="*/ 12 h 160"/>
                <a:gd name="T6" fmla="*/ 64 w 84"/>
                <a:gd name="T7" fmla="*/ 0 h 160"/>
                <a:gd name="T8" fmla="*/ 0 w 84"/>
                <a:gd name="T9" fmla="*/ 160 h 160"/>
                <a:gd name="T10" fmla="*/ 0 w 84"/>
                <a:gd name="T11" fmla="*/ 160 h 160"/>
                <a:gd name="T12" fmla="*/ 17 w 84"/>
                <a:gd name="T13" fmla="*/ 158 h 160"/>
                <a:gd name="T14" fmla="*/ 34 w 84"/>
                <a:gd name="T15" fmla="*/ 154 h 160"/>
                <a:gd name="T16" fmla="*/ 84 w 84"/>
                <a:gd name="T17" fmla="*/ 2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160">
                  <a:moveTo>
                    <a:pt x="84" y="29"/>
                  </a:moveTo>
                  <a:lnTo>
                    <a:pt x="84" y="29"/>
                  </a:lnTo>
                  <a:lnTo>
                    <a:pt x="76" y="12"/>
                  </a:lnTo>
                  <a:lnTo>
                    <a:pt x="64" y="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17" y="158"/>
                  </a:lnTo>
                  <a:lnTo>
                    <a:pt x="34" y="154"/>
                  </a:lnTo>
                  <a:lnTo>
                    <a:pt x="84" y="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6" name="Freeform 40"/>
            <p:cNvSpPr/>
            <p:nvPr/>
          </p:nvSpPr>
          <p:spPr bwMode="auto">
            <a:xfrm>
              <a:off x="7524203" y="1756227"/>
              <a:ext cx="538024" cy="1012266"/>
            </a:xfrm>
            <a:custGeom>
              <a:avLst/>
              <a:gdLst>
                <a:gd name="T0" fmla="*/ 0 w 523"/>
                <a:gd name="T1" fmla="*/ 0 h 984"/>
                <a:gd name="T2" fmla="*/ 50 w 523"/>
                <a:gd name="T3" fmla="*/ 38 h 984"/>
                <a:gd name="T4" fmla="*/ 101 w 523"/>
                <a:gd name="T5" fmla="*/ 82 h 984"/>
                <a:gd name="T6" fmla="*/ 151 w 523"/>
                <a:gd name="T7" fmla="*/ 133 h 984"/>
                <a:gd name="T8" fmla="*/ 200 w 523"/>
                <a:gd name="T9" fmla="*/ 189 h 984"/>
                <a:gd name="T10" fmla="*/ 145 w 523"/>
                <a:gd name="T11" fmla="*/ 338 h 984"/>
                <a:gd name="T12" fmla="*/ 145 w 523"/>
                <a:gd name="T13" fmla="*/ 338 h 984"/>
                <a:gd name="T14" fmla="*/ 156 w 523"/>
                <a:gd name="T15" fmla="*/ 334 h 984"/>
                <a:gd name="T16" fmla="*/ 178 w 523"/>
                <a:gd name="T17" fmla="*/ 329 h 984"/>
                <a:gd name="T18" fmla="*/ 189 w 523"/>
                <a:gd name="T19" fmla="*/ 329 h 984"/>
                <a:gd name="T20" fmla="*/ 223 w 523"/>
                <a:gd name="T21" fmla="*/ 334 h 984"/>
                <a:gd name="T22" fmla="*/ 252 w 523"/>
                <a:gd name="T23" fmla="*/ 347 h 984"/>
                <a:gd name="T24" fmla="*/ 276 w 523"/>
                <a:gd name="T25" fmla="*/ 369 h 984"/>
                <a:gd name="T26" fmla="*/ 294 w 523"/>
                <a:gd name="T27" fmla="*/ 398 h 984"/>
                <a:gd name="T28" fmla="*/ 299 w 523"/>
                <a:gd name="T29" fmla="*/ 408 h 984"/>
                <a:gd name="T30" fmla="*/ 303 w 523"/>
                <a:gd name="T31" fmla="*/ 431 h 984"/>
                <a:gd name="T32" fmla="*/ 303 w 523"/>
                <a:gd name="T33" fmla="*/ 452 h 984"/>
                <a:gd name="T34" fmla="*/ 299 w 523"/>
                <a:gd name="T35" fmla="*/ 474 h 984"/>
                <a:gd name="T36" fmla="*/ 291 w 523"/>
                <a:gd name="T37" fmla="*/ 494 h 984"/>
                <a:gd name="T38" fmla="*/ 279 w 523"/>
                <a:gd name="T39" fmla="*/ 513 h 984"/>
                <a:gd name="T40" fmla="*/ 264 w 523"/>
                <a:gd name="T41" fmla="*/ 529 h 984"/>
                <a:gd name="T42" fmla="*/ 245 w 523"/>
                <a:gd name="T43" fmla="*/ 541 h 984"/>
                <a:gd name="T44" fmla="*/ 235 w 523"/>
                <a:gd name="T45" fmla="*/ 547 h 984"/>
                <a:gd name="T46" fmla="*/ 422 w 523"/>
                <a:gd name="T47" fmla="*/ 984 h 984"/>
                <a:gd name="T48" fmla="*/ 523 w 523"/>
                <a:gd name="T49" fmla="*/ 940 h 984"/>
                <a:gd name="T50" fmla="*/ 523 w 523"/>
                <a:gd name="T51" fmla="*/ 917 h 984"/>
                <a:gd name="T52" fmla="*/ 523 w 523"/>
                <a:gd name="T53" fmla="*/ 885 h 984"/>
                <a:gd name="T54" fmla="*/ 517 w 523"/>
                <a:gd name="T55" fmla="*/ 821 h 984"/>
                <a:gd name="T56" fmla="*/ 504 w 523"/>
                <a:gd name="T57" fmla="*/ 756 h 984"/>
                <a:gd name="T58" fmla="*/ 486 w 523"/>
                <a:gd name="T59" fmla="*/ 689 h 984"/>
                <a:gd name="T60" fmla="*/ 463 w 523"/>
                <a:gd name="T61" fmla="*/ 623 h 984"/>
                <a:gd name="T62" fmla="*/ 436 w 523"/>
                <a:gd name="T63" fmla="*/ 556 h 984"/>
                <a:gd name="T64" fmla="*/ 404 w 523"/>
                <a:gd name="T65" fmla="*/ 490 h 984"/>
                <a:gd name="T66" fmla="*/ 351 w 523"/>
                <a:gd name="T67" fmla="*/ 396 h 984"/>
                <a:gd name="T68" fmla="*/ 270 w 523"/>
                <a:gd name="T69" fmla="*/ 276 h 984"/>
                <a:gd name="T70" fmla="*/ 181 w 523"/>
                <a:gd name="T71" fmla="*/ 168 h 984"/>
                <a:gd name="T72" fmla="*/ 92 w 523"/>
                <a:gd name="T73" fmla="*/ 75 h 984"/>
                <a:gd name="T74" fmla="*/ 23 w 523"/>
                <a:gd name="T75" fmla="*/ 17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3" h="984">
                  <a:moveTo>
                    <a:pt x="0" y="0"/>
                  </a:moveTo>
                  <a:lnTo>
                    <a:pt x="0" y="0"/>
                  </a:lnTo>
                  <a:lnTo>
                    <a:pt x="25" y="18"/>
                  </a:lnTo>
                  <a:lnTo>
                    <a:pt x="50" y="38"/>
                  </a:lnTo>
                  <a:lnTo>
                    <a:pt x="75" y="59"/>
                  </a:lnTo>
                  <a:lnTo>
                    <a:pt x="101" y="82"/>
                  </a:lnTo>
                  <a:lnTo>
                    <a:pt x="125" y="107"/>
                  </a:lnTo>
                  <a:lnTo>
                    <a:pt x="151" y="133"/>
                  </a:lnTo>
                  <a:lnTo>
                    <a:pt x="175" y="160"/>
                  </a:lnTo>
                  <a:lnTo>
                    <a:pt x="200" y="189"/>
                  </a:lnTo>
                  <a:lnTo>
                    <a:pt x="99" y="232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56" y="334"/>
                  </a:lnTo>
                  <a:lnTo>
                    <a:pt x="168" y="331"/>
                  </a:lnTo>
                  <a:lnTo>
                    <a:pt x="178" y="329"/>
                  </a:lnTo>
                  <a:lnTo>
                    <a:pt x="189" y="329"/>
                  </a:lnTo>
                  <a:lnTo>
                    <a:pt x="189" y="329"/>
                  </a:lnTo>
                  <a:lnTo>
                    <a:pt x="206" y="329"/>
                  </a:lnTo>
                  <a:lnTo>
                    <a:pt x="223" y="334"/>
                  </a:lnTo>
                  <a:lnTo>
                    <a:pt x="238" y="338"/>
                  </a:lnTo>
                  <a:lnTo>
                    <a:pt x="252" y="347"/>
                  </a:lnTo>
                  <a:lnTo>
                    <a:pt x="265" y="356"/>
                  </a:lnTo>
                  <a:lnTo>
                    <a:pt x="276" y="369"/>
                  </a:lnTo>
                  <a:lnTo>
                    <a:pt x="287" y="382"/>
                  </a:lnTo>
                  <a:lnTo>
                    <a:pt x="294" y="398"/>
                  </a:lnTo>
                  <a:lnTo>
                    <a:pt x="294" y="398"/>
                  </a:lnTo>
                  <a:lnTo>
                    <a:pt x="299" y="408"/>
                  </a:lnTo>
                  <a:lnTo>
                    <a:pt x="300" y="419"/>
                  </a:lnTo>
                  <a:lnTo>
                    <a:pt x="303" y="431"/>
                  </a:lnTo>
                  <a:lnTo>
                    <a:pt x="303" y="442"/>
                  </a:lnTo>
                  <a:lnTo>
                    <a:pt x="303" y="452"/>
                  </a:lnTo>
                  <a:lnTo>
                    <a:pt x="302" y="463"/>
                  </a:lnTo>
                  <a:lnTo>
                    <a:pt x="299" y="474"/>
                  </a:lnTo>
                  <a:lnTo>
                    <a:pt x="296" y="484"/>
                  </a:lnTo>
                  <a:lnTo>
                    <a:pt x="291" y="494"/>
                  </a:lnTo>
                  <a:lnTo>
                    <a:pt x="285" y="504"/>
                  </a:lnTo>
                  <a:lnTo>
                    <a:pt x="279" y="513"/>
                  </a:lnTo>
                  <a:lnTo>
                    <a:pt x="271" y="521"/>
                  </a:lnTo>
                  <a:lnTo>
                    <a:pt x="264" y="529"/>
                  </a:lnTo>
                  <a:lnTo>
                    <a:pt x="255" y="536"/>
                  </a:lnTo>
                  <a:lnTo>
                    <a:pt x="245" y="541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422" y="984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17"/>
                  </a:lnTo>
                  <a:lnTo>
                    <a:pt x="523" y="917"/>
                  </a:lnTo>
                  <a:lnTo>
                    <a:pt x="523" y="885"/>
                  </a:lnTo>
                  <a:lnTo>
                    <a:pt x="520" y="853"/>
                  </a:lnTo>
                  <a:lnTo>
                    <a:pt x="517" y="821"/>
                  </a:lnTo>
                  <a:lnTo>
                    <a:pt x="511" y="788"/>
                  </a:lnTo>
                  <a:lnTo>
                    <a:pt x="504" y="756"/>
                  </a:lnTo>
                  <a:lnTo>
                    <a:pt x="495" y="722"/>
                  </a:lnTo>
                  <a:lnTo>
                    <a:pt x="486" y="689"/>
                  </a:lnTo>
                  <a:lnTo>
                    <a:pt x="476" y="655"/>
                  </a:lnTo>
                  <a:lnTo>
                    <a:pt x="463" y="623"/>
                  </a:lnTo>
                  <a:lnTo>
                    <a:pt x="450" y="590"/>
                  </a:lnTo>
                  <a:lnTo>
                    <a:pt x="436" y="556"/>
                  </a:lnTo>
                  <a:lnTo>
                    <a:pt x="421" y="524"/>
                  </a:lnTo>
                  <a:lnTo>
                    <a:pt x="404" y="490"/>
                  </a:lnTo>
                  <a:lnTo>
                    <a:pt x="387" y="459"/>
                  </a:lnTo>
                  <a:lnTo>
                    <a:pt x="351" y="396"/>
                  </a:lnTo>
                  <a:lnTo>
                    <a:pt x="311" y="335"/>
                  </a:lnTo>
                  <a:lnTo>
                    <a:pt x="270" y="276"/>
                  </a:lnTo>
                  <a:lnTo>
                    <a:pt x="227" y="219"/>
                  </a:lnTo>
                  <a:lnTo>
                    <a:pt x="181" y="168"/>
                  </a:lnTo>
                  <a:lnTo>
                    <a:pt x="137" y="119"/>
                  </a:lnTo>
                  <a:lnTo>
                    <a:pt x="92" y="75"/>
                  </a:lnTo>
                  <a:lnTo>
                    <a:pt x="46" y="35"/>
                  </a:lnTo>
                  <a:lnTo>
                    <a:pt x="23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7" name="Freeform 41"/>
            <p:cNvSpPr/>
            <p:nvPr/>
          </p:nvSpPr>
          <p:spPr bwMode="auto">
            <a:xfrm>
              <a:off x="7524203" y="1756227"/>
              <a:ext cx="538024" cy="1012266"/>
            </a:xfrm>
            <a:custGeom>
              <a:avLst/>
              <a:gdLst>
                <a:gd name="T0" fmla="*/ 0 w 523"/>
                <a:gd name="T1" fmla="*/ 0 h 984"/>
                <a:gd name="T2" fmla="*/ 50 w 523"/>
                <a:gd name="T3" fmla="*/ 38 h 984"/>
                <a:gd name="T4" fmla="*/ 101 w 523"/>
                <a:gd name="T5" fmla="*/ 82 h 984"/>
                <a:gd name="T6" fmla="*/ 151 w 523"/>
                <a:gd name="T7" fmla="*/ 133 h 984"/>
                <a:gd name="T8" fmla="*/ 200 w 523"/>
                <a:gd name="T9" fmla="*/ 189 h 984"/>
                <a:gd name="T10" fmla="*/ 145 w 523"/>
                <a:gd name="T11" fmla="*/ 338 h 984"/>
                <a:gd name="T12" fmla="*/ 145 w 523"/>
                <a:gd name="T13" fmla="*/ 338 h 984"/>
                <a:gd name="T14" fmla="*/ 156 w 523"/>
                <a:gd name="T15" fmla="*/ 334 h 984"/>
                <a:gd name="T16" fmla="*/ 178 w 523"/>
                <a:gd name="T17" fmla="*/ 329 h 984"/>
                <a:gd name="T18" fmla="*/ 189 w 523"/>
                <a:gd name="T19" fmla="*/ 329 h 984"/>
                <a:gd name="T20" fmla="*/ 223 w 523"/>
                <a:gd name="T21" fmla="*/ 334 h 984"/>
                <a:gd name="T22" fmla="*/ 252 w 523"/>
                <a:gd name="T23" fmla="*/ 347 h 984"/>
                <a:gd name="T24" fmla="*/ 276 w 523"/>
                <a:gd name="T25" fmla="*/ 369 h 984"/>
                <a:gd name="T26" fmla="*/ 294 w 523"/>
                <a:gd name="T27" fmla="*/ 398 h 984"/>
                <a:gd name="T28" fmla="*/ 299 w 523"/>
                <a:gd name="T29" fmla="*/ 408 h 984"/>
                <a:gd name="T30" fmla="*/ 303 w 523"/>
                <a:gd name="T31" fmla="*/ 431 h 984"/>
                <a:gd name="T32" fmla="*/ 303 w 523"/>
                <a:gd name="T33" fmla="*/ 452 h 984"/>
                <a:gd name="T34" fmla="*/ 299 w 523"/>
                <a:gd name="T35" fmla="*/ 474 h 984"/>
                <a:gd name="T36" fmla="*/ 291 w 523"/>
                <a:gd name="T37" fmla="*/ 494 h 984"/>
                <a:gd name="T38" fmla="*/ 279 w 523"/>
                <a:gd name="T39" fmla="*/ 513 h 984"/>
                <a:gd name="T40" fmla="*/ 264 w 523"/>
                <a:gd name="T41" fmla="*/ 529 h 984"/>
                <a:gd name="T42" fmla="*/ 245 w 523"/>
                <a:gd name="T43" fmla="*/ 541 h 984"/>
                <a:gd name="T44" fmla="*/ 235 w 523"/>
                <a:gd name="T45" fmla="*/ 547 h 984"/>
                <a:gd name="T46" fmla="*/ 422 w 523"/>
                <a:gd name="T47" fmla="*/ 984 h 984"/>
                <a:gd name="T48" fmla="*/ 523 w 523"/>
                <a:gd name="T49" fmla="*/ 940 h 984"/>
                <a:gd name="T50" fmla="*/ 523 w 523"/>
                <a:gd name="T51" fmla="*/ 917 h 984"/>
                <a:gd name="T52" fmla="*/ 523 w 523"/>
                <a:gd name="T53" fmla="*/ 885 h 984"/>
                <a:gd name="T54" fmla="*/ 517 w 523"/>
                <a:gd name="T55" fmla="*/ 821 h 984"/>
                <a:gd name="T56" fmla="*/ 504 w 523"/>
                <a:gd name="T57" fmla="*/ 756 h 984"/>
                <a:gd name="T58" fmla="*/ 486 w 523"/>
                <a:gd name="T59" fmla="*/ 689 h 984"/>
                <a:gd name="T60" fmla="*/ 463 w 523"/>
                <a:gd name="T61" fmla="*/ 623 h 984"/>
                <a:gd name="T62" fmla="*/ 436 w 523"/>
                <a:gd name="T63" fmla="*/ 556 h 984"/>
                <a:gd name="T64" fmla="*/ 404 w 523"/>
                <a:gd name="T65" fmla="*/ 490 h 984"/>
                <a:gd name="T66" fmla="*/ 351 w 523"/>
                <a:gd name="T67" fmla="*/ 396 h 984"/>
                <a:gd name="T68" fmla="*/ 270 w 523"/>
                <a:gd name="T69" fmla="*/ 276 h 984"/>
                <a:gd name="T70" fmla="*/ 181 w 523"/>
                <a:gd name="T71" fmla="*/ 168 h 984"/>
                <a:gd name="T72" fmla="*/ 92 w 523"/>
                <a:gd name="T73" fmla="*/ 75 h 984"/>
                <a:gd name="T74" fmla="*/ 23 w 523"/>
                <a:gd name="T75" fmla="*/ 17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3" h="984">
                  <a:moveTo>
                    <a:pt x="0" y="0"/>
                  </a:moveTo>
                  <a:lnTo>
                    <a:pt x="0" y="0"/>
                  </a:lnTo>
                  <a:lnTo>
                    <a:pt x="25" y="18"/>
                  </a:lnTo>
                  <a:lnTo>
                    <a:pt x="50" y="38"/>
                  </a:lnTo>
                  <a:lnTo>
                    <a:pt x="75" y="59"/>
                  </a:lnTo>
                  <a:lnTo>
                    <a:pt x="101" y="82"/>
                  </a:lnTo>
                  <a:lnTo>
                    <a:pt x="125" y="107"/>
                  </a:lnTo>
                  <a:lnTo>
                    <a:pt x="151" y="133"/>
                  </a:lnTo>
                  <a:lnTo>
                    <a:pt x="175" y="160"/>
                  </a:lnTo>
                  <a:lnTo>
                    <a:pt x="200" y="189"/>
                  </a:lnTo>
                  <a:lnTo>
                    <a:pt x="99" y="232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56" y="334"/>
                  </a:lnTo>
                  <a:lnTo>
                    <a:pt x="168" y="331"/>
                  </a:lnTo>
                  <a:lnTo>
                    <a:pt x="178" y="329"/>
                  </a:lnTo>
                  <a:lnTo>
                    <a:pt x="189" y="329"/>
                  </a:lnTo>
                  <a:lnTo>
                    <a:pt x="189" y="329"/>
                  </a:lnTo>
                  <a:lnTo>
                    <a:pt x="206" y="329"/>
                  </a:lnTo>
                  <a:lnTo>
                    <a:pt x="223" y="334"/>
                  </a:lnTo>
                  <a:lnTo>
                    <a:pt x="238" y="338"/>
                  </a:lnTo>
                  <a:lnTo>
                    <a:pt x="252" y="347"/>
                  </a:lnTo>
                  <a:lnTo>
                    <a:pt x="265" y="356"/>
                  </a:lnTo>
                  <a:lnTo>
                    <a:pt x="276" y="369"/>
                  </a:lnTo>
                  <a:lnTo>
                    <a:pt x="287" y="382"/>
                  </a:lnTo>
                  <a:lnTo>
                    <a:pt x="294" y="398"/>
                  </a:lnTo>
                  <a:lnTo>
                    <a:pt x="294" y="398"/>
                  </a:lnTo>
                  <a:lnTo>
                    <a:pt x="299" y="408"/>
                  </a:lnTo>
                  <a:lnTo>
                    <a:pt x="300" y="419"/>
                  </a:lnTo>
                  <a:lnTo>
                    <a:pt x="303" y="431"/>
                  </a:lnTo>
                  <a:lnTo>
                    <a:pt x="303" y="442"/>
                  </a:lnTo>
                  <a:lnTo>
                    <a:pt x="303" y="452"/>
                  </a:lnTo>
                  <a:lnTo>
                    <a:pt x="302" y="463"/>
                  </a:lnTo>
                  <a:lnTo>
                    <a:pt x="299" y="474"/>
                  </a:lnTo>
                  <a:lnTo>
                    <a:pt x="296" y="484"/>
                  </a:lnTo>
                  <a:lnTo>
                    <a:pt x="291" y="494"/>
                  </a:lnTo>
                  <a:lnTo>
                    <a:pt x="285" y="504"/>
                  </a:lnTo>
                  <a:lnTo>
                    <a:pt x="279" y="513"/>
                  </a:lnTo>
                  <a:lnTo>
                    <a:pt x="271" y="521"/>
                  </a:lnTo>
                  <a:lnTo>
                    <a:pt x="264" y="529"/>
                  </a:lnTo>
                  <a:lnTo>
                    <a:pt x="255" y="536"/>
                  </a:lnTo>
                  <a:lnTo>
                    <a:pt x="245" y="541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422" y="984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17"/>
                  </a:lnTo>
                  <a:lnTo>
                    <a:pt x="523" y="917"/>
                  </a:lnTo>
                  <a:lnTo>
                    <a:pt x="523" y="885"/>
                  </a:lnTo>
                  <a:lnTo>
                    <a:pt x="520" y="853"/>
                  </a:lnTo>
                  <a:lnTo>
                    <a:pt x="517" y="821"/>
                  </a:lnTo>
                  <a:lnTo>
                    <a:pt x="511" y="788"/>
                  </a:lnTo>
                  <a:lnTo>
                    <a:pt x="504" y="756"/>
                  </a:lnTo>
                  <a:lnTo>
                    <a:pt x="495" y="722"/>
                  </a:lnTo>
                  <a:lnTo>
                    <a:pt x="486" y="689"/>
                  </a:lnTo>
                  <a:lnTo>
                    <a:pt x="476" y="655"/>
                  </a:lnTo>
                  <a:lnTo>
                    <a:pt x="463" y="623"/>
                  </a:lnTo>
                  <a:lnTo>
                    <a:pt x="450" y="590"/>
                  </a:lnTo>
                  <a:lnTo>
                    <a:pt x="436" y="556"/>
                  </a:lnTo>
                  <a:lnTo>
                    <a:pt x="421" y="524"/>
                  </a:lnTo>
                  <a:lnTo>
                    <a:pt x="404" y="490"/>
                  </a:lnTo>
                  <a:lnTo>
                    <a:pt x="387" y="459"/>
                  </a:lnTo>
                  <a:lnTo>
                    <a:pt x="351" y="396"/>
                  </a:lnTo>
                  <a:lnTo>
                    <a:pt x="311" y="335"/>
                  </a:lnTo>
                  <a:lnTo>
                    <a:pt x="270" y="276"/>
                  </a:lnTo>
                  <a:lnTo>
                    <a:pt x="227" y="219"/>
                  </a:lnTo>
                  <a:lnTo>
                    <a:pt x="181" y="168"/>
                  </a:lnTo>
                  <a:lnTo>
                    <a:pt x="137" y="119"/>
                  </a:lnTo>
                  <a:lnTo>
                    <a:pt x="92" y="75"/>
                  </a:lnTo>
                  <a:lnTo>
                    <a:pt x="46" y="35"/>
                  </a:lnTo>
                  <a:lnTo>
                    <a:pt x="23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8" name="Freeform 42"/>
            <p:cNvSpPr/>
            <p:nvPr/>
          </p:nvSpPr>
          <p:spPr bwMode="auto">
            <a:xfrm>
              <a:off x="7524203" y="1756227"/>
              <a:ext cx="205745" cy="238664"/>
            </a:xfrm>
            <a:custGeom>
              <a:avLst/>
              <a:gdLst>
                <a:gd name="T0" fmla="*/ 0 w 200"/>
                <a:gd name="T1" fmla="*/ 0 h 232"/>
                <a:gd name="T2" fmla="*/ 0 w 200"/>
                <a:gd name="T3" fmla="*/ 0 h 232"/>
                <a:gd name="T4" fmla="*/ 0 w 200"/>
                <a:gd name="T5" fmla="*/ 2 h 232"/>
                <a:gd name="T6" fmla="*/ 99 w 200"/>
                <a:gd name="T7" fmla="*/ 232 h 232"/>
                <a:gd name="T8" fmla="*/ 200 w 200"/>
                <a:gd name="T9" fmla="*/ 189 h 232"/>
                <a:gd name="T10" fmla="*/ 200 w 200"/>
                <a:gd name="T11" fmla="*/ 189 h 232"/>
                <a:gd name="T12" fmla="*/ 175 w 200"/>
                <a:gd name="T13" fmla="*/ 160 h 232"/>
                <a:gd name="T14" fmla="*/ 151 w 200"/>
                <a:gd name="T15" fmla="*/ 133 h 232"/>
                <a:gd name="T16" fmla="*/ 125 w 200"/>
                <a:gd name="T17" fmla="*/ 107 h 232"/>
                <a:gd name="T18" fmla="*/ 101 w 200"/>
                <a:gd name="T19" fmla="*/ 82 h 232"/>
                <a:gd name="T20" fmla="*/ 75 w 200"/>
                <a:gd name="T21" fmla="*/ 59 h 232"/>
                <a:gd name="T22" fmla="*/ 50 w 200"/>
                <a:gd name="T23" fmla="*/ 38 h 232"/>
                <a:gd name="T24" fmla="*/ 25 w 200"/>
                <a:gd name="T25" fmla="*/ 18 h 232"/>
                <a:gd name="T26" fmla="*/ 0 w 200"/>
                <a:gd name="T27" fmla="*/ 0 h 232"/>
                <a:gd name="T28" fmla="*/ 0 w 200"/>
                <a:gd name="T29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0" h="23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99" y="232"/>
                  </a:lnTo>
                  <a:lnTo>
                    <a:pt x="200" y="189"/>
                  </a:lnTo>
                  <a:lnTo>
                    <a:pt x="200" y="189"/>
                  </a:lnTo>
                  <a:lnTo>
                    <a:pt x="175" y="160"/>
                  </a:lnTo>
                  <a:lnTo>
                    <a:pt x="151" y="133"/>
                  </a:lnTo>
                  <a:lnTo>
                    <a:pt x="125" y="107"/>
                  </a:lnTo>
                  <a:lnTo>
                    <a:pt x="101" y="82"/>
                  </a:lnTo>
                  <a:lnTo>
                    <a:pt x="75" y="59"/>
                  </a:lnTo>
                  <a:lnTo>
                    <a:pt x="50" y="38"/>
                  </a:lnTo>
                  <a:lnTo>
                    <a:pt x="25" y="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9" name="Freeform 43"/>
            <p:cNvSpPr/>
            <p:nvPr/>
          </p:nvSpPr>
          <p:spPr bwMode="auto">
            <a:xfrm>
              <a:off x="7524203" y="1756227"/>
              <a:ext cx="205745" cy="238664"/>
            </a:xfrm>
            <a:custGeom>
              <a:avLst/>
              <a:gdLst>
                <a:gd name="T0" fmla="*/ 0 w 200"/>
                <a:gd name="T1" fmla="*/ 0 h 232"/>
                <a:gd name="T2" fmla="*/ 0 w 200"/>
                <a:gd name="T3" fmla="*/ 0 h 232"/>
                <a:gd name="T4" fmla="*/ 0 w 200"/>
                <a:gd name="T5" fmla="*/ 2 h 232"/>
                <a:gd name="T6" fmla="*/ 99 w 200"/>
                <a:gd name="T7" fmla="*/ 232 h 232"/>
                <a:gd name="T8" fmla="*/ 200 w 200"/>
                <a:gd name="T9" fmla="*/ 189 h 232"/>
                <a:gd name="T10" fmla="*/ 200 w 200"/>
                <a:gd name="T11" fmla="*/ 189 h 232"/>
                <a:gd name="T12" fmla="*/ 175 w 200"/>
                <a:gd name="T13" fmla="*/ 160 h 232"/>
                <a:gd name="T14" fmla="*/ 151 w 200"/>
                <a:gd name="T15" fmla="*/ 133 h 232"/>
                <a:gd name="T16" fmla="*/ 125 w 200"/>
                <a:gd name="T17" fmla="*/ 107 h 232"/>
                <a:gd name="T18" fmla="*/ 101 w 200"/>
                <a:gd name="T19" fmla="*/ 82 h 232"/>
                <a:gd name="T20" fmla="*/ 75 w 200"/>
                <a:gd name="T21" fmla="*/ 59 h 232"/>
                <a:gd name="T22" fmla="*/ 50 w 200"/>
                <a:gd name="T23" fmla="*/ 38 h 232"/>
                <a:gd name="T24" fmla="*/ 25 w 200"/>
                <a:gd name="T25" fmla="*/ 18 h 232"/>
                <a:gd name="T26" fmla="*/ 0 w 200"/>
                <a:gd name="T27" fmla="*/ 0 h 232"/>
                <a:gd name="T28" fmla="*/ 0 w 200"/>
                <a:gd name="T29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0" h="23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99" y="232"/>
                  </a:lnTo>
                  <a:lnTo>
                    <a:pt x="200" y="189"/>
                  </a:lnTo>
                  <a:lnTo>
                    <a:pt x="200" y="189"/>
                  </a:lnTo>
                  <a:lnTo>
                    <a:pt x="175" y="160"/>
                  </a:lnTo>
                  <a:lnTo>
                    <a:pt x="151" y="133"/>
                  </a:lnTo>
                  <a:lnTo>
                    <a:pt x="125" y="107"/>
                  </a:lnTo>
                  <a:lnTo>
                    <a:pt x="101" y="82"/>
                  </a:lnTo>
                  <a:lnTo>
                    <a:pt x="75" y="59"/>
                  </a:lnTo>
                  <a:lnTo>
                    <a:pt x="50" y="38"/>
                  </a:lnTo>
                  <a:lnTo>
                    <a:pt x="25" y="1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40" name="Freeform 44"/>
            <p:cNvSpPr/>
            <p:nvPr/>
          </p:nvSpPr>
          <p:spPr bwMode="auto">
            <a:xfrm>
              <a:off x="7958325" y="2723229"/>
              <a:ext cx="114189" cy="104930"/>
            </a:xfrm>
            <a:custGeom>
              <a:avLst/>
              <a:gdLst>
                <a:gd name="T0" fmla="*/ 101 w 111"/>
                <a:gd name="T1" fmla="*/ 0 h 102"/>
                <a:gd name="T2" fmla="*/ 0 w 111"/>
                <a:gd name="T3" fmla="*/ 44 h 102"/>
                <a:gd name="T4" fmla="*/ 25 w 111"/>
                <a:gd name="T5" fmla="*/ 102 h 102"/>
                <a:gd name="T6" fmla="*/ 111 w 111"/>
                <a:gd name="T7" fmla="*/ 64 h 102"/>
                <a:gd name="T8" fmla="*/ 101 w 111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02">
                  <a:moveTo>
                    <a:pt x="101" y="0"/>
                  </a:moveTo>
                  <a:lnTo>
                    <a:pt x="0" y="44"/>
                  </a:lnTo>
                  <a:lnTo>
                    <a:pt x="25" y="102"/>
                  </a:lnTo>
                  <a:lnTo>
                    <a:pt x="111" y="6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571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41" name="Freeform 45"/>
            <p:cNvSpPr/>
            <p:nvPr/>
          </p:nvSpPr>
          <p:spPr bwMode="auto">
            <a:xfrm>
              <a:off x="7958325" y="2723229"/>
              <a:ext cx="114189" cy="104930"/>
            </a:xfrm>
            <a:custGeom>
              <a:avLst/>
              <a:gdLst>
                <a:gd name="T0" fmla="*/ 101 w 111"/>
                <a:gd name="T1" fmla="*/ 0 h 102"/>
                <a:gd name="T2" fmla="*/ 0 w 111"/>
                <a:gd name="T3" fmla="*/ 44 h 102"/>
                <a:gd name="T4" fmla="*/ 25 w 111"/>
                <a:gd name="T5" fmla="*/ 102 h 102"/>
                <a:gd name="T6" fmla="*/ 111 w 111"/>
                <a:gd name="T7" fmla="*/ 64 h 102"/>
                <a:gd name="T8" fmla="*/ 101 w 111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02">
                  <a:moveTo>
                    <a:pt x="101" y="0"/>
                  </a:moveTo>
                  <a:lnTo>
                    <a:pt x="0" y="44"/>
                  </a:lnTo>
                  <a:lnTo>
                    <a:pt x="25" y="102"/>
                  </a:lnTo>
                  <a:lnTo>
                    <a:pt x="111" y="64"/>
                  </a:lnTo>
                  <a:lnTo>
                    <a:pt x="1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42" name="Freeform 46"/>
            <p:cNvSpPr/>
            <p:nvPr/>
          </p:nvSpPr>
          <p:spPr bwMode="auto">
            <a:xfrm>
              <a:off x="7673368" y="2094678"/>
              <a:ext cx="162539" cy="224262"/>
            </a:xfrm>
            <a:custGeom>
              <a:avLst/>
              <a:gdLst>
                <a:gd name="T0" fmla="*/ 44 w 158"/>
                <a:gd name="T1" fmla="*/ 0 h 218"/>
                <a:gd name="T2" fmla="*/ 23 w 158"/>
                <a:gd name="T3" fmla="*/ 2 h 218"/>
                <a:gd name="T4" fmla="*/ 0 w 158"/>
                <a:gd name="T5" fmla="*/ 9 h 218"/>
                <a:gd name="T6" fmla="*/ 0 w 158"/>
                <a:gd name="T7" fmla="*/ 9 h 218"/>
                <a:gd name="T8" fmla="*/ 8 w 158"/>
                <a:gd name="T9" fmla="*/ 27 h 218"/>
                <a:gd name="T10" fmla="*/ 8 w 158"/>
                <a:gd name="T11" fmla="*/ 27 h 218"/>
                <a:gd name="T12" fmla="*/ 26 w 158"/>
                <a:gd name="T13" fmla="*/ 23 h 218"/>
                <a:gd name="T14" fmla="*/ 44 w 158"/>
                <a:gd name="T15" fmla="*/ 20 h 218"/>
                <a:gd name="T16" fmla="*/ 58 w 158"/>
                <a:gd name="T17" fmla="*/ 21 h 218"/>
                <a:gd name="T18" fmla="*/ 84 w 158"/>
                <a:gd name="T19" fmla="*/ 29 h 218"/>
                <a:gd name="T20" fmla="*/ 105 w 158"/>
                <a:gd name="T21" fmla="*/ 43 h 218"/>
                <a:gd name="T22" fmla="*/ 123 w 158"/>
                <a:gd name="T23" fmla="*/ 64 h 218"/>
                <a:gd name="T24" fmla="*/ 129 w 158"/>
                <a:gd name="T25" fmla="*/ 76 h 218"/>
                <a:gd name="T26" fmla="*/ 136 w 158"/>
                <a:gd name="T27" fmla="*/ 94 h 218"/>
                <a:gd name="T28" fmla="*/ 137 w 158"/>
                <a:gd name="T29" fmla="*/ 113 h 218"/>
                <a:gd name="T30" fmla="*/ 131 w 158"/>
                <a:gd name="T31" fmla="*/ 148 h 218"/>
                <a:gd name="T32" fmla="*/ 111 w 158"/>
                <a:gd name="T33" fmla="*/ 177 h 218"/>
                <a:gd name="T34" fmla="*/ 97 w 158"/>
                <a:gd name="T35" fmla="*/ 189 h 218"/>
                <a:gd name="T36" fmla="*/ 81 w 158"/>
                <a:gd name="T37" fmla="*/ 198 h 218"/>
                <a:gd name="T38" fmla="*/ 81 w 158"/>
                <a:gd name="T39" fmla="*/ 198 h 218"/>
                <a:gd name="T40" fmla="*/ 90 w 158"/>
                <a:gd name="T41" fmla="*/ 218 h 218"/>
                <a:gd name="T42" fmla="*/ 90 w 158"/>
                <a:gd name="T43" fmla="*/ 218 h 218"/>
                <a:gd name="T44" fmla="*/ 110 w 158"/>
                <a:gd name="T45" fmla="*/ 207 h 218"/>
                <a:gd name="T46" fmla="*/ 126 w 158"/>
                <a:gd name="T47" fmla="*/ 192 h 218"/>
                <a:gd name="T48" fmla="*/ 140 w 158"/>
                <a:gd name="T49" fmla="*/ 175 h 218"/>
                <a:gd name="T50" fmla="*/ 151 w 158"/>
                <a:gd name="T51" fmla="*/ 155 h 218"/>
                <a:gd name="T52" fmla="*/ 157 w 158"/>
                <a:gd name="T53" fmla="*/ 134 h 218"/>
                <a:gd name="T54" fmla="*/ 158 w 158"/>
                <a:gd name="T55" fmla="*/ 113 h 218"/>
                <a:gd name="T56" fmla="*/ 155 w 158"/>
                <a:gd name="T57" fmla="*/ 90 h 218"/>
                <a:gd name="T58" fmla="*/ 149 w 158"/>
                <a:gd name="T59" fmla="*/ 69 h 218"/>
                <a:gd name="T60" fmla="*/ 142 w 158"/>
                <a:gd name="T61" fmla="*/ 53 h 218"/>
                <a:gd name="T62" fmla="*/ 120 w 158"/>
                <a:gd name="T63" fmla="*/ 27 h 218"/>
                <a:gd name="T64" fmla="*/ 93 w 158"/>
                <a:gd name="T65" fmla="*/ 9 h 218"/>
                <a:gd name="T66" fmla="*/ 61 w 158"/>
                <a:gd name="T67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" h="218">
                  <a:moveTo>
                    <a:pt x="44" y="0"/>
                  </a:moveTo>
                  <a:lnTo>
                    <a:pt x="44" y="0"/>
                  </a:lnTo>
                  <a:lnTo>
                    <a:pt x="33" y="0"/>
                  </a:lnTo>
                  <a:lnTo>
                    <a:pt x="23" y="2"/>
                  </a:lnTo>
                  <a:lnTo>
                    <a:pt x="11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7" y="24"/>
                  </a:lnTo>
                  <a:lnTo>
                    <a:pt x="26" y="23"/>
                  </a:lnTo>
                  <a:lnTo>
                    <a:pt x="35" y="21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58" y="21"/>
                  </a:lnTo>
                  <a:lnTo>
                    <a:pt x="72" y="24"/>
                  </a:lnTo>
                  <a:lnTo>
                    <a:pt x="84" y="29"/>
                  </a:lnTo>
                  <a:lnTo>
                    <a:pt x="94" y="35"/>
                  </a:lnTo>
                  <a:lnTo>
                    <a:pt x="105" y="43"/>
                  </a:lnTo>
                  <a:lnTo>
                    <a:pt x="116" y="53"/>
                  </a:lnTo>
                  <a:lnTo>
                    <a:pt x="123" y="64"/>
                  </a:lnTo>
                  <a:lnTo>
                    <a:pt x="129" y="76"/>
                  </a:lnTo>
                  <a:lnTo>
                    <a:pt x="129" y="76"/>
                  </a:lnTo>
                  <a:lnTo>
                    <a:pt x="132" y="85"/>
                  </a:lnTo>
                  <a:lnTo>
                    <a:pt x="136" y="94"/>
                  </a:lnTo>
                  <a:lnTo>
                    <a:pt x="137" y="104"/>
                  </a:lnTo>
                  <a:lnTo>
                    <a:pt x="137" y="113"/>
                  </a:lnTo>
                  <a:lnTo>
                    <a:pt x="136" y="131"/>
                  </a:lnTo>
                  <a:lnTo>
                    <a:pt x="131" y="148"/>
                  </a:lnTo>
                  <a:lnTo>
                    <a:pt x="122" y="163"/>
                  </a:lnTo>
                  <a:lnTo>
                    <a:pt x="111" y="177"/>
                  </a:lnTo>
                  <a:lnTo>
                    <a:pt x="105" y="184"/>
                  </a:lnTo>
                  <a:lnTo>
                    <a:pt x="97" y="189"/>
                  </a:lnTo>
                  <a:lnTo>
                    <a:pt x="90" y="193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100" y="212"/>
                  </a:lnTo>
                  <a:lnTo>
                    <a:pt x="110" y="207"/>
                  </a:lnTo>
                  <a:lnTo>
                    <a:pt x="119" y="200"/>
                  </a:lnTo>
                  <a:lnTo>
                    <a:pt x="126" y="192"/>
                  </a:lnTo>
                  <a:lnTo>
                    <a:pt x="134" y="184"/>
                  </a:lnTo>
                  <a:lnTo>
                    <a:pt x="140" y="175"/>
                  </a:lnTo>
                  <a:lnTo>
                    <a:pt x="146" y="165"/>
                  </a:lnTo>
                  <a:lnTo>
                    <a:pt x="151" y="155"/>
                  </a:lnTo>
                  <a:lnTo>
                    <a:pt x="154" y="145"/>
                  </a:lnTo>
                  <a:lnTo>
                    <a:pt x="157" y="134"/>
                  </a:lnTo>
                  <a:lnTo>
                    <a:pt x="158" y="123"/>
                  </a:lnTo>
                  <a:lnTo>
                    <a:pt x="158" y="113"/>
                  </a:lnTo>
                  <a:lnTo>
                    <a:pt x="158" y="102"/>
                  </a:lnTo>
                  <a:lnTo>
                    <a:pt x="155" y="90"/>
                  </a:lnTo>
                  <a:lnTo>
                    <a:pt x="154" y="79"/>
                  </a:lnTo>
                  <a:lnTo>
                    <a:pt x="149" y="69"/>
                  </a:lnTo>
                  <a:lnTo>
                    <a:pt x="149" y="69"/>
                  </a:lnTo>
                  <a:lnTo>
                    <a:pt x="142" y="53"/>
                  </a:lnTo>
                  <a:lnTo>
                    <a:pt x="131" y="40"/>
                  </a:lnTo>
                  <a:lnTo>
                    <a:pt x="120" y="27"/>
                  </a:lnTo>
                  <a:lnTo>
                    <a:pt x="107" y="18"/>
                  </a:lnTo>
                  <a:lnTo>
                    <a:pt x="93" y="9"/>
                  </a:lnTo>
                  <a:lnTo>
                    <a:pt x="78" y="5"/>
                  </a:lnTo>
                  <a:lnTo>
                    <a:pt x="61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6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43" name="Freeform 47"/>
            <p:cNvSpPr/>
            <p:nvPr/>
          </p:nvSpPr>
          <p:spPr bwMode="auto">
            <a:xfrm>
              <a:off x="7673368" y="2094678"/>
              <a:ext cx="162539" cy="224262"/>
            </a:xfrm>
            <a:custGeom>
              <a:avLst/>
              <a:gdLst>
                <a:gd name="T0" fmla="*/ 44 w 158"/>
                <a:gd name="T1" fmla="*/ 0 h 218"/>
                <a:gd name="T2" fmla="*/ 23 w 158"/>
                <a:gd name="T3" fmla="*/ 2 h 218"/>
                <a:gd name="T4" fmla="*/ 0 w 158"/>
                <a:gd name="T5" fmla="*/ 9 h 218"/>
                <a:gd name="T6" fmla="*/ 0 w 158"/>
                <a:gd name="T7" fmla="*/ 9 h 218"/>
                <a:gd name="T8" fmla="*/ 8 w 158"/>
                <a:gd name="T9" fmla="*/ 27 h 218"/>
                <a:gd name="T10" fmla="*/ 8 w 158"/>
                <a:gd name="T11" fmla="*/ 27 h 218"/>
                <a:gd name="T12" fmla="*/ 26 w 158"/>
                <a:gd name="T13" fmla="*/ 23 h 218"/>
                <a:gd name="T14" fmla="*/ 44 w 158"/>
                <a:gd name="T15" fmla="*/ 20 h 218"/>
                <a:gd name="T16" fmla="*/ 58 w 158"/>
                <a:gd name="T17" fmla="*/ 21 h 218"/>
                <a:gd name="T18" fmla="*/ 84 w 158"/>
                <a:gd name="T19" fmla="*/ 29 h 218"/>
                <a:gd name="T20" fmla="*/ 105 w 158"/>
                <a:gd name="T21" fmla="*/ 43 h 218"/>
                <a:gd name="T22" fmla="*/ 123 w 158"/>
                <a:gd name="T23" fmla="*/ 64 h 218"/>
                <a:gd name="T24" fmla="*/ 129 w 158"/>
                <a:gd name="T25" fmla="*/ 76 h 218"/>
                <a:gd name="T26" fmla="*/ 136 w 158"/>
                <a:gd name="T27" fmla="*/ 94 h 218"/>
                <a:gd name="T28" fmla="*/ 137 w 158"/>
                <a:gd name="T29" fmla="*/ 113 h 218"/>
                <a:gd name="T30" fmla="*/ 131 w 158"/>
                <a:gd name="T31" fmla="*/ 148 h 218"/>
                <a:gd name="T32" fmla="*/ 111 w 158"/>
                <a:gd name="T33" fmla="*/ 177 h 218"/>
                <a:gd name="T34" fmla="*/ 97 w 158"/>
                <a:gd name="T35" fmla="*/ 189 h 218"/>
                <a:gd name="T36" fmla="*/ 81 w 158"/>
                <a:gd name="T37" fmla="*/ 198 h 218"/>
                <a:gd name="T38" fmla="*/ 81 w 158"/>
                <a:gd name="T39" fmla="*/ 198 h 218"/>
                <a:gd name="T40" fmla="*/ 90 w 158"/>
                <a:gd name="T41" fmla="*/ 218 h 218"/>
                <a:gd name="T42" fmla="*/ 90 w 158"/>
                <a:gd name="T43" fmla="*/ 218 h 218"/>
                <a:gd name="T44" fmla="*/ 110 w 158"/>
                <a:gd name="T45" fmla="*/ 207 h 218"/>
                <a:gd name="T46" fmla="*/ 126 w 158"/>
                <a:gd name="T47" fmla="*/ 192 h 218"/>
                <a:gd name="T48" fmla="*/ 140 w 158"/>
                <a:gd name="T49" fmla="*/ 175 h 218"/>
                <a:gd name="T50" fmla="*/ 151 w 158"/>
                <a:gd name="T51" fmla="*/ 155 h 218"/>
                <a:gd name="T52" fmla="*/ 157 w 158"/>
                <a:gd name="T53" fmla="*/ 134 h 218"/>
                <a:gd name="T54" fmla="*/ 158 w 158"/>
                <a:gd name="T55" fmla="*/ 113 h 218"/>
                <a:gd name="T56" fmla="*/ 155 w 158"/>
                <a:gd name="T57" fmla="*/ 90 h 218"/>
                <a:gd name="T58" fmla="*/ 149 w 158"/>
                <a:gd name="T59" fmla="*/ 69 h 218"/>
                <a:gd name="T60" fmla="*/ 142 w 158"/>
                <a:gd name="T61" fmla="*/ 53 h 218"/>
                <a:gd name="T62" fmla="*/ 120 w 158"/>
                <a:gd name="T63" fmla="*/ 27 h 218"/>
                <a:gd name="T64" fmla="*/ 93 w 158"/>
                <a:gd name="T65" fmla="*/ 9 h 218"/>
                <a:gd name="T66" fmla="*/ 61 w 158"/>
                <a:gd name="T67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" h="218">
                  <a:moveTo>
                    <a:pt x="44" y="0"/>
                  </a:moveTo>
                  <a:lnTo>
                    <a:pt x="44" y="0"/>
                  </a:lnTo>
                  <a:lnTo>
                    <a:pt x="33" y="0"/>
                  </a:lnTo>
                  <a:lnTo>
                    <a:pt x="23" y="2"/>
                  </a:lnTo>
                  <a:lnTo>
                    <a:pt x="11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7" y="24"/>
                  </a:lnTo>
                  <a:lnTo>
                    <a:pt x="26" y="23"/>
                  </a:lnTo>
                  <a:lnTo>
                    <a:pt x="35" y="21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58" y="21"/>
                  </a:lnTo>
                  <a:lnTo>
                    <a:pt x="72" y="24"/>
                  </a:lnTo>
                  <a:lnTo>
                    <a:pt x="84" y="29"/>
                  </a:lnTo>
                  <a:lnTo>
                    <a:pt x="94" y="35"/>
                  </a:lnTo>
                  <a:lnTo>
                    <a:pt x="105" y="43"/>
                  </a:lnTo>
                  <a:lnTo>
                    <a:pt x="116" y="53"/>
                  </a:lnTo>
                  <a:lnTo>
                    <a:pt x="123" y="64"/>
                  </a:lnTo>
                  <a:lnTo>
                    <a:pt x="129" y="76"/>
                  </a:lnTo>
                  <a:lnTo>
                    <a:pt x="129" y="76"/>
                  </a:lnTo>
                  <a:lnTo>
                    <a:pt x="132" y="85"/>
                  </a:lnTo>
                  <a:lnTo>
                    <a:pt x="136" y="94"/>
                  </a:lnTo>
                  <a:lnTo>
                    <a:pt x="137" y="104"/>
                  </a:lnTo>
                  <a:lnTo>
                    <a:pt x="137" y="113"/>
                  </a:lnTo>
                  <a:lnTo>
                    <a:pt x="136" y="131"/>
                  </a:lnTo>
                  <a:lnTo>
                    <a:pt x="131" y="148"/>
                  </a:lnTo>
                  <a:lnTo>
                    <a:pt x="122" y="163"/>
                  </a:lnTo>
                  <a:lnTo>
                    <a:pt x="111" y="177"/>
                  </a:lnTo>
                  <a:lnTo>
                    <a:pt x="105" y="184"/>
                  </a:lnTo>
                  <a:lnTo>
                    <a:pt x="97" y="189"/>
                  </a:lnTo>
                  <a:lnTo>
                    <a:pt x="90" y="193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100" y="212"/>
                  </a:lnTo>
                  <a:lnTo>
                    <a:pt x="110" y="207"/>
                  </a:lnTo>
                  <a:lnTo>
                    <a:pt x="119" y="200"/>
                  </a:lnTo>
                  <a:lnTo>
                    <a:pt x="126" y="192"/>
                  </a:lnTo>
                  <a:lnTo>
                    <a:pt x="134" y="184"/>
                  </a:lnTo>
                  <a:lnTo>
                    <a:pt x="140" y="175"/>
                  </a:lnTo>
                  <a:lnTo>
                    <a:pt x="146" y="165"/>
                  </a:lnTo>
                  <a:lnTo>
                    <a:pt x="151" y="155"/>
                  </a:lnTo>
                  <a:lnTo>
                    <a:pt x="154" y="145"/>
                  </a:lnTo>
                  <a:lnTo>
                    <a:pt x="157" y="134"/>
                  </a:lnTo>
                  <a:lnTo>
                    <a:pt x="158" y="123"/>
                  </a:lnTo>
                  <a:lnTo>
                    <a:pt x="158" y="113"/>
                  </a:lnTo>
                  <a:lnTo>
                    <a:pt x="158" y="102"/>
                  </a:lnTo>
                  <a:lnTo>
                    <a:pt x="155" y="90"/>
                  </a:lnTo>
                  <a:lnTo>
                    <a:pt x="154" y="79"/>
                  </a:lnTo>
                  <a:lnTo>
                    <a:pt x="149" y="69"/>
                  </a:lnTo>
                  <a:lnTo>
                    <a:pt x="149" y="69"/>
                  </a:lnTo>
                  <a:lnTo>
                    <a:pt x="142" y="53"/>
                  </a:lnTo>
                  <a:lnTo>
                    <a:pt x="131" y="40"/>
                  </a:lnTo>
                  <a:lnTo>
                    <a:pt x="120" y="27"/>
                  </a:lnTo>
                  <a:lnTo>
                    <a:pt x="107" y="18"/>
                  </a:lnTo>
                  <a:lnTo>
                    <a:pt x="93" y="9"/>
                  </a:lnTo>
                  <a:lnTo>
                    <a:pt x="78" y="5"/>
                  </a:lnTo>
                  <a:lnTo>
                    <a:pt x="61" y="0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44" name="Freeform 48"/>
            <p:cNvSpPr/>
            <p:nvPr/>
          </p:nvSpPr>
          <p:spPr bwMode="auto">
            <a:xfrm>
              <a:off x="7681597" y="2115252"/>
              <a:ext cx="132706" cy="183113"/>
            </a:xfrm>
            <a:custGeom>
              <a:avLst/>
              <a:gdLst>
                <a:gd name="T0" fmla="*/ 36 w 129"/>
                <a:gd name="T1" fmla="*/ 0 h 178"/>
                <a:gd name="T2" fmla="*/ 36 w 129"/>
                <a:gd name="T3" fmla="*/ 0 h 178"/>
                <a:gd name="T4" fmla="*/ 27 w 129"/>
                <a:gd name="T5" fmla="*/ 1 h 178"/>
                <a:gd name="T6" fmla="*/ 18 w 129"/>
                <a:gd name="T7" fmla="*/ 3 h 178"/>
                <a:gd name="T8" fmla="*/ 9 w 129"/>
                <a:gd name="T9" fmla="*/ 4 h 178"/>
                <a:gd name="T10" fmla="*/ 0 w 129"/>
                <a:gd name="T11" fmla="*/ 7 h 178"/>
                <a:gd name="T12" fmla="*/ 0 w 129"/>
                <a:gd name="T13" fmla="*/ 7 h 178"/>
                <a:gd name="T14" fmla="*/ 0 w 129"/>
                <a:gd name="T15" fmla="*/ 7 h 178"/>
                <a:gd name="T16" fmla="*/ 9 w 129"/>
                <a:gd name="T17" fmla="*/ 30 h 178"/>
                <a:gd name="T18" fmla="*/ 21 w 129"/>
                <a:gd name="T19" fmla="*/ 1 h 178"/>
                <a:gd name="T20" fmla="*/ 21 w 129"/>
                <a:gd name="T21" fmla="*/ 1 h 178"/>
                <a:gd name="T22" fmla="*/ 36 w 129"/>
                <a:gd name="T23" fmla="*/ 0 h 178"/>
                <a:gd name="T24" fmla="*/ 36 w 129"/>
                <a:gd name="T25" fmla="*/ 0 h 178"/>
                <a:gd name="T26" fmla="*/ 53 w 129"/>
                <a:gd name="T27" fmla="*/ 1 h 178"/>
                <a:gd name="T28" fmla="*/ 70 w 129"/>
                <a:gd name="T29" fmla="*/ 6 h 178"/>
                <a:gd name="T30" fmla="*/ 36 w 129"/>
                <a:gd name="T31" fmla="*/ 91 h 178"/>
                <a:gd name="T32" fmla="*/ 56 w 129"/>
                <a:gd name="T33" fmla="*/ 137 h 178"/>
                <a:gd name="T34" fmla="*/ 100 w 129"/>
                <a:gd name="T35" fmla="*/ 26 h 178"/>
                <a:gd name="T36" fmla="*/ 100 w 129"/>
                <a:gd name="T37" fmla="*/ 26 h 178"/>
                <a:gd name="T38" fmla="*/ 112 w 129"/>
                <a:gd name="T39" fmla="*/ 38 h 178"/>
                <a:gd name="T40" fmla="*/ 120 w 129"/>
                <a:gd name="T41" fmla="*/ 55 h 178"/>
                <a:gd name="T42" fmla="*/ 71 w 129"/>
                <a:gd name="T43" fmla="*/ 177 h 178"/>
                <a:gd name="T44" fmla="*/ 73 w 129"/>
                <a:gd name="T45" fmla="*/ 178 h 178"/>
                <a:gd name="T46" fmla="*/ 73 w 129"/>
                <a:gd name="T47" fmla="*/ 178 h 178"/>
                <a:gd name="T48" fmla="*/ 73 w 129"/>
                <a:gd name="T49" fmla="*/ 178 h 178"/>
                <a:gd name="T50" fmla="*/ 73 w 129"/>
                <a:gd name="T51" fmla="*/ 178 h 178"/>
                <a:gd name="T52" fmla="*/ 82 w 129"/>
                <a:gd name="T53" fmla="*/ 173 h 178"/>
                <a:gd name="T54" fmla="*/ 89 w 129"/>
                <a:gd name="T55" fmla="*/ 169 h 178"/>
                <a:gd name="T56" fmla="*/ 97 w 129"/>
                <a:gd name="T57" fmla="*/ 164 h 178"/>
                <a:gd name="T58" fmla="*/ 103 w 129"/>
                <a:gd name="T59" fmla="*/ 157 h 178"/>
                <a:gd name="T60" fmla="*/ 114 w 129"/>
                <a:gd name="T61" fmla="*/ 143 h 178"/>
                <a:gd name="T62" fmla="*/ 123 w 129"/>
                <a:gd name="T63" fmla="*/ 128 h 178"/>
                <a:gd name="T64" fmla="*/ 128 w 129"/>
                <a:gd name="T65" fmla="*/ 111 h 178"/>
                <a:gd name="T66" fmla="*/ 129 w 129"/>
                <a:gd name="T67" fmla="*/ 93 h 178"/>
                <a:gd name="T68" fmla="*/ 129 w 129"/>
                <a:gd name="T69" fmla="*/ 84 h 178"/>
                <a:gd name="T70" fmla="*/ 128 w 129"/>
                <a:gd name="T71" fmla="*/ 74 h 178"/>
                <a:gd name="T72" fmla="*/ 124 w 129"/>
                <a:gd name="T73" fmla="*/ 65 h 178"/>
                <a:gd name="T74" fmla="*/ 121 w 129"/>
                <a:gd name="T75" fmla="*/ 56 h 178"/>
                <a:gd name="T76" fmla="*/ 121 w 129"/>
                <a:gd name="T77" fmla="*/ 56 h 178"/>
                <a:gd name="T78" fmla="*/ 115 w 129"/>
                <a:gd name="T79" fmla="*/ 44 h 178"/>
                <a:gd name="T80" fmla="*/ 108 w 129"/>
                <a:gd name="T81" fmla="*/ 33 h 178"/>
                <a:gd name="T82" fmla="*/ 97 w 129"/>
                <a:gd name="T83" fmla="*/ 23 h 178"/>
                <a:gd name="T84" fmla="*/ 86 w 129"/>
                <a:gd name="T85" fmla="*/ 15 h 178"/>
                <a:gd name="T86" fmla="*/ 76 w 129"/>
                <a:gd name="T87" fmla="*/ 9 h 178"/>
                <a:gd name="T88" fmla="*/ 64 w 129"/>
                <a:gd name="T89" fmla="*/ 4 h 178"/>
                <a:gd name="T90" fmla="*/ 50 w 129"/>
                <a:gd name="T91" fmla="*/ 1 h 178"/>
                <a:gd name="T92" fmla="*/ 36 w 129"/>
                <a:gd name="T9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9" h="178">
                  <a:moveTo>
                    <a:pt x="36" y="0"/>
                  </a:moveTo>
                  <a:lnTo>
                    <a:pt x="36" y="0"/>
                  </a:lnTo>
                  <a:lnTo>
                    <a:pt x="27" y="1"/>
                  </a:lnTo>
                  <a:lnTo>
                    <a:pt x="18" y="3"/>
                  </a:lnTo>
                  <a:lnTo>
                    <a:pt x="9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3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3" y="1"/>
                  </a:lnTo>
                  <a:lnTo>
                    <a:pt x="70" y="6"/>
                  </a:lnTo>
                  <a:lnTo>
                    <a:pt x="36" y="91"/>
                  </a:lnTo>
                  <a:lnTo>
                    <a:pt x="56" y="137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112" y="38"/>
                  </a:lnTo>
                  <a:lnTo>
                    <a:pt x="120" y="55"/>
                  </a:lnTo>
                  <a:lnTo>
                    <a:pt x="71" y="177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82" y="173"/>
                  </a:lnTo>
                  <a:lnTo>
                    <a:pt x="89" y="169"/>
                  </a:lnTo>
                  <a:lnTo>
                    <a:pt x="97" y="164"/>
                  </a:lnTo>
                  <a:lnTo>
                    <a:pt x="103" y="157"/>
                  </a:lnTo>
                  <a:lnTo>
                    <a:pt x="114" y="143"/>
                  </a:lnTo>
                  <a:lnTo>
                    <a:pt x="123" y="128"/>
                  </a:lnTo>
                  <a:lnTo>
                    <a:pt x="128" y="111"/>
                  </a:lnTo>
                  <a:lnTo>
                    <a:pt x="129" y="93"/>
                  </a:lnTo>
                  <a:lnTo>
                    <a:pt x="129" y="84"/>
                  </a:lnTo>
                  <a:lnTo>
                    <a:pt x="128" y="74"/>
                  </a:lnTo>
                  <a:lnTo>
                    <a:pt x="124" y="65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15" y="44"/>
                  </a:lnTo>
                  <a:lnTo>
                    <a:pt x="108" y="33"/>
                  </a:lnTo>
                  <a:lnTo>
                    <a:pt x="97" y="23"/>
                  </a:lnTo>
                  <a:lnTo>
                    <a:pt x="86" y="15"/>
                  </a:lnTo>
                  <a:lnTo>
                    <a:pt x="76" y="9"/>
                  </a:lnTo>
                  <a:lnTo>
                    <a:pt x="64" y="4"/>
                  </a:lnTo>
                  <a:lnTo>
                    <a:pt x="50" y="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74B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45" name="Freeform 49"/>
            <p:cNvSpPr/>
            <p:nvPr/>
          </p:nvSpPr>
          <p:spPr bwMode="auto">
            <a:xfrm>
              <a:off x="7681597" y="2115252"/>
              <a:ext cx="132706" cy="183113"/>
            </a:xfrm>
            <a:custGeom>
              <a:avLst/>
              <a:gdLst>
                <a:gd name="T0" fmla="*/ 36 w 129"/>
                <a:gd name="T1" fmla="*/ 0 h 178"/>
                <a:gd name="T2" fmla="*/ 36 w 129"/>
                <a:gd name="T3" fmla="*/ 0 h 178"/>
                <a:gd name="T4" fmla="*/ 27 w 129"/>
                <a:gd name="T5" fmla="*/ 1 h 178"/>
                <a:gd name="T6" fmla="*/ 18 w 129"/>
                <a:gd name="T7" fmla="*/ 3 h 178"/>
                <a:gd name="T8" fmla="*/ 9 w 129"/>
                <a:gd name="T9" fmla="*/ 4 h 178"/>
                <a:gd name="T10" fmla="*/ 0 w 129"/>
                <a:gd name="T11" fmla="*/ 7 h 178"/>
                <a:gd name="T12" fmla="*/ 0 w 129"/>
                <a:gd name="T13" fmla="*/ 7 h 178"/>
                <a:gd name="T14" fmla="*/ 0 w 129"/>
                <a:gd name="T15" fmla="*/ 7 h 178"/>
                <a:gd name="T16" fmla="*/ 9 w 129"/>
                <a:gd name="T17" fmla="*/ 30 h 178"/>
                <a:gd name="T18" fmla="*/ 21 w 129"/>
                <a:gd name="T19" fmla="*/ 1 h 178"/>
                <a:gd name="T20" fmla="*/ 21 w 129"/>
                <a:gd name="T21" fmla="*/ 1 h 178"/>
                <a:gd name="T22" fmla="*/ 36 w 129"/>
                <a:gd name="T23" fmla="*/ 0 h 178"/>
                <a:gd name="T24" fmla="*/ 36 w 129"/>
                <a:gd name="T25" fmla="*/ 0 h 178"/>
                <a:gd name="T26" fmla="*/ 53 w 129"/>
                <a:gd name="T27" fmla="*/ 1 h 178"/>
                <a:gd name="T28" fmla="*/ 70 w 129"/>
                <a:gd name="T29" fmla="*/ 6 h 178"/>
                <a:gd name="T30" fmla="*/ 36 w 129"/>
                <a:gd name="T31" fmla="*/ 91 h 178"/>
                <a:gd name="T32" fmla="*/ 56 w 129"/>
                <a:gd name="T33" fmla="*/ 137 h 178"/>
                <a:gd name="T34" fmla="*/ 100 w 129"/>
                <a:gd name="T35" fmla="*/ 26 h 178"/>
                <a:gd name="T36" fmla="*/ 100 w 129"/>
                <a:gd name="T37" fmla="*/ 26 h 178"/>
                <a:gd name="T38" fmla="*/ 112 w 129"/>
                <a:gd name="T39" fmla="*/ 38 h 178"/>
                <a:gd name="T40" fmla="*/ 120 w 129"/>
                <a:gd name="T41" fmla="*/ 55 h 178"/>
                <a:gd name="T42" fmla="*/ 71 w 129"/>
                <a:gd name="T43" fmla="*/ 177 h 178"/>
                <a:gd name="T44" fmla="*/ 73 w 129"/>
                <a:gd name="T45" fmla="*/ 178 h 178"/>
                <a:gd name="T46" fmla="*/ 73 w 129"/>
                <a:gd name="T47" fmla="*/ 178 h 178"/>
                <a:gd name="T48" fmla="*/ 73 w 129"/>
                <a:gd name="T49" fmla="*/ 178 h 178"/>
                <a:gd name="T50" fmla="*/ 73 w 129"/>
                <a:gd name="T51" fmla="*/ 178 h 178"/>
                <a:gd name="T52" fmla="*/ 82 w 129"/>
                <a:gd name="T53" fmla="*/ 173 h 178"/>
                <a:gd name="T54" fmla="*/ 89 w 129"/>
                <a:gd name="T55" fmla="*/ 169 h 178"/>
                <a:gd name="T56" fmla="*/ 97 w 129"/>
                <a:gd name="T57" fmla="*/ 164 h 178"/>
                <a:gd name="T58" fmla="*/ 103 w 129"/>
                <a:gd name="T59" fmla="*/ 157 h 178"/>
                <a:gd name="T60" fmla="*/ 114 w 129"/>
                <a:gd name="T61" fmla="*/ 143 h 178"/>
                <a:gd name="T62" fmla="*/ 123 w 129"/>
                <a:gd name="T63" fmla="*/ 128 h 178"/>
                <a:gd name="T64" fmla="*/ 128 w 129"/>
                <a:gd name="T65" fmla="*/ 111 h 178"/>
                <a:gd name="T66" fmla="*/ 129 w 129"/>
                <a:gd name="T67" fmla="*/ 93 h 178"/>
                <a:gd name="T68" fmla="*/ 129 w 129"/>
                <a:gd name="T69" fmla="*/ 84 h 178"/>
                <a:gd name="T70" fmla="*/ 128 w 129"/>
                <a:gd name="T71" fmla="*/ 74 h 178"/>
                <a:gd name="T72" fmla="*/ 124 w 129"/>
                <a:gd name="T73" fmla="*/ 65 h 178"/>
                <a:gd name="T74" fmla="*/ 121 w 129"/>
                <a:gd name="T75" fmla="*/ 56 h 178"/>
                <a:gd name="T76" fmla="*/ 121 w 129"/>
                <a:gd name="T77" fmla="*/ 56 h 178"/>
                <a:gd name="T78" fmla="*/ 115 w 129"/>
                <a:gd name="T79" fmla="*/ 44 h 178"/>
                <a:gd name="T80" fmla="*/ 108 w 129"/>
                <a:gd name="T81" fmla="*/ 33 h 178"/>
                <a:gd name="T82" fmla="*/ 97 w 129"/>
                <a:gd name="T83" fmla="*/ 23 h 178"/>
                <a:gd name="T84" fmla="*/ 86 w 129"/>
                <a:gd name="T85" fmla="*/ 15 h 178"/>
                <a:gd name="T86" fmla="*/ 76 w 129"/>
                <a:gd name="T87" fmla="*/ 9 h 178"/>
                <a:gd name="T88" fmla="*/ 64 w 129"/>
                <a:gd name="T89" fmla="*/ 4 h 178"/>
                <a:gd name="T90" fmla="*/ 50 w 129"/>
                <a:gd name="T91" fmla="*/ 1 h 178"/>
                <a:gd name="T92" fmla="*/ 36 w 129"/>
                <a:gd name="T9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9" h="178">
                  <a:moveTo>
                    <a:pt x="36" y="0"/>
                  </a:moveTo>
                  <a:lnTo>
                    <a:pt x="36" y="0"/>
                  </a:lnTo>
                  <a:lnTo>
                    <a:pt x="27" y="1"/>
                  </a:lnTo>
                  <a:lnTo>
                    <a:pt x="18" y="3"/>
                  </a:lnTo>
                  <a:lnTo>
                    <a:pt x="9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3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3" y="1"/>
                  </a:lnTo>
                  <a:lnTo>
                    <a:pt x="70" y="6"/>
                  </a:lnTo>
                  <a:lnTo>
                    <a:pt x="36" y="91"/>
                  </a:lnTo>
                  <a:lnTo>
                    <a:pt x="56" y="137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112" y="38"/>
                  </a:lnTo>
                  <a:lnTo>
                    <a:pt x="120" y="55"/>
                  </a:lnTo>
                  <a:lnTo>
                    <a:pt x="71" y="177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82" y="173"/>
                  </a:lnTo>
                  <a:lnTo>
                    <a:pt x="89" y="169"/>
                  </a:lnTo>
                  <a:lnTo>
                    <a:pt x="97" y="164"/>
                  </a:lnTo>
                  <a:lnTo>
                    <a:pt x="103" y="157"/>
                  </a:lnTo>
                  <a:lnTo>
                    <a:pt x="114" y="143"/>
                  </a:lnTo>
                  <a:lnTo>
                    <a:pt x="123" y="128"/>
                  </a:lnTo>
                  <a:lnTo>
                    <a:pt x="128" y="111"/>
                  </a:lnTo>
                  <a:lnTo>
                    <a:pt x="129" y="93"/>
                  </a:lnTo>
                  <a:lnTo>
                    <a:pt x="129" y="84"/>
                  </a:lnTo>
                  <a:lnTo>
                    <a:pt x="128" y="74"/>
                  </a:lnTo>
                  <a:lnTo>
                    <a:pt x="124" y="65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15" y="44"/>
                  </a:lnTo>
                  <a:lnTo>
                    <a:pt x="108" y="33"/>
                  </a:lnTo>
                  <a:lnTo>
                    <a:pt x="97" y="23"/>
                  </a:lnTo>
                  <a:lnTo>
                    <a:pt x="86" y="15"/>
                  </a:lnTo>
                  <a:lnTo>
                    <a:pt x="76" y="9"/>
                  </a:lnTo>
                  <a:lnTo>
                    <a:pt x="64" y="4"/>
                  </a:lnTo>
                  <a:lnTo>
                    <a:pt x="50" y="1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46" name="Freeform 50"/>
            <p:cNvSpPr/>
            <p:nvPr/>
          </p:nvSpPr>
          <p:spPr bwMode="auto">
            <a:xfrm>
              <a:off x="7690856" y="2115252"/>
              <a:ext cx="62753" cy="93614"/>
            </a:xfrm>
            <a:custGeom>
              <a:avLst/>
              <a:gdLst>
                <a:gd name="T0" fmla="*/ 27 w 61"/>
                <a:gd name="T1" fmla="*/ 0 h 91"/>
                <a:gd name="T2" fmla="*/ 27 w 61"/>
                <a:gd name="T3" fmla="*/ 0 h 91"/>
                <a:gd name="T4" fmla="*/ 12 w 61"/>
                <a:gd name="T5" fmla="*/ 1 h 91"/>
                <a:gd name="T6" fmla="*/ 0 w 61"/>
                <a:gd name="T7" fmla="*/ 30 h 91"/>
                <a:gd name="T8" fmla="*/ 27 w 61"/>
                <a:gd name="T9" fmla="*/ 91 h 91"/>
                <a:gd name="T10" fmla="*/ 61 w 61"/>
                <a:gd name="T11" fmla="*/ 6 h 91"/>
                <a:gd name="T12" fmla="*/ 61 w 61"/>
                <a:gd name="T13" fmla="*/ 6 h 91"/>
                <a:gd name="T14" fmla="*/ 44 w 61"/>
                <a:gd name="T15" fmla="*/ 1 h 91"/>
                <a:gd name="T16" fmla="*/ 27 w 61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91">
                  <a:moveTo>
                    <a:pt x="27" y="0"/>
                  </a:moveTo>
                  <a:lnTo>
                    <a:pt x="27" y="0"/>
                  </a:lnTo>
                  <a:lnTo>
                    <a:pt x="12" y="1"/>
                  </a:lnTo>
                  <a:lnTo>
                    <a:pt x="0" y="30"/>
                  </a:lnTo>
                  <a:lnTo>
                    <a:pt x="27" y="9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44" y="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8AC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47" name="Freeform 51"/>
            <p:cNvSpPr/>
            <p:nvPr/>
          </p:nvSpPr>
          <p:spPr bwMode="auto">
            <a:xfrm>
              <a:off x="7690856" y="2115252"/>
              <a:ext cx="62753" cy="93614"/>
            </a:xfrm>
            <a:custGeom>
              <a:avLst/>
              <a:gdLst>
                <a:gd name="T0" fmla="*/ 27 w 61"/>
                <a:gd name="T1" fmla="*/ 0 h 91"/>
                <a:gd name="T2" fmla="*/ 27 w 61"/>
                <a:gd name="T3" fmla="*/ 0 h 91"/>
                <a:gd name="T4" fmla="*/ 12 w 61"/>
                <a:gd name="T5" fmla="*/ 1 h 91"/>
                <a:gd name="T6" fmla="*/ 0 w 61"/>
                <a:gd name="T7" fmla="*/ 30 h 91"/>
                <a:gd name="T8" fmla="*/ 27 w 61"/>
                <a:gd name="T9" fmla="*/ 91 h 91"/>
                <a:gd name="T10" fmla="*/ 61 w 61"/>
                <a:gd name="T11" fmla="*/ 6 h 91"/>
                <a:gd name="T12" fmla="*/ 61 w 61"/>
                <a:gd name="T13" fmla="*/ 6 h 91"/>
                <a:gd name="T14" fmla="*/ 44 w 61"/>
                <a:gd name="T15" fmla="*/ 1 h 91"/>
                <a:gd name="T16" fmla="*/ 27 w 61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91">
                  <a:moveTo>
                    <a:pt x="27" y="0"/>
                  </a:moveTo>
                  <a:lnTo>
                    <a:pt x="27" y="0"/>
                  </a:lnTo>
                  <a:lnTo>
                    <a:pt x="12" y="1"/>
                  </a:lnTo>
                  <a:lnTo>
                    <a:pt x="0" y="30"/>
                  </a:lnTo>
                  <a:lnTo>
                    <a:pt x="27" y="9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44" y="1"/>
                  </a:lnTo>
                  <a:lnTo>
                    <a:pt x="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48" name="Freeform 52"/>
            <p:cNvSpPr/>
            <p:nvPr/>
          </p:nvSpPr>
          <p:spPr bwMode="auto">
            <a:xfrm>
              <a:off x="7739206" y="2141999"/>
              <a:ext cx="65838" cy="155338"/>
            </a:xfrm>
            <a:custGeom>
              <a:avLst/>
              <a:gdLst>
                <a:gd name="T0" fmla="*/ 44 w 64"/>
                <a:gd name="T1" fmla="*/ 0 h 151"/>
                <a:gd name="T2" fmla="*/ 0 w 64"/>
                <a:gd name="T3" fmla="*/ 111 h 151"/>
                <a:gd name="T4" fmla="*/ 15 w 64"/>
                <a:gd name="T5" fmla="*/ 151 h 151"/>
                <a:gd name="T6" fmla="*/ 64 w 64"/>
                <a:gd name="T7" fmla="*/ 29 h 151"/>
                <a:gd name="T8" fmla="*/ 64 w 64"/>
                <a:gd name="T9" fmla="*/ 29 h 151"/>
                <a:gd name="T10" fmla="*/ 56 w 64"/>
                <a:gd name="T11" fmla="*/ 12 h 151"/>
                <a:gd name="T12" fmla="*/ 44 w 64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51">
                  <a:moveTo>
                    <a:pt x="44" y="0"/>
                  </a:moveTo>
                  <a:lnTo>
                    <a:pt x="0" y="111"/>
                  </a:lnTo>
                  <a:lnTo>
                    <a:pt x="15" y="151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56" y="1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8AC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49" name="Freeform 53"/>
            <p:cNvSpPr/>
            <p:nvPr/>
          </p:nvSpPr>
          <p:spPr bwMode="auto">
            <a:xfrm>
              <a:off x="7739206" y="2141999"/>
              <a:ext cx="65838" cy="155338"/>
            </a:xfrm>
            <a:custGeom>
              <a:avLst/>
              <a:gdLst>
                <a:gd name="T0" fmla="*/ 44 w 64"/>
                <a:gd name="T1" fmla="*/ 0 h 151"/>
                <a:gd name="T2" fmla="*/ 0 w 64"/>
                <a:gd name="T3" fmla="*/ 111 h 151"/>
                <a:gd name="T4" fmla="*/ 15 w 64"/>
                <a:gd name="T5" fmla="*/ 151 h 151"/>
                <a:gd name="T6" fmla="*/ 64 w 64"/>
                <a:gd name="T7" fmla="*/ 29 h 151"/>
                <a:gd name="T8" fmla="*/ 64 w 64"/>
                <a:gd name="T9" fmla="*/ 29 h 151"/>
                <a:gd name="T10" fmla="*/ 56 w 64"/>
                <a:gd name="T11" fmla="*/ 12 h 151"/>
                <a:gd name="T12" fmla="*/ 44 w 64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51">
                  <a:moveTo>
                    <a:pt x="44" y="0"/>
                  </a:moveTo>
                  <a:lnTo>
                    <a:pt x="0" y="111"/>
                  </a:lnTo>
                  <a:lnTo>
                    <a:pt x="15" y="151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56" y="12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0" name="Freeform 54"/>
            <p:cNvSpPr/>
            <p:nvPr/>
          </p:nvSpPr>
          <p:spPr bwMode="auto">
            <a:xfrm>
              <a:off x="7858538" y="2546288"/>
              <a:ext cx="161510" cy="345652"/>
            </a:xfrm>
            <a:custGeom>
              <a:avLst/>
              <a:gdLst>
                <a:gd name="T0" fmla="*/ 157 w 157"/>
                <a:gd name="T1" fmla="*/ 327 h 336"/>
                <a:gd name="T2" fmla="*/ 137 w 157"/>
                <a:gd name="T3" fmla="*/ 336 h 336"/>
                <a:gd name="T4" fmla="*/ 0 w 157"/>
                <a:gd name="T5" fmla="*/ 13 h 336"/>
                <a:gd name="T6" fmla="*/ 4 w 157"/>
                <a:gd name="T7" fmla="*/ 0 h 336"/>
                <a:gd name="T8" fmla="*/ 18 w 157"/>
                <a:gd name="T9" fmla="*/ 6 h 336"/>
                <a:gd name="T10" fmla="*/ 157 w 157"/>
                <a:gd name="T11" fmla="*/ 327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7" h="336">
                  <a:moveTo>
                    <a:pt x="157" y="327"/>
                  </a:moveTo>
                  <a:lnTo>
                    <a:pt x="137" y="336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8" y="6"/>
                  </a:lnTo>
                  <a:lnTo>
                    <a:pt x="157" y="327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</p:grpSp>
      <p:cxnSp>
        <p:nvCxnSpPr>
          <p:cNvPr id="53" name="Straight Connector 52"/>
          <p:cNvCxnSpPr/>
          <p:nvPr/>
        </p:nvCxnSpPr>
        <p:spPr>
          <a:xfrm>
            <a:off x="5723272" y="3226526"/>
            <a:ext cx="796861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>
            <a:off x="6098347" y="3226526"/>
            <a:ext cx="0" cy="411480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Oval 56"/>
          <p:cNvSpPr/>
          <p:nvPr/>
        </p:nvSpPr>
        <p:spPr>
          <a:xfrm>
            <a:off x="6021808" y="3847545"/>
            <a:ext cx="169817" cy="16981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58" name="Oval 57"/>
          <p:cNvSpPr/>
          <p:nvPr/>
        </p:nvSpPr>
        <p:spPr>
          <a:xfrm>
            <a:off x="6018027" y="5244737"/>
            <a:ext cx="169817" cy="16981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6566700" y="3938984"/>
            <a:ext cx="2661635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ID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输入标题内容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6592826" y="3661158"/>
            <a:ext cx="188933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1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 Light" panose="020F0502020204030203" pitchFamily="34" charset="0"/>
              </a:rPr>
              <a:t>January 2005 - 2006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6605889" y="4333835"/>
            <a:ext cx="1910404" cy="5530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</a:t>
            </a:r>
            <a:endParaRPr lang="en-ID" sz="1000">
              <a:solidFill>
                <a:schemeClr val="bg1">
                  <a:lumMod val="50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  <a:p>
            <a:r>
              <a:rPr 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 Light" panose="020F0502020204030203" pitchFamily="34" charset="0"/>
              </a:rPr>
              <a:t>.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3039566" y="5327967"/>
            <a:ext cx="2661635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ID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  <a:sym typeface="+mn-ea"/>
              </a:rPr>
              <a:t>输入标题内容</a:t>
            </a:r>
            <a:endParaRPr lang="en-ID">
              <a:solidFill>
                <a:schemeClr val="bg1"/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3797910" y="5050141"/>
            <a:ext cx="188933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1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 Light" panose="020F0502020204030203" pitchFamily="34" charset="0"/>
              </a:rPr>
              <a:t>January 2006 - 2007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3787378" y="5722818"/>
            <a:ext cx="1910404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</a:t>
            </a:r>
            <a:r>
              <a:rPr 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 Light" panose="020F0502020204030203" pitchFamily="34" charset="0"/>
              </a:rPr>
              <a:t>.</a:t>
            </a:r>
          </a:p>
        </p:txBody>
      </p:sp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7" grpId="0" animBg="1"/>
      <p:bldP spid="58" grpId="0" animBg="1"/>
      <p:bldP spid="59" grpId="0"/>
      <p:bldP spid="60" grpId="0"/>
      <p:bldP spid="61" grpId="0"/>
      <p:bldP spid="62" grpId="0"/>
      <p:bldP spid="63" grpId="0"/>
      <p:bldP spid="6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占位符 2" descr="http699pic.comtupian-500003017.html"/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 b="42615"/>
          <a:stretch>
            <a:fillRect/>
          </a:stretch>
        </p:blipFill>
        <p:spPr>
          <a:xfrm>
            <a:off x="0" y="3583305"/>
            <a:ext cx="12192000" cy="3234690"/>
          </a:xfrm>
          <a:prstGeom prst="rect">
            <a:avLst/>
          </a:prstGeom>
        </p:spPr>
      </p:pic>
      <p:cxnSp>
        <p:nvCxnSpPr>
          <p:cNvPr id="2" name="Straight Connector 1"/>
          <p:cNvCxnSpPr/>
          <p:nvPr/>
        </p:nvCxnSpPr>
        <p:spPr>
          <a:xfrm>
            <a:off x="6098347" y="0"/>
            <a:ext cx="0" cy="2664823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: Rounded Corners 5"/>
          <p:cNvSpPr/>
          <p:nvPr/>
        </p:nvSpPr>
        <p:spPr>
          <a:xfrm>
            <a:off x="5092840" y="2570518"/>
            <a:ext cx="2001628" cy="496388"/>
          </a:xfrm>
          <a:prstGeom prst="roundRect">
            <a:avLst/>
          </a:prstGeom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2677886"/>
            <a:ext cx="12192000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ID" sz="14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  <a:sym typeface="+mn-ea"/>
              </a:rPr>
              <a:t>输入标题内容</a:t>
            </a:r>
            <a:endParaRPr lang="en-ID" sz="1400">
              <a:solidFill>
                <a:schemeClr val="bg1"/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350" y="3603626"/>
            <a:ext cx="12192000" cy="3254374"/>
          </a:xfrm>
          <a:prstGeom prst="rect">
            <a:avLst/>
          </a:prstGeom>
          <a:solidFill>
            <a:schemeClr val="bg1">
              <a:alpha val="9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555884" y="4897386"/>
            <a:ext cx="7080232" cy="49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ID" sz="1000">
                <a:solidFill>
                  <a:schemeClr val="bg2">
                    <a:lumMod val="75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  <a:endParaRPr lang="en-ID" sz="1000">
              <a:solidFill>
                <a:schemeClr val="bg1">
                  <a:lumMod val="50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555884" y="5771225"/>
            <a:ext cx="7080232" cy="49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ID" sz="1000">
                <a:solidFill>
                  <a:schemeClr val="bg2">
                    <a:lumMod val="75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  <a:endParaRPr lang="en-ID" sz="1000">
              <a:solidFill>
                <a:schemeClr val="bg1">
                  <a:lumMod val="50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512007" y="4414300"/>
            <a:ext cx="7172675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ID">
                <a:solidFill>
                  <a:schemeClr val="bg2">
                    <a:lumMod val="50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  <a:sym typeface="+mn-ea"/>
              </a:rPr>
              <a:t>输入标题内容</a:t>
            </a:r>
            <a:endParaRPr lang="zh-CN" altLang="en-ID" b="1">
              <a:solidFill>
                <a:schemeClr val="bg2">
                  <a:lumMod val="50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  <a:sym typeface="+mn-ea"/>
            </a:endParaRPr>
          </a:p>
        </p:txBody>
      </p:sp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12" grpId="0"/>
      <p:bldP spid="13" grpId="0"/>
      <p:bldP spid="1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971233" y="2267744"/>
            <a:ext cx="379919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kern="500" spc="500" dirty="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点击</a:t>
            </a:r>
            <a:endParaRPr lang="en-US" altLang="zh-CN" sz="3200" kern="500" spc="500" dirty="0">
              <a:solidFill>
                <a:schemeClr val="bg1"/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</a:endParaRPr>
          </a:p>
          <a:p>
            <a:r>
              <a:rPr lang="zh-CN" altLang="en-US" sz="3200" kern="500" spc="500" dirty="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添加标题</a:t>
            </a:r>
            <a:endParaRPr lang="en-ID" altLang="zh-CN" sz="3200" kern="500" spc="500" dirty="0">
              <a:solidFill>
                <a:schemeClr val="bg1"/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71233" y="3801478"/>
            <a:ext cx="3284842" cy="1091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516216" y="4561465"/>
            <a:ext cx="4031350" cy="8915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ID" sz="1000">
                <a:solidFill>
                  <a:schemeClr val="bg2">
                    <a:lumMod val="75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  <a:endParaRPr lang="en-ID" sz="1000">
              <a:solidFill>
                <a:schemeClr val="bg1">
                  <a:lumMod val="50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7517669" y="6001911"/>
            <a:ext cx="3600000" cy="61750"/>
            <a:chOff x="1132840" y="3367250"/>
            <a:chExt cx="3970945" cy="61750"/>
          </a:xfrm>
        </p:grpSpPr>
        <p:sp>
          <p:nvSpPr>
            <p:cNvPr id="9" name="Rectangle 8"/>
            <p:cNvSpPr/>
            <p:nvPr/>
          </p:nvSpPr>
          <p:spPr>
            <a:xfrm>
              <a:off x="1133323" y="3367250"/>
              <a:ext cx="3970462" cy="5764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ea typeface="方正黑体简体" panose="03000509000000000000" pitchFamily="65" charset="-122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1132840" y="3371357"/>
              <a:ext cx="2869780" cy="57643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ea typeface="方正黑体简体" panose="03000509000000000000" pitchFamily="65" charset="-122"/>
              </a:endParaRP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7516217" y="5747213"/>
            <a:ext cx="1029128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1000" b="1"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Adobe Photoshop</a:t>
            </a:r>
          </a:p>
          <a:p>
            <a:endParaRPr lang="en-US" sz="1000" b="1"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  <p:pic>
        <p:nvPicPr>
          <p:cNvPr id="4" name="图片占位符 3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83" b="6083"/>
          <a:stretch>
            <a:fillRect/>
          </a:stretch>
        </p:blipFill>
        <p:spPr/>
      </p:pic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1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601358" y="2910126"/>
            <a:ext cx="246569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kern="500" spc="500" dirty="0"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点击添加标题</a:t>
            </a:r>
            <a:endParaRPr lang="en-ID" altLang="zh-CN" sz="3200" kern="500" spc="500" dirty="0"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</a:endParaRPr>
          </a:p>
          <a:p>
            <a:endParaRPr lang="en-ID" sz="3200" dirty="0"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869706" y="3005376"/>
            <a:ext cx="3284842" cy="1091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ID" sz="1000">
                <a:solidFill>
                  <a:schemeClr val="bg2">
                    <a:lumMod val="75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  <a:endParaRPr lang="en-ID" sz="1000">
              <a:solidFill>
                <a:schemeClr val="bg1">
                  <a:lumMod val="50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869706" y="4405759"/>
            <a:ext cx="3284842" cy="1091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ID" sz="1000">
                <a:solidFill>
                  <a:schemeClr val="bg2">
                    <a:lumMod val="75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  <a:endParaRPr lang="en-ID" sz="1000">
              <a:solidFill>
                <a:schemeClr val="bg1">
                  <a:lumMod val="50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869706" y="2020879"/>
            <a:ext cx="2730137" cy="47679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665852" y="2074610"/>
            <a:ext cx="3137844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ID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输入标题内容</a:t>
            </a:r>
          </a:p>
        </p:txBody>
      </p:sp>
      <p:pic>
        <p:nvPicPr>
          <p:cNvPr id="4" name="图片占位符 3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131" r="33131"/>
          <a:stretch>
            <a:fillRect/>
          </a:stretch>
        </p:blipFill>
        <p:spPr/>
      </p:pic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 animBg="1"/>
      <p:bldP spid="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A4E6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3"/>
          <p:cNvGrpSpPr/>
          <p:nvPr/>
        </p:nvGrpSpPr>
        <p:grpSpPr>
          <a:xfrm>
            <a:off x="2353360" y="2083701"/>
            <a:ext cx="1800200" cy="1104511"/>
            <a:chOff x="5195900" y="620688"/>
            <a:chExt cx="1800200" cy="1104511"/>
          </a:xfrm>
        </p:grpSpPr>
        <p:sp>
          <p:nvSpPr>
            <p:cNvPr id="6" name="TextBox 21"/>
            <p:cNvSpPr txBox="1"/>
            <p:nvPr/>
          </p:nvSpPr>
          <p:spPr>
            <a:xfrm>
              <a:off x="5195900" y="620688"/>
              <a:ext cx="1800200" cy="61555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 fontScale="85000" lnSpcReduction="20000"/>
            </a:bodyPr>
            <a:lstStyle/>
            <a:p>
              <a:pPr algn="dist"/>
              <a:r>
                <a:rPr lang="zh-CN" altLang="en-US" sz="5335" b="1" dirty="0">
                  <a:solidFill>
                    <a:schemeClr val="bg1"/>
                  </a:solidFill>
                  <a:latin typeface="方正黑体简体" panose="03000509000000000000" pitchFamily="65" charset="-122"/>
                  <a:ea typeface="方正黑体简体" panose="03000509000000000000" pitchFamily="65" charset="-122"/>
                </a:rPr>
                <a:t>目录</a:t>
              </a:r>
            </a:p>
          </p:txBody>
        </p:sp>
        <p:sp>
          <p:nvSpPr>
            <p:cNvPr id="7" name="TextBox 22"/>
            <p:cNvSpPr txBox="1"/>
            <p:nvPr/>
          </p:nvSpPr>
          <p:spPr>
            <a:xfrm>
              <a:off x="5195900" y="1232756"/>
              <a:ext cx="1800200" cy="49244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 fontScale="90000" lnSpcReduction="20000"/>
            </a:bodyPr>
            <a:lstStyle/>
            <a:p>
              <a:pPr algn="dist"/>
              <a:r>
                <a:rPr lang="en-US" altLang="zh-CN" sz="4265" b="1" dirty="0">
                  <a:solidFill>
                    <a:schemeClr val="bg1"/>
                  </a:solidFill>
                  <a:ea typeface="方正黑体简体" panose="03000509000000000000" pitchFamily="65" charset="-122"/>
                </a:rPr>
                <a:t>Contents</a:t>
              </a:r>
            </a:p>
          </p:txBody>
        </p:sp>
        <p:cxnSp>
          <p:nvCxnSpPr>
            <p:cNvPr id="8" name="Straight Connector 24"/>
            <p:cNvCxnSpPr/>
            <p:nvPr/>
          </p:nvCxnSpPr>
          <p:spPr>
            <a:xfrm>
              <a:off x="5195900" y="1236241"/>
              <a:ext cx="1800200" cy="0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2633891">
            <a:off x="1368465" y="2949327"/>
            <a:ext cx="4003067" cy="3435248"/>
          </a:xfrm>
          <a:prstGeom prst="rect">
            <a:avLst/>
          </a:prstGeom>
          <a:effectLst>
            <a:outerShdw blurRad="50800" dist="889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41" name="Group 5"/>
          <p:cNvGrpSpPr/>
          <p:nvPr/>
        </p:nvGrpSpPr>
        <p:grpSpPr>
          <a:xfrm>
            <a:off x="6200888" y="1462291"/>
            <a:ext cx="4430625" cy="707887"/>
            <a:chOff x="1598315" y="1418185"/>
            <a:chExt cx="4430626" cy="707886"/>
          </a:xfrm>
        </p:grpSpPr>
        <p:sp>
          <p:nvSpPr>
            <p:cNvPr id="42" name="TextBox 6"/>
            <p:cNvSpPr txBox="1"/>
            <p:nvPr/>
          </p:nvSpPr>
          <p:spPr>
            <a:xfrm>
              <a:off x="1598315" y="1418185"/>
              <a:ext cx="655949" cy="707886"/>
            </a:xfrm>
            <a:prstGeom prst="rect">
              <a:avLst/>
            </a:prstGeom>
            <a:noFill/>
          </p:spPr>
          <p:txBody>
            <a:bodyPr wrap="none" anchor="ctr">
              <a:normAutofit fontScale="90000" lnSpcReduction="20000"/>
            </a:bodyPr>
            <a:lstStyle/>
            <a:p>
              <a:r>
                <a:rPr lang="en-US" altLang="zh-CN" sz="5335">
                  <a:solidFill>
                    <a:schemeClr val="bg1"/>
                  </a:solidFill>
                  <a:latin typeface="Impact" panose="020B0806030902050204" pitchFamily="34" charset="0"/>
                  <a:ea typeface="方正黑体简体" panose="03000509000000000000" pitchFamily="65" charset="-122"/>
                </a:rPr>
                <a:t>01</a:t>
              </a:r>
            </a:p>
          </p:txBody>
        </p:sp>
        <p:grpSp>
          <p:nvGrpSpPr>
            <p:cNvPr id="43" name="Group 7"/>
            <p:cNvGrpSpPr/>
            <p:nvPr/>
          </p:nvGrpSpPr>
          <p:grpSpPr>
            <a:xfrm>
              <a:off x="2066367" y="1529264"/>
              <a:ext cx="3962574" cy="563232"/>
              <a:chOff x="3943834" y="704409"/>
              <a:chExt cx="3962574" cy="563232"/>
            </a:xfrm>
          </p:grpSpPr>
          <p:sp>
            <p:nvSpPr>
              <p:cNvPr id="44" name="TextBox 8"/>
              <p:cNvSpPr txBox="1"/>
              <p:nvPr/>
            </p:nvSpPr>
            <p:spPr>
              <a:xfrm>
                <a:off x="3943834" y="704409"/>
                <a:ext cx="3962574" cy="242864"/>
              </a:xfrm>
              <a:prstGeom prst="rect">
                <a:avLst/>
              </a:prstGeom>
              <a:noFill/>
            </p:spPr>
            <p:txBody>
              <a:bodyPr wrap="none" lIns="480000" tIns="0" rIns="0" bIns="0" anchor="b" anchorCtr="0">
                <a:normAutofit fontScale="82500" lnSpcReduction="20000"/>
              </a:bodyPr>
              <a:lstStyle/>
              <a:p>
                <a:r>
                  <a:rPr lang="zh-CN" altLang="en-US" sz="2135" b="1" dirty="0">
                    <a:solidFill>
                      <a:schemeClr val="bg1"/>
                    </a:solidFill>
                    <a:ea typeface="方正黑体简体" panose="03000509000000000000" pitchFamily="65" charset="-122"/>
                  </a:rPr>
                  <a:t>年度工作概述</a:t>
                </a:r>
              </a:p>
            </p:txBody>
          </p:sp>
          <p:sp>
            <p:nvSpPr>
              <p:cNvPr id="45" name="TextBox 9"/>
              <p:cNvSpPr txBox="1"/>
              <p:nvPr/>
            </p:nvSpPr>
            <p:spPr>
              <a:xfrm>
                <a:off x="3943834" y="947273"/>
                <a:ext cx="3962574" cy="320368"/>
              </a:xfrm>
              <a:prstGeom prst="rect">
                <a:avLst/>
              </a:prstGeom>
            </p:spPr>
            <p:txBody>
              <a:bodyPr vert="horz" wrap="square" lIns="480000" tIns="0" rIns="0" bIns="0" anchor="ctr" anchorCtr="0">
                <a:normAutofit fontScale="77500" lnSpcReduction="20000"/>
              </a:bodyPr>
              <a:lstStyle/>
              <a:p>
                <a:pPr algn="l">
                  <a:lnSpc>
                    <a:spcPct val="120000"/>
                  </a:lnSpc>
                </a:pPr>
                <a:r>
                  <a:rPr lang="zh-CN" altLang="en-US" sz="1400" dirty="0">
                    <a:solidFill>
                      <a:schemeClr val="bg1"/>
                    </a:solidFill>
                    <a:ea typeface="方正黑体简体" panose="03000509000000000000" pitchFamily="65" charset="-122"/>
                  </a:rPr>
                  <a:t>此部分内容作为文字排版占位显示 （建议使用主题字体）</a:t>
                </a:r>
              </a:p>
            </p:txBody>
          </p:sp>
        </p:grpSp>
      </p:grpSp>
      <p:grpSp>
        <p:nvGrpSpPr>
          <p:cNvPr id="46" name="Group 10"/>
          <p:cNvGrpSpPr/>
          <p:nvPr/>
        </p:nvGrpSpPr>
        <p:grpSpPr>
          <a:xfrm>
            <a:off x="6200888" y="2579460"/>
            <a:ext cx="4430625" cy="707887"/>
            <a:chOff x="1598315" y="2786337"/>
            <a:chExt cx="4430626" cy="707886"/>
          </a:xfrm>
        </p:grpSpPr>
        <p:sp>
          <p:nvSpPr>
            <p:cNvPr id="47" name="TextBox 11"/>
            <p:cNvSpPr txBox="1"/>
            <p:nvPr/>
          </p:nvSpPr>
          <p:spPr>
            <a:xfrm>
              <a:off x="1598315" y="2786337"/>
              <a:ext cx="718466" cy="707886"/>
            </a:xfrm>
            <a:prstGeom prst="rect">
              <a:avLst/>
            </a:prstGeom>
            <a:noFill/>
          </p:spPr>
          <p:txBody>
            <a:bodyPr wrap="none" anchor="ctr">
              <a:normAutofit fontScale="90000" lnSpcReduction="20000"/>
            </a:bodyPr>
            <a:lstStyle/>
            <a:p>
              <a:r>
                <a:rPr lang="en-US" altLang="zh-CN" sz="5335">
                  <a:solidFill>
                    <a:schemeClr val="bg1"/>
                  </a:solidFill>
                  <a:latin typeface="Impact" panose="020B0806030902050204" pitchFamily="34" charset="0"/>
                  <a:ea typeface="方正黑体简体" panose="03000509000000000000" pitchFamily="65" charset="-122"/>
                </a:rPr>
                <a:t>02</a:t>
              </a:r>
            </a:p>
          </p:txBody>
        </p:sp>
        <p:grpSp>
          <p:nvGrpSpPr>
            <p:cNvPr id="48" name="Group 12"/>
            <p:cNvGrpSpPr/>
            <p:nvPr/>
          </p:nvGrpSpPr>
          <p:grpSpPr>
            <a:xfrm>
              <a:off x="2066367" y="2897416"/>
              <a:ext cx="3962574" cy="563232"/>
              <a:chOff x="3943834" y="704409"/>
              <a:chExt cx="3962574" cy="563232"/>
            </a:xfrm>
          </p:grpSpPr>
          <p:sp>
            <p:nvSpPr>
              <p:cNvPr id="49" name="TextBox 13"/>
              <p:cNvSpPr txBox="1"/>
              <p:nvPr/>
            </p:nvSpPr>
            <p:spPr>
              <a:xfrm>
                <a:off x="3943834" y="704409"/>
                <a:ext cx="3962574" cy="242864"/>
              </a:xfrm>
              <a:prstGeom prst="rect">
                <a:avLst/>
              </a:prstGeom>
              <a:noFill/>
            </p:spPr>
            <p:txBody>
              <a:bodyPr wrap="none" lIns="480000" tIns="0" rIns="0" bIns="0" anchor="b" anchorCtr="0">
                <a:normAutofit fontScale="82500" lnSpcReduction="20000"/>
              </a:bodyPr>
              <a:lstStyle/>
              <a:p>
                <a:r>
                  <a:rPr lang="zh-CN" altLang="en-US" sz="2135" b="1" dirty="0">
                    <a:solidFill>
                      <a:schemeClr val="bg1"/>
                    </a:solidFill>
                    <a:ea typeface="方正黑体简体" panose="03000509000000000000" pitchFamily="65" charset="-122"/>
                  </a:rPr>
                  <a:t>工作完成情况 </a:t>
                </a:r>
              </a:p>
            </p:txBody>
          </p:sp>
          <p:sp>
            <p:nvSpPr>
              <p:cNvPr id="50" name="TextBox 14"/>
              <p:cNvSpPr txBox="1"/>
              <p:nvPr/>
            </p:nvSpPr>
            <p:spPr>
              <a:xfrm>
                <a:off x="3943834" y="947273"/>
                <a:ext cx="3962574" cy="320368"/>
              </a:xfrm>
              <a:prstGeom prst="rect">
                <a:avLst/>
              </a:prstGeom>
            </p:spPr>
            <p:txBody>
              <a:bodyPr vert="horz" wrap="square" lIns="480000" tIns="0" rIns="0" bIns="0" anchor="ctr" anchorCtr="0">
                <a:normAutofit fontScale="77500" lnSpcReduction="20000"/>
              </a:bodyPr>
              <a:lstStyle/>
              <a:p>
                <a:pPr algn="l">
                  <a:lnSpc>
                    <a:spcPct val="120000"/>
                  </a:lnSpc>
                </a:pPr>
                <a:r>
                  <a:rPr lang="zh-CN" altLang="en-US" sz="1400" dirty="0">
                    <a:solidFill>
                      <a:schemeClr val="bg1"/>
                    </a:solidFill>
                    <a:ea typeface="方正黑体简体" panose="03000509000000000000" pitchFamily="65" charset="-122"/>
                  </a:rPr>
                  <a:t>此部分内容作为文字排版占位显示 （建议使用主题字体）</a:t>
                </a:r>
              </a:p>
            </p:txBody>
          </p:sp>
        </p:grpSp>
      </p:grpSp>
      <p:grpSp>
        <p:nvGrpSpPr>
          <p:cNvPr id="51" name="Group 15"/>
          <p:cNvGrpSpPr/>
          <p:nvPr/>
        </p:nvGrpSpPr>
        <p:grpSpPr>
          <a:xfrm>
            <a:off x="6200888" y="3696628"/>
            <a:ext cx="4430625" cy="707887"/>
            <a:chOff x="1598315" y="4154489"/>
            <a:chExt cx="4430626" cy="707886"/>
          </a:xfrm>
        </p:grpSpPr>
        <p:sp>
          <p:nvSpPr>
            <p:cNvPr id="52" name="TextBox 16"/>
            <p:cNvSpPr txBox="1"/>
            <p:nvPr/>
          </p:nvSpPr>
          <p:spPr>
            <a:xfrm>
              <a:off x="1598315" y="4154489"/>
              <a:ext cx="732893" cy="707886"/>
            </a:xfrm>
            <a:prstGeom prst="rect">
              <a:avLst/>
            </a:prstGeom>
            <a:noFill/>
          </p:spPr>
          <p:txBody>
            <a:bodyPr wrap="none" anchor="ctr">
              <a:normAutofit fontScale="90000" lnSpcReduction="20000"/>
            </a:bodyPr>
            <a:lstStyle/>
            <a:p>
              <a:r>
                <a:rPr lang="en-US" altLang="zh-CN" sz="5335">
                  <a:solidFill>
                    <a:schemeClr val="bg1"/>
                  </a:solidFill>
                  <a:latin typeface="Impact" panose="020B0806030902050204" pitchFamily="34" charset="0"/>
                  <a:ea typeface="方正黑体简体" panose="03000509000000000000" pitchFamily="65" charset="-122"/>
                </a:rPr>
                <a:t>03</a:t>
              </a:r>
            </a:p>
          </p:txBody>
        </p:sp>
        <p:grpSp>
          <p:nvGrpSpPr>
            <p:cNvPr id="53" name="Group 17"/>
            <p:cNvGrpSpPr/>
            <p:nvPr/>
          </p:nvGrpSpPr>
          <p:grpSpPr>
            <a:xfrm>
              <a:off x="2066367" y="4265568"/>
              <a:ext cx="3962574" cy="563232"/>
              <a:chOff x="3943834" y="704409"/>
              <a:chExt cx="3962574" cy="563232"/>
            </a:xfrm>
          </p:grpSpPr>
          <p:sp>
            <p:nvSpPr>
              <p:cNvPr id="54" name="TextBox 18"/>
              <p:cNvSpPr txBox="1"/>
              <p:nvPr/>
            </p:nvSpPr>
            <p:spPr>
              <a:xfrm>
                <a:off x="3943834" y="704409"/>
                <a:ext cx="3962574" cy="242864"/>
              </a:xfrm>
              <a:prstGeom prst="rect">
                <a:avLst/>
              </a:prstGeom>
              <a:noFill/>
            </p:spPr>
            <p:txBody>
              <a:bodyPr wrap="none" lIns="480000" tIns="0" rIns="0" bIns="0" anchor="b" anchorCtr="0">
                <a:normAutofit fontScale="82500" lnSpcReduction="20000"/>
              </a:bodyPr>
              <a:lstStyle/>
              <a:p>
                <a:r>
                  <a:rPr lang="zh-CN" altLang="en-US" sz="2135" b="1" dirty="0">
                    <a:solidFill>
                      <a:schemeClr val="bg1"/>
                    </a:solidFill>
                    <a:ea typeface="方正黑体简体" panose="03000509000000000000" pitchFamily="65" charset="-122"/>
                  </a:rPr>
                  <a:t>成功项目展示 </a:t>
                </a:r>
              </a:p>
            </p:txBody>
          </p:sp>
          <p:sp>
            <p:nvSpPr>
              <p:cNvPr id="55" name="TextBox 19"/>
              <p:cNvSpPr txBox="1"/>
              <p:nvPr/>
            </p:nvSpPr>
            <p:spPr>
              <a:xfrm>
                <a:off x="3943834" y="947273"/>
                <a:ext cx="3962574" cy="320368"/>
              </a:xfrm>
              <a:prstGeom prst="rect">
                <a:avLst/>
              </a:prstGeom>
            </p:spPr>
            <p:txBody>
              <a:bodyPr vert="horz" wrap="square" lIns="480000" tIns="0" rIns="0" bIns="0" anchor="ctr" anchorCtr="0">
                <a:normAutofit fontScale="77500" lnSpcReduction="20000"/>
              </a:bodyPr>
              <a:lstStyle/>
              <a:p>
                <a:pPr algn="l">
                  <a:lnSpc>
                    <a:spcPct val="120000"/>
                  </a:lnSpc>
                </a:pPr>
                <a:r>
                  <a:rPr lang="zh-CN" altLang="en-US" sz="1400" dirty="0">
                    <a:solidFill>
                      <a:schemeClr val="bg1"/>
                    </a:solidFill>
                    <a:ea typeface="方正黑体简体" panose="03000509000000000000" pitchFamily="65" charset="-122"/>
                  </a:rPr>
                  <a:t>此部分内容作为文字排版占位显示 （建议使用主题字体）</a:t>
                </a:r>
              </a:p>
            </p:txBody>
          </p:sp>
        </p:grpSp>
      </p:grpSp>
      <p:grpSp>
        <p:nvGrpSpPr>
          <p:cNvPr id="56" name="Group 20"/>
          <p:cNvGrpSpPr/>
          <p:nvPr/>
        </p:nvGrpSpPr>
        <p:grpSpPr>
          <a:xfrm>
            <a:off x="6200888" y="4813799"/>
            <a:ext cx="4430625" cy="707887"/>
            <a:chOff x="1598315" y="5522641"/>
            <a:chExt cx="4430626" cy="707886"/>
          </a:xfrm>
        </p:grpSpPr>
        <p:sp>
          <p:nvSpPr>
            <p:cNvPr id="57" name="TextBox 21"/>
            <p:cNvSpPr txBox="1"/>
            <p:nvPr/>
          </p:nvSpPr>
          <p:spPr>
            <a:xfrm>
              <a:off x="1598315" y="5522641"/>
              <a:ext cx="716863" cy="707886"/>
            </a:xfrm>
            <a:prstGeom prst="rect">
              <a:avLst/>
            </a:prstGeom>
            <a:noFill/>
          </p:spPr>
          <p:txBody>
            <a:bodyPr wrap="none" anchor="ctr">
              <a:normAutofit fontScale="90000" lnSpcReduction="20000"/>
            </a:bodyPr>
            <a:lstStyle/>
            <a:p>
              <a:r>
                <a:rPr lang="en-US" altLang="zh-CN" sz="5335">
                  <a:solidFill>
                    <a:schemeClr val="bg1"/>
                  </a:solidFill>
                  <a:latin typeface="Impact" panose="020B0806030902050204" pitchFamily="34" charset="0"/>
                  <a:ea typeface="方正黑体简体" panose="03000509000000000000" pitchFamily="65" charset="-122"/>
                </a:rPr>
                <a:t>04</a:t>
              </a:r>
            </a:p>
          </p:txBody>
        </p:sp>
        <p:grpSp>
          <p:nvGrpSpPr>
            <p:cNvPr id="58" name="Group 22"/>
            <p:cNvGrpSpPr/>
            <p:nvPr/>
          </p:nvGrpSpPr>
          <p:grpSpPr>
            <a:xfrm>
              <a:off x="2066367" y="5633720"/>
              <a:ext cx="3962574" cy="563232"/>
              <a:chOff x="3943834" y="704409"/>
              <a:chExt cx="3962574" cy="563232"/>
            </a:xfrm>
          </p:grpSpPr>
          <p:sp>
            <p:nvSpPr>
              <p:cNvPr id="59" name="TextBox 23"/>
              <p:cNvSpPr txBox="1"/>
              <p:nvPr/>
            </p:nvSpPr>
            <p:spPr>
              <a:xfrm>
                <a:off x="3943834" y="704409"/>
                <a:ext cx="3962574" cy="242864"/>
              </a:xfrm>
              <a:prstGeom prst="rect">
                <a:avLst/>
              </a:prstGeom>
              <a:noFill/>
            </p:spPr>
            <p:txBody>
              <a:bodyPr wrap="none" lIns="480000" tIns="0" rIns="0" bIns="0" anchor="b" anchorCtr="0">
                <a:normAutofit fontScale="82500" lnSpcReduction="20000"/>
              </a:bodyPr>
              <a:lstStyle/>
              <a:p>
                <a:r>
                  <a:rPr lang="zh-CN" altLang="en-US" sz="2135" b="1" dirty="0">
                    <a:solidFill>
                      <a:schemeClr val="bg1"/>
                    </a:solidFill>
                    <a:ea typeface="方正黑体简体" panose="03000509000000000000" pitchFamily="65" charset="-122"/>
                  </a:rPr>
                  <a:t>明年工作计划 </a:t>
                </a:r>
              </a:p>
            </p:txBody>
          </p:sp>
          <p:sp>
            <p:nvSpPr>
              <p:cNvPr id="60" name="TextBox 24"/>
              <p:cNvSpPr txBox="1"/>
              <p:nvPr/>
            </p:nvSpPr>
            <p:spPr>
              <a:xfrm>
                <a:off x="3943834" y="947273"/>
                <a:ext cx="3962574" cy="320368"/>
              </a:xfrm>
              <a:prstGeom prst="rect">
                <a:avLst/>
              </a:prstGeom>
            </p:spPr>
            <p:txBody>
              <a:bodyPr vert="horz" wrap="square" lIns="480000" tIns="0" rIns="0" bIns="0" anchor="ctr" anchorCtr="0">
                <a:normAutofit fontScale="77500" lnSpcReduction="20000"/>
              </a:bodyPr>
              <a:lstStyle/>
              <a:p>
                <a:pPr algn="l">
                  <a:lnSpc>
                    <a:spcPct val="120000"/>
                  </a:lnSpc>
                </a:pPr>
                <a:r>
                  <a:rPr lang="zh-CN" altLang="en-US" sz="1400" dirty="0">
                    <a:solidFill>
                      <a:schemeClr val="bg1"/>
                    </a:solidFill>
                    <a:ea typeface="方正黑体简体" panose="03000509000000000000" pitchFamily="65" charset="-122"/>
                  </a:rPr>
                  <a:t>此部分内容作为文字排版占位显示 （建议使用主题字体）</a:t>
                </a:r>
              </a:p>
            </p:txBody>
          </p:sp>
        </p:grpSp>
      </p:grpSp>
    </p:spTree>
  </p:cSld>
  <p:clrMapOvr>
    <a:masterClrMapping/>
  </p:clrMapOvr>
  <p:transition spd="slow" advClick="0" advTm="2000"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7" presetID="2" presetClass="entr" presetSubtype="2" fill="hold" nodeType="afterEffect" p14:presetBounceEnd="3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4000">
                                          <p:cBhvr additive="base">
                                            <p:cTn id="1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4000">
                                          <p:cBhvr additive="base">
                                            <p:cTn id="2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" presetID="2" presetClass="entr" presetSubtype="2" fill="hold" nodeType="afterEffect" p14:presetBounceEnd="3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4000">
                                          <p:cBhvr additive="base">
                                            <p:cTn id="24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4000">
                                          <p:cBhvr additive="base">
                                            <p:cTn id="25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7" presetID="2" presetClass="entr" presetSubtype="2" fill="hold" nodeType="afterEffect" p14:presetBounceEnd="3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4000">
                                          <p:cBhvr additive="base">
                                            <p:cTn id="29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4000">
                                          <p:cBhvr additive="base">
                                            <p:cTn id="30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32" presetID="2" presetClass="entr" presetSubtype="2" fill="hold" nodeType="afterEffect" p14:presetBounceEnd="3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4000">
                                          <p:cBhvr additive="base">
                                            <p:cTn id="34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4000">
                                          <p:cBhvr additive="base">
                                            <p:cTn id="35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7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7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32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roup 69"/>
          <p:cNvGrpSpPr/>
          <p:nvPr/>
        </p:nvGrpSpPr>
        <p:grpSpPr>
          <a:xfrm>
            <a:off x="7514944" y="1756227"/>
            <a:ext cx="1915486" cy="4444093"/>
            <a:chOff x="4618038" y="0"/>
            <a:chExt cx="2955925" cy="6858000"/>
          </a:xfrm>
        </p:grpSpPr>
        <p:sp>
          <p:nvSpPr>
            <p:cNvPr id="71" name="AutoShape 7"/>
            <p:cNvSpPr>
              <a:spLocks noChangeAspect="1" noChangeArrowheads="1" noTextEdit="1"/>
            </p:cNvSpPr>
            <p:nvPr/>
          </p:nvSpPr>
          <p:spPr bwMode="auto">
            <a:xfrm>
              <a:off x="4618038" y="0"/>
              <a:ext cx="2955925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2" name="Freeform 9"/>
            <p:cNvSpPr/>
            <p:nvPr/>
          </p:nvSpPr>
          <p:spPr bwMode="auto">
            <a:xfrm>
              <a:off x="5519738" y="2301875"/>
              <a:ext cx="2054225" cy="4556125"/>
            </a:xfrm>
            <a:custGeom>
              <a:avLst/>
              <a:gdLst>
                <a:gd name="T0" fmla="*/ 156 w 1294"/>
                <a:gd name="T1" fmla="*/ 0 h 2870"/>
                <a:gd name="T2" fmla="*/ 156 w 1294"/>
                <a:gd name="T3" fmla="*/ 0 h 2870"/>
                <a:gd name="T4" fmla="*/ 160 w 1294"/>
                <a:gd name="T5" fmla="*/ 40 h 2870"/>
                <a:gd name="T6" fmla="*/ 163 w 1294"/>
                <a:gd name="T7" fmla="*/ 79 h 2870"/>
                <a:gd name="T8" fmla="*/ 165 w 1294"/>
                <a:gd name="T9" fmla="*/ 122 h 2870"/>
                <a:gd name="T10" fmla="*/ 165 w 1294"/>
                <a:gd name="T11" fmla="*/ 166 h 2870"/>
                <a:gd name="T12" fmla="*/ 163 w 1294"/>
                <a:gd name="T13" fmla="*/ 233 h 2870"/>
                <a:gd name="T14" fmla="*/ 113 w 1294"/>
                <a:gd name="T15" fmla="*/ 188 h 2870"/>
                <a:gd name="T16" fmla="*/ 113 w 1294"/>
                <a:gd name="T17" fmla="*/ 188 h 2870"/>
                <a:gd name="T18" fmla="*/ 83 w 1294"/>
                <a:gd name="T19" fmla="*/ 159 h 2870"/>
                <a:gd name="T20" fmla="*/ 52 w 1294"/>
                <a:gd name="T21" fmla="*/ 128 h 2870"/>
                <a:gd name="T22" fmla="*/ 25 w 1294"/>
                <a:gd name="T23" fmla="*/ 99 h 2870"/>
                <a:gd name="T24" fmla="*/ 0 w 1294"/>
                <a:gd name="T25" fmla="*/ 69 h 2870"/>
                <a:gd name="T26" fmla="*/ 1294 w 1294"/>
                <a:gd name="T27" fmla="*/ 2870 h 2870"/>
                <a:gd name="T28" fmla="*/ 156 w 1294"/>
                <a:gd name="T29" fmla="*/ 0 h 2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94" h="2870">
                  <a:moveTo>
                    <a:pt x="156" y="0"/>
                  </a:moveTo>
                  <a:lnTo>
                    <a:pt x="156" y="0"/>
                  </a:lnTo>
                  <a:lnTo>
                    <a:pt x="160" y="40"/>
                  </a:lnTo>
                  <a:lnTo>
                    <a:pt x="163" y="79"/>
                  </a:lnTo>
                  <a:lnTo>
                    <a:pt x="165" y="122"/>
                  </a:lnTo>
                  <a:lnTo>
                    <a:pt x="165" y="166"/>
                  </a:lnTo>
                  <a:lnTo>
                    <a:pt x="163" y="233"/>
                  </a:lnTo>
                  <a:lnTo>
                    <a:pt x="113" y="188"/>
                  </a:lnTo>
                  <a:lnTo>
                    <a:pt x="113" y="188"/>
                  </a:lnTo>
                  <a:lnTo>
                    <a:pt x="83" y="159"/>
                  </a:lnTo>
                  <a:lnTo>
                    <a:pt x="52" y="128"/>
                  </a:lnTo>
                  <a:lnTo>
                    <a:pt x="25" y="99"/>
                  </a:lnTo>
                  <a:lnTo>
                    <a:pt x="0" y="69"/>
                  </a:lnTo>
                  <a:lnTo>
                    <a:pt x="1294" y="287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3" name="Freeform 10"/>
            <p:cNvSpPr/>
            <p:nvPr/>
          </p:nvSpPr>
          <p:spPr bwMode="auto">
            <a:xfrm>
              <a:off x="5767388" y="2301875"/>
              <a:ext cx="1806575" cy="4556125"/>
            </a:xfrm>
            <a:custGeom>
              <a:avLst/>
              <a:gdLst>
                <a:gd name="T0" fmla="*/ 0 w 1138"/>
                <a:gd name="T1" fmla="*/ 0 h 2870"/>
                <a:gd name="T2" fmla="*/ 0 w 1138"/>
                <a:gd name="T3" fmla="*/ 0 h 2870"/>
                <a:gd name="T4" fmla="*/ 4 w 1138"/>
                <a:gd name="T5" fmla="*/ 40 h 2870"/>
                <a:gd name="T6" fmla="*/ 7 w 1138"/>
                <a:gd name="T7" fmla="*/ 79 h 2870"/>
                <a:gd name="T8" fmla="*/ 9 w 1138"/>
                <a:gd name="T9" fmla="*/ 122 h 2870"/>
                <a:gd name="T10" fmla="*/ 9 w 1138"/>
                <a:gd name="T11" fmla="*/ 166 h 2870"/>
                <a:gd name="T12" fmla="*/ 7 w 1138"/>
                <a:gd name="T13" fmla="*/ 233 h 2870"/>
                <a:gd name="T14" fmla="*/ 7 w 1138"/>
                <a:gd name="T15" fmla="*/ 233 h 2870"/>
                <a:gd name="T16" fmla="*/ 1138 w 1138"/>
                <a:gd name="T17" fmla="*/ 2870 h 2870"/>
                <a:gd name="T18" fmla="*/ 0 w 1138"/>
                <a:gd name="T19" fmla="*/ 0 h 2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8" h="2870">
                  <a:moveTo>
                    <a:pt x="0" y="0"/>
                  </a:moveTo>
                  <a:lnTo>
                    <a:pt x="0" y="0"/>
                  </a:lnTo>
                  <a:lnTo>
                    <a:pt x="4" y="40"/>
                  </a:lnTo>
                  <a:lnTo>
                    <a:pt x="7" y="79"/>
                  </a:lnTo>
                  <a:lnTo>
                    <a:pt x="9" y="122"/>
                  </a:lnTo>
                  <a:lnTo>
                    <a:pt x="9" y="166"/>
                  </a:lnTo>
                  <a:lnTo>
                    <a:pt x="7" y="233"/>
                  </a:lnTo>
                  <a:lnTo>
                    <a:pt x="7" y="233"/>
                  </a:lnTo>
                  <a:lnTo>
                    <a:pt x="1138" y="28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4" name="Freeform 11"/>
            <p:cNvSpPr/>
            <p:nvPr/>
          </p:nvSpPr>
          <p:spPr bwMode="auto">
            <a:xfrm>
              <a:off x="5245101" y="1631950"/>
              <a:ext cx="487363" cy="931863"/>
            </a:xfrm>
            <a:custGeom>
              <a:avLst/>
              <a:gdLst>
                <a:gd name="T0" fmla="*/ 0 w 307"/>
                <a:gd name="T1" fmla="*/ 58 h 587"/>
                <a:gd name="T2" fmla="*/ 137 w 307"/>
                <a:gd name="T3" fmla="*/ 0 h 587"/>
                <a:gd name="T4" fmla="*/ 137 w 307"/>
                <a:gd name="T5" fmla="*/ 0 h 587"/>
                <a:gd name="T6" fmla="*/ 144 w 307"/>
                <a:gd name="T7" fmla="*/ 9 h 587"/>
                <a:gd name="T8" fmla="*/ 164 w 307"/>
                <a:gd name="T9" fmla="*/ 38 h 587"/>
                <a:gd name="T10" fmla="*/ 178 w 307"/>
                <a:gd name="T11" fmla="*/ 58 h 587"/>
                <a:gd name="T12" fmla="*/ 193 w 307"/>
                <a:gd name="T13" fmla="*/ 84 h 587"/>
                <a:gd name="T14" fmla="*/ 208 w 307"/>
                <a:gd name="T15" fmla="*/ 114 h 587"/>
                <a:gd name="T16" fmla="*/ 225 w 307"/>
                <a:gd name="T17" fmla="*/ 149 h 587"/>
                <a:gd name="T18" fmla="*/ 240 w 307"/>
                <a:gd name="T19" fmla="*/ 189 h 587"/>
                <a:gd name="T20" fmla="*/ 256 w 307"/>
                <a:gd name="T21" fmla="*/ 233 h 587"/>
                <a:gd name="T22" fmla="*/ 271 w 307"/>
                <a:gd name="T23" fmla="*/ 280 h 587"/>
                <a:gd name="T24" fmla="*/ 283 w 307"/>
                <a:gd name="T25" fmla="*/ 334 h 587"/>
                <a:gd name="T26" fmla="*/ 294 w 307"/>
                <a:gd name="T27" fmla="*/ 390 h 587"/>
                <a:gd name="T28" fmla="*/ 301 w 307"/>
                <a:gd name="T29" fmla="*/ 451 h 587"/>
                <a:gd name="T30" fmla="*/ 304 w 307"/>
                <a:gd name="T31" fmla="*/ 485 h 587"/>
                <a:gd name="T32" fmla="*/ 306 w 307"/>
                <a:gd name="T33" fmla="*/ 518 h 587"/>
                <a:gd name="T34" fmla="*/ 307 w 307"/>
                <a:gd name="T35" fmla="*/ 552 h 587"/>
                <a:gd name="T36" fmla="*/ 307 w 307"/>
                <a:gd name="T37" fmla="*/ 587 h 587"/>
                <a:gd name="T38" fmla="*/ 307 w 307"/>
                <a:gd name="T39" fmla="*/ 587 h 587"/>
                <a:gd name="T40" fmla="*/ 282 w 307"/>
                <a:gd name="T41" fmla="*/ 562 h 587"/>
                <a:gd name="T42" fmla="*/ 257 w 307"/>
                <a:gd name="T43" fmla="*/ 538 h 587"/>
                <a:gd name="T44" fmla="*/ 234 w 307"/>
                <a:gd name="T45" fmla="*/ 515 h 587"/>
                <a:gd name="T46" fmla="*/ 211 w 307"/>
                <a:gd name="T47" fmla="*/ 491 h 587"/>
                <a:gd name="T48" fmla="*/ 192 w 307"/>
                <a:gd name="T49" fmla="*/ 466 h 587"/>
                <a:gd name="T50" fmla="*/ 173 w 307"/>
                <a:gd name="T51" fmla="*/ 442 h 587"/>
                <a:gd name="T52" fmla="*/ 138 w 307"/>
                <a:gd name="T53" fmla="*/ 395 h 587"/>
                <a:gd name="T54" fmla="*/ 109 w 307"/>
                <a:gd name="T55" fmla="*/ 349 h 587"/>
                <a:gd name="T56" fmla="*/ 85 w 307"/>
                <a:gd name="T57" fmla="*/ 306 h 587"/>
                <a:gd name="T58" fmla="*/ 64 w 307"/>
                <a:gd name="T59" fmla="*/ 265 h 587"/>
                <a:gd name="T60" fmla="*/ 47 w 307"/>
                <a:gd name="T61" fmla="*/ 226 h 587"/>
                <a:gd name="T62" fmla="*/ 33 w 307"/>
                <a:gd name="T63" fmla="*/ 191 h 587"/>
                <a:gd name="T64" fmla="*/ 21 w 307"/>
                <a:gd name="T65" fmla="*/ 157 h 587"/>
                <a:gd name="T66" fmla="*/ 13 w 307"/>
                <a:gd name="T67" fmla="*/ 130 h 587"/>
                <a:gd name="T68" fmla="*/ 7 w 307"/>
                <a:gd name="T69" fmla="*/ 105 h 587"/>
                <a:gd name="T70" fmla="*/ 1 w 307"/>
                <a:gd name="T71" fmla="*/ 70 h 587"/>
                <a:gd name="T72" fmla="*/ 0 w 307"/>
                <a:gd name="T73" fmla="*/ 5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7" h="587">
                  <a:moveTo>
                    <a:pt x="0" y="58"/>
                  </a:moveTo>
                  <a:lnTo>
                    <a:pt x="137" y="0"/>
                  </a:lnTo>
                  <a:lnTo>
                    <a:pt x="137" y="0"/>
                  </a:lnTo>
                  <a:lnTo>
                    <a:pt x="144" y="9"/>
                  </a:lnTo>
                  <a:lnTo>
                    <a:pt x="164" y="38"/>
                  </a:lnTo>
                  <a:lnTo>
                    <a:pt x="178" y="58"/>
                  </a:lnTo>
                  <a:lnTo>
                    <a:pt x="193" y="84"/>
                  </a:lnTo>
                  <a:lnTo>
                    <a:pt x="208" y="114"/>
                  </a:lnTo>
                  <a:lnTo>
                    <a:pt x="225" y="149"/>
                  </a:lnTo>
                  <a:lnTo>
                    <a:pt x="240" y="189"/>
                  </a:lnTo>
                  <a:lnTo>
                    <a:pt x="256" y="233"/>
                  </a:lnTo>
                  <a:lnTo>
                    <a:pt x="271" y="280"/>
                  </a:lnTo>
                  <a:lnTo>
                    <a:pt x="283" y="334"/>
                  </a:lnTo>
                  <a:lnTo>
                    <a:pt x="294" y="390"/>
                  </a:lnTo>
                  <a:lnTo>
                    <a:pt x="301" y="451"/>
                  </a:lnTo>
                  <a:lnTo>
                    <a:pt x="304" y="485"/>
                  </a:lnTo>
                  <a:lnTo>
                    <a:pt x="306" y="518"/>
                  </a:lnTo>
                  <a:lnTo>
                    <a:pt x="307" y="552"/>
                  </a:lnTo>
                  <a:lnTo>
                    <a:pt x="307" y="587"/>
                  </a:lnTo>
                  <a:lnTo>
                    <a:pt x="307" y="587"/>
                  </a:lnTo>
                  <a:lnTo>
                    <a:pt x="282" y="562"/>
                  </a:lnTo>
                  <a:lnTo>
                    <a:pt x="257" y="538"/>
                  </a:lnTo>
                  <a:lnTo>
                    <a:pt x="234" y="515"/>
                  </a:lnTo>
                  <a:lnTo>
                    <a:pt x="211" y="491"/>
                  </a:lnTo>
                  <a:lnTo>
                    <a:pt x="192" y="466"/>
                  </a:lnTo>
                  <a:lnTo>
                    <a:pt x="173" y="442"/>
                  </a:lnTo>
                  <a:lnTo>
                    <a:pt x="138" y="395"/>
                  </a:lnTo>
                  <a:lnTo>
                    <a:pt x="109" y="349"/>
                  </a:lnTo>
                  <a:lnTo>
                    <a:pt x="85" y="306"/>
                  </a:lnTo>
                  <a:lnTo>
                    <a:pt x="64" y="265"/>
                  </a:lnTo>
                  <a:lnTo>
                    <a:pt x="47" y="226"/>
                  </a:lnTo>
                  <a:lnTo>
                    <a:pt x="33" y="191"/>
                  </a:lnTo>
                  <a:lnTo>
                    <a:pt x="21" y="157"/>
                  </a:lnTo>
                  <a:lnTo>
                    <a:pt x="13" y="130"/>
                  </a:lnTo>
                  <a:lnTo>
                    <a:pt x="7" y="105"/>
                  </a:lnTo>
                  <a:lnTo>
                    <a:pt x="1" y="7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F29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5" name="Freeform 12"/>
            <p:cNvSpPr/>
            <p:nvPr/>
          </p:nvSpPr>
          <p:spPr bwMode="auto">
            <a:xfrm>
              <a:off x="5245101" y="1631950"/>
              <a:ext cx="487363" cy="931863"/>
            </a:xfrm>
            <a:custGeom>
              <a:avLst/>
              <a:gdLst>
                <a:gd name="T0" fmla="*/ 0 w 307"/>
                <a:gd name="T1" fmla="*/ 58 h 587"/>
                <a:gd name="T2" fmla="*/ 137 w 307"/>
                <a:gd name="T3" fmla="*/ 0 h 587"/>
                <a:gd name="T4" fmla="*/ 137 w 307"/>
                <a:gd name="T5" fmla="*/ 0 h 587"/>
                <a:gd name="T6" fmla="*/ 144 w 307"/>
                <a:gd name="T7" fmla="*/ 9 h 587"/>
                <a:gd name="T8" fmla="*/ 164 w 307"/>
                <a:gd name="T9" fmla="*/ 38 h 587"/>
                <a:gd name="T10" fmla="*/ 178 w 307"/>
                <a:gd name="T11" fmla="*/ 58 h 587"/>
                <a:gd name="T12" fmla="*/ 193 w 307"/>
                <a:gd name="T13" fmla="*/ 84 h 587"/>
                <a:gd name="T14" fmla="*/ 208 w 307"/>
                <a:gd name="T15" fmla="*/ 114 h 587"/>
                <a:gd name="T16" fmla="*/ 225 w 307"/>
                <a:gd name="T17" fmla="*/ 149 h 587"/>
                <a:gd name="T18" fmla="*/ 240 w 307"/>
                <a:gd name="T19" fmla="*/ 189 h 587"/>
                <a:gd name="T20" fmla="*/ 256 w 307"/>
                <a:gd name="T21" fmla="*/ 233 h 587"/>
                <a:gd name="T22" fmla="*/ 271 w 307"/>
                <a:gd name="T23" fmla="*/ 280 h 587"/>
                <a:gd name="T24" fmla="*/ 283 w 307"/>
                <a:gd name="T25" fmla="*/ 334 h 587"/>
                <a:gd name="T26" fmla="*/ 294 w 307"/>
                <a:gd name="T27" fmla="*/ 390 h 587"/>
                <a:gd name="T28" fmla="*/ 301 w 307"/>
                <a:gd name="T29" fmla="*/ 451 h 587"/>
                <a:gd name="T30" fmla="*/ 304 w 307"/>
                <a:gd name="T31" fmla="*/ 485 h 587"/>
                <a:gd name="T32" fmla="*/ 306 w 307"/>
                <a:gd name="T33" fmla="*/ 518 h 587"/>
                <a:gd name="T34" fmla="*/ 307 w 307"/>
                <a:gd name="T35" fmla="*/ 552 h 587"/>
                <a:gd name="T36" fmla="*/ 307 w 307"/>
                <a:gd name="T37" fmla="*/ 587 h 587"/>
                <a:gd name="T38" fmla="*/ 307 w 307"/>
                <a:gd name="T39" fmla="*/ 587 h 587"/>
                <a:gd name="T40" fmla="*/ 282 w 307"/>
                <a:gd name="T41" fmla="*/ 562 h 587"/>
                <a:gd name="T42" fmla="*/ 257 w 307"/>
                <a:gd name="T43" fmla="*/ 538 h 587"/>
                <a:gd name="T44" fmla="*/ 234 w 307"/>
                <a:gd name="T45" fmla="*/ 515 h 587"/>
                <a:gd name="T46" fmla="*/ 211 w 307"/>
                <a:gd name="T47" fmla="*/ 491 h 587"/>
                <a:gd name="T48" fmla="*/ 192 w 307"/>
                <a:gd name="T49" fmla="*/ 466 h 587"/>
                <a:gd name="T50" fmla="*/ 173 w 307"/>
                <a:gd name="T51" fmla="*/ 442 h 587"/>
                <a:gd name="T52" fmla="*/ 138 w 307"/>
                <a:gd name="T53" fmla="*/ 395 h 587"/>
                <a:gd name="T54" fmla="*/ 109 w 307"/>
                <a:gd name="T55" fmla="*/ 349 h 587"/>
                <a:gd name="T56" fmla="*/ 85 w 307"/>
                <a:gd name="T57" fmla="*/ 306 h 587"/>
                <a:gd name="T58" fmla="*/ 64 w 307"/>
                <a:gd name="T59" fmla="*/ 265 h 587"/>
                <a:gd name="T60" fmla="*/ 47 w 307"/>
                <a:gd name="T61" fmla="*/ 226 h 587"/>
                <a:gd name="T62" fmla="*/ 33 w 307"/>
                <a:gd name="T63" fmla="*/ 191 h 587"/>
                <a:gd name="T64" fmla="*/ 21 w 307"/>
                <a:gd name="T65" fmla="*/ 157 h 587"/>
                <a:gd name="T66" fmla="*/ 13 w 307"/>
                <a:gd name="T67" fmla="*/ 130 h 587"/>
                <a:gd name="T68" fmla="*/ 7 w 307"/>
                <a:gd name="T69" fmla="*/ 105 h 587"/>
                <a:gd name="T70" fmla="*/ 1 w 307"/>
                <a:gd name="T71" fmla="*/ 70 h 587"/>
                <a:gd name="T72" fmla="*/ 0 w 307"/>
                <a:gd name="T73" fmla="*/ 5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7" h="587">
                  <a:moveTo>
                    <a:pt x="0" y="58"/>
                  </a:moveTo>
                  <a:lnTo>
                    <a:pt x="137" y="0"/>
                  </a:lnTo>
                  <a:lnTo>
                    <a:pt x="137" y="0"/>
                  </a:lnTo>
                  <a:lnTo>
                    <a:pt x="144" y="9"/>
                  </a:lnTo>
                  <a:lnTo>
                    <a:pt x="164" y="38"/>
                  </a:lnTo>
                  <a:lnTo>
                    <a:pt x="178" y="58"/>
                  </a:lnTo>
                  <a:lnTo>
                    <a:pt x="193" y="84"/>
                  </a:lnTo>
                  <a:lnTo>
                    <a:pt x="208" y="114"/>
                  </a:lnTo>
                  <a:lnTo>
                    <a:pt x="225" y="149"/>
                  </a:lnTo>
                  <a:lnTo>
                    <a:pt x="240" y="189"/>
                  </a:lnTo>
                  <a:lnTo>
                    <a:pt x="256" y="233"/>
                  </a:lnTo>
                  <a:lnTo>
                    <a:pt x="271" y="280"/>
                  </a:lnTo>
                  <a:lnTo>
                    <a:pt x="283" y="334"/>
                  </a:lnTo>
                  <a:lnTo>
                    <a:pt x="294" y="390"/>
                  </a:lnTo>
                  <a:lnTo>
                    <a:pt x="301" y="451"/>
                  </a:lnTo>
                  <a:lnTo>
                    <a:pt x="304" y="485"/>
                  </a:lnTo>
                  <a:lnTo>
                    <a:pt x="306" y="518"/>
                  </a:lnTo>
                  <a:lnTo>
                    <a:pt x="307" y="552"/>
                  </a:lnTo>
                  <a:lnTo>
                    <a:pt x="307" y="587"/>
                  </a:lnTo>
                  <a:lnTo>
                    <a:pt x="307" y="587"/>
                  </a:lnTo>
                  <a:lnTo>
                    <a:pt x="282" y="562"/>
                  </a:lnTo>
                  <a:lnTo>
                    <a:pt x="257" y="538"/>
                  </a:lnTo>
                  <a:lnTo>
                    <a:pt x="234" y="515"/>
                  </a:lnTo>
                  <a:lnTo>
                    <a:pt x="211" y="491"/>
                  </a:lnTo>
                  <a:lnTo>
                    <a:pt x="192" y="466"/>
                  </a:lnTo>
                  <a:lnTo>
                    <a:pt x="173" y="442"/>
                  </a:lnTo>
                  <a:lnTo>
                    <a:pt x="138" y="395"/>
                  </a:lnTo>
                  <a:lnTo>
                    <a:pt x="109" y="349"/>
                  </a:lnTo>
                  <a:lnTo>
                    <a:pt x="85" y="306"/>
                  </a:lnTo>
                  <a:lnTo>
                    <a:pt x="64" y="265"/>
                  </a:lnTo>
                  <a:lnTo>
                    <a:pt x="47" y="226"/>
                  </a:lnTo>
                  <a:lnTo>
                    <a:pt x="33" y="191"/>
                  </a:lnTo>
                  <a:lnTo>
                    <a:pt x="21" y="157"/>
                  </a:lnTo>
                  <a:lnTo>
                    <a:pt x="13" y="130"/>
                  </a:lnTo>
                  <a:lnTo>
                    <a:pt x="7" y="105"/>
                  </a:lnTo>
                  <a:lnTo>
                    <a:pt x="1" y="70"/>
                  </a:lnTo>
                  <a:lnTo>
                    <a:pt x="0" y="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6" name="Freeform 13"/>
            <p:cNvSpPr/>
            <p:nvPr/>
          </p:nvSpPr>
          <p:spPr bwMode="auto">
            <a:xfrm>
              <a:off x="5270501" y="1655763"/>
              <a:ext cx="400050" cy="762000"/>
            </a:xfrm>
            <a:custGeom>
              <a:avLst/>
              <a:gdLst>
                <a:gd name="T0" fmla="*/ 0 w 252"/>
                <a:gd name="T1" fmla="*/ 48 h 480"/>
                <a:gd name="T2" fmla="*/ 112 w 252"/>
                <a:gd name="T3" fmla="*/ 0 h 480"/>
                <a:gd name="T4" fmla="*/ 112 w 252"/>
                <a:gd name="T5" fmla="*/ 0 h 480"/>
                <a:gd name="T6" fmla="*/ 118 w 252"/>
                <a:gd name="T7" fmla="*/ 8 h 480"/>
                <a:gd name="T8" fmla="*/ 134 w 252"/>
                <a:gd name="T9" fmla="*/ 31 h 480"/>
                <a:gd name="T10" fmla="*/ 145 w 252"/>
                <a:gd name="T11" fmla="*/ 48 h 480"/>
                <a:gd name="T12" fmla="*/ 157 w 252"/>
                <a:gd name="T13" fmla="*/ 69 h 480"/>
                <a:gd name="T14" fmla="*/ 171 w 252"/>
                <a:gd name="T15" fmla="*/ 93 h 480"/>
                <a:gd name="T16" fmla="*/ 185 w 252"/>
                <a:gd name="T17" fmla="*/ 122 h 480"/>
                <a:gd name="T18" fmla="*/ 197 w 252"/>
                <a:gd name="T19" fmla="*/ 154 h 480"/>
                <a:gd name="T20" fmla="*/ 211 w 252"/>
                <a:gd name="T21" fmla="*/ 191 h 480"/>
                <a:gd name="T22" fmla="*/ 221 w 252"/>
                <a:gd name="T23" fmla="*/ 229 h 480"/>
                <a:gd name="T24" fmla="*/ 232 w 252"/>
                <a:gd name="T25" fmla="*/ 273 h 480"/>
                <a:gd name="T26" fmla="*/ 241 w 252"/>
                <a:gd name="T27" fmla="*/ 319 h 480"/>
                <a:gd name="T28" fmla="*/ 247 w 252"/>
                <a:gd name="T29" fmla="*/ 369 h 480"/>
                <a:gd name="T30" fmla="*/ 250 w 252"/>
                <a:gd name="T31" fmla="*/ 422 h 480"/>
                <a:gd name="T32" fmla="*/ 252 w 252"/>
                <a:gd name="T33" fmla="*/ 480 h 480"/>
                <a:gd name="T34" fmla="*/ 252 w 252"/>
                <a:gd name="T35" fmla="*/ 480 h 480"/>
                <a:gd name="T36" fmla="*/ 211 w 252"/>
                <a:gd name="T37" fmla="*/ 441 h 480"/>
                <a:gd name="T38" fmla="*/ 174 w 252"/>
                <a:gd name="T39" fmla="*/ 401 h 480"/>
                <a:gd name="T40" fmla="*/ 142 w 252"/>
                <a:gd name="T41" fmla="*/ 361 h 480"/>
                <a:gd name="T42" fmla="*/ 115 w 252"/>
                <a:gd name="T43" fmla="*/ 323 h 480"/>
                <a:gd name="T44" fmla="*/ 90 w 252"/>
                <a:gd name="T45" fmla="*/ 285 h 480"/>
                <a:gd name="T46" fmla="*/ 69 w 252"/>
                <a:gd name="T47" fmla="*/ 250 h 480"/>
                <a:gd name="T48" fmla="*/ 52 w 252"/>
                <a:gd name="T49" fmla="*/ 217 h 480"/>
                <a:gd name="T50" fmla="*/ 39 w 252"/>
                <a:gd name="T51" fmla="*/ 185 h 480"/>
                <a:gd name="T52" fmla="*/ 28 w 252"/>
                <a:gd name="T53" fmla="*/ 156 h 480"/>
                <a:gd name="T54" fmla="*/ 19 w 252"/>
                <a:gd name="T55" fmla="*/ 128 h 480"/>
                <a:gd name="T56" fmla="*/ 11 w 252"/>
                <a:gd name="T57" fmla="*/ 106 h 480"/>
                <a:gd name="T58" fmla="*/ 7 w 252"/>
                <a:gd name="T59" fmla="*/ 86 h 480"/>
                <a:gd name="T60" fmla="*/ 2 w 252"/>
                <a:gd name="T61" fmla="*/ 58 h 480"/>
                <a:gd name="T62" fmla="*/ 0 w 252"/>
                <a:gd name="T63" fmla="*/ 4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2" h="480">
                  <a:moveTo>
                    <a:pt x="0" y="48"/>
                  </a:moveTo>
                  <a:lnTo>
                    <a:pt x="112" y="0"/>
                  </a:lnTo>
                  <a:lnTo>
                    <a:pt x="112" y="0"/>
                  </a:lnTo>
                  <a:lnTo>
                    <a:pt x="118" y="8"/>
                  </a:lnTo>
                  <a:lnTo>
                    <a:pt x="134" y="31"/>
                  </a:lnTo>
                  <a:lnTo>
                    <a:pt x="145" y="48"/>
                  </a:lnTo>
                  <a:lnTo>
                    <a:pt x="157" y="69"/>
                  </a:lnTo>
                  <a:lnTo>
                    <a:pt x="171" y="93"/>
                  </a:lnTo>
                  <a:lnTo>
                    <a:pt x="185" y="122"/>
                  </a:lnTo>
                  <a:lnTo>
                    <a:pt x="197" y="154"/>
                  </a:lnTo>
                  <a:lnTo>
                    <a:pt x="211" y="191"/>
                  </a:lnTo>
                  <a:lnTo>
                    <a:pt x="221" y="229"/>
                  </a:lnTo>
                  <a:lnTo>
                    <a:pt x="232" y="273"/>
                  </a:lnTo>
                  <a:lnTo>
                    <a:pt x="241" y="319"/>
                  </a:lnTo>
                  <a:lnTo>
                    <a:pt x="247" y="369"/>
                  </a:lnTo>
                  <a:lnTo>
                    <a:pt x="250" y="422"/>
                  </a:lnTo>
                  <a:lnTo>
                    <a:pt x="252" y="480"/>
                  </a:lnTo>
                  <a:lnTo>
                    <a:pt x="252" y="480"/>
                  </a:lnTo>
                  <a:lnTo>
                    <a:pt x="211" y="441"/>
                  </a:lnTo>
                  <a:lnTo>
                    <a:pt x="174" y="401"/>
                  </a:lnTo>
                  <a:lnTo>
                    <a:pt x="142" y="361"/>
                  </a:lnTo>
                  <a:lnTo>
                    <a:pt x="115" y="323"/>
                  </a:lnTo>
                  <a:lnTo>
                    <a:pt x="90" y="285"/>
                  </a:lnTo>
                  <a:lnTo>
                    <a:pt x="69" y="250"/>
                  </a:lnTo>
                  <a:lnTo>
                    <a:pt x="52" y="217"/>
                  </a:lnTo>
                  <a:lnTo>
                    <a:pt x="39" y="185"/>
                  </a:lnTo>
                  <a:lnTo>
                    <a:pt x="28" y="156"/>
                  </a:lnTo>
                  <a:lnTo>
                    <a:pt x="19" y="128"/>
                  </a:lnTo>
                  <a:lnTo>
                    <a:pt x="11" y="106"/>
                  </a:lnTo>
                  <a:lnTo>
                    <a:pt x="7" y="86"/>
                  </a:lnTo>
                  <a:lnTo>
                    <a:pt x="2" y="5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8B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7" name="Freeform 14"/>
            <p:cNvSpPr/>
            <p:nvPr/>
          </p:nvSpPr>
          <p:spPr bwMode="auto">
            <a:xfrm>
              <a:off x="5270501" y="1655763"/>
              <a:ext cx="400050" cy="762000"/>
            </a:xfrm>
            <a:custGeom>
              <a:avLst/>
              <a:gdLst>
                <a:gd name="T0" fmla="*/ 0 w 252"/>
                <a:gd name="T1" fmla="*/ 48 h 480"/>
                <a:gd name="T2" fmla="*/ 112 w 252"/>
                <a:gd name="T3" fmla="*/ 0 h 480"/>
                <a:gd name="T4" fmla="*/ 112 w 252"/>
                <a:gd name="T5" fmla="*/ 0 h 480"/>
                <a:gd name="T6" fmla="*/ 118 w 252"/>
                <a:gd name="T7" fmla="*/ 8 h 480"/>
                <a:gd name="T8" fmla="*/ 134 w 252"/>
                <a:gd name="T9" fmla="*/ 31 h 480"/>
                <a:gd name="T10" fmla="*/ 145 w 252"/>
                <a:gd name="T11" fmla="*/ 48 h 480"/>
                <a:gd name="T12" fmla="*/ 157 w 252"/>
                <a:gd name="T13" fmla="*/ 69 h 480"/>
                <a:gd name="T14" fmla="*/ 171 w 252"/>
                <a:gd name="T15" fmla="*/ 93 h 480"/>
                <a:gd name="T16" fmla="*/ 185 w 252"/>
                <a:gd name="T17" fmla="*/ 122 h 480"/>
                <a:gd name="T18" fmla="*/ 197 w 252"/>
                <a:gd name="T19" fmla="*/ 154 h 480"/>
                <a:gd name="T20" fmla="*/ 211 w 252"/>
                <a:gd name="T21" fmla="*/ 191 h 480"/>
                <a:gd name="T22" fmla="*/ 221 w 252"/>
                <a:gd name="T23" fmla="*/ 229 h 480"/>
                <a:gd name="T24" fmla="*/ 232 w 252"/>
                <a:gd name="T25" fmla="*/ 273 h 480"/>
                <a:gd name="T26" fmla="*/ 241 w 252"/>
                <a:gd name="T27" fmla="*/ 319 h 480"/>
                <a:gd name="T28" fmla="*/ 247 w 252"/>
                <a:gd name="T29" fmla="*/ 369 h 480"/>
                <a:gd name="T30" fmla="*/ 250 w 252"/>
                <a:gd name="T31" fmla="*/ 422 h 480"/>
                <a:gd name="T32" fmla="*/ 252 w 252"/>
                <a:gd name="T33" fmla="*/ 480 h 480"/>
                <a:gd name="T34" fmla="*/ 252 w 252"/>
                <a:gd name="T35" fmla="*/ 480 h 480"/>
                <a:gd name="T36" fmla="*/ 211 w 252"/>
                <a:gd name="T37" fmla="*/ 441 h 480"/>
                <a:gd name="T38" fmla="*/ 174 w 252"/>
                <a:gd name="T39" fmla="*/ 401 h 480"/>
                <a:gd name="T40" fmla="*/ 142 w 252"/>
                <a:gd name="T41" fmla="*/ 361 h 480"/>
                <a:gd name="T42" fmla="*/ 115 w 252"/>
                <a:gd name="T43" fmla="*/ 323 h 480"/>
                <a:gd name="T44" fmla="*/ 90 w 252"/>
                <a:gd name="T45" fmla="*/ 285 h 480"/>
                <a:gd name="T46" fmla="*/ 69 w 252"/>
                <a:gd name="T47" fmla="*/ 250 h 480"/>
                <a:gd name="T48" fmla="*/ 52 w 252"/>
                <a:gd name="T49" fmla="*/ 217 h 480"/>
                <a:gd name="T50" fmla="*/ 39 w 252"/>
                <a:gd name="T51" fmla="*/ 185 h 480"/>
                <a:gd name="T52" fmla="*/ 28 w 252"/>
                <a:gd name="T53" fmla="*/ 156 h 480"/>
                <a:gd name="T54" fmla="*/ 19 w 252"/>
                <a:gd name="T55" fmla="*/ 128 h 480"/>
                <a:gd name="T56" fmla="*/ 11 w 252"/>
                <a:gd name="T57" fmla="*/ 106 h 480"/>
                <a:gd name="T58" fmla="*/ 7 w 252"/>
                <a:gd name="T59" fmla="*/ 86 h 480"/>
                <a:gd name="T60" fmla="*/ 2 w 252"/>
                <a:gd name="T61" fmla="*/ 58 h 480"/>
                <a:gd name="T62" fmla="*/ 0 w 252"/>
                <a:gd name="T63" fmla="*/ 4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2" h="480">
                  <a:moveTo>
                    <a:pt x="0" y="48"/>
                  </a:moveTo>
                  <a:lnTo>
                    <a:pt x="112" y="0"/>
                  </a:lnTo>
                  <a:lnTo>
                    <a:pt x="112" y="0"/>
                  </a:lnTo>
                  <a:lnTo>
                    <a:pt x="118" y="8"/>
                  </a:lnTo>
                  <a:lnTo>
                    <a:pt x="134" y="31"/>
                  </a:lnTo>
                  <a:lnTo>
                    <a:pt x="145" y="48"/>
                  </a:lnTo>
                  <a:lnTo>
                    <a:pt x="157" y="69"/>
                  </a:lnTo>
                  <a:lnTo>
                    <a:pt x="171" y="93"/>
                  </a:lnTo>
                  <a:lnTo>
                    <a:pt x="185" y="122"/>
                  </a:lnTo>
                  <a:lnTo>
                    <a:pt x="197" y="154"/>
                  </a:lnTo>
                  <a:lnTo>
                    <a:pt x="211" y="191"/>
                  </a:lnTo>
                  <a:lnTo>
                    <a:pt x="221" y="229"/>
                  </a:lnTo>
                  <a:lnTo>
                    <a:pt x="232" y="273"/>
                  </a:lnTo>
                  <a:lnTo>
                    <a:pt x="241" y="319"/>
                  </a:lnTo>
                  <a:lnTo>
                    <a:pt x="247" y="369"/>
                  </a:lnTo>
                  <a:lnTo>
                    <a:pt x="250" y="422"/>
                  </a:lnTo>
                  <a:lnTo>
                    <a:pt x="252" y="480"/>
                  </a:lnTo>
                  <a:lnTo>
                    <a:pt x="252" y="480"/>
                  </a:lnTo>
                  <a:lnTo>
                    <a:pt x="211" y="441"/>
                  </a:lnTo>
                  <a:lnTo>
                    <a:pt x="174" y="401"/>
                  </a:lnTo>
                  <a:lnTo>
                    <a:pt x="142" y="361"/>
                  </a:lnTo>
                  <a:lnTo>
                    <a:pt x="115" y="323"/>
                  </a:lnTo>
                  <a:lnTo>
                    <a:pt x="90" y="285"/>
                  </a:lnTo>
                  <a:lnTo>
                    <a:pt x="69" y="250"/>
                  </a:lnTo>
                  <a:lnTo>
                    <a:pt x="52" y="217"/>
                  </a:lnTo>
                  <a:lnTo>
                    <a:pt x="39" y="185"/>
                  </a:lnTo>
                  <a:lnTo>
                    <a:pt x="28" y="156"/>
                  </a:lnTo>
                  <a:lnTo>
                    <a:pt x="19" y="128"/>
                  </a:lnTo>
                  <a:lnTo>
                    <a:pt x="11" y="106"/>
                  </a:lnTo>
                  <a:lnTo>
                    <a:pt x="7" y="86"/>
                  </a:lnTo>
                  <a:lnTo>
                    <a:pt x="2" y="58"/>
                  </a:lnTo>
                  <a:lnTo>
                    <a:pt x="0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8" name="Freeform 15"/>
            <p:cNvSpPr/>
            <p:nvPr/>
          </p:nvSpPr>
          <p:spPr bwMode="auto">
            <a:xfrm>
              <a:off x="5297488" y="1681163"/>
              <a:ext cx="309563" cy="588963"/>
            </a:xfrm>
            <a:custGeom>
              <a:avLst/>
              <a:gdLst>
                <a:gd name="T0" fmla="*/ 0 w 195"/>
                <a:gd name="T1" fmla="*/ 36 h 371"/>
                <a:gd name="T2" fmla="*/ 87 w 195"/>
                <a:gd name="T3" fmla="*/ 0 h 371"/>
                <a:gd name="T4" fmla="*/ 87 w 195"/>
                <a:gd name="T5" fmla="*/ 0 h 371"/>
                <a:gd name="T6" fmla="*/ 92 w 195"/>
                <a:gd name="T7" fmla="*/ 6 h 371"/>
                <a:gd name="T8" fmla="*/ 104 w 195"/>
                <a:gd name="T9" fmla="*/ 23 h 371"/>
                <a:gd name="T10" fmla="*/ 122 w 195"/>
                <a:gd name="T11" fmla="*/ 53 h 371"/>
                <a:gd name="T12" fmla="*/ 133 w 195"/>
                <a:gd name="T13" fmla="*/ 71 h 371"/>
                <a:gd name="T14" fmla="*/ 142 w 195"/>
                <a:gd name="T15" fmla="*/ 94 h 371"/>
                <a:gd name="T16" fmla="*/ 153 w 195"/>
                <a:gd name="T17" fmla="*/ 118 h 371"/>
                <a:gd name="T18" fmla="*/ 163 w 195"/>
                <a:gd name="T19" fmla="*/ 146 h 371"/>
                <a:gd name="T20" fmla="*/ 172 w 195"/>
                <a:gd name="T21" fmla="*/ 176 h 371"/>
                <a:gd name="T22" fmla="*/ 180 w 195"/>
                <a:gd name="T23" fmla="*/ 210 h 371"/>
                <a:gd name="T24" fmla="*/ 186 w 195"/>
                <a:gd name="T25" fmla="*/ 246 h 371"/>
                <a:gd name="T26" fmla="*/ 191 w 195"/>
                <a:gd name="T27" fmla="*/ 286 h 371"/>
                <a:gd name="T28" fmla="*/ 194 w 195"/>
                <a:gd name="T29" fmla="*/ 327 h 371"/>
                <a:gd name="T30" fmla="*/ 195 w 195"/>
                <a:gd name="T31" fmla="*/ 371 h 371"/>
                <a:gd name="T32" fmla="*/ 195 w 195"/>
                <a:gd name="T33" fmla="*/ 371 h 371"/>
                <a:gd name="T34" fmla="*/ 163 w 195"/>
                <a:gd name="T35" fmla="*/ 341 h 371"/>
                <a:gd name="T36" fmla="*/ 134 w 195"/>
                <a:gd name="T37" fmla="*/ 309 h 371"/>
                <a:gd name="T38" fmla="*/ 110 w 195"/>
                <a:gd name="T39" fmla="*/ 280 h 371"/>
                <a:gd name="T40" fmla="*/ 89 w 195"/>
                <a:gd name="T41" fmla="*/ 249 h 371"/>
                <a:gd name="T42" fmla="*/ 70 w 195"/>
                <a:gd name="T43" fmla="*/ 221 h 371"/>
                <a:gd name="T44" fmla="*/ 53 w 195"/>
                <a:gd name="T45" fmla="*/ 193 h 371"/>
                <a:gd name="T46" fmla="*/ 40 w 195"/>
                <a:gd name="T47" fmla="*/ 167 h 371"/>
                <a:gd name="T48" fmla="*/ 29 w 195"/>
                <a:gd name="T49" fmla="*/ 143 h 371"/>
                <a:gd name="T50" fmla="*/ 22 w 195"/>
                <a:gd name="T51" fmla="*/ 120 h 371"/>
                <a:gd name="T52" fmla="*/ 14 w 195"/>
                <a:gd name="T53" fmla="*/ 99 h 371"/>
                <a:gd name="T54" fmla="*/ 5 w 195"/>
                <a:gd name="T55" fmla="*/ 65 h 371"/>
                <a:gd name="T56" fmla="*/ 0 w 195"/>
                <a:gd name="T57" fmla="*/ 44 h 371"/>
                <a:gd name="T58" fmla="*/ 0 w 195"/>
                <a:gd name="T59" fmla="*/ 36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5" h="371">
                  <a:moveTo>
                    <a:pt x="0" y="36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2" y="6"/>
                  </a:lnTo>
                  <a:lnTo>
                    <a:pt x="104" y="23"/>
                  </a:lnTo>
                  <a:lnTo>
                    <a:pt x="122" y="53"/>
                  </a:lnTo>
                  <a:lnTo>
                    <a:pt x="133" y="71"/>
                  </a:lnTo>
                  <a:lnTo>
                    <a:pt x="142" y="94"/>
                  </a:lnTo>
                  <a:lnTo>
                    <a:pt x="153" y="118"/>
                  </a:lnTo>
                  <a:lnTo>
                    <a:pt x="163" y="146"/>
                  </a:lnTo>
                  <a:lnTo>
                    <a:pt x="172" y="176"/>
                  </a:lnTo>
                  <a:lnTo>
                    <a:pt x="180" y="210"/>
                  </a:lnTo>
                  <a:lnTo>
                    <a:pt x="186" y="246"/>
                  </a:lnTo>
                  <a:lnTo>
                    <a:pt x="191" y="286"/>
                  </a:lnTo>
                  <a:lnTo>
                    <a:pt x="194" y="327"/>
                  </a:lnTo>
                  <a:lnTo>
                    <a:pt x="195" y="371"/>
                  </a:lnTo>
                  <a:lnTo>
                    <a:pt x="195" y="371"/>
                  </a:lnTo>
                  <a:lnTo>
                    <a:pt x="163" y="341"/>
                  </a:lnTo>
                  <a:lnTo>
                    <a:pt x="134" y="309"/>
                  </a:lnTo>
                  <a:lnTo>
                    <a:pt x="110" y="280"/>
                  </a:lnTo>
                  <a:lnTo>
                    <a:pt x="89" y="249"/>
                  </a:lnTo>
                  <a:lnTo>
                    <a:pt x="70" y="221"/>
                  </a:lnTo>
                  <a:lnTo>
                    <a:pt x="53" y="193"/>
                  </a:lnTo>
                  <a:lnTo>
                    <a:pt x="40" y="167"/>
                  </a:lnTo>
                  <a:lnTo>
                    <a:pt x="29" y="143"/>
                  </a:lnTo>
                  <a:lnTo>
                    <a:pt x="22" y="120"/>
                  </a:lnTo>
                  <a:lnTo>
                    <a:pt x="14" y="99"/>
                  </a:lnTo>
                  <a:lnTo>
                    <a:pt x="5" y="65"/>
                  </a:lnTo>
                  <a:lnTo>
                    <a:pt x="0" y="4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AC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9" name="Freeform 16"/>
            <p:cNvSpPr/>
            <p:nvPr/>
          </p:nvSpPr>
          <p:spPr bwMode="auto">
            <a:xfrm>
              <a:off x="5297488" y="1681163"/>
              <a:ext cx="309563" cy="588963"/>
            </a:xfrm>
            <a:custGeom>
              <a:avLst/>
              <a:gdLst>
                <a:gd name="T0" fmla="*/ 0 w 195"/>
                <a:gd name="T1" fmla="*/ 36 h 371"/>
                <a:gd name="T2" fmla="*/ 87 w 195"/>
                <a:gd name="T3" fmla="*/ 0 h 371"/>
                <a:gd name="T4" fmla="*/ 87 w 195"/>
                <a:gd name="T5" fmla="*/ 0 h 371"/>
                <a:gd name="T6" fmla="*/ 92 w 195"/>
                <a:gd name="T7" fmla="*/ 6 h 371"/>
                <a:gd name="T8" fmla="*/ 104 w 195"/>
                <a:gd name="T9" fmla="*/ 23 h 371"/>
                <a:gd name="T10" fmla="*/ 122 w 195"/>
                <a:gd name="T11" fmla="*/ 53 h 371"/>
                <a:gd name="T12" fmla="*/ 133 w 195"/>
                <a:gd name="T13" fmla="*/ 71 h 371"/>
                <a:gd name="T14" fmla="*/ 142 w 195"/>
                <a:gd name="T15" fmla="*/ 94 h 371"/>
                <a:gd name="T16" fmla="*/ 153 w 195"/>
                <a:gd name="T17" fmla="*/ 118 h 371"/>
                <a:gd name="T18" fmla="*/ 163 w 195"/>
                <a:gd name="T19" fmla="*/ 146 h 371"/>
                <a:gd name="T20" fmla="*/ 172 w 195"/>
                <a:gd name="T21" fmla="*/ 176 h 371"/>
                <a:gd name="T22" fmla="*/ 180 w 195"/>
                <a:gd name="T23" fmla="*/ 210 h 371"/>
                <a:gd name="T24" fmla="*/ 186 w 195"/>
                <a:gd name="T25" fmla="*/ 246 h 371"/>
                <a:gd name="T26" fmla="*/ 191 w 195"/>
                <a:gd name="T27" fmla="*/ 286 h 371"/>
                <a:gd name="T28" fmla="*/ 194 w 195"/>
                <a:gd name="T29" fmla="*/ 327 h 371"/>
                <a:gd name="T30" fmla="*/ 195 w 195"/>
                <a:gd name="T31" fmla="*/ 371 h 371"/>
                <a:gd name="T32" fmla="*/ 195 w 195"/>
                <a:gd name="T33" fmla="*/ 371 h 371"/>
                <a:gd name="T34" fmla="*/ 163 w 195"/>
                <a:gd name="T35" fmla="*/ 341 h 371"/>
                <a:gd name="T36" fmla="*/ 134 w 195"/>
                <a:gd name="T37" fmla="*/ 309 h 371"/>
                <a:gd name="T38" fmla="*/ 110 w 195"/>
                <a:gd name="T39" fmla="*/ 280 h 371"/>
                <a:gd name="T40" fmla="*/ 89 w 195"/>
                <a:gd name="T41" fmla="*/ 249 h 371"/>
                <a:gd name="T42" fmla="*/ 70 w 195"/>
                <a:gd name="T43" fmla="*/ 221 h 371"/>
                <a:gd name="T44" fmla="*/ 53 w 195"/>
                <a:gd name="T45" fmla="*/ 193 h 371"/>
                <a:gd name="T46" fmla="*/ 40 w 195"/>
                <a:gd name="T47" fmla="*/ 167 h 371"/>
                <a:gd name="T48" fmla="*/ 29 w 195"/>
                <a:gd name="T49" fmla="*/ 143 h 371"/>
                <a:gd name="T50" fmla="*/ 22 w 195"/>
                <a:gd name="T51" fmla="*/ 120 h 371"/>
                <a:gd name="T52" fmla="*/ 14 w 195"/>
                <a:gd name="T53" fmla="*/ 99 h 371"/>
                <a:gd name="T54" fmla="*/ 5 w 195"/>
                <a:gd name="T55" fmla="*/ 65 h 371"/>
                <a:gd name="T56" fmla="*/ 0 w 195"/>
                <a:gd name="T57" fmla="*/ 44 h 371"/>
                <a:gd name="T58" fmla="*/ 0 w 195"/>
                <a:gd name="T59" fmla="*/ 36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5" h="371">
                  <a:moveTo>
                    <a:pt x="0" y="36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2" y="6"/>
                  </a:lnTo>
                  <a:lnTo>
                    <a:pt x="104" y="23"/>
                  </a:lnTo>
                  <a:lnTo>
                    <a:pt x="122" y="53"/>
                  </a:lnTo>
                  <a:lnTo>
                    <a:pt x="133" y="71"/>
                  </a:lnTo>
                  <a:lnTo>
                    <a:pt x="142" y="94"/>
                  </a:lnTo>
                  <a:lnTo>
                    <a:pt x="153" y="118"/>
                  </a:lnTo>
                  <a:lnTo>
                    <a:pt x="163" y="146"/>
                  </a:lnTo>
                  <a:lnTo>
                    <a:pt x="172" y="176"/>
                  </a:lnTo>
                  <a:lnTo>
                    <a:pt x="180" y="210"/>
                  </a:lnTo>
                  <a:lnTo>
                    <a:pt x="186" y="246"/>
                  </a:lnTo>
                  <a:lnTo>
                    <a:pt x="191" y="286"/>
                  </a:lnTo>
                  <a:lnTo>
                    <a:pt x="194" y="327"/>
                  </a:lnTo>
                  <a:lnTo>
                    <a:pt x="195" y="371"/>
                  </a:lnTo>
                  <a:lnTo>
                    <a:pt x="195" y="371"/>
                  </a:lnTo>
                  <a:lnTo>
                    <a:pt x="163" y="341"/>
                  </a:lnTo>
                  <a:lnTo>
                    <a:pt x="134" y="309"/>
                  </a:lnTo>
                  <a:lnTo>
                    <a:pt x="110" y="280"/>
                  </a:lnTo>
                  <a:lnTo>
                    <a:pt x="89" y="249"/>
                  </a:lnTo>
                  <a:lnTo>
                    <a:pt x="70" y="221"/>
                  </a:lnTo>
                  <a:lnTo>
                    <a:pt x="53" y="193"/>
                  </a:lnTo>
                  <a:lnTo>
                    <a:pt x="40" y="167"/>
                  </a:lnTo>
                  <a:lnTo>
                    <a:pt x="29" y="143"/>
                  </a:lnTo>
                  <a:lnTo>
                    <a:pt x="22" y="120"/>
                  </a:lnTo>
                  <a:lnTo>
                    <a:pt x="14" y="99"/>
                  </a:lnTo>
                  <a:lnTo>
                    <a:pt x="5" y="65"/>
                  </a:lnTo>
                  <a:lnTo>
                    <a:pt x="0" y="44"/>
                  </a:lnTo>
                  <a:lnTo>
                    <a:pt x="0" y="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0" name="Freeform 17"/>
            <p:cNvSpPr/>
            <p:nvPr/>
          </p:nvSpPr>
          <p:spPr bwMode="auto">
            <a:xfrm>
              <a:off x="5351463" y="1631950"/>
              <a:ext cx="381000" cy="931863"/>
            </a:xfrm>
            <a:custGeom>
              <a:avLst/>
              <a:gdLst>
                <a:gd name="T0" fmla="*/ 70 w 240"/>
                <a:gd name="T1" fmla="*/ 0 h 587"/>
                <a:gd name="T2" fmla="*/ 0 w 240"/>
                <a:gd name="T3" fmla="*/ 29 h 587"/>
                <a:gd name="T4" fmla="*/ 4 w 240"/>
                <a:gd name="T5" fmla="*/ 40 h 587"/>
                <a:gd name="T6" fmla="*/ 61 w 240"/>
                <a:gd name="T7" fmla="*/ 15 h 587"/>
                <a:gd name="T8" fmla="*/ 61 w 240"/>
                <a:gd name="T9" fmla="*/ 15 h 587"/>
                <a:gd name="T10" fmla="*/ 67 w 240"/>
                <a:gd name="T11" fmla="*/ 23 h 587"/>
                <a:gd name="T12" fmla="*/ 83 w 240"/>
                <a:gd name="T13" fmla="*/ 46 h 587"/>
                <a:gd name="T14" fmla="*/ 94 w 240"/>
                <a:gd name="T15" fmla="*/ 63 h 587"/>
                <a:gd name="T16" fmla="*/ 106 w 240"/>
                <a:gd name="T17" fmla="*/ 84 h 587"/>
                <a:gd name="T18" fmla="*/ 120 w 240"/>
                <a:gd name="T19" fmla="*/ 108 h 587"/>
                <a:gd name="T20" fmla="*/ 134 w 240"/>
                <a:gd name="T21" fmla="*/ 137 h 587"/>
                <a:gd name="T22" fmla="*/ 146 w 240"/>
                <a:gd name="T23" fmla="*/ 169 h 587"/>
                <a:gd name="T24" fmla="*/ 160 w 240"/>
                <a:gd name="T25" fmla="*/ 206 h 587"/>
                <a:gd name="T26" fmla="*/ 170 w 240"/>
                <a:gd name="T27" fmla="*/ 244 h 587"/>
                <a:gd name="T28" fmla="*/ 181 w 240"/>
                <a:gd name="T29" fmla="*/ 288 h 587"/>
                <a:gd name="T30" fmla="*/ 190 w 240"/>
                <a:gd name="T31" fmla="*/ 334 h 587"/>
                <a:gd name="T32" fmla="*/ 196 w 240"/>
                <a:gd name="T33" fmla="*/ 384 h 587"/>
                <a:gd name="T34" fmla="*/ 199 w 240"/>
                <a:gd name="T35" fmla="*/ 437 h 587"/>
                <a:gd name="T36" fmla="*/ 201 w 240"/>
                <a:gd name="T37" fmla="*/ 495 h 587"/>
                <a:gd name="T38" fmla="*/ 201 w 240"/>
                <a:gd name="T39" fmla="*/ 495 h 587"/>
                <a:gd name="T40" fmla="*/ 199 w 240"/>
                <a:gd name="T41" fmla="*/ 494 h 587"/>
                <a:gd name="T42" fmla="*/ 239 w 240"/>
                <a:gd name="T43" fmla="*/ 587 h 587"/>
                <a:gd name="T44" fmla="*/ 240 w 240"/>
                <a:gd name="T45" fmla="*/ 587 h 587"/>
                <a:gd name="T46" fmla="*/ 240 w 240"/>
                <a:gd name="T47" fmla="*/ 587 h 587"/>
                <a:gd name="T48" fmla="*/ 240 w 240"/>
                <a:gd name="T49" fmla="*/ 565 h 587"/>
                <a:gd name="T50" fmla="*/ 240 w 240"/>
                <a:gd name="T51" fmla="*/ 565 h 587"/>
                <a:gd name="T52" fmla="*/ 240 w 240"/>
                <a:gd name="T53" fmla="*/ 530 h 587"/>
                <a:gd name="T54" fmla="*/ 239 w 240"/>
                <a:gd name="T55" fmla="*/ 498 h 587"/>
                <a:gd name="T56" fmla="*/ 236 w 240"/>
                <a:gd name="T57" fmla="*/ 466 h 587"/>
                <a:gd name="T58" fmla="*/ 233 w 240"/>
                <a:gd name="T59" fmla="*/ 434 h 587"/>
                <a:gd name="T60" fmla="*/ 225 w 240"/>
                <a:gd name="T61" fmla="*/ 375 h 587"/>
                <a:gd name="T62" fmla="*/ 213 w 240"/>
                <a:gd name="T63" fmla="*/ 320 h 587"/>
                <a:gd name="T64" fmla="*/ 201 w 240"/>
                <a:gd name="T65" fmla="*/ 270 h 587"/>
                <a:gd name="T66" fmla="*/ 186 w 240"/>
                <a:gd name="T67" fmla="*/ 224 h 587"/>
                <a:gd name="T68" fmla="*/ 170 w 240"/>
                <a:gd name="T69" fmla="*/ 181 h 587"/>
                <a:gd name="T70" fmla="*/ 155 w 240"/>
                <a:gd name="T71" fmla="*/ 143 h 587"/>
                <a:gd name="T72" fmla="*/ 138 w 240"/>
                <a:gd name="T73" fmla="*/ 110 h 587"/>
                <a:gd name="T74" fmla="*/ 123 w 240"/>
                <a:gd name="T75" fmla="*/ 81 h 587"/>
                <a:gd name="T76" fmla="*/ 109 w 240"/>
                <a:gd name="T77" fmla="*/ 57 h 587"/>
                <a:gd name="T78" fmla="*/ 96 w 240"/>
                <a:gd name="T79" fmla="*/ 37 h 587"/>
                <a:gd name="T80" fmla="*/ 77 w 240"/>
                <a:gd name="T81" fmla="*/ 9 h 587"/>
                <a:gd name="T82" fmla="*/ 70 w 240"/>
                <a:gd name="T83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587">
                  <a:moveTo>
                    <a:pt x="70" y="0"/>
                  </a:moveTo>
                  <a:lnTo>
                    <a:pt x="0" y="29"/>
                  </a:lnTo>
                  <a:lnTo>
                    <a:pt x="4" y="40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7" y="23"/>
                  </a:lnTo>
                  <a:lnTo>
                    <a:pt x="83" y="46"/>
                  </a:lnTo>
                  <a:lnTo>
                    <a:pt x="94" y="63"/>
                  </a:lnTo>
                  <a:lnTo>
                    <a:pt x="106" y="84"/>
                  </a:lnTo>
                  <a:lnTo>
                    <a:pt x="120" y="108"/>
                  </a:lnTo>
                  <a:lnTo>
                    <a:pt x="134" y="137"/>
                  </a:lnTo>
                  <a:lnTo>
                    <a:pt x="146" y="169"/>
                  </a:lnTo>
                  <a:lnTo>
                    <a:pt x="160" y="206"/>
                  </a:lnTo>
                  <a:lnTo>
                    <a:pt x="170" y="244"/>
                  </a:lnTo>
                  <a:lnTo>
                    <a:pt x="181" y="288"/>
                  </a:lnTo>
                  <a:lnTo>
                    <a:pt x="190" y="334"/>
                  </a:lnTo>
                  <a:lnTo>
                    <a:pt x="196" y="384"/>
                  </a:lnTo>
                  <a:lnTo>
                    <a:pt x="199" y="437"/>
                  </a:lnTo>
                  <a:lnTo>
                    <a:pt x="201" y="495"/>
                  </a:lnTo>
                  <a:lnTo>
                    <a:pt x="201" y="495"/>
                  </a:lnTo>
                  <a:lnTo>
                    <a:pt x="199" y="494"/>
                  </a:lnTo>
                  <a:lnTo>
                    <a:pt x="239" y="587"/>
                  </a:lnTo>
                  <a:lnTo>
                    <a:pt x="240" y="587"/>
                  </a:lnTo>
                  <a:lnTo>
                    <a:pt x="240" y="587"/>
                  </a:lnTo>
                  <a:lnTo>
                    <a:pt x="240" y="565"/>
                  </a:lnTo>
                  <a:lnTo>
                    <a:pt x="240" y="565"/>
                  </a:lnTo>
                  <a:lnTo>
                    <a:pt x="240" y="530"/>
                  </a:lnTo>
                  <a:lnTo>
                    <a:pt x="239" y="498"/>
                  </a:lnTo>
                  <a:lnTo>
                    <a:pt x="236" y="466"/>
                  </a:lnTo>
                  <a:lnTo>
                    <a:pt x="233" y="434"/>
                  </a:lnTo>
                  <a:lnTo>
                    <a:pt x="225" y="375"/>
                  </a:lnTo>
                  <a:lnTo>
                    <a:pt x="213" y="320"/>
                  </a:lnTo>
                  <a:lnTo>
                    <a:pt x="201" y="270"/>
                  </a:lnTo>
                  <a:lnTo>
                    <a:pt x="186" y="224"/>
                  </a:lnTo>
                  <a:lnTo>
                    <a:pt x="170" y="181"/>
                  </a:lnTo>
                  <a:lnTo>
                    <a:pt x="155" y="143"/>
                  </a:lnTo>
                  <a:lnTo>
                    <a:pt x="138" y="110"/>
                  </a:lnTo>
                  <a:lnTo>
                    <a:pt x="123" y="81"/>
                  </a:lnTo>
                  <a:lnTo>
                    <a:pt x="109" y="57"/>
                  </a:lnTo>
                  <a:lnTo>
                    <a:pt x="96" y="37"/>
                  </a:lnTo>
                  <a:lnTo>
                    <a:pt x="77" y="9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E58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1" name="Freeform 18"/>
            <p:cNvSpPr/>
            <p:nvPr/>
          </p:nvSpPr>
          <p:spPr bwMode="auto">
            <a:xfrm>
              <a:off x="5351463" y="1631950"/>
              <a:ext cx="381000" cy="931863"/>
            </a:xfrm>
            <a:custGeom>
              <a:avLst/>
              <a:gdLst>
                <a:gd name="T0" fmla="*/ 70 w 240"/>
                <a:gd name="T1" fmla="*/ 0 h 587"/>
                <a:gd name="T2" fmla="*/ 0 w 240"/>
                <a:gd name="T3" fmla="*/ 29 h 587"/>
                <a:gd name="T4" fmla="*/ 4 w 240"/>
                <a:gd name="T5" fmla="*/ 40 h 587"/>
                <a:gd name="T6" fmla="*/ 61 w 240"/>
                <a:gd name="T7" fmla="*/ 15 h 587"/>
                <a:gd name="T8" fmla="*/ 61 w 240"/>
                <a:gd name="T9" fmla="*/ 15 h 587"/>
                <a:gd name="T10" fmla="*/ 67 w 240"/>
                <a:gd name="T11" fmla="*/ 23 h 587"/>
                <a:gd name="T12" fmla="*/ 83 w 240"/>
                <a:gd name="T13" fmla="*/ 46 h 587"/>
                <a:gd name="T14" fmla="*/ 94 w 240"/>
                <a:gd name="T15" fmla="*/ 63 h 587"/>
                <a:gd name="T16" fmla="*/ 106 w 240"/>
                <a:gd name="T17" fmla="*/ 84 h 587"/>
                <a:gd name="T18" fmla="*/ 120 w 240"/>
                <a:gd name="T19" fmla="*/ 108 h 587"/>
                <a:gd name="T20" fmla="*/ 134 w 240"/>
                <a:gd name="T21" fmla="*/ 137 h 587"/>
                <a:gd name="T22" fmla="*/ 146 w 240"/>
                <a:gd name="T23" fmla="*/ 169 h 587"/>
                <a:gd name="T24" fmla="*/ 160 w 240"/>
                <a:gd name="T25" fmla="*/ 206 h 587"/>
                <a:gd name="T26" fmla="*/ 170 w 240"/>
                <a:gd name="T27" fmla="*/ 244 h 587"/>
                <a:gd name="T28" fmla="*/ 181 w 240"/>
                <a:gd name="T29" fmla="*/ 288 h 587"/>
                <a:gd name="T30" fmla="*/ 190 w 240"/>
                <a:gd name="T31" fmla="*/ 334 h 587"/>
                <a:gd name="T32" fmla="*/ 196 w 240"/>
                <a:gd name="T33" fmla="*/ 384 h 587"/>
                <a:gd name="T34" fmla="*/ 199 w 240"/>
                <a:gd name="T35" fmla="*/ 437 h 587"/>
                <a:gd name="T36" fmla="*/ 201 w 240"/>
                <a:gd name="T37" fmla="*/ 495 h 587"/>
                <a:gd name="T38" fmla="*/ 201 w 240"/>
                <a:gd name="T39" fmla="*/ 495 h 587"/>
                <a:gd name="T40" fmla="*/ 199 w 240"/>
                <a:gd name="T41" fmla="*/ 494 h 587"/>
                <a:gd name="T42" fmla="*/ 239 w 240"/>
                <a:gd name="T43" fmla="*/ 587 h 587"/>
                <a:gd name="T44" fmla="*/ 240 w 240"/>
                <a:gd name="T45" fmla="*/ 587 h 587"/>
                <a:gd name="T46" fmla="*/ 240 w 240"/>
                <a:gd name="T47" fmla="*/ 587 h 587"/>
                <a:gd name="T48" fmla="*/ 240 w 240"/>
                <a:gd name="T49" fmla="*/ 565 h 587"/>
                <a:gd name="T50" fmla="*/ 240 w 240"/>
                <a:gd name="T51" fmla="*/ 565 h 587"/>
                <a:gd name="T52" fmla="*/ 240 w 240"/>
                <a:gd name="T53" fmla="*/ 530 h 587"/>
                <a:gd name="T54" fmla="*/ 239 w 240"/>
                <a:gd name="T55" fmla="*/ 498 h 587"/>
                <a:gd name="T56" fmla="*/ 236 w 240"/>
                <a:gd name="T57" fmla="*/ 466 h 587"/>
                <a:gd name="T58" fmla="*/ 233 w 240"/>
                <a:gd name="T59" fmla="*/ 434 h 587"/>
                <a:gd name="T60" fmla="*/ 225 w 240"/>
                <a:gd name="T61" fmla="*/ 375 h 587"/>
                <a:gd name="T62" fmla="*/ 213 w 240"/>
                <a:gd name="T63" fmla="*/ 320 h 587"/>
                <a:gd name="T64" fmla="*/ 201 w 240"/>
                <a:gd name="T65" fmla="*/ 270 h 587"/>
                <a:gd name="T66" fmla="*/ 186 w 240"/>
                <a:gd name="T67" fmla="*/ 224 h 587"/>
                <a:gd name="T68" fmla="*/ 170 w 240"/>
                <a:gd name="T69" fmla="*/ 181 h 587"/>
                <a:gd name="T70" fmla="*/ 155 w 240"/>
                <a:gd name="T71" fmla="*/ 143 h 587"/>
                <a:gd name="T72" fmla="*/ 138 w 240"/>
                <a:gd name="T73" fmla="*/ 110 h 587"/>
                <a:gd name="T74" fmla="*/ 123 w 240"/>
                <a:gd name="T75" fmla="*/ 81 h 587"/>
                <a:gd name="T76" fmla="*/ 109 w 240"/>
                <a:gd name="T77" fmla="*/ 57 h 587"/>
                <a:gd name="T78" fmla="*/ 96 w 240"/>
                <a:gd name="T79" fmla="*/ 37 h 587"/>
                <a:gd name="T80" fmla="*/ 77 w 240"/>
                <a:gd name="T81" fmla="*/ 9 h 587"/>
                <a:gd name="T82" fmla="*/ 70 w 240"/>
                <a:gd name="T83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587">
                  <a:moveTo>
                    <a:pt x="70" y="0"/>
                  </a:moveTo>
                  <a:lnTo>
                    <a:pt x="0" y="29"/>
                  </a:lnTo>
                  <a:lnTo>
                    <a:pt x="4" y="40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7" y="23"/>
                  </a:lnTo>
                  <a:lnTo>
                    <a:pt x="83" y="46"/>
                  </a:lnTo>
                  <a:lnTo>
                    <a:pt x="94" y="63"/>
                  </a:lnTo>
                  <a:lnTo>
                    <a:pt x="106" y="84"/>
                  </a:lnTo>
                  <a:lnTo>
                    <a:pt x="120" y="108"/>
                  </a:lnTo>
                  <a:lnTo>
                    <a:pt x="134" y="137"/>
                  </a:lnTo>
                  <a:lnTo>
                    <a:pt x="146" y="169"/>
                  </a:lnTo>
                  <a:lnTo>
                    <a:pt x="160" y="206"/>
                  </a:lnTo>
                  <a:lnTo>
                    <a:pt x="170" y="244"/>
                  </a:lnTo>
                  <a:lnTo>
                    <a:pt x="181" y="288"/>
                  </a:lnTo>
                  <a:lnTo>
                    <a:pt x="190" y="334"/>
                  </a:lnTo>
                  <a:lnTo>
                    <a:pt x="196" y="384"/>
                  </a:lnTo>
                  <a:lnTo>
                    <a:pt x="199" y="437"/>
                  </a:lnTo>
                  <a:lnTo>
                    <a:pt x="201" y="495"/>
                  </a:lnTo>
                  <a:lnTo>
                    <a:pt x="201" y="495"/>
                  </a:lnTo>
                  <a:lnTo>
                    <a:pt x="199" y="494"/>
                  </a:lnTo>
                  <a:lnTo>
                    <a:pt x="239" y="587"/>
                  </a:lnTo>
                  <a:lnTo>
                    <a:pt x="240" y="587"/>
                  </a:lnTo>
                  <a:lnTo>
                    <a:pt x="240" y="587"/>
                  </a:lnTo>
                  <a:lnTo>
                    <a:pt x="240" y="565"/>
                  </a:lnTo>
                  <a:lnTo>
                    <a:pt x="240" y="565"/>
                  </a:lnTo>
                  <a:lnTo>
                    <a:pt x="240" y="530"/>
                  </a:lnTo>
                  <a:lnTo>
                    <a:pt x="239" y="498"/>
                  </a:lnTo>
                  <a:lnTo>
                    <a:pt x="236" y="466"/>
                  </a:lnTo>
                  <a:lnTo>
                    <a:pt x="233" y="434"/>
                  </a:lnTo>
                  <a:lnTo>
                    <a:pt x="225" y="375"/>
                  </a:lnTo>
                  <a:lnTo>
                    <a:pt x="213" y="320"/>
                  </a:lnTo>
                  <a:lnTo>
                    <a:pt x="201" y="270"/>
                  </a:lnTo>
                  <a:lnTo>
                    <a:pt x="186" y="224"/>
                  </a:lnTo>
                  <a:lnTo>
                    <a:pt x="170" y="181"/>
                  </a:lnTo>
                  <a:lnTo>
                    <a:pt x="155" y="143"/>
                  </a:lnTo>
                  <a:lnTo>
                    <a:pt x="138" y="110"/>
                  </a:lnTo>
                  <a:lnTo>
                    <a:pt x="123" y="81"/>
                  </a:lnTo>
                  <a:lnTo>
                    <a:pt x="109" y="57"/>
                  </a:lnTo>
                  <a:lnTo>
                    <a:pt x="96" y="37"/>
                  </a:lnTo>
                  <a:lnTo>
                    <a:pt x="77" y="9"/>
                  </a:lnTo>
                  <a:lnTo>
                    <a:pt x="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2" name="Freeform 19"/>
            <p:cNvSpPr/>
            <p:nvPr/>
          </p:nvSpPr>
          <p:spPr bwMode="auto">
            <a:xfrm>
              <a:off x="5357813" y="1655763"/>
              <a:ext cx="312738" cy="762000"/>
            </a:xfrm>
            <a:custGeom>
              <a:avLst/>
              <a:gdLst>
                <a:gd name="T0" fmla="*/ 57 w 197"/>
                <a:gd name="T1" fmla="*/ 0 h 480"/>
                <a:gd name="T2" fmla="*/ 0 w 197"/>
                <a:gd name="T3" fmla="*/ 25 h 480"/>
                <a:gd name="T4" fmla="*/ 5 w 197"/>
                <a:gd name="T5" fmla="*/ 34 h 480"/>
                <a:gd name="T6" fmla="*/ 49 w 197"/>
                <a:gd name="T7" fmla="*/ 16 h 480"/>
                <a:gd name="T8" fmla="*/ 49 w 197"/>
                <a:gd name="T9" fmla="*/ 16 h 480"/>
                <a:gd name="T10" fmla="*/ 54 w 197"/>
                <a:gd name="T11" fmla="*/ 22 h 480"/>
                <a:gd name="T12" fmla="*/ 66 w 197"/>
                <a:gd name="T13" fmla="*/ 39 h 480"/>
                <a:gd name="T14" fmla="*/ 84 w 197"/>
                <a:gd name="T15" fmla="*/ 69 h 480"/>
                <a:gd name="T16" fmla="*/ 95 w 197"/>
                <a:gd name="T17" fmla="*/ 87 h 480"/>
                <a:gd name="T18" fmla="*/ 104 w 197"/>
                <a:gd name="T19" fmla="*/ 110 h 480"/>
                <a:gd name="T20" fmla="*/ 115 w 197"/>
                <a:gd name="T21" fmla="*/ 134 h 480"/>
                <a:gd name="T22" fmla="*/ 125 w 197"/>
                <a:gd name="T23" fmla="*/ 162 h 480"/>
                <a:gd name="T24" fmla="*/ 134 w 197"/>
                <a:gd name="T25" fmla="*/ 192 h 480"/>
                <a:gd name="T26" fmla="*/ 142 w 197"/>
                <a:gd name="T27" fmla="*/ 226 h 480"/>
                <a:gd name="T28" fmla="*/ 148 w 197"/>
                <a:gd name="T29" fmla="*/ 262 h 480"/>
                <a:gd name="T30" fmla="*/ 153 w 197"/>
                <a:gd name="T31" fmla="*/ 302 h 480"/>
                <a:gd name="T32" fmla="*/ 156 w 197"/>
                <a:gd name="T33" fmla="*/ 343 h 480"/>
                <a:gd name="T34" fmla="*/ 157 w 197"/>
                <a:gd name="T35" fmla="*/ 387 h 480"/>
                <a:gd name="T36" fmla="*/ 157 w 197"/>
                <a:gd name="T37" fmla="*/ 387 h 480"/>
                <a:gd name="T38" fmla="*/ 156 w 197"/>
                <a:gd name="T39" fmla="*/ 386 h 480"/>
                <a:gd name="T40" fmla="*/ 195 w 197"/>
                <a:gd name="T41" fmla="*/ 479 h 480"/>
                <a:gd name="T42" fmla="*/ 195 w 197"/>
                <a:gd name="T43" fmla="*/ 479 h 480"/>
                <a:gd name="T44" fmla="*/ 197 w 197"/>
                <a:gd name="T45" fmla="*/ 480 h 480"/>
                <a:gd name="T46" fmla="*/ 197 w 197"/>
                <a:gd name="T47" fmla="*/ 480 h 480"/>
                <a:gd name="T48" fmla="*/ 195 w 197"/>
                <a:gd name="T49" fmla="*/ 422 h 480"/>
                <a:gd name="T50" fmla="*/ 192 w 197"/>
                <a:gd name="T51" fmla="*/ 369 h 480"/>
                <a:gd name="T52" fmla="*/ 186 w 197"/>
                <a:gd name="T53" fmla="*/ 319 h 480"/>
                <a:gd name="T54" fmla="*/ 177 w 197"/>
                <a:gd name="T55" fmla="*/ 273 h 480"/>
                <a:gd name="T56" fmla="*/ 166 w 197"/>
                <a:gd name="T57" fmla="*/ 229 h 480"/>
                <a:gd name="T58" fmla="*/ 156 w 197"/>
                <a:gd name="T59" fmla="*/ 191 h 480"/>
                <a:gd name="T60" fmla="*/ 142 w 197"/>
                <a:gd name="T61" fmla="*/ 154 h 480"/>
                <a:gd name="T62" fmla="*/ 130 w 197"/>
                <a:gd name="T63" fmla="*/ 122 h 480"/>
                <a:gd name="T64" fmla="*/ 116 w 197"/>
                <a:gd name="T65" fmla="*/ 93 h 480"/>
                <a:gd name="T66" fmla="*/ 102 w 197"/>
                <a:gd name="T67" fmla="*/ 69 h 480"/>
                <a:gd name="T68" fmla="*/ 90 w 197"/>
                <a:gd name="T69" fmla="*/ 48 h 480"/>
                <a:gd name="T70" fmla="*/ 79 w 197"/>
                <a:gd name="T71" fmla="*/ 31 h 480"/>
                <a:gd name="T72" fmla="*/ 63 w 197"/>
                <a:gd name="T73" fmla="*/ 8 h 480"/>
                <a:gd name="T74" fmla="*/ 57 w 197"/>
                <a:gd name="T7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7" h="480">
                  <a:moveTo>
                    <a:pt x="57" y="0"/>
                  </a:moveTo>
                  <a:lnTo>
                    <a:pt x="0" y="25"/>
                  </a:lnTo>
                  <a:lnTo>
                    <a:pt x="5" y="34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4" y="22"/>
                  </a:lnTo>
                  <a:lnTo>
                    <a:pt x="66" y="39"/>
                  </a:lnTo>
                  <a:lnTo>
                    <a:pt x="84" y="69"/>
                  </a:lnTo>
                  <a:lnTo>
                    <a:pt x="95" y="87"/>
                  </a:lnTo>
                  <a:lnTo>
                    <a:pt x="104" y="110"/>
                  </a:lnTo>
                  <a:lnTo>
                    <a:pt x="115" y="134"/>
                  </a:lnTo>
                  <a:lnTo>
                    <a:pt x="125" y="162"/>
                  </a:lnTo>
                  <a:lnTo>
                    <a:pt x="134" y="192"/>
                  </a:lnTo>
                  <a:lnTo>
                    <a:pt x="142" y="226"/>
                  </a:lnTo>
                  <a:lnTo>
                    <a:pt x="148" y="262"/>
                  </a:lnTo>
                  <a:lnTo>
                    <a:pt x="153" y="302"/>
                  </a:lnTo>
                  <a:lnTo>
                    <a:pt x="156" y="343"/>
                  </a:lnTo>
                  <a:lnTo>
                    <a:pt x="157" y="387"/>
                  </a:lnTo>
                  <a:lnTo>
                    <a:pt x="157" y="387"/>
                  </a:lnTo>
                  <a:lnTo>
                    <a:pt x="156" y="386"/>
                  </a:lnTo>
                  <a:lnTo>
                    <a:pt x="195" y="479"/>
                  </a:lnTo>
                  <a:lnTo>
                    <a:pt x="195" y="479"/>
                  </a:lnTo>
                  <a:lnTo>
                    <a:pt x="197" y="480"/>
                  </a:lnTo>
                  <a:lnTo>
                    <a:pt x="197" y="480"/>
                  </a:lnTo>
                  <a:lnTo>
                    <a:pt x="195" y="422"/>
                  </a:lnTo>
                  <a:lnTo>
                    <a:pt x="192" y="369"/>
                  </a:lnTo>
                  <a:lnTo>
                    <a:pt x="186" y="319"/>
                  </a:lnTo>
                  <a:lnTo>
                    <a:pt x="177" y="273"/>
                  </a:lnTo>
                  <a:lnTo>
                    <a:pt x="166" y="229"/>
                  </a:lnTo>
                  <a:lnTo>
                    <a:pt x="156" y="191"/>
                  </a:lnTo>
                  <a:lnTo>
                    <a:pt x="142" y="154"/>
                  </a:lnTo>
                  <a:lnTo>
                    <a:pt x="130" y="122"/>
                  </a:lnTo>
                  <a:lnTo>
                    <a:pt x="116" y="93"/>
                  </a:lnTo>
                  <a:lnTo>
                    <a:pt x="102" y="69"/>
                  </a:lnTo>
                  <a:lnTo>
                    <a:pt x="90" y="48"/>
                  </a:lnTo>
                  <a:lnTo>
                    <a:pt x="79" y="31"/>
                  </a:lnTo>
                  <a:lnTo>
                    <a:pt x="63" y="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EBA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3" name="Freeform 20"/>
            <p:cNvSpPr/>
            <p:nvPr/>
          </p:nvSpPr>
          <p:spPr bwMode="auto">
            <a:xfrm>
              <a:off x="5357813" y="1655763"/>
              <a:ext cx="312738" cy="762000"/>
            </a:xfrm>
            <a:custGeom>
              <a:avLst/>
              <a:gdLst>
                <a:gd name="T0" fmla="*/ 57 w 197"/>
                <a:gd name="T1" fmla="*/ 0 h 480"/>
                <a:gd name="T2" fmla="*/ 0 w 197"/>
                <a:gd name="T3" fmla="*/ 25 h 480"/>
                <a:gd name="T4" fmla="*/ 5 w 197"/>
                <a:gd name="T5" fmla="*/ 34 h 480"/>
                <a:gd name="T6" fmla="*/ 49 w 197"/>
                <a:gd name="T7" fmla="*/ 16 h 480"/>
                <a:gd name="T8" fmla="*/ 49 w 197"/>
                <a:gd name="T9" fmla="*/ 16 h 480"/>
                <a:gd name="T10" fmla="*/ 54 w 197"/>
                <a:gd name="T11" fmla="*/ 22 h 480"/>
                <a:gd name="T12" fmla="*/ 66 w 197"/>
                <a:gd name="T13" fmla="*/ 39 h 480"/>
                <a:gd name="T14" fmla="*/ 84 w 197"/>
                <a:gd name="T15" fmla="*/ 69 h 480"/>
                <a:gd name="T16" fmla="*/ 95 w 197"/>
                <a:gd name="T17" fmla="*/ 87 h 480"/>
                <a:gd name="T18" fmla="*/ 104 w 197"/>
                <a:gd name="T19" fmla="*/ 110 h 480"/>
                <a:gd name="T20" fmla="*/ 115 w 197"/>
                <a:gd name="T21" fmla="*/ 134 h 480"/>
                <a:gd name="T22" fmla="*/ 125 w 197"/>
                <a:gd name="T23" fmla="*/ 162 h 480"/>
                <a:gd name="T24" fmla="*/ 134 w 197"/>
                <a:gd name="T25" fmla="*/ 192 h 480"/>
                <a:gd name="T26" fmla="*/ 142 w 197"/>
                <a:gd name="T27" fmla="*/ 226 h 480"/>
                <a:gd name="T28" fmla="*/ 148 w 197"/>
                <a:gd name="T29" fmla="*/ 262 h 480"/>
                <a:gd name="T30" fmla="*/ 153 w 197"/>
                <a:gd name="T31" fmla="*/ 302 h 480"/>
                <a:gd name="T32" fmla="*/ 156 w 197"/>
                <a:gd name="T33" fmla="*/ 343 h 480"/>
                <a:gd name="T34" fmla="*/ 157 w 197"/>
                <a:gd name="T35" fmla="*/ 387 h 480"/>
                <a:gd name="T36" fmla="*/ 157 w 197"/>
                <a:gd name="T37" fmla="*/ 387 h 480"/>
                <a:gd name="T38" fmla="*/ 156 w 197"/>
                <a:gd name="T39" fmla="*/ 386 h 480"/>
                <a:gd name="T40" fmla="*/ 195 w 197"/>
                <a:gd name="T41" fmla="*/ 479 h 480"/>
                <a:gd name="T42" fmla="*/ 195 w 197"/>
                <a:gd name="T43" fmla="*/ 479 h 480"/>
                <a:gd name="T44" fmla="*/ 197 w 197"/>
                <a:gd name="T45" fmla="*/ 480 h 480"/>
                <a:gd name="T46" fmla="*/ 197 w 197"/>
                <a:gd name="T47" fmla="*/ 480 h 480"/>
                <a:gd name="T48" fmla="*/ 195 w 197"/>
                <a:gd name="T49" fmla="*/ 422 h 480"/>
                <a:gd name="T50" fmla="*/ 192 w 197"/>
                <a:gd name="T51" fmla="*/ 369 h 480"/>
                <a:gd name="T52" fmla="*/ 186 w 197"/>
                <a:gd name="T53" fmla="*/ 319 h 480"/>
                <a:gd name="T54" fmla="*/ 177 w 197"/>
                <a:gd name="T55" fmla="*/ 273 h 480"/>
                <a:gd name="T56" fmla="*/ 166 w 197"/>
                <a:gd name="T57" fmla="*/ 229 h 480"/>
                <a:gd name="T58" fmla="*/ 156 w 197"/>
                <a:gd name="T59" fmla="*/ 191 h 480"/>
                <a:gd name="T60" fmla="*/ 142 w 197"/>
                <a:gd name="T61" fmla="*/ 154 h 480"/>
                <a:gd name="T62" fmla="*/ 130 w 197"/>
                <a:gd name="T63" fmla="*/ 122 h 480"/>
                <a:gd name="T64" fmla="*/ 116 w 197"/>
                <a:gd name="T65" fmla="*/ 93 h 480"/>
                <a:gd name="T66" fmla="*/ 102 w 197"/>
                <a:gd name="T67" fmla="*/ 69 h 480"/>
                <a:gd name="T68" fmla="*/ 90 w 197"/>
                <a:gd name="T69" fmla="*/ 48 h 480"/>
                <a:gd name="T70" fmla="*/ 79 w 197"/>
                <a:gd name="T71" fmla="*/ 31 h 480"/>
                <a:gd name="T72" fmla="*/ 63 w 197"/>
                <a:gd name="T73" fmla="*/ 8 h 480"/>
                <a:gd name="T74" fmla="*/ 57 w 197"/>
                <a:gd name="T7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7" h="480">
                  <a:moveTo>
                    <a:pt x="57" y="0"/>
                  </a:moveTo>
                  <a:lnTo>
                    <a:pt x="0" y="25"/>
                  </a:lnTo>
                  <a:lnTo>
                    <a:pt x="5" y="34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4" y="22"/>
                  </a:lnTo>
                  <a:lnTo>
                    <a:pt x="66" y="39"/>
                  </a:lnTo>
                  <a:lnTo>
                    <a:pt x="84" y="69"/>
                  </a:lnTo>
                  <a:lnTo>
                    <a:pt x="95" y="87"/>
                  </a:lnTo>
                  <a:lnTo>
                    <a:pt x="104" y="110"/>
                  </a:lnTo>
                  <a:lnTo>
                    <a:pt x="115" y="134"/>
                  </a:lnTo>
                  <a:lnTo>
                    <a:pt x="125" y="162"/>
                  </a:lnTo>
                  <a:lnTo>
                    <a:pt x="134" y="192"/>
                  </a:lnTo>
                  <a:lnTo>
                    <a:pt x="142" y="226"/>
                  </a:lnTo>
                  <a:lnTo>
                    <a:pt x="148" y="262"/>
                  </a:lnTo>
                  <a:lnTo>
                    <a:pt x="153" y="302"/>
                  </a:lnTo>
                  <a:lnTo>
                    <a:pt x="156" y="343"/>
                  </a:lnTo>
                  <a:lnTo>
                    <a:pt x="157" y="387"/>
                  </a:lnTo>
                  <a:lnTo>
                    <a:pt x="157" y="387"/>
                  </a:lnTo>
                  <a:lnTo>
                    <a:pt x="156" y="386"/>
                  </a:lnTo>
                  <a:lnTo>
                    <a:pt x="195" y="479"/>
                  </a:lnTo>
                  <a:lnTo>
                    <a:pt x="195" y="479"/>
                  </a:lnTo>
                  <a:lnTo>
                    <a:pt x="197" y="480"/>
                  </a:lnTo>
                  <a:lnTo>
                    <a:pt x="197" y="480"/>
                  </a:lnTo>
                  <a:lnTo>
                    <a:pt x="195" y="422"/>
                  </a:lnTo>
                  <a:lnTo>
                    <a:pt x="192" y="369"/>
                  </a:lnTo>
                  <a:lnTo>
                    <a:pt x="186" y="319"/>
                  </a:lnTo>
                  <a:lnTo>
                    <a:pt x="177" y="273"/>
                  </a:lnTo>
                  <a:lnTo>
                    <a:pt x="166" y="229"/>
                  </a:lnTo>
                  <a:lnTo>
                    <a:pt x="156" y="191"/>
                  </a:lnTo>
                  <a:lnTo>
                    <a:pt x="142" y="154"/>
                  </a:lnTo>
                  <a:lnTo>
                    <a:pt x="130" y="122"/>
                  </a:lnTo>
                  <a:lnTo>
                    <a:pt x="116" y="93"/>
                  </a:lnTo>
                  <a:lnTo>
                    <a:pt x="102" y="69"/>
                  </a:lnTo>
                  <a:lnTo>
                    <a:pt x="90" y="48"/>
                  </a:lnTo>
                  <a:lnTo>
                    <a:pt x="79" y="31"/>
                  </a:lnTo>
                  <a:lnTo>
                    <a:pt x="63" y="8"/>
                  </a:lnTo>
                  <a:lnTo>
                    <a:pt x="5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4" name="Freeform 21"/>
            <p:cNvSpPr/>
            <p:nvPr/>
          </p:nvSpPr>
          <p:spPr bwMode="auto">
            <a:xfrm>
              <a:off x="5365751" y="1681163"/>
              <a:ext cx="241300" cy="588963"/>
            </a:xfrm>
            <a:custGeom>
              <a:avLst/>
              <a:gdLst>
                <a:gd name="T0" fmla="*/ 44 w 152"/>
                <a:gd name="T1" fmla="*/ 0 h 371"/>
                <a:gd name="T2" fmla="*/ 0 w 152"/>
                <a:gd name="T3" fmla="*/ 18 h 371"/>
                <a:gd name="T4" fmla="*/ 151 w 152"/>
                <a:gd name="T5" fmla="*/ 370 h 371"/>
                <a:gd name="T6" fmla="*/ 151 w 152"/>
                <a:gd name="T7" fmla="*/ 370 h 371"/>
                <a:gd name="T8" fmla="*/ 152 w 152"/>
                <a:gd name="T9" fmla="*/ 371 h 371"/>
                <a:gd name="T10" fmla="*/ 152 w 152"/>
                <a:gd name="T11" fmla="*/ 371 h 371"/>
                <a:gd name="T12" fmla="*/ 151 w 152"/>
                <a:gd name="T13" fmla="*/ 327 h 371"/>
                <a:gd name="T14" fmla="*/ 148 w 152"/>
                <a:gd name="T15" fmla="*/ 286 h 371"/>
                <a:gd name="T16" fmla="*/ 143 w 152"/>
                <a:gd name="T17" fmla="*/ 246 h 371"/>
                <a:gd name="T18" fmla="*/ 137 w 152"/>
                <a:gd name="T19" fmla="*/ 210 h 371"/>
                <a:gd name="T20" fmla="*/ 129 w 152"/>
                <a:gd name="T21" fmla="*/ 176 h 371"/>
                <a:gd name="T22" fmla="*/ 120 w 152"/>
                <a:gd name="T23" fmla="*/ 146 h 371"/>
                <a:gd name="T24" fmla="*/ 110 w 152"/>
                <a:gd name="T25" fmla="*/ 118 h 371"/>
                <a:gd name="T26" fmla="*/ 99 w 152"/>
                <a:gd name="T27" fmla="*/ 94 h 371"/>
                <a:gd name="T28" fmla="*/ 90 w 152"/>
                <a:gd name="T29" fmla="*/ 71 h 371"/>
                <a:gd name="T30" fmla="*/ 79 w 152"/>
                <a:gd name="T31" fmla="*/ 53 h 371"/>
                <a:gd name="T32" fmla="*/ 61 w 152"/>
                <a:gd name="T33" fmla="*/ 23 h 371"/>
                <a:gd name="T34" fmla="*/ 49 w 152"/>
                <a:gd name="T35" fmla="*/ 6 h 371"/>
                <a:gd name="T36" fmla="*/ 44 w 152"/>
                <a:gd name="T37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71">
                  <a:moveTo>
                    <a:pt x="44" y="0"/>
                  </a:moveTo>
                  <a:lnTo>
                    <a:pt x="0" y="18"/>
                  </a:lnTo>
                  <a:lnTo>
                    <a:pt x="151" y="370"/>
                  </a:lnTo>
                  <a:lnTo>
                    <a:pt x="151" y="370"/>
                  </a:lnTo>
                  <a:lnTo>
                    <a:pt x="152" y="371"/>
                  </a:lnTo>
                  <a:lnTo>
                    <a:pt x="152" y="371"/>
                  </a:lnTo>
                  <a:lnTo>
                    <a:pt x="151" y="327"/>
                  </a:lnTo>
                  <a:lnTo>
                    <a:pt x="148" y="286"/>
                  </a:lnTo>
                  <a:lnTo>
                    <a:pt x="143" y="246"/>
                  </a:lnTo>
                  <a:lnTo>
                    <a:pt x="137" y="210"/>
                  </a:lnTo>
                  <a:lnTo>
                    <a:pt x="129" y="176"/>
                  </a:lnTo>
                  <a:lnTo>
                    <a:pt x="120" y="146"/>
                  </a:lnTo>
                  <a:lnTo>
                    <a:pt x="110" y="118"/>
                  </a:lnTo>
                  <a:lnTo>
                    <a:pt x="99" y="94"/>
                  </a:lnTo>
                  <a:lnTo>
                    <a:pt x="90" y="71"/>
                  </a:lnTo>
                  <a:lnTo>
                    <a:pt x="79" y="53"/>
                  </a:lnTo>
                  <a:lnTo>
                    <a:pt x="61" y="23"/>
                  </a:lnTo>
                  <a:lnTo>
                    <a:pt x="49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CB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5" name="Freeform 22"/>
            <p:cNvSpPr/>
            <p:nvPr/>
          </p:nvSpPr>
          <p:spPr bwMode="auto">
            <a:xfrm>
              <a:off x="5365751" y="1681163"/>
              <a:ext cx="241300" cy="588963"/>
            </a:xfrm>
            <a:custGeom>
              <a:avLst/>
              <a:gdLst>
                <a:gd name="T0" fmla="*/ 44 w 152"/>
                <a:gd name="T1" fmla="*/ 0 h 371"/>
                <a:gd name="T2" fmla="*/ 0 w 152"/>
                <a:gd name="T3" fmla="*/ 18 h 371"/>
                <a:gd name="T4" fmla="*/ 151 w 152"/>
                <a:gd name="T5" fmla="*/ 370 h 371"/>
                <a:gd name="T6" fmla="*/ 151 w 152"/>
                <a:gd name="T7" fmla="*/ 370 h 371"/>
                <a:gd name="T8" fmla="*/ 152 w 152"/>
                <a:gd name="T9" fmla="*/ 371 h 371"/>
                <a:gd name="T10" fmla="*/ 152 w 152"/>
                <a:gd name="T11" fmla="*/ 371 h 371"/>
                <a:gd name="T12" fmla="*/ 151 w 152"/>
                <a:gd name="T13" fmla="*/ 327 h 371"/>
                <a:gd name="T14" fmla="*/ 148 w 152"/>
                <a:gd name="T15" fmla="*/ 286 h 371"/>
                <a:gd name="T16" fmla="*/ 143 w 152"/>
                <a:gd name="T17" fmla="*/ 246 h 371"/>
                <a:gd name="T18" fmla="*/ 137 w 152"/>
                <a:gd name="T19" fmla="*/ 210 h 371"/>
                <a:gd name="T20" fmla="*/ 129 w 152"/>
                <a:gd name="T21" fmla="*/ 176 h 371"/>
                <a:gd name="T22" fmla="*/ 120 w 152"/>
                <a:gd name="T23" fmla="*/ 146 h 371"/>
                <a:gd name="T24" fmla="*/ 110 w 152"/>
                <a:gd name="T25" fmla="*/ 118 h 371"/>
                <a:gd name="T26" fmla="*/ 99 w 152"/>
                <a:gd name="T27" fmla="*/ 94 h 371"/>
                <a:gd name="T28" fmla="*/ 90 w 152"/>
                <a:gd name="T29" fmla="*/ 71 h 371"/>
                <a:gd name="T30" fmla="*/ 79 w 152"/>
                <a:gd name="T31" fmla="*/ 53 h 371"/>
                <a:gd name="T32" fmla="*/ 61 w 152"/>
                <a:gd name="T33" fmla="*/ 23 h 371"/>
                <a:gd name="T34" fmla="*/ 49 w 152"/>
                <a:gd name="T35" fmla="*/ 6 h 371"/>
                <a:gd name="T36" fmla="*/ 44 w 152"/>
                <a:gd name="T37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71">
                  <a:moveTo>
                    <a:pt x="44" y="0"/>
                  </a:moveTo>
                  <a:lnTo>
                    <a:pt x="0" y="18"/>
                  </a:lnTo>
                  <a:lnTo>
                    <a:pt x="151" y="370"/>
                  </a:lnTo>
                  <a:lnTo>
                    <a:pt x="151" y="370"/>
                  </a:lnTo>
                  <a:lnTo>
                    <a:pt x="152" y="371"/>
                  </a:lnTo>
                  <a:lnTo>
                    <a:pt x="152" y="371"/>
                  </a:lnTo>
                  <a:lnTo>
                    <a:pt x="151" y="327"/>
                  </a:lnTo>
                  <a:lnTo>
                    <a:pt x="148" y="286"/>
                  </a:lnTo>
                  <a:lnTo>
                    <a:pt x="143" y="246"/>
                  </a:lnTo>
                  <a:lnTo>
                    <a:pt x="137" y="210"/>
                  </a:lnTo>
                  <a:lnTo>
                    <a:pt x="129" y="176"/>
                  </a:lnTo>
                  <a:lnTo>
                    <a:pt x="120" y="146"/>
                  </a:lnTo>
                  <a:lnTo>
                    <a:pt x="110" y="118"/>
                  </a:lnTo>
                  <a:lnTo>
                    <a:pt x="99" y="94"/>
                  </a:lnTo>
                  <a:lnTo>
                    <a:pt x="90" y="71"/>
                  </a:lnTo>
                  <a:lnTo>
                    <a:pt x="79" y="53"/>
                  </a:lnTo>
                  <a:lnTo>
                    <a:pt x="61" y="23"/>
                  </a:lnTo>
                  <a:lnTo>
                    <a:pt x="49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6" name="Freeform 23"/>
            <p:cNvSpPr/>
            <p:nvPr/>
          </p:nvSpPr>
          <p:spPr bwMode="auto">
            <a:xfrm>
              <a:off x="4752976" y="1320800"/>
              <a:ext cx="365125" cy="592138"/>
            </a:xfrm>
            <a:custGeom>
              <a:avLst/>
              <a:gdLst>
                <a:gd name="T0" fmla="*/ 102 w 230"/>
                <a:gd name="T1" fmla="*/ 0 h 373"/>
                <a:gd name="T2" fmla="*/ 0 w 230"/>
                <a:gd name="T3" fmla="*/ 155 h 373"/>
                <a:gd name="T4" fmla="*/ 150 w 230"/>
                <a:gd name="T5" fmla="*/ 373 h 373"/>
                <a:gd name="T6" fmla="*/ 224 w 230"/>
                <a:gd name="T7" fmla="*/ 285 h 373"/>
                <a:gd name="T8" fmla="*/ 205 w 230"/>
                <a:gd name="T9" fmla="*/ 237 h 373"/>
                <a:gd name="T10" fmla="*/ 230 w 230"/>
                <a:gd name="T11" fmla="*/ 169 h 373"/>
                <a:gd name="T12" fmla="*/ 102 w 230"/>
                <a:gd name="T13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0" h="373">
                  <a:moveTo>
                    <a:pt x="102" y="0"/>
                  </a:moveTo>
                  <a:lnTo>
                    <a:pt x="0" y="155"/>
                  </a:lnTo>
                  <a:lnTo>
                    <a:pt x="150" y="373"/>
                  </a:lnTo>
                  <a:lnTo>
                    <a:pt x="224" y="285"/>
                  </a:lnTo>
                  <a:lnTo>
                    <a:pt x="205" y="237"/>
                  </a:lnTo>
                  <a:lnTo>
                    <a:pt x="230" y="169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7" name="Freeform 24"/>
            <p:cNvSpPr/>
            <p:nvPr/>
          </p:nvSpPr>
          <p:spPr bwMode="auto">
            <a:xfrm>
              <a:off x="5394326" y="1114425"/>
              <a:ext cx="377825" cy="465138"/>
            </a:xfrm>
            <a:custGeom>
              <a:avLst/>
              <a:gdLst>
                <a:gd name="T0" fmla="*/ 0 w 238"/>
                <a:gd name="T1" fmla="*/ 0 h 293"/>
                <a:gd name="T2" fmla="*/ 183 w 238"/>
                <a:gd name="T3" fmla="*/ 35 h 293"/>
                <a:gd name="T4" fmla="*/ 238 w 238"/>
                <a:gd name="T5" fmla="*/ 293 h 293"/>
                <a:gd name="T6" fmla="*/ 122 w 238"/>
                <a:gd name="T7" fmla="*/ 285 h 293"/>
                <a:gd name="T8" fmla="*/ 102 w 238"/>
                <a:gd name="T9" fmla="*/ 238 h 293"/>
                <a:gd name="T10" fmla="*/ 34 w 238"/>
                <a:gd name="T11" fmla="*/ 210 h 293"/>
                <a:gd name="T12" fmla="*/ 0 w 238"/>
                <a:gd name="T1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293">
                  <a:moveTo>
                    <a:pt x="0" y="0"/>
                  </a:moveTo>
                  <a:lnTo>
                    <a:pt x="183" y="35"/>
                  </a:lnTo>
                  <a:lnTo>
                    <a:pt x="238" y="293"/>
                  </a:lnTo>
                  <a:lnTo>
                    <a:pt x="122" y="285"/>
                  </a:lnTo>
                  <a:lnTo>
                    <a:pt x="102" y="238"/>
                  </a:lnTo>
                  <a:lnTo>
                    <a:pt x="34" y="2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8" name="Freeform 25"/>
            <p:cNvSpPr/>
            <p:nvPr/>
          </p:nvSpPr>
          <p:spPr bwMode="auto">
            <a:xfrm>
              <a:off x="5394326" y="1114425"/>
              <a:ext cx="377825" cy="465138"/>
            </a:xfrm>
            <a:custGeom>
              <a:avLst/>
              <a:gdLst>
                <a:gd name="T0" fmla="*/ 0 w 238"/>
                <a:gd name="T1" fmla="*/ 0 h 293"/>
                <a:gd name="T2" fmla="*/ 183 w 238"/>
                <a:gd name="T3" fmla="*/ 35 h 293"/>
                <a:gd name="T4" fmla="*/ 238 w 238"/>
                <a:gd name="T5" fmla="*/ 293 h 293"/>
                <a:gd name="T6" fmla="*/ 122 w 238"/>
                <a:gd name="T7" fmla="*/ 285 h 293"/>
                <a:gd name="T8" fmla="*/ 102 w 238"/>
                <a:gd name="T9" fmla="*/ 238 h 293"/>
                <a:gd name="T10" fmla="*/ 34 w 238"/>
                <a:gd name="T11" fmla="*/ 210 h 293"/>
                <a:gd name="T12" fmla="*/ 0 w 238"/>
                <a:gd name="T1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293">
                  <a:moveTo>
                    <a:pt x="0" y="0"/>
                  </a:moveTo>
                  <a:lnTo>
                    <a:pt x="183" y="35"/>
                  </a:lnTo>
                  <a:lnTo>
                    <a:pt x="238" y="293"/>
                  </a:lnTo>
                  <a:lnTo>
                    <a:pt x="122" y="285"/>
                  </a:lnTo>
                  <a:lnTo>
                    <a:pt x="102" y="238"/>
                  </a:lnTo>
                  <a:lnTo>
                    <a:pt x="34" y="21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9" name="Freeform 26"/>
            <p:cNvSpPr/>
            <p:nvPr/>
          </p:nvSpPr>
          <p:spPr bwMode="auto">
            <a:xfrm>
              <a:off x="4618038" y="0"/>
              <a:ext cx="844550" cy="1630363"/>
            </a:xfrm>
            <a:custGeom>
              <a:avLst/>
              <a:gdLst>
                <a:gd name="T0" fmla="*/ 9 w 532"/>
                <a:gd name="T1" fmla="*/ 0 h 1027"/>
                <a:gd name="T2" fmla="*/ 9 w 532"/>
                <a:gd name="T3" fmla="*/ 0 h 1027"/>
                <a:gd name="T4" fmla="*/ 6 w 532"/>
                <a:gd name="T5" fmla="*/ 27 h 1027"/>
                <a:gd name="T6" fmla="*/ 3 w 532"/>
                <a:gd name="T7" fmla="*/ 58 h 1027"/>
                <a:gd name="T8" fmla="*/ 2 w 532"/>
                <a:gd name="T9" fmla="*/ 88 h 1027"/>
                <a:gd name="T10" fmla="*/ 0 w 532"/>
                <a:gd name="T11" fmla="*/ 119 h 1027"/>
                <a:gd name="T12" fmla="*/ 2 w 532"/>
                <a:gd name="T13" fmla="*/ 184 h 1027"/>
                <a:gd name="T14" fmla="*/ 6 w 532"/>
                <a:gd name="T15" fmla="*/ 253 h 1027"/>
                <a:gd name="T16" fmla="*/ 14 w 532"/>
                <a:gd name="T17" fmla="*/ 323 h 1027"/>
                <a:gd name="T18" fmla="*/ 24 w 532"/>
                <a:gd name="T19" fmla="*/ 395 h 1027"/>
                <a:gd name="T20" fmla="*/ 40 w 532"/>
                <a:gd name="T21" fmla="*/ 468 h 1027"/>
                <a:gd name="T22" fmla="*/ 58 w 532"/>
                <a:gd name="T23" fmla="*/ 539 h 1027"/>
                <a:gd name="T24" fmla="*/ 69 w 532"/>
                <a:gd name="T25" fmla="*/ 576 h 1027"/>
                <a:gd name="T26" fmla="*/ 79 w 532"/>
                <a:gd name="T27" fmla="*/ 611 h 1027"/>
                <a:gd name="T28" fmla="*/ 91 w 532"/>
                <a:gd name="T29" fmla="*/ 646 h 1027"/>
                <a:gd name="T30" fmla="*/ 105 w 532"/>
                <a:gd name="T31" fmla="*/ 681 h 1027"/>
                <a:gd name="T32" fmla="*/ 119 w 532"/>
                <a:gd name="T33" fmla="*/ 714 h 1027"/>
                <a:gd name="T34" fmla="*/ 133 w 532"/>
                <a:gd name="T35" fmla="*/ 748 h 1027"/>
                <a:gd name="T36" fmla="*/ 149 w 532"/>
                <a:gd name="T37" fmla="*/ 781 h 1027"/>
                <a:gd name="T38" fmla="*/ 166 w 532"/>
                <a:gd name="T39" fmla="*/ 813 h 1027"/>
                <a:gd name="T40" fmla="*/ 183 w 532"/>
                <a:gd name="T41" fmla="*/ 844 h 1027"/>
                <a:gd name="T42" fmla="*/ 201 w 532"/>
                <a:gd name="T43" fmla="*/ 874 h 1027"/>
                <a:gd name="T44" fmla="*/ 221 w 532"/>
                <a:gd name="T45" fmla="*/ 903 h 1027"/>
                <a:gd name="T46" fmla="*/ 241 w 532"/>
                <a:gd name="T47" fmla="*/ 931 h 1027"/>
                <a:gd name="T48" fmla="*/ 262 w 532"/>
                <a:gd name="T49" fmla="*/ 957 h 1027"/>
                <a:gd name="T50" fmla="*/ 283 w 532"/>
                <a:gd name="T51" fmla="*/ 983 h 1027"/>
                <a:gd name="T52" fmla="*/ 306 w 532"/>
                <a:gd name="T53" fmla="*/ 1005 h 1027"/>
                <a:gd name="T54" fmla="*/ 329 w 532"/>
                <a:gd name="T55" fmla="*/ 1027 h 1027"/>
                <a:gd name="T56" fmla="*/ 532 w 532"/>
                <a:gd name="T57" fmla="*/ 940 h 1027"/>
                <a:gd name="T58" fmla="*/ 532 w 532"/>
                <a:gd name="T59" fmla="*/ 940 h 1027"/>
                <a:gd name="T60" fmla="*/ 532 w 532"/>
                <a:gd name="T61" fmla="*/ 908 h 1027"/>
                <a:gd name="T62" fmla="*/ 532 w 532"/>
                <a:gd name="T63" fmla="*/ 876 h 1027"/>
                <a:gd name="T64" fmla="*/ 529 w 532"/>
                <a:gd name="T65" fmla="*/ 842 h 1027"/>
                <a:gd name="T66" fmla="*/ 524 w 532"/>
                <a:gd name="T67" fmla="*/ 809 h 1027"/>
                <a:gd name="T68" fmla="*/ 517 w 532"/>
                <a:gd name="T69" fmla="*/ 775 h 1027"/>
                <a:gd name="T70" fmla="*/ 509 w 532"/>
                <a:gd name="T71" fmla="*/ 742 h 1027"/>
                <a:gd name="T72" fmla="*/ 501 w 532"/>
                <a:gd name="T73" fmla="*/ 708 h 1027"/>
                <a:gd name="T74" fmla="*/ 491 w 532"/>
                <a:gd name="T75" fmla="*/ 675 h 1027"/>
                <a:gd name="T76" fmla="*/ 478 w 532"/>
                <a:gd name="T77" fmla="*/ 640 h 1027"/>
                <a:gd name="T78" fmla="*/ 466 w 532"/>
                <a:gd name="T79" fmla="*/ 606 h 1027"/>
                <a:gd name="T80" fmla="*/ 451 w 532"/>
                <a:gd name="T81" fmla="*/ 573 h 1027"/>
                <a:gd name="T82" fmla="*/ 437 w 532"/>
                <a:gd name="T83" fmla="*/ 539 h 1027"/>
                <a:gd name="T84" fmla="*/ 421 w 532"/>
                <a:gd name="T85" fmla="*/ 506 h 1027"/>
                <a:gd name="T86" fmla="*/ 404 w 532"/>
                <a:gd name="T87" fmla="*/ 472 h 1027"/>
                <a:gd name="T88" fmla="*/ 386 w 532"/>
                <a:gd name="T89" fmla="*/ 439 h 1027"/>
                <a:gd name="T90" fmla="*/ 367 w 532"/>
                <a:gd name="T91" fmla="*/ 407 h 1027"/>
                <a:gd name="T92" fmla="*/ 328 w 532"/>
                <a:gd name="T93" fmla="*/ 344 h 1027"/>
                <a:gd name="T94" fmla="*/ 285 w 532"/>
                <a:gd name="T95" fmla="*/ 283 h 1027"/>
                <a:gd name="T96" fmla="*/ 241 w 532"/>
                <a:gd name="T97" fmla="*/ 225 h 1027"/>
                <a:gd name="T98" fmla="*/ 195 w 532"/>
                <a:gd name="T99" fmla="*/ 172 h 1027"/>
                <a:gd name="T100" fmla="*/ 149 w 532"/>
                <a:gd name="T101" fmla="*/ 122 h 1027"/>
                <a:gd name="T102" fmla="*/ 102 w 532"/>
                <a:gd name="T103" fmla="*/ 76 h 1027"/>
                <a:gd name="T104" fmla="*/ 79 w 532"/>
                <a:gd name="T105" fmla="*/ 55 h 1027"/>
                <a:gd name="T106" fmla="*/ 55 w 532"/>
                <a:gd name="T107" fmla="*/ 35 h 1027"/>
                <a:gd name="T108" fmla="*/ 32 w 532"/>
                <a:gd name="T109" fmla="*/ 17 h 1027"/>
                <a:gd name="T110" fmla="*/ 9 w 532"/>
                <a:gd name="T111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32" h="1027">
                  <a:moveTo>
                    <a:pt x="9" y="0"/>
                  </a:moveTo>
                  <a:lnTo>
                    <a:pt x="9" y="0"/>
                  </a:lnTo>
                  <a:lnTo>
                    <a:pt x="6" y="27"/>
                  </a:lnTo>
                  <a:lnTo>
                    <a:pt x="3" y="58"/>
                  </a:lnTo>
                  <a:lnTo>
                    <a:pt x="2" y="88"/>
                  </a:lnTo>
                  <a:lnTo>
                    <a:pt x="0" y="119"/>
                  </a:lnTo>
                  <a:lnTo>
                    <a:pt x="2" y="184"/>
                  </a:lnTo>
                  <a:lnTo>
                    <a:pt x="6" y="253"/>
                  </a:lnTo>
                  <a:lnTo>
                    <a:pt x="14" y="323"/>
                  </a:lnTo>
                  <a:lnTo>
                    <a:pt x="24" y="395"/>
                  </a:lnTo>
                  <a:lnTo>
                    <a:pt x="40" y="468"/>
                  </a:lnTo>
                  <a:lnTo>
                    <a:pt x="58" y="539"/>
                  </a:lnTo>
                  <a:lnTo>
                    <a:pt x="69" y="576"/>
                  </a:lnTo>
                  <a:lnTo>
                    <a:pt x="79" y="611"/>
                  </a:lnTo>
                  <a:lnTo>
                    <a:pt x="91" y="646"/>
                  </a:lnTo>
                  <a:lnTo>
                    <a:pt x="105" y="681"/>
                  </a:lnTo>
                  <a:lnTo>
                    <a:pt x="119" y="714"/>
                  </a:lnTo>
                  <a:lnTo>
                    <a:pt x="133" y="748"/>
                  </a:lnTo>
                  <a:lnTo>
                    <a:pt x="149" y="781"/>
                  </a:lnTo>
                  <a:lnTo>
                    <a:pt x="166" y="813"/>
                  </a:lnTo>
                  <a:lnTo>
                    <a:pt x="183" y="844"/>
                  </a:lnTo>
                  <a:lnTo>
                    <a:pt x="201" y="874"/>
                  </a:lnTo>
                  <a:lnTo>
                    <a:pt x="221" y="903"/>
                  </a:lnTo>
                  <a:lnTo>
                    <a:pt x="241" y="931"/>
                  </a:lnTo>
                  <a:lnTo>
                    <a:pt x="262" y="957"/>
                  </a:lnTo>
                  <a:lnTo>
                    <a:pt x="283" y="983"/>
                  </a:lnTo>
                  <a:lnTo>
                    <a:pt x="306" y="1005"/>
                  </a:lnTo>
                  <a:lnTo>
                    <a:pt x="329" y="1027"/>
                  </a:lnTo>
                  <a:lnTo>
                    <a:pt x="532" y="940"/>
                  </a:lnTo>
                  <a:lnTo>
                    <a:pt x="532" y="940"/>
                  </a:lnTo>
                  <a:lnTo>
                    <a:pt x="532" y="908"/>
                  </a:lnTo>
                  <a:lnTo>
                    <a:pt x="532" y="876"/>
                  </a:lnTo>
                  <a:lnTo>
                    <a:pt x="529" y="842"/>
                  </a:lnTo>
                  <a:lnTo>
                    <a:pt x="524" y="809"/>
                  </a:lnTo>
                  <a:lnTo>
                    <a:pt x="517" y="775"/>
                  </a:lnTo>
                  <a:lnTo>
                    <a:pt x="509" y="742"/>
                  </a:lnTo>
                  <a:lnTo>
                    <a:pt x="501" y="708"/>
                  </a:lnTo>
                  <a:lnTo>
                    <a:pt x="491" y="675"/>
                  </a:lnTo>
                  <a:lnTo>
                    <a:pt x="478" y="640"/>
                  </a:lnTo>
                  <a:lnTo>
                    <a:pt x="466" y="606"/>
                  </a:lnTo>
                  <a:lnTo>
                    <a:pt x="451" y="573"/>
                  </a:lnTo>
                  <a:lnTo>
                    <a:pt x="437" y="539"/>
                  </a:lnTo>
                  <a:lnTo>
                    <a:pt x="421" y="506"/>
                  </a:lnTo>
                  <a:lnTo>
                    <a:pt x="404" y="472"/>
                  </a:lnTo>
                  <a:lnTo>
                    <a:pt x="386" y="439"/>
                  </a:lnTo>
                  <a:lnTo>
                    <a:pt x="367" y="407"/>
                  </a:lnTo>
                  <a:lnTo>
                    <a:pt x="328" y="344"/>
                  </a:lnTo>
                  <a:lnTo>
                    <a:pt x="285" y="283"/>
                  </a:lnTo>
                  <a:lnTo>
                    <a:pt x="241" y="225"/>
                  </a:lnTo>
                  <a:lnTo>
                    <a:pt x="195" y="172"/>
                  </a:lnTo>
                  <a:lnTo>
                    <a:pt x="149" y="122"/>
                  </a:lnTo>
                  <a:lnTo>
                    <a:pt x="102" y="76"/>
                  </a:lnTo>
                  <a:lnTo>
                    <a:pt x="79" y="55"/>
                  </a:lnTo>
                  <a:lnTo>
                    <a:pt x="55" y="35"/>
                  </a:lnTo>
                  <a:lnTo>
                    <a:pt x="32" y="1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0" name="Freeform 27"/>
            <p:cNvSpPr/>
            <p:nvPr/>
          </p:nvSpPr>
          <p:spPr bwMode="auto">
            <a:xfrm>
              <a:off x="4618038" y="0"/>
              <a:ext cx="844550" cy="1630363"/>
            </a:xfrm>
            <a:custGeom>
              <a:avLst/>
              <a:gdLst>
                <a:gd name="T0" fmla="*/ 9 w 532"/>
                <a:gd name="T1" fmla="*/ 0 h 1027"/>
                <a:gd name="T2" fmla="*/ 9 w 532"/>
                <a:gd name="T3" fmla="*/ 0 h 1027"/>
                <a:gd name="T4" fmla="*/ 6 w 532"/>
                <a:gd name="T5" fmla="*/ 27 h 1027"/>
                <a:gd name="T6" fmla="*/ 3 w 532"/>
                <a:gd name="T7" fmla="*/ 58 h 1027"/>
                <a:gd name="T8" fmla="*/ 2 w 532"/>
                <a:gd name="T9" fmla="*/ 88 h 1027"/>
                <a:gd name="T10" fmla="*/ 0 w 532"/>
                <a:gd name="T11" fmla="*/ 119 h 1027"/>
                <a:gd name="T12" fmla="*/ 2 w 532"/>
                <a:gd name="T13" fmla="*/ 184 h 1027"/>
                <a:gd name="T14" fmla="*/ 6 w 532"/>
                <a:gd name="T15" fmla="*/ 253 h 1027"/>
                <a:gd name="T16" fmla="*/ 14 w 532"/>
                <a:gd name="T17" fmla="*/ 323 h 1027"/>
                <a:gd name="T18" fmla="*/ 24 w 532"/>
                <a:gd name="T19" fmla="*/ 395 h 1027"/>
                <a:gd name="T20" fmla="*/ 40 w 532"/>
                <a:gd name="T21" fmla="*/ 468 h 1027"/>
                <a:gd name="T22" fmla="*/ 58 w 532"/>
                <a:gd name="T23" fmla="*/ 539 h 1027"/>
                <a:gd name="T24" fmla="*/ 69 w 532"/>
                <a:gd name="T25" fmla="*/ 576 h 1027"/>
                <a:gd name="T26" fmla="*/ 79 w 532"/>
                <a:gd name="T27" fmla="*/ 611 h 1027"/>
                <a:gd name="T28" fmla="*/ 91 w 532"/>
                <a:gd name="T29" fmla="*/ 646 h 1027"/>
                <a:gd name="T30" fmla="*/ 105 w 532"/>
                <a:gd name="T31" fmla="*/ 681 h 1027"/>
                <a:gd name="T32" fmla="*/ 119 w 532"/>
                <a:gd name="T33" fmla="*/ 714 h 1027"/>
                <a:gd name="T34" fmla="*/ 133 w 532"/>
                <a:gd name="T35" fmla="*/ 748 h 1027"/>
                <a:gd name="T36" fmla="*/ 149 w 532"/>
                <a:gd name="T37" fmla="*/ 781 h 1027"/>
                <a:gd name="T38" fmla="*/ 166 w 532"/>
                <a:gd name="T39" fmla="*/ 813 h 1027"/>
                <a:gd name="T40" fmla="*/ 183 w 532"/>
                <a:gd name="T41" fmla="*/ 844 h 1027"/>
                <a:gd name="T42" fmla="*/ 201 w 532"/>
                <a:gd name="T43" fmla="*/ 874 h 1027"/>
                <a:gd name="T44" fmla="*/ 221 w 532"/>
                <a:gd name="T45" fmla="*/ 903 h 1027"/>
                <a:gd name="T46" fmla="*/ 241 w 532"/>
                <a:gd name="T47" fmla="*/ 931 h 1027"/>
                <a:gd name="T48" fmla="*/ 262 w 532"/>
                <a:gd name="T49" fmla="*/ 957 h 1027"/>
                <a:gd name="T50" fmla="*/ 283 w 532"/>
                <a:gd name="T51" fmla="*/ 983 h 1027"/>
                <a:gd name="T52" fmla="*/ 306 w 532"/>
                <a:gd name="T53" fmla="*/ 1005 h 1027"/>
                <a:gd name="T54" fmla="*/ 329 w 532"/>
                <a:gd name="T55" fmla="*/ 1027 h 1027"/>
                <a:gd name="T56" fmla="*/ 532 w 532"/>
                <a:gd name="T57" fmla="*/ 940 h 1027"/>
                <a:gd name="T58" fmla="*/ 532 w 532"/>
                <a:gd name="T59" fmla="*/ 940 h 1027"/>
                <a:gd name="T60" fmla="*/ 532 w 532"/>
                <a:gd name="T61" fmla="*/ 908 h 1027"/>
                <a:gd name="T62" fmla="*/ 532 w 532"/>
                <a:gd name="T63" fmla="*/ 876 h 1027"/>
                <a:gd name="T64" fmla="*/ 529 w 532"/>
                <a:gd name="T65" fmla="*/ 842 h 1027"/>
                <a:gd name="T66" fmla="*/ 524 w 532"/>
                <a:gd name="T67" fmla="*/ 809 h 1027"/>
                <a:gd name="T68" fmla="*/ 517 w 532"/>
                <a:gd name="T69" fmla="*/ 775 h 1027"/>
                <a:gd name="T70" fmla="*/ 509 w 532"/>
                <a:gd name="T71" fmla="*/ 742 h 1027"/>
                <a:gd name="T72" fmla="*/ 501 w 532"/>
                <a:gd name="T73" fmla="*/ 708 h 1027"/>
                <a:gd name="T74" fmla="*/ 491 w 532"/>
                <a:gd name="T75" fmla="*/ 675 h 1027"/>
                <a:gd name="T76" fmla="*/ 478 w 532"/>
                <a:gd name="T77" fmla="*/ 640 h 1027"/>
                <a:gd name="T78" fmla="*/ 466 w 532"/>
                <a:gd name="T79" fmla="*/ 606 h 1027"/>
                <a:gd name="T80" fmla="*/ 451 w 532"/>
                <a:gd name="T81" fmla="*/ 573 h 1027"/>
                <a:gd name="T82" fmla="*/ 437 w 532"/>
                <a:gd name="T83" fmla="*/ 539 h 1027"/>
                <a:gd name="T84" fmla="*/ 421 w 532"/>
                <a:gd name="T85" fmla="*/ 506 h 1027"/>
                <a:gd name="T86" fmla="*/ 404 w 532"/>
                <a:gd name="T87" fmla="*/ 472 h 1027"/>
                <a:gd name="T88" fmla="*/ 386 w 532"/>
                <a:gd name="T89" fmla="*/ 439 h 1027"/>
                <a:gd name="T90" fmla="*/ 367 w 532"/>
                <a:gd name="T91" fmla="*/ 407 h 1027"/>
                <a:gd name="T92" fmla="*/ 328 w 532"/>
                <a:gd name="T93" fmla="*/ 344 h 1027"/>
                <a:gd name="T94" fmla="*/ 285 w 532"/>
                <a:gd name="T95" fmla="*/ 283 h 1027"/>
                <a:gd name="T96" fmla="*/ 241 w 532"/>
                <a:gd name="T97" fmla="*/ 225 h 1027"/>
                <a:gd name="T98" fmla="*/ 195 w 532"/>
                <a:gd name="T99" fmla="*/ 172 h 1027"/>
                <a:gd name="T100" fmla="*/ 149 w 532"/>
                <a:gd name="T101" fmla="*/ 122 h 1027"/>
                <a:gd name="T102" fmla="*/ 102 w 532"/>
                <a:gd name="T103" fmla="*/ 76 h 1027"/>
                <a:gd name="T104" fmla="*/ 79 w 532"/>
                <a:gd name="T105" fmla="*/ 55 h 1027"/>
                <a:gd name="T106" fmla="*/ 55 w 532"/>
                <a:gd name="T107" fmla="*/ 35 h 1027"/>
                <a:gd name="T108" fmla="*/ 32 w 532"/>
                <a:gd name="T109" fmla="*/ 17 h 1027"/>
                <a:gd name="T110" fmla="*/ 9 w 532"/>
                <a:gd name="T111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32" h="1027">
                  <a:moveTo>
                    <a:pt x="9" y="0"/>
                  </a:moveTo>
                  <a:lnTo>
                    <a:pt x="9" y="0"/>
                  </a:lnTo>
                  <a:lnTo>
                    <a:pt x="6" y="27"/>
                  </a:lnTo>
                  <a:lnTo>
                    <a:pt x="3" y="58"/>
                  </a:lnTo>
                  <a:lnTo>
                    <a:pt x="2" y="88"/>
                  </a:lnTo>
                  <a:lnTo>
                    <a:pt x="0" y="119"/>
                  </a:lnTo>
                  <a:lnTo>
                    <a:pt x="2" y="184"/>
                  </a:lnTo>
                  <a:lnTo>
                    <a:pt x="6" y="253"/>
                  </a:lnTo>
                  <a:lnTo>
                    <a:pt x="14" y="323"/>
                  </a:lnTo>
                  <a:lnTo>
                    <a:pt x="24" y="395"/>
                  </a:lnTo>
                  <a:lnTo>
                    <a:pt x="40" y="468"/>
                  </a:lnTo>
                  <a:lnTo>
                    <a:pt x="58" y="539"/>
                  </a:lnTo>
                  <a:lnTo>
                    <a:pt x="69" y="576"/>
                  </a:lnTo>
                  <a:lnTo>
                    <a:pt x="79" y="611"/>
                  </a:lnTo>
                  <a:lnTo>
                    <a:pt x="91" y="646"/>
                  </a:lnTo>
                  <a:lnTo>
                    <a:pt x="105" y="681"/>
                  </a:lnTo>
                  <a:lnTo>
                    <a:pt x="119" y="714"/>
                  </a:lnTo>
                  <a:lnTo>
                    <a:pt x="133" y="748"/>
                  </a:lnTo>
                  <a:lnTo>
                    <a:pt x="149" y="781"/>
                  </a:lnTo>
                  <a:lnTo>
                    <a:pt x="166" y="813"/>
                  </a:lnTo>
                  <a:lnTo>
                    <a:pt x="183" y="844"/>
                  </a:lnTo>
                  <a:lnTo>
                    <a:pt x="201" y="874"/>
                  </a:lnTo>
                  <a:lnTo>
                    <a:pt x="221" y="903"/>
                  </a:lnTo>
                  <a:lnTo>
                    <a:pt x="241" y="931"/>
                  </a:lnTo>
                  <a:lnTo>
                    <a:pt x="262" y="957"/>
                  </a:lnTo>
                  <a:lnTo>
                    <a:pt x="283" y="983"/>
                  </a:lnTo>
                  <a:lnTo>
                    <a:pt x="306" y="1005"/>
                  </a:lnTo>
                  <a:lnTo>
                    <a:pt x="329" y="1027"/>
                  </a:lnTo>
                  <a:lnTo>
                    <a:pt x="532" y="940"/>
                  </a:lnTo>
                  <a:lnTo>
                    <a:pt x="532" y="940"/>
                  </a:lnTo>
                  <a:lnTo>
                    <a:pt x="532" y="908"/>
                  </a:lnTo>
                  <a:lnTo>
                    <a:pt x="532" y="876"/>
                  </a:lnTo>
                  <a:lnTo>
                    <a:pt x="529" y="842"/>
                  </a:lnTo>
                  <a:lnTo>
                    <a:pt x="524" y="809"/>
                  </a:lnTo>
                  <a:lnTo>
                    <a:pt x="517" y="775"/>
                  </a:lnTo>
                  <a:lnTo>
                    <a:pt x="509" y="742"/>
                  </a:lnTo>
                  <a:lnTo>
                    <a:pt x="501" y="708"/>
                  </a:lnTo>
                  <a:lnTo>
                    <a:pt x="491" y="675"/>
                  </a:lnTo>
                  <a:lnTo>
                    <a:pt x="478" y="640"/>
                  </a:lnTo>
                  <a:lnTo>
                    <a:pt x="466" y="606"/>
                  </a:lnTo>
                  <a:lnTo>
                    <a:pt x="451" y="573"/>
                  </a:lnTo>
                  <a:lnTo>
                    <a:pt x="437" y="539"/>
                  </a:lnTo>
                  <a:lnTo>
                    <a:pt x="421" y="506"/>
                  </a:lnTo>
                  <a:lnTo>
                    <a:pt x="404" y="472"/>
                  </a:lnTo>
                  <a:lnTo>
                    <a:pt x="386" y="439"/>
                  </a:lnTo>
                  <a:lnTo>
                    <a:pt x="367" y="407"/>
                  </a:lnTo>
                  <a:lnTo>
                    <a:pt x="328" y="344"/>
                  </a:lnTo>
                  <a:lnTo>
                    <a:pt x="285" y="283"/>
                  </a:lnTo>
                  <a:lnTo>
                    <a:pt x="241" y="225"/>
                  </a:lnTo>
                  <a:lnTo>
                    <a:pt x="195" y="172"/>
                  </a:lnTo>
                  <a:lnTo>
                    <a:pt x="149" y="122"/>
                  </a:lnTo>
                  <a:lnTo>
                    <a:pt x="102" y="76"/>
                  </a:lnTo>
                  <a:lnTo>
                    <a:pt x="79" y="55"/>
                  </a:lnTo>
                  <a:lnTo>
                    <a:pt x="55" y="35"/>
                  </a:lnTo>
                  <a:lnTo>
                    <a:pt x="32" y="17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1" name="Freeform 28"/>
            <p:cNvSpPr/>
            <p:nvPr/>
          </p:nvSpPr>
          <p:spPr bwMode="auto">
            <a:xfrm>
              <a:off x="4618038" y="0"/>
              <a:ext cx="331788" cy="434975"/>
            </a:xfrm>
            <a:custGeom>
              <a:avLst/>
              <a:gdLst>
                <a:gd name="T0" fmla="*/ 9 w 209"/>
                <a:gd name="T1" fmla="*/ 0 h 274"/>
                <a:gd name="T2" fmla="*/ 9 w 209"/>
                <a:gd name="T3" fmla="*/ 0 h 274"/>
                <a:gd name="T4" fmla="*/ 6 w 209"/>
                <a:gd name="T5" fmla="*/ 30 h 274"/>
                <a:gd name="T6" fmla="*/ 3 w 209"/>
                <a:gd name="T7" fmla="*/ 62 h 274"/>
                <a:gd name="T8" fmla="*/ 2 w 209"/>
                <a:gd name="T9" fmla="*/ 94 h 274"/>
                <a:gd name="T10" fmla="*/ 0 w 209"/>
                <a:gd name="T11" fmla="*/ 129 h 274"/>
                <a:gd name="T12" fmla="*/ 0 w 209"/>
                <a:gd name="T13" fmla="*/ 165 h 274"/>
                <a:gd name="T14" fmla="*/ 2 w 209"/>
                <a:gd name="T15" fmla="*/ 201 h 274"/>
                <a:gd name="T16" fmla="*/ 5 w 209"/>
                <a:gd name="T17" fmla="*/ 238 h 274"/>
                <a:gd name="T18" fmla="*/ 8 w 209"/>
                <a:gd name="T19" fmla="*/ 274 h 274"/>
                <a:gd name="T20" fmla="*/ 209 w 209"/>
                <a:gd name="T21" fmla="*/ 189 h 274"/>
                <a:gd name="T22" fmla="*/ 209 w 209"/>
                <a:gd name="T23" fmla="*/ 189 h 274"/>
                <a:gd name="T24" fmla="*/ 184 w 209"/>
                <a:gd name="T25" fmla="*/ 160 h 274"/>
                <a:gd name="T26" fmla="*/ 160 w 209"/>
                <a:gd name="T27" fmla="*/ 133 h 274"/>
                <a:gd name="T28" fmla="*/ 134 w 209"/>
                <a:gd name="T29" fmla="*/ 107 h 274"/>
                <a:gd name="T30" fmla="*/ 110 w 209"/>
                <a:gd name="T31" fmla="*/ 82 h 274"/>
                <a:gd name="T32" fmla="*/ 84 w 209"/>
                <a:gd name="T33" fmla="*/ 59 h 274"/>
                <a:gd name="T34" fmla="*/ 59 w 209"/>
                <a:gd name="T35" fmla="*/ 38 h 274"/>
                <a:gd name="T36" fmla="*/ 34 w 209"/>
                <a:gd name="T37" fmla="*/ 18 h 274"/>
                <a:gd name="T38" fmla="*/ 9 w 209"/>
                <a:gd name="T39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9" h="274">
                  <a:moveTo>
                    <a:pt x="9" y="0"/>
                  </a:moveTo>
                  <a:lnTo>
                    <a:pt x="9" y="0"/>
                  </a:lnTo>
                  <a:lnTo>
                    <a:pt x="6" y="30"/>
                  </a:lnTo>
                  <a:lnTo>
                    <a:pt x="3" y="62"/>
                  </a:lnTo>
                  <a:lnTo>
                    <a:pt x="2" y="94"/>
                  </a:lnTo>
                  <a:lnTo>
                    <a:pt x="0" y="129"/>
                  </a:lnTo>
                  <a:lnTo>
                    <a:pt x="0" y="165"/>
                  </a:lnTo>
                  <a:lnTo>
                    <a:pt x="2" y="201"/>
                  </a:lnTo>
                  <a:lnTo>
                    <a:pt x="5" y="238"/>
                  </a:lnTo>
                  <a:lnTo>
                    <a:pt x="8" y="274"/>
                  </a:lnTo>
                  <a:lnTo>
                    <a:pt x="209" y="189"/>
                  </a:lnTo>
                  <a:lnTo>
                    <a:pt x="209" y="189"/>
                  </a:lnTo>
                  <a:lnTo>
                    <a:pt x="184" y="160"/>
                  </a:lnTo>
                  <a:lnTo>
                    <a:pt x="160" y="133"/>
                  </a:lnTo>
                  <a:lnTo>
                    <a:pt x="134" y="107"/>
                  </a:lnTo>
                  <a:lnTo>
                    <a:pt x="110" y="82"/>
                  </a:lnTo>
                  <a:lnTo>
                    <a:pt x="84" y="59"/>
                  </a:lnTo>
                  <a:lnTo>
                    <a:pt x="59" y="38"/>
                  </a:lnTo>
                  <a:lnTo>
                    <a:pt x="34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2" name="Freeform 29"/>
            <p:cNvSpPr/>
            <p:nvPr/>
          </p:nvSpPr>
          <p:spPr bwMode="auto">
            <a:xfrm>
              <a:off x="4618038" y="0"/>
              <a:ext cx="331788" cy="434975"/>
            </a:xfrm>
            <a:custGeom>
              <a:avLst/>
              <a:gdLst>
                <a:gd name="T0" fmla="*/ 9 w 209"/>
                <a:gd name="T1" fmla="*/ 0 h 274"/>
                <a:gd name="T2" fmla="*/ 9 w 209"/>
                <a:gd name="T3" fmla="*/ 0 h 274"/>
                <a:gd name="T4" fmla="*/ 6 w 209"/>
                <a:gd name="T5" fmla="*/ 30 h 274"/>
                <a:gd name="T6" fmla="*/ 3 w 209"/>
                <a:gd name="T7" fmla="*/ 62 h 274"/>
                <a:gd name="T8" fmla="*/ 2 w 209"/>
                <a:gd name="T9" fmla="*/ 94 h 274"/>
                <a:gd name="T10" fmla="*/ 0 w 209"/>
                <a:gd name="T11" fmla="*/ 129 h 274"/>
                <a:gd name="T12" fmla="*/ 0 w 209"/>
                <a:gd name="T13" fmla="*/ 165 h 274"/>
                <a:gd name="T14" fmla="*/ 2 w 209"/>
                <a:gd name="T15" fmla="*/ 201 h 274"/>
                <a:gd name="T16" fmla="*/ 5 w 209"/>
                <a:gd name="T17" fmla="*/ 238 h 274"/>
                <a:gd name="T18" fmla="*/ 8 w 209"/>
                <a:gd name="T19" fmla="*/ 274 h 274"/>
                <a:gd name="T20" fmla="*/ 209 w 209"/>
                <a:gd name="T21" fmla="*/ 189 h 274"/>
                <a:gd name="T22" fmla="*/ 209 w 209"/>
                <a:gd name="T23" fmla="*/ 189 h 274"/>
                <a:gd name="T24" fmla="*/ 184 w 209"/>
                <a:gd name="T25" fmla="*/ 160 h 274"/>
                <a:gd name="T26" fmla="*/ 160 w 209"/>
                <a:gd name="T27" fmla="*/ 133 h 274"/>
                <a:gd name="T28" fmla="*/ 134 w 209"/>
                <a:gd name="T29" fmla="*/ 107 h 274"/>
                <a:gd name="T30" fmla="*/ 110 w 209"/>
                <a:gd name="T31" fmla="*/ 82 h 274"/>
                <a:gd name="T32" fmla="*/ 84 w 209"/>
                <a:gd name="T33" fmla="*/ 59 h 274"/>
                <a:gd name="T34" fmla="*/ 59 w 209"/>
                <a:gd name="T35" fmla="*/ 38 h 274"/>
                <a:gd name="T36" fmla="*/ 34 w 209"/>
                <a:gd name="T37" fmla="*/ 18 h 274"/>
                <a:gd name="T38" fmla="*/ 9 w 209"/>
                <a:gd name="T39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9" h="274">
                  <a:moveTo>
                    <a:pt x="9" y="0"/>
                  </a:moveTo>
                  <a:lnTo>
                    <a:pt x="9" y="0"/>
                  </a:lnTo>
                  <a:lnTo>
                    <a:pt x="6" y="30"/>
                  </a:lnTo>
                  <a:lnTo>
                    <a:pt x="3" y="62"/>
                  </a:lnTo>
                  <a:lnTo>
                    <a:pt x="2" y="94"/>
                  </a:lnTo>
                  <a:lnTo>
                    <a:pt x="0" y="129"/>
                  </a:lnTo>
                  <a:lnTo>
                    <a:pt x="0" y="165"/>
                  </a:lnTo>
                  <a:lnTo>
                    <a:pt x="2" y="201"/>
                  </a:lnTo>
                  <a:lnTo>
                    <a:pt x="5" y="238"/>
                  </a:lnTo>
                  <a:lnTo>
                    <a:pt x="8" y="274"/>
                  </a:lnTo>
                  <a:lnTo>
                    <a:pt x="209" y="189"/>
                  </a:lnTo>
                  <a:lnTo>
                    <a:pt x="209" y="189"/>
                  </a:lnTo>
                  <a:lnTo>
                    <a:pt x="184" y="160"/>
                  </a:lnTo>
                  <a:lnTo>
                    <a:pt x="160" y="133"/>
                  </a:lnTo>
                  <a:lnTo>
                    <a:pt x="134" y="107"/>
                  </a:lnTo>
                  <a:lnTo>
                    <a:pt x="110" y="82"/>
                  </a:lnTo>
                  <a:lnTo>
                    <a:pt x="84" y="59"/>
                  </a:lnTo>
                  <a:lnTo>
                    <a:pt x="59" y="38"/>
                  </a:lnTo>
                  <a:lnTo>
                    <a:pt x="34" y="18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3" name="Freeform 30"/>
            <p:cNvSpPr/>
            <p:nvPr/>
          </p:nvSpPr>
          <p:spPr bwMode="auto">
            <a:xfrm>
              <a:off x="5140326" y="1492250"/>
              <a:ext cx="338138" cy="219075"/>
            </a:xfrm>
            <a:custGeom>
              <a:avLst/>
              <a:gdLst>
                <a:gd name="T0" fmla="*/ 0 w 213"/>
                <a:gd name="T1" fmla="*/ 87 h 138"/>
                <a:gd name="T2" fmla="*/ 40 w 213"/>
                <a:gd name="T3" fmla="*/ 138 h 138"/>
                <a:gd name="T4" fmla="*/ 213 w 213"/>
                <a:gd name="T5" fmla="*/ 64 h 138"/>
                <a:gd name="T6" fmla="*/ 203 w 213"/>
                <a:gd name="T7" fmla="*/ 0 h 138"/>
                <a:gd name="T8" fmla="*/ 0 w 213"/>
                <a:gd name="T9" fmla="*/ 8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38">
                  <a:moveTo>
                    <a:pt x="0" y="87"/>
                  </a:moveTo>
                  <a:lnTo>
                    <a:pt x="40" y="138"/>
                  </a:lnTo>
                  <a:lnTo>
                    <a:pt x="213" y="64"/>
                  </a:lnTo>
                  <a:lnTo>
                    <a:pt x="203" y="0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5A1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4" name="Freeform 31"/>
            <p:cNvSpPr/>
            <p:nvPr/>
          </p:nvSpPr>
          <p:spPr bwMode="auto">
            <a:xfrm>
              <a:off x="5140326" y="1492250"/>
              <a:ext cx="338138" cy="219075"/>
            </a:xfrm>
            <a:custGeom>
              <a:avLst/>
              <a:gdLst>
                <a:gd name="T0" fmla="*/ 0 w 213"/>
                <a:gd name="T1" fmla="*/ 87 h 138"/>
                <a:gd name="T2" fmla="*/ 40 w 213"/>
                <a:gd name="T3" fmla="*/ 138 h 138"/>
                <a:gd name="T4" fmla="*/ 213 w 213"/>
                <a:gd name="T5" fmla="*/ 64 h 138"/>
                <a:gd name="T6" fmla="*/ 203 w 213"/>
                <a:gd name="T7" fmla="*/ 0 h 138"/>
                <a:gd name="T8" fmla="*/ 0 w 213"/>
                <a:gd name="T9" fmla="*/ 8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38">
                  <a:moveTo>
                    <a:pt x="0" y="87"/>
                  </a:moveTo>
                  <a:lnTo>
                    <a:pt x="40" y="138"/>
                  </a:lnTo>
                  <a:lnTo>
                    <a:pt x="213" y="64"/>
                  </a:lnTo>
                  <a:lnTo>
                    <a:pt x="203" y="0"/>
                  </a:lnTo>
                  <a:lnTo>
                    <a:pt x="0" y="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5" name="Freeform 32"/>
            <p:cNvSpPr/>
            <p:nvPr/>
          </p:nvSpPr>
          <p:spPr bwMode="auto">
            <a:xfrm>
              <a:off x="4752976" y="522288"/>
              <a:ext cx="360363" cy="360363"/>
            </a:xfrm>
            <a:custGeom>
              <a:avLst/>
              <a:gdLst>
                <a:gd name="T0" fmla="*/ 218 w 227"/>
                <a:gd name="T1" fmla="*/ 69 h 227"/>
                <a:gd name="T2" fmla="*/ 224 w 227"/>
                <a:gd name="T3" fmla="*/ 90 h 227"/>
                <a:gd name="T4" fmla="*/ 227 w 227"/>
                <a:gd name="T5" fmla="*/ 113 h 227"/>
                <a:gd name="T6" fmla="*/ 226 w 227"/>
                <a:gd name="T7" fmla="*/ 134 h 227"/>
                <a:gd name="T8" fmla="*/ 220 w 227"/>
                <a:gd name="T9" fmla="*/ 155 h 227"/>
                <a:gd name="T10" fmla="*/ 209 w 227"/>
                <a:gd name="T11" fmla="*/ 175 h 227"/>
                <a:gd name="T12" fmla="*/ 195 w 227"/>
                <a:gd name="T13" fmla="*/ 192 h 227"/>
                <a:gd name="T14" fmla="*/ 179 w 227"/>
                <a:gd name="T15" fmla="*/ 207 h 227"/>
                <a:gd name="T16" fmla="*/ 159 w 227"/>
                <a:gd name="T17" fmla="*/ 218 h 227"/>
                <a:gd name="T18" fmla="*/ 148 w 227"/>
                <a:gd name="T19" fmla="*/ 221 h 227"/>
                <a:gd name="T20" fmla="*/ 125 w 227"/>
                <a:gd name="T21" fmla="*/ 225 h 227"/>
                <a:gd name="T22" fmla="*/ 102 w 227"/>
                <a:gd name="T23" fmla="*/ 227 h 227"/>
                <a:gd name="T24" fmla="*/ 81 w 227"/>
                <a:gd name="T25" fmla="*/ 222 h 227"/>
                <a:gd name="T26" fmla="*/ 61 w 227"/>
                <a:gd name="T27" fmla="*/ 215 h 227"/>
                <a:gd name="T28" fmla="*/ 43 w 227"/>
                <a:gd name="T29" fmla="*/ 203 h 227"/>
                <a:gd name="T30" fmla="*/ 28 w 227"/>
                <a:gd name="T31" fmla="*/ 187 h 227"/>
                <a:gd name="T32" fmla="*/ 14 w 227"/>
                <a:gd name="T33" fmla="*/ 168 h 227"/>
                <a:gd name="T34" fmla="*/ 9 w 227"/>
                <a:gd name="T35" fmla="*/ 158 h 227"/>
                <a:gd name="T36" fmla="*/ 2 w 227"/>
                <a:gd name="T37" fmla="*/ 136 h 227"/>
                <a:gd name="T38" fmla="*/ 0 w 227"/>
                <a:gd name="T39" fmla="*/ 114 h 227"/>
                <a:gd name="T40" fmla="*/ 2 w 227"/>
                <a:gd name="T41" fmla="*/ 91 h 227"/>
                <a:gd name="T42" fmla="*/ 8 w 227"/>
                <a:gd name="T43" fmla="*/ 70 h 227"/>
                <a:gd name="T44" fmla="*/ 19 w 227"/>
                <a:gd name="T45" fmla="*/ 52 h 227"/>
                <a:gd name="T46" fmla="*/ 32 w 227"/>
                <a:gd name="T47" fmla="*/ 34 h 227"/>
                <a:gd name="T48" fmla="*/ 49 w 227"/>
                <a:gd name="T49" fmla="*/ 20 h 227"/>
                <a:gd name="T50" fmla="*/ 69 w 227"/>
                <a:gd name="T51" fmla="*/ 9 h 227"/>
                <a:gd name="T52" fmla="*/ 80 w 227"/>
                <a:gd name="T53" fmla="*/ 5 h 227"/>
                <a:gd name="T54" fmla="*/ 102 w 227"/>
                <a:gd name="T55" fmla="*/ 0 h 227"/>
                <a:gd name="T56" fmla="*/ 124 w 227"/>
                <a:gd name="T57" fmla="*/ 0 h 227"/>
                <a:gd name="T58" fmla="*/ 145 w 227"/>
                <a:gd name="T59" fmla="*/ 5 h 227"/>
                <a:gd name="T60" fmla="*/ 166 w 227"/>
                <a:gd name="T61" fmla="*/ 12 h 227"/>
                <a:gd name="T62" fmla="*/ 185 w 227"/>
                <a:gd name="T63" fmla="*/ 24 h 227"/>
                <a:gd name="T64" fmla="*/ 200 w 227"/>
                <a:gd name="T65" fmla="*/ 40 h 227"/>
                <a:gd name="T66" fmla="*/ 214 w 227"/>
                <a:gd name="T67" fmla="*/ 5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7" h="227">
                  <a:moveTo>
                    <a:pt x="218" y="69"/>
                  </a:moveTo>
                  <a:lnTo>
                    <a:pt x="218" y="69"/>
                  </a:lnTo>
                  <a:lnTo>
                    <a:pt x="223" y="79"/>
                  </a:lnTo>
                  <a:lnTo>
                    <a:pt x="224" y="90"/>
                  </a:lnTo>
                  <a:lnTo>
                    <a:pt x="227" y="102"/>
                  </a:lnTo>
                  <a:lnTo>
                    <a:pt x="227" y="113"/>
                  </a:lnTo>
                  <a:lnTo>
                    <a:pt x="227" y="123"/>
                  </a:lnTo>
                  <a:lnTo>
                    <a:pt x="226" y="134"/>
                  </a:lnTo>
                  <a:lnTo>
                    <a:pt x="223" y="145"/>
                  </a:lnTo>
                  <a:lnTo>
                    <a:pt x="220" y="155"/>
                  </a:lnTo>
                  <a:lnTo>
                    <a:pt x="215" y="165"/>
                  </a:lnTo>
                  <a:lnTo>
                    <a:pt x="209" y="175"/>
                  </a:lnTo>
                  <a:lnTo>
                    <a:pt x="203" y="184"/>
                  </a:lnTo>
                  <a:lnTo>
                    <a:pt x="195" y="192"/>
                  </a:lnTo>
                  <a:lnTo>
                    <a:pt x="188" y="200"/>
                  </a:lnTo>
                  <a:lnTo>
                    <a:pt x="179" y="207"/>
                  </a:lnTo>
                  <a:lnTo>
                    <a:pt x="169" y="212"/>
                  </a:lnTo>
                  <a:lnTo>
                    <a:pt x="159" y="218"/>
                  </a:lnTo>
                  <a:lnTo>
                    <a:pt x="159" y="218"/>
                  </a:lnTo>
                  <a:lnTo>
                    <a:pt x="148" y="221"/>
                  </a:lnTo>
                  <a:lnTo>
                    <a:pt x="136" y="224"/>
                  </a:lnTo>
                  <a:lnTo>
                    <a:pt x="125" y="225"/>
                  </a:lnTo>
                  <a:lnTo>
                    <a:pt x="115" y="227"/>
                  </a:lnTo>
                  <a:lnTo>
                    <a:pt x="102" y="227"/>
                  </a:lnTo>
                  <a:lnTo>
                    <a:pt x="92" y="225"/>
                  </a:lnTo>
                  <a:lnTo>
                    <a:pt x="81" y="222"/>
                  </a:lnTo>
                  <a:lnTo>
                    <a:pt x="72" y="219"/>
                  </a:lnTo>
                  <a:lnTo>
                    <a:pt x="61" y="215"/>
                  </a:lnTo>
                  <a:lnTo>
                    <a:pt x="52" y="209"/>
                  </a:lnTo>
                  <a:lnTo>
                    <a:pt x="43" y="203"/>
                  </a:lnTo>
                  <a:lnTo>
                    <a:pt x="35" y="195"/>
                  </a:lnTo>
                  <a:lnTo>
                    <a:pt x="28" y="187"/>
                  </a:lnTo>
                  <a:lnTo>
                    <a:pt x="20" y="178"/>
                  </a:lnTo>
                  <a:lnTo>
                    <a:pt x="14" y="168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5" y="146"/>
                  </a:lnTo>
                  <a:lnTo>
                    <a:pt x="2" y="136"/>
                  </a:lnTo>
                  <a:lnTo>
                    <a:pt x="0" y="125"/>
                  </a:lnTo>
                  <a:lnTo>
                    <a:pt x="0" y="114"/>
                  </a:lnTo>
                  <a:lnTo>
                    <a:pt x="0" y="102"/>
                  </a:lnTo>
                  <a:lnTo>
                    <a:pt x="2" y="91"/>
                  </a:lnTo>
                  <a:lnTo>
                    <a:pt x="5" y="81"/>
                  </a:lnTo>
                  <a:lnTo>
                    <a:pt x="8" y="70"/>
                  </a:lnTo>
                  <a:lnTo>
                    <a:pt x="13" y="61"/>
                  </a:lnTo>
                  <a:lnTo>
                    <a:pt x="19" y="52"/>
                  </a:lnTo>
                  <a:lnTo>
                    <a:pt x="25" y="43"/>
                  </a:lnTo>
                  <a:lnTo>
                    <a:pt x="32" y="34"/>
                  </a:lnTo>
                  <a:lnTo>
                    <a:pt x="40" y="26"/>
                  </a:lnTo>
                  <a:lnTo>
                    <a:pt x="49" y="20"/>
                  </a:lnTo>
                  <a:lnTo>
                    <a:pt x="58" y="14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80" y="5"/>
                  </a:lnTo>
                  <a:lnTo>
                    <a:pt x="90" y="2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24" y="0"/>
                  </a:lnTo>
                  <a:lnTo>
                    <a:pt x="134" y="2"/>
                  </a:lnTo>
                  <a:lnTo>
                    <a:pt x="145" y="5"/>
                  </a:lnTo>
                  <a:lnTo>
                    <a:pt x="156" y="8"/>
                  </a:lnTo>
                  <a:lnTo>
                    <a:pt x="166" y="12"/>
                  </a:lnTo>
                  <a:lnTo>
                    <a:pt x="176" y="18"/>
                  </a:lnTo>
                  <a:lnTo>
                    <a:pt x="185" y="24"/>
                  </a:lnTo>
                  <a:lnTo>
                    <a:pt x="192" y="30"/>
                  </a:lnTo>
                  <a:lnTo>
                    <a:pt x="200" y="40"/>
                  </a:lnTo>
                  <a:lnTo>
                    <a:pt x="208" y="49"/>
                  </a:lnTo>
                  <a:lnTo>
                    <a:pt x="214" y="58"/>
                  </a:lnTo>
                  <a:lnTo>
                    <a:pt x="218" y="69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6" name="Freeform 33"/>
            <p:cNvSpPr/>
            <p:nvPr/>
          </p:nvSpPr>
          <p:spPr bwMode="auto">
            <a:xfrm>
              <a:off x="4752976" y="522288"/>
              <a:ext cx="360363" cy="360363"/>
            </a:xfrm>
            <a:custGeom>
              <a:avLst/>
              <a:gdLst>
                <a:gd name="T0" fmla="*/ 218 w 227"/>
                <a:gd name="T1" fmla="*/ 69 h 227"/>
                <a:gd name="T2" fmla="*/ 224 w 227"/>
                <a:gd name="T3" fmla="*/ 90 h 227"/>
                <a:gd name="T4" fmla="*/ 227 w 227"/>
                <a:gd name="T5" fmla="*/ 113 h 227"/>
                <a:gd name="T6" fmla="*/ 226 w 227"/>
                <a:gd name="T7" fmla="*/ 134 h 227"/>
                <a:gd name="T8" fmla="*/ 220 w 227"/>
                <a:gd name="T9" fmla="*/ 155 h 227"/>
                <a:gd name="T10" fmla="*/ 209 w 227"/>
                <a:gd name="T11" fmla="*/ 175 h 227"/>
                <a:gd name="T12" fmla="*/ 195 w 227"/>
                <a:gd name="T13" fmla="*/ 192 h 227"/>
                <a:gd name="T14" fmla="*/ 179 w 227"/>
                <a:gd name="T15" fmla="*/ 207 h 227"/>
                <a:gd name="T16" fmla="*/ 159 w 227"/>
                <a:gd name="T17" fmla="*/ 218 h 227"/>
                <a:gd name="T18" fmla="*/ 148 w 227"/>
                <a:gd name="T19" fmla="*/ 221 h 227"/>
                <a:gd name="T20" fmla="*/ 125 w 227"/>
                <a:gd name="T21" fmla="*/ 225 h 227"/>
                <a:gd name="T22" fmla="*/ 102 w 227"/>
                <a:gd name="T23" fmla="*/ 227 h 227"/>
                <a:gd name="T24" fmla="*/ 81 w 227"/>
                <a:gd name="T25" fmla="*/ 222 h 227"/>
                <a:gd name="T26" fmla="*/ 61 w 227"/>
                <a:gd name="T27" fmla="*/ 215 h 227"/>
                <a:gd name="T28" fmla="*/ 43 w 227"/>
                <a:gd name="T29" fmla="*/ 203 h 227"/>
                <a:gd name="T30" fmla="*/ 28 w 227"/>
                <a:gd name="T31" fmla="*/ 187 h 227"/>
                <a:gd name="T32" fmla="*/ 14 w 227"/>
                <a:gd name="T33" fmla="*/ 168 h 227"/>
                <a:gd name="T34" fmla="*/ 9 w 227"/>
                <a:gd name="T35" fmla="*/ 158 h 227"/>
                <a:gd name="T36" fmla="*/ 2 w 227"/>
                <a:gd name="T37" fmla="*/ 136 h 227"/>
                <a:gd name="T38" fmla="*/ 0 w 227"/>
                <a:gd name="T39" fmla="*/ 114 h 227"/>
                <a:gd name="T40" fmla="*/ 2 w 227"/>
                <a:gd name="T41" fmla="*/ 91 h 227"/>
                <a:gd name="T42" fmla="*/ 8 w 227"/>
                <a:gd name="T43" fmla="*/ 70 h 227"/>
                <a:gd name="T44" fmla="*/ 19 w 227"/>
                <a:gd name="T45" fmla="*/ 52 h 227"/>
                <a:gd name="T46" fmla="*/ 32 w 227"/>
                <a:gd name="T47" fmla="*/ 34 h 227"/>
                <a:gd name="T48" fmla="*/ 49 w 227"/>
                <a:gd name="T49" fmla="*/ 20 h 227"/>
                <a:gd name="T50" fmla="*/ 69 w 227"/>
                <a:gd name="T51" fmla="*/ 9 h 227"/>
                <a:gd name="T52" fmla="*/ 80 w 227"/>
                <a:gd name="T53" fmla="*/ 5 h 227"/>
                <a:gd name="T54" fmla="*/ 102 w 227"/>
                <a:gd name="T55" fmla="*/ 0 h 227"/>
                <a:gd name="T56" fmla="*/ 124 w 227"/>
                <a:gd name="T57" fmla="*/ 0 h 227"/>
                <a:gd name="T58" fmla="*/ 145 w 227"/>
                <a:gd name="T59" fmla="*/ 5 h 227"/>
                <a:gd name="T60" fmla="*/ 166 w 227"/>
                <a:gd name="T61" fmla="*/ 12 h 227"/>
                <a:gd name="T62" fmla="*/ 185 w 227"/>
                <a:gd name="T63" fmla="*/ 24 h 227"/>
                <a:gd name="T64" fmla="*/ 200 w 227"/>
                <a:gd name="T65" fmla="*/ 40 h 227"/>
                <a:gd name="T66" fmla="*/ 214 w 227"/>
                <a:gd name="T67" fmla="*/ 5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7" h="227">
                  <a:moveTo>
                    <a:pt x="218" y="69"/>
                  </a:moveTo>
                  <a:lnTo>
                    <a:pt x="218" y="69"/>
                  </a:lnTo>
                  <a:lnTo>
                    <a:pt x="223" y="79"/>
                  </a:lnTo>
                  <a:lnTo>
                    <a:pt x="224" y="90"/>
                  </a:lnTo>
                  <a:lnTo>
                    <a:pt x="227" y="102"/>
                  </a:lnTo>
                  <a:lnTo>
                    <a:pt x="227" y="113"/>
                  </a:lnTo>
                  <a:lnTo>
                    <a:pt x="227" y="123"/>
                  </a:lnTo>
                  <a:lnTo>
                    <a:pt x="226" y="134"/>
                  </a:lnTo>
                  <a:lnTo>
                    <a:pt x="223" y="145"/>
                  </a:lnTo>
                  <a:lnTo>
                    <a:pt x="220" y="155"/>
                  </a:lnTo>
                  <a:lnTo>
                    <a:pt x="215" y="165"/>
                  </a:lnTo>
                  <a:lnTo>
                    <a:pt x="209" y="175"/>
                  </a:lnTo>
                  <a:lnTo>
                    <a:pt x="203" y="184"/>
                  </a:lnTo>
                  <a:lnTo>
                    <a:pt x="195" y="192"/>
                  </a:lnTo>
                  <a:lnTo>
                    <a:pt x="188" y="200"/>
                  </a:lnTo>
                  <a:lnTo>
                    <a:pt x="179" y="207"/>
                  </a:lnTo>
                  <a:lnTo>
                    <a:pt x="169" y="212"/>
                  </a:lnTo>
                  <a:lnTo>
                    <a:pt x="159" y="218"/>
                  </a:lnTo>
                  <a:lnTo>
                    <a:pt x="159" y="218"/>
                  </a:lnTo>
                  <a:lnTo>
                    <a:pt x="148" y="221"/>
                  </a:lnTo>
                  <a:lnTo>
                    <a:pt x="136" y="224"/>
                  </a:lnTo>
                  <a:lnTo>
                    <a:pt x="125" y="225"/>
                  </a:lnTo>
                  <a:lnTo>
                    <a:pt x="115" y="227"/>
                  </a:lnTo>
                  <a:lnTo>
                    <a:pt x="102" y="227"/>
                  </a:lnTo>
                  <a:lnTo>
                    <a:pt x="92" y="225"/>
                  </a:lnTo>
                  <a:lnTo>
                    <a:pt x="81" y="222"/>
                  </a:lnTo>
                  <a:lnTo>
                    <a:pt x="72" y="219"/>
                  </a:lnTo>
                  <a:lnTo>
                    <a:pt x="61" y="215"/>
                  </a:lnTo>
                  <a:lnTo>
                    <a:pt x="52" y="209"/>
                  </a:lnTo>
                  <a:lnTo>
                    <a:pt x="43" y="203"/>
                  </a:lnTo>
                  <a:lnTo>
                    <a:pt x="35" y="195"/>
                  </a:lnTo>
                  <a:lnTo>
                    <a:pt x="28" y="187"/>
                  </a:lnTo>
                  <a:lnTo>
                    <a:pt x="20" y="178"/>
                  </a:lnTo>
                  <a:lnTo>
                    <a:pt x="14" y="168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5" y="146"/>
                  </a:lnTo>
                  <a:lnTo>
                    <a:pt x="2" y="136"/>
                  </a:lnTo>
                  <a:lnTo>
                    <a:pt x="0" y="125"/>
                  </a:lnTo>
                  <a:lnTo>
                    <a:pt x="0" y="114"/>
                  </a:lnTo>
                  <a:lnTo>
                    <a:pt x="0" y="102"/>
                  </a:lnTo>
                  <a:lnTo>
                    <a:pt x="2" y="91"/>
                  </a:lnTo>
                  <a:lnTo>
                    <a:pt x="5" y="81"/>
                  </a:lnTo>
                  <a:lnTo>
                    <a:pt x="8" y="70"/>
                  </a:lnTo>
                  <a:lnTo>
                    <a:pt x="13" y="61"/>
                  </a:lnTo>
                  <a:lnTo>
                    <a:pt x="19" y="52"/>
                  </a:lnTo>
                  <a:lnTo>
                    <a:pt x="25" y="43"/>
                  </a:lnTo>
                  <a:lnTo>
                    <a:pt x="32" y="34"/>
                  </a:lnTo>
                  <a:lnTo>
                    <a:pt x="40" y="26"/>
                  </a:lnTo>
                  <a:lnTo>
                    <a:pt x="49" y="20"/>
                  </a:lnTo>
                  <a:lnTo>
                    <a:pt x="58" y="14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80" y="5"/>
                  </a:lnTo>
                  <a:lnTo>
                    <a:pt x="90" y="2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24" y="0"/>
                  </a:lnTo>
                  <a:lnTo>
                    <a:pt x="134" y="2"/>
                  </a:lnTo>
                  <a:lnTo>
                    <a:pt x="145" y="5"/>
                  </a:lnTo>
                  <a:lnTo>
                    <a:pt x="156" y="8"/>
                  </a:lnTo>
                  <a:lnTo>
                    <a:pt x="166" y="12"/>
                  </a:lnTo>
                  <a:lnTo>
                    <a:pt x="176" y="18"/>
                  </a:lnTo>
                  <a:lnTo>
                    <a:pt x="185" y="24"/>
                  </a:lnTo>
                  <a:lnTo>
                    <a:pt x="192" y="30"/>
                  </a:lnTo>
                  <a:lnTo>
                    <a:pt x="200" y="40"/>
                  </a:lnTo>
                  <a:lnTo>
                    <a:pt x="208" y="49"/>
                  </a:lnTo>
                  <a:lnTo>
                    <a:pt x="214" y="58"/>
                  </a:lnTo>
                  <a:lnTo>
                    <a:pt x="218" y="6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7" name="Freeform 34"/>
            <p:cNvSpPr/>
            <p:nvPr/>
          </p:nvSpPr>
          <p:spPr bwMode="auto">
            <a:xfrm>
              <a:off x="4784726" y="554038"/>
              <a:ext cx="295275" cy="295275"/>
            </a:xfrm>
            <a:custGeom>
              <a:avLst/>
              <a:gdLst>
                <a:gd name="T0" fmla="*/ 178 w 186"/>
                <a:gd name="T1" fmla="*/ 56 h 186"/>
                <a:gd name="T2" fmla="*/ 178 w 186"/>
                <a:gd name="T3" fmla="*/ 56 h 186"/>
                <a:gd name="T4" fmla="*/ 181 w 186"/>
                <a:gd name="T5" fmla="*/ 65 h 186"/>
                <a:gd name="T6" fmla="*/ 185 w 186"/>
                <a:gd name="T7" fmla="*/ 74 h 186"/>
                <a:gd name="T8" fmla="*/ 186 w 186"/>
                <a:gd name="T9" fmla="*/ 84 h 186"/>
                <a:gd name="T10" fmla="*/ 186 w 186"/>
                <a:gd name="T11" fmla="*/ 93 h 186"/>
                <a:gd name="T12" fmla="*/ 185 w 186"/>
                <a:gd name="T13" fmla="*/ 111 h 186"/>
                <a:gd name="T14" fmla="*/ 180 w 186"/>
                <a:gd name="T15" fmla="*/ 128 h 186"/>
                <a:gd name="T16" fmla="*/ 171 w 186"/>
                <a:gd name="T17" fmla="*/ 143 h 186"/>
                <a:gd name="T18" fmla="*/ 160 w 186"/>
                <a:gd name="T19" fmla="*/ 157 h 186"/>
                <a:gd name="T20" fmla="*/ 154 w 186"/>
                <a:gd name="T21" fmla="*/ 164 h 186"/>
                <a:gd name="T22" fmla="*/ 146 w 186"/>
                <a:gd name="T23" fmla="*/ 169 h 186"/>
                <a:gd name="T24" fmla="*/ 139 w 186"/>
                <a:gd name="T25" fmla="*/ 173 h 186"/>
                <a:gd name="T26" fmla="*/ 130 w 186"/>
                <a:gd name="T27" fmla="*/ 178 h 186"/>
                <a:gd name="T28" fmla="*/ 130 w 186"/>
                <a:gd name="T29" fmla="*/ 178 h 186"/>
                <a:gd name="T30" fmla="*/ 121 w 186"/>
                <a:gd name="T31" fmla="*/ 181 h 186"/>
                <a:gd name="T32" fmla="*/ 113 w 186"/>
                <a:gd name="T33" fmla="*/ 184 h 186"/>
                <a:gd name="T34" fmla="*/ 104 w 186"/>
                <a:gd name="T35" fmla="*/ 186 h 186"/>
                <a:gd name="T36" fmla="*/ 95 w 186"/>
                <a:gd name="T37" fmla="*/ 186 h 186"/>
                <a:gd name="T38" fmla="*/ 76 w 186"/>
                <a:gd name="T39" fmla="*/ 184 h 186"/>
                <a:gd name="T40" fmla="*/ 60 w 186"/>
                <a:gd name="T41" fmla="*/ 180 h 186"/>
                <a:gd name="T42" fmla="*/ 43 w 186"/>
                <a:gd name="T43" fmla="*/ 170 h 186"/>
                <a:gd name="T44" fmla="*/ 29 w 186"/>
                <a:gd name="T45" fmla="*/ 160 h 186"/>
                <a:gd name="T46" fmla="*/ 23 w 186"/>
                <a:gd name="T47" fmla="*/ 154 h 186"/>
                <a:gd name="T48" fmla="*/ 17 w 186"/>
                <a:gd name="T49" fmla="*/ 146 h 186"/>
                <a:gd name="T50" fmla="*/ 12 w 186"/>
                <a:gd name="T51" fmla="*/ 138 h 186"/>
                <a:gd name="T52" fmla="*/ 8 w 186"/>
                <a:gd name="T53" fmla="*/ 129 h 186"/>
                <a:gd name="T54" fmla="*/ 8 w 186"/>
                <a:gd name="T55" fmla="*/ 129 h 186"/>
                <a:gd name="T56" fmla="*/ 5 w 186"/>
                <a:gd name="T57" fmla="*/ 120 h 186"/>
                <a:gd name="T58" fmla="*/ 3 w 186"/>
                <a:gd name="T59" fmla="*/ 111 h 186"/>
                <a:gd name="T60" fmla="*/ 2 w 186"/>
                <a:gd name="T61" fmla="*/ 102 h 186"/>
                <a:gd name="T62" fmla="*/ 0 w 186"/>
                <a:gd name="T63" fmla="*/ 94 h 186"/>
                <a:gd name="T64" fmla="*/ 3 w 186"/>
                <a:gd name="T65" fmla="*/ 76 h 186"/>
                <a:gd name="T66" fmla="*/ 8 w 186"/>
                <a:gd name="T67" fmla="*/ 59 h 186"/>
                <a:gd name="T68" fmla="*/ 15 w 186"/>
                <a:gd name="T69" fmla="*/ 42 h 186"/>
                <a:gd name="T70" fmla="*/ 26 w 186"/>
                <a:gd name="T71" fmla="*/ 29 h 186"/>
                <a:gd name="T72" fmla="*/ 34 w 186"/>
                <a:gd name="T73" fmla="*/ 23 h 186"/>
                <a:gd name="T74" fmla="*/ 41 w 186"/>
                <a:gd name="T75" fmla="*/ 17 h 186"/>
                <a:gd name="T76" fmla="*/ 49 w 186"/>
                <a:gd name="T77" fmla="*/ 12 h 186"/>
                <a:gd name="T78" fmla="*/ 57 w 186"/>
                <a:gd name="T79" fmla="*/ 7 h 186"/>
                <a:gd name="T80" fmla="*/ 57 w 186"/>
                <a:gd name="T81" fmla="*/ 7 h 186"/>
                <a:gd name="T82" fmla="*/ 66 w 186"/>
                <a:gd name="T83" fmla="*/ 4 h 186"/>
                <a:gd name="T84" fmla="*/ 75 w 186"/>
                <a:gd name="T85" fmla="*/ 3 h 186"/>
                <a:gd name="T86" fmla="*/ 84 w 186"/>
                <a:gd name="T87" fmla="*/ 1 h 186"/>
                <a:gd name="T88" fmla="*/ 93 w 186"/>
                <a:gd name="T89" fmla="*/ 0 h 186"/>
                <a:gd name="T90" fmla="*/ 111 w 186"/>
                <a:gd name="T91" fmla="*/ 1 h 186"/>
                <a:gd name="T92" fmla="*/ 128 w 186"/>
                <a:gd name="T93" fmla="*/ 7 h 186"/>
                <a:gd name="T94" fmla="*/ 143 w 186"/>
                <a:gd name="T95" fmla="*/ 15 h 186"/>
                <a:gd name="T96" fmla="*/ 159 w 186"/>
                <a:gd name="T97" fmla="*/ 26 h 186"/>
                <a:gd name="T98" fmla="*/ 165 w 186"/>
                <a:gd name="T99" fmla="*/ 33 h 186"/>
                <a:gd name="T100" fmla="*/ 169 w 186"/>
                <a:gd name="T101" fmla="*/ 39 h 186"/>
                <a:gd name="T102" fmla="*/ 175 w 186"/>
                <a:gd name="T103" fmla="*/ 49 h 186"/>
                <a:gd name="T104" fmla="*/ 178 w 186"/>
                <a:gd name="T105" fmla="*/ 5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6" h="186">
                  <a:moveTo>
                    <a:pt x="178" y="56"/>
                  </a:moveTo>
                  <a:lnTo>
                    <a:pt x="178" y="56"/>
                  </a:lnTo>
                  <a:lnTo>
                    <a:pt x="181" y="65"/>
                  </a:lnTo>
                  <a:lnTo>
                    <a:pt x="185" y="74"/>
                  </a:lnTo>
                  <a:lnTo>
                    <a:pt x="186" y="84"/>
                  </a:lnTo>
                  <a:lnTo>
                    <a:pt x="186" y="93"/>
                  </a:lnTo>
                  <a:lnTo>
                    <a:pt x="185" y="111"/>
                  </a:lnTo>
                  <a:lnTo>
                    <a:pt x="180" y="128"/>
                  </a:lnTo>
                  <a:lnTo>
                    <a:pt x="171" y="143"/>
                  </a:lnTo>
                  <a:lnTo>
                    <a:pt x="160" y="157"/>
                  </a:lnTo>
                  <a:lnTo>
                    <a:pt x="154" y="164"/>
                  </a:lnTo>
                  <a:lnTo>
                    <a:pt x="146" y="169"/>
                  </a:lnTo>
                  <a:lnTo>
                    <a:pt x="139" y="173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1" y="181"/>
                  </a:lnTo>
                  <a:lnTo>
                    <a:pt x="113" y="184"/>
                  </a:lnTo>
                  <a:lnTo>
                    <a:pt x="104" y="186"/>
                  </a:lnTo>
                  <a:lnTo>
                    <a:pt x="95" y="186"/>
                  </a:lnTo>
                  <a:lnTo>
                    <a:pt x="76" y="184"/>
                  </a:lnTo>
                  <a:lnTo>
                    <a:pt x="60" y="180"/>
                  </a:lnTo>
                  <a:lnTo>
                    <a:pt x="43" y="170"/>
                  </a:lnTo>
                  <a:lnTo>
                    <a:pt x="29" y="160"/>
                  </a:lnTo>
                  <a:lnTo>
                    <a:pt x="23" y="154"/>
                  </a:lnTo>
                  <a:lnTo>
                    <a:pt x="17" y="146"/>
                  </a:lnTo>
                  <a:lnTo>
                    <a:pt x="12" y="138"/>
                  </a:lnTo>
                  <a:lnTo>
                    <a:pt x="8" y="129"/>
                  </a:lnTo>
                  <a:lnTo>
                    <a:pt x="8" y="129"/>
                  </a:lnTo>
                  <a:lnTo>
                    <a:pt x="5" y="120"/>
                  </a:lnTo>
                  <a:lnTo>
                    <a:pt x="3" y="111"/>
                  </a:lnTo>
                  <a:lnTo>
                    <a:pt x="2" y="102"/>
                  </a:lnTo>
                  <a:lnTo>
                    <a:pt x="0" y="94"/>
                  </a:lnTo>
                  <a:lnTo>
                    <a:pt x="3" y="76"/>
                  </a:lnTo>
                  <a:lnTo>
                    <a:pt x="8" y="59"/>
                  </a:lnTo>
                  <a:lnTo>
                    <a:pt x="15" y="42"/>
                  </a:lnTo>
                  <a:lnTo>
                    <a:pt x="26" y="29"/>
                  </a:lnTo>
                  <a:lnTo>
                    <a:pt x="34" y="23"/>
                  </a:lnTo>
                  <a:lnTo>
                    <a:pt x="41" y="17"/>
                  </a:lnTo>
                  <a:lnTo>
                    <a:pt x="49" y="12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66" y="4"/>
                  </a:lnTo>
                  <a:lnTo>
                    <a:pt x="75" y="3"/>
                  </a:lnTo>
                  <a:lnTo>
                    <a:pt x="84" y="1"/>
                  </a:lnTo>
                  <a:lnTo>
                    <a:pt x="93" y="0"/>
                  </a:lnTo>
                  <a:lnTo>
                    <a:pt x="111" y="1"/>
                  </a:lnTo>
                  <a:lnTo>
                    <a:pt x="128" y="7"/>
                  </a:lnTo>
                  <a:lnTo>
                    <a:pt x="143" y="15"/>
                  </a:lnTo>
                  <a:lnTo>
                    <a:pt x="159" y="26"/>
                  </a:lnTo>
                  <a:lnTo>
                    <a:pt x="165" y="33"/>
                  </a:lnTo>
                  <a:lnTo>
                    <a:pt x="169" y="39"/>
                  </a:lnTo>
                  <a:lnTo>
                    <a:pt x="175" y="49"/>
                  </a:lnTo>
                  <a:lnTo>
                    <a:pt x="178" y="56"/>
                  </a:lnTo>
                  <a:close/>
                </a:path>
              </a:pathLst>
            </a:custGeom>
            <a:solidFill>
              <a:srgbClr val="7AC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8" name="Freeform 35"/>
            <p:cNvSpPr/>
            <p:nvPr/>
          </p:nvSpPr>
          <p:spPr bwMode="auto">
            <a:xfrm>
              <a:off x="4784726" y="554038"/>
              <a:ext cx="295275" cy="295275"/>
            </a:xfrm>
            <a:custGeom>
              <a:avLst/>
              <a:gdLst>
                <a:gd name="T0" fmla="*/ 178 w 186"/>
                <a:gd name="T1" fmla="*/ 56 h 186"/>
                <a:gd name="T2" fmla="*/ 178 w 186"/>
                <a:gd name="T3" fmla="*/ 56 h 186"/>
                <a:gd name="T4" fmla="*/ 181 w 186"/>
                <a:gd name="T5" fmla="*/ 65 h 186"/>
                <a:gd name="T6" fmla="*/ 185 w 186"/>
                <a:gd name="T7" fmla="*/ 74 h 186"/>
                <a:gd name="T8" fmla="*/ 186 w 186"/>
                <a:gd name="T9" fmla="*/ 84 h 186"/>
                <a:gd name="T10" fmla="*/ 186 w 186"/>
                <a:gd name="T11" fmla="*/ 93 h 186"/>
                <a:gd name="T12" fmla="*/ 185 w 186"/>
                <a:gd name="T13" fmla="*/ 111 h 186"/>
                <a:gd name="T14" fmla="*/ 180 w 186"/>
                <a:gd name="T15" fmla="*/ 128 h 186"/>
                <a:gd name="T16" fmla="*/ 171 w 186"/>
                <a:gd name="T17" fmla="*/ 143 h 186"/>
                <a:gd name="T18" fmla="*/ 160 w 186"/>
                <a:gd name="T19" fmla="*/ 157 h 186"/>
                <a:gd name="T20" fmla="*/ 154 w 186"/>
                <a:gd name="T21" fmla="*/ 164 h 186"/>
                <a:gd name="T22" fmla="*/ 146 w 186"/>
                <a:gd name="T23" fmla="*/ 169 h 186"/>
                <a:gd name="T24" fmla="*/ 139 w 186"/>
                <a:gd name="T25" fmla="*/ 173 h 186"/>
                <a:gd name="T26" fmla="*/ 130 w 186"/>
                <a:gd name="T27" fmla="*/ 178 h 186"/>
                <a:gd name="T28" fmla="*/ 130 w 186"/>
                <a:gd name="T29" fmla="*/ 178 h 186"/>
                <a:gd name="T30" fmla="*/ 121 w 186"/>
                <a:gd name="T31" fmla="*/ 181 h 186"/>
                <a:gd name="T32" fmla="*/ 113 w 186"/>
                <a:gd name="T33" fmla="*/ 184 h 186"/>
                <a:gd name="T34" fmla="*/ 104 w 186"/>
                <a:gd name="T35" fmla="*/ 186 h 186"/>
                <a:gd name="T36" fmla="*/ 95 w 186"/>
                <a:gd name="T37" fmla="*/ 186 h 186"/>
                <a:gd name="T38" fmla="*/ 76 w 186"/>
                <a:gd name="T39" fmla="*/ 184 h 186"/>
                <a:gd name="T40" fmla="*/ 60 w 186"/>
                <a:gd name="T41" fmla="*/ 180 h 186"/>
                <a:gd name="T42" fmla="*/ 43 w 186"/>
                <a:gd name="T43" fmla="*/ 170 h 186"/>
                <a:gd name="T44" fmla="*/ 29 w 186"/>
                <a:gd name="T45" fmla="*/ 160 h 186"/>
                <a:gd name="T46" fmla="*/ 23 w 186"/>
                <a:gd name="T47" fmla="*/ 154 h 186"/>
                <a:gd name="T48" fmla="*/ 17 w 186"/>
                <a:gd name="T49" fmla="*/ 146 h 186"/>
                <a:gd name="T50" fmla="*/ 12 w 186"/>
                <a:gd name="T51" fmla="*/ 138 h 186"/>
                <a:gd name="T52" fmla="*/ 8 w 186"/>
                <a:gd name="T53" fmla="*/ 129 h 186"/>
                <a:gd name="T54" fmla="*/ 8 w 186"/>
                <a:gd name="T55" fmla="*/ 129 h 186"/>
                <a:gd name="T56" fmla="*/ 5 w 186"/>
                <a:gd name="T57" fmla="*/ 120 h 186"/>
                <a:gd name="T58" fmla="*/ 3 w 186"/>
                <a:gd name="T59" fmla="*/ 111 h 186"/>
                <a:gd name="T60" fmla="*/ 2 w 186"/>
                <a:gd name="T61" fmla="*/ 102 h 186"/>
                <a:gd name="T62" fmla="*/ 0 w 186"/>
                <a:gd name="T63" fmla="*/ 94 h 186"/>
                <a:gd name="T64" fmla="*/ 3 w 186"/>
                <a:gd name="T65" fmla="*/ 76 h 186"/>
                <a:gd name="T66" fmla="*/ 8 w 186"/>
                <a:gd name="T67" fmla="*/ 59 h 186"/>
                <a:gd name="T68" fmla="*/ 15 w 186"/>
                <a:gd name="T69" fmla="*/ 42 h 186"/>
                <a:gd name="T70" fmla="*/ 26 w 186"/>
                <a:gd name="T71" fmla="*/ 29 h 186"/>
                <a:gd name="T72" fmla="*/ 34 w 186"/>
                <a:gd name="T73" fmla="*/ 23 h 186"/>
                <a:gd name="T74" fmla="*/ 41 w 186"/>
                <a:gd name="T75" fmla="*/ 17 h 186"/>
                <a:gd name="T76" fmla="*/ 49 w 186"/>
                <a:gd name="T77" fmla="*/ 12 h 186"/>
                <a:gd name="T78" fmla="*/ 57 w 186"/>
                <a:gd name="T79" fmla="*/ 7 h 186"/>
                <a:gd name="T80" fmla="*/ 57 w 186"/>
                <a:gd name="T81" fmla="*/ 7 h 186"/>
                <a:gd name="T82" fmla="*/ 66 w 186"/>
                <a:gd name="T83" fmla="*/ 4 h 186"/>
                <a:gd name="T84" fmla="*/ 75 w 186"/>
                <a:gd name="T85" fmla="*/ 3 h 186"/>
                <a:gd name="T86" fmla="*/ 84 w 186"/>
                <a:gd name="T87" fmla="*/ 1 h 186"/>
                <a:gd name="T88" fmla="*/ 93 w 186"/>
                <a:gd name="T89" fmla="*/ 0 h 186"/>
                <a:gd name="T90" fmla="*/ 111 w 186"/>
                <a:gd name="T91" fmla="*/ 1 h 186"/>
                <a:gd name="T92" fmla="*/ 128 w 186"/>
                <a:gd name="T93" fmla="*/ 7 h 186"/>
                <a:gd name="T94" fmla="*/ 143 w 186"/>
                <a:gd name="T95" fmla="*/ 15 h 186"/>
                <a:gd name="T96" fmla="*/ 159 w 186"/>
                <a:gd name="T97" fmla="*/ 26 h 186"/>
                <a:gd name="T98" fmla="*/ 165 w 186"/>
                <a:gd name="T99" fmla="*/ 33 h 186"/>
                <a:gd name="T100" fmla="*/ 169 w 186"/>
                <a:gd name="T101" fmla="*/ 39 h 186"/>
                <a:gd name="T102" fmla="*/ 175 w 186"/>
                <a:gd name="T103" fmla="*/ 49 h 186"/>
                <a:gd name="T104" fmla="*/ 178 w 186"/>
                <a:gd name="T105" fmla="*/ 5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6" h="186">
                  <a:moveTo>
                    <a:pt x="178" y="56"/>
                  </a:moveTo>
                  <a:lnTo>
                    <a:pt x="178" y="56"/>
                  </a:lnTo>
                  <a:lnTo>
                    <a:pt x="181" y="65"/>
                  </a:lnTo>
                  <a:lnTo>
                    <a:pt x="185" y="74"/>
                  </a:lnTo>
                  <a:lnTo>
                    <a:pt x="186" y="84"/>
                  </a:lnTo>
                  <a:lnTo>
                    <a:pt x="186" y="93"/>
                  </a:lnTo>
                  <a:lnTo>
                    <a:pt x="185" y="111"/>
                  </a:lnTo>
                  <a:lnTo>
                    <a:pt x="180" y="128"/>
                  </a:lnTo>
                  <a:lnTo>
                    <a:pt x="171" y="143"/>
                  </a:lnTo>
                  <a:lnTo>
                    <a:pt x="160" y="157"/>
                  </a:lnTo>
                  <a:lnTo>
                    <a:pt x="154" y="164"/>
                  </a:lnTo>
                  <a:lnTo>
                    <a:pt x="146" y="169"/>
                  </a:lnTo>
                  <a:lnTo>
                    <a:pt x="139" y="173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1" y="181"/>
                  </a:lnTo>
                  <a:lnTo>
                    <a:pt x="113" y="184"/>
                  </a:lnTo>
                  <a:lnTo>
                    <a:pt x="104" y="186"/>
                  </a:lnTo>
                  <a:lnTo>
                    <a:pt x="95" y="186"/>
                  </a:lnTo>
                  <a:lnTo>
                    <a:pt x="76" y="184"/>
                  </a:lnTo>
                  <a:lnTo>
                    <a:pt x="60" y="180"/>
                  </a:lnTo>
                  <a:lnTo>
                    <a:pt x="43" y="170"/>
                  </a:lnTo>
                  <a:lnTo>
                    <a:pt x="29" y="160"/>
                  </a:lnTo>
                  <a:lnTo>
                    <a:pt x="23" y="154"/>
                  </a:lnTo>
                  <a:lnTo>
                    <a:pt x="17" y="146"/>
                  </a:lnTo>
                  <a:lnTo>
                    <a:pt x="12" y="138"/>
                  </a:lnTo>
                  <a:lnTo>
                    <a:pt x="8" y="129"/>
                  </a:lnTo>
                  <a:lnTo>
                    <a:pt x="8" y="129"/>
                  </a:lnTo>
                  <a:lnTo>
                    <a:pt x="5" y="120"/>
                  </a:lnTo>
                  <a:lnTo>
                    <a:pt x="3" y="111"/>
                  </a:lnTo>
                  <a:lnTo>
                    <a:pt x="2" y="102"/>
                  </a:lnTo>
                  <a:lnTo>
                    <a:pt x="0" y="94"/>
                  </a:lnTo>
                  <a:lnTo>
                    <a:pt x="3" y="76"/>
                  </a:lnTo>
                  <a:lnTo>
                    <a:pt x="8" y="59"/>
                  </a:lnTo>
                  <a:lnTo>
                    <a:pt x="15" y="42"/>
                  </a:lnTo>
                  <a:lnTo>
                    <a:pt x="26" y="29"/>
                  </a:lnTo>
                  <a:lnTo>
                    <a:pt x="34" y="23"/>
                  </a:lnTo>
                  <a:lnTo>
                    <a:pt x="41" y="17"/>
                  </a:lnTo>
                  <a:lnTo>
                    <a:pt x="49" y="12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66" y="4"/>
                  </a:lnTo>
                  <a:lnTo>
                    <a:pt x="75" y="3"/>
                  </a:lnTo>
                  <a:lnTo>
                    <a:pt x="84" y="1"/>
                  </a:lnTo>
                  <a:lnTo>
                    <a:pt x="93" y="0"/>
                  </a:lnTo>
                  <a:lnTo>
                    <a:pt x="111" y="1"/>
                  </a:lnTo>
                  <a:lnTo>
                    <a:pt x="128" y="7"/>
                  </a:lnTo>
                  <a:lnTo>
                    <a:pt x="143" y="15"/>
                  </a:lnTo>
                  <a:lnTo>
                    <a:pt x="159" y="26"/>
                  </a:lnTo>
                  <a:lnTo>
                    <a:pt x="165" y="33"/>
                  </a:lnTo>
                  <a:lnTo>
                    <a:pt x="169" y="39"/>
                  </a:lnTo>
                  <a:lnTo>
                    <a:pt x="175" y="49"/>
                  </a:lnTo>
                  <a:lnTo>
                    <a:pt x="178" y="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9" name="Freeform 36"/>
            <p:cNvSpPr/>
            <p:nvPr/>
          </p:nvSpPr>
          <p:spPr bwMode="auto">
            <a:xfrm>
              <a:off x="4813301" y="554038"/>
              <a:ext cx="173038" cy="282575"/>
            </a:xfrm>
            <a:custGeom>
              <a:avLst/>
              <a:gdLst>
                <a:gd name="T0" fmla="*/ 60 w 109"/>
                <a:gd name="T1" fmla="*/ 1 h 178"/>
                <a:gd name="T2" fmla="*/ 0 w 109"/>
                <a:gd name="T3" fmla="*/ 148 h 178"/>
                <a:gd name="T4" fmla="*/ 0 w 109"/>
                <a:gd name="T5" fmla="*/ 148 h 178"/>
                <a:gd name="T6" fmla="*/ 10 w 109"/>
                <a:gd name="T7" fmla="*/ 158 h 178"/>
                <a:gd name="T8" fmla="*/ 19 w 109"/>
                <a:gd name="T9" fmla="*/ 166 h 178"/>
                <a:gd name="T10" fmla="*/ 28 w 109"/>
                <a:gd name="T11" fmla="*/ 173 h 178"/>
                <a:gd name="T12" fmla="*/ 40 w 109"/>
                <a:gd name="T13" fmla="*/ 178 h 178"/>
                <a:gd name="T14" fmla="*/ 109 w 109"/>
                <a:gd name="T15" fmla="*/ 6 h 178"/>
                <a:gd name="T16" fmla="*/ 109 w 109"/>
                <a:gd name="T17" fmla="*/ 6 h 178"/>
                <a:gd name="T18" fmla="*/ 96 w 109"/>
                <a:gd name="T19" fmla="*/ 3 h 178"/>
                <a:gd name="T20" fmla="*/ 84 w 109"/>
                <a:gd name="T21" fmla="*/ 1 h 178"/>
                <a:gd name="T22" fmla="*/ 72 w 109"/>
                <a:gd name="T23" fmla="*/ 0 h 178"/>
                <a:gd name="T24" fmla="*/ 60 w 109"/>
                <a:gd name="T25" fmla="*/ 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78">
                  <a:moveTo>
                    <a:pt x="60" y="1"/>
                  </a:moveTo>
                  <a:lnTo>
                    <a:pt x="0" y="148"/>
                  </a:lnTo>
                  <a:lnTo>
                    <a:pt x="0" y="148"/>
                  </a:lnTo>
                  <a:lnTo>
                    <a:pt x="10" y="158"/>
                  </a:lnTo>
                  <a:lnTo>
                    <a:pt x="19" y="166"/>
                  </a:lnTo>
                  <a:lnTo>
                    <a:pt x="28" y="173"/>
                  </a:lnTo>
                  <a:lnTo>
                    <a:pt x="40" y="178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96" y="3"/>
                  </a:lnTo>
                  <a:lnTo>
                    <a:pt x="84" y="1"/>
                  </a:lnTo>
                  <a:lnTo>
                    <a:pt x="72" y="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92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0" name="Freeform 37"/>
            <p:cNvSpPr/>
            <p:nvPr/>
          </p:nvSpPr>
          <p:spPr bwMode="auto">
            <a:xfrm>
              <a:off x="4813301" y="554038"/>
              <a:ext cx="173038" cy="282575"/>
            </a:xfrm>
            <a:custGeom>
              <a:avLst/>
              <a:gdLst>
                <a:gd name="T0" fmla="*/ 60 w 109"/>
                <a:gd name="T1" fmla="*/ 1 h 178"/>
                <a:gd name="T2" fmla="*/ 0 w 109"/>
                <a:gd name="T3" fmla="*/ 148 h 178"/>
                <a:gd name="T4" fmla="*/ 0 w 109"/>
                <a:gd name="T5" fmla="*/ 148 h 178"/>
                <a:gd name="T6" fmla="*/ 10 w 109"/>
                <a:gd name="T7" fmla="*/ 158 h 178"/>
                <a:gd name="T8" fmla="*/ 19 w 109"/>
                <a:gd name="T9" fmla="*/ 166 h 178"/>
                <a:gd name="T10" fmla="*/ 28 w 109"/>
                <a:gd name="T11" fmla="*/ 173 h 178"/>
                <a:gd name="T12" fmla="*/ 40 w 109"/>
                <a:gd name="T13" fmla="*/ 178 h 178"/>
                <a:gd name="T14" fmla="*/ 109 w 109"/>
                <a:gd name="T15" fmla="*/ 6 h 178"/>
                <a:gd name="T16" fmla="*/ 109 w 109"/>
                <a:gd name="T17" fmla="*/ 6 h 178"/>
                <a:gd name="T18" fmla="*/ 96 w 109"/>
                <a:gd name="T19" fmla="*/ 3 h 178"/>
                <a:gd name="T20" fmla="*/ 84 w 109"/>
                <a:gd name="T21" fmla="*/ 1 h 178"/>
                <a:gd name="T22" fmla="*/ 72 w 109"/>
                <a:gd name="T23" fmla="*/ 0 h 178"/>
                <a:gd name="T24" fmla="*/ 60 w 109"/>
                <a:gd name="T25" fmla="*/ 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78">
                  <a:moveTo>
                    <a:pt x="60" y="1"/>
                  </a:moveTo>
                  <a:lnTo>
                    <a:pt x="0" y="148"/>
                  </a:lnTo>
                  <a:lnTo>
                    <a:pt x="0" y="148"/>
                  </a:lnTo>
                  <a:lnTo>
                    <a:pt x="10" y="158"/>
                  </a:lnTo>
                  <a:lnTo>
                    <a:pt x="19" y="166"/>
                  </a:lnTo>
                  <a:lnTo>
                    <a:pt x="28" y="173"/>
                  </a:lnTo>
                  <a:lnTo>
                    <a:pt x="40" y="178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96" y="3"/>
                  </a:lnTo>
                  <a:lnTo>
                    <a:pt x="84" y="1"/>
                  </a:lnTo>
                  <a:lnTo>
                    <a:pt x="72" y="0"/>
                  </a:lnTo>
                  <a:lnTo>
                    <a:pt x="60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1" name="Freeform 38"/>
            <p:cNvSpPr/>
            <p:nvPr/>
          </p:nvSpPr>
          <p:spPr bwMode="auto">
            <a:xfrm>
              <a:off x="4932363" y="595313"/>
              <a:ext cx="133350" cy="254000"/>
            </a:xfrm>
            <a:custGeom>
              <a:avLst/>
              <a:gdLst>
                <a:gd name="T0" fmla="*/ 84 w 84"/>
                <a:gd name="T1" fmla="*/ 29 h 160"/>
                <a:gd name="T2" fmla="*/ 84 w 84"/>
                <a:gd name="T3" fmla="*/ 29 h 160"/>
                <a:gd name="T4" fmla="*/ 76 w 84"/>
                <a:gd name="T5" fmla="*/ 12 h 160"/>
                <a:gd name="T6" fmla="*/ 64 w 84"/>
                <a:gd name="T7" fmla="*/ 0 h 160"/>
                <a:gd name="T8" fmla="*/ 0 w 84"/>
                <a:gd name="T9" fmla="*/ 160 h 160"/>
                <a:gd name="T10" fmla="*/ 0 w 84"/>
                <a:gd name="T11" fmla="*/ 160 h 160"/>
                <a:gd name="T12" fmla="*/ 17 w 84"/>
                <a:gd name="T13" fmla="*/ 158 h 160"/>
                <a:gd name="T14" fmla="*/ 34 w 84"/>
                <a:gd name="T15" fmla="*/ 154 h 160"/>
                <a:gd name="T16" fmla="*/ 84 w 84"/>
                <a:gd name="T17" fmla="*/ 2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160">
                  <a:moveTo>
                    <a:pt x="84" y="29"/>
                  </a:moveTo>
                  <a:lnTo>
                    <a:pt x="84" y="29"/>
                  </a:lnTo>
                  <a:lnTo>
                    <a:pt x="76" y="12"/>
                  </a:lnTo>
                  <a:lnTo>
                    <a:pt x="64" y="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17" y="158"/>
                  </a:lnTo>
                  <a:lnTo>
                    <a:pt x="34" y="154"/>
                  </a:lnTo>
                  <a:lnTo>
                    <a:pt x="84" y="29"/>
                  </a:lnTo>
                  <a:close/>
                </a:path>
              </a:pathLst>
            </a:custGeom>
            <a:solidFill>
              <a:srgbClr val="92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2" name="Freeform 39"/>
            <p:cNvSpPr/>
            <p:nvPr/>
          </p:nvSpPr>
          <p:spPr bwMode="auto">
            <a:xfrm>
              <a:off x="4932363" y="595313"/>
              <a:ext cx="133350" cy="254000"/>
            </a:xfrm>
            <a:custGeom>
              <a:avLst/>
              <a:gdLst>
                <a:gd name="T0" fmla="*/ 84 w 84"/>
                <a:gd name="T1" fmla="*/ 29 h 160"/>
                <a:gd name="T2" fmla="*/ 84 w 84"/>
                <a:gd name="T3" fmla="*/ 29 h 160"/>
                <a:gd name="T4" fmla="*/ 76 w 84"/>
                <a:gd name="T5" fmla="*/ 12 h 160"/>
                <a:gd name="T6" fmla="*/ 64 w 84"/>
                <a:gd name="T7" fmla="*/ 0 h 160"/>
                <a:gd name="T8" fmla="*/ 0 w 84"/>
                <a:gd name="T9" fmla="*/ 160 h 160"/>
                <a:gd name="T10" fmla="*/ 0 w 84"/>
                <a:gd name="T11" fmla="*/ 160 h 160"/>
                <a:gd name="T12" fmla="*/ 17 w 84"/>
                <a:gd name="T13" fmla="*/ 158 h 160"/>
                <a:gd name="T14" fmla="*/ 34 w 84"/>
                <a:gd name="T15" fmla="*/ 154 h 160"/>
                <a:gd name="T16" fmla="*/ 84 w 84"/>
                <a:gd name="T17" fmla="*/ 2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160">
                  <a:moveTo>
                    <a:pt x="84" y="29"/>
                  </a:moveTo>
                  <a:lnTo>
                    <a:pt x="84" y="29"/>
                  </a:lnTo>
                  <a:lnTo>
                    <a:pt x="76" y="12"/>
                  </a:lnTo>
                  <a:lnTo>
                    <a:pt x="64" y="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17" y="158"/>
                  </a:lnTo>
                  <a:lnTo>
                    <a:pt x="34" y="154"/>
                  </a:lnTo>
                  <a:lnTo>
                    <a:pt x="84" y="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3" name="Freeform 40"/>
            <p:cNvSpPr/>
            <p:nvPr/>
          </p:nvSpPr>
          <p:spPr bwMode="auto">
            <a:xfrm>
              <a:off x="4632326" y="0"/>
              <a:ext cx="830263" cy="1562100"/>
            </a:xfrm>
            <a:custGeom>
              <a:avLst/>
              <a:gdLst>
                <a:gd name="T0" fmla="*/ 0 w 523"/>
                <a:gd name="T1" fmla="*/ 0 h 984"/>
                <a:gd name="T2" fmla="*/ 50 w 523"/>
                <a:gd name="T3" fmla="*/ 38 h 984"/>
                <a:gd name="T4" fmla="*/ 101 w 523"/>
                <a:gd name="T5" fmla="*/ 82 h 984"/>
                <a:gd name="T6" fmla="*/ 151 w 523"/>
                <a:gd name="T7" fmla="*/ 133 h 984"/>
                <a:gd name="T8" fmla="*/ 200 w 523"/>
                <a:gd name="T9" fmla="*/ 189 h 984"/>
                <a:gd name="T10" fmla="*/ 145 w 523"/>
                <a:gd name="T11" fmla="*/ 338 h 984"/>
                <a:gd name="T12" fmla="*/ 145 w 523"/>
                <a:gd name="T13" fmla="*/ 338 h 984"/>
                <a:gd name="T14" fmla="*/ 156 w 523"/>
                <a:gd name="T15" fmla="*/ 334 h 984"/>
                <a:gd name="T16" fmla="*/ 178 w 523"/>
                <a:gd name="T17" fmla="*/ 329 h 984"/>
                <a:gd name="T18" fmla="*/ 189 w 523"/>
                <a:gd name="T19" fmla="*/ 329 h 984"/>
                <a:gd name="T20" fmla="*/ 223 w 523"/>
                <a:gd name="T21" fmla="*/ 334 h 984"/>
                <a:gd name="T22" fmla="*/ 252 w 523"/>
                <a:gd name="T23" fmla="*/ 347 h 984"/>
                <a:gd name="T24" fmla="*/ 276 w 523"/>
                <a:gd name="T25" fmla="*/ 369 h 984"/>
                <a:gd name="T26" fmla="*/ 294 w 523"/>
                <a:gd name="T27" fmla="*/ 398 h 984"/>
                <a:gd name="T28" fmla="*/ 299 w 523"/>
                <a:gd name="T29" fmla="*/ 408 h 984"/>
                <a:gd name="T30" fmla="*/ 303 w 523"/>
                <a:gd name="T31" fmla="*/ 431 h 984"/>
                <a:gd name="T32" fmla="*/ 303 w 523"/>
                <a:gd name="T33" fmla="*/ 452 h 984"/>
                <a:gd name="T34" fmla="*/ 299 w 523"/>
                <a:gd name="T35" fmla="*/ 474 h 984"/>
                <a:gd name="T36" fmla="*/ 291 w 523"/>
                <a:gd name="T37" fmla="*/ 494 h 984"/>
                <a:gd name="T38" fmla="*/ 279 w 523"/>
                <a:gd name="T39" fmla="*/ 513 h 984"/>
                <a:gd name="T40" fmla="*/ 264 w 523"/>
                <a:gd name="T41" fmla="*/ 529 h 984"/>
                <a:gd name="T42" fmla="*/ 245 w 523"/>
                <a:gd name="T43" fmla="*/ 541 h 984"/>
                <a:gd name="T44" fmla="*/ 235 w 523"/>
                <a:gd name="T45" fmla="*/ 547 h 984"/>
                <a:gd name="T46" fmla="*/ 422 w 523"/>
                <a:gd name="T47" fmla="*/ 984 h 984"/>
                <a:gd name="T48" fmla="*/ 523 w 523"/>
                <a:gd name="T49" fmla="*/ 940 h 984"/>
                <a:gd name="T50" fmla="*/ 523 w 523"/>
                <a:gd name="T51" fmla="*/ 917 h 984"/>
                <a:gd name="T52" fmla="*/ 523 w 523"/>
                <a:gd name="T53" fmla="*/ 885 h 984"/>
                <a:gd name="T54" fmla="*/ 517 w 523"/>
                <a:gd name="T55" fmla="*/ 821 h 984"/>
                <a:gd name="T56" fmla="*/ 504 w 523"/>
                <a:gd name="T57" fmla="*/ 756 h 984"/>
                <a:gd name="T58" fmla="*/ 486 w 523"/>
                <a:gd name="T59" fmla="*/ 689 h 984"/>
                <a:gd name="T60" fmla="*/ 463 w 523"/>
                <a:gd name="T61" fmla="*/ 623 h 984"/>
                <a:gd name="T62" fmla="*/ 436 w 523"/>
                <a:gd name="T63" fmla="*/ 556 h 984"/>
                <a:gd name="T64" fmla="*/ 404 w 523"/>
                <a:gd name="T65" fmla="*/ 490 h 984"/>
                <a:gd name="T66" fmla="*/ 351 w 523"/>
                <a:gd name="T67" fmla="*/ 396 h 984"/>
                <a:gd name="T68" fmla="*/ 270 w 523"/>
                <a:gd name="T69" fmla="*/ 276 h 984"/>
                <a:gd name="T70" fmla="*/ 181 w 523"/>
                <a:gd name="T71" fmla="*/ 168 h 984"/>
                <a:gd name="T72" fmla="*/ 92 w 523"/>
                <a:gd name="T73" fmla="*/ 75 h 984"/>
                <a:gd name="T74" fmla="*/ 23 w 523"/>
                <a:gd name="T75" fmla="*/ 17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3" h="984">
                  <a:moveTo>
                    <a:pt x="0" y="0"/>
                  </a:moveTo>
                  <a:lnTo>
                    <a:pt x="0" y="0"/>
                  </a:lnTo>
                  <a:lnTo>
                    <a:pt x="25" y="18"/>
                  </a:lnTo>
                  <a:lnTo>
                    <a:pt x="50" y="38"/>
                  </a:lnTo>
                  <a:lnTo>
                    <a:pt x="75" y="59"/>
                  </a:lnTo>
                  <a:lnTo>
                    <a:pt x="101" y="82"/>
                  </a:lnTo>
                  <a:lnTo>
                    <a:pt x="125" y="107"/>
                  </a:lnTo>
                  <a:lnTo>
                    <a:pt x="151" y="133"/>
                  </a:lnTo>
                  <a:lnTo>
                    <a:pt x="175" y="160"/>
                  </a:lnTo>
                  <a:lnTo>
                    <a:pt x="200" y="189"/>
                  </a:lnTo>
                  <a:lnTo>
                    <a:pt x="99" y="232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56" y="334"/>
                  </a:lnTo>
                  <a:lnTo>
                    <a:pt x="168" y="331"/>
                  </a:lnTo>
                  <a:lnTo>
                    <a:pt x="178" y="329"/>
                  </a:lnTo>
                  <a:lnTo>
                    <a:pt x="189" y="329"/>
                  </a:lnTo>
                  <a:lnTo>
                    <a:pt x="189" y="329"/>
                  </a:lnTo>
                  <a:lnTo>
                    <a:pt x="206" y="329"/>
                  </a:lnTo>
                  <a:lnTo>
                    <a:pt x="223" y="334"/>
                  </a:lnTo>
                  <a:lnTo>
                    <a:pt x="238" y="338"/>
                  </a:lnTo>
                  <a:lnTo>
                    <a:pt x="252" y="347"/>
                  </a:lnTo>
                  <a:lnTo>
                    <a:pt x="265" y="356"/>
                  </a:lnTo>
                  <a:lnTo>
                    <a:pt x="276" y="369"/>
                  </a:lnTo>
                  <a:lnTo>
                    <a:pt x="287" y="382"/>
                  </a:lnTo>
                  <a:lnTo>
                    <a:pt x="294" y="398"/>
                  </a:lnTo>
                  <a:lnTo>
                    <a:pt x="294" y="398"/>
                  </a:lnTo>
                  <a:lnTo>
                    <a:pt x="299" y="408"/>
                  </a:lnTo>
                  <a:lnTo>
                    <a:pt x="300" y="419"/>
                  </a:lnTo>
                  <a:lnTo>
                    <a:pt x="303" y="431"/>
                  </a:lnTo>
                  <a:lnTo>
                    <a:pt x="303" y="442"/>
                  </a:lnTo>
                  <a:lnTo>
                    <a:pt x="303" y="452"/>
                  </a:lnTo>
                  <a:lnTo>
                    <a:pt x="302" y="463"/>
                  </a:lnTo>
                  <a:lnTo>
                    <a:pt x="299" y="474"/>
                  </a:lnTo>
                  <a:lnTo>
                    <a:pt x="296" y="484"/>
                  </a:lnTo>
                  <a:lnTo>
                    <a:pt x="291" y="494"/>
                  </a:lnTo>
                  <a:lnTo>
                    <a:pt x="285" y="504"/>
                  </a:lnTo>
                  <a:lnTo>
                    <a:pt x="279" y="513"/>
                  </a:lnTo>
                  <a:lnTo>
                    <a:pt x="271" y="521"/>
                  </a:lnTo>
                  <a:lnTo>
                    <a:pt x="264" y="529"/>
                  </a:lnTo>
                  <a:lnTo>
                    <a:pt x="255" y="536"/>
                  </a:lnTo>
                  <a:lnTo>
                    <a:pt x="245" y="541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422" y="984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17"/>
                  </a:lnTo>
                  <a:lnTo>
                    <a:pt x="523" y="917"/>
                  </a:lnTo>
                  <a:lnTo>
                    <a:pt x="523" y="885"/>
                  </a:lnTo>
                  <a:lnTo>
                    <a:pt x="520" y="853"/>
                  </a:lnTo>
                  <a:lnTo>
                    <a:pt x="517" y="821"/>
                  </a:lnTo>
                  <a:lnTo>
                    <a:pt x="511" y="788"/>
                  </a:lnTo>
                  <a:lnTo>
                    <a:pt x="504" y="756"/>
                  </a:lnTo>
                  <a:lnTo>
                    <a:pt x="495" y="722"/>
                  </a:lnTo>
                  <a:lnTo>
                    <a:pt x="486" y="689"/>
                  </a:lnTo>
                  <a:lnTo>
                    <a:pt x="476" y="655"/>
                  </a:lnTo>
                  <a:lnTo>
                    <a:pt x="463" y="623"/>
                  </a:lnTo>
                  <a:lnTo>
                    <a:pt x="450" y="590"/>
                  </a:lnTo>
                  <a:lnTo>
                    <a:pt x="436" y="556"/>
                  </a:lnTo>
                  <a:lnTo>
                    <a:pt x="421" y="524"/>
                  </a:lnTo>
                  <a:lnTo>
                    <a:pt x="404" y="490"/>
                  </a:lnTo>
                  <a:lnTo>
                    <a:pt x="387" y="459"/>
                  </a:lnTo>
                  <a:lnTo>
                    <a:pt x="351" y="396"/>
                  </a:lnTo>
                  <a:lnTo>
                    <a:pt x="311" y="335"/>
                  </a:lnTo>
                  <a:lnTo>
                    <a:pt x="270" y="276"/>
                  </a:lnTo>
                  <a:lnTo>
                    <a:pt x="227" y="219"/>
                  </a:lnTo>
                  <a:lnTo>
                    <a:pt x="181" y="168"/>
                  </a:lnTo>
                  <a:lnTo>
                    <a:pt x="137" y="119"/>
                  </a:lnTo>
                  <a:lnTo>
                    <a:pt x="92" y="75"/>
                  </a:lnTo>
                  <a:lnTo>
                    <a:pt x="46" y="35"/>
                  </a:lnTo>
                  <a:lnTo>
                    <a:pt x="23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4" name="Freeform 41"/>
            <p:cNvSpPr/>
            <p:nvPr/>
          </p:nvSpPr>
          <p:spPr bwMode="auto">
            <a:xfrm>
              <a:off x="4632326" y="0"/>
              <a:ext cx="830263" cy="1562100"/>
            </a:xfrm>
            <a:custGeom>
              <a:avLst/>
              <a:gdLst>
                <a:gd name="T0" fmla="*/ 0 w 523"/>
                <a:gd name="T1" fmla="*/ 0 h 984"/>
                <a:gd name="T2" fmla="*/ 50 w 523"/>
                <a:gd name="T3" fmla="*/ 38 h 984"/>
                <a:gd name="T4" fmla="*/ 101 w 523"/>
                <a:gd name="T5" fmla="*/ 82 h 984"/>
                <a:gd name="T6" fmla="*/ 151 w 523"/>
                <a:gd name="T7" fmla="*/ 133 h 984"/>
                <a:gd name="T8" fmla="*/ 200 w 523"/>
                <a:gd name="T9" fmla="*/ 189 h 984"/>
                <a:gd name="T10" fmla="*/ 145 w 523"/>
                <a:gd name="T11" fmla="*/ 338 h 984"/>
                <a:gd name="T12" fmla="*/ 145 w 523"/>
                <a:gd name="T13" fmla="*/ 338 h 984"/>
                <a:gd name="T14" fmla="*/ 156 w 523"/>
                <a:gd name="T15" fmla="*/ 334 h 984"/>
                <a:gd name="T16" fmla="*/ 178 w 523"/>
                <a:gd name="T17" fmla="*/ 329 h 984"/>
                <a:gd name="T18" fmla="*/ 189 w 523"/>
                <a:gd name="T19" fmla="*/ 329 h 984"/>
                <a:gd name="T20" fmla="*/ 223 w 523"/>
                <a:gd name="T21" fmla="*/ 334 h 984"/>
                <a:gd name="T22" fmla="*/ 252 w 523"/>
                <a:gd name="T23" fmla="*/ 347 h 984"/>
                <a:gd name="T24" fmla="*/ 276 w 523"/>
                <a:gd name="T25" fmla="*/ 369 h 984"/>
                <a:gd name="T26" fmla="*/ 294 w 523"/>
                <a:gd name="T27" fmla="*/ 398 h 984"/>
                <a:gd name="T28" fmla="*/ 299 w 523"/>
                <a:gd name="T29" fmla="*/ 408 h 984"/>
                <a:gd name="T30" fmla="*/ 303 w 523"/>
                <a:gd name="T31" fmla="*/ 431 h 984"/>
                <a:gd name="T32" fmla="*/ 303 w 523"/>
                <a:gd name="T33" fmla="*/ 452 h 984"/>
                <a:gd name="T34" fmla="*/ 299 w 523"/>
                <a:gd name="T35" fmla="*/ 474 h 984"/>
                <a:gd name="T36" fmla="*/ 291 w 523"/>
                <a:gd name="T37" fmla="*/ 494 h 984"/>
                <a:gd name="T38" fmla="*/ 279 w 523"/>
                <a:gd name="T39" fmla="*/ 513 h 984"/>
                <a:gd name="T40" fmla="*/ 264 w 523"/>
                <a:gd name="T41" fmla="*/ 529 h 984"/>
                <a:gd name="T42" fmla="*/ 245 w 523"/>
                <a:gd name="T43" fmla="*/ 541 h 984"/>
                <a:gd name="T44" fmla="*/ 235 w 523"/>
                <a:gd name="T45" fmla="*/ 547 h 984"/>
                <a:gd name="T46" fmla="*/ 422 w 523"/>
                <a:gd name="T47" fmla="*/ 984 h 984"/>
                <a:gd name="T48" fmla="*/ 523 w 523"/>
                <a:gd name="T49" fmla="*/ 940 h 984"/>
                <a:gd name="T50" fmla="*/ 523 w 523"/>
                <a:gd name="T51" fmla="*/ 917 h 984"/>
                <a:gd name="T52" fmla="*/ 523 w 523"/>
                <a:gd name="T53" fmla="*/ 885 h 984"/>
                <a:gd name="T54" fmla="*/ 517 w 523"/>
                <a:gd name="T55" fmla="*/ 821 h 984"/>
                <a:gd name="T56" fmla="*/ 504 w 523"/>
                <a:gd name="T57" fmla="*/ 756 h 984"/>
                <a:gd name="T58" fmla="*/ 486 w 523"/>
                <a:gd name="T59" fmla="*/ 689 h 984"/>
                <a:gd name="T60" fmla="*/ 463 w 523"/>
                <a:gd name="T61" fmla="*/ 623 h 984"/>
                <a:gd name="T62" fmla="*/ 436 w 523"/>
                <a:gd name="T63" fmla="*/ 556 h 984"/>
                <a:gd name="T64" fmla="*/ 404 w 523"/>
                <a:gd name="T65" fmla="*/ 490 h 984"/>
                <a:gd name="T66" fmla="*/ 351 w 523"/>
                <a:gd name="T67" fmla="*/ 396 h 984"/>
                <a:gd name="T68" fmla="*/ 270 w 523"/>
                <a:gd name="T69" fmla="*/ 276 h 984"/>
                <a:gd name="T70" fmla="*/ 181 w 523"/>
                <a:gd name="T71" fmla="*/ 168 h 984"/>
                <a:gd name="T72" fmla="*/ 92 w 523"/>
                <a:gd name="T73" fmla="*/ 75 h 984"/>
                <a:gd name="T74" fmla="*/ 23 w 523"/>
                <a:gd name="T75" fmla="*/ 17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3" h="984">
                  <a:moveTo>
                    <a:pt x="0" y="0"/>
                  </a:moveTo>
                  <a:lnTo>
                    <a:pt x="0" y="0"/>
                  </a:lnTo>
                  <a:lnTo>
                    <a:pt x="25" y="18"/>
                  </a:lnTo>
                  <a:lnTo>
                    <a:pt x="50" y="38"/>
                  </a:lnTo>
                  <a:lnTo>
                    <a:pt x="75" y="59"/>
                  </a:lnTo>
                  <a:lnTo>
                    <a:pt x="101" y="82"/>
                  </a:lnTo>
                  <a:lnTo>
                    <a:pt x="125" y="107"/>
                  </a:lnTo>
                  <a:lnTo>
                    <a:pt x="151" y="133"/>
                  </a:lnTo>
                  <a:lnTo>
                    <a:pt x="175" y="160"/>
                  </a:lnTo>
                  <a:lnTo>
                    <a:pt x="200" y="189"/>
                  </a:lnTo>
                  <a:lnTo>
                    <a:pt x="99" y="232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56" y="334"/>
                  </a:lnTo>
                  <a:lnTo>
                    <a:pt x="168" y="331"/>
                  </a:lnTo>
                  <a:lnTo>
                    <a:pt x="178" y="329"/>
                  </a:lnTo>
                  <a:lnTo>
                    <a:pt x="189" y="329"/>
                  </a:lnTo>
                  <a:lnTo>
                    <a:pt x="189" y="329"/>
                  </a:lnTo>
                  <a:lnTo>
                    <a:pt x="206" y="329"/>
                  </a:lnTo>
                  <a:lnTo>
                    <a:pt x="223" y="334"/>
                  </a:lnTo>
                  <a:lnTo>
                    <a:pt x="238" y="338"/>
                  </a:lnTo>
                  <a:lnTo>
                    <a:pt x="252" y="347"/>
                  </a:lnTo>
                  <a:lnTo>
                    <a:pt x="265" y="356"/>
                  </a:lnTo>
                  <a:lnTo>
                    <a:pt x="276" y="369"/>
                  </a:lnTo>
                  <a:lnTo>
                    <a:pt x="287" y="382"/>
                  </a:lnTo>
                  <a:lnTo>
                    <a:pt x="294" y="398"/>
                  </a:lnTo>
                  <a:lnTo>
                    <a:pt x="294" y="398"/>
                  </a:lnTo>
                  <a:lnTo>
                    <a:pt x="299" y="408"/>
                  </a:lnTo>
                  <a:lnTo>
                    <a:pt x="300" y="419"/>
                  </a:lnTo>
                  <a:lnTo>
                    <a:pt x="303" y="431"/>
                  </a:lnTo>
                  <a:lnTo>
                    <a:pt x="303" y="442"/>
                  </a:lnTo>
                  <a:lnTo>
                    <a:pt x="303" y="452"/>
                  </a:lnTo>
                  <a:lnTo>
                    <a:pt x="302" y="463"/>
                  </a:lnTo>
                  <a:lnTo>
                    <a:pt x="299" y="474"/>
                  </a:lnTo>
                  <a:lnTo>
                    <a:pt x="296" y="484"/>
                  </a:lnTo>
                  <a:lnTo>
                    <a:pt x="291" y="494"/>
                  </a:lnTo>
                  <a:lnTo>
                    <a:pt x="285" y="504"/>
                  </a:lnTo>
                  <a:lnTo>
                    <a:pt x="279" y="513"/>
                  </a:lnTo>
                  <a:lnTo>
                    <a:pt x="271" y="521"/>
                  </a:lnTo>
                  <a:lnTo>
                    <a:pt x="264" y="529"/>
                  </a:lnTo>
                  <a:lnTo>
                    <a:pt x="255" y="536"/>
                  </a:lnTo>
                  <a:lnTo>
                    <a:pt x="245" y="541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422" y="984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17"/>
                  </a:lnTo>
                  <a:lnTo>
                    <a:pt x="523" y="917"/>
                  </a:lnTo>
                  <a:lnTo>
                    <a:pt x="523" y="885"/>
                  </a:lnTo>
                  <a:lnTo>
                    <a:pt x="520" y="853"/>
                  </a:lnTo>
                  <a:lnTo>
                    <a:pt x="517" y="821"/>
                  </a:lnTo>
                  <a:lnTo>
                    <a:pt x="511" y="788"/>
                  </a:lnTo>
                  <a:lnTo>
                    <a:pt x="504" y="756"/>
                  </a:lnTo>
                  <a:lnTo>
                    <a:pt x="495" y="722"/>
                  </a:lnTo>
                  <a:lnTo>
                    <a:pt x="486" y="689"/>
                  </a:lnTo>
                  <a:lnTo>
                    <a:pt x="476" y="655"/>
                  </a:lnTo>
                  <a:lnTo>
                    <a:pt x="463" y="623"/>
                  </a:lnTo>
                  <a:lnTo>
                    <a:pt x="450" y="590"/>
                  </a:lnTo>
                  <a:lnTo>
                    <a:pt x="436" y="556"/>
                  </a:lnTo>
                  <a:lnTo>
                    <a:pt x="421" y="524"/>
                  </a:lnTo>
                  <a:lnTo>
                    <a:pt x="404" y="490"/>
                  </a:lnTo>
                  <a:lnTo>
                    <a:pt x="387" y="459"/>
                  </a:lnTo>
                  <a:lnTo>
                    <a:pt x="351" y="396"/>
                  </a:lnTo>
                  <a:lnTo>
                    <a:pt x="311" y="335"/>
                  </a:lnTo>
                  <a:lnTo>
                    <a:pt x="270" y="276"/>
                  </a:lnTo>
                  <a:lnTo>
                    <a:pt x="227" y="219"/>
                  </a:lnTo>
                  <a:lnTo>
                    <a:pt x="181" y="168"/>
                  </a:lnTo>
                  <a:lnTo>
                    <a:pt x="137" y="119"/>
                  </a:lnTo>
                  <a:lnTo>
                    <a:pt x="92" y="75"/>
                  </a:lnTo>
                  <a:lnTo>
                    <a:pt x="46" y="35"/>
                  </a:lnTo>
                  <a:lnTo>
                    <a:pt x="23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5" name="Freeform 42"/>
            <p:cNvSpPr/>
            <p:nvPr/>
          </p:nvSpPr>
          <p:spPr bwMode="auto">
            <a:xfrm>
              <a:off x="4632326" y="0"/>
              <a:ext cx="317500" cy="368300"/>
            </a:xfrm>
            <a:custGeom>
              <a:avLst/>
              <a:gdLst>
                <a:gd name="T0" fmla="*/ 0 w 200"/>
                <a:gd name="T1" fmla="*/ 0 h 232"/>
                <a:gd name="T2" fmla="*/ 0 w 200"/>
                <a:gd name="T3" fmla="*/ 0 h 232"/>
                <a:gd name="T4" fmla="*/ 0 w 200"/>
                <a:gd name="T5" fmla="*/ 2 h 232"/>
                <a:gd name="T6" fmla="*/ 99 w 200"/>
                <a:gd name="T7" fmla="*/ 232 h 232"/>
                <a:gd name="T8" fmla="*/ 200 w 200"/>
                <a:gd name="T9" fmla="*/ 189 h 232"/>
                <a:gd name="T10" fmla="*/ 200 w 200"/>
                <a:gd name="T11" fmla="*/ 189 h 232"/>
                <a:gd name="T12" fmla="*/ 175 w 200"/>
                <a:gd name="T13" fmla="*/ 160 h 232"/>
                <a:gd name="T14" fmla="*/ 151 w 200"/>
                <a:gd name="T15" fmla="*/ 133 h 232"/>
                <a:gd name="T16" fmla="*/ 125 w 200"/>
                <a:gd name="T17" fmla="*/ 107 h 232"/>
                <a:gd name="T18" fmla="*/ 101 w 200"/>
                <a:gd name="T19" fmla="*/ 82 h 232"/>
                <a:gd name="T20" fmla="*/ 75 w 200"/>
                <a:gd name="T21" fmla="*/ 59 h 232"/>
                <a:gd name="T22" fmla="*/ 50 w 200"/>
                <a:gd name="T23" fmla="*/ 38 h 232"/>
                <a:gd name="T24" fmla="*/ 25 w 200"/>
                <a:gd name="T25" fmla="*/ 18 h 232"/>
                <a:gd name="T26" fmla="*/ 0 w 200"/>
                <a:gd name="T27" fmla="*/ 0 h 232"/>
                <a:gd name="T28" fmla="*/ 0 w 200"/>
                <a:gd name="T29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0" h="23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99" y="232"/>
                  </a:lnTo>
                  <a:lnTo>
                    <a:pt x="200" y="189"/>
                  </a:lnTo>
                  <a:lnTo>
                    <a:pt x="200" y="189"/>
                  </a:lnTo>
                  <a:lnTo>
                    <a:pt x="175" y="160"/>
                  </a:lnTo>
                  <a:lnTo>
                    <a:pt x="151" y="133"/>
                  </a:lnTo>
                  <a:lnTo>
                    <a:pt x="125" y="107"/>
                  </a:lnTo>
                  <a:lnTo>
                    <a:pt x="101" y="82"/>
                  </a:lnTo>
                  <a:lnTo>
                    <a:pt x="75" y="59"/>
                  </a:lnTo>
                  <a:lnTo>
                    <a:pt x="50" y="38"/>
                  </a:lnTo>
                  <a:lnTo>
                    <a:pt x="25" y="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6" name="Freeform 43"/>
            <p:cNvSpPr/>
            <p:nvPr/>
          </p:nvSpPr>
          <p:spPr bwMode="auto">
            <a:xfrm>
              <a:off x="4632326" y="0"/>
              <a:ext cx="317500" cy="368300"/>
            </a:xfrm>
            <a:custGeom>
              <a:avLst/>
              <a:gdLst>
                <a:gd name="T0" fmla="*/ 0 w 200"/>
                <a:gd name="T1" fmla="*/ 0 h 232"/>
                <a:gd name="T2" fmla="*/ 0 w 200"/>
                <a:gd name="T3" fmla="*/ 0 h 232"/>
                <a:gd name="T4" fmla="*/ 0 w 200"/>
                <a:gd name="T5" fmla="*/ 2 h 232"/>
                <a:gd name="T6" fmla="*/ 99 w 200"/>
                <a:gd name="T7" fmla="*/ 232 h 232"/>
                <a:gd name="T8" fmla="*/ 200 w 200"/>
                <a:gd name="T9" fmla="*/ 189 h 232"/>
                <a:gd name="T10" fmla="*/ 200 w 200"/>
                <a:gd name="T11" fmla="*/ 189 h 232"/>
                <a:gd name="T12" fmla="*/ 175 w 200"/>
                <a:gd name="T13" fmla="*/ 160 h 232"/>
                <a:gd name="T14" fmla="*/ 151 w 200"/>
                <a:gd name="T15" fmla="*/ 133 h 232"/>
                <a:gd name="T16" fmla="*/ 125 w 200"/>
                <a:gd name="T17" fmla="*/ 107 h 232"/>
                <a:gd name="T18" fmla="*/ 101 w 200"/>
                <a:gd name="T19" fmla="*/ 82 h 232"/>
                <a:gd name="T20" fmla="*/ 75 w 200"/>
                <a:gd name="T21" fmla="*/ 59 h 232"/>
                <a:gd name="T22" fmla="*/ 50 w 200"/>
                <a:gd name="T23" fmla="*/ 38 h 232"/>
                <a:gd name="T24" fmla="*/ 25 w 200"/>
                <a:gd name="T25" fmla="*/ 18 h 232"/>
                <a:gd name="T26" fmla="*/ 0 w 200"/>
                <a:gd name="T27" fmla="*/ 0 h 232"/>
                <a:gd name="T28" fmla="*/ 0 w 200"/>
                <a:gd name="T29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0" h="23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99" y="232"/>
                  </a:lnTo>
                  <a:lnTo>
                    <a:pt x="200" y="189"/>
                  </a:lnTo>
                  <a:lnTo>
                    <a:pt x="200" y="189"/>
                  </a:lnTo>
                  <a:lnTo>
                    <a:pt x="175" y="160"/>
                  </a:lnTo>
                  <a:lnTo>
                    <a:pt x="151" y="133"/>
                  </a:lnTo>
                  <a:lnTo>
                    <a:pt x="125" y="107"/>
                  </a:lnTo>
                  <a:lnTo>
                    <a:pt x="101" y="82"/>
                  </a:lnTo>
                  <a:lnTo>
                    <a:pt x="75" y="59"/>
                  </a:lnTo>
                  <a:lnTo>
                    <a:pt x="50" y="38"/>
                  </a:lnTo>
                  <a:lnTo>
                    <a:pt x="25" y="1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7" name="Freeform 44"/>
            <p:cNvSpPr/>
            <p:nvPr/>
          </p:nvSpPr>
          <p:spPr bwMode="auto">
            <a:xfrm>
              <a:off x="5302251" y="1492250"/>
              <a:ext cx="176213" cy="161925"/>
            </a:xfrm>
            <a:custGeom>
              <a:avLst/>
              <a:gdLst>
                <a:gd name="T0" fmla="*/ 101 w 111"/>
                <a:gd name="T1" fmla="*/ 0 h 102"/>
                <a:gd name="T2" fmla="*/ 0 w 111"/>
                <a:gd name="T3" fmla="*/ 44 h 102"/>
                <a:gd name="T4" fmla="*/ 25 w 111"/>
                <a:gd name="T5" fmla="*/ 102 h 102"/>
                <a:gd name="T6" fmla="*/ 111 w 111"/>
                <a:gd name="T7" fmla="*/ 64 h 102"/>
                <a:gd name="T8" fmla="*/ 101 w 111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02">
                  <a:moveTo>
                    <a:pt x="101" y="0"/>
                  </a:moveTo>
                  <a:lnTo>
                    <a:pt x="0" y="44"/>
                  </a:lnTo>
                  <a:lnTo>
                    <a:pt x="25" y="102"/>
                  </a:lnTo>
                  <a:lnTo>
                    <a:pt x="111" y="6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571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8" name="Freeform 45"/>
            <p:cNvSpPr/>
            <p:nvPr/>
          </p:nvSpPr>
          <p:spPr bwMode="auto">
            <a:xfrm>
              <a:off x="5302251" y="1492250"/>
              <a:ext cx="176213" cy="161925"/>
            </a:xfrm>
            <a:custGeom>
              <a:avLst/>
              <a:gdLst>
                <a:gd name="T0" fmla="*/ 101 w 111"/>
                <a:gd name="T1" fmla="*/ 0 h 102"/>
                <a:gd name="T2" fmla="*/ 0 w 111"/>
                <a:gd name="T3" fmla="*/ 44 h 102"/>
                <a:gd name="T4" fmla="*/ 25 w 111"/>
                <a:gd name="T5" fmla="*/ 102 h 102"/>
                <a:gd name="T6" fmla="*/ 111 w 111"/>
                <a:gd name="T7" fmla="*/ 64 h 102"/>
                <a:gd name="T8" fmla="*/ 101 w 111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02">
                  <a:moveTo>
                    <a:pt x="101" y="0"/>
                  </a:moveTo>
                  <a:lnTo>
                    <a:pt x="0" y="44"/>
                  </a:lnTo>
                  <a:lnTo>
                    <a:pt x="25" y="102"/>
                  </a:lnTo>
                  <a:lnTo>
                    <a:pt x="111" y="64"/>
                  </a:lnTo>
                  <a:lnTo>
                    <a:pt x="1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9" name="Freeform 46"/>
            <p:cNvSpPr/>
            <p:nvPr/>
          </p:nvSpPr>
          <p:spPr bwMode="auto">
            <a:xfrm>
              <a:off x="4862513" y="522288"/>
              <a:ext cx="250825" cy="346075"/>
            </a:xfrm>
            <a:custGeom>
              <a:avLst/>
              <a:gdLst>
                <a:gd name="T0" fmla="*/ 44 w 158"/>
                <a:gd name="T1" fmla="*/ 0 h 218"/>
                <a:gd name="T2" fmla="*/ 23 w 158"/>
                <a:gd name="T3" fmla="*/ 2 h 218"/>
                <a:gd name="T4" fmla="*/ 0 w 158"/>
                <a:gd name="T5" fmla="*/ 9 h 218"/>
                <a:gd name="T6" fmla="*/ 0 w 158"/>
                <a:gd name="T7" fmla="*/ 9 h 218"/>
                <a:gd name="T8" fmla="*/ 8 w 158"/>
                <a:gd name="T9" fmla="*/ 27 h 218"/>
                <a:gd name="T10" fmla="*/ 8 w 158"/>
                <a:gd name="T11" fmla="*/ 27 h 218"/>
                <a:gd name="T12" fmla="*/ 26 w 158"/>
                <a:gd name="T13" fmla="*/ 23 h 218"/>
                <a:gd name="T14" fmla="*/ 44 w 158"/>
                <a:gd name="T15" fmla="*/ 20 h 218"/>
                <a:gd name="T16" fmla="*/ 58 w 158"/>
                <a:gd name="T17" fmla="*/ 21 h 218"/>
                <a:gd name="T18" fmla="*/ 84 w 158"/>
                <a:gd name="T19" fmla="*/ 29 h 218"/>
                <a:gd name="T20" fmla="*/ 105 w 158"/>
                <a:gd name="T21" fmla="*/ 43 h 218"/>
                <a:gd name="T22" fmla="*/ 123 w 158"/>
                <a:gd name="T23" fmla="*/ 64 h 218"/>
                <a:gd name="T24" fmla="*/ 129 w 158"/>
                <a:gd name="T25" fmla="*/ 76 h 218"/>
                <a:gd name="T26" fmla="*/ 136 w 158"/>
                <a:gd name="T27" fmla="*/ 94 h 218"/>
                <a:gd name="T28" fmla="*/ 137 w 158"/>
                <a:gd name="T29" fmla="*/ 113 h 218"/>
                <a:gd name="T30" fmla="*/ 131 w 158"/>
                <a:gd name="T31" fmla="*/ 148 h 218"/>
                <a:gd name="T32" fmla="*/ 111 w 158"/>
                <a:gd name="T33" fmla="*/ 177 h 218"/>
                <a:gd name="T34" fmla="*/ 97 w 158"/>
                <a:gd name="T35" fmla="*/ 189 h 218"/>
                <a:gd name="T36" fmla="*/ 81 w 158"/>
                <a:gd name="T37" fmla="*/ 198 h 218"/>
                <a:gd name="T38" fmla="*/ 81 w 158"/>
                <a:gd name="T39" fmla="*/ 198 h 218"/>
                <a:gd name="T40" fmla="*/ 90 w 158"/>
                <a:gd name="T41" fmla="*/ 218 h 218"/>
                <a:gd name="T42" fmla="*/ 90 w 158"/>
                <a:gd name="T43" fmla="*/ 218 h 218"/>
                <a:gd name="T44" fmla="*/ 110 w 158"/>
                <a:gd name="T45" fmla="*/ 207 h 218"/>
                <a:gd name="T46" fmla="*/ 126 w 158"/>
                <a:gd name="T47" fmla="*/ 192 h 218"/>
                <a:gd name="T48" fmla="*/ 140 w 158"/>
                <a:gd name="T49" fmla="*/ 175 h 218"/>
                <a:gd name="T50" fmla="*/ 151 w 158"/>
                <a:gd name="T51" fmla="*/ 155 h 218"/>
                <a:gd name="T52" fmla="*/ 157 w 158"/>
                <a:gd name="T53" fmla="*/ 134 h 218"/>
                <a:gd name="T54" fmla="*/ 158 w 158"/>
                <a:gd name="T55" fmla="*/ 113 h 218"/>
                <a:gd name="T56" fmla="*/ 155 w 158"/>
                <a:gd name="T57" fmla="*/ 90 h 218"/>
                <a:gd name="T58" fmla="*/ 149 w 158"/>
                <a:gd name="T59" fmla="*/ 69 h 218"/>
                <a:gd name="T60" fmla="*/ 142 w 158"/>
                <a:gd name="T61" fmla="*/ 53 h 218"/>
                <a:gd name="T62" fmla="*/ 120 w 158"/>
                <a:gd name="T63" fmla="*/ 27 h 218"/>
                <a:gd name="T64" fmla="*/ 93 w 158"/>
                <a:gd name="T65" fmla="*/ 9 h 218"/>
                <a:gd name="T66" fmla="*/ 61 w 158"/>
                <a:gd name="T67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" h="218">
                  <a:moveTo>
                    <a:pt x="44" y="0"/>
                  </a:moveTo>
                  <a:lnTo>
                    <a:pt x="44" y="0"/>
                  </a:lnTo>
                  <a:lnTo>
                    <a:pt x="33" y="0"/>
                  </a:lnTo>
                  <a:lnTo>
                    <a:pt x="23" y="2"/>
                  </a:lnTo>
                  <a:lnTo>
                    <a:pt x="11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7" y="24"/>
                  </a:lnTo>
                  <a:lnTo>
                    <a:pt x="26" y="23"/>
                  </a:lnTo>
                  <a:lnTo>
                    <a:pt x="35" y="21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58" y="21"/>
                  </a:lnTo>
                  <a:lnTo>
                    <a:pt x="72" y="24"/>
                  </a:lnTo>
                  <a:lnTo>
                    <a:pt x="84" y="29"/>
                  </a:lnTo>
                  <a:lnTo>
                    <a:pt x="94" y="35"/>
                  </a:lnTo>
                  <a:lnTo>
                    <a:pt x="105" y="43"/>
                  </a:lnTo>
                  <a:lnTo>
                    <a:pt x="116" y="53"/>
                  </a:lnTo>
                  <a:lnTo>
                    <a:pt x="123" y="64"/>
                  </a:lnTo>
                  <a:lnTo>
                    <a:pt x="129" y="76"/>
                  </a:lnTo>
                  <a:lnTo>
                    <a:pt x="129" y="76"/>
                  </a:lnTo>
                  <a:lnTo>
                    <a:pt x="132" y="85"/>
                  </a:lnTo>
                  <a:lnTo>
                    <a:pt x="136" y="94"/>
                  </a:lnTo>
                  <a:lnTo>
                    <a:pt x="137" y="104"/>
                  </a:lnTo>
                  <a:lnTo>
                    <a:pt x="137" y="113"/>
                  </a:lnTo>
                  <a:lnTo>
                    <a:pt x="136" y="131"/>
                  </a:lnTo>
                  <a:lnTo>
                    <a:pt x="131" y="148"/>
                  </a:lnTo>
                  <a:lnTo>
                    <a:pt x="122" y="163"/>
                  </a:lnTo>
                  <a:lnTo>
                    <a:pt x="111" y="177"/>
                  </a:lnTo>
                  <a:lnTo>
                    <a:pt x="105" y="184"/>
                  </a:lnTo>
                  <a:lnTo>
                    <a:pt x="97" y="189"/>
                  </a:lnTo>
                  <a:lnTo>
                    <a:pt x="90" y="193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100" y="212"/>
                  </a:lnTo>
                  <a:lnTo>
                    <a:pt x="110" y="207"/>
                  </a:lnTo>
                  <a:lnTo>
                    <a:pt x="119" y="200"/>
                  </a:lnTo>
                  <a:lnTo>
                    <a:pt x="126" y="192"/>
                  </a:lnTo>
                  <a:lnTo>
                    <a:pt x="134" y="184"/>
                  </a:lnTo>
                  <a:lnTo>
                    <a:pt x="140" y="175"/>
                  </a:lnTo>
                  <a:lnTo>
                    <a:pt x="146" y="165"/>
                  </a:lnTo>
                  <a:lnTo>
                    <a:pt x="151" y="155"/>
                  </a:lnTo>
                  <a:lnTo>
                    <a:pt x="154" y="145"/>
                  </a:lnTo>
                  <a:lnTo>
                    <a:pt x="157" y="134"/>
                  </a:lnTo>
                  <a:lnTo>
                    <a:pt x="158" y="123"/>
                  </a:lnTo>
                  <a:lnTo>
                    <a:pt x="158" y="113"/>
                  </a:lnTo>
                  <a:lnTo>
                    <a:pt x="158" y="102"/>
                  </a:lnTo>
                  <a:lnTo>
                    <a:pt x="155" y="90"/>
                  </a:lnTo>
                  <a:lnTo>
                    <a:pt x="154" y="79"/>
                  </a:lnTo>
                  <a:lnTo>
                    <a:pt x="149" y="69"/>
                  </a:lnTo>
                  <a:lnTo>
                    <a:pt x="149" y="69"/>
                  </a:lnTo>
                  <a:lnTo>
                    <a:pt x="142" y="53"/>
                  </a:lnTo>
                  <a:lnTo>
                    <a:pt x="131" y="40"/>
                  </a:lnTo>
                  <a:lnTo>
                    <a:pt x="120" y="27"/>
                  </a:lnTo>
                  <a:lnTo>
                    <a:pt x="107" y="18"/>
                  </a:lnTo>
                  <a:lnTo>
                    <a:pt x="93" y="9"/>
                  </a:lnTo>
                  <a:lnTo>
                    <a:pt x="78" y="5"/>
                  </a:lnTo>
                  <a:lnTo>
                    <a:pt x="61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6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0" name="Freeform 47"/>
            <p:cNvSpPr/>
            <p:nvPr/>
          </p:nvSpPr>
          <p:spPr bwMode="auto">
            <a:xfrm>
              <a:off x="4862513" y="522288"/>
              <a:ext cx="250825" cy="346075"/>
            </a:xfrm>
            <a:custGeom>
              <a:avLst/>
              <a:gdLst>
                <a:gd name="T0" fmla="*/ 44 w 158"/>
                <a:gd name="T1" fmla="*/ 0 h 218"/>
                <a:gd name="T2" fmla="*/ 23 w 158"/>
                <a:gd name="T3" fmla="*/ 2 h 218"/>
                <a:gd name="T4" fmla="*/ 0 w 158"/>
                <a:gd name="T5" fmla="*/ 9 h 218"/>
                <a:gd name="T6" fmla="*/ 0 w 158"/>
                <a:gd name="T7" fmla="*/ 9 h 218"/>
                <a:gd name="T8" fmla="*/ 8 w 158"/>
                <a:gd name="T9" fmla="*/ 27 h 218"/>
                <a:gd name="T10" fmla="*/ 8 w 158"/>
                <a:gd name="T11" fmla="*/ 27 h 218"/>
                <a:gd name="T12" fmla="*/ 26 w 158"/>
                <a:gd name="T13" fmla="*/ 23 h 218"/>
                <a:gd name="T14" fmla="*/ 44 w 158"/>
                <a:gd name="T15" fmla="*/ 20 h 218"/>
                <a:gd name="T16" fmla="*/ 58 w 158"/>
                <a:gd name="T17" fmla="*/ 21 h 218"/>
                <a:gd name="T18" fmla="*/ 84 w 158"/>
                <a:gd name="T19" fmla="*/ 29 h 218"/>
                <a:gd name="T20" fmla="*/ 105 w 158"/>
                <a:gd name="T21" fmla="*/ 43 h 218"/>
                <a:gd name="T22" fmla="*/ 123 w 158"/>
                <a:gd name="T23" fmla="*/ 64 h 218"/>
                <a:gd name="T24" fmla="*/ 129 w 158"/>
                <a:gd name="T25" fmla="*/ 76 h 218"/>
                <a:gd name="T26" fmla="*/ 136 w 158"/>
                <a:gd name="T27" fmla="*/ 94 h 218"/>
                <a:gd name="T28" fmla="*/ 137 w 158"/>
                <a:gd name="T29" fmla="*/ 113 h 218"/>
                <a:gd name="T30" fmla="*/ 131 w 158"/>
                <a:gd name="T31" fmla="*/ 148 h 218"/>
                <a:gd name="T32" fmla="*/ 111 w 158"/>
                <a:gd name="T33" fmla="*/ 177 h 218"/>
                <a:gd name="T34" fmla="*/ 97 w 158"/>
                <a:gd name="T35" fmla="*/ 189 h 218"/>
                <a:gd name="T36" fmla="*/ 81 w 158"/>
                <a:gd name="T37" fmla="*/ 198 h 218"/>
                <a:gd name="T38" fmla="*/ 81 w 158"/>
                <a:gd name="T39" fmla="*/ 198 h 218"/>
                <a:gd name="T40" fmla="*/ 90 w 158"/>
                <a:gd name="T41" fmla="*/ 218 h 218"/>
                <a:gd name="T42" fmla="*/ 90 w 158"/>
                <a:gd name="T43" fmla="*/ 218 h 218"/>
                <a:gd name="T44" fmla="*/ 110 w 158"/>
                <a:gd name="T45" fmla="*/ 207 h 218"/>
                <a:gd name="T46" fmla="*/ 126 w 158"/>
                <a:gd name="T47" fmla="*/ 192 h 218"/>
                <a:gd name="T48" fmla="*/ 140 w 158"/>
                <a:gd name="T49" fmla="*/ 175 h 218"/>
                <a:gd name="T50" fmla="*/ 151 w 158"/>
                <a:gd name="T51" fmla="*/ 155 h 218"/>
                <a:gd name="T52" fmla="*/ 157 w 158"/>
                <a:gd name="T53" fmla="*/ 134 h 218"/>
                <a:gd name="T54" fmla="*/ 158 w 158"/>
                <a:gd name="T55" fmla="*/ 113 h 218"/>
                <a:gd name="T56" fmla="*/ 155 w 158"/>
                <a:gd name="T57" fmla="*/ 90 h 218"/>
                <a:gd name="T58" fmla="*/ 149 w 158"/>
                <a:gd name="T59" fmla="*/ 69 h 218"/>
                <a:gd name="T60" fmla="*/ 142 w 158"/>
                <a:gd name="T61" fmla="*/ 53 h 218"/>
                <a:gd name="T62" fmla="*/ 120 w 158"/>
                <a:gd name="T63" fmla="*/ 27 h 218"/>
                <a:gd name="T64" fmla="*/ 93 w 158"/>
                <a:gd name="T65" fmla="*/ 9 h 218"/>
                <a:gd name="T66" fmla="*/ 61 w 158"/>
                <a:gd name="T67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" h="218">
                  <a:moveTo>
                    <a:pt x="44" y="0"/>
                  </a:moveTo>
                  <a:lnTo>
                    <a:pt x="44" y="0"/>
                  </a:lnTo>
                  <a:lnTo>
                    <a:pt x="33" y="0"/>
                  </a:lnTo>
                  <a:lnTo>
                    <a:pt x="23" y="2"/>
                  </a:lnTo>
                  <a:lnTo>
                    <a:pt x="11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7" y="24"/>
                  </a:lnTo>
                  <a:lnTo>
                    <a:pt x="26" y="23"/>
                  </a:lnTo>
                  <a:lnTo>
                    <a:pt x="35" y="21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58" y="21"/>
                  </a:lnTo>
                  <a:lnTo>
                    <a:pt x="72" y="24"/>
                  </a:lnTo>
                  <a:lnTo>
                    <a:pt x="84" y="29"/>
                  </a:lnTo>
                  <a:lnTo>
                    <a:pt x="94" y="35"/>
                  </a:lnTo>
                  <a:lnTo>
                    <a:pt x="105" y="43"/>
                  </a:lnTo>
                  <a:lnTo>
                    <a:pt x="116" y="53"/>
                  </a:lnTo>
                  <a:lnTo>
                    <a:pt x="123" y="64"/>
                  </a:lnTo>
                  <a:lnTo>
                    <a:pt x="129" y="76"/>
                  </a:lnTo>
                  <a:lnTo>
                    <a:pt x="129" y="76"/>
                  </a:lnTo>
                  <a:lnTo>
                    <a:pt x="132" y="85"/>
                  </a:lnTo>
                  <a:lnTo>
                    <a:pt x="136" y="94"/>
                  </a:lnTo>
                  <a:lnTo>
                    <a:pt x="137" y="104"/>
                  </a:lnTo>
                  <a:lnTo>
                    <a:pt x="137" y="113"/>
                  </a:lnTo>
                  <a:lnTo>
                    <a:pt x="136" y="131"/>
                  </a:lnTo>
                  <a:lnTo>
                    <a:pt x="131" y="148"/>
                  </a:lnTo>
                  <a:lnTo>
                    <a:pt x="122" y="163"/>
                  </a:lnTo>
                  <a:lnTo>
                    <a:pt x="111" y="177"/>
                  </a:lnTo>
                  <a:lnTo>
                    <a:pt x="105" y="184"/>
                  </a:lnTo>
                  <a:lnTo>
                    <a:pt x="97" y="189"/>
                  </a:lnTo>
                  <a:lnTo>
                    <a:pt x="90" y="193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100" y="212"/>
                  </a:lnTo>
                  <a:lnTo>
                    <a:pt x="110" y="207"/>
                  </a:lnTo>
                  <a:lnTo>
                    <a:pt x="119" y="200"/>
                  </a:lnTo>
                  <a:lnTo>
                    <a:pt x="126" y="192"/>
                  </a:lnTo>
                  <a:lnTo>
                    <a:pt x="134" y="184"/>
                  </a:lnTo>
                  <a:lnTo>
                    <a:pt x="140" y="175"/>
                  </a:lnTo>
                  <a:lnTo>
                    <a:pt x="146" y="165"/>
                  </a:lnTo>
                  <a:lnTo>
                    <a:pt x="151" y="155"/>
                  </a:lnTo>
                  <a:lnTo>
                    <a:pt x="154" y="145"/>
                  </a:lnTo>
                  <a:lnTo>
                    <a:pt x="157" y="134"/>
                  </a:lnTo>
                  <a:lnTo>
                    <a:pt x="158" y="123"/>
                  </a:lnTo>
                  <a:lnTo>
                    <a:pt x="158" y="113"/>
                  </a:lnTo>
                  <a:lnTo>
                    <a:pt x="158" y="102"/>
                  </a:lnTo>
                  <a:lnTo>
                    <a:pt x="155" y="90"/>
                  </a:lnTo>
                  <a:lnTo>
                    <a:pt x="154" y="79"/>
                  </a:lnTo>
                  <a:lnTo>
                    <a:pt x="149" y="69"/>
                  </a:lnTo>
                  <a:lnTo>
                    <a:pt x="149" y="69"/>
                  </a:lnTo>
                  <a:lnTo>
                    <a:pt x="142" y="53"/>
                  </a:lnTo>
                  <a:lnTo>
                    <a:pt x="131" y="40"/>
                  </a:lnTo>
                  <a:lnTo>
                    <a:pt x="120" y="27"/>
                  </a:lnTo>
                  <a:lnTo>
                    <a:pt x="107" y="18"/>
                  </a:lnTo>
                  <a:lnTo>
                    <a:pt x="93" y="9"/>
                  </a:lnTo>
                  <a:lnTo>
                    <a:pt x="78" y="5"/>
                  </a:lnTo>
                  <a:lnTo>
                    <a:pt x="61" y="0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1" name="Freeform 48"/>
            <p:cNvSpPr/>
            <p:nvPr/>
          </p:nvSpPr>
          <p:spPr bwMode="auto">
            <a:xfrm>
              <a:off x="4875213" y="554038"/>
              <a:ext cx="204788" cy="282575"/>
            </a:xfrm>
            <a:custGeom>
              <a:avLst/>
              <a:gdLst>
                <a:gd name="T0" fmla="*/ 36 w 129"/>
                <a:gd name="T1" fmla="*/ 0 h 178"/>
                <a:gd name="T2" fmla="*/ 36 w 129"/>
                <a:gd name="T3" fmla="*/ 0 h 178"/>
                <a:gd name="T4" fmla="*/ 27 w 129"/>
                <a:gd name="T5" fmla="*/ 1 h 178"/>
                <a:gd name="T6" fmla="*/ 18 w 129"/>
                <a:gd name="T7" fmla="*/ 3 h 178"/>
                <a:gd name="T8" fmla="*/ 9 w 129"/>
                <a:gd name="T9" fmla="*/ 4 h 178"/>
                <a:gd name="T10" fmla="*/ 0 w 129"/>
                <a:gd name="T11" fmla="*/ 7 h 178"/>
                <a:gd name="T12" fmla="*/ 0 w 129"/>
                <a:gd name="T13" fmla="*/ 7 h 178"/>
                <a:gd name="T14" fmla="*/ 0 w 129"/>
                <a:gd name="T15" fmla="*/ 7 h 178"/>
                <a:gd name="T16" fmla="*/ 9 w 129"/>
                <a:gd name="T17" fmla="*/ 30 h 178"/>
                <a:gd name="T18" fmla="*/ 21 w 129"/>
                <a:gd name="T19" fmla="*/ 1 h 178"/>
                <a:gd name="T20" fmla="*/ 21 w 129"/>
                <a:gd name="T21" fmla="*/ 1 h 178"/>
                <a:gd name="T22" fmla="*/ 36 w 129"/>
                <a:gd name="T23" fmla="*/ 0 h 178"/>
                <a:gd name="T24" fmla="*/ 36 w 129"/>
                <a:gd name="T25" fmla="*/ 0 h 178"/>
                <a:gd name="T26" fmla="*/ 53 w 129"/>
                <a:gd name="T27" fmla="*/ 1 h 178"/>
                <a:gd name="T28" fmla="*/ 70 w 129"/>
                <a:gd name="T29" fmla="*/ 6 h 178"/>
                <a:gd name="T30" fmla="*/ 36 w 129"/>
                <a:gd name="T31" fmla="*/ 91 h 178"/>
                <a:gd name="T32" fmla="*/ 56 w 129"/>
                <a:gd name="T33" fmla="*/ 137 h 178"/>
                <a:gd name="T34" fmla="*/ 100 w 129"/>
                <a:gd name="T35" fmla="*/ 26 h 178"/>
                <a:gd name="T36" fmla="*/ 100 w 129"/>
                <a:gd name="T37" fmla="*/ 26 h 178"/>
                <a:gd name="T38" fmla="*/ 112 w 129"/>
                <a:gd name="T39" fmla="*/ 38 h 178"/>
                <a:gd name="T40" fmla="*/ 120 w 129"/>
                <a:gd name="T41" fmla="*/ 55 h 178"/>
                <a:gd name="T42" fmla="*/ 71 w 129"/>
                <a:gd name="T43" fmla="*/ 177 h 178"/>
                <a:gd name="T44" fmla="*/ 73 w 129"/>
                <a:gd name="T45" fmla="*/ 178 h 178"/>
                <a:gd name="T46" fmla="*/ 73 w 129"/>
                <a:gd name="T47" fmla="*/ 178 h 178"/>
                <a:gd name="T48" fmla="*/ 73 w 129"/>
                <a:gd name="T49" fmla="*/ 178 h 178"/>
                <a:gd name="T50" fmla="*/ 73 w 129"/>
                <a:gd name="T51" fmla="*/ 178 h 178"/>
                <a:gd name="T52" fmla="*/ 82 w 129"/>
                <a:gd name="T53" fmla="*/ 173 h 178"/>
                <a:gd name="T54" fmla="*/ 89 w 129"/>
                <a:gd name="T55" fmla="*/ 169 h 178"/>
                <a:gd name="T56" fmla="*/ 97 w 129"/>
                <a:gd name="T57" fmla="*/ 164 h 178"/>
                <a:gd name="T58" fmla="*/ 103 w 129"/>
                <a:gd name="T59" fmla="*/ 157 h 178"/>
                <a:gd name="T60" fmla="*/ 114 w 129"/>
                <a:gd name="T61" fmla="*/ 143 h 178"/>
                <a:gd name="T62" fmla="*/ 123 w 129"/>
                <a:gd name="T63" fmla="*/ 128 h 178"/>
                <a:gd name="T64" fmla="*/ 128 w 129"/>
                <a:gd name="T65" fmla="*/ 111 h 178"/>
                <a:gd name="T66" fmla="*/ 129 w 129"/>
                <a:gd name="T67" fmla="*/ 93 h 178"/>
                <a:gd name="T68" fmla="*/ 129 w 129"/>
                <a:gd name="T69" fmla="*/ 84 h 178"/>
                <a:gd name="T70" fmla="*/ 128 w 129"/>
                <a:gd name="T71" fmla="*/ 74 h 178"/>
                <a:gd name="T72" fmla="*/ 124 w 129"/>
                <a:gd name="T73" fmla="*/ 65 h 178"/>
                <a:gd name="T74" fmla="*/ 121 w 129"/>
                <a:gd name="T75" fmla="*/ 56 h 178"/>
                <a:gd name="T76" fmla="*/ 121 w 129"/>
                <a:gd name="T77" fmla="*/ 56 h 178"/>
                <a:gd name="T78" fmla="*/ 115 w 129"/>
                <a:gd name="T79" fmla="*/ 44 h 178"/>
                <a:gd name="T80" fmla="*/ 108 w 129"/>
                <a:gd name="T81" fmla="*/ 33 h 178"/>
                <a:gd name="T82" fmla="*/ 97 w 129"/>
                <a:gd name="T83" fmla="*/ 23 h 178"/>
                <a:gd name="T84" fmla="*/ 86 w 129"/>
                <a:gd name="T85" fmla="*/ 15 h 178"/>
                <a:gd name="T86" fmla="*/ 76 w 129"/>
                <a:gd name="T87" fmla="*/ 9 h 178"/>
                <a:gd name="T88" fmla="*/ 64 w 129"/>
                <a:gd name="T89" fmla="*/ 4 h 178"/>
                <a:gd name="T90" fmla="*/ 50 w 129"/>
                <a:gd name="T91" fmla="*/ 1 h 178"/>
                <a:gd name="T92" fmla="*/ 36 w 129"/>
                <a:gd name="T9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9" h="178">
                  <a:moveTo>
                    <a:pt x="36" y="0"/>
                  </a:moveTo>
                  <a:lnTo>
                    <a:pt x="36" y="0"/>
                  </a:lnTo>
                  <a:lnTo>
                    <a:pt x="27" y="1"/>
                  </a:lnTo>
                  <a:lnTo>
                    <a:pt x="18" y="3"/>
                  </a:lnTo>
                  <a:lnTo>
                    <a:pt x="9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3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3" y="1"/>
                  </a:lnTo>
                  <a:lnTo>
                    <a:pt x="70" y="6"/>
                  </a:lnTo>
                  <a:lnTo>
                    <a:pt x="36" y="91"/>
                  </a:lnTo>
                  <a:lnTo>
                    <a:pt x="56" y="137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112" y="38"/>
                  </a:lnTo>
                  <a:lnTo>
                    <a:pt x="120" y="55"/>
                  </a:lnTo>
                  <a:lnTo>
                    <a:pt x="71" y="177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82" y="173"/>
                  </a:lnTo>
                  <a:lnTo>
                    <a:pt x="89" y="169"/>
                  </a:lnTo>
                  <a:lnTo>
                    <a:pt x="97" y="164"/>
                  </a:lnTo>
                  <a:lnTo>
                    <a:pt x="103" y="157"/>
                  </a:lnTo>
                  <a:lnTo>
                    <a:pt x="114" y="143"/>
                  </a:lnTo>
                  <a:lnTo>
                    <a:pt x="123" y="128"/>
                  </a:lnTo>
                  <a:lnTo>
                    <a:pt x="128" y="111"/>
                  </a:lnTo>
                  <a:lnTo>
                    <a:pt x="129" y="93"/>
                  </a:lnTo>
                  <a:lnTo>
                    <a:pt x="129" y="84"/>
                  </a:lnTo>
                  <a:lnTo>
                    <a:pt x="128" y="74"/>
                  </a:lnTo>
                  <a:lnTo>
                    <a:pt x="124" y="65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15" y="44"/>
                  </a:lnTo>
                  <a:lnTo>
                    <a:pt x="108" y="33"/>
                  </a:lnTo>
                  <a:lnTo>
                    <a:pt x="97" y="23"/>
                  </a:lnTo>
                  <a:lnTo>
                    <a:pt x="86" y="15"/>
                  </a:lnTo>
                  <a:lnTo>
                    <a:pt x="76" y="9"/>
                  </a:lnTo>
                  <a:lnTo>
                    <a:pt x="64" y="4"/>
                  </a:lnTo>
                  <a:lnTo>
                    <a:pt x="50" y="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74B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2" name="Freeform 49"/>
            <p:cNvSpPr/>
            <p:nvPr/>
          </p:nvSpPr>
          <p:spPr bwMode="auto">
            <a:xfrm>
              <a:off x="4875213" y="554038"/>
              <a:ext cx="204788" cy="282575"/>
            </a:xfrm>
            <a:custGeom>
              <a:avLst/>
              <a:gdLst>
                <a:gd name="T0" fmla="*/ 36 w 129"/>
                <a:gd name="T1" fmla="*/ 0 h 178"/>
                <a:gd name="T2" fmla="*/ 36 w 129"/>
                <a:gd name="T3" fmla="*/ 0 h 178"/>
                <a:gd name="T4" fmla="*/ 27 w 129"/>
                <a:gd name="T5" fmla="*/ 1 h 178"/>
                <a:gd name="T6" fmla="*/ 18 w 129"/>
                <a:gd name="T7" fmla="*/ 3 h 178"/>
                <a:gd name="T8" fmla="*/ 9 w 129"/>
                <a:gd name="T9" fmla="*/ 4 h 178"/>
                <a:gd name="T10" fmla="*/ 0 w 129"/>
                <a:gd name="T11" fmla="*/ 7 h 178"/>
                <a:gd name="T12" fmla="*/ 0 w 129"/>
                <a:gd name="T13" fmla="*/ 7 h 178"/>
                <a:gd name="T14" fmla="*/ 0 w 129"/>
                <a:gd name="T15" fmla="*/ 7 h 178"/>
                <a:gd name="T16" fmla="*/ 9 w 129"/>
                <a:gd name="T17" fmla="*/ 30 h 178"/>
                <a:gd name="T18" fmla="*/ 21 w 129"/>
                <a:gd name="T19" fmla="*/ 1 h 178"/>
                <a:gd name="T20" fmla="*/ 21 w 129"/>
                <a:gd name="T21" fmla="*/ 1 h 178"/>
                <a:gd name="T22" fmla="*/ 36 w 129"/>
                <a:gd name="T23" fmla="*/ 0 h 178"/>
                <a:gd name="T24" fmla="*/ 36 w 129"/>
                <a:gd name="T25" fmla="*/ 0 h 178"/>
                <a:gd name="T26" fmla="*/ 53 w 129"/>
                <a:gd name="T27" fmla="*/ 1 h 178"/>
                <a:gd name="T28" fmla="*/ 70 w 129"/>
                <a:gd name="T29" fmla="*/ 6 h 178"/>
                <a:gd name="T30" fmla="*/ 36 w 129"/>
                <a:gd name="T31" fmla="*/ 91 h 178"/>
                <a:gd name="T32" fmla="*/ 56 w 129"/>
                <a:gd name="T33" fmla="*/ 137 h 178"/>
                <a:gd name="T34" fmla="*/ 100 w 129"/>
                <a:gd name="T35" fmla="*/ 26 h 178"/>
                <a:gd name="T36" fmla="*/ 100 w 129"/>
                <a:gd name="T37" fmla="*/ 26 h 178"/>
                <a:gd name="T38" fmla="*/ 112 w 129"/>
                <a:gd name="T39" fmla="*/ 38 h 178"/>
                <a:gd name="T40" fmla="*/ 120 w 129"/>
                <a:gd name="T41" fmla="*/ 55 h 178"/>
                <a:gd name="T42" fmla="*/ 71 w 129"/>
                <a:gd name="T43" fmla="*/ 177 h 178"/>
                <a:gd name="T44" fmla="*/ 73 w 129"/>
                <a:gd name="T45" fmla="*/ 178 h 178"/>
                <a:gd name="T46" fmla="*/ 73 w 129"/>
                <a:gd name="T47" fmla="*/ 178 h 178"/>
                <a:gd name="T48" fmla="*/ 73 w 129"/>
                <a:gd name="T49" fmla="*/ 178 h 178"/>
                <a:gd name="T50" fmla="*/ 73 w 129"/>
                <a:gd name="T51" fmla="*/ 178 h 178"/>
                <a:gd name="T52" fmla="*/ 82 w 129"/>
                <a:gd name="T53" fmla="*/ 173 h 178"/>
                <a:gd name="T54" fmla="*/ 89 w 129"/>
                <a:gd name="T55" fmla="*/ 169 h 178"/>
                <a:gd name="T56" fmla="*/ 97 w 129"/>
                <a:gd name="T57" fmla="*/ 164 h 178"/>
                <a:gd name="T58" fmla="*/ 103 w 129"/>
                <a:gd name="T59" fmla="*/ 157 h 178"/>
                <a:gd name="T60" fmla="*/ 114 w 129"/>
                <a:gd name="T61" fmla="*/ 143 h 178"/>
                <a:gd name="T62" fmla="*/ 123 w 129"/>
                <a:gd name="T63" fmla="*/ 128 h 178"/>
                <a:gd name="T64" fmla="*/ 128 w 129"/>
                <a:gd name="T65" fmla="*/ 111 h 178"/>
                <a:gd name="T66" fmla="*/ 129 w 129"/>
                <a:gd name="T67" fmla="*/ 93 h 178"/>
                <a:gd name="T68" fmla="*/ 129 w 129"/>
                <a:gd name="T69" fmla="*/ 84 h 178"/>
                <a:gd name="T70" fmla="*/ 128 w 129"/>
                <a:gd name="T71" fmla="*/ 74 h 178"/>
                <a:gd name="T72" fmla="*/ 124 w 129"/>
                <a:gd name="T73" fmla="*/ 65 h 178"/>
                <a:gd name="T74" fmla="*/ 121 w 129"/>
                <a:gd name="T75" fmla="*/ 56 h 178"/>
                <a:gd name="T76" fmla="*/ 121 w 129"/>
                <a:gd name="T77" fmla="*/ 56 h 178"/>
                <a:gd name="T78" fmla="*/ 115 w 129"/>
                <a:gd name="T79" fmla="*/ 44 h 178"/>
                <a:gd name="T80" fmla="*/ 108 w 129"/>
                <a:gd name="T81" fmla="*/ 33 h 178"/>
                <a:gd name="T82" fmla="*/ 97 w 129"/>
                <a:gd name="T83" fmla="*/ 23 h 178"/>
                <a:gd name="T84" fmla="*/ 86 w 129"/>
                <a:gd name="T85" fmla="*/ 15 h 178"/>
                <a:gd name="T86" fmla="*/ 76 w 129"/>
                <a:gd name="T87" fmla="*/ 9 h 178"/>
                <a:gd name="T88" fmla="*/ 64 w 129"/>
                <a:gd name="T89" fmla="*/ 4 h 178"/>
                <a:gd name="T90" fmla="*/ 50 w 129"/>
                <a:gd name="T91" fmla="*/ 1 h 178"/>
                <a:gd name="T92" fmla="*/ 36 w 129"/>
                <a:gd name="T9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9" h="178">
                  <a:moveTo>
                    <a:pt x="36" y="0"/>
                  </a:moveTo>
                  <a:lnTo>
                    <a:pt x="36" y="0"/>
                  </a:lnTo>
                  <a:lnTo>
                    <a:pt x="27" y="1"/>
                  </a:lnTo>
                  <a:lnTo>
                    <a:pt x="18" y="3"/>
                  </a:lnTo>
                  <a:lnTo>
                    <a:pt x="9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3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3" y="1"/>
                  </a:lnTo>
                  <a:lnTo>
                    <a:pt x="70" y="6"/>
                  </a:lnTo>
                  <a:lnTo>
                    <a:pt x="36" y="91"/>
                  </a:lnTo>
                  <a:lnTo>
                    <a:pt x="56" y="137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112" y="38"/>
                  </a:lnTo>
                  <a:lnTo>
                    <a:pt x="120" y="55"/>
                  </a:lnTo>
                  <a:lnTo>
                    <a:pt x="71" y="177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82" y="173"/>
                  </a:lnTo>
                  <a:lnTo>
                    <a:pt x="89" y="169"/>
                  </a:lnTo>
                  <a:lnTo>
                    <a:pt x="97" y="164"/>
                  </a:lnTo>
                  <a:lnTo>
                    <a:pt x="103" y="157"/>
                  </a:lnTo>
                  <a:lnTo>
                    <a:pt x="114" y="143"/>
                  </a:lnTo>
                  <a:lnTo>
                    <a:pt x="123" y="128"/>
                  </a:lnTo>
                  <a:lnTo>
                    <a:pt x="128" y="111"/>
                  </a:lnTo>
                  <a:lnTo>
                    <a:pt x="129" y="93"/>
                  </a:lnTo>
                  <a:lnTo>
                    <a:pt x="129" y="84"/>
                  </a:lnTo>
                  <a:lnTo>
                    <a:pt x="128" y="74"/>
                  </a:lnTo>
                  <a:lnTo>
                    <a:pt x="124" y="65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15" y="44"/>
                  </a:lnTo>
                  <a:lnTo>
                    <a:pt x="108" y="33"/>
                  </a:lnTo>
                  <a:lnTo>
                    <a:pt x="97" y="23"/>
                  </a:lnTo>
                  <a:lnTo>
                    <a:pt x="86" y="15"/>
                  </a:lnTo>
                  <a:lnTo>
                    <a:pt x="76" y="9"/>
                  </a:lnTo>
                  <a:lnTo>
                    <a:pt x="64" y="4"/>
                  </a:lnTo>
                  <a:lnTo>
                    <a:pt x="50" y="1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3" name="Freeform 50"/>
            <p:cNvSpPr/>
            <p:nvPr/>
          </p:nvSpPr>
          <p:spPr bwMode="auto">
            <a:xfrm>
              <a:off x="4889501" y="554038"/>
              <a:ext cx="96838" cy="144463"/>
            </a:xfrm>
            <a:custGeom>
              <a:avLst/>
              <a:gdLst>
                <a:gd name="T0" fmla="*/ 27 w 61"/>
                <a:gd name="T1" fmla="*/ 0 h 91"/>
                <a:gd name="T2" fmla="*/ 27 w 61"/>
                <a:gd name="T3" fmla="*/ 0 h 91"/>
                <a:gd name="T4" fmla="*/ 12 w 61"/>
                <a:gd name="T5" fmla="*/ 1 h 91"/>
                <a:gd name="T6" fmla="*/ 0 w 61"/>
                <a:gd name="T7" fmla="*/ 30 h 91"/>
                <a:gd name="T8" fmla="*/ 27 w 61"/>
                <a:gd name="T9" fmla="*/ 91 h 91"/>
                <a:gd name="T10" fmla="*/ 61 w 61"/>
                <a:gd name="T11" fmla="*/ 6 h 91"/>
                <a:gd name="T12" fmla="*/ 61 w 61"/>
                <a:gd name="T13" fmla="*/ 6 h 91"/>
                <a:gd name="T14" fmla="*/ 44 w 61"/>
                <a:gd name="T15" fmla="*/ 1 h 91"/>
                <a:gd name="T16" fmla="*/ 27 w 61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91">
                  <a:moveTo>
                    <a:pt x="27" y="0"/>
                  </a:moveTo>
                  <a:lnTo>
                    <a:pt x="27" y="0"/>
                  </a:lnTo>
                  <a:lnTo>
                    <a:pt x="12" y="1"/>
                  </a:lnTo>
                  <a:lnTo>
                    <a:pt x="0" y="30"/>
                  </a:lnTo>
                  <a:lnTo>
                    <a:pt x="27" y="9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44" y="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8AC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4" name="Freeform 51"/>
            <p:cNvSpPr/>
            <p:nvPr/>
          </p:nvSpPr>
          <p:spPr bwMode="auto">
            <a:xfrm>
              <a:off x="4889501" y="554038"/>
              <a:ext cx="96838" cy="144463"/>
            </a:xfrm>
            <a:custGeom>
              <a:avLst/>
              <a:gdLst>
                <a:gd name="T0" fmla="*/ 27 w 61"/>
                <a:gd name="T1" fmla="*/ 0 h 91"/>
                <a:gd name="T2" fmla="*/ 27 w 61"/>
                <a:gd name="T3" fmla="*/ 0 h 91"/>
                <a:gd name="T4" fmla="*/ 12 w 61"/>
                <a:gd name="T5" fmla="*/ 1 h 91"/>
                <a:gd name="T6" fmla="*/ 0 w 61"/>
                <a:gd name="T7" fmla="*/ 30 h 91"/>
                <a:gd name="T8" fmla="*/ 27 w 61"/>
                <a:gd name="T9" fmla="*/ 91 h 91"/>
                <a:gd name="T10" fmla="*/ 61 w 61"/>
                <a:gd name="T11" fmla="*/ 6 h 91"/>
                <a:gd name="T12" fmla="*/ 61 w 61"/>
                <a:gd name="T13" fmla="*/ 6 h 91"/>
                <a:gd name="T14" fmla="*/ 44 w 61"/>
                <a:gd name="T15" fmla="*/ 1 h 91"/>
                <a:gd name="T16" fmla="*/ 27 w 61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91">
                  <a:moveTo>
                    <a:pt x="27" y="0"/>
                  </a:moveTo>
                  <a:lnTo>
                    <a:pt x="27" y="0"/>
                  </a:lnTo>
                  <a:lnTo>
                    <a:pt x="12" y="1"/>
                  </a:lnTo>
                  <a:lnTo>
                    <a:pt x="0" y="30"/>
                  </a:lnTo>
                  <a:lnTo>
                    <a:pt x="27" y="9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44" y="1"/>
                  </a:lnTo>
                  <a:lnTo>
                    <a:pt x="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5" name="Freeform 52"/>
            <p:cNvSpPr/>
            <p:nvPr/>
          </p:nvSpPr>
          <p:spPr bwMode="auto">
            <a:xfrm>
              <a:off x="4964113" y="595313"/>
              <a:ext cx="101600" cy="239713"/>
            </a:xfrm>
            <a:custGeom>
              <a:avLst/>
              <a:gdLst>
                <a:gd name="T0" fmla="*/ 44 w 64"/>
                <a:gd name="T1" fmla="*/ 0 h 151"/>
                <a:gd name="T2" fmla="*/ 0 w 64"/>
                <a:gd name="T3" fmla="*/ 111 h 151"/>
                <a:gd name="T4" fmla="*/ 15 w 64"/>
                <a:gd name="T5" fmla="*/ 151 h 151"/>
                <a:gd name="T6" fmla="*/ 64 w 64"/>
                <a:gd name="T7" fmla="*/ 29 h 151"/>
                <a:gd name="T8" fmla="*/ 64 w 64"/>
                <a:gd name="T9" fmla="*/ 29 h 151"/>
                <a:gd name="T10" fmla="*/ 56 w 64"/>
                <a:gd name="T11" fmla="*/ 12 h 151"/>
                <a:gd name="T12" fmla="*/ 44 w 64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51">
                  <a:moveTo>
                    <a:pt x="44" y="0"/>
                  </a:moveTo>
                  <a:lnTo>
                    <a:pt x="0" y="111"/>
                  </a:lnTo>
                  <a:lnTo>
                    <a:pt x="15" y="151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56" y="1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8AC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6" name="Freeform 53"/>
            <p:cNvSpPr/>
            <p:nvPr/>
          </p:nvSpPr>
          <p:spPr bwMode="auto">
            <a:xfrm>
              <a:off x="4964113" y="595313"/>
              <a:ext cx="101600" cy="239713"/>
            </a:xfrm>
            <a:custGeom>
              <a:avLst/>
              <a:gdLst>
                <a:gd name="T0" fmla="*/ 44 w 64"/>
                <a:gd name="T1" fmla="*/ 0 h 151"/>
                <a:gd name="T2" fmla="*/ 0 w 64"/>
                <a:gd name="T3" fmla="*/ 111 h 151"/>
                <a:gd name="T4" fmla="*/ 15 w 64"/>
                <a:gd name="T5" fmla="*/ 151 h 151"/>
                <a:gd name="T6" fmla="*/ 64 w 64"/>
                <a:gd name="T7" fmla="*/ 29 h 151"/>
                <a:gd name="T8" fmla="*/ 64 w 64"/>
                <a:gd name="T9" fmla="*/ 29 h 151"/>
                <a:gd name="T10" fmla="*/ 56 w 64"/>
                <a:gd name="T11" fmla="*/ 12 h 151"/>
                <a:gd name="T12" fmla="*/ 44 w 64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51">
                  <a:moveTo>
                    <a:pt x="44" y="0"/>
                  </a:moveTo>
                  <a:lnTo>
                    <a:pt x="0" y="111"/>
                  </a:lnTo>
                  <a:lnTo>
                    <a:pt x="15" y="151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56" y="12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7" name="Freeform 54"/>
            <p:cNvSpPr/>
            <p:nvPr/>
          </p:nvSpPr>
          <p:spPr bwMode="auto">
            <a:xfrm>
              <a:off x="5148263" y="1219200"/>
              <a:ext cx="249238" cy="533400"/>
            </a:xfrm>
            <a:custGeom>
              <a:avLst/>
              <a:gdLst>
                <a:gd name="T0" fmla="*/ 157 w 157"/>
                <a:gd name="T1" fmla="*/ 327 h 336"/>
                <a:gd name="T2" fmla="*/ 137 w 157"/>
                <a:gd name="T3" fmla="*/ 336 h 336"/>
                <a:gd name="T4" fmla="*/ 0 w 157"/>
                <a:gd name="T5" fmla="*/ 13 h 336"/>
                <a:gd name="T6" fmla="*/ 4 w 157"/>
                <a:gd name="T7" fmla="*/ 0 h 336"/>
                <a:gd name="T8" fmla="*/ 18 w 157"/>
                <a:gd name="T9" fmla="*/ 6 h 336"/>
                <a:gd name="T10" fmla="*/ 157 w 157"/>
                <a:gd name="T11" fmla="*/ 327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7" h="336">
                  <a:moveTo>
                    <a:pt x="157" y="327"/>
                  </a:moveTo>
                  <a:lnTo>
                    <a:pt x="137" y="336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8" y="6"/>
                  </a:lnTo>
                  <a:lnTo>
                    <a:pt x="157" y="327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</p:grpSp>
      <p:sp>
        <p:nvSpPr>
          <p:cNvPr id="119" name="Rectangle 118"/>
          <p:cNvSpPr/>
          <p:nvPr/>
        </p:nvSpPr>
        <p:spPr>
          <a:xfrm>
            <a:off x="1588135" y="4114800"/>
            <a:ext cx="845185" cy="27686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en-ID" sz="1000"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GO  NOW</a:t>
            </a:r>
          </a:p>
        </p:txBody>
      </p:sp>
      <p:sp>
        <p:nvSpPr>
          <p:cNvPr id="44" name="TextBox 8"/>
          <p:cNvSpPr txBox="1"/>
          <p:nvPr/>
        </p:nvSpPr>
        <p:spPr>
          <a:xfrm>
            <a:off x="1019810" y="3315970"/>
            <a:ext cx="3962400" cy="565150"/>
          </a:xfrm>
          <a:prstGeom prst="rect">
            <a:avLst/>
          </a:prstGeom>
          <a:noFill/>
        </p:spPr>
        <p:txBody>
          <a:bodyPr wrap="none" lIns="480000" tIns="0" rIns="0" bIns="0" anchor="b" anchorCtr="0">
            <a:no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</a:rPr>
              <a:t>明年工作计划</a:t>
            </a:r>
          </a:p>
        </p:txBody>
      </p:sp>
      <p:sp>
        <p:nvSpPr>
          <p:cNvPr id="3" name="TextBox 8"/>
          <p:cNvSpPr txBox="1"/>
          <p:nvPr/>
        </p:nvSpPr>
        <p:spPr>
          <a:xfrm>
            <a:off x="1050290" y="2251710"/>
            <a:ext cx="3962400" cy="927735"/>
          </a:xfrm>
          <a:prstGeom prst="rect">
            <a:avLst/>
          </a:prstGeom>
          <a:noFill/>
        </p:spPr>
        <p:txBody>
          <a:bodyPr wrap="none" lIns="480000" tIns="0" rIns="0" bIns="0" anchor="b" anchorCtr="0">
            <a:normAutofit/>
          </a:bodyPr>
          <a:lstStyle/>
          <a:p>
            <a:r>
              <a:rPr lang="en-US" altLang="zh-CN" sz="4400" b="1" dirty="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</a:rPr>
              <a:t>PART   0</a:t>
            </a:r>
            <a:r>
              <a:rPr lang="en-US" sz="4400" b="1" dirty="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</a:rPr>
              <a:t>4</a:t>
            </a:r>
            <a:endParaRPr lang="en-US" sz="2135" b="1" dirty="0">
              <a:solidFill>
                <a:schemeClr val="bg1"/>
              </a:solidFill>
              <a:ea typeface="方正黑体简体" panose="03000509000000000000" pitchFamily="65" charset="-122"/>
            </a:endParaRPr>
          </a:p>
        </p:txBody>
      </p:sp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5964" y="1379027"/>
            <a:ext cx="4821237" cy="4258277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840460" y="2093615"/>
            <a:ext cx="284858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kern="500" spc="500" dirty="0"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点击</a:t>
            </a:r>
            <a:endParaRPr lang="en-US" altLang="zh-CN" sz="3200" kern="500" spc="500" dirty="0"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</a:endParaRPr>
          </a:p>
          <a:p>
            <a:r>
              <a:rPr lang="zh-CN" altLang="en-US" sz="3200" kern="500" spc="500" dirty="0"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添加标题</a:t>
            </a:r>
            <a:endParaRPr lang="en-ID" altLang="zh-CN" sz="3200" kern="500" spc="500" dirty="0"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40460" y="3436018"/>
            <a:ext cx="2482021" cy="12915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ID" sz="1000">
                <a:solidFill>
                  <a:schemeClr val="bg2">
                    <a:lumMod val="75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  <a:endParaRPr lang="en-ID" sz="1000">
              <a:solidFill>
                <a:schemeClr val="bg1">
                  <a:lumMod val="50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8749072" y="1862271"/>
            <a:ext cx="2728373" cy="12915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ID" sz="1000">
                <a:solidFill>
                  <a:schemeClr val="bg2">
                    <a:lumMod val="75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  <a:endParaRPr lang="en-ID" sz="1000">
              <a:solidFill>
                <a:schemeClr val="bg1">
                  <a:lumMod val="50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  <p:pic>
        <p:nvPicPr>
          <p:cNvPr id="5" name="图片占位符 4"/>
          <p:cNvPicPr>
            <a:picLocks noGrp="1" noChangeAspect="1"/>
          </p:cNvPicPr>
          <p:nvPr>
            <p:ph type="pic" sz="quarter" idx="10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86" b="3586"/>
          <a:stretch>
            <a:fillRect/>
          </a:stretch>
        </p:blipFill>
        <p:spPr>
          <a:xfrm>
            <a:off x="4039079" y="1862508"/>
            <a:ext cx="3735006" cy="2361495"/>
          </a:xfrm>
        </p:spPr>
      </p:pic>
      <p:sp>
        <p:nvSpPr>
          <p:cNvPr id="2" name="TextBox 16"/>
          <p:cNvSpPr txBox="1"/>
          <p:nvPr/>
        </p:nvSpPr>
        <p:spPr>
          <a:xfrm>
            <a:off x="8749072" y="3726631"/>
            <a:ext cx="2728373" cy="12915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ID" sz="1000">
                <a:solidFill>
                  <a:schemeClr val="bg2">
                    <a:lumMod val="75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  <a:endParaRPr lang="en-ID" sz="1000">
              <a:solidFill>
                <a:schemeClr val="bg1">
                  <a:lumMod val="50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7" grpId="0"/>
      <p:bldP spid="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/>
          <p:cNvGrpSpPr/>
          <p:nvPr/>
        </p:nvGrpSpPr>
        <p:grpSpPr>
          <a:xfrm>
            <a:off x="703490" y="1126898"/>
            <a:ext cx="5279536" cy="4604204"/>
            <a:chOff x="1603376" y="3184525"/>
            <a:chExt cx="4492624" cy="3917950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/>
          </p:nvSpPr>
          <p:spPr bwMode="auto">
            <a:xfrm>
              <a:off x="1846263" y="3429000"/>
              <a:ext cx="4249737" cy="3429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" name="Freeform 5"/>
            <p:cNvSpPr/>
            <p:nvPr/>
          </p:nvSpPr>
          <p:spPr bwMode="auto">
            <a:xfrm>
              <a:off x="1603376" y="3184525"/>
              <a:ext cx="3922712" cy="3917950"/>
            </a:xfrm>
            <a:custGeom>
              <a:avLst/>
              <a:gdLst>
                <a:gd name="T0" fmla="*/ 1744 w 2437"/>
                <a:gd name="T1" fmla="*/ 2146 h 2437"/>
                <a:gd name="T2" fmla="*/ 290 w 2437"/>
                <a:gd name="T3" fmla="*/ 1744 h 2437"/>
                <a:gd name="T4" fmla="*/ 693 w 2437"/>
                <a:gd name="T5" fmla="*/ 290 h 2437"/>
                <a:gd name="T6" fmla="*/ 2147 w 2437"/>
                <a:gd name="T7" fmla="*/ 693 h 2437"/>
                <a:gd name="T8" fmla="*/ 1744 w 2437"/>
                <a:gd name="T9" fmla="*/ 2146 h 2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7" h="2437">
                  <a:moveTo>
                    <a:pt x="1744" y="2146"/>
                  </a:moveTo>
                  <a:cubicBezTo>
                    <a:pt x="1231" y="2437"/>
                    <a:pt x="580" y="2256"/>
                    <a:pt x="290" y="1744"/>
                  </a:cubicBezTo>
                  <a:cubicBezTo>
                    <a:pt x="0" y="1231"/>
                    <a:pt x="180" y="580"/>
                    <a:pt x="693" y="290"/>
                  </a:cubicBezTo>
                  <a:cubicBezTo>
                    <a:pt x="1205" y="0"/>
                    <a:pt x="1856" y="180"/>
                    <a:pt x="2147" y="693"/>
                  </a:cubicBezTo>
                  <a:cubicBezTo>
                    <a:pt x="2437" y="1205"/>
                    <a:pt x="2257" y="1856"/>
                    <a:pt x="1744" y="2146"/>
                  </a:cubicBezTo>
                  <a:close/>
                </a:path>
              </a:pathLst>
            </a:custGeom>
            <a:solidFill>
              <a:srgbClr val="FCB5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" name="Freeform 6"/>
            <p:cNvSpPr/>
            <p:nvPr/>
          </p:nvSpPr>
          <p:spPr bwMode="auto">
            <a:xfrm>
              <a:off x="1943100" y="3524250"/>
              <a:ext cx="3241675" cy="3236913"/>
            </a:xfrm>
            <a:custGeom>
              <a:avLst/>
              <a:gdLst>
                <a:gd name="T0" fmla="*/ 1442 w 2014"/>
                <a:gd name="T1" fmla="*/ 1774 h 2014"/>
                <a:gd name="T2" fmla="*/ 240 w 2014"/>
                <a:gd name="T3" fmla="*/ 1442 h 2014"/>
                <a:gd name="T4" fmla="*/ 573 w 2014"/>
                <a:gd name="T5" fmla="*/ 240 h 2014"/>
                <a:gd name="T6" fmla="*/ 1775 w 2014"/>
                <a:gd name="T7" fmla="*/ 573 h 2014"/>
                <a:gd name="T8" fmla="*/ 1442 w 2014"/>
                <a:gd name="T9" fmla="*/ 1774 h 2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4" h="2014">
                  <a:moveTo>
                    <a:pt x="1442" y="1774"/>
                  </a:moveTo>
                  <a:cubicBezTo>
                    <a:pt x="1018" y="2014"/>
                    <a:pt x="480" y="1865"/>
                    <a:pt x="240" y="1442"/>
                  </a:cubicBezTo>
                  <a:cubicBezTo>
                    <a:pt x="0" y="1018"/>
                    <a:pt x="149" y="480"/>
                    <a:pt x="573" y="240"/>
                  </a:cubicBezTo>
                  <a:cubicBezTo>
                    <a:pt x="997" y="0"/>
                    <a:pt x="1535" y="149"/>
                    <a:pt x="1775" y="573"/>
                  </a:cubicBezTo>
                  <a:cubicBezTo>
                    <a:pt x="2014" y="997"/>
                    <a:pt x="1865" y="1535"/>
                    <a:pt x="1442" y="17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" name="Freeform 7"/>
            <p:cNvSpPr/>
            <p:nvPr/>
          </p:nvSpPr>
          <p:spPr bwMode="auto">
            <a:xfrm>
              <a:off x="2284413" y="3863975"/>
              <a:ext cx="2560637" cy="2559050"/>
            </a:xfrm>
            <a:custGeom>
              <a:avLst/>
              <a:gdLst>
                <a:gd name="T0" fmla="*/ 1138 w 1591"/>
                <a:gd name="T1" fmla="*/ 1401 h 1591"/>
                <a:gd name="T2" fmla="*/ 189 w 1591"/>
                <a:gd name="T3" fmla="*/ 1138 h 1591"/>
                <a:gd name="T4" fmla="*/ 452 w 1591"/>
                <a:gd name="T5" fmla="*/ 189 h 1591"/>
                <a:gd name="T6" fmla="*/ 1401 w 1591"/>
                <a:gd name="T7" fmla="*/ 452 h 1591"/>
                <a:gd name="T8" fmla="*/ 1138 w 1591"/>
                <a:gd name="T9" fmla="*/ 1401 h 1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1" h="1591">
                  <a:moveTo>
                    <a:pt x="1138" y="1401"/>
                  </a:moveTo>
                  <a:cubicBezTo>
                    <a:pt x="804" y="1591"/>
                    <a:pt x="379" y="1473"/>
                    <a:pt x="189" y="1138"/>
                  </a:cubicBezTo>
                  <a:cubicBezTo>
                    <a:pt x="0" y="804"/>
                    <a:pt x="118" y="379"/>
                    <a:pt x="452" y="189"/>
                  </a:cubicBezTo>
                  <a:cubicBezTo>
                    <a:pt x="787" y="0"/>
                    <a:pt x="1212" y="117"/>
                    <a:pt x="1401" y="452"/>
                  </a:cubicBezTo>
                  <a:cubicBezTo>
                    <a:pt x="1591" y="787"/>
                    <a:pt x="1473" y="1212"/>
                    <a:pt x="1138" y="1401"/>
                  </a:cubicBezTo>
                  <a:close/>
                </a:path>
              </a:pathLst>
            </a:custGeom>
            <a:solidFill>
              <a:srgbClr val="E14A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" name="Freeform 8"/>
            <p:cNvSpPr/>
            <p:nvPr/>
          </p:nvSpPr>
          <p:spPr bwMode="auto">
            <a:xfrm>
              <a:off x="2624138" y="4203700"/>
              <a:ext cx="1879600" cy="1878013"/>
            </a:xfrm>
            <a:custGeom>
              <a:avLst/>
              <a:gdLst>
                <a:gd name="T0" fmla="*/ 836 w 1168"/>
                <a:gd name="T1" fmla="*/ 1029 h 1168"/>
                <a:gd name="T2" fmla="*/ 139 w 1168"/>
                <a:gd name="T3" fmla="*/ 836 h 1168"/>
                <a:gd name="T4" fmla="*/ 332 w 1168"/>
                <a:gd name="T5" fmla="*/ 139 h 1168"/>
                <a:gd name="T6" fmla="*/ 1029 w 1168"/>
                <a:gd name="T7" fmla="*/ 332 h 1168"/>
                <a:gd name="T8" fmla="*/ 836 w 1168"/>
                <a:gd name="T9" fmla="*/ 1029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8" h="1168">
                  <a:moveTo>
                    <a:pt x="836" y="1029"/>
                  </a:moveTo>
                  <a:cubicBezTo>
                    <a:pt x="591" y="1168"/>
                    <a:pt x="279" y="1082"/>
                    <a:pt x="139" y="836"/>
                  </a:cubicBezTo>
                  <a:cubicBezTo>
                    <a:pt x="0" y="590"/>
                    <a:pt x="87" y="278"/>
                    <a:pt x="332" y="139"/>
                  </a:cubicBezTo>
                  <a:cubicBezTo>
                    <a:pt x="578" y="0"/>
                    <a:pt x="890" y="87"/>
                    <a:pt x="1029" y="332"/>
                  </a:cubicBezTo>
                  <a:cubicBezTo>
                    <a:pt x="1168" y="578"/>
                    <a:pt x="1082" y="890"/>
                    <a:pt x="836" y="10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" name="Freeform 9"/>
            <p:cNvSpPr/>
            <p:nvPr/>
          </p:nvSpPr>
          <p:spPr bwMode="auto">
            <a:xfrm>
              <a:off x="2965450" y="4545013"/>
              <a:ext cx="1198562" cy="1196975"/>
            </a:xfrm>
            <a:custGeom>
              <a:avLst/>
              <a:gdLst>
                <a:gd name="T0" fmla="*/ 533 w 745"/>
                <a:gd name="T1" fmla="*/ 656 h 745"/>
                <a:gd name="T2" fmla="*/ 88 w 745"/>
                <a:gd name="T3" fmla="*/ 533 h 745"/>
                <a:gd name="T4" fmla="*/ 212 w 745"/>
                <a:gd name="T5" fmla="*/ 88 h 745"/>
                <a:gd name="T6" fmla="*/ 656 w 745"/>
                <a:gd name="T7" fmla="*/ 211 h 745"/>
                <a:gd name="T8" fmla="*/ 533 w 745"/>
                <a:gd name="T9" fmla="*/ 656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5" h="745">
                  <a:moveTo>
                    <a:pt x="533" y="656"/>
                  </a:moveTo>
                  <a:cubicBezTo>
                    <a:pt x="376" y="745"/>
                    <a:pt x="177" y="690"/>
                    <a:pt x="88" y="533"/>
                  </a:cubicBezTo>
                  <a:cubicBezTo>
                    <a:pt x="0" y="376"/>
                    <a:pt x="55" y="177"/>
                    <a:pt x="212" y="88"/>
                  </a:cubicBezTo>
                  <a:cubicBezTo>
                    <a:pt x="368" y="0"/>
                    <a:pt x="567" y="55"/>
                    <a:pt x="656" y="211"/>
                  </a:cubicBezTo>
                  <a:cubicBezTo>
                    <a:pt x="745" y="368"/>
                    <a:pt x="690" y="567"/>
                    <a:pt x="533" y="656"/>
                  </a:cubicBezTo>
                  <a:close/>
                </a:path>
              </a:pathLst>
            </a:custGeom>
            <a:solidFill>
              <a:srgbClr val="8C1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" name="Freeform 10"/>
            <p:cNvSpPr/>
            <p:nvPr/>
          </p:nvSpPr>
          <p:spPr bwMode="auto">
            <a:xfrm>
              <a:off x="3305175" y="4883150"/>
              <a:ext cx="519112" cy="519113"/>
            </a:xfrm>
            <a:custGeom>
              <a:avLst/>
              <a:gdLst>
                <a:gd name="T0" fmla="*/ 231 w 323"/>
                <a:gd name="T1" fmla="*/ 284 h 322"/>
                <a:gd name="T2" fmla="*/ 39 w 323"/>
                <a:gd name="T3" fmla="*/ 231 h 322"/>
                <a:gd name="T4" fmla="*/ 92 w 323"/>
                <a:gd name="T5" fmla="*/ 38 h 322"/>
                <a:gd name="T6" fmla="*/ 284 w 323"/>
                <a:gd name="T7" fmla="*/ 92 h 322"/>
                <a:gd name="T8" fmla="*/ 231 w 323"/>
                <a:gd name="T9" fmla="*/ 28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3" h="322">
                  <a:moveTo>
                    <a:pt x="231" y="284"/>
                  </a:moveTo>
                  <a:cubicBezTo>
                    <a:pt x="163" y="322"/>
                    <a:pt x="77" y="299"/>
                    <a:pt x="39" y="231"/>
                  </a:cubicBezTo>
                  <a:cubicBezTo>
                    <a:pt x="0" y="163"/>
                    <a:pt x="24" y="77"/>
                    <a:pt x="92" y="38"/>
                  </a:cubicBezTo>
                  <a:cubicBezTo>
                    <a:pt x="160" y="0"/>
                    <a:pt x="246" y="24"/>
                    <a:pt x="284" y="92"/>
                  </a:cubicBezTo>
                  <a:cubicBezTo>
                    <a:pt x="323" y="160"/>
                    <a:pt x="299" y="246"/>
                    <a:pt x="231" y="2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" name="Freeform 11"/>
            <p:cNvSpPr/>
            <p:nvPr/>
          </p:nvSpPr>
          <p:spPr bwMode="auto">
            <a:xfrm>
              <a:off x="3502025" y="3813175"/>
              <a:ext cx="2328862" cy="1381125"/>
            </a:xfrm>
            <a:custGeom>
              <a:avLst/>
              <a:gdLst>
                <a:gd name="T0" fmla="*/ 11 w 1446"/>
                <a:gd name="T1" fmla="*/ 833 h 859"/>
                <a:gd name="T2" fmla="*/ 26 w 1446"/>
                <a:gd name="T3" fmla="*/ 777 h 859"/>
                <a:gd name="T4" fmla="*/ 1379 w 1446"/>
                <a:gd name="T5" fmla="*/ 11 h 859"/>
                <a:gd name="T6" fmla="*/ 1435 w 1446"/>
                <a:gd name="T7" fmla="*/ 27 h 859"/>
                <a:gd name="T8" fmla="*/ 1419 w 1446"/>
                <a:gd name="T9" fmla="*/ 83 h 859"/>
                <a:gd name="T10" fmla="*/ 67 w 1446"/>
                <a:gd name="T11" fmla="*/ 848 h 859"/>
                <a:gd name="T12" fmla="*/ 11 w 1446"/>
                <a:gd name="T13" fmla="*/ 833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6" h="859">
                  <a:moveTo>
                    <a:pt x="11" y="833"/>
                  </a:moveTo>
                  <a:cubicBezTo>
                    <a:pt x="0" y="813"/>
                    <a:pt x="7" y="788"/>
                    <a:pt x="26" y="777"/>
                  </a:cubicBezTo>
                  <a:cubicBezTo>
                    <a:pt x="1379" y="11"/>
                    <a:pt x="1379" y="11"/>
                    <a:pt x="1379" y="11"/>
                  </a:cubicBezTo>
                  <a:cubicBezTo>
                    <a:pt x="1398" y="0"/>
                    <a:pt x="1424" y="7"/>
                    <a:pt x="1435" y="27"/>
                  </a:cubicBezTo>
                  <a:cubicBezTo>
                    <a:pt x="1446" y="46"/>
                    <a:pt x="1439" y="71"/>
                    <a:pt x="1419" y="83"/>
                  </a:cubicBezTo>
                  <a:cubicBezTo>
                    <a:pt x="67" y="848"/>
                    <a:pt x="67" y="848"/>
                    <a:pt x="67" y="848"/>
                  </a:cubicBezTo>
                  <a:cubicBezTo>
                    <a:pt x="47" y="859"/>
                    <a:pt x="22" y="852"/>
                    <a:pt x="11" y="833"/>
                  </a:cubicBezTo>
                  <a:close/>
                </a:path>
              </a:pathLst>
            </a:custGeom>
            <a:solidFill>
              <a:srgbClr val="9C68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5318125" y="3967163"/>
              <a:ext cx="776287" cy="314325"/>
            </a:xfrm>
            <a:custGeom>
              <a:avLst/>
              <a:gdLst>
                <a:gd name="T0" fmla="*/ 0 w 489"/>
                <a:gd name="T1" fmla="*/ 138 h 198"/>
                <a:gd name="T2" fmla="*/ 158 w 489"/>
                <a:gd name="T3" fmla="*/ 198 h 198"/>
                <a:gd name="T4" fmla="*/ 489 w 489"/>
                <a:gd name="T5" fmla="*/ 65 h 198"/>
                <a:gd name="T6" fmla="*/ 244 w 489"/>
                <a:gd name="T7" fmla="*/ 0 h 198"/>
                <a:gd name="T8" fmla="*/ 0 w 489"/>
                <a:gd name="T9" fmla="*/ 13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9" h="198">
                  <a:moveTo>
                    <a:pt x="0" y="138"/>
                  </a:moveTo>
                  <a:lnTo>
                    <a:pt x="158" y="198"/>
                  </a:lnTo>
                  <a:lnTo>
                    <a:pt x="489" y="65"/>
                  </a:lnTo>
                  <a:lnTo>
                    <a:pt x="244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" name="Freeform 14"/>
            <p:cNvSpPr/>
            <p:nvPr/>
          </p:nvSpPr>
          <p:spPr bwMode="auto">
            <a:xfrm>
              <a:off x="5275263" y="3505200"/>
              <a:ext cx="496887" cy="603250"/>
            </a:xfrm>
            <a:custGeom>
              <a:avLst/>
              <a:gdLst>
                <a:gd name="T0" fmla="*/ 0 w 313"/>
                <a:gd name="T1" fmla="*/ 380 h 380"/>
                <a:gd name="T2" fmla="*/ 30 w 313"/>
                <a:gd name="T3" fmla="*/ 214 h 380"/>
                <a:gd name="T4" fmla="*/ 313 w 313"/>
                <a:gd name="T5" fmla="*/ 0 h 380"/>
                <a:gd name="T6" fmla="*/ 243 w 313"/>
                <a:gd name="T7" fmla="*/ 243 h 380"/>
                <a:gd name="T8" fmla="*/ 0 w 313"/>
                <a:gd name="T9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380">
                  <a:moveTo>
                    <a:pt x="0" y="380"/>
                  </a:moveTo>
                  <a:lnTo>
                    <a:pt x="30" y="214"/>
                  </a:lnTo>
                  <a:lnTo>
                    <a:pt x="313" y="0"/>
                  </a:lnTo>
                  <a:lnTo>
                    <a:pt x="243" y="243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6194504" y="2249544"/>
            <a:ext cx="44378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kern="500" spc="500" dirty="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点击添加标题</a:t>
            </a:r>
            <a:endParaRPr lang="en-ID" altLang="zh-CN" sz="3200" kern="500" spc="500" dirty="0">
              <a:solidFill>
                <a:schemeClr val="bg1"/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194505" y="3039400"/>
            <a:ext cx="4437898" cy="8915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177525" y="3966987"/>
            <a:ext cx="4437898" cy="8915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</a:p>
        </p:txBody>
      </p:sp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roup 282"/>
          <p:cNvGrpSpPr/>
          <p:nvPr/>
        </p:nvGrpSpPr>
        <p:grpSpPr>
          <a:xfrm>
            <a:off x="2404153" y="2346550"/>
            <a:ext cx="7064375" cy="3816350"/>
            <a:chOff x="2563813" y="1519238"/>
            <a:chExt cx="7064375" cy="3816350"/>
          </a:xfrm>
        </p:grpSpPr>
        <p:sp>
          <p:nvSpPr>
            <p:cNvPr id="84" name="Freeform 5"/>
            <p:cNvSpPr/>
            <p:nvPr/>
          </p:nvSpPr>
          <p:spPr bwMode="auto">
            <a:xfrm>
              <a:off x="5470526" y="1887538"/>
              <a:ext cx="203200" cy="79375"/>
            </a:xfrm>
            <a:custGeom>
              <a:avLst/>
              <a:gdLst>
                <a:gd name="T0" fmla="*/ 96 w 128"/>
                <a:gd name="T1" fmla="*/ 4 h 50"/>
                <a:gd name="T2" fmla="*/ 94 w 128"/>
                <a:gd name="T3" fmla="*/ 6 h 50"/>
                <a:gd name="T4" fmla="*/ 92 w 128"/>
                <a:gd name="T5" fmla="*/ 4 h 50"/>
                <a:gd name="T6" fmla="*/ 82 w 128"/>
                <a:gd name="T7" fmla="*/ 8 h 50"/>
                <a:gd name="T8" fmla="*/ 78 w 128"/>
                <a:gd name="T9" fmla="*/ 6 h 50"/>
                <a:gd name="T10" fmla="*/ 76 w 128"/>
                <a:gd name="T11" fmla="*/ 6 h 50"/>
                <a:gd name="T12" fmla="*/ 74 w 128"/>
                <a:gd name="T13" fmla="*/ 8 h 50"/>
                <a:gd name="T14" fmla="*/ 68 w 128"/>
                <a:gd name="T15" fmla="*/ 6 h 50"/>
                <a:gd name="T16" fmla="*/ 64 w 128"/>
                <a:gd name="T17" fmla="*/ 6 h 50"/>
                <a:gd name="T18" fmla="*/ 62 w 128"/>
                <a:gd name="T19" fmla="*/ 10 h 50"/>
                <a:gd name="T20" fmla="*/ 58 w 128"/>
                <a:gd name="T21" fmla="*/ 10 h 50"/>
                <a:gd name="T22" fmla="*/ 52 w 128"/>
                <a:gd name="T23" fmla="*/ 6 h 50"/>
                <a:gd name="T24" fmla="*/ 50 w 128"/>
                <a:gd name="T25" fmla="*/ 14 h 50"/>
                <a:gd name="T26" fmla="*/ 46 w 128"/>
                <a:gd name="T27" fmla="*/ 14 h 50"/>
                <a:gd name="T28" fmla="*/ 42 w 128"/>
                <a:gd name="T29" fmla="*/ 14 h 50"/>
                <a:gd name="T30" fmla="*/ 40 w 128"/>
                <a:gd name="T31" fmla="*/ 16 h 50"/>
                <a:gd name="T32" fmla="*/ 38 w 128"/>
                <a:gd name="T33" fmla="*/ 14 h 50"/>
                <a:gd name="T34" fmla="*/ 36 w 128"/>
                <a:gd name="T35" fmla="*/ 6 h 50"/>
                <a:gd name="T36" fmla="*/ 20 w 128"/>
                <a:gd name="T37" fmla="*/ 2 h 50"/>
                <a:gd name="T38" fmla="*/ 20 w 128"/>
                <a:gd name="T39" fmla="*/ 6 h 50"/>
                <a:gd name="T40" fmla="*/ 18 w 128"/>
                <a:gd name="T41" fmla="*/ 4 h 50"/>
                <a:gd name="T42" fmla="*/ 14 w 128"/>
                <a:gd name="T43" fmla="*/ 6 h 50"/>
                <a:gd name="T44" fmla="*/ 10 w 128"/>
                <a:gd name="T45" fmla="*/ 6 h 50"/>
                <a:gd name="T46" fmla="*/ 6 w 128"/>
                <a:gd name="T47" fmla="*/ 12 h 50"/>
                <a:gd name="T48" fmla="*/ 2 w 128"/>
                <a:gd name="T49" fmla="*/ 14 h 50"/>
                <a:gd name="T50" fmla="*/ 4 w 128"/>
                <a:gd name="T51" fmla="*/ 16 h 50"/>
                <a:gd name="T52" fmla="*/ 6 w 128"/>
                <a:gd name="T53" fmla="*/ 20 h 50"/>
                <a:gd name="T54" fmla="*/ 22 w 128"/>
                <a:gd name="T55" fmla="*/ 14 h 50"/>
                <a:gd name="T56" fmla="*/ 26 w 128"/>
                <a:gd name="T57" fmla="*/ 18 h 50"/>
                <a:gd name="T58" fmla="*/ 16 w 128"/>
                <a:gd name="T59" fmla="*/ 24 h 50"/>
                <a:gd name="T60" fmla="*/ 6 w 128"/>
                <a:gd name="T61" fmla="*/ 22 h 50"/>
                <a:gd name="T62" fmla="*/ 2 w 128"/>
                <a:gd name="T63" fmla="*/ 24 h 50"/>
                <a:gd name="T64" fmla="*/ 6 w 128"/>
                <a:gd name="T65" fmla="*/ 28 h 50"/>
                <a:gd name="T66" fmla="*/ 10 w 128"/>
                <a:gd name="T67" fmla="*/ 28 h 50"/>
                <a:gd name="T68" fmla="*/ 22 w 128"/>
                <a:gd name="T69" fmla="*/ 30 h 50"/>
                <a:gd name="T70" fmla="*/ 24 w 128"/>
                <a:gd name="T71" fmla="*/ 36 h 50"/>
                <a:gd name="T72" fmla="*/ 14 w 128"/>
                <a:gd name="T73" fmla="*/ 42 h 50"/>
                <a:gd name="T74" fmla="*/ 18 w 128"/>
                <a:gd name="T75" fmla="*/ 42 h 50"/>
                <a:gd name="T76" fmla="*/ 36 w 128"/>
                <a:gd name="T77" fmla="*/ 44 h 50"/>
                <a:gd name="T78" fmla="*/ 40 w 128"/>
                <a:gd name="T79" fmla="*/ 46 h 50"/>
                <a:gd name="T80" fmla="*/ 68 w 128"/>
                <a:gd name="T81" fmla="*/ 50 h 50"/>
                <a:gd name="T82" fmla="*/ 74 w 128"/>
                <a:gd name="T83" fmla="*/ 44 h 50"/>
                <a:gd name="T84" fmla="*/ 82 w 128"/>
                <a:gd name="T85" fmla="*/ 42 h 50"/>
                <a:gd name="T86" fmla="*/ 84 w 128"/>
                <a:gd name="T87" fmla="*/ 42 h 50"/>
                <a:gd name="T88" fmla="*/ 100 w 128"/>
                <a:gd name="T89" fmla="*/ 38 h 50"/>
                <a:gd name="T90" fmla="*/ 104 w 128"/>
                <a:gd name="T91" fmla="*/ 36 h 50"/>
                <a:gd name="T92" fmla="*/ 106 w 128"/>
                <a:gd name="T93" fmla="*/ 36 h 50"/>
                <a:gd name="T94" fmla="*/ 116 w 128"/>
                <a:gd name="T95" fmla="*/ 32 h 50"/>
                <a:gd name="T96" fmla="*/ 122 w 128"/>
                <a:gd name="T97" fmla="*/ 24 h 50"/>
                <a:gd name="T98" fmla="*/ 126 w 128"/>
                <a:gd name="T99" fmla="*/ 24 h 50"/>
                <a:gd name="T100" fmla="*/ 128 w 128"/>
                <a:gd name="T101" fmla="*/ 16 h 50"/>
                <a:gd name="T102" fmla="*/ 126 w 128"/>
                <a:gd name="T103" fmla="*/ 14 h 50"/>
                <a:gd name="T104" fmla="*/ 120 w 128"/>
                <a:gd name="T105" fmla="*/ 10 h 50"/>
                <a:gd name="T106" fmla="*/ 118 w 128"/>
                <a:gd name="T107" fmla="*/ 8 h 50"/>
                <a:gd name="T108" fmla="*/ 116 w 128"/>
                <a:gd name="T109" fmla="*/ 4 h 50"/>
                <a:gd name="T110" fmla="*/ 118 w 128"/>
                <a:gd name="T111" fmla="*/ 2 h 50"/>
                <a:gd name="T112" fmla="*/ 114 w 128"/>
                <a:gd name="T113" fmla="*/ 2 h 50"/>
                <a:gd name="T114" fmla="*/ 110 w 128"/>
                <a:gd name="T115" fmla="*/ 4 h 50"/>
                <a:gd name="T116" fmla="*/ 106 w 128"/>
                <a:gd name="T1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50">
                  <a:moveTo>
                    <a:pt x="100" y="0"/>
                  </a:moveTo>
                  <a:lnTo>
                    <a:pt x="98" y="0"/>
                  </a:lnTo>
                  <a:lnTo>
                    <a:pt x="98" y="0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10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4" y="8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12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0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4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4" y="16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4" y="32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0" y="38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50" y="48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68" y="50"/>
                  </a:lnTo>
                  <a:lnTo>
                    <a:pt x="70" y="48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4" y="44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2" y="42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94" y="40"/>
                  </a:lnTo>
                  <a:lnTo>
                    <a:pt x="100" y="38"/>
                  </a:lnTo>
                  <a:lnTo>
                    <a:pt x="100" y="38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12" y="34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8" y="30"/>
                  </a:lnTo>
                  <a:lnTo>
                    <a:pt x="118" y="30"/>
                  </a:lnTo>
                  <a:lnTo>
                    <a:pt x="120" y="26"/>
                  </a:lnTo>
                  <a:lnTo>
                    <a:pt x="122" y="24"/>
                  </a:lnTo>
                  <a:lnTo>
                    <a:pt x="122" y="24"/>
                  </a:lnTo>
                  <a:lnTo>
                    <a:pt x="124" y="24"/>
                  </a:lnTo>
                  <a:lnTo>
                    <a:pt x="124" y="24"/>
                  </a:lnTo>
                  <a:lnTo>
                    <a:pt x="126" y="24"/>
                  </a:lnTo>
                  <a:lnTo>
                    <a:pt x="128" y="22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4" y="14"/>
                  </a:lnTo>
                  <a:lnTo>
                    <a:pt x="124" y="12"/>
                  </a:lnTo>
                  <a:lnTo>
                    <a:pt x="124" y="12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6" y="8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6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2"/>
                  </a:lnTo>
                  <a:lnTo>
                    <a:pt x="118" y="2"/>
                  </a:lnTo>
                  <a:lnTo>
                    <a:pt x="118" y="2"/>
                  </a:lnTo>
                  <a:lnTo>
                    <a:pt x="118" y="2"/>
                  </a:lnTo>
                  <a:lnTo>
                    <a:pt x="118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5" name="Freeform 6"/>
            <p:cNvSpPr/>
            <p:nvPr/>
          </p:nvSpPr>
          <p:spPr bwMode="auto">
            <a:xfrm>
              <a:off x="5470526" y="1887538"/>
              <a:ext cx="203200" cy="79375"/>
            </a:xfrm>
            <a:custGeom>
              <a:avLst/>
              <a:gdLst>
                <a:gd name="T0" fmla="*/ 96 w 128"/>
                <a:gd name="T1" fmla="*/ 4 h 50"/>
                <a:gd name="T2" fmla="*/ 94 w 128"/>
                <a:gd name="T3" fmla="*/ 6 h 50"/>
                <a:gd name="T4" fmla="*/ 92 w 128"/>
                <a:gd name="T5" fmla="*/ 4 h 50"/>
                <a:gd name="T6" fmla="*/ 82 w 128"/>
                <a:gd name="T7" fmla="*/ 8 h 50"/>
                <a:gd name="T8" fmla="*/ 78 w 128"/>
                <a:gd name="T9" fmla="*/ 6 h 50"/>
                <a:gd name="T10" fmla="*/ 76 w 128"/>
                <a:gd name="T11" fmla="*/ 6 h 50"/>
                <a:gd name="T12" fmla="*/ 74 w 128"/>
                <a:gd name="T13" fmla="*/ 8 h 50"/>
                <a:gd name="T14" fmla="*/ 68 w 128"/>
                <a:gd name="T15" fmla="*/ 6 h 50"/>
                <a:gd name="T16" fmla="*/ 64 w 128"/>
                <a:gd name="T17" fmla="*/ 6 h 50"/>
                <a:gd name="T18" fmla="*/ 62 w 128"/>
                <a:gd name="T19" fmla="*/ 10 h 50"/>
                <a:gd name="T20" fmla="*/ 58 w 128"/>
                <a:gd name="T21" fmla="*/ 10 h 50"/>
                <a:gd name="T22" fmla="*/ 52 w 128"/>
                <a:gd name="T23" fmla="*/ 6 h 50"/>
                <a:gd name="T24" fmla="*/ 50 w 128"/>
                <a:gd name="T25" fmla="*/ 14 h 50"/>
                <a:gd name="T26" fmla="*/ 46 w 128"/>
                <a:gd name="T27" fmla="*/ 14 h 50"/>
                <a:gd name="T28" fmla="*/ 42 w 128"/>
                <a:gd name="T29" fmla="*/ 14 h 50"/>
                <a:gd name="T30" fmla="*/ 40 w 128"/>
                <a:gd name="T31" fmla="*/ 16 h 50"/>
                <a:gd name="T32" fmla="*/ 38 w 128"/>
                <a:gd name="T33" fmla="*/ 14 h 50"/>
                <a:gd name="T34" fmla="*/ 36 w 128"/>
                <a:gd name="T35" fmla="*/ 6 h 50"/>
                <a:gd name="T36" fmla="*/ 20 w 128"/>
                <a:gd name="T37" fmla="*/ 2 h 50"/>
                <a:gd name="T38" fmla="*/ 20 w 128"/>
                <a:gd name="T39" fmla="*/ 6 h 50"/>
                <a:gd name="T40" fmla="*/ 18 w 128"/>
                <a:gd name="T41" fmla="*/ 4 h 50"/>
                <a:gd name="T42" fmla="*/ 14 w 128"/>
                <a:gd name="T43" fmla="*/ 6 h 50"/>
                <a:gd name="T44" fmla="*/ 10 w 128"/>
                <a:gd name="T45" fmla="*/ 6 h 50"/>
                <a:gd name="T46" fmla="*/ 6 w 128"/>
                <a:gd name="T47" fmla="*/ 12 h 50"/>
                <a:gd name="T48" fmla="*/ 2 w 128"/>
                <a:gd name="T49" fmla="*/ 14 h 50"/>
                <a:gd name="T50" fmla="*/ 4 w 128"/>
                <a:gd name="T51" fmla="*/ 16 h 50"/>
                <a:gd name="T52" fmla="*/ 6 w 128"/>
                <a:gd name="T53" fmla="*/ 20 h 50"/>
                <a:gd name="T54" fmla="*/ 22 w 128"/>
                <a:gd name="T55" fmla="*/ 14 h 50"/>
                <a:gd name="T56" fmla="*/ 26 w 128"/>
                <a:gd name="T57" fmla="*/ 18 h 50"/>
                <a:gd name="T58" fmla="*/ 16 w 128"/>
                <a:gd name="T59" fmla="*/ 24 h 50"/>
                <a:gd name="T60" fmla="*/ 6 w 128"/>
                <a:gd name="T61" fmla="*/ 22 h 50"/>
                <a:gd name="T62" fmla="*/ 2 w 128"/>
                <a:gd name="T63" fmla="*/ 24 h 50"/>
                <a:gd name="T64" fmla="*/ 6 w 128"/>
                <a:gd name="T65" fmla="*/ 28 h 50"/>
                <a:gd name="T66" fmla="*/ 10 w 128"/>
                <a:gd name="T67" fmla="*/ 28 h 50"/>
                <a:gd name="T68" fmla="*/ 22 w 128"/>
                <a:gd name="T69" fmla="*/ 30 h 50"/>
                <a:gd name="T70" fmla="*/ 24 w 128"/>
                <a:gd name="T71" fmla="*/ 36 h 50"/>
                <a:gd name="T72" fmla="*/ 14 w 128"/>
                <a:gd name="T73" fmla="*/ 42 h 50"/>
                <a:gd name="T74" fmla="*/ 18 w 128"/>
                <a:gd name="T75" fmla="*/ 42 h 50"/>
                <a:gd name="T76" fmla="*/ 36 w 128"/>
                <a:gd name="T77" fmla="*/ 44 h 50"/>
                <a:gd name="T78" fmla="*/ 40 w 128"/>
                <a:gd name="T79" fmla="*/ 46 h 50"/>
                <a:gd name="T80" fmla="*/ 68 w 128"/>
                <a:gd name="T81" fmla="*/ 50 h 50"/>
                <a:gd name="T82" fmla="*/ 74 w 128"/>
                <a:gd name="T83" fmla="*/ 44 h 50"/>
                <a:gd name="T84" fmla="*/ 82 w 128"/>
                <a:gd name="T85" fmla="*/ 42 h 50"/>
                <a:gd name="T86" fmla="*/ 84 w 128"/>
                <a:gd name="T87" fmla="*/ 42 h 50"/>
                <a:gd name="T88" fmla="*/ 100 w 128"/>
                <a:gd name="T89" fmla="*/ 38 h 50"/>
                <a:gd name="T90" fmla="*/ 104 w 128"/>
                <a:gd name="T91" fmla="*/ 36 h 50"/>
                <a:gd name="T92" fmla="*/ 106 w 128"/>
                <a:gd name="T93" fmla="*/ 36 h 50"/>
                <a:gd name="T94" fmla="*/ 116 w 128"/>
                <a:gd name="T95" fmla="*/ 32 h 50"/>
                <a:gd name="T96" fmla="*/ 122 w 128"/>
                <a:gd name="T97" fmla="*/ 24 h 50"/>
                <a:gd name="T98" fmla="*/ 126 w 128"/>
                <a:gd name="T99" fmla="*/ 24 h 50"/>
                <a:gd name="T100" fmla="*/ 128 w 128"/>
                <a:gd name="T101" fmla="*/ 16 h 50"/>
                <a:gd name="T102" fmla="*/ 126 w 128"/>
                <a:gd name="T103" fmla="*/ 14 h 50"/>
                <a:gd name="T104" fmla="*/ 120 w 128"/>
                <a:gd name="T105" fmla="*/ 10 h 50"/>
                <a:gd name="T106" fmla="*/ 118 w 128"/>
                <a:gd name="T107" fmla="*/ 8 h 50"/>
                <a:gd name="T108" fmla="*/ 116 w 128"/>
                <a:gd name="T109" fmla="*/ 4 h 50"/>
                <a:gd name="T110" fmla="*/ 118 w 128"/>
                <a:gd name="T111" fmla="*/ 2 h 50"/>
                <a:gd name="T112" fmla="*/ 114 w 128"/>
                <a:gd name="T113" fmla="*/ 2 h 50"/>
                <a:gd name="T114" fmla="*/ 110 w 128"/>
                <a:gd name="T115" fmla="*/ 4 h 50"/>
                <a:gd name="T116" fmla="*/ 106 w 128"/>
                <a:gd name="T1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50">
                  <a:moveTo>
                    <a:pt x="100" y="0"/>
                  </a:moveTo>
                  <a:lnTo>
                    <a:pt x="98" y="0"/>
                  </a:lnTo>
                  <a:lnTo>
                    <a:pt x="98" y="0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10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4" y="8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12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0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4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4" y="16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4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4" y="32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0" y="38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50" y="48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68" y="50"/>
                  </a:lnTo>
                  <a:lnTo>
                    <a:pt x="70" y="48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4" y="44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2" y="42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94" y="40"/>
                  </a:lnTo>
                  <a:lnTo>
                    <a:pt x="100" y="38"/>
                  </a:lnTo>
                  <a:lnTo>
                    <a:pt x="100" y="38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12" y="34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8" y="30"/>
                  </a:lnTo>
                  <a:lnTo>
                    <a:pt x="118" y="30"/>
                  </a:lnTo>
                  <a:lnTo>
                    <a:pt x="120" y="26"/>
                  </a:lnTo>
                  <a:lnTo>
                    <a:pt x="122" y="24"/>
                  </a:lnTo>
                  <a:lnTo>
                    <a:pt x="122" y="24"/>
                  </a:lnTo>
                  <a:lnTo>
                    <a:pt x="124" y="24"/>
                  </a:lnTo>
                  <a:lnTo>
                    <a:pt x="124" y="24"/>
                  </a:lnTo>
                  <a:lnTo>
                    <a:pt x="126" y="24"/>
                  </a:lnTo>
                  <a:lnTo>
                    <a:pt x="128" y="22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4" y="14"/>
                  </a:lnTo>
                  <a:lnTo>
                    <a:pt x="124" y="12"/>
                  </a:lnTo>
                  <a:lnTo>
                    <a:pt x="124" y="12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6" y="8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6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2"/>
                  </a:lnTo>
                  <a:lnTo>
                    <a:pt x="118" y="2"/>
                  </a:lnTo>
                  <a:lnTo>
                    <a:pt x="118" y="2"/>
                  </a:lnTo>
                  <a:lnTo>
                    <a:pt x="118" y="2"/>
                  </a:lnTo>
                  <a:lnTo>
                    <a:pt x="118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6" name="Freeform 7"/>
            <p:cNvSpPr/>
            <p:nvPr/>
          </p:nvSpPr>
          <p:spPr bwMode="auto">
            <a:xfrm>
              <a:off x="4787901" y="1519238"/>
              <a:ext cx="1000125" cy="539750"/>
            </a:xfrm>
            <a:custGeom>
              <a:avLst/>
              <a:gdLst>
                <a:gd name="T0" fmla="*/ 356 w 630"/>
                <a:gd name="T1" fmla="*/ 6 h 340"/>
                <a:gd name="T2" fmla="*/ 320 w 630"/>
                <a:gd name="T3" fmla="*/ 18 h 340"/>
                <a:gd name="T4" fmla="*/ 294 w 630"/>
                <a:gd name="T5" fmla="*/ 12 h 340"/>
                <a:gd name="T6" fmla="*/ 264 w 630"/>
                <a:gd name="T7" fmla="*/ 20 h 340"/>
                <a:gd name="T8" fmla="*/ 238 w 630"/>
                <a:gd name="T9" fmla="*/ 20 h 340"/>
                <a:gd name="T10" fmla="*/ 156 w 630"/>
                <a:gd name="T11" fmla="*/ 28 h 340"/>
                <a:gd name="T12" fmla="*/ 86 w 630"/>
                <a:gd name="T13" fmla="*/ 36 h 340"/>
                <a:gd name="T14" fmla="*/ 68 w 630"/>
                <a:gd name="T15" fmla="*/ 52 h 340"/>
                <a:gd name="T16" fmla="*/ 6 w 630"/>
                <a:gd name="T17" fmla="*/ 62 h 340"/>
                <a:gd name="T18" fmla="*/ 18 w 630"/>
                <a:gd name="T19" fmla="*/ 68 h 340"/>
                <a:gd name="T20" fmla="*/ 50 w 630"/>
                <a:gd name="T21" fmla="*/ 70 h 340"/>
                <a:gd name="T22" fmla="*/ 30 w 630"/>
                <a:gd name="T23" fmla="*/ 76 h 340"/>
                <a:gd name="T24" fmla="*/ 6 w 630"/>
                <a:gd name="T25" fmla="*/ 74 h 340"/>
                <a:gd name="T26" fmla="*/ 30 w 630"/>
                <a:gd name="T27" fmla="*/ 94 h 340"/>
                <a:gd name="T28" fmla="*/ 62 w 630"/>
                <a:gd name="T29" fmla="*/ 90 h 340"/>
                <a:gd name="T30" fmla="*/ 118 w 630"/>
                <a:gd name="T31" fmla="*/ 104 h 340"/>
                <a:gd name="T32" fmla="*/ 128 w 630"/>
                <a:gd name="T33" fmla="*/ 138 h 340"/>
                <a:gd name="T34" fmla="*/ 120 w 630"/>
                <a:gd name="T35" fmla="*/ 160 h 340"/>
                <a:gd name="T36" fmla="*/ 142 w 630"/>
                <a:gd name="T37" fmla="*/ 156 h 340"/>
                <a:gd name="T38" fmla="*/ 156 w 630"/>
                <a:gd name="T39" fmla="*/ 172 h 340"/>
                <a:gd name="T40" fmla="*/ 118 w 630"/>
                <a:gd name="T41" fmla="*/ 172 h 340"/>
                <a:gd name="T42" fmla="*/ 118 w 630"/>
                <a:gd name="T43" fmla="*/ 190 h 340"/>
                <a:gd name="T44" fmla="*/ 134 w 630"/>
                <a:gd name="T45" fmla="*/ 182 h 340"/>
                <a:gd name="T46" fmla="*/ 146 w 630"/>
                <a:gd name="T47" fmla="*/ 184 h 340"/>
                <a:gd name="T48" fmla="*/ 122 w 630"/>
                <a:gd name="T49" fmla="*/ 200 h 340"/>
                <a:gd name="T50" fmla="*/ 94 w 630"/>
                <a:gd name="T51" fmla="*/ 228 h 340"/>
                <a:gd name="T52" fmla="*/ 96 w 630"/>
                <a:gd name="T53" fmla="*/ 248 h 340"/>
                <a:gd name="T54" fmla="*/ 100 w 630"/>
                <a:gd name="T55" fmla="*/ 272 h 340"/>
                <a:gd name="T56" fmla="*/ 102 w 630"/>
                <a:gd name="T57" fmla="*/ 298 h 340"/>
                <a:gd name="T58" fmla="*/ 112 w 630"/>
                <a:gd name="T59" fmla="*/ 318 h 340"/>
                <a:gd name="T60" fmla="*/ 134 w 630"/>
                <a:gd name="T61" fmla="*/ 322 h 340"/>
                <a:gd name="T62" fmla="*/ 148 w 630"/>
                <a:gd name="T63" fmla="*/ 334 h 340"/>
                <a:gd name="T64" fmla="*/ 170 w 630"/>
                <a:gd name="T65" fmla="*/ 332 h 340"/>
                <a:gd name="T66" fmla="*/ 192 w 630"/>
                <a:gd name="T67" fmla="*/ 306 h 340"/>
                <a:gd name="T68" fmla="*/ 210 w 630"/>
                <a:gd name="T69" fmla="*/ 280 h 340"/>
                <a:gd name="T70" fmla="*/ 234 w 630"/>
                <a:gd name="T71" fmla="*/ 254 h 340"/>
                <a:gd name="T72" fmla="*/ 260 w 630"/>
                <a:gd name="T73" fmla="*/ 246 h 340"/>
                <a:gd name="T74" fmla="*/ 326 w 630"/>
                <a:gd name="T75" fmla="*/ 224 h 340"/>
                <a:gd name="T76" fmla="*/ 360 w 630"/>
                <a:gd name="T77" fmla="*/ 208 h 340"/>
                <a:gd name="T78" fmla="*/ 474 w 630"/>
                <a:gd name="T79" fmla="*/ 178 h 340"/>
                <a:gd name="T80" fmla="*/ 448 w 630"/>
                <a:gd name="T81" fmla="*/ 174 h 340"/>
                <a:gd name="T82" fmla="*/ 442 w 630"/>
                <a:gd name="T83" fmla="*/ 160 h 340"/>
                <a:gd name="T84" fmla="*/ 474 w 630"/>
                <a:gd name="T85" fmla="*/ 170 h 340"/>
                <a:gd name="T86" fmla="*/ 484 w 630"/>
                <a:gd name="T87" fmla="*/ 156 h 340"/>
                <a:gd name="T88" fmla="*/ 458 w 630"/>
                <a:gd name="T89" fmla="*/ 134 h 340"/>
                <a:gd name="T90" fmla="*/ 480 w 630"/>
                <a:gd name="T91" fmla="*/ 126 h 340"/>
                <a:gd name="T92" fmla="*/ 510 w 630"/>
                <a:gd name="T93" fmla="*/ 124 h 340"/>
                <a:gd name="T94" fmla="*/ 532 w 630"/>
                <a:gd name="T95" fmla="*/ 110 h 340"/>
                <a:gd name="T96" fmla="*/ 516 w 630"/>
                <a:gd name="T97" fmla="*/ 102 h 340"/>
                <a:gd name="T98" fmla="*/ 528 w 630"/>
                <a:gd name="T99" fmla="*/ 94 h 340"/>
                <a:gd name="T100" fmla="*/ 514 w 630"/>
                <a:gd name="T101" fmla="*/ 84 h 340"/>
                <a:gd name="T102" fmla="*/ 530 w 630"/>
                <a:gd name="T103" fmla="*/ 76 h 340"/>
                <a:gd name="T104" fmla="*/ 544 w 630"/>
                <a:gd name="T105" fmla="*/ 76 h 340"/>
                <a:gd name="T106" fmla="*/ 540 w 630"/>
                <a:gd name="T107" fmla="*/ 72 h 340"/>
                <a:gd name="T108" fmla="*/ 516 w 630"/>
                <a:gd name="T109" fmla="*/ 68 h 340"/>
                <a:gd name="T110" fmla="*/ 542 w 630"/>
                <a:gd name="T111" fmla="*/ 52 h 340"/>
                <a:gd name="T112" fmla="*/ 558 w 630"/>
                <a:gd name="T113" fmla="*/ 42 h 340"/>
                <a:gd name="T114" fmla="*/ 596 w 630"/>
                <a:gd name="T115" fmla="*/ 30 h 340"/>
                <a:gd name="T116" fmla="*/ 600 w 630"/>
                <a:gd name="T117" fmla="*/ 18 h 340"/>
                <a:gd name="T118" fmla="*/ 558 w 630"/>
                <a:gd name="T119" fmla="*/ 22 h 340"/>
                <a:gd name="T120" fmla="*/ 506 w 630"/>
                <a:gd name="T121" fmla="*/ 18 h 340"/>
                <a:gd name="T122" fmla="*/ 538 w 630"/>
                <a:gd name="T123" fmla="*/ 14 h 340"/>
                <a:gd name="T124" fmla="*/ 514 w 630"/>
                <a:gd name="T125" fmla="*/ 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0" h="340">
                  <a:moveTo>
                    <a:pt x="440" y="0"/>
                  </a:moveTo>
                  <a:lnTo>
                    <a:pt x="440" y="0"/>
                  </a:lnTo>
                  <a:lnTo>
                    <a:pt x="424" y="2"/>
                  </a:lnTo>
                  <a:lnTo>
                    <a:pt x="424" y="2"/>
                  </a:lnTo>
                  <a:lnTo>
                    <a:pt x="410" y="2"/>
                  </a:lnTo>
                  <a:lnTo>
                    <a:pt x="410" y="2"/>
                  </a:lnTo>
                  <a:lnTo>
                    <a:pt x="410" y="2"/>
                  </a:lnTo>
                  <a:lnTo>
                    <a:pt x="410" y="2"/>
                  </a:lnTo>
                  <a:lnTo>
                    <a:pt x="400" y="2"/>
                  </a:lnTo>
                  <a:lnTo>
                    <a:pt x="400" y="2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86" y="4"/>
                  </a:lnTo>
                  <a:lnTo>
                    <a:pt x="380" y="6"/>
                  </a:lnTo>
                  <a:lnTo>
                    <a:pt x="374" y="8"/>
                  </a:lnTo>
                  <a:lnTo>
                    <a:pt x="374" y="8"/>
                  </a:lnTo>
                  <a:lnTo>
                    <a:pt x="372" y="8"/>
                  </a:lnTo>
                  <a:lnTo>
                    <a:pt x="372" y="8"/>
                  </a:lnTo>
                  <a:lnTo>
                    <a:pt x="356" y="6"/>
                  </a:lnTo>
                  <a:lnTo>
                    <a:pt x="356" y="6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44" y="8"/>
                  </a:lnTo>
                  <a:lnTo>
                    <a:pt x="344" y="8"/>
                  </a:lnTo>
                  <a:lnTo>
                    <a:pt x="344" y="8"/>
                  </a:lnTo>
                  <a:lnTo>
                    <a:pt x="344" y="8"/>
                  </a:lnTo>
                  <a:lnTo>
                    <a:pt x="336" y="6"/>
                  </a:lnTo>
                  <a:lnTo>
                    <a:pt x="336" y="6"/>
                  </a:lnTo>
                  <a:lnTo>
                    <a:pt x="328" y="4"/>
                  </a:lnTo>
                  <a:lnTo>
                    <a:pt x="328" y="4"/>
                  </a:lnTo>
                  <a:lnTo>
                    <a:pt x="324" y="6"/>
                  </a:lnTo>
                  <a:lnTo>
                    <a:pt x="324" y="6"/>
                  </a:lnTo>
                  <a:lnTo>
                    <a:pt x="324" y="8"/>
                  </a:lnTo>
                  <a:lnTo>
                    <a:pt x="324" y="8"/>
                  </a:lnTo>
                  <a:lnTo>
                    <a:pt x="324" y="12"/>
                  </a:lnTo>
                  <a:lnTo>
                    <a:pt x="322" y="16"/>
                  </a:lnTo>
                  <a:lnTo>
                    <a:pt x="322" y="16"/>
                  </a:lnTo>
                  <a:lnTo>
                    <a:pt x="320" y="18"/>
                  </a:lnTo>
                  <a:lnTo>
                    <a:pt x="320" y="18"/>
                  </a:lnTo>
                  <a:lnTo>
                    <a:pt x="318" y="18"/>
                  </a:lnTo>
                  <a:lnTo>
                    <a:pt x="318" y="18"/>
                  </a:lnTo>
                  <a:lnTo>
                    <a:pt x="312" y="14"/>
                  </a:lnTo>
                  <a:lnTo>
                    <a:pt x="312" y="14"/>
                  </a:lnTo>
                  <a:lnTo>
                    <a:pt x="304" y="10"/>
                  </a:lnTo>
                  <a:lnTo>
                    <a:pt x="304" y="10"/>
                  </a:lnTo>
                  <a:lnTo>
                    <a:pt x="300" y="8"/>
                  </a:lnTo>
                  <a:lnTo>
                    <a:pt x="300" y="8"/>
                  </a:lnTo>
                  <a:lnTo>
                    <a:pt x="302" y="12"/>
                  </a:lnTo>
                  <a:lnTo>
                    <a:pt x="302" y="12"/>
                  </a:lnTo>
                  <a:lnTo>
                    <a:pt x="302" y="14"/>
                  </a:lnTo>
                  <a:lnTo>
                    <a:pt x="300" y="16"/>
                  </a:lnTo>
                  <a:lnTo>
                    <a:pt x="300" y="16"/>
                  </a:lnTo>
                  <a:lnTo>
                    <a:pt x="300" y="16"/>
                  </a:lnTo>
                  <a:lnTo>
                    <a:pt x="300" y="16"/>
                  </a:lnTo>
                  <a:lnTo>
                    <a:pt x="298" y="16"/>
                  </a:lnTo>
                  <a:lnTo>
                    <a:pt x="298" y="16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82" y="12"/>
                  </a:lnTo>
                  <a:lnTo>
                    <a:pt x="278" y="12"/>
                  </a:lnTo>
                  <a:lnTo>
                    <a:pt x="278" y="12"/>
                  </a:lnTo>
                  <a:lnTo>
                    <a:pt x="272" y="12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66" y="12"/>
                  </a:lnTo>
                  <a:lnTo>
                    <a:pt x="268" y="14"/>
                  </a:lnTo>
                  <a:lnTo>
                    <a:pt x="268" y="14"/>
                  </a:lnTo>
                  <a:lnTo>
                    <a:pt x="268" y="18"/>
                  </a:lnTo>
                  <a:lnTo>
                    <a:pt x="268" y="18"/>
                  </a:lnTo>
                  <a:lnTo>
                    <a:pt x="268" y="20"/>
                  </a:lnTo>
                  <a:lnTo>
                    <a:pt x="264" y="20"/>
                  </a:lnTo>
                  <a:lnTo>
                    <a:pt x="264" y="20"/>
                  </a:lnTo>
                  <a:lnTo>
                    <a:pt x="264" y="20"/>
                  </a:lnTo>
                  <a:lnTo>
                    <a:pt x="264" y="20"/>
                  </a:lnTo>
                  <a:lnTo>
                    <a:pt x="260" y="18"/>
                  </a:lnTo>
                  <a:lnTo>
                    <a:pt x="260" y="18"/>
                  </a:lnTo>
                  <a:lnTo>
                    <a:pt x="256" y="18"/>
                  </a:lnTo>
                  <a:lnTo>
                    <a:pt x="256" y="18"/>
                  </a:lnTo>
                  <a:lnTo>
                    <a:pt x="252" y="18"/>
                  </a:lnTo>
                  <a:lnTo>
                    <a:pt x="252" y="18"/>
                  </a:lnTo>
                  <a:lnTo>
                    <a:pt x="250" y="14"/>
                  </a:lnTo>
                  <a:lnTo>
                    <a:pt x="248" y="14"/>
                  </a:lnTo>
                  <a:lnTo>
                    <a:pt x="248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4" y="14"/>
                  </a:lnTo>
                  <a:lnTo>
                    <a:pt x="242" y="16"/>
                  </a:lnTo>
                  <a:lnTo>
                    <a:pt x="242" y="16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40" y="20"/>
                  </a:lnTo>
                  <a:lnTo>
                    <a:pt x="240" y="20"/>
                  </a:lnTo>
                  <a:lnTo>
                    <a:pt x="238" y="20"/>
                  </a:lnTo>
                  <a:lnTo>
                    <a:pt x="238" y="20"/>
                  </a:lnTo>
                  <a:lnTo>
                    <a:pt x="236" y="18"/>
                  </a:lnTo>
                  <a:lnTo>
                    <a:pt x="238" y="16"/>
                  </a:lnTo>
                  <a:lnTo>
                    <a:pt x="238" y="16"/>
                  </a:lnTo>
                  <a:lnTo>
                    <a:pt x="236" y="14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190" y="16"/>
                  </a:lnTo>
                  <a:lnTo>
                    <a:pt x="190" y="16"/>
                  </a:lnTo>
                  <a:lnTo>
                    <a:pt x="166" y="18"/>
                  </a:lnTo>
                  <a:lnTo>
                    <a:pt x="166" y="18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52" y="28"/>
                  </a:lnTo>
                  <a:lnTo>
                    <a:pt x="152" y="28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28" y="28"/>
                  </a:lnTo>
                  <a:lnTo>
                    <a:pt x="116" y="30"/>
                  </a:lnTo>
                  <a:lnTo>
                    <a:pt x="116" y="30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2" y="32"/>
                  </a:lnTo>
                  <a:lnTo>
                    <a:pt x="102" y="32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86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100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96" y="46"/>
                  </a:lnTo>
                  <a:lnTo>
                    <a:pt x="92" y="50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68" y="5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4" y="66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20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4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2" y="76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12" y="74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6" y="74"/>
                  </a:lnTo>
                  <a:lnTo>
                    <a:pt x="6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80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8" y="82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8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100" y="90"/>
                  </a:lnTo>
                  <a:lnTo>
                    <a:pt x="100" y="90"/>
                  </a:lnTo>
                  <a:lnTo>
                    <a:pt x="108" y="94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18" y="100"/>
                  </a:lnTo>
                  <a:lnTo>
                    <a:pt x="118" y="100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8" y="104"/>
                  </a:lnTo>
                  <a:lnTo>
                    <a:pt x="120" y="106"/>
                  </a:lnTo>
                  <a:lnTo>
                    <a:pt x="120" y="106"/>
                  </a:lnTo>
                  <a:lnTo>
                    <a:pt x="124" y="106"/>
                  </a:lnTo>
                  <a:lnTo>
                    <a:pt x="124" y="106"/>
                  </a:lnTo>
                  <a:lnTo>
                    <a:pt x="126" y="110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4"/>
                  </a:lnTo>
                  <a:lnTo>
                    <a:pt x="126" y="116"/>
                  </a:lnTo>
                  <a:lnTo>
                    <a:pt x="126" y="116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28" y="122"/>
                  </a:lnTo>
                  <a:lnTo>
                    <a:pt x="128" y="122"/>
                  </a:lnTo>
                  <a:lnTo>
                    <a:pt x="128" y="12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4"/>
                  </a:lnTo>
                  <a:lnTo>
                    <a:pt x="128" y="138"/>
                  </a:lnTo>
                  <a:lnTo>
                    <a:pt x="128" y="138"/>
                  </a:lnTo>
                  <a:lnTo>
                    <a:pt x="126" y="138"/>
                  </a:lnTo>
                  <a:lnTo>
                    <a:pt x="124" y="140"/>
                  </a:lnTo>
                  <a:lnTo>
                    <a:pt x="124" y="142"/>
                  </a:lnTo>
                  <a:lnTo>
                    <a:pt x="124" y="142"/>
                  </a:lnTo>
                  <a:lnTo>
                    <a:pt x="124" y="144"/>
                  </a:lnTo>
                  <a:lnTo>
                    <a:pt x="122" y="146"/>
                  </a:lnTo>
                  <a:lnTo>
                    <a:pt x="122" y="146"/>
                  </a:lnTo>
                  <a:lnTo>
                    <a:pt x="118" y="148"/>
                  </a:lnTo>
                  <a:lnTo>
                    <a:pt x="118" y="148"/>
                  </a:lnTo>
                  <a:lnTo>
                    <a:pt x="112" y="150"/>
                  </a:lnTo>
                  <a:lnTo>
                    <a:pt x="112" y="150"/>
                  </a:lnTo>
                  <a:lnTo>
                    <a:pt x="110" y="154"/>
                  </a:lnTo>
                  <a:lnTo>
                    <a:pt x="110" y="154"/>
                  </a:lnTo>
                  <a:lnTo>
                    <a:pt x="110" y="156"/>
                  </a:lnTo>
                  <a:lnTo>
                    <a:pt x="110" y="156"/>
                  </a:lnTo>
                  <a:lnTo>
                    <a:pt x="114" y="158"/>
                  </a:lnTo>
                  <a:lnTo>
                    <a:pt x="114" y="158"/>
                  </a:lnTo>
                  <a:lnTo>
                    <a:pt x="120" y="160"/>
                  </a:lnTo>
                  <a:lnTo>
                    <a:pt x="120" y="160"/>
                  </a:lnTo>
                  <a:lnTo>
                    <a:pt x="122" y="160"/>
                  </a:lnTo>
                  <a:lnTo>
                    <a:pt x="122" y="160"/>
                  </a:lnTo>
                  <a:lnTo>
                    <a:pt x="126" y="160"/>
                  </a:lnTo>
                  <a:lnTo>
                    <a:pt x="128" y="158"/>
                  </a:lnTo>
                  <a:lnTo>
                    <a:pt x="128" y="158"/>
                  </a:lnTo>
                  <a:lnTo>
                    <a:pt x="128" y="15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34" y="152"/>
                  </a:lnTo>
                  <a:lnTo>
                    <a:pt x="134" y="152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40" y="154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0" y="154"/>
                  </a:lnTo>
                  <a:lnTo>
                    <a:pt x="150" y="154"/>
                  </a:lnTo>
                  <a:lnTo>
                    <a:pt x="152" y="154"/>
                  </a:lnTo>
                  <a:lnTo>
                    <a:pt x="152" y="154"/>
                  </a:lnTo>
                  <a:lnTo>
                    <a:pt x="154" y="156"/>
                  </a:lnTo>
                  <a:lnTo>
                    <a:pt x="154" y="158"/>
                  </a:lnTo>
                  <a:lnTo>
                    <a:pt x="154" y="158"/>
                  </a:lnTo>
                  <a:lnTo>
                    <a:pt x="152" y="160"/>
                  </a:lnTo>
                  <a:lnTo>
                    <a:pt x="152" y="162"/>
                  </a:lnTo>
                  <a:lnTo>
                    <a:pt x="152" y="162"/>
                  </a:lnTo>
                  <a:lnTo>
                    <a:pt x="154" y="164"/>
                  </a:lnTo>
                  <a:lnTo>
                    <a:pt x="158" y="168"/>
                  </a:lnTo>
                  <a:lnTo>
                    <a:pt x="158" y="168"/>
                  </a:lnTo>
                  <a:lnTo>
                    <a:pt x="158" y="170"/>
                  </a:lnTo>
                  <a:lnTo>
                    <a:pt x="156" y="172"/>
                  </a:lnTo>
                  <a:lnTo>
                    <a:pt x="156" y="172"/>
                  </a:lnTo>
                  <a:lnTo>
                    <a:pt x="152" y="174"/>
                  </a:lnTo>
                  <a:lnTo>
                    <a:pt x="152" y="174"/>
                  </a:lnTo>
                  <a:lnTo>
                    <a:pt x="148" y="172"/>
                  </a:lnTo>
                  <a:lnTo>
                    <a:pt x="148" y="172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28" y="168"/>
                  </a:lnTo>
                  <a:lnTo>
                    <a:pt x="128" y="168"/>
                  </a:lnTo>
                  <a:lnTo>
                    <a:pt x="118" y="166"/>
                  </a:lnTo>
                  <a:lnTo>
                    <a:pt x="118" y="166"/>
                  </a:lnTo>
                  <a:lnTo>
                    <a:pt x="116" y="166"/>
                  </a:lnTo>
                  <a:lnTo>
                    <a:pt x="116" y="166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6" y="170"/>
                  </a:lnTo>
                  <a:lnTo>
                    <a:pt x="116" y="170"/>
                  </a:lnTo>
                  <a:lnTo>
                    <a:pt x="118" y="172"/>
                  </a:lnTo>
                  <a:lnTo>
                    <a:pt x="118" y="172"/>
                  </a:lnTo>
                  <a:lnTo>
                    <a:pt x="118" y="172"/>
                  </a:lnTo>
                  <a:lnTo>
                    <a:pt x="118" y="174"/>
                  </a:lnTo>
                  <a:lnTo>
                    <a:pt x="116" y="174"/>
                  </a:lnTo>
                  <a:lnTo>
                    <a:pt x="116" y="174"/>
                  </a:lnTo>
                  <a:lnTo>
                    <a:pt x="112" y="172"/>
                  </a:lnTo>
                  <a:lnTo>
                    <a:pt x="112" y="172"/>
                  </a:lnTo>
                  <a:lnTo>
                    <a:pt x="108" y="174"/>
                  </a:lnTo>
                  <a:lnTo>
                    <a:pt x="106" y="178"/>
                  </a:lnTo>
                  <a:lnTo>
                    <a:pt x="106" y="178"/>
                  </a:lnTo>
                  <a:lnTo>
                    <a:pt x="104" y="180"/>
                  </a:lnTo>
                  <a:lnTo>
                    <a:pt x="104" y="180"/>
                  </a:lnTo>
                  <a:lnTo>
                    <a:pt x="106" y="184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108" y="186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8" y="190"/>
                  </a:lnTo>
                  <a:lnTo>
                    <a:pt x="118" y="190"/>
                  </a:lnTo>
                  <a:lnTo>
                    <a:pt x="118" y="190"/>
                  </a:lnTo>
                  <a:lnTo>
                    <a:pt x="118" y="190"/>
                  </a:lnTo>
                  <a:lnTo>
                    <a:pt x="122" y="188"/>
                  </a:lnTo>
                  <a:lnTo>
                    <a:pt x="122" y="188"/>
                  </a:lnTo>
                  <a:lnTo>
                    <a:pt x="122" y="188"/>
                  </a:lnTo>
                  <a:lnTo>
                    <a:pt x="122" y="188"/>
                  </a:lnTo>
                  <a:lnTo>
                    <a:pt x="122" y="188"/>
                  </a:lnTo>
                  <a:lnTo>
                    <a:pt x="122" y="188"/>
                  </a:lnTo>
                  <a:lnTo>
                    <a:pt x="124" y="188"/>
                  </a:lnTo>
                  <a:lnTo>
                    <a:pt x="124" y="188"/>
                  </a:lnTo>
                  <a:lnTo>
                    <a:pt x="124" y="188"/>
                  </a:lnTo>
                  <a:lnTo>
                    <a:pt x="124" y="188"/>
                  </a:lnTo>
                  <a:lnTo>
                    <a:pt x="126" y="188"/>
                  </a:lnTo>
                  <a:lnTo>
                    <a:pt x="126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34" y="186"/>
                  </a:lnTo>
                  <a:lnTo>
                    <a:pt x="134" y="186"/>
                  </a:lnTo>
                  <a:lnTo>
                    <a:pt x="136" y="184"/>
                  </a:lnTo>
                  <a:lnTo>
                    <a:pt x="134" y="182"/>
                  </a:lnTo>
                  <a:lnTo>
                    <a:pt x="134" y="182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26" y="178"/>
                  </a:lnTo>
                  <a:lnTo>
                    <a:pt x="126" y="178"/>
                  </a:lnTo>
                  <a:lnTo>
                    <a:pt x="124" y="176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8" y="174"/>
                  </a:lnTo>
                  <a:lnTo>
                    <a:pt x="128" y="174"/>
                  </a:lnTo>
                  <a:lnTo>
                    <a:pt x="132" y="176"/>
                  </a:lnTo>
                  <a:lnTo>
                    <a:pt x="132" y="176"/>
                  </a:lnTo>
                  <a:lnTo>
                    <a:pt x="140" y="178"/>
                  </a:lnTo>
                  <a:lnTo>
                    <a:pt x="140" y="178"/>
                  </a:lnTo>
                  <a:lnTo>
                    <a:pt x="144" y="180"/>
                  </a:lnTo>
                  <a:lnTo>
                    <a:pt x="144" y="180"/>
                  </a:lnTo>
                  <a:lnTo>
                    <a:pt x="146" y="182"/>
                  </a:lnTo>
                  <a:lnTo>
                    <a:pt x="146" y="184"/>
                  </a:lnTo>
                  <a:lnTo>
                    <a:pt x="146" y="184"/>
                  </a:lnTo>
                  <a:lnTo>
                    <a:pt x="144" y="188"/>
                  </a:lnTo>
                  <a:lnTo>
                    <a:pt x="144" y="188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4" y="200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4" y="200"/>
                  </a:lnTo>
                  <a:lnTo>
                    <a:pt x="124" y="200"/>
                  </a:lnTo>
                  <a:lnTo>
                    <a:pt x="124" y="200"/>
                  </a:lnTo>
                  <a:lnTo>
                    <a:pt x="124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16" y="198"/>
                  </a:lnTo>
                  <a:lnTo>
                    <a:pt x="116" y="198"/>
                  </a:lnTo>
                  <a:lnTo>
                    <a:pt x="116" y="198"/>
                  </a:lnTo>
                  <a:lnTo>
                    <a:pt x="116" y="198"/>
                  </a:lnTo>
                  <a:lnTo>
                    <a:pt x="112" y="200"/>
                  </a:lnTo>
                  <a:lnTo>
                    <a:pt x="110" y="204"/>
                  </a:lnTo>
                  <a:lnTo>
                    <a:pt x="110" y="204"/>
                  </a:lnTo>
                  <a:lnTo>
                    <a:pt x="106" y="204"/>
                  </a:lnTo>
                  <a:lnTo>
                    <a:pt x="106" y="204"/>
                  </a:lnTo>
                  <a:lnTo>
                    <a:pt x="104" y="208"/>
                  </a:lnTo>
                  <a:lnTo>
                    <a:pt x="104" y="210"/>
                  </a:lnTo>
                  <a:lnTo>
                    <a:pt x="104" y="210"/>
                  </a:lnTo>
                  <a:lnTo>
                    <a:pt x="100" y="214"/>
                  </a:lnTo>
                  <a:lnTo>
                    <a:pt x="100" y="214"/>
                  </a:lnTo>
                  <a:lnTo>
                    <a:pt x="94" y="220"/>
                  </a:lnTo>
                  <a:lnTo>
                    <a:pt x="94" y="220"/>
                  </a:lnTo>
                  <a:lnTo>
                    <a:pt x="94" y="222"/>
                  </a:lnTo>
                  <a:lnTo>
                    <a:pt x="94" y="224"/>
                  </a:lnTo>
                  <a:lnTo>
                    <a:pt x="94" y="228"/>
                  </a:lnTo>
                  <a:lnTo>
                    <a:pt x="94" y="230"/>
                  </a:lnTo>
                  <a:lnTo>
                    <a:pt x="94" y="230"/>
                  </a:lnTo>
                  <a:lnTo>
                    <a:pt x="92" y="232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4"/>
                  </a:lnTo>
                  <a:lnTo>
                    <a:pt x="86" y="236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8" y="242"/>
                  </a:lnTo>
                  <a:lnTo>
                    <a:pt x="88" y="242"/>
                  </a:lnTo>
                  <a:lnTo>
                    <a:pt x="92" y="244"/>
                  </a:lnTo>
                  <a:lnTo>
                    <a:pt x="92" y="244"/>
                  </a:lnTo>
                  <a:lnTo>
                    <a:pt x="92" y="244"/>
                  </a:lnTo>
                  <a:lnTo>
                    <a:pt x="92" y="244"/>
                  </a:lnTo>
                  <a:lnTo>
                    <a:pt x="92" y="246"/>
                  </a:lnTo>
                  <a:lnTo>
                    <a:pt x="94" y="246"/>
                  </a:lnTo>
                  <a:lnTo>
                    <a:pt x="94" y="246"/>
                  </a:lnTo>
                  <a:lnTo>
                    <a:pt x="96" y="248"/>
                  </a:lnTo>
                  <a:lnTo>
                    <a:pt x="96" y="250"/>
                  </a:lnTo>
                  <a:lnTo>
                    <a:pt x="96" y="250"/>
                  </a:lnTo>
                  <a:lnTo>
                    <a:pt x="96" y="250"/>
                  </a:lnTo>
                  <a:lnTo>
                    <a:pt x="96" y="252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8"/>
                  </a:lnTo>
                  <a:lnTo>
                    <a:pt x="96" y="258"/>
                  </a:lnTo>
                  <a:lnTo>
                    <a:pt x="94" y="260"/>
                  </a:lnTo>
                  <a:lnTo>
                    <a:pt x="94" y="260"/>
                  </a:lnTo>
                  <a:lnTo>
                    <a:pt x="94" y="262"/>
                  </a:lnTo>
                  <a:lnTo>
                    <a:pt x="94" y="262"/>
                  </a:lnTo>
                  <a:lnTo>
                    <a:pt x="96" y="266"/>
                  </a:lnTo>
                  <a:lnTo>
                    <a:pt x="98" y="268"/>
                  </a:lnTo>
                  <a:lnTo>
                    <a:pt x="100" y="268"/>
                  </a:lnTo>
                  <a:lnTo>
                    <a:pt x="100" y="268"/>
                  </a:lnTo>
                  <a:lnTo>
                    <a:pt x="100" y="270"/>
                  </a:lnTo>
                  <a:lnTo>
                    <a:pt x="100" y="272"/>
                  </a:lnTo>
                  <a:lnTo>
                    <a:pt x="100" y="272"/>
                  </a:lnTo>
                  <a:lnTo>
                    <a:pt x="96" y="274"/>
                  </a:lnTo>
                  <a:lnTo>
                    <a:pt x="96" y="274"/>
                  </a:lnTo>
                  <a:lnTo>
                    <a:pt x="94" y="274"/>
                  </a:lnTo>
                  <a:lnTo>
                    <a:pt x="94" y="274"/>
                  </a:lnTo>
                  <a:lnTo>
                    <a:pt x="94" y="276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6" y="280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8" y="284"/>
                  </a:lnTo>
                  <a:lnTo>
                    <a:pt x="98" y="284"/>
                  </a:lnTo>
                  <a:lnTo>
                    <a:pt x="102" y="290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0" y="294"/>
                  </a:lnTo>
                  <a:lnTo>
                    <a:pt x="100" y="294"/>
                  </a:lnTo>
                  <a:lnTo>
                    <a:pt x="100" y="296"/>
                  </a:lnTo>
                  <a:lnTo>
                    <a:pt x="102" y="298"/>
                  </a:lnTo>
                  <a:lnTo>
                    <a:pt x="102" y="298"/>
                  </a:lnTo>
                  <a:lnTo>
                    <a:pt x="104" y="298"/>
                  </a:lnTo>
                  <a:lnTo>
                    <a:pt x="104" y="300"/>
                  </a:lnTo>
                  <a:lnTo>
                    <a:pt x="104" y="300"/>
                  </a:lnTo>
                  <a:lnTo>
                    <a:pt x="104" y="300"/>
                  </a:lnTo>
                  <a:lnTo>
                    <a:pt x="104" y="302"/>
                  </a:lnTo>
                  <a:lnTo>
                    <a:pt x="106" y="304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106" y="312"/>
                  </a:lnTo>
                  <a:lnTo>
                    <a:pt x="110" y="312"/>
                  </a:lnTo>
                  <a:lnTo>
                    <a:pt x="110" y="312"/>
                  </a:lnTo>
                  <a:lnTo>
                    <a:pt x="112" y="314"/>
                  </a:lnTo>
                  <a:lnTo>
                    <a:pt x="114" y="314"/>
                  </a:lnTo>
                  <a:lnTo>
                    <a:pt x="114" y="314"/>
                  </a:lnTo>
                  <a:lnTo>
                    <a:pt x="112" y="318"/>
                  </a:lnTo>
                  <a:lnTo>
                    <a:pt x="112" y="318"/>
                  </a:lnTo>
                  <a:lnTo>
                    <a:pt x="112" y="320"/>
                  </a:lnTo>
                  <a:lnTo>
                    <a:pt x="114" y="322"/>
                  </a:lnTo>
                  <a:lnTo>
                    <a:pt x="114" y="322"/>
                  </a:lnTo>
                  <a:lnTo>
                    <a:pt x="114" y="322"/>
                  </a:lnTo>
                  <a:lnTo>
                    <a:pt x="114" y="322"/>
                  </a:lnTo>
                  <a:lnTo>
                    <a:pt x="116" y="322"/>
                  </a:lnTo>
                  <a:lnTo>
                    <a:pt x="116" y="322"/>
                  </a:lnTo>
                  <a:lnTo>
                    <a:pt x="120" y="320"/>
                  </a:lnTo>
                  <a:lnTo>
                    <a:pt x="120" y="320"/>
                  </a:lnTo>
                  <a:lnTo>
                    <a:pt x="122" y="320"/>
                  </a:lnTo>
                  <a:lnTo>
                    <a:pt x="122" y="320"/>
                  </a:lnTo>
                  <a:lnTo>
                    <a:pt x="126" y="320"/>
                  </a:lnTo>
                  <a:lnTo>
                    <a:pt x="126" y="320"/>
                  </a:lnTo>
                  <a:lnTo>
                    <a:pt x="130" y="322"/>
                  </a:lnTo>
                  <a:lnTo>
                    <a:pt x="130" y="322"/>
                  </a:lnTo>
                  <a:lnTo>
                    <a:pt x="134" y="322"/>
                  </a:lnTo>
                  <a:lnTo>
                    <a:pt x="134" y="322"/>
                  </a:lnTo>
                  <a:lnTo>
                    <a:pt x="134" y="322"/>
                  </a:lnTo>
                  <a:lnTo>
                    <a:pt x="134" y="322"/>
                  </a:lnTo>
                  <a:lnTo>
                    <a:pt x="138" y="322"/>
                  </a:lnTo>
                  <a:lnTo>
                    <a:pt x="138" y="322"/>
                  </a:lnTo>
                  <a:lnTo>
                    <a:pt x="140" y="322"/>
                  </a:lnTo>
                  <a:lnTo>
                    <a:pt x="140" y="322"/>
                  </a:lnTo>
                  <a:lnTo>
                    <a:pt x="140" y="322"/>
                  </a:lnTo>
                  <a:lnTo>
                    <a:pt x="142" y="324"/>
                  </a:lnTo>
                  <a:lnTo>
                    <a:pt x="142" y="324"/>
                  </a:lnTo>
                  <a:lnTo>
                    <a:pt x="144" y="326"/>
                  </a:lnTo>
                  <a:lnTo>
                    <a:pt x="144" y="326"/>
                  </a:lnTo>
                  <a:lnTo>
                    <a:pt x="148" y="326"/>
                  </a:lnTo>
                  <a:lnTo>
                    <a:pt x="150" y="328"/>
                  </a:lnTo>
                  <a:lnTo>
                    <a:pt x="150" y="328"/>
                  </a:lnTo>
                  <a:lnTo>
                    <a:pt x="148" y="330"/>
                  </a:lnTo>
                  <a:lnTo>
                    <a:pt x="148" y="330"/>
                  </a:lnTo>
                  <a:lnTo>
                    <a:pt x="146" y="332"/>
                  </a:lnTo>
                  <a:lnTo>
                    <a:pt x="146" y="332"/>
                  </a:lnTo>
                  <a:lnTo>
                    <a:pt x="146" y="334"/>
                  </a:lnTo>
                  <a:lnTo>
                    <a:pt x="148" y="334"/>
                  </a:lnTo>
                  <a:lnTo>
                    <a:pt x="148" y="334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2" y="336"/>
                  </a:lnTo>
                  <a:lnTo>
                    <a:pt x="152" y="336"/>
                  </a:lnTo>
                  <a:lnTo>
                    <a:pt x="154" y="336"/>
                  </a:lnTo>
                  <a:lnTo>
                    <a:pt x="154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8" y="336"/>
                  </a:lnTo>
                  <a:lnTo>
                    <a:pt x="158" y="338"/>
                  </a:lnTo>
                  <a:lnTo>
                    <a:pt x="158" y="338"/>
                  </a:lnTo>
                  <a:lnTo>
                    <a:pt x="160" y="340"/>
                  </a:lnTo>
                  <a:lnTo>
                    <a:pt x="160" y="340"/>
                  </a:lnTo>
                  <a:lnTo>
                    <a:pt x="162" y="338"/>
                  </a:lnTo>
                  <a:lnTo>
                    <a:pt x="162" y="338"/>
                  </a:lnTo>
                  <a:lnTo>
                    <a:pt x="168" y="336"/>
                  </a:lnTo>
                  <a:lnTo>
                    <a:pt x="168" y="336"/>
                  </a:lnTo>
                  <a:lnTo>
                    <a:pt x="170" y="334"/>
                  </a:lnTo>
                  <a:lnTo>
                    <a:pt x="170" y="332"/>
                  </a:lnTo>
                  <a:lnTo>
                    <a:pt x="170" y="332"/>
                  </a:lnTo>
                  <a:lnTo>
                    <a:pt x="172" y="328"/>
                  </a:lnTo>
                  <a:lnTo>
                    <a:pt x="176" y="326"/>
                  </a:lnTo>
                  <a:lnTo>
                    <a:pt x="176" y="326"/>
                  </a:lnTo>
                  <a:lnTo>
                    <a:pt x="178" y="324"/>
                  </a:lnTo>
                  <a:lnTo>
                    <a:pt x="180" y="318"/>
                  </a:lnTo>
                  <a:lnTo>
                    <a:pt x="180" y="318"/>
                  </a:lnTo>
                  <a:lnTo>
                    <a:pt x="182" y="314"/>
                  </a:lnTo>
                  <a:lnTo>
                    <a:pt x="186" y="312"/>
                  </a:lnTo>
                  <a:lnTo>
                    <a:pt x="188" y="312"/>
                  </a:lnTo>
                  <a:lnTo>
                    <a:pt x="188" y="312"/>
                  </a:lnTo>
                  <a:lnTo>
                    <a:pt x="188" y="310"/>
                  </a:lnTo>
                  <a:lnTo>
                    <a:pt x="188" y="308"/>
                  </a:lnTo>
                  <a:lnTo>
                    <a:pt x="188" y="308"/>
                  </a:lnTo>
                  <a:lnTo>
                    <a:pt x="188" y="308"/>
                  </a:lnTo>
                  <a:lnTo>
                    <a:pt x="188" y="308"/>
                  </a:lnTo>
                  <a:lnTo>
                    <a:pt x="192" y="308"/>
                  </a:lnTo>
                  <a:lnTo>
                    <a:pt x="192" y="308"/>
                  </a:lnTo>
                  <a:lnTo>
                    <a:pt x="192" y="306"/>
                  </a:lnTo>
                  <a:lnTo>
                    <a:pt x="192" y="302"/>
                  </a:lnTo>
                  <a:lnTo>
                    <a:pt x="192" y="302"/>
                  </a:lnTo>
                  <a:lnTo>
                    <a:pt x="194" y="300"/>
                  </a:lnTo>
                  <a:lnTo>
                    <a:pt x="196" y="298"/>
                  </a:lnTo>
                  <a:lnTo>
                    <a:pt x="196" y="298"/>
                  </a:lnTo>
                  <a:lnTo>
                    <a:pt x="196" y="296"/>
                  </a:lnTo>
                  <a:lnTo>
                    <a:pt x="196" y="296"/>
                  </a:lnTo>
                  <a:lnTo>
                    <a:pt x="196" y="296"/>
                  </a:lnTo>
                  <a:lnTo>
                    <a:pt x="194" y="294"/>
                  </a:lnTo>
                  <a:lnTo>
                    <a:pt x="194" y="294"/>
                  </a:lnTo>
                  <a:lnTo>
                    <a:pt x="194" y="294"/>
                  </a:lnTo>
                  <a:lnTo>
                    <a:pt x="200" y="290"/>
                  </a:lnTo>
                  <a:lnTo>
                    <a:pt x="206" y="288"/>
                  </a:lnTo>
                  <a:lnTo>
                    <a:pt x="206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4"/>
                  </a:lnTo>
                  <a:lnTo>
                    <a:pt x="210" y="280"/>
                  </a:lnTo>
                  <a:lnTo>
                    <a:pt x="210" y="280"/>
                  </a:lnTo>
                  <a:lnTo>
                    <a:pt x="212" y="280"/>
                  </a:lnTo>
                  <a:lnTo>
                    <a:pt x="212" y="280"/>
                  </a:lnTo>
                  <a:lnTo>
                    <a:pt x="214" y="280"/>
                  </a:lnTo>
                  <a:lnTo>
                    <a:pt x="214" y="280"/>
                  </a:lnTo>
                  <a:lnTo>
                    <a:pt x="214" y="280"/>
                  </a:lnTo>
                  <a:lnTo>
                    <a:pt x="214" y="280"/>
                  </a:lnTo>
                  <a:lnTo>
                    <a:pt x="218" y="280"/>
                  </a:lnTo>
                  <a:lnTo>
                    <a:pt x="220" y="278"/>
                  </a:lnTo>
                  <a:lnTo>
                    <a:pt x="220" y="278"/>
                  </a:lnTo>
                  <a:lnTo>
                    <a:pt x="222" y="272"/>
                  </a:lnTo>
                  <a:lnTo>
                    <a:pt x="222" y="272"/>
                  </a:lnTo>
                  <a:lnTo>
                    <a:pt x="230" y="264"/>
                  </a:lnTo>
                  <a:lnTo>
                    <a:pt x="230" y="264"/>
                  </a:lnTo>
                  <a:lnTo>
                    <a:pt x="232" y="260"/>
                  </a:lnTo>
                  <a:lnTo>
                    <a:pt x="232" y="260"/>
                  </a:lnTo>
                  <a:lnTo>
                    <a:pt x="230" y="256"/>
                  </a:lnTo>
                  <a:lnTo>
                    <a:pt x="230" y="256"/>
                  </a:lnTo>
                  <a:lnTo>
                    <a:pt x="232" y="254"/>
                  </a:lnTo>
                  <a:lnTo>
                    <a:pt x="234" y="254"/>
                  </a:lnTo>
                  <a:lnTo>
                    <a:pt x="234" y="254"/>
                  </a:lnTo>
                  <a:lnTo>
                    <a:pt x="236" y="254"/>
                  </a:lnTo>
                  <a:lnTo>
                    <a:pt x="236" y="254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2" y="250"/>
                  </a:lnTo>
                  <a:lnTo>
                    <a:pt x="244" y="248"/>
                  </a:lnTo>
                  <a:lnTo>
                    <a:pt x="244" y="248"/>
                  </a:lnTo>
                  <a:lnTo>
                    <a:pt x="244" y="246"/>
                  </a:lnTo>
                  <a:lnTo>
                    <a:pt x="244" y="246"/>
                  </a:lnTo>
                  <a:lnTo>
                    <a:pt x="246" y="248"/>
                  </a:lnTo>
                  <a:lnTo>
                    <a:pt x="246" y="248"/>
                  </a:lnTo>
                  <a:lnTo>
                    <a:pt x="248" y="248"/>
                  </a:lnTo>
                  <a:lnTo>
                    <a:pt x="248" y="248"/>
                  </a:lnTo>
                  <a:lnTo>
                    <a:pt x="250" y="246"/>
                  </a:lnTo>
                  <a:lnTo>
                    <a:pt x="250" y="246"/>
                  </a:lnTo>
                  <a:lnTo>
                    <a:pt x="260" y="246"/>
                  </a:lnTo>
                  <a:lnTo>
                    <a:pt x="260" y="246"/>
                  </a:lnTo>
                  <a:lnTo>
                    <a:pt x="266" y="246"/>
                  </a:lnTo>
                  <a:lnTo>
                    <a:pt x="266" y="246"/>
                  </a:lnTo>
                  <a:lnTo>
                    <a:pt x="268" y="244"/>
                  </a:lnTo>
                  <a:lnTo>
                    <a:pt x="272" y="244"/>
                  </a:lnTo>
                  <a:lnTo>
                    <a:pt x="272" y="244"/>
                  </a:lnTo>
                  <a:lnTo>
                    <a:pt x="274" y="244"/>
                  </a:lnTo>
                  <a:lnTo>
                    <a:pt x="274" y="244"/>
                  </a:lnTo>
                  <a:lnTo>
                    <a:pt x="274" y="244"/>
                  </a:lnTo>
                  <a:lnTo>
                    <a:pt x="274" y="244"/>
                  </a:lnTo>
                  <a:lnTo>
                    <a:pt x="280" y="244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4" y="242"/>
                  </a:lnTo>
                  <a:lnTo>
                    <a:pt x="284" y="242"/>
                  </a:lnTo>
                  <a:lnTo>
                    <a:pt x="308" y="234"/>
                  </a:lnTo>
                  <a:lnTo>
                    <a:pt x="308" y="234"/>
                  </a:lnTo>
                  <a:lnTo>
                    <a:pt x="318" y="230"/>
                  </a:lnTo>
                  <a:lnTo>
                    <a:pt x="326" y="224"/>
                  </a:lnTo>
                  <a:lnTo>
                    <a:pt x="326" y="224"/>
                  </a:lnTo>
                  <a:lnTo>
                    <a:pt x="334" y="216"/>
                  </a:lnTo>
                  <a:lnTo>
                    <a:pt x="334" y="216"/>
                  </a:lnTo>
                  <a:lnTo>
                    <a:pt x="340" y="214"/>
                  </a:lnTo>
                  <a:lnTo>
                    <a:pt x="344" y="212"/>
                  </a:lnTo>
                  <a:lnTo>
                    <a:pt x="344" y="212"/>
                  </a:lnTo>
                  <a:lnTo>
                    <a:pt x="346" y="212"/>
                  </a:lnTo>
                  <a:lnTo>
                    <a:pt x="346" y="212"/>
                  </a:lnTo>
                  <a:lnTo>
                    <a:pt x="348" y="212"/>
                  </a:lnTo>
                  <a:lnTo>
                    <a:pt x="348" y="212"/>
                  </a:lnTo>
                  <a:lnTo>
                    <a:pt x="348" y="212"/>
                  </a:lnTo>
                  <a:lnTo>
                    <a:pt x="348" y="212"/>
                  </a:lnTo>
                  <a:lnTo>
                    <a:pt x="350" y="210"/>
                  </a:lnTo>
                  <a:lnTo>
                    <a:pt x="352" y="208"/>
                  </a:lnTo>
                  <a:lnTo>
                    <a:pt x="352" y="208"/>
                  </a:lnTo>
                  <a:lnTo>
                    <a:pt x="352" y="202"/>
                  </a:lnTo>
                  <a:lnTo>
                    <a:pt x="352" y="202"/>
                  </a:lnTo>
                  <a:lnTo>
                    <a:pt x="356" y="204"/>
                  </a:lnTo>
                  <a:lnTo>
                    <a:pt x="360" y="208"/>
                  </a:lnTo>
                  <a:lnTo>
                    <a:pt x="360" y="208"/>
                  </a:lnTo>
                  <a:lnTo>
                    <a:pt x="364" y="208"/>
                  </a:lnTo>
                  <a:lnTo>
                    <a:pt x="364" y="208"/>
                  </a:lnTo>
                  <a:lnTo>
                    <a:pt x="368" y="208"/>
                  </a:lnTo>
                  <a:lnTo>
                    <a:pt x="368" y="208"/>
                  </a:lnTo>
                  <a:lnTo>
                    <a:pt x="410" y="200"/>
                  </a:lnTo>
                  <a:lnTo>
                    <a:pt x="410" y="200"/>
                  </a:lnTo>
                  <a:lnTo>
                    <a:pt x="424" y="198"/>
                  </a:lnTo>
                  <a:lnTo>
                    <a:pt x="424" y="198"/>
                  </a:lnTo>
                  <a:lnTo>
                    <a:pt x="434" y="194"/>
                  </a:lnTo>
                  <a:lnTo>
                    <a:pt x="434" y="194"/>
                  </a:lnTo>
                  <a:lnTo>
                    <a:pt x="454" y="184"/>
                  </a:lnTo>
                  <a:lnTo>
                    <a:pt x="454" y="184"/>
                  </a:lnTo>
                  <a:lnTo>
                    <a:pt x="464" y="182"/>
                  </a:lnTo>
                  <a:lnTo>
                    <a:pt x="464" y="182"/>
                  </a:lnTo>
                  <a:lnTo>
                    <a:pt x="472" y="180"/>
                  </a:lnTo>
                  <a:lnTo>
                    <a:pt x="472" y="180"/>
                  </a:lnTo>
                  <a:lnTo>
                    <a:pt x="474" y="178"/>
                  </a:lnTo>
                  <a:lnTo>
                    <a:pt x="474" y="178"/>
                  </a:lnTo>
                  <a:lnTo>
                    <a:pt x="474" y="178"/>
                  </a:lnTo>
                  <a:lnTo>
                    <a:pt x="474" y="178"/>
                  </a:lnTo>
                  <a:lnTo>
                    <a:pt x="474" y="178"/>
                  </a:lnTo>
                  <a:lnTo>
                    <a:pt x="470" y="178"/>
                  </a:lnTo>
                  <a:lnTo>
                    <a:pt x="470" y="178"/>
                  </a:lnTo>
                  <a:lnTo>
                    <a:pt x="468" y="178"/>
                  </a:lnTo>
                  <a:lnTo>
                    <a:pt x="468" y="178"/>
                  </a:lnTo>
                  <a:lnTo>
                    <a:pt x="466" y="178"/>
                  </a:lnTo>
                  <a:lnTo>
                    <a:pt x="466" y="178"/>
                  </a:lnTo>
                  <a:lnTo>
                    <a:pt x="466" y="178"/>
                  </a:lnTo>
                  <a:lnTo>
                    <a:pt x="466" y="178"/>
                  </a:lnTo>
                  <a:lnTo>
                    <a:pt x="466" y="178"/>
                  </a:lnTo>
                  <a:lnTo>
                    <a:pt x="466" y="178"/>
                  </a:lnTo>
                  <a:lnTo>
                    <a:pt x="458" y="178"/>
                  </a:lnTo>
                  <a:lnTo>
                    <a:pt x="458" y="178"/>
                  </a:lnTo>
                  <a:lnTo>
                    <a:pt x="452" y="176"/>
                  </a:lnTo>
                  <a:lnTo>
                    <a:pt x="452" y="176"/>
                  </a:lnTo>
                  <a:lnTo>
                    <a:pt x="448" y="174"/>
                  </a:lnTo>
                  <a:lnTo>
                    <a:pt x="448" y="174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0" y="174"/>
                  </a:lnTo>
                  <a:lnTo>
                    <a:pt x="440" y="174"/>
                  </a:lnTo>
                  <a:lnTo>
                    <a:pt x="432" y="174"/>
                  </a:lnTo>
                  <a:lnTo>
                    <a:pt x="432" y="174"/>
                  </a:lnTo>
                  <a:lnTo>
                    <a:pt x="430" y="172"/>
                  </a:lnTo>
                  <a:lnTo>
                    <a:pt x="430" y="172"/>
                  </a:lnTo>
                  <a:lnTo>
                    <a:pt x="432" y="170"/>
                  </a:lnTo>
                  <a:lnTo>
                    <a:pt x="434" y="168"/>
                  </a:lnTo>
                  <a:lnTo>
                    <a:pt x="434" y="168"/>
                  </a:lnTo>
                  <a:lnTo>
                    <a:pt x="440" y="168"/>
                  </a:lnTo>
                  <a:lnTo>
                    <a:pt x="440" y="168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4"/>
                  </a:lnTo>
                  <a:lnTo>
                    <a:pt x="442" y="162"/>
                  </a:lnTo>
                  <a:lnTo>
                    <a:pt x="442" y="162"/>
                  </a:lnTo>
                  <a:lnTo>
                    <a:pt x="442" y="160"/>
                  </a:lnTo>
                  <a:lnTo>
                    <a:pt x="442" y="160"/>
                  </a:lnTo>
                  <a:lnTo>
                    <a:pt x="442" y="160"/>
                  </a:lnTo>
                  <a:lnTo>
                    <a:pt x="446" y="158"/>
                  </a:lnTo>
                  <a:lnTo>
                    <a:pt x="446" y="158"/>
                  </a:lnTo>
                  <a:lnTo>
                    <a:pt x="452" y="158"/>
                  </a:lnTo>
                  <a:lnTo>
                    <a:pt x="452" y="158"/>
                  </a:lnTo>
                  <a:lnTo>
                    <a:pt x="452" y="158"/>
                  </a:lnTo>
                  <a:lnTo>
                    <a:pt x="454" y="160"/>
                  </a:lnTo>
                  <a:lnTo>
                    <a:pt x="456" y="162"/>
                  </a:lnTo>
                  <a:lnTo>
                    <a:pt x="456" y="162"/>
                  </a:lnTo>
                  <a:lnTo>
                    <a:pt x="458" y="166"/>
                  </a:lnTo>
                  <a:lnTo>
                    <a:pt x="460" y="170"/>
                  </a:lnTo>
                  <a:lnTo>
                    <a:pt x="460" y="170"/>
                  </a:lnTo>
                  <a:lnTo>
                    <a:pt x="464" y="172"/>
                  </a:lnTo>
                  <a:lnTo>
                    <a:pt x="466" y="172"/>
                  </a:lnTo>
                  <a:lnTo>
                    <a:pt x="466" y="172"/>
                  </a:lnTo>
                  <a:lnTo>
                    <a:pt x="470" y="172"/>
                  </a:lnTo>
                  <a:lnTo>
                    <a:pt x="470" y="172"/>
                  </a:lnTo>
                  <a:lnTo>
                    <a:pt x="474" y="170"/>
                  </a:lnTo>
                  <a:lnTo>
                    <a:pt x="474" y="170"/>
                  </a:lnTo>
                  <a:lnTo>
                    <a:pt x="476" y="170"/>
                  </a:lnTo>
                  <a:lnTo>
                    <a:pt x="476" y="170"/>
                  </a:lnTo>
                  <a:lnTo>
                    <a:pt x="482" y="172"/>
                  </a:lnTo>
                  <a:lnTo>
                    <a:pt x="482" y="172"/>
                  </a:lnTo>
                  <a:lnTo>
                    <a:pt x="482" y="172"/>
                  </a:lnTo>
                  <a:lnTo>
                    <a:pt x="482" y="172"/>
                  </a:lnTo>
                  <a:lnTo>
                    <a:pt x="484" y="170"/>
                  </a:lnTo>
                  <a:lnTo>
                    <a:pt x="484" y="168"/>
                  </a:lnTo>
                  <a:lnTo>
                    <a:pt x="484" y="168"/>
                  </a:lnTo>
                  <a:lnTo>
                    <a:pt x="484" y="164"/>
                  </a:lnTo>
                  <a:lnTo>
                    <a:pt x="484" y="164"/>
                  </a:lnTo>
                  <a:lnTo>
                    <a:pt x="486" y="158"/>
                  </a:lnTo>
                  <a:lnTo>
                    <a:pt x="486" y="158"/>
                  </a:lnTo>
                  <a:lnTo>
                    <a:pt x="486" y="156"/>
                  </a:lnTo>
                  <a:lnTo>
                    <a:pt x="484" y="156"/>
                  </a:lnTo>
                  <a:lnTo>
                    <a:pt x="484" y="156"/>
                  </a:lnTo>
                  <a:lnTo>
                    <a:pt x="484" y="156"/>
                  </a:lnTo>
                  <a:lnTo>
                    <a:pt x="484" y="156"/>
                  </a:lnTo>
                  <a:lnTo>
                    <a:pt x="482" y="154"/>
                  </a:lnTo>
                  <a:lnTo>
                    <a:pt x="482" y="154"/>
                  </a:lnTo>
                  <a:lnTo>
                    <a:pt x="480" y="154"/>
                  </a:lnTo>
                  <a:lnTo>
                    <a:pt x="480" y="154"/>
                  </a:lnTo>
                  <a:lnTo>
                    <a:pt x="478" y="154"/>
                  </a:lnTo>
                  <a:lnTo>
                    <a:pt x="478" y="154"/>
                  </a:lnTo>
                  <a:lnTo>
                    <a:pt x="480" y="152"/>
                  </a:lnTo>
                  <a:lnTo>
                    <a:pt x="480" y="152"/>
                  </a:lnTo>
                  <a:lnTo>
                    <a:pt x="466" y="144"/>
                  </a:lnTo>
                  <a:lnTo>
                    <a:pt x="466" y="144"/>
                  </a:lnTo>
                  <a:lnTo>
                    <a:pt x="460" y="142"/>
                  </a:lnTo>
                  <a:lnTo>
                    <a:pt x="460" y="142"/>
                  </a:lnTo>
                  <a:lnTo>
                    <a:pt x="460" y="140"/>
                  </a:lnTo>
                  <a:lnTo>
                    <a:pt x="460" y="138"/>
                  </a:lnTo>
                  <a:lnTo>
                    <a:pt x="460" y="138"/>
                  </a:lnTo>
                  <a:lnTo>
                    <a:pt x="460" y="134"/>
                  </a:lnTo>
                  <a:lnTo>
                    <a:pt x="460" y="134"/>
                  </a:lnTo>
                  <a:lnTo>
                    <a:pt x="458" y="134"/>
                  </a:lnTo>
                  <a:lnTo>
                    <a:pt x="458" y="134"/>
                  </a:lnTo>
                  <a:lnTo>
                    <a:pt x="454" y="132"/>
                  </a:lnTo>
                  <a:lnTo>
                    <a:pt x="454" y="132"/>
                  </a:lnTo>
                  <a:lnTo>
                    <a:pt x="456" y="128"/>
                  </a:lnTo>
                  <a:lnTo>
                    <a:pt x="460" y="128"/>
                  </a:lnTo>
                  <a:lnTo>
                    <a:pt x="460" y="128"/>
                  </a:lnTo>
                  <a:lnTo>
                    <a:pt x="462" y="128"/>
                  </a:lnTo>
                  <a:lnTo>
                    <a:pt x="464" y="128"/>
                  </a:lnTo>
                  <a:lnTo>
                    <a:pt x="466" y="126"/>
                  </a:lnTo>
                  <a:lnTo>
                    <a:pt x="466" y="126"/>
                  </a:lnTo>
                  <a:lnTo>
                    <a:pt x="468" y="124"/>
                  </a:lnTo>
                  <a:lnTo>
                    <a:pt x="470" y="124"/>
                  </a:lnTo>
                  <a:lnTo>
                    <a:pt x="470" y="124"/>
                  </a:lnTo>
                  <a:lnTo>
                    <a:pt x="476" y="124"/>
                  </a:lnTo>
                  <a:lnTo>
                    <a:pt x="476" y="124"/>
                  </a:lnTo>
                  <a:lnTo>
                    <a:pt x="476" y="124"/>
                  </a:lnTo>
                  <a:lnTo>
                    <a:pt x="476" y="124"/>
                  </a:lnTo>
                  <a:lnTo>
                    <a:pt x="478" y="124"/>
                  </a:lnTo>
                  <a:lnTo>
                    <a:pt x="478" y="124"/>
                  </a:lnTo>
                  <a:lnTo>
                    <a:pt x="480" y="126"/>
                  </a:lnTo>
                  <a:lnTo>
                    <a:pt x="480" y="126"/>
                  </a:lnTo>
                  <a:lnTo>
                    <a:pt x="484" y="130"/>
                  </a:lnTo>
                  <a:lnTo>
                    <a:pt x="490" y="132"/>
                  </a:lnTo>
                  <a:lnTo>
                    <a:pt x="490" y="132"/>
                  </a:lnTo>
                  <a:lnTo>
                    <a:pt x="494" y="130"/>
                  </a:lnTo>
                  <a:lnTo>
                    <a:pt x="494" y="130"/>
                  </a:lnTo>
                  <a:lnTo>
                    <a:pt x="496" y="128"/>
                  </a:lnTo>
                  <a:lnTo>
                    <a:pt x="496" y="128"/>
                  </a:lnTo>
                  <a:lnTo>
                    <a:pt x="498" y="128"/>
                  </a:lnTo>
                  <a:lnTo>
                    <a:pt x="498" y="128"/>
                  </a:lnTo>
                  <a:lnTo>
                    <a:pt x="502" y="130"/>
                  </a:lnTo>
                  <a:lnTo>
                    <a:pt x="502" y="130"/>
                  </a:lnTo>
                  <a:lnTo>
                    <a:pt x="502" y="130"/>
                  </a:lnTo>
                  <a:lnTo>
                    <a:pt x="502" y="130"/>
                  </a:lnTo>
                  <a:lnTo>
                    <a:pt x="508" y="128"/>
                  </a:lnTo>
                  <a:lnTo>
                    <a:pt x="512" y="126"/>
                  </a:lnTo>
                  <a:lnTo>
                    <a:pt x="512" y="126"/>
                  </a:lnTo>
                  <a:lnTo>
                    <a:pt x="512" y="126"/>
                  </a:lnTo>
                  <a:lnTo>
                    <a:pt x="510" y="124"/>
                  </a:lnTo>
                  <a:lnTo>
                    <a:pt x="510" y="124"/>
                  </a:lnTo>
                  <a:lnTo>
                    <a:pt x="508" y="122"/>
                  </a:lnTo>
                  <a:lnTo>
                    <a:pt x="508" y="122"/>
                  </a:lnTo>
                  <a:lnTo>
                    <a:pt x="508" y="120"/>
                  </a:lnTo>
                  <a:lnTo>
                    <a:pt x="508" y="118"/>
                  </a:lnTo>
                  <a:lnTo>
                    <a:pt x="508" y="118"/>
                  </a:lnTo>
                  <a:lnTo>
                    <a:pt x="512" y="116"/>
                  </a:lnTo>
                  <a:lnTo>
                    <a:pt x="512" y="116"/>
                  </a:lnTo>
                  <a:lnTo>
                    <a:pt x="514" y="116"/>
                  </a:lnTo>
                  <a:lnTo>
                    <a:pt x="514" y="116"/>
                  </a:lnTo>
                  <a:lnTo>
                    <a:pt x="518" y="118"/>
                  </a:lnTo>
                  <a:lnTo>
                    <a:pt x="518" y="118"/>
                  </a:lnTo>
                  <a:lnTo>
                    <a:pt x="522" y="118"/>
                  </a:lnTo>
                  <a:lnTo>
                    <a:pt x="522" y="118"/>
                  </a:lnTo>
                  <a:lnTo>
                    <a:pt x="530" y="116"/>
                  </a:lnTo>
                  <a:lnTo>
                    <a:pt x="530" y="116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2" y="110"/>
                  </a:lnTo>
                  <a:lnTo>
                    <a:pt x="530" y="110"/>
                  </a:lnTo>
                  <a:lnTo>
                    <a:pt x="530" y="110"/>
                  </a:lnTo>
                  <a:lnTo>
                    <a:pt x="528" y="110"/>
                  </a:lnTo>
                  <a:lnTo>
                    <a:pt x="528" y="110"/>
                  </a:lnTo>
                  <a:lnTo>
                    <a:pt x="522" y="110"/>
                  </a:lnTo>
                  <a:lnTo>
                    <a:pt x="522" y="110"/>
                  </a:lnTo>
                  <a:lnTo>
                    <a:pt x="518" y="110"/>
                  </a:lnTo>
                  <a:lnTo>
                    <a:pt x="518" y="110"/>
                  </a:lnTo>
                  <a:lnTo>
                    <a:pt x="518" y="110"/>
                  </a:lnTo>
                  <a:lnTo>
                    <a:pt x="518" y="110"/>
                  </a:lnTo>
                  <a:lnTo>
                    <a:pt x="516" y="110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8" y="106"/>
                  </a:lnTo>
                  <a:lnTo>
                    <a:pt x="518" y="106"/>
                  </a:lnTo>
                  <a:lnTo>
                    <a:pt x="516" y="104"/>
                  </a:lnTo>
                  <a:lnTo>
                    <a:pt x="516" y="104"/>
                  </a:lnTo>
                  <a:lnTo>
                    <a:pt x="516" y="102"/>
                  </a:lnTo>
                  <a:lnTo>
                    <a:pt x="516" y="102"/>
                  </a:lnTo>
                  <a:lnTo>
                    <a:pt x="518" y="102"/>
                  </a:lnTo>
                  <a:lnTo>
                    <a:pt x="518" y="102"/>
                  </a:lnTo>
                  <a:lnTo>
                    <a:pt x="518" y="102"/>
                  </a:lnTo>
                  <a:lnTo>
                    <a:pt x="518" y="102"/>
                  </a:lnTo>
                  <a:lnTo>
                    <a:pt x="520" y="102"/>
                  </a:lnTo>
                  <a:lnTo>
                    <a:pt x="520" y="102"/>
                  </a:lnTo>
                  <a:lnTo>
                    <a:pt x="524" y="104"/>
                  </a:lnTo>
                  <a:lnTo>
                    <a:pt x="524" y="104"/>
                  </a:lnTo>
                  <a:lnTo>
                    <a:pt x="524" y="104"/>
                  </a:lnTo>
                  <a:lnTo>
                    <a:pt x="524" y="104"/>
                  </a:lnTo>
                  <a:lnTo>
                    <a:pt x="528" y="104"/>
                  </a:lnTo>
                  <a:lnTo>
                    <a:pt x="528" y="104"/>
                  </a:lnTo>
                  <a:lnTo>
                    <a:pt x="530" y="102"/>
                  </a:lnTo>
                  <a:lnTo>
                    <a:pt x="530" y="100"/>
                  </a:lnTo>
                  <a:lnTo>
                    <a:pt x="530" y="98"/>
                  </a:lnTo>
                  <a:lnTo>
                    <a:pt x="530" y="96"/>
                  </a:lnTo>
                  <a:lnTo>
                    <a:pt x="530" y="96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8" y="92"/>
                  </a:lnTo>
                  <a:lnTo>
                    <a:pt x="528" y="92"/>
                  </a:lnTo>
                  <a:lnTo>
                    <a:pt x="528" y="90"/>
                  </a:lnTo>
                  <a:lnTo>
                    <a:pt x="528" y="88"/>
                  </a:lnTo>
                  <a:lnTo>
                    <a:pt x="528" y="88"/>
                  </a:lnTo>
                  <a:lnTo>
                    <a:pt x="524" y="86"/>
                  </a:lnTo>
                  <a:lnTo>
                    <a:pt x="524" y="86"/>
                  </a:lnTo>
                  <a:lnTo>
                    <a:pt x="522" y="88"/>
                  </a:lnTo>
                  <a:lnTo>
                    <a:pt x="522" y="88"/>
                  </a:lnTo>
                  <a:lnTo>
                    <a:pt x="520" y="90"/>
                  </a:lnTo>
                  <a:lnTo>
                    <a:pt x="520" y="90"/>
                  </a:lnTo>
                  <a:lnTo>
                    <a:pt x="520" y="88"/>
                  </a:lnTo>
                  <a:lnTo>
                    <a:pt x="518" y="86"/>
                  </a:lnTo>
                  <a:lnTo>
                    <a:pt x="518" y="86"/>
                  </a:lnTo>
                  <a:lnTo>
                    <a:pt x="518" y="86"/>
                  </a:lnTo>
                  <a:lnTo>
                    <a:pt x="514" y="84"/>
                  </a:lnTo>
                  <a:lnTo>
                    <a:pt x="514" y="84"/>
                  </a:lnTo>
                  <a:lnTo>
                    <a:pt x="514" y="84"/>
                  </a:lnTo>
                  <a:lnTo>
                    <a:pt x="514" y="84"/>
                  </a:lnTo>
                  <a:lnTo>
                    <a:pt x="512" y="86"/>
                  </a:lnTo>
                  <a:lnTo>
                    <a:pt x="512" y="86"/>
                  </a:lnTo>
                  <a:lnTo>
                    <a:pt x="510" y="86"/>
                  </a:lnTo>
                  <a:lnTo>
                    <a:pt x="510" y="86"/>
                  </a:lnTo>
                  <a:lnTo>
                    <a:pt x="508" y="86"/>
                  </a:lnTo>
                  <a:lnTo>
                    <a:pt x="508" y="86"/>
                  </a:lnTo>
                  <a:lnTo>
                    <a:pt x="506" y="82"/>
                  </a:lnTo>
                  <a:lnTo>
                    <a:pt x="506" y="82"/>
                  </a:lnTo>
                  <a:lnTo>
                    <a:pt x="516" y="80"/>
                  </a:lnTo>
                  <a:lnTo>
                    <a:pt x="516" y="80"/>
                  </a:lnTo>
                  <a:lnTo>
                    <a:pt x="518" y="80"/>
                  </a:lnTo>
                  <a:lnTo>
                    <a:pt x="520" y="80"/>
                  </a:lnTo>
                  <a:lnTo>
                    <a:pt x="520" y="80"/>
                  </a:lnTo>
                  <a:lnTo>
                    <a:pt x="522" y="78"/>
                  </a:lnTo>
                  <a:lnTo>
                    <a:pt x="522" y="78"/>
                  </a:lnTo>
                  <a:lnTo>
                    <a:pt x="528" y="76"/>
                  </a:lnTo>
                  <a:lnTo>
                    <a:pt x="528" y="76"/>
                  </a:lnTo>
                  <a:lnTo>
                    <a:pt x="530" y="76"/>
                  </a:lnTo>
                  <a:lnTo>
                    <a:pt x="530" y="76"/>
                  </a:lnTo>
                  <a:lnTo>
                    <a:pt x="536" y="82"/>
                  </a:lnTo>
                  <a:lnTo>
                    <a:pt x="536" y="82"/>
                  </a:lnTo>
                  <a:lnTo>
                    <a:pt x="540" y="82"/>
                  </a:lnTo>
                  <a:lnTo>
                    <a:pt x="544" y="82"/>
                  </a:lnTo>
                  <a:lnTo>
                    <a:pt x="544" y="82"/>
                  </a:lnTo>
                  <a:lnTo>
                    <a:pt x="546" y="82"/>
                  </a:lnTo>
                  <a:lnTo>
                    <a:pt x="546" y="82"/>
                  </a:lnTo>
                  <a:lnTo>
                    <a:pt x="550" y="82"/>
                  </a:lnTo>
                  <a:lnTo>
                    <a:pt x="550" y="82"/>
                  </a:lnTo>
                  <a:lnTo>
                    <a:pt x="552" y="80"/>
                  </a:lnTo>
                  <a:lnTo>
                    <a:pt x="552" y="80"/>
                  </a:lnTo>
                  <a:lnTo>
                    <a:pt x="552" y="78"/>
                  </a:lnTo>
                  <a:lnTo>
                    <a:pt x="548" y="76"/>
                  </a:lnTo>
                  <a:lnTo>
                    <a:pt x="548" y="76"/>
                  </a:lnTo>
                  <a:lnTo>
                    <a:pt x="548" y="76"/>
                  </a:lnTo>
                  <a:lnTo>
                    <a:pt x="548" y="76"/>
                  </a:lnTo>
                  <a:lnTo>
                    <a:pt x="544" y="76"/>
                  </a:lnTo>
                  <a:lnTo>
                    <a:pt x="544" y="76"/>
                  </a:lnTo>
                  <a:lnTo>
                    <a:pt x="542" y="78"/>
                  </a:lnTo>
                  <a:lnTo>
                    <a:pt x="542" y="78"/>
                  </a:lnTo>
                  <a:lnTo>
                    <a:pt x="540" y="76"/>
                  </a:lnTo>
                  <a:lnTo>
                    <a:pt x="540" y="76"/>
                  </a:lnTo>
                  <a:lnTo>
                    <a:pt x="538" y="76"/>
                  </a:lnTo>
                  <a:lnTo>
                    <a:pt x="538" y="76"/>
                  </a:lnTo>
                  <a:lnTo>
                    <a:pt x="538" y="76"/>
                  </a:lnTo>
                  <a:lnTo>
                    <a:pt x="538" y="76"/>
                  </a:lnTo>
                  <a:lnTo>
                    <a:pt x="532" y="74"/>
                  </a:lnTo>
                  <a:lnTo>
                    <a:pt x="532" y="72"/>
                  </a:lnTo>
                  <a:lnTo>
                    <a:pt x="532" y="72"/>
                  </a:lnTo>
                  <a:lnTo>
                    <a:pt x="532" y="72"/>
                  </a:lnTo>
                  <a:lnTo>
                    <a:pt x="534" y="72"/>
                  </a:lnTo>
                  <a:lnTo>
                    <a:pt x="534" y="72"/>
                  </a:lnTo>
                  <a:lnTo>
                    <a:pt x="536" y="72"/>
                  </a:lnTo>
                  <a:lnTo>
                    <a:pt x="536" y="72"/>
                  </a:lnTo>
                  <a:lnTo>
                    <a:pt x="540" y="72"/>
                  </a:lnTo>
                  <a:lnTo>
                    <a:pt x="540" y="72"/>
                  </a:lnTo>
                  <a:lnTo>
                    <a:pt x="540" y="72"/>
                  </a:lnTo>
                  <a:lnTo>
                    <a:pt x="540" y="72"/>
                  </a:lnTo>
                  <a:lnTo>
                    <a:pt x="544" y="72"/>
                  </a:lnTo>
                  <a:lnTo>
                    <a:pt x="544" y="70"/>
                  </a:lnTo>
                  <a:lnTo>
                    <a:pt x="544" y="70"/>
                  </a:lnTo>
                  <a:lnTo>
                    <a:pt x="542" y="68"/>
                  </a:lnTo>
                  <a:lnTo>
                    <a:pt x="542" y="68"/>
                  </a:lnTo>
                  <a:lnTo>
                    <a:pt x="532" y="66"/>
                  </a:lnTo>
                  <a:lnTo>
                    <a:pt x="532" y="66"/>
                  </a:lnTo>
                  <a:lnTo>
                    <a:pt x="530" y="66"/>
                  </a:lnTo>
                  <a:lnTo>
                    <a:pt x="530" y="66"/>
                  </a:lnTo>
                  <a:lnTo>
                    <a:pt x="526" y="68"/>
                  </a:lnTo>
                  <a:lnTo>
                    <a:pt x="526" y="68"/>
                  </a:lnTo>
                  <a:lnTo>
                    <a:pt x="522" y="70"/>
                  </a:lnTo>
                  <a:lnTo>
                    <a:pt x="522" y="70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18" y="72"/>
                  </a:lnTo>
                  <a:lnTo>
                    <a:pt x="518" y="72"/>
                  </a:lnTo>
                  <a:lnTo>
                    <a:pt x="516" y="68"/>
                  </a:lnTo>
                  <a:lnTo>
                    <a:pt x="516" y="68"/>
                  </a:lnTo>
                  <a:lnTo>
                    <a:pt x="516" y="68"/>
                  </a:lnTo>
                  <a:lnTo>
                    <a:pt x="516" y="68"/>
                  </a:lnTo>
                  <a:lnTo>
                    <a:pt x="520" y="66"/>
                  </a:lnTo>
                  <a:lnTo>
                    <a:pt x="520" y="66"/>
                  </a:lnTo>
                  <a:lnTo>
                    <a:pt x="524" y="62"/>
                  </a:lnTo>
                  <a:lnTo>
                    <a:pt x="524" y="62"/>
                  </a:lnTo>
                  <a:lnTo>
                    <a:pt x="530" y="56"/>
                  </a:lnTo>
                  <a:lnTo>
                    <a:pt x="530" y="56"/>
                  </a:lnTo>
                  <a:lnTo>
                    <a:pt x="536" y="54"/>
                  </a:lnTo>
                  <a:lnTo>
                    <a:pt x="536" y="54"/>
                  </a:lnTo>
                  <a:lnTo>
                    <a:pt x="536" y="54"/>
                  </a:lnTo>
                  <a:lnTo>
                    <a:pt x="536" y="54"/>
                  </a:lnTo>
                  <a:lnTo>
                    <a:pt x="538" y="54"/>
                  </a:lnTo>
                  <a:lnTo>
                    <a:pt x="538" y="54"/>
                  </a:lnTo>
                  <a:lnTo>
                    <a:pt x="540" y="54"/>
                  </a:lnTo>
                  <a:lnTo>
                    <a:pt x="540" y="54"/>
                  </a:lnTo>
                  <a:lnTo>
                    <a:pt x="542" y="52"/>
                  </a:lnTo>
                  <a:lnTo>
                    <a:pt x="542" y="52"/>
                  </a:lnTo>
                  <a:lnTo>
                    <a:pt x="544" y="52"/>
                  </a:lnTo>
                  <a:lnTo>
                    <a:pt x="544" y="52"/>
                  </a:lnTo>
                  <a:lnTo>
                    <a:pt x="546" y="52"/>
                  </a:lnTo>
                  <a:lnTo>
                    <a:pt x="546" y="52"/>
                  </a:lnTo>
                  <a:lnTo>
                    <a:pt x="546" y="52"/>
                  </a:lnTo>
                  <a:lnTo>
                    <a:pt x="546" y="52"/>
                  </a:lnTo>
                  <a:lnTo>
                    <a:pt x="548" y="50"/>
                  </a:lnTo>
                  <a:lnTo>
                    <a:pt x="550" y="50"/>
                  </a:lnTo>
                  <a:lnTo>
                    <a:pt x="550" y="50"/>
                  </a:lnTo>
                  <a:lnTo>
                    <a:pt x="548" y="50"/>
                  </a:lnTo>
                  <a:lnTo>
                    <a:pt x="548" y="50"/>
                  </a:lnTo>
                  <a:lnTo>
                    <a:pt x="546" y="48"/>
                  </a:lnTo>
                  <a:lnTo>
                    <a:pt x="546" y="48"/>
                  </a:lnTo>
                  <a:lnTo>
                    <a:pt x="548" y="46"/>
                  </a:lnTo>
                  <a:lnTo>
                    <a:pt x="548" y="46"/>
                  </a:lnTo>
                  <a:lnTo>
                    <a:pt x="554" y="44"/>
                  </a:lnTo>
                  <a:lnTo>
                    <a:pt x="554" y="44"/>
                  </a:lnTo>
                  <a:lnTo>
                    <a:pt x="558" y="42"/>
                  </a:lnTo>
                  <a:lnTo>
                    <a:pt x="558" y="42"/>
                  </a:lnTo>
                  <a:lnTo>
                    <a:pt x="564" y="42"/>
                  </a:lnTo>
                  <a:lnTo>
                    <a:pt x="570" y="40"/>
                  </a:lnTo>
                  <a:lnTo>
                    <a:pt x="570" y="40"/>
                  </a:lnTo>
                  <a:lnTo>
                    <a:pt x="572" y="38"/>
                  </a:lnTo>
                  <a:lnTo>
                    <a:pt x="572" y="38"/>
                  </a:lnTo>
                  <a:lnTo>
                    <a:pt x="574" y="36"/>
                  </a:lnTo>
                  <a:lnTo>
                    <a:pt x="574" y="36"/>
                  </a:lnTo>
                  <a:lnTo>
                    <a:pt x="576" y="38"/>
                  </a:lnTo>
                  <a:lnTo>
                    <a:pt x="576" y="38"/>
                  </a:lnTo>
                  <a:lnTo>
                    <a:pt x="578" y="38"/>
                  </a:lnTo>
                  <a:lnTo>
                    <a:pt x="578" y="38"/>
                  </a:lnTo>
                  <a:lnTo>
                    <a:pt x="584" y="36"/>
                  </a:lnTo>
                  <a:lnTo>
                    <a:pt x="584" y="36"/>
                  </a:lnTo>
                  <a:lnTo>
                    <a:pt x="588" y="32"/>
                  </a:lnTo>
                  <a:lnTo>
                    <a:pt x="592" y="30"/>
                  </a:lnTo>
                  <a:lnTo>
                    <a:pt x="592" y="30"/>
                  </a:lnTo>
                  <a:lnTo>
                    <a:pt x="596" y="30"/>
                  </a:lnTo>
                  <a:lnTo>
                    <a:pt x="596" y="30"/>
                  </a:lnTo>
                  <a:lnTo>
                    <a:pt x="596" y="30"/>
                  </a:lnTo>
                  <a:lnTo>
                    <a:pt x="596" y="30"/>
                  </a:lnTo>
                  <a:lnTo>
                    <a:pt x="600" y="30"/>
                  </a:lnTo>
                  <a:lnTo>
                    <a:pt x="604" y="28"/>
                  </a:lnTo>
                  <a:lnTo>
                    <a:pt x="604" y="28"/>
                  </a:lnTo>
                  <a:lnTo>
                    <a:pt x="612" y="24"/>
                  </a:lnTo>
                  <a:lnTo>
                    <a:pt x="620" y="24"/>
                  </a:lnTo>
                  <a:lnTo>
                    <a:pt x="620" y="24"/>
                  </a:lnTo>
                  <a:lnTo>
                    <a:pt x="626" y="24"/>
                  </a:lnTo>
                  <a:lnTo>
                    <a:pt x="626" y="24"/>
                  </a:lnTo>
                  <a:lnTo>
                    <a:pt x="626" y="24"/>
                  </a:lnTo>
                  <a:lnTo>
                    <a:pt x="626" y="24"/>
                  </a:lnTo>
                  <a:lnTo>
                    <a:pt x="628" y="24"/>
                  </a:lnTo>
                  <a:lnTo>
                    <a:pt x="628" y="24"/>
                  </a:lnTo>
                  <a:lnTo>
                    <a:pt x="630" y="22"/>
                  </a:lnTo>
                  <a:lnTo>
                    <a:pt x="630" y="22"/>
                  </a:lnTo>
                  <a:lnTo>
                    <a:pt x="628" y="20"/>
                  </a:lnTo>
                  <a:lnTo>
                    <a:pt x="628" y="20"/>
                  </a:lnTo>
                  <a:lnTo>
                    <a:pt x="600" y="18"/>
                  </a:lnTo>
                  <a:lnTo>
                    <a:pt x="600" y="18"/>
                  </a:lnTo>
                  <a:lnTo>
                    <a:pt x="592" y="18"/>
                  </a:lnTo>
                  <a:lnTo>
                    <a:pt x="592" y="18"/>
                  </a:lnTo>
                  <a:lnTo>
                    <a:pt x="586" y="18"/>
                  </a:lnTo>
                  <a:lnTo>
                    <a:pt x="578" y="20"/>
                  </a:lnTo>
                  <a:lnTo>
                    <a:pt x="578" y="20"/>
                  </a:lnTo>
                  <a:lnTo>
                    <a:pt x="572" y="22"/>
                  </a:lnTo>
                  <a:lnTo>
                    <a:pt x="572" y="22"/>
                  </a:lnTo>
                  <a:lnTo>
                    <a:pt x="568" y="20"/>
                  </a:lnTo>
                  <a:lnTo>
                    <a:pt x="568" y="20"/>
                  </a:lnTo>
                  <a:lnTo>
                    <a:pt x="568" y="18"/>
                  </a:lnTo>
                  <a:lnTo>
                    <a:pt x="568" y="18"/>
                  </a:lnTo>
                  <a:lnTo>
                    <a:pt x="566" y="18"/>
                  </a:lnTo>
                  <a:lnTo>
                    <a:pt x="566" y="18"/>
                  </a:lnTo>
                  <a:lnTo>
                    <a:pt x="564" y="18"/>
                  </a:lnTo>
                  <a:lnTo>
                    <a:pt x="564" y="18"/>
                  </a:lnTo>
                  <a:lnTo>
                    <a:pt x="560" y="22"/>
                  </a:lnTo>
                  <a:lnTo>
                    <a:pt x="560" y="22"/>
                  </a:lnTo>
                  <a:lnTo>
                    <a:pt x="558" y="22"/>
                  </a:lnTo>
                  <a:lnTo>
                    <a:pt x="558" y="22"/>
                  </a:lnTo>
                  <a:lnTo>
                    <a:pt x="550" y="22"/>
                  </a:lnTo>
                  <a:lnTo>
                    <a:pt x="550" y="22"/>
                  </a:lnTo>
                  <a:lnTo>
                    <a:pt x="550" y="20"/>
                  </a:lnTo>
                  <a:lnTo>
                    <a:pt x="550" y="20"/>
                  </a:lnTo>
                  <a:lnTo>
                    <a:pt x="546" y="22"/>
                  </a:lnTo>
                  <a:lnTo>
                    <a:pt x="546" y="22"/>
                  </a:lnTo>
                  <a:lnTo>
                    <a:pt x="530" y="26"/>
                  </a:lnTo>
                  <a:lnTo>
                    <a:pt x="530" y="26"/>
                  </a:lnTo>
                  <a:lnTo>
                    <a:pt x="534" y="20"/>
                  </a:lnTo>
                  <a:lnTo>
                    <a:pt x="534" y="20"/>
                  </a:lnTo>
                  <a:lnTo>
                    <a:pt x="532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0" y="18"/>
                  </a:lnTo>
                  <a:lnTo>
                    <a:pt x="520" y="18"/>
                  </a:lnTo>
                  <a:lnTo>
                    <a:pt x="512" y="20"/>
                  </a:lnTo>
                  <a:lnTo>
                    <a:pt x="512" y="20"/>
                  </a:lnTo>
                  <a:lnTo>
                    <a:pt x="506" y="20"/>
                  </a:lnTo>
                  <a:lnTo>
                    <a:pt x="506" y="18"/>
                  </a:lnTo>
                  <a:lnTo>
                    <a:pt x="506" y="18"/>
                  </a:lnTo>
                  <a:lnTo>
                    <a:pt x="506" y="16"/>
                  </a:lnTo>
                  <a:lnTo>
                    <a:pt x="506" y="16"/>
                  </a:lnTo>
                  <a:lnTo>
                    <a:pt x="506" y="16"/>
                  </a:lnTo>
                  <a:lnTo>
                    <a:pt x="508" y="16"/>
                  </a:lnTo>
                  <a:lnTo>
                    <a:pt x="508" y="16"/>
                  </a:lnTo>
                  <a:lnTo>
                    <a:pt x="510" y="16"/>
                  </a:lnTo>
                  <a:lnTo>
                    <a:pt x="510" y="16"/>
                  </a:lnTo>
                  <a:lnTo>
                    <a:pt x="512" y="16"/>
                  </a:lnTo>
                  <a:lnTo>
                    <a:pt x="512" y="16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8" y="12"/>
                  </a:lnTo>
                  <a:lnTo>
                    <a:pt x="528" y="12"/>
                  </a:lnTo>
                  <a:lnTo>
                    <a:pt x="530" y="12"/>
                  </a:lnTo>
                  <a:lnTo>
                    <a:pt x="530" y="12"/>
                  </a:lnTo>
                  <a:lnTo>
                    <a:pt x="538" y="14"/>
                  </a:lnTo>
                  <a:lnTo>
                    <a:pt x="538" y="14"/>
                  </a:lnTo>
                  <a:lnTo>
                    <a:pt x="538" y="14"/>
                  </a:lnTo>
                  <a:lnTo>
                    <a:pt x="538" y="14"/>
                  </a:lnTo>
                  <a:lnTo>
                    <a:pt x="542" y="14"/>
                  </a:lnTo>
                  <a:lnTo>
                    <a:pt x="544" y="12"/>
                  </a:lnTo>
                  <a:lnTo>
                    <a:pt x="544" y="10"/>
                  </a:lnTo>
                  <a:lnTo>
                    <a:pt x="542" y="10"/>
                  </a:lnTo>
                  <a:lnTo>
                    <a:pt x="542" y="10"/>
                  </a:lnTo>
                  <a:lnTo>
                    <a:pt x="538" y="8"/>
                  </a:lnTo>
                  <a:lnTo>
                    <a:pt x="538" y="8"/>
                  </a:lnTo>
                  <a:lnTo>
                    <a:pt x="534" y="10"/>
                  </a:lnTo>
                  <a:lnTo>
                    <a:pt x="534" y="10"/>
                  </a:lnTo>
                  <a:lnTo>
                    <a:pt x="528" y="10"/>
                  </a:lnTo>
                  <a:lnTo>
                    <a:pt x="528" y="10"/>
                  </a:lnTo>
                  <a:lnTo>
                    <a:pt x="526" y="10"/>
                  </a:lnTo>
                  <a:lnTo>
                    <a:pt x="526" y="10"/>
                  </a:lnTo>
                  <a:lnTo>
                    <a:pt x="518" y="6"/>
                  </a:lnTo>
                  <a:lnTo>
                    <a:pt x="518" y="6"/>
                  </a:lnTo>
                  <a:lnTo>
                    <a:pt x="516" y="6"/>
                  </a:lnTo>
                  <a:lnTo>
                    <a:pt x="516" y="6"/>
                  </a:lnTo>
                  <a:lnTo>
                    <a:pt x="514" y="8"/>
                  </a:lnTo>
                  <a:lnTo>
                    <a:pt x="514" y="8"/>
                  </a:lnTo>
                  <a:lnTo>
                    <a:pt x="510" y="8"/>
                  </a:lnTo>
                  <a:lnTo>
                    <a:pt x="510" y="8"/>
                  </a:lnTo>
                  <a:lnTo>
                    <a:pt x="508" y="6"/>
                  </a:lnTo>
                  <a:lnTo>
                    <a:pt x="508" y="6"/>
                  </a:lnTo>
                  <a:lnTo>
                    <a:pt x="510" y="4"/>
                  </a:lnTo>
                  <a:lnTo>
                    <a:pt x="510" y="4"/>
                  </a:lnTo>
                  <a:lnTo>
                    <a:pt x="500" y="4"/>
                  </a:lnTo>
                  <a:lnTo>
                    <a:pt x="500" y="4"/>
                  </a:lnTo>
                  <a:lnTo>
                    <a:pt x="490" y="4"/>
                  </a:lnTo>
                  <a:lnTo>
                    <a:pt x="490" y="4"/>
                  </a:lnTo>
                  <a:lnTo>
                    <a:pt x="482" y="4"/>
                  </a:lnTo>
                  <a:lnTo>
                    <a:pt x="482" y="4"/>
                  </a:lnTo>
                  <a:lnTo>
                    <a:pt x="472" y="4"/>
                  </a:lnTo>
                  <a:lnTo>
                    <a:pt x="472" y="2"/>
                  </a:lnTo>
                  <a:lnTo>
                    <a:pt x="472" y="2"/>
                  </a:lnTo>
                  <a:lnTo>
                    <a:pt x="472" y="2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7" name="Freeform 8"/>
            <p:cNvSpPr/>
            <p:nvPr/>
          </p:nvSpPr>
          <p:spPr bwMode="auto">
            <a:xfrm>
              <a:off x="4787901" y="1519238"/>
              <a:ext cx="1000125" cy="539750"/>
            </a:xfrm>
            <a:custGeom>
              <a:avLst/>
              <a:gdLst>
                <a:gd name="T0" fmla="*/ 356 w 630"/>
                <a:gd name="T1" fmla="*/ 6 h 340"/>
                <a:gd name="T2" fmla="*/ 320 w 630"/>
                <a:gd name="T3" fmla="*/ 18 h 340"/>
                <a:gd name="T4" fmla="*/ 294 w 630"/>
                <a:gd name="T5" fmla="*/ 12 h 340"/>
                <a:gd name="T6" fmla="*/ 264 w 630"/>
                <a:gd name="T7" fmla="*/ 20 h 340"/>
                <a:gd name="T8" fmla="*/ 238 w 630"/>
                <a:gd name="T9" fmla="*/ 20 h 340"/>
                <a:gd name="T10" fmla="*/ 156 w 630"/>
                <a:gd name="T11" fmla="*/ 28 h 340"/>
                <a:gd name="T12" fmla="*/ 86 w 630"/>
                <a:gd name="T13" fmla="*/ 36 h 340"/>
                <a:gd name="T14" fmla="*/ 68 w 630"/>
                <a:gd name="T15" fmla="*/ 52 h 340"/>
                <a:gd name="T16" fmla="*/ 6 w 630"/>
                <a:gd name="T17" fmla="*/ 62 h 340"/>
                <a:gd name="T18" fmla="*/ 18 w 630"/>
                <a:gd name="T19" fmla="*/ 68 h 340"/>
                <a:gd name="T20" fmla="*/ 50 w 630"/>
                <a:gd name="T21" fmla="*/ 70 h 340"/>
                <a:gd name="T22" fmla="*/ 30 w 630"/>
                <a:gd name="T23" fmla="*/ 76 h 340"/>
                <a:gd name="T24" fmla="*/ 6 w 630"/>
                <a:gd name="T25" fmla="*/ 74 h 340"/>
                <a:gd name="T26" fmla="*/ 30 w 630"/>
                <a:gd name="T27" fmla="*/ 94 h 340"/>
                <a:gd name="T28" fmla="*/ 62 w 630"/>
                <a:gd name="T29" fmla="*/ 90 h 340"/>
                <a:gd name="T30" fmla="*/ 118 w 630"/>
                <a:gd name="T31" fmla="*/ 104 h 340"/>
                <a:gd name="T32" fmla="*/ 128 w 630"/>
                <a:gd name="T33" fmla="*/ 138 h 340"/>
                <a:gd name="T34" fmla="*/ 120 w 630"/>
                <a:gd name="T35" fmla="*/ 160 h 340"/>
                <a:gd name="T36" fmla="*/ 142 w 630"/>
                <a:gd name="T37" fmla="*/ 156 h 340"/>
                <a:gd name="T38" fmla="*/ 156 w 630"/>
                <a:gd name="T39" fmla="*/ 172 h 340"/>
                <a:gd name="T40" fmla="*/ 118 w 630"/>
                <a:gd name="T41" fmla="*/ 172 h 340"/>
                <a:gd name="T42" fmla="*/ 118 w 630"/>
                <a:gd name="T43" fmla="*/ 190 h 340"/>
                <a:gd name="T44" fmla="*/ 134 w 630"/>
                <a:gd name="T45" fmla="*/ 182 h 340"/>
                <a:gd name="T46" fmla="*/ 146 w 630"/>
                <a:gd name="T47" fmla="*/ 184 h 340"/>
                <a:gd name="T48" fmla="*/ 122 w 630"/>
                <a:gd name="T49" fmla="*/ 200 h 340"/>
                <a:gd name="T50" fmla="*/ 94 w 630"/>
                <a:gd name="T51" fmla="*/ 228 h 340"/>
                <a:gd name="T52" fmla="*/ 96 w 630"/>
                <a:gd name="T53" fmla="*/ 248 h 340"/>
                <a:gd name="T54" fmla="*/ 100 w 630"/>
                <a:gd name="T55" fmla="*/ 272 h 340"/>
                <a:gd name="T56" fmla="*/ 102 w 630"/>
                <a:gd name="T57" fmla="*/ 298 h 340"/>
                <a:gd name="T58" fmla="*/ 112 w 630"/>
                <a:gd name="T59" fmla="*/ 318 h 340"/>
                <a:gd name="T60" fmla="*/ 134 w 630"/>
                <a:gd name="T61" fmla="*/ 322 h 340"/>
                <a:gd name="T62" fmla="*/ 148 w 630"/>
                <a:gd name="T63" fmla="*/ 334 h 340"/>
                <a:gd name="T64" fmla="*/ 170 w 630"/>
                <a:gd name="T65" fmla="*/ 332 h 340"/>
                <a:gd name="T66" fmla="*/ 192 w 630"/>
                <a:gd name="T67" fmla="*/ 306 h 340"/>
                <a:gd name="T68" fmla="*/ 210 w 630"/>
                <a:gd name="T69" fmla="*/ 280 h 340"/>
                <a:gd name="T70" fmla="*/ 234 w 630"/>
                <a:gd name="T71" fmla="*/ 254 h 340"/>
                <a:gd name="T72" fmla="*/ 260 w 630"/>
                <a:gd name="T73" fmla="*/ 246 h 340"/>
                <a:gd name="T74" fmla="*/ 326 w 630"/>
                <a:gd name="T75" fmla="*/ 224 h 340"/>
                <a:gd name="T76" fmla="*/ 360 w 630"/>
                <a:gd name="T77" fmla="*/ 208 h 340"/>
                <a:gd name="T78" fmla="*/ 474 w 630"/>
                <a:gd name="T79" fmla="*/ 178 h 340"/>
                <a:gd name="T80" fmla="*/ 448 w 630"/>
                <a:gd name="T81" fmla="*/ 174 h 340"/>
                <a:gd name="T82" fmla="*/ 442 w 630"/>
                <a:gd name="T83" fmla="*/ 160 h 340"/>
                <a:gd name="T84" fmla="*/ 474 w 630"/>
                <a:gd name="T85" fmla="*/ 170 h 340"/>
                <a:gd name="T86" fmla="*/ 484 w 630"/>
                <a:gd name="T87" fmla="*/ 156 h 340"/>
                <a:gd name="T88" fmla="*/ 458 w 630"/>
                <a:gd name="T89" fmla="*/ 134 h 340"/>
                <a:gd name="T90" fmla="*/ 480 w 630"/>
                <a:gd name="T91" fmla="*/ 126 h 340"/>
                <a:gd name="T92" fmla="*/ 510 w 630"/>
                <a:gd name="T93" fmla="*/ 124 h 340"/>
                <a:gd name="T94" fmla="*/ 532 w 630"/>
                <a:gd name="T95" fmla="*/ 110 h 340"/>
                <a:gd name="T96" fmla="*/ 516 w 630"/>
                <a:gd name="T97" fmla="*/ 102 h 340"/>
                <a:gd name="T98" fmla="*/ 528 w 630"/>
                <a:gd name="T99" fmla="*/ 94 h 340"/>
                <a:gd name="T100" fmla="*/ 514 w 630"/>
                <a:gd name="T101" fmla="*/ 84 h 340"/>
                <a:gd name="T102" fmla="*/ 530 w 630"/>
                <a:gd name="T103" fmla="*/ 76 h 340"/>
                <a:gd name="T104" fmla="*/ 544 w 630"/>
                <a:gd name="T105" fmla="*/ 76 h 340"/>
                <a:gd name="T106" fmla="*/ 540 w 630"/>
                <a:gd name="T107" fmla="*/ 72 h 340"/>
                <a:gd name="T108" fmla="*/ 516 w 630"/>
                <a:gd name="T109" fmla="*/ 68 h 340"/>
                <a:gd name="T110" fmla="*/ 542 w 630"/>
                <a:gd name="T111" fmla="*/ 52 h 340"/>
                <a:gd name="T112" fmla="*/ 558 w 630"/>
                <a:gd name="T113" fmla="*/ 42 h 340"/>
                <a:gd name="T114" fmla="*/ 596 w 630"/>
                <a:gd name="T115" fmla="*/ 30 h 340"/>
                <a:gd name="T116" fmla="*/ 600 w 630"/>
                <a:gd name="T117" fmla="*/ 18 h 340"/>
                <a:gd name="T118" fmla="*/ 558 w 630"/>
                <a:gd name="T119" fmla="*/ 22 h 340"/>
                <a:gd name="T120" fmla="*/ 506 w 630"/>
                <a:gd name="T121" fmla="*/ 18 h 340"/>
                <a:gd name="T122" fmla="*/ 538 w 630"/>
                <a:gd name="T123" fmla="*/ 14 h 340"/>
                <a:gd name="T124" fmla="*/ 514 w 630"/>
                <a:gd name="T125" fmla="*/ 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0" h="340">
                  <a:moveTo>
                    <a:pt x="440" y="0"/>
                  </a:moveTo>
                  <a:lnTo>
                    <a:pt x="440" y="0"/>
                  </a:lnTo>
                  <a:lnTo>
                    <a:pt x="424" y="2"/>
                  </a:lnTo>
                  <a:lnTo>
                    <a:pt x="424" y="2"/>
                  </a:lnTo>
                  <a:lnTo>
                    <a:pt x="410" y="2"/>
                  </a:lnTo>
                  <a:lnTo>
                    <a:pt x="410" y="2"/>
                  </a:lnTo>
                  <a:lnTo>
                    <a:pt x="410" y="2"/>
                  </a:lnTo>
                  <a:lnTo>
                    <a:pt x="410" y="2"/>
                  </a:lnTo>
                  <a:lnTo>
                    <a:pt x="400" y="2"/>
                  </a:lnTo>
                  <a:lnTo>
                    <a:pt x="400" y="2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86" y="4"/>
                  </a:lnTo>
                  <a:lnTo>
                    <a:pt x="380" y="6"/>
                  </a:lnTo>
                  <a:lnTo>
                    <a:pt x="374" y="8"/>
                  </a:lnTo>
                  <a:lnTo>
                    <a:pt x="374" y="8"/>
                  </a:lnTo>
                  <a:lnTo>
                    <a:pt x="372" y="8"/>
                  </a:lnTo>
                  <a:lnTo>
                    <a:pt x="372" y="8"/>
                  </a:lnTo>
                  <a:lnTo>
                    <a:pt x="356" y="6"/>
                  </a:lnTo>
                  <a:lnTo>
                    <a:pt x="356" y="6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44" y="8"/>
                  </a:lnTo>
                  <a:lnTo>
                    <a:pt x="344" y="8"/>
                  </a:lnTo>
                  <a:lnTo>
                    <a:pt x="344" y="8"/>
                  </a:lnTo>
                  <a:lnTo>
                    <a:pt x="344" y="8"/>
                  </a:lnTo>
                  <a:lnTo>
                    <a:pt x="336" y="6"/>
                  </a:lnTo>
                  <a:lnTo>
                    <a:pt x="336" y="6"/>
                  </a:lnTo>
                  <a:lnTo>
                    <a:pt x="328" y="4"/>
                  </a:lnTo>
                  <a:lnTo>
                    <a:pt x="328" y="4"/>
                  </a:lnTo>
                  <a:lnTo>
                    <a:pt x="324" y="6"/>
                  </a:lnTo>
                  <a:lnTo>
                    <a:pt x="324" y="6"/>
                  </a:lnTo>
                  <a:lnTo>
                    <a:pt x="324" y="8"/>
                  </a:lnTo>
                  <a:lnTo>
                    <a:pt x="324" y="8"/>
                  </a:lnTo>
                  <a:lnTo>
                    <a:pt x="324" y="12"/>
                  </a:lnTo>
                  <a:lnTo>
                    <a:pt x="322" y="16"/>
                  </a:lnTo>
                  <a:lnTo>
                    <a:pt x="322" y="16"/>
                  </a:lnTo>
                  <a:lnTo>
                    <a:pt x="320" y="18"/>
                  </a:lnTo>
                  <a:lnTo>
                    <a:pt x="320" y="18"/>
                  </a:lnTo>
                  <a:lnTo>
                    <a:pt x="318" y="18"/>
                  </a:lnTo>
                  <a:lnTo>
                    <a:pt x="318" y="18"/>
                  </a:lnTo>
                  <a:lnTo>
                    <a:pt x="312" y="14"/>
                  </a:lnTo>
                  <a:lnTo>
                    <a:pt x="312" y="14"/>
                  </a:lnTo>
                  <a:lnTo>
                    <a:pt x="304" y="10"/>
                  </a:lnTo>
                  <a:lnTo>
                    <a:pt x="304" y="10"/>
                  </a:lnTo>
                  <a:lnTo>
                    <a:pt x="300" y="8"/>
                  </a:lnTo>
                  <a:lnTo>
                    <a:pt x="300" y="8"/>
                  </a:lnTo>
                  <a:lnTo>
                    <a:pt x="302" y="12"/>
                  </a:lnTo>
                  <a:lnTo>
                    <a:pt x="302" y="12"/>
                  </a:lnTo>
                  <a:lnTo>
                    <a:pt x="302" y="14"/>
                  </a:lnTo>
                  <a:lnTo>
                    <a:pt x="300" y="16"/>
                  </a:lnTo>
                  <a:lnTo>
                    <a:pt x="300" y="16"/>
                  </a:lnTo>
                  <a:lnTo>
                    <a:pt x="300" y="16"/>
                  </a:lnTo>
                  <a:lnTo>
                    <a:pt x="300" y="16"/>
                  </a:lnTo>
                  <a:lnTo>
                    <a:pt x="298" y="16"/>
                  </a:lnTo>
                  <a:lnTo>
                    <a:pt x="298" y="16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82" y="12"/>
                  </a:lnTo>
                  <a:lnTo>
                    <a:pt x="278" y="12"/>
                  </a:lnTo>
                  <a:lnTo>
                    <a:pt x="278" y="12"/>
                  </a:lnTo>
                  <a:lnTo>
                    <a:pt x="272" y="12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66" y="12"/>
                  </a:lnTo>
                  <a:lnTo>
                    <a:pt x="268" y="14"/>
                  </a:lnTo>
                  <a:lnTo>
                    <a:pt x="268" y="14"/>
                  </a:lnTo>
                  <a:lnTo>
                    <a:pt x="268" y="18"/>
                  </a:lnTo>
                  <a:lnTo>
                    <a:pt x="268" y="18"/>
                  </a:lnTo>
                  <a:lnTo>
                    <a:pt x="268" y="20"/>
                  </a:lnTo>
                  <a:lnTo>
                    <a:pt x="264" y="20"/>
                  </a:lnTo>
                  <a:lnTo>
                    <a:pt x="264" y="20"/>
                  </a:lnTo>
                  <a:lnTo>
                    <a:pt x="264" y="20"/>
                  </a:lnTo>
                  <a:lnTo>
                    <a:pt x="264" y="20"/>
                  </a:lnTo>
                  <a:lnTo>
                    <a:pt x="260" y="18"/>
                  </a:lnTo>
                  <a:lnTo>
                    <a:pt x="260" y="18"/>
                  </a:lnTo>
                  <a:lnTo>
                    <a:pt x="256" y="18"/>
                  </a:lnTo>
                  <a:lnTo>
                    <a:pt x="256" y="18"/>
                  </a:lnTo>
                  <a:lnTo>
                    <a:pt x="252" y="18"/>
                  </a:lnTo>
                  <a:lnTo>
                    <a:pt x="252" y="18"/>
                  </a:lnTo>
                  <a:lnTo>
                    <a:pt x="250" y="14"/>
                  </a:lnTo>
                  <a:lnTo>
                    <a:pt x="248" y="14"/>
                  </a:lnTo>
                  <a:lnTo>
                    <a:pt x="248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4" y="14"/>
                  </a:lnTo>
                  <a:lnTo>
                    <a:pt x="242" y="16"/>
                  </a:lnTo>
                  <a:lnTo>
                    <a:pt x="242" y="16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40" y="20"/>
                  </a:lnTo>
                  <a:lnTo>
                    <a:pt x="240" y="20"/>
                  </a:lnTo>
                  <a:lnTo>
                    <a:pt x="238" y="20"/>
                  </a:lnTo>
                  <a:lnTo>
                    <a:pt x="238" y="20"/>
                  </a:lnTo>
                  <a:lnTo>
                    <a:pt x="236" y="18"/>
                  </a:lnTo>
                  <a:lnTo>
                    <a:pt x="238" y="16"/>
                  </a:lnTo>
                  <a:lnTo>
                    <a:pt x="238" y="16"/>
                  </a:lnTo>
                  <a:lnTo>
                    <a:pt x="236" y="14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190" y="16"/>
                  </a:lnTo>
                  <a:lnTo>
                    <a:pt x="190" y="16"/>
                  </a:lnTo>
                  <a:lnTo>
                    <a:pt x="166" y="18"/>
                  </a:lnTo>
                  <a:lnTo>
                    <a:pt x="166" y="18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52" y="28"/>
                  </a:lnTo>
                  <a:lnTo>
                    <a:pt x="152" y="28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28" y="28"/>
                  </a:lnTo>
                  <a:lnTo>
                    <a:pt x="116" y="30"/>
                  </a:lnTo>
                  <a:lnTo>
                    <a:pt x="116" y="30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2" y="32"/>
                  </a:lnTo>
                  <a:lnTo>
                    <a:pt x="102" y="32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86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100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96" y="46"/>
                  </a:lnTo>
                  <a:lnTo>
                    <a:pt x="92" y="50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68" y="5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4" y="66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20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4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2" y="76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12" y="74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6" y="74"/>
                  </a:lnTo>
                  <a:lnTo>
                    <a:pt x="6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80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8" y="82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8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100" y="90"/>
                  </a:lnTo>
                  <a:lnTo>
                    <a:pt x="100" y="90"/>
                  </a:lnTo>
                  <a:lnTo>
                    <a:pt x="108" y="94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18" y="100"/>
                  </a:lnTo>
                  <a:lnTo>
                    <a:pt x="118" y="100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8" y="104"/>
                  </a:lnTo>
                  <a:lnTo>
                    <a:pt x="120" y="106"/>
                  </a:lnTo>
                  <a:lnTo>
                    <a:pt x="120" y="106"/>
                  </a:lnTo>
                  <a:lnTo>
                    <a:pt x="124" y="106"/>
                  </a:lnTo>
                  <a:lnTo>
                    <a:pt x="124" y="106"/>
                  </a:lnTo>
                  <a:lnTo>
                    <a:pt x="126" y="110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4"/>
                  </a:lnTo>
                  <a:lnTo>
                    <a:pt x="126" y="116"/>
                  </a:lnTo>
                  <a:lnTo>
                    <a:pt x="126" y="116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28" y="122"/>
                  </a:lnTo>
                  <a:lnTo>
                    <a:pt x="128" y="122"/>
                  </a:lnTo>
                  <a:lnTo>
                    <a:pt x="128" y="12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4"/>
                  </a:lnTo>
                  <a:lnTo>
                    <a:pt x="128" y="138"/>
                  </a:lnTo>
                  <a:lnTo>
                    <a:pt x="128" y="138"/>
                  </a:lnTo>
                  <a:lnTo>
                    <a:pt x="126" y="138"/>
                  </a:lnTo>
                  <a:lnTo>
                    <a:pt x="124" y="140"/>
                  </a:lnTo>
                  <a:lnTo>
                    <a:pt x="124" y="142"/>
                  </a:lnTo>
                  <a:lnTo>
                    <a:pt x="124" y="142"/>
                  </a:lnTo>
                  <a:lnTo>
                    <a:pt x="124" y="144"/>
                  </a:lnTo>
                  <a:lnTo>
                    <a:pt x="122" y="146"/>
                  </a:lnTo>
                  <a:lnTo>
                    <a:pt x="122" y="146"/>
                  </a:lnTo>
                  <a:lnTo>
                    <a:pt x="118" y="148"/>
                  </a:lnTo>
                  <a:lnTo>
                    <a:pt x="118" y="148"/>
                  </a:lnTo>
                  <a:lnTo>
                    <a:pt x="112" y="150"/>
                  </a:lnTo>
                  <a:lnTo>
                    <a:pt x="112" y="150"/>
                  </a:lnTo>
                  <a:lnTo>
                    <a:pt x="110" y="154"/>
                  </a:lnTo>
                  <a:lnTo>
                    <a:pt x="110" y="154"/>
                  </a:lnTo>
                  <a:lnTo>
                    <a:pt x="110" y="156"/>
                  </a:lnTo>
                  <a:lnTo>
                    <a:pt x="110" y="156"/>
                  </a:lnTo>
                  <a:lnTo>
                    <a:pt x="114" y="158"/>
                  </a:lnTo>
                  <a:lnTo>
                    <a:pt x="114" y="158"/>
                  </a:lnTo>
                  <a:lnTo>
                    <a:pt x="120" y="160"/>
                  </a:lnTo>
                  <a:lnTo>
                    <a:pt x="120" y="160"/>
                  </a:lnTo>
                  <a:lnTo>
                    <a:pt x="122" y="160"/>
                  </a:lnTo>
                  <a:lnTo>
                    <a:pt x="122" y="160"/>
                  </a:lnTo>
                  <a:lnTo>
                    <a:pt x="126" y="160"/>
                  </a:lnTo>
                  <a:lnTo>
                    <a:pt x="128" y="158"/>
                  </a:lnTo>
                  <a:lnTo>
                    <a:pt x="128" y="158"/>
                  </a:lnTo>
                  <a:lnTo>
                    <a:pt x="128" y="15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34" y="152"/>
                  </a:lnTo>
                  <a:lnTo>
                    <a:pt x="134" y="152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40" y="154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50" y="154"/>
                  </a:lnTo>
                  <a:lnTo>
                    <a:pt x="150" y="154"/>
                  </a:lnTo>
                  <a:lnTo>
                    <a:pt x="152" y="154"/>
                  </a:lnTo>
                  <a:lnTo>
                    <a:pt x="152" y="154"/>
                  </a:lnTo>
                  <a:lnTo>
                    <a:pt x="154" y="156"/>
                  </a:lnTo>
                  <a:lnTo>
                    <a:pt x="154" y="158"/>
                  </a:lnTo>
                  <a:lnTo>
                    <a:pt x="154" y="158"/>
                  </a:lnTo>
                  <a:lnTo>
                    <a:pt x="152" y="160"/>
                  </a:lnTo>
                  <a:lnTo>
                    <a:pt x="152" y="162"/>
                  </a:lnTo>
                  <a:lnTo>
                    <a:pt x="152" y="162"/>
                  </a:lnTo>
                  <a:lnTo>
                    <a:pt x="154" y="164"/>
                  </a:lnTo>
                  <a:lnTo>
                    <a:pt x="158" y="168"/>
                  </a:lnTo>
                  <a:lnTo>
                    <a:pt x="158" y="168"/>
                  </a:lnTo>
                  <a:lnTo>
                    <a:pt x="158" y="170"/>
                  </a:lnTo>
                  <a:lnTo>
                    <a:pt x="156" y="172"/>
                  </a:lnTo>
                  <a:lnTo>
                    <a:pt x="156" y="172"/>
                  </a:lnTo>
                  <a:lnTo>
                    <a:pt x="152" y="174"/>
                  </a:lnTo>
                  <a:lnTo>
                    <a:pt x="152" y="174"/>
                  </a:lnTo>
                  <a:lnTo>
                    <a:pt x="148" y="172"/>
                  </a:lnTo>
                  <a:lnTo>
                    <a:pt x="148" y="172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28" y="168"/>
                  </a:lnTo>
                  <a:lnTo>
                    <a:pt x="128" y="168"/>
                  </a:lnTo>
                  <a:lnTo>
                    <a:pt x="118" y="166"/>
                  </a:lnTo>
                  <a:lnTo>
                    <a:pt x="118" y="166"/>
                  </a:lnTo>
                  <a:lnTo>
                    <a:pt x="116" y="166"/>
                  </a:lnTo>
                  <a:lnTo>
                    <a:pt x="116" y="166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6" y="170"/>
                  </a:lnTo>
                  <a:lnTo>
                    <a:pt x="116" y="170"/>
                  </a:lnTo>
                  <a:lnTo>
                    <a:pt x="118" y="172"/>
                  </a:lnTo>
                  <a:lnTo>
                    <a:pt x="118" y="172"/>
                  </a:lnTo>
                  <a:lnTo>
                    <a:pt x="118" y="172"/>
                  </a:lnTo>
                  <a:lnTo>
                    <a:pt x="118" y="174"/>
                  </a:lnTo>
                  <a:lnTo>
                    <a:pt x="116" y="174"/>
                  </a:lnTo>
                  <a:lnTo>
                    <a:pt x="116" y="174"/>
                  </a:lnTo>
                  <a:lnTo>
                    <a:pt x="112" y="172"/>
                  </a:lnTo>
                  <a:lnTo>
                    <a:pt x="112" y="172"/>
                  </a:lnTo>
                  <a:lnTo>
                    <a:pt x="108" y="174"/>
                  </a:lnTo>
                  <a:lnTo>
                    <a:pt x="106" y="178"/>
                  </a:lnTo>
                  <a:lnTo>
                    <a:pt x="106" y="178"/>
                  </a:lnTo>
                  <a:lnTo>
                    <a:pt x="104" y="180"/>
                  </a:lnTo>
                  <a:lnTo>
                    <a:pt x="104" y="180"/>
                  </a:lnTo>
                  <a:lnTo>
                    <a:pt x="106" y="184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108" y="186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8" y="190"/>
                  </a:lnTo>
                  <a:lnTo>
                    <a:pt x="118" y="190"/>
                  </a:lnTo>
                  <a:lnTo>
                    <a:pt x="118" y="190"/>
                  </a:lnTo>
                  <a:lnTo>
                    <a:pt x="118" y="190"/>
                  </a:lnTo>
                  <a:lnTo>
                    <a:pt x="122" y="188"/>
                  </a:lnTo>
                  <a:lnTo>
                    <a:pt x="122" y="188"/>
                  </a:lnTo>
                  <a:lnTo>
                    <a:pt x="122" y="188"/>
                  </a:lnTo>
                  <a:lnTo>
                    <a:pt x="122" y="188"/>
                  </a:lnTo>
                  <a:lnTo>
                    <a:pt x="122" y="188"/>
                  </a:lnTo>
                  <a:lnTo>
                    <a:pt x="122" y="188"/>
                  </a:lnTo>
                  <a:lnTo>
                    <a:pt x="124" y="188"/>
                  </a:lnTo>
                  <a:lnTo>
                    <a:pt x="124" y="188"/>
                  </a:lnTo>
                  <a:lnTo>
                    <a:pt x="124" y="188"/>
                  </a:lnTo>
                  <a:lnTo>
                    <a:pt x="124" y="188"/>
                  </a:lnTo>
                  <a:lnTo>
                    <a:pt x="126" y="188"/>
                  </a:lnTo>
                  <a:lnTo>
                    <a:pt x="126" y="188"/>
                  </a:lnTo>
                  <a:lnTo>
                    <a:pt x="128" y="188"/>
                  </a:lnTo>
                  <a:lnTo>
                    <a:pt x="128" y="188"/>
                  </a:lnTo>
                  <a:lnTo>
                    <a:pt x="134" y="186"/>
                  </a:lnTo>
                  <a:lnTo>
                    <a:pt x="134" y="186"/>
                  </a:lnTo>
                  <a:lnTo>
                    <a:pt x="136" y="184"/>
                  </a:lnTo>
                  <a:lnTo>
                    <a:pt x="134" y="182"/>
                  </a:lnTo>
                  <a:lnTo>
                    <a:pt x="134" y="182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26" y="178"/>
                  </a:lnTo>
                  <a:lnTo>
                    <a:pt x="126" y="178"/>
                  </a:lnTo>
                  <a:lnTo>
                    <a:pt x="124" y="176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28" y="174"/>
                  </a:lnTo>
                  <a:lnTo>
                    <a:pt x="128" y="174"/>
                  </a:lnTo>
                  <a:lnTo>
                    <a:pt x="132" y="176"/>
                  </a:lnTo>
                  <a:lnTo>
                    <a:pt x="132" y="176"/>
                  </a:lnTo>
                  <a:lnTo>
                    <a:pt x="140" y="178"/>
                  </a:lnTo>
                  <a:lnTo>
                    <a:pt x="140" y="178"/>
                  </a:lnTo>
                  <a:lnTo>
                    <a:pt x="144" y="180"/>
                  </a:lnTo>
                  <a:lnTo>
                    <a:pt x="144" y="180"/>
                  </a:lnTo>
                  <a:lnTo>
                    <a:pt x="146" y="182"/>
                  </a:lnTo>
                  <a:lnTo>
                    <a:pt x="146" y="184"/>
                  </a:lnTo>
                  <a:lnTo>
                    <a:pt x="146" y="184"/>
                  </a:lnTo>
                  <a:lnTo>
                    <a:pt x="144" y="188"/>
                  </a:lnTo>
                  <a:lnTo>
                    <a:pt x="144" y="188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4" y="200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4" y="200"/>
                  </a:lnTo>
                  <a:lnTo>
                    <a:pt x="124" y="200"/>
                  </a:lnTo>
                  <a:lnTo>
                    <a:pt x="124" y="200"/>
                  </a:lnTo>
                  <a:lnTo>
                    <a:pt x="124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22" y="200"/>
                  </a:lnTo>
                  <a:lnTo>
                    <a:pt x="116" y="198"/>
                  </a:lnTo>
                  <a:lnTo>
                    <a:pt x="116" y="198"/>
                  </a:lnTo>
                  <a:lnTo>
                    <a:pt x="116" y="198"/>
                  </a:lnTo>
                  <a:lnTo>
                    <a:pt x="116" y="198"/>
                  </a:lnTo>
                  <a:lnTo>
                    <a:pt x="112" y="200"/>
                  </a:lnTo>
                  <a:lnTo>
                    <a:pt x="110" y="204"/>
                  </a:lnTo>
                  <a:lnTo>
                    <a:pt x="110" y="204"/>
                  </a:lnTo>
                  <a:lnTo>
                    <a:pt x="106" y="204"/>
                  </a:lnTo>
                  <a:lnTo>
                    <a:pt x="106" y="204"/>
                  </a:lnTo>
                  <a:lnTo>
                    <a:pt x="104" y="208"/>
                  </a:lnTo>
                  <a:lnTo>
                    <a:pt x="104" y="210"/>
                  </a:lnTo>
                  <a:lnTo>
                    <a:pt x="104" y="210"/>
                  </a:lnTo>
                  <a:lnTo>
                    <a:pt x="100" y="214"/>
                  </a:lnTo>
                  <a:lnTo>
                    <a:pt x="100" y="214"/>
                  </a:lnTo>
                  <a:lnTo>
                    <a:pt x="94" y="220"/>
                  </a:lnTo>
                  <a:lnTo>
                    <a:pt x="94" y="220"/>
                  </a:lnTo>
                  <a:lnTo>
                    <a:pt x="94" y="222"/>
                  </a:lnTo>
                  <a:lnTo>
                    <a:pt x="94" y="224"/>
                  </a:lnTo>
                  <a:lnTo>
                    <a:pt x="94" y="228"/>
                  </a:lnTo>
                  <a:lnTo>
                    <a:pt x="94" y="230"/>
                  </a:lnTo>
                  <a:lnTo>
                    <a:pt x="94" y="230"/>
                  </a:lnTo>
                  <a:lnTo>
                    <a:pt x="92" y="232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4"/>
                  </a:lnTo>
                  <a:lnTo>
                    <a:pt x="86" y="236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8" y="242"/>
                  </a:lnTo>
                  <a:lnTo>
                    <a:pt x="88" y="242"/>
                  </a:lnTo>
                  <a:lnTo>
                    <a:pt x="92" y="244"/>
                  </a:lnTo>
                  <a:lnTo>
                    <a:pt x="92" y="244"/>
                  </a:lnTo>
                  <a:lnTo>
                    <a:pt x="92" y="244"/>
                  </a:lnTo>
                  <a:lnTo>
                    <a:pt x="92" y="244"/>
                  </a:lnTo>
                  <a:lnTo>
                    <a:pt x="92" y="246"/>
                  </a:lnTo>
                  <a:lnTo>
                    <a:pt x="94" y="246"/>
                  </a:lnTo>
                  <a:lnTo>
                    <a:pt x="94" y="246"/>
                  </a:lnTo>
                  <a:lnTo>
                    <a:pt x="96" y="248"/>
                  </a:lnTo>
                  <a:lnTo>
                    <a:pt x="96" y="250"/>
                  </a:lnTo>
                  <a:lnTo>
                    <a:pt x="96" y="250"/>
                  </a:lnTo>
                  <a:lnTo>
                    <a:pt x="96" y="250"/>
                  </a:lnTo>
                  <a:lnTo>
                    <a:pt x="96" y="252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8"/>
                  </a:lnTo>
                  <a:lnTo>
                    <a:pt x="96" y="258"/>
                  </a:lnTo>
                  <a:lnTo>
                    <a:pt x="94" y="260"/>
                  </a:lnTo>
                  <a:lnTo>
                    <a:pt x="94" y="260"/>
                  </a:lnTo>
                  <a:lnTo>
                    <a:pt x="94" y="262"/>
                  </a:lnTo>
                  <a:lnTo>
                    <a:pt x="94" y="262"/>
                  </a:lnTo>
                  <a:lnTo>
                    <a:pt x="96" y="266"/>
                  </a:lnTo>
                  <a:lnTo>
                    <a:pt x="98" y="268"/>
                  </a:lnTo>
                  <a:lnTo>
                    <a:pt x="100" y="268"/>
                  </a:lnTo>
                  <a:lnTo>
                    <a:pt x="100" y="268"/>
                  </a:lnTo>
                  <a:lnTo>
                    <a:pt x="100" y="270"/>
                  </a:lnTo>
                  <a:lnTo>
                    <a:pt x="100" y="272"/>
                  </a:lnTo>
                  <a:lnTo>
                    <a:pt x="100" y="272"/>
                  </a:lnTo>
                  <a:lnTo>
                    <a:pt x="96" y="274"/>
                  </a:lnTo>
                  <a:lnTo>
                    <a:pt x="96" y="274"/>
                  </a:lnTo>
                  <a:lnTo>
                    <a:pt x="94" y="274"/>
                  </a:lnTo>
                  <a:lnTo>
                    <a:pt x="94" y="274"/>
                  </a:lnTo>
                  <a:lnTo>
                    <a:pt x="94" y="276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6" y="280"/>
                  </a:lnTo>
                  <a:lnTo>
                    <a:pt x="96" y="280"/>
                  </a:lnTo>
                  <a:lnTo>
                    <a:pt x="96" y="282"/>
                  </a:lnTo>
                  <a:lnTo>
                    <a:pt x="98" y="284"/>
                  </a:lnTo>
                  <a:lnTo>
                    <a:pt x="98" y="284"/>
                  </a:lnTo>
                  <a:lnTo>
                    <a:pt x="102" y="290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0" y="294"/>
                  </a:lnTo>
                  <a:lnTo>
                    <a:pt x="100" y="294"/>
                  </a:lnTo>
                  <a:lnTo>
                    <a:pt x="100" y="296"/>
                  </a:lnTo>
                  <a:lnTo>
                    <a:pt x="102" y="298"/>
                  </a:lnTo>
                  <a:lnTo>
                    <a:pt x="102" y="298"/>
                  </a:lnTo>
                  <a:lnTo>
                    <a:pt x="104" y="298"/>
                  </a:lnTo>
                  <a:lnTo>
                    <a:pt x="104" y="300"/>
                  </a:lnTo>
                  <a:lnTo>
                    <a:pt x="104" y="300"/>
                  </a:lnTo>
                  <a:lnTo>
                    <a:pt x="104" y="300"/>
                  </a:lnTo>
                  <a:lnTo>
                    <a:pt x="104" y="302"/>
                  </a:lnTo>
                  <a:lnTo>
                    <a:pt x="106" y="304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106" y="312"/>
                  </a:lnTo>
                  <a:lnTo>
                    <a:pt x="110" y="312"/>
                  </a:lnTo>
                  <a:lnTo>
                    <a:pt x="110" y="312"/>
                  </a:lnTo>
                  <a:lnTo>
                    <a:pt x="112" y="314"/>
                  </a:lnTo>
                  <a:lnTo>
                    <a:pt x="114" y="314"/>
                  </a:lnTo>
                  <a:lnTo>
                    <a:pt x="114" y="314"/>
                  </a:lnTo>
                  <a:lnTo>
                    <a:pt x="112" y="318"/>
                  </a:lnTo>
                  <a:lnTo>
                    <a:pt x="112" y="318"/>
                  </a:lnTo>
                  <a:lnTo>
                    <a:pt x="112" y="320"/>
                  </a:lnTo>
                  <a:lnTo>
                    <a:pt x="114" y="322"/>
                  </a:lnTo>
                  <a:lnTo>
                    <a:pt x="114" y="322"/>
                  </a:lnTo>
                  <a:lnTo>
                    <a:pt x="114" y="322"/>
                  </a:lnTo>
                  <a:lnTo>
                    <a:pt x="114" y="322"/>
                  </a:lnTo>
                  <a:lnTo>
                    <a:pt x="116" y="322"/>
                  </a:lnTo>
                  <a:lnTo>
                    <a:pt x="116" y="322"/>
                  </a:lnTo>
                  <a:lnTo>
                    <a:pt x="120" y="320"/>
                  </a:lnTo>
                  <a:lnTo>
                    <a:pt x="120" y="320"/>
                  </a:lnTo>
                  <a:lnTo>
                    <a:pt x="122" y="320"/>
                  </a:lnTo>
                  <a:lnTo>
                    <a:pt x="122" y="320"/>
                  </a:lnTo>
                  <a:lnTo>
                    <a:pt x="126" y="320"/>
                  </a:lnTo>
                  <a:lnTo>
                    <a:pt x="126" y="320"/>
                  </a:lnTo>
                  <a:lnTo>
                    <a:pt x="130" y="322"/>
                  </a:lnTo>
                  <a:lnTo>
                    <a:pt x="130" y="322"/>
                  </a:lnTo>
                  <a:lnTo>
                    <a:pt x="134" y="322"/>
                  </a:lnTo>
                  <a:lnTo>
                    <a:pt x="134" y="322"/>
                  </a:lnTo>
                  <a:lnTo>
                    <a:pt x="134" y="322"/>
                  </a:lnTo>
                  <a:lnTo>
                    <a:pt x="134" y="322"/>
                  </a:lnTo>
                  <a:lnTo>
                    <a:pt x="138" y="322"/>
                  </a:lnTo>
                  <a:lnTo>
                    <a:pt x="138" y="322"/>
                  </a:lnTo>
                  <a:lnTo>
                    <a:pt x="140" y="322"/>
                  </a:lnTo>
                  <a:lnTo>
                    <a:pt x="140" y="322"/>
                  </a:lnTo>
                  <a:lnTo>
                    <a:pt x="140" y="322"/>
                  </a:lnTo>
                  <a:lnTo>
                    <a:pt x="142" y="324"/>
                  </a:lnTo>
                  <a:lnTo>
                    <a:pt x="142" y="324"/>
                  </a:lnTo>
                  <a:lnTo>
                    <a:pt x="144" y="326"/>
                  </a:lnTo>
                  <a:lnTo>
                    <a:pt x="144" y="326"/>
                  </a:lnTo>
                  <a:lnTo>
                    <a:pt x="148" y="326"/>
                  </a:lnTo>
                  <a:lnTo>
                    <a:pt x="150" y="328"/>
                  </a:lnTo>
                  <a:lnTo>
                    <a:pt x="150" y="328"/>
                  </a:lnTo>
                  <a:lnTo>
                    <a:pt x="148" y="330"/>
                  </a:lnTo>
                  <a:lnTo>
                    <a:pt x="148" y="330"/>
                  </a:lnTo>
                  <a:lnTo>
                    <a:pt x="146" y="332"/>
                  </a:lnTo>
                  <a:lnTo>
                    <a:pt x="146" y="332"/>
                  </a:lnTo>
                  <a:lnTo>
                    <a:pt x="146" y="334"/>
                  </a:lnTo>
                  <a:lnTo>
                    <a:pt x="148" y="334"/>
                  </a:lnTo>
                  <a:lnTo>
                    <a:pt x="148" y="334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2" y="336"/>
                  </a:lnTo>
                  <a:lnTo>
                    <a:pt x="152" y="336"/>
                  </a:lnTo>
                  <a:lnTo>
                    <a:pt x="154" y="336"/>
                  </a:lnTo>
                  <a:lnTo>
                    <a:pt x="154" y="336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8" y="336"/>
                  </a:lnTo>
                  <a:lnTo>
                    <a:pt x="158" y="338"/>
                  </a:lnTo>
                  <a:lnTo>
                    <a:pt x="158" y="338"/>
                  </a:lnTo>
                  <a:lnTo>
                    <a:pt x="160" y="340"/>
                  </a:lnTo>
                  <a:lnTo>
                    <a:pt x="160" y="340"/>
                  </a:lnTo>
                  <a:lnTo>
                    <a:pt x="162" y="338"/>
                  </a:lnTo>
                  <a:lnTo>
                    <a:pt x="162" y="338"/>
                  </a:lnTo>
                  <a:lnTo>
                    <a:pt x="168" y="336"/>
                  </a:lnTo>
                  <a:lnTo>
                    <a:pt x="168" y="336"/>
                  </a:lnTo>
                  <a:lnTo>
                    <a:pt x="170" y="334"/>
                  </a:lnTo>
                  <a:lnTo>
                    <a:pt x="170" y="332"/>
                  </a:lnTo>
                  <a:lnTo>
                    <a:pt x="170" y="332"/>
                  </a:lnTo>
                  <a:lnTo>
                    <a:pt x="172" y="328"/>
                  </a:lnTo>
                  <a:lnTo>
                    <a:pt x="176" y="326"/>
                  </a:lnTo>
                  <a:lnTo>
                    <a:pt x="176" y="326"/>
                  </a:lnTo>
                  <a:lnTo>
                    <a:pt x="178" y="324"/>
                  </a:lnTo>
                  <a:lnTo>
                    <a:pt x="180" y="318"/>
                  </a:lnTo>
                  <a:lnTo>
                    <a:pt x="180" y="318"/>
                  </a:lnTo>
                  <a:lnTo>
                    <a:pt x="182" y="314"/>
                  </a:lnTo>
                  <a:lnTo>
                    <a:pt x="186" y="312"/>
                  </a:lnTo>
                  <a:lnTo>
                    <a:pt x="188" y="312"/>
                  </a:lnTo>
                  <a:lnTo>
                    <a:pt x="188" y="312"/>
                  </a:lnTo>
                  <a:lnTo>
                    <a:pt x="188" y="310"/>
                  </a:lnTo>
                  <a:lnTo>
                    <a:pt x="188" y="308"/>
                  </a:lnTo>
                  <a:lnTo>
                    <a:pt x="188" y="308"/>
                  </a:lnTo>
                  <a:lnTo>
                    <a:pt x="188" y="308"/>
                  </a:lnTo>
                  <a:lnTo>
                    <a:pt x="188" y="308"/>
                  </a:lnTo>
                  <a:lnTo>
                    <a:pt x="192" y="308"/>
                  </a:lnTo>
                  <a:lnTo>
                    <a:pt x="192" y="308"/>
                  </a:lnTo>
                  <a:lnTo>
                    <a:pt x="192" y="306"/>
                  </a:lnTo>
                  <a:lnTo>
                    <a:pt x="192" y="302"/>
                  </a:lnTo>
                  <a:lnTo>
                    <a:pt x="192" y="302"/>
                  </a:lnTo>
                  <a:lnTo>
                    <a:pt x="194" y="300"/>
                  </a:lnTo>
                  <a:lnTo>
                    <a:pt x="196" y="298"/>
                  </a:lnTo>
                  <a:lnTo>
                    <a:pt x="196" y="298"/>
                  </a:lnTo>
                  <a:lnTo>
                    <a:pt x="196" y="296"/>
                  </a:lnTo>
                  <a:lnTo>
                    <a:pt x="196" y="296"/>
                  </a:lnTo>
                  <a:lnTo>
                    <a:pt x="196" y="296"/>
                  </a:lnTo>
                  <a:lnTo>
                    <a:pt x="194" y="294"/>
                  </a:lnTo>
                  <a:lnTo>
                    <a:pt x="194" y="294"/>
                  </a:lnTo>
                  <a:lnTo>
                    <a:pt x="194" y="294"/>
                  </a:lnTo>
                  <a:lnTo>
                    <a:pt x="200" y="290"/>
                  </a:lnTo>
                  <a:lnTo>
                    <a:pt x="206" y="288"/>
                  </a:lnTo>
                  <a:lnTo>
                    <a:pt x="206" y="288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10" y="284"/>
                  </a:lnTo>
                  <a:lnTo>
                    <a:pt x="210" y="280"/>
                  </a:lnTo>
                  <a:lnTo>
                    <a:pt x="210" y="280"/>
                  </a:lnTo>
                  <a:lnTo>
                    <a:pt x="212" y="280"/>
                  </a:lnTo>
                  <a:lnTo>
                    <a:pt x="212" y="280"/>
                  </a:lnTo>
                  <a:lnTo>
                    <a:pt x="214" y="280"/>
                  </a:lnTo>
                  <a:lnTo>
                    <a:pt x="214" y="280"/>
                  </a:lnTo>
                  <a:lnTo>
                    <a:pt x="214" y="280"/>
                  </a:lnTo>
                  <a:lnTo>
                    <a:pt x="214" y="280"/>
                  </a:lnTo>
                  <a:lnTo>
                    <a:pt x="218" y="280"/>
                  </a:lnTo>
                  <a:lnTo>
                    <a:pt x="220" y="278"/>
                  </a:lnTo>
                  <a:lnTo>
                    <a:pt x="220" y="278"/>
                  </a:lnTo>
                  <a:lnTo>
                    <a:pt x="222" y="272"/>
                  </a:lnTo>
                  <a:lnTo>
                    <a:pt x="222" y="272"/>
                  </a:lnTo>
                  <a:lnTo>
                    <a:pt x="230" y="264"/>
                  </a:lnTo>
                  <a:lnTo>
                    <a:pt x="230" y="264"/>
                  </a:lnTo>
                  <a:lnTo>
                    <a:pt x="232" y="260"/>
                  </a:lnTo>
                  <a:lnTo>
                    <a:pt x="232" y="260"/>
                  </a:lnTo>
                  <a:lnTo>
                    <a:pt x="230" y="256"/>
                  </a:lnTo>
                  <a:lnTo>
                    <a:pt x="230" y="256"/>
                  </a:lnTo>
                  <a:lnTo>
                    <a:pt x="232" y="254"/>
                  </a:lnTo>
                  <a:lnTo>
                    <a:pt x="234" y="254"/>
                  </a:lnTo>
                  <a:lnTo>
                    <a:pt x="234" y="254"/>
                  </a:lnTo>
                  <a:lnTo>
                    <a:pt x="236" y="254"/>
                  </a:lnTo>
                  <a:lnTo>
                    <a:pt x="236" y="254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2" y="250"/>
                  </a:lnTo>
                  <a:lnTo>
                    <a:pt x="244" y="248"/>
                  </a:lnTo>
                  <a:lnTo>
                    <a:pt x="244" y="248"/>
                  </a:lnTo>
                  <a:lnTo>
                    <a:pt x="244" y="246"/>
                  </a:lnTo>
                  <a:lnTo>
                    <a:pt x="244" y="246"/>
                  </a:lnTo>
                  <a:lnTo>
                    <a:pt x="246" y="248"/>
                  </a:lnTo>
                  <a:lnTo>
                    <a:pt x="246" y="248"/>
                  </a:lnTo>
                  <a:lnTo>
                    <a:pt x="248" y="248"/>
                  </a:lnTo>
                  <a:lnTo>
                    <a:pt x="248" y="248"/>
                  </a:lnTo>
                  <a:lnTo>
                    <a:pt x="250" y="246"/>
                  </a:lnTo>
                  <a:lnTo>
                    <a:pt x="250" y="246"/>
                  </a:lnTo>
                  <a:lnTo>
                    <a:pt x="260" y="246"/>
                  </a:lnTo>
                  <a:lnTo>
                    <a:pt x="260" y="246"/>
                  </a:lnTo>
                  <a:lnTo>
                    <a:pt x="266" y="246"/>
                  </a:lnTo>
                  <a:lnTo>
                    <a:pt x="266" y="246"/>
                  </a:lnTo>
                  <a:lnTo>
                    <a:pt x="268" y="244"/>
                  </a:lnTo>
                  <a:lnTo>
                    <a:pt x="272" y="244"/>
                  </a:lnTo>
                  <a:lnTo>
                    <a:pt x="272" y="244"/>
                  </a:lnTo>
                  <a:lnTo>
                    <a:pt x="274" y="244"/>
                  </a:lnTo>
                  <a:lnTo>
                    <a:pt x="274" y="244"/>
                  </a:lnTo>
                  <a:lnTo>
                    <a:pt x="274" y="244"/>
                  </a:lnTo>
                  <a:lnTo>
                    <a:pt x="274" y="244"/>
                  </a:lnTo>
                  <a:lnTo>
                    <a:pt x="280" y="244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84" y="242"/>
                  </a:lnTo>
                  <a:lnTo>
                    <a:pt x="284" y="242"/>
                  </a:lnTo>
                  <a:lnTo>
                    <a:pt x="308" y="234"/>
                  </a:lnTo>
                  <a:lnTo>
                    <a:pt x="308" y="234"/>
                  </a:lnTo>
                  <a:lnTo>
                    <a:pt x="318" y="230"/>
                  </a:lnTo>
                  <a:lnTo>
                    <a:pt x="326" y="224"/>
                  </a:lnTo>
                  <a:lnTo>
                    <a:pt x="326" y="224"/>
                  </a:lnTo>
                  <a:lnTo>
                    <a:pt x="334" y="216"/>
                  </a:lnTo>
                  <a:lnTo>
                    <a:pt x="334" y="216"/>
                  </a:lnTo>
                  <a:lnTo>
                    <a:pt x="340" y="214"/>
                  </a:lnTo>
                  <a:lnTo>
                    <a:pt x="344" y="212"/>
                  </a:lnTo>
                  <a:lnTo>
                    <a:pt x="344" y="212"/>
                  </a:lnTo>
                  <a:lnTo>
                    <a:pt x="346" y="212"/>
                  </a:lnTo>
                  <a:lnTo>
                    <a:pt x="346" y="212"/>
                  </a:lnTo>
                  <a:lnTo>
                    <a:pt x="348" y="212"/>
                  </a:lnTo>
                  <a:lnTo>
                    <a:pt x="348" y="212"/>
                  </a:lnTo>
                  <a:lnTo>
                    <a:pt x="348" y="212"/>
                  </a:lnTo>
                  <a:lnTo>
                    <a:pt x="348" y="212"/>
                  </a:lnTo>
                  <a:lnTo>
                    <a:pt x="350" y="210"/>
                  </a:lnTo>
                  <a:lnTo>
                    <a:pt x="352" y="208"/>
                  </a:lnTo>
                  <a:lnTo>
                    <a:pt x="352" y="208"/>
                  </a:lnTo>
                  <a:lnTo>
                    <a:pt x="352" y="202"/>
                  </a:lnTo>
                  <a:lnTo>
                    <a:pt x="352" y="202"/>
                  </a:lnTo>
                  <a:lnTo>
                    <a:pt x="356" y="204"/>
                  </a:lnTo>
                  <a:lnTo>
                    <a:pt x="360" y="208"/>
                  </a:lnTo>
                  <a:lnTo>
                    <a:pt x="360" y="208"/>
                  </a:lnTo>
                  <a:lnTo>
                    <a:pt x="364" y="208"/>
                  </a:lnTo>
                  <a:lnTo>
                    <a:pt x="364" y="208"/>
                  </a:lnTo>
                  <a:lnTo>
                    <a:pt x="368" y="208"/>
                  </a:lnTo>
                  <a:lnTo>
                    <a:pt x="368" y="208"/>
                  </a:lnTo>
                  <a:lnTo>
                    <a:pt x="410" y="200"/>
                  </a:lnTo>
                  <a:lnTo>
                    <a:pt x="410" y="200"/>
                  </a:lnTo>
                  <a:lnTo>
                    <a:pt x="424" y="198"/>
                  </a:lnTo>
                  <a:lnTo>
                    <a:pt x="424" y="198"/>
                  </a:lnTo>
                  <a:lnTo>
                    <a:pt x="434" y="194"/>
                  </a:lnTo>
                  <a:lnTo>
                    <a:pt x="434" y="194"/>
                  </a:lnTo>
                  <a:lnTo>
                    <a:pt x="454" y="184"/>
                  </a:lnTo>
                  <a:lnTo>
                    <a:pt x="454" y="184"/>
                  </a:lnTo>
                  <a:lnTo>
                    <a:pt x="464" y="182"/>
                  </a:lnTo>
                  <a:lnTo>
                    <a:pt x="464" y="182"/>
                  </a:lnTo>
                  <a:lnTo>
                    <a:pt x="472" y="180"/>
                  </a:lnTo>
                  <a:lnTo>
                    <a:pt x="472" y="180"/>
                  </a:lnTo>
                  <a:lnTo>
                    <a:pt x="474" y="178"/>
                  </a:lnTo>
                  <a:lnTo>
                    <a:pt x="474" y="178"/>
                  </a:lnTo>
                  <a:lnTo>
                    <a:pt x="474" y="178"/>
                  </a:lnTo>
                  <a:lnTo>
                    <a:pt x="474" y="178"/>
                  </a:lnTo>
                  <a:lnTo>
                    <a:pt x="474" y="178"/>
                  </a:lnTo>
                  <a:lnTo>
                    <a:pt x="470" y="178"/>
                  </a:lnTo>
                  <a:lnTo>
                    <a:pt x="470" y="178"/>
                  </a:lnTo>
                  <a:lnTo>
                    <a:pt x="468" y="178"/>
                  </a:lnTo>
                  <a:lnTo>
                    <a:pt x="468" y="178"/>
                  </a:lnTo>
                  <a:lnTo>
                    <a:pt x="466" y="178"/>
                  </a:lnTo>
                  <a:lnTo>
                    <a:pt x="466" y="178"/>
                  </a:lnTo>
                  <a:lnTo>
                    <a:pt x="466" y="178"/>
                  </a:lnTo>
                  <a:lnTo>
                    <a:pt x="466" y="178"/>
                  </a:lnTo>
                  <a:lnTo>
                    <a:pt x="466" y="178"/>
                  </a:lnTo>
                  <a:lnTo>
                    <a:pt x="466" y="178"/>
                  </a:lnTo>
                  <a:lnTo>
                    <a:pt x="458" y="178"/>
                  </a:lnTo>
                  <a:lnTo>
                    <a:pt x="458" y="178"/>
                  </a:lnTo>
                  <a:lnTo>
                    <a:pt x="452" y="176"/>
                  </a:lnTo>
                  <a:lnTo>
                    <a:pt x="452" y="176"/>
                  </a:lnTo>
                  <a:lnTo>
                    <a:pt x="448" y="174"/>
                  </a:lnTo>
                  <a:lnTo>
                    <a:pt x="448" y="174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0" y="174"/>
                  </a:lnTo>
                  <a:lnTo>
                    <a:pt x="440" y="174"/>
                  </a:lnTo>
                  <a:lnTo>
                    <a:pt x="432" y="174"/>
                  </a:lnTo>
                  <a:lnTo>
                    <a:pt x="432" y="174"/>
                  </a:lnTo>
                  <a:lnTo>
                    <a:pt x="430" y="172"/>
                  </a:lnTo>
                  <a:lnTo>
                    <a:pt x="430" y="172"/>
                  </a:lnTo>
                  <a:lnTo>
                    <a:pt x="432" y="170"/>
                  </a:lnTo>
                  <a:lnTo>
                    <a:pt x="434" y="168"/>
                  </a:lnTo>
                  <a:lnTo>
                    <a:pt x="434" y="168"/>
                  </a:lnTo>
                  <a:lnTo>
                    <a:pt x="440" y="168"/>
                  </a:lnTo>
                  <a:lnTo>
                    <a:pt x="440" y="168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4"/>
                  </a:lnTo>
                  <a:lnTo>
                    <a:pt x="442" y="162"/>
                  </a:lnTo>
                  <a:lnTo>
                    <a:pt x="442" y="162"/>
                  </a:lnTo>
                  <a:lnTo>
                    <a:pt x="442" y="160"/>
                  </a:lnTo>
                  <a:lnTo>
                    <a:pt x="442" y="160"/>
                  </a:lnTo>
                  <a:lnTo>
                    <a:pt x="442" y="160"/>
                  </a:lnTo>
                  <a:lnTo>
                    <a:pt x="446" y="158"/>
                  </a:lnTo>
                  <a:lnTo>
                    <a:pt x="446" y="158"/>
                  </a:lnTo>
                  <a:lnTo>
                    <a:pt x="452" y="158"/>
                  </a:lnTo>
                  <a:lnTo>
                    <a:pt x="452" y="158"/>
                  </a:lnTo>
                  <a:lnTo>
                    <a:pt x="452" y="158"/>
                  </a:lnTo>
                  <a:lnTo>
                    <a:pt x="454" y="160"/>
                  </a:lnTo>
                  <a:lnTo>
                    <a:pt x="456" y="162"/>
                  </a:lnTo>
                  <a:lnTo>
                    <a:pt x="456" y="162"/>
                  </a:lnTo>
                  <a:lnTo>
                    <a:pt x="458" y="166"/>
                  </a:lnTo>
                  <a:lnTo>
                    <a:pt x="460" y="170"/>
                  </a:lnTo>
                  <a:lnTo>
                    <a:pt x="460" y="170"/>
                  </a:lnTo>
                  <a:lnTo>
                    <a:pt x="464" y="172"/>
                  </a:lnTo>
                  <a:lnTo>
                    <a:pt x="466" y="172"/>
                  </a:lnTo>
                  <a:lnTo>
                    <a:pt x="466" y="172"/>
                  </a:lnTo>
                  <a:lnTo>
                    <a:pt x="470" y="172"/>
                  </a:lnTo>
                  <a:lnTo>
                    <a:pt x="470" y="172"/>
                  </a:lnTo>
                  <a:lnTo>
                    <a:pt x="474" y="170"/>
                  </a:lnTo>
                  <a:lnTo>
                    <a:pt x="474" y="170"/>
                  </a:lnTo>
                  <a:lnTo>
                    <a:pt x="476" y="170"/>
                  </a:lnTo>
                  <a:lnTo>
                    <a:pt x="476" y="170"/>
                  </a:lnTo>
                  <a:lnTo>
                    <a:pt x="482" y="172"/>
                  </a:lnTo>
                  <a:lnTo>
                    <a:pt x="482" y="172"/>
                  </a:lnTo>
                  <a:lnTo>
                    <a:pt x="482" y="172"/>
                  </a:lnTo>
                  <a:lnTo>
                    <a:pt x="482" y="172"/>
                  </a:lnTo>
                  <a:lnTo>
                    <a:pt x="484" y="170"/>
                  </a:lnTo>
                  <a:lnTo>
                    <a:pt x="484" y="168"/>
                  </a:lnTo>
                  <a:lnTo>
                    <a:pt x="484" y="168"/>
                  </a:lnTo>
                  <a:lnTo>
                    <a:pt x="484" y="164"/>
                  </a:lnTo>
                  <a:lnTo>
                    <a:pt x="484" y="164"/>
                  </a:lnTo>
                  <a:lnTo>
                    <a:pt x="486" y="158"/>
                  </a:lnTo>
                  <a:lnTo>
                    <a:pt x="486" y="158"/>
                  </a:lnTo>
                  <a:lnTo>
                    <a:pt x="486" y="156"/>
                  </a:lnTo>
                  <a:lnTo>
                    <a:pt x="484" y="156"/>
                  </a:lnTo>
                  <a:lnTo>
                    <a:pt x="484" y="156"/>
                  </a:lnTo>
                  <a:lnTo>
                    <a:pt x="484" y="156"/>
                  </a:lnTo>
                  <a:lnTo>
                    <a:pt x="484" y="156"/>
                  </a:lnTo>
                  <a:lnTo>
                    <a:pt x="482" y="154"/>
                  </a:lnTo>
                  <a:lnTo>
                    <a:pt x="482" y="154"/>
                  </a:lnTo>
                  <a:lnTo>
                    <a:pt x="480" y="154"/>
                  </a:lnTo>
                  <a:lnTo>
                    <a:pt x="480" y="154"/>
                  </a:lnTo>
                  <a:lnTo>
                    <a:pt x="478" y="154"/>
                  </a:lnTo>
                  <a:lnTo>
                    <a:pt x="478" y="154"/>
                  </a:lnTo>
                  <a:lnTo>
                    <a:pt x="480" y="152"/>
                  </a:lnTo>
                  <a:lnTo>
                    <a:pt x="480" y="152"/>
                  </a:lnTo>
                  <a:lnTo>
                    <a:pt x="466" y="144"/>
                  </a:lnTo>
                  <a:lnTo>
                    <a:pt x="466" y="144"/>
                  </a:lnTo>
                  <a:lnTo>
                    <a:pt x="460" y="142"/>
                  </a:lnTo>
                  <a:lnTo>
                    <a:pt x="460" y="142"/>
                  </a:lnTo>
                  <a:lnTo>
                    <a:pt x="460" y="140"/>
                  </a:lnTo>
                  <a:lnTo>
                    <a:pt x="460" y="138"/>
                  </a:lnTo>
                  <a:lnTo>
                    <a:pt x="460" y="138"/>
                  </a:lnTo>
                  <a:lnTo>
                    <a:pt x="460" y="134"/>
                  </a:lnTo>
                  <a:lnTo>
                    <a:pt x="460" y="134"/>
                  </a:lnTo>
                  <a:lnTo>
                    <a:pt x="458" y="134"/>
                  </a:lnTo>
                  <a:lnTo>
                    <a:pt x="458" y="134"/>
                  </a:lnTo>
                  <a:lnTo>
                    <a:pt x="454" y="132"/>
                  </a:lnTo>
                  <a:lnTo>
                    <a:pt x="454" y="132"/>
                  </a:lnTo>
                  <a:lnTo>
                    <a:pt x="456" y="128"/>
                  </a:lnTo>
                  <a:lnTo>
                    <a:pt x="460" y="128"/>
                  </a:lnTo>
                  <a:lnTo>
                    <a:pt x="460" y="128"/>
                  </a:lnTo>
                  <a:lnTo>
                    <a:pt x="462" y="128"/>
                  </a:lnTo>
                  <a:lnTo>
                    <a:pt x="464" y="128"/>
                  </a:lnTo>
                  <a:lnTo>
                    <a:pt x="466" y="126"/>
                  </a:lnTo>
                  <a:lnTo>
                    <a:pt x="466" y="126"/>
                  </a:lnTo>
                  <a:lnTo>
                    <a:pt x="468" y="124"/>
                  </a:lnTo>
                  <a:lnTo>
                    <a:pt x="470" y="124"/>
                  </a:lnTo>
                  <a:lnTo>
                    <a:pt x="470" y="124"/>
                  </a:lnTo>
                  <a:lnTo>
                    <a:pt x="476" y="124"/>
                  </a:lnTo>
                  <a:lnTo>
                    <a:pt x="476" y="124"/>
                  </a:lnTo>
                  <a:lnTo>
                    <a:pt x="476" y="124"/>
                  </a:lnTo>
                  <a:lnTo>
                    <a:pt x="476" y="124"/>
                  </a:lnTo>
                  <a:lnTo>
                    <a:pt x="478" y="124"/>
                  </a:lnTo>
                  <a:lnTo>
                    <a:pt x="478" y="124"/>
                  </a:lnTo>
                  <a:lnTo>
                    <a:pt x="480" y="126"/>
                  </a:lnTo>
                  <a:lnTo>
                    <a:pt x="480" y="126"/>
                  </a:lnTo>
                  <a:lnTo>
                    <a:pt x="484" y="130"/>
                  </a:lnTo>
                  <a:lnTo>
                    <a:pt x="490" y="132"/>
                  </a:lnTo>
                  <a:lnTo>
                    <a:pt x="490" y="132"/>
                  </a:lnTo>
                  <a:lnTo>
                    <a:pt x="494" y="130"/>
                  </a:lnTo>
                  <a:lnTo>
                    <a:pt x="494" y="130"/>
                  </a:lnTo>
                  <a:lnTo>
                    <a:pt x="496" y="128"/>
                  </a:lnTo>
                  <a:lnTo>
                    <a:pt x="496" y="128"/>
                  </a:lnTo>
                  <a:lnTo>
                    <a:pt x="498" y="128"/>
                  </a:lnTo>
                  <a:lnTo>
                    <a:pt x="498" y="128"/>
                  </a:lnTo>
                  <a:lnTo>
                    <a:pt x="502" y="130"/>
                  </a:lnTo>
                  <a:lnTo>
                    <a:pt x="502" y="130"/>
                  </a:lnTo>
                  <a:lnTo>
                    <a:pt x="502" y="130"/>
                  </a:lnTo>
                  <a:lnTo>
                    <a:pt x="502" y="130"/>
                  </a:lnTo>
                  <a:lnTo>
                    <a:pt x="508" y="128"/>
                  </a:lnTo>
                  <a:lnTo>
                    <a:pt x="512" y="126"/>
                  </a:lnTo>
                  <a:lnTo>
                    <a:pt x="512" y="126"/>
                  </a:lnTo>
                  <a:lnTo>
                    <a:pt x="512" y="126"/>
                  </a:lnTo>
                  <a:lnTo>
                    <a:pt x="510" y="124"/>
                  </a:lnTo>
                  <a:lnTo>
                    <a:pt x="510" y="124"/>
                  </a:lnTo>
                  <a:lnTo>
                    <a:pt x="508" y="122"/>
                  </a:lnTo>
                  <a:lnTo>
                    <a:pt x="508" y="122"/>
                  </a:lnTo>
                  <a:lnTo>
                    <a:pt x="508" y="120"/>
                  </a:lnTo>
                  <a:lnTo>
                    <a:pt x="508" y="118"/>
                  </a:lnTo>
                  <a:lnTo>
                    <a:pt x="508" y="118"/>
                  </a:lnTo>
                  <a:lnTo>
                    <a:pt x="512" y="116"/>
                  </a:lnTo>
                  <a:lnTo>
                    <a:pt x="512" y="116"/>
                  </a:lnTo>
                  <a:lnTo>
                    <a:pt x="514" y="116"/>
                  </a:lnTo>
                  <a:lnTo>
                    <a:pt x="514" y="116"/>
                  </a:lnTo>
                  <a:lnTo>
                    <a:pt x="518" y="118"/>
                  </a:lnTo>
                  <a:lnTo>
                    <a:pt x="518" y="118"/>
                  </a:lnTo>
                  <a:lnTo>
                    <a:pt x="522" y="118"/>
                  </a:lnTo>
                  <a:lnTo>
                    <a:pt x="522" y="118"/>
                  </a:lnTo>
                  <a:lnTo>
                    <a:pt x="530" y="116"/>
                  </a:lnTo>
                  <a:lnTo>
                    <a:pt x="530" y="116"/>
                  </a:lnTo>
                  <a:lnTo>
                    <a:pt x="532" y="114"/>
                  </a:lnTo>
                  <a:lnTo>
                    <a:pt x="532" y="114"/>
                  </a:lnTo>
                  <a:lnTo>
                    <a:pt x="532" y="110"/>
                  </a:lnTo>
                  <a:lnTo>
                    <a:pt x="530" y="110"/>
                  </a:lnTo>
                  <a:lnTo>
                    <a:pt x="530" y="110"/>
                  </a:lnTo>
                  <a:lnTo>
                    <a:pt x="528" y="110"/>
                  </a:lnTo>
                  <a:lnTo>
                    <a:pt x="528" y="110"/>
                  </a:lnTo>
                  <a:lnTo>
                    <a:pt x="522" y="110"/>
                  </a:lnTo>
                  <a:lnTo>
                    <a:pt x="522" y="110"/>
                  </a:lnTo>
                  <a:lnTo>
                    <a:pt x="518" y="110"/>
                  </a:lnTo>
                  <a:lnTo>
                    <a:pt x="518" y="110"/>
                  </a:lnTo>
                  <a:lnTo>
                    <a:pt x="518" y="110"/>
                  </a:lnTo>
                  <a:lnTo>
                    <a:pt x="518" y="110"/>
                  </a:lnTo>
                  <a:lnTo>
                    <a:pt x="516" y="110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8" y="106"/>
                  </a:lnTo>
                  <a:lnTo>
                    <a:pt x="518" y="106"/>
                  </a:lnTo>
                  <a:lnTo>
                    <a:pt x="516" y="104"/>
                  </a:lnTo>
                  <a:lnTo>
                    <a:pt x="516" y="104"/>
                  </a:lnTo>
                  <a:lnTo>
                    <a:pt x="516" y="102"/>
                  </a:lnTo>
                  <a:lnTo>
                    <a:pt x="516" y="102"/>
                  </a:lnTo>
                  <a:lnTo>
                    <a:pt x="518" y="102"/>
                  </a:lnTo>
                  <a:lnTo>
                    <a:pt x="518" y="102"/>
                  </a:lnTo>
                  <a:lnTo>
                    <a:pt x="518" y="102"/>
                  </a:lnTo>
                  <a:lnTo>
                    <a:pt x="518" y="102"/>
                  </a:lnTo>
                  <a:lnTo>
                    <a:pt x="520" y="102"/>
                  </a:lnTo>
                  <a:lnTo>
                    <a:pt x="520" y="102"/>
                  </a:lnTo>
                  <a:lnTo>
                    <a:pt x="524" y="104"/>
                  </a:lnTo>
                  <a:lnTo>
                    <a:pt x="524" y="104"/>
                  </a:lnTo>
                  <a:lnTo>
                    <a:pt x="524" y="104"/>
                  </a:lnTo>
                  <a:lnTo>
                    <a:pt x="524" y="104"/>
                  </a:lnTo>
                  <a:lnTo>
                    <a:pt x="528" y="104"/>
                  </a:lnTo>
                  <a:lnTo>
                    <a:pt x="528" y="104"/>
                  </a:lnTo>
                  <a:lnTo>
                    <a:pt x="530" y="102"/>
                  </a:lnTo>
                  <a:lnTo>
                    <a:pt x="530" y="100"/>
                  </a:lnTo>
                  <a:lnTo>
                    <a:pt x="530" y="98"/>
                  </a:lnTo>
                  <a:lnTo>
                    <a:pt x="530" y="96"/>
                  </a:lnTo>
                  <a:lnTo>
                    <a:pt x="530" y="96"/>
                  </a:lnTo>
                  <a:lnTo>
                    <a:pt x="528" y="94"/>
                  </a:lnTo>
                  <a:lnTo>
                    <a:pt x="528" y="94"/>
                  </a:lnTo>
                  <a:lnTo>
                    <a:pt x="528" y="92"/>
                  </a:lnTo>
                  <a:lnTo>
                    <a:pt x="528" y="92"/>
                  </a:lnTo>
                  <a:lnTo>
                    <a:pt x="528" y="90"/>
                  </a:lnTo>
                  <a:lnTo>
                    <a:pt x="528" y="88"/>
                  </a:lnTo>
                  <a:lnTo>
                    <a:pt x="528" y="88"/>
                  </a:lnTo>
                  <a:lnTo>
                    <a:pt x="524" y="86"/>
                  </a:lnTo>
                  <a:lnTo>
                    <a:pt x="524" y="86"/>
                  </a:lnTo>
                  <a:lnTo>
                    <a:pt x="522" y="88"/>
                  </a:lnTo>
                  <a:lnTo>
                    <a:pt x="522" y="88"/>
                  </a:lnTo>
                  <a:lnTo>
                    <a:pt x="520" y="90"/>
                  </a:lnTo>
                  <a:lnTo>
                    <a:pt x="520" y="90"/>
                  </a:lnTo>
                  <a:lnTo>
                    <a:pt x="520" y="88"/>
                  </a:lnTo>
                  <a:lnTo>
                    <a:pt x="518" y="86"/>
                  </a:lnTo>
                  <a:lnTo>
                    <a:pt x="518" y="86"/>
                  </a:lnTo>
                  <a:lnTo>
                    <a:pt x="518" y="86"/>
                  </a:lnTo>
                  <a:lnTo>
                    <a:pt x="514" y="84"/>
                  </a:lnTo>
                  <a:lnTo>
                    <a:pt x="514" y="84"/>
                  </a:lnTo>
                  <a:lnTo>
                    <a:pt x="514" y="84"/>
                  </a:lnTo>
                  <a:lnTo>
                    <a:pt x="514" y="84"/>
                  </a:lnTo>
                  <a:lnTo>
                    <a:pt x="512" y="86"/>
                  </a:lnTo>
                  <a:lnTo>
                    <a:pt x="512" y="86"/>
                  </a:lnTo>
                  <a:lnTo>
                    <a:pt x="510" y="86"/>
                  </a:lnTo>
                  <a:lnTo>
                    <a:pt x="510" y="86"/>
                  </a:lnTo>
                  <a:lnTo>
                    <a:pt x="508" y="86"/>
                  </a:lnTo>
                  <a:lnTo>
                    <a:pt x="508" y="86"/>
                  </a:lnTo>
                  <a:lnTo>
                    <a:pt x="506" y="82"/>
                  </a:lnTo>
                  <a:lnTo>
                    <a:pt x="506" y="82"/>
                  </a:lnTo>
                  <a:lnTo>
                    <a:pt x="516" y="80"/>
                  </a:lnTo>
                  <a:lnTo>
                    <a:pt x="516" y="80"/>
                  </a:lnTo>
                  <a:lnTo>
                    <a:pt x="518" y="80"/>
                  </a:lnTo>
                  <a:lnTo>
                    <a:pt x="520" y="80"/>
                  </a:lnTo>
                  <a:lnTo>
                    <a:pt x="520" y="80"/>
                  </a:lnTo>
                  <a:lnTo>
                    <a:pt x="522" y="78"/>
                  </a:lnTo>
                  <a:lnTo>
                    <a:pt x="522" y="78"/>
                  </a:lnTo>
                  <a:lnTo>
                    <a:pt x="528" y="76"/>
                  </a:lnTo>
                  <a:lnTo>
                    <a:pt x="528" y="76"/>
                  </a:lnTo>
                  <a:lnTo>
                    <a:pt x="530" y="76"/>
                  </a:lnTo>
                  <a:lnTo>
                    <a:pt x="530" y="76"/>
                  </a:lnTo>
                  <a:lnTo>
                    <a:pt x="536" y="82"/>
                  </a:lnTo>
                  <a:lnTo>
                    <a:pt x="536" y="82"/>
                  </a:lnTo>
                  <a:lnTo>
                    <a:pt x="540" y="82"/>
                  </a:lnTo>
                  <a:lnTo>
                    <a:pt x="544" y="82"/>
                  </a:lnTo>
                  <a:lnTo>
                    <a:pt x="544" y="82"/>
                  </a:lnTo>
                  <a:lnTo>
                    <a:pt x="546" y="82"/>
                  </a:lnTo>
                  <a:lnTo>
                    <a:pt x="546" y="82"/>
                  </a:lnTo>
                  <a:lnTo>
                    <a:pt x="550" y="82"/>
                  </a:lnTo>
                  <a:lnTo>
                    <a:pt x="550" y="82"/>
                  </a:lnTo>
                  <a:lnTo>
                    <a:pt x="552" y="80"/>
                  </a:lnTo>
                  <a:lnTo>
                    <a:pt x="552" y="80"/>
                  </a:lnTo>
                  <a:lnTo>
                    <a:pt x="552" y="78"/>
                  </a:lnTo>
                  <a:lnTo>
                    <a:pt x="548" y="76"/>
                  </a:lnTo>
                  <a:lnTo>
                    <a:pt x="548" y="76"/>
                  </a:lnTo>
                  <a:lnTo>
                    <a:pt x="548" y="76"/>
                  </a:lnTo>
                  <a:lnTo>
                    <a:pt x="548" y="76"/>
                  </a:lnTo>
                  <a:lnTo>
                    <a:pt x="544" y="76"/>
                  </a:lnTo>
                  <a:lnTo>
                    <a:pt x="544" y="76"/>
                  </a:lnTo>
                  <a:lnTo>
                    <a:pt x="542" y="78"/>
                  </a:lnTo>
                  <a:lnTo>
                    <a:pt x="542" y="78"/>
                  </a:lnTo>
                  <a:lnTo>
                    <a:pt x="540" y="76"/>
                  </a:lnTo>
                  <a:lnTo>
                    <a:pt x="540" y="76"/>
                  </a:lnTo>
                  <a:lnTo>
                    <a:pt x="538" y="76"/>
                  </a:lnTo>
                  <a:lnTo>
                    <a:pt x="538" y="76"/>
                  </a:lnTo>
                  <a:lnTo>
                    <a:pt x="538" y="76"/>
                  </a:lnTo>
                  <a:lnTo>
                    <a:pt x="538" y="76"/>
                  </a:lnTo>
                  <a:lnTo>
                    <a:pt x="532" y="74"/>
                  </a:lnTo>
                  <a:lnTo>
                    <a:pt x="532" y="72"/>
                  </a:lnTo>
                  <a:lnTo>
                    <a:pt x="532" y="72"/>
                  </a:lnTo>
                  <a:lnTo>
                    <a:pt x="532" y="72"/>
                  </a:lnTo>
                  <a:lnTo>
                    <a:pt x="534" y="72"/>
                  </a:lnTo>
                  <a:lnTo>
                    <a:pt x="534" y="72"/>
                  </a:lnTo>
                  <a:lnTo>
                    <a:pt x="536" y="72"/>
                  </a:lnTo>
                  <a:lnTo>
                    <a:pt x="536" y="72"/>
                  </a:lnTo>
                  <a:lnTo>
                    <a:pt x="540" y="72"/>
                  </a:lnTo>
                  <a:lnTo>
                    <a:pt x="540" y="72"/>
                  </a:lnTo>
                  <a:lnTo>
                    <a:pt x="540" y="72"/>
                  </a:lnTo>
                  <a:lnTo>
                    <a:pt x="540" y="72"/>
                  </a:lnTo>
                  <a:lnTo>
                    <a:pt x="544" y="72"/>
                  </a:lnTo>
                  <a:lnTo>
                    <a:pt x="544" y="70"/>
                  </a:lnTo>
                  <a:lnTo>
                    <a:pt x="544" y="70"/>
                  </a:lnTo>
                  <a:lnTo>
                    <a:pt x="542" y="68"/>
                  </a:lnTo>
                  <a:lnTo>
                    <a:pt x="542" y="68"/>
                  </a:lnTo>
                  <a:lnTo>
                    <a:pt x="532" y="66"/>
                  </a:lnTo>
                  <a:lnTo>
                    <a:pt x="532" y="66"/>
                  </a:lnTo>
                  <a:lnTo>
                    <a:pt x="530" y="66"/>
                  </a:lnTo>
                  <a:lnTo>
                    <a:pt x="530" y="66"/>
                  </a:lnTo>
                  <a:lnTo>
                    <a:pt x="526" y="68"/>
                  </a:lnTo>
                  <a:lnTo>
                    <a:pt x="526" y="68"/>
                  </a:lnTo>
                  <a:lnTo>
                    <a:pt x="522" y="70"/>
                  </a:lnTo>
                  <a:lnTo>
                    <a:pt x="522" y="70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18" y="72"/>
                  </a:lnTo>
                  <a:lnTo>
                    <a:pt x="518" y="72"/>
                  </a:lnTo>
                  <a:lnTo>
                    <a:pt x="516" y="68"/>
                  </a:lnTo>
                  <a:lnTo>
                    <a:pt x="516" y="68"/>
                  </a:lnTo>
                  <a:lnTo>
                    <a:pt x="516" y="68"/>
                  </a:lnTo>
                  <a:lnTo>
                    <a:pt x="516" y="68"/>
                  </a:lnTo>
                  <a:lnTo>
                    <a:pt x="520" y="66"/>
                  </a:lnTo>
                  <a:lnTo>
                    <a:pt x="520" y="66"/>
                  </a:lnTo>
                  <a:lnTo>
                    <a:pt x="524" y="62"/>
                  </a:lnTo>
                  <a:lnTo>
                    <a:pt x="524" y="62"/>
                  </a:lnTo>
                  <a:lnTo>
                    <a:pt x="530" y="56"/>
                  </a:lnTo>
                  <a:lnTo>
                    <a:pt x="530" y="56"/>
                  </a:lnTo>
                  <a:lnTo>
                    <a:pt x="536" y="54"/>
                  </a:lnTo>
                  <a:lnTo>
                    <a:pt x="536" y="54"/>
                  </a:lnTo>
                  <a:lnTo>
                    <a:pt x="536" y="54"/>
                  </a:lnTo>
                  <a:lnTo>
                    <a:pt x="536" y="54"/>
                  </a:lnTo>
                  <a:lnTo>
                    <a:pt x="538" y="54"/>
                  </a:lnTo>
                  <a:lnTo>
                    <a:pt x="538" y="54"/>
                  </a:lnTo>
                  <a:lnTo>
                    <a:pt x="540" y="54"/>
                  </a:lnTo>
                  <a:lnTo>
                    <a:pt x="540" y="54"/>
                  </a:lnTo>
                  <a:lnTo>
                    <a:pt x="542" y="52"/>
                  </a:lnTo>
                  <a:lnTo>
                    <a:pt x="542" y="52"/>
                  </a:lnTo>
                  <a:lnTo>
                    <a:pt x="544" y="52"/>
                  </a:lnTo>
                  <a:lnTo>
                    <a:pt x="544" y="52"/>
                  </a:lnTo>
                  <a:lnTo>
                    <a:pt x="546" y="52"/>
                  </a:lnTo>
                  <a:lnTo>
                    <a:pt x="546" y="52"/>
                  </a:lnTo>
                  <a:lnTo>
                    <a:pt x="546" y="52"/>
                  </a:lnTo>
                  <a:lnTo>
                    <a:pt x="546" y="52"/>
                  </a:lnTo>
                  <a:lnTo>
                    <a:pt x="548" y="50"/>
                  </a:lnTo>
                  <a:lnTo>
                    <a:pt x="550" y="50"/>
                  </a:lnTo>
                  <a:lnTo>
                    <a:pt x="550" y="50"/>
                  </a:lnTo>
                  <a:lnTo>
                    <a:pt x="548" y="50"/>
                  </a:lnTo>
                  <a:lnTo>
                    <a:pt x="548" y="50"/>
                  </a:lnTo>
                  <a:lnTo>
                    <a:pt x="546" y="48"/>
                  </a:lnTo>
                  <a:lnTo>
                    <a:pt x="546" y="48"/>
                  </a:lnTo>
                  <a:lnTo>
                    <a:pt x="548" y="46"/>
                  </a:lnTo>
                  <a:lnTo>
                    <a:pt x="548" y="46"/>
                  </a:lnTo>
                  <a:lnTo>
                    <a:pt x="554" y="44"/>
                  </a:lnTo>
                  <a:lnTo>
                    <a:pt x="554" y="44"/>
                  </a:lnTo>
                  <a:lnTo>
                    <a:pt x="558" y="42"/>
                  </a:lnTo>
                  <a:lnTo>
                    <a:pt x="558" y="42"/>
                  </a:lnTo>
                  <a:lnTo>
                    <a:pt x="564" y="42"/>
                  </a:lnTo>
                  <a:lnTo>
                    <a:pt x="570" y="40"/>
                  </a:lnTo>
                  <a:lnTo>
                    <a:pt x="570" y="40"/>
                  </a:lnTo>
                  <a:lnTo>
                    <a:pt x="572" y="38"/>
                  </a:lnTo>
                  <a:lnTo>
                    <a:pt x="572" y="38"/>
                  </a:lnTo>
                  <a:lnTo>
                    <a:pt x="574" y="36"/>
                  </a:lnTo>
                  <a:lnTo>
                    <a:pt x="574" y="36"/>
                  </a:lnTo>
                  <a:lnTo>
                    <a:pt x="576" y="38"/>
                  </a:lnTo>
                  <a:lnTo>
                    <a:pt x="576" y="38"/>
                  </a:lnTo>
                  <a:lnTo>
                    <a:pt x="578" y="38"/>
                  </a:lnTo>
                  <a:lnTo>
                    <a:pt x="578" y="38"/>
                  </a:lnTo>
                  <a:lnTo>
                    <a:pt x="584" y="36"/>
                  </a:lnTo>
                  <a:lnTo>
                    <a:pt x="584" y="36"/>
                  </a:lnTo>
                  <a:lnTo>
                    <a:pt x="588" y="32"/>
                  </a:lnTo>
                  <a:lnTo>
                    <a:pt x="592" y="30"/>
                  </a:lnTo>
                  <a:lnTo>
                    <a:pt x="592" y="30"/>
                  </a:lnTo>
                  <a:lnTo>
                    <a:pt x="596" y="30"/>
                  </a:lnTo>
                  <a:lnTo>
                    <a:pt x="596" y="30"/>
                  </a:lnTo>
                  <a:lnTo>
                    <a:pt x="596" y="30"/>
                  </a:lnTo>
                  <a:lnTo>
                    <a:pt x="596" y="30"/>
                  </a:lnTo>
                  <a:lnTo>
                    <a:pt x="600" y="30"/>
                  </a:lnTo>
                  <a:lnTo>
                    <a:pt x="604" y="28"/>
                  </a:lnTo>
                  <a:lnTo>
                    <a:pt x="604" y="28"/>
                  </a:lnTo>
                  <a:lnTo>
                    <a:pt x="612" y="24"/>
                  </a:lnTo>
                  <a:lnTo>
                    <a:pt x="620" y="24"/>
                  </a:lnTo>
                  <a:lnTo>
                    <a:pt x="620" y="24"/>
                  </a:lnTo>
                  <a:lnTo>
                    <a:pt x="626" y="24"/>
                  </a:lnTo>
                  <a:lnTo>
                    <a:pt x="626" y="24"/>
                  </a:lnTo>
                  <a:lnTo>
                    <a:pt x="626" y="24"/>
                  </a:lnTo>
                  <a:lnTo>
                    <a:pt x="626" y="24"/>
                  </a:lnTo>
                  <a:lnTo>
                    <a:pt x="628" y="24"/>
                  </a:lnTo>
                  <a:lnTo>
                    <a:pt x="628" y="24"/>
                  </a:lnTo>
                  <a:lnTo>
                    <a:pt x="630" y="22"/>
                  </a:lnTo>
                  <a:lnTo>
                    <a:pt x="630" y="22"/>
                  </a:lnTo>
                  <a:lnTo>
                    <a:pt x="628" y="20"/>
                  </a:lnTo>
                  <a:lnTo>
                    <a:pt x="628" y="20"/>
                  </a:lnTo>
                  <a:lnTo>
                    <a:pt x="600" y="18"/>
                  </a:lnTo>
                  <a:lnTo>
                    <a:pt x="600" y="18"/>
                  </a:lnTo>
                  <a:lnTo>
                    <a:pt x="592" y="18"/>
                  </a:lnTo>
                  <a:lnTo>
                    <a:pt x="592" y="18"/>
                  </a:lnTo>
                  <a:lnTo>
                    <a:pt x="586" y="18"/>
                  </a:lnTo>
                  <a:lnTo>
                    <a:pt x="578" y="20"/>
                  </a:lnTo>
                  <a:lnTo>
                    <a:pt x="578" y="20"/>
                  </a:lnTo>
                  <a:lnTo>
                    <a:pt x="572" y="22"/>
                  </a:lnTo>
                  <a:lnTo>
                    <a:pt x="572" y="22"/>
                  </a:lnTo>
                  <a:lnTo>
                    <a:pt x="568" y="20"/>
                  </a:lnTo>
                  <a:lnTo>
                    <a:pt x="568" y="20"/>
                  </a:lnTo>
                  <a:lnTo>
                    <a:pt x="568" y="18"/>
                  </a:lnTo>
                  <a:lnTo>
                    <a:pt x="568" y="18"/>
                  </a:lnTo>
                  <a:lnTo>
                    <a:pt x="566" y="18"/>
                  </a:lnTo>
                  <a:lnTo>
                    <a:pt x="566" y="18"/>
                  </a:lnTo>
                  <a:lnTo>
                    <a:pt x="564" y="18"/>
                  </a:lnTo>
                  <a:lnTo>
                    <a:pt x="564" y="18"/>
                  </a:lnTo>
                  <a:lnTo>
                    <a:pt x="560" y="22"/>
                  </a:lnTo>
                  <a:lnTo>
                    <a:pt x="560" y="22"/>
                  </a:lnTo>
                  <a:lnTo>
                    <a:pt x="558" y="22"/>
                  </a:lnTo>
                  <a:lnTo>
                    <a:pt x="558" y="22"/>
                  </a:lnTo>
                  <a:lnTo>
                    <a:pt x="550" y="22"/>
                  </a:lnTo>
                  <a:lnTo>
                    <a:pt x="550" y="22"/>
                  </a:lnTo>
                  <a:lnTo>
                    <a:pt x="550" y="20"/>
                  </a:lnTo>
                  <a:lnTo>
                    <a:pt x="550" y="20"/>
                  </a:lnTo>
                  <a:lnTo>
                    <a:pt x="546" y="22"/>
                  </a:lnTo>
                  <a:lnTo>
                    <a:pt x="546" y="22"/>
                  </a:lnTo>
                  <a:lnTo>
                    <a:pt x="530" y="26"/>
                  </a:lnTo>
                  <a:lnTo>
                    <a:pt x="530" y="26"/>
                  </a:lnTo>
                  <a:lnTo>
                    <a:pt x="534" y="20"/>
                  </a:lnTo>
                  <a:lnTo>
                    <a:pt x="534" y="20"/>
                  </a:lnTo>
                  <a:lnTo>
                    <a:pt x="532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0" y="18"/>
                  </a:lnTo>
                  <a:lnTo>
                    <a:pt x="520" y="18"/>
                  </a:lnTo>
                  <a:lnTo>
                    <a:pt x="512" y="20"/>
                  </a:lnTo>
                  <a:lnTo>
                    <a:pt x="512" y="20"/>
                  </a:lnTo>
                  <a:lnTo>
                    <a:pt x="506" y="20"/>
                  </a:lnTo>
                  <a:lnTo>
                    <a:pt x="506" y="18"/>
                  </a:lnTo>
                  <a:lnTo>
                    <a:pt x="506" y="18"/>
                  </a:lnTo>
                  <a:lnTo>
                    <a:pt x="506" y="16"/>
                  </a:lnTo>
                  <a:lnTo>
                    <a:pt x="506" y="16"/>
                  </a:lnTo>
                  <a:lnTo>
                    <a:pt x="506" y="16"/>
                  </a:lnTo>
                  <a:lnTo>
                    <a:pt x="508" y="16"/>
                  </a:lnTo>
                  <a:lnTo>
                    <a:pt x="508" y="16"/>
                  </a:lnTo>
                  <a:lnTo>
                    <a:pt x="510" y="16"/>
                  </a:lnTo>
                  <a:lnTo>
                    <a:pt x="510" y="16"/>
                  </a:lnTo>
                  <a:lnTo>
                    <a:pt x="512" y="16"/>
                  </a:lnTo>
                  <a:lnTo>
                    <a:pt x="512" y="16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8" y="12"/>
                  </a:lnTo>
                  <a:lnTo>
                    <a:pt x="528" y="12"/>
                  </a:lnTo>
                  <a:lnTo>
                    <a:pt x="530" y="12"/>
                  </a:lnTo>
                  <a:lnTo>
                    <a:pt x="530" y="12"/>
                  </a:lnTo>
                  <a:lnTo>
                    <a:pt x="538" y="14"/>
                  </a:lnTo>
                  <a:lnTo>
                    <a:pt x="538" y="14"/>
                  </a:lnTo>
                  <a:lnTo>
                    <a:pt x="538" y="14"/>
                  </a:lnTo>
                  <a:lnTo>
                    <a:pt x="538" y="14"/>
                  </a:lnTo>
                  <a:lnTo>
                    <a:pt x="542" y="14"/>
                  </a:lnTo>
                  <a:lnTo>
                    <a:pt x="544" y="12"/>
                  </a:lnTo>
                  <a:lnTo>
                    <a:pt x="544" y="10"/>
                  </a:lnTo>
                  <a:lnTo>
                    <a:pt x="542" y="10"/>
                  </a:lnTo>
                  <a:lnTo>
                    <a:pt x="542" y="10"/>
                  </a:lnTo>
                  <a:lnTo>
                    <a:pt x="538" y="8"/>
                  </a:lnTo>
                  <a:lnTo>
                    <a:pt x="538" y="8"/>
                  </a:lnTo>
                  <a:lnTo>
                    <a:pt x="534" y="10"/>
                  </a:lnTo>
                  <a:lnTo>
                    <a:pt x="534" y="10"/>
                  </a:lnTo>
                  <a:lnTo>
                    <a:pt x="528" y="10"/>
                  </a:lnTo>
                  <a:lnTo>
                    <a:pt x="528" y="10"/>
                  </a:lnTo>
                  <a:lnTo>
                    <a:pt x="526" y="10"/>
                  </a:lnTo>
                  <a:lnTo>
                    <a:pt x="526" y="10"/>
                  </a:lnTo>
                  <a:lnTo>
                    <a:pt x="518" y="6"/>
                  </a:lnTo>
                  <a:lnTo>
                    <a:pt x="518" y="6"/>
                  </a:lnTo>
                  <a:lnTo>
                    <a:pt x="516" y="6"/>
                  </a:lnTo>
                  <a:lnTo>
                    <a:pt x="516" y="6"/>
                  </a:lnTo>
                  <a:lnTo>
                    <a:pt x="514" y="8"/>
                  </a:lnTo>
                  <a:lnTo>
                    <a:pt x="514" y="8"/>
                  </a:lnTo>
                  <a:lnTo>
                    <a:pt x="510" y="8"/>
                  </a:lnTo>
                  <a:lnTo>
                    <a:pt x="510" y="8"/>
                  </a:lnTo>
                  <a:lnTo>
                    <a:pt x="508" y="6"/>
                  </a:lnTo>
                  <a:lnTo>
                    <a:pt x="508" y="6"/>
                  </a:lnTo>
                  <a:lnTo>
                    <a:pt x="510" y="4"/>
                  </a:lnTo>
                  <a:lnTo>
                    <a:pt x="510" y="4"/>
                  </a:lnTo>
                  <a:lnTo>
                    <a:pt x="500" y="4"/>
                  </a:lnTo>
                  <a:lnTo>
                    <a:pt x="500" y="4"/>
                  </a:lnTo>
                  <a:lnTo>
                    <a:pt x="490" y="4"/>
                  </a:lnTo>
                  <a:lnTo>
                    <a:pt x="490" y="4"/>
                  </a:lnTo>
                  <a:lnTo>
                    <a:pt x="482" y="4"/>
                  </a:lnTo>
                  <a:lnTo>
                    <a:pt x="482" y="4"/>
                  </a:lnTo>
                  <a:lnTo>
                    <a:pt x="472" y="4"/>
                  </a:lnTo>
                  <a:lnTo>
                    <a:pt x="472" y="2"/>
                  </a:lnTo>
                  <a:lnTo>
                    <a:pt x="472" y="2"/>
                  </a:lnTo>
                  <a:lnTo>
                    <a:pt x="472" y="2"/>
                  </a:lnTo>
                  <a:lnTo>
                    <a:pt x="4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8" name="Freeform 9"/>
            <p:cNvSpPr/>
            <p:nvPr/>
          </p:nvSpPr>
          <p:spPr bwMode="auto">
            <a:xfrm>
              <a:off x="5524501" y="1722438"/>
              <a:ext cx="44450" cy="31750"/>
            </a:xfrm>
            <a:custGeom>
              <a:avLst/>
              <a:gdLst>
                <a:gd name="T0" fmla="*/ 8 w 28"/>
                <a:gd name="T1" fmla="*/ 0 h 20"/>
                <a:gd name="T2" fmla="*/ 8 w 28"/>
                <a:gd name="T3" fmla="*/ 0 h 20"/>
                <a:gd name="T4" fmla="*/ 8 w 28"/>
                <a:gd name="T5" fmla="*/ 2 h 20"/>
                <a:gd name="T6" fmla="*/ 6 w 28"/>
                <a:gd name="T7" fmla="*/ 2 h 20"/>
                <a:gd name="T8" fmla="*/ 6 w 28"/>
                <a:gd name="T9" fmla="*/ 2 h 20"/>
                <a:gd name="T10" fmla="*/ 4 w 28"/>
                <a:gd name="T11" fmla="*/ 4 h 20"/>
                <a:gd name="T12" fmla="*/ 4 w 28"/>
                <a:gd name="T13" fmla="*/ 6 h 20"/>
                <a:gd name="T14" fmla="*/ 4 w 28"/>
                <a:gd name="T15" fmla="*/ 6 h 20"/>
                <a:gd name="T16" fmla="*/ 4 w 28"/>
                <a:gd name="T17" fmla="*/ 8 h 20"/>
                <a:gd name="T18" fmla="*/ 4 w 28"/>
                <a:gd name="T19" fmla="*/ 8 h 20"/>
                <a:gd name="T20" fmla="*/ 2 w 28"/>
                <a:gd name="T21" fmla="*/ 8 h 20"/>
                <a:gd name="T22" fmla="*/ 2 w 28"/>
                <a:gd name="T23" fmla="*/ 8 h 20"/>
                <a:gd name="T24" fmla="*/ 0 w 28"/>
                <a:gd name="T25" fmla="*/ 10 h 20"/>
                <a:gd name="T26" fmla="*/ 0 w 28"/>
                <a:gd name="T27" fmla="*/ 12 h 20"/>
                <a:gd name="T28" fmla="*/ 0 w 28"/>
                <a:gd name="T29" fmla="*/ 12 h 20"/>
                <a:gd name="T30" fmla="*/ 2 w 28"/>
                <a:gd name="T31" fmla="*/ 14 h 20"/>
                <a:gd name="T32" fmla="*/ 4 w 28"/>
                <a:gd name="T33" fmla="*/ 14 h 20"/>
                <a:gd name="T34" fmla="*/ 4 w 28"/>
                <a:gd name="T35" fmla="*/ 14 h 20"/>
                <a:gd name="T36" fmla="*/ 10 w 28"/>
                <a:gd name="T37" fmla="*/ 16 h 20"/>
                <a:gd name="T38" fmla="*/ 10 w 28"/>
                <a:gd name="T39" fmla="*/ 16 h 20"/>
                <a:gd name="T40" fmla="*/ 14 w 28"/>
                <a:gd name="T41" fmla="*/ 18 h 20"/>
                <a:gd name="T42" fmla="*/ 14 w 28"/>
                <a:gd name="T43" fmla="*/ 18 h 20"/>
                <a:gd name="T44" fmla="*/ 18 w 28"/>
                <a:gd name="T45" fmla="*/ 20 h 20"/>
                <a:gd name="T46" fmla="*/ 18 w 28"/>
                <a:gd name="T47" fmla="*/ 20 h 20"/>
                <a:gd name="T48" fmla="*/ 22 w 28"/>
                <a:gd name="T49" fmla="*/ 18 h 20"/>
                <a:gd name="T50" fmla="*/ 24 w 28"/>
                <a:gd name="T51" fmla="*/ 16 h 20"/>
                <a:gd name="T52" fmla="*/ 24 w 28"/>
                <a:gd name="T53" fmla="*/ 16 h 20"/>
                <a:gd name="T54" fmla="*/ 24 w 28"/>
                <a:gd name="T55" fmla="*/ 16 h 20"/>
                <a:gd name="T56" fmla="*/ 24 w 28"/>
                <a:gd name="T57" fmla="*/ 14 h 20"/>
                <a:gd name="T58" fmla="*/ 24 w 28"/>
                <a:gd name="T59" fmla="*/ 14 h 20"/>
                <a:gd name="T60" fmla="*/ 26 w 28"/>
                <a:gd name="T61" fmla="*/ 12 h 20"/>
                <a:gd name="T62" fmla="*/ 26 w 28"/>
                <a:gd name="T63" fmla="*/ 12 h 20"/>
                <a:gd name="T64" fmla="*/ 28 w 28"/>
                <a:gd name="T65" fmla="*/ 10 h 20"/>
                <a:gd name="T66" fmla="*/ 28 w 28"/>
                <a:gd name="T67" fmla="*/ 10 h 20"/>
                <a:gd name="T68" fmla="*/ 26 w 28"/>
                <a:gd name="T69" fmla="*/ 8 h 20"/>
                <a:gd name="T70" fmla="*/ 26 w 28"/>
                <a:gd name="T71" fmla="*/ 8 h 20"/>
                <a:gd name="T72" fmla="*/ 24 w 28"/>
                <a:gd name="T73" fmla="*/ 6 h 20"/>
                <a:gd name="T74" fmla="*/ 24 w 28"/>
                <a:gd name="T75" fmla="*/ 6 h 20"/>
                <a:gd name="T76" fmla="*/ 18 w 28"/>
                <a:gd name="T77" fmla="*/ 4 h 20"/>
                <a:gd name="T78" fmla="*/ 18 w 28"/>
                <a:gd name="T79" fmla="*/ 4 h 20"/>
                <a:gd name="T80" fmla="*/ 18 w 28"/>
                <a:gd name="T81" fmla="*/ 4 h 20"/>
                <a:gd name="T82" fmla="*/ 18 w 28"/>
                <a:gd name="T83" fmla="*/ 4 h 20"/>
                <a:gd name="T84" fmla="*/ 16 w 28"/>
                <a:gd name="T85" fmla="*/ 4 h 20"/>
                <a:gd name="T86" fmla="*/ 16 w 28"/>
                <a:gd name="T87" fmla="*/ 4 h 20"/>
                <a:gd name="T88" fmla="*/ 14 w 28"/>
                <a:gd name="T89" fmla="*/ 4 h 20"/>
                <a:gd name="T90" fmla="*/ 14 w 28"/>
                <a:gd name="T91" fmla="*/ 4 h 20"/>
                <a:gd name="T92" fmla="*/ 12 w 28"/>
                <a:gd name="T93" fmla="*/ 4 h 20"/>
                <a:gd name="T94" fmla="*/ 8 w 28"/>
                <a:gd name="T9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" h="20">
                  <a:moveTo>
                    <a:pt x="8" y="0"/>
                  </a:move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22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9" name="Freeform 10"/>
            <p:cNvSpPr/>
            <p:nvPr/>
          </p:nvSpPr>
          <p:spPr bwMode="auto">
            <a:xfrm>
              <a:off x="5524501" y="1722438"/>
              <a:ext cx="44450" cy="31750"/>
            </a:xfrm>
            <a:custGeom>
              <a:avLst/>
              <a:gdLst>
                <a:gd name="T0" fmla="*/ 8 w 28"/>
                <a:gd name="T1" fmla="*/ 0 h 20"/>
                <a:gd name="T2" fmla="*/ 8 w 28"/>
                <a:gd name="T3" fmla="*/ 0 h 20"/>
                <a:gd name="T4" fmla="*/ 8 w 28"/>
                <a:gd name="T5" fmla="*/ 2 h 20"/>
                <a:gd name="T6" fmla="*/ 6 w 28"/>
                <a:gd name="T7" fmla="*/ 2 h 20"/>
                <a:gd name="T8" fmla="*/ 6 w 28"/>
                <a:gd name="T9" fmla="*/ 2 h 20"/>
                <a:gd name="T10" fmla="*/ 4 w 28"/>
                <a:gd name="T11" fmla="*/ 4 h 20"/>
                <a:gd name="T12" fmla="*/ 4 w 28"/>
                <a:gd name="T13" fmla="*/ 6 h 20"/>
                <a:gd name="T14" fmla="*/ 4 w 28"/>
                <a:gd name="T15" fmla="*/ 6 h 20"/>
                <a:gd name="T16" fmla="*/ 4 w 28"/>
                <a:gd name="T17" fmla="*/ 8 h 20"/>
                <a:gd name="T18" fmla="*/ 4 w 28"/>
                <a:gd name="T19" fmla="*/ 8 h 20"/>
                <a:gd name="T20" fmla="*/ 2 w 28"/>
                <a:gd name="T21" fmla="*/ 8 h 20"/>
                <a:gd name="T22" fmla="*/ 2 w 28"/>
                <a:gd name="T23" fmla="*/ 8 h 20"/>
                <a:gd name="T24" fmla="*/ 0 w 28"/>
                <a:gd name="T25" fmla="*/ 10 h 20"/>
                <a:gd name="T26" fmla="*/ 0 w 28"/>
                <a:gd name="T27" fmla="*/ 12 h 20"/>
                <a:gd name="T28" fmla="*/ 0 w 28"/>
                <a:gd name="T29" fmla="*/ 12 h 20"/>
                <a:gd name="T30" fmla="*/ 2 w 28"/>
                <a:gd name="T31" fmla="*/ 14 h 20"/>
                <a:gd name="T32" fmla="*/ 4 w 28"/>
                <a:gd name="T33" fmla="*/ 14 h 20"/>
                <a:gd name="T34" fmla="*/ 4 w 28"/>
                <a:gd name="T35" fmla="*/ 14 h 20"/>
                <a:gd name="T36" fmla="*/ 10 w 28"/>
                <a:gd name="T37" fmla="*/ 16 h 20"/>
                <a:gd name="T38" fmla="*/ 10 w 28"/>
                <a:gd name="T39" fmla="*/ 16 h 20"/>
                <a:gd name="T40" fmla="*/ 14 w 28"/>
                <a:gd name="T41" fmla="*/ 18 h 20"/>
                <a:gd name="T42" fmla="*/ 14 w 28"/>
                <a:gd name="T43" fmla="*/ 18 h 20"/>
                <a:gd name="T44" fmla="*/ 18 w 28"/>
                <a:gd name="T45" fmla="*/ 20 h 20"/>
                <a:gd name="T46" fmla="*/ 18 w 28"/>
                <a:gd name="T47" fmla="*/ 20 h 20"/>
                <a:gd name="T48" fmla="*/ 22 w 28"/>
                <a:gd name="T49" fmla="*/ 18 h 20"/>
                <a:gd name="T50" fmla="*/ 24 w 28"/>
                <a:gd name="T51" fmla="*/ 16 h 20"/>
                <a:gd name="T52" fmla="*/ 24 w 28"/>
                <a:gd name="T53" fmla="*/ 16 h 20"/>
                <a:gd name="T54" fmla="*/ 24 w 28"/>
                <a:gd name="T55" fmla="*/ 16 h 20"/>
                <a:gd name="T56" fmla="*/ 24 w 28"/>
                <a:gd name="T57" fmla="*/ 14 h 20"/>
                <a:gd name="T58" fmla="*/ 24 w 28"/>
                <a:gd name="T59" fmla="*/ 14 h 20"/>
                <a:gd name="T60" fmla="*/ 26 w 28"/>
                <a:gd name="T61" fmla="*/ 12 h 20"/>
                <a:gd name="T62" fmla="*/ 26 w 28"/>
                <a:gd name="T63" fmla="*/ 12 h 20"/>
                <a:gd name="T64" fmla="*/ 28 w 28"/>
                <a:gd name="T65" fmla="*/ 10 h 20"/>
                <a:gd name="T66" fmla="*/ 28 w 28"/>
                <a:gd name="T67" fmla="*/ 10 h 20"/>
                <a:gd name="T68" fmla="*/ 26 w 28"/>
                <a:gd name="T69" fmla="*/ 8 h 20"/>
                <a:gd name="T70" fmla="*/ 26 w 28"/>
                <a:gd name="T71" fmla="*/ 8 h 20"/>
                <a:gd name="T72" fmla="*/ 24 w 28"/>
                <a:gd name="T73" fmla="*/ 6 h 20"/>
                <a:gd name="T74" fmla="*/ 24 w 28"/>
                <a:gd name="T75" fmla="*/ 6 h 20"/>
                <a:gd name="T76" fmla="*/ 18 w 28"/>
                <a:gd name="T77" fmla="*/ 4 h 20"/>
                <a:gd name="T78" fmla="*/ 18 w 28"/>
                <a:gd name="T79" fmla="*/ 4 h 20"/>
                <a:gd name="T80" fmla="*/ 18 w 28"/>
                <a:gd name="T81" fmla="*/ 4 h 20"/>
                <a:gd name="T82" fmla="*/ 18 w 28"/>
                <a:gd name="T83" fmla="*/ 4 h 20"/>
                <a:gd name="T84" fmla="*/ 16 w 28"/>
                <a:gd name="T85" fmla="*/ 4 h 20"/>
                <a:gd name="T86" fmla="*/ 16 w 28"/>
                <a:gd name="T87" fmla="*/ 4 h 20"/>
                <a:gd name="T88" fmla="*/ 14 w 28"/>
                <a:gd name="T89" fmla="*/ 4 h 20"/>
                <a:gd name="T90" fmla="*/ 14 w 28"/>
                <a:gd name="T91" fmla="*/ 4 h 20"/>
                <a:gd name="T92" fmla="*/ 12 w 28"/>
                <a:gd name="T93" fmla="*/ 4 h 20"/>
                <a:gd name="T94" fmla="*/ 8 w 28"/>
                <a:gd name="T9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" h="20">
                  <a:moveTo>
                    <a:pt x="8" y="0"/>
                  </a:move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22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0" name="Freeform 11"/>
            <p:cNvSpPr/>
            <p:nvPr/>
          </p:nvSpPr>
          <p:spPr bwMode="auto">
            <a:xfrm>
              <a:off x="5632451" y="1681163"/>
              <a:ext cx="31750" cy="9525"/>
            </a:xfrm>
            <a:custGeom>
              <a:avLst/>
              <a:gdLst>
                <a:gd name="T0" fmla="*/ 14 w 20"/>
                <a:gd name="T1" fmla="*/ 0 h 6"/>
                <a:gd name="T2" fmla="*/ 14 w 20"/>
                <a:gd name="T3" fmla="*/ 0 h 6"/>
                <a:gd name="T4" fmla="*/ 14 w 20"/>
                <a:gd name="T5" fmla="*/ 0 h 6"/>
                <a:gd name="T6" fmla="*/ 14 w 20"/>
                <a:gd name="T7" fmla="*/ 0 h 6"/>
                <a:gd name="T8" fmla="*/ 12 w 20"/>
                <a:gd name="T9" fmla="*/ 0 h 6"/>
                <a:gd name="T10" fmla="*/ 10 w 20"/>
                <a:gd name="T11" fmla="*/ 0 h 6"/>
                <a:gd name="T12" fmla="*/ 10 w 20"/>
                <a:gd name="T13" fmla="*/ 0 h 6"/>
                <a:gd name="T14" fmla="*/ 8 w 20"/>
                <a:gd name="T15" fmla="*/ 0 h 6"/>
                <a:gd name="T16" fmla="*/ 8 w 20"/>
                <a:gd name="T17" fmla="*/ 0 h 6"/>
                <a:gd name="T18" fmla="*/ 2 w 20"/>
                <a:gd name="T19" fmla="*/ 2 h 6"/>
                <a:gd name="T20" fmla="*/ 2 w 20"/>
                <a:gd name="T21" fmla="*/ 2 h 6"/>
                <a:gd name="T22" fmla="*/ 2 w 20"/>
                <a:gd name="T23" fmla="*/ 2 h 6"/>
                <a:gd name="T24" fmla="*/ 0 w 20"/>
                <a:gd name="T25" fmla="*/ 4 h 6"/>
                <a:gd name="T26" fmla="*/ 0 w 20"/>
                <a:gd name="T27" fmla="*/ 4 h 6"/>
                <a:gd name="T28" fmla="*/ 4 w 20"/>
                <a:gd name="T29" fmla="*/ 6 h 6"/>
                <a:gd name="T30" fmla="*/ 4 w 20"/>
                <a:gd name="T31" fmla="*/ 6 h 6"/>
                <a:gd name="T32" fmla="*/ 6 w 20"/>
                <a:gd name="T33" fmla="*/ 4 h 6"/>
                <a:gd name="T34" fmla="*/ 6 w 20"/>
                <a:gd name="T35" fmla="*/ 4 h 6"/>
                <a:gd name="T36" fmla="*/ 8 w 20"/>
                <a:gd name="T37" fmla="*/ 4 h 6"/>
                <a:gd name="T38" fmla="*/ 8 w 20"/>
                <a:gd name="T39" fmla="*/ 4 h 6"/>
                <a:gd name="T40" fmla="*/ 10 w 20"/>
                <a:gd name="T41" fmla="*/ 6 h 6"/>
                <a:gd name="T42" fmla="*/ 10 w 20"/>
                <a:gd name="T43" fmla="*/ 6 h 6"/>
                <a:gd name="T44" fmla="*/ 12 w 20"/>
                <a:gd name="T45" fmla="*/ 6 h 6"/>
                <a:gd name="T46" fmla="*/ 12 w 20"/>
                <a:gd name="T47" fmla="*/ 6 h 6"/>
                <a:gd name="T48" fmla="*/ 14 w 20"/>
                <a:gd name="T49" fmla="*/ 6 h 6"/>
                <a:gd name="T50" fmla="*/ 14 w 20"/>
                <a:gd name="T51" fmla="*/ 6 h 6"/>
                <a:gd name="T52" fmla="*/ 16 w 20"/>
                <a:gd name="T53" fmla="*/ 6 h 6"/>
                <a:gd name="T54" fmla="*/ 16 w 20"/>
                <a:gd name="T55" fmla="*/ 6 h 6"/>
                <a:gd name="T56" fmla="*/ 18 w 20"/>
                <a:gd name="T57" fmla="*/ 6 h 6"/>
                <a:gd name="T58" fmla="*/ 18 w 20"/>
                <a:gd name="T59" fmla="*/ 6 h 6"/>
                <a:gd name="T60" fmla="*/ 20 w 20"/>
                <a:gd name="T61" fmla="*/ 4 h 6"/>
                <a:gd name="T62" fmla="*/ 18 w 20"/>
                <a:gd name="T63" fmla="*/ 2 h 6"/>
                <a:gd name="T64" fmla="*/ 16 w 20"/>
                <a:gd name="T65" fmla="*/ 2 h 6"/>
                <a:gd name="T66" fmla="*/ 16 w 20"/>
                <a:gd name="T67" fmla="*/ 0 h 6"/>
                <a:gd name="T68" fmla="*/ 16 w 20"/>
                <a:gd name="T69" fmla="*/ 0 h 6"/>
                <a:gd name="T70" fmla="*/ 14 w 20"/>
                <a:gd name="T7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6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1" name="Freeform 12"/>
            <p:cNvSpPr/>
            <p:nvPr/>
          </p:nvSpPr>
          <p:spPr bwMode="auto">
            <a:xfrm>
              <a:off x="5632451" y="1681163"/>
              <a:ext cx="31750" cy="9525"/>
            </a:xfrm>
            <a:custGeom>
              <a:avLst/>
              <a:gdLst>
                <a:gd name="T0" fmla="*/ 14 w 20"/>
                <a:gd name="T1" fmla="*/ 0 h 6"/>
                <a:gd name="T2" fmla="*/ 14 w 20"/>
                <a:gd name="T3" fmla="*/ 0 h 6"/>
                <a:gd name="T4" fmla="*/ 14 w 20"/>
                <a:gd name="T5" fmla="*/ 0 h 6"/>
                <a:gd name="T6" fmla="*/ 14 w 20"/>
                <a:gd name="T7" fmla="*/ 0 h 6"/>
                <a:gd name="T8" fmla="*/ 12 w 20"/>
                <a:gd name="T9" fmla="*/ 0 h 6"/>
                <a:gd name="T10" fmla="*/ 10 w 20"/>
                <a:gd name="T11" fmla="*/ 0 h 6"/>
                <a:gd name="T12" fmla="*/ 10 w 20"/>
                <a:gd name="T13" fmla="*/ 0 h 6"/>
                <a:gd name="T14" fmla="*/ 8 w 20"/>
                <a:gd name="T15" fmla="*/ 0 h 6"/>
                <a:gd name="T16" fmla="*/ 8 w 20"/>
                <a:gd name="T17" fmla="*/ 0 h 6"/>
                <a:gd name="T18" fmla="*/ 2 w 20"/>
                <a:gd name="T19" fmla="*/ 2 h 6"/>
                <a:gd name="T20" fmla="*/ 2 w 20"/>
                <a:gd name="T21" fmla="*/ 2 h 6"/>
                <a:gd name="T22" fmla="*/ 2 w 20"/>
                <a:gd name="T23" fmla="*/ 2 h 6"/>
                <a:gd name="T24" fmla="*/ 0 w 20"/>
                <a:gd name="T25" fmla="*/ 4 h 6"/>
                <a:gd name="T26" fmla="*/ 0 w 20"/>
                <a:gd name="T27" fmla="*/ 4 h 6"/>
                <a:gd name="T28" fmla="*/ 4 w 20"/>
                <a:gd name="T29" fmla="*/ 6 h 6"/>
                <a:gd name="T30" fmla="*/ 4 w 20"/>
                <a:gd name="T31" fmla="*/ 6 h 6"/>
                <a:gd name="T32" fmla="*/ 6 w 20"/>
                <a:gd name="T33" fmla="*/ 4 h 6"/>
                <a:gd name="T34" fmla="*/ 6 w 20"/>
                <a:gd name="T35" fmla="*/ 4 h 6"/>
                <a:gd name="T36" fmla="*/ 8 w 20"/>
                <a:gd name="T37" fmla="*/ 4 h 6"/>
                <a:gd name="T38" fmla="*/ 8 w 20"/>
                <a:gd name="T39" fmla="*/ 4 h 6"/>
                <a:gd name="T40" fmla="*/ 10 w 20"/>
                <a:gd name="T41" fmla="*/ 6 h 6"/>
                <a:gd name="T42" fmla="*/ 10 w 20"/>
                <a:gd name="T43" fmla="*/ 6 h 6"/>
                <a:gd name="T44" fmla="*/ 12 w 20"/>
                <a:gd name="T45" fmla="*/ 6 h 6"/>
                <a:gd name="T46" fmla="*/ 12 w 20"/>
                <a:gd name="T47" fmla="*/ 6 h 6"/>
                <a:gd name="T48" fmla="*/ 14 w 20"/>
                <a:gd name="T49" fmla="*/ 6 h 6"/>
                <a:gd name="T50" fmla="*/ 14 w 20"/>
                <a:gd name="T51" fmla="*/ 6 h 6"/>
                <a:gd name="T52" fmla="*/ 16 w 20"/>
                <a:gd name="T53" fmla="*/ 6 h 6"/>
                <a:gd name="T54" fmla="*/ 16 w 20"/>
                <a:gd name="T55" fmla="*/ 6 h 6"/>
                <a:gd name="T56" fmla="*/ 18 w 20"/>
                <a:gd name="T57" fmla="*/ 6 h 6"/>
                <a:gd name="T58" fmla="*/ 18 w 20"/>
                <a:gd name="T59" fmla="*/ 6 h 6"/>
                <a:gd name="T60" fmla="*/ 20 w 20"/>
                <a:gd name="T61" fmla="*/ 4 h 6"/>
                <a:gd name="T62" fmla="*/ 18 w 20"/>
                <a:gd name="T63" fmla="*/ 2 h 6"/>
                <a:gd name="T64" fmla="*/ 16 w 20"/>
                <a:gd name="T65" fmla="*/ 2 h 6"/>
                <a:gd name="T66" fmla="*/ 16 w 20"/>
                <a:gd name="T67" fmla="*/ 0 h 6"/>
                <a:gd name="T68" fmla="*/ 16 w 20"/>
                <a:gd name="T69" fmla="*/ 0 h 6"/>
                <a:gd name="T70" fmla="*/ 14 w 20"/>
                <a:gd name="T7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6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2" name="Freeform 13"/>
            <p:cNvSpPr/>
            <p:nvPr/>
          </p:nvSpPr>
          <p:spPr bwMode="auto">
            <a:xfrm>
              <a:off x="5664201" y="1624013"/>
              <a:ext cx="12700" cy="9525"/>
            </a:xfrm>
            <a:custGeom>
              <a:avLst/>
              <a:gdLst>
                <a:gd name="T0" fmla="*/ 6 w 8"/>
                <a:gd name="T1" fmla="*/ 0 h 6"/>
                <a:gd name="T2" fmla="*/ 6 w 8"/>
                <a:gd name="T3" fmla="*/ 0 h 6"/>
                <a:gd name="T4" fmla="*/ 4 w 8"/>
                <a:gd name="T5" fmla="*/ 2 h 6"/>
                <a:gd name="T6" fmla="*/ 2 w 8"/>
                <a:gd name="T7" fmla="*/ 2 h 6"/>
                <a:gd name="T8" fmla="*/ 2 w 8"/>
                <a:gd name="T9" fmla="*/ 2 h 6"/>
                <a:gd name="T10" fmla="*/ 2 w 8"/>
                <a:gd name="T11" fmla="*/ 2 h 6"/>
                <a:gd name="T12" fmla="*/ 2 w 8"/>
                <a:gd name="T13" fmla="*/ 2 h 6"/>
                <a:gd name="T14" fmla="*/ 2 w 8"/>
                <a:gd name="T15" fmla="*/ 2 h 6"/>
                <a:gd name="T16" fmla="*/ 2 w 8"/>
                <a:gd name="T17" fmla="*/ 2 h 6"/>
                <a:gd name="T18" fmla="*/ 0 w 8"/>
                <a:gd name="T19" fmla="*/ 2 h 6"/>
                <a:gd name="T20" fmla="*/ 0 w 8"/>
                <a:gd name="T21" fmla="*/ 2 h 6"/>
                <a:gd name="T22" fmla="*/ 0 w 8"/>
                <a:gd name="T23" fmla="*/ 4 h 6"/>
                <a:gd name="T24" fmla="*/ 0 w 8"/>
                <a:gd name="T25" fmla="*/ 4 h 6"/>
                <a:gd name="T26" fmla="*/ 0 w 8"/>
                <a:gd name="T27" fmla="*/ 6 h 6"/>
                <a:gd name="T28" fmla="*/ 2 w 8"/>
                <a:gd name="T29" fmla="*/ 6 h 6"/>
                <a:gd name="T30" fmla="*/ 2 w 8"/>
                <a:gd name="T31" fmla="*/ 6 h 6"/>
                <a:gd name="T32" fmla="*/ 4 w 8"/>
                <a:gd name="T33" fmla="*/ 6 h 6"/>
                <a:gd name="T34" fmla="*/ 4 w 8"/>
                <a:gd name="T35" fmla="*/ 6 h 6"/>
                <a:gd name="T36" fmla="*/ 6 w 8"/>
                <a:gd name="T37" fmla="*/ 6 h 6"/>
                <a:gd name="T38" fmla="*/ 6 w 8"/>
                <a:gd name="T39" fmla="*/ 6 h 6"/>
                <a:gd name="T40" fmla="*/ 8 w 8"/>
                <a:gd name="T41" fmla="*/ 2 h 6"/>
                <a:gd name="T42" fmla="*/ 8 w 8"/>
                <a:gd name="T43" fmla="*/ 0 h 6"/>
                <a:gd name="T44" fmla="*/ 8 w 8"/>
                <a:gd name="T45" fmla="*/ 0 h 6"/>
                <a:gd name="T46" fmla="*/ 8 w 8"/>
                <a:gd name="T47" fmla="*/ 0 h 6"/>
                <a:gd name="T48" fmla="*/ 8 w 8"/>
                <a:gd name="T49" fmla="*/ 0 h 6"/>
                <a:gd name="T50" fmla="*/ 6 w 8"/>
                <a:gd name="T5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6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3" name="Freeform 14"/>
            <p:cNvSpPr/>
            <p:nvPr/>
          </p:nvSpPr>
          <p:spPr bwMode="auto">
            <a:xfrm>
              <a:off x="5664201" y="1624013"/>
              <a:ext cx="12700" cy="9525"/>
            </a:xfrm>
            <a:custGeom>
              <a:avLst/>
              <a:gdLst>
                <a:gd name="T0" fmla="*/ 6 w 8"/>
                <a:gd name="T1" fmla="*/ 0 h 6"/>
                <a:gd name="T2" fmla="*/ 6 w 8"/>
                <a:gd name="T3" fmla="*/ 0 h 6"/>
                <a:gd name="T4" fmla="*/ 4 w 8"/>
                <a:gd name="T5" fmla="*/ 2 h 6"/>
                <a:gd name="T6" fmla="*/ 2 w 8"/>
                <a:gd name="T7" fmla="*/ 2 h 6"/>
                <a:gd name="T8" fmla="*/ 2 w 8"/>
                <a:gd name="T9" fmla="*/ 2 h 6"/>
                <a:gd name="T10" fmla="*/ 2 w 8"/>
                <a:gd name="T11" fmla="*/ 2 h 6"/>
                <a:gd name="T12" fmla="*/ 2 w 8"/>
                <a:gd name="T13" fmla="*/ 2 h 6"/>
                <a:gd name="T14" fmla="*/ 2 w 8"/>
                <a:gd name="T15" fmla="*/ 2 h 6"/>
                <a:gd name="T16" fmla="*/ 2 w 8"/>
                <a:gd name="T17" fmla="*/ 2 h 6"/>
                <a:gd name="T18" fmla="*/ 0 w 8"/>
                <a:gd name="T19" fmla="*/ 2 h 6"/>
                <a:gd name="T20" fmla="*/ 0 w 8"/>
                <a:gd name="T21" fmla="*/ 2 h 6"/>
                <a:gd name="T22" fmla="*/ 0 w 8"/>
                <a:gd name="T23" fmla="*/ 4 h 6"/>
                <a:gd name="T24" fmla="*/ 0 w 8"/>
                <a:gd name="T25" fmla="*/ 4 h 6"/>
                <a:gd name="T26" fmla="*/ 0 w 8"/>
                <a:gd name="T27" fmla="*/ 6 h 6"/>
                <a:gd name="T28" fmla="*/ 2 w 8"/>
                <a:gd name="T29" fmla="*/ 6 h 6"/>
                <a:gd name="T30" fmla="*/ 2 w 8"/>
                <a:gd name="T31" fmla="*/ 6 h 6"/>
                <a:gd name="T32" fmla="*/ 4 w 8"/>
                <a:gd name="T33" fmla="*/ 6 h 6"/>
                <a:gd name="T34" fmla="*/ 4 w 8"/>
                <a:gd name="T35" fmla="*/ 6 h 6"/>
                <a:gd name="T36" fmla="*/ 6 w 8"/>
                <a:gd name="T37" fmla="*/ 6 h 6"/>
                <a:gd name="T38" fmla="*/ 6 w 8"/>
                <a:gd name="T39" fmla="*/ 6 h 6"/>
                <a:gd name="T40" fmla="*/ 8 w 8"/>
                <a:gd name="T41" fmla="*/ 2 h 6"/>
                <a:gd name="T42" fmla="*/ 8 w 8"/>
                <a:gd name="T43" fmla="*/ 0 h 6"/>
                <a:gd name="T44" fmla="*/ 8 w 8"/>
                <a:gd name="T45" fmla="*/ 0 h 6"/>
                <a:gd name="T46" fmla="*/ 8 w 8"/>
                <a:gd name="T47" fmla="*/ 0 h 6"/>
                <a:gd name="T48" fmla="*/ 8 w 8"/>
                <a:gd name="T49" fmla="*/ 0 h 6"/>
                <a:gd name="T50" fmla="*/ 6 w 8"/>
                <a:gd name="T5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6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4" name="Freeform 15"/>
            <p:cNvSpPr/>
            <p:nvPr/>
          </p:nvSpPr>
          <p:spPr bwMode="auto">
            <a:xfrm>
              <a:off x="4457701" y="1525588"/>
              <a:ext cx="596900" cy="136525"/>
            </a:xfrm>
            <a:custGeom>
              <a:avLst/>
              <a:gdLst>
                <a:gd name="T0" fmla="*/ 266 w 376"/>
                <a:gd name="T1" fmla="*/ 4 h 86"/>
                <a:gd name="T2" fmla="*/ 256 w 376"/>
                <a:gd name="T3" fmla="*/ 2 h 86"/>
                <a:gd name="T4" fmla="*/ 238 w 376"/>
                <a:gd name="T5" fmla="*/ 6 h 86"/>
                <a:gd name="T6" fmla="*/ 216 w 376"/>
                <a:gd name="T7" fmla="*/ 2 h 86"/>
                <a:gd name="T8" fmla="*/ 194 w 376"/>
                <a:gd name="T9" fmla="*/ 2 h 86"/>
                <a:gd name="T10" fmla="*/ 170 w 376"/>
                <a:gd name="T11" fmla="*/ 10 h 86"/>
                <a:gd name="T12" fmla="*/ 158 w 376"/>
                <a:gd name="T13" fmla="*/ 10 h 86"/>
                <a:gd name="T14" fmla="*/ 132 w 376"/>
                <a:gd name="T15" fmla="*/ 14 h 86"/>
                <a:gd name="T16" fmla="*/ 116 w 376"/>
                <a:gd name="T17" fmla="*/ 12 h 86"/>
                <a:gd name="T18" fmla="*/ 88 w 376"/>
                <a:gd name="T19" fmla="*/ 14 h 86"/>
                <a:gd name="T20" fmla="*/ 80 w 376"/>
                <a:gd name="T21" fmla="*/ 20 h 86"/>
                <a:gd name="T22" fmla="*/ 96 w 376"/>
                <a:gd name="T23" fmla="*/ 22 h 86"/>
                <a:gd name="T24" fmla="*/ 116 w 376"/>
                <a:gd name="T25" fmla="*/ 30 h 86"/>
                <a:gd name="T26" fmla="*/ 124 w 376"/>
                <a:gd name="T27" fmla="*/ 28 h 86"/>
                <a:gd name="T28" fmla="*/ 136 w 376"/>
                <a:gd name="T29" fmla="*/ 30 h 86"/>
                <a:gd name="T30" fmla="*/ 148 w 376"/>
                <a:gd name="T31" fmla="*/ 30 h 86"/>
                <a:gd name="T32" fmla="*/ 140 w 376"/>
                <a:gd name="T33" fmla="*/ 40 h 86"/>
                <a:gd name="T34" fmla="*/ 122 w 376"/>
                <a:gd name="T35" fmla="*/ 34 h 86"/>
                <a:gd name="T36" fmla="*/ 108 w 376"/>
                <a:gd name="T37" fmla="*/ 34 h 86"/>
                <a:gd name="T38" fmla="*/ 104 w 376"/>
                <a:gd name="T39" fmla="*/ 38 h 86"/>
                <a:gd name="T40" fmla="*/ 106 w 376"/>
                <a:gd name="T41" fmla="*/ 48 h 86"/>
                <a:gd name="T42" fmla="*/ 98 w 376"/>
                <a:gd name="T43" fmla="*/ 42 h 86"/>
                <a:gd name="T44" fmla="*/ 94 w 376"/>
                <a:gd name="T45" fmla="*/ 42 h 86"/>
                <a:gd name="T46" fmla="*/ 92 w 376"/>
                <a:gd name="T47" fmla="*/ 30 h 86"/>
                <a:gd name="T48" fmla="*/ 86 w 376"/>
                <a:gd name="T49" fmla="*/ 32 h 86"/>
                <a:gd name="T50" fmla="*/ 70 w 376"/>
                <a:gd name="T51" fmla="*/ 28 h 86"/>
                <a:gd name="T52" fmla="*/ 48 w 376"/>
                <a:gd name="T53" fmla="*/ 22 h 86"/>
                <a:gd name="T54" fmla="*/ 20 w 376"/>
                <a:gd name="T55" fmla="*/ 30 h 86"/>
                <a:gd name="T56" fmla="*/ 0 w 376"/>
                <a:gd name="T57" fmla="*/ 40 h 86"/>
                <a:gd name="T58" fmla="*/ 24 w 376"/>
                <a:gd name="T59" fmla="*/ 60 h 86"/>
                <a:gd name="T60" fmla="*/ 44 w 376"/>
                <a:gd name="T61" fmla="*/ 56 h 86"/>
                <a:gd name="T62" fmla="*/ 60 w 376"/>
                <a:gd name="T63" fmla="*/ 56 h 86"/>
                <a:gd name="T64" fmla="*/ 70 w 376"/>
                <a:gd name="T65" fmla="*/ 54 h 86"/>
                <a:gd name="T66" fmla="*/ 80 w 376"/>
                <a:gd name="T67" fmla="*/ 62 h 86"/>
                <a:gd name="T68" fmla="*/ 72 w 376"/>
                <a:gd name="T69" fmla="*/ 70 h 86"/>
                <a:gd name="T70" fmla="*/ 60 w 376"/>
                <a:gd name="T71" fmla="*/ 62 h 86"/>
                <a:gd name="T72" fmla="*/ 44 w 376"/>
                <a:gd name="T73" fmla="*/ 74 h 86"/>
                <a:gd name="T74" fmla="*/ 22 w 376"/>
                <a:gd name="T75" fmla="*/ 74 h 86"/>
                <a:gd name="T76" fmla="*/ 22 w 376"/>
                <a:gd name="T77" fmla="*/ 86 h 86"/>
                <a:gd name="T78" fmla="*/ 48 w 376"/>
                <a:gd name="T79" fmla="*/ 82 h 86"/>
                <a:gd name="T80" fmla="*/ 96 w 376"/>
                <a:gd name="T81" fmla="*/ 82 h 86"/>
                <a:gd name="T82" fmla="*/ 134 w 376"/>
                <a:gd name="T83" fmla="*/ 74 h 86"/>
                <a:gd name="T84" fmla="*/ 124 w 376"/>
                <a:gd name="T85" fmla="*/ 72 h 86"/>
                <a:gd name="T86" fmla="*/ 136 w 376"/>
                <a:gd name="T87" fmla="*/ 70 h 86"/>
                <a:gd name="T88" fmla="*/ 152 w 376"/>
                <a:gd name="T89" fmla="*/ 66 h 86"/>
                <a:gd name="T90" fmla="*/ 190 w 376"/>
                <a:gd name="T91" fmla="*/ 56 h 86"/>
                <a:gd name="T92" fmla="*/ 192 w 376"/>
                <a:gd name="T93" fmla="*/ 48 h 86"/>
                <a:gd name="T94" fmla="*/ 182 w 376"/>
                <a:gd name="T95" fmla="*/ 42 h 86"/>
                <a:gd name="T96" fmla="*/ 214 w 376"/>
                <a:gd name="T97" fmla="*/ 42 h 86"/>
                <a:gd name="T98" fmla="*/ 242 w 376"/>
                <a:gd name="T99" fmla="*/ 40 h 86"/>
                <a:gd name="T100" fmla="*/ 316 w 376"/>
                <a:gd name="T101" fmla="*/ 20 h 86"/>
                <a:gd name="T102" fmla="*/ 370 w 376"/>
                <a:gd name="T103" fmla="*/ 12 h 86"/>
                <a:gd name="T104" fmla="*/ 370 w 376"/>
                <a:gd name="T105" fmla="*/ 8 h 86"/>
                <a:gd name="T106" fmla="*/ 356 w 376"/>
                <a:gd name="T107" fmla="*/ 4 h 86"/>
                <a:gd name="T108" fmla="*/ 340 w 376"/>
                <a:gd name="T109" fmla="*/ 4 h 86"/>
                <a:gd name="T110" fmla="*/ 324 w 376"/>
                <a:gd name="T111" fmla="*/ 2 h 86"/>
                <a:gd name="T112" fmla="*/ 312 w 376"/>
                <a:gd name="T113" fmla="*/ 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6" h="86">
                  <a:moveTo>
                    <a:pt x="284" y="0"/>
                  </a:moveTo>
                  <a:lnTo>
                    <a:pt x="284" y="0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70" y="2"/>
                  </a:lnTo>
                  <a:lnTo>
                    <a:pt x="270" y="2"/>
                  </a:lnTo>
                  <a:lnTo>
                    <a:pt x="266" y="4"/>
                  </a:lnTo>
                  <a:lnTo>
                    <a:pt x="266" y="4"/>
                  </a:lnTo>
                  <a:lnTo>
                    <a:pt x="266" y="4"/>
                  </a:lnTo>
                  <a:lnTo>
                    <a:pt x="266" y="4"/>
                  </a:lnTo>
                  <a:lnTo>
                    <a:pt x="260" y="2"/>
                  </a:lnTo>
                  <a:lnTo>
                    <a:pt x="260" y="2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4" y="2"/>
                  </a:lnTo>
                  <a:lnTo>
                    <a:pt x="254" y="2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40" y="4"/>
                  </a:lnTo>
                  <a:lnTo>
                    <a:pt x="238" y="6"/>
                  </a:lnTo>
                  <a:lnTo>
                    <a:pt x="238" y="6"/>
                  </a:lnTo>
                  <a:lnTo>
                    <a:pt x="232" y="2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16" y="2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202" y="4"/>
                  </a:lnTo>
                  <a:lnTo>
                    <a:pt x="202" y="4"/>
                  </a:lnTo>
                  <a:lnTo>
                    <a:pt x="196" y="2"/>
                  </a:lnTo>
                  <a:lnTo>
                    <a:pt x="196" y="2"/>
                  </a:lnTo>
                  <a:lnTo>
                    <a:pt x="194" y="2"/>
                  </a:lnTo>
                  <a:lnTo>
                    <a:pt x="194" y="2"/>
                  </a:lnTo>
                  <a:lnTo>
                    <a:pt x="186" y="6"/>
                  </a:lnTo>
                  <a:lnTo>
                    <a:pt x="186" y="6"/>
                  </a:lnTo>
                  <a:lnTo>
                    <a:pt x="178" y="8"/>
                  </a:lnTo>
                  <a:lnTo>
                    <a:pt x="174" y="8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58" y="10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42" y="10"/>
                  </a:lnTo>
                  <a:lnTo>
                    <a:pt x="134" y="12"/>
                  </a:lnTo>
                  <a:lnTo>
                    <a:pt x="134" y="12"/>
                  </a:lnTo>
                  <a:lnTo>
                    <a:pt x="132" y="14"/>
                  </a:lnTo>
                  <a:lnTo>
                    <a:pt x="132" y="14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2" y="12"/>
                  </a:lnTo>
                  <a:lnTo>
                    <a:pt x="122" y="12"/>
                  </a:lnTo>
                  <a:lnTo>
                    <a:pt x="116" y="12"/>
                  </a:lnTo>
                  <a:lnTo>
                    <a:pt x="110" y="14"/>
                  </a:lnTo>
                  <a:lnTo>
                    <a:pt x="110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78" y="16"/>
                  </a:lnTo>
                  <a:lnTo>
                    <a:pt x="78" y="18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6" y="2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6" y="30"/>
                  </a:lnTo>
                  <a:lnTo>
                    <a:pt x="118" y="30"/>
                  </a:lnTo>
                  <a:lnTo>
                    <a:pt x="118" y="30"/>
                  </a:lnTo>
                  <a:lnTo>
                    <a:pt x="118" y="30"/>
                  </a:lnTo>
                  <a:lnTo>
                    <a:pt x="118" y="30"/>
                  </a:lnTo>
                  <a:lnTo>
                    <a:pt x="124" y="28"/>
                  </a:lnTo>
                  <a:lnTo>
                    <a:pt x="124" y="28"/>
                  </a:lnTo>
                  <a:lnTo>
                    <a:pt x="124" y="28"/>
                  </a:lnTo>
                  <a:lnTo>
                    <a:pt x="124" y="28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30" y="32"/>
                  </a:lnTo>
                  <a:lnTo>
                    <a:pt x="130" y="32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4" y="26"/>
                  </a:lnTo>
                  <a:lnTo>
                    <a:pt x="144" y="26"/>
                  </a:lnTo>
                  <a:lnTo>
                    <a:pt x="146" y="28"/>
                  </a:lnTo>
                  <a:lnTo>
                    <a:pt x="148" y="30"/>
                  </a:lnTo>
                  <a:lnTo>
                    <a:pt x="148" y="30"/>
                  </a:lnTo>
                  <a:lnTo>
                    <a:pt x="142" y="34"/>
                  </a:lnTo>
                  <a:lnTo>
                    <a:pt x="142" y="34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28" y="34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06" y="34"/>
                  </a:lnTo>
                  <a:lnTo>
                    <a:pt x="106" y="34"/>
                  </a:lnTo>
                  <a:lnTo>
                    <a:pt x="104" y="34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06" y="40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8" y="46"/>
                  </a:lnTo>
                  <a:lnTo>
                    <a:pt x="106" y="48"/>
                  </a:lnTo>
                  <a:lnTo>
                    <a:pt x="106" y="48"/>
                  </a:lnTo>
                  <a:lnTo>
                    <a:pt x="104" y="46"/>
                  </a:lnTo>
                  <a:lnTo>
                    <a:pt x="104" y="46"/>
                  </a:lnTo>
                  <a:lnTo>
                    <a:pt x="102" y="44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4" y="42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94" y="32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4" y="32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2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4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6" y="56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58"/>
                  </a:lnTo>
                  <a:lnTo>
                    <a:pt x="72" y="58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80" y="62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78" y="70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66" y="64"/>
                  </a:lnTo>
                  <a:lnTo>
                    <a:pt x="60" y="62"/>
                  </a:lnTo>
                  <a:lnTo>
                    <a:pt x="60" y="62"/>
                  </a:lnTo>
                  <a:lnTo>
                    <a:pt x="60" y="62"/>
                  </a:lnTo>
                  <a:lnTo>
                    <a:pt x="60" y="62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44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8"/>
                  </a:lnTo>
                  <a:lnTo>
                    <a:pt x="18" y="82"/>
                  </a:lnTo>
                  <a:lnTo>
                    <a:pt x="20" y="84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48" y="82"/>
                  </a:lnTo>
                  <a:lnTo>
                    <a:pt x="48" y="82"/>
                  </a:lnTo>
                  <a:lnTo>
                    <a:pt x="62" y="82"/>
                  </a:lnTo>
                  <a:lnTo>
                    <a:pt x="62" y="82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96" y="82"/>
                  </a:lnTo>
                  <a:lnTo>
                    <a:pt x="104" y="86"/>
                  </a:lnTo>
                  <a:lnTo>
                    <a:pt x="104" y="86"/>
                  </a:lnTo>
                  <a:lnTo>
                    <a:pt x="122" y="82"/>
                  </a:lnTo>
                  <a:lnTo>
                    <a:pt x="140" y="78"/>
                  </a:lnTo>
                  <a:lnTo>
                    <a:pt x="140" y="78"/>
                  </a:lnTo>
                  <a:lnTo>
                    <a:pt x="138" y="76"/>
                  </a:lnTo>
                  <a:lnTo>
                    <a:pt x="134" y="74"/>
                  </a:lnTo>
                  <a:lnTo>
                    <a:pt x="134" y="74"/>
                  </a:lnTo>
                  <a:lnTo>
                    <a:pt x="132" y="76"/>
                  </a:lnTo>
                  <a:lnTo>
                    <a:pt x="128" y="78"/>
                  </a:lnTo>
                  <a:lnTo>
                    <a:pt x="128" y="78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2" y="72"/>
                  </a:lnTo>
                  <a:lnTo>
                    <a:pt x="122" y="72"/>
                  </a:lnTo>
                  <a:lnTo>
                    <a:pt x="126" y="70"/>
                  </a:lnTo>
                  <a:lnTo>
                    <a:pt x="130" y="70"/>
                  </a:lnTo>
                  <a:lnTo>
                    <a:pt x="130" y="70"/>
                  </a:lnTo>
                  <a:lnTo>
                    <a:pt x="136" y="70"/>
                  </a:lnTo>
                  <a:lnTo>
                    <a:pt x="136" y="70"/>
                  </a:lnTo>
                  <a:lnTo>
                    <a:pt x="142" y="70"/>
                  </a:lnTo>
                  <a:lnTo>
                    <a:pt x="142" y="70"/>
                  </a:lnTo>
                  <a:lnTo>
                    <a:pt x="146" y="70"/>
                  </a:lnTo>
                  <a:lnTo>
                    <a:pt x="150" y="68"/>
                  </a:lnTo>
                  <a:lnTo>
                    <a:pt x="150" y="68"/>
                  </a:lnTo>
                  <a:lnTo>
                    <a:pt x="152" y="66"/>
                  </a:lnTo>
                  <a:lnTo>
                    <a:pt x="152" y="66"/>
                  </a:lnTo>
                  <a:lnTo>
                    <a:pt x="158" y="64"/>
                  </a:lnTo>
                  <a:lnTo>
                    <a:pt x="164" y="64"/>
                  </a:lnTo>
                  <a:lnTo>
                    <a:pt x="164" y="64"/>
                  </a:lnTo>
                  <a:lnTo>
                    <a:pt x="174" y="62"/>
                  </a:lnTo>
                  <a:lnTo>
                    <a:pt x="182" y="60"/>
                  </a:lnTo>
                  <a:lnTo>
                    <a:pt x="190" y="56"/>
                  </a:lnTo>
                  <a:lnTo>
                    <a:pt x="198" y="52"/>
                  </a:lnTo>
                  <a:lnTo>
                    <a:pt x="198" y="52"/>
                  </a:lnTo>
                  <a:lnTo>
                    <a:pt x="196" y="50"/>
                  </a:lnTo>
                  <a:lnTo>
                    <a:pt x="192" y="48"/>
                  </a:lnTo>
                  <a:lnTo>
                    <a:pt x="192" y="48"/>
                  </a:lnTo>
                  <a:lnTo>
                    <a:pt x="192" y="48"/>
                  </a:lnTo>
                  <a:lnTo>
                    <a:pt x="192" y="48"/>
                  </a:lnTo>
                  <a:lnTo>
                    <a:pt x="188" y="48"/>
                  </a:lnTo>
                  <a:lnTo>
                    <a:pt x="188" y="48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82" y="46"/>
                  </a:lnTo>
                  <a:lnTo>
                    <a:pt x="182" y="44"/>
                  </a:lnTo>
                  <a:lnTo>
                    <a:pt x="182" y="42"/>
                  </a:lnTo>
                  <a:lnTo>
                    <a:pt x="182" y="42"/>
                  </a:lnTo>
                  <a:lnTo>
                    <a:pt x="190" y="44"/>
                  </a:lnTo>
                  <a:lnTo>
                    <a:pt x="198" y="46"/>
                  </a:lnTo>
                  <a:lnTo>
                    <a:pt x="198" y="46"/>
                  </a:lnTo>
                  <a:lnTo>
                    <a:pt x="204" y="44"/>
                  </a:lnTo>
                  <a:lnTo>
                    <a:pt x="204" y="44"/>
                  </a:lnTo>
                  <a:lnTo>
                    <a:pt x="214" y="42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28" y="40"/>
                  </a:lnTo>
                  <a:lnTo>
                    <a:pt x="228" y="40"/>
                  </a:lnTo>
                  <a:lnTo>
                    <a:pt x="236" y="40"/>
                  </a:lnTo>
                  <a:lnTo>
                    <a:pt x="236" y="40"/>
                  </a:lnTo>
                  <a:lnTo>
                    <a:pt x="242" y="40"/>
                  </a:lnTo>
                  <a:lnTo>
                    <a:pt x="242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58" y="36"/>
                  </a:lnTo>
                  <a:lnTo>
                    <a:pt x="258" y="36"/>
                  </a:lnTo>
                  <a:lnTo>
                    <a:pt x="296" y="24"/>
                  </a:lnTo>
                  <a:lnTo>
                    <a:pt x="316" y="20"/>
                  </a:lnTo>
                  <a:lnTo>
                    <a:pt x="336" y="18"/>
                  </a:lnTo>
                  <a:lnTo>
                    <a:pt x="336" y="18"/>
                  </a:lnTo>
                  <a:lnTo>
                    <a:pt x="350" y="16"/>
                  </a:lnTo>
                  <a:lnTo>
                    <a:pt x="364" y="14"/>
                  </a:lnTo>
                  <a:lnTo>
                    <a:pt x="364" y="14"/>
                  </a:lnTo>
                  <a:lnTo>
                    <a:pt x="370" y="12"/>
                  </a:lnTo>
                  <a:lnTo>
                    <a:pt x="370" y="12"/>
                  </a:lnTo>
                  <a:lnTo>
                    <a:pt x="374" y="12"/>
                  </a:lnTo>
                  <a:lnTo>
                    <a:pt x="374" y="12"/>
                  </a:lnTo>
                  <a:lnTo>
                    <a:pt x="376" y="10"/>
                  </a:lnTo>
                  <a:lnTo>
                    <a:pt x="376" y="8"/>
                  </a:lnTo>
                  <a:lnTo>
                    <a:pt x="376" y="8"/>
                  </a:lnTo>
                  <a:lnTo>
                    <a:pt x="370" y="8"/>
                  </a:lnTo>
                  <a:lnTo>
                    <a:pt x="370" y="8"/>
                  </a:lnTo>
                  <a:lnTo>
                    <a:pt x="368" y="8"/>
                  </a:lnTo>
                  <a:lnTo>
                    <a:pt x="368" y="8"/>
                  </a:lnTo>
                  <a:lnTo>
                    <a:pt x="364" y="8"/>
                  </a:lnTo>
                  <a:lnTo>
                    <a:pt x="364" y="8"/>
                  </a:lnTo>
                  <a:lnTo>
                    <a:pt x="360" y="8"/>
                  </a:lnTo>
                  <a:lnTo>
                    <a:pt x="358" y="6"/>
                  </a:lnTo>
                  <a:lnTo>
                    <a:pt x="356" y="4"/>
                  </a:lnTo>
                  <a:lnTo>
                    <a:pt x="356" y="4"/>
                  </a:lnTo>
                  <a:lnTo>
                    <a:pt x="354" y="4"/>
                  </a:lnTo>
                  <a:lnTo>
                    <a:pt x="354" y="4"/>
                  </a:lnTo>
                  <a:lnTo>
                    <a:pt x="352" y="4"/>
                  </a:lnTo>
                  <a:lnTo>
                    <a:pt x="352" y="4"/>
                  </a:lnTo>
                  <a:lnTo>
                    <a:pt x="340" y="4"/>
                  </a:lnTo>
                  <a:lnTo>
                    <a:pt x="340" y="4"/>
                  </a:lnTo>
                  <a:lnTo>
                    <a:pt x="334" y="4"/>
                  </a:lnTo>
                  <a:lnTo>
                    <a:pt x="334" y="4"/>
                  </a:lnTo>
                  <a:lnTo>
                    <a:pt x="330" y="2"/>
                  </a:lnTo>
                  <a:lnTo>
                    <a:pt x="330" y="2"/>
                  </a:lnTo>
                  <a:lnTo>
                    <a:pt x="328" y="2"/>
                  </a:lnTo>
                  <a:lnTo>
                    <a:pt x="328" y="2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0" y="4"/>
                  </a:lnTo>
                  <a:lnTo>
                    <a:pt x="320" y="4"/>
                  </a:lnTo>
                  <a:lnTo>
                    <a:pt x="316" y="2"/>
                  </a:lnTo>
                  <a:lnTo>
                    <a:pt x="316" y="2"/>
                  </a:lnTo>
                  <a:lnTo>
                    <a:pt x="312" y="2"/>
                  </a:lnTo>
                  <a:lnTo>
                    <a:pt x="312" y="2"/>
                  </a:lnTo>
                  <a:lnTo>
                    <a:pt x="300" y="2"/>
                  </a:lnTo>
                  <a:lnTo>
                    <a:pt x="300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5" name="Freeform 16"/>
            <p:cNvSpPr/>
            <p:nvPr/>
          </p:nvSpPr>
          <p:spPr bwMode="auto">
            <a:xfrm>
              <a:off x="4457701" y="1525588"/>
              <a:ext cx="596900" cy="136525"/>
            </a:xfrm>
            <a:custGeom>
              <a:avLst/>
              <a:gdLst>
                <a:gd name="T0" fmla="*/ 266 w 376"/>
                <a:gd name="T1" fmla="*/ 4 h 86"/>
                <a:gd name="T2" fmla="*/ 256 w 376"/>
                <a:gd name="T3" fmla="*/ 2 h 86"/>
                <a:gd name="T4" fmla="*/ 238 w 376"/>
                <a:gd name="T5" fmla="*/ 6 h 86"/>
                <a:gd name="T6" fmla="*/ 216 w 376"/>
                <a:gd name="T7" fmla="*/ 2 h 86"/>
                <a:gd name="T8" fmla="*/ 194 w 376"/>
                <a:gd name="T9" fmla="*/ 2 h 86"/>
                <a:gd name="T10" fmla="*/ 170 w 376"/>
                <a:gd name="T11" fmla="*/ 10 h 86"/>
                <a:gd name="T12" fmla="*/ 158 w 376"/>
                <a:gd name="T13" fmla="*/ 10 h 86"/>
                <a:gd name="T14" fmla="*/ 132 w 376"/>
                <a:gd name="T15" fmla="*/ 14 h 86"/>
                <a:gd name="T16" fmla="*/ 116 w 376"/>
                <a:gd name="T17" fmla="*/ 12 h 86"/>
                <a:gd name="T18" fmla="*/ 88 w 376"/>
                <a:gd name="T19" fmla="*/ 14 h 86"/>
                <a:gd name="T20" fmla="*/ 80 w 376"/>
                <a:gd name="T21" fmla="*/ 20 h 86"/>
                <a:gd name="T22" fmla="*/ 96 w 376"/>
                <a:gd name="T23" fmla="*/ 22 h 86"/>
                <a:gd name="T24" fmla="*/ 116 w 376"/>
                <a:gd name="T25" fmla="*/ 30 h 86"/>
                <a:gd name="T26" fmla="*/ 124 w 376"/>
                <a:gd name="T27" fmla="*/ 28 h 86"/>
                <a:gd name="T28" fmla="*/ 136 w 376"/>
                <a:gd name="T29" fmla="*/ 30 h 86"/>
                <a:gd name="T30" fmla="*/ 148 w 376"/>
                <a:gd name="T31" fmla="*/ 30 h 86"/>
                <a:gd name="T32" fmla="*/ 140 w 376"/>
                <a:gd name="T33" fmla="*/ 40 h 86"/>
                <a:gd name="T34" fmla="*/ 122 w 376"/>
                <a:gd name="T35" fmla="*/ 34 h 86"/>
                <a:gd name="T36" fmla="*/ 108 w 376"/>
                <a:gd name="T37" fmla="*/ 34 h 86"/>
                <a:gd name="T38" fmla="*/ 104 w 376"/>
                <a:gd name="T39" fmla="*/ 38 h 86"/>
                <a:gd name="T40" fmla="*/ 106 w 376"/>
                <a:gd name="T41" fmla="*/ 48 h 86"/>
                <a:gd name="T42" fmla="*/ 98 w 376"/>
                <a:gd name="T43" fmla="*/ 42 h 86"/>
                <a:gd name="T44" fmla="*/ 94 w 376"/>
                <a:gd name="T45" fmla="*/ 42 h 86"/>
                <a:gd name="T46" fmla="*/ 92 w 376"/>
                <a:gd name="T47" fmla="*/ 30 h 86"/>
                <a:gd name="T48" fmla="*/ 86 w 376"/>
                <a:gd name="T49" fmla="*/ 32 h 86"/>
                <a:gd name="T50" fmla="*/ 70 w 376"/>
                <a:gd name="T51" fmla="*/ 28 h 86"/>
                <a:gd name="T52" fmla="*/ 48 w 376"/>
                <a:gd name="T53" fmla="*/ 22 h 86"/>
                <a:gd name="T54" fmla="*/ 20 w 376"/>
                <a:gd name="T55" fmla="*/ 30 h 86"/>
                <a:gd name="T56" fmla="*/ 0 w 376"/>
                <a:gd name="T57" fmla="*/ 40 h 86"/>
                <a:gd name="T58" fmla="*/ 24 w 376"/>
                <a:gd name="T59" fmla="*/ 60 h 86"/>
                <a:gd name="T60" fmla="*/ 44 w 376"/>
                <a:gd name="T61" fmla="*/ 56 h 86"/>
                <a:gd name="T62" fmla="*/ 60 w 376"/>
                <a:gd name="T63" fmla="*/ 56 h 86"/>
                <a:gd name="T64" fmla="*/ 70 w 376"/>
                <a:gd name="T65" fmla="*/ 54 h 86"/>
                <a:gd name="T66" fmla="*/ 80 w 376"/>
                <a:gd name="T67" fmla="*/ 62 h 86"/>
                <a:gd name="T68" fmla="*/ 72 w 376"/>
                <a:gd name="T69" fmla="*/ 70 h 86"/>
                <a:gd name="T70" fmla="*/ 60 w 376"/>
                <a:gd name="T71" fmla="*/ 62 h 86"/>
                <a:gd name="T72" fmla="*/ 44 w 376"/>
                <a:gd name="T73" fmla="*/ 74 h 86"/>
                <a:gd name="T74" fmla="*/ 22 w 376"/>
                <a:gd name="T75" fmla="*/ 74 h 86"/>
                <a:gd name="T76" fmla="*/ 22 w 376"/>
                <a:gd name="T77" fmla="*/ 86 h 86"/>
                <a:gd name="T78" fmla="*/ 48 w 376"/>
                <a:gd name="T79" fmla="*/ 82 h 86"/>
                <a:gd name="T80" fmla="*/ 96 w 376"/>
                <a:gd name="T81" fmla="*/ 82 h 86"/>
                <a:gd name="T82" fmla="*/ 134 w 376"/>
                <a:gd name="T83" fmla="*/ 74 h 86"/>
                <a:gd name="T84" fmla="*/ 124 w 376"/>
                <a:gd name="T85" fmla="*/ 72 h 86"/>
                <a:gd name="T86" fmla="*/ 136 w 376"/>
                <a:gd name="T87" fmla="*/ 70 h 86"/>
                <a:gd name="T88" fmla="*/ 152 w 376"/>
                <a:gd name="T89" fmla="*/ 66 h 86"/>
                <a:gd name="T90" fmla="*/ 190 w 376"/>
                <a:gd name="T91" fmla="*/ 56 h 86"/>
                <a:gd name="T92" fmla="*/ 192 w 376"/>
                <a:gd name="T93" fmla="*/ 48 h 86"/>
                <a:gd name="T94" fmla="*/ 182 w 376"/>
                <a:gd name="T95" fmla="*/ 42 h 86"/>
                <a:gd name="T96" fmla="*/ 214 w 376"/>
                <a:gd name="T97" fmla="*/ 42 h 86"/>
                <a:gd name="T98" fmla="*/ 242 w 376"/>
                <a:gd name="T99" fmla="*/ 40 h 86"/>
                <a:gd name="T100" fmla="*/ 316 w 376"/>
                <a:gd name="T101" fmla="*/ 20 h 86"/>
                <a:gd name="T102" fmla="*/ 370 w 376"/>
                <a:gd name="T103" fmla="*/ 12 h 86"/>
                <a:gd name="T104" fmla="*/ 370 w 376"/>
                <a:gd name="T105" fmla="*/ 8 h 86"/>
                <a:gd name="T106" fmla="*/ 356 w 376"/>
                <a:gd name="T107" fmla="*/ 4 h 86"/>
                <a:gd name="T108" fmla="*/ 340 w 376"/>
                <a:gd name="T109" fmla="*/ 4 h 86"/>
                <a:gd name="T110" fmla="*/ 324 w 376"/>
                <a:gd name="T111" fmla="*/ 2 h 86"/>
                <a:gd name="T112" fmla="*/ 312 w 376"/>
                <a:gd name="T113" fmla="*/ 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6" h="86">
                  <a:moveTo>
                    <a:pt x="284" y="0"/>
                  </a:moveTo>
                  <a:lnTo>
                    <a:pt x="284" y="0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70" y="2"/>
                  </a:lnTo>
                  <a:lnTo>
                    <a:pt x="270" y="2"/>
                  </a:lnTo>
                  <a:lnTo>
                    <a:pt x="266" y="4"/>
                  </a:lnTo>
                  <a:lnTo>
                    <a:pt x="266" y="4"/>
                  </a:lnTo>
                  <a:lnTo>
                    <a:pt x="266" y="4"/>
                  </a:lnTo>
                  <a:lnTo>
                    <a:pt x="266" y="4"/>
                  </a:lnTo>
                  <a:lnTo>
                    <a:pt x="260" y="2"/>
                  </a:lnTo>
                  <a:lnTo>
                    <a:pt x="260" y="2"/>
                  </a:lnTo>
                  <a:lnTo>
                    <a:pt x="256" y="2"/>
                  </a:lnTo>
                  <a:lnTo>
                    <a:pt x="256" y="2"/>
                  </a:lnTo>
                  <a:lnTo>
                    <a:pt x="254" y="2"/>
                  </a:lnTo>
                  <a:lnTo>
                    <a:pt x="254" y="2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40" y="4"/>
                  </a:lnTo>
                  <a:lnTo>
                    <a:pt x="238" y="6"/>
                  </a:lnTo>
                  <a:lnTo>
                    <a:pt x="238" y="6"/>
                  </a:lnTo>
                  <a:lnTo>
                    <a:pt x="232" y="2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16" y="2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202" y="4"/>
                  </a:lnTo>
                  <a:lnTo>
                    <a:pt x="202" y="4"/>
                  </a:lnTo>
                  <a:lnTo>
                    <a:pt x="196" y="2"/>
                  </a:lnTo>
                  <a:lnTo>
                    <a:pt x="196" y="2"/>
                  </a:lnTo>
                  <a:lnTo>
                    <a:pt x="194" y="2"/>
                  </a:lnTo>
                  <a:lnTo>
                    <a:pt x="194" y="2"/>
                  </a:lnTo>
                  <a:lnTo>
                    <a:pt x="186" y="6"/>
                  </a:lnTo>
                  <a:lnTo>
                    <a:pt x="186" y="6"/>
                  </a:lnTo>
                  <a:lnTo>
                    <a:pt x="178" y="8"/>
                  </a:lnTo>
                  <a:lnTo>
                    <a:pt x="174" y="8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58" y="10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42" y="10"/>
                  </a:lnTo>
                  <a:lnTo>
                    <a:pt x="134" y="12"/>
                  </a:lnTo>
                  <a:lnTo>
                    <a:pt x="134" y="12"/>
                  </a:lnTo>
                  <a:lnTo>
                    <a:pt x="132" y="14"/>
                  </a:lnTo>
                  <a:lnTo>
                    <a:pt x="132" y="14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2" y="12"/>
                  </a:lnTo>
                  <a:lnTo>
                    <a:pt x="122" y="12"/>
                  </a:lnTo>
                  <a:lnTo>
                    <a:pt x="116" y="12"/>
                  </a:lnTo>
                  <a:lnTo>
                    <a:pt x="110" y="14"/>
                  </a:lnTo>
                  <a:lnTo>
                    <a:pt x="110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78" y="16"/>
                  </a:lnTo>
                  <a:lnTo>
                    <a:pt x="78" y="18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6" y="2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6" y="30"/>
                  </a:lnTo>
                  <a:lnTo>
                    <a:pt x="118" y="30"/>
                  </a:lnTo>
                  <a:lnTo>
                    <a:pt x="118" y="30"/>
                  </a:lnTo>
                  <a:lnTo>
                    <a:pt x="118" y="30"/>
                  </a:lnTo>
                  <a:lnTo>
                    <a:pt x="118" y="30"/>
                  </a:lnTo>
                  <a:lnTo>
                    <a:pt x="124" y="28"/>
                  </a:lnTo>
                  <a:lnTo>
                    <a:pt x="124" y="28"/>
                  </a:lnTo>
                  <a:lnTo>
                    <a:pt x="124" y="28"/>
                  </a:lnTo>
                  <a:lnTo>
                    <a:pt x="124" y="28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30" y="32"/>
                  </a:lnTo>
                  <a:lnTo>
                    <a:pt x="130" y="32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4" y="26"/>
                  </a:lnTo>
                  <a:lnTo>
                    <a:pt x="144" y="26"/>
                  </a:lnTo>
                  <a:lnTo>
                    <a:pt x="146" y="28"/>
                  </a:lnTo>
                  <a:lnTo>
                    <a:pt x="148" y="30"/>
                  </a:lnTo>
                  <a:lnTo>
                    <a:pt x="148" y="30"/>
                  </a:lnTo>
                  <a:lnTo>
                    <a:pt x="142" y="34"/>
                  </a:lnTo>
                  <a:lnTo>
                    <a:pt x="142" y="34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28" y="34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08" y="34"/>
                  </a:lnTo>
                  <a:lnTo>
                    <a:pt x="108" y="34"/>
                  </a:lnTo>
                  <a:lnTo>
                    <a:pt x="106" y="34"/>
                  </a:lnTo>
                  <a:lnTo>
                    <a:pt x="106" y="34"/>
                  </a:lnTo>
                  <a:lnTo>
                    <a:pt x="104" y="34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06" y="40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8" y="46"/>
                  </a:lnTo>
                  <a:lnTo>
                    <a:pt x="106" y="48"/>
                  </a:lnTo>
                  <a:lnTo>
                    <a:pt x="106" y="48"/>
                  </a:lnTo>
                  <a:lnTo>
                    <a:pt x="104" y="46"/>
                  </a:lnTo>
                  <a:lnTo>
                    <a:pt x="104" y="46"/>
                  </a:lnTo>
                  <a:lnTo>
                    <a:pt x="102" y="44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4" y="42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94" y="32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4" y="32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2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4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6" y="56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58"/>
                  </a:lnTo>
                  <a:lnTo>
                    <a:pt x="72" y="58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80" y="62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78" y="70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66" y="64"/>
                  </a:lnTo>
                  <a:lnTo>
                    <a:pt x="60" y="62"/>
                  </a:lnTo>
                  <a:lnTo>
                    <a:pt x="60" y="62"/>
                  </a:lnTo>
                  <a:lnTo>
                    <a:pt x="60" y="62"/>
                  </a:lnTo>
                  <a:lnTo>
                    <a:pt x="60" y="62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44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8"/>
                  </a:lnTo>
                  <a:lnTo>
                    <a:pt x="18" y="82"/>
                  </a:lnTo>
                  <a:lnTo>
                    <a:pt x="20" y="84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48" y="82"/>
                  </a:lnTo>
                  <a:lnTo>
                    <a:pt x="48" y="82"/>
                  </a:lnTo>
                  <a:lnTo>
                    <a:pt x="62" y="82"/>
                  </a:lnTo>
                  <a:lnTo>
                    <a:pt x="62" y="82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96" y="82"/>
                  </a:lnTo>
                  <a:lnTo>
                    <a:pt x="104" y="86"/>
                  </a:lnTo>
                  <a:lnTo>
                    <a:pt x="104" y="86"/>
                  </a:lnTo>
                  <a:lnTo>
                    <a:pt x="122" y="82"/>
                  </a:lnTo>
                  <a:lnTo>
                    <a:pt x="140" y="78"/>
                  </a:lnTo>
                  <a:lnTo>
                    <a:pt x="140" y="78"/>
                  </a:lnTo>
                  <a:lnTo>
                    <a:pt x="138" y="76"/>
                  </a:lnTo>
                  <a:lnTo>
                    <a:pt x="134" y="74"/>
                  </a:lnTo>
                  <a:lnTo>
                    <a:pt x="134" y="74"/>
                  </a:lnTo>
                  <a:lnTo>
                    <a:pt x="132" y="76"/>
                  </a:lnTo>
                  <a:lnTo>
                    <a:pt x="128" y="78"/>
                  </a:lnTo>
                  <a:lnTo>
                    <a:pt x="128" y="78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2" y="72"/>
                  </a:lnTo>
                  <a:lnTo>
                    <a:pt x="122" y="72"/>
                  </a:lnTo>
                  <a:lnTo>
                    <a:pt x="126" y="70"/>
                  </a:lnTo>
                  <a:lnTo>
                    <a:pt x="130" y="70"/>
                  </a:lnTo>
                  <a:lnTo>
                    <a:pt x="130" y="70"/>
                  </a:lnTo>
                  <a:lnTo>
                    <a:pt x="136" y="70"/>
                  </a:lnTo>
                  <a:lnTo>
                    <a:pt x="136" y="70"/>
                  </a:lnTo>
                  <a:lnTo>
                    <a:pt x="142" y="70"/>
                  </a:lnTo>
                  <a:lnTo>
                    <a:pt x="142" y="70"/>
                  </a:lnTo>
                  <a:lnTo>
                    <a:pt x="146" y="70"/>
                  </a:lnTo>
                  <a:lnTo>
                    <a:pt x="150" y="68"/>
                  </a:lnTo>
                  <a:lnTo>
                    <a:pt x="150" y="68"/>
                  </a:lnTo>
                  <a:lnTo>
                    <a:pt x="152" y="66"/>
                  </a:lnTo>
                  <a:lnTo>
                    <a:pt x="152" y="66"/>
                  </a:lnTo>
                  <a:lnTo>
                    <a:pt x="158" y="64"/>
                  </a:lnTo>
                  <a:lnTo>
                    <a:pt x="164" y="64"/>
                  </a:lnTo>
                  <a:lnTo>
                    <a:pt x="164" y="64"/>
                  </a:lnTo>
                  <a:lnTo>
                    <a:pt x="174" y="62"/>
                  </a:lnTo>
                  <a:lnTo>
                    <a:pt x="182" y="60"/>
                  </a:lnTo>
                  <a:lnTo>
                    <a:pt x="190" y="56"/>
                  </a:lnTo>
                  <a:lnTo>
                    <a:pt x="198" y="52"/>
                  </a:lnTo>
                  <a:lnTo>
                    <a:pt x="198" y="52"/>
                  </a:lnTo>
                  <a:lnTo>
                    <a:pt x="196" y="50"/>
                  </a:lnTo>
                  <a:lnTo>
                    <a:pt x="192" y="48"/>
                  </a:lnTo>
                  <a:lnTo>
                    <a:pt x="192" y="48"/>
                  </a:lnTo>
                  <a:lnTo>
                    <a:pt x="192" y="48"/>
                  </a:lnTo>
                  <a:lnTo>
                    <a:pt x="192" y="48"/>
                  </a:lnTo>
                  <a:lnTo>
                    <a:pt x="188" y="48"/>
                  </a:lnTo>
                  <a:lnTo>
                    <a:pt x="188" y="48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82" y="46"/>
                  </a:lnTo>
                  <a:lnTo>
                    <a:pt x="182" y="44"/>
                  </a:lnTo>
                  <a:lnTo>
                    <a:pt x="182" y="42"/>
                  </a:lnTo>
                  <a:lnTo>
                    <a:pt x="182" y="42"/>
                  </a:lnTo>
                  <a:lnTo>
                    <a:pt x="190" y="44"/>
                  </a:lnTo>
                  <a:lnTo>
                    <a:pt x="198" y="46"/>
                  </a:lnTo>
                  <a:lnTo>
                    <a:pt x="198" y="46"/>
                  </a:lnTo>
                  <a:lnTo>
                    <a:pt x="204" y="44"/>
                  </a:lnTo>
                  <a:lnTo>
                    <a:pt x="204" y="44"/>
                  </a:lnTo>
                  <a:lnTo>
                    <a:pt x="214" y="42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28" y="40"/>
                  </a:lnTo>
                  <a:lnTo>
                    <a:pt x="228" y="40"/>
                  </a:lnTo>
                  <a:lnTo>
                    <a:pt x="236" y="40"/>
                  </a:lnTo>
                  <a:lnTo>
                    <a:pt x="236" y="40"/>
                  </a:lnTo>
                  <a:lnTo>
                    <a:pt x="242" y="40"/>
                  </a:lnTo>
                  <a:lnTo>
                    <a:pt x="242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58" y="36"/>
                  </a:lnTo>
                  <a:lnTo>
                    <a:pt x="258" y="36"/>
                  </a:lnTo>
                  <a:lnTo>
                    <a:pt x="296" y="24"/>
                  </a:lnTo>
                  <a:lnTo>
                    <a:pt x="316" y="20"/>
                  </a:lnTo>
                  <a:lnTo>
                    <a:pt x="336" y="18"/>
                  </a:lnTo>
                  <a:lnTo>
                    <a:pt x="336" y="18"/>
                  </a:lnTo>
                  <a:lnTo>
                    <a:pt x="350" y="16"/>
                  </a:lnTo>
                  <a:lnTo>
                    <a:pt x="364" y="14"/>
                  </a:lnTo>
                  <a:lnTo>
                    <a:pt x="364" y="14"/>
                  </a:lnTo>
                  <a:lnTo>
                    <a:pt x="370" y="12"/>
                  </a:lnTo>
                  <a:lnTo>
                    <a:pt x="370" y="12"/>
                  </a:lnTo>
                  <a:lnTo>
                    <a:pt x="374" y="12"/>
                  </a:lnTo>
                  <a:lnTo>
                    <a:pt x="374" y="12"/>
                  </a:lnTo>
                  <a:lnTo>
                    <a:pt x="376" y="10"/>
                  </a:lnTo>
                  <a:lnTo>
                    <a:pt x="376" y="8"/>
                  </a:lnTo>
                  <a:lnTo>
                    <a:pt x="376" y="8"/>
                  </a:lnTo>
                  <a:lnTo>
                    <a:pt x="370" y="8"/>
                  </a:lnTo>
                  <a:lnTo>
                    <a:pt x="370" y="8"/>
                  </a:lnTo>
                  <a:lnTo>
                    <a:pt x="368" y="8"/>
                  </a:lnTo>
                  <a:lnTo>
                    <a:pt x="368" y="8"/>
                  </a:lnTo>
                  <a:lnTo>
                    <a:pt x="364" y="8"/>
                  </a:lnTo>
                  <a:lnTo>
                    <a:pt x="364" y="8"/>
                  </a:lnTo>
                  <a:lnTo>
                    <a:pt x="360" y="8"/>
                  </a:lnTo>
                  <a:lnTo>
                    <a:pt x="358" y="6"/>
                  </a:lnTo>
                  <a:lnTo>
                    <a:pt x="356" y="4"/>
                  </a:lnTo>
                  <a:lnTo>
                    <a:pt x="356" y="4"/>
                  </a:lnTo>
                  <a:lnTo>
                    <a:pt x="354" y="4"/>
                  </a:lnTo>
                  <a:lnTo>
                    <a:pt x="354" y="4"/>
                  </a:lnTo>
                  <a:lnTo>
                    <a:pt x="352" y="4"/>
                  </a:lnTo>
                  <a:lnTo>
                    <a:pt x="352" y="4"/>
                  </a:lnTo>
                  <a:lnTo>
                    <a:pt x="340" y="4"/>
                  </a:lnTo>
                  <a:lnTo>
                    <a:pt x="340" y="4"/>
                  </a:lnTo>
                  <a:lnTo>
                    <a:pt x="334" y="4"/>
                  </a:lnTo>
                  <a:lnTo>
                    <a:pt x="334" y="4"/>
                  </a:lnTo>
                  <a:lnTo>
                    <a:pt x="330" y="2"/>
                  </a:lnTo>
                  <a:lnTo>
                    <a:pt x="330" y="2"/>
                  </a:lnTo>
                  <a:lnTo>
                    <a:pt x="328" y="2"/>
                  </a:lnTo>
                  <a:lnTo>
                    <a:pt x="328" y="2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0" y="4"/>
                  </a:lnTo>
                  <a:lnTo>
                    <a:pt x="320" y="4"/>
                  </a:lnTo>
                  <a:lnTo>
                    <a:pt x="316" y="2"/>
                  </a:lnTo>
                  <a:lnTo>
                    <a:pt x="316" y="2"/>
                  </a:lnTo>
                  <a:lnTo>
                    <a:pt x="312" y="2"/>
                  </a:lnTo>
                  <a:lnTo>
                    <a:pt x="312" y="2"/>
                  </a:lnTo>
                  <a:lnTo>
                    <a:pt x="300" y="2"/>
                  </a:lnTo>
                  <a:lnTo>
                    <a:pt x="300" y="2"/>
                  </a:lnTo>
                  <a:lnTo>
                    <a:pt x="28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6" name="Freeform 17"/>
            <p:cNvSpPr/>
            <p:nvPr/>
          </p:nvSpPr>
          <p:spPr bwMode="auto">
            <a:xfrm>
              <a:off x="4597401" y="2278063"/>
              <a:ext cx="139700" cy="136525"/>
            </a:xfrm>
            <a:custGeom>
              <a:avLst/>
              <a:gdLst>
                <a:gd name="T0" fmla="*/ 64 w 88"/>
                <a:gd name="T1" fmla="*/ 0 h 86"/>
                <a:gd name="T2" fmla="*/ 52 w 88"/>
                <a:gd name="T3" fmla="*/ 8 h 86"/>
                <a:gd name="T4" fmla="*/ 36 w 88"/>
                <a:gd name="T5" fmla="*/ 20 h 86"/>
                <a:gd name="T6" fmla="*/ 28 w 88"/>
                <a:gd name="T7" fmla="*/ 30 h 86"/>
                <a:gd name="T8" fmla="*/ 24 w 88"/>
                <a:gd name="T9" fmla="*/ 36 h 86"/>
                <a:gd name="T10" fmla="*/ 24 w 88"/>
                <a:gd name="T11" fmla="*/ 44 h 86"/>
                <a:gd name="T12" fmla="*/ 10 w 88"/>
                <a:gd name="T13" fmla="*/ 48 h 86"/>
                <a:gd name="T14" fmla="*/ 12 w 88"/>
                <a:gd name="T15" fmla="*/ 52 h 86"/>
                <a:gd name="T16" fmla="*/ 14 w 88"/>
                <a:gd name="T17" fmla="*/ 56 h 86"/>
                <a:gd name="T18" fmla="*/ 2 w 88"/>
                <a:gd name="T19" fmla="*/ 60 h 86"/>
                <a:gd name="T20" fmla="*/ 0 w 88"/>
                <a:gd name="T21" fmla="*/ 68 h 86"/>
                <a:gd name="T22" fmla="*/ 2 w 88"/>
                <a:gd name="T23" fmla="*/ 68 h 86"/>
                <a:gd name="T24" fmla="*/ 6 w 88"/>
                <a:gd name="T25" fmla="*/ 70 h 86"/>
                <a:gd name="T26" fmla="*/ 12 w 88"/>
                <a:gd name="T27" fmla="*/ 68 h 86"/>
                <a:gd name="T28" fmla="*/ 26 w 88"/>
                <a:gd name="T29" fmla="*/ 70 h 86"/>
                <a:gd name="T30" fmla="*/ 32 w 88"/>
                <a:gd name="T31" fmla="*/ 72 h 86"/>
                <a:gd name="T32" fmla="*/ 38 w 88"/>
                <a:gd name="T33" fmla="*/ 68 h 86"/>
                <a:gd name="T34" fmla="*/ 46 w 88"/>
                <a:gd name="T35" fmla="*/ 72 h 86"/>
                <a:gd name="T36" fmla="*/ 52 w 88"/>
                <a:gd name="T37" fmla="*/ 68 h 86"/>
                <a:gd name="T38" fmla="*/ 40 w 88"/>
                <a:gd name="T39" fmla="*/ 76 h 86"/>
                <a:gd name="T40" fmla="*/ 36 w 88"/>
                <a:gd name="T41" fmla="*/ 80 h 86"/>
                <a:gd name="T42" fmla="*/ 60 w 88"/>
                <a:gd name="T43" fmla="*/ 72 h 86"/>
                <a:gd name="T44" fmla="*/ 68 w 88"/>
                <a:gd name="T45" fmla="*/ 74 h 86"/>
                <a:gd name="T46" fmla="*/ 62 w 88"/>
                <a:gd name="T47" fmla="*/ 80 h 86"/>
                <a:gd name="T48" fmla="*/ 70 w 88"/>
                <a:gd name="T49" fmla="*/ 86 h 86"/>
                <a:gd name="T50" fmla="*/ 74 w 88"/>
                <a:gd name="T51" fmla="*/ 86 h 86"/>
                <a:gd name="T52" fmla="*/ 86 w 88"/>
                <a:gd name="T53" fmla="*/ 68 h 86"/>
                <a:gd name="T54" fmla="*/ 86 w 88"/>
                <a:gd name="T55" fmla="*/ 64 h 86"/>
                <a:gd name="T56" fmla="*/ 88 w 88"/>
                <a:gd name="T57" fmla="*/ 60 h 86"/>
                <a:gd name="T58" fmla="*/ 80 w 88"/>
                <a:gd name="T59" fmla="*/ 62 h 86"/>
                <a:gd name="T60" fmla="*/ 74 w 88"/>
                <a:gd name="T61" fmla="*/ 68 h 86"/>
                <a:gd name="T62" fmla="*/ 74 w 88"/>
                <a:gd name="T63" fmla="*/ 64 h 86"/>
                <a:gd name="T64" fmla="*/ 78 w 88"/>
                <a:gd name="T65" fmla="*/ 58 h 86"/>
                <a:gd name="T66" fmla="*/ 88 w 88"/>
                <a:gd name="T67" fmla="*/ 52 h 86"/>
                <a:gd name="T68" fmla="*/ 86 w 88"/>
                <a:gd name="T69" fmla="*/ 50 h 86"/>
                <a:gd name="T70" fmla="*/ 80 w 88"/>
                <a:gd name="T71" fmla="*/ 52 h 86"/>
                <a:gd name="T72" fmla="*/ 78 w 88"/>
                <a:gd name="T73" fmla="*/ 52 h 86"/>
                <a:gd name="T74" fmla="*/ 82 w 88"/>
                <a:gd name="T75" fmla="*/ 46 h 86"/>
                <a:gd name="T76" fmla="*/ 84 w 88"/>
                <a:gd name="T77" fmla="*/ 36 h 86"/>
                <a:gd name="T78" fmla="*/ 80 w 88"/>
                <a:gd name="T79" fmla="*/ 36 h 86"/>
                <a:gd name="T80" fmla="*/ 78 w 88"/>
                <a:gd name="T81" fmla="*/ 36 h 86"/>
                <a:gd name="T82" fmla="*/ 72 w 88"/>
                <a:gd name="T83" fmla="*/ 32 h 86"/>
                <a:gd name="T84" fmla="*/ 68 w 88"/>
                <a:gd name="T85" fmla="*/ 38 h 86"/>
                <a:gd name="T86" fmla="*/ 62 w 88"/>
                <a:gd name="T87" fmla="*/ 38 h 86"/>
                <a:gd name="T88" fmla="*/ 58 w 88"/>
                <a:gd name="T89" fmla="*/ 36 h 86"/>
                <a:gd name="T90" fmla="*/ 62 w 88"/>
                <a:gd name="T91" fmla="*/ 28 h 86"/>
                <a:gd name="T92" fmla="*/ 60 w 88"/>
                <a:gd name="T93" fmla="*/ 28 h 86"/>
                <a:gd name="T94" fmla="*/ 58 w 88"/>
                <a:gd name="T95" fmla="*/ 26 h 86"/>
                <a:gd name="T96" fmla="*/ 50 w 88"/>
                <a:gd name="T97" fmla="*/ 28 h 86"/>
                <a:gd name="T98" fmla="*/ 46 w 88"/>
                <a:gd name="T99" fmla="*/ 26 h 86"/>
                <a:gd name="T100" fmla="*/ 64 w 88"/>
                <a:gd name="T101" fmla="*/ 10 h 86"/>
                <a:gd name="T102" fmla="*/ 66 w 88"/>
                <a:gd name="T103" fmla="*/ 4 h 86"/>
                <a:gd name="T104" fmla="*/ 68 w 88"/>
                <a:gd name="T105" fmla="*/ 4 h 86"/>
                <a:gd name="T106" fmla="*/ 68 w 88"/>
                <a:gd name="T107" fmla="*/ 4 h 86"/>
                <a:gd name="T108" fmla="*/ 70 w 88"/>
                <a:gd name="T109" fmla="*/ 2 h 86"/>
                <a:gd name="T110" fmla="*/ 68 w 88"/>
                <a:gd name="T11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8" h="86">
                  <a:moveTo>
                    <a:pt x="68" y="0"/>
                  </a:moveTo>
                  <a:lnTo>
                    <a:pt x="68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6" y="14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4"/>
                  </a:lnTo>
                  <a:lnTo>
                    <a:pt x="26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0" y="48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0" y="58"/>
                  </a:lnTo>
                  <a:lnTo>
                    <a:pt x="6" y="58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6" y="70"/>
                  </a:lnTo>
                  <a:lnTo>
                    <a:pt x="6" y="70"/>
                  </a:lnTo>
                  <a:lnTo>
                    <a:pt x="6" y="70"/>
                  </a:lnTo>
                  <a:lnTo>
                    <a:pt x="6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6" y="70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0" y="70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6" y="72"/>
                  </a:lnTo>
                  <a:lnTo>
                    <a:pt x="46" y="7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8" y="78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46" y="78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6" y="78"/>
                  </a:lnTo>
                  <a:lnTo>
                    <a:pt x="62" y="80"/>
                  </a:lnTo>
                  <a:lnTo>
                    <a:pt x="62" y="80"/>
                  </a:lnTo>
                  <a:lnTo>
                    <a:pt x="70" y="82"/>
                  </a:lnTo>
                  <a:lnTo>
                    <a:pt x="70" y="82"/>
                  </a:lnTo>
                  <a:lnTo>
                    <a:pt x="70" y="84"/>
                  </a:lnTo>
                  <a:lnTo>
                    <a:pt x="70" y="86"/>
                  </a:lnTo>
                  <a:lnTo>
                    <a:pt x="70" y="86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8" y="82"/>
                  </a:lnTo>
                  <a:lnTo>
                    <a:pt x="82" y="78"/>
                  </a:lnTo>
                  <a:lnTo>
                    <a:pt x="86" y="68"/>
                  </a:lnTo>
                  <a:lnTo>
                    <a:pt x="86" y="68"/>
                  </a:lnTo>
                  <a:lnTo>
                    <a:pt x="86" y="66"/>
                  </a:lnTo>
                  <a:lnTo>
                    <a:pt x="86" y="66"/>
                  </a:lnTo>
                  <a:lnTo>
                    <a:pt x="86" y="64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84" y="60"/>
                  </a:lnTo>
                  <a:lnTo>
                    <a:pt x="80" y="62"/>
                  </a:lnTo>
                  <a:lnTo>
                    <a:pt x="80" y="62"/>
                  </a:lnTo>
                  <a:lnTo>
                    <a:pt x="78" y="66"/>
                  </a:lnTo>
                  <a:lnTo>
                    <a:pt x="76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6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6" y="62"/>
                  </a:lnTo>
                  <a:lnTo>
                    <a:pt x="78" y="60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86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6" y="50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82" y="46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6" y="40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0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6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2" y="38"/>
                  </a:lnTo>
                  <a:lnTo>
                    <a:pt x="62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58" y="36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62" y="30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8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6" y="28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7" name="Freeform 18"/>
            <p:cNvSpPr/>
            <p:nvPr/>
          </p:nvSpPr>
          <p:spPr bwMode="auto">
            <a:xfrm>
              <a:off x="4597401" y="2278063"/>
              <a:ext cx="139700" cy="136525"/>
            </a:xfrm>
            <a:custGeom>
              <a:avLst/>
              <a:gdLst>
                <a:gd name="T0" fmla="*/ 64 w 88"/>
                <a:gd name="T1" fmla="*/ 0 h 86"/>
                <a:gd name="T2" fmla="*/ 52 w 88"/>
                <a:gd name="T3" fmla="*/ 8 h 86"/>
                <a:gd name="T4" fmla="*/ 36 w 88"/>
                <a:gd name="T5" fmla="*/ 20 h 86"/>
                <a:gd name="T6" fmla="*/ 28 w 88"/>
                <a:gd name="T7" fmla="*/ 30 h 86"/>
                <a:gd name="T8" fmla="*/ 24 w 88"/>
                <a:gd name="T9" fmla="*/ 36 h 86"/>
                <a:gd name="T10" fmla="*/ 24 w 88"/>
                <a:gd name="T11" fmla="*/ 44 h 86"/>
                <a:gd name="T12" fmla="*/ 10 w 88"/>
                <a:gd name="T13" fmla="*/ 48 h 86"/>
                <a:gd name="T14" fmla="*/ 12 w 88"/>
                <a:gd name="T15" fmla="*/ 52 h 86"/>
                <a:gd name="T16" fmla="*/ 14 w 88"/>
                <a:gd name="T17" fmla="*/ 56 h 86"/>
                <a:gd name="T18" fmla="*/ 2 w 88"/>
                <a:gd name="T19" fmla="*/ 60 h 86"/>
                <a:gd name="T20" fmla="*/ 0 w 88"/>
                <a:gd name="T21" fmla="*/ 68 h 86"/>
                <a:gd name="T22" fmla="*/ 2 w 88"/>
                <a:gd name="T23" fmla="*/ 68 h 86"/>
                <a:gd name="T24" fmla="*/ 6 w 88"/>
                <a:gd name="T25" fmla="*/ 70 h 86"/>
                <a:gd name="T26" fmla="*/ 12 w 88"/>
                <a:gd name="T27" fmla="*/ 68 h 86"/>
                <a:gd name="T28" fmla="*/ 26 w 88"/>
                <a:gd name="T29" fmla="*/ 70 h 86"/>
                <a:gd name="T30" fmla="*/ 32 w 88"/>
                <a:gd name="T31" fmla="*/ 72 h 86"/>
                <a:gd name="T32" fmla="*/ 38 w 88"/>
                <a:gd name="T33" fmla="*/ 68 h 86"/>
                <a:gd name="T34" fmla="*/ 46 w 88"/>
                <a:gd name="T35" fmla="*/ 72 h 86"/>
                <a:gd name="T36" fmla="*/ 52 w 88"/>
                <a:gd name="T37" fmla="*/ 68 h 86"/>
                <a:gd name="T38" fmla="*/ 40 w 88"/>
                <a:gd name="T39" fmla="*/ 76 h 86"/>
                <a:gd name="T40" fmla="*/ 36 w 88"/>
                <a:gd name="T41" fmla="*/ 80 h 86"/>
                <a:gd name="T42" fmla="*/ 60 w 88"/>
                <a:gd name="T43" fmla="*/ 72 h 86"/>
                <a:gd name="T44" fmla="*/ 68 w 88"/>
                <a:gd name="T45" fmla="*/ 74 h 86"/>
                <a:gd name="T46" fmla="*/ 62 w 88"/>
                <a:gd name="T47" fmla="*/ 80 h 86"/>
                <a:gd name="T48" fmla="*/ 70 w 88"/>
                <a:gd name="T49" fmla="*/ 86 h 86"/>
                <a:gd name="T50" fmla="*/ 74 w 88"/>
                <a:gd name="T51" fmla="*/ 86 h 86"/>
                <a:gd name="T52" fmla="*/ 86 w 88"/>
                <a:gd name="T53" fmla="*/ 68 h 86"/>
                <a:gd name="T54" fmla="*/ 86 w 88"/>
                <a:gd name="T55" fmla="*/ 64 h 86"/>
                <a:gd name="T56" fmla="*/ 88 w 88"/>
                <a:gd name="T57" fmla="*/ 60 h 86"/>
                <a:gd name="T58" fmla="*/ 80 w 88"/>
                <a:gd name="T59" fmla="*/ 62 h 86"/>
                <a:gd name="T60" fmla="*/ 74 w 88"/>
                <a:gd name="T61" fmla="*/ 68 h 86"/>
                <a:gd name="T62" fmla="*/ 74 w 88"/>
                <a:gd name="T63" fmla="*/ 64 h 86"/>
                <a:gd name="T64" fmla="*/ 78 w 88"/>
                <a:gd name="T65" fmla="*/ 58 h 86"/>
                <a:gd name="T66" fmla="*/ 88 w 88"/>
                <a:gd name="T67" fmla="*/ 52 h 86"/>
                <a:gd name="T68" fmla="*/ 86 w 88"/>
                <a:gd name="T69" fmla="*/ 50 h 86"/>
                <a:gd name="T70" fmla="*/ 80 w 88"/>
                <a:gd name="T71" fmla="*/ 52 h 86"/>
                <a:gd name="T72" fmla="*/ 78 w 88"/>
                <a:gd name="T73" fmla="*/ 52 h 86"/>
                <a:gd name="T74" fmla="*/ 82 w 88"/>
                <a:gd name="T75" fmla="*/ 46 h 86"/>
                <a:gd name="T76" fmla="*/ 84 w 88"/>
                <a:gd name="T77" fmla="*/ 36 h 86"/>
                <a:gd name="T78" fmla="*/ 80 w 88"/>
                <a:gd name="T79" fmla="*/ 36 h 86"/>
                <a:gd name="T80" fmla="*/ 78 w 88"/>
                <a:gd name="T81" fmla="*/ 36 h 86"/>
                <a:gd name="T82" fmla="*/ 72 w 88"/>
                <a:gd name="T83" fmla="*/ 32 h 86"/>
                <a:gd name="T84" fmla="*/ 68 w 88"/>
                <a:gd name="T85" fmla="*/ 38 h 86"/>
                <a:gd name="T86" fmla="*/ 62 w 88"/>
                <a:gd name="T87" fmla="*/ 38 h 86"/>
                <a:gd name="T88" fmla="*/ 58 w 88"/>
                <a:gd name="T89" fmla="*/ 36 h 86"/>
                <a:gd name="T90" fmla="*/ 62 w 88"/>
                <a:gd name="T91" fmla="*/ 28 h 86"/>
                <a:gd name="T92" fmla="*/ 60 w 88"/>
                <a:gd name="T93" fmla="*/ 28 h 86"/>
                <a:gd name="T94" fmla="*/ 58 w 88"/>
                <a:gd name="T95" fmla="*/ 26 h 86"/>
                <a:gd name="T96" fmla="*/ 50 w 88"/>
                <a:gd name="T97" fmla="*/ 28 h 86"/>
                <a:gd name="T98" fmla="*/ 46 w 88"/>
                <a:gd name="T99" fmla="*/ 26 h 86"/>
                <a:gd name="T100" fmla="*/ 64 w 88"/>
                <a:gd name="T101" fmla="*/ 10 h 86"/>
                <a:gd name="T102" fmla="*/ 66 w 88"/>
                <a:gd name="T103" fmla="*/ 4 h 86"/>
                <a:gd name="T104" fmla="*/ 68 w 88"/>
                <a:gd name="T105" fmla="*/ 4 h 86"/>
                <a:gd name="T106" fmla="*/ 68 w 88"/>
                <a:gd name="T107" fmla="*/ 4 h 86"/>
                <a:gd name="T108" fmla="*/ 70 w 88"/>
                <a:gd name="T109" fmla="*/ 2 h 86"/>
                <a:gd name="T110" fmla="*/ 68 w 88"/>
                <a:gd name="T11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8" h="86">
                  <a:moveTo>
                    <a:pt x="68" y="0"/>
                  </a:moveTo>
                  <a:lnTo>
                    <a:pt x="68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6" y="14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2" y="24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4"/>
                  </a:lnTo>
                  <a:lnTo>
                    <a:pt x="26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0" y="48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0" y="58"/>
                  </a:lnTo>
                  <a:lnTo>
                    <a:pt x="6" y="58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6" y="70"/>
                  </a:lnTo>
                  <a:lnTo>
                    <a:pt x="6" y="70"/>
                  </a:lnTo>
                  <a:lnTo>
                    <a:pt x="6" y="70"/>
                  </a:lnTo>
                  <a:lnTo>
                    <a:pt x="6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6" y="70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0" y="70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6" y="72"/>
                  </a:lnTo>
                  <a:lnTo>
                    <a:pt x="46" y="7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8" y="78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46" y="78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66" y="78"/>
                  </a:lnTo>
                  <a:lnTo>
                    <a:pt x="62" y="80"/>
                  </a:lnTo>
                  <a:lnTo>
                    <a:pt x="62" y="80"/>
                  </a:lnTo>
                  <a:lnTo>
                    <a:pt x="70" y="82"/>
                  </a:lnTo>
                  <a:lnTo>
                    <a:pt x="70" y="82"/>
                  </a:lnTo>
                  <a:lnTo>
                    <a:pt x="70" y="84"/>
                  </a:lnTo>
                  <a:lnTo>
                    <a:pt x="70" y="86"/>
                  </a:lnTo>
                  <a:lnTo>
                    <a:pt x="70" y="86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8" y="82"/>
                  </a:lnTo>
                  <a:lnTo>
                    <a:pt x="82" y="78"/>
                  </a:lnTo>
                  <a:lnTo>
                    <a:pt x="86" y="68"/>
                  </a:lnTo>
                  <a:lnTo>
                    <a:pt x="86" y="68"/>
                  </a:lnTo>
                  <a:lnTo>
                    <a:pt x="86" y="66"/>
                  </a:lnTo>
                  <a:lnTo>
                    <a:pt x="86" y="66"/>
                  </a:lnTo>
                  <a:lnTo>
                    <a:pt x="86" y="64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84" y="60"/>
                  </a:lnTo>
                  <a:lnTo>
                    <a:pt x="80" y="62"/>
                  </a:lnTo>
                  <a:lnTo>
                    <a:pt x="80" y="62"/>
                  </a:lnTo>
                  <a:lnTo>
                    <a:pt x="78" y="66"/>
                  </a:lnTo>
                  <a:lnTo>
                    <a:pt x="76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6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6" y="62"/>
                  </a:lnTo>
                  <a:lnTo>
                    <a:pt x="78" y="60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86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6" y="50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82" y="46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6" y="40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0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6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2" y="38"/>
                  </a:lnTo>
                  <a:lnTo>
                    <a:pt x="62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58" y="36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62" y="30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8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6" y="28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8" name="Freeform 19"/>
            <p:cNvSpPr/>
            <p:nvPr/>
          </p:nvSpPr>
          <p:spPr bwMode="auto">
            <a:xfrm>
              <a:off x="4356101" y="1716088"/>
              <a:ext cx="428625" cy="301625"/>
            </a:xfrm>
            <a:custGeom>
              <a:avLst/>
              <a:gdLst>
                <a:gd name="T0" fmla="*/ 128 w 270"/>
                <a:gd name="T1" fmla="*/ 6 h 190"/>
                <a:gd name="T2" fmla="*/ 140 w 270"/>
                <a:gd name="T3" fmla="*/ 18 h 190"/>
                <a:gd name="T4" fmla="*/ 116 w 270"/>
                <a:gd name="T5" fmla="*/ 18 h 190"/>
                <a:gd name="T6" fmla="*/ 120 w 270"/>
                <a:gd name="T7" fmla="*/ 2 h 190"/>
                <a:gd name="T8" fmla="*/ 86 w 270"/>
                <a:gd name="T9" fmla="*/ 6 h 190"/>
                <a:gd name="T10" fmla="*/ 66 w 270"/>
                <a:gd name="T11" fmla="*/ 18 h 190"/>
                <a:gd name="T12" fmla="*/ 52 w 270"/>
                <a:gd name="T13" fmla="*/ 32 h 190"/>
                <a:gd name="T14" fmla="*/ 50 w 270"/>
                <a:gd name="T15" fmla="*/ 18 h 190"/>
                <a:gd name="T16" fmla="*/ 78 w 270"/>
                <a:gd name="T17" fmla="*/ 4 h 190"/>
                <a:gd name="T18" fmla="*/ 42 w 270"/>
                <a:gd name="T19" fmla="*/ 4 h 190"/>
                <a:gd name="T20" fmla="*/ 16 w 270"/>
                <a:gd name="T21" fmla="*/ 18 h 190"/>
                <a:gd name="T22" fmla="*/ 18 w 270"/>
                <a:gd name="T23" fmla="*/ 36 h 190"/>
                <a:gd name="T24" fmla="*/ 6 w 270"/>
                <a:gd name="T25" fmla="*/ 38 h 190"/>
                <a:gd name="T26" fmla="*/ 2 w 270"/>
                <a:gd name="T27" fmla="*/ 48 h 190"/>
                <a:gd name="T28" fmla="*/ 14 w 270"/>
                <a:gd name="T29" fmla="*/ 46 h 190"/>
                <a:gd name="T30" fmla="*/ 30 w 270"/>
                <a:gd name="T31" fmla="*/ 54 h 190"/>
                <a:gd name="T32" fmla="*/ 38 w 270"/>
                <a:gd name="T33" fmla="*/ 50 h 190"/>
                <a:gd name="T34" fmla="*/ 72 w 270"/>
                <a:gd name="T35" fmla="*/ 58 h 190"/>
                <a:gd name="T36" fmla="*/ 102 w 270"/>
                <a:gd name="T37" fmla="*/ 52 h 190"/>
                <a:gd name="T38" fmla="*/ 130 w 270"/>
                <a:gd name="T39" fmla="*/ 68 h 190"/>
                <a:gd name="T40" fmla="*/ 146 w 270"/>
                <a:gd name="T41" fmla="*/ 80 h 190"/>
                <a:gd name="T42" fmla="*/ 132 w 270"/>
                <a:gd name="T43" fmla="*/ 106 h 190"/>
                <a:gd name="T44" fmla="*/ 108 w 270"/>
                <a:gd name="T45" fmla="*/ 118 h 190"/>
                <a:gd name="T46" fmla="*/ 96 w 270"/>
                <a:gd name="T47" fmla="*/ 126 h 190"/>
                <a:gd name="T48" fmla="*/ 64 w 270"/>
                <a:gd name="T49" fmla="*/ 126 h 190"/>
                <a:gd name="T50" fmla="*/ 56 w 270"/>
                <a:gd name="T51" fmla="*/ 144 h 190"/>
                <a:gd name="T52" fmla="*/ 76 w 270"/>
                <a:gd name="T53" fmla="*/ 144 h 190"/>
                <a:gd name="T54" fmla="*/ 88 w 270"/>
                <a:gd name="T55" fmla="*/ 142 h 190"/>
                <a:gd name="T56" fmla="*/ 100 w 270"/>
                <a:gd name="T57" fmla="*/ 140 h 190"/>
                <a:gd name="T58" fmla="*/ 108 w 270"/>
                <a:gd name="T59" fmla="*/ 146 h 190"/>
                <a:gd name="T60" fmla="*/ 118 w 270"/>
                <a:gd name="T61" fmla="*/ 154 h 190"/>
                <a:gd name="T62" fmla="*/ 118 w 270"/>
                <a:gd name="T63" fmla="*/ 166 h 190"/>
                <a:gd name="T64" fmla="*/ 156 w 270"/>
                <a:gd name="T65" fmla="*/ 180 h 190"/>
                <a:gd name="T66" fmla="*/ 178 w 270"/>
                <a:gd name="T67" fmla="*/ 190 h 190"/>
                <a:gd name="T68" fmla="*/ 180 w 270"/>
                <a:gd name="T69" fmla="*/ 180 h 190"/>
                <a:gd name="T70" fmla="*/ 176 w 270"/>
                <a:gd name="T71" fmla="*/ 184 h 190"/>
                <a:gd name="T72" fmla="*/ 162 w 270"/>
                <a:gd name="T73" fmla="*/ 166 h 190"/>
                <a:gd name="T74" fmla="*/ 168 w 270"/>
                <a:gd name="T75" fmla="*/ 158 h 190"/>
                <a:gd name="T76" fmla="*/ 184 w 270"/>
                <a:gd name="T77" fmla="*/ 170 h 190"/>
                <a:gd name="T78" fmla="*/ 190 w 270"/>
                <a:gd name="T79" fmla="*/ 168 h 190"/>
                <a:gd name="T80" fmla="*/ 206 w 270"/>
                <a:gd name="T81" fmla="*/ 148 h 190"/>
                <a:gd name="T82" fmla="*/ 204 w 270"/>
                <a:gd name="T83" fmla="*/ 138 h 190"/>
                <a:gd name="T84" fmla="*/ 192 w 270"/>
                <a:gd name="T85" fmla="*/ 114 h 190"/>
                <a:gd name="T86" fmla="*/ 208 w 270"/>
                <a:gd name="T87" fmla="*/ 112 h 190"/>
                <a:gd name="T88" fmla="*/ 226 w 270"/>
                <a:gd name="T89" fmla="*/ 136 h 190"/>
                <a:gd name="T90" fmla="*/ 234 w 270"/>
                <a:gd name="T91" fmla="*/ 124 h 190"/>
                <a:gd name="T92" fmla="*/ 248 w 270"/>
                <a:gd name="T93" fmla="*/ 120 h 190"/>
                <a:gd name="T94" fmla="*/ 262 w 270"/>
                <a:gd name="T95" fmla="*/ 114 h 190"/>
                <a:gd name="T96" fmla="*/ 266 w 270"/>
                <a:gd name="T97" fmla="*/ 112 h 190"/>
                <a:gd name="T98" fmla="*/ 258 w 270"/>
                <a:gd name="T99" fmla="*/ 96 h 190"/>
                <a:gd name="T100" fmla="*/ 248 w 270"/>
                <a:gd name="T101" fmla="*/ 88 h 190"/>
                <a:gd name="T102" fmla="*/ 242 w 270"/>
                <a:gd name="T103" fmla="*/ 84 h 190"/>
                <a:gd name="T104" fmla="*/ 218 w 270"/>
                <a:gd name="T105" fmla="*/ 78 h 190"/>
                <a:gd name="T106" fmla="*/ 216 w 270"/>
                <a:gd name="T107" fmla="*/ 68 h 190"/>
                <a:gd name="T108" fmla="*/ 232 w 270"/>
                <a:gd name="T109" fmla="*/ 70 h 190"/>
                <a:gd name="T110" fmla="*/ 232 w 270"/>
                <a:gd name="T111" fmla="*/ 52 h 190"/>
                <a:gd name="T112" fmla="*/ 224 w 270"/>
                <a:gd name="T113" fmla="*/ 44 h 190"/>
                <a:gd name="T114" fmla="*/ 206 w 270"/>
                <a:gd name="T115" fmla="*/ 40 h 190"/>
                <a:gd name="T116" fmla="*/ 200 w 270"/>
                <a:gd name="T117" fmla="*/ 32 h 190"/>
                <a:gd name="T118" fmla="*/ 182 w 270"/>
                <a:gd name="T119" fmla="*/ 34 h 190"/>
                <a:gd name="T120" fmla="*/ 178 w 270"/>
                <a:gd name="T121" fmla="*/ 20 h 190"/>
                <a:gd name="T122" fmla="*/ 166 w 270"/>
                <a:gd name="T123" fmla="*/ 4 h 190"/>
                <a:gd name="T124" fmla="*/ 132 w 270"/>
                <a:gd name="T125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0" h="190">
                  <a:moveTo>
                    <a:pt x="132" y="0"/>
                  </a:moveTo>
                  <a:lnTo>
                    <a:pt x="132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28" y="2"/>
                  </a:lnTo>
                  <a:lnTo>
                    <a:pt x="128" y="6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40" y="16"/>
                  </a:lnTo>
                  <a:lnTo>
                    <a:pt x="140" y="18"/>
                  </a:lnTo>
                  <a:lnTo>
                    <a:pt x="140" y="18"/>
                  </a:lnTo>
                  <a:lnTo>
                    <a:pt x="140" y="18"/>
                  </a:lnTo>
                  <a:lnTo>
                    <a:pt x="134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2" y="20"/>
                  </a:lnTo>
                  <a:lnTo>
                    <a:pt x="116" y="18"/>
                  </a:lnTo>
                  <a:lnTo>
                    <a:pt x="116" y="18"/>
                  </a:lnTo>
                  <a:lnTo>
                    <a:pt x="122" y="14"/>
                  </a:lnTo>
                  <a:lnTo>
                    <a:pt x="124" y="1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4"/>
                  </a:lnTo>
                  <a:lnTo>
                    <a:pt x="120" y="2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94" y="4"/>
                  </a:lnTo>
                  <a:lnTo>
                    <a:pt x="86" y="6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2" y="22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56" y="30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8" y="22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8" y="14"/>
                  </a:lnTo>
                  <a:lnTo>
                    <a:pt x="66" y="12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26" y="14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8" y="24"/>
                  </a:lnTo>
                  <a:lnTo>
                    <a:pt x="6" y="28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2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8" y="48"/>
                  </a:lnTo>
                  <a:lnTo>
                    <a:pt x="22" y="50"/>
                  </a:lnTo>
                  <a:lnTo>
                    <a:pt x="26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72" y="58"/>
                  </a:lnTo>
                  <a:lnTo>
                    <a:pt x="82" y="58"/>
                  </a:lnTo>
                  <a:lnTo>
                    <a:pt x="82" y="58"/>
                  </a:lnTo>
                  <a:lnTo>
                    <a:pt x="92" y="58"/>
                  </a:lnTo>
                  <a:lnTo>
                    <a:pt x="100" y="54"/>
                  </a:lnTo>
                  <a:lnTo>
                    <a:pt x="100" y="54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6" y="54"/>
                  </a:lnTo>
                  <a:lnTo>
                    <a:pt x="106" y="54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6" y="72"/>
                  </a:lnTo>
                  <a:lnTo>
                    <a:pt x="136" y="72"/>
                  </a:lnTo>
                  <a:lnTo>
                    <a:pt x="142" y="76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8" y="88"/>
                  </a:lnTo>
                  <a:lnTo>
                    <a:pt x="146" y="94"/>
                  </a:lnTo>
                  <a:lnTo>
                    <a:pt x="142" y="100"/>
                  </a:lnTo>
                  <a:lnTo>
                    <a:pt x="138" y="104"/>
                  </a:lnTo>
                  <a:lnTo>
                    <a:pt x="138" y="104"/>
                  </a:lnTo>
                  <a:lnTo>
                    <a:pt x="132" y="106"/>
                  </a:lnTo>
                  <a:lnTo>
                    <a:pt x="126" y="110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08" y="114"/>
                  </a:lnTo>
                  <a:lnTo>
                    <a:pt x="108" y="114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104" y="124"/>
                  </a:lnTo>
                  <a:lnTo>
                    <a:pt x="100" y="126"/>
                  </a:lnTo>
                  <a:lnTo>
                    <a:pt x="100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78" y="124"/>
                  </a:lnTo>
                  <a:lnTo>
                    <a:pt x="78" y="124"/>
                  </a:lnTo>
                  <a:lnTo>
                    <a:pt x="70" y="124"/>
                  </a:lnTo>
                  <a:lnTo>
                    <a:pt x="64" y="126"/>
                  </a:lnTo>
                  <a:lnTo>
                    <a:pt x="56" y="130"/>
                  </a:lnTo>
                  <a:lnTo>
                    <a:pt x="52" y="136"/>
                  </a:lnTo>
                  <a:lnTo>
                    <a:pt x="52" y="136"/>
                  </a:lnTo>
                  <a:lnTo>
                    <a:pt x="52" y="140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62" y="146"/>
                  </a:lnTo>
                  <a:lnTo>
                    <a:pt x="62" y="146"/>
                  </a:lnTo>
                  <a:lnTo>
                    <a:pt x="66" y="146"/>
                  </a:lnTo>
                  <a:lnTo>
                    <a:pt x="66" y="146"/>
                  </a:lnTo>
                  <a:lnTo>
                    <a:pt x="76" y="144"/>
                  </a:lnTo>
                  <a:lnTo>
                    <a:pt x="76" y="144"/>
                  </a:lnTo>
                  <a:lnTo>
                    <a:pt x="82" y="140"/>
                  </a:lnTo>
                  <a:lnTo>
                    <a:pt x="82" y="140"/>
                  </a:lnTo>
                  <a:lnTo>
                    <a:pt x="84" y="140"/>
                  </a:lnTo>
                  <a:lnTo>
                    <a:pt x="84" y="140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4" y="142"/>
                  </a:lnTo>
                  <a:lnTo>
                    <a:pt x="104" y="142"/>
                  </a:lnTo>
                  <a:lnTo>
                    <a:pt x="108" y="146"/>
                  </a:lnTo>
                  <a:lnTo>
                    <a:pt x="108" y="146"/>
                  </a:lnTo>
                  <a:lnTo>
                    <a:pt x="112" y="152"/>
                  </a:lnTo>
                  <a:lnTo>
                    <a:pt x="114" y="154"/>
                  </a:lnTo>
                  <a:lnTo>
                    <a:pt x="118" y="154"/>
                  </a:lnTo>
                  <a:lnTo>
                    <a:pt x="118" y="154"/>
                  </a:lnTo>
                  <a:lnTo>
                    <a:pt x="118" y="154"/>
                  </a:lnTo>
                  <a:lnTo>
                    <a:pt x="118" y="154"/>
                  </a:lnTo>
                  <a:lnTo>
                    <a:pt x="116" y="156"/>
                  </a:lnTo>
                  <a:lnTo>
                    <a:pt x="114" y="160"/>
                  </a:lnTo>
                  <a:lnTo>
                    <a:pt x="116" y="164"/>
                  </a:lnTo>
                  <a:lnTo>
                    <a:pt x="118" y="166"/>
                  </a:lnTo>
                  <a:lnTo>
                    <a:pt x="118" y="166"/>
                  </a:lnTo>
                  <a:lnTo>
                    <a:pt x="122" y="168"/>
                  </a:lnTo>
                  <a:lnTo>
                    <a:pt x="122" y="168"/>
                  </a:lnTo>
                  <a:lnTo>
                    <a:pt x="134" y="172"/>
                  </a:lnTo>
                  <a:lnTo>
                    <a:pt x="134" y="172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2" y="182"/>
                  </a:lnTo>
                  <a:lnTo>
                    <a:pt x="168" y="184"/>
                  </a:lnTo>
                  <a:lnTo>
                    <a:pt x="168" y="184"/>
                  </a:lnTo>
                  <a:lnTo>
                    <a:pt x="172" y="188"/>
                  </a:lnTo>
                  <a:lnTo>
                    <a:pt x="172" y="188"/>
                  </a:lnTo>
                  <a:lnTo>
                    <a:pt x="178" y="190"/>
                  </a:lnTo>
                  <a:lnTo>
                    <a:pt x="178" y="190"/>
                  </a:lnTo>
                  <a:lnTo>
                    <a:pt x="180" y="188"/>
                  </a:lnTo>
                  <a:lnTo>
                    <a:pt x="180" y="188"/>
                  </a:lnTo>
                  <a:lnTo>
                    <a:pt x="182" y="184"/>
                  </a:lnTo>
                  <a:lnTo>
                    <a:pt x="182" y="182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78" y="182"/>
                  </a:lnTo>
                  <a:lnTo>
                    <a:pt x="176" y="184"/>
                  </a:lnTo>
                  <a:lnTo>
                    <a:pt x="176" y="184"/>
                  </a:lnTo>
                  <a:lnTo>
                    <a:pt x="176" y="184"/>
                  </a:lnTo>
                  <a:lnTo>
                    <a:pt x="176" y="184"/>
                  </a:lnTo>
                  <a:lnTo>
                    <a:pt x="174" y="180"/>
                  </a:lnTo>
                  <a:lnTo>
                    <a:pt x="172" y="176"/>
                  </a:lnTo>
                  <a:lnTo>
                    <a:pt x="172" y="176"/>
                  </a:lnTo>
                  <a:lnTo>
                    <a:pt x="172" y="174"/>
                  </a:lnTo>
                  <a:lnTo>
                    <a:pt x="168" y="170"/>
                  </a:lnTo>
                  <a:lnTo>
                    <a:pt x="162" y="166"/>
                  </a:lnTo>
                  <a:lnTo>
                    <a:pt x="162" y="166"/>
                  </a:lnTo>
                  <a:lnTo>
                    <a:pt x="156" y="160"/>
                  </a:lnTo>
                  <a:lnTo>
                    <a:pt x="154" y="156"/>
                  </a:lnTo>
                  <a:lnTo>
                    <a:pt x="156" y="152"/>
                  </a:lnTo>
                  <a:lnTo>
                    <a:pt x="156" y="152"/>
                  </a:lnTo>
                  <a:lnTo>
                    <a:pt x="168" y="15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70"/>
                  </a:lnTo>
                  <a:lnTo>
                    <a:pt x="184" y="170"/>
                  </a:lnTo>
                  <a:lnTo>
                    <a:pt x="184" y="170"/>
                  </a:lnTo>
                  <a:lnTo>
                    <a:pt x="184" y="170"/>
                  </a:lnTo>
                  <a:lnTo>
                    <a:pt x="184" y="170"/>
                  </a:lnTo>
                  <a:lnTo>
                    <a:pt x="188" y="170"/>
                  </a:lnTo>
                  <a:lnTo>
                    <a:pt x="188" y="166"/>
                  </a:lnTo>
                  <a:lnTo>
                    <a:pt x="188" y="166"/>
                  </a:lnTo>
                  <a:lnTo>
                    <a:pt x="190" y="168"/>
                  </a:lnTo>
                  <a:lnTo>
                    <a:pt x="190" y="168"/>
                  </a:lnTo>
                  <a:lnTo>
                    <a:pt x="194" y="166"/>
                  </a:lnTo>
                  <a:lnTo>
                    <a:pt x="196" y="164"/>
                  </a:lnTo>
                  <a:lnTo>
                    <a:pt x="196" y="164"/>
                  </a:lnTo>
                  <a:lnTo>
                    <a:pt x="200" y="158"/>
                  </a:lnTo>
                  <a:lnTo>
                    <a:pt x="200" y="158"/>
                  </a:lnTo>
                  <a:lnTo>
                    <a:pt x="206" y="148"/>
                  </a:lnTo>
                  <a:lnTo>
                    <a:pt x="206" y="148"/>
                  </a:lnTo>
                  <a:lnTo>
                    <a:pt x="208" y="144"/>
                  </a:lnTo>
                  <a:lnTo>
                    <a:pt x="208" y="144"/>
                  </a:lnTo>
                  <a:lnTo>
                    <a:pt x="206" y="142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196" y="134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0" y="122"/>
                  </a:lnTo>
                  <a:lnTo>
                    <a:pt x="190" y="118"/>
                  </a:lnTo>
                  <a:lnTo>
                    <a:pt x="192" y="114"/>
                  </a:lnTo>
                  <a:lnTo>
                    <a:pt x="196" y="112"/>
                  </a:lnTo>
                  <a:lnTo>
                    <a:pt x="196" y="112"/>
                  </a:lnTo>
                  <a:lnTo>
                    <a:pt x="200" y="110"/>
                  </a:lnTo>
                  <a:lnTo>
                    <a:pt x="200" y="110"/>
                  </a:lnTo>
                  <a:lnTo>
                    <a:pt x="204" y="110"/>
                  </a:lnTo>
                  <a:lnTo>
                    <a:pt x="208" y="112"/>
                  </a:lnTo>
                  <a:lnTo>
                    <a:pt x="214" y="118"/>
                  </a:lnTo>
                  <a:lnTo>
                    <a:pt x="214" y="118"/>
                  </a:lnTo>
                  <a:lnTo>
                    <a:pt x="220" y="128"/>
                  </a:lnTo>
                  <a:lnTo>
                    <a:pt x="222" y="132"/>
                  </a:lnTo>
                  <a:lnTo>
                    <a:pt x="226" y="136"/>
                  </a:lnTo>
                  <a:lnTo>
                    <a:pt x="226" y="136"/>
                  </a:lnTo>
                  <a:lnTo>
                    <a:pt x="232" y="126"/>
                  </a:lnTo>
                  <a:lnTo>
                    <a:pt x="232" y="126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6" y="124"/>
                  </a:lnTo>
                  <a:lnTo>
                    <a:pt x="236" y="124"/>
                  </a:lnTo>
                  <a:lnTo>
                    <a:pt x="238" y="124"/>
                  </a:lnTo>
                  <a:lnTo>
                    <a:pt x="238" y="124"/>
                  </a:lnTo>
                  <a:lnTo>
                    <a:pt x="244" y="122"/>
                  </a:lnTo>
                  <a:lnTo>
                    <a:pt x="248" y="120"/>
                  </a:lnTo>
                  <a:lnTo>
                    <a:pt x="254" y="116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60" y="114"/>
                  </a:lnTo>
                  <a:lnTo>
                    <a:pt x="260" y="114"/>
                  </a:lnTo>
                  <a:lnTo>
                    <a:pt x="262" y="114"/>
                  </a:lnTo>
                  <a:lnTo>
                    <a:pt x="262" y="114"/>
                  </a:lnTo>
                  <a:lnTo>
                    <a:pt x="262" y="114"/>
                  </a:lnTo>
                  <a:lnTo>
                    <a:pt x="262" y="114"/>
                  </a:lnTo>
                  <a:lnTo>
                    <a:pt x="264" y="114"/>
                  </a:lnTo>
                  <a:lnTo>
                    <a:pt x="264" y="114"/>
                  </a:lnTo>
                  <a:lnTo>
                    <a:pt x="266" y="112"/>
                  </a:lnTo>
                  <a:lnTo>
                    <a:pt x="270" y="110"/>
                  </a:lnTo>
                  <a:lnTo>
                    <a:pt x="270" y="106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66" y="98"/>
                  </a:lnTo>
                  <a:lnTo>
                    <a:pt x="258" y="96"/>
                  </a:lnTo>
                  <a:lnTo>
                    <a:pt x="258" y="96"/>
                  </a:lnTo>
                  <a:lnTo>
                    <a:pt x="252" y="94"/>
                  </a:lnTo>
                  <a:lnTo>
                    <a:pt x="250" y="94"/>
                  </a:lnTo>
                  <a:lnTo>
                    <a:pt x="248" y="92"/>
                  </a:lnTo>
                  <a:lnTo>
                    <a:pt x="248" y="92"/>
                  </a:lnTo>
                  <a:lnTo>
                    <a:pt x="248" y="88"/>
                  </a:lnTo>
                  <a:lnTo>
                    <a:pt x="248" y="88"/>
                  </a:lnTo>
                  <a:lnTo>
                    <a:pt x="246" y="86"/>
                  </a:lnTo>
                  <a:lnTo>
                    <a:pt x="242" y="84"/>
                  </a:lnTo>
                  <a:lnTo>
                    <a:pt x="242" y="84"/>
                  </a:lnTo>
                  <a:lnTo>
                    <a:pt x="242" y="84"/>
                  </a:lnTo>
                  <a:lnTo>
                    <a:pt x="242" y="84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84"/>
                  </a:lnTo>
                  <a:lnTo>
                    <a:pt x="218" y="78"/>
                  </a:lnTo>
                  <a:lnTo>
                    <a:pt x="218" y="78"/>
                  </a:lnTo>
                  <a:lnTo>
                    <a:pt x="216" y="76"/>
                  </a:lnTo>
                  <a:lnTo>
                    <a:pt x="214" y="74"/>
                  </a:lnTo>
                  <a:lnTo>
                    <a:pt x="214" y="74"/>
                  </a:lnTo>
                  <a:lnTo>
                    <a:pt x="214" y="70"/>
                  </a:lnTo>
                  <a:lnTo>
                    <a:pt x="216" y="68"/>
                  </a:lnTo>
                  <a:lnTo>
                    <a:pt x="222" y="68"/>
                  </a:lnTo>
                  <a:lnTo>
                    <a:pt x="222" y="68"/>
                  </a:lnTo>
                  <a:lnTo>
                    <a:pt x="224" y="68"/>
                  </a:lnTo>
                  <a:lnTo>
                    <a:pt x="224" y="68"/>
                  </a:lnTo>
                  <a:lnTo>
                    <a:pt x="232" y="70"/>
                  </a:lnTo>
                  <a:lnTo>
                    <a:pt x="232" y="70"/>
                  </a:lnTo>
                  <a:lnTo>
                    <a:pt x="236" y="68"/>
                  </a:lnTo>
                  <a:lnTo>
                    <a:pt x="236" y="68"/>
                  </a:lnTo>
                  <a:lnTo>
                    <a:pt x="234" y="62"/>
                  </a:lnTo>
                  <a:lnTo>
                    <a:pt x="234" y="56"/>
                  </a:lnTo>
                  <a:lnTo>
                    <a:pt x="234" y="56"/>
                  </a:lnTo>
                  <a:lnTo>
                    <a:pt x="232" y="52"/>
                  </a:lnTo>
                  <a:lnTo>
                    <a:pt x="230" y="50"/>
                  </a:lnTo>
                  <a:lnTo>
                    <a:pt x="228" y="50"/>
                  </a:lnTo>
                  <a:lnTo>
                    <a:pt x="228" y="50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24" y="44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06" y="40"/>
                  </a:lnTo>
                  <a:lnTo>
                    <a:pt x="206" y="40"/>
                  </a:lnTo>
                  <a:lnTo>
                    <a:pt x="208" y="38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4" y="32"/>
                  </a:lnTo>
                  <a:lnTo>
                    <a:pt x="200" y="32"/>
                  </a:lnTo>
                  <a:lnTo>
                    <a:pt x="200" y="32"/>
                  </a:lnTo>
                  <a:lnTo>
                    <a:pt x="188" y="30"/>
                  </a:lnTo>
                  <a:lnTo>
                    <a:pt x="188" y="30"/>
                  </a:lnTo>
                  <a:lnTo>
                    <a:pt x="186" y="34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0" y="34"/>
                  </a:lnTo>
                  <a:lnTo>
                    <a:pt x="180" y="30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78" y="20"/>
                  </a:lnTo>
                  <a:lnTo>
                    <a:pt x="176" y="18"/>
                  </a:lnTo>
                  <a:lnTo>
                    <a:pt x="172" y="14"/>
                  </a:lnTo>
                  <a:lnTo>
                    <a:pt x="172" y="14"/>
                  </a:lnTo>
                  <a:lnTo>
                    <a:pt x="170" y="8"/>
                  </a:lnTo>
                  <a:lnTo>
                    <a:pt x="170" y="8"/>
                  </a:lnTo>
                  <a:lnTo>
                    <a:pt x="166" y="4"/>
                  </a:lnTo>
                  <a:lnTo>
                    <a:pt x="162" y="4"/>
                  </a:lnTo>
                  <a:lnTo>
                    <a:pt x="162" y="4"/>
                  </a:lnTo>
                  <a:lnTo>
                    <a:pt x="148" y="2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9" name="Freeform 20"/>
            <p:cNvSpPr/>
            <p:nvPr/>
          </p:nvSpPr>
          <p:spPr bwMode="auto">
            <a:xfrm>
              <a:off x="4356101" y="1716088"/>
              <a:ext cx="428625" cy="301625"/>
            </a:xfrm>
            <a:custGeom>
              <a:avLst/>
              <a:gdLst>
                <a:gd name="T0" fmla="*/ 128 w 270"/>
                <a:gd name="T1" fmla="*/ 6 h 190"/>
                <a:gd name="T2" fmla="*/ 140 w 270"/>
                <a:gd name="T3" fmla="*/ 18 h 190"/>
                <a:gd name="T4" fmla="*/ 116 w 270"/>
                <a:gd name="T5" fmla="*/ 18 h 190"/>
                <a:gd name="T6" fmla="*/ 120 w 270"/>
                <a:gd name="T7" fmla="*/ 2 h 190"/>
                <a:gd name="T8" fmla="*/ 86 w 270"/>
                <a:gd name="T9" fmla="*/ 6 h 190"/>
                <a:gd name="T10" fmla="*/ 66 w 270"/>
                <a:gd name="T11" fmla="*/ 18 h 190"/>
                <a:gd name="T12" fmla="*/ 52 w 270"/>
                <a:gd name="T13" fmla="*/ 32 h 190"/>
                <a:gd name="T14" fmla="*/ 50 w 270"/>
                <a:gd name="T15" fmla="*/ 18 h 190"/>
                <a:gd name="T16" fmla="*/ 78 w 270"/>
                <a:gd name="T17" fmla="*/ 4 h 190"/>
                <a:gd name="T18" fmla="*/ 42 w 270"/>
                <a:gd name="T19" fmla="*/ 4 h 190"/>
                <a:gd name="T20" fmla="*/ 16 w 270"/>
                <a:gd name="T21" fmla="*/ 18 h 190"/>
                <a:gd name="T22" fmla="*/ 18 w 270"/>
                <a:gd name="T23" fmla="*/ 36 h 190"/>
                <a:gd name="T24" fmla="*/ 6 w 270"/>
                <a:gd name="T25" fmla="*/ 38 h 190"/>
                <a:gd name="T26" fmla="*/ 2 w 270"/>
                <a:gd name="T27" fmla="*/ 48 h 190"/>
                <a:gd name="T28" fmla="*/ 14 w 270"/>
                <a:gd name="T29" fmla="*/ 46 h 190"/>
                <a:gd name="T30" fmla="*/ 30 w 270"/>
                <a:gd name="T31" fmla="*/ 54 h 190"/>
                <a:gd name="T32" fmla="*/ 38 w 270"/>
                <a:gd name="T33" fmla="*/ 50 h 190"/>
                <a:gd name="T34" fmla="*/ 72 w 270"/>
                <a:gd name="T35" fmla="*/ 58 h 190"/>
                <a:gd name="T36" fmla="*/ 102 w 270"/>
                <a:gd name="T37" fmla="*/ 52 h 190"/>
                <a:gd name="T38" fmla="*/ 130 w 270"/>
                <a:gd name="T39" fmla="*/ 68 h 190"/>
                <a:gd name="T40" fmla="*/ 146 w 270"/>
                <a:gd name="T41" fmla="*/ 80 h 190"/>
                <a:gd name="T42" fmla="*/ 132 w 270"/>
                <a:gd name="T43" fmla="*/ 106 h 190"/>
                <a:gd name="T44" fmla="*/ 108 w 270"/>
                <a:gd name="T45" fmla="*/ 118 h 190"/>
                <a:gd name="T46" fmla="*/ 96 w 270"/>
                <a:gd name="T47" fmla="*/ 126 h 190"/>
                <a:gd name="T48" fmla="*/ 64 w 270"/>
                <a:gd name="T49" fmla="*/ 126 h 190"/>
                <a:gd name="T50" fmla="*/ 56 w 270"/>
                <a:gd name="T51" fmla="*/ 144 h 190"/>
                <a:gd name="T52" fmla="*/ 76 w 270"/>
                <a:gd name="T53" fmla="*/ 144 h 190"/>
                <a:gd name="T54" fmla="*/ 88 w 270"/>
                <a:gd name="T55" fmla="*/ 142 h 190"/>
                <a:gd name="T56" fmla="*/ 100 w 270"/>
                <a:gd name="T57" fmla="*/ 140 h 190"/>
                <a:gd name="T58" fmla="*/ 108 w 270"/>
                <a:gd name="T59" fmla="*/ 146 h 190"/>
                <a:gd name="T60" fmla="*/ 118 w 270"/>
                <a:gd name="T61" fmla="*/ 154 h 190"/>
                <a:gd name="T62" fmla="*/ 118 w 270"/>
                <a:gd name="T63" fmla="*/ 166 h 190"/>
                <a:gd name="T64" fmla="*/ 156 w 270"/>
                <a:gd name="T65" fmla="*/ 180 h 190"/>
                <a:gd name="T66" fmla="*/ 178 w 270"/>
                <a:gd name="T67" fmla="*/ 190 h 190"/>
                <a:gd name="T68" fmla="*/ 180 w 270"/>
                <a:gd name="T69" fmla="*/ 180 h 190"/>
                <a:gd name="T70" fmla="*/ 176 w 270"/>
                <a:gd name="T71" fmla="*/ 184 h 190"/>
                <a:gd name="T72" fmla="*/ 162 w 270"/>
                <a:gd name="T73" fmla="*/ 166 h 190"/>
                <a:gd name="T74" fmla="*/ 168 w 270"/>
                <a:gd name="T75" fmla="*/ 158 h 190"/>
                <a:gd name="T76" fmla="*/ 184 w 270"/>
                <a:gd name="T77" fmla="*/ 170 h 190"/>
                <a:gd name="T78" fmla="*/ 190 w 270"/>
                <a:gd name="T79" fmla="*/ 168 h 190"/>
                <a:gd name="T80" fmla="*/ 206 w 270"/>
                <a:gd name="T81" fmla="*/ 148 h 190"/>
                <a:gd name="T82" fmla="*/ 204 w 270"/>
                <a:gd name="T83" fmla="*/ 138 h 190"/>
                <a:gd name="T84" fmla="*/ 192 w 270"/>
                <a:gd name="T85" fmla="*/ 114 h 190"/>
                <a:gd name="T86" fmla="*/ 208 w 270"/>
                <a:gd name="T87" fmla="*/ 112 h 190"/>
                <a:gd name="T88" fmla="*/ 226 w 270"/>
                <a:gd name="T89" fmla="*/ 136 h 190"/>
                <a:gd name="T90" fmla="*/ 234 w 270"/>
                <a:gd name="T91" fmla="*/ 124 h 190"/>
                <a:gd name="T92" fmla="*/ 248 w 270"/>
                <a:gd name="T93" fmla="*/ 120 h 190"/>
                <a:gd name="T94" fmla="*/ 262 w 270"/>
                <a:gd name="T95" fmla="*/ 114 h 190"/>
                <a:gd name="T96" fmla="*/ 266 w 270"/>
                <a:gd name="T97" fmla="*/ 112 h 190"/>
                <a:gd name="T98" fmla="*/ 258 w 270"/>
                <a:gd name="T99" fmla="*/ 96 h 190"/>
                <a:gd name="T100" fmla="*/ 248 w 270"/>
                <a:gd name="T101" fmla="*/ 88 h 190"/>
                <a:gd name="T102" fmla="*/ 242 w 270"/>
                <a:gd name="T103" fmla="*/ 84 h 190"/>
                <a:gd name="T104" fmla="*/ 218 w 270"/>
                <a:gd name="T105" fmla="*/ 78 h 190"/>
                <a:gd name="T106" fmla="*/ 216 w 270"/>
                <a:gd name="T107" fmla="*/ 68 h 190"/>
                <a:gd name="T108" fmla="*/ 232 w 270"/>
                <a:gd name="T109" fmla="*/ 70 h 190"/>
                <a:gd name="T110" fmla="*/ 232 w 270"/>
                <a:gd name="T111" fmla="*/ 52 h 190"/>
                <a:gd name="T112" fmla="*/ 224 w 270"/>
                <a:gd name="T113" fmla="*/ 44 h 190"/>
                <a:gd name="T114" fmla="*/ 206 w 270"/>
                <a:gd name="T115" fmla="*/ 40 h 190"/>
                <a:gd name="T116" fmla="*/ 200 w 270"/>
                <a:gd name="T117" fmla="*/ 32 h 190"/>
                <a:gd name="T118" fmla="*/ 182 w 270"/>
                <a:gd name="T119" fmla="*/ 34 h 190"/>
                <a:gd name="T120" fmla="*/ 178 w 270"/>
                <a:gd name="T121" fmla="*/ 20 h 190"/>
                <a:gd name="T122" fmla="*/ 166 w 270"/>
                <a:gd name="T123" fmla="*/ 4 h 190"/>
                <a:gd name="T124" fmla="*/ 132 w 270"/>
                <a:gd name="T125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0" h="190">
                  <a:moveTo>
                    <a:pt x="132" y="0"/>
                  </a:moveTo>
                  <a:lnTo>
                    <a:pt x="132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28" y="2"/>
                  </a:lnTo>
                  <a:lnTo>
                    <a:pt x="128" y="6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40" y="16"/>
                  </a:lnTo>
                  <a:lnTo>
                    <a:pt x="140" y="18"/>
                  </a:lnTo>
                  <a:lnTo>
                    <a:pt x="140" y="18"/>
                  </a:lnTo>
                  <a:lnTo>
                    <a:pt x="140" y="18"/>
                  </a:lnTo>
                  <a:lnTo>
                    <a:pt x="134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2" y="20"/>
                  </a:lnTo>
                  <a:lnTo>
                    <a:pt x="116" y="18"/>
                  </a:lnTo>
                  <a:lnTo>
                    <a:pt x="116" y="18"/>
                  </a:lnTo>
                  <a:lnTo>
                    <a:pt x="122" y="14"/>
                  </a:lnTo>
                  <a:lnTo>
                    <a:pt x="124" y="1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4"/>
                  </a:lnTo>
                  <a:lnTo>
                    <a:pt x="120" y="2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94" y="4"/>
                  </a:lnTo>
                  <a:lnTo>
                    <a:pt x="86" y="6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2" y="22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56" y="30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8" y="22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8" y="14"/>
                  </a:lnTo>
                  <a:lnTo>
                    <a:pt x="66" y="12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26" y="14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8" y="24"/>
                  </a:lnTo>
                  <a:lnTo>
                    <a:pt x="6" y="28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2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8" y="48"/>
                  </a:lnTo>
                  <a:lnTo>
                    <a:pt x="22" y="50"/>
                  </a:lnTo>
                  <a:lnTo>
                    <a:pt x="26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72" y="58"/>
                  </a:lnTo>
                  <a:lnTo>
                    <a:pt x="82" y="58"/>
                  </a:lnTo>
                  <a:lnTo>
                    <a:pt x="82" y="58"/>
                  </a:lnTo>
                  <a:lnTo>
                    <a:pt x="92" y="58"/>
                  </a:lnTo>
                  <a:lnTo>
                    <a:pt x="100" y="54"/>
                  </a:lnTo>
                  <a:lnTo>
                    <a:pt x="100" y="54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6" y="54"/>
                  </a:lnTo>
                  <a:lnTo>
                    <a:pt x="106" y="54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6" y="72"/>
                  </a:lnTo>
                  <a:lnTo>
                    <a:pt x="136" y="72"/>
                  </a:lnTo>
                  <a:lnTo>
                    <a:pt x="142" y="76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8" y="88"/>
                  </a:lnTo>
                  <a:lnTo>
                    <a:pt x="146" y="94"/>
                  </a:lnTo>
                  <a:lnTo>
                    <a:pt x="142" y="100"/>
                  </a:lnTo>
                  <a:lnTo>
                    <a:pt x="138" y="104"/>
                  </a:lnTo>
                  <a:lnTo>
                    <a:pt x="138" y="104"/>
                  </a:lnTo>
                  <a:lnTo>
                    <a:pt x="132" y="106"/>
                  </a:lnTo>
                  <a:lnTo>
                    <a:pt x="126" y="110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08" y="114"/>
                  </a:lnTo>
                  <a:lnTo>
                    <a:pt x="108" y="114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104" y="124"/>
                  </a:lnTo>
                  <a:lnTo>
                    <a:pt x="100" y="126"/>
                  </a:lnTo>
                  <a:lnTo>
                    <a:pt x="100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78" y="124"/>
                  </a:lnTo>
                  <a:lnTo>
                    <a:pt x="78" y="124"/>
                  </a:lnTo>
                  <a:lnTo>
                    <a:pt x="70" y="124"/>
                  </a:lnTo>
                  <a:lnTo>
                    <a:pt x="64" y="126"/>
                  </a:lnTo>
                  <a:lnTo>
                    <a:pt x="56" y="130"/>
                  </a:lnTo>
                  <a:lnTo>
                    <a:pt x="52" y="136"/>
                  </a:lnTo>
                  <a:lnTo>
                    <a:pt x="52" y="136"/>
                  </a:lnTo>
                  <a:lnTo>
                    <a:pt x="52" y="140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62" y="146"/>
                  </a:lnTo>
                  <a:lnTo>
                    <a:pt x="62" y="146"/>
                  </a:lnTo>
                  <a:lnTo>
                    <a:pt x="66" y="146"/>
                  </a:lnTo>
                  <a:lnTo>
                    <a:pt x="66" y="146"/>
                  </a:lnTo>
                  <a:lnTo>
                    <a:pt x="76" y="144"/>
                  </a:lnTo>
                  <a:lnTo>
                    <a:pt x="76" y="144"/>
                  </a:lnTo>
                  <a:lnTo>
                    <a:pt x="82" y="140"/>
                  </a:lnTo>
                  <a:lnTo>
                    <a:pt x="82" y="140"/>
                  </a:lnTo>
                  <a:lnTo>
                    <a:pt x="84" y="140"/>
                  </a:lnTo>
                  <a:lnTo>
                    <a:pt x="84" y="140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4" y="142"/>
                  </a:lnTo>
                  <a:lnTo>
                    <a:pt x="104" y="142"/>
                  </a:lnTo>
                  <a:lnTo>
                    <a:pt x="108" y="146"/>
                  </a:lnTo>
                  <a:lnTo>
                    <a:pt x="108" y="146"/>
                  </a:lnTo>
                  <a:lnTo>
                    <a:pt x="112" y="152"/>
                  </a:lnTo>
                  <a:lnTo>
                    <a:pt x="114" y="154"/>
                  </a:lnTo>
                  <a:lnTo>
                    <a:pt x="118" y="154"/>
                  </a:lnTo>
                  <a:lnTo>
                    <a:pt x="118" y="154"/>
                  </a:lnTo>
                  <a:lnTo>
                    <a:pt x="118" y="154"/>
                  </a:lnTo>
                  <a:lnTo>
                    <a:pt x="118" y="154"/>
                  </a:lnTo>
                  <a:lnTo>
                    <a:pt x="116" y="156"/>
                  </a:lnTo>
                  <a:lnTo>
                    <a:pt x="114" y="160"/>
                  </a:lnTo>
                  <a:lnTo>
                    <a:pt x="116" y="164"/>
                  </a:lnTo>
                  <a:lnTo>
                    <a:pt x="118" y="166"/>
                  </a:lnTo>
                  <a:lnTo>
                    <a:pt x="118" y="166"/>
                  </a:lnTo>
                  <a:lnTo>
                    <a:pt x="122" y="168"/>
                  </a:lnTo>
                  <a:lnTo>
                    <a:pt x="122" y="168"/>
                  </a:lnTo>
                  <a:lnTo>
                    <a:pt x="134" y="172"/>
                  </a:lnTo>
                  <a:lnTo>
                    <a:pt x="134" y="172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2" y="182"/>
                  </a:lnTo>
                  <a:lnTo>
                    <a:pt x="168" y="184"/>
                  </a:lnTo>
                  <a:lnTo>
                    <a:pt x="168" y="184"/>
                  </a:lnTo>
                  <a:lnTo>
                    <a:pt x="172" y="188"/>
                  </a:lnTo>
                  <a:lnTo>
                    <a:pt x="172" y="188"/>
                  </a:lnTo>
                  <a:lnTo>
                    <a:pt x="178" y="190"/>
                  </a:lnTo>
                  <a:lnTo>
                    <a:pt x="178" y="190"/>
                  </a:lnTo>
                  <a:lnTo>
                    <a:pt x="180" y="188"/>
                  </a:lnTo>
                  <a:lnTo>
                    <a:pt x="180" y="188"/>
                  </a:lnTo>
                  <a:lnTo>
                    <a:pt x="182" y="184"/>
                  </a:lnTo>
                  <a:lnTo>
                    <a:pt x="182" y="182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78" y="182"/>
                  </a:lnTo>
                  <a:lnTo>
                    <a:pt x="176" y="184"/>
                  </a:lnTo>
                  <a:lnTo>
                    <a:pt x="176" y="184"/>
                  </a:lnTo>
                  <a:lnTo>
                    <a:pt x="176" y="184"/>
                  </a:lnTo>
                  <a:lnTo>
                    <a:pt x="176" y="184"/>
                  </a:lnTo>
                  <a:lnTo>
                    <a:pt x="174" y="180"/>
                  </a:lnTo>
                  <a:lnTo>
                    <a:pt x="172" y="176"/>
                  </a:lnTo>
                  <a:lnTo>
                    <a:pt x="172" y="176"/>
                  </a:lnTo>
                  <a:lnTo>
                    <a:pt x="172" y="174"/>
                  </a:lnTo>
                  <a:lnTo>
                    <a:pt x="168" y="170"/>
                  </a:lnTo>
                  <a:lnTo>
                    <a:pt x="162" y="166"/>
                  </a:lnTo>
                  <a:lnTo>
                    <a:pt x="162" y="166"/>
                  </a:lnTo>
                  <a:lnTo>
                    <a:pt x="156" y="160"/>
                  </a:lnTo>
                  <a:lnTo>
                    <a:pt x="154" y="156"/>
                  </a:lnTo>
                  <a:lnTo>
                    <a:pt x="156" y="152"/>
                  </a:lnTo>
                  <a:lnTo>
                    <a:pt x="156" y="152"/>
                  </a:lnTo>
                  <a:lnTo>
                    <a:pt x="168" y="15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0" y="170"/>
                  </a:lnTo>
                  <a:lnTo>
                    <a:pt x="184" y="170"/>
                  </a:lnTo>
                  <a:lnTo>
                    <a:pt x="184" y="170"/>
                  </a:lnTo>
                  <a:lnTo>
                    <a:pt x="184" y="170"/>
                  </a:lnTo>
                  <a:lnTo>
                    <a:pt x="184" y="170"/>
                  </a:lnTo>
                  <a:lnTo>
                    <a:pt x="188" y="170"/>
                  </a:lnTo>
                  <a:lnTo>
                    <a:pt x="188" y="166"/>
                  </a:lnTo>
                  <a:lnTo>
                    <a:pt x="188" y="166"/>
                  </a:lnTo>
                  <a:lnTo>
                    <a:pt x="190" y="168"/>
                  </a:lnTo>
                  <a:lnTo>
                    <a:pt x="190" y="168"/>
                  </a:lnTo>
                  <a:lnTo>
                    <a:pt x="194" y="166"/>
                  </a:lnTo>
                  <a:lnTo>
                    <a:pt x="196" y="164"/>
                  </a:lnTo>
                  <a:lnTo>
                    <a:pt x="196" y="164"/>
                  </a:lnTo>
                  <a:lnTo>
                    <a:pt x="200" y="158"/>
                  </a:lnTo>
                  <a:lnTo>
                    <a:pt x="200" y="158"/>
                  </a:lnTo>
                  <a:lnTo>
                    <a:pt x="206" y="148"/>
                  </a:lnTo>
                  <a:lnTo>
                    <a:pt x="206" y="148"/>
                  </a:lnTo>
                  <a:lnTo>
                    <a:pt x="208" y="144"/>
                  </a:lnTo>
                  <a:lnTo>
                    <a:pt x="208" y="144"/>
                  </a:lnTo>
                  <a:lnTo>
                    <a:pt x="206" y="142"/>
                  </a:lnTo>
                  <a:lnTo>
                    <a:pt x="204" y="138"/>
                  </a:lnTo>
                  <a:lnTo>
                    <a:pt x="204" y="138"/>
                  </a:lnTo>
                  <a:lnTo>
                    <a:pt x="196" y="134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0" y="122"/>
                  </a:lnTo>
                  <a:lnTo>
                    <a:pt x="190" y="118"/>
                  </a:lnTo>
                  <a:lnTo>
                    <a:pt x="192" y="114"/>
                  </a:lnTo>
                  <a:lnTo>
                    <a:pt x="196" y="112"/>
                  </a:lnTo>
                  <a:lnTo>
                    <a:pt x="196" y="112"/>
                  </a:lnTo>
                  <a:lnTo>
                    <a:pt x="200" y="110"/>
                  </a:lnTo>
                  <a:lnTo>
                    <a:pt x="200" y="110"/>
                  </a:lnTo>
                  <a:lnTo>
                    <a:pt x="204" y="110"/>
                  </a:lnTo>
                  <a:lnTo>
                    <a:pt x="208" y="112"/>
                  </a:lnTo>
                  <a:lnTo>
                    <a:pt x="214" y="118"/>
                  </a:lnTo>
                  <a:lnTo>
                    <a:pt x="214" y="118"/>
                  </a:lnTo>
                  <a:lnTo>
                    <a:pt x="220" y="128"/>
                  </a:lnTo>
                  <a:lnTo>
                    <a:pt x="222" y="132"/>
                  </a:lnTo>
                  <a:lnTo>
                    <a:pt x="226" y="136"/>
                  </a:lnTo>
                  <a:lnTo>
                    <a:pt x="226" y="136"/>
                  </a:lnTo>
                  <a:lnTo>
                    <a:pt x="232" y="126"/>
                  </a:lnTo>
                  <a:lnTo>
                    <a:pt x="232" y="126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6" y="124"/>
                  </a:lnTo>
                  <a:lnTo>
                    <a:pt x="236" y="124"/>
                  </a:lnTo>
                  <a:lnTo>
                    <a:pt x="238" y="124"/>
                  </a:lnTo>
                  <a:lnTo>
                    <a:pt x="238" y="124"/>
                  </a:lnTo>
                  <a:lnTo>
                    <a:pt x="244" y="122"/>
                  </a:lnTo>
                  <a:lnTo>
                    <a:pt x="248" y="120"/>
                  </a:lnTo>
                  <a:lnTo>
                    <a:pt x="254" y="116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60" y="114"/>
                  </a:lnTo>
                  <a:lnTo>
                    <a:pt x="260" y="114"/>
                  </a:lnTo>
                  <a:lnTo>
                    <a:pt x="262" y="114"/>
                  </a:lnTo>
                  <a:lnTo>
                    <a:pt x="262" y="114"/>
                  </a:lnTo>
                  <a:lnTo>
                    <a:pt x="262" y="114"/>
                  </a:lnTo>
                  <a:lnTo>
                    <a:pt x="262" y="114"/>
                  </a:lnTo>
                  <a:lnTo>
                    <a:pt x="264" y="114"/>
                  </a:lnTo>
                  <a:lnTo>
                    <a:pt x="264" y="114"/>
                  </a:lnTo>
                  <a:lnTo>
                    <a:pt x="266" y="112"/>
                  </a:lnTo>
                  <a:lnTo>
                    <a:pt x="270" y="110"/>
                  </a:lnTo>
                  <a:lnTo>
                    <a:pt x="270" y="106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66" y="98"/>
                  </a:lnTo>
                  <a:lnTo>
                    <a:pt x="258" y="96"/>
                  </a:lnTo>
                  <a:lnTo>
                    <a:pt x="258" y="96"/>
                  </a:lnTo>
                  <a:lnTo>
                    <a:pt x="252" y="94"/>
                  </a:lnTo>
                  <a:lnTo>
                    <a:pt x="250" y="94"/>
                  </a:lnTo>
                  <a:lnTo>
                    <a:pt x="248" y="92"/>
                  </a:lnTo>
                  <a:lnTo>
                    <a:pt x="248" y="92"/>
                  </a:lnTo>
                  <a:lnTo>
                    <a:pt x="248" y="88"/>
                  </a:lnTo>
                  <a:lnTo>
                    <a:pt x="248" y="88"/>
                  </a:lnTo>
                  <a:lnTo>
                    <a:pt x="246" y="86"/>
                  </a:lnTo>
                  <a:lnTo>
                    <a:pt x="242" y="84"/>
                  </a:lnTo>
                  <a:lnTo>
                    <a:pt x="242" y="84"/>
                  </a:lnTo>
                  <a:lnTo>
                    <a:pt x="242" y="84"/>
                  </a:lnTo>
                  <a:lnTo>
                    <a:pt x="242" y="84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84"/>
                  </a:lnTo>
                  <a:lnTo>
                    <a:pt x="218" y="78"/>
                  </a:lnTo>
                  <a:lnTo>
                    <a:pt x="218" y="78"/>
                  </a:lnTo>
                  <a:lnTo>
                    <a:pt x="216" y="76"/>
                  </a:lnTo>
                  <a:lnTo>
                    <a:pt x="214" y="74"/>
                  </a:lnTo>
                  <a:lnTo>
                    <a:pt x="214" y="74"/>
                  </a:lnTo>
                  <a:lnTo>
                    <a:pt x="214" y="70"/>
                  </a:lnTo>
                  <a:lnTo>
                    <a:pt x="216" y="68"/>
                  </a:lnTo>
                  <a:lnTo>
                    <a:pt x="222" y="68"/>
                  </a:lnTo>
                  <a:lnTo>
                    <a:pt x="222" y="68"/>
                  </a:lnTo>
                  <a:lnTo>
                    <a:pt x="224" y="68"/>
                  </a:lnTo>
                  <a:lnTo>
                    <a:pt x="224" y="68"/>
                  </a:lnTo>
                  <a:lnTo>
                    <a:pt x="232" y="70"/>
                  </a:lnTo>
                  <a:lnTo>
                    <a:pt x="232" y="70"/>
                  </a:lnTo>
                  <a:lnTo>
                    <a:pt x="236" y="68"/>
                  </a:lnTo>
                  <a:lnTo>
                    <a:pt x="236" y="68"/>
                  </a:lnTo>
                  <a:lnTo>
                    <a:pt x="234" y="62"/>
                  </a:lnTo>
                  <a:lnTo>
                    <a:pt x="234" y="56"/>
                  </a:lnTo>
                  <a:lnTo>
                    <a:pt x="234" y="56"/>
                  </a:lnTo>
                  <a:lnTo>
                    <a:pt x="232" y="52"/>
                  </a:lnTo>
                  <a:lnTo>
                    <a:pt x="230" y="50"/>
                  </a:lnTo>
                  <a:lnTo>
                    <a:pt x="228" y="50"/>
                  </a:lnTo>
                  <a:lnTo>
                    <a:pt x="228" y="50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24" y="44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06" y="40"/>
                  </a:lnTo>
                  <a:lnTo>
                    <a:pt x="206" y="40"/>
                  </a:lnTo>
                  <a:lnTo>
                    <a:pt x="208" y="38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4" y="32"/>
                  </a:lnTo>
                  <a:lnTo>
                    <a:pt x="200" y="32"/>
                  </a:lnTo>
                  <a:lnTo>
                    <a:pt x="200" y="32"/>
                  </a:lnTo>
                  <a:lnTo>
                    <a:pt x="188" y="30"/>
                  </a:lnTo>
                  <a:lnTo>
                    <a:pt x="188" y="30"/>
                  </a:lnTo>
                  <a:lnTo>
                    <a:pt x="186" y="34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0" y="34"/>
                  </a:lnTo>
                  <a:lnTo>
                    <a:pt x="180" y="30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78" y="20"/>
                  </a:lnTo>
                  <a:lnTo>
                    <a:pt x="176" y="18"/>
                  </a:lnTo>
                  <a:lnTo>
                    <a:pt x="172" y="14"/>
                  </a:lnTo>
                  <a:lnTo>
                    <a:pt x="172" y="14"/>
                  </a:lnTo>
                  <a:lnTo>
                    <a:pt x="170" y="8"/>
                  </a:lnTo>
                  <a:lnTo>
                    <a:pt x="170" y="8"/>
                  </a:lnTo>
                  <a:lnTo>
                    <a:pt x="166" y="4"/>
                  </a:lnTo>
                  <a:lnTo>
                    <a:pt x="162" y="4"/>
                  </a:lnTo>
                  <a:lnTo>
                    <a:pt x="162" y="4"/>
                  </a:lnTo>
                  <a:lnTo>
                    <a:pt x="148" y="2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0" name="Freeform 21"/>
            <p:cNvSpPr/>
            <p:nvPr/>
          </p:nvSpPr>
          <p:spPr bwMode="auto">
            <a:xfrm>
              <a:off x="4249738" y="1903413"/>
              <a:ext cx="125413" cy="66675"/>
            </a:xfrm>
            <a:custGeom>
              <a:avLst/>
              <a:gdLst>
                <a:gd name="T0" fmla="*/ 44 w 79"/>
                <a:gd name="T1" fmla="*/ 0 h 42"/>
                <a:gd name="T2" fmla="*/ 42 w 79"/>
                <a:gd name="T3" fmla="*/ 0 h 42"/>
                <a:gd name="T4" fmla="*/ 40 w 79"/>
                <a:gd name="T5" fmla="*/ 2 h 42"/>
                <a:gd name="T6" fmla="*/ 30 w 79"/>
                <a:gd name="T7" fmla="*/ 6 h 42"/>
                <a:gd name="T8" fmla="*/ 28 w 79"/>
                <a:gd name="T9" fmla="*/ 10 h 42"/>
                <a:gd name="T10" fmla="*/ 22 w 79"/>
                <a:gd name="T11" fmla="*/ 20 h 42"/>
                <a:gd name="T12" fmla="*/ 20 w 79"/>
                <a:gd name="T13" fmla="*/ 24 h 42"/>
                <a:gd name="T14" fmla="*/ 8 w 79"/>
                <a:gd name="T15" fmla="*/ 26 h 42"/>
                <a:gd name="T16" fmla="*/ 2 w 79"/>
                <a:gd name="T17" fmla="*/ 28 h 42"/>
                <a:gd name="T18" fmla="*/ 0 w 79"/>
                <a:gd name="T19" fmla="*/ 32 h 42"/>
                <a:gd name="T20" fmla="*/ 0 w 79"/>
                <a:gd name="T21" fmla="*/ 34 h 42"/>
                <a:gd name="T22" fmla="*/ 2 w 79"/>
                <a:gd name="T23" fmla="*/ 34 h 42"/>
                <a:gd name="T24" fmla="*/ 8 w 79"/>
                <a:gd name="T25" fmla="*/ 34 h 42"/>
                <a:gd name="T26" fmla="*/ 16 w 79"/>
                <a:gd name="T27" fmla="*/ 34 h 42"/>
                <a:gd name="T28" fmla="*/ 12 w 79"/>
                <a:gd name="T29" fmla="*/ 40 h 42"/>
                <a:gd name="T30" fmla="*/ 12 w 79"/>
                <a:gd name="T31" fmla="*/ 42 h 42"/>
                <a:gd name="T32" fmla="*/ 14 w 79"/>
                <a:gd name="T33" fmla="*/ 42 h 42"/>
                <a:gd name="T34" fmla="*/ 16 w 79"/>
                <a:gd name="T35" fmla="*/ 42 h 42"/>
                <a:gd name="T36" fmla="*/ 40 w 79"/>
                <a:gd name="T37" fmla="*/ 32 h 42"/>
                <a:gd name="T38" fmla="*/ 44 w 79"/>
                <a:gd name="T39" fmla="*/ 30 h 42"/>
                <a:gd name="T40" fmla="*/ 50 w 79"/>
                <a:gd name="T41" fmla="*/ 30 h 42"/>
                <a:gd name="T42" fmla="*/ 50 w 79"/>
                <a:gd name="T43" fmla="*/ 30 h 42"/>
                <a:gd name="T44" fmla="*/ 59 w 79"/>
                <a:gd name="T45" fmla="*/ 36 h 42"/>
                <a:gd name="T46" fmla="*/ 65 w 79"/>
                <a:gd name="T47" fmla="*/ 38 h 42"/>
                <a:gd name="T48" fmla="*/ 69 w 79"/>
                <a:gd name="T49" fmla="*/ 38 h 42"/>
                <a:gd name="T50" fmla="*/ 79 w 79"/>
                <a:gd name="T51" fmla="*/ 34 h 42"/>
                <a:gd name="T52" fmla="*/ 79 w 79"/>
                <a:gd name="T53" fmla="*/ 34 h 42"/>
                <a:gd name="T54" fmla="*/ 75 w 79"/>
                <a:gd name="T55" fmla="*/ 28 h 42"/>
                <a:gd name="T56" fmla="*/ 71 w 79"/>
                <a:gd name="T57" fmla="*/ 28 h 42"/>
                <a:gd name="T58" fmla="*/ 71 w 79"/>
                <a:gd name="T59" fmla="*/ 28 h 42"/>
                <a:gd name="T60" fmla="*/ 69 w 79"/>
                <a:gd name="T61" fmla="*/ 28 h 42"/>
                <a:gd name="T62" fmla="*/ 67 w 79"/>
                <a:gd name="T63" fmla="*/ 28 h 42"/>
                <a:gd name="T64" fmla="*/ 71 w 79"/>
                <a:gd name="T65" fmla="*/ 24 h 42"/>
                <a:gd name="T66" fmla="*/ 67 w 79"/>
                <a:gd name="T67" fmla="*/ 18 h 42"/>
                <a:gd name="T68" fmla="*/ 63 w 79"/>
                <a:gd name="T69" fmla="*/ 16 h 42"/>
                <a:gd name="T70" fmla="*/ 57 w 79"/>
                <a:gd name="T71" fmla="*/ 12 h 42"/>
                <a:gd name="T72" fmla="*/ 55 w 79"/>
                <a:gd name="T73" fmla="*/ 10 h 42"/>
                <a:gd name="T74" fmla="*/ 50 w 79"/>
                <a:gd name="T75" fmla="*/ 8 h 42"/>
                <a:gd name="T76" fmla="*/ 44 w 79"/>
                <a:gd name="T77" fmla="*/ 8 h 42"/>
                <a:gd name="T78" fmla="*/ 46 w 79"/>
                <a:gd name="T79" fmla="*/ 4 h 42"/>
                <a:gd name="T80" fmla="*/ 46 w 79"/>
                <a:gd name="T81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9" h="42">
                  <a:moveTo>
                    <a:pt x="44" y="0"/>
                  </a:move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6" y="4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8" y="10"/>
                  </a:lnTo>
                  <a:lnTo>
                    <a:pt x="26" y="16"/>
                  </a:lnTo>
                  <a:lnTo>
                    <a:pt x="22" y="20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4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2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8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8" y="38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5" y="32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5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75" y="38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2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67" y="18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1" name="Freeform 22"/>
            <p:cNvSpPr/>
            <p:nvPr/>
          </p:nvSpPr>
          <p:spPr bwMode="auto">
            <a:xfrm>
              <a:off x="4249738" y="1903413"/>
              <a:ext cx="125413" cy="66675"/>
            </a:xfrm>
            <a:custGeom>
              <a:avLst/>
              <a:gdLst>
                <a:gd name="T0" fmla="*/ 44 w 79"/>
                <a:gd name="T1" fmla="*/ 0 h 42"/>
                <a:gd name="T2" fmla="*/ 42 w 79"/>
                <a:gd name="T3" fmla="*/ 0 h 42"/>
                <a:gd name="T4" fmla="*/ 40 w 79"/>
                <a:gd name="T5" fmla="*/ 2 h 42"/>
                <a:gd name="T6" fmla="*/ 30 w 79"/>
                <a:gd name="T7" fmla="*/ 6 h 42"/>
                <a:gd name="T8" fmla="*/ 28 w 79"/>
                <a:gd name="T9" fmla="*/ 10 h 42"/>
                <a:gd name="T10" fmla="*/ 22 w 79"/>
                <a:gd name="T11" fmla="*/ 20 h 42"/>
                <a:gd name="T12" fmla="*/ 20 w 79"/>
                <a:gd name="T13" fmla="*/ 24 h 42"/>
                <a:gd name="T14" fmla="*/ 8 w 79"/>
                <a:gd name="T15" fmla="*/ 26 h 42"/>
                <a:gd name="T16" fmla="*/ 2 w 79"/>
                <a:gd name="T17" fmla="*/ 28 h 42"/>
                <a:gd name="T18" fmla="*/ 0 w 79"/>
                <a:gd name="T19" fmla="*/ 32 h 42"/>
                <a:gd name="T20" fmla="*/ 0 w 79"/>
                <a:gd name="T21" fmla="*/ 34 h 42"/>
                <a:gd name="T22" fmla="*/ 2 w 79"/>
                <a:gd name="T23" fmla="*/ 34 h 42"/>
                <a:gd name="T24" fmla="*/ 8 w 79"/>
                <a:gd name="T25" fmla="*/ 34 h 42"/>
                <a:gd name="T26" fmla="*/ 16 w 79"/>
                <a:gd name="T27" fmla="*/ 34 h 42"/>
                <a:gd name="T28" fmla="*/ 12 w 79"/>
                <a:gd name="T29" fmla="*/ 40 h 42"/>
                <a:gd name="T30" fmla="*/ 12 w 79"/>
                <a:gd name="T31" fmla="*/ 42 h 42"/>
                <a:gd name="T32" fmla="*/ 14 w 79"/>
                <a:gd name="T33" fmla="*/ 42 h 42"/>
                <a:gd name="T34" fmla="*/ 16 w 79"/>
                <a:gd name="T35" fmla="*/ 42 h 42"/>
                <a:gd name="T36" fmla="*/ 40 w 79"/>
                <a:gd name="T37" fmla="*/ 32 h 42"/>
                <a:gd name="T38" fmla="*/ 44 w 79"/>
                <a:gd name="T39" fmla="*/ 30 h 42"/>
                <a:gd name="T40" fmla="*/ 50 w 79"/>
                <a:gd name="T41" fmla="*/ 30 h 42"/>
                <a:gd name="T42" fmla="*/ 50 w 79"/>
                <a:gd name="T43" fmla="*/ 30 h 42"/>
                <a:gd name="T44" fmla="*/ 59 w 79"/>
                <a:gd name="T45" fmla="*/ 36 h 42"/>
                <a:gd name="T46" fmla="*/ 65 w 79"/>
                <a:gd name="T47" fmla="*/ 38 h 42"/>
                <a:gd name="T48" fmla="*/ 69 w 79"/>
                <a:gd name="T49" fmla="*/ 38 h 42"/>
                <a:gd name="T50" fmla="*/ 79 w 79"/>
                <a:gd name="T51" fmla="*/ 34 h 42"/>
                <a:gd name="T52" fmla="*/ 79 w 79"/>
                <a:gd name="T53" fmla="*/ 34 h 42"/>
                <a:gd name="T54" fmla="*/ 75 w 79"/>
                <a:gd name="T55" fmla="*/ 28 h 42"/>
                <a:gd name="T56" fmla="*/ 71 w 79"/>
                <a:gd name="T57" fmla="*/ 28 h 42"/>
                <a:gd name="T58" fmla="*/ 71 w 79"/>
                <a:gd name="T59" fmla="*/ 28 h 42"/>
                <a:gd name="T60" fmla="*/ 69 w 79"/>
                <a:gd name="T61" fmla="*/ 28 h 42"/>
                <a:gd name="T62" fmla="*/ 67 w 79"/>
                <a:gd name="T63" fmla="*/ 28 h 42"/>
                <a:gd name="T64" fmla="*/ 71 w 79"/>
                <a:gd name="T65" fmla="*/ 24 h 42"/>
                <a:gd name="T66" fmla="*/ 67 w 79"/>
                <a:gd name="T67" fmla="*/ 18 h 42"/>
                <a:gd name="T68" fmla="*/ 63 w 79"/>
                <a:gd name="T69" fmla="*/ 16 h 42"/>
                <a:gd name="T70" fmla="*/ 57 w 79"/>
                <a:gd name="T71" fmla="*/ 12 h 42"/>
                <a:gd name="T72" fmla="*/ 55 w 79"/>
                <a:gd name="T73" fmla="*/ 10 h 42"/>
                <a:gd name="T74" fmla="*/ 50 w 79"/>
                <a:gd name="T75" fmla="*/ 8 h 42"/>
                <a:gd name="T76" fmla="*/ 44 w 79"/>
                <a:gd name="T77" fmla="*/ 8 h 42"/>
                <a:gd name="T78" fmla="*/ 46 w 79"/>
                <a:gd name="T79" fmla="*/ 4 h 42"/>
                <a:gd name="T80" fmla="*/ 46 w 79"/>
                <a:gd name="T81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9" h="42">
                  <a:moveTo>
                    <a:pt x="44" y="0"/>
                  </a:move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6" y="4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8" y="10"/>
                  </a:lnTo>
                  <a:lnTo>
                    <a:pt x="26" y="16"/>
                  </a:lnTo>
                  <a:lnTo>
                    <a:pt x="22" y="20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4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2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8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8" y="38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5" y="32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5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75" y="38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9" y="32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67" y="18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2" name="Freeform 23"/>
            <p:cNvSpPr/>
            <p:nvPr/>
          </p:nvSpPr>
          <p:spPr bwMode="auto">
            <a:xfrm>
              <a:off x="4371976" y="1639888"/>
              <a:ext cx="241300" cy="60325"/>
            </a:xfrm>
            <a:custGeom>
              <a:avLst/>
              <a:gdLst>
                <a:gd name="T0" fmla="*/ 8 w 152"/>
                <a:gd name="T1" fmla="*/ 0 h 38"/>
                <a:gd name="T2" fmla="*/ 0 w 152"/>
                <a:gd name="T3" fmla="*/ 4 h 38"/>
                <a:gd name="T4" fmla="*/ 0 w 152"/>
                <a:gd name="T5" fmla="*/ 8 h 38"/>
                <a:gd name="T6" fmla="*/ 2 w 152"/>
                <a:gd name="T7" fmla="*/ 14 h 38"/>
                <a:gd name="T8" fmla="*/ 6 w 152"/>
                <a:gd name="T9" fmla="*/ 16 h 38"/>
                <a:gd name="T10" fmla="*/ 12 w 152"/>
                <a:gd name="T11" fmla="*/ 16 h 38"/>
                <a:gd name="T12" fmla="*/ 18 w 152"/>
                <a:gd name="T13" fmla="*/ 14 h 38"/>
                <a:gd name="T14" fmla="*/ 22 w 152"/>
                <a:gd name="T15" fmla="*/ 14 h 38"/>
                <a:gd name="T16" fmla="*/ 24 w 152"/>
                <a:gd name="T17" fmla="*/ 14 h 38"/>
                <a:gd name="T18" fmla="*/ 28 w 152"/>
                <a:gd name="T19" fmla="*/ 20 h 38"/>
                <a:gd name="T20" fmla="*/ 24 w 152"/>
                <a:gd name="T21" fmla="*/ 22 h 38"/>
                <a:gd name="T22" fmla="*/ 20 w 152"/>
                <a:gd name="T23" fmla="*/ 24 h 38"/>
                <a:gd name="T24" fmla="*/ 18 w 152"/>
                <a:gd name="T25" fmla="*/ 26 h 38"/>
                <a:gd name="T26" fmla="*/ 18 w 152"/>
                <a:gd name="T27" fmla="*/ 28 h 38"/>
                <a:gd name="T28" fmla="*/ 16 w 152"/>
                <a:gd name="T29" fmla="*/ 30 h 38"/>
                <a:gd name="T30" fmla="*/ 14 w 152"/>
                <a:gd name="T31" fmla="*/ 32 h 38"/>
                <a:gd name="T32" fmla="*/ 16 w 152"/>
                <a:gd name="T33" fmla="*/ 36 h 38"/>
                <a:gd name="T34" fmla="*/ 20 w 152"/>
                <a:gd name="T35" fmla="*/ 38 h 38"/>
                <a:gd name="T36" fmla="*/ 32 w 152"/>
                <a:gd name="T37" fmla="*/ 38 h 38"/>
                <a:gd name="T38" fmla="*/ 38 w 152"/>
                <a:gd name="T39" fmla="*/ 38 h 38"/>
                <a:gd name="T40" fmla="*/ 40 w 152"/>
                <a:gd name="T41" fmla="*/ 34 h 38"/>
                <a:gd name="T42" fmla="*/ 44 w 152"/>
                <a:gd name="T43" fmla="*/ 34 h 38"/>
                <a:gd name="T44" fmla="*/ 46 w 152"/>
                <a:gd name="T45" fmla="*/ 34 h 38"/>
                <a:gd name="T46" fmla="*/ 56 w 152"/>
                <a:gd name="T47" fmla="*/ 36 h 38"/>
                <a:gd name="T48" fmla="*/ 62 w 152"/>
                <a:gd name="T49" fmla="*/ 34 h 38"/>
                <a:gd name="T50" fmla="*/ 70 w 152"/>
                <a:gd name="T51" fmla="*/ 32 h 38"/>
                <a:gd name="T52" fmla="*/ 70 w 152"/>
                <a:gd name="T53" fmla="*/ 32 h 38"/>
                <a:gd name="T54" fmla="*/ 82 w 152"/>
                <a:gd name="T55" fmla="*/ 36 h 38"/>
                <a:gd name="T56" fmla="*/ 88 w 152"/>
                <a:gd name="T57" fmla="*/ 38 h 38"/>
                <a:gd name="T58" fmla="*/ 98 w 152"/>
                <a:gd name="T59" fmla="*/ 36 h 38"/>
                <a:gd name="T60" fmla="*/ 108 w 152"/>
                <a:gd name="T61" fmla="*/ 32 h 38"/>
                <a:gd name="T62" fmla="*/ 112 w 152"/>
                <a:gd name="T63" fmla="*/ 36 h 38"/>
                <a:gd name="T64" fmla="*/ 120 w 152"/>
                <a:gd name="T65" fmla="*/ 38 h 38"/>
                <a:gd name="T66" fmla="*/ 120 w 152"/>
                <a:gd name="T67" fmla="*/ 38 h 38"/>
                <a:gd name="T68" fmla="*/ 136 w 152"/>
                <a:gd name="T69" fmla="*/ 34 h 38"/>
                <a:gd name="T70" fmla="*/ 152 w 152"/>
                <a:gd name="T71" fmla="*/ 26 h 38"/>
                <a:gd name="T72" fmla="*/ 144 w 152"/>
                <a:gd name="T73" fmla="*/ 22 h 38"/>
                <a:gd name="T74" fmla="*/ 132 w 152"/>
                <a:gd name="T75" fmla="*/ 20 h 38"/>
                <a:gd name="T76" fmla="*/ 124 w 152"/>
                <a:gd name="T77" fmla="*/ 20 h 38"/>
                <a:gd name="T78" fmla="*/ 100 w 152"/>
                <a:gd name="T79" fmla="*/ 22 h 38"/>
                <a:gd name="T80" fmla="*/ 86 w 152"/>
                <a:gd name="T81" fmla="*/ 24 h 38"/>
                <a:gd name="T82" fmla="*/ 82 w 152"/>
                <a:gd name="T83" fmla="*/ 24 h 38"/>
                <a:gd name="T84" fmla="*/ 58 w 152"/>
                <a:gd name="T85" fmla="*/ 18 h 38"/>
                <a:gd name="T86" fmla="*/ 60 w 152"/>
                <a:gd name="T87" fmla="*/ 16 h 38"/>
                <a:gd name="T88" fmla="*/ 62 w 152"/>
                <a:gd name="T89" fmla="*/ 14 h 38"/>
                <a:gd name="T90" fmla="*/ 64 w 152"/>
                <a:gd name="T91" fmla="*/ 8 h 38"/>
                <a:gd name="T92" fmla="*/ 62 w 152"/>
                <a:gd name="T93" fmla="*/ 8 h 38"/>
                <a:gd name="T94" fmla="*/ 62 w 152"/>
                <a:gd name="T95" fmla="*/ 8 h 38"/>
                <a:gd name="T96" fmla="*/ 40 w 152"/>
                <a:gd name="T97" fmla="*/ 8 h 38"/>
                <a:gd name="T98" fmla="*/ 40 w 152"/>
                <a:gd name="T99" fmla="*/ 8 h 38"/>
                <a:gd name="T100" fmla="*/ 36 w 152"/>
                <a:gd name="T101" fmla="*/ 8 h 38"/>
                <a:gd name="T102" fmla="*/ 36 w 152"/>
                <a:gd name="T103" fmla="*/ 6 h 38"/>
                <a:gd name="T104" fmla="*/ 34 w 152"/>
                <a:gd name="T105" fmla="*/ 4 h 38"/>
                <a:gd name="T106" fmla="*/ 30 w 152"/>
                <a:gd name="T107" fmla="*/ 4 h 38"/>
                <a:gd name="T108" fmla="*/ 26 w 152"/>
                <a:gd name="T109" fmla="*/ 4 h 38"/>
                <a:gd name="T110" fmla="*/ 26 w 152"/>
                <a:gd name="T111" fmla="*/ 4 h 38"/>
                <a:gd name="T112" fmla="*/ 12 w 152"/>
                <a:gd name="T113" fmla="*/ 0 h 38"/>
                <a:gd name="T114" fmla="*/ 8 w 152"/>
                <a:gd name="T11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3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8" y="26"/>
                  </a:lnTo>
                  <a:lnTo>
                    <a:pt x="16" y="26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40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50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62" y="34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6" y="34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98" y="36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10" y="34"/>
                  </a:lnTo>
                  <a:lnTo>
                    <a:pt x="112" y="36"/>
                  </a:lnTo>
                  <a:lnTo>
                    <a:pt x="120" y="38"/>
                  </a:lnTo>
                  <a:lnTo>
                    <a:pt x="120" y="38"/>
                  </a:lnTo>
                  <a:lnTo>
                    <a:pt x="120" y="38"/>
                  </a:lnTo>
                  <a:lnTo>
                    <a:pt x="120" y="38"/>
                  </a:lnTo>
                  <a:lnTo>
                    <a:pt x="128" y="38"/>
                  </a:lnTo>
                  <a:lnTo>
                    <a:pt x="136" y="34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48" y="22"/>
                  </a:lnTo>
                  <a:lnTo>
                    <a:pt x="144" y="22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2" y="24"/>
                  </a:lnTo>
                  <a:lnTo>
                    <a:pt x="82" y="24"/>
                  </a:lnTo>
                  <a:lnTo>
                    <a:pt x="68" y="2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60" y="16"/>
                  </a:lnTo>
                  <a:lnTo>
                    <a:pt x="62" y="14"/>
                  </a:lnTo>
                  <a:lnTo>
                    <a:pt x="62" y="14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4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3" name="Freeform 24"/>
            <p:cNvSpPr/>
            <p:nvPr/>
          </p:nvSpPr>
          <p:spPr bwMode="auto">
            <a:xfrm>
              <a:off x="4371976" y="1639888"/>
              <a:ext cx="241300" cy="60325"/>
            </a:xfrm>
            <a:custGeom>
              <a:avLst/>
              <a:gdLst>
                <a:gd name="T0" fmla="*/ 8 w 152"/>
                <a:gd name="T1" fmla="*/ 0 h 38"/>
                <a:gd name="T2" fmla="*/ 0 w 152"/>
                <a:gd name="T3" fmla="*/ 4 h 38"/>
                <a:gd name="T4" fmla="*/ 0 w 152"/>
                <a:gd name="T5" fmla="*/ 8 h 38"/>
                <a:gd name="T6" fmla="*/ 2 w 152"/>
                <a:gd name="T7" fmla="*/ 14 h 38"/>
                <a:gd name="T8" fmla="*/ 6 w 152"/>
                <a:gd name="T9" fmla="*/ 16 h 38"/>
                <a:gd name="T10" fmla="*/ 12 w 152"/>
                <a:gd name="T11" fmla="*/ 16 h 38"/>
                <a:gd name="T12" fmla="*/ 18 w 152"/>
                <a:gd name="T13" fmla="*/ 14 h 38"/>
                <a:gd name="T14" fmla="*/ 22 w 152"/>
                <a:gd name="T15" fmla="*/ 14 h 38"/>
                <a:gd name="T16" fmla="*/ 24 w 152"/>
                <a:gd name="T17" fmla="*/ 14 h 38"/>
                <a:gd name="T18" fmla="*/ 28 w 152"/>
                <a:gd name="T19" fmla="*/ 20 h 38"/>
                <a:gd name="T20" fmla="*/ 24 w 152"/>
                <a:gd name="T21" fmla="*/ 22 h 38"/>
                <a:gd name="T22" fmla="*/ 20 w 152"/>
                <a:gd name="T23" fmla="*/ 24 h 38"/>
                <a:gd name="T24" fmla="*/ 18 w 152"/>
                <a:gd name="T25" fmla="*/ 26 h 38"/>
                <a:gd name="T26" fmla="*/ 18 w 152"/>
                <a:gd name="T27" fmla="*/ 28 h 38"/>
                <a:gd name="T28" fmla="*/ 16 w 152"/>
                <a:gd name="T29" fmla="*/ 30 h 38"/>
                <a:gd name="T30" fmla="*/ 14 w 152"/>
                <a:gd name="T31" fmla="*/ 32 h 38"/>
                <a:gd name="T32" fmla="*/ 16 w 152"/>
                <a:gd name="T33" fmla="*/ 36 h 38"/>
                <a:gd name="T34" fmla="*/ 20 w 152"/>
                <a:gd name="T35" fmla="*/ 38 h 38"/>
                <a:gd name="T36" fmla="*/ 32 w 152"/>
                <a:gd name="T37" fmla="*/ 38 h 38"/>
                <a:gd name="T38" fmla="*/ 38 w 152"/>
                <a:gd name="T39" fmla="*/ 38 h 38"/>
                <a:gd name="T40" fmla="*/ 40 w 152"/>
                <a:gd name="T41" fmla="*/ 34 h 38"/>
                <a:gd name="T42" fmla="*/ 44 w 152"/>
                <a:gd name="T43" fmla="*/ 34 h 38"/>
                <a:gd name="T44" fmla="*/ 46 w 152"/>
                <a:gd name="T45" fmla="*/ 34 h 38"/>
                <a:gd name="T46" fmla="*/ 56 w 152"/>
                <a:gd name="T47" fmla="*/ 36 h 38"/>
                <a:gd name="T48" fmla="*/ 62 w 152"/>
                <a:gd name="T49" fmla="*/ 34 h 38"/>
                <a:gd name="T50" fmla="*/ 70 w 152"/>
                <a:gd name="T51" fmla="*/ 32 h 38"/>
                <a:gd name="T52" fmla="*/ 70 w 152"/>
                <a:gd name="T53" fmla="*/ 32 h 38"/>
                <a:gd name="T54" fmla="*/ 82 w 152"/>
                <a:gd name="T55" fmla="*/ 36 h 38"/>
                <a:gd name="T56" fmla="*/ 88 w 152"/>
                <a:gd name="T57" fmla="*/ 38 h 38"/>
                <a:gd name="T58" fmla="*/ 98 w 152"/>
                <a:gd name="T59" fmla="*/ 36 h 38"/>
                <a:gd name="T60" fmla="*/ 108 w 152"/>
                <a:gd name="T61" fmla="*/ 32 h 38"/>
                <a:gd name="T62" fmla="*/ 112 w 152"/>
                <a:gd name="T63" fmla="*/ 36 h 38"/>
                <a:gd name="T64" fmla="*/ 120 w 152"/>
                <a:gd name="T65" fmla="*/ 38 h 38"/>
                <a:gd name="T66" fmla="*/ 120 w 152"/>
                <a:gd name="T67" fmla="*/ 38 h 38"/>
                <a:gd name="T68" fmla="*/ 136 w 152"/>
                <a:gd name="T69" fmla="*/ 34 h 38"/>
                <a:gd name="T70" fmla="*/ 152 w 152"/>
                <a:gd name="T71" fmla="*/ 26 h 38"/>
                <a:gd name="T72" fmla="*/ 144 w 152"/>
                <a:gd name="T73" fmla="*/ 22 h 38"/>
                <a:gd name="T74" fmla="*/ 132 w 152"/>
                <a:gd name="T75" fmla="*/ 20 h 38"/>
                <a:gd name="T76" fmla="*/ 124 w 152"/>
                <a:gd name="T77" fmla="*/ 20 h 38"/>
                <a:gd name="T78" fmla="*/ 100 w 152"/>
                <a:gd name="T79" fmla="*/ 22 h 38"/>
                <a:gd name="T80" fmla="*/ 86 w 152"/>
                <a:gd name="T81" fmla="*/ 24 h 38"/>
                <a:gd name="T82" fmla="*/ 82 w 152"/>
                <a:gd name="T83" fmla="*/ 24 h 38"/>
                <a:gd name="T84" fmla="*/ 58 w 152"/>
                <a:gd name="T85" fmla="*/ 18 h 38"/>
                <a:gd name="T86" fmla="*/ 60 w 152"/>
                <a:gd name="T87" fmla="*/ 16 h 38"/>
                <a:gd name="T88" fmla="*/ 62 w 152"/>
                <a:gd name="T89" fmla="*/ 14 h 38"/>
                <a:gd name="T90" fmla="*/ 64 w 152"/>
                <a:gd name="T91" fmla="*/ 8 h 38"/>
                <a:gd name="T92" fmla="*/ 62 w 152"/>
                <a:gd name="T93" fmla="*/ 8 h 38"/>
                <a:gd name="T94" fmla="*/ 62 w 152"/>
                <a:gd name="T95" fmla="*/ 8 h 38"/>
                <a:gd name="T96" fmla="*/ 40 w 152"/>
                <a:gd name="T97" fmla="*/ 8 h 38"/>
                <a:gd name="T98" fmla="*/ 40 w 152"/>
                <a:gd name="T99" fmla="*/ 8 h 38"/>
                <a:gd name="T100" fmla="*/ 36 w 152"/>
                <a:gd name="T101" fmla="*/ 8 h 38"/>
                <a:gd name="T102" fmla="*/ 36 w 152"/>
                <a:gd name="T103" fmla="*/ 6 h 38"/>
                <a:gd name="T104" fmla="*/ 34 w 152"/>
                <a:gd name="T105" fmla="*/ 4 h 38"/>
                <a:gd name="T106" fmla="*/ 30 w 152"/>
                <a:gd name="T107" fmla="*/ 4 h 38"/>
                <a:gd name="T108" fmla="*/ 26 w 152"/>
                <a:gd name="T109" fmla="*/ 4 h 38"/>
                <a:gd name="T110" fmla="*/ 26 w 152"/>
                <a:gd name="T111" fmla="*/ 4 h 38"/>
                <a:gd name="T112" fmla="*/ 12 w 152"/>
                <a:gd name="T113" fmla="*/ 0 h 38"/>
                <a:gd name="T114" fmla="*/ 8 w 152"/>
                <a:gd name="T11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3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8" y="26"/>
                  </a:lnTo>
                  <a:lnTo>
                    <a:pt x="16" y="26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40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50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62" y="34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6" y="34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98" y="36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10" y="34"/>
                  </a:lnTo>
                  <a:lnTo>
                    <a:pt x="112" y="36"/>
                  </a:lnTo>
                  <a:lnTo>
                    <a:pt x="120" y="38"/>
                  </a:lnTo>
                  <a:lnTo>
                    <a:pt x="120" y="38"/>
                  </a:lnTo>
                  <a:lnTo>
                    <a:pt x="120" y="38"/>
                  </a:lnTo>
                  <a:lnTo>
                    <a:pt x="120" y="38"/>
                  </a:lnTo>
                  <a:lnTo>
                    <a:pt x="128" y="38"/>
                  </a:lnTo>
                  <a:lnTo>
                    <a:pt x="136" y="34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48" y="22"/>
                  </a:lnTo>
                  <a:lnTo>
                    <a:pt x="144" y="22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2" y="24"/>
                  </a:lnTo>
                  <a:lnTo>
                    <a:pt x="82" y="24"/>
                  </a:lnTo>
                  <a:lnTo>
                    <a:pt x="68" y="2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60" y="16"/>
                  </a:lnTo>
                  <a:lnTo>
                    <a:pt x="62" y="14"/>
                  </a:lnTo>
                  <a:lnTo>
                    <a:pt x="62" y="14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4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0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4" name="Freeform 25"/>
            <p:cNvSpPr/>
            <p:nvPr/>
          </p:nvSpPr>
          <p:spPr bwMode="auto">
            <a:xfrm>
              <a:off x="4384676" y="1604963"/>
              <a:ext cx="60325" cy="34925"/>
            </a:xfrm>
            <a:custGeom>
              <a:avLst/>
              <a:gdLst>
                <a:gd name="T0" fmla="*/ 14 w 38"/>
                <a:gd name="T1" fmla="*/ 0 h 22"/>
                <a:gd name="T2" fmla="*/ 14 w 38"/>
                <a:gd name="T3" fmla="*/ 0 h 22"/>
                <a:gd name="T4" fmla="*/ 14 w 38"/>
                <a:gd name="T5" fmla="*/ 0 h 22"/>
                <a:gd name="T6" fmla="*/ 14 w 38"/>
                <a:gd name="T7" fmla="*/ 0 h 22"/>
                <a:gd name="T8" fmla="*/ 10 w 38"/>
                <a:gd name="T9" fmla="*/ 2 h 22"/>
                <a:gd name="T10" fmla="*/ 8 w 38"/>
                <a:gd name="T11" fmla="*/ 4 h 22"/>
                <a:gd name="T12" fmla="*/ 4 w 38"/>
                <a:gd name="T13" fmla="*/ 6 h 22"/>
                <a:gd name="T14" fmla="*/ 0 w 38"/>
                <a:gd name="T15" fmla="*/ 6 h 22"/>
                <a:gd name="T16" fmla="*/ 0 w 38"/>
                <a:gd name="T17" fmla="*/ 6 h 22"/>
                <a:gd name="T18" fmla="*/ 4 w 38"/>
                <a:gd name="T19" fmla="*/ 10 h 22"/>
                <a:gd name="T20" fmla="*/ 6 w 38"/>
                <a:gd name="T21" fmla="*/ 12 h 22"/>
                <a:gd name="T22" fmla="*/ 6 w 38"/>
                <a:gd name="T23" fmla="*/ 12 h 22"/>
                <a:gd name="T24" fmla="*/ 6 w 38"/>
                <a:gd name="T25" fmla="*/ 16 h 22"/>
                <a:gd name="T26" fmla="*/ 6 w 38"/>
                <a:gd name="T27" fmla="*/ 16 h 22"/>
                <a:gd name="T28" fmla="*/ 10 w 38"/>
                <a:gd name="T29" fmla="*/ 18 h 22"/>
                <a:gd name="T30" fmla="*/ 14 w 38"/>
                <a:gd name="T31" fmla="*/ 18 h 22"/>
                <a:gd name="T32" fmla="*/ 14 w 38"/>
                <a:gd name="T33" fmla="*/ 18 h 22"/>
                <a:gd name="T34" fmla="*/ 22 w 38"/>
                <a:gd name="T35" fmla="*/ 20 h 22"/>
                <a:gd name="T36" fmla="*/ 22 w 38"/>
                <a:gd name="T37" fmla="*/ 20 h 22"/>
                <a:gd name="T38" fmla="*/ 28 w 38"/>
                <a:gd name="T39" fmla="*/ 22 h 22"/>
                <a:gd name="T40" fmla="*/ 28 w 38"/>
                <a:gd name="T41" fmla="*/ 22 h 22"/>
                <a:gd name="T42" fmla="*/ 34 w 38"/>
                <a:gd name="T43" fmla="*/ 20 h 22"/>
                <a:gd name="T44" fmla="*/ 34 w 38"/>
                <a:gd name="T45" fmla="*/ 20 h 22"/>
                <a:gd name="T46" fmla="*/ 38 w 38"/>
                <a:gd name="T47" fmla="*/ 20 h 22"/>
                <a:gd name="T48" fmla="*/ 38 w 38"/>
                <a:gd name="T49" fmla="*/ 20 h 22"/>
                <a:gd name="T50" fmla="*/ 38 w 38"/>
                <a:gd name="T51" fmla="*/ 16 h 22"/>
                <a:gd name="T52" fmla="*/ 38 w 38"/>
                <a:gd name="T53" fmla="*/ 16 h 22"/>
                <a:gd name="T54" fmla="*/ 38 w 38"/>
                <a:gd name="T55" fmla="*/ 16 h 22"/>
                <a:gd name="T56" fmla="*/ 36 w 38"/>
                <a:gd name="T57" fmla="*/ 14 h 22"/>
                <a:gd name="T58" fmla="*/ 36 w 38"/>
                <a:gd name="T59" fmla="*/ 14 h 22"/>
                <a:gd name="T60" fmla="*/ 34 w 38"/>
                <a:gd name="T61" fmla="*/ 14 h 22"/>
                <a:gd name="T62" fmla="*/ 34 w 38"/>
                <a:gd name="T63" fmla="*/ 14 h 22"/>
                <a:gd name="T64" fmla="*/ 30 w 38"/>
                <a:gd name="T65" fmla="*/ 16 h 22"/>
                <a:gd name="T66" fmla="*/ 30 w 38"/>
                <a:gd name="T67" fmla="*/ 16 h 22"/>
                <a:gd name="T68" fmla="*/ 30 w 38"/>
                <a:gd name="T69" fmla="*/ 16 h 22"/>
                <a:gd name="T70" fmla="*/ 30 w 38"/>
                <a:gd name="T71" fmla="*/ 16 h 22"/>
                <a:gd name="T72" fmla="*/ 28 w 38"/>
                <a:gd name="T73" fmla="*/ 14 h 22"/>
                <a:gd name="T74" fmla="*/ 28 w 38"/>
                <a:gd name="T75" fmla="*/ 14 h 22"/>
                <a:gd name="T76" fmla="*/ 28 w 38"/>
                <a:gd name="T77" fmla="*/ 14 h 22"/>
                <a:gd name="T78" fmla="*/ 30 w 38"/>
                <a:gd name="T79" fmla="*/ 12 h 22"/>
                <a:gd name="T80" fmla="*/ 30 w 38"/>
                <a:gd name="T81" fmla="*/ 12 h 22"/>
                <a:gd name="T82" fmla="*/ 30 w 38"/>
                <a:gd name="T83" fmla="*/ 12 h 22"/>
                <a:gd name="T84" fmla="*/ 30 w 38"/>
                <a:gd name="T85" fmla="*/ 12 h 22"/>
                <a:gd name="T86" fmla="*/ 30 w 38"/>
                <a:gd name="T87" fmla="*/ 12 h 22"/>
                <a:gd name="T88" fmla="*/ 30 w 38"/>
                <a:gd name="T89" fmla="*/ 12 h 22"/>
                <a:gd name="T90" fmla="*/ 32 w 38"/>
                <a:gd name="T91" fmla="*/ 12 h 22"/>
                <a:gd name="T92" fmla="*/ 32 w 38"/>
                <a:gd name="T93" fmla="*/ 12 h 22"/>
                <a:gd name="T94" fmla="*/ 34 w 38"/>
                <a:gd name="T95" fmla="*/ 10 h 22"/>
                <a:gd name="T96" fmla="*/ 34 w 38"/>
                <a:gd name="T97" fmla="*/ 8 h 22"/>
                <a:gd name="T98" fmla="*/ 34 w 38"/>
                <a:gd name="T99" fmla="*/ 8 h 22"/>
                <a:gd name="T100" fmla="*/ 32 w 38"/>
                <a:gd name="T101" fmla="*/ 6 h 22"/>
                <a:gd name="T102" fmla="*/ 30 w 38"/>
                <a:gd name="T103" fmla="*/ 4 h 22"/>
                <a:gd name="T104" fmla="*/ 30 w 38"/>
                <a:gd name="T105" fmla="*/ 4 h 22"/>
                <a:gd name="T106" fmla="*/ 22 w 38"/>
                <a:gd name="T107" fmla="*/ 4 h 22"/>
                <a:gd name="T108" fmla="*/ 22 w 38"/>
                <a:gd name="T109" fmla="*/ 4 h 22"/>
                <a:gd name="T110" fmla="*/ 18 w 38"/>
                <a:gd name="T111" fmla="*/ 2 h 22"/>
                <a:gd name="T112" fmla="*/ 14 w 38"/>
                <a:gd name="T1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" h="22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5" name="Freeform 26"/>
            <p:cNvSpPr/>
            <p:nvPr/>
          </p:nvSpPr>
          <p:spPr bwMode="auto">
            <a:xfrm>
              <a:off x="4384676" y="1604963"/>
              <a:ext cx="60325" cy="34925"/>
            </a:xfrm>
            <a:custGeom>
              <a:avLst/>
              <a:gdLst>
                <a:gd name="T0" fmla="*/ 14 w 38"/>
                <a:gd name="T1" fmla="*/ 0 h 22"/>
                <a:gd name="T2" fmla="*/ 14 w 38"/>
                <a:gd name="T3" fmla="*/ 0 h 22"/>
                <a:gd name="T4" fmla="*/ 14 w 38"/>
                <a:gd name="T5" fmla="*/ 0 h 22"/>
                <a:gd name="T6" fmla="*/ 14 w 38"/>
                <a:gd name="T7" fmla="*/ 0 h 22"/>
                <a:gd name="T8" fmla="*/ 10 w 38"/>
                <a:gd name="T9" fmla="*/ 2 h 22"/>
                <a:gd name="T10" fmla="*/ 8 w 38"/>
                <a:gd name="T11" fmla="*/ 4 h 22"/>
                <a:gd name="T12" fmla="*/ 4 w 38"/>
                <a:gd name="T13" fmla="*/ 6 h 22"/>
                <a:gd name="T14" fmla="*/ 0 w 38"/>
                <a:gd name="T15" fmla="*/ 6 h 22"/>
                <a:gd name="T16" fmla="*/ 0 w 38"/>
                <a:gd name="T17" fmla="*/ 6 h 22"/>
                <a:gd name="T18" fmla="*/ 4 w 38"/>
                <a:gd name="T19" fmla="*/ 10 h 22"/>
                <a:gd name="T20" fmla="*/ 6 w 38"/>
                <a:gd name="T21" fmla="*/ 12 h 22"/>
                <a:gd name="T22" fmla="*/ 6 w 38"/>
                <a:gd name="T23" fmla="*/ 12 h 22"/>
                <a:gd name="T24" fmla="*/ 6 w 38"/>
                <a:gd name="T25" fmla="*/ 16 h 22"/>
                <a:gd name="T26" fmla="*/ 6 w 38"/>
                <a:gd name="T27" fmla="*/ 16 h 22"/>
                <a:gd name="T28" fmla="*/ 10 w 38"/>
                <a:gd name="T29" fmla="*/ 18 h 22"/>
                <a:gd name="T30" fmla="*/ 14 w 38"/>
                <a:gd name="T31" fmla="*/ 18 h 22"/>
                <a:gd name="T32" fmla="*/ 14 w 38"/>
                <a:gd name="T33" fmla="*/ 18 h 22"/>
                <a:gd name="T34" fmla="*/ 22 w 38"/>
                <a:gd name="T35" fmla="*/ 20 h 22"/>
                <a:gd name="T36" fmla="*/ 22 w 38"/>
                <a:gd name="T37" fmla="*/ 20 h 22"/>
                <a:gd name="T38" fmla="*/ 28 w 38"/>
                <a:gd name="T39" fmla="*/ 22 h 22"/>
                <a:gd name="T40" fmla="*/ 28 w 38"/>
                <a:gd name="T41" fmla="*/ 22 h 22"/>
                <a:gd name="T42" fmla="*/ 34 w 38"/>
                <a:gd name="T43" fmla="*/ 20 h 22"/>
                <a:gd name="T44" fmla="*/ 34 w 38"/>
                <a:gd name="T45" fmla="*/ 20 h 22"/>
                <a:gd name="T46" fmla="*/ 38 w 38"/>
                <a:gd name="T47" fmla="*/ 20 h 22"/>
                <a:gd name="T48" fmla="*/ 38 w 38"/>
                <a:gd name="T49" fmla="*/ 20 h 22"/>
                <a:gd name="T50" fmla="*/ 38 w 38"/>
                <a:gd name="T51" fmla="*/ 16 h 22"/>
                <a:gd name="T52" fmla="*/ 38 w 38"/>
                <a:gd name="T53" fmla="*/ 16 h 22"/>
                <a:gd name="T54" fmla="*/ 38 w 38"/>
                <a:gd name="T55" fmla="*/ 16 h 22"/>
                <a:gd name="T56" fmla="*/ 36 w 38"/>
                <a:gd name="T57" fmla="*/ 14 h 22"/>
                <a:gd name="T58" fmla="*/ 36 w 38"/>
                <a:gd name="T59" fmla="*/ 14 h 22"/>
                <a:gd name="T60" fmla="*/ 34 w 38"/>
                <a:gd name="T61" fmla="*/ 14 h 22"/>
                <a:gd name="T62" fmla="*/ 34 w 38"/>
                <a:gd name="T63" fmla="*/ 14 h 22"/>
                <a:gd name="T64" fmla="*/ 30 w 38"/>
                <a:gd name="T65" fmla="*/ 16 h 22"/>
                <a:gd name="T66" fmla="*/ 30 w 38"/>
                <a:gd name="T67" fmla="*/ 16 h 22"/>
                <a:gd name="T68" fmla="*/ 30 w 38"/>
                <a:gd name="T69" fmla="*/ 16 h 22"/>
                <a:gd name="T70" fmla="*/ 30 w 38"/>
                <a:gd name="T71" fmla="*/ 16 h 22"/>
                <a:gd name="T72" fmla="*/ 28 w 38"/>
                <a:gd name="T73" fmla="*/ 14 h 22"/>
                <a:gd name="T74" fmla="*/ 28 w 38"/>
                <a:gd name="T75" fmla="*/ 14 h 22"/>
                <a:gd name="T76" fmla="*/ 28 w 38"/>
                <a:gd name="T77" fmla="*/ 14 h 22"/>
                <a:gd name="T78" fmla="*/ 30 w 38"/>
                <a:gd name="T79" fmla="*/ 12 h 22"/>
                <a:gd name="T80" fmla="*/ 30 w 38"/>
                <a:gd name="T81" fmla="*/ 12 h 22"/>
                <a:gd name="T82" fmla="*/ 30 w 38"/>
                <a:gd name="T83" fmla="*/ 12 h 22"/>
                <a:gd name="T84" fmla="*/ 30 w 38"/>
                <a:gd name="T85" fmla="*/ 12 h 22"/>
                <a:gd name="T86" fmla="*/ 30 w 38"/>
                <a:gd name="T87" fmla="*/ 12 h 22"/>
                <a:gd name="T88" fmla="*/ 30 w 38"/>
                <a:gd name="T89" fmla="*/ 12 h 22"/>
                <a:gd name="T90" fmla="*/ 32 w 38"/>
                <a:gd name="T91" fmla="*/ 12 h 22"/>
                <a:gd name="T92" fmla="*/ 32 w 38"/>
                <a:gd name="T93" fmla="*/ 12 h 22"/>
                <a:gd name="T94" fmla="*/ 34 w 38"/>
                <a:gd name="T95" fmla="*/ 10 h 22"/>
                <a:gd name="T96" fmla="*/ 34 w 38"/>
                <a:gd name="T97" fmla="*/ 8 h 22"/>
                <a:gd name="T98" fmla="*/ 34 w 38"/>
                <a:gd name="T99" fmla="*/ 8 h 22"/>
                <a:gd name="T100" fmla="*/ 32 w 38"/>
                <a:gd name="T101" fmla="*/ 6 h 22"/>
                <a:gd name="T102" fmla="*/ 30 w 38"/>
                <a:gd name="T103" fmla="*/ 4 h 22"/>
                <a:gd name="T104" fmla="*/ 30 w 38"/>
                <a:gd name="T105" fmla="*/ 4 h 22"/>
                <a:gd name="T106" fmla="*/ 22 w 38"/>
                <a:gd name="T107" fmla="*/ 4 h 22"/>
                <a:gd name="T108" fmla="*/ 22 w 38"/>
                <a:gd name="T109" fmla="*/ 4 h 22"/>
                <a:gd name="T110" fmla="*/ 18 w 38"/>
                <a:gd name="T111" fmla="*/ 2 h 22"/>
                <a:gd name="T112" fmla="*/ 14 w 38"/>
                <a:gd name="T1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" h="22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6" name="Freeform 27"/>
            <p:cNvSpPr/>
            <p:nvPr/>
          </p:nvSpPr>
          <p:spPr bwMode="auto">
            <a:xfrm>
              <a:off x="4284663" y="1595438"/>
              <a:ext cx="84138" cy="34925"/>
            </a:xfrm>
            <a:custGeom>
              <a:avLst/>
              <a:gdLst>
                <a:gd name="T0" fmla="*/ 29 w 53"/>
                <a:gd name="T1" fmla="*/ 0 h 22"/>
                <a:gd name="T2" fmla="*/ 26 w 53"/>
                <a:gd name="T3" fmla="*/ 2 h 22"/>
                <a:gd name="T4" fmla="*/ 24 w 53"/>
                <a:gd name="T5" fmla="*/ 2 h 22"/>
                <a:gd name="T6" fmla="*/ 20 w 53"/>
                <a:gd name="T7" fmla="*/ 2 h 22"/>
                <a:gd name="T8" fmla="*/ 16 w 53"/>
                <a:gd name="T9" fmla="*/ 0 h 22"/>
                <a:gd name="T10" fmla="*/ 12 w 53"/>
                <a:gd name="T11" fmla="*/ 2 h 22"/>
                <a:gd name="T12" fmla="*/ 10 w 53"/>
                <a:gd name="T13" fmla="*/ 2 h 22"/>
                <a:gd name="T14" fmla="*/ 12 w 53"/>
                <a:gd name="T15" fmla="*/ 6 h 22"/>
                <a:gd name="T16" fmla="*/ 14 w 53"/>
                <a:gd name="T17" fmla="*/ 8 h 22"/>
                <a:gd name="T18" fmla="*/ 2 w 53"/>
                <a:gd name="T19" fmla="*/ 10 h 22"/>
                <a:gd name="T20" fmla="*/ 0 w 53"/>
                <a:gd name="T21" fmla="*/ 12 h 22"/>
                <a:gd name="T22" fmla="*/ 0 w 53"/>
                <a:gd name="T23" fmla="*/ 12 h 22"/>
                <a:gd name="T24" fmla="*/ 0 w 53"/>
                <a:gd name="T25" fmla="*/ 14 h 22"/>
                <a:gd name="T26" fmla="*/ 4 w 53"/>
                <a:gd name="T27" fmla="*/ 14 h 22"/>
                <a:gd name="T28" fmla="*/ 6 w 53"/>
                <a:gd name="T29" fmla="*/ 18 h 22"/>
                <a:gd name="T30" fmla="*/ 12 w 53"/>
                <a:gd name="T31" fmla="*/ 20 h 22"/>
                <a:gd name="T32" fmla="*/ 14 w 53"/>
                <a:gd name="T33" fmla="*/ 20 h 22"/>
                <a:gd name="T34" fmla="*/ 14 w 53"/>
                <a:gd name="T35" fmla="*/ 18 h 22"/>
                <a:gd name="T36" fmla="*/ 16 w 53"/>
                <a:gd name="T37" fmla="*/ 16 h 22"/>
                <a:gd name="T38" fmla="*/ 26 w 53"/>
                <a:gd name="T39" fmla="*/ 14 h 22"/>
                <a:gd name="T40" fmla="*/ 28 w 53"/>
                <a:gd name="T41" fmla="*/ 14 h 22"/>
                <a:gd name="T42" fmla="*/ 31 w 53"/>
                <a:gd name="T43" fmla="*/ 16 h 22"/>
                <a:gd name="T44" fmla="*/ 33 w 53"/>
                <a:gd name="T45" fmla="*/ 18 h 22"/>
                <a:gd name="T46" fmla="*/ 39 w 53"/>
                <a:gd name="T47" fmla="*/ 22 h 22"/>
                <a:gd name="T48" fmla="*/ 41 w 53"/>
                <a:gd name="T49" fmla="*/ 22 h 22"/>
                <a:gd name="T50" fmla="*/ 47 w 53"/>
                <a:gd name="T51" fmla="*/ 20 h 22"/>
                <a:gd name="T52" fmla="*/ 49 w 53"/>
                <a:gd name="T53" fmla="*/ 20 h 22"/>
                <a:gd name="T54" fmla="*/ 49 w 53"/>
                <a:gd name="T55" fmla="*/ 16 h 22"/>
                <a:gd name="T56" fmla="*/ 53 w 53"/>
                <a:gd name="T57" fmla="*/ 12 h 22"/>
                <a:gd name="T58" fmla="*/ 53 w 53"/>
                <a:gd name="T59" fmla="*/ 8 h 22"/>
                <a:gd name="T60" fmla="*/ 51 w 53"/>
                <a:gd name="T61" fmla="*/ 6 h 22"/>
                <a:gd name="T62" fmla="*/ 45 w 53"/>
                <a:gd name="T63" fmla="*/ 4 h 22"/>
                <a:gd name="T64" fmla="*/ 41 w 53"/>
                <a:gd name="T65" fmla="*/ 4 h 22"/>
                <a:gd name="T66" fmla="*/ 41 w 53"/>
                <a:gd name="T67" fmla="*/ 4 h 22"/>
                <a:gd name="T68" fmla="*/ 37 w 53"/>
                <a:gd name="T69" fmla="*/ 6 h 22"/>
                <a:gd name="T70" fmla="*/ 37 w 53"/>
                <a:gd name="T71" fmla="*/ 6 h 22"/>
                <a:gd name="T72" fmla="*/ 31 w 53"/>
                <a:gd name="T73" fmla="*/ 2 h 22"/>
                <a:gd name="T74" fmla="*/ 29 w 53"/>
                <a:gd name="T7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22">
                  <a:moveTo>
                    <a:pt x="29" y="0"/>
                  </a:moveTo>
                  <a:lnTo>
                    <a:pt x="29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7" y="20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3" y="10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45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3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7" name="Freeform 28"/>
            <p:cNvSpPr/>
            <p:nvPr/>
          </p:nvSpPr>
          <p:spPr bwMode="auto">
            <a:xfrm>
              <a:off x="4284663" y="1595438"/>
              <a:ext cx="84138" cy="34925"/>
            </a:xfrm>
            <a:custGeom>
              <a:avLst/>
              <a:gdLst>
                <a:gd name="T0" fmla="*/ 29 w 53"/>
                <a:gd name="T1" fmla="*/ 0 h 22"/>
                <a:gd name="T2" fmla="*/ 26 w 53"/>
                <a:gd name="T3" fmla="*/ 2 h 22"/>
                <a:gd name="T4" fmla="*/ 24 w 53"/>
                <a:gd name="T5" fmla="*/ 2 h 22"/>
                <a:gd name="T6" fmla="*/ 20 w 53"/>
                <a:gd name="T7" fmla="*/ 2 h 22"/>
                <a:gd name="T8" fmla="*/ 16 w 53"/>
                <a:gd name="T9" fmla="*/ 0 h 22"/>
                <a:gd name="T10" fmla="*/ 12 w 53"/>
                <a:gd name="T11" fmla="*/ 2 h 22"/>
                <a:gd name="T12" fmla="*/ 10 w 53"/>
                <a:gd name="T13" fmla="*/ 2 h 22"/>
                <a:gd name="T14" fmla="*/ 12 w 53"/>
                <a:gd name="T15" fmla="*/ 6 h 22"/>
                <a:gd name="T16" fmla="*/ 14 w 53"/>
                <a:gd name="T17" fmla="*/ 8 h 22"/>
                <a:gd name="T18" fmla="*/ 2 w 53"/>
                <a:gd name="T19" fmla="*/ 10 h 22"/>
                <a:gd name="T20" fmla="*/ 0 w 53"/>
                <a:gd name="T21" fmla="*/ 12 h 22"/>
                <a:gd name="T22" fmla="*/ 0 w 53"/>
                <a:gd name="T23" fmla="*/ 12 h 22"/>
                <a:gd name="T24" fmla="*/ 0 w 53"/>
                <a:gd name="T25" fmla="*/ 14 h 22"/>
                <a:gd name="T26" fmla="*/ 4 w 53"/>
                <a:gd name="T27" fmla="*/ 14 h 22"/>
                <a:gd name="T28" fmla="*/ 6 w 53"/>
                <a:gd name="T29" fmla="*/ 18 h 22"/>
                <a:gd name="T30" fmla="*/ 12 w 53"/>
                <a:gd name="T31" fmla="*/ 20 h 22"/>
                <a:gd name="T32" fmla="*/ 14 w 53"/>
                <a:gd name="T33" fmla="*/ 20 h 22"/>
                <a:gd name="T34" fmla="*/ 14 w 53"/>
                <a:gd name="T35" fmla="*/ 18 h 22"/>
                <a:gd name="T36" fmla="*/ 16 w 53"/>
                <a:gd name="T37" fmla="*/ 16 h 22"/>
                <a:gd name="T38" fmla="*/ 26 w 53"/>
                <a:gd name="T39" fmla="*/ 14 h 22"/>
                <a:gd name="T40" fmla="*/ 28 w 53"/>
                <a:gd name="T41" fmla="*/ 14 h 22"/>
                <a:gd name="T42" fmla="*/ 31 w 53"/>
                <a:gd name="T43" fmla="*/ 16 h 22"/>
                <a:gd name="T44" fmla="*/ 33 w 53"/>
                <a:gd name="T45" fmla="*/ 18 h 22"/>
                <a:gd name="T46" fmla="*/ 39 w 53"/>
                <a:gd name="T47" fmla="*/ 22 h 22"/>
                <a:gd name="T48" fmla="*/ 41 w 53"/>
                <a:gd name="T49" fmla="*/ 22 h 22"/>
                <a:gd name="T50" fmla="*/ 47 w 53"/>
                <a:gd name="T51" fmla="*/ 20 h 22"/>
                <a:gd name="T52" fmla="*/ 49 w 53"/>
                <a:gd name="T53" fmla="*/ 20 h 22"/>
                <a:gd name="T54" fmla="*/ 49 w 53"/>
                <a:gd name="T55" fmla="*/ 16 h 22"/>
                <a:gd name="T56" fmla="*/ 53 w 53"/>
                <a:gd name="T57" fmla="*/ 12 h 22"/>
                <a:gd name="T58" fmla="*/ 53 w 53"/>
                <a:gd name="T59" fmla="*/ 8 h 22"/>
                <a:gd name="T60" fmla="*/ 51 w 53"/>
                <a:gd name="T61" fmla="*/ 6 h 22"/>
                <a:gd name="T62" fmla="*/ 45 w 53"/>
                <a:gd name="T63" fmla="*/ 4 h 22"/>
                <a:gd name="T64" fmla="*/ 41 w 53"/>
                <a:gd name="T65" fmla="*/ 4 h 22"/>
                <a:gd name="T66" fmla="*/ 41 w 53"/>
                <a:gd name="T67" fmla="*/ 4 h 22"/>
                <a:gd name="T68" fmla="*/ 37 w 53"/>
                <a:gd name="T69" fmla="*/ 6 h 22"/>
                <a:gd name="T70" fmla="*/ 37 w 53"/>
                <a:gd name="T71" fmla="*/ 6 h 22"/>
                <a:gd name="T72" fmla="*/ 31 w 53"/>
                <a:gd name="T73" fmla="*/ 2 h 22"/>
                <a:gd name="T74" fmla="*/ 29 w 53"/>
                <a:gd name="T7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22">
                  <a:moveTo>
                    <a:pt x="29" y="0"/>
                  </a:moveTo>
                  <a:lnTo>
                    <a:pt x="29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7" y="20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3" y="10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45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3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8" name="Freeform 29"/>
            <p:cNvSpPr/>
            <p:nvPr/>
          </p:nvSpPr>
          <p:spPr bwMode="auto">
            <a:xfrm>
              <a:off x="4284663" y="1709738"/>
              <a:ext cx="115888" cy="44450"/>
            </a:xfrm>
            <a:custGeom>
              <a:avLst/>
              <a:gdLst>
                <a:gd name="T0" fmla="*/ 33 w 73"/>
                <a:gd name="T1" fmla="*/ 0 h 28"/>
                <a:gd name="T2" fmla="*/ 33 w 73"/>
                <a:gd name="T3" fmla="*/ 0 h 28"/>
                <a:gd name="T4" fmla="*/ 24 w 73"/>
                <a:gd name="T5" fmla="*/ 2 h 28"/>
                <a:gd name="T6" fmla="*/ 22 w 73"/>
                <a:gd name="T7" fmla="*/ 2 h 28"/>
                <a:gd name="T8" fmla="*/ 22 w 73"/>
                <a:gd name="T9" fmla="*/ 4 h 28"/>
                <a:gd name="T10" fmla="*/ 20 w 73"/>
                <a:gd name="T11" fmla="*/ 6 h 28"/>
                <a:gd name="T12" fmla="*/ 18 w 73"/>
                <a:gd name="T13" fmla="*/ 6 h 28"/>
                <a:gd name="T14" fmla="*/ 14 w 73"/>
                <a:gd name="T15" fmla="*/ 6 h 28"/>
                <a:gd name="T16" fmla="*/ 12 w 73"/>
                <a:gd name="T17" fmla="*/ 6 h 28"/>
                <a:gd name="T18" fmla="*/ 10 w 73"/>
                <a:gd name="T19" fmla="*/ 8 h 28"/>
                <a:gd name="T20" fmla="*/ 2 w 73"/>
                <a:gd name="T21" fmla="*/ 16 h 28"/>
                <a:gd name="T22" fmla="*/ 0 w 73"/>
                <a:gd name="T23" fmla="*/ 22 h 28"/>
                <a:gd name="T24" fmla="*/ 0 w 73"/>
                <a:gd name="T25" fmla="*/ 26 h 28"/>
                <a:gd name="T26" fmla="*/ 6 w 73"/>
                <a:gd name="T27" fmla="*/ 28 h 28"/>
                <a:gd name="T28" fmla="*/ 6 w 73"/>
                <a:gd name="T29" fmla="*/ 28 h 28"/>
                <a:gd name="T30" fmla="*/ 16 w 73"/>
                <a:gd name="T31" fmla="*/ 26 h 28"/>
                <a:gd name="T32" fmla="*/ 20 w 73"/>
                <a:gd name="T33" fmla="*/ 22 h 28"/>
                <a:gd name="T34" fmla="*/ 20 w 73"/>
                <a:gd name="T35" fmla="*/ 20 h 28"/>
                <a:gd name="T36" fmla="*/ 18 w 73"/>
                <a:gd name="T37" fmla="*/ 18 h 28"/>
                <a:gd name="T38" fmla="*/ 24 w 73"/>
                <a:gd name="T39" fmla="*/ 18 h 28"/>
                <a:gd name="T40" fmla="*/ 29 w 73"/>
                <a:gd name="T41" fmla="*/ 18 h 28"/>
                <a:gd name="T42" fmla="*/ 35 w 73"/>
                <a:gd name="T43" fmla="*/ 18 h 28"/>
                <a:gd name="T44" fmla="*/ 41 w 73"/>
                <a:gd name="T45" fmla="*/ 18 h 28"/>
                <a:gd name="T46" fmla="*/ 55 w 73"/>
                <a:gd name="T47" fmla="*/ 10 h 28"/>
                <a:gd name="T48" fmla="*/ 61 w 73"/>
                <a:gd name="T49" fmla="*/ 8 h 28"/>
                <a:gd name="T50" fmla="*/ 69 w 73"/>
                <a:gd name="T51" fmla="*/ 6 h 28"/>
                <a:gd name="T52" fmla="*/ 73 w 73"/>
                <a:gd name="T53" fmla="*/ 4 h 28"/>
                <a:gd name="T54" fmla="*/ 71 w 73"/>
                <a:gd name="T55" fmla="*/ 2 h 28"/>
                <a:gd name="T56" fmla="*/ 69 w 73"/>
                <a:gd name="T57" fmla="*/ 2 h 28"/>
                <a:gd name="T58" fmla="*/ 67 w 73"/>
                <a:gd name="T59" fmla="*/ 2 h 28"/>
                <a:gd name="T60" fmla="*/ 55 w 73"/>
                <a:gd name="T61" fmla="*/ 2 h 28"/>
                <a:gd name="T62" fmla="*/ 37 w 73"/>
                <a:gd name="T6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28">
                  <a:moveTo>
                    <a:pt x="33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10" y="28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7" y="14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61" y="8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9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9" name="Freeform 30"/>
            <p:cNvSpPr/>
            <p:nvPr/>
          </p:nvSpPr>
          <p:spPr bwMode="auto">
            <a:xfrm>
              <a:off x="4284663" y="1709738"/>
              <a:ext cx="115888" cy="44450"/>
            </a:xfrm>
            <a:custGeom>
              <a:avLst/>
              <a:gdLst>
                <a:gd name="T0" fmla="*/ 33 w 73"/>
                <a:gd name="T1" fmla="*/ 0 h 28"/>
                <a:gd name="T2" fmla="*/ 33 w 73"/>
                <a:gd name="T3" fmla="*/ 0 h 28"/>
                <a:gd name="T4" fmla="*/ 24 w 73"/>
                <a:gd name="T5" fmla="*/ 2 h 28"/>
                <a:gd name="T6" fmla="*/ 22 w 73"/>
                <a:gd name="T7" fmla="*/ 2 h 28"/>
                <a:gd name="T8" fmla="*/ 22 w 73"/>
                <a:gd name="T9" fmla="*/ 4 h 28"/>
                <a:gd name="T10" fmla="*/ 20 w 73"/>
                <a:gd name="T11" fmla="*/ 6 h 28"/>
                <a:gd name="T12" fmla="*/ 18 w 73"/>
                <a:gd name="T13" fmla="*/ 6 h 28"/>
                <a:gd name="T14" fmla="*/ 14 w 73"/>
                <a:gd name="T15" fmla="*/ 6 h 28"/>
                <a:gd name="T16" fmla="*/ 12 w 73"/>
                <a:gd name="T17" fmla="*/ 6 h 28"/>
                <a:gd name="T18" fmla="*/ 10 w 73"/>
                <a:gd name="T19" fmla="*/ 8 h 28"/>
                <a:gd name="T20" fmla="*/ 2 w 73"/>
                <a:gd name="T21" fmla="*/ 16 h 28"/>
                <a:gd name="T22" fmla="*/ 0 w 73"/>
                <a:gd name="T23" fmla="*/ 22 h 28"/>
                <a:gd name="T24" fmla="*/ 0 w 73"/>
                <a:gd name="T25" fmla="*/ 26 h 28"/>
                <a:gd name="T26" fmla="*/ 6 w 73"/>
                <a:gd name="T27" fmla="*/ 28 h 28"/>
                <a:gd name="T28" fmla="*/ 6 w 73"/>
                <a:gd name="T29" fmla="*/ 28 h 28"/>
                <a:gd name="T30" fmla="*/ 16 w 73"/>
                <a:gd name="T31" fmla="*/ 26 h 28"/>
                <a:gd name="T32" fmla="*/ 20 w 73"/>
                <a:gd name="T33" fmla="*/ 22 h 28"/>
                <a:gd name="T34" fmla="*/ 20 w 73"/>
                <a:gd name="T35" fmla="*/ 20 h 28"/>
                <a:gd name="T36" fmla="*/ 18 w 73"/>
                <a:gd name="T37" fmla="*/ 18 h 28"/>
                <a:gd name="T38" fmla="*/ 24 w 73"/>
                <a:gd name="T39" fmla="*/ 18 h 28"/>
                <a:gd name="T40" fmla="*/ 29 w 73"/>
                <a:gd name="T41" fmla="*/ 18 h 28"/>
                <a:gd name="T42" fmla="*/ 35 w 73"/>
                <a:gd name="T43" fmla="*/ 18 h 28"/>
                <a:gd name="T44" fmla="*/ 41 w 73"/>
                <a:gd name="T45" fmla="*/ 18 h 28"/>
                <a:gd name="T46" fmla="*/ 55 w 73"/>
                <a:gd name="T47" fmla="*/ 10 h 28"/>
                <a:gd name="T48" fmla="*/ 61 w 73"/>
                <a:gd name="T49" fmla="*/ 8 h 28"/>
                <a:gd name="T50" fmla="*/ 69 w 73"/>
                <a:gd name="T51" fmla="*/ 6 h 28"/>
                <a:gd name="T52" fmla="*/ 73 w 73"/>
                <a:gd name="T53" fmla="*/ 4 h 28"/>
                <a:gd name="T54" fmla="*/ 71 w 73"/>
                <a:gd name="T55" fmla="*/ 2 h 28"/>
                <a:gd name="T56" fmla="*/ 69 w 73"/>
                <a:gd name="T57" fmla="*/ 2 h 28"/>
                <a:gd name="T58" fmla="*/ 67 w 73"/>
                <a:gd name="T59" fmla="*/ 2 h 28"/>
                <a:gd name="T60" fmla="*/ 55 w 73"/>
                <a:gd name="T61" fmla="*/ 2 h 28"/>
                <a:gd name="T62" fmla="*/ 37 w 73"/>
                <a:gd name="T6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28">
                  <a:moveTo>
                    <a:pt x="33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10" y="28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7" y="14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61" y="8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9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0" name="Freeform 31"/>
            <p:cNvSpPr/>
            <p:nvPr/>
          </p:nvSpPr>
          <p:spPr bwMode="auto">
            <a:xfrm>
              <a:off x="4164013" y="1703388"/>
              <a:ext cx="120650" cy="66675"/>
            </a:xfrm>
            <a:custGeom>
              <a:avLst/>
              <a:gdLst>
                <a:gd name="T0" fmla="*/ 66 w 76"/>
                <a:gd name="T1" fmla="*/ 0 h 42"/>
                <a:gd name="T2" fmla="*/ 66 w 76"/>
                <a:gd name="T3" fmla="*/ 0 h 42"/>
                <a:gd name="T4" fmla="*/ 60 w 76"/>
                <a:gd name="T5" fmla="*/ 4 h 42"/>
                <a:gd name="T6" fmla="*/ 56 w 76"/>
                <a:gd name="T7" fmla="*/ 8 h 42"/>
                <a:gd name="T8" fmla="*/ 54 w 76"/>
                <a:gd name="T9" fmla="*/ 10 h 42"/>
                <a:gd name="T10" fmla="*/ 48 w 76"/>
                <a:gd name="T11" fmla="*/ 8 h 42"/>
                <a:gd name="T12" fmla="*/ 42 w 76"/>
                <a:gd name="T13" fmla="*/ 6 h 42"/>
                <a:gd name="T14" fmla="*/ 40 w 76"/>
                <a:gd name="T15" fmla="*/ 6 h 42"/>
                <a:gd name="T16" fmla="*/ 34 w 76"/>
                <a:gd name="T17" fmla="*/ 10 h 42"/>
                <a:gd name="T18" fmla="*/ 34 w 76"/>
                <a:gd name="T19" fmla="*/ 10 h 42"/>
                <a:gd name="T20" fmla="*/ 28 w 76"/>
                <a:gd name="T21" fmla="*/ 8 h 42"/>
                <a:gd name="T22" fmla="*/ 28 w 76"/>
                <a:gd name="T23" fmla="*/ 8 h 42"/>
                <a:gd name="T24" fmla="*/ 24 w 76"/>
                <a:gd name="T25" fmla="*/ 10 h 42"/>
                <a:gd name="T26" fmla="*/ 24 w 76"/>
                <a:gd name="T27" fmla="*/ 12 h 42"/>
                <a:gd name="T28" fmla="*/ 30 w 76"/>
                <a:gd name="T29" fmla="*/ 14 h 42"/>
                <a:gd name="T30" fmla="*/ 28 w 76"/>
                <a:gd name="T31" fmla="*/ 20 h 42"/>
                <a:gd name="T32" fmla="*/ 26 w 76"/>
                <a:gd name="T33" fmla="*/ 22 h 42"/>
                <a:gd name="T34" fmla="*/ 22 w 76"/>
                <a:gd name="T35" fmla="*/ 22 h 42"/>
                <a:gd name="T36" fmla="*/ 14 w 76"/>
                <a:gd name="T37" fmla="*/ 18 h 42"/>
                <a:gd name="T38" fmla="*/ 10 w 76"/>
                <a:gd name="T39" fmla="*/ 16 h 42"/>
                <a:gd name="T40" fmla="*/ 6 w 76"/>
                <a:gd name="T41" fmla="*/ 18 h 42"/>
                <a:gd name="T42" fmla="*/ 0 w 76"/>
                <a:gd name="T43" fmla="*/ 20 h 42"/>
                <a:gd name="T44" fmla="*/ 0 w 76"/>
                <a:gd name="T45" fmla="*/ 22 h 42"/>
                <a:gd name="T46" fmla="*/ 2 w 76"/>
                <a:gd name="T47" fmla="*/ 26 h 42"/>
                <a:gd name="T48" fmla="*/ 8 w 76"/>
                <a:gd name="T49" fmla="*/ 30 h 42"/>
                <a:gd name="T50" fmla="*/ 12 w 76"/>
                <a:gd name="T51" fmla="*/ 34 h 42"/>
                <a:gd name="T52" fmla="*/ 14 w 76"/>
                <a:gd name="T53" fmla="*/ 40 h 42"/>
                <a:gd name="T54" fmla="*/ 22 w 76"/>
                <a:gd name="T55" fmla="*/ 42 h 42"/>
                <a:gd name="T56" fmla="*/ 28 w 76"/>
                <a:gd name="T57" fmla="*/ 42 h 42"/>
                <a:gd name="T58" fmla="*/ 36 w 76"/>
                <a:gd name="T59" fmla="*/ 40 h 42"/>
                <a:gd name="T60" fmla="*/ 44 w 76"/>
                <a:gd name="T61" fmla="*/ 38 h 42"/>
                <a:gd name="T62" fmla="*/ 50 w 76"/>
                <a:gd name="T63" fmla="*/ 36 h 42"/>
                <a:gd name="T64" fmla="*/ 58 w 76"/>
                <a:gd name="T65" fmla="*/ 28 h 42"/>
                <a:gd name="T66" fmla="*/ 66 w 76"/>
                <a:gd name="T67" fmla="*/ 24 h 42"/>
                <a:gd name="T68" fmla="*/ 66 w 76"/>
                <a:gd name="T69" fmla="*/ 20 h 42"/>
                <a:gd name="T70" fmla="*/ 62 w 76"/>
                <a:gd name="T71" fmla="*/ 22 h 42"/>
                <a:gd name="T72" fmla="*/ 54 w 76"/>
                <a:gd name="T73" fmla="*/ 20 h 42"/>
                <a:gd name="T74" fmla="*/ 64 w 76"/>
                <a:gd name="T75" fmla="*/ 14 h 42"/>
                <a:gd name="T76" fmla="*/ 66 w 76"/>
                <a:gd name="T77" fmla="*/ 16 h 42"/>
                <a:gd name="T78" fmla="*/ 66 w 76"/>
                <a:gd name="T79" fmla="*/ 12 h 42"/>
                <a:gd name="T80" fmla="*/ 70 w 76"/>
                <a:gd name="T81" fmla="*/ 12 h 42"/>
                <a:gd name="T82" fmla="*/ 76 w 76"/>
                <a:gd name="T83" fmla="*/ 10 h 42"/>
                <a:gd name="T84" fmla="*/ 72 w 76"/>
                <a:gd name="T85" fmla="*/ 4 h 42"/>
                <a:gd name="T86" fmla="*/ 70 w 76"/>
                <a:gd name="T87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6" h="42">
                  <a:moveTo>
                    <a:pt x="66" y="0"/>
                  </a:move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4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6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6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8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8" y="4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4" y="38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8" y="28"/>
                  </a:lnTo>
                  <a:lnTo>
                    <a:pt x="58" y="28"/>
                  </a:lnTo>
                  <a:lnTo>
                    <a:pt x="64" y="26"/>
                  </a:lnTo>
                  <a:lnTo>
                    <a:pt x="66" y="24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8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2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74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0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1" name="Freeform 32"/>
            <p:cNvSpPr/>
            <p:nvPr/>
          </p:nvSpPr>
          <p:spPr bwMode="auto">
            <a:xfrm>
              <a:off x="4164013" y="1703388"/>
              <a:ext cx="120650" cy="66675"/>
            </a:xfrm>
            <a:custGeom>
              <a:avLst/>
              <a:gdLst>
                <a:gd name="T0" fmla="*/ 66 w 76"/>
                <a:gd name="T1" fmla="*/ 0 h 42"/>
                <a:gd name="T2" fmla="*/ 66 w 76"/>
                <a:gd name="T3" fmla="*/ 0 h 42"/>
                <a:gd name="T4" fmla="*/ 60 w 76"/>
                <a:gd name="T5" fmla="*/ 4 h 42"/>
                <a:gd name="T6" fmla="*/ 56 w 76"/>
                <a:gd name="T7" fmla="*/ 8 h 42"/>
                <a:gd name="T8" fmla="*/ 54 w 76"/>
                <a:gd name="T9" fmla="*/ 10 h 42"/>
                <a:gd name="T10" fmla="*/ 48 w 76"/>
                <a:gd name="T11" fmla="*/ 8 h 42"/>
                <a:gd name="T12" fmla="*/ 42 w 76"/>
                <a:gd name="T13" fmla="*/ 6 h 42"/>
                <a:gd name="T14" fmla="*/ 40 w 76"/>
                <a:gd name="T15" fmla="*/ 6 h 42"/>
                <a:gd name="T16" fmla="*/ 34 w 76"/>
                <a:gd name="T17" fmla="*/ 10 h 42"/>
                <a:gd name="T18" fmla="*/ 34 w 76"/>
                <a:gd name="T19" fmla="*/ 10 h 42"/>
                <a:gd name="T20" fmla="*/ 28 w 76"/>
                <a:gd name="T21" fmla="*/ 8 h 42"/>
                <a:gd name="T22" fmla="*/ 28 w 76"/>
                <a:gd name="T23" fmla="*/ 8 h 42"/>
                <a:gd name="T24" fmla="*/ 24 w 76"/>
                <a:gd name="T25" fmla="*/ 10 h 42"/>
                <a:gd name="T26" fmla="*/ 24 w 76"/>
                <a:gd name="T27" fmla="*/ 12 h 42"/>
                <a:gd name="T28" fmla="*/ 30 w 76"/>
                <a:gd name="T29" fmla="*/ 14 h 42"/>
                <a:gd name="T30" fmla="*/ 28 w 76"/>
                <a:gd name="T31" fmla="*/ 20 h 42"/>
                <a:gd name="T32" fmla="*/ 26 w 76"/>
                <a:gd name="T33" fmla="*/ 22 h 42"/>
                <a:gd name="T34" fmla="*/ 22 w 76"/>
                <a:gd name="T35" fmla="*/ 22 h 42"/>
                <a:gd name="T36" fmla="*/ 14 w 76"/>
                <a:gd name="T37" fmla="*/ 18 h 42"/>
                <a:gd name="T38" fmla="*/ 10 w 76"/>
                <a:gd name="T39" fmla="*/ 16 h 42"/>
                <a:gd name="T40" fmla="*/ 6 w 76"/>
                <a:gd name="T41" fmla="*/ 18 h 42"/>
                <a:gd name="T42" fmla="*/ 0 w 76"/>
                <a:gd name="T43" fmla="*/ 20 h 42"/>
                <a:gd name="T44" fmla="*/ 0 w 76"/>
                <a:gd name="T45" fmla="*/ 22 h 42"/>
                <a:gd name="T46" fmla="*/ 2 w 76"/>
                <a:gd name="T47" fmla="*/ 26 h 42"/>
                <a:gd name="T48" fmla="*/ 8 w 76"/>
                <a:gd name="T49" fmla="*/ 30 h 42"/>
                <a:gd name="T50" fmla="*/ 12 w 76"/>
                <a:gd name="T51" fmla="*/ 34 h 42"/>
                <a:gd name="T52" fmla="*/ 14 w 76"/>
                <a:gd name="T53" fmla="*/ 40 h 42"/>
                <a:gd name="T54" fmla="*/ 22 w 76"/>
                <a:gd name="T55" fmla="*/ 42 h 42"/>
                <a:gd name="T56" fmla="*/ 28 w 76"/>
                <a:gd name="T57" fmla="*/ 42 h 42"/>
                <a:gd name="T58" fmla="*/ 36 w 76"/>
                <a:gd name="T59" fmla="*/ 40 h 42"/>
                <a:gd name="T60" fmla="*/ 44 w 76"/>
                <a:gd name="T61" fmla="*/ 38 h 42"/>
                <a:gd name="T62" fmla="*/ 50 w 76"/>
                <a:gd name="T63" fmla="*/ 36 h 42"/>
                <a:gd name="T64" fmla="*/ 58 w 76"/>
                <a:gd name="T65" fmla="*/ 28 h 42"/>
                <a:gd name="T66" fmla="*/ 66 w 76"/>
                <a:gd name="T67" fmla="*/ 24 h 42"/>
                <a:gd name="T68" fmla="*/ 66 w 76"/>
                <a:gd name="T69" fmla="*/ 20 h 42"/>
                <a:gd name="T70" fmla="*/ 62 w 76"/>
                <a:gd name="T71" fmla="*/ 22 h 42"/>
                <a:gd name="T72" fmla="*/ 54 w 76"/>
                <a:gd name="T73" fmla="*/ 20 h 42"/>
                <a:gd name="T74" fmla="*/ 64 w 76"/>
                <a:gd name="T75" fmla="*/ 14 h 42"/>
                <a:gd name="T76" fmla="*/ 66 w 76"/>
                <a:gd name="T77" fmla="*/ 16 h 42"/>
                <a:gd name="T78" fmla="*/ 66 w 76"/>
                <a:gd name="T79" fmla="*/ 12 h 42"/>
                <a:gd name="T80" fmla="*/ 70 w 76"/>
                <a:gd name="T81" fmla="*/ 12 h 42"/>
                <a:gd name="T82" fmla="*/ 76 w 76"/>
                <a:gd name="T83" fmla="*/ 10 h 42"/>
                <a:gd name="T84" fmla="*/ 72 w 76"/>
                <a:gd name="T85" fmla="*/ 4 h 42"/>
                <a:gd name="T86" fmla="*/ 70 w 76"/>
                <a:gd name="T87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6" h="42">
                  <a:moveTo>
                    <a:pt x="66" y="0"/>
                  </a:moveTo>
                  <a:lnTo>
                    <a:pt x="66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4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6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6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8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8" y="4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4" y="38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8" y="28"/>
                  </a:lnTo>
                  <a:lnTo>
                    <a:pt x="58" y="28"/>
                  </a:lnTo>
                  <a:lnTo>
                    <a:pt x="64" y="26"/>
                  </a:lnTo>
                  <a:lnTo>
                    <a:pt x="66" y="24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8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2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74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0" y="2"/>
                  </a:lnTo>
                  <a:lnTo>
                    <a:pt x="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2" name="Freeform 33"/>
            <p:cNvSpPr/>
            <p:nvPr/>
          </p:nvSpPr>
          <p:spPr bwMode="auto">
            <a:xfrm>
              <a:off x="4325938" y="1674813"/>
              <a:ext cx="52388" cy="25400"/>
            </a:xfrm>
            <a:custGeom>
              <a:avLst/>
              <a:gdLst>
                <a:gd name="T0" fmla="*/ 25 w 33"/>
                <a:gd name="T1" fmla="*/ 0 h 16"/>
                <a:gd name="T2" fmla="*/ 25 w 33"/>
                <a:gd name="T3" fmla="*/ 0 h 16"/>
                <a:gd name="T4" fmla="*/ 23 w 33"/>
                <a:gd name="T5" fmla="*/ 0 h 16"/>
                <a:gd name="T6" fmla="*/ 23 w 33"/>
                <a:gd name="T7" fmla="*/ 0 h 16"/>
                <a:gd name="T8" fmla="*/ 13 w 33"/>
                <a:gd name="T9" fmla="*/ 0 h 16"/>
                <a:gd name="T10" fmla="*/ 13 w 33"/>
                <a:gd name="T11" fmla="*/ 0 h 16"/>
                <a:gd name="T12" fmla="*/ 9 w 33"/>
                <a:gd name="T13" fmla="*/ 2 h 16"/>
                <a:gd name="T14" fmla="*/ 9 w 33"/>
                <a:gd name="T15" fmla="*/ 2 h 16"/>
                <a:gd name="T16" fmla="*/ 7 w 33"/>
                <a:gd name="T17" fmla="*/ 4 h 16"/>
                <a:gd name="T18" fmla="*/ 7 w 33"/>
                <a:gd name="T19" fmla="*/ 4 h 16"/>
                <a:gd name="T20" fmla="*/ 5 w 33"/>
                <a:gd name="T21" fmla="*/ 6 h 16"/>
                <a:gd name="T22" fmla="*/ 2 w 33"/>
                <a:gd name="T23" fmla="*/ 8 h 16"/>
                <a:gd name="T24" fmla="*/ 2 w 33"/>
                <a:gd name="T25" fmla="*/ 8 h 16"/>
                <a:gd name="T26" fmla="*/ 0 w 33"/>
                <a:gd name="T27" fmla="*/ 8 h 16"/>
                <a:gd name="T28" fmla="*/ 2 w 33"/>
                <a:gd name="T29" fmla="*/ 10 h 16"/>
                <a:gd name="T30" fmla="*/ 2 w 33"/>
                <a:gd name="T31" fmla="*/ 10 h 16"/>
                <a:gd name="T32" fmla="*/ 2 w 33"/>
                <a:gd name="T33" fmla="*/ 10 h 16"/>
                <a:gd name="T34" fmla="*/ 5 w 33"/>
                <a:gd name="T35" fmla="*/ 12 h 16"/>
                <a:gd name="T36" fmla="*/ 5 w 33"/>
                <a:gd name="T37" fmla="*/ 12 h 16"/>
                <a:gd name="T38" fmla="*/ 7 w 33"/>
                <a:gd name="T39" fmla="*/ 10 h 16"/>
                <a:gd name="T40" fmla="*/ 7 w 33"/>
                <a:gd name="T41" fmla="*/ 10 h 16"/>
                <a:gd name="T42" fmla="*/ 11 w 33"/>
                <a:gd name="T43" fmla="*/ 10 h 16"/>
                <a:gd name="T44" fmla="*/ 11 w 33"/>
                <a:gd name="T45" fmla="*/ 10 h 16"/>
                <a:gd name="T46" fmla="*/ 13 w 33"/>
                <a:gd name="T47" fmla="*/ 12 h 16"/>
                <a:gd name="T48" fmla="*/ 13 w 33"/>
                <a:gd name="T49" fmla="*/ 12 h 16"/>
                <a:gd name="T50" fmla="*/ 15 w 33"/>
                <a:gd name="T51" fmla="*/ 14 h 16"/>
                <a:gd name="T52" fmla="*/ 15 w 33"/>
                <a:gd name="T53" fmla="*/ 14 h 16"/>
                <a:gd name="T54" fmla="*/ 17 w 33"/>
                <a:gd name="T55" fmla="*/ 16 h 16"/>
                <a:gd name="T56" fmla="*/ 17 w 33"/>
                <a:gd name="T57" fmla="*/ 16 h 16"/>
                <a:gd name="T58" fmla="*/ 21 w 33"/>
                <a:gd name="T59" fmla="*/ 14 h 16"/>
                <a:gd name="T60" fmla="*/ 21 w 33"/>
                <a:gd name="T61" fmla="*/ 14 h 16"/>
                <a:gd name="T62" fmla="*/ 25 w 33"/>
                <a:gd name="T63" fmla="*/ 12 h 16"/>
                <a:gd name="T64" fmla="*/ 25 w 33"/>
                <a:gd name="T65" fmla="*/ 12 h 16"/>
                <a:gd name="T66" fmla="*/ 29 w 33"/>
                <a:gd name="T67" fmla="*/ 12 h 16"/>
                <a:gd name="T68" fmla="*/ 31 w 33"/>
                <a:gd name="T69" fmla="*/ 10 h 16"/>
                <a:gd name="T70" fmla="*/ 31 w 33"/>
                <a:gd name="T71" fmla="*/ 10 h 16"/>
                <a:gd name="T72" fmla="*/ 33 w 33"/>
                <a:gd name="T73" fmla="*/ 6 h 16"/>
                <a:gd name="T74" fmla="*/ 31 w 33"/>
                <a:gd name="T75" fmla="*/ 2 h 16"/>
                <a:gd name="T76" fmla="*/ 31 w 33"/>
                <a:gd name="T77" fmla="*/ 2 h 16"/>
                <a:gd name="T78" fmla="*/ 29 w 33"/>
                <a:gd name="T79" fmla="*/ 0 h 16"/>
                <a:gd name="T80" fmla="*/ 25 w 33"/>
                <a:gd name="T8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16">
                  <a:moveTo>
                    <a:pt x="25" y="0"/>
                  </a:moveTo>
                  <a:lnTo>
                    <a:pt x="25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9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3" y="6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9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3" name="Freeform 34"/>
            <p:cNvSpPr/>
            <p:nvPr/>
          </p:nvSpPr>
          <p:spPr bwMode="auto">
            <a:xfrm>
              <a:off x="4325938" y="1674813"/>
              <a:ext cx="52388" cy="25400"/>
            </a:xfrm>
            <a:custGeom>
              <a:avLst/>
              <a:gdLst>
                <a:gd name="T0" fmla="*/ 25 w 33"/>
                <a:gd name="T1" fmla="*/ 0 h 16"/>
                <a:gd name="T2" fmla="*/ 25 w 33"/>
                <a:gd name="T3" fmla="*/ 0 h 16"/>
                <a:gd name="T4" fmla="*/ 23 w 33"/>
                <a:gd name="T5" fmla="*/ 0 h 16"/>
                <a:gd name="T6" fmla="*/ 23 w 33"/>
                <a:gd name="T7" fmla="*/ 0 h 16"/>
                <a:gd name="T8" fmla="*/ 13 w 33"/>
                <a:gd name="T9" fmla="*/ 0 h 16"/>
                <a:gd name="T10" fmla="*/ 13 w 33"/>
                <a:gd name="T11" fmla="*/ 0 h 16"/>
                <a:gd name="T12" fmla="*/ 9 w 33"/>
                <a:gd name="T13" fmla="*/ 2 h 16"/>
                <a:gd name="T14" fmla="*/ 9 w 33"/>
                <a:gd name="T15" fmla="*/ 2 h 16"/>
                <a:gd name="T16" fmla="*/ 7 w 33"/>
                <a:gd name="T17" fmla="*/ 4 h 16"/>
                <a:gd name="T18" fmla="*/ 7 w 33"/>
                <a:gd name="T19" fmla="*/ 4 h 16"/>
                <a:gd name="T20" fmla="*/ 5 w 33"/>
                <a:gd name="T21" fmla="*/ 6 h 16"/>
                <a:gd name="T22" fmla="*/ 2 w 33"/>
                <a:gd name="T23" fmla="*/ 8 h 16"/>
                <a:gd name="T24" fmla="*/ 2 w 33"/>
                <a:gd name="T25" fmla="*/ 8 h 16"/>
                <a:gd name="T26" fmla="*/ 0 w 33"/>
                <a:gd name="T27" fmla="*/ 8 h 16"/>
                <a:gd name="T28" fmla="*/ 2 w 33"/>
                <a:gd name="T29" fmla="*/ 10 h 16"/>
                <a:gd name="T30" fmla="*/ 2 w 33"/>
                <a:gd name="T31" fmla="*/ 10 h 16"/>
                <a:gd name="T32" fmla="*/ 2 w 33"/>
                <a:gd name="T33" fmla="*/ 10 h 16"/>
                <a:gd name="T34" fmla="*/ 5 w 33"/>
                <a:gd name="T35" fmla="*/ 12 h 16"/>
                <a:gd name="T36" fmla="*/ 5 w 33"/>
                <a:gd name="T37" fmla="*/ 12 h 16"/>
                <a:gd name="T38" fmla="*/ 7 w 33"/>
                <a:gd name="T39" fmla="*/ 10 h 16"/>
                <a:gd name="T40" fmla="*/ 7 w 33"/>
                <a:gd name="T41" fmla="*/ 10 h 16"/>
                <a:gd name="T42" fmla="*/ 11 w 33"/>
                <a:gd name="T43" fmla="*/ 10 h 16"/>
                <a:gd name="T44" fmla="*/ 11 w 33"/>
                <a:gd name="T45" fmla="*/ 10 h 16"/>
                <a:gd name="T46" fmla="*/ 13 w 33"/>
                <a:gd name="T47" fmla="*/ 12 h 16"/>
                <a:gd name="T48" fmla="*/ 13 w 33"/>
                <a:gd name="T49" fmla="*/ 12 h 16"/>
                <a:gd name="T50" fmla="*/ 15 w 33"/>
                <a:gd name="T51" fmla="*/ 14 h 16"/>
                <a:gd name="T52" fmla="*/ 15 w 33"/>
                <a:gd name="T53" fmla="*/ 14 h 16"/>
                <a:gd name="T54" fmla="*/ 17 w 33"/>
                <a:gd name="T55" fmla="*/ 16 h 16"/>
                <a:gd name="T56" fmla="*/ 17 w 33"/>
                <a:gd name="T57" fmla="*/ 16 h 16"/>
                <a:gd name="T58" fmla="*/ 21 w 33"/>
                <a:gd name="T59" fmla="*/ 14 h 16"/>
                <a:gd name="T60" fmla="*/ 21 w 33"/>
                <a:gd name="T61" fmla="*/ 14 h 16"/>
                <a:gd name="T62" fmla="*/ 25 w 33"/>
                <a:gd name="T63" fmla="*/ 12 h 16"/>
                <a:gd name="T64" fmla="*/ 25 w 33"/>
                <a:gd name="T65" fmla="*/ 12 h 16"/>
                <a:gd name="T66" fmla="*/ 29 w 33"/>
                <a:gd name="T67" fmla="*/ 12 h 16"/>
                <a:gd name="T68" fmla="*/ 31 w 33"/>
                <a:gd name="T69" fmla="*/ 10 h 16"/>
                <a:gd name="T70" fmla="*/ 31 w 33"/>
                <a:gd name="T71" fmla="*/ 10 h 16"/>
                <a:gd name="T72" fmla="*/ 33 w 33"/>
                <a:gd name="T73" fmla="*/ 6 h 16"/>
                <a:gd name="T74" fmla="*/ 31 w 33"/>
                <a:gd name="T75" fmla="*/ 2 h 16"/>
                <a:gd name="T76" fmla="*/ 31 w 33"/>
                <a:gd name="T77" fmla="*/ 2 h 16"/>
                <a:gd name="T78" fmla="*/ 29 w 33"/>
                <a:gd name="T79" fmla="*/ 0 h 16"/>
                <a:gd name="T80" fmla="*/ 25 w 33"/>
                <a:gd name="T8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16">
                  <a:moveTo>
                    <a:pt x="25" y="0"/>
                  </a:moveTo>
                  <a:lnTo>
                    <a:pt x="25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9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3" y="6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9" y="0"/>
                  </a:lnTo>
                  <a:lnTo>
                    <a:pt x="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4" name="Freeform 35"/>
            <p:cNvSpPr/>
            <p:nvPr/>
          </p:nvSpPr>
          <p:spPr bwMode="auto">
            <a:xfrm>
              <a:off x="4224338" y="1652588"/>
              <a:ext cx="115888" cy="34925"/>
            </a:xfrm>
            <a:custGeom>
              <a:avLst/>
              <a:gdLst>
                <a:gd name="T0" fmla="*/ 42 w 73"/>
                <a:gd name="T1" fmla="*/ 0 h 22"/>
                <a:gd name="T2" fmla="*/ 42 w 73"/>
                <a:gd name="T3" fmla="*/ 0 h 22"/>
                <a:gd name="T4" fmla="*/ 36 w 73"/>
                <a:gd name="T5" fmla="*/ 0 h 22"/>
                <a:gd name="T6" fmla="*/ 32 w 73"/>
                <a:gd name="T7" fmla="*/ 2 h 22"/>
                <a:gd name="T8" fmla="*/ 32 w 73"/>
                <a:gd name="T9" fmla="*/ 2 h 22"/>
                <a:gd name="T10" fmla="*/ 28 w 73"/>
                <a:gd name="T11" fmla="*/ 8 h 22"/>
                <a:gd name="T12" fmla="*/ 28 w 73"/>
                <a:gd name="T13" fmla="*/ 8 h 22"/>
                <a:gd name="T14" fmla="*/ 26 w 73"/>
                <a:gd name="T15" fmla="*/ 10 h 22"/>
                <a:gd name="T16" fmla="*/ 24 w 73"/>
                <a:gd name="T17" fmla="*/ 12 h 22"/>
                <a:gd name="T18" fmla="*/ 24 w 73"/>
                <a:gd name="T19" fmla="*/ 12 h 22"/>
                <a:gd name="T20" fmla="*/ 24 w 73"/>
                <a:gd name="T21" fmla="*/ 12 h 22"/>
                <a:gd name="T22" fmla="*/ 24 w 73"/>
                <a:gd name="T23" fmla="*/ 12 h 22"/>
                <a:gd name="T24" fmla="*/ 22 w 73"/>
                <a:gd name="T25" fmla="*/ 8 h 22"/>
                <a:gd name="T26" fmla="*/ 18 w 73"/>
                <a:gd name="T27" fmla="*/ 4 h 22"/>
                <a:gd name="T28" fmla="*/ 14 w 73"/>
                <a:gd name="T29" fmla="*/ 2 h 22"/>
                <a:gd name="T30" fmla="*/ 8 w 73"/>
                <a:gd name="T31" fmla="*/ 2 h 22"/>
                <a:gd name="T32" fmla="*/ 8 w 73"/>
                <a:gd name="T33" fmla="*/ 2 h 22"/>
                <a:gd name="T34" fmla="*/ 6 w 73"/>
                <a:gd name="T35" fmla="*/ 2 h 22"/>
                <a:gd name="T36" fmla="*/ 6 w 73"/>
                <a:gd name="T37" fmla="*/ 2 h 22"/>
                <a:gd name="T38" fmla="*/ 2 w 73"/>
                <a:gd name="T39" fmla="*/ 4 h 22"/>
                <a:gd name="T40" fmla="*/ 0 w 73"/>
                <a:gd name="T41" fmla="*/ 6 h 22"/>
                <a:gd name="T42" fmla="*/ 0 w 73"/>
                <a:gd name="T43" fmla="*/ 6 h 22"/>
                <a:gd name="T44" fmla="*/ 2 w 73"/>
                <a:gd name="T45" fmla="*/ 10 h 22"/>
                <a:gd name="T46" fmla="*/ 4 w 73"/>
                <a:gd name="T47" fmla="*/ 12 h 22"/>
                <a:gd name="T48" fmla="*/ 4 w 73"/>
                <a:gd name="T49" fmla="*/ 12 h 22"/>
                <a:gd name="T50" fmla="*/ 10 w 73"/>
                <a:gd name="T51" fmla="*/ 14 h 22"/>
                <a:gd name="T52" fmla="*/ 10 w 73"/>
                <a:gd name="T53" fmla="*/ 14 h 22"/>
                <a:gd name="T54" fmla="*/ 16 w 73"/>
                <a:gd name="T55" fmla="*/ 14 h 22"/>
                <a:gd name="T56" fmla="*/ 22 w 73"/>
                <a:gd name="T57" fmla="*/ 16 h 22"/>
                <a:gd name="T58" fmla="*/ 22 w 73"/>
                <a:gd name="T59" fmla="*/ 16 h 22"/>
                <a:gd name="T60" fmla="*/ 30 w 73"/>
                <a:gd name="T61" fmla="*/ 20 h 22"/>
                <a:gd name="T62" fmla="*/ 30 w 73"/>
                <a:gd name="T63" fmla="*/ 20 h 22"/>
                <a:gd name="T64" fmla="*/ 38 w 73"/>
                <a:gd name="T65" fmla="*/ 22 h 22"/>
                <a:gd name="T66" fmla="*/ 38 w 73"/>
                <a:gd name="T67" fmla="*/ 22 h 22"/>
                <a:gd name="T68" fmla="*/ 44 w 73"/>
                <a:gd name="T69" fmla="*/ 22 h 22"/>
                <a:gd name="T70" fmla="*/ 44 w 73"/>
                <a:gd name="T71" fmla="*/ 22 h 22"/>
                <a:gd name="T72" fmla="*/ 56 w 73"/>
                <a:gd name="T73" fmla="*/ 18 h 22"/>
                <a:gd name="T74" fmla="*/ 69 w 73"/>
                <a:gd name="T75" fmla="*/ 10 h 22"/>
                <a:gd name="T76" fmla="*/ 69 w 73"/>
                <a:gd name="T77" fmla="*/ 10 h 22"/>
                <a:gd name="T78" fmla="*/ 73 w 73"/>
                <a:gd name="T79" fmla="*/ 6 h 22"/>
                <a:gd name="T80" fmla="*/ 73 w 73"/>
                <a:gd name="T81" fmla="*/ 6 h 22"/>
                <a:gd name="T82" fmla="*/ 73 w 73"/>
                <a:gd name="T83" fmla="*/ 4 h 22"/>
                <a:gd name="T84" fmla="*/ 71 w 73"/>
                <a:gd name="T85" fmla="*/ 0 h 22"/>
                <a:gd name="T86" fmla="*/ 71 w 73"/>
                <a:gd name="T87" fmla="*/ 0 h 22"/>
                <a:gd name="T88" fmla="*/ 69 w 73"/>
                <a:gd name="T89" fmla="*/ 0 h 22"/>
                <a:gd name="T90" fmla="*/ 69 w 73"/>
                <a:gd name="T91" fmla="*/ 0 h 22"/>
                <a:gd name="T92" fmla="*/ 44 w 73"/>
                <a:gd name="T93" fmla="*/ 0 h 22"/>
                <a:gd name="T94" fmla="*/ 44 w 73"/>
                <a:gd name="T95" fmla="*/ 0 h 22"/>
                <a:gd name="T96" fmla="*/ 42 w 7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3" h="22">
                  <a:moveTo>
                    <a:pt x="42" y="0"/>
                  </a:moveTo>
                  <a:lnTo>
                    <a:pt x="42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6" y="14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56" y="18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5" name="Freeform 36"/>
            <p:cNvSpPr/>
            <p:nvPr/>
          </p:nvSpPr>
          <p:spPr bwMode="auto">
            <a:xfrm>
              <a:off x="4224338" y="1652588"/>
              <a:ext cx="115888" cy="34925"/>
            </a:xfrm>
            <a:custGeom>
              <a:avLst/>
              <a:gdLst>
                <a:gd name="T0" fmla="*/ 42 w 73"/>
                <a:gd name="T1" fmla="*/ 0 h 22"/>
                <a:gd name="T2" fmla="*/ 42 w 73"/>
                <a:gd name="T3" fmla="*/ 0 h 22"/>
                <a:gd name="T4" fmla="*/ 36 w 73"/>
                <a:gd name="T5" fmla="*/ 0 h 22"/>
                <a:gd name="T6" fmla="*/ 32 w 73"/>
                <a:gd name="T7" fmla="*/ 2 h 22"/>
                <a:gd name="T8" fmla="*/ 32 w 73"/>
                <a:gd name="T9" fmla="*/ 2 h 22"/>
                <a:gd name="T10" fmla="*/ 28 w 73"/>
                <a:gd name="T11" fmla="*/ 8 h 22"/>
                <a:gd name="T12" fmla="*/ 28 w 73"/>
                <a:gd name="T13" fmla="*/ 8 h 22"/>
                <a:gd name="T14" fmla="*/ 26 w 73"/>
                <a:gd name="T15" fmla="*/ 10 h 22"/>
                <a:gd name="T16" fmla="*/ 24 w 73"/>
                <a:gd name="T17" fmla="*/ 12 h 22"/>
                <a:gd name="T18" fmla="*/ 24 w 73"/>
                <a:gd name="T19" fmla="*/ 12 h 22"/>
                <a:gd name="T20" fmla="*/ 24 w 73"/>
                <a:gd name="T21" fmla="*/ 12 h 22"/>
                <a:gd name="T22" fmla="*/ 24 w 73"/>
                <a:gd name="T23" fmla="*/ 12 h 22"/>
                <a:gd name="T24" fmla="*/ 22 w 73"/>
                <a:gd name="T25" fmla="*/ 8 h 22"/>
                <a:gd name="T26" fmla="*/ 18 w 73"/>
                <a:gd name="T27" fmla="*/ 4 h 22"/>
                <a:gd name="T28" fmla="*/ 14 w 73"/>
                <a:gd name="T29" fmla="*/ 2 h 22"/>
                <a:gd name="T30" fmla="*/ 8 w 73"/>
                <a:gd name="T31" fmla="*/ 2 h 22"/>
                <a:gd name="T32" fmla="*/ 8 w 73"/>
                <a:gd name="T33" fmla="*/ 2 h 22"/>
                <a:gd name="T34" fmla="*/ 6 w 73"/>
                <a:gd name="T35" fmla="*/ 2 h 22"/>
                <a:gd name="T36" fmla="*/ 6 w 73"/>
                <a:gd name="T37" fmla="*/ 2 h 22"/>
                <a:gd name="T38" fmla="*/ 2 w 73"/>
                <a:gd name="T39" fmla="*/ 4 h 22"/>
                <a:gd name="T40" fmla="*/ 0 w 73"/>
                <a:gd name="T41" fmla="*/ 6 h 22"/>
                <a:gd name="T42" fmla="*/ 0 w 73"/>
                <a:gd name="T43" fmla="*/ 6 h 22"/>
                <a:gd name="T44" fmla="*/ 2 w 73"/>
                <a:gd name="T45" fmla="*/ 10 h 22"/>
                <a:gd name="T46" fmla="*/ 4 w 73"/>
                <a:gd name="T47" fmla="*/ 12 h 22"/>
                <a:gd name="T48" fmla="*/ 4 w 73"/>
                <a:gd name="T49" fmla="*/ 12 h 22"/>
                <a:gd name="T50" fmla="*/ 10 w 73"/>
                <a:gd name="T51" fmla="*/ 14 h 22"/>
                <a:gd name="T52" fmla="*/ 10 w 73"/>
                <a:gd name="T53" fmla="*/ 14 h 22"/>
                <a:gd name="T54" fmla="*/ 16 w 73"/>
                <a:gd name="T55" fmla="*/ 14 h 22"/>
                <a:gd name="T56" fmla="*/ 22 w 73"/>
                <a:gd name="T57" fmla="*/ 16 h 22"/>
                <a:gd name="T58" fmla="*/ 22 w 73"/>
                <a:gd name="T59" fmla="*/ 16 h 22"/>
                <a:gd name="T60" fmla="*/ 30 w 73"/>
                <a:gd name="T61" fmla="*/ 20 h 22"/>
                <a:gd name="T62" fmla="*/ 30 w 73"/>
                <a:gd name="T63" fmla="*/ 20 h 22"/>
                <a:gd name="T64" fmla="*/ 38 w 73"/>
                <a:gd name="T65" fmla="*/ 22 h 22"/>
                <a:gd name="T66" fmla="*/ 38 w 73"/>
                <a:gd name="T67" fmla="*/ 22 h 22"/>
                <a:gd name="T68" fmla="*/ 44 w 73"/>
                <a:gd name="T69" fmla="*/ 22 h 22"/>
                <a:gd name="T70" fmla="*/ 44 w 73"/>
                <a:gd name="T71" fmla="*/ 22 h 22"/>
                <a:gd name="T72" fmla="*/ 56 w 73"/>
                <a:gd name="T73" fmla="*/ 18 h 22"/>
                <a:gd name="T74" fmla="*/ 69 w 73"/>
                <a:gd name="T75" fmla="*/ 10 h 22"/>
                <a:gd name="T76" fmla="*/ 69 w 73"/>
                <a:gd name="T77" fmla="*/ 10 h 22"/>
                <a:gd name="T78" fmla="*/ 73 w 73"/>
                <a:gd name="T79" fmla="*/ 6 h 22"/>
                <a:gd name="T80" fmla="*/ 73 w 73"/>
                <a:gd name="T81" fmla="*/ 6 h 22"/>
                <a:gd name="T82" fmla="*/ 73 w 73"/>
                <a:gd name="T83" fmla="*/ 4 h 22"/>
                <a:gd name="T84" fmla="*/ 71 w 73"/>
                <a:gd name="T85" fmla="*/ 0 h 22"/>
                <a:gd name="T86" fmla="*/ 71 w 73"/>
                <a:gd name="T87" fmla="*/ 0 h 22"/>
                <a:gd name="T88" fmla="*/ 69 w 73"/>
                <a:gd name="T89" fmla="*/ 0 h 22"/>
                <a:gd name="T90" fmla="*/ 69 w 73"/>
                <a:gd name="T91" fmla="*/ 0 h 22"/>
                <a:gd name="T92" fmla="*/ 44 w 73"/>
                <a:gd name="T93" fmla="*/ 0 h 22"/>
                <a:gd name="T94" fmla="*/ 44 w 73"/>
                <a:gd name="T95" fmla="*/ 0 h 22"/>
                <a:gd name="T96" fmla="*/ 42 w 7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3" h="22">
                  <a:moveTo>
                    <a:pt x="42" y="0"/>
                  </a:moveTo>
                  <a:lnTo>
                    <a:pt x="42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6" y="14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56" y="18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6" name="Freeform 37"/>
            <p:cNvSpPr/>
            <p:nvPr/>
          </p:nvSpPr>
          <p:spPr bwMode="auto">
            <a:xfrm>
              <a:off x="4122738" y="1608138"/>
              <a:ext cx="92075" cy="34925"/>
            </a:xfrm>
            <a:custGeom>
              <a:avLst/>
              <a:gdLst>
                <a:gd name="T0" fmla="*/ 52 w 58"/>
                <a:gd name="T1" fmla="*/ 0 h 22"/>
                <a:gd name="T2" fmla="*/ 52 w 58"/>
                <a:gd name="T3" fmla="*/ 0 h 22"/>
                <a:gd name="T4" fmla="*/ 52 w 58"/>
                <a:gd name="T5" fmla="*/ 0 h 22"/>
                <a:gd name="T6" fmla="*/ 52 w 58"/>
                <a:gd name="T7" fmla="*/ 0 h 22"/>
                <a:gd name="T8" fmla="*/ 44 w 58"/>
                <a:gd name="T9" fmla="*/ 0 h 22"/>
                <a:gd name="T10" fmla="*/ 36 w 58"/>
                <a:gd name="T11" fmla="*/ 2 h 22"/>
                <a:gd name="T12" fmla="*/ 36 w 58"/>
                <a:gd name="T13" fmla="*/ 2 h 22"/>
                <a:gd name="T14" fmla="*/ 32 w 58"/>
                <a:gd name="T15" fmla="*/ 6 h 22"/>
                <a:gd name="T16" fmla="*/ 28 w 58"/>
                <a:gd name="T17" fmla="*/ 8 h 22"/>
                <a:gd name="T18" fmla="*/ 28 w 58"/>
                <a:gd name="T19" fmla="*/ 8 h 22"/>
                <a:gd name="T20" fmla="*/ 26 w 58"/>
                <a:gd name="T21" fmla="*/ 8 h 22"/>
                <a:gd name="T22" fmla="*/ 26 w 58"/>
                <a:gd name="T23" fmla="*/ 8 h 22"/>
                <a:gd name="T24" fmla="*/ 22 w 58"/>
                <a:gd name="T25" fmla="*/ 8 h 22"/>
                <a:gd name="T26" fmla="*/ 22 w 58"/>
                <a:gd name="T27" fmla="*/ 8 h 22"/>
                <a:gd name="T28" fmla="*/ 20 w 58"/>
                <a:gd name="T29" fmla="*/ 8 h 22"/>
                <a:gd name="T30" fmla="*/ 20 w 58"/>
                <a:gd name="T31" fmla="*/ 8 h 22"/>
                <a:gd name="T32" fmla="*/ 18 w 58"/>
                <a:gd name="T33" fmla="*/ 8 h 22"/>
                <a:gd name="T34" fmla="*/ 18 w 58"/>
                <a:gd name="T35" fmla="*/ 8 h 22"/>
                <a:gd name="T36" fmla="*/ 10 w 58"/>
                <a:gd name="T37" fmla="*/ 10 h 22"/>
                <a:gd name="T38" fmla="*/ 10 w 58"/>
                <a:gd name="T39" fmla="*/ 10 h 22"/>
                <a:gd name="T40" fmla="*/ 4 w 58"/>
                <a:gd name="T41" fmla="*/ 12 h 22"/>
                <a:gd name="T42" fmla="*/ 4 w 58"/>
                <a:gd name="T43" fmla="*/ 12 h 22"/>
                <a:gd name="T44" fmla="*/ 0 w 58"/>
                <a:gd name="T45" fmla="*/ 14 h 22"/>
                <a:gd name="T46" fmla="*/ 0 w 58"/>
                <a:gd name="T47" fmla="*/ 14 h 22"/>
                <a:gd name="T48" fmla="*/ 0 w 58"/>
                <a:gd name="T49" fmla="*/ 16 h 22"/>
                <a:gd name="T50" fmla="*/ 0 w 58"/>
                <a:gd name="T51" fmla="*/ 18 h 22"/>
                <a:gd name="T52" fmla="*/ 0 w 58"/>
                <a:gd name="T53" fmla="*/ 18 h 22"/>
                <a:gd name="T54" fmla="*/ 4 w 58"/>
                <a:gd name="T55" fmla="*/ 18 h 22"/>
                <a:gd name="T56" fmla="*/ 4 w 58"/>
                <a:gd name="T57" fmla="*/ 18 h 22"/>
                <a:gd name="T58" fmla="*/ 4 w 58"/>
                <a:gd name="T59" fmla="*/ 18 h 22"/>
                <a:gd name="T60" fmla="*/ 4 w 58"/>
                <a:gd name="T61" fmla="*/ 18 h 22"/>
                <a:gd name="T62" fmla="*/ 4 w 58"/>
                <a:gd name="T63" fmla="*/ 18 h 22"/>
                <a:gd name="T64" fmla="*/ 4 w 58"/>
                <a:gd name="T65" fmla="*/ 18 h 22"/>
                <a:gd name="T66" fmla="*/ 4 w 58"/>
                <a:gd name="T67" fmla="*/ 18 h 22"/>
                <a:gd name="T68" fmla="*/ 4 w 58"/>
                <a:gd name="T69" fmla="*/ 18 h 22"/>
                <a:gd name="T70" fmla="*/ 14 w 58"/>
                <a:gd name="T71" fmla="*/ 22 h 22"/>
                <a:gd name="T72" fmla="*/ 14 w 58"/>
                <a:gd name="T73" fmla="*/ 22 h 22"/>
                <a:gd name="T74" fmla="*/ 16 w 58"/>
                <a:gd name="T75" fmla="*/ 22 h 22"/>
                <a:gd name="T76" fmla="*/ 16 w 58"/>
                <a:gd name="T77" fmla="*/ 22 h 22"/>
                <a:gd name="T78" fmla="*/ 22 w 58"/>
                <a:gd name="T79" fmla="*/ 22 h 22"/>
                <a:gd name="T80" fmla="*/ 28 w 58"/>
                <a:gd name="T81" fmla="*/ 20 h 22"/>
                <a:gd name="T82" fmla="*/ 28 w 58"/>
                <a:gd name="T83" fmla="*/ 20 h 22"/>
                <a:gd name="T84" fmla="*/ 30 w 58"/>
                <a:gd name="T85" fmla="*/ 16 h 22"/>
                <a:gd name="T86" fmla="*/ 32 w 58"/>
                <a:gd name="T87" fmla="*/ 14 h 22"/>
                <a:gd name="T88" fmla="*/ 32 w 58"/>
                <a:gd name="T89" fmla="*/ 14 h 22"/>
                <a:gd name="T90" fmla="*/ 36 w 58"/>
                <a:gd name="T91" fmla="*/ 12 h 22"/>
                <a:gd name="T92" fmla="*/ 36 w 58"/>
                <a:gd name="T93" fmla="*/ 12 h 22"/>
                <a:gd name="T94" fmla="*/ 36 w 58"/>
                <a:gd name="T95" fmla="*/ 12 h 22"/>
                <a:gd name="T96" fmla="*/ 36 w 58"/>
                <a:gd name="T97" fmla="*/ 12 h 22"/>
                <a:gd name="T98" fmla="*/ 36 w 58"/>
                <a:gd name="T99" fmla="*/ 12 h 22"/>
                <a:gd name="T100" fmla="*/ 36 w 58"/>
                <a:gd name="T101" fmla="*/ 12 h 22"/>
                <a:gd name="T102" fmla="*/ 42 w 58"/>
                <a:gd name="T103" fmla="*/ 12 h 22"/>
                <a:gd name="T104" fmla="*/ 42 w 58"/>
                <a:gd name="T105" fmla="*/ 12 h 22"/>
                <a:gd name="T106" fmla="*/ 48 w 58"/>
                <a:gd name="T107" fmla="*/ 8 h 22"/>
                <a:gd name="T108" fmla="*/ 52 w 58"/>
                <a:gd name="T109" fmla="*/ 8 h 22"/>
                <a:gd name="T110" fmla="*/ 56 w 58"/>
                <a:gd name="T111" fmla="*/ 6 h 22"/>
                <a:gd name="T112" fmla="*/ 56 w 58"/>
                <a:gd name="T113" fmla="*/ 6 h 22"/>
                <a:gd name="T114" fmla="*/ 58 w 58"/>
                <a:gd name="T115" fmla="*/ 4 h 22"/>
                <a:gd name="T116" fmla="*/ 58 w 58"/>
                <a:gd name="T117" fmla="*/ 4 h 22"/>
                <a:gd name="T118" fmla="*/ 56 w 58"/>
                <a:gd name="T119" fmla="*/ 0 h 22"/>
                <a:gd name="T120" fmla="*/ 52 w 58"/>
                <a:gd name="T1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" h="2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2" y="6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6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7" name="Freeform 38"/>
            <p:cNvSpPr/>
            <p:nvPr/>
          </p:nvSpPr>
          <p:spPr bwMode="auto">
            <a:xfrm>
              <a:off x="4122738" y="1608138"/>
              <a:ext cx="92075" cy="34925"/>
            </a:xfrm>
            <a:custGeom>
              <a:avLst/>
              <a:gdLst>
                <a:gd name="T0" fmla="*/ 52 w 58"/>
                <a:gd name="T1" fmla="*/ 0 h 22"/>
                <a:gd name="T2" fmla="*/ 52 w 58"/>
                <a:gd name="T3" fmla="*/ 0 h 22"/>
                <a:gd name="T4" fmla="*/ 52 w 58"/>
                <a:gd name="T5" fmla="*/ 0 h 22"/>
                <a:gd name="T6" fmla="*/ 52 w 58"/>
                <a:gd name="T7" fmla="*/ 0 h 22"/>
                <a:gd name="T8" fmla="*/ 44 w 58"/>
                <a:gd name="T9" fmla="*/ 0 h 22"/>
                <a:gd name="T10" fmla="*/ 36 w 58"/>
                <a:gd name="T11" fmla="*/ 2 h 22"/>
                <a:gd name="T12" fmla="*/ 36 w 58"/>
                <a:gd name="T13" fmla="*/ 2 h 22"/>
                <a:gd name="T14" fmla="*/ 32 w 58"/>
                <a:gd name="T15" fmla="*/ 6 h 22"/>
                <a:gd name="T16" fmla="*/ 28 w 58"/>
                <a:gd name="T17" fmla="*/ 8 h 22"/>
                <a:gd name="T18" fmla="*/ 28 w 58"/>
                <a:gd name="T19" fmla="*/ 8 h 22"/>
                <a:gd name="T20" fmla="*/ 26 w 58"/>
                <a:gd name="T21" fmla="*/ 8 h 22"/>
                <a:gd name="T22" fmla="*/ 26 w 58"/>
                <a:gd name="T23" fmla="*/ 8 h 22"/>
                <a:gd name="T24" fmla="*/ 22 w 58"/>
                <a:gd name="T25" fmla="*/ 8 h 22"/>
                <a:gd name="T26" fmla="*/ 22 w 58"/>
                <a:gd name="T27" fmla="*/ 8 h 22"/>
                <a:gd name="T28" fmla="*/ 20 w 58"/>
                <a:gd name="T29" fmla="*/ 8 h 22"/>
                <a:gd name="T30" fmla="*/ 20 w 58"/>
                <a:gd name="T31" fmla="*/ 8 h 22"/>
                <a:gd name="T32" fmla="*/ 18 w 58"/>
                <a:gd name="T33" fmla="*/ 8 h 22"/>
                <a:gd name="T34" fmla="*/ 18 w 58"/>
                <a:gd name="T35" fmla="*/ 8 h 22"/>
                <a:gd name="T36" fmla="*/ 10 w 58"/>
                <a:gd name="T37" fmla="*/ 10 h 22"/>
                <a:gd name="T38" fmla="*/ 10 w 58"/>
                <a:gd name="T39" fmla="*/ 10 h 22"/>
                <a:gd name="T40" fmla="*/ 4 w 58"/>
                <a:gd name="T41" fmla="*/ 12 h 22"/>
                <a:gd name="T42" fmla="*/ 4 w 58"/>
                <a:gd name="T43" fmla="*/ 12 h 22"/>
                <a:gd name="T44" fmla="*/ 0 w 58"/>
                <a:gd name="T45" fmla="*/ 14 h 22"/>
                <a:gd name="T46" fmla="*/ 0 w 58"/>
                <a:gd name="T47" fmla="*/ 14 h 22"/>
                <a:gd name="T48" fmla="*/ 0 w 58"/>
                <a:gd name="T49" fmla="*/ 16 h 22"/>
                <a:gd name="T50" fmla="*/ 0 w 58"/>
                <a:gd name="T51" fmla="*/ 18 h 22"/>
                <a:gd name="T52" fmla="*/ 0 w 58"/>
                <a:gd name="T53" fmla="*/ 18 h 22"/>
                <a:gd name="T54" fmla="*/ 4 w 58"/>
                <a:gd name="T55" fmla="*/ 18 h 22"/>
                <a:gd name="T56" fmla="*/ 4 w 58"/>
                <a:gd name="T57" fmla="*/ 18 h 22"/>
                <a:gd name="T58" fmla="*/ 4 w 58"/>
                <a:gd name="T59" fmla="*/ 18 h 22"/>
                <a:gd name="T60" fmla="*/ 4 w 58"/>
                <a:gd name="T61" fmla="*/ 18 h 22"/>
                <a:gd name="T62" fmla="*/ 4 w 58"/>
                <a:gd name="T63" fmla="*/ 18 h 22"/>
                <a:gd name="T64" fmla="*/ 4 w 58"/>
                <a:gd name="T65" fmla="*/ 18 h 22"/>
                <a:gd name="T66" fmla="*/ 4 w 58"/>
                <a:gd name="T67" fmla="*/ 18 h 22"/>
                <a:gd name="T68" fmla="*/ 4 w 58"/>
                <a:gd name="T69" fmla="*/ 18 h 22"/>
                <a:gd name="T70" fmla="*/ 14 w 58"/>
                <a:gd name="T71" fmla="*/ 22 h 22"/>
                <a:gd name="T72" fmla="*/ 14 w 58"/>
                <a:gd name="T73" fmla="*/ 22 h 22"/>
                <a:gd name="T74" fmla="*/ 16 w 58"/>
                <a:gd name="T75" fmla="*/ 22 h 22"/>
                <a:gd name="T76" fmla="*/ 16 w 58"/>
                <a:gd name="T77" fmla="*/ 22 h 22"/>
                <a:gd name="T78" fmla="*/ 22 w 58"/>
                <a:gd name="T79" fmla="*/ 22 h 22"/>
                <a:gd name="T80" fmla="*/ 28 w 58"/>
                <a:gd name="T81" fmla="*/ 20 h 22"/>
                <a:gd name="T82" fmla="*/ 28 w 58"/>
                <a:gd name="T83" fmla="*/ 20 h 22"/>
                <a:gd name="T84" fmla="*/ 30 w 58"/>
                <a:gd name="T85" fmla="*/ 16 h 22"/>
                <a:gd name="T86" fmla="*/ 32 w 58"/>
                <a:gd name="T87" fmla="*/ 14 h 22"/>
                <a:gd name="T88" fmla="*/ 32 w 58"/>
                <a:gd name="T89" fmla="*/ 14 h 22"/>
                <a:gd name="T90" fmla="*/ 36 w 58"/>
                <a:gd name="T91" fmla="*/ 12 h 22"/>
                <a:gd name="T92" fmla="*/ 36 w 58"/>
                <a:gd name="T93" fmla="*/ 12 h 22"/>
                <a:gd name="T94" fmla="*/ 36 w 58"/>
                <a:gd name="T95" fmla="*/ 12 h 22"/>
                <a:gd name="T96" fmla="*/ 36 w 58"/>
                <a:gd name="T97" fmla="*/ 12 h 22"/>
                <a:gd name="T98" fmla="*/ 36 w 58"/>
                <a:gd name="T99" fmla="*/ 12 h 22"/>
                <a:gd name="T100" fmla="*/ 36 w 58"/>
                <a:gd name="T101" fmla="*/ 12 h 22"/>
                <a:gd name="T102" fmla="*/ 42 w 58"/>
                <a:gd name="T103" fmla="*/ 12 h 22"/>
                <a:gd name="T104" fmla="*/ 42 w 58"/>
                <a:gd name="T105" fmla="*/ 12 h 22"/>
                <a:gd name="T106" fmla="*/ 48 w 58"/>
                <a:gd name="T107" fmla="*/ 8 h 22"/>
                <a:gd name="T108" fmla="*/ 52 w 58"/>
                <a:gd name="T109" fmla="*/ 8 h 22"/>
                <a:gd name="T110" fmla="*/ 56 w 58"/>
                <a:gd name="T111" fmla="*/ 6 h 22"/>
                <a:gd name="T112" fmla="*/ 56 w 58"/>
                <a:gd name="T113" fmla="*/ 6 h 22"/>
                <a:gd name="T114" fmla="*/ 58 w 58"/>
                <a:gd name="T115" fmla="*/ 4 h 22"/>
                <a:gd name="T116" fmla="*/ 58 w 58"/>
                <a:gd name="T117" fmla="*/ 4 h 22"/>
                <a:gd name="T118" fmla="*/ 56 w 58"/>
                <a:gd name="T119" fmla="*/ 0 h 22"/>
                <a:gd name="T120" fmla="*/ 52 w 58"/>
                <a:gd name="T1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" h="2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2" y="6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6" y="0"/>
                  </a:lnTo>
                  <a:lnTo>
                    <a:pt x="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8" name="Freeform 39"/>
            <p:cNvSpPr/>
            <p:nvPr/>
          </p:nvSpPr>
          <p:spPr bwMode="auto">
            <a:xfrm>
              <a:off x="4502151" y="1843088"/>
              <a:ext cx="53975" cy="25400"/>
            </a:xfrm>
            <a:custGeom>
              <a:avLst/>
              <a:gdLst>
                <a:gd name="T0" fmla="*/ 28 w 34"/>
                <a:gd name="T1" fmla="*/ 0 h 16"/>
                <a:gd name="T2" fmla="*/ 28 w 34"/>
                <a:gd name="T3" fmla="*/ 0 h 16"/>
                <a:gd name="T4" fmla="*/ 22 w 34"/>
                <a:gd name="T5" fmla="*/ 0 h 16"/>
                <a:gd name="T6" fmla="*/ 22 w 34"/>
                <a:gd name="T7" fmla="*/ 0 h 16"/>
                <a:gd name="T8" fmla="*/ 20 w 34"/>
                <a:gd name="T9" fmla="*/ 2 h 16"/>
                <a:gd name="T10" fmla="*/ 20 w 34"/>
                <a:gd name="T11" fmla="*/ 2 h 16"/>
                <a:gd name="T12" fmla="*/ 14 w 34"/>
                <a:gd name="T13" fmla="*/ 6 h 16"/>
                <a:gd name="T14" fmla="*/ 8 w 34"/>
                <a:gd name="T15" fmla="*/ 6 h 16"/>
                <a:gd name="T16" fmla="*/ 8 w 34"/>
                <a:gd name="T17" fmla="*/ 6 h 16"/>
                <a:gd name="T18" fmla="*/ 4 w 34"/>
                <a:gd name="T19" fmla="*/ 10 h 16"/>
                <a:gd name="T20" fmla="*/ 0 w 34"/>
                <a:gd name="T21" fmla="*/ 14 h 16"/>
                <a:gd name="T22" fmla="*/ 2 w 34"/>
                <a:gd name="T23" fmla="*/ 16 h 16"/>
                <a:gd name="T24" fmla="*/ 2 w 34"/>
                <a:gd name="T25" fmla="*/ 16 h 16"/>
                <a:gd name="T26" fmla="*/ 2 w 34"/>
                <a:gd name="T27" fmla="*/ 16 h 16"/>
                <a:gd name="T28" fmla="*/ 4 w 34"/>
                <a:gd name="T29" fmla="*/ 16 h 16"/>
                <a:gd name="T30" fmla="*/ 4 w 34"/>
                <a:gd name="T31" fmla="*/ 16 h 16"/>
                <a:gd name="T32" fmla="*/ 14 w 34"/>
                <a:gd name="T33" fmla="*/ 16 h 16"/>
                <a:gd name="T34" fmla="*/ 14 w 34"/>
                <a:gd name="T35" fmla="*/ 16 h 16"/>
                <a:gd name="T36" fmla="*/ 14 w 34"/>
                <a:gd name="T37" fmla="*/ 16 h 16"/>
                <a:gd name="T38" fmla="*/ 14 w 34"/>
                <a:gd name="T39" fmla="*/ 16 h 16"/>
                <a:gd name="T40" fmla="*/ 18 w 34"/>
                <a:gd name="T41" fmla="*/ 16 h 16"/>
                <a:gd name="T42" fmla="*/ 22 w 34"/>
                <a:gd name="T43" fmla="*/ 16 h 16"/>
                <a:gd name="T44" fmla="*/ 22 w 34"/>
                <a:gd name="T45" fmla="*/ 16 h 16"/>
                <a:gd name="T46" fmla="*/ 24 w 34"/>
                <a:gd name="T47" fmla="*/ 14 h 16"/>
                <a:gd name="T48" fmla="*/ 24 w 34"/>
                <a:gd name="T49" fmla="*/ 14 h 16"/>
                <a:gd name="T50" fmla="*/ 32 w 34"/>
                <a:gd name="T51" fmla="*/ 6 h 16"/>
                <a:gd name="T52" fmla="*/ 32 w 34"/>
                <a:gd name="T53" fmla="*/ 6 h 16"/>
                <a:gd name="T54" fmla="*/ 34 w 34"/>
                <a:gd name="T55" fmla="*/ 6 h 16"/>
                <a:gd name="T56" fmla="*/ 34 w 34"/>
                <a:gd name="T57" fmla="*/ 4 h 16"/>
                <a:gd name="T58" fmla="*/ 34 w 34"/>
                <a:gd name="T59" fmla="*/ 4 h 16"/>
                <a:gd name="T60" fmla="*/ 34 w 34"/>
                <a:gd name="T61" fmla="*/ 2 h 16"/>
                <a:gd name="T62" fmla="*/ 32 w 34"/>
                <a:gd name="T63" fmla="*/ 0 h 16"/>
                <a:gd name="T64" fmla="*/ 32 w 34"/>
                <a:gd name="T65" fmla="*/ 0 h 16"/>
                <a:gd name="T66" fmla="*/ 28 w 34"/>
                <a:gd name="T67" fmla="*/ 0 h 16"/>
                <a:gd name="T68" fmla="*/ 28 w 34"/>
                <a:gd name="T69" fmla="*/ 0 h 16"/>
                <a:gd name="T70" fmla="*/ 28 w 34"/>
                <a:gd name="T7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" h="16">
                  <a:moveTo>
                    <a:pt x="28" y="0"/>
                  </a:moveTo>
                  <a:lnTo>
                    <a:pt x="28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4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4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8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9" name="Freeform 40"/>
            <p:cNvSpPr/>
            <p:nvPr/>
          </p:nvSpPr>
          <p:spPr bwMode="auto">
            <a:xfrm>
              <a:off x="4502151" y="1843088"/>
              <a:ext cx="53975" cy="25400"/>
            </a:xfrm>
            <a:custGeom>
              <a:avLst/>
              <a:gdLst>
                <a:gd name="T0" fmla="*/ 28 w 34"/>
                <a:gd name="T1" fmla="*/ 0 h 16"/>
                <a:gd name="T2" fmla="*/ 28 w 34"/>
                <a:gd name="T3" fmla="*/ 0 h 16"/>
                <a:gd name="T4" fmla="*/ 22 w 34"/>
                <a:gd name="T5" fmla="*/ 0 h 16"/>
                <a:gd name="T6" fmla="*/ 22 w 34"/>
                <a:gd name="T7" fmla="*/ 0 h 16"/>
                <a:gd name="T8" fmla="*/ 20 w 34"/>
                <a:gd name="T9" fmla="*/ 2 h 16"/>
                <a:gd name="T10" fmla="*/ 20 w 34"/>
                <a:gd name="T11" fmla="*/ 2 h 16"/>
                <a:gd name="T12" fmla="*/ 14 w 34"/>
                <a:gd name="T13" fmla="*/ 6 h 16"/>
                <a:gd name="T14" fmla="*/ 8 w 34"/>
                <a:gd name="T15" fmla="*/ 6 h 16"/>
                <a:gd name="T16" fmla="*/ 8 w 34"/>
                <a:gd name="T17" fmla="*/ 6 h 16"/>
                <a:gd name="T18" fmla="*/ 4 w 34"/>
                <a:gd name="T19" fmla="*/ 10 h 16"/>
                <a:gd name="T20" fmla="*/ 0 w 34"/>
                <a:gd name="T21" fmla="*/ 14 h 16"/>
                <a:gd name="T22" fmla="*/ 2 w 34"/>
                <a:gd name="T23" fmla="*/ 16 h 16"/>
                <a:gd name="T24" fmla="*/ 2 w 34"/>
                <a:gd name="T25" fmla="*/ 16 h 16"/>
                <a:gd name="T26" fmla="*/ 2 w 34"/>
                <a:gd name="T27" fmla="*/ 16 h 16"/>
                <a:gd name="T28" fmla="*/ 4 w 34"/>
                <a:gd name="T29" fmla="*/ 16 h 16"/>
                <a:gd name="T30" fmla="*/ 4 w 34"/>
                <a:gd name="T31" fmla="*/ 16 h 16"/>
                <a:gd name="T32" fmla="*/ 14 w 34"/>
                <a:gd name="T33" fmla="*/ 16 h 16"/>
                <a:gd name="T34" fmla="*/ 14 w 34"/>
                <a:gd name="T35" fmla="*/ 16 h 16"/>
                <a:gd name="T36" fmla="*/ 14 w 34"/>
                <a:gd name="T37" fmla="*/ 16 h 16"/>
                <a:gd name="T38" fmla="*/ 14 w 34"/>
                <a:gd name="T39" fmla="*/ 16 h 16"/>
                <a:gd name="T40" fmla="*/ 18 w 34"/>
                <a:gd name="T41" fmla="*/ 16 h 16"/>
                <a:gd name="T42" fmla="*/ 22 w 34"/>
                <a:gd name="T43" fmla="*/ 16 h 16"/>
                <a:gd name="T44" fmla="*/ 22 w 34"/>
                <a:gd name="T45" fmla="*/ 16 h 16"/>
                <a:gd name="T46" fmla="*/ 24 w 34"/>
                <a:gd name="T47" fmla="*/ 14 h 16"/>
                <a:gd name="T48" fmla="*/ 24 w 34"/>
                <a:gd name="T49" fmla="*/ 14 h 16"/>
                <a:gd name="T50" fmla="*/ 32 w 34"/>
                <a:gd name="T51" fmla="*/ 6 h 16"/>
                <a:gd name="T52" fmla="*/ 32 w 34"/>
                <a:gd name="T53" fmla="*/ 6 h 16"/>
                <a:gd name="T54" fmla="*/ 34 w 34"/>
                <a:gd name="T55" fmla="*/ 6 h 16"/>
                <a:gd name="T56" fmla="*/ 34 w 34"/>
                <a:gd name="T57" fmla="*/ 4 h 16"/>
                <a:gd name="T58" fmla="*/ 34 w 34"/>
                <a:gd name="T59" fmla="*/ 4 h 16"/>
                <a:gd name="T60" fmla="*/ 34 w 34"/>
                <a:gd name="T61" fmla="*/ 2 h 16"/>
                <a:gd name="T62" fmla="*/ 32 w 34"/>
                <a:gd name="T63" fmla="*/ 0 h 16"/>
                <a:gd name="T64" fmla="*/ 32 w 34"/>
                <a:gd name="T65" fmla="*/ 0 h 16"/>
                <a:gd name="T66" fmla="*/ 28 w 34"/>
                <a:gd name="T67" fmla="*/ 0 h 16"/>
                <a:gd name="T68" fmla="*/ 28 w 34"/>
                <a:gd name="T69" fmla="*/ 0 h 16"/>
                <a:gd name="T70" fmla="*/ 28 w 34"/>
                <a:gd name="T7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" h="16">
                  <a:moveTo>
                    <a:pt x="28" y="0"/>
                  </a:moveTo>
                  <a:lnTo>
                    <a:pt x="28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4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4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8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0" name="Freeform 41"/>
            <p:cNvSpPr/>
            <p:nvPr/>
          </p:nvSpPr>
          <p:spPr bwMode="auto">
            <a:xfrm>
              <a:off x="4287838" y="1976438"/>
              <a:ext cx="41275" cy="22225"/>
            </a:xfrm>
            <a:custGeom>
              <a:avLst/>
              <a:gdLst>
                <a:gd name="T0" fmla="*/ 16 w 26"/>
                <a:gd name="T1" fmla="*/ 0 h 14"/>
                <a:gd name="T2" fmla="*/ 16 w 26"/>
                <a:gd name="T3" fmla="*/ 0 h 14"/>
                <a:gd name="T4" fmla="*/ 14 w 26"/>
                <a:gd name="T5" fmla="*/ 2 h 14"/>
                <a:gd name="T6" fmla="*/ 14 w 26"/>
                <a:gd name="T7" fmla="*/ 2 h 14"/>
                <a:gd name="T8" fmla="*/ 6 w 26"/>
                <a:gd name="T9" fmla="*/ 4 h 14"/>
                <a:gd name="T10" fmla="*/ 6 w 26"/>
                <a:gd name="T11" fmla="*/ 4 h 14"/>
                <a:gd name="T12" fmla="*/ 4 w 26"/>
                <a:gd name="T13" fmla="*/ 6 h 14"/>
                <a:gd name="T14" fmla="*/ 0 w 26"/>
                <a:gd name="T15" fmla="*/ 8 h 14"/>
                <a:gd name="T16" fmla="*/ 0 w 26"/>
                <a:gd name="T17" fmla="*/ 8 h 14"/>
                <a:gd name="T18" fmla="*/ 0 w 26"/>
                <a:gd name="T19" fmla="*/ 10 h 14"/>
                <a:gd name="T20" fmla="*/ 0 w 26"/>
                <a:gd name="T21" fmla="*/ 14 h 14"/>
                <a:gd name="T22" fmla="*/ 0 w 26"/>
                <a:gd name="T23" fmla="*/ 12 h 14"/>
                <a:gd name="T24" fmla="*/ 0 w 26"/>
                <a:gd name="T25" fmla="*/ 12 h 14"/>
                <a:gd name="T26" fmla="*/ 4 w 26"/>
                <a:gd name="T27" fmla="*/ 12 h 14"/>
                <a:gd name="T28" fmla="*/ 4 w 26"/>
                <a:gd name="T29" fmla="*/ 12 h 14"/>
                <a:gd name="T30" fmla="*/ 10 w 26"/>
                <a:gd name="T31" fmla="*/ 12 h 14"/>
                <a:gd name="T32" fmla="*/ 14 w 26"/>
                <a:gd name="T33" fmla="*/ 10 h 14"/>
                <a:gd name="T34" fmla="*/ 14 w 26"/>
                <a:gd name="T35" fmla="*/ 10 h 14"/>
                <a:gd name="T36" fmla="*/ 26 w 26"/>
                <a:gd name="T37" fmla="*/ 4 h 14"/>
                <a:gd name="T38" fmla="*/ 26 w 26"/>
                <a:gd name="T39" fmla="*/ 2 h 14"/>
                <a:gd name="T40" fmla="*/ 26 w 26"/>
                <a:gd name="T41" fmla="*/ 2 h 14"/>
                <a:gd name="T42" fmla="*/ 26 w 26"/>
                <a:gd name="T43" fmla="*/ 2 h 14"/>
                <a:gd name="T44" fmla="*/ 24 w 26"/>
                <a:gd name="T45" fmla="*/ 0 h 14"/>
                <a:gd name="T46" fmla="*/ 24 w 26"/>
                <a:gd name="T47" fmla="*/ 0 h 14"/>
                <a:gd name="T48" fmla="*/ 24 w 26"/>
                <a:gd name="T49" fmla="*/ 0 h 14"/>
                <a:gd name="T50" fmla="*/ 24 w 26"/>
                <a:gd name="T51" fmla="*/ 0 h 14"/>
                <a:gd name="T52" fmla="*/ 20 w 26"/>
                <a:gd name="T53" fmla="*/ 2 h 14"/>
                <a:gd name="T54" fmla="*/ 20 w 26"/>
                <a:gd name="T55" fmla="*/ 2 h 14"/>
                <a:gd name="T56" fmla="*/ 20 w 26"/>
                <a:gd name="T57" fmla="*/ 0 h 14"/>
                <a:gd name="T58" fmla="*/ 18 w 26"/>
                <a:gd name="T59" fmla="*/ 0 h 14"/>
                <a:gd name="T60" fmla="*/ 18 w 26"/>
                <a:gd name="T61" fmla="*/ 0 h 14"/>
                <a:gd name="T62" fmla="*/ 16 w 26"/>
                <a:gd name="T6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" h="14">
                  <a:moveTo>
                    <a:pt x="16" y="0"/>
                  </a:moveTo>
                  <a:lnTo>
                    <a:pt x="16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1" name="Freeform 42"/>
            <p:cNvSpPr/>
            <p:nvPr/>
          </p:nvSpPr>
          <p:spPr bwMode="auto">
            <a:xfrm>
              <a:off x="4287838" y="1976438"/>
              <a:ext cx="41275" cy="22225"/>
            </a:xfrm>
            <a:custGeom>
              <a:avLst/>
              <a:gdLst>
                <a:gd name="T0" fmla="*/ 16 w 26"/>
                <a:gd name="T1" fmla="*/ 0 h 14"/>
                <a:gd name="T2" fmla="*/ 16 w 26"/>
                <a:gd name="T3" fmla="*/ 0 h 14"/>
                <a:gd name="T4" fmla="*/ 14 w 26"/>
                <a:gd name="T5" fmla="*/ 2 h 14"/>
                <a:gd name="T6" fmla="*/ 14 w 26"/>
                <a:gd name="T7" fmla="*/ 2 h 14"/>
                <a:gd name="T8" fmla="*/ 6 w 26"/>
                <a:gd name="T9" fmla="*/ 4 h 14"/>
                <a:gd name="T10" fmla="*/ 6 w 26"/>
                <a:gd name="T11" fmla="*/ 4 h 14"/>
                <a:gd name="T12" fmla="*/ 4 w 26"/>
                <a:gd name="T13" fmla="*/ 6 h 14"/>
                <a:gd name="T14" fmla="*/ 0 w 26"/>
                <a:gd name="T15" fmla="*/ 8 h 14"/>
                <a:gd name="T16" fmla="*/ 0 w 26"/>
                <a:gd name="T17" fmla="*/ 8 h 14"/>
                <a:gd name="T18" fmla="*/ 0 w 26"/>
                <a:gd name="T19" fmla="*/ 10 h 14"/>
                <a:gd name="T20" fmla="*/ 0 w 26"/>
                <a:gd name="T21" fmla="*/ 14 h 14"/>
                <a:gd name="T22" fmla="*/ 0 w 26"/>
                <a:gd name="T23" fmla="*/ 12 h 14"/>
                <a:gd name="T24" fmla="*/ 0 w 26"/>
                <a:gd name="T25" fmla="*/ 12 h 14"/>
                <a:gd name="T26" fmla="*/ 4 w 26"/>
                <a:gd name="T27" fmla="*/ 12 h 14"/>
                <a:gd name="T28" fmla="*/ 4 w 26"/>
                <a:gd name="T29" fmla="*/ 12 h 14"/>
                <a:gd name="T30" fmla="*/ 10 w 26"/>
                <a:gd name="T31" fmla="*/ 12 h 14"/>
                <a:gd name="T32" fmla="*/ 14 w 26"/>
                <a:gd name="T33" fmla="*/ 10 h 14"/>
                <a:gd name="T34" fmla="*/ 14 w 26"/>
                <a:gd name="T35" fmla="*/ 10 h 14"/>
                <a:gd name="T36" fmla="*/ 26 w 26"/>
                <a:gd name="T37" fmla="*/ 4 h 14"/>
                <a:gd name="T38" fmla="*/ 26 w 26"/>
                <a:gd name="T39" fmla="*/ 2 h 14"/>
                <a:gd name="T40" fmla="*/ 26 w 26"/>
                <a:gd name="T41" fmla="*/ 2 h 14"/>
                <a:gd name="T42" fmla="*/ 26 w 26"/>
                <a:gd name="T43" fmla="*/ 2 h 14"/>
                <a:gd name="T44" fmla="*/ 24 w 26"/>
                <a:gd name="T45" fmla="*/ 0 h 14"/>
                <a:gd name="T46" fmla="*/ 24 w 26"/>
                <a:gd name="T47" fmla="*/ 0 h 14"/>
                <a:gd name="T48" fmla="*/ 24 w 26"/>
                <a:gd name="T49" fmla="*/ 0 h 14"/>
                <a:gd name="T50" fmla="*/ 24 w 26"/>
                <a:gd name="T51" fmla="*/ 0 h 14"/>
                <a:gd name="T52" fmla="*/ 20 w 26"/>
                <a:gd name="T53" fmla="*/ 2 h 14"/>
                <a:gd name="T54" fmla="*/ 20 w 26"/>
                <a:gd name="T55" fmla="*/ 2 h 14"/>
                <a:gd name="T56" fmla="*/ 20 w 26"/>
                <a:gd name="T57" fmla="*/ 0 h 14"/>
                <a:gd name="T58" fmla="*/ 18 w 26"/>
                <a:gd name="T59" fmla="*/ 0 h 14"/>
                <a:gd name="T60" fmla="*/ 18 w 26"/>
                <a:gd name="T61" fmla="*/ 0 h 14"/>
                <a:gd name="T62" fmla="*/ 16 w 26"/>
                <a:gd name="T6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" h="14">
                  <a:moveTo>
                    <a:pt x="16" y="0"/>
                  </a:moveTo>
                  <a:lnTo>
                    <a:pt x="16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2" name="Freeform 43"/>
            <p:cNvSpPr>
              <a:spLocks noEditPoints="1"/>
            </p:cNvSpPr>
            <p:nvPr/>
          </p:nvSpPr>
          <p:spPr bwMode="auto">
            <a:xfrm>
              <a:off x="4346576" y="1989138"/>
              <a:ext cx="28575" cy="25400"/>
            </a:xfrm>
            <a:custGeom>
              <a:avLst/>
              <a:gdLst>
                <a:gd name="T0" fmla="*/ 0 w 18"/>
                <a:gd name="T1" fmla="*/ 14 h 16"/>
                <a:gd name="T2" fmla="*/ 0 w 18"/>
                <a:gd name="T3" fmla="*/ 14 h 16"/>
                <a:gd name="T4" fmla="*/ 0 w 18"/>
                <a:gd name="T5" fmla="*/ 14 h 16"/>
                <a:gd name="T6" fmla="*/ 0 w 18"/>
                <a:gd name="T7" fmla="*/ 14 h 16"/>
                <a:gd name="T8" fmla="*/ 0 w 18"/>
                <a:gd name="T9" fmla="*/ 14 h 16"/>
                <a:gd name="T10" fmla="*/ 0 w 18"/>
                <a:gd name="T11" fmla="*/ 14 h 16"/>
                <a:gd name="T12" fmla="*/ 0 w 18"/>
                <a:gd name="T13" fmla="*/ 16 h 16"/>
                <a:gd name="T14" fmla="*/ 0 w 18"/>
                <a:gd name="T15" fmla="*/ 14 h 16"/>
                <a:gd name="T16" fmla="*/ 0 w 18"/>
                <a:gd name="T17" fmla="*/ 14 h 16"/>
                <a:gd name="T18" fmla="*/ 0 w 18"/>
                <a:gd name="T19" fmla="*/ 14 h 16"/>
                <a:gd name="T20" fmla="*/ 0 w 18"/>
                <a:gd name="T21" fmla="*/ 14 h 16"/>
                <a:gd name="T22" fmla="*/ 0 w 18"/>
                <a:gd name="T23" fmla="*/ 14 h 16"/>
                <a:gd name="T24" fmla="*/ 0 w 18"/>
                <a:gd name="T25" fmla="*/ 14 h 16"/>
                <a:gd name="T26" fmla="*/ 0 w 18"/>
                <a:gd name="T27" fmla="*/ 14 h 16"/>
                <a:gd name="T28" fmla="*/ 0 w 18"/>
                <a:gd name="T29" fmla="*/ 14 h 16"/>
                <a:gd name="T30" fmla="*/ 16 w 18"/>
                <a:gd name="T31" fmla="*/ 0 h 16"/>
                <a:gd name="T32" fmla="*/ 16 w 18"/>
                <a:gd name="T33" fmla="*/ 0 h 16"/>
                <a:gd name="T34" fmla="*/ 12 w 18"/>
                <a:gd name="T35" fmla="*/ 2 h 16"/>
                <a:gd name="T36" fmla="*/ 12 w 18"/>
                <a:gd name="T37" fmla="*/ 2 h 16"/>
                <a:gd name="T38" fmla="*/ 4 w 18"/>
                <a:gd name="T39" fmla="*/ 6 h 16"/>
                <a:gd name="T40" fmla="*/ 4 w 18"/>
                <a:gd name="T41" fmla="*/ 6 h 16"/>
                <a:gd name="T42" fmla="*/ 0 w 18"/>
                <a:gd name="T43" fmla="*/ 8 h 16"/>
                <a:gd name="T44" fmla="*/ 0 w 18"/>
                <a:gd name="T45" fmla="*/ 8 h 16"/>
                <a:gd name="T46" fmla="*/ 0 w 18"/>
                <a:gd name="T47" fmla="*/ 10 h 16"/>
                <a:gd name="T48" fmla="*/ 0 w 18"/>
                <a:gd name="T49" fmla="*/ 12 h 16"/>
                <a:gd name="T50" fmla="*/ 2 w 18"/>
                <a:gd name="T51" fmla="*/ 12 h 16"/>
                <a:gd name="T52" fmla="*/ 0 w 18"/>
                <a:gd name="T53" fmla="*/ 14 h 16"/>
                <a:gd name="T54" fmla="*/ 0 w 18"/>
                <a:gd name="T55" fmla="*/ 14 h 16"/>
                <a:gd name="T56" fmla="*/ 4 w 18"/>
                <a:gd name="T57" fmla="*/ 14 h 16"/>
                <a:gd name="T58" fmla="*/ 4 w 18"/>
                <a:gd name="T59" fmla="*/ 14 h 16"/>
                <a:gd name="T60" fmla="*/ 8 w 18"/>
                <a:gd name="T61" fmla="*/ 12 h 16"/>
                <a:gd name="T62" fmla="*/ 8 w 18"/>
                <a:gd name="T63" fmla="*/ 12 h 16"/>
                <a:gd name="T64" fmla="*/ 12 w 18"/>
                <a:gd name="T65" fmla="*/ 8 h 16"/>
                <a:gd name="T66" fmla="*/ 12 w 18"/>
                <a:gd name="T67" fmla="*/ 8 h 16"/>
                <a:gd name="T68" fmla="*/ 16 w 18"/>
                <a:gd name="T69" fmla="*/ 4 h 16"/>
                <a:gd name="T70" fmla="*/ 18 w 18"/>
                <a:gd name="T71" fmla="*/ 2 h 16"/>
                <a:gd name="T72" fmla="*/ 18 w 18"/>
                <a:gd name="T73" fmla="*/ 2 h 16"/>
                <a:gd name="T74" fmla="*/ 18 w 18"/>
                <a:gd name="T75" fmla="*/ 0 h 16"/>
                <a:gd name="T76" fmla="*/ 16 w 18"/>
                <a:gd name="T77" fmla="*/ 0 h 16"/>
                <a:gd name="T78" fmla="*/ 16 w 18"/>
                <a:gd name="T79" fmla="*/ 0 h 16"/>
                <a:gd name="T80" fmla="*/ 16 w 18"/>
                <a:gd name="T8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6">
                  <a:moveTo>
                    <a:pt x="0" y="14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  <a:moveTo>
                    <a:pt x="0" y="14"/>
                  </a:moveTo>
                  <a:lnTo>
                    <a:pt x="0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  <a:moveTo>
                    <a:pt x="0" y="14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  <a:moveTo>
                    <a:pt x="16" y="0"/>
                  </a:moveTo>
                  <a:lnTo>
                    <a:pt x="16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4" y="6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3" name="Rectangle 44"/>
            <p:cNvSpPr>
              <a:spLocks noChangeArrowheads="1"/>
            </p:cNvSpPr>
            <p:nvPr/>
          </p:nvSpPr>
          <p:spPr bwMode="auto">
            <a:xfrm>
              <a:off x="4346576" y="2011363"/>
              <a:ext cx="1588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4" name="Freeform 45"/>
            <p:cNvSpPr/>
            <p:nvPr/>
          </p:nvSpPr>
          <p:spPr bwMode="auto">
            <a:xfrm>
              <a:off x="4346576" y="201136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5" name="Rectangle 46"/>
            <p:cNvSpPr>
              <a:spLocks noChangeArrowheads="1"/>
            </p:cNvSpPr>
            <p:nvPr/>
          </p:nvSpPr>
          <p:spPr bwMode="auto">
            <a:xfrm>
              <a:off x="4346576" y="2011363"/>
              <a:ext cx="1588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6" name="Freeform 47"/>
            <p:cNvSpPr/>
            <p:nvPr/>
          </p:nvSpPr>
          <p:spPr bwMode="auto">
            <a:xfrm>
              <a:off x="4346576" y="1989138"/>
              <a:ext cx="28575" cy="22225"/>
            </a:xfrm>
            <a:custGeom>
              <a:avLst/>
              <a:gdLst>
                <a:gd name="T0" fmla="*/ 16 w 18"/>
                <a:gd name="T1" fmla="*/ 0 h 14"/>
                <a:gd name="T2" fmla="*/ 16 w 18"/>
                <a:gd name="T3" fmla="*/ 0 h 14"/>
                <a:gd name="T4" fmla="*/ 12 w 18"/>
                <a:gd name="T5" fmla="*/ 2 h 14"/>
                <a:gd name="T6" fmla="*/ 12 w 18"/>
                <a:gd name="T7" fmla="*/ 2 h 14"/>
                <a:gd name="T8" fmla="*/ 4 w 18"/>
                <a:gd name="T9" fmla="*/ 6 h 14"/>
                <a:gd name="T10" fmla="*/ 4 w 18"/>
                <a:gd name="T11" fmla="*/ 6 h 14"/>
                <a:gd name="T12" fmla="*/ 0 w 18"/>
                <a:gd name="T13" fmla="*/ 8 h 14"/>
                <a:gd name="T14" fmla="*/ 0 w 18"/>
                <a:gd name="T15" fmla="*/ 8 h 14"/>
                <a:gd name="T16" fmla="*/ 0 w 18"/>
                <a:gd name="T17" fmla="*/ 10 h 14"/>
                <a:gd name="T18" fmla="*/ 0 w 18"/>
                <a:gd name="T19" fmla="*/ 12 h 14"/>
                <a:gd name="T20" fmla="*/ 2 w 18"/>
                <a:gd name="T21" fmla="*/ 12 h 14"/>
                <a:gd name="T22" fmla="*/ 0 w 18"/>
                <a:gd name="T23" fmla="*/ 14 h 14"/>
                <a:gd name="T24" fmla="*/ 0 w 18"/>
                <a:gd name="T25" fmla="*/ 14 h 14"/>
                <a:gd name="T26" fmla="*/ 4 w 18"/>
                <a:gd name="T27" fmla="*/ 14 h 14"/>
                <a:gd name="T28" fmla="*/ 4 w 18"/>
                <a:gd name="T29" fmla="*/ 14 h 14"/>
                <a:gd name="T30" fmla="*/ 8 w 18"/>
                <a:gd name="T31" fmla="*/ 12 h 14"/>
                <a:gd name="T32" fmla="*/ 8 w 18"/>
                <a:gd name="T33" fmla="*/ 12 h 14"/>
                <a:gd name="T34" fmla="*/ 12 w 18"/>
                <a:gd name="T35" fmla="*/ 8 h 14"/>
                <a:gd name="T36" fmla="*/ 12 w 18"/>
                <a:gd name="T37" fmla="*/ 8 h 14"/>
                <a:gd name="T38" fmla="*/ 16 w 18"/>
                <a:gd name="T39" fmla="*/ 4 h 14"/>
                <a:gd name="T40" fmla="*/ 18 w 18"/>
                <a:gd name="T41" fmla="*/ 2 h 14"/>
                <a:gd name="T42" fmla="*/ 18 w 18"/>
                <a:gd name="T43" fmla="*/ 2 h 14"/>
                <a:gd name="T44" fmla="*/ 18 w 18"/>
                <a:gd name="T45" fmla="*/ 0 h 14"/>
                <a:gd name="T46" fmla="*/ 16 w 18"/>
                <a:gd name="T47" fmla="*/ 0 h 14"/>
                <a:gd name="T48" fmla="*/ 16 w 18"/>
                <a:gd name="T49" fmla="*/ 0 h 14"/>
                <a:gd name="T50" fmla="*/ 16 w 18"/>
                <a:gd name="T5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" h="14">
                  <a:moveTo>
                    <a:pt x="16" y="0"/>
                  </a:moveTo>
                  <a:lnTo>
                    <a:pt x="16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4" y="6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7" name="Freeform 48"/>
            <p:cNvSpPr/>
            <p:nvPr/>
          </p:nvSpPr>
          <p:spPr bwMode="auto">
            <a:xfrm>
              <a:off x="3922713" y="1636713"/>
              <a:ext cx="273050" cy="69850"/>
            </a:xfrm>
            <a:custGeom>
              <a:avLst/>
              <a:gdLst>
                <a:gd name="T0" fmla="*/ 66 w 172"/>
                <a:gd name="T1" fmla="*/ 2 h 44"/>
                <a:gd name="T2" fmla="*/ 36 w 172"/>
                <a:gd name="T3" fmla="*/ 10 h 44"/>
                <a:gd name="T4" fmla="*/ 12 w 172"/>
                <a:gd name="T5" fmla="*/ 12 h 44"/>
                <a:gd name="T6" fmla="*/ 0 w 172"/>
                <a:gd name="T7" fmla="*/ 16 h 44"/>
                <a:gd name="T8" fmla="*/ 4 w 172"/>
                <a:gd name="T9" fmla="*/ 20 h 44"/>
                <a:gd name="T10" fmla="*/ 10 w 172"/>
                <a:gd name="T11" fmla="*/ 18 h 44"/>
                <a:gd name="T12" fmla="*/ 12 w 172"/>
                <a:gd name="T13" fmla="*/ 18 h 44"/>
                <a:gd name="T14" fmla="*/ 18 w 172"/>
                <a:gd name="T15" fmla="*/ 20 h 44"/>
                <a:gd name="T16" fmla="*/ 22 w 172"/>
                <a:gd name="T17" fmla="*/ 18 h 44"/>
                <a:gd name="T18" fmla="*/ 32 w 172"/>
                <a:gd name="T19" fmla="*/ 18 h 44"/>
                <a:gd name="T20" fmla="*/ 34 w 172"/>
                <a:gd name="T21" fmla="*/ 18 h 44"/>
                <a:gd name="T22" fmla="*/ 42 w 172"/>
                <a:gd name="T23" fmla="*/ 14 h 44"/>
                <a:gd name="T24" fmla="*/ 44 w 172"/>
                <a:gd name="T25" fmla="*/ 12 h 44"/>
                <a:gd name="T26" fmla="*/ 54 w 172"/>
                <a:gd name="T27" fmla="*/ 14 h 44"/>
                <a:gd name="T28" fmla="*/ 60 w 172"/>
                <a:gd name="T29" fmla="*/ 14 h 44"/>
                <a:gd name="T30" fmla="*/ 72 w 172"/>
                <a:gd name="T31" fmla="*/ 14 h 44"/>
                <a:gd name="T32" fmla="*/ 66 w 172"/>
                <a:gd name="T33" fmla="*/ 16 h 44"/>
                <a:gd name="T34" fmla="*/ 60 w 172"/>
                <a:gd name="T35" fmla="*/ 18 h 44"/>
                <a:gd name="T36" fmla="*/ 54 w 172"/>
                <a:gd name="T37" fmla="*/ 24 h 44"/>
                <a:gd name="T38" fmla="*/ 46 w 172"/>
                <a:gd name="T39" fmla="*/ 26 h 44"/>
                <a:gd name="T40" fmla="*/ 44 w 172"/>
                <a:gd name="T41" fmla="*/ 26 h 44"/>
                <a:gd name="T42" fmla="*/ 38 w 172"/>
                <a:gd name="T43" fmla="*/ 28 h 44"/>
                <a:gd name="T44" fmla="*/ 44 w 172"/>
                <a:gd name="T45" fmla="*/ 32 h 44"/>
                <a:gd name="T46" fmla="*/ 48 w 172"/>
                <a:gd name="T47" fmla="*/ 32 h 44"/>
                <a:gd name="T48" fmla="*/ 56 w 172"/>
                <a:gd name="T49" fmla="*/ 32 h 44"/>
                <a:gd name="T50" fmla="*/ 60 w 172"/>
                <a:gd name="T51" fmla="*/ 34 h 44"/>
                <a:gd name="T52" fmla="*/ 62 w 172"/>
                <a:gd name="T53" fmla="*/ 38 h 44"/>
                <a:gd name="T54" fmla="*/ 74 w 172"/>
                <a:gd name="T55" fmla="*/ 44 h 44"/>
                <a:gd name="T56" fmla="*/ 80 w 172"/>
                <a:gd name="T57" fmla="*/ 42 h 44"/>
                <a:gd name="T58" fmla="*/ 98 w 172"/>
                <a:gd name="T59" fmla="*/ 36 h 44"/>
                <a:gd name="T60" fmla="*/ 120 w 172"/>
                <a:gd name="T61" fmla="*/ 32 h 44"/>
                <a:gd name="T62" fmla="*/ 134 w 172"/>
                <a:gd name="T63" fmla="*/ 34 h 44"/>
                <a:gd name="T64" fmla="*/ 138 w 172"/>
                <a:gd name="T65" fmla="*/ 34 h 44"/>
                <a:gd name="T66" fmla="*/ 158 w 172"/>
                <a:gd name="T67" fmla="*/ 30 h 44"/>
                <a:gd name="T68" fmla="*/ 172 w 172"/>
                <a:gd name="T69" fmla="*/ 24 h 44"/>
                <a:gd name="T70" fmla="*/ 172 w 172"/>
                <a:gd name="T71" fmla="*/ 20 h 44"/>
                <a:gd name="T72" fmla="*/ 168 w 172"/>
                <a:gd name="T73" fmla="*/ 20 h 44"/>
                <a:gd name="T74" fmla="*/ 158 w 172"/>
                <a:gd name="T75" fmla="*/ 20 h 44"/>
                <a:gd name="T76" fmla="*/ 154 w 172"/>
                <a:gd name="T77" fmla="*/ 20 h 44"/>
                <a:gd name="T78" fmla="*/ 154 w 172"/>
                <a:gd name="T79" fmla="*/ 16 h 44"/>
                <a:gd name="T80" fmla="*/ 158 w 172"/>
                <a:gd name="T81" fmla="*/ 10 h 44"/>
                <a:gd name="T82" fmla="*/ 154 w 172"/>
                <a:gd name="T83" fmla="*/ 8 h 44"/>
                <a:gd name="T84" fmla="*/ 150 w 172"/>
                <a:gd name="T85" fmla="*/ 10 h 44"/>
                <a:gd name="T86" fmla="*/ 136 w 172"/>
                <a:gd name="T87" fmla="*/ 12 h 44"/>
                <a:gd name="T88" fmla="*/ 130 w 172"/>
                <a:gd name="T89" fmla="*/ 20 h 44"/>
                <a:gd name="T90" fmla="*/ 126 w 172"/>
                <a:gd name="T91" fmla="*/ 24 h 44"/>
                <a:gd name="T92" fmla="*/ 120 w 172"/>
                <a:gd name="T93" fmla="*/ 24 h 44"/>
                <a:gd name="T94" fmla="*/ 106 w 172"/>
                <a:gd name="T95" fmla="*/ 18 h 44"/>
                <a:gd name="T96" fmla="*/ 100 w 172"/>
                <a:gd name="T97" fmla="*/ 16 h 44"/>
                <a:gd name="T98" fmla="*/ 96 w 172"/>
                <a:gd name="T99" fmla="*/ 14 h 44"/>
                <a:gd name="T100" fmla="*/ 86 w 172"/>
                <a:gd name="T101" fmla="*/ 12 h 44"/>
                <a:gd name="T102" fmla="*/ 84 w 172"/>
                <a:gd name="T103" fmla="*/ 8 h 44"/>
                <a:gd name="T104" fmla="*/ 98 w 172"/>
                <a:gd name="T105" fmla="*/ 2 h 44"/>
                <a:gd name="T106" fmla="*/ 94 w 172"/>
                <a:gd name="T10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2" h="44">
                  <a:moveTo>
                    <a:pt x="84" y="0"/>
                  </a:moveTo>
                  <a:lnTo>
                    <a:pt x="84" y="0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46" y="8"/>
                  </a:lnTo>
                  <a:lnTo>
                    <a:pt x="36" y="10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12" y="12"/>
                  </a:lnTo>
                  <a:lnTo>
                    <a:pt x="6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8" y="18"/>
                  </a:lnTo>
                  <a:lnTo>
                    <a:pt x="40" y="16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0" y="14"/>
                  </a:lnTo>
                  <a:lnTo>
                    <a:pt x="66" y="16"/>
                  </a:lnTo>
                  <a:lnTo>
                    <a:pt x="62" y="16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20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0" y="26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0" y="30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6" y="32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2" y="38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90" y="40"/>
                  </a:lnTo>
                  <a:lnTo>
                    <a:pt x="98" y="36"/>
                  </a:lnTo>
                  <a:lnTo>
                    <a:pt x="98" y="36"/>
                  </a:lnTo>
                  <a:lnTo>
                    <a:pt x="110" y="34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2" y="32"/>
                  </a:lnTo>
                  <a:lnTo>
                    <a:pt x="122" y="32"/>
                  </a:lnTo>
                  <a:lnTo>
                    <a:pt x="134" y="34"/>
                  </a:lnTo>
                  <a:lnTo>
                    <a:pt x="134" y="34"/>
                  </a:lnTo>
                  <a:lnTo>
                    <a:pt x="138" y="34"/>
                  </a:lnTo>
                  <a:lnTo>
                    <a:pt x="138" y="34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58" y="30"/>
                  </a:lnTo>
                  <a:lnTo>
                    <a:pt x="168" y="26"/>
                  </a:lnTo>
                  <a:lnTo>
                    <a:pt x="168" y="26"/>
                  </a:lnTo>
                  <a:lnTo>
                    <a:pt x="172" y="24"/>
                  </a:lnTo>
                  <a:lnTo>
                    <a:pt x="172" y="22"/>
                  </a:lnTo>
                  <a:lnTo>
                    <a:pt x="172" y="20"/>
                  </a:lnTo>
                  <a:lnTo>
                    <a:pt x="172" y="20"/>
                  </a:lnTo>
                  <a:lnTo>
                    <a:pt x="170" y="20"/>
                  </a:lnTo>
                  <a:lnTo>
                    <a:pt x="170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4" y="20"/>
                  </a:lnTo>
                  <a:lnTo>
                    <a:pt x="154" y="20"/>
                  </a:lnTo>
                  <a:lnTo>
                    <a:pt x="152" y="18"/>
                  </a:lnTo>
                  <a:lnTo>
                    <a:pt x="154" y="16"/>
                  </a:lnTo>
                  <a:lnTo>
                    <a:pt x="158" y="12"/>
                  </a:lnTo>
                  <a:lnTo>
                    <a:pt x="158" y="12"/>
                  </a:lnTo>
                  <a:lnTo>
                    <a:pt x="158" y="10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6" y="24"/>
                  </a:lnTo>
                  <a:lnTo>
                    <a:pt x="126" y="2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06" y="18"/>
                  </a:lnTo>
                  <a:lnTo>
                    <a:pt x="106" y="18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6" y="14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86" y="12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4" y="8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8" name="Freeform 49"/>
            <p:cNvSpPr/>
            <p:nvPr/>
          </p:nvSpPr>
          <p:spPr bwMode="auto">
            <a:xfrm>
              <a:off x="3922713" y="1636713"/>
              <a:ext cx="273050" cy="69850"/>
            </a:xfrm>
            <a:custGeom>
              <a:avLst/>
              <a:gdLst>
                <a:gd name="T0" fmla="*/ 66 w 172"/>
                <a:gd name="T1" fmla="*/ 2 h 44"/>
                <a:gd name="T2" fmla="*/ 36 w 172"/>
                <a:gd name="T3" fmla="*/ 10 h 44"/>
                <a:gd name="T4" fmla="*/ 12 w 172"/>
                <a:gd name="T5" fmla="*/ 12 h 44"/>
                <a:gd name="T6" fmla="*/ 0 w 172"/>
                <a:gd name="T7" fmla="*/ 16 h 44"/>
                <a:gd name="T8" fmla="*/ 4 w 172"/>
                <a:gd name="T9" fmla="*/ 20 h 44"/>
                <a:gd name="T10" fmla="*/ 10 w 172"/>
                <a:gd name="T11" fmla="*/ 18 h 44"/>
                <a:gd name="T12" fmla="*/ 12 w 172"/>
                <a:gd name="T13" fmla="*/ 18 h 44"/>
                <a:gd name="T14" fmla="*/ 18 w 172"/>
                <a:gd name="T15" fmla="*/ 20 h 44"/>
                <a:gd name="T16" fmla="*/ 22 w 172"/>
                <a:gd name="T17" fmla="*/ 18 h 44"/>
                <a:gd name="T18" fmla="*/ 32 w 172"/>
                <a:gd name="T19" fmla="*/ 18 h 44"/>
                <a:gd name="T20" fmla="*/ 34 w 172"/>
                <a:gd name="T21" fmla="*/ 18 h 44"/>
                <a:gd name="T22" fmla="*/ 42 w 172"/>
                <a:gd name="T23" fmla="*/ 14 h 44"/>
                <a:gd name="T24" fmla="*/ 44 w 172"/>
                <a:gd name="T25" fmla="*/ 12 h 44"/>
                <a:gd name="T26" fmla="*/ 54 w 172"/>
                <a:gd name="T27" fmla="*/ 14 h 44"/>
                <a:gd name="T28" fmla="*/ 60 w 172"/>
                <a:gd name="T29" fmla="*/ 14 h 44"/>
                <a:gd name="T30" fmla="*/ 72 w 172"/>
                <a:gd name="T31" fmla="*/ 14 h 44"/>
                <a:gd name="T32" fmla="*/ 66 w 172"/>
                <a:gd name="T33" fmla="*/ 16 h 44"/>
                <a:gd name="T34" fmla="*/ 60 w 172"/>
                <a:gd name="T35" fmla="*/ 18 h 44"/>
                <a:gd name="T36" fmla="*/ 54 w 172"/>
                <a:gd name="T37" fmla="*/ 24 h 44"/>
                <a:gd name="T38" fmla="*/ 46 w 172"/>
                <a:gd name="T39" fmla="*/ 26 h 44"/>
                <a:gd name="T40" fmla="*/ 44 w 172"/>
                <a:gd name="T41" fmla="*/ 26 h 44"/>
                <a:gd name="T42" fmla="*/ 38 w 172"/>
                <a:gd name="T43" fmla="*/ 28 h 44"/>
                <a:gd name="T44" fmla="*/ 44 w 172"/>
                <a:gd name="T45" fmla="*/ 32 h 44"/>
                <a:gd name="T46" fmla="*/ 48 w 172"/>
                <a:gd name="T47" fmla="*/ 32 h 44"/>
                <a:gd name="T48" fmla="*/ 56 w 172"/>
                <a:gd name="T49" fmla="*/ 32 h 44"/>
                <a:gd name="T50" fmla="*/ 60 w 172"/>
                <a:gd name="T51" fmla="*/ 34 h 44"/>
                <a:gd name="T52" fmla="*/ 62 w 172"/>
                <a:gd name="T53" fmla="*/ 38 h 44"/>
                <a:gd name="T54" fmla="*/ 74 w 172"/>
                <a:gd name="T55" fmla="*/ 44 h 44"/>
                <a:gd name="T56" fmla="*/ 80 w 172"/>
                <a:gd name="T57" fmla="*/ 42 h 44"/>
                <a:gd name="T58" fmla="*/ 98 w 172"/>
                <a:gd name="T59" fmla="*/ 36 h 44"/>
                <a:gd name="T60" fmla="*/ 120 w 172"/>
                <a:gd name="T61" fmla="*/ 32 h 44"/>
                <a:gd name="T62" fmla="*/ 134 w 172"/>
                <a:gd name="T63" fmla="*/ 34 h 44"/>
                <a:gd name="T64" fmla="*/ 138 w 172"/>
                <a:gd name="T65" fmla="*/ 34 h 44"/>
                <a:gd name="T66" fmla="*/ 158 w 172"/>
                <a:gd name="T67" fmla="*/ 30 h 44"/>
                <a:gd name="T68" fmla="*/ 172 w 172"/>
                <a:gd name="T69" fmla="*/ 24 h 44"/>
                <a:gd name="T70" fmla="*/ 172 w 172"/>
                <a:gd name="T71" fmla="*/ 20 h 44"/>
                <a:gd name="T72" fmla="*/ 168 w 172"/>
                <a:gd name="T73" fmla="*/ 20 h 44"/>
                <a:gd name="T74" fmla="*/ 158 w 172"/>
                <a:gd name="T75" fmla="*/ 20 h 44"/>
                <a:gd name="T76" fmla="*/ 154 w 172"/>
                <a:gd name="T77" fmla="*/ 20 h 44"/>
                <a:gd name="T78" fmla="*/ 154 w 172"/>
                <a:gd name="T79" fmla="*/ 16 h 44"/>
                <a:gd name="T80" fmla="*/ 158 w 172"/>
                <a:gd name="T81" fmla="*/ 10 h 44"/>
                <a:gd name="T82" fmla="*/ 154 w 172"/>
                <a:gd name="T83" fmla="*/ 8 h 44"/>
                <a:gd name="T84" fmla="*/ 150 w 172"/>
                <a:gd name="T85" fmla="*/ 10 h 44"/>
                <a:gd name="T86" fmla="*/ 136 w 172"/>
                <a:gd name="T87" fmla="*/ 12 h 44"/>
                <a:gd name="T88" fmla="*/ 130 w 172"/>
                <a:gd name="T89" fmla="*/ 20 h 44"/>
                <a:gd name="T90" fmla="*/ 126 w 172"/>
                <a:gd name="T91" fmla="*/ 24 h 44"/>
                <a:gd name="T92" fmla="*/ 120 w 172"/>
                <a:gd name="T93" fmla="*/ 24 h 44"/>
                <a:gd name="T94" fmla="*/ 106 w 172"/>
                <a:gd name="T95" fmla="*/ 18 h 44"/>
                <a:gd name="T96" fmla="*/ 100 w 172"/>
                <a:gd name="T97" fmla="*/ 16 h 44"/>
                <a:gd name="T98" fmla="*/ 96 w 172"/>
                <a:gd name="T99" fmla="*/ 14 h 44"/>
                <a:gd name="T100" fmla="*/ 86 w 172"/>
                <a:gd name="T101" fmla="*/ 12 h 44"/>
                <a:gd name="T102" fmla="*/ 84 w 172"/>
                <a:gd name="T103" fmla="*/ 8 h 44"/>
                <a:gd name="T104" fmla="*/ 98 w 172"/>
                <a:gd name="T105" fmla="*/ 2 h 44"/>
                <a:gd name="T106" fmla="*/ 94 w 172"/>
                <a:gd name="T10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2" h="44">
                  <a:moveTo>
                    <a:pt x="84" y="0"/>
                  </a:moveTo>
                  <a:lnTo>
                    <a:pt x="84" y="0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46" y="8"/>
                  </a:lnTo>
                  <a:lnTo>
                    <a:pt x="36" y="10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12" y="12"/>
                  </a:lnTo>
                  <a:lnTo>
                    <a:pt x="6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8" y="18"/>
                  </a:lnTo>
                  <a:lnTo>
                    <a:pt x="40" y="16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0" y="14"/>
                  </a:lnTo>
                  <a:lnTo>
                    <a:pt x="66" y="16"/>
                  </a:lnTo>
                  <a:lnTo>
                    <a:pt x="62" y="16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20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0" y="26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0" y="30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6" y="32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2" y="38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90" y="40"/>
                  </a:lnTo>
                  <a:lnTo>
                    <a:pt x="98" y="36"/>
                  </a:lnTo>
                  <a:lnTo>
                    <a:pt x="98" y="36"/>
                  </a:lnTo>
                  <a:lnTo>
                    <a:pt x="110" y="34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2" y="32"/>
                  </a:lnTo>
                  <a:lnTo>
                    <a:pt x="122" y="32"/>
                  </a:lnTo>
                  <a:lnTo>
                    <a:pt x="134" y="34"/>
                  </a:lnTo>
                  <a:lnTo>
                    <a:pt x="134" y="34"/>
                  </a:lnTo>
                  <a:lnTo>
                    <a:pt x="138" y="34"/>
                  </a:lnTo>
                  <a:lnTo>
                    <a:pt x="138" y="34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58" y="30"/>
                  </a:lnTo>
                  <a:lnTo>
                    <a:pt x="168" y="26"/>
                  </a:lnTo>
                  <a:lnTo>
                    <a:pt x="168" y="26"/>
                  </a:lnTo>
                  <a:lnTo>
                    <a:pt x="172" y="24"/>
                  </a:lnTo>
                  <a:lnTo>
                    <a:pt x="172" y="22"/>
                  </a:lnTo>
                  <a:lnTo>
                    <a:pt x="172" y="20"/>
                  </a:lnTo>
                  <a:lnTo>
                    <a:pt x="172" y="20"/>
                  </a:lnTo>
                  <a:lnTo>
                    <a:pt x="170" y="20"/>
                  </a:lnTo>
                  <a:lnTo>
                    <a:pt x="170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4" y="20"/>
                  </a:lnTo>
                  <a:lnTo>
                    <a:pt x="154" y="20"/>
                  </a:lnTo>
                  <a:lnTo>
                    <a:pt x="152" y="18"/>
                  </a:lnTo>
                  <a:lnTo>
                    <a:pt x="154" y="16"/>
                  </a:lnTo>
                  <a:lnTo>
                    <a:pt x="158" y="12"/>
                  </a:lnTo>
                  <a:lnTo>
                    <a:pt x="158" y="12"/>
                  </a:lnTo>
                  <a:lnTo>
                    <a:pt x="158" y="10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6" y="24"/>
                  </a:lnTo>
                  <a:lnTo>
                    <a:pt x="126" y="2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06" y="18"/>
                  </a:lnTo>
                  <a:lnTo>
                    <a:pt x="106" y="18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6" y="14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86" y="12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4" y="8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9" name="Freeform 50"/>
            <p:cNvSpPr/>
            <p:nvPr/>
          </p:nvSpPr>
          <p:spPr bwMode="auto">
            <a:xfrm>
              <a:off x="3738563" y="1697038"/>
              <a:ext cx="222250" cy="82550"/>
            </a:xfrm>
            <a:custGeom>
              <a:avLst/>
              <a:gdLst>
                <a:gd name="T0" fmla="*/ 94 w 140"/>
                <a:gd name="T1" fmla="*/ 0 h 52"/>
                <a:gd name="T2" fmla="*/ 80 w 140"/>
                <a:gd name="T3" fmla="*/ 2 h 52"/>
                <a:gd name="T4" fmla="*/ 76 w 140"/>
                <a:gd name="T5" fmla="*/ 2 h 52"/>
                <a:gd name="T6" fmla="*/ 72 w 140"/>
                <a:gd name="T7" fmla="*/ 2 h 52"/>
                <a:gd name="T8" fmla="*/ 70 w 140"/>
                <a:gd name="T9" fmla="*/ 2 h 52"/>
                <a:gd name="T10" fmla="*/ 62 w 140"/>
                <a:gd name="T11" fmla="*/ 4 h 52"/>
                <a:gd name="T12" fmla="*/ 56 w 140"/>
                <a:gd name="T13" fmla="*/ 6 h 52"/>
                <a:gd name="T14" fmla="*/ 52 w 140"/>
                <a:gd name="T15" fmla="*/ 12 h 52"/>
                <a:gd name="T16" fmla="*/ 46 w 140"/>
                <a:gd name="T17" fmla="*/ 14 h 52"/>
                <a:gd name="T18" fmla="*/ 28 w 140"/>
                <a:gd name="T19" fmla="*/ 24 h 52"/>
                <a:gd name="T20" fmla="*/ 8 w 140"/>
                <a:gd name="T21" fmla="*/ 32 h 52"/>
                <a:gd name="T22" fmla="*/ 2 w 140"/>
                <a:gd name="T23" fmla="*/ 34 h 52"/>
                <a:gd name="T24" fmla="*/ 0 w 140"/>
                <a:gd name="T25" fmla="*/ 36 h 52"/>
                <a:gd name="T26" fmla="*/ 0 w 140"/>
                <a:gd name="T27" fmla="*/ 38 h 52"/>
                <a:gd name="T28" fmla="*/ 0 w 140"/>
                <a:gd name="T29" fmla="*/ 38 h 52"/>
                <a:gd name="T30" fmla="*/ 8 w 140"/>
                <a:gd name="T31" fmla="*/ 42 h 52"/>
                <a:gd name="T32" fmla="*/ 10 w 140"/>
                <a:gd name="T33" fmla="*/ 50 h 52"/>
                <a:gd name="T34" fmla="*/ 14 w 140"/>
                <a:gd name="T35" fmla="*/ 52 h 52"/>
                <a:gd name="T36" fmla="*/ 20 w 140"/>
                <a:gd name="T37" fmla="*/ 50 h 52"/>
                <a:gd name="T38" fmla="*/ 30 w 140"/>
                <a:gd name="T39" fmla="*/ 46 h 52"/>
                <a:gd name="T40" fmla="*/ 40 w 140"/>
                <a:gd name="T41" fmla="*/ 44 h 52"/>
                <a:gd name="T42" fmla="*/ 48 w 140"/>
                <a:gd name="T43" fmla="*/ 42 h 52"/>
                <a:gd name="T44" fmla="*/ 56 w 140"/>
                <a:gd name="T45" fmla="*/ 38 h 52"/>
                <a:gd name="T46" fmla="*/ 78 w 140"/>
                <a:gd name="T47" fmla="*/ 30 h 52"/>
                <a:gd name="T48" fmla="*/ 100 w 140"/>
                <a:gd name="T49" fmla="*/ 26 h 52"/>
                <a:gd name="T50" fmla="*/ 138 w 140"/>
                <a:gd name="T51" fmla="*/ 18 h 52"/>
                <a:gd name="T52" fmla="*/ 140 w 140"/>
                <a:gd name="T53" fmla="*/ 16 h 52"/>
                <a:gd name="T54" fmla="*/ 140 w 140"/>
                <a:gd name="T55" fmla="*/ 14 h 52"/>
                <a:gd name="T56" fmla="*/ 136 w 140"/>
                <a:gd name="T57" fmla="*/ 8 h 52"/>
                <a:gd name="T58" fmla="*/ 130 w 140"/>
                <a:gd name="T59" fmla="*/ 6 h 52"/>
                <a:gd name="T60" fmla="*/ 128 w 140"/>
                <a:gd name="T61" fmla="*/ 6 h 52"/>
                <a:gd name="T62" fmla="*/ 122 w 140"/>
                <a:gd name="T63" fmla="*/ 6 h 52"/>
                <a:gd name="T64" fmla="*/ 118 w 140"/>
                <a:gd name="T65" fmla="*/ 6 h 52"/>
                <a:gd name="T66" fmla="*/ 114 w 140"/>
                <a:gd name="T67" fmla="*/ 6 h 52"/>
                <a:gd name="T68" fmla="*/ 94 w 140"/>
                <a:gd name="T69" fmla="*/ 0 h 52"/>
                <a:gd name="T70" fmla="*/ 94 w 140"/>
                <a:gd name="T7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0" h="52">
                  <a:moveTo>
                    <a:pt x="94" y="0"/>
                  </a:moveTo>
                  <a:lnTo>
                    <a:pt x="94" y="0"/>
                  </a:lnTo>
                  <a:lnTo>
                    <a:pt x="88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2" y="4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36" y="18"/>
                  </a:lnTo>
                  <a:lnTo>
                    <a:pt x="28" y="24"/>
                  </a:lnTo>
                  <a:lnTo>
                    <a:pt x="18" y="3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40"/>
                  </a:lnTo>
                  <a:lnTo>
                    <a:pt x="8" y="42"/>
                  </a:lnTo>
                  <a:lnTo>
                    <a:pt x="10" y="46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8" y="42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66" y="34"/>
                  </a:lnTo>
                  <a:lnTo>
                    <a:pt x="78" y="30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4"/>
                  </a:lnTo>
                  <a:lnTo>
                    <a:pt x="140" y="14"/>
                  </a:lnTo>
                  <a:lnTo>
                    <a:pt x="140" y="10"/>
                  </a:lnTo>
                  <a:lnTo>
                    <a:pt x="136" y="8"/>
                  </a:lnTo>
                  <a:lnTo>
                    <a:pt x="130" y="6"/>
                  </a:lnTo>
                  <a:lnTo>
                    <a:pt x="130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2" y="6"/>
                  </a:lnTo>
                  <a:lnTo>
                    <a:pt x="122" y="6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0" name="Freeform 51"/>
            <p:cNvSpPr/>
            <p:nvPr/>
          </p:nvSpPr>
          <p:spPr bwMode="auto">
            <a:xfrm>
              <a:off x="3738563" y="1697038"/>
              <a:ext cx="222250" cy="82550"/>
            </a:xfrm>
            <a:custGeom>
              <a:avLst/>
              <a:gdLst>
                <a:gd name="T0" fmla="*/ 94 w 140"/>
                <a:gd name="T1" fmla="*/ 0 h 52"/>
                <a:gd name="T2" fmla="*/ 80 w 140"/>
                <a:gd name="T3" fmla="*/ 2 h 52"/>
                <a:gd name="T4" fmla="*/ 76 w 140"/>
                <a:gd name="T5" fmla="*/ 2 h 52"/>
                <a:gd name="T6" fmla="*/ 72 w 140"/>
                <a:gd name="T7" fmla="*/ 2 h 52"/>
                <a:gd name="T8" fmla="*/ 70 w 140"/>
                <a:gd name="T9" fmla="*/ 2 h 52"/>
                <a:gd name="T10" fmla="*/ 62 w 140"/>
                <a:gd name="T11" fmla="*/ 4 h 52"/>
                <a:gd name="T12" fmla="*/ 56 w 140"/>
                <a:gd name="T13" fmla="*/ 6 h 52"/>
                <a:gd name="T14" fmla="*/ 52 w 140"/>
                <a:gd name="T15" fmla="*/ 12 h 52"/>
                <a:gd name="T16" fmla="*/ 46 w 140"/>
                <a:gd name="T17" fmla="*/ 14 h 52"/>
                <a:gd name="T18" fmla="*/ 28 w 140"/>
                <a:gd name="T19" fmla="*/ 24 h 52"/>
                <a:gd name="T20" fmla="*/ 8 w 140"/>
                <a:gd name="T21" fmla="*/ 32 h 52"/>
                <a:gd name="T22" fmla="*/ 2 w 140"/>
                <a:gd name="T23" fmla="*/ 34 h 52"/>
                <a:gd name="T24" fmla="*/ 0 w 140"/>
                <a:gd name="T25" fmla="*/ 36 h 52"/>
                <a:gd name="T26" fmla="*/ 0 w 140"/>
                <a:gd name="T27" fmla="*/ 38 h 52"/>
                <a:gd name="T28" fmla="*/ 0 w 140"/>
                <a:gd name="T29" fmla="*/ 38 h 52"/>
                <a:gd name="T30" fmla="*/ 8 w 140"/>
                <a:gd name="T31" fmla="*/ 42 h 52"/>
                <a:gd name="T32" fmla="*/ 10 w 140"/>
                <a:gd name="T33" fmla="*/ 50 h 52"/>
                <a:gd name="T34" fmla="*/ 14 w 140"/>
                <a:gd name="T35" fmla="*/ 52 h 52"/>
                <a:gd name="T36" fmla="*/ 20 w 140"/>
                <a:gd name="T37" fmla="*/ 50 h 52"/>
                <a:gd name="T38" fmla="*/ 30 w 140"/>
                <a:gd name="T39" fmla="*/ 46 h 52"/>
                <a:gd name="T40" fmla="*/ 40 w 140"/>
                <a:gd name="T41" fmla="*/ 44 h 52"/>
                <a:gd name="T42" fmla="*/ 48 w 140"/>
                <a:gd name="T43" fmla="*/ 42 h 52"/>
                <a:gd name="T44" fmla="*/ 56 w 140"/>
                <a:gd name="T45" fmla="*/ 38 h 52"/>
                <a:gd name="T46" fmla="*/ 78 w 140"/>
                <a:gd name="T47" fmla="*/ 30 h 52"/>
                <a:gd name="T48" fmla="*/ 100 w 140"/>
                <a:gd name="T49" fmla="*/ 26 h 52"/>
                <a:gd name="T50" fmla="*/ 138 w 140"/>
                <a:gd name="T51" fmla="*/ 18 h 52"/>
                <a:gd name="T52" fmla="*/ 140 w 140"/>
                <a:gd name="T53" fmla="*/ 16 h 52"/>
                <a:gd name="T54" fmla="*/ 140 w 140"/>
                <a:gd name="T55" fmla="*/ 14 h 52"/>
                <a:gd name="T56" fmla="*/ 136 w 140"/>
                <a:gd name="T57" fmla="*/ 8 h 52"/>
                <a:gd name="T58" fmla="*/ 130 w 140"/>
                <a:gd name="T59" fmla="*/ 6 h 52"/>
                <a:gd name="T60" fmla="*/ 128 w 140"/>
                <a:gd name="T61" fmla="*/ 6 h 52"/>
                <a:gd name="T62" fmla="*/ 122 w 140"/>
                <a:gd name="T63" fmla="*/ 6 h 52"/>
                <a:gd name="T64" fmla="*/ 118 w 140"/>
                <a:gd name="T65" fmla="*/ 6 h 52"/>
                <a:gd name="T66" fmla="*/ 114 w 140"/>
                <a:gd name="T67" fmla="*/ 6 h 52"/>
                <a:gd name="T68" fmla="*/ 94 w 140"/>
                <a:gd name="T69" fmla="*/ 0 h 52"/>
                <a:gd name="T70" fmla="*/ 94 w 140"/>
                <a:gd name="T7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0" h="52">
                  <a:moveTo>
                    <a:pt x="94" y="0"/>
                  </a:moveTo>
                  <a:lnTo>
                    <a:pt x="94" y="0"/>
                  </a:lnTo>
                  <a:lnTo>
                    <a:pt x="88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2" y="4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36" y="18"/>
                  </a:lnTo>
                  <a:lnTo>
                    <a:pt x="28" y="24"/>
                  </a:lnTo>
                  <a:lnTo>
                    <a:pt x="18" y="3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40"/>
                  </a:lnTo>
                  <a:lnTo>
                    <a:pt x="8" y="42"/>
                  </a:lnTo>
                  <a:lnTo>
                    <a:pt x="10" y="46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8" y="42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66" y="34"/>
                  </a:lnTo>
                  <a:lnTo>
                    <a:pt x="78" y="30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4"/>
                  </a:lnTo>
                  <a:lnTo>
                    <a:pt x="140" y="14"/>
                  </a:lnTo>
                  <a:lnTo>
                    <a:pt x="140" y="10"/>
                  </a:lnTo>
                  <a:lnTo>
                    <a:pt x="136" y="8"/>
                  </a:lnTo>
                  <a:lnTo>
                    <a:pt x="130" y="6"/>
                  </a:lnTo>
                  <a:lnTo>
                    <a:pt x="130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2" y="6"/>
                  </a:lnTo>
                  <a:lnTo>
                    <a:pt x="122" y="6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1" name="Freeform 52"/>
            <p:cNvSpPr/>
            <p:nvPr/>
          </p:nvSpPr>
          <p:spPr bwMode="auto">
            <a:xfrm>
              <a:off x="3824288" y="1716088"/>
              <a:ext cx="323850" cy="127000"/>
            </a:xfrm>
            <a:custGeom>
              <a:avLst/>
              <a:gdLst>
                <a:gd name="T0" fmla="*/ 182 w 204"/>
                <a:gd name="T1" fmla="*/ 4 h 80"/>
                <a:gd name="T2" fmla="*/ 176 w 204"/>
                <a:gd name="T3" fmla="*/ 6 h 80"/>
                <a:gd name="T4" fmla="*/ 170 w 204"/>
                <a:gd name="T5" fmla="*/ 6 h 80"/>
                <a:gd name="T6" fmla="*/ 156 w 204"/>
                <a:gd name="T7" fmla="*/ 12 h 80"/>
                <a:gd name="T8" fmla="*/ 142 w 204"/>
                <a:gd name="T9" fmla="*/ 28 h 80"/>
                <a:gd name="T10" fmla="*/ 140 w 204"/>
                <a:gd name="T11" fmla="*/ 26 h 80"/>
                <a:gd name="T12" fmla="*/ 144 w 204"/>
                <a:gd name="T13" fmla="*/ 16 h 80"/>
                <a:gd name="T14" fmla="*/ 130 w 204"/>
                <a:gd name="T15" fmla="*/ 10 h 80"/>
                <a:gd name="T16" fmla="*/ 126 w 204"/>
                <a:gd name="T17" fmla="*/ 16 h 80"/>
                <a:gd name="T18" fmla="*/ 114 w 204"/>
                <a:gd name="T19" fmla="*/ 12 h 80"/>
                <a:gd name="T20" fmla="*/ 102 w 204"/>
                <a:gd name="T21" fmla="*/ 10 h 80"/>
                <a:gd name="T22" fmla="*/ 94 w 204"/>
                <a:gd name="T23" fmla="*/ 6 h 80"/>
                <a:gd name="T24" fmla="*/ 60 w 204"/>
                <a:gd name="T25" fmla="*/ 12 h 80"/>
                <a:gd name="T26" fmla="*/ 28 w 204"/>
                <a:gd name="T27" fmla="*/ 24 h 80"/>
                <a:gd name="T28" fmla="*/ 14 w 204"/>
                <a:gd name="T29" fmla="*/ 28 h 80"/>
                <a:gd name="T30" fmla="*/ 20 w 204"/>
                <a:gd name="T31" fmla="*/ 32 h 80"/>
                <a:gd name="T32" fmla="*/ 28 w 204"/>
                <a:gd name="T33" fmla="*/ 34 h 80"/>
                <a:gd name="T34" fmla="*/ 36 w 204"/>
                <a:gd name="T35" fmla="*/ 32 h 80"/>
                <a:gd name="T36" fmla="*/ 46 w 204"/>
                <a:gd name="T37" fmla="*/ 32 h 80"/>
                <a:gd name="T38" fmla="*/ 42 w 204"/>
                <a:gd name="T39" fmla="*/ 36 h 80"/>
                <a:gd name="T40" fmla="*/ 38 w 204"/>
                <a:gd name="T41" fmla="*/ 34 h 80"/>
                <a:gd name="T42" fmla="*/ 28 w 204"/>
                <a:gd name="T43" fmla="*/ 38 h 80"/>
                <a:gd name="T44" fmla="*/ 18 w 204"/>
                <a:gd name="T45" fmla="*/ 36 h 80"/>
                <a:gd name="T46" fmla="*/ 12 w 204"/>
                <a:gd name="T47" fmla="*/ 36 h 80"/>
                <a:gd name="T48" fmla="*/ 12 w 204"/>
                <a:gd name="T49" fmla="*/ 44 h 80"/>
                <a:gd name="T50" fmla="*/ 22 w 204"/>
                <a:gd name="T51" fmla="*/ 46 h 80"/>
                <a:gd name="T52" fmla="*/ 50 w 204"/>
                <a:gd name="T53" fmla="*/ 44 h 80"/>
                <a:gd name="T54" fmla="*/ 66 w 204"/>
                <a:gd name="T55" fmla="*/ 46 h 80"/>
                <a:gd name="T56" fmla="*/ 66 w 204"/>
                <a:gd name="T57" fmla="*/ 48 h 80"/>
                <a:gd name="T58" fmla="*/ 40 w 204"/>
                <a:gd name="T59" fmla="*/ 50 h 80"/>
                <a:gd name="T60" fmla="*/ 12 w 204"/>
                <a:gd name="T61" fmla="*/ 50 h 80"/>
                <a:gd name="T62" fmla="*/ 4 w 204"/>
                <a:gd name="T63" fmla="*/ 52 h 80"/>
                <a:gd name="T64" fmla="*/ 2 w 204"/>
                <a:gd name="T65" fmla="*/ 62 h 80"/>
                <a:gd name="T66" fmla="*/ 16 w 204"/>
                <a:gd name="T67" fmla="*/ 68 h 80"/>
                <a:gd name="T68" fmla="*/ 24 w 204"/>
                <a:gd name="T69" fmla="*/ 74 h 80"/>
                <a:gd name="T70" fmla="*/ 28 w 204"/>
                <a:gd name="T71" fmla="*/ 80 h 80"/>
                <a:gd name="T72" fmla="*/ 32 w 204"/>
                <a:gd name="T73" fmla="*/ 80 h 80"/>
                <a:gd name="T74" fmla="*/ 66 w 204"/>
                <a:gd name="T75" fmla="*/ 76 h 80"/>
                <a:gd name="T76" fmla="*/ 78 w 204"/>
                <a:gd name="T77" fmla="*/ 72 h 80"/>
                <a:gd name="T78" fmla="*/ 94 w 204"/>
                <a:gd name="T79" fmla="*/ 74 h 80"/>
                <a:gd name="T80" fmla="*/ 102 w 204"/>
                <a:gd name="T81" fmla="*/ 68 h 80"/>
                <a:gd name="T82" fmla="*/ 112 w 204"/>
                <a:gd name="T83" fmla="*/ 64 h 80"/>
                <a:gd name="T84" fmla="*/ 124 w 204"/>
                <a:gd name="T85" fmla="*/ 68 h 80"/>
                <a:gd name="T86" fmla="*/ 148 w 204"/>
                <a:gd name="T87" fmla="*/ 74 h 80"/>
                <a:gd name="T88" fmla="*/ 164 w 204"/>
                <a:gd name="T89" fmla="*/ 68 h 80"/>
                <a:gd name="T90" fmla="*/ 164 w 204"/>
                <a:gd name="T91" fmla="*/ 60 h 80"/>
                <a:gd name="T92" fmla="*/ 168 w 204"/>
                <a:gd name="T93" fmla="*/ 60 h 80"/>
                <a:gd name="T94" fmla="*/ 180 w 204"/>
                <a:gd name="T95" fmla="*/ 62 h 80"/>
                <a:gd name="T96" fmla="*/ 188 w 204"/>
                <a:gd name="T97" fmla="*/ 56 h 80"/>
                <a:gd name="T98" fmla="*/ 182 w 204"/>
                <a:gd name="T99" fmla="*/ 50 h 80"/>
                <a:gd name="T100" fmla="*/ 172 w 204"/>
                <a:gd name="T101" fmla="*/ 46 h 80"/>
                <a:gd name="T102" fmla="*/ 168 w 204"/>
                <a:gd name="T103" fmla="*/ 40 h 80"/>
                <a:gd name="T104" fmla="*/ 178 w 204"/>
                <a:gd name="T105" fmla="*/ 24 h 80"/>
                <a:gd name="T106" fmla="*/ 196 w 204"/>
                <a:gd name="T107" fmla="*/ 8 h 80"/>
                <a:gd name="T108" fmla="*/ 200 w 204"/>
                <a:gd name="T10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4" h="80">
                  <a:moveTo>
                    <a:pt x="194" y="0"/>
                  </a:moveTo>
                  <a:lnTo>
                    <a:pt x="194" y="0"/>
                  </a:lnTo>
                  <a:lnTo>
                    <a:pt x="188" y="0"/>
                  </a:lnTo>
                  <a:lnTo>
                    <a:pt x="182" y="4"/>
                  </a:lnTo>
                  <a:lnTo>
                    <a:pt x="182" y="4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62" y="8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0" y="20"/>
                  </a:lnTo>
                  <a:lnTo>
                    <a:pt x="144" y="26"/>
                  </a:lnTo>
                  <a:lnTo>
                    <a:pt x="144" y="26"/>
                  </a:lnTo>
                  <a:lnTo>
                    <a:pt x="142" y="28"/>
                  </a:lnTo>
                  <a:lnTo>
                    <a:pt x="142" y="28"/>
                  </a:lnTo>
                  <a:lnTo>
                    <a:pt x="140" y="28"/>
                  </a:lnTo>
                  <a:lnTo>
                    <a:pt x="140" y="28"/>
                  </a:lnTo>
                  <a:lnTo>
                    <a:pt x="140" y="26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0" y="12"/>
                  </a:lnTo>
                  <a:lnTo>
                    <a:pt x="134" y="10"/>
                  </a:lnTo>
                  <a:lnTo>
                    <a:pt x="134" y="10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0" y="12"/>
                  </a:lnTo>
                  <a:lnTo>
                    <a:pt x="130" y="14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08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0" y="14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28" y="24"/>
                  </a:lnTo>
                  <a:lnTo>
                    <a:pt x="22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4" y="34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2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42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64" y="46"/>
                  </a:lnTo>
                  <a:lnTo>
                    <a:pt x="64" y="46"/>
                  </a:lnTo>
                  <a:lnTo>
                    <a:pt x="66" y="46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2" y="50"/>
                  </a:lnTo>
                  <a:lnTo>
                    <a:pt x="62" y="50"/>
                  </a:lnTo>
                  <a:lnTo>
                    <a:pt x="62" y="50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2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6" y="64"/>
                  </a:lnTo>
                  <a:lnTo>
                    <a:pt x="16" y="6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4" y="76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8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50" y="80"/>
                  </a:lnTo>
                  <a:lnTo>
                    <a:pt x="58" y="78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76" y="74"/>
                  </a:lnTo>
                  <a:lnTo>
                    <a:pt x="76" y="74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4" y="74"/>
                  </a:lnTo>
                  <a:lnTo>
                    <a:pt x="94" y="74"/>
                  </a:lnTo>
                  <a:lnTo>
                    <a:pt x="98" y="74"/>
                  </a:lnTo>
                  <a:lnTo>
                    <a:pt x="102" y="72"/>
                  </a:lnTo>
                  <a:lnTo>
                    <a:pt x="102" y="72"/>
                  </a:lnTo>
                  <a:lnTo>
                    <a:pt x="102" y="68"/>
                  </a:lnTo>
                  <a:lnTo>
                    <a:pt x="106" y="66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8" y="66"/>
                  </a:lnTo>
                  <a:lnTo>
                    <a:pt x="124" y="68"/>
                  </a:lnTo>
                  <a:lnTo>
                    <a:pt x="124" y="68"/>
                  </a:lnTo>
                  <a:lnTo>
                    <a:pt x="134" y="72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8" y="74"/>
                  </a:lnTo>
                  <a:lnTo>
                    <a:pt x="148" y="74"/>
                  </a:lnTo>
                  <a:lnTo>
                    <a:pt x="156" y="72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4"/>
                  </a:lnTo>
                  <a:lnTo>
                    <a:pt x="164" y="62"/>
                  </a:lnTo>
                  <a:lnTo>
                    <a:pt x="164" y="60"/>
                  </a:lnTo>
                  <a:lnTo>
                    <a:pt x="164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78" y="62"/>
                  </a:lnTo>
                  <a:lnTo>
                    <a:pt x="178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6" y="60"/>
                  </a:lnTo>
                  <a:lnTo>
                    <a:pt x="188" y="56"/>
                  </a:lnTo>
                  <a:lnTo>
                    <a:pt x="188" y="56"/>
                  </a:lnTo>
                  <a:lnTo>
                    <a:pt x="188" y="56"/>
                  </a:lnTo>
                  <a:lnTo>
                    <a:pt x="188" y="56"/>
                  </a:lnTo>
                  <a:lnTo>
                    <a:pt x="186" y="56"/>
                  </a:lnTo>
                  <a:lnTo>
                    <a:pt x="184" y="54"/>
                  </a:lnTo>
                  <a:lnTo>
                    <a:pt x="182" y="50"/>
                  </a:lnTo>
                  <a:lnTo>
                    <a:pt x="182" y="50"/>
                  </a:lnTo>
                  <a:lnTo>
                    <a:pt x="178" y="48"/>
                  </a:lnTo>
                  <a:lnTo>
                    <a:pt x="172" y="46"/>
                  </a:lnTo>
                  <a:lnTo>
                    <a:pt x="172" y="46"/>
                  </a:lnTo>
                  <a:lnTo>
                    <a:pt x="168" y="44"/>
                  </a:lnTo>
                  <a:lnTo>
                    <a:pt x="166" y="42"/>
                  </a:lnTo>
                  <a:lnTo>
                    <a:pt x="168" y="40"/>
                  </a:lnTo>
                  <a:lnTo>
                    <a:pt x="168" y="40"/>
                  </a:lnTo>
                  <a:lnTo>
                    <a:pt x="170" y="38"/>
                  </a:lnTo>
                  <a:lnTo>
                    <a:pt x="170" y="38"/>
                  </a:lnTo>
                  <a:lnTo>
                    <a:pt x="174" y="32"/>
                  </a:lnTo>
                  <a:lnTo>
                    <a:pt x="178" y="24"/>
                  </a:lnTo>
                  <a:lnTo>
                    <a:pt x="182" y="18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96" y="8"/>
                  </a:lnTo>
                  <a:lnTo>
                    <a:pt x="202" y="6"/>
                  </a:lnTo>
                  <a:lnTo>
                    <a:pt x="204" y="2"/>
                  </a:lnTo>
                  <a:lnTo>
                    <a:pt x="204" y="2"/>
                  </a:lnTo>
                  <a:lnTo>
                    <a:pt x="200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2" name="Freeform 53"/>
            <p:cNvSpPr/>
            <p:nvPr/>
          </p:nvSpPr>
          <p:spPr bwMode="auto">
            <a:xfrm>
              <a:off x="3824288" y="1716088"/>
              <a:ext cx="323850" cy="127000"/>
            </a:xfrm>
            <a:custGeom>
              <a:avLst/>
              <a:gdLst>
                <a:gd name="T0" fmla="*/ 182 w 204"/>
                <a:gd name="T1" fmla="*/ 4 h 80"/>
                <a:gd name="T2" fmla="*/ 176 w 204"/>
                <a:gd name="T3" fmla="*/ 6 h 80"/>
                <a:gd name="T4" fmla="*/ 170 w 204"/>
                <a:gd name="T5" fmla="*/ 6 h 80"/>
                <a:gd name="T6" fmla="*/ 156 w 204"/>
                <a:gd name="T7" fmla="*/ 12 h 80"/>
                <a:gd name="T8" fmla="*/ 142 w 204"/>
                <a:gd name="T9" fmla="*/ 28 h 80"/>
                <a:gd name="T10" fmla="*/ 140 w 204"/>
                <a:gd name="T11" fmla="*/ 26 h 80"/>
                <a:gd name="T12" fmla="*/ 144 w 204"/>
                <a:gd name="T13" fmla="*/ 16 h 80"/>
                <a:gd name="T14" fmla="*/ 130 w 204"/>
                <a:gd name="T15" fmla="*/ 10 h 80"/>
                <a:gd name="T16" fmla="*/ 126 w 204"/>
                <a:gd name="T17" fmla="*/ 16 h 80"/>
                <a:gd name="T18" fmla="*/ 114 w 204"/>
                <a:gd name="T19" fmla="*/ 12 h 80"/>
                <a:gd name="T20" fmla="*/ 102 w 204"/>
                <a:gd name="T21" fmla="*/ 10 h 80"/>
                <a:gd name="T22" fmla="*/ 94 w 204"/>
                <a:gd name="T23" fmla="*/ 6 h 80"/>
                <a:gd name="T24" fmla="*/ 60 w 204"/>
                <a:gd name="T25" fmla="*/ 12 h 80"/>
                <a:gd name="T26" fmla="*/ 28 w 204"/>
                <a:gd name="T27" fmla="*/ 24 h 80"/>
                <a:gd name="T28" fmla="*/ 14 w 204"/>
                <a:gd name="T29" fmla="*/ 28 h 80"/>
                <a:gd name="T30" fmla="*/ 20 w 204"/>
                <a:gd name="T31" fmla="*/ 32 h 80"/>
                <a:gd name="T32" fmla="*/ 28 w 204"/>
                <a:gd name="T33" fmla="*/ 34 h 80"/>
                <a:gd name="T34" fmla="*/ 36 w 204"/>
                <a:gd name="T35" fmla="*/ 32 h 80"/>
                <a:gd name="T36" fmla="*/ 46 w 204"/>
                <a:gd name="T37" fmla="*/ 32 h 80"/>
                <a:gd name="T38" fmla="*/ 42 w 204"/>
                <a:gd name="T39" fmla="*/ 36 h 80"/>
                <a:gd name="T40" fmla="*/ 38 w 204"/>
                <a:gd name="T41" fmla="*/ 34 h 80"/>
                <a:gd name="T42" fmla="*/ 28 w 204"/>
                <a:gd name="T43" fmla="*/ 38 h 80"/>
                <a:gd name="T44" fmla="*/ 18 w 204"/>
                <a:gd name="T45" fmla="*/ 36 h 80"/>
                <a:gd name="T46" fmla="*/ 12 w 204"/>
                <a:gd name="T47" fmla="*/ 36 h 80"/>
                <a:gd name="T48" fmla="*/ 12 w 204"/>
                <a:gd name="T49" fmla="*/ 44 h 80"/>
                <a:gd name="T50" fmla="*/ 22 w 204"/>
                <a:gd name="T51" fmla="*/ 46 h 80"/>
                <a:gd name="T52" fmla="*/ 50 w 204"/>
                <a:gd name="T53" fmla="*/ 44 h 80"/>
                <a:gd name="T54" fmla="*/ 66 w 204"/>
                <a:gd name="T55" fmla="*/ 46 h 80"/>
                <a:gd name="T56" fmla="*/ 66 w 204"/>
                <a:gd name="T57" fmla="*/ 48 h 80"/>
                <a:gd name="T58" fmla="*/ 40 w 204"/>
                <a:gd name="T59" fmla="*/ 50 h 80"/>
                <a:gd name="T60" fmla="*/ 12 w 204"/>
                <a:gd name="T61" fmla="*/ 50 h 80"/>
                <a:gd name="T62" fmla="*/ 4 w 204"/>
                <a:gd name="T63" fmla="*/ 52 h 80"/>
                <a:gd name="T64" fmla="*/ 2 w 204"/>
                <a:gd name="T65" fmla="*/ 62 h 80"/>
                <a:gd name="T66" fmla="*/ 16 w 204"/>
                <a:gd name="T67" fmla="*/ 68 h 80"/>
                <a:gd name="T68" fmla="*/ 24 w 204"/>
                <a:gd name="T69" fmla="*/ 74 h 80"/>
                <a:gd name="T70" fmla="*/ 28 w 204"/>
                <a:gd name="T71" fmla="*/ 80 h 80"/>
                <a:gd name="T72" fmla="*/ 32 w 204"/>
                <a:gd name="T73" fmla="*/ 80 h 80"/>
                <a:gd name="T74" fmla="*/ 66 w 204"/>
                <a:gd name="T75" fmla="*/ 76 h 80"/>
                <a:gd name="T76" fmla="*/ 78 w 204"/>
                <a:gd name="T77" fmla="*/ 72 h 80"/>
                <a:gd name="T78" fmla="*/ 94 w 204"/>
                <a:gd name="T79" fmla="*/ 74 h 80"/>
                <a:gd name="T80" fmla="*/ 102 w 204"/>
                <a:gd name="T81" fmla="*/ 68 h 80"/>
                <a:gd name="T82" fmla="*/ 112 w 204"/>
                <a:gd name="T83" fmla="*/ 64 h 80"/>
                <a:gd name="T84" fmla="*/ 124 w 204"/>
                <a:gd name="T85" fmla="*/ 68 h 80"/>
                <a:gd name="T86" fmla="*/ 148 w 204"/>
                <a:gd name="T87" fmla="*/ 74 h 80"/>
                <a:gd name="T88" fmla="*/ 164 w 204"/>
                <a:gd name="T89" fmla="*/ 68 h 80"/>
                <a:gd name="T90" fmla="*/ 164 w 204"/>
                <a:gd name="T91" fmla="*/ 60 h 80"/>
                <a:gd name="T92" fmla="*/ 168 w 204"/>
                <a:gd name="T93" fmla="*/ 60 h 80"/>
                <a:gd name="T94" fmla="*/ 180 w 204"/>
                <a:gd name="T95" fmla="*/ 62 h 80"/>
                <a:gd name="T96" fmla="*/ 188 w 204"/>
                <a:gd name="T97" fmla="*/ 56 h 80"/>
                <a:gd name="T98" fmla="*/ 182 w 204"/>
                <a:gd name="T99" fmla="*/ 50 h 80"/>
                <a:gd name="T100" fmla="*/ 172 w 204"/>
                <a:gd name="T101" fmla="*/ 46 h 80"/>
                <a:gd name="T102" fmla="*/ 168 w 204"/>
                <a:gd name="T103" fmla="*/ 40 h 80"/>
                <a:gd name="T104" fmla="*/ 178 w 204"/>
                <a:gd name="T105" fmla="*/ 24 h 80"/>
                <a:gd name="T106" fmla="*/ 196 w 204"/>
                <a:gd name="T107" fmla="*/ 8 h 80"/>
                <a:gd name="T108" fmla="*/ 200 w 204"/>
                <a:gd name="T10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4" h="80">
                  <a:moveTo>
                    <a:pt x="194" y="0"/>
                  </a:moveTo>
                  <a:lnTo>
                    <a:pt x="194" y="0"/>
                  </a:lnTo>
                  <a:lnTo>
                    <a:pt x="188" y="0"/>
                  </a:lnTo>
                  <a:lnTo>
                    <a:pt x="182" y="4"/>
                  </a:lnTo>
                  <a:lnTo>
                    <a:pt x="182" y="4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62" y="8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0" y="20"/>
                  </a:lnTo>
                  <a:lnTo>
                    <a:pt x="144" y="26"/>
                  </a:lnTo>
                  <a:lnTo>
                    <a:pt x="144" y="26"/>
                  </a:lnTo>
                  <a:lnTo>
                    <a:pt x="142" y="28"/>
                  </a:lnTo>
                  <a:lnTo>
                    <a:pt x="142" y="28"/>
                  </a:lnTo>
                  <a:lnTo>
                    <a:pt x="140" y="28"/>
                  </a:lnTo>
                  <a:lnTo>
                    <a:pt x="140" y="28"/>
                  </a:lnTo>
                  <a:lnTo>
                    <a:pt x="140" y="26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0" y="12"/>
                  </a:lnTo>
                  <a:lnTo>
                    <a:pt x="134" y="10"/>
                  </a:lnTo>
                  <a:lnTo>
                    <a:pt x="134" y="10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0" y="12"/>
                  </a:lnTo>
                  <a:lnTo>
                    <a:pt x="130" y="14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08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0" y="14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28" y="24"/>
                  </a:lnTo>
                  <a:lnTo>
                    <a:pt x="22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4" y="34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2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42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64" y="46"/>
                  </a:lnTo>
                  <a:lnTo>
                    <a:pt x="64" y="46"/>
                  </a:lnTo>
                  <a:lnTo>
                    <a:pt x="66" y="46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2" y="50"/>
                  </a:lnTo>
                  <a:lnTo>
                    <a:pt x="62" y="50"/>
                  </a:lnTo>
                  <a:lnTo>
                    <a:pt x="62" y="50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2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6" y="64"/>
                  </a:lnTo>
                  <a:lnTo>
                    <a:pt x="16" y="6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4" y="76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8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50" y="80"/>
                  </a:lnTo>
                  <a:lnTo>
                    <a:pt x="58" y="78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76" y="74"/>
                  </a:lnTo>
                  <a:lnTo>
                    <a:pt x="76" y="74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4" y="74"/>
                  </a:lnTo>
                  <a:lnTo>
                    <a:pt x="94" y="74"/>
                  </a:lnTo>
                  <a:lnTo>
                    <a:pt x="98" y="74"/>
                  </a:lnTo>
                  <a:lnTo>
                    <a:pt x="102" y="72"/>
                  </a:lnTo>
                  <a:lnTo>
                    <a:pt x="102" y="72"/>
                  </a:lnTo>
                  <a:lnTo>
                    <a:pt x="102" y="68"/>
                  </a:lnTo>
                  <a:lnTo>
                    <a:pt x="106" y="66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8" y="66"/>
                  </a:lnTo>
                  <a:lnTo>
                    <a:pt x="124" y="68"/>
                  </a:lnTo>
                  <a:lnTo>
                    <a:pt x="124" y="68"/>
                  </a:lnTo>
                  <a:lnTo>
                    <a:pt x="134" y="72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8" y="74"/>
                  </a:lnTo>
                  <a:lnTo>
                    <a:pt x="148" y="74"/>
                  </a:lnTo>
                  <a:lnTo>
                    <a:pt x="156" y="72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4"/>
                  </a:lnTo>
                  <a:lnTo>
                    <a:pt x="164" y="62"/>
                  </a:lnTo>
                  <a:lnTo>
                    <a:pt x="164" y="60"/>
                  </a:lnTo>
                  <a:lnTo>
                    <a:pt x="164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78" y="62"/>
                  </a:lnTo>
                  <a:lnTo>
                    <a:pt x="178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6" y="60"/>
                  </a:lnTo>
                  <a:lnTo>
                    <a:pt x="188" y="56"/>
                  </a:lnTo>
                  <a:lnTo>
                    <a:pt x="188" y="56"/>
                  </a:lnTo>
                  <a:lnTo>
                    <a:pt x="188" y="56"/>
                  </a:lnTo>
                  <a:lnTo>
                    <a:pt x="188" y="56"/>
                  </a:lnTo>
                  <a:lnTo>
                    <a:pt x="186" y="56"/>
                  </a:lnTo>
                  <a:lnTo>
                    <a:pt x="184" y="54"/>
                  </a:lnTo>
                  <a:lnTo>
                    <a:pt x="182" y="50"/>
                  </a:lnTo>
                  <a:lnTo>
                    <a:pt x="182" y="50"/>
                  </a:lnTo>
                  <a:lnTo>
                    <a:pt x="178" y="48"/>
                  </a:lnTo>
                  <a:lnTo>
                    <a:pt x="172" y="46"/>
                  </a:lnTo>
                  <a:lnTo>
                    <a:pt x="172" y="46"/>
                  </a:lnTo>
                  <a:lnTo>
                    <a:pt x="168" y="44"/>
                  </a:lnTo>
                  <a:lnTo>
                    <a:pt x="166" y="42"/>
                  </a:lnTo>
                  <a:lnTo>
                    <a:pt x="168" y="40"/>
                  </a:lnTo>
                  <a:lnTo>
                    <a:pt x="168" y="40"/>
                  </a:lnTo>
                  <a:lnTo>
                    <a:pt x="170" y="38"/>
                  </a:lnTo>
                  <a:lnTo>
                    <a:pt x="170" y="38"/>
                  </a:lnTo>
                  <a:lnTo>
                    <a:pt x="174" y="32"/>
                  </a:lnTo>
                  <a:lnTo>
                    <a:pt x="178" y="24"/>
                  </a:lnTo>
                  <a:lnTo>
                    <a:pt x="182" y="18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96" y="8"/>
                  </a:lnTo>
                  <a:lnTo>
                    <a:pt x="202" y="6"/>
                  </a:lnTo>
                  <a:lnTo>
                    <a:pt x="204" y="2"/>
                  </a:lnTo>
                  <a:lnTo>
                    <a:pt x="204" y="2"/>
                  </a:lnTo>
                  <a:lnTo>
                    <a:pt x="200" y="0"/>
                  </a:lnTo>
                  <a:lnTo>
                    <a:pt x="1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3" name="Freeform 54"/>
            <p:cNvSpPr/>
            <p:nvPr/>
          </p:nvSpPr>
          <p:spPr bwMode="auto">
            <a:xfrm>
              <a:off x="4495801" y="2319338"/>
              <a:ext cx="53975" cy="28575"/>
            </a:xfrm>
            <a:custGeom>
              <a:avLst/>
              <a:gdLst>
                <a:gd name="T0" fmla="*/ 2 w 34"/>
                <a:gd name="T1" fmla="*/ 0 h 18"/>
                <a:gd name="T2" fmla="*/ 2 w 34"/>
                <a:gd name="T3" fmla="*/ 0 h 18"/>
                <a:gd name="T4" fmla="*/ 0 w 34"/>
                <a:gd name="T5" fmla="*/ 0 h 18"/>
                <a:gd name="T6" fmla="*/ 0 w 34"/>
                <a:gd name="T7" fmla="*/ 0 h 18"/>
                <a:gd name="T8" fmla="*/ 0 w 34"/>
                <a:gd name="T9" fmla="*/ 2 h 18"/>
                <a:gd name="T10" fmla="*/ 0 w 34"/>
                <a:gd name="T11" fmla="*/ 4 h 18"/>
                <a:gd name="T12" fmla="*/ 2 w 34"/>
                <a:gd name="T13" fmla="*/ 4 h 18"/>
                <a:gd name="T14" fmla="*/ 2 w 34"/>
                <a:gd name="T15" fmla="*/ 4 h 18"/>
                <a:gd name="T16" fmla="*/ 4 w 34"/>
                <a:gd name="T17" fmla="*/ 4 h 18"/>
                <a:gd name="T18" fmla="*/ 8 w 34"/>
                <a:gd name="T19" fmla="*/ 8 h 18"/>
                <a:gd name="T20" fmla="*/ 12 w 34"/>
                <a:gd name="T21" fmla="*/ 12 h 18"/>
                <a:gd name="T22" fmla="*/ 12 w 34"/>
                <a:gd name="T23" fmla="*/ 12 h 18"/>
                <a:gd name="T24" fmla="*/ 20 w 34"/>
                <a:gd name="T25" fmla="*/ 16 h 18"/>
                <a:gd name="T26" fmla="*/ 28 w 34"/>
                <a:gd name="T27" fmla="*/ 18 h 18"/>
                <a:gd name="T28" fmla="*/ 28 w 34"/>
                <a:gd name="T29" fmla="*/ 18 h 18"/>
                <a:gd name="T30" fmla="*/ 30 w 34"/>
                <a:gd name="T31" fmla="*/ 18 h 18"/>
                <a:gd name="T32" fmla="*/ 30 w 34"/>
                <a:gd name="T33" fmla="*/ 18 h 18"/>
                <a:gd name="T34" fmla="*/ 32 w 34"/>
                <a:gd name="T35" fmla="*/ 18 h 18"/>
                <a:gd name="T36" fmla="*/ 34 w 34"/>
                <a:gd name="T37" fmla="*/ 16 h 18"/>
                <a:gd name="T38" fmla="*/ 34 w 34"/>
                <a:gd name="T39" fmla="*/ 16 h 18"/>
                <a:gd name="T40" fmla="*/ 34 w 34"/>
                <a:gd name="T41" fmla="*/ 14 h 18"/>
                <a:gd name="T42" fmla="*/ 32 w 34"/>
                <a:gd name="T43" fmla="*/ 12 h 18"/>
                <a:gd name="T44" fmla="*/ 32 w 34"/>
                <a:gd name="T45" fmla="*/ 12 h 18"/>
                <a:gd name="T46" fmla="*/ 26 w 34"/>
                <a:gd name="T47" fmla="*/ 8 h 18"/>
                <a:gd name="T48" fmla="*/ 20 w 34"/>
                <a:gd name="T49" fmla="*/ 4 h 18"/>
                <a:gd name="T50" fmla="*/ 20 w 34"/>
                <a:gd name="T51" fmla="*/ 4 h 18"/>
                <a:gd name="T52" fmla="*/ 18 w 34"/>
                <a:gd name="T53" fmla="*/ 2 h 18"/>
                <a:gd name="T54" fmla="*/ 18 w 34"/>
                <a:gd name="T55" fmla="*/ 2 h 18"/>
                <a:gd name="T56" fmla="*/ 14 w 34"/>
                <a:gd name="T57" fmla="*/ 2 h 18"/>
                <a:gd name="T58" fmla="*/ 14 w 34"/>
                <a:gd name="T59" fmla="*/ 2 h 18"/>
                <a:gd name="T60" fmla="*/ 6 w 34"/>
                <a:gd name="T61" fmla="*/ 0 h 18"/>
                <a:gd name="T62" fmla="*/ 6 w 34"/>
                <a:gd name="T63" fmla="*/ 0 h 18"/>
                <a:gd name="T64" fmla="*/ 2 w 34"/>
                <a:gd name="T6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18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8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2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8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6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4" name="Freeform 55"/>
            <p:cNvSpPr/>
            <p:nvPr/>
          </p:nvSpPr>
          <p:spPr bwMode="auto">
            <a:xfrm>
              <a:off x="4495801" y="2319338"/>
              <a:ext cx="53975" cy="28575"/>
            </a:xfrm>
            <a:custGeom>
              <a:avLst/>
              <a:gdLst>
                <a:gd name="T0" fmla="*/ 2 w 34"/>
                <a:gd name="T1" fmla="*/ 0 h 18"/>
                <a:gd name="T2" fmla="*/ 2 w 34"/>
                <a:gd name="T3" fmla="*/ 0 h 18"/>
                <a:gd name="T4" fmla="*/ 0 w 34"/>
                <a:gd name="T5" fmla="*/ 0 h 18"/>
                <a:gd name="T6" fmla="*/ 0 w 34"/>
                <a:gd name="T7" fmla="*/ 0 h 18"/>
                <a:gd name="T8" fmla="*/ 0 w 34"/>
                <a:gd name="T9" fmla="*/ 2 h 18"/>
                <a:gd name="T10" fmla="*/ 0 w 34"/>
                <a:gd name="T11" fmla="*/ 4 h 18"/>
                <a:gd name="T12" fmla="*/ 2 w 34"/>
                <a:gd name="T13" fmla="*/ 4 h 18"/>
                <a:gd name="T14" fmla="*/ 2 w 34"/>
                <a:gd name="T15" fmla="*/ 4 h 18"/>
                <a:gd name="T16" fmla="*/ 4 w 34"/>
                <a:gd name="T17" fmla="*/ 4 h 18"/>
                <a:gd name="T18" fmla="*/ 8 w 34"/>
                <a:gd name="T19" fmla="*/ 8 h 18"/>
                <a:gd name="T20" fmla="*/ 12 w 34"/>
                <a:gd name="T21" fmla="*/ 12 h 18"/>
                <a:gd name="T22" fmla="*/ 12 w 34"/>
                <a:gd name="T23" fmla="*/ 12 h 18"/>
                <a:gd name="T24" fmla="*/ 20 w 34"/>
                <a:gd name="T25" fmla="*/ 16 h 18"/>
                <a:gd name="T26" fmla="*/ 28 w 34"/>
                <a:gd name="T27" fmla="*/ 18 h 18"/>
                <a:gd name="T28" fmla="*/ 28 w 34"/>
                <a:gd name="T29" fmla="*/ 18 h 18"/>
                <a:gd name="T30" fmla="*/ 30 w 34"/>
                <a:gd name="T31" fmla="*/ 18 h 18"/>
                <a:gd name="T32" fmla="*/ 30 w 34"/>
                <a:gd name="T33" fmla="*/ 18 h 18"/>
                <a:gd name="T34" fmla="*/ 32 w 34"/>
                <a:gd name="T35" fmla="*/ 18 h 18"/>
                <a:gd name="T36" fmla="*/ 34 w 34"/>
                <a:gd name="T37" fmla="*/ 16 h 18"/>
                <a:gd name="T38" fmla="*/ 34 w 34"/>
                <a:gd name="T39" fmla="*/ 16 h 18"/>
                <a:gd name="T40" fmla="*/ 34 w 34"/>
                <a:gd name="T41" fmla="*/ 14 h 18"/>
                <a:gd name="T42" fmla="*/ 32 w 34"/>
                <a:gd name="T43" fmla="*/ 12 h 18"/>
                <a:gd name="T44" fmla="*/ 32 w 34"/>
                <a:gd name="T45" fmla="*/ 12 h 18"/>
                <a:gd name="T46" fmla="*/ 26 w 34"/>
                <a:gd name="T47" fmla="*/ 8 h 18"/>
                <a:gd name="T48" fmla="*/ 20 w 34"/>
                <a:gd name="T49" fmla="*/ 4 h 18"/>
                <a:gd name="T50" fmla="*/ 20 w 34"/>
                <a:gd name="T51" fmla="*/ 4 h 18"/>
                <a:gd name="T52" fmla="*/ 18 w 34"/>
                <a:gd name="T53" fmla="*/ 2 h 18"/>
                <a:gd name="T54" fmla="*/ 18 w 34"/>
                <a:gd name="T55" fmla="*/ 2 h 18"/>
                <a:gd name="T56" fmla="*/ 14 w 34"/>
                <a:gd name="T57" fmla="*/ 2 h 18"/>
                <a:gd name="T58" fmla="*/ 14 w 34"/>
                <a:gd name="T59" fmla="*/ 2 h 18"/>
                <a:gd name="T60" fmla="*/ 6 w 34"/>
                <a:gd name="T61" fmla="*/ 0 h 18"/>
                <a:gd name="T62" fmla="*/ 6 w 34"/>
                <a:gd name="T63" fmla="*/ 0 h 18"/>
                <a:gd name="T64" fmla="*/ 2 w 34"/>
                <a:gd name="T6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18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8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2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8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6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5" name="Freeform 56"/>
            <p:cNvSpPr>
              <a:spLocks noEditPoints="1"/>
            </p:cNvSpPr>
            <p:nvPr/>
          </p:nvSpPr>
          <p:spPr bwMode="auto">
            <a:xfrm>
              <a:off x="2563813" y="1757363"/>
              <a:ext cx="2157413" cy="1768475"/>
            </a:xfrm>
            <a:custGeom>
              <a:avLst/>
              <a:gdLst>
                <a:gd name="T0" fmla="*/ 924 w 1359"/>
                <a:gd name="T1" fmla="*/ 484 h 1114"/>
                <a:gd name="T2" fmla="*/ 984 w 1359"/>
                <a:gd name="T3" fmla="*/ 462 h 1114"/>
                <a:gd name="T4" fmla="*/ 892 w 1359"/>
                <a:gd name="T5" fmla="*/ 424 h 1114"/>
                <a:gd name="T6" fmla="*/ 960 w 1359"/>
                <a:gd name="T7" fmla="*/ 424 h 1114"/>
                <a:gd name="T8" fmla="*/ 916 w 1359"/>
                <a:gd name="T9" fmla="*/ 458 h 1114"/>
                <a:gd name="T10" fmla="*/ 854 w 1359"/>
                <a:gd name="T11" fmla="*/ 390 h 1114"/>
                <a:gd name="T12" fmla="*/ 880 w 1359"/>
                <a:gd name="T13" fmla="*/ 414 h 1114"/>
                <a:gd name="T14" fmla="*/ 804 w 1359"/>
                <a:gd name="T15" fmla="*/ 302 h 1114"/>
                <a:gd name="T16" fmla="*/ 764 w 1359"/>
                <a:gd name="T17" fmla="*/ 146 h 1114"/>
                <a:gd name="T18" fmla="*/ 658 w 1359"/>
                <a:gd name="T19" fmla="*/ 164 h 1114"/>
                <a:gd name="T20" fmla="*/ 656 w 1359"/>
                <a:gd name="T21" fmla="*/ 84 h 1114"/>
                <a:gd name="T22" fmla="*/ 734 w 1359"/>
                <a:gd name="T23" fmla="*/ 78 h 1114"/>
                <a:gd name="T24" fmla="*/ 646 w 1359"/>
                <a:gd name="T25" fmla="*/ 104 h 1114"/>
                <a:gd name="T26" fmla="*/ 1044 w 1359"/>
                <a:gd name="T27" fmla="*/ 18 h 1114"/>
                <a:gd name="T28" fmla="*/ 1018 w 1359"/>
                <a:gd name="T29" fmla="*/ 50 h 1114"/>
                <a:gd name="T30" fmla="*/ 974 w 1359"/>
                <a:gd name="T31" fmla="*/ 62 h 1114"/>
                <a:gd name="T32" fmla="*/ 882 w 1359"/>
                <a:gd name="T33" fmla="*/ 52 h 1114"/>
                <a:gd name="T34" fmla="*/ 806 w 1359"/>
                <a:gd name="T35" fmla="*/ 52 h 1114"/>
                <a:gd name="T36" fmla="*/ 732 w 1359"/>
                <a:gd name="T37" fmla="*/ 30 h 1114"/>
                <a:gd name="T38" fmla="*/ 640 w 1359"/>
                <a:gd name="T39" fmla="*/ 28 h 1114"/>
                <a:gd name="T40" fmla="*/ 566 w 1359"/>
                <a:gd name="T41" fmla="*/ 42 h 1114"/>
                <a:gd name="T42" fmla="*/ 354 w 1359"/>
                <a:gd name="T43" fmla="*/ 14 h 1114"/>
                <a:gd name="T44" fmla="*/ 212 w 1359"/>
                <a:gd name="T45" fmla="*/ 74 h 1114"/>
                <a:gd name="T46" fmla="*/ 130 w 1359"/>
                <a:gd name="T47" fmla="*/ 114 h 1114"/>
                <a:gd name="T48" fmla="*/ 112 w 1359"/>
                <a:gd name="T49" fmla="*/ 134 h 1114"/>
                <a:gd name="T50" fmla="*/ 94 w 1359"/>
                <a:gd name="T51" fmla="*/ 208 h 1114"/>
                <a:gd name="T52" fmla="*/ 110 w 1359"/>
                <a:gd name="T53" fmla="*/ 222 h 1114"/>
                <a:gd name="T54" fmla="*/ 330 w 1359"/>
                <a:gd name="T55" fmla="*/ 190 h 1114"/>
                <a:gd name="T56" fmla="*/ 382 w 1359"/>
                <a:gd name="T57" fmla="*/ 266 h 1114"/>
                <a:gd name="T58" fmla="*/ 372 w 1359"/>
                <a:gd name="T59" fmla="*/ 334 h 1114"/>
                <a:gd name="T60" fmla="*/ 392 w 1359"/>
                <a:gd name="T61" fmla="*/ 384 h 1114"/>
                <a:gd name="T62" fmla="*/ 288 w 1359"/>
                <a:gd name="T63" fmla="*/ 552 h 1114"/>
                <a:gd name="T64" fmla="*/ 330 w 1359"/>
                <a:gd name="T65" fmla="*/ 668 h 1114"/>
                <a:gd name="T66" fmla="*/ 366 w 1359"/>
                <a:gd name="T67" fmla="*/ 800 h 1114"/>
                <a:gd name="T68" fmla="*/ 388 w 1359"/>
                <a:gd name="T69" fmla="*/ 790 h 1114"/>
                <a:gd name="T70" fmla="*/ 386 w 1359"/>
                <a:gd name="T71" fmla="*/ 740 h 1114"/>
                <a:gd name="T72" fmla="*/ 456 w 1359"/>
                <a:gd name="T73" fmla="*/ 896 h 1114"/>
                <a:gd name="T74" fmla="*/ 654 w 1359"/>
                <a:gd name="T75" fmla="*/ 996 h 1114"/>
                <a:gd name="T76" fmla="*/ 820 w 1359"/>
                <a:gd name="T77" fmla="*/ 1114 h 1114"/>
                <a:gd name="T78" fmla="*/ 786 w 1359"/>
                <a:gd name="T79" fmla="*/ 974 h 1114"/>
                <a:gd name="T80" fmla="*/ 720 w 1359"/>
                <a:gd name="T81" fmla="*/ 918 h 1114"/>
                <a:gd name="T82" fmla="*/ 688 w 1359"/>
                <a:gd name="T83" fmla="*/ 874 h 1114"/>
                <a:gd name="T84" fmla="*/ 580 w 1359"/>
                <a:gd name="T85" fmla="*/ 844 h 1114"/>
                <a:gd name="T86" fmla="*/ 728 w 1359"/>
                <a:gd name="T87" fmla="*/ 722 h 1114"/>
                <a:gd name="T88" fmla="*/ 796 w 1359"/>
                <a:gd name="T89" fmla="*/ 710 h 1114"/>
                <a:gd name="T90" fmla="*/ 856 w 1359"/>
                <a:gd name="T91" fmla="*/ 794 h 1114"/>
                <a:gd name="T92" fmla="*/ 970 w 1359"/>
                <a:gd name="T93" fmla="*/ 602 h 1114"/>
                <a:gd name="T94" fmla="*/ 1002 w 1359"/>
                <a:gd name="T95" fmla="*/ 548 h 1114"/>
                <a:gd name="T96" fmla="*/ 1044 w 1359"/>
                <a:gd name="T97" fmla="*/ 508 h 1114"/>
                <a:gd name="T98" fmla="*/ 1183 w 1359"/>
                <a:gd name="T99" fmla="*/ 442 h 1114"/>
                <a:gd name="T100" fmla="*/ 1257 w 1359"/>
                <a:gd name="T101" fmla="*/ 420 h 1114"/>
                <a:gd name="T102" fmla="*/ 1203 w 1359"/>
                <a:gd name="T103" fmla="*/ 396 h 1114"/>
                <a:gd name="T104" fmla="*/ 1199 w 1359"/>
                <a:gd name="T105" fmla="*/ 368 h 1114"/>
                <a:gd name="T106" fmla="*/ 1351 w 1359"/>
                <a:gd name="T107" fmla="*/ 320 h 1114"/>
                <a:gd name="T108" fmla="*/ 1299 w 1359"/>
                <a:gd name="T109" fmla="*/ 182 h 1114"/>
                <a:gd name="T110" fmla="*/ 1175 w 1359"/>
                <a:gd name="T111" fmla="*/ 148 h 1114"/>
                <a:gd name="T112" fmla="*/ 1058 w 1359"/>
                <a:gd name="T113" fmla="*/ 274 h 1114"/>
                <a:gd name="T114" fmla="*/ 1016 w 1359"/>
                <a:gd name="T115" fmla="*/ 288 h 1114"/>
                <a:gd name="T116" fmla="*/ 912 w 1359"/>
                <a:gd name="T117" fmla="*/ 206 h 1114"/>
                <a:gd name="T118" fmla="*/ 1042 w 1359"/>
                <a:gd name="T119" fmla="*/ 122 h 1114"/>
                <a:gd name="T120" fmla="*/ 1175 w 1359"/>
                <a:gd name="T121" fmla="*/ 60 h 1114"/>
                <a:gd name="T122" fmla="*/ 1110 w 1359"/>
                <a:gd name="T123" fmla="*/ 66 h 1114"/>
                <a:gd name="T124" fmla="*/ 1084 w 1359"/>
                <a:gd name="T125" fmla="*/ 28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59" h="1114">
                  <a:moveTo>
                    <a:pt x="190" y="80"/>
                  </a:moveTo>
                  <a:lnTo>
                    <a:pt x="190" y="80"/>
                  </a:lnTo>
                  <a:lnTo>
                    <a:pt x="190" y="80"/>
                  </a:lnTo>
                  <a:lnTo>
                    <a:pt x="190" y="80"/>
                  </a:lnTo>
                  <a:lnTo>
                    <a:pt x="190" y="80"/>
                  </a:lnTo>
                  <a:close/>
                  <a:moveTo>
                    <a:pt x="940" y="484"/>
                  </a:moveTo>
                  <a:lnTo>
                    <a:pt x="940" y="484"/>
                  </a:lnTo>
                  <a:lnTo>
                    <a:pt x="942" y="484"/>
                  </a:lnTo>
                  <a:lnTo>
                    <a:pt x="942" y="484"/>
                  </a:lnTo>
                  <a:lnTo>
                    <a:pt x="952" y="482"/>
                  </a:lnTo>
                  <a:lnTo>
                    <a:pt x="962" y="478"/>
                  </a:lnTo>
                  <a:lnTo>
                    <a:pt x="962" y="478"/>
                  </a:lnTo>
                  <a:lnTo>
                    <a:pt x="964" y="478"/>
                  </a:lnTo>
                  <a:lnTo>
                    <a:pt x="964" y="478"/>
                  </a:lnTo>
                  <a:lnTo>
                    <a:pt x="966" y="480"/>
                  </a:lnTo>
                  <a:lnTo>
                    <a:pt x="966" y="480"/>
                  </a:lnTo>
                  <a:lnTo>
                    <a:pt x="968" y="480"/>
                  </a:lnTo>
                  <a:lnTo>
                    <a:pt x="966" y="482"/>
                  </a:lnTo>
                  <a:lnTo>
                    <a:pt x="966" y="484"/>
                  </a:lnTo>
                  <a:lnTo>
                    <a:pt x="966" y="484"/>
                  </a:lnTo>
                  <a:lnTo>
                    <a:pt x="928" y="500"/>
                  </a:lnTo>
                  <a:lnTo>
                    <a:pt x="928" y="500"/>
                  </a:lnTo>
                  <a:lnTo>
                    <a:pt x="918" y="502"/>
                  </a:lnTo>
                  <a:lnTo>
                    <a:pt x="908" y="504"/>
                  </a:lnTo>
                  <a:lnTo>
                    <a:pt x="908" y="504"/>
                  </a:lnTo>
                  <a:lnTo>
                    <a:pt x="904" y="504"/>
                  </a:lnTo>
                  <a:lnTo>
                    <a:pt x="900" y="502"/>
                  </a:lnTo>
                  <a:lnTo>
                    <a:pt x="900" y="502"/>
                  </a:lnTo>
                  <a:lnTo>
                    <a:pt x="898" y="500"/>
                  </a:lnTo>
                  <a:lnTo>
                    <a:pt x="896" y="498"/>
                  </a:lnTo>
                  <a:lnTo>
                    <a:pt x="896" y="498"/>
                  </a:lnTo>
                  <a:lnTo>
                    <a:pt x="898" y="496"/>
                  </a:lnTo>
                  <a:lnTo>
                    <a:pt x="898" y="496"/>
                  </a:lnTo>
                  <a:lnTo>
                    <a:pt x="906" y="494"/>
                  </a:lnTo>
                  <a:lnTo>
                    <a:pt x="914" y="490"/>
                  </a:lnTo>
                  <a:lnTo>
                    <a:pt x="914" y="490"/>
                  </a:lnTo>
                  <a:lnTo>
                    <a:pt x="924" y="484"/>
                  </a:lnTo>
                  <a:lnTo>
                    <a:pt x="924" y="484"/>
                  </a:lnTo>
                  <a:lnTo>
                    <a:pt x="932" y="484"/>
                  </a:lnTo>
                  <a:lnTo>
                    <a:pt x="932" y="484"/>
                  </a:lnTo>
                  <a:lnTo>
                    <a:pt x="936" y="484"/>
                  </a:lnTo>
                  <a:lnTo>
                    <a:pt x="936" y="484"/>
                  </a:lnTo>
                  <a:lnTo>
                    <a:pt x="940" y="484"/>
                  </a:lnTo>
                  <a:close/>
                  <a:moveTo>
                    <a:pt x="1000" y="460"/>
                  </a:moveTo>
                  <a:lnTo>
                    <a:pt x="1000" y="460"/>
                  </a:lnTo>
                  <a:lnTo>
                    <a:pt x="1006" y="460"/>
                  </a:lnTo>
                  <a:lnTo>
                    <a:pt x="1012" y="456"/>
                  </a:lnTo>
                  <a:lnTo>
                    <a:pt x="1012" y="456"/>
                  </a:lnTo>
                  <a:lnTo>
                    <a:pt x="1014" y="456"/>
                  </a:lnTo>
                  <a:lnTo>
                    <a:pt x="1014" y="456"/>
                  </a:lnTo>
                  <a:lnTo>
                    <a:pt x="1016" y="458"/>
                  </a:lnTo>
                  <a:lnTo>
                    <a:pt x="1016" y="458"/>
                  </a:lnTo>
                  <a:lnTo>
                    <a:pt x="1018" y="460"/>
                  </a:lnTo>
                  <a:lnTo>
                    <a:pt x="1016" y="462"/>
                  </a:lnTo>
                  <a:lnTo>
                    <a:pt x="1016" y="462"/>
                  </a:lnTo>
                  <a:lnTo>
                    <a:pt x="1012" y="466"/>
                  </a:lnTo>
                  <a:lnTo>
                    <a:pt x="1006" y="470"/>
                  </a:lnTo>
                  <a:lnTo>
                    <a:pt x="992" y="470"/>
                  </a:lnTo>
                  <a:lnTo>
                    <a:pt x="992" y="470"/>
                  </a:lnTo>
                  <a:lnTo>
                    <a:pt x="992" y="470"/>
                  </a:lnTo>
                  <a:lnTo>
                    <a:pt x="992" y="470"/>
                  </a:lnTo>
                  <a:lnTo>
                    <a:pt x="986" y="470"/>
                  </a:lnTo>
                  <a:lnTo>
                    <a:pt x="986" y="470"/>
                  </a:lnTo>
                  <a:lnTo>
                    <a:pt x="980" y="470"/>
                  </a:lnTo>
                  <a:lnTo>
                    <a:pt x="980" y="470"/>
                  </a:lnTo>
                  <a:lnTo>
                    <a:pt x="974" y="472"/>
                  </a:lnTo>
                  <a:lnTo>
                    <a:pt x="966" y="472"/>
                  </a:lnTo>
                  <a:lnTo>
                    <a:pt x="966" y="472"/>
                  </a:lnTo>
                  <a:lnTo>
                    <a:pt x="962" y="468"/>
                  </a:lnTo>
                  <a:lnTo>
                    <a:pt x="962" y="468"/>
                  </a:lnTo>
                  <a:lnTo>
                    <a:pt x="966" y="466"/>
                  </a:lnTo>
                  <a:lnTo>
                    <a:pt x="972" y="464"/>
                  </a:lnTo>
                  <a:lnTo>
                    <a:pt x="972" y="464"/>
                  </a:lnTo>
                  <a:lnTo>
                    <a:pt x="984" y="462"/>
                  </a:lnTo>
                  <a:lnTo>
                    <a:pt x="984" y="462"/>
                  </a:lnTo>
                  <a:lnTo>
                    <a:pt x="990" y="458"/>
                  </a:lnTo>
                  <a:lnTo>
                    <a:pt x="990" y="458"/>
                  </a:lnTo>
                  <a:lnTo>
                    <a:pt x="992" y="458"/>
                  </a:lnTo>
                  <a:lnTo>
                    <a:pt x="992" y="458"/>
                  </a:lnTo>
                  <a:lnTo>
                    <a:pt x="1000" y="460"/>
                  </a:lnTo>
                  <a:lnTo>
                    <a:pt x="1000" y="460"/>
                  </a:lnTo>
                  <a:lnTo>
                    <a:pt x="1000" y="460"/>
                  </a:lnTo>
                  <a:close/>
                  <a:moveTo>
                    <a:pt x="842" y="498"/>
                  </a:moveTo>
                  <a:lnTo>
                    <a:pt x="842" y="498"/>
                  </a:lnTo>
                  <a:lnTo>
                    <a:pt x="840" y="498"/>
                  </a:lnTo>
                  <a:lnTo>
                    <a:pt x="840" y="498"/>
                  </a:lnTo>
                  <a:lnTo>
                    <a:pt x="836" y="496"/>
                  </a:lnTo>
                  <a:lnTo>
                    <a:pt x="836" y="496"/>
                  </a:lnTo>
                  <a:lnTo>
                    <a:pt x="836" y="494"/>
                  </a:lnTo>
                  <a:lnTo>
                    <a:pt x="836" y="494"/>
                  </a:lnTo>
                  <a:lnTo>
                    <a:pt x="838" y="482"/>
                  </a:lnTo>
                  <a:lnTo>
                    <a:pt x="842" y="470"/>
                  </a:lnTo>
                  <a:lnTo>
                    <a:pt x="848" y="460"/>
                  </a:lnTo>
                  <a:lnTo>
                    <a:pt x="856" y="452"/>
                  </a:lnTo>
                  <a:lnTo>
                    <a:pt x="856" y="452"/>
                  </a:lnTo>
                  <a:lnTo>
                    <a:pt x="858" y="448"/>
                  </a:lnTo>
                  <a:lnTo>
                    <a:pt x="860" y="446"/>
                  </a:lnTo>
                  <a:lnTo>
                    <a:pt x="860" y="446"/>
                  </a:lnTo>
                  <a:lnTo>
                    <a:pt x="860" y="444"/>
                  </a:lnTo>
                  <a:lnTo>
                    <a:pt x="860" y="444"/>
                  </a:lnTo>
                  <a:lnTo>
                    <a:pt x="860" y="442"/>
                  </a:lnTo>
                  <a:lnTo>
                    <a:pt x="860" y="442"/>
                  </a:lnTo>
                  <a:lnTo>
                    <a:pt x="868" y="434"/>
                  </a:lnTo>
                  <a:lnTo>
                    <a:pt x="868" y="434"/>
                  </a:lnTo>
                  <a:lnTo>
                    <a:pt x="872" y="430"/>
                  </a:lnTo>
                  <a:lnTo>
                    <a:pt x="876" y="430"/>
                  </a:lnTo>
                  <a:lnTo>
                    <a:pt x="876" y="430"/>
                  </a:lnTo>
                  <a:lnTo>
                    <a:pt x="880" y="428"/>
                  </a:lnTo>
                  <a:lnTo>
                    <a:pt x="880" y="428"/>
                  </a:lnTo>
                  <a:lnTo>
                    <a:pt x="886" y="428"/>
                  </a:lnTo>
                  <a:lnTo>
                    <a:pt x="892" y="424"/>
                  </a:lnTo>
                  <a:lnTo>
                    <a:pt x="892" y="424"/>
                  </a:lnTo>
                  <a:lnTo>
                    <a:pt x="900" y="424"/>
                  </a:lnTo>
                  <a:lnTo>
                    <a:pt x="900" y="424"/>
                  </a:lnTo>
                  <a:lnTo>
                    <a:pt x="906" y="424"/>
                  </a:lnTo>
                  <a:lnTo>
                    <a:pt x="906" y="426"/>
                  </a:lnTo>
                  <a:lnTo>
                    <a:pt x="906" y="426"/>
                  </a:lnTo>
                  <a:lnTo>
                    <a:pt x="906" y="428"/>
                  </a:lnTo>
                  <a:lnTo>
                    <a:pt x="906" y="430"/>
                  </a:lnTo>
                  <a:lnTo>
                    <a:pt x="904" y="432"/>
                  </a:lnTo>
                  <a:lnTo>
                    <a:pt x="904" y="432"/>
                  </a:lnTo>
                  <a:lnTo>
                    <a:pt x="888" y="440"/>
                  </a:lnTo>
                  <a:lnTo>
                    <a:pt x="880" y="446"/>
                  </a:lnTo>
                  <a:lnTo>
                    <a:pt x="874" y="452"/>
                  </a:lnTo>
                  <a:lnTo>
                    <a:pt x="874" y="452"/>
                  </a:lnTo>
                  <a:lnTo>
                    <a:pt x="868" y="462"/>
                  </a:lnTo>
                  <a:lnTo>
                    <a:pt x="864" y="472"/>
                  </a:lnTo>
                  <a:lnTo>
                    <a:pt x="860" y="482"/>
                  </a:lnTo>
                  <a:lnTo>
                    <a:pt x="856" y="490"/>
                  </a:lnTo>
                  <a:lnTo>
                    <a:pt x="856" y="490"/>
                  </a:lnTo>
                  <a:lnTo>
                    <a:pt x="850" y="496"/>
                  </a:lnTo>
                  <a:lnTo>
                    <a:pt x="846" y="498"/>
                  </a:lnTo>
                  <a:lnTo>
                    <a:pt x="842" y="498"/>
                  </a:lnTo>
                  <a:close/>
                  <a:moveTo>
                    <a:pt x="924" y="426"/>
                  </a:moveTo>
                  <a:lnTo>
                    <a:pt x="924" y="426"/>
                  </a:lnTo>
                  <a:lnTo>
                    <a:pt x="928" y="426"/>
                  </a:lnTo>
                  <a:lnTo>
                    <a:pt x="932" y="422"/>
                  </a:lnTo>
                  <a:lnTo>
                    <a:pt x="932" y="422"/>
                  </a:lnTo>
                  <a:lnTo>
                    <a:pt x="934" y="420"/>
                  </a:lnTo>
                  <a:lnTo>
                    <a:pt x="934" y="420"/>
                  </a:lnTo>
                  <a:lnTo>
                    <a:pt x="936" y="418"/>
                  </a:lnTo>
                  <a:lnTo>
                    <a:pt x="936" y="418"/>
                  </a:lnTo>
                  <a:lnTo>
                    <a:pt x="938" y="418"/>
                  </a:lnTo>
                  <a:lnTo>
                    <a:pt x="938" y="418"/>
                  </a:lnTo>
                  <a:lnTo>
                    <a:pt x="946" y="420"/>
                  </a:lnTo>
                  <a:lnTo>
                    <a:pt x="956" y="422"/>
                  </a:lnTo>
                  <a:lnTo>
                    <a:pt x="956" y="422"/>
                  </a:lnTo>
                  <a:lnTo>
                    <a:pt x="960" y="424"/>
                  </a:lnTo>
                  <a:lnTo>
                    <a:pt x="966" y="428"/>
                  </a:lnTo>
                  <a:lnTo>
                    <a:pt x="966" y="428"/>
                  </a:lnTo>
                  <a:lnTo>
                    <a:pt x="968" y="432"/>
                  </a:lnTo>
                  <a:lnTo>
                    <a:pt x="968" y="436"/>
                  </a:lnTo>
                  <a:lnTo>
                    <a:pt x="966" y="446"/>
                  </a:lnTo>
                  <a:lnTo>
                    <a:pt x="966" y="446"/>
                  </a:lnTo>
                  <a:lnTo>
                    <a:pt x="964" y="448"/>
                  </a:lnTo>
                  <a:lnTo>
                    <a:pt x="962" y="450"/>
                  </a:lnTo>
                  <a:lnTo>
                    <a:pt x="962" y="450"/>
                  </a:lnTo>
                  <a:lnTo>
                    <a:pt x="960" y="450"/>
                  </a:lnTo>
                  <a:lnTo>
                    <a:pt x="960" y="450"/>
                  </a:lnTo>
                  <a:lnTo>
                    <a:pt x="958" y="448"/>
                  </a:lnTo>
                  <a:lnTo>
                    <a:pt x="958" y="448"/>
                  </a:lnTo>
                  <a:lnTo>
                    <a:pt x="950" y="438"/>
                  </a:lnTo>
                  <a:lnTo>
                    <a:pt x="950" y="438"/>
                  </a:lnTo>
                  <a:lnTo>
                    <a:pt x="948" y="440"/>
                  </a:lnTo>
                  <a:lnTo>
                    <a:pt x="948" y="444"/>
                  </a:lnTo>
                  <a:lnTo>
                    <a:pt x="948" y="444"/>
                  </a:lnTo>
                  <a:lnTo>
                    <a:pt x="946" y="448"/>
                  </a:lnTo>
                  <a:lnTo>
                    <a:pt x="942" y="452"/>
                  </a:lnTo>
                  <a:lnTo>
                    <a:pt x="936" y="458"/>
                  </a:lnTo>
                  <a:lnTo>
                    <a:pt x="936" y="458"/>
                  </a:lnTo>
                  <a:lnTo>
                    <a:pt x="930" y="470"/>
                  </a:lnTo>
                  <a:lnTo>
                    <a:pt x="930" y="470"/>
                  </a:lnTo>
                  <a:lnTo>
                    <a:pt x="926" y="474"/>
                  </a:lnTo>
                  <a:lnTo>
                    <a:pt x="922" y="474"/>
                  </a:lnTo>
                  <a:lnTo>
                    <a:pt x="922" y="474"/>
                  </a:lnTo>
                  <a:lnTo>
                    <a:pt x="920" y="474"/>
                  </a:lnTo>
                  <a:lnTo>
                    <a:pt x="920" y="474"/>
                  </a:lnTo>
                  <a:lnTo>
                    <a:pt x="920" y="470"/>
                  </a:lnTo>
                  <a:lnTo>
                    <a:pt x="922" y="466"/>
                  </a:lnTo>
                  <a:lnTo>
                    <a:pt x="924" y="462"/>
                  </a:lnTo>
                  <a:lnTo>
                    <a:pt x="922" y="460"/>
                  </a:lnTo>
                  <a:lnTo>
                    <a:pt x="922" y="460"/>
                  </a:lnTo>
                  <a:lnTo>
                    <a:pt x="918" y="458"/>
                  </a:lnTo>
                  <a:lnTo>
                    <a:pt x="918" y="458"/>
                  </a:lnTo>
                  <a:lnTo>
                    <a:pt x="916" y="458"/>
                  </a:lnTo>
                  <a:lnTo>
                    <a:pt x="916" y="458"/>
                  </a:lnTo>
                  <a:lnTo>
                    <a:pt x="910" y="462"/>
                  </a:lnTo>
                  <a:lnTo>
                    <a:pt x="906" y="464"/>
                  </a:lnTo>
                  <a:lnTo>
                    <a:pt x="906" y="464"/>
                  </a:lnTo>
                  <a:lnTo>
                    <a:pt x="906" y="462"/>
                  </a:lnTo>
                  <a:lnTo>
                    <a:pt x="906" y="460"/>
                  </a:lnTo>
                  <a:lnTo>
                    <a:pt x="908" y="456"/>
                  </a:lnTo>
                  <a:lnTo>
                    <a:pt x="908" y="456"/>
                  </a:lnTo>
                  <a:lnTo>
                    <a:pt x="918" y="450"/>
                  </a:lnTo>
                  <a:lnTo>
                    <a:pt x="918" y="450"/>
                  </a:lnTo>
                  <a:lnTo>
                    <a:pt x="920" y="446"/>
                  </a:lnTo>
                  <a:lnTo>
                    <a:pt x="920" y="442"/>
                  </a:lnTo>
                  <a:lnTo>
                    <a:pt x="920" y="438"/>
                  </a:lnTo>
                  <a:lnTo>
                    <a:pt x="918" y="436"/>
                  </a:lnTo>
                  <a:lnTo>
                    <a:pt x="918" y="436"/>
                  </a:lnTo>
                  <a:lnTo>
                    <a:pt x="914" y="432"/>
                  </a:lnTo>
                  <a:lnTo>
                    <a:pt x="912" y="430"/>
                  </a:lnTo>
                  <a:lnTo>
                    <a:pt x="912" y="428"/>
                  </a:lnTo>
                  <a:lnTo>
                    <a:pt x="912" y="428"/>
                  </a:lnTo>
                  <a:lnTo>
                    <a:pt x="914" y="426"/>
                  </a:lnTo>
                  <a:lnTo>
                    <a:pt x="916" y="426"/>
                  </a:lnTo>
                  <a:lnTo>
                    <a:pt x="916" y="426"/>
                  </a:lnTo>
                  <a:lnTo>
                    <a:pt x="916" y="426"/>
                  </a:lnTo>
                  <a:lnTo>
                    <a:pt x="916" y="426"/>
                  </a:lnTo>
                  <a:lnTo>
                    <a:pt x="922" y="426"/>
                  </a:lnTo>
                  <a:lnTo>
                    <a:pt x="922" y="426"/>
                  </a:lnTo>
                  <a:lnTo>
                    <a:pt x="924" y="426"/>
                  </a:lnTo>
                  <a:close/>
                  <a:moveTo>
                    <a:pt x="812" y="408"/>
                  </a:moveTo>
                  <a:lnTo>
                    <a:pt x="812" y="408"/>
                  </a:lnTo>
                  <a:lnTo>
                    <a:pt x="810" y="408"/>
                  </a:lnTo>
                  <a:lnTo>
                    <a:pt x="810" y="408"/>
                  </a:lnTo>
                  <a:lnTo>
                    <a:pt x="816" y="404"/>
                  </a:lnTo>
                  <a:lnTo>
                    <a:pt x="822" y="402"/>
                  </a:lnTo>
                  <a:lnTo>
                    <a:pt x="836" y="400"/>
                  </a:lnTo>
                  <a:lnTo>
                    <a:pt x="836" y="400"/>
                  </a:lnTo>
                  <a:lnTo>
                    <a:pt x="846" y="396"/>
                  </a:lnTo>
                  <a:lnTo>
                    <a:pt x="854" y="390"/>
                  </a:lnTo>
                  <a:lnTo>
                    <a:pt x="854" y="390"/>
                  </a:lnTo>
                  <a:lnTo>
                    <a:pt x="872" y="382"/>
                  </a:lnTo>
                  <a:lnTo>
                    <a:pt x="890" y="376"/>
                  </a:lnTo>
                  <a:lnTo>
                    <a:pt x="890" y="376"/>
                  </a:lnTo>
                  <a:lnTo>
                    <a:pt x="898" y="374"/>
                  </a:lnTo>
                  <a:lnTo>
                    <a:pt x="898" y="374"/>
                  </a:lnTo>
                  <a:lnTo>
                    <a:pt x="900" y="374"/>
                  </a:lnTo>
                  <a:lnTo>
                    <a:pt x="900" y="374"/>
                  </a:lnTo>
                  <a:lnTo>
                    <a:pt x="906" y="376"/>
                  </a:lnTo>
                  <a:lnTo>
                    <a:pt x="908" y="382"/>
                  </a:lnTo>
                  <a:lnTo>
                    <a:pt x="908" y="382"/>
                  </a:lnTo>
                  <a:lnTo>
                    <a:pt x="908" y="386"/>
                  </a:lnTo>
                  <a:lnTo>
                    <a:pt x="908" y="386"/>
                  </a:lnTo>
                  <a:lnTo>
                    <a:pt x="910" y="388"/>
                  </a:lnTo>
                  <a:lnTo>
                    <a:pt x="914" y="390"/>
                  </a:lnTo>
                  <a:lnTo>
                    <a:pt x="914" y="390"/>
                  </a:lnTo>
                  <a:lnTo>
                    <a:pt x="918" y="390"/>
                  </a:lnTo>
                  <a:lnTo>
                    <a:pt x="918" y="390"/>
                  </a:lnTo>
                  <a:lnTo>
                    <a:pt x="920" y="390"/>
                  </a:lnTo>
                  <a:lnTo>
                    <a:pt x="920" y="390"/>
                  </a:lnTo>
                  <a:lnTo>
                    <a:pt x="922" y="390"/>
                  </a:lnTo>
                  <a:lnTo>
                    <a:pt x="924" y="392"/>
                  </a:lnTo>
                  <a:lnTo>
                    <a:pt x="924" y="394"/>
                  </a:lnTo>
                  <a:lnTo>
                    <a:pt x="924" y="394"/>
                  </a:lnTo>
                  <a:lnTo>
                    <a:pt x="918" y="412"/>
                  </a:lnTo>
                  <a:lnTo>
                    <a:pt x="918" y="412"/>
                  </a:lnTo>
                  <a:lnTo>
                    <a:pt x="916" y="412"/>
                  </a:lnTo>
                  <a:lnTo>
                    <a:pt x="914" y="414"/>
                  </a:lnTo>
                  <a:lnTo>
                    <a:pt x="914" y="414"/>
                  </a:lnTo>
                  <a:lnTo>
                    <a:pt x="908" y="412"/>
                  </a:lnTo>
                  <a:lnTo>
                    <a:pt x="908" y="412"/>
                  </a:lnTo>
                  <a:lnTo>
                    <a:pt x="902" y="412"/>
                  </a:lnTo>
                  <a:lnTo>
                    <a:pt x="902" y="412"/>
                  </a:lnTo>
                  <a:lnTo>
                    <a:pt x="892" y="412"/>
                  </a:lnTo>
                  <a:lnTo>
                    <a:pt x="882" y="414"/>
                  </a:lnTo>
                  <a:lnTo>
                    <a:pt x="882" y="414"/>
                  </a:lnTo>
                  <a:lnTo>
                    <a:pt x="880" y="414"/>
                  </a:lnTo>
                  <a:lnTo>
                    <a:pt x="880" y="414"/>
                  </a:lnTo>
                  <a:lnTo>
                    <a:pt x="876" y="414"/>
                  </a:lnTo>
                  <a:lnTo>
                    <a:pt x="876" y="414"/>
                  </a:lnTo>
                  <a:lnTo>
                    <a:pt x="874" y="412"/>
                  </a:lnTo>
                  <a:lnTo>
                    <a:pt x="872" y="408"/>
                  </a:lnTo>
                  <a:lnTo>
                    <a:pt x="872" y="408"/>
                  </a:lnTo>
                  <a:lnTo>
                    <a:pt x="868" y="406"/>
                  </a:lnTo>
                  <a:lnTo>
                    <a:pt x="862" y="404"/>
                  </a:lnTo>
                  <a:lnTo>
                    <a:pt x="862" y="404"/>
                  </a:lnTo>
                  <a:lnTo>
                    <a:pt x="854" y="406"/>
                  </a:lnTo>
                  <a:lnTo>
                    <a:pt x="854" y="406"/>
                  </a:lnTo>
                  <a:lnTo>
                    <a:pt x="844" y="410"/>
                  </a:lnTo>
                  <a:lnTo>
                    <a:pt x="836" y="412"/>
                  </a:lnTo>
                  <a:lnTo>
                    <a:pt x="836" y="412"/>
                  </a:lnTo>
                  <a:lnTo>
                    <a:pt x="832" y="412"/>
                  </a:lnTo>
                  <a:lnTo>
                    <a:pt x="832" y="412"/>
                  </a:lnTo>
                  <a:lnTo>
                    <a:pt x="832" y="408"/>
                  </a:lnTo>
                  <a:lnTo>
                    <a:pt x="832" y="408"/>
                  </a:lnTo>
                  <a:lnTo>
                    <a:pt x="812" y="408"/>
                  </a:lnTo>
                  <a:close/>
                  <a:moveTo>
                    <a:pt x="786" y="302"/>
                  </a:moveTo>
                  <a:lnTo>
                    <a:pt x="786" y="302"/>
                  </a:lnTo>
                  <a:lnTo>
                    <a:pt x="782" y="302"/>
                  </a:lnTo>
                  <a:lnTo>
                    <a:pt x="782" y="300"/>
                  </a:lnTo>
                  <a:lnTo>
                    <a:pt x="782" y="300"/>
                  </a:lnTo>
                  <a:lnTo>
                    <a:pt x="782" y="298"/>
                  </a:lnTo>
                  <a:lnTo>
                    <a:pt x="782" y="298"/>
                  </a:lnTo>
                  <a:lnTo>
                    <a:pt x="788" y="292"/>
                  </a:lnTo>
                  <a:lnTo>
                    <a:pt x="796" y="290"/>
                  </a:lnTo>
                  <a:lnTo>
                    <a:pt x="796" y="290"/>
                  </a:lnTo>
                  <a:lnTo>
                    <a:pt x="798" y="288"/>
                  </a:lnTo>
                  <a:lnTo>
                    <a:pt x="798" y="288"/>
                  </a:lnTo>
                  <a:lnTo>
                    <a:pt x="802" y="290"/>
                  </a:lnTo>
                  <a:lnTo>
                    <a:pt x="802" y="290"/>
                  </a:lnTo>
                  <a:lnTo>
                    <a:pt x="804" y="292"/>
                  </a:lnTo>
                  <a:lnTo>
                    <a:pt x="804" y="294"/>
                  </a:lnTo>
                  <a:lnTo>
                    <a:pt x="804" y="302"/>
                  </a:lnTo>
                  <a:lnTo>
                    <a:pt x="804" y="302"/>
                  </a:lnTo>
                  <a:lnTo>
                    <a:pt x="802" y="310"/>
                  </a:lnTo>
                  <a:lnTo>
                    <a:pt x="800" y="318"/>
                  </a:lnTo>
                  <a:lnTo>
                    <a:pt x="800" y="318"/>
                  </a:lnTo>
                  <a:lnTo>
                    <a:pt x="798" y="322"/>
                  </a:lnTo>
                  <a:lnTo>
                    <a:pt x="798" y="326"/>
                  </a:lnTo>
                  <a:lnTo>
                    <a:pt x="798" y="326"/>
                  </a:lnTo>
                  <a:lnTo>
                    <a:pt x="794" y="330"/>
                  </a:lnTo>
                  <a:lnTo>
                    <a:pt x="794" y="330"/>
                  </a:lnTo>
                  <a:lnTo>
                    <a:pt x="790" y="338"/>
                  </a:lnTo>
                  <a:lnTo>
                    <a:pt x="788" y="342"/>
                  </a:lnTo>
                  <a:lnTo>
                    <a:pt x="784" y="344"/>
                  </a:lnTo>
                  <a:lnTo>
                    <a:pt x="784" y="344"/>
                  </a:lnTo>
                  <a:lnTo>
                    <a:pt x="784" y="342"/>
                  </a:lnTo>
                  <a:lnTo>
                    <a:pt x="782" y="340"/>
                  </a:lnTo>
                  <a:lnTo>
                    <a:pt x="782" y="340"/>
                  </a:lnTo>
                  <a:lnTo>
                    <a:pt x="784" y="334"/>
                  </a:lnTo>
                  <a:lnTo>
                    <a:pt x="784" y="334"/>
                  </a:lnTo>
                  <a:lnTo>
                    <a:pt x="786" y="324"/>
                  </a:lnTo>
                  <a:lnTo>
                    <a:pt x="782" y="314"/>
                  </a:lnTo>
                  <a:lnTo>
                    <a:pt x="782" y="314"/>
                  </a:lnTo>
                  <a:lnTo>
                    <a:pt x="782" y="312"/>
                  </a:lnTo>
                  <a:lnTo>
                    <a:pt x="782" y="308"/>
                  </a:lnTo>
                  <a:lnTo>
                    <a:pt x="782" y="308"/>
                  </a:lnTo>
                  <a:lnTo>
                    <a:pt x="784" y="306"/>
                  </a:lnTo>
                  <a:lnTo>
                    <a:pt x="788" y="302"/>
                  </a:lnTo>
                  <a:lnTo>
                    <a:pt x="788" y="302"/>
                  </a:lnTo>
                  <a:lnTo>
                    <a:pt x="786" y="302"/>
                  </a:lnTo>
                  <a:close/>
                  <a:moveTo>
                    <a:pt x="720" y="154"/>
                  </a:moveTo>
                  <a:lnTo>
                    <a:pt x="720" y="154"/>
                  </a:lnTo>
                  <a:lnTo>
                    <a:pt x="726" y="154"/>
                  </a:lnTo>
                  <a:lnTo>
                    <a:pt x="732" y="152"/>
                  </a:lnTo>
                  <a:lnTo>
                    <a:pt x="732" y="152"/>
                  </a:lnTo>
                  <a:lnTo>
                    <a:pt x="750" y="144"/>
                  </a:lnTo>
                  <a:lnTo>
                    <a:pt x="770" y="140"/>
                  </a:lnTo>
                  <a:lnTo>
                    <a:pt x="770" y="140"/>
                  </a:lnTo>
                  <a:lnTo>
                    <a:pt x="768" y="144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56" y="148"/>
                  </a:lnTo>
                  <a:lnTo>
                    <a:pt x="756" y="148"/>
                  </a:lnTo>
                  <a:lnTo>
                    <a:pt x="746" y="150"/>
                  </a:lnTo>
                  <a:lnTo>
                    <a:pt x="738" y="156"/>
                  </a:lnTo>
                  <a:lnTo>
                    <a:pt x="730" y="160"/>
                  </a:lnTo>
                  <a:lnTo>
                    <a:pt x="720" y="162"/>
                  </a:lnTo>
                  <a:lnTo>
                    <a:pt x="720" y="162"/>
                  </a:lnTo>
                  <a:lnTo>
                    <a:pt x="720" y="162"/>
                  </a:lnTo>
                  <a:lnTo>
                    <a:pt x="720" y="162"/>
                  </a:lnTo>
                  <a:lnTo>
                    <a:pt x="716" y="162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4" y="162"/>
                  </a:lnTo>
                  <a:lnTo>
                    <a:pt x="710" y="162"/>
                  </a:lnTo>
                  <a:lnTo>
                    <a:pt x="710" y="162"/>
                  </a:lnTo>
                  <a:lnTo>
                    <a:pt x="706" y="164"/>
                  </a:lnTo>
                  <a:lnTo>
                    <a:pt x="702" y="166"/>
                  </a:lnTo>
                  <a:lnTo>
                    <a:pt x="696" y="170"/>
                  </a:lnTo>
                  <a:lnTo>
                    <a:pt x="696" y="170"/>
                  </a:lnTo>
                  <a:lnTo>
                    <a:pt x="688" y="172"/>
                  </a:lnTo>
                  <a:lnTo>
                    <a:pt x="688" y="172"/>
                  </a:lnTo>
                  <a:lnTo>
                    <a:pt x="678" y="172"/>
                  </a:lnTo>
                  <a:lnTo>
                    <a:pt x="678" y="172"/>
                  </a:lnTo>
                  <a:lnTo>
                    <a:pt x="668" y="170"/>
                  </a:lnTo>
                  <a:lnTo>
                    <a:pt x="668" y="170"/>
                  </a:lnTo>
                  <a:lnTo>
                    <a:pt x="666" y="170"/>
                  </a:lnTo>
                  <a:lnTo>
                    <a:pt x="666" y="170"/>
                  </a:lnTo>
                  <a:lnTo>
                    <a:pt x="660" y="170"/>
                  </a:lnTo>
                  <a:lnTo>
                    <a:pt x="660" y="170"/>
                  </a:lnTo>
                  <a:lnTo>
                    <a:pt x="658" y="170"/>
                  </a:lnTo>
                  <a:lnTo>
                    <a:pt x="658" y="170"/>
                  </a:lnTo>
                  <a:lnTo>
                    <a:pt x="656" y="168"/>
                  </a:lnTo>
                  <a:lnTo>
                    <a:pt x="656" y="166"/>
                  </a:lnTo>
                  <a:lnTo>
                    <a:pt x="656" y="164"/>
                  </a:lnTo>
                  <a:lnTo>
                    <a:pt x="656" y="164"/>
                  </a:lnTo>
                  <a:lnTo>
                    <a:pt x="658" y="164"/>
                  </a:lnTo>
                  <a:lnTo>
                    <a:pt x="658" y="164"/>
                  </a:lnTo>
                  <a:lnTo>
                    <a:pt x="660" y="164"/>
                  </a:lnTo>
                  <a:lnTo>
                    <a:pt x="660" y="164"/>
                  </a:lnTo>
                  <a:lnTo>
                    <a:pt x="672" y="166"/>
                  </a:lnTo>
                  <a:lnTo>
                    <a:pt x="672" y="166"/>
                  </a:lnTo>
                  <a:lnTo>
                    <a:pt x="676" y="164"/>
                  </a:lnTo>
                  <a:lnTo>
                    <a:pt x="676" y="164"/>
                  </a:lnTo>
                  <a:lnTo>
                    <a:pt x="682" y="160"/>
                  </a:lnTo>
                  <a:lnTo>
                    <a:pt x="684" y="158"/>
                  </a:lnTo>
                  <a:lnTo>
                    <a:pt x="688" y="156"/>
                  </a:lnTo>
                  <a:lnTo>
                    <a:pt x="688" y="156"/>
                  </a:lnTo>
                  <a:lnTo>
                    <a:pt x="688" y="156"/>
                  </a:lnTo>
                  <a:lnTo>
                    <a:pt x="688" y="156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4" y="158"/>
                  </a:lnTo>
                  <a:lnTo>
                    <a:pt x="694" y="158"/>
                  </a:lnTo>
                  <a:lnTo>
                    <a:pt x="696" y="156"/>
                  </a:lnTo>
                  <a:lnTo>
                    <a:pt x="696" y="156"/>
                  </a:lnTo>
                  <a:lnTo>
                    <a:pt x="696" y="152"/>
                  </a:lnTo>
                  <a:lnTo>
                    <a:pt x="696" y="148"/>
                  </a:lnTo>
                  <a:lnTo>
                    <a:pt x="696" y="148"/>
                  </a:lnTo>
                  <a:lnTo>
                    <a:pt x="698" y="144"/>
                  </a:lnTo>
                  <a:lnTo>
                    <a:pt x="702" y="144"/>
                  </a:lnTo>
                  <a:lnTo>
                    <a:pt x="702" y="144"/>
                  </a:lnTo>
                  <a:lnTo>
                    <a:pt x="708" y="146"/>
                  </a:lnTo>
                  <a:lnTo>
                    <a:pt x="708" y="146"/>
                  </a:lnTo>
                  <a:lnTo>
                    <a:pt x="712" y="150"/>
                  </a:lnTo>
                  <a:lnTo>
                    <a:pt x="718" y="154"/>
                  </a:lnTo>
                  <a:lnTo>
                    <a:pt x="718" y="154"/>
                  </a:lnTo>
                  <a:lnTo>
                    <a:pt x="720" y="154"/>
                  </a:lnTo>
                  <a:close/>
                  <a:moveTo>
                    <a:pt x="662" y="90"/>
                  </a:moveTo>
                  <a:lnTo>
                    <a:pt x="662" y="90"/>
                  </a:lnTo>
                  <a:lnTo>
                    <a:pt x="658" y="90"/>
                  </a:lnTo>
                  <a:lnTo>
                    <a:pt x="658" y="90"/>
                  </a:lnTo>
                  <a:lnTo>
                    <a:pt x="656" y="86"/>
                  </a:lnTo>
                  <a:lnTo>
                    <a:pt x="656" y="84"/>
                  </a:lnTo>
                  <a:lnTo>
                    <a:pt x="656" y="84"/>
                  </a:lnTo>
                  <a:lnTo>
                    <a:pt x="660" y="82"/>
                  </a:lnTo>
                  <a:lnTo>
                    <a:pt x="660" y="82"/>
                  </a:lnTo>
                  <a:lnTo>
                    <a:pt x="668" y="80"/>
                  </a:lnTo>
                  <a:lnTo>
                    <a:pt x="678" y="80"/>
                  </a:lnTo>
                  <a:lnTo>
                    <a:pt x="688" y="80"/>
                  </a:lnTo>
                  <a:lnTo>
                    <a:pt x="698" y="78"/>
                  </a:lnTo>
                  <a:lnTo>
                    <a:pt x="698" y="78"/>
                  </a:lnTo>
                  <a:lnTo>
                    <a:pt x="706" y="74"/>
                  </a:lnTo>
                  <a:lnTo>
                    <a:pt x="716" y="72"/>
                  </a:lnTo>
                  <a:lnTo>
                    <a:pt x="716" y="72"/>
                  </a:lnTo>
                  <a:lnTo>
                    <a:pt x="718" y="72"/>
                  </a:lnTo>
                  <a:lnTo>
                    <a:pt x="718" y="72"/>
                  </a:lnTo>
                  <a:lnTo>
                    <a:pt x="722" y="74"/>
                  </a:lnTo>
                  <a:lnTo>
                    <a:pt x="722" y="74"/>
                  </a:lnTo>
                  <a:lnTo>
                    <a:pt x="722" y="78"/>
                  </a:lnTo>
                  <a:lnTo>
                    <a:pt x="718" y="78"/>
                  </a:lnTo>
                  <a:lnTo>
                    <a:pt x="718" y="78"/>
                  </a:lnTo>
                  <a:lnTo>
                    <a:pt x="718" y="78"/>
                  </a:lnTo>
                  <a:lnTo>
                    <a:pt x="718" y="78"/>
                  </a:lnTo>
                  <a:lnTo>
                    <a:pt x="710" y="78"/>
                  </a:lnTo>
                  <a:lnTo>
                    <a:pt x="710" y="78"/>
                  </a:lnTo>
                  <a:lnTo>
                    <a:pt x="710" y="78"/>
                  </a:lnTo>
                  <a:lnTo>
                    <a:pt x="710" y="78"/>
                  </a:lnTo>
                  <a:lnTo>
                    <a:pt x="706" y="78"/>
                  </a:lnTo>
                  <a:lnTo>
                    <a:pt x="706" y="82"/>
                  </a:lnTo>
                  <a:lnTo>
                    <a:pt x="706" y="82"/>
                  </a:lnTo>
                  <a:lnTo>
                    <a:pt x="710" y="84"/>
                  </a:lnTo>
                  <a:lnTo>
                    <a:pt x="716" y="84"/>
                  </a:lnTo>
                  <a:lnTo>
                    <a:pt x="716" y="84"/>
                  </a:lnTo>
                  <a:lnTo>
                    <a:pt x="722" y="84"/>
                  </a:lnTo>
                  <a:lnTo>
                    <a:pt x="726" y="82"/>
                  </a:lnTo>
                  <a:lnTo>
                    <a:pt x="726" y="82"/>
                  </a:lnTo>
                  <a:lnTo>
                    <a:pt x="732" y="78"/>
                  </a:lnTo>
                  <a:lnTo>
                    <a:pt x="732" y="78"/>
                  </a:lnTo>
                  <a:lnTo>
                    <a:pt x="734" y="78"/>
                  </a:lnTo>
                  <a:lnTo>
                    <a:pt x="734" y="78"/>
                  </a:lnTo>
                  <a:lnTo>
                    <a:pt x="736" y="80"/>
                  </a:lnTo>
                  <a:lnTo>
                    <a:pt x="736" y="80"/>
                  </a:lnTo>
                  <a:lnTo>
                    <a:pt x="724" y="90"/>
                  </a:lnTo>
                  <a:lnTo>
                    <a:pt x="724" y="90"/>
                  </a:lnTo>
                  <a:lnTo>
                    <a:pt x="718" y="94"/>
                  </a:lnTo>
                  <a:lnTo>
                    <a:pt x="712" y="94"/>
                  </a:lnTo>
                  <a:lnTo>
                    <a:pt x="712" y="94"/>
                  </a:lnTo>
                  <a:lnTo>
                    <a:pt x="712" y="94"/>
                  </a:lnTo>
                  <a:lnTo>
                    <a:pt x="712" y="94"/>
                  </a:lnTo>
                  <a:lnTo>
                    <a:pt x="706" y="94"/>
                  </a:lnTo>
                  <a:lnTo>
                    <a:pt x="702" y="92"/>
                  </a:lnTo>
                  <a:lnTo>
                    <a:pt x="702" y="92"/>
                  </a:lnTo>
                  <a:lnTo>
                    <a:pt x="700" y="92"/>
                  </a:lnTo>
                  <a:lnTo>
                    <a:pt x="700" y="92"/>
                  </a:lnTo>
                  <a:lnTo>
                    <a:pt x="696" y="94"/>
                  </a:lnTo>
                  <a:lnTo>
                    <a:pt x="692" y="98"/>
                  </a:lnTo>
                  <a:lnTo>
                    <a:pt x="692" y="98"/>
                  </a:lnTo>
                  <a:lnTo>
                    <a:pt x="688" y="102"/>
                  </a:lnTo>
                  <a:lnTo>
                    <a:pt x="682" y="102"/>
                  </a:lnTo>
                  <a:lnTo>
                    <a:pt x="682" y="102"/>
                  </a:lnTo>
                  <a:lnTo>
                    <a:pt x="680" y="102"/>
                  </a:lnTo>
                  <a:lnTo>
                    <a:pt x="680" y="102"/>
                  </a:lnTo>
                  <a:lnTo>
                    <a:pt x="688" y="96"/>
                  </a:lnTo>
                  <a:lnTo>
                    <a:pt x="688" y="96"/>
                  </a:lnTo>
                  <a:lnTo>
                    <a:pt x="684" y="96"/>
                  </a:lnTo>
                  <a:lnTo>
                    <a:pt x="684" y="96"/>
                  </a:lnTo>
                  <a:lnTo>
                    <a:pt x="676" y="98"/>
                  </a:lnTo>
                  <a:lnTo>
                    <a:pt x="676" y="98"/>
                  </a:lnTo>
                  <a:lnTo>
                    <a:pt x="666" y="104"/>
                  </a:lnTo>
                  <a:lnTo>
                    <a:pt x="666" y="104"/>
                  </a:lnTo>
                  <a:lnTo>
                    <a:pt x="660" y="106"/>
                  </a:lnTo>
                  <a:lnTo>
                    <a:pt x="656" y="106"/>
                  </a:lnTo>
                  <a:lnTo>
                    <a:pt x="656" y="106"/>
                  </a:lnTo>
                  <a:lnTo>
                    <a:pt x="650" y="106"/>
                  </a:lnTo>
                  <a:lnTo>
                    <a:pt x="650" y="106"/>
                  </a:lnTo>
                  <a:lnTo>
                    <a:pt x="646" y="104"/>
                  </a:lnTo>
                  <a:lnTo>
                    <a:pt x="646" y="104"/>
                  </a:lnTo>
                  <a:lnTo>
                    <a:pt x="646" y="102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56" y="96"/>
                  </a:lnTo>
                  <a:lnTo>
                    <a:pt x="656" y="96"/>
                  </a:lnTo>
                  <a:lnTo>
                    <a:pt x="660" y="96"/>
                  </a:lnTo>
                  <a:lnTo>
                    <a:pt x="660" y="96"/>
                  </a:lnTo>
                  <a:lnTo>
                    <a:pt x="676" y="90"/>
                  </a:lnTo>
                  <a:lnTo>
                    <a:pt x="676" y="90"/>
                  </a:lnTo>
                  <a:lnTo>
                    <a:pt x="682" y="88"/>
                  </a:lnTo>
                  <a:lnTo>
                    <a:pt x="682" y="88"/>
                  </a:lnTo>
                  <a:lnTo>
                    <a:pt x="680" y="86"/>
                  </a:lnTo>
                  <a:lnTo>
                    <a:pt x="678" y="86"/>
                  </a:lnTo>
                  <a:lnTo>
                    <a:pt x="678" y="86"/>
                  </a:lnTo>
                  <a:lnTo>
                    <a:pt x="670" y="88"/>
                  </a:lnTo>
                  <a:lnTo>
                    <a:pt x="670" y="88"/>
                  </a:lnTo>
                  <a:lnTo>
                    <a:pt x="662" y="90"/>
                  </a:lnTo>
                  <a:close/>
                  <a:moveTo>
                    <a:pt x="1082" y="0"/>
                  </a:moveTo>
                  <a:lnTo>
                    <a:pt x="1082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76" y="2"/>
                  </a:lnTo>
                  <a:lnTo>
                    <a:pt x="1076" y="2"/>
                  </a:lnTo>
                  <a:lnTo>
                    <a:pt x="1070" y="6"/>
                  </a:lnTo>
                  <a:lnTo>
                    <a:pt x="1062" y="8"/>
                  </a:lnTo>
                  <a:lnTo>
                    <a:pt x="1062" y="8"/>
                  </a:lnTo>
                  <a:lnTo>
                    <a:pt x="1056" y="8"/>
                  </a:lnTo>
                  <a:lnTo>
                    <a:pt x="1056" y="8"/>
                  </a:lnTo>
                  <a:lnTo>
                    <a:pt x="1054" y="6"/>
                  </a:lnTo>
                  <a:lnTo>
                    <a:pt x="1054" y="6"/>
                  </a:lnTo>
                  <a:lnTo>
                    <a:pt x="1054" y="8"/>
                  </a:lnTo>
                  <a:lnTo>
                    <a:pt x="1054" y="8"/>
                  </a:lnTo>
                  <a:lnTo>
                    <a:pt x="1052" y="10"/>
                  </a:lnTo>
                  <a:lnTo>
                    <a:pt x="1052" y="10"/>
                  </a:lnTo>
                  <a:lnTo>
                    <a:pt x="1048" y="14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0" y="22"/>
                  </a:lnTo>
                  <a:lnTo>
                    <a:pt x="1038" y="26"/>
                  </a:lnTo>
                  <a:lnTo>
                    <a:pt x="1038" y="26"/>
                  </a:lnTo>
                  <a:lnTo>
                    <a:pt x="1038" y="32"/>
                  </a:lnTo>
                  <a:lnTo>
                    <a:pt x="1040" y="34"/>
                  </a:lnTo>
                  <a:lnTo>
                    <a:pt x="1042" y="36"/>
                  </a:lnTo>
                  <a:lnTo>
                    <a:pt x="1042" y="36"/>
                  </a:lnTo>
                  <a:lnTo>
                    <a:pt x="1044" y="36"/>
                  </a:lnTo>
                  <a:lnTo>
                    <a:pt x="1048" y="36"/>
                  </a:lnTo>
                  <a:lnTo>
                    <a:pt x="1048" y="36"/>
                  </a:lnTo>
                  <a:lnTo>
                    <a:pt x="1048" y="38"/>
                  </a:lnTo>
                  <a:lnTo>
                    <a:pt x="1048" y="40"/>
                  </a:lnTo>
                  <a:lnTo>
                    <a:pt x="1046" y="44"/>
                  </a:lnTo>
                  <a:lnTo>
                    <a:pt x="1046" y="44"/>
                  </a:lnTo>
                  <a:lnTo>
                    <a:pt x="1036" y="52"/>
                  </a:lnTo>
                  <a:lnTo>
                    <a:pt x="1022" y="58"/>
                  </a:lnTo>
                  <a:lnTo>
                    <a:pt x="1022" y="58"/>
                  </a:lnTo>
                  <a:lnTo>
                    <a:pt x="1018" y="58"/>
                  </a:lnTo>
                  <a:lnTo>
                    <a:pt x="1016" y="60"/>
                  </a:lnTo>
                  <a:lnTo>
                    <a:pt x="1016" y="60"/>
                  </a:lnTo>
                  <a:lnTo>
                    <a:pt x="1012" y="62"/>
                  </a:lnTo>
                  <a:lnTo>
                    <a:pt x="1012" y="62"/>
                  </a:lnTo>
                  <a:lnTo>
                    <a:pt x="1006" y="74"/>
                  </a:lnTo>
                  <a:lnTo>
                    <a:pt x="1006" y="74"/>
                  </a:lnTo>
                  <a:lnTo>
                    <a:pt x="1004" y="72"/>
                  </a:lnTo>
                  <a:lnTo>
                    <a:pt x="1004" y="68"/>
                  </a:lnTo>
                  <a:lnTo>
                    <a:pt x="1008" y="62"/>
                  </a:lnTo>
                  <a:lnTo>
                    <a:pt x="1008" y="62"/>
                  </a:lnTo>
                  <a:lnTo>
                    <a:pt x="1012" y="58"/>
                  </a:lnTo>
                  <a:lnTo>
                    <a:pt x="1016" y="52"/>
                  </a:lnTo>
                  <a:lnTo>
                    <a:pt x="1016" y="52"/>
                  </a:lnTo>
                  <a:lnTo>
                    <a:pt x="1012" y="52"/>
                  </a:lnTo>
                  <a:lnTo>
                    <a:pt x="1012" y="52"/>
                  </a:lnTo>
                  <a:lnTo>
                    <a:pt x="1016" y="50"/>
                  </a:lnTo>
                  <a:lnTo>
                    <a:pt x="1016" y="50"/>
                  </a:lnTo>
                  <a:lnTo>
                    <a:pt x="1018" y="50"/>
                  </a:lnTo>
                  <a:lnTo>
                    <a:pt x="1018" y="50"/>
                  </a:lnTo>
                  <a:lnTo>
                    <a:pt x="1020" y="50"/>
                  </a:lnTo>
                  <a:lnTo>
                    <a:pt x="1020" y="50"/>
                  </a:lnTo>
                  <a:lnTo>
                    <a:pt x="1024" y="50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8" y="44"/>
                  </a:lnTo>
                  <a:lnTo>
                    <a:pt x="1026" y="42"/>
                  </a:lnTo>
                  <a:lnTo>
                    <a:pt x="1022" y="38"/>
                  </a:lnTo>
                  <a:lnTo>
                    <a:pt x="1022" y="38"/>
                  </a:lnTo>
                  <a:lnTo>
                    <a:pt x="1016" y="34"/>
                  </a:lnTo>
                  <a:lnTo>
                    <a:pt x="1012" y="32"/>
                  </a:lnTo>
                  <a:lnTo>
                    <a:pt x="1012" y="32"/>
                  </a:lnTo>
                  <a:lnTo>
                    <a:pt x="1010" y="32"/>
                  </a:lnTo>
                  <a:lnTo>
                    <a:pt x="1010" y="32"/>
                  </a:lnTo>
                  <a:lnTo>
                    <a:pt x="1006" y="34"/>
                  </a:lnTo>
                  <a:lnTo>
                    <a:pt x="1002" y="36"/>
                  </a:lnTo>
                  <a:lnTo>
                    <a:pt x="998" y="40"/>
                  </a:lnTo>
                  <a:lnTo>
                    <a:pt x="994" y="40"/>
                  </a:lnTo>
                  <a:lnTo>
                    <a:pt x="994" y="40"/>
                  </a:lnTo>
                  <a:lnTo>
                    <a:pt x="988" y="42"/>
                  </a:lnTo>
                  <a:lnTo>
                    <a:pt x="988" y="42"/>
                  </a:lnTo>
                  <a:lnTo>
                    <a:pt x="986" y="44"/>
                  </a:lnTo>
                  <a:lnTo>
                    <a:pt x="986" y="46"/>
                  </a:lnTo>
                  <a:lnTo>
                    <a:pt x="986" y="46"/>
                  </a:lnTo>
                  <a:lnTo>
                    <a:pt x="990" y="48"/>
                  </a:lnTo>
                  <a:lnTo>
                    <a:pt x="992" y="48"/>
                  </a:lnTo>
                  <a:lnTo>
                    <a:pt x="992" y="48"/>
                  </a:lnTo>
                  <a:lnTo>
                    <a:pt x="992" y="50"/>
                  </a:lnTo>
                  <a:lnTo>
                    <a:pt x="990" y="54"/>
                  </a:lnTo>
                  <a:lnTo>
                    <a:pt x="990" y="54"/>
                  </a:lnTo>
                  <a:lnTo>
                    <a:pt x="988" y="54"/>
                  </a:lnTo>
                  <a:lnTo>
                    <a:pt x="988" y="54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82" y="58"/>
                  </a:lnTo>
                  <a:lnTo>
                    <a:pt x="978" y="60"/>
                  </a:lnTo>
                  <a:lnTo>
                    <a:pt x="974" y="62"/>
                  </a:lnTo>
                  <a:lnTo>
                    <a:pt x="970" y="64"/>
                  </a:lnTo>
                  <a:lnTo>
                    <a:pt x="970" y="64"/>
                  </a:lnTo>
                  <a:lnTo>
                    <a:pt x="966" y="62"/>
                  </a:lnTo>
                  <a:lnTo>
                    <a:pt x="966" y="62"/>
                  </a:lnTo>
                  <a:lnTo>
                    <a:pt x="962" y="64"/>
                  </a:lnTo>
                  <a:lnTo>
                    <a:pt x="962" y="64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40" y="60"/>
                  </a:lnTo>
                  <a:lnTo>
                    <a:pt x="940" y="60"/>
                  </a:lnTo>
                  <a:lnTo>
                    <a:pt x="938" y="60"/>
                  </a:lnTo>
                  <a:lnTo>
                    <a:pt x="938" y="60"/>
                  </a:lnTo>
                  <a:lnTo>
                    <a:pt x="932" y="62"/>
                  </a:lnTo>
                  <a:lnTo>
                    <a:pt x="932" y="62"/>
                  </a:lnTo>
                  <a:lnTo>
                    <a:pt x="932" y="62"/>
                  </a:lnTo>
                  <a:lnTo>
                    <a:pt x="932" y="62"/>
                  </a:lnTo>
                  <a:lnTo>
                    <a:pt x="928" y="60"/>
                  </a:lnTo>
                  <a:lnTo>
                    <a:pt x="924" y="58"/>
                  </a:lnTo>
                  <a:lnTo>
                    <a:pt x="924" y="58"/>
                  </a:lnTo>
                  <a:lnTo>
                    <a:pt x="916" y="56"/>
                  </a:lnTo>
                  <a:lnTo>
                    <a:pt x="912" y="56"/>
                  </a:lnTo>
                  <a:lnTo>
                    <a:pt x="910" y="54"/>
                  </a:lnTo>
                  <a:lnTo>
                    <a:pt x="910" y="54"/>
                  </a:lnTo>
                  <a:lnTo>
                    <a:pt x="908" y="50"/>
                  </a:lnTo>
                  <a:lnTo>
                    <a:pt x="908" y="50"/>
                  </a:lnTo>
                  <a:lnTo>
                    <a:pt x="904" y="48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896" y="48"/>
                  </a:lnTo>
                  <a:lnTo>
                    <a:pt x="896" y="48"/>
                  </a:lnTo>
                  <a:lnTo>
                    <a:pt x="890" y="50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2" y="52"/>
                  </a:lnTo>
                  <a:lnTo>
                    <a:pt x="882" y="52"/>
                  </a:lnTo>
                  <a:lnTo>
                    <a:pt x="882" y="52"/>
                  </a:lnTo>
                  <a:lnTo>
                    <a:pt x="882" y="52"/>
                  </a:lnTo>
                  <a:lnTo>
                    <a:pt x="880" y="52"/>
                  </a:lnTo>
                  <a:lnTo>
                    <a:pt x="880" y="52"/>
                  </a:lnTo>
                  <a:lnTo>
                    <a:pt x="874" y="52"/>
                  </a:lnTo>
                  <a:lnTo>
                    <a:pt x="874" y="52"/>
                  </a:lnTo>
                  <a:lnTo>
                    <a:pt x="872" y="56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68" y="66"/>
                  </a:lnTo>
                  <a:lnTo>
                    <a:pt x="866" y="70"/>
                  </a:lnTo>
                  <a:lnTo>
                    <a:pt x="866" y="70"/>
                  </a:lnTo>
                  <a:lnTo>
                    <a:pt x="864" y="72"/>
                  </a:lnTo>
                  <a:lnTo>
                    <a:pt x="860" y="74"/>
                  </a:lnTo>
                  <a:lnTo>
                    <a:pt x="860" y="74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6" y="70"/>
                  </a:lnTo>
                  <a:lnTo>
                    <a:pt x="856" y="66"/>
                  </a:lnTo>
                  <a:lnTo>
                    <a:pt x="856" y="64"/>
                  </a:lnTo>
                  <a:lnTo>
                    <a:pt x="854" y="60"/>
                  </a:lnTo>
                  <a:lnTo>
                    <a:pt x="854" y="60"/>
                  </a:lnTo>
                  <a:lnTo>
                    <a:pt x="850" y="60"/>
                  </a:lnTo>
                  <a:lnTo>
                    <a:pt x="850" y="60"/>
                  </a:lnTo>
                  <a:lnTo>
                    <a:pt x="848" y="60"/>
                  </a:lnTo>
                  <a:lnTo>
                    <a:pt x="848" y="60"/>
                  </a:lnTo>
                  <a:lnTo>
                    <a:pt x="802" y="60"/>
                  </a:lnTo>
                  <a:lnTo>
                    <a:pt x="802" y="60"/>
                  </a:lnTo>
                  <a:lnTo>
                    <a:pt x="802" y="60"/>
                  </a:lnTo>
                  <a:lnTo>
                    <a:pt x="802" y="60"/>
                  </a:lnTo>
                  <a:lnTo>
                    <a:pt x="798" y="60"/>
                  </a:lnTo>
                  <a:lnTo>
                    <a:pt x="796" y="58"/>
                  </a:lnTo>
                  <a:lnTo>
                    <a:pt x="794" y="56"/>
                  </a:lnTo>
                  <a:lnTo>
                    <a:pt x="794" y="56"/>
                  </a:lnTo>
                  <a:lnTo>
                    <a:pt x="802" y="56"/>
                  </a:lnTo>
                  <a:lnTo>
                    <a:pt x="802" y="56"/>
                  </a:lnTo>
                  <a:lnTo>
                    <a:pt x="804" y="54"/>
                  </a:lnTo>
                  <a:lnTo>
                    <a:pt x="806" y="52"/>
                  </a:lnTo>
                  <a:lnTo>
                    <a:pt x="806" y="52"/>
                  </a:lnTo>
                  <a:lnTo>
                    <a:pt x="806" y="50"/>
                  </a:lnTo>
                  <a:lnTo>
                    <a:pt x="804" y="46"/>
                  </a:lnTo>
                  <a:lnTo>
                    <a:pt x="804" y="46"/>
                  </a:lnTo>
                  <a:lnTo>
                    <a:pt x="800" y="44"/>
                  </a:lnTo>
                  <a:lnTo>
                    <a:pt x="796" y="42"/>
                  </a:lnTo>
                  <a:lnTo>
                    <a:pt x="796" y="42"/>
                  </a:lnTo>
                  <a:lnTo>
                    <a:pt x="796" y="42"/>
                  </a:lnTo>
                  <a:lnTo>
                    <a:pt x="796" y="42"/>
                  </a:lnTo>
                  <a:lnTo>
                    <a:pt x="794" y="44"/>
                  </a:lnTo>
                  <a:lnTo>
                    <a:pt x="790" y="46"/>
                  </a:lnTo>
                  <a:lnTo>
                    <a:pt x="790" y="46"/>
                  </a:lnTo>
                  <a:lnTo>
                    <a:pt x="788" y="46"/>
                  </a:lnTo>
                  <a:lnTo>
                    <a:pt x="788" y="46"/>
                  </a:lnTo>
                  <a:lnTo>
                    <a:pt x="786" y="46"/>
                  </a:lnTo>
                  <a:lnTo>
                    <a:pt x="784" y="44"/>
                  </a:lnTo>
                  <a:lnTo>
                    <a:pt x="784" y="44"/>
                  </a:lnTo>
                  <a:lnTo>
                    <a:pt x="776" y="44"/>
                  </a:lnTo>
                  <a:lnTo>
                    <a:pt x="776" y="44"/>
                  </a:lnTo>
                  <a:lnTo>
                    <a:pt x="768" y="44"/>
                  </a:lnTo>
                  <a:lnTo>
                    <a:pt x="762" y="42"/>
                  </a:lnTo>
                  <a:lnTo>
                    <a:pt x="762" y="42"/>
                  </a:lnTo>
                  <a:lnTo>
                    <a:pt x="754" y="36"/>
                  </a:lnTo>
                  <a:lnTo>
                    <a:pt x="750" y="34"/>
                  </a:lnTo>
                  <a:lnTo>
                    <a:pt x="746" y="32"/>
                  </a:lnTo>
                  <a:lnTo>
                    <a:pt x="746" y="32"/>
                  </a:lnTo>
                  <a:lnTo>
                    <a:pt x="746" y="32"/>
                  </a:lnTo>
                  <a:lnTo>
                    <a:pt x="746" y="32"/>
                  </a:lnTo>
                  <a:lnTo>
                    <a:pt x="742" y="32"/>
                  </a:lnTo>
                  <a:lnTo>
                    <a:pt x="742" y="32"/>
                  </a:lnTo>
                  <a:lnTo>
                    <a:pt x="740" y="32"/>
                  </a:lnTo>
                  <a:lnTo>
                    <a:pt x="740" y="32"/>
                  </a:lnTo>
                  <a:lnTo>
                    <a:pt x="736" y="32"/>
                  </a:lnTo>
                  <a:lnTo>
                    <a:pt x="736" y="32"/>
                  </a:lnTo>
                  <a:lnTo>
                    <a:pt x="732" y="30"/>
                  </a:lnTo>
                  <a:lnTo>
                    <a:pt x="732" y="30"/>
                  </a:lnTo>
                  <a:lnTo>
                    <a:pt x="732" y="30"/>
                  </a:lnTo>
                  <a:lnTo>
                    <a:pt x="732" y="30"/>
                  </a:lnTo>
                  <a:lnTo>
                    <a:pt x="728" y="30"/>
                  </a:lnTo>
                  <a:lnTo>
                    <a:pt x="728" y="30"/>
                  </a:lnTo>
                  <a:lnTo>
                    <a:pt x="714" y="36"/>
                  </a:lnTo>
                  <a:lnTo>
                    <a:pt x="714" y="36"/>
                  </a:lnTo>
                  <a:lnTo>
                    <a:pt x="712" y="36"/>
                  </a:lnTo>
                  <a:lnTo>
                    <a:pt x="712" y="36"/>
                  </a:lnTo>
                  <a:lnTo>
                    <a:pt x="708" y="36"/>
                  </a:lnTo>
                  <a:lnTo>
                    <a:pt x="708" y="36"/>
                  </a:lnTo>
                  <a:lnTo>
                    <a:pt x="706" y="34"/>
                  </a:lnTo>
                  <a:lnTo>
                    <a:pt x="708" y="30"/>
                  </a:lnTo>
                  <a:lnTo>
                    <a:pt x="708" y="30"/>
                  </a:lnTo>
                  <a:lnTo>
                    <a:pt x="694" y="36"/>
                  </a:lnTo>
                  <a:lnTo>
                    <a:pt x="694" y="36"/>
                  </a:lnTo>
                  <a:lnTo>
                    <a:pt x="690" y="36"/>
                  </a:lnTo>
                  <a:lnTo>
                    <a:pt x="690" y="36"/>
                  </a:lnTo>
                  <a:lnTo>
                    <a:pt x="688" y="36"/>
                  </a:lnTo>
                  <a:lnTo>
                    <a:pt x="688" y="36"/>
                  </a:lnTo>
                  <a:lnTo>
                    <a:pt x="686" y="34"/>
                  </a:lnTo>
                  <a:lnTo>
                    <a:pt x="686" y="30"/>
                  </a:lnTo>
                  <a:lnTo>
                    <a:pt x="688" y="26"/>
                  </a:lnTo>
                  <a:lnTo>
                    <a:pt x="688" y="26"/>
                  </a:lnTo>
                  <a:lnTo>
                    <a:pt x="690" y="24"/>
                  </a:lnTo>
                  <a:lnTo>
                    <a:pt x="690" y="24"/>
                  </a:lnTo>
                  <a:lnTo>
                    <a:pt x="688" y="22"/>
                  </a:lnTo>
                  <a:lnTo>
                    <a:pt x="686" y="20"/>
                  </a:lnTo>
                  <a:lnTo>
                    <a:pt x="686" y="20"/>
                  </a:lnTo>
                  <a:lnTo>
                    <a:pt x="682" y="20"/>
                  </a:lnTo>
                  <a:lnTo>
                    <a:pt x="682" y="20"/>
                  </a:lnTo>
                  <a:lnTo>
                    <a:pt x="662" y="28"/>
                  </a:lnTo>
                  <a:lnTo>
                    <a:pt x="662" y="28"/>
                  </a:lnTo>
                  <a:lnTo>
                    <a:pt x="652" y="30"/>
                  </a:lnTo>
                  <a:lnTo>
                    <a:pt x="652" y="30"/>
                  </a:lnTo>
                  <a:lnTo>
                    <a:pt x="648" y="30"/>
                  </a:lnTo>
                  <a:lnTo>
                    <a:pt x="648" y="30"/>
                  </a:lnTo>
                  <a:lnTo>
                    <a:pt x="640" y="28"/>
                  </a:lnTo>
                  <a:lnTo>
                    <a:pt x="640" y="28"/>
                  </a:lnTo>
                  <a:lnTo>
                    <a:pt x="640" y="28"/>
                  </a:lnTo>
                  <a:lnTo>
                    <a:pt x="640" y="28"/>
                  </a:lnTo>
                  <a:lnTo>
                    <a:pt x="634" y="30"/>
                  </a:lnTo>
                  <a:lnTo>
                    <a:pt x="634" y="30"/>
                  </a:lnTo>
                  <a:lnTo>
                    <a:pt x="626" y="32"/>
                  </a:lnTo>
                  <a:lnTo>
                    <a:pt x="618" y="32"/>
                  </a:lnTo>
                  <a:lnTo>
                    <a:pt x="618" y="32"/>
                  </a:lnTo>
                  <a:lnTo>
                    <a:pt x="614" y="32"/>
                  </a:lnTo>
                  <a:lnTo>
                    <a:pt x="614" y="32"/>
                  </a:lnTo>
                  <a:lnTo>
                    <a:pt x="610" y="32"/>
                  </a:lnTo>
                  <a:lnTo>
                    <a:pt x="610" y="32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602" y="34"/>
                  </a:lnTo>
                  <a:lnTo>
                    <a:pt x="602" y="34"/>
                  </a:lnTo>
                  <a:lnTo>
                    <a:pt x="600" y="36"/>
                  </a:lnTo>
                  <a:lnTo>
                    <a:pt x="600" y="36"/>
                  </a:lnTo>
                  <a:lnTo>
                    <a:pt x="598" y="38"/>
                  </a:lnTo>
                  <a:lnTo>
                    <a:pt x="596" y="38"/>
                  </a:lnTo>
                  <a:lnTo>
                    <a:pt x="596" y="38"/>
                  </a:lnTo>
                  <a:lnTo>
                    <a:pt x="590" y="38"/>
                  </a:lnTo>
                  <a:lnTo>
                    <a:pt x="590" y="38"/>
                  </a:lnTo>
                  <a:lnTo>
                    <a:pt x="584" y="36"/>
                  </a:lnTo>
                  <a:lnTo>
                    <a:pt x="584" y="36"/>
                  </a:lnTo>
                  <a:lnTo>
                    <a:pt x="580" y="38"/>
                  </a:lnTo>
                  <a:lnTo>
                    <a:pt x="580" y="38"/>
                  </a:lnTo>
                  <a:lnTo>
                    <a:pt x="576" y="40"/>
                  </a:lnTo>
                  <a:lnTo>
                    <a:pt x="572" y="42"/>
                  </a:lnTo>
                  <a:lnTo>
                    <a:pt x="572" y="42"/>
                  </a:lnTo>
                  <a:lnTo>
                    <a:pt x="570" y="42"/>
                  </a:lnTo>
                  <a:lnTo>
                    <a:pt x="570" y="42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66" y="42"/>
                  </a:lnTo>
                  <a:lnTo>
                    <a:pt x="566" y="42"/>
                  </a:lnTo>
                  <a:lnTo>
                    <a:pt x="566" y="42"/>
                  </a:lnTo>
                  <a:lnTo>
                    <a:pt x="564" y="44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52" y="42"/>
                  </a:lnTo>
                  <a:lnTo>
                    <a:pt x="552" y="42"/>
                  </a:lnTo>
                  <a:lnTo>
                    <a:pt x="544" y="38"/>
                  </a:lnTo>
                  <a:lnTo>
                    <a:pt x="538" y="36"/>
                  </a:lnTo>
                  <a:lnTo>
                    <a:pt x="538" y="36"/>
                  </a:lnTo>
                  <a:lnTo>
                    <a:pt x="526" y="34"/>
                  </a:lnTo>
                  <a:lnTo>
                    <a:pt x="520" y="34"/>
                  </a:lnTo>
                  <a:lnTo>
                    <a:pt x="516" y="32"/>
                  </a:lnTo>
                  <a:lnTo>
                    <a:pt x="516" y="32"/>
                  </a:lnTo>
                  <a:lnTo>
                    <a:pt x="506" y="28"/>
                  </a:lnTo>
                  <a:lnTo>
                    <a:pt x="506" y="28"/>
                  </a:lnTo>
                  <a:lnTo>
                    <a:pt x="500" y="26"/>
                  </a:lnTo>
                  <a:lnTo>
                    <a:pt x="500" y="26"/>
                  </a:lnTo>
                  <a:lnTo>
                    <a:pt x="492" y="26"/>
                  </a:lnTo>
                  <a:lnTo>
                    <a:pt x="492" y="26"/>
                  </a:lnTo>
                  <a:lnTo>
                    <a:pt x="484" y="28"/>
                  </a:lnTo>
                  <a:lnTo>
                    <a:pt x="484" y="28"/>
                  </a:lnTo>
                  <a:lnTo>
                    <a:pt x="484" y="28"/>
                  </a:lnTo>
                  <a:lnTo>
                    <a:pt x="484" y="28"/>
                  </a:lnTo>
                  <a:lnTo>
                    <a:pt x="474" y="26"/>
                  </a:lnTo>
                  <a:lnTo>
                    <a:pt x="474" y="26"/>
                  </a:lnTo>
                  <a:lnTo>
                    <a:pt x="418" y="18"/>
                  </a:lnTo>
                  <a:lnTo>
                    <a:pt x="418" y="18"/>
                  </a:lnTo>
                  <a:lnTo>
                    <a:pt x="392" y="12"/>
                  </a:lnTo>
                  <a:lnTo>
                    <a:pt x="392" y="12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66" y="12"/>
                  </a:lnTo>
                  <a:lnTo>
                    <a:pt x="366" y="12"/>
                  </a:lnTo>
                  <a:lnTo>
                    <a:pt x="354" y="14"/>
                  </a:lnTo>
                  <a:lnTo>
                    <a:pt x="344" y="16"/>
                  </a:lnTo>
                  <a:lnTo>
                    <a:pt x="332" y="16"/>
                  </a:lnTo>
                  <a:lnTo>
                    <a:pt x="320" y="18"/>
                  </a:lnTo>
                  <a:lnTo>
                    <a:pt x="320" y="18"/>
                  </a:lnTo>
                  <a:lnTo>
                    <a:pt x="310" y="22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88" y="26"/>
                  </a:lnTo>
                  <a:lnTo>
                    <a:pt x="278" y="30"/>
                  </a:lnTo>
                  <a:lnTo>
                    <a:pt x="278" y="30"/>
                  </a:lnTo>
                  <a:lnTo>
                    <a:pt x="258" y="40"/>
                  </a:lnTo>
                  <a:lnTo>
                    <a:pt x="248" y="44"/>
                  </a:lnTo>
                  <a:lnTo>
                    <a:pt x="238" y="46"/>
                  </a:lnTo>
                  <a:lnTo>
                    <a:pt x="238" y="46"/>
                  </a:lnTo>
                  <a:lnTo>
                    <a:pt x="234" y="46"/>
                  </a:lnTo>
                  <a:lnTo>
                    <a:pt x="234" y="46"/>
                  </a:lnTo>
                  <a:lnTo>
                    <a:pt x="228" y="46"/>
                  </a:lnTo>
                  <a:lnTo>
                    <a:pt x="228" y="46"/>
                  </a:lnTo>
                  <a:lnTo>
                    <a:pt x="222" y="44"/>
                  </a:lnTo>
                  <a:lnTo>
                    <a:pt x="222" y="44"/>
                  </a:lnTo>
                  <a:lnTo>
                    <a:pt x="216" y="46"/>
                  </a:lnTo>
                  <a:lnTo>
                    <a:pt x="210" y="46"/>
                  </a:lnTo>
                  <a:lnTo>
                    <a:pt x="210" y="46"/>
                  </a:lnTo>
                  <a:lnTo>
                    <a:pt x="206" y="50"/>
                  </a:lnTo>
                  <a:lnTo>
                    <a:pt x="204" y="54"/>
                  </a:lnTo>
                  <a:lnTo>
                    <a:pt x="202" y="58"/>
                  </a:lnTo>
                  <a:lnTo>
                    <a:pt x="202" y="60"/>
                  </a:lnTo>
                  <a:lnTo>
                    <a:pt x="204" y="60"/>
                  </a:lnTo>
                  <a:lnTo>
                    <a:pt x="204" y="60"/>
                  </a:lnTo>
                  <a:lnTo>
                    <a:pt x="208" y="62"/>
                  </a:lnTo>
                  <a:lnTo>
                    <a:pt x="208" y="62"/>
                  </a:lnTo>
                  <a:lnTo>
                    <a:pt x="208" y="64"/>
                  </a:lnTo>
                  <a:lnTo>
                    <a:pt x="208" y="66"/>
                  </a:lnTo>
                  <a:lnTo>
                    <a:pt x="206" y="72"/>
                  </a:lnTo>
                  <a:lnTo>
                    <a:pt x="206" y="72"/>
                  </a:lnTo>
                  <a:lnTo>
                    <a:pt x="208" y="74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214" y="74"/>
                  </a:lnTo>
                  <a:lnTo>
                    <a:pt x="214" y="74"/>
                  </a:lnTo>
                  <a:lnTo>
                    <a:pt x="216" y="74"/>
                  </a:lnTo>
                  <a:lnTo>
                    <a:pt x="216" y="74"/>
                  </a:lnTo>
                  <a:lnTo>
                    <a:pt x="220" y="76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08" y="84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190" y="84"/>
                  </a:lnTo>
                  <a:lnTo>
                    <a:pt x="190" y="84"/>
                  </a:lnTo>
                  <a:lnTo>
                    <a:pt x="188" y="82"/>
                  </a:lnTo>
                  <a:lnTo>
                    <a:pt x="190" y="80"/>
                  </a:lnTo>
                  <a:lnTo>
                    <a:pt x="190" y="80"/>
                  </a:lnTo>
                  <a:lnTo>
                    <a:pt x="176" y="84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46" y="88"/>
                  </a:lnTo>
                  <a:lnTo>
                    <a:pt x="146" y="88"/>
                  </a:lnTo>
                  <a:lnTo>
                    <a:pt x="138" y="88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22" y="96"/>
                  </a:lnTo>
                  <a:lnTo>
                    <a:pt x="120" y="100"/>
                  </a:lnTo>
                  <a:lnTo>
                    <a:pt x="120" y="104"/>
                  </a:lnTo>
                  <a:lnTo>
                    <a:pt x="120" y="104"/>
                  </a:lnTo>
                  <a:lnTo>
                    <a:pt x="120" y="108"/>
                  </a:lnTo>
                  <a:lnTo>
                    <a:pt x="122" y="112"/>
                  </a:lnTo>
                  <a:lnTo>
                    <a:pt x="122" y="112"/>
                  </a:lnTo>
                  <a:lnTo>
                    <a:pt x="126" y="114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44" y="112"/>
                  </a:lnTo>
                  <a:lnTo>
                    <a:pt x="144" y="112"/>
                  </a:lnTo>
                  <a:lnTo>
                    <a:pt x="148" y="112"/>
                  </a:lnTo>
                  <a:lnTo>
                    <a:pt x="148" y="112"/>
                  </a:lnTo>
                  <a:lnTo>
                    <a:pt x="148" y="112"/>
                  </a:lnTo>
                  <a:lnTo>
                    <a:pt x="148" y="112"/>
                  </a:lnTo>
                  <a:lnTo>
                    <a:pt x="152" y="114"/>
                  </a:lnTo>
                  <a:lnTo>
                    <a:pt x="152" y="114"/>
                  </a:lnTo>
                  <a:lnTo>
                    <a:pt x="162" y="116"/>
                  </a:lnTo>
                  <a:lnTo>
                    <a:pt x="162" y="116"/>
                  </a:lnTo>
                  <a:lnTo>
                    <a:pt x="172" y="114"/>
                  </a:lnTo>
                  <a:lnTo>
                    <a:pt x="182" y="110"/>
                  </a:lnTo>
                  <a:lnTo>
                    <a:pt x="182" y="110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158" y="130"/>
                  </a:lnTo>
                  <a:lnTo>
                    <a:pt x="148" y="132"/>
                  </a:lnTo>
                  <a:lnTo>
                    <a:pt x="148" y="132"/>
                  </a:lnTo>
                  <a:lnTo>
                    <a:pt x="146" y="132"/>
                  </a:lnTo>
                  <a:lnTo>
                    <a:pt x="146" y="132"/>
                  </a:lnTo>
                  <a:lnTo>
                    <a:pt x="138" y="130"/>
                  </a:lnTo>
                  <a:lnTo>
                    <a:pt x="138" y="130"/>
                  </a:lnTo>
                  <a:lnTo>
                    <a:pt x="138" y="130"/>
                  </a:lnTo>
                  <a:lnTo>
                    <a:pt x="138" y="130"/>
                  </a:lnTo>
                  <a:lnTo>
                    <a:pt x="130" y="132"/>
                  </a:lnTo>
                  <a:lnTo>
                    <a:pt x="124" y="134"/>
                  </a:lnTo>
                  <a:lnTo>
                    <a:pt x="124" y="134"/>
                  </a:lnTo>
                  <a:lnTo>
                    <a:pt x="124" y="136"/>
                  </a:lnTo>
                  <a:lnTo>
                    <a:pt x="122" y="136"/>
                  </a:lnTo>
                  <a:lnTo>
                    <a:pt x="122" y="136"/>
                  </a:lnTo>
                  <a:lnTo>
                    <a:pt x="118" y="136"/>
                  </a:lnTo>
                  <a:lnTo>
                    <a:pt x="118" y="136"/>
                  </a:lnTo>
                  <a:lnTo>
                    <a:pt x="112" y="134"/>
                  </a:lnTo>
                  <a:lnTo>
                    <a:pt x="112" y="134"/>
                  </a:lnTo>
                  <a:lnTo>
                    <a:pt x="112" y="134"/>
                  </a:lnTo>
                  <a:lnTo>
                    <a:pt x="112" y="134"/>
                  </a:lnTo>
                  <a:lnTo>
                    <a:pt x="106" y="134"/>
                  </a:lnTo>
                  <a:lnTo>
                    <a:pt x="106" y="134"/>
                  </a:lnTo>
                  <a:lnTo>
                    <a:pt x="48" y="162"/>
                  </a:lnTo>
                  <a:lnTo>
                    <a:pt x="48" y="162"/>
                  </a:lnTo>
                  <a:lnTo>
                    <a:pt x="50" y="166"/>
                  </a:lnTo>
                  <a:lnTo>
                    <a:pt x="50" y="168"/>
                  </a:lnTo>
                  <a:lnTo>
                    <a:pt x="46" y="176"/>
                  </a:lnTo>
                  <a:lnTo>
                    <a:pt x="46" y="176"/>
                  </a:lnTo>
                  <a:lnTo>
                    <a:pt x="44" y="182"/>
                  </a:lnTo>
                  <a:lnTo>
                    <a:pt x="44" y="184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52" y="188"/>
                  </a:lnTo>
                  <a:lnTo>
                    <a:pt x="52" y="188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8" y="190"/>
                  </a:lnTo>
                  <a:lnTo>
                    <a:pt x="66" y="192"/>
                  </a:lnTo>
                  <a:lnTo>
                    <a:pt x="60" y="196"/>
                  </a:lnTo>
                  <a:lnTo>
                    <a:pt x="60" y="196"/>
                  </a:lnTo>
                  <a:lnTo>
                    <a:pt x="52" y="202"/>
                  </a:lnTo>
                  <a:lnTo>
                    <a:pt x="50" y="204"/>
                  </a:lnTo>
                  <a:lnTo>
                    <a:pt x="50" y="208"/>
                  </a:lnTo>
                  <a:lnTo>
                    <a:pt x="50" y="208"/>
                  </a:lnTo>
                  <a:lnTo>
                    <a:pt x="66" y="206"/>
                  </a:lnTo>
                  <a:lnTo>
                    <a:pt x="80" y="200"/>
                  </a:lnTo>
                  <a:lnTo>
                    <a:pt x="80" y="200"/>
                  </a:lnTo>
                  <a:lnTo>
                    <a:pt x="78" y="216"/>
                  </a:lnTo>
                  <a:lnTo>
                    <a:pt x="78" y="216"/>
                  </a:lnTo>
                  <a:lnTo>
                    <a:pt x="90" y="208"/>
                  </a:lnTo>
                  <a:lnTo>
                    <a:pt x="90" y="208"/>
                  </a:lnTo>
                  <a:lnTo>
                    <a:pt x="94" y="208"/>
                  </a:lnTo>
                  <a:lnTo>
                    <a:pt x="94" y="208"/>
                  </a:lnTo>
                  <a:lnTo>
                    <a:pt x="94" y="208"/>
                  </a:lnTo>
                  <a:lnTo>
                    <a:pt x="94" y="208"/>
                  </a:lnTo>
                  <a:lnTo>
                    <a:pt x="96" y="210"/>
                  </a:lnTo>
                  <a:lnTo>
                    <a:pt x="96" y="210"/>
                  </a:lnTo>
                  <a:lnTo>
                    <a:pt x="94" y="216"/>
                  </a:lnTo>
                  <a:lnTo>
                    <a:pt x="88" y="220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58" y="230"/>
                  </a:lnTo>
                  <a:lnTo>
                    <a:pt x="38" y="238"/>
                  </a:lnTo>
                  <a:lnTo>
                    <a:pt x="18" y="246"/>
                  </a:lnTo>
                  <a:lnTo>
                    <a:pt x="0" y="256"/>
                  </a:lnTo>
                  <a:lnTo>
                    <a:pt x="0" y="256"/>
                  </a:lnTo>
                  <a:lnTo>
                    <a:pt x="2" y="260"/>
                  </a:lnTo>
                  <a:lnTo>
                    <a:pt x="6" y="262"/>
                  </a:lnTo>
                  <a:lnTo>
                    <a:pt x="6" y="262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16" y="262"/>
                  </a:lnTo>
                  <a:lnTo>
                    <a:pt x="16" y="262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74" y="242"/>
                  </a:lnTo>
                  <a:lnTo>
                    <a:pt x="86" y="236"/>
                  </a:lnTo>
                  <a:lnTo>
                    <a:pt x="86" y="236"/>
                  </a:lnTo>
                  <a:lnTo>
                    <a:pt x="98" y="228"/>
                  </a:lnTo>
                  <a:lnTo>
                    <a:pt x="98" y="228"/>
                  </a:lnTo>
                  <a:lnTo>
                    <a:pt x="100" y="226"/>
                  </a:lnTo>
                  <a:lnTo>
                    <a:pt x="100" y="222"/>
                  </a:lnTo>
                  <a:lnTo>
                    <a:pt x="100" y="222"/>
                  </a:lnTo>
                  <a:lnTo>
                    <a:pt x="100" y="220"/>
                  </a:lnTo>
                  <a:lnTo>
                    <a:pt x="102" y="218"/>
                  </a:lnTo>
                  <a:lnTo>
                    <a:pt x="102" y="218"/>
                  </a:lnTo>
                  <a:lnTo>
                    <a:pt x="102" y="218"/>
                  </a:lnTo>
                  <a:lnTo>
                    <a:pt x="102" y="218"/>
                  </a:lnTo>
                  <a:lnTo>
                    <a:pt x="106" y="220"/>
                  </a:lnTo>
                  <a:lnTo>
                    <a:pt x="106" y="220"/>
                  </a:lnTo>
                  <a:lnTo>
                    <a:pt x="110" y="222"/>
                  </a:lnTo>
                  <a:lnTo>
                    <a:pt x="110" y="222"/>
                  </a:lnTo>
                  <a:lnTo>
                    <a:pt x="112" y="222"/>
                  </a:lnTo>
                  <a:lnTo>
                    <a:pt x="112" y="222"/>
                  </a:lnTo>
                  <a:lnTo>
                    <a:pt x="118" y="220"/>
                  </a:lnTo>
                  <a:lnTo>
                    <a:pt x="124" y="218"/>
                  </a:lnTo>
                  <a:lnTo>
                    <a:pt x="124" y="218"/>
                  </a:lnTo>
                  <a:lnTo>
                    <a:pt x="130" y="216"/>
                  </a:lnTo>
                  <a:lnTo>
                    <a:pt x="130" y="216"/>
                  </a:lnTo>
                  <a:lnTo>
                    <a:pt x="154" y="210"/>
                  </a:lnTo>
                  <a:lnTo>
                    <a:pt x="154" y="210"/>
                  </a:lnTo>
                  <a:lnTo>
                    <a:pt x="162" y="204"/>
                  </a:lnTo>
                  <a:lnTo>
                    <a:pt x="170" y="198"/>
                  </a:lnTo>
                  <a:lnTo>
                    <a:pt x="170" y="198"/>
                  </a:lnTo>
                  <a:lnTo>
                    <a:pt x="182" y="192"/>
                  </a:lnTo>
                  <a:lnTo>
                    <a:pt x="182" y="192"/>
                  </a:lnTo>
                  <a:lnTo>
                    <a:pt x="214" y="180"/>
                  </a:lnTo>
                  <a:lnTo>
                    <a:pt x="214" y="180"/>
                  </a:lnTo>
                  <a:lnTo>
                    <a:pt x="188" y="200"/>
                  </a:lnTo>
                  <a:lnTo>
                    <a:pt x="188" y="200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46" y="188"/>
                  </a:lnTo>
                  <a:lnTo>
                    <a:pt x="254" y="186"/>
                  </a:lnTo>
                  <a:lnTo>
                    <a:pt x="254" y="186"/>
                  </a:lnTo>
                  <a:lnTo>
                    <a:pt x="260" y="178"/>
                  </a:lnTo>
                  <a:lnTo>
                    <a:pt x="260" y="178"/>
                  </a:lnTo>
                  <a:lnTo>
                    <a:pt x="268" y="174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86" y="172"/>
                  </a:lnTo>
                  <a:lnTo>
                    <a:pt x="294" y="176"/>
                  </a:lnTo>
                  <a:lnTo>
                    <a:pt x="294" y="176"/>
                  </a:lnTo>
                  <a:lnTo>
                    <a:pt x="300" y="182"/>
                  </a:lnTo>
                  <a:lnTo>
                    <a:pt x="308" y="186"/>
                  </a:lnTo>
                  <a:lnTo>
                    <a:pt x="308" y="186"/>
                  </a:lnTo>
                  <a:lnTo>
                    <a:pt x="316" y="186"/>
                  </a:lnTo>
                  <a:lnTo>
                    <a:pt x="316" y="186"/>
                  </a:lnTo>
                  <a:lnTo>
                    <a:pt x="330" y="190"/>
                  </a:lnTo>
                  <a:lnTo>
                    <a:pt x="344" y="194"/>
                  </a:lnTo>
                  <a:lnTo>
                    <a:pt x="344" y="194"/>
                  </a:lnTo>
                  <a:lnTo>
                    <a:pt x="348" y="196"/>
                  </a:lnTo>
                  <a:lnTo>
                    <a:pt x="348" y="196"/>
                  </a:lnTo>
                  <a:lnTo>
                    <a:pt x="350" y="200"/>
                  </a:lnTo>
                  <a:lnTo>
                    <a:pt x="350" y="200"/>
                  </a:lnTo>
                  <a:lnTo>
                    <a:pt x="354" y="214"/>
                  </a:lnTo>
                  <a:lnTo>
                    <a:pt x="354" y="230"/>
                  </a:lnTo>
                  <a:lnTo>
                    <a:pt x="354" y="230"/>
                  </a:lnTo>
                  <a:lnTo>
                    <a:pt x="352" y="242"/>
                  </a:lnTo>
                  <a:lnTo>
                    <a:pt x="352" y="242"/>
                  </a:lnTo>
                  <a:lnTo>
                    <a:pt x="352" y="246"/>
                  </a:lnTo>
                  <a:lnTo>
                    <a:pt x="352" y="246"/>
                  </a:lnTo>
                  <a:lnTo>
                    <a:pt x="354" y="252"/>
                  </a:lnTo>
                  <a:lnTo>
                    <a:pt x="356" y="254"/>
                  </a:lnTo>
                  <a:lnTo>
                    <a:pt x="358" y="258"/>
                  </a:lnTo>
                  <a:lnTo>
                    <a:pt x="358" y="258"/>
                  </a:lnTo>
                  <a:lnTo>
                    <a:pt x="356" y="262"/>
                  </a:lnTo>
                  <a:lnTo>
                    <a:pt x="356" y="262"/>
                  </a:lnTo>
                  <a:lnTo>
                    <a:pt x="356" y="266"/>
                  </a:lnTo>
                  <a:lnTo>
                    <a:pt x="358" y="268"/>
                  </a:lnTo>
                  <a:lnTo>
                    <a:pt x="360" y="270"/>
                  </a:lnTo>
                  <a:lnTo>
                    <a:pt x="364" y="270"/>
                  </a:lnTo>
                  <a:lnTo>
                    <a:pt x="364" y="270"/>
                  </a:lnTo>
                  <a:lnTo>
                    <a:pt x="364" y="270"/>
                  </a:lnTo>
                  <a:lnTo>
                    <a:pt x="364" y="270"/>
                  </a:lnTo>
                  <a:lnTo>
                    <a:pt x="370" y="268"/>
                  </a:lnTo>
                  <a:lnTo>
                    <a:pt x="374" y="262"/>
                  </a:lnTo>
                  <a:lnTo>
                    <a:pt x="374" y="262"/>
                  </a:lnTo>
                  <a:lnTo>
                    <a:pt x="374" y="260"/>
                  </a:lnTo>
                  <a:lnTo>
                    <a:pt x="374" y="260"/>
                  </a:lnTo>
                  <a:lnTo>
                    <a:pt x="376" y="260"/>
                  </a:lnTo>
                  <a:lnTo>
                    <a:pt x="376" y="260"/>
                  </a:lnTo>
                  <a:lnTo>
                    <a:pt x="378" y="260"/>
                  </a:lnTo>
                  <a:lnTo>
                    <a:pt x="378" y="260"/>
                  </a:lnTo>
                  <a:lnTo>
                    <a:pt x="380" y="264"/>
                  </a:lnTo>
                  <a:lnTo>
                    <a:pt x="382" y="266"/>
                  </a:lnTo>
                  <a:lnTo>
                    <a:pt x="382" y="266"/>
                  </a:lnTo>
                  <a:lnTo>
                    <a:pt x="380" y="268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78" y="274"/>
                  </a:lnTo>
                  <a:lnTo>
                    <a:pt x="378" y="278"/>
                  </a:lnTo>
                  <a:lnTo>
                    <a:pt x="378" y="278"/>
                  </a:lnTo>
                  <a:lnTo>
                    <a:pt x="382" y="280"/>
                  </a:lnTo>
                  <a:lnTo>
                    <a:pt x="382" y="280"/>
                  </a:lnTo>
                  <a:lnTo>
                    <a:pt x="382" y="282"/>
                  </a:lnTo>
                  <a:lnTo>
                    <a:pt x="380" y="284"/>
                  </a:lnTo>
                  <a:lnTo>
                    <a:pt x="378" y="286"/>
                  </a:lnTo>
                  <a:lnTo>
                    <a:pt x="378" y="286"/>
                  </a:lnTo>
                  <a:lnTo>
                    <a:pt x="374" y="288"/>
                  </a:lnTo>
                  <a:lnTo>
                    <a:pt x="372" y="290"/>
                  </a:lnTo>
                  <a:lnTo>
                    <a:pt x="372" y="290"/>
                  </a:lnTo>
                  <a:lnTo>
                    <a:pt x="370" y="294"/>
                  </a:lnTo>
                  <a:lnTo>
                    <a:pt x="372" y="298"/>
                  </a:lnTo>
                  <a:lnTo>
                    <a:pt x="372" y="298"/>
                  </a:lnTo>
                  <a:lnTo>
                    <a:pt x="374" y="300"/>
                  </a:lnTo>
                  <a:lnTo>
                    <a:pt x="376" y="302"/>
                  </a:lnTo>
                  <a:lnTo>
                    <a:pt x="376" y="302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8"/>
                  </a:lnTo>
                  <a:lnTo>
                    <a:pt x="374" y="310"/>
                  </a:lnTo>
                  <a:lnTo>
                    <a:pt x="376" y="314"/>
                  </a:lnTo>
                  <a:lnTo>
                    <a:pt x="376" y="314"/>
                  </a:lnTo>
                  <a:lnTo>
                    <a:pt x="376" y="318"/>
                  </a:lnTo>
                  <a:lnTo>
                    <a:pt x="374" y="322"/>
                  </a:lnTo>
                  <a:lnTo>
                    <a:pt x="372" y="324"/>
                  </a:lnTo>
                  <a:lnTo>
                    <a:pt x="372" y="328"/>
                  </a:lnTo>
                  <a:lnTo>
                    <a:pt x="372" y="328"/>
                  </a:lnTo>
                  <a:lnTo>
                    <a:pt x="374" y="330"/>
                  </a:lnTo>
                  <a:lnTo>
                    <a:pt x="374" y="330"/>
                  </a:lnTo>
                  <a:lnTo>
                    <a:pt x="374" y="332"/>
                  </a:lnTo>
                  <a:lnTo>
                    <a:pt x="372" y="334"/>
                  </a:lnTo>
                  <a:lnTo>
                    <a:pt x="372" y="334"/>
                  </a:lnTo>
                  <a:lnTo>
                    <a:pt x="370" y="336"/>
                  </a:lnTo>
                  <a:lnTo>
                    <a:pt x="370" y="338"/>
                  </a:lnTo>
                  <a:lnTo>
                    <a:pt x="374" y="344"/>
                  </a:lnTo>
                  <a:lnTo>
                    <a:pt x="374" y="344"/>
                  </a:lnTo>
                  <a:lnTo>
                    <a:pt x="378" y="346"/>
                  </a:lnTo>
                  <a:lnTo>
                    <a:pt x="384" y="346"/>
                  </a:lnTo>
                  <a:lnTo>
                    <a:pt x="384" y="346"/>
                  </a:lnTo>
                  <a:lnTo>
                    <a:pt x="390" y="348"/>
                  </a:lnTo>
                  <a:lnTo>
                    <a:pt x="394" y="352"/>
                  </a:lnTo>
                  <a:lnTo>
                    <a:pt x="394" y="352"/>
                  </a:lnTo>
                  <a:lnTo>
                    <a:pt x="394" y="354"/>
                  </a:lnTo>
                  <a:lnTo>
                    <a:pt x="394" y="358"/>
                  </a:lnTo>
                  <a:lnTo>
                    <a:pt x="394" y="358"/>
                  </a:lnTo>
                  <a:lnTo>
                    <a:pt x="394" y="360"/>
                  </a:lnTo>
                  <a:lnTo>
                    <a:pt x="394" y="360"/>
                  </a:lnTo>
                  <a:lnTo>
                    <a:pt x="394" y="362"/>
                  </a:lnTo>
                  <a:lnTo>
                    <a:pt x="396" y="362"/>
                  </a:lnTo>
                  <a:lnTo>
                    <a:pt x="396" y="362"/>
                  </a:lnTo>
                  <a:lnTo>
                    <a:pt x="400" y="366"/>
                  </a:lnTo>
                  <a:lnTo>
                    <a:pt x="402" y="368"/>
                  </a:lnTo>
                  <a:lnTo>
                    <a:pt x="404" y="372"/>
                  </a:lnTo>
                  <a:lnTo>
                    <a:pt x="404" y="378"/>
                  </a:lnTo>
                  <a:lnTo>
                    <a:pt x="404" y="378"/>
                  </a:lnTo>
                  <a:lnTo>
                    <a:pt x="402" y="380"/>
                  </a:lnTo>
                  <a:lnTo>
                    <a:pt x="402" y="380"/>
                  </a:lnTo>
                  <a:lnTo>
                    <a:pt x="400" y="380"/>
                  </a:lnTo>
                  <a:lnTo>
                    <a:pt x="400" y="380"/>
                  </a:lnTo>
                  <a:lnTo>
                    <a:pt x="400" y="380"/>
                  </a:lnTo>
                  <a:lnTo>
                    <a:pt x="400" y="380"/>
                  </a:lnTo>
                  <a:lnTo>
                    <a:pt x="400" y="380"/>
                  </a:lnTo>
                  <a:lnTo>
                    <a:pt x="400" y="380"/>
                  </a:lnTo>
                  <a:lnTo>
                    <a:pt x="398" y="380"/>
                  </a:lnTo>
                  <a:lnTo>
                    <a:pt x="398" y="380"/>
                  </a:lnTo>
                  <a:lnTo>
                    <a:pt x="396" y="384"/>
                  </a:lnTo>
                  <a:lnTo>
                    <a:pt x="396" y="384"/>
                  </a:lnTo>
                  <a:lnTo>
                    <a:pt x="392" y="384"/>
                  </a:lnTo>
                  <a:lnTo>
                    <a:pt x="392" y="384"/>
                  </a:lnTo>
                  <a:lnTo>
                    <a:pt x="388" y="384"/>
                  </a:lnTo>
                  <a:lnTo>
                    <a:pt x="388" y="384"/>
                  </a:lnTo>
                  <a:lnTo>
                    <a:pt x="382" y="382"/>
                  </a:lnTo>
                  <a:lnTo>
                    <a:pt x="382" y="382"/>
                  </a:lnTo>
                  <a:lnTo>
                    <a:pt x="378" y="382"/>
                  </a:lnTo>
                  <a:lnTo>
                    <a:pt x="378" y="382"/>
                  </a:lnTo>
                  <a:lnTo>
                    <a:pt x="374" y="382"/>
                  </a:lnTo>
                  <a:lnTo>
                    <a:pt x="372" y="384"/>
                  </a:lnTo>
                  <a:lnTo>
                    <a:pt x="368" y="392"/>
                  </a:lnTo>
                  <a:lnTo>
                    <a:pt x="366" y="408"/>
                  </a:lnTo>
                  <a:lnTo>
                    <a:pt x="366" y="408"/>
                  </a:lnTo>
                  <a:lnTo>
                    <a:pt x="362" y="416"/>
                  </a:lnTo>
                  <a:lnTo>
                    <a:pt x="356" y="426"/>
                  </a:lnTo>
                  <a:lnTo>
                    <a:pt x="344" y="442"/>
                  </a:lnTo>
                  <a:lnTo>
                    <a:pt x="344" y="442"/>
                  </a:lnTo>
                  <a:lnTo>
                    <a:pt x="332" y="458"/>
                  </a:lnTo>
                  <a:lnTo>
                    <a:pt x="320" y="474"/>
                  </a:lnTo>
                  <a:lnTo>
                    <a:pt x="320" y="474"/>
                  </a:lnTo>
                  <a:lnTo>
                    <a:pt x="314" y="482"/>
                  </a:lnTo>
                  <a:lnTo>
                    <a:pt x="308" y="490"/>
                  </a:lnTo>
                  <a:lnTo>
                    <a:pt x="308" y="490"/>
                  </a:lnTo>
                  <a:lnTo>
                    <a:pt x="306" y="500"/>
                  </a:lnTo>
                  <a:lnTo>
                    <a:pt x="306" y="500"/>
                  </a:lnTo>
                  <a:lnTo>
                    <a:pt x="302" y="508"/>
                  </a:lnTo>
                  <a:lnTo>
                    <a:pt x="298" y="514"/>
                  </a:lnTo>
                  <a:lnTo>
                    <a:pt x="298" y="514"/>
                  </a:lnTo>
                  <a:lnTo>
                    <a:pt x="294" y="520"/>
                  </a:lnTo>
                  <a:lnTo>
                    <a:pt x="292" y="526"/>
                  </a:lnTo>
                  <a:lnTo>
                    <a:pt x="292" y="526"/>
                  </a:lnTo>
                  <a:lnTo>
                    <a:pt x="290" y="532"/>
                  </a:lnTo>
                  <a:lnTo>
                    <a:pt x="290" y="532"/>
                  </a:lnTo>
                  <a:lnTo>
                    <a:pt x="290" y="540"/>
                  </a:lnTo>
                  <a:lnTo>
                    <a:pt x="290" y="540"/>
                  </a:lnTo>
                  <a:lnTo>
                    <a:pt x="288" y="548"/>
                  </a:lnTo>
                  <a:lnTo>
                    <a:pt x="288" y="548"/>
                  </a:lnTo>
                  <a:lnTo>
                    <a:pt x="288" y="552"/>
                  </a:lnTo>
                  <a:lnTo>
                    <a:pt x="290" y="558"/>
                  </a:lnTo>
                  <a:lnTo>
                    <a:pt x="292" y="568"/>
                  </a:lnTo>
                  <a:lnTo>
                    <a:pt x="292" y="568"/>
                  </a:lnTo>
                  <a:lnTo>
                    <a:pt x="290" y="576"/>
                  </a:lnTo>
                  <a:lnTo>
                    <a:pt x="292" y="580"/>
                  </a:lnTo>
                  <a:lnTo>
                    <a:pt x="292" y="584"/>
                  </a:lnTo>
                  <a:lnTo>
                    <a:pt x="292" y="584"/>
                  </a:lnTo>
                  <a:lnTo>
                    <a:pt x="294" y="584"/>
                  </a:lnTo>
                  <a:lnTo>
                    <a:pt x="294" y="586"/>
                  </a:lnTo>
                  <a:lnTo>
                    <a:pt x="294" y="586"/>
                  </a:lnTo>
                  <a:lnTo>
                    <a:pt x="294" y="588"/>
                  </a:lnTo>
                  <a:lnTo>
                    <a:pt x="294" y="588"/>
                  </a:lnTo>
                  <a:lnTo>
                    <a:pt x="292" y="592"/>
                  </a:lnTo>
                  <a:lnTo>
                    <a:pt x="292" y="596"/>
                  </a:lnTo>
                  <a:lnTo>
                    <a:pt x="292" y="596"/>
                  </a:lnTo>
                  <a:lnTo>
                    <a:pt x="292" y="616"/>
                  </a:lnTo>
                  <a:lnTo>
                    <a:pt x="292" y="616"/>
                  </a:lnTo>
                  <a:lnTo>
                    <a:pt x="292" y="620"/>
                  </a:lnTo>
                  <a:lnTo>
                    <a:pt x="294" y="622"/>
                  </a:lnTo>
                  <a:lnTo>
                    <a:pt x="294" y="622"/>
                  </a:lnTo>
                  <a:lnTo>
                    <a:pt x="296" y="624"/>
                  </a:lnTo>
                  <a:lnTo>
                    <a:pt x="296" y="626"/>
                  </a:lnTo>
                  <a:lnTo>
                    <a:pt x="296" y="626"/>
                  </a:lnTo>
                  <a:lnTo>
                    <a:pt x="296" y="628"/>
                  </a:lnTo>
                  <a:lnTo>
                    <a:pt x="296" y="628"/>
                  </a:lnTo>
                  <a:lnTo>
                    <a:pt x="298" y="630"/>
                  </a:lnTo>
                  <a:lnTo>
                    <a:pt x="302" y="632"/>
                  </a:lnTo>
                  <a:lnTo>
                    <a:pt x="302" y="632"/>
                  </a:lnTo>
                  <a:lnTo>
                    <a:pt x="308" y="634"/>
                  </a:lnTo>
                  <a:lnTo>
                    <a:pt x="314" y="636"/>
                  </a:lnTo>
                  <a:lnTo>
                    <a:pt x="324" y="646"/>
                  </a:lnTo>
                  <a:lnTo>
                    <a:pt x="324" y="646"/>
                  </a:lnTo>
                  <a:lnTo>
                    <a:pt x="330" y="654"/>
                  </a:lnTo>
                  <a:lnTo>
                    <a:pt x="332" y="658"/>
                  </a:lnTo>
                  <a:lnTo>
                    <a:pt x="332" y="662"/>
                  </a:lnTo>
                  <a:lnTo>
                    <a:pt x="332" y="662"/>
                  </a:lnTo>
                  <a:lnTo>
                    <a:pt x="330" y="668"/>
                  </a:lnTo>
                  <a:lnTo>
                    <a:pt x="330" y="670"/>
                  </a:lnTo>
                  <a:lnTo>
                    <a:pt x="332" y="674"/>
                  </a:lnTo>
                  <a:lnTo>
                    <a:pt x="332" y="674"/>
                  </a:lnTo>
                  <a:lnTo>
                    <a:pt x="334" y="678"/>
                  </a:lnTo>
                  <a:lnTo>
                    <a:pt x="334" y="682"/>
                  </a:lnTo>
                  <a:lnTo>
                    <a:pt x="334" y="692"/>
                  </a:lnTo>
                  <a:lnTo>
                    <a:pt x="334" y="702"/>
                  </a:lnTo>
                  <a:lnTo>
                    <a:pt x="334" y="712"/>
                  </a:lnTo>
                  <a:lnTo>
                    <a:pt x="334" y="712"/>
                  </a:lnTo>
                  <a:lnTo>
                    <a:pt x="336" y="716"/>
                  </a:lnTo>
                  <a:lnTo>
                    <a:pt x="336" y="716"/>
                  </a:lnTo>
                  <a:lnTo>
                    <a:pt x="340" y="720"/>
                  </a:lnTo>
                  <a:lnTo>
                    <a:pt x="340" y="720"/>
                  </a:lnTo>
                  <a:lnTo>
                    <a:pt x="344" y="724"/>
                  </a:lnTo>
                  <a:lnTo>
                    <a:pt x="346" y="730"/>
                  </a:lnTo>
                  <a:lnTo>
                    <a:pt x="348" y="736"/>
                  </a:lnTo>
                  <a:lnTo>
                    <a:pt x="348" y="742"/>
                  </a:lnTo>
                  <a:lnTo>
                    <a:pt x="348" y="742"/>
                  </a:lnTo>
                  <a:lnTo>
                    <a:pt x="346" y="746"/>
                  </a:lnTo>
                  <a:lnTo>
                    <a:pt x="344" y="750"/>
                  </a:lnTo>
                  <a:lnTo>
                    <a:pt x="344" y="750"/>
                  </a:lnTo>
                  <a:lnTo>
                    <a:pt x="340" y="752"/>
                  </a:lnTo>
                  <a:lnTo>
                    <a:pt x="340" y="752"/>
                  </a:lnTo>
                  <a:lnTo>
                    <a:pt x="334" y="750"/>
                  </a:lnTo>
                  <a:lnTo>
                    <a:pt x="334" y="750"/>
                  </a:lnTo>
                  <a:lnTo>
                    <a:pt x="338" y="756"/>
                  </a:lnTo>
                  <a:lnTo>
                    <a:pt x="340" y="762"/>
                  </a:lnTo>
                  <a:lnTo>
                    <a:pt x="346" y="766"/>
                  </a:lnTo>
                  <a:lnTo>
                    <a:pt x="352" y="768"/>
                  </a:lnTo>
                  <a:lnTo>
                    <a:pt x="352" y="768"/>
                  </a:lnTo>
                  <a:lnTo>
                    <a:pt x="360" y="772"/>
                  </a:lnTo>
                  <a:lnTo>
                    <a:pt x="360" y="772"/>
                  </a:lnTo>
                  <a:lnTo>
                    <a:pt x="364" y="776"/>
                  </a:lnTo>
                  <a:lnTo>
                    <a:pt x="366" y="780"/>
                  </a:lnTo>
                  <a:lnTo>
                    <a:pt x="366" y="790"/>
                  </a:lnTo>
                  <a:lnTo>
                    <a:pt x="366" y="790"/>
                  </a:lnTo>
                  <a:lnTo>
                    <a:pt x="366" y="800"/>
                  </a:lnTo>
                  <a:lnTo>
                    <a:pt x="370" y="808"/>
                  </a:lnTo>
                  <a:lnTo>
                    <a:pt x="370" y="808"/>
                  </a:lnTo>
                  <a:lnTo>
                    <a:pt x="374" y="814"/>
                  </a:lnTo>
                  <a:lnTo>
                    <a:pt x="380" y="818"/>
                  </a:lnTo>
                  <a:lnTo>
                    <a:pt x="380" y="818"/>
                  </a:lnTo>
                  <a:lnTo>
                    <a:pt x="384" y="824"/>
                  </a:lnTo>
                  <a:lnTo>
                    <a:pt x="388" y="830"/>
                  </a:lnTo>
                  <a:lnTo>
                    <a:pt x="388" y="830"/>
                  </a:lnTo>
                  <a:lnTo>
                    <a:pt x="390" y="832"/>
                  </a:lnTo>
                  <a:lnTo>
                    <a:pt x="392" y="834"/>
                  </a:lnTo>
                  <a:lnTo>
                    <a:pt x="392" y="834"/>
                  </a:lnTo>
                  <a:lnTo>
                    <a:pt x="394" y="836"/>
                  </a:lnTo>
                  <a:lnTo>
                    <a:pt x="394" y="836"/>
                  </a:lnTo>
                  <a:lnTo>
                    <a:pt x="398" y="834"/>
                  </a:lnTo>
                  <a:lnTo>
                    <a:pt x="400" y="830"/>
                  </a:lnTo>
                  <a:lnTo>
                    <a:pt x="400" y="830"/>
                  </a:lnTo>
                  <a:lnTo>
                    <a:pt x="402" y="826"/>
                  </a:lnTo>
                  <a:lnTo>
                    <a:pt x="400" y="822"/>
                  </a:lnTo>
                  <a:lnTo>
                    <a:pt x="400" y="822"/>
                  </a:lnTo>
                  <a:lnTo>
                    <a:pt x="398" y="814"/>
                  </a:lnTo>
                  <a:lnTo>
                    <a:pt x="396" y="812"/>
                  </a:lnTo>
                  <a:lnTo>
                    <a:pt x="394" y="812"/>
                  </a:lnTo>
                  <a:lnTo>
                    <a:pt x="394" y="812"/>
                  </a:lnTo>
                  <a:lnTo>
                    <a:pt x="392" y="812"/>
                  </a:lnTo>
                  <a:lnTo>
                    <a:pt x="392" y="812"/>
                  </a:lnTo>
                  <a:lnTo>
                    <a:pt x="390" y="812"/>
                  </a:lnTo>
                  <a:lnTo>
                    <a:pt x="390" y="812"/>
                  </a:lnTo>
                  <a:lnTo>
                    <a:pt x="390" y="812"/>
                  </a:lnTo>
                  <a:lnTo>
                    <a:pt x="390" y="812"/>
                  </a:lnTo>
                  <a:lnTo>
                    <a:pt x="388" y="812"/>
                  </a:lnTo>
                  <a:lnTo>
                    <a:pt x="386" y="810"/>
                  </a:lnTo>
                  <a:lnTo>
                    <a:pt x="386" y="804"/>
                  </a:lnTo>
                  <a:lnTo>
                    <a:pt x="386" y="804"/>
                  </a:lnTo>
                  <a:lnTo>
                    <a:pt x="388" y="796"/>
                  </a:lnTo>
                  <a:lnTo>
                    <a:pt x="388" y="796"/>
                  </a:lnTo>
                  <a:lnTo>
                    <a:pt x="388" y="790"/>
                  </a:lnTo>
                  <a:lnTo>
                    <a:pt x="388" y="790"/>
                  </a:lnTo>
                  <a:lnTo>
                    <a:pt x="382" y="772"/>
                  </a:lnTo>
                  <a:lnTo>
                    <a:pt x="382" y="772"/>
                  </a:lnTo>
                  <a:lnTo>
                    <a:pt x="380" y="764"/>
                  </a:lnTo>
                  <a:lnTo>
                    <a:pt x="376" y="756"/>
                  </a:lnTo>
                  <a:lnTo>
                    <a:pt x="376" y="756"/>
                  </a:lnTo>
                  <a:lnTo>
                    <a:pt x="374" y="752"/>
                  </a:lnTo>
                  <a:lnTo>
                    <a:pt x="370" y="748"/>
                  </a:lnTo>
                  <a:lnTo>
                    <a:pt x="370" y="748"/>
                  </a:lnTo>
                  <a:lnTo>
                    <a:pt x="370" y="742"/>
                  </a:lnTo>
                  <a:lnTo>
                    <a:pt x="370" y="742"/>
                  </a:lnTo>
                  <a:lnTo>
                    <a:pt x="370" y="736"/>
                  </a:lnTo>
                  <a:lnTo>
                    <a:pt x="368" y="732"/>
                  </a:lnTo>
                  <a:lnTo>
                    <a:pt x="362" y="722"/>
                  </a:lnTo>
                  <a:lnTo>
                    <a:pt x="358" y="712"/>
                  </a:lnTo>
                  <a:lnTo>
                    <a:pt x="356" y="706"/>
                  </a:lnTo>
                  <a:lnTo>
                    <a:pt x="356" y="702"/>
                  </a:lnTo>
                  <a:lnTo>
                    <a:pt x="356" y="702"/>
                  </a:lnTo>
                  <a:lnTo>
                    <a:pt x="360" y="690"/>
                  </a:lnTo>
                  <a:lnTo>
                    <a:pt x="360" y="690"/>
                  </a:lnTo>
                  <a:lnTo>
                    <a:pt x="362" y="684"/>
                  </a:lnTo>
                  <a:lnTo>
                    <a:pt x="360" y="678"/>
                  </a:lnTo>
                  <a:lnTo>
                    <a:pt x="360" y="678"/>
                  </a:lnTo>
                  <a:lnTo>
                    <a:pt x="368" y="680"/>
                  </a:lnTo>
                  <a:lnTo>
                    <a:pt x="374" y="680"/>
                  </a:lnTo>
                  <a:lnTo>
                    <a:pt x="374" y="680"/>
                  </a:lnTo>
                  <a:lnTo>
                    <a:pt x="378" y="684"/>
                  </a:lnTo>
                  <a:lnTo>
                    <a:pt x="380" y="690"/>
                  </a:lnTo>
                  <a:lnTo>
                    <a:pt x="380" y="690"/>
                  </a:lnTo>
                  <a:lnTo>
                    <a:pt x="380" y="696"/>
                  </a:lnTo>
                  <a:lnTo>
                    <a:pt x="380" y="702"/>
                  </a:lnTo>
                  <a:lnTo>
                    <a:pt x="380" y="702"/>
                  </a:lnTo>
                  <a:lnTo>
                    <a:pt x="382" y="714"/>
                  </a:lnTo>
                  <a:lnTo>
                    <a:pt x="382" y="714"/>
                  </a:lnTo>
                  <a:lnTo>
                    <a:pt x="384" y="724"/>
                  </a:lnTo>
                  <a:lnTo>
                    <a:pt x="384" y="732"/>
                  </a:lnTo>
                  <a:lnTo>
                    <a:pt x="384" y="732"/>
                  </a:lnTo>
                  <a:lnTo>
                    <a:pt x="386" y="740"/>
                  </a:lnTo>
                  <a:lnTo>
                    <a:pt x="390" y="746"/>
                  </a:lnTo>
                  <a:lnTo>
                    <a:pt x="396" y="750"/>
                  </a:lnTo>
                  <a:lnTo>
                    <a:pt x="400" y="756"/>
                  </a:lnTo>
                  <a:lnTo>
                    <a:pt x="400" y="756"/>
                  </a:lnTo>
                  <a:lnTo>
                    <a:pt x="402" y="762"/>
                  </a:lnTo>
                  <a:lnTo>
                    <a:pt x="402" y="762"/>
                  </a:lnTo>
                  <a:lnTo>
                    <a:pt x="408" y="764"/>
                  </a:lnTo>
                  <a:lnTo>
                    <a:pt x="408" y="764"/>
                  </a:lnTo>
                  <a:lnTo>
                    <a:pt x="412" y="768"/>
                  </a:lnTo>
                  <a:lnTo>
                    <a:pt x="414" y="772"/>
                  </a:lnTo>
                  <a:lnTo>
                    <a:pt x="414" y="778"/>
                  </a:lnTo>
                  <a:lnTo>
                    <a:pt x="412" y="782"/>
                  </a:lnTo>
                  <a:lnTo>
                    <a:pt x="412" y="782"/>
                  </a:lnTo>
                  <a:lnTo>
                    <a:pt x="410" y="786"/>
                  </a:lnTo>
                  <a:lnTo>
                    <a:pt x="410" y="786"/>
                  </a:lnTo>
                  <a:lnTo>
                    <a:pt x="412" y="788"/>
                  </a:lnTo>
                  <a:lnTo>
                    <a:pt x="414" y="790"/>
                  </a:lnTo>
                  <a:lnTo>
                    <a:pt x="414" y="790"/>
                  </a:lnTo>
                  <a:lnTo>
                    <a:pt x="420" y="794"/>
                  </a:lnTo>
                  <a:lnTo>
                    <a:pt x="426" y="800"/>
                  </a:lnTo>
                  <a:lnTo>
                    <a:pt x="436" y="814"/>
                  </a:lnTo>
                  <a:lnTo>
                    <a:pt x="436" y="814"/>
                  </a:lnTo>
                  <a:lnTo>
                    <a:pt x="450" y="834"/>
                  </a:lnTo>
                  <a:lnTo>
                    <a:pt x="454" y="844"/>
                  </a:lnTo>
                  <a:lnTo>
                    <a:pt x="456" y="854"/>
                  </a:lnTo>
                  <a:lnTo>
                    <a:pt x="456" y="854"/>
                  </a:lnTo>
                  <a:lnTo>
                    <a:pt x="456" y="860"/>
                  </a:lnTo>
                  <a:lnTo>
                    <a:pt x="456" y="860"/>
                  </a:lnTo>
                  <a:lnTo>
                    <a:pt x="458" y="868"/>
                  </a:lnTo>
                  <a:lnTo>
                    <a:pt x="458" y="870"/>
                  </a:lnTo>
                  <a:lnTo>
                    <a:pt x="458" y="872"/>
                  </a:lnTo>
                  <a:lnTo>
                    <a:pt x="458" y="872"/>
                  </a:lnTo>
                  <a:lnTo>
                    <a:pt x="452" y="878"/>
                  </a:lnTo>
                  <a:lnTo>
                    <a:pt x="450" y="882"/>
                  </a:lnTo>
                  <a:lnTo>
                    <a:pt x="450" y="886"/>
                  </a:lnTo>
                  <a:lnTo>
                    <a:pt x="450" y="886"/>
                  </a:lnTo>
                  <a:lnTo>
                    <a:pt x="456" y="896"/>
                  </a:lnTo>
                  <a:lnTo>
                    <a:pt x="462" y="904"/>
                  </a:lnTo>
                  <a:lnTo>
                    <a:pt x="462" y="904"/>
                  </a:lnTo>
                  <a:lnTo>
                    <a:pt x="472" y="912"/>
                  </a:lnTo>
                  <a:lnTo>
                    <a:pt x="472" y="912"/>
                  </a:lnTo>
                  <a:lnTo>
                    <a:pt x="476" y="918"/>
                  </a:lnTo>
                  <a:lnTo>
                    <a:pt x="480" y="922"/>
                  </a:lnTo>
                  <a:lnTo>
                    <a:pt x="480" y="922"/>
                  </a:lnTo>
                  <a:lnTo>
                    <a:pt x="488" y="924"/>
                  </a:lnTo>
                  <a:lnTo>
                    <a:pt x="496" y="926"/>
                  </a:lnTo>
                  <a:lnTo>
                    <a:pt x="496" y="926"/>
                  </a:lnTo>
                  <a:lnTo>
                    <a:pt x="502" y="928"/>
                  </a:lnTo>
                  <a:lnTo>
                    <a:pt x="506" y="932"/>
                  </a:lnTo>
                  <a:lnTo>
                    <a:pt x="518" y="940"/>
                  </a:lnTo>
                  <a:lnTo>
                    <a:pt x="518" y="940"/>
                  </a:lnTo>
                  <a:lnTo>
                    <a:pt x="554" y="958"/>
                  </a:lnTo>
                  <a:lnTo>
                    <a:pt x="554" y="958"/>
                  </a:lnTo>
                  <a:lnTo>
                    <a:pt x="566" y="964"/>
                  </a:lnTo>
                  <a:lnTo>
                    <a:pt x="574" y="966"/>
                  </a:lnTo>
                  <a:lnTo>
                    <a:pt x="580" y="966"/>
                  </a:lnTo>
                  <a:lnTo>
                    <a:pt x="580" y="966"/>
                  </a:lnTo>
                  <a:lnTo>
                    <a:pt x="586" y="966"/>
                  </a:lnTo>
                  <a:lnTo>
                    <a:pt x="592" y="964"/>
                  </a:lnTo>
                  <a:lnTo>
                    <a:pt x="592" y="964"/>
                  </a:lnTo>
                  <a:lnTo>
                    <a:pt x="600" y="958"/>
                  </a:lnTo>
                  <a:lnTo>
                    <a:pt x="604" y="956"/>
                  </a:lnTo>
                  <a:lnTo>
                    <a:pt x="608" y="954"/>
                  </a:lnTo>
                  <a:lnTo>
                    <a:pt x="608" y="954"/>
                  </a:lnTo>
                  <a:lnTo>
                    <a:pt x="610" y="956"/>
                  </a:lnTo>
                  <a:lnTo>
                    <a:pt x="610" y="956"/>
                  </a:lnTo>
                  <a:lnTo>
                    <a:pt x="614" y="958"/>
                  </a:lnTo>
                  <a:lnTo>
                    <a:pt x="618" y="960"/>
                  </a:lnTo>
                  <a:lnTo>
                    <a:pt x="618" y="960"/>
                  </a:lnTo>
                  <a:lnTo>
                    <a:pt x="632" y="972"/>
                  </a:lnTo>
                  <a:lnTo>
                    <a:pt x="644" y="986"/>
                  </a:lnTo>
                  <a:lnTo>
                    <a:pt x="644" y="986"/>
                  </a:lnTo>
                  <a:lnTo>
                    <a:pt x="648" y="992"/>
                  </a:lnTo>
                  <a:lnTo>
                    <a:pt x="654" y="996"/>
                  </a:lnTo>
                  <a:lnTo>
                    <a:pt x="654" y="996"/>
                  </a:lnTo>
                  <a:lnTo>
                    <a:pt x="658" y="1000"/>
                  </a:lnTo>
                  <a:lnTo>
                    <a:pt x="664" y="1002"/>
                  </a:lnTo>
                  <a:lnTo>
                    <a:pt x="678" y="1006"/>
                  </a:lnTo>
                  <a:lnTo>
                    <a:pt x="678" y="1006"/>
                  </a:lnTo>
                  <a:lnTo>
                    <a:pt x="694" y="1008"/>
                  </a:lnTo>
                  <a:lnTo>
                    <a:pt x="702" y="1008"/>
                  </a:lnTo>
                  <a:lnTo>
                    <a:pt x="708" y="1012"/>
                  </a:lnTo>
                  <a:lnTo>
                    <a:pt x="708" y="1012"/>
                  </a:lnTo>
                  <a:lnTo>
                    <a:pt x="712" y="1016"/>
                  </a:lnTo>
                  <a:lnTo>
                    <a:pt x="712" y="1016"/>
                  </a:lnTo>
                  <a:lnTo>
                    <a:pt x="734" y="1044"/>
                  </a:lnTo>
                  <a:lnTo>
                    <a:pt x="734" y="1044"/>
                  </a:lnTo>
                  <a:lnTo>
                    <a:pt x="738" y="1050"/>
                  </a:lnTo>
                  <a:lnTo>
                    <a:pt x="738" y="1050"/>
                  </a:lnTo>
                  <a:lnTo>
                    <a:pt x="736" y="1054"/>
                  </a:lnTo>
                  <a:lnTo>
                    <a:pt x="736" y="1060"/>
                  </a:lnTo>
                  <a:lnTo>
                    <a:pt x="736" y="1060"/>
                  </a:lnTo>
                  <a:lnTo>
                    <a:pt x="736" y="1066"/>
                  </a:lnTo>
                  <a:lnTo>
                    <a:pt x="740" y="1070"/>
                  </a:lnTo>
                  <a:lnTo>
                    <a:pt x="744" y="1074"/>
                  </a:lnTo>
                  <a:lnTo>
                    <a:pt x="748" y="1074"/>
                  </a:lnTo>
                  <a:lnTo>
                    <a:pt x="748" y="1074"/>
                  </a:lnTo>
                  <a:lnTo>
                    <a:pt x="754" y="1076"/>
                  </a:lnTo>
                  <a:lnTo>
                    <a:pt x="754" y="1076"/>
                  </a:lnTo>
                  <a:lnTo>
                    <a:pt x="756" y="1078"/>
                  </a:lnTo>
                  <a:lnTo>
                    <a:pt x="758" y="1080"/>
                  </a:lnTo>
                  <a:lnTo>
                    <a:pt x="758" y="1080"/>
                  </a:lnTo>
                  <a:lnTo>
                    <a:pt x="764" y="1086"/>
                  </a:lnTo>
                  <a:lnTo>
                    <a:pt x="770" y="1092"/>
                  </a:lnTo>
                  <a:lnTo>
                    <a:pt x="782" y="1100"/>
                  </a:lnTo>
                  <a:lnTo>
                    <a:pt x="782" y="1100"/>
                  </a:lnTo>
                  <a:lnTo>
                    <a:pt x="812" y="1114"/>
                  </a:lnTo>
                  <a:lnTo>
                    <a:pt x="812" y="1114"/>
                  </a:lnTo>
                  <a:lnTo>
                    <a:pt x="818" y="1114"/>
                  </a:lnTo>
                  <a:lnTo>
                    <a:pt x="818" y="1114"/>
                  </a:lnTo>
                  <a:lnTo>
                    <a:pt x="820" y="1114"/>
                  </a:lnTo>
                  <a:lnTo>
                    <a:pt x="820" y="1114"/>
                  </a:lnTo>
                  <a:lnTo>
                    <a:pt x="822" y="1110"/>
                  </a:lnTo>
                  <a:lnTo>
                    <a:pt x="822" y="1110"/>
                  </a:lnTo>
                  <a:lnTo>
                    <a:pt x="826" y="1100"/>
                  </a:lnTo>
                  <a:lnTo>
                    <a:pt x="832" y="1090"/>
                  </a:lnTo>
                  <a:lnTo>
                    <a:pt x="840" y="1082"/>
                  </a:lnTo>
                  <a:lnTo>
                    <a:pt x="850" y="1076"/>
                  </a:lnTo>
                  <a:lnTo>
                    <a:pt x="850" y="1076"/>
                  </a:lnTo>
                  <a:lnTo>
                    <a:pt x="848" y="1074"/>
                  </a:lnTo>
                  <a:lnTo>
                    <a:pt x="848" y="1072"/>
                  </a:lnTo>
                  <a:lnTo>
                    <a:pt x="842" y="1072"/>
                  </a:lnTo>
                  <a:lnTo>
                    <a:pt x="842" y="1072"/>
                  </a:lnTo>
                  <a:lnTo>
                    <a:pt x="838" y="1072"/>
                  </a:lnTo>
                  <a:lnTo>
                    <a:pt x="838" y="1072"/>
                  </a:lnTo>
                  <a:lnTo>
                    <a:pt x="824" y="1078"/>
                  </a:lnTo>
                  <a:lnTo>
                    <a:pt x="812" y="1084"/>
                  </a:lnTo>
                  <a:lnTo>
                    <a:pt x="812" y="1084"/>
                  </a:lnTo>
                  <a:lnTo>
                    <a:pt x="808" y="1086"/>
                  </a:lnTo>
                  <a:lnTo>
                    <a:pt x="804" y="1086"/>
                  </a:lnTo>
                  <a:lnTo>
                    <a:pt x="804" y="1086"/>
                  </a:lnTo>
                  <a:lnTo>
                    <a:pt x="798" y="1084"/>
                  </a:lnTo>
                  <a:lnTo>
                    <a:pt x="792" y="1080"/>
                  </a:lnTo>
                  <a:lnTo>
                    <a:pt x="784" y="1068"/>
                  </a:lnTo>
                  <a:lnTo>
                    <a:pt x="784" y="1068"/>
                  </a:lnTo>
                  <a:lnTo>
                    <a:pt x="776" y="1060"/>
                  </a:lnTo>
                  <a:lnTo>
                    <a:pt x="772" y="1050"/>
                  </a:lnTo>
                  <a:lnTo>
                    <a:pt x="772" y="1050"/>
                  </a:lnTo>
                  <a:lnTo>
                    <a:pt x="770" y="1038"/>
                  </a:lnTo>
                  <a:lnTo>
                    <a:pt x="774" y="1028"/>
                  </a:lnTo>
                  <a:lnTo>
                    <a:pt x="774" y="1028"/>
                  </a:lnTo>
                  <a:lnTo>
                    <a:pt x="776" y="1016"/>
                  </a:lnTo>
                  <a:lnTo>
                    <a:pt x="776" y="1016"/>
                  </a:lnTo>
                  <a:lnTo>
                    <a:pt x="782" y="996"/>
                  </a:lnTo>
                  <a:lnTo>
                    <a:pt x="782" y="996"/>
                  </a:lnTo>
                  <a:lnTo>
                    <a:pt x="786" y="984"/>
                  </a:lnTo>
                  <a:lnTo>
                    <a:pt x="788" y="978"/>
                  </a:lnTo>
                  <a:lnTo>
                    <a:pt x="786" y="974"/>
                  </a:lnTo>
                  <a:lnTo>
                    <a:pt x="784" y="974"/>
                  </a:lnTo>
                  <a:lnTo>
                    <a:pt x="784" y="974"/>
                  </a:lnTo>
                  <a:lnTo>
                    <a:pt x="778" y="970"/>
                  </a:lnTo>
                  <a:lnTo>
                    <a:pt x="774" y="968"/>
                  </a:lnTo>
                  <a:lnTo>
                    <a:pt x="768" y="964"/>
                  </a:lnTo>
                  <a:lnTo>
                    <a:pt x="764" y="960"/>
                  </a:lnTo>
                  <a:lnTo>
                    <a:pt x="764" y="960"/>
                  </a:lnTo>
                  <a:lnTo>
                    <a:pt x="758" y="960"/>
                  </a:lnTo>
                  <a:lnTo>
                    <a:pt x="758" y="960"/>
                  </a:lnTo>
                  <a:lnTo>
                    <a:pt x="754" y="960"/>
                  </a:lnTo>
                  <a:lnTo>
                    <a:pt x="754" y="960"/>
                  </a:lnTo>
                  <a:lnTo>
                    <a:pt x="726" y="962"/>
                  </a:lnTo>
                  <a:lnTo>
                    <a:pt x="726" y="962"/>
                  </a:lnTo>
                  <a:lnTo>
                    <a:pt x="718" y="962"/>
                  </a:lnTo>
                  <a:lnTo>
                    <a:pt x="718" y="962"/>
                  </a:lnTo>
                  <a:lnTo>
                    <a:pt x="710" y="962"/>
                  </a:lnTo>
                  <a:lnTo>
                    <a:pt x="702" y="958"/>
                  </a:lnTo>
                  <a:lnTo>
                    <a:pt x="702" y="958"/>
                  </a:lnTo>
                  <a:lnTo>
                    <a:pt x="702" y="956"/>
                  </a:lnTo>
                  <a:lnTo>
                    <a:pt x="702" y="956"/>
                  </a:lnTo>
                  <a:lnTo>
                    <a:pt x="702" y="954"/>
                  </a:lnTo>
                  <a:lnTo>
                    <a:pt x="702" y="952"/>
                  </a:lnTo>
                  <a:lnTo>
                    <a:pt x="708" y="950"/>
                  </a:lnTo>
                  <a:lnTo>
                    <a:pt x="708" y="950"/>
                  </a:lnTo>
                  <a:lnTo>
                    <a:pt x="710" y="946"/>
                  </a:lnTo>
                  <a:lnTo>
                    <a:pt x="712" y="940"/>
                  </a:lnTo>
                  <a:lnTo>
                    <a:pt x="712" y="930"/>
                  </a:lnTo>
                  <a:lnTo>
                    <a:pt x="712" y="930"/>
                  </a:lnTo>
                  <a:lnTo>
                    <a:pt x="714" y="920"/>
                  </a:lnTo>
                  <a:lnTo>
                    <a:pt x="714" y="920"/>
                  </a:lnTo>
                  <a:lnTo>
                    <a:pt x="714" y="918"/>
                  </a:lnTo>
                  <a:lnTo>
                    <a:pt x="716" y="916"/>
                  </a:lnTo>
                  <a:lnTo>
                    <a:pt x="716" y="916"/>
                  </a:lnTo>
                  <a:lnTo>
                    <a:pt x="718" y="916"/>
                  </a:lnTo>
                  <a:lnTo>
                    <a:pt x="718" y="916"/>
                  </a:lnTo>
                  <a:lnTo>
                    <a:pt x="720" y="916"/>
                  </a:lnTo>
                  <a:lnTo>
                    <a:pt x="720" y="918"/>
                  </a:lnTo>
                  <a:lnTo>
                    <a:pt x="720" y="918"/>
                  </a:lnTo>
                  <a:lnTo>
                    <a:pt x="724" y="914"/>
                  </a:lnTo>
                  <a:lnTo>
                    <a:pt x="726" y="908"/>
                  </a:lnTo>
                  <a:lnTo>
                    <a:pt x="730" y="898"/>
                  </a:lnTo>
                  <a:lnTo>
                    <a:pt x="732" y="886"/>
                  </a:lnTo>
                  <a:lnTo>
                    <a:pt x="736" y="880"/>
                  </a:lnTo>
                  <a:lnTo>
                    <a:pt x="738" y="876"/>
                  </a:lnTo>
                  <a:lnTo>
                    <a:pt x="738" y="876"/>
                  </a:lnTo>
                  <a:lnTo>
                    <a:pt x="744" y="870"/>
                  </a:lnTo>
                  <a:lnTo>
                    <a:pt x="744" y="868"/>
                  </a:lnTo>
                  <a:lnTo>
                    <a:pt x="746" y="866"/>
                  </a:lnTo>
                  <a:lnTo>
                    <a:pt x="746" y="866"/>
                  </a:lnTo>
                  <a:lnTo>
                    <a:pt x="742" y="862"/>
                  </a:lnTo>
                  <a:lnTo>
                    <a:pt x="738" y="860"/>
                  </a:lnTo>
                  <a:lnTo>
                    <a:pt x="738" y="860"/>
                  </a:lnTo>
                  <a:lnTo>
                    <a:pt x="736" y="862"/>
                  </a:lnTo>
                  <a:lnTo>
                    <a:pt x="736" y="862"/>
                  </a:lnTo>
                  <a:lnTo>
                    <a:pt x="734" y="862"/>
                  </a:lnTo>
                  <a:lnTo>
                    <a:pt x="734" y="862"/>
                  </a:lnTo>
                  <a:lnTo>
                    <a:pt x="730" y="860"/>
                  </a:lnTo>
                  <a:lnTo>
                    <a:pt x="730" y="860"/>
                  </a:lnTo>
                  <a:lnTo>
                    <a:pt x="722" y="860"/>
                  </a:lnTo>
                  <a:lnTo>
                    <a:pt x="722" y="860"/>
                  </a:lnTo>
                  <a:lnTo>
                    <a:pt x="716" y="860"/>
                  </a:lnTo>
                  <a:lnTo>
                    <a:pt x="716" y="860"/>
                  </a:lnTo>
                  <a:lnTo>
                    <a:pt x="710" y="862"/>
                  </a:lnTo>
                  <a:lnTo>
                    <a:pt x="710" y="862"/>
                  </a:lnTo>
                  <a:lnTo>
                    <a:pt x="706" y="864"/>
                  </a:lnTo>
                  <a:lnTo>
                    <a:pt x="706" y="864"/>
                  </a:lnTo>
                  <a:lnTo>
                    <a:pt x="704" y="864"/>
                  </a:lnTo>
                  <a:lnTo>
                    <a:pt x="704" y="864"/>
                  </a:lnTo>
                  <a:lnTo>
                    <a:pt x="700" y="864"/>
                  </a:lnTo>
                  <a:lnTo>
                    <a:pt x="700" y="864"/>
                  </a:lnTo>
                  <a:lnTo>
                    <a:pt x="696" y="864"/>
                  </a:lnTo>
                  <a:lnTo>
                    <a:pt x="696" y="864"/>
                  </a:lnTo>
                  <a:lnTo>
                    <a:pt x="690" y="868"/>
                  </a:lnTo>
                  <a:lnTo>
                    <a:pt x="688" y="874"/>
                  </a:lnTo>
                  <a:lnTo>
                    <a:pt x="688" y="874"/>
                  </a:lnTo>
                  <a:lnTo>
                    <a:pt x="680" y="892"/>
                  </a:lnTo>
                  <a:lnTo>
                    <a:pt x="680" y="892"/>
                  </a:lnTo>
                  <a:lnTo>
                    <a:pt x="676" y="900"/>
                  </a:lnTo>
                  <a:lnTo>
                    <a:pt x="670" y="904"/>
                  </a:lnTo>
                  <a:lnTo>
                    <a:pt x="662" y="908"/>
                  </a:lnTo>
                  <a:lnTo>
                    <a:pt x="654" y="910"/>
                  </a:lnTo>
                  <a:lnTo>
                    <a:pt x="654" y="910"/>
                  </a:lnTo>
                  <a:lnTo>
                    <a:pt x="652" y="910"/>
                  </a:lnTo>
                  <a:lnTo>
                    <a:pt x="652" y="910"/>
                  </a:lnTo>
                  <a:lnTo>
                    <a:pt x="650" y="910"/>
                  </a:lnTo>
                  <a:lnTo>
                    <a:pt x="650" y="910"/>
                  </a:lnTo>
                  <a:lnTo>
                    <a:pt x="646" y="910"/>
                  </a:lnTo>
                  <a:lnTo>
                    <a:pt x="646" y="910"/>
                  </a:lnTo>
                  <a:lnTo>
                    <a:pt x="642" y="910"/>
                  </a:lnTo>
                  <a:lnTo>
                    <a:pt x="642" y="910"/>
                  </a:lnTo>
                  <a:lnTo>
                    <a:pt x="632" y="914"/>
                  </a:lnTo>
                  <a:lnTo>
                    <a:pt x="624" y="916"/>
                  </a:lnTo>
                  <a:lnTo>
                    <a:pt x="624" y="916"/>
                  </a:lnTo>
                  <a:lnTo>
                    <a:pt x="618" y="918"/>
                  </a:lnTo>
                  <a:lnTo>
                    <a:pt x="618" y="918"/>
                  </a:lnTo>
                  <a:lnTo>
                    <a:pt x="612" y="916"/>
                  </a:lnTo>
                  <a:lnTo>
                    <a:pt x="608" y="912"/>
                  </a:lnTo>
                  <a:lnTo>
                    <a:pt x="608" y="912"/>
                  </a:lnTo>
                  <a:lnTo>
                    <a:pt x="606" y="908"/>
                  </a:lnTo>
                  <a:lnTo>
                    <a:pt x="606" y="908"/>
                  </a:lnTo>
                  <a:lnTo>
                    <a:pt x="602" y="908"/>
                  </a:lnTo>
                  <a:lnTo>
                    <a:pt x="602" y="908"/>
                  </a:lnTo>
                  <a:lnTo>
                    <a:pt x="598" y="906"/>
                  </a:lnTo>
                  <a:lnTo>
                    <a:pt x="596" y="904"/>
                  </a:lnTo>
                  <a:lnTo>
                    <a:pt x="592" y="896"/>
                  </a:lnTo>
                  <a:lnTo>
                    <a:pt x="592" y="896"/>
                  </a:lnTo>
                  <a:lnTo>
                    <a:pt x="584" y="874"/>
                  </a:lnTo>
                  <a:lnTo>
                    <a:pt x="584" y="874"/>
                  </a:lnTo>
                  <a:lnTo>
                    <a:pt x="580" y="858"/>
                  </a:lnTo>
                  <a:lnTo>
                    <a:pt x="580" y="858"/>
                  </a:lnTo>
                  <a:lnTo>
                    <a:pt x="580" y="844"/>
                  </a:lnTo>
                  <a:lnTo>
                    <a:pt x="582" y="830"/>
                  </a:lnTo>
                  <a:lnTo>
                    <a:pt x="586" y="816"/>
                  </a:lnTo>
                  <a:lnTo>
                    <a:pt x="592" y="804"/>
                  </a:lnTo>
                  <a:lnTo>
                    <a:pt x="592" y="804"/>
                  </a:lnTo>
                  <a:lnTo>
                    <a:pt x="596" y="794"/>
                  </a:lnTo>
                  <a:lnTo>
                    <a:pt x="598" y="782"/>
                  </a:lnTo>
                  <a:lnTo>
                    <a:pt x="598" y="782"/>
                  </a:lnTo>
                  <a:lnTo>
                    <a:pt x="600" y="772"/>
                  </a:lnTo>
                  <a:lnTo>
                    <a:pt x="602" y="760"/>
                  </a:lnTo>
                  <a:lnTo>
                    <a:pt x="602" y="760"/>
                  </a:lnTo>
                  <a:lnTo>
                    <a:pt x="606" y="754"/>
                  </a:lnTo>
                  <a:lnTo>
                    <a:pt x="610" y="748"/>
                  </a:lnTo>
                  <a:lnTo>
                    <a:pt x="622" y="740"/>
                  </a:lnTo>
                  <a:lnTo>
                    <a:pt x="622" y="740"/>
                  </a:lnTo>
                  <a:lnTo>
                    <a:pt x="648" y="722"/>
                  </a:lnTo>
                  <a:lnTo>
                    <a:pt x="648" y="722"/>
                  </a:lnTo>
                  <a:lnTo>
                    <a:pt x="660" y="716"/>
                  </a:lnTo>
                  <a:lnTo>
                    <a:pt x="670" y="712"/>
                  </a:lnTo>
                  <a:lnTo>
                    <a:pt x="670" y="712"/>
                  </a:lnTo>
                  <a:lnTo>
                    <a:pt x="674" y="712"/>
                  </a:lnTo>
                  <a:lnTo>
                    <a:pt x="674" y="712"/>
                  </a:lnTo>
                  <a:lnTo>
                    <a:pt x="684" y="714"/>
                  </a:lnTo>
                  <a:lnTo>
                    <a:pt x="684" y="714"/>
                  </a:lnTo>
                  <a:lnTo>
                    <a:pt x="700" y="716"/>
                  </a:lnTo>
                  <a:lnTo>
                    <a:pt x="700" y="716"/>
                  </a:lnTo>
                  <a:lnTo>
                    <a:pt x="706" y="718"/>
                  </a:lnTo>
                  <a:lnTo>
                    <a:pt x="706" y="718"/>
                  </a:lnTo>
                  <a:lnTo>
                    <a:pt x="710" y="722"/>
                  </a:lnTo>
                  <a:lnTo>
                    <a:pt x="714" y="724"/>
                  </a:lnTo>
                  <a:lnTo>
                    <a:pt x="714" y="724"/>
                  </a:lnTo>
                  <a:lnTo>
                    <a:pt x="714" y="724"/>
                  </a:lnTo>
                  <a:lnTo>
                    <a:pt x="714" y="724"/>
                  </a:lnTo>
                  <a:lnTo>
                    <a:pt x="720" y="722"/>
                  </a:lnTo>
                  <a:lnTo>
                    <a:pt x="720" y="722"/>
                  </a:lnTo>
                  <a:lnTo>
                    <a:pt x="726" y="720"/>
                  </a:lnTo>
                  <a:lnTo>
                    <a:pt x="726" y="720"/>
                  </a:lnTo>
                  <a:lnTo>
                    <a:pt x="728" y="722"/>
                  </a:lnTo>
                  <a:lnTo>
                    <a:pt x="728" y="722"/>
                  </a:lnTo>
                  <a:lnTo>
                    <a:pt x="732" y="726"/>
                  </a:lnTo>
                  <a:lnTo>
                    <a:pt x="732" y="726"/>
                  </a:lnTo>
                  <a:lnTo>
                    <a:pt x="732" y="726"/>
                  </a:lnTo>
                  <a:lnTo>
                    <a:pt x="732" y="726"/>
                  </a:lnTo>
                  <a:lnTo>
                    <a:pt x="736" y="724"/>
                  </a:lnTo>
                  <a:lnTo>
                    <a:pt x="736" y="720"/>
                  </a:lnTo>
                  <a:lnTo>
                    <a:pt x="736" y="720"/>
                  </a:lnTo>
                  <a:lnTo>
                    <a:pt x="736" y="714"/>
                  </a:lnTo>
                  <a:lnTo>
                    <a:pt x="738" y="710"/>
                  </a:lnTo>
                  <a:lnTo>
                    <a:pt x="738" y="710"/>
                  </a:lnTo>
                  <a:lnTo>
                    <a:pt x="740" y="708"/>
                  </a:lnTo>
                  <a:lnTo>
                    <a:pt x="742" y="708"/>
                  </a:lnTo>
                  <a:lnTo>
                    <a:pt x="742" y="708"/>
                  </a:lnTo>
                  <a:lnTo>
                    <a:pt x="744" y="708"/>
                  </a:lnTo>
                  <a:lnTo>
                    <a:pt x="744" y="708"/>
                  </a:lnTo>
                  <a:lnTo>
                    <a:pt x="746" y="708"/>
                  </a:lnTo>
                  <a:lnTo>
                    <a:pt x="746" y="708"/>
                  </a:lnTo>
                  <a:lnTo>
                    <a:pt x="748" y="708"/>
                  </a:lnTo>
                  <a:lnTo>
                    <a:pt x="748" y="708"/>
                  </a:lnTo>
                  <a:lnTo>
                    <a:pt x="754" y="704"/>
                  </a:lnTo>
                  <a:lnTo>
                    <a:pt x="758" y="702"/>
                  </a:lnTo>
                  <a:lnTo>
                    <a:pt x="758" y="702"/>
                  </a:lnTo>
                  <a:lnTo>
                    <a:pt x="758" y="702"/>
                  </a:lnTo>
                  <a:lnTo>
                    <a:pt x="758" y="702"/>
                  </a:lnTo>
                  <a:lnTo>
                    <a:pt x="762" y="702"/>
                  </a:lnTo>
                  <a:lnTo>
                    <a:pt x="764" y="704"/>
                  </a:lnTo>
                  <a:lnTo>
                    <a:pt x="770" y="706"/>
                  </a:lnTo>
                  <a:lnTo>
                    <a:pt x="770" y="706"/>
                  </a:lnTo>
                  <a:lnTo>
                    <a:pt x="770" y="706"/>
                  </a:lnTo>
                  <a:lnTo>
                    <a:pt x="770" y="706"/>
                  </a:lnTo>
                  <a:lnTo>
                    <a:pt x="776" y="704"/>
                  </a:lnTo>
                  <a:lnTo>
                    <a:pt x="776" y="704"/>
                  </a:lnTo>
                  <a:lnTo>
                    <a:pt x="782" y="704"/>
                  </a:lnTo>
                  <a:lnTo>
                    <a:pt x="782" y="704"/>
                  </a:lnTo>
                  <a:lnTo>
                    <a:pt x="790" y="706"/>
                  </a:lnTo>
                  <a:lnTo>
                    <a:pt x="796" y="710"/>
                  </a:lnTo>
                  <a:lnTo>
                    <a:pt x="796" y="710"/>
                  </a:lnTo>
                  <a:lnTo>
                    <a:pt x="800" y="712"/>
                  </a:lnTo>
                  <a:lnTo>
                    <a:pt x="800" y="712"/>
                  </a:lnTo>
                  <a:lnTo>
                    <a:pt x="802" y="714"/>
                  </a:lnTo>
                  <a:lnTo>
                    <a:pt x="802" y="714"/>
                  </a:lnTo>
                  <a:lnTo>
                    <a:pt x="808" y="712"/>
                  </a:lnTo>
                  <a:lnTo>
                    <a:pt x="808" y="712"/>
                  </a:lnTo>
                  <a:lnTo>
                    <a:pt x="814" y="710"/>
                  </a:lnTo>
                  <a:lnTo>
                    <a:pt x="814" y="710"/>
                  </a:lnTo>
                  <a:lnTo>
                    <a:pt x="816" y="710"/>
                  </a:lnTo>
                  <a:lnTo>
                    <a:pt x="816" y="710"/>
                  </a:lnTo>
                  <a:lnTo>
                    <a:pt x="820" y="712"/>
                  </a:lnTo>
                  <a:lnTo>
                    <a:pt x="822" y="716"/>
                  </a:lnTo>
                  <a:lnTo>
                    <a:pt x="828" y="724"/>
                  </a:lnTo>
                  <a:lnTo>
                    <a:pt x="828" y="724"/>
                  </a:lnTo>
                  <a:lnTo>
                    <a:pt x="832" y="728"/>
                  </a:lnTo>
                  <a:lnTo>
                    <a:pt x="832" y="728"/>
                  </a:lnTo>
                  <a:lnTo>
                    <a:pt x="832" y="732"/>
                  </a:lnTo>
                  <a:lnTo>
                    <a:pt x="832" y="734"/>
                  </a:lnTo>
                  <a:lnTo>
                    <a:pt x="830" y="742"/>
                  </a:lnTo>
                  <a:lnTo>
                    <a:pt x="830" y="742"/>
                  </a:lnTo>
                  <a:lnTo>
                    <a:pt x="826" y="748"/>
                  </a:lnTo>
                  <a:lnTo>
                    <a:pt x="824" y="756"/>
                  </a:lnTo>
                  <a:lnTo>
                    <a:pt x="824" y="756"/>
                  </a:lnTo>
                  <a:lnTo>
                    <a:pt x="826" y="760"/>
                  </a:lnTo>
                  <a:lnTo>
                    <a:pt x="828" y="764"/>
                  </a:lnTo>
                  <a:lnTo>
                    <a:pt x="834" y="772"/>
                  </a:lnTo>
                  <a:lnTo>
                    <a:pt x="834" y="772"/>
                  </a:lnTo>
                  <a:lnTo>
                    <a:pt x="836" y="780"/>
                  </a:lnTo>
                  <a:lnTo>
                    <a:pt x="836" y="780"/>
                  </a:lnTo>
                  <a:lnTo>
                    <a:pt x="838" y="784"/>
                  </a:lnTo>
                  <a:lnTo>
                    <a:pt x="842" y="788"/>
                  </a:lnTo>
                  <a:lnTo>
                    <a:pt x="842" y="788"/>
                  </a:lnTo>
                  <a:lnTo>
                    <a:pt x="846" y="792"/>
                  </a:lnTo>
                  <a:lnTo>
                    <a:pt x="852" y="796"/>
                  </a:lnTo>
                  <a:lnTo>
                    <a:pt x="852" y="796"/>
                  </a:lnTo>
                  <a:lnTo>
                    <a:pt x="856" y="794"/>
                  </a:lnTo>
                  <a:lnTo>
                    <a:pt x="856" y="794"/>
                  </a:lnTo>
                  <a:lnTo>
                    <a:pt x="858" y="792"/>
                  </a:lnTo>
                  <a:lnTo>
                    <a:pt x="862" y="788"/>
                  </a:lnTo>
                  <a:lnTo>
                    <a:pt x="862" y="788"/>
                  </a:lnTo>
                  <a:lnTo>
                    <a:pt x="866" y="778"/>
                  </a:lnTo>
                  <a:lnTo>
                    <a:pt x="868" y="766"/>
                  </a:lnTo>
                  <a:lnTo>
                    <a:pt x="868" y="766"/>
                  </a:lnTo>
                  <a:lnTo>
                    <a:pt x="866" y="758"/>
                  </a:lnTo>
                  <a:lnTo>
                    <a:pt x="864" y="752"/>
                  </a:lnTo>
                  <a:lnTo>
                    <a:pt x="864" y="752"/>
                  </a:lnTo>
                  <a:lnTo>
                    <a:pt x="862" y="740"/>
                  </a:lnTo>
                  <a:lnTo>
                    <a:pt x="860" y="730"/>
                  </a:lnTo>
                  <a:lnTo>
                    <a:pt x="860" y="730"/>
                  </a:lnTo>
                  <a:lnTo>
                    <a:pt x="858" y="716"/>
                  </a:lnTo>
                  <a:lnTo>
                    <a:pt x="858" y="704"/>
                  </a:lnTo>
                  <a:lnTo>
                    <a:pt x="858" y="704"/>
                  </a:lnTo>
                  <a:lnTo>
                    <a:pt x="862" y="692"/>
                  </a:lnTo>
                  <a:lnTo>
                    <a:pt x="866" y="682"/>
                  </a:lnTo>
                  <a:lnTo>
                    <a:pt x="874" y="674"/>
                  </a:lnTo>
                  <a:lnTo>
                    <a:pt x="882" y="668"/>
                  </a:lnTo>
                  <a:lnTo>
                    <a:pt x="882" y="668"/>
                  </a:lnTo>
                  <a:lnTo>
                    <a:pt x="916" y="644"/>
                  </a:lnTo>
                  <a:lnTo>
                    <a:pt x="932" y="632"/>
                  </a:lnTo>
                  <a:lnTo>
                    <a:pt x="950" y="624"/>
                  </a:lnTo>
                  <a:lnTo>
                    <a:pt x="950" y="624"/>
                  </a:lnTo>
                  <a:lnTo>
                    <a:pt x="954" y="620"/>
                  </a:lnTo>
                  <a:lnTo>
                    <a:pt x="958" y="618"/>
                  </a:lnTo>
                  <a:lnTo>
                    <a:pt x="958" y="618"/>
                  </a:lnTo>
                  <a:lnTo>
                    <a:pt x="960" y="614"/>
                  </a:lnTo>
                  <a:lnTo>
                    <a:pt x="960" y="614"/>
                  </a:lnTo>
                  <a:lnTo>
                    <a:pt x="962" y="612"/>
                  </a:lnTo>
                  <a:lnTo>
                    <a:pt x="966" y="612"/>
                  </a:lnTo>
                  <a:lnTo>
                    <a:pt x="966" y="612"/>
                  </a:lnTo>
                  <a:lnTo>
                    <a:pt x="968" y="610"/>
                  </a:lnTo>
                  <a:lnTo>
                    <a:pt x="970" y="608"/>
                  </a:lnTo>
                  <a:lnTo>
                    <a:pt x="970" y="602"/>
                  </a:lnTo>
                  <a:lnTo>
                    <a:pt x="970" y="602"/>
                  </a:lnTo>
                  <a:lnTo>
                    <a:pt x="970" y="598"/>
                  </a:lnTo>
                  <a:lnTo>
                    <a:pt x="970" y="598"/>
                  </a:lnTo>
                  <a:lnTo>
                    <a:pt x="970" y="588"/>
                  </a:lnTo>
                  <a:lnTo>
                    <a:pt x="970" y="588"/>
                  </a:lnTo>
                  <a:lnTo>
                    <a:pt x="970" y="584"/>
                  </a:lnTo>
                  <a:lnTo>
                    <a:pt x="970" y="584"/>
                  </a:lnTo>
                  <a:lnTo>
                    <a:pt x="970" y="580"/>
                  </a:lnTo>
                  <a:lnTo>
                    <a:pt x="970" y="580"/>
                  </a:lnTo>
                  <a:lnTo>
                    <a:pt x="974" y="566"/>
                  </a:lnTo>
                  <a:lnTo>
                    <a:pt x="974" y="566"/>
                  </a:lnTo>
                  <a:lnTo>
                    <a:pt x="976" y="562"/>
                  </a:lnTo>
                  <a:lnTo>
                    <a:pt x="976" y="562"/>
                  </a:lnTo>
                  <a:lnTo>
                    <a:pt x="976" y="562"/>
                  </a:lnTo>
                  <a:lnTo>
                    <a:pt x="976" y="562"/>
                  </a:lnTo>
                  <a:lnTo>
                    <a:pt x="978" y="562"/>
                  </a:lnTo>
                  <a:lnTo>
                    <a:pt x="980" y="566"/>
                  </a:lnTo>
                  <a:lnTo>
                    <a:pt x="980" y="566"/>
                  </a:lnTo>
                  <a:lnTo>
                    <a:pt x="980" y="568"/>
                  </a:lnTo>
                  <a:lnTo>
                    <a:pt x="978" y="572"/>
                  </a:lnTo>
                  <a:lnTo>
                    <a:pt x="978" y="572"/>
                  </a:lnTo>
                  <a:lnTo>
                    <a:pt x="978" y="576"/>
                  </a:lnTo>
                  <a:lnTo>
                    <a:pt x="980" y="578"/>
                  </a:lnTo>
                  <a:lnTo>
                    <a:pt x="980" y="578"/>
                  </a:lnTo>
                  <a:lnTo>
                    <a:pt x="986" y="570"/>
                  </a:lnTo>
                  <a:lnTo>
                    <a:pt x="992" y="564"/>
                  </a:lnTo>
                  <a:lnTo>
                    <a:pt x="992" y="564"/>
                  </a:lnTo>
                  <a:lnTo>
                    <a:pt x="994" y="558"/>
                  </a:lnTo>
                  <a:lnTo>
                    <a:pt x="996" y="554"/>
                  </a:lnTo>
                  <a:lnTo>
                    <a:pt x="996" y="548"/>
                  </a:lnTo>
                  <a:lnTo>
                    <a:pt x="994" y="542"/>
                  </a:lnTo>
                  <a:lnTo>
                    <a:pt x="994" y="542"/>
                  </a:lnTo>
                  <a:lnTo>
                    <a:pt x="998" y="544"/>
                  </a:lnTo>
                  <a:lnTo>
                    <a:pt x="1000" y="550"/>
                  </a:lnTo>
                  <a:lnTo>
                    <a:pt x="1000" y="550"/>
                  </a:lnTo>
                  <a:lnTo>
                    <a:pt x="1000" y="550"/>
                  </a:lnTo>
                  <a:lnTo>
                    <a:pt x="1000" y="550"/>
                  </a:lnTo>
                  <a:lnTo>
                    <a:pt x="1002" y="548"/>
                  </a:lnTo>
                  <a:lnTo>
                    <a:pt x="1004" y="546"/>
                  </a:lnTo>
                  <a:lnTo>
                    <a:pt x="1004" y="546"/>
                  </a:lnTo>
                  <a:lnTo>
                    <a:pt x="1012" y="540"/>
                  </a:lnTo>
                  <a:lnTo>
                    <a:pt x="1016" y="536"/>
                  </a:lnTo>
                  <a:lnTo>
                    <a:pt x="1020" y="532"/>
                  </a:lnTo>
                  <a:lnTo>
                    <a:pt x="1020" y="532"/>
                  </a:lnTo>
                  <a:lnTo>
                    <a:pt x="1022" y="526"/>
                  </a:lnTo>
                  <a:lnTo>
                    <a:pt x="1024" y="518"/>
                  </a:lnTo>
                  <a:lnTo>
                    <a:pt x="1024" y="518"/>
                  </a:lnTo>
                  <a:lnTo>
                    <a:pt x="1028" y="516"/>
                  </a:lnTo>
                  <a:lnTo>
                    <a:pt x="1032" y="516"/>
                  </a:lnTo>
                  <a:lnTo>
                    <a:pt x="1032" y="516"/>
                  </a:lnTo>
                  <a:lnTo>
                    <a:pt x="1034" y="516"/>
                  </a:lnTo>
                  <a:lnTo>
                    <a:pt x="1036" y="518"/>
                  </a:lnTo>
                  <a:lnTo>
                    <a:pt x="1036" y="518"/>
                  </a:lnTo>
                  <a:lnTo>
                    <a:pt x="1038" y="524"/>
                  </a:lnTo>
                  <a:lnTo>
                    <a:pt x="1038" y="524"/>
                  </a:lnTo>
                  <a:lnTo>
                    <a:pt x="1040" y="524"/>
                  </a:lnTo>
                  <a:lnTo>
                    <a:pt x="1040" y="524"/>
                  </a:lnTo>
                  <a:lnTo>
                    <a:pt x="1044" y="522"/>
                  </a:lnTo>
                  <a:lnTo>
                    <a:pt x="1044" y="522"/>
                  </a:lnTo>
                  <a:lnTo>
                    <a:pt x="1050" y="518"/>
                  </a:lnTo>
                  <a:lnTo>
                    <a:pt x="1050" y="518"/>
                  </a:lnTo>
                  <a:lnTo>
                    <a:pt x="1056" y="514"/>
                  </a:lnTo>
                  <a:lnTo>
                    <a:pt x="1056" y="512"/>
                  </a:lnTo>
                  <a:lnTo>
                    <a:pt x="1058" y="510"/>
                  </a:lnTo>
                  <a:lnTo>
                    <a:pt x="1058" y="510"/>
                  </a:lnTo>
                  <a:lnTo>
                    <a:pt x="1056" y="508"/>
                  </a:lnTo>
                  <a:lnTo>
                    <a:pt x="1054" y="508"/>
                  </a:lnTo>
                  <a:lnTo>
                    <a:pt x="1054" y="508"/>
                  </a:lnTo>
                  <a:lnTo>
                    <a:pt x="1050" y="508"/>
                  </a:lnTo>
                  <a:lnTo>
                    <a:pt x="1050" y="508"/>
                  </a:lnTo>
                  <a:lnTo>
                    <a:pt x="1044" y="510"/>
                  </a:lnTo>
                  <a:lnTo>
                    <a:pt x="1044" y="510"/>
                  </a:lnTo>
                  <a:lnTo>
                    <a:pt x="1044" y="510"/>
                  </a:lnTo>
                  <a:lnTo>
                    <a:pt x="1044" y="510"/>
                  </a:lnTo>
                  <a:lnTo>
                    <a:pt x="1044" y="508"/>
                  </a:lnTo>
                  <a:lnTo>
                    <a:pt x="1046" y="506"/>
                  </a:lnTo>
                  <a:lnTo>
                    <a:pt x="1054" y="506"/>
                  </a:lnTo>
                  <a:lnTo>
                    <a:pt x="1054" y="506"/>
                  </a:lnTo>
                  <a:lnTo>
                    <a:pt x="1056" y="506"/>
                  </a:lnTo>
                  <a:lnTo>
                    <a:pt x="1056" y="506"/>
                  </a:lnTo>
                  <a:lnTo>
                    <a:pt x="1058" y="506"/>
                  </a:lnTo>
                  <a:lnTo>
                    <a:pt x="1058" y="506"/>
                  </a:lnTo>
                  <a:lnTo>
                    <a:pt x="1070" y="504"/>
                  </a:lnTo>
                  <a:lnTo>
                    <a:pt x="1074" y="500"/>
                  </a:lnTo>
                  <a:lnTo>
                    <a:pt x="1076" y="496"/>
                  </a:lnTo>
                  <a:lnTo>
                    <a:pt x="1076" y="496"/>
                  </a:lnTo>
                  <a:lnTo>
                    <a:pt x="1078" y="492"/>
                  </a:lnTo>
                  <a:lnTo>
                    <a:pt x="1080" y="490"/>
                  </a:lnTo>
                  <a:lnTo>
                    <a:pt x="1080" y="490"/>
                  </a:lnTo>
                  <a:lnTo>
                    <a:pt x="1084" y="488"/>
                  </a:lnTo>
                  <a:lnTo>
                    <a:pt x="1084" y="488"/>
                  </a:lnTo>
                  <a:lnTo>
                    <a:pt x="1086" y="488"/>
                  </a:lnTo>
                  <a:lnTo>
                    <a:pt x="1086" y="490"/>
                  </a:lnTo>
                  <a:lnTo>
                    <a:pt x="1086" y="490"/>
                  </a:lnTo>
                  <a:lnTo>
                    <a:pt x="1090" y="488"/>
                  </a:lnTo>
                  <a:lnTo>
                    <a:pt x="1092" y="484"/>
                  </a:lnTo>
                  <a:lnTo>
                    <a:pt x="1094" y="474"/>
                  </a:lnTo>
                  <a:lnTo>
                    <a:pt x="1094" y="474"/>
                  </a:lnTo>
                  <a:lnTo>
                    <a:pt x="1096" y="470"/>
                  </a:lnTo>
                  <a:lnTo>
                    <a:pt x="1100" y="468"/>
                  </a:lnTo>
                  <a:lnTo>
                    <a:pt x="1110" y="462"/>
                  </a:lnTo>
                  <a:lnTo>
                    <a:pt x="1110" y="462"/>
                  </a:lnTo>
                  <a:lnTo>
                    <a:pt x="1149" y="446"/>
                  </a:lnTo>
                  <a:lnTo>
                    <a:pt x="1149" y="446"/>
                  </a:lnTo>
                  <a:lnTo>
                    <a:pt x="1169" y="438"/>
                  </a:lnTo>
                  <a:lnTo>
                    <a:pt x="1179" y="436"/>
                  </a:lnTo>
                  <a:lnTo>
                    <a:pt x="1189" y="436"/>
                  </a:lnTo>
                  <a:lnTo>
                    <a:pt x="1189" y="436"/>
                  </a:lnTo>
                  <a:lnTo>
                    <a:pt x="1197" y="436"/>
                  </a:lnTo>
                  <a:lnTo>
                    <a:pt x="1197" y="436"/>
                  </a:lnTo>
                  <a:lnTo>
                    <a:pt x="1191" y="440"/>
                  </a:lnTo>
                  <a:lnTo>
                    <a:pt x="1183" y="442"/>
                  </a:lnTo>
                  <a:lnTo>
                    <a:pt x="1173" y="442"/>
                  </a:lnTo>
                  <a:lnTo>
                    <a:pt x="1167" y="446"/>
                  </a:lnTo>
                  <a:lnTo>
                    <a:pt x="1167" y="446"/>
                  </a:lnTo>
                  <a:lnTo>
                    <a:pt x="1159" y="452"/>
                  </a:lnTo>
                  <a:lnTo>
                    <a:pt x="1155" y="458"/>
                  </a:lnTo>
                  <a:lnTo>
                    <a:pt x="1155" y="458"/>
                  </a:lnTo>
                  <a:lnTo>
                    <a:pt x="1155" y="462"/>
                  </a:lnTo>
                  <a:lnTo>
                    <a:pt x="1155" y="466"/>
                  </a:lnTo>
                  <a:lnTo>
                    <a:pt x="1159" y="468"/>
                  </a:lnTo>
                  <a:lnTo>
                    <a:pt x="1163" y="468"/>
                  </a:lnTo>
                  <a:lnTo>
                    <a:pt x="1163" y="468"/>
                  </a:lnTo>
                  <a:lnTo>
                    <a:pt x="1163" y="468"/>
                  </a:lnTo>
                  <a:lnTo>
                    <a:pt x="1163" y="468"/>
                  </a:lnTo>
                  <a:lnTo>
                    <a:pt x="1171" y="466"/>
                  </a:lnTo>
                  <a:lnTo>
                    <a:pt x="1177" y="462"/>
                  </a:lnTo>
                  <a:lnTo>
                    <a:pt x="1177" y="462"/>
                  </a:lnTo>
                  <a:lnTo>
                    <a:pt x="1183" y="458"/>
                  </a:lnTo>
                  <a:lnTo>
                    <a:pt x="1189" y="452"/>
                  </a:lnTo>
                  <a:lnTo>
                    <a:pt x="1189" y="452"/>
                  </a:lnTo>
                  <a:lnTo>
                    <a:pt x="1199" y="450"/>
                  </a:lnTo>
                  <a:lnTo>
                    <a:pt x="1209" y="448"/>
                  </a:lnTo>
                  <a:lnTo>
                    <a:pt x="1209" y="448"/>
                  </a:lnTo>
                  <a:lnTo>
                    <a:pt x="1223" y="444"/>
                  </a:lnTo>
                  <a:lnTo>
                    <a:pt x="1223" y="444"/>
                  </a:lnTo>
                  <a:lnTo>
                    <a:pt x="1237" y="436"/>
                  </a:lnTo>
                  <a:lnTo>
                    <a:pt x="1249" y="430"/>
                  </a:lnTo>
                  <a:lnTo>
                    <a:pt x="1249" y="430"/>
                  </a:lnTo>
                  <a:lnTo>
                    <a:pt x="1255" y="428"/>
                  </a:lnTo>
                  <a:lnTo>
                    <a:pt x="1255" y="428"/>
                  </a:lnTo>
                  <a:lnTo>
                    <a:pt x="1259" y="426"/>
                  </a:lnTo>
                  <a:lnTo>
                    <a:pt x="1259" y="424"/>
                  </a:lnTo>
                  <a:lnTo>
                    <a:pt x="1259" y="424"/>
                  </a:lnTo>
                  <a:lnTo>
                    <a:pt x="1259" y="420"/>
                  </a:lnTo>
                  <a:lnTo>
                    <a:pt x="1257" y="420"/>
                  </a:lnTo>
                  <a:lnTo>
                    <a:pt x="1257" y="420"/>
                  </a:lnTo>
                  <a:lnTo>
                    <a:pt x="1257" y="420"/>
                  </a:lnTo>
                  <a:lnTo>
                    <a:pt x="1257" y="420"/>
                  </a:lnTo>
                  <a:lnTo>
                    <a:pt x="1255" y="420"/>
                  </a:lnTo>
                  <a:lnTo>
                    <a:pt x="1255" y="420"/>
                  </a:lnTo>
                  <a:lnTo>
                    <a:pt x="1253" y="420"/>
                  </a:lnTo>
                  <a:lnTo>
                    <a:pt x="1253" y="420"/>
                  </a:lnTo>
                  <a:lnTo>
                    <a:pt x="1251" y="420"/>
                  </a:lnTo>
                  <a:lnTo>
                    <a:pt x="1251" y="420"/>
                  </a:lnTo>
                  <a:lnTo>
                    <a:pt x="1257" y="416"/>
                  </a:lnTo>
                  <a:lnTo>
                    <a:pt x="1257" y="416"/>
                  </a:lnTo>
                  <a:lnTo>
                    <a:pt x="1257" y="412"/>
                  </a:lnTo>
                  <a:lnTo>
                    <a:pt x="1257" y="410"/>
                  </a:lnTo>
                  <a:lnTo>
                    <a:pt x="1257" y="410"/>
                  </a:lnTo>
                  <a:lnTo>
                    <a:pt x="1253" y="408"/>
                  </a:lnTo>
                  <a:lnTo>
                    <a:pt x="1253" y="408"/>
                  </a:lnTo>
                  <a:lnTo>
                    <a:pt x="1251" y="408"/>
                  </a:lnTo>
                  <a:lnTo>
                    <a:pt x="1251" y="408"/>
                  </a:lnTo>
                  <a:lnTo>
                    <a:pt x="1249" y="410"/>
                  </a:lnTo>
                  <a:lnTo>
                    <a:pt x="1247" y="412"/>
                  </a:lnTo>
                  <a:lnTo>
                    <a:pt x="1241" y="416"/>
                  </a:lnTo>
                  <a:lnTo>
                    <a:pt x="1241" y="416"/>
                  </a:lnTo>
                  <a:lnTo>
                    <a:pt x="1237" y="422"/>
                  </a:lnTo>
                  <a:lnTo>
                    <a:pt x="1233" y="428"/>
                  </a:lnTo>
                  <a:lnTo>
                    <a:pt x="1233" y="428"/>
                  </a:lnTo>
                  <a:lnTo>
                    <a:pt x="1227" y="430"/>
                  </a:lnTo>
                  <a:lnTo>
                    <a:pt x="1221" y="430"/>
                  </a:lnTo>
                  <a:lnTo>
                    <a:pt x="1221" y="430"/>
                  </a:lnTo>
                  <a:lnTo>
                    <a:pt x="1219" y="430"/>
                  </a:lnTo>
                  <a:lnTo>
                    <a:pt x="1219" y="430"/>
                  </a:lnTo>
                  <a:lnTo>
                    <a:pt x="1209" y="428"/>
                  </a:lnTo>
                  <a:lnTo>
                    <a:pt x="1201" y="422"/>
                  </a:lnTo>
                  <a:lnTo>
                    <a:pt x="1201" y="422"/>
                  </a:lnTo>
                  <a:lnTo>
                    <a:pt x="1197" y="416"/>
                  </a:lnTo>
                  <a:lnTo>
                    <a:pt x="1195" y="410"/>
                  </a:lnTo>
                  <a:lnTo>
                    <a:pt x="1197" y="404"/>
                  </a:lnTo>
                  <a:lnTo>
                    <a:pt x="1199" y="400"/>
                  </a:lnTo>
                  <a:lnTo>
                    <a:pt x="1199" y="400"/>
                  </a:lnTo>
                  <a:lnTo>
                    <a:pt x="1203" y="398"/>
                  </a:lnTo>
                  <a:lnTo>
                    <a:pt x="1203" y="396"/>
                  </a:lnTo>
                  <a:lnTo>
                    <a:pt x="1203" y="396"/>
                  </a:lnTo>
                  <a:lnTo>
                    <a:pt x="1203" y="394"/>
                  </a:lnTo>
                  <a:lnTo>
                    <a:pt x="1201" y="392"/>
                  </a:lnTo>
                  <a:lnTo>
                    <a:pt x="1201" y="392"/>
                  </a:lnTo>
                  <a:lnTo>
                    <a:pt x="1199" y="392"/>
                  </a:lnTo>
                  <a:lnTo>
                    <a:pt x="1199" y="392"/>
                  </a:lnTo>
                  <a:lnTo>
                    <a:pt x="1195" y="392"/>
                  </a:lnTo>
                  <a:lnTo>
                    <a:pt x="1195" y="392"/>
                  </a:lnTo>
                  <a:lnTo>
                    <a:pt x="1191" y="394"/>
                  </a:lnTo>
                  <a:lnTo>
                    <a:pt x="1191" y="394"/>
                  </a:lnTo>
                  <a:lnTo>
                    <a:pt x="1187" y="392"/>
                  </a:lnTo>
                  <a:lnTo>
                    <a:pt x="1183" y="390"/>
                  </a:lnTo>
                  <a:lnTo>
                    <a:pt x="1183" y="390"/>
                  </a:lnTo>
                  <a:lnTo>
                    <a:pt x="1181" y="388"/>
                  </a:lnTo>
                  <a:lnTo>
                    <a:pt x="1181" y="388"/>
                  </a:lnTo>
                  <a:lnTo>
                    <a:pt x="1181" y="386"/>
                  </a:lnTo>
                  <a:lnTo>
                    <a:pt x="1183" y="384"/>
                  </a:lnTo>
                  <a:lnTo>
                    <a:pt x="1183" y="384"/>
                  </a:lnTo>
                  <a:lnTo>
                    <a:pt x="1185" y="384"/>
                  </a:lnTo>
                  <a:lnTo>
                    <a:pt x="1185" y="384"/>
                  </a:lnTo>
                  <a:lnTo>
                    <a:pt x="1189" y="384"/>
                  </a:lnTo>
                  <a:lnTo>
                    <a:pt x="1189" y="384"/>
                  </a:lnTo>
                  <a:lnTo>
                    <a:pt x="1203" y="388"/>
                  </a:lnTo>
                  <a:lnTo>
                    <a:pt x="1203" y="388"/>
                  </a:lnTo>
                  <a:lnTo>
                    <a:pt x="1213" y="386"/>
                  </a:lnTo>
                  <a:lnTo>
                    <a:pt x="1213" y="386"/>
                  </a:lnTo>
                  <a:lnTo>
                    <a:pt x="1217" y="382"/>
                  </a:lnTo>
                  <a:lnTo>
                    <a:pt x="1217" y="382"/>
                  </a:lnTo>
                  <a:lnTo>
                    <a:pt x="1217" y="380"/>
                  </a:lnTo>
                  <a:lnTo>
                    <a:pt x="1217" y="378"/>
                  </a:lnTo>
                  <a:lnTo>
                    <a:pt x="1215" y="372"/>
                  </a:lnTo>
                  <a:lnTo>
                    <a:pt x="1215" y="372"/>
                  </a:lnTo>
                  <a:lnTo>
                    <a:pt x="1209" y="370"/>
                  </a:lnTo>
                  <a:lnTo>
                    <a:pt x="1203" y="368"/>
                  </a:lnTo>
                  <a:lnTo>
                    <a:pt x="1203" y="368"/>
                  </a:lnTo>
                  <a:lnTo>
                    <a:pt x="1199" y="368"/>
                  </a:lnTo>
                  <a:lnTo>
                    <a:pt x="1199" y="368"/>
                  </a:lnTo>
                  <a:lnTo>
                    <a:pt x="1185" y="370"/>
                  </a:lnTo>
                  <a:lnTo>
                    <a:pt x="1173" y="374"/>
                  </a:lnTo>
                  <a:lnTo>
                    <a:pt x="1173" y="374"/>
                  </a:lnTo>
                  <a:lnTo>
                    <a:pt x="1163" y="376"/>
                  </a:lnTo>
                  <a:lnTo>
                    <a:pt x="1163" y="376"/>
                  </a:lnTo>
                  <a:lnTo>
                    <a:pt x="1157" y="378"/>
                  </a:lnTo>
                  <a:lnTo>
                    <a:pt x="1157" y="378"/>
                  </a:lnTo>
                  <a:lnTo>
                    <a:pt x="1139" y="388"/>
                  </a:lnTo>
                  <a:lnTo>
                    <a:pt x="1139" y="388"/>
                  </a:lnTo>
                  <a:lnTo>
                    <a:pt x="1135" y="390"/>
                  </a:lnTo>
                  <a:lnTo>
                    <a:pt x="1135" y="390"/>
                  </a:lnTo>
                  <a:lnTo>
                    <a:pt x="1133" y="392"/>
                  </a:lnTo>
                  <a:lnTo>
                    <a:pt x="1133" y="392"/>
                  </a:lnTo>
                  <a:lnTo>
                    <a:pt x="1153" y="378"/>
                  </a:lnTo>
                  <a:lnTo>
                    <a:pt x="1175" y="366"/>
                  </a:lnTo>
                  <a:lnTo>
                    <a:pt x="1175" y="366"/>
                  </a:lnTo>
                  <a:lnTo>
                    <a:pt x="1185" y="360"/>
                  </a:lnTo>
                  <a:lnTo>
                    <a:pt x="1185" y="360"/>
                  </a:lnTo>
                  <a:lnTo>
                    <a:pt x="1197" y="354"/>
                  </a:lnTo>
                  <a:lnTo>
                    <a:pt x="1211" y="350"/>
                  </a:lnTo>
                  <a:lnTo>
                    <a:pt x="1211" y="350"/>
                  </a:lnTo>
                  <a:lnTo>
                    <a:pt x="1219" y="348"/>
                  </a:lnTo>
                  <a:lnTo>
                    <a:pt x="1219" y="348"/>
                  </a:lnTo>
                  <a:lnTo>
                    <a:pt x="1235" y="350"/>
                  </a:lnTo>
                  <a:lnTo>
                    <a:pt x="1235" y="350"/>
                  </a:lnTo>
                  <a:lnTo>
                    <a:pt x="1259" y="352"/>
                  </a:lnTo>
                  <a:lnTo>
                    <a:pt x="1259" y="352"/>
                  </a:lnTo>
                  <a:lnTo>
                    <a:pt x="1281" y="350"/>
                  </a:lnTo>
                  <a:lnTo>
                    <a:pt x="1293" y="346"/>
                  </a:lnTo>
                  <a:lnTo>
                    <a:pt x="1303" y="342"/>
                  </a:lnTo>
                  <a:lnTo>
                    <a:pt x="1303" y="342"/>
                  </a:lnTo>
                  <a:lnTo>
                    <a:pt x="1313" y="336"/>
                  </a:lnTo>
                  <a:lnTo>
                    <a:pt x="1323" y="332"/>
                  </a:lnTo>
                  <a:lnTo>
                    <a:pt x="1323" y="332"/>
                  </a:lnTo>
                  <a:lnTo>
                    <a:pt x="1337" y="326"/>
                  </a:lnTo>
                  <a:lnTo>
                    <a:pt x="1345" y="324"/>
                  </a:lnTo>
                  <a:lnTo>
                    <a:pt x="1351" y="320"/>
                  </a:lnTo>
                  <a:lnTo>
                    <a:pt x="1351" y="320"/>
                  </a:lnTo>
                  <a:lnTo>
                    <a:pt x="1355" y="316"/>
                  </a:lnTo>
                  <a:lnTo>
                    <a:pt x="1357" y="310"/>
                  </a:lnTo>
                  <a:lnTo>
                    <a:pt x="1359" y="304"/>
                  </a:lnTo>
                  <a:lnTo>
                    <a:pt x="1359" y="298"/>
                  </a:lnTo>
                  <a:lnTo>
                    <a:pt x="1359" y="298"/>
                  </a:lnTo>
                  <a:lnTo>
                    <a:pt x="1359" y="294"/>
                  </a:lnTo>
                  <a:lnTo>
                    <a:pt x="1359" y="294"/>
                  </a:lnTo>
                  <a:lnTo>
                    <a:pt x="1357" y="290"/>
                  </a:lnTo>
                  <a:lnTo>
                    <a:pt x="1353" y="290"/>
                  </a:lnTo>
                  <a:lnTo>
                    <a:pt x="1349" y="288"/>
                  </a:lnTo>
                  <a:lnTo>
                    <a:pt x="1347" y="284"/>
                  </a:lnTo>
                  <a:lnTo>
                    <a:pt x="1347" y="284"/>
                  </a:lnTo>
                  <a:lnTo>
                    <a:pt x="1345" y="280"/>
                  </a:lnTo>
                  <a:lnTo>
                    <a:pt x="1345" y="280"/>
                  </a:lnTo>
                  <a:lnTo>
                    <a:pt x="1343" y="274"/>
                  </a:lnTo>
                  <a:lnTo>
                    <a:pt x="1341" y="270"/>
                  </a:lnTo>
                  <a:lnTo>
                    <a:pt x="1341" y="270"/>
                  </a:lnTo>
                  <a:lnTo>
                    <a:pt x="1335" y="268"/>
                  </a:lnTo>
                  <a:lnTo>
                    <a:pt x="1331" y="266"/>
                  </a:lnTo>
                  <a:lnTo>
                    <a:pt x="1325" y="264"/>
                  </a:lnTo>
                  <a:lnTo>
                    <a:pt x="1319" y="262"/>
                  </a:lnTo>
                  <a:lnTo>
                    <a:pt x="1319" y="262"/>
                  </a:lnTo>
                  <a:lnTo>
                    <a:pt x="1317" y="260"/>
                  </a:lnTo>
                  <a:lnTo>
                    <a:pt x="1315" y="256"/>
                  </a:lnTo>
                  <a:lnTo>
                    <a:pt x="1311" y="246"/>
                  </a:lnTo>
                  <a:lnTo>
                    <a:pt x="1311" y="246"/>
                  </a:lnTo>
                  <a:lnTo>
                    <a:pt x="1313" y="228"/>
                  </a:lnTo>
                  <a:lnTo>
                    <a:pt x="1313" y="228"/>
                  </a:lnTo>
                  <a:lnTo>
                    <a:pt x="1311" y="208"/>
                  </a:lnTo>
                  <a:lnTo>
                    <a:pt x="1307" y="190"/>
                  </a:lnTo>
                  <a:lnTo>
                    <a:pt x="1307" y="190"/>
                  </a:lnTo>
                  <a:lnTo>
                    <a:pt x="1305" y="184"/>
                  </a:lnTo>
                  <a:lnTo>
                    <a:pt x="1303" y="182"/>
                  </a:lnTo>
                  <a:lnTo>
                    <a:pt x="1299" y="182"/>
                  </a:lnTo>
                  <a:lnTo>
                    <a:pt x="1299" y="182"/>
                  </a:lnTo>
                  <a:lnTo>
                    <a:pt x="1299" y="182"/>
                  </a:lnTo>
                  <a:lnTo>
                    <a:pt x="1299" y="182"/>
                  </a:lnTo>
                  <a:lnTo>
                    <a:pt x="1295" y="182"/>
                  </a:lnTo>
                  <a:lnTo>
                    <a:pt x="1295" y="182"/>
                  </a:lnTo>
                  <a:lnTo>
                    <a:pt x="1261" y="204"/>
                  </a:lnTo>
                  <a:lnTo>
                    <a:pt x="1261" y="204"/>
                  </a:lnTo>
                  <a:lnTo>
                    <a:pt x="1255" y="208"/>
                  </a:lnTo>
                  <a:lnTo>
                    <a:pt x="1247" y="210"/>
                  </a:lnTo>
                  <a:lnTo>
                    <a:pt x="1247" y="210"/>
                  </a:lnTo>
                  <a:lnTo>
                    <a:pt x="1241" y="208"/>
                  </a:lnTo>
                  <a:lnTo>
                    <a:pt x="1241" y="208"/>
                  </a:lnTo>
                  <a:lnTo>
                    <a:pt x="1239" y="204"/>
                  </a:lnTo>
                  <a:lnTo>
                    <a:pt x="1237" y="200"/>
                  </a:lnTo>
                  <a:lnTo>
                    <a:pt x="1237" y="190"/>
                  </a:lnTo>
                  <a:lnTo>
                    <a:pt x="1237" y="190"/>
                  </a:lnTo>
                  <a:lnTo>
                    <a:pt x="1241" y="182"/>
                  </a:lnTo>
                  <a:lnTo>
                    <a:pt x="1243" y="172"/>
                  </a:lnTo>
                  <a:lnTo>
                    <a:pt x="1243" y="172"/>
                  </a:lnTo>
                  <a:lnTo>
                    <a:pt x="1241" y="172"/>
                  </a:lnTo>
                  <a:lnTo>
                    <a:pt x="1241" y="172"/>
                  </a:lnTo>
                  <a:lnTo>
                    <a:pt x="1235" y="172"/>
                  </a:lnTo>
                  <a:lnTo>
                    <a:pt x="1229" y="168"/>
                  </a:lnTo>
                  <a:lnTo>
                    <a:pt x="1225" y="162"/>
                  </a:lnTo>
                  <a:lnTo>
                    <a:pt x="1223" y="156"/>
                  </a:lnTo>
                  <a:lnTo>
                    <a:pt x="1223" y="156"/>
                  </a:lnTo>
                  <a:lnTo>
                    <a:pt x="1215" y="148"/>
                  </a:lnTo>
                  <a:lnTo>
                    <a:pt x="1211" y="146"/>
                  </a:lnTo>
                  <a:lnTo>
                    <a:pt x="1205" y="144"/>
                  </a:lnTo>
                  <a:lnTo>
                    <a:pt x="1205" y="144"/>
                  </a:lnTo>
                  <a:lnTo>
                    <a:pt x="1205" y="144"/>
                  </a:lnTo>
                  <a:lnTo>
                    <a:pt x="1205" y="144"/>
                  </a:lnTo>
                  <a:lnTo>
                    <a:pt x="1199" y="146"/>
                  </a:lnTo>
                  <a:lnTo>
                    <a:pt x="1193" y="148"/>
                  </a:lnTo>
                  <a:lnTo>
                    <a:pt x="1193" y="148"/>
                  </a:lnTo>
                  <a:lnTo>
                    <a:pt x="1185" y="150"/>
                  </a:lnTo>
                  <a:lnTo>
                    <a:pt x="1185" y="150"/>
                  </a:lnTo>
                  <a:lnTo>
                    <a:pt x="1175" y="148"/>
                  </a:lnTo>
                  <a:lnTo>
                    <a:pt x="1175" y="148"/>
                  </a:lnTo>
                  <a:lnTo>
                    <a:pt x="1171" y="146"/>
                  </a:lnTo>
                  <a:lnTo>
                    <a:pt x="1165" y="144"/>
                  </a:lnTo>
                  <a:lnTo>
                    <a:pt x="1165" y="144"/>
                  </a:lnTo>
                  <a:lnTo>
                    <a:pt x="1163" y="144"/>
                  </a:lnTo>
                  <a:lnTo>
                    <a:pt x="1163" y="144"/>
                  </a:lnTo>
                  <a:lnTo>
                    <a:pt x="1159" y="146"/>
                  </a:lnTo>
                  <a:lnTo>
                    <a:pt x="1155" y="148"/>
                  </a:lnTo>
                  <a:lnTo>
                    <a:pt x="1149" y="154"/>
                  </a:lnTo>
                  <a:lnTo>
                    <a:pt x="1149" y="154"/>
                  </a:lnTo>
                  <a:lnTo>
                    <a:pt x="1145" y="164"/>
                  </a:lnTo>
                  <a:lnTo>
                    <a:pt x="1141" y="172"/>
                  </a:lnTo>
                  <a:lnTo>
                    <a:pt x="1141" y="172"/>
                  </a:lnTo>
                  <a:lnTo>
                    <a:pt x="1137" y="176"/>
                  </a:lnTo>
                  <a:lnTo>
                    <a:pt x="1133" y="182"/>
                  </a:lnTo>
                  <a:lnTo>
                    <a:pt x="1133" y="182"/>
                  </a:lnTo>
                  <a:lnTo>
                    <a:pt x="1133" y="188"/>
                  </a:lnTo>
                  <a:lnTo>
                    <a:pt x="1133" y="188"/>
                  </a:lnTo>
                  <a:lnTo>
                    <a:pt x="1129" y="192"/>
                  </a:lnTo>
                  <a:lnTo>
                    <a:pt x="1123" y="194"/>
                  </a:lnTo>
                  <a:lnTo>
                    <a:pt x="1123" y="194"/>
                  </a:lnTo>
                  <a:lnTo>
                    <a:pt x="1115" y="200"/>
                  </a:lnTo>
                  <a:lnTo>
                    <a:pt x="1112" y="208"/>
                  </a:lnTo>
                  <a:lnTo>
                    <a:pt x="1112" y="208"/>
                  </a:lnTo>
                  <a:lnTo>
                    <a:pt x="1117" y="214"/>
                  </a:lnTo>
                  <a:lnTo>
                    <a:pt x="1121" y="218"/>
                  </a:lnTo>
                  <a:lnTo>
                    <a:pt x="1121" y="222"/>
                  </a:lnTo>
                  <a:lnTo>
                    <a:pt x="1121" y="222"/>
                  </a:lnTo>
                  <a:lnTo>
                    <a:pt x="1121" y="230"/>
                  </a:lnTo>
                  <a:lnTo>
                    <a:pt x="1115" y="238"/>
                  </a:lnTo>
                  <a:lnTo>
                    <a:pt x="1115" y="238"/>
                  </a:lnTo>
                  <a:lnTo>
                    <a:pt x="1104" y="252"/>
                  </a:lnTo>
                  <a:lnTo>
                    <a:pt x="1090" y="264"/>
                  </a:lnTo>
                  <a:lnTo>
                    <a:pt x="1090" y="264"/>
                  </a:lnTo>
                  <a:lnTo>
                    <a:pt x="1074" y="272"/>
                  </a:lnTo>
                  <a:lnTo>
                    <a:pt x="1066" y="274"/>
                  </a:lnTo>
                  <a:lnTo>
                    <a:pt x="1058" y="274"/>
                  </a:lnTo>
                  <a:lnTo>
                    <a:pt x="1058" y="274"/>
                  </a:lnTo>
                  <a:lnTo>
                    <a:pt x="1054" y="274"/>
                  </a:lnTo>
                  <a:lnTo>
                    <a:pt x="1054" y="274"/>
                  </a:lnTo>
                  <a:lnTo>
                    <a:pt x="1054" y="278"/>
                  </a:lnTo>
                  <a:lnTo>
                    <a:pt x="1054" y="278"/>
                  </a:lnTo>
                  <a:lnTo>
                    <a:pt x="1052" y="292"/>
                  </a:lnTo>
                  <a:lnTo>
                    <a:pt x="1050" y="304"/>
                  </a:lnTo>
                  <a:lnTo>
                    <a:pt x="1050" y="304"/>
                  </a:lnTo>
                  <a:lnTo>
                    <a:pt x="1046" y="314"/>
                  </a:lnTo>
                  <a:lnTo>
                    <a:pt x="1044" y="322"/>
                  </a:lnTo>
                  <a:lnTo>
                    <a:pt x="1044" y="322"/>
                  </a:lnTo>
                  <a:lnTo>
                    <a:pt x="1036" y="328"/>
                  </a:lnTo>
                  <a:lnTo>
                    <a:pt x="1032" y="330"/>
                  </a:lnTo>
                  <a:lnTo>
                    <a:pt x="1028" y="330"/>
                  </a:lnTo>
                  <a:lnTo>
                    <a:pt x="1028" y="330"/>
                  </a:lnTo>
                  <a:lnTo>
                    <a:pt x="1026" y="330"/>
                  </a:lnTo>
                  <a:lnTo>
                    <a:pt x="1026" y="330"/>
                  </a:lnTo>
                  <a:lnTo>
                    <a:pt x="1024" y="330"/>
                  </a:lnTo>
                  <a:lnTo>
                    <a:pt x="1024" y="330"/>
                  </a:lnTo>
                  <a:lnTo>
                    <a:pt x="1020" y="332"/>
                  </a:lnTo>
                  <a:lnTo>
                    <a:pt x="1020" y="332"/>
                  </a:lnTo>
                  <a:lnTo>
                    <a:pt x="1020" y="332"/>
                  </a:lnTo>
                  <a:lnTo>
                    <a:pt x="1020" y="332"/>
                  </a:lnTo>
                  <a:lnTo>
                    <a:pt x="1018" y="332"/>
                  </a:lnTo>
                  <a:lnTo>
                    <a:pt x="1016" y="330"/>
                  </a:lnTo>
                  <a:lnTo>
                    <a:pt x="1014" y="324"/>
                  </a:lnTo>
                  <a:lnTo>
                    <a:pt x="1014" y="324"/>
                  </a:lnTo>
                  <a:lnTo>
                    <a:pt x="1014" y="318"/>
                  </a:lnTo>
                  <a:lnTo>
                    <a:pt x="1012" y="314"/>
                  </a:lnTo>
                  <a:lnTo>
                    <a:pt x="1012" y="314"/>
                  </a:lnTo>
                  <a:lnTo>
                    <a:pt x="1006" y="310"/>
                  </a:lnTo>
                  <a:lnTo>
                    <a:pt x="1006" y="310"/>
                  </a:lnTo>
                  <a:lnTo>
                    <a:pt x="1006" y="306"/>
                  </a:lnTo>
                  <a:lnTo>
                    <a:pt x="1006" y="304"/>
                  </a:lnTo>
                  <a:lnTo>
                    <a:pt x="1008" y="298"/>
                  </a:lnTo>
                  <a:lnTo>
                    <a:pt x="1008" y="298"/>
                  </a:lnTo>
                  <a:lnTo>
                    <a:pt x="1012" y="294"/>
                  </a:lnTo>
                  <a:lnTo>
                    <a:pt x="1016" y="288"/>
                  </a:lnTo>
                  <a:lnTo>
                    <a:pt x="1016" y="288"/>
                  </a:lnTo>
                  <a:lnTo>
                    <a:pt x="1020" y="284"/>
                  </a:lnTo>
                  <a:lnTo>
                    <a:pt x="1020" y="278"/>
                  </a:lnTo>
                  <a:lnTo>
                    <a:pt x="1022" y="272"/>
                  </a:lnTo>
                  <a:lnTo>
                    <a:pt x="1026" y="268"/>
                  </a:lnTo>
                  <a:lnTo>
                    <a:pt x="1026" y="268"/>
                  </a:lnTo>
                  <a:lnTo>
                    <a:pt x="1010" y="268"/>
                  </a:lnTo>
                  <a:lnTo>
                    <a:pt x="1010" y="268"/>
                  </a:lnTo>
                  <a:lnTo>
                    <a:pt x="998" y="266"/>
                  </a:lnTo>
                  <a:lnTo>
                    <a:pt x="998" y="266"/>
                  </a:lnTo>
                  <a:lnTo>
                    <a:pt x="992" y="262"/>
                  </a:lnTo>
                  <a:lnTo>
                    <a:pt x="984" y="258"/>
                  </a:lnTo>
                  <a:lnTo>
                    <a:pt x="984" y="258"/>
                  </a:lnTo>
                  <a:lnTo>
                    <a:pt x="968" y="248"/>
                  </a:lnTo>
                  <a:lnTo>
                    <a:pt x="968" y="248"/>
                  </a:lnTo>
                  <a:lnTo>
                    <a:pt x="960" y="242"/>
                  </a:lnTo>
                  <a:lnTo>
                    <a:pt x="960" y="242"/>
                  </a:lnTo>
                  <a:lnTo>
                    <a:pt x="954" y="238"/>
                  </a:lnTo>
                  <a:lnTo>
                    <a:pt x="946" y="236"/>
                  </a:lnTo>
                  <a:lnTo>
                    <a:pt x="946" y="236"/>
                  </a:lnTo>
                  <a:lnTo>
                    <a:pt x="928" y="234"/>
                  </a:lnTo>
                  <a:lnTo>
                    <a:pt x="928" y="234"/>
                  </a:lnTo>
                  <a:lnTo>
                    <a:pt x="914" y="234"/>
                  </a:lnTo>
                  <a:lnTo>
                    <a:pt x="914" y="234"/>
                  </a:lnTo>
                  <a:lnTo>
                    <a:pt x="924" y="218"/>
                  </a:lnTo>
                  <a:lnTo>
                    <a:pt x="924" y="218"/>
                  </a:lnTo>
                  <a:lnTo>
                    <a:pt x="926" y="212"/>
                  </a:lnTo>
                  <a:lnTo>
                    <a:pt x="926" y="210"/>
                  </a:lnTo>
                  <a:lnTo>
                    <a:pt x="924" y="208"/>
                  </a:lnTo>
                  <a:lnTo>
                    <a:pt x="924" y="208"/>
                  </a:lnTo>
                  <a:lnTo>
                    <a:pt x="920" y="206"/>
                  </a:lnTo>
                  <a:lnTo>
                    <a:pt x="920" y="206"/>
                  </a:lnTo>
                  <a:lnTo>
                    <a:pt x="918" y="206"/>
                  </a:lnTo>
                  <a:lnTo>
                    <a:pt x="918" y="206"/>
                  </a:lnTo>
                  <a:lnTo>
                    <a:pt x="916" y="206"/>
                  </a:lnTo>
                  <a:lnTo>
                    <a:pt x="916" y="206"/>
                  </a:lnTo>
                  <a:lnTo>
                    <a:pt x="912" y="206"/>
                  </a:lnTo>
                  <a:lnTo>
                    <a:pt x="910" y="204"/>
                  </a:lnTo>
                  <a:lnTo>
                    <a:pt x="910" y="204"/>
                  </a:lnTo>
                  <a:lnTo>
                    <a:pt x="910" y="202"/>
                  </a:lnTo>
                  <a:lnTo>
                    <a:pt x="910" y="200"/>
                  </a:lnTo>
                  <a:lnTo>
                    <a:pt x="914" y="196"/>
                  </a:lnTo>
                  <a:lnTo>
                    <a:pt x="914" y="196"/>
                  </a:lnTo>
                  <a:lnTo>
                    <a:pt x="930" y="182"/>
                  </a:lnTo>
                  <a:lnTo>
                    <a:pt x="930" y="182"/>
                  </a:lnTo>
                  <a:lnTo>
                    <a:pt x="940" y="172"/>
                  </a:lnTo>
                  <a:lnTo>
                    <a:pt x="940" y="172"/>
                  </a:lnTo>
                  <a:lnTo>
                    <a:pt x="946" y="164"/>
                  </a:lnTo>
                  <a:lnTo>
                    <a:pt x="946" y="164"/>
                  </a:lnTo>
                  <a:lnTo>
                    <a:pt x="952" y="160"/>
                  </a:lnTo>
                  <a:lnTo>
                    <a:pt x="958" y="158"/>
                  </a:lnTo>
                  <a:lnTo>
                    <a:pt x="966" y="156"/>
                  </a:lnTo>
                  <a:lnTo>
                    <a:pt x="972" y="154"/>
                  </a:lnTo>
                  <a:lnTo>
                    <a:pt x="972" y="154"/>
                  </a:lnTo>
                  <a:lnTo>
                    <a:pt x="980" y="148"/>
                  </a:lnTo>
                  <a:lnTo>
                    <a:pt x="988" y="142"/>
                  </a:lnTo>
                  <a:lnTo>
                    <a:pt x="988" y="142"/>
                  </a:lnTo>
                  <a:lnTo>
                    <a:pt x="996" y="140"/>
                  </a:lnTo>
                  <a:lnTo>
                    <a:pt x="1004" y="138"/>
                  </a:lnTo>
                  <a:lnTo>
                    <a:pt x="1004" y="138"/>
                  </a:lnTo>
                  <a:lnTo>
                    <a:pt x="1008" y="136"/>
                  </a:lnTo>
                  <a:lnTo>
                    <a:pt x="1012" y="134"/>
                  </a:lnTo>
                  <a:lnTo>
                    <a:pt x="1012" y="134"/>
                  </a:lnTo>
                  <a:lnTo>
                    <a:pt x="1014" y="130"/>
                  </a:lnTo>
                  <a:lnTo>
                    <a:pt x="1014" y="130"/>
                  </a:lnTo>
                  <a:lnTo>
                    <a:pt x="1016" y="130"/>
                  </a:lnTo>
                  <a:lnTo>
                    <a:pt x="1020" y="128"/>
                  </a:lnTo>
                  <a:lnTo>
                    <a:pt x="1020" y="128"/>
                  </a:lnTo>
                  <a:lnTo>
                    <a:pt x="1024" y="126"/>
                  </a:lnTo>
                  <a:lnTo>
                    <a:pt x="1030" y="124"/>
                  </a:lnTo>
                  <a:lnTo>
                    <a:pt x="1030" y="124"/>
                  </a:lnTo>
                  <a:lnTo>
                    <a:pt x="1036" y="122"/>
                  </a:lnTo>
                  <a:lnTo>
                    <a:pt x="1042" y="122"/>
                  </a:lnTo>
                  <a:lnTo>
                    <a:pt x="1042" y="122"/>
                  </a:lnTo>
                  <a:lnTo>
                    <a:pt x="1060" y="118"/>
                  </a:lnTo>
                  <a:lnTo>
                    <a:pt x="1076" y="110"/>
                  </a:lnTo>
                  <a:lnTo>
                    <a:pt x="1076" y="110"/>
                  </a:lnTo>
                  <a:lnTo>
                    <a:pt x="1078" y="108"/>
                  </a:lnTo>
                  <a:lnTo>
                    <a:pt x="1078" y="104"/>
                  </a:lnTo>
                  <a:lnTo>
                    <a:pt x="1078" y="104"/>
                  </a:lnTo>
                  <a:lnTo>
                    <a:pt x="1080" y="100"/>
                  </a:lnTo>
                  <a:lnTo>
                    <a:pt x="1082" y="98"/>
                  </a:lnTo>
                  <a:lnTo>
                    <a:pt x="1092" y="94"/>
                  </a:lnTo>
                  <a:lnTo>
                    <a:pt x="1092" y="94"/>
                  </a:lnTo>
                  <a:lnTo>
                    <a:pt x="1100" y="92"/>
                  </a:lnTo>
                  <a:lnTo>
                    <a:pt x="1102" y="88"/>
                  </a:lnTo>
                  <a:lnTo>
                    <a:pt x="1104" y="86"/>
                  </a:lnTo>
                  <a:lnTo>
                    <a:pt x="1104" y="86"/>
                  </a:lnTo>
                  <a:lnTo>
                    <a:pt x="1106" y="82"/>
                  </a:lnTo>
                  <a:lnTo>
                    <a:pt x="1106" y="82"/>
                  </a:lnTo>
                  <a:lnTo>
                    <a:pt x="1110" y="82"/>
                  </a:lnTo>
                  <a:lnTo>
                    <a:pt x="1110" y="82"/>
                  </a:lnTo>
                  <a:lnTo>
                    <a:pt x="1110" y="82"/>
                  </a:lnTo>
                  <a:lnTo>
                    <a:pt x="1110" y="82"/>
                  </a:lnTo>
                  <a:lnTo>
                    <a:pt x="1115" y="82"/>
                  </a:lnTo>
                  <a:lnTo>
                    <a:pt x="1115" y="82"/>
                  </a:lnTo>
                  <a:lnTo>
                    <a:pt x="1121" y="86"/>
                  </a:lnTo>
                  <a:lnTo>
                    <a:pt x="1125" y="88"/>
                  </a:lnTo>
                  <a:lnTo>
                    <a:pt x="1125" y="88"/>
                  </a:lnTo>
                  <a:lnTo>
                    <a:pt x="1127" y="88"/>
                  </a:lnTo>
                  <a:lnTo>
                    <a:pt x="1127" y="88"/>
                  </a:lnTo>
                  <a:lnTo>
                    <a:pt x="1131" y="86"/>
                  </a:lnTo>
                  <a:lnTo>
                    <a:pt x="1131" y="86"/>
                  </a:lnTo>
                  <a:lnTo>
                    <a:pt x="1161" y="78"/>
                  </a:lnTo>
                  <a:lnTo>
                    <a:pt x="1161" y="78"/>
                  </a:lnTo>
                  <a:lnTo>
                    <a:pt x="1169" y="74"/>
                  </a:lnTo>
                  <a:lnTo>
                    <a:pt x="1173" y="72"/>
                  </a:lnTo>
                  <a:lnTo>
                    <a:pt x="1175" y="68"/>
                  </a:lnTo>
                  <a:lnTo>
                    <a:pt x="1175" y="68"/>
                  </a:lnTo>
                  <a:lnTo>
                    <a:pt x="1175" y="60"/>
                  </a:lnTo>
                  <a:lnTo>
                    <a:pt x="1175" y="60"/>
                  </a:lnTo>
                  <a:lnTo>
                    <a:pt x="1175" y="58"/>
                  </a:lnTo>
                  <a:lnTo>
                    <a:pt x="1179" y="54"/>
                  </a:lnTo>
                  <a:lnTo>
                    <a:pt x="1185" y="50"/>
                  </a:lnTo>
                  <a:lnTo>
                    <a:pt x="1185" y="50"/>
                  </a:lnTo>
                  <a:lnTo>
                    <a:pt x="1189" y="46"/>
                  </a:lnTo>
                  <a:lnTo>
                    <a:pt x="1189" y="46"/>
                  </a:lnTo>
                  <a:lnTo>
                    <a:pt x="1189" y="42"/>
                  </a:lnTo>
                  <a:lnTo>
                    <a:pt x="1189" y="38"/>
                  </a:lnTo>
                  <a:lnTo>
                    <a:pt x="1189" y="38"/>
                  </a:lnTo>
                  <a:lnTo>
                    <a:pt x="1185" y="34"/>
                  </a:lnTo>
                  <a:lnTo>
                    <a:pt x="1179" y="32"/>
                  </a:lnTo>
                  <a:lnTo>
                    <a:pt x="1167" y="30"/>
                  </a:lnTo>
                  <a:lnTo>
                    <a:pt x="1167" y="30"/>
                  </a:lnTo>
                  <a:lnTo>
                    <a:pt x="1163" y="30"/>
                  </a:lnTo>
                  <a:lnTo>
                    <a:pt x="1163" y="30"/>
                  </a:lnTo>
                  <a:lnTo>
                    <a:pt x="1157" y="30"/>
                  </a:lnTo>
                  <a:lnTo>
                    <a:pt x="1153" y="32"/>
                  </a:lnTo>
                  <a:lnTo>
                    <a:pt x="1151" y="34"/>
                  </a:lnTo>
                  <a:lnTo>
                    <a:pt x="1151" y="34"/>
                  </a:lnTo>
                  <a:lnTo>
                    <a:pt x="1149" y="42"/>
                  </a:lnTo>
                  <a:lnTo>
                    <a:pt x="1149" y="42"/>
                  </a:lnTo>
                  <a:lnTo>
                    <a:pt x="1147" y="44"/>
                  </a:lnTo>
                  <a:lnTo>
                    <a:pt x="1145" y="46"/>
                  </a:lnTo>
                  <a:lnTo>
                    <a:pt x="1139" y="48"/>
                  </a:lnTo>
                  <a:lnTo>
                    <a:pt x="1139" y="48"/>
                  </a:lnTo>
                  <a:lnTo>
                    <a:pt x="1131" y="52"/>
                  </a:lnTo>
                  <a:lnTo>
                    <a:pt x="1129" y="54"/>
                  </a:lnTo>
                  <a:lnTo>
                    <a:pt x="1129" y="58"/>
                  </a:lnTo>
                  <a:lnTo>
                    <a:pt x="1129" y="58"/>
                  </a:lnTo>
                  <a:lnTo>
                    <a:pt x="1125" y="58"/>
                  </a:lnTo>
                  <a:lnTo>
                    <a:pt x="1125" y="58"/>
                  </a:lnTo>
                  <a:lnTo>
                    <a:pt x="1121" y="58"/>
                  </a:lnTo>
                  <a:lnTo>
                    <a:pt x="1119" y="56"/>
                  </a:lnTo>
                  <a:lnTo>
                    <a:pt x="1119" y="56"/>
                  </a:lnTo>
                  <a:lnTo>
                    <a:pt x="1113" y="60"/>
                  </a:lnTo>
                  <a:lnTo>
                    <a:pt x="1110" y="66"/>
                  </a:lnTo>
                  <a:lnTo>
                    <a:pt x="1110" y="66"/>
                  </a:lnTo>
                  <a:lnTo>
                    <a:pt x="1106" y="70"/>
                  </a:lnTo>
                  <a:lnTo>
                    <a:pt x="1102" y="72"/>
                  </a:lnTo>
                  <a:lnTo>
                    <a:pt x="1102" y="72"/>
                  </a:lnTo>
                  <a:lnTo>
                    <a:pt x="1098" y="72"/>
                  </a:lnTo>
                  <a:lnTo>
                    <a:pt x="1098" y="72"/>
                  </a:lnTo>
                  <a:lnTo>
                    <a:pt x="1096" y="70"/>
                  </a:lnTo>
                  <a:lnTo>
                    <a:pt x="1096" y="66"/>
                  </a:lnTo>
                  <a:lnTo>
                    <a:pt x="1096" y="62"/>
                  </a:lnTo>
                  <a:lnTo>
                    <a:pt x="1096" y="62"/>
                  </a:lnTo>
                  <a:lnTo>
                    <a:pt x="1100" y="56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10" y="50"/>
                  </a:lnTo>
                  <a:lnTo>
                    <a:pt x="1113" y="48"/>
                  </a:lnTo>
                  <a:lnTo>
                    <a:pt x="1113" y="48"/>
                  </a:lnTo>
                  <a:lnTo>
                    <a:pt x="1108" y="42"/>
                  </a:lnTo>
                  <a:lnTo>
                    <a:pt x="1102" y="42"/>
                  </a:lnTo>
                  <a:lnTo>
                    <a:pt x="1102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2" y="44"/>
                  </a:lnTo>
                  <a:lnTo>
                    <a:pt x="1086" y="50"/>
                  </a:lnTo>
                  <a:lnTo>
                    <a:pt x="1086" y="50"/>
                  </a:lnTo>
                  <a:lnTo>
                    <a:pt x="1084" y="52"/>
                  </a:lnTo>
                  <a:lnTo>
                    <a:pt x="1084" y="52"/>
                  </a:lnTo>
                  <a:lnTo>
                    <a:pt x="1084" y="52"/>
                  </a:lnTo>
                  <a:lnTo>
                    <a:pt x="1084" y="52"/>
                  </a:lnTo>
                  <a:lnTo>
                    <a:pt x="1082" y="50"/>
                  </a:lnTo>
                  <a:lnTo>
                    <a:pt x="1082" y="46"/>
                  </a:lnTo>
                  <a:lnTo>
                    <a:pt x="1082" y="46"/>
                  </a:lnTo>
                  <a:lnTo>
                    <a:pt x="1084" y="42"/>
                  </a:lnTo>
                  <a:lnTo>
                    <a:pt x="1082" y="38"/>
                  </a:lnTo>
                  <a:lnTo>
                    <a:pt x="1080" y="34"/>
                  </a:lnTo>
                  <a:lnTo>
                    <a:pt x="1078" y="32"/>
                  </a:lnTo>
                  <a:lnTo>
                    <a:pt x="1078" y="32"/>
                  </a:lnTo>
                  <a:lnTo>
                    <a:pt x="1080" y="30"/>
                  </a:lnTo>
                  <a:lnTo>
                    <a:pt x="1084" y="28"/>
                  </a:lnTo>
                  <a:lnTo>
                    <a:pt x="1084" y="28"/>
                  </a:lnTo>
                  <a:lnTo>
                    <a:pt x="1088" y="26"/>
                  </a:lnTo>
                  <a:lnTo>
                    <a:pt x="1090" y="22"/>
                  </a:lnTo>
                  <a:lnTo>
                    <a:pt x="1090" y="22"/>
                  </a:lnTo>
                  <a:lnTo>
                    <a:pt x="1090" y="18"/>
                  </a:lnTo>
                  <a:lnTo>
                    <a:pt x="1086" y="14"/>
                  </a:lnTo>
                  <a:lnTo>
                    <a:pt x="1086" y="14"/>
                  </a:lnTo>
                  <a:lnTo>
                    <a:pt x="1088" y="10"/>
                  </a:lnTo>
                  <a:lnTo>
                    <a:pt x="1088" y="4"/>
                  </a:lnTo>
                  <a:lnTo>
                    <a:pt x="1088" y="4"/>
                  </a:lnTo>
                  <a:lnTo>
                    <a:pt x="1086" y="0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6" name="Rectangle 57"/>
            <p:cNvSpPr>
              <a:spLocks noChangeArrowheads="1"/>
            </p:cNvSpPr>
            <p:nvPr/>
          </p:nvSpPr>
          <p:spPr bwMode="auto">
            <a:xfrm>
              <a:off x="2865438" y="1884363"/>
              <a:ext cx="1588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7" name="Freeform 58"/>
            <p:cNvSpPr/>
            <p:nvPr/>
          </p:nvSpPr>
          <p:spPr bwMode="auto">
            <a:xfrm>
              <a:off x="3986213" y="2516188"/>
              <a:ext cx="114300" cy="41275"/>
            </a:xfrm>
            <a:custGeom>
              <a:avLst/>
              <a:gdLst>
                <a:gd name="T0" fmla="*/ 44 w 72"/>
                <a:gd name="T1" fmla="*/ 6 h 26"/>
                <a:gd name="T2" fmla="*/ 44 w 72"/>
                <a:gd name="T3" fmla="*/ 6 h 26"/>
                <a:gd name="T4" fmla="*/ 46 w 72"/>
                <a:gd name="T5" fmla="*/ 6 h 26"/>
                <a:gd name="T6" fmla="*/ 46 w 72"/>
                <a:gd name="T7" fmla="*/ 6 h 26"/>
                <a:gd name="T8" fmla="*/ 56 w 72"/>
                <a:gd name="T9" fmla="*/ 4 h 26"/>
                <a:gd name="T10" fmla="*/ 66 w 72"/>
                <a:gd name="T11" fmla="*/ 0 h 26"/>
                <a:gd name="T12" fmla="*/ 66 w 72"/>
                <a:gd name="T13" fmla="*/ 0 h 26"/>
                <a:gd name="T14" fmla="*/ 68 w 72"/>
                <a:gd name="T15" fmla="*/ 0 h 26"/>
                <a:gd name="T16" fmla="*/ 68 w 72"/>
                <a:gd name="T17" fmla="*/ 0 h 26"/>
                <a:gd name="T18" fmla="*/ 70 w 72"/>
                <a:gd name="T19" fmla="*/ 2 h 26"/>
                <a:gd name="T20" fmla="*/ 70 w 72"/>
                <a:gd name="T21" fmla="*/ 2 h 26"/>
                <a:gd name="T22" fmla="*/ 72 w 72"/>
                <a:gd name="T23" fmla="*/ 2 h 26"/>
                <a:gd name="T24" fmla="*/ 70 w 72"/>
                <a:gd name="T25" fmla="*/ 4 h 26"/>
                <a:gd name="T26" fmla="*/ 70 w 72"/>
                <a:gd name="T27" fmla="*/ 6 h 26"/>
                <a:gd name="T28" fmla="*/ 70 w 72"/>
                <a:gd name="T29" fmla="*/ 6 h 26"/>
                <a:gd name="T30" fmla="*/ 32 w 72"/>
                <a:gd name="T31" fmla="*/ 22 h 26"/>
                <a:gd name="T32" fmla="*/ 32 w 72"/>
                <a:gd name="T33" fmla="*/ 22 h 26"/>
                <a:gd name="T34" fmla="*/ 22 w 72"/>
                <a:gd name="T35" fmla="*/ 24 h 26"/>
                <a:gd name="T36" fmla="*/ 12 w 72"/>
                <a:gd name="T37" fmla="*/ 26 h 26"/>
                <a:gd name="T38" fmla="*/ 12 w 72"/>
                <a:gd name="T39" fmla="*/ 26 h 26"/>
                <a:gd name="T40" fmla="*/ 8 w 72"/>
                <a:gd name="T41" fmla="*/ 26 h 26"/>
                <a:gd name="T42" fmla="*/ 4 w 72"/>
                <a:gd name="T43" fmla="*/ 24 h 26"/>
                <a:gd name="T44" fmla="*/ 4 w 72"/>
                <a:gd name="T45" fmla="*/ 24 h 26"/>
                <a:gd name="T46" fmla="*/ 2 w 72"/>
                <a:gd name="T47" fmla="*/ 22 h 26"/>
                <a:gd name="T48" fmla="*/ 0 w 72"/>
                <a:gd name="T49" fmla="*/ 20 h 26"/>
                <a:gd name="T50" fmla="*/ 0 w 72"/>
                <a:gd name="T51" fmla="*/ 20 h 26"/>
                <a:gd name="T52" fmla="*/ 2 w 72"/>
                <a:gd name="T53" fmla="*/ 18 h 26"/>
                <a:gd name="T54" fmla="*/ 2 w 72"/>
                <a:gd name="T55" fmla="*/ 18 h 26"/>
                <a:gd name="T56" fmla="*/ 10 w 72"/>
                <a:gd name="T57" fmla="*/ 16 h 26"/>
                <a:gd name="T58" fmla="*/ 18 w 72"/>
                <a:gd name="T59" fmla="*/ 12 h 26"/>
                <a:gd name="T60" fmla="*/ 18 w 72"/>
                <a:gd name="T61" fmla="*/ 12 h 26"/>
                <a:gd name="T62" fmla="*/ 28 w 72"/>
                <a:gd name="T63" fmla="*/ 6 h 26"/>
                <a:gd name="T64" fmla="*/ 28 w 72"/>
                <a:gd name="T65" fmla="*/ 6 h 26"/>
                <a:gd name="T66" fmla="*/ 36 w 72"/>
                <a:gd name="T67" fmla="*/ 6 h 26"/>
                <a:gd name="T68" fmla="*/ 36 w 72"/>
                <a:gd name="T69" fmla="*/ 6 h 26"/>
                <a:gd name="T70" fmla="*/ 40 w 72"/>
                <a:gd name="T71" fmla="*/ 6 h 26"/>
                <a:gd name="T72" fmla="*/ 40 w 72"/>
                <a:gd name="T73" fmla="*/ 6 h 26"/>
                <a:gd name="T74" fmla="*/ 44 w 72"/>
                <a:gd name="T7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" h="26">
                  <a:moveTo>
                    <a:pt x="44" y="6"/>
                  </a:moveTo>
                  <a:lnTo>
                    <a:pt x="44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56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22" y="24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26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10" y="1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8" name="Freeform 59"/>
            <p:cNvSpPr/>
            <p:nvPr/>
          </p:nvSpPr>
          <p:spPr bwMode="auto">
            <a:xfrm>
              <a:off x="4090988" y="2481263"/>
              <a:ext cx="88900" cy="25400"/>
            </a:xfrm>
            <a:custGeom>
              <a:avLst/>
              <a:gdLst>
                <a:gd name="T0" fmla="*/ 38 w 56"/>
                <a:gd name="T1" fmla="*/ 4 h 16"/>
                <a:gd name="T2" fmla="*/ 38 w 56"/>
                <a:gd name="T3" fmla="*/ 4 h 16"/>
                <a:gd name="T4" fmla="*/ 44 w 56"/>
                <a:gd name="T5" fmla="*/ 4 h 16"/>
                <a:gd name="T6" fmla="*/ 50 w 56"/>
                <a:gd name="T7" fmla="*/ 0 h 16"/>
                <a:gd name="T8" fmla="*/ 50 w 56"/>
                <a:gd name="T9" fmla="*/ 0 h 16"/>
                <a:gd name="T10" fmla="*/ 52 w 56"/>
                <a:gd name="T11" fmla="*/ 0 h 16"/>
                <a:gd name="T12" fmla="*/ 52 w 56"/>
                <a:gd name="T13" fmla="*/ 0 h 16"/>
                <a:gd name="T14" fmla="*/ 54 w 56"/>
                <a:gd name="T15" fmla="*/ 2 h 16"/>
                <a:gd name="T16" fmla="*/ 54 w 56"/>
                <a:gd name="T17" fmla="*/ 2 h 16"/>
                <a:gd name="T18" fmla="*/ 56 w 56"/>
                <a:gd name="T19" fmla="*/ 4 h 16"/>
                <a:gd name="T20" fmla="*/ 54 w 56"/>
                <a:gd name="T21" fmla="*/ 6 h 16"/>
                <a:gd name="T22" fmla="*/ 54 w 56"/>
                <a:gd name="T23" fmla="*/ 6 h 16"/>
                <a:gd name="T24" fmla="*/ 50 w 56"/>
                <a:gd name="T25" fmla="*/ 10 h 16"/>
                <a:gd name="T26" fmla="*/ 44 w 56"/>
                <a:gd name="T27" fmla="*/ 14 h 16"/>
                <a:gd name="T28" fmla="*/ 30 w 56"/>
                <a:gd name="T29" fmla="*/ 14 h 16"/>
                <a:gd name="T30" fmla="*/ 30 w 56"/>
                <a:gd name="T31" fmla="*/ 14 h 16"/>
                <a:gd name="T32" fmla="*/ 30 w 56"/>
                <a:gd name="T33" fmla="*/ 14 h 16"/>
                <a:gd name="T34" fmla="*/ 30 w 56"/>
                <a:gd name="T35" fmla="*/ 14 h 16"/>
                <a:gd name="T36" fmla="*/ 24 w 56"/>
                <a:gd name="T37" fmla="*/ 14 h 16"/>
                <a:gd name="T38" fmla="*/ 24 w 56"/>
                <a:gd name="T39" fmla="*/ 14 h 16"/>
                <a:gd name="T40" fmla="*/ 18 w 56"/>
                <a:gd name="T41" fmla="*/ 14 h 16"/>
                <a:gd name="T42" fmla="*/ 18 w 56"/>
                <a:gd name="T43" fmla="*/ 14 h 16"/>
                <a:gd name="T44" fmla="*/ 12 w 56"/>
                <a:gd name="T45" fmla="*/ 16 h 16"/>
                <a:gd name="T46" fmla="*/ 4 w 56"/>
                <a:gd name="T47" fmla="*/ 16 h 16"/>
                <a:gd name="T48" fmla="*/ 4 w 56"/>
                <a:gd name="T49" fmla="*/ 16 h 16"/>
                <a:gd name="T50" fmla="*/ 0 w 56"/>
                <a:gd name="T51" fmla="*/ 12 h 16"/>
                <a:gd name="T52" fmla="*/ 0 w 56"/>
                <a:gd name="T53" fmla="*/ 12 h 16"/>
                <a:gd name="T54" fmla="*/ 4 w 56"/>
                <a:gd name="T55" fmla="*/ 10 h 16"/>
                <a:gd name="T56" fmla="*/ 10 w 56"/>
                <a:gd name="T57" fmla="*/ 8 h 16"/>
                <a:gd name="T58" fmla="*/ 10 w 56"/>
                <a:gd name="T59" fmla="*/ 8 h 16"/>
                <a:gd name="T60" fmla="*/ 22 w 56"/>
                <a:gd name="T61" fmla="*/ 6 h 16"/>
                <a:gd name="T62" fmla="*/ 22 w 56"/>
                <a:gd name="T63" fmla="*/ 6 h 16"/>
                <a:gd name="T64" fmla="*/ 28 w 56"/>
                <a:gd name="T65" fmla="*/ 2 h 16"/>
                <a:gd name="T66" fmla="*/ 28 w 56"/>
                <a:gd name="T67" fmla="*/ 2 h 16"/>
                <a:gd name="T68" fmla="*/ 30 w 56"/>
                <a:gd name="T69" fmla="*/ 2 h 16"/>
                <a:gd name="T70" fmla="*/ 30 w 56"/>
                <a:gd name="T71" fmla="*/ 2 h 16"/>
                <a:gd name="T72" fmla="*/ 38 w 56"/>
                <a:gd name="T73" fmla="*/ 4 h 16"/>
                <a:gd name="T74" fmla="*/ 38 w 56"/>
                <a:gd name="T75" fmla="*/ 4 h 16"/>
                <a:gd name="T76" fmla="*/ 38 w 56"/>
                <a:gd name="T77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" h="16">
                  <a:moveTo>
                    <a:pt x="38" y="4"/>
                  </a:moveTo>
                  <a:lnTo>
                    <a:pt x="38" y="4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0" y="10"/>
                  </a:lnTo>
                  <a:lnTo>
                    <a:pt x="44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2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9" name="Freeform 60"/>
            <p:cNvSpPr/>
            <p:nvPr/>
          </p:nvSpPr>
          <p:spPr bwMode="auto">
            <a:xfrm>
              <a:off x="3890963" y="2430463"/>
              <a:ext cx="111125" cy="117475"/>
            </a:xfrm>
            <a:custGeom>
              <a:avLst/>
              <a:gdLst>
                <a:gd name="T0" fmla="*/ 6 w 70"/>
                <a:gd name="T1" fmla="*/ 74 h 74"/>
                <a:gd name="T2" fmla="*/ 6 w 70"/>
                <a:gd name="T3" fmla="*/ 74 h 74"/>
                <a:gd name="T4" fmla="*/ 4 w 70"/>
                <a:gd name="T5" fmla="*/ 74 h 74"/>
                <a:gd name="T6" fmla="*/ 4 w 70"/>
                <a:gd name="T7" fmla="*/ 74 h 74"/>
                <a:gd name="T8" fmla="*/ 0 w 70"/>
                <a:gd name="T9" fmla="*/ 72 h 74"/>
                <a:gd name="T10" fmla="*/ 0 w 70"/>
                <a:gd name="T11" fmla="*/ 72 h 74"/>
                <a:gd name="T12" fmla="*/ 0 w 70"/>
                <a:gd name="T13" fmla="*/ 70 h 74"/>
                <a:gd name="T14" fmla="*/ 0 w 70"/>
                <a:gd name="T15" fmla="*/ 70 h 74"/>
                <a:gd name="T16" fmla="*/ 2 w 70"/>
                <a:gd name="T17" fmla="*/ 58 h 74"/>
                <a:gd name="T18" fmla="*/ 6 w 70"/>
                <a:gd name="T19" fmla="*/ 46 h 74"/>
                <a:gd name="T20" fmla="*/ 12 w 70"/>
                <a:gd name="T21" fmla="*/ 36 h 74"/>
                <a:gd name="T22" fmla="*/ 20 w 70"/>
                <a:gd name="T23" fmla="*/ 28 h 74"/>
                <a:gd name="T24" fmla="*/ 20 w 70"/>
                <a:gd name="T25" fmla="*/ 28 h 74"/>
                <a:gd name="T26" fmla="*/ 22 w 70"/>
                <a:gd name="T27" fmla="*/ 24 h 74"/>
                <a:gd name="T28" fmla="*/ 24 w 70"/>
                <a:gd name="T29" fmla="*/ 22 h 74"/>
                <a:gd name="T30" fmla="*/ 24 w 70"/>
                <a:gd name="T31" fmla="*/ 22 h 74"/>
                <a:gd name="T32" fmla="*/ 24 w 70"/>
                <a:gd name="T33" fmla="*/ 20 h 74"/>
                <a:gd name="T34" fmla="*/ 24 w 70"/>
                <a:gd name="T35" fmla="*/ 20 h 74"/>
                <a:gd name="T36" fmla="*/ 24 w 70"/>
                <a:gd name="T37" fmla="*/ 18 h 74"/>
                <a:gd name="T38" fmla="*/ 24 w 70"/>
                <a:gd name="T39" fmla="*/ 18 h 74"/>
                <a:gd name="T40" fmla="*/ 32 w 70"/>
                <a:gd name="T41" fmla="*/ 10 h 74"/>
                <a:gd name="T42" fmla="*/ 32 w 70"/>
                <a:gd name="T43" fmla="*/ 10 h 74"/>
                <a:gd name="T44" fmla="*/ 36 w 70"/>
                <a:gd name="T45" fmla="*/ 6 h 74"/>
                <a:gd name="T46" fmla="*/ 40 w 70"/>
                <a:gd name="T47" fmla="*/ 6 h 74"/>
                <a:gd name="T48" fmla="*/ 40 w 70"/>
                <a:gd name="T49" fmla="*/ 6 h 74"/>
                <a:gd name="T50" fmla="*/ 44 w 70"/>
                <a:gd name="T51" fmla="*/ 4 h 74"/>
                <a:gd name="T52" fmla="*/ 44 w 70"/>
                <a:gd name="T53" fmla="*/ 4 h 74"/>
                <a:gd name="T54" fmla="*/ 50 w 70"/>
                <a:gd name="T55" fmla="*/ 4 h 74"/>
                <a:gd name="T56" fmla="*/ 56 w 70"/>
                <a:gd name="T57" fmla="*/ 0 h 74"/>
                <a:gd name="T58" fmla="*/ 56 w 70"/>
                <a:gd name="T59" fmla="*/ 0 h 74"/>
                <a:gd name="T60" fmla="*/ 64 w 70"/>
                <a:gd name="T61" fmla="*/ 0 h 74"/>
                <a:gd name="T62" fmla="*/ 64 w 70"/>
                <a:gd name="T63" fmla="*/ 0 h 74"/>
                <a:gd name="T64" fmla="*/ 70 w 70"/>
                <a:gd name="T65" fmla="*/ 0 h 74"/>
                <a:gd name="T66" fmla="*/ 70 w 70"/>
                <a:gd name="T67" fmla="*/ 2 h 74"/>
                <a:gd name="T68" fmla="*/ 70 w 70"/>
                <a:gd name="T69" fmla="*/ 2 h 74"/>
                <a:gd name="T70" fmla="*/ 70 w 70"/>
                <a:gd name="T71" fmla="*/ 4 h 74"/>
                <a:gd name="T72" fmla="*/ 70 w 70"/>
                <a:gd name="T73" fmla="*/ 6 h 74"/>
                <a:gd name="T74" fmla="*/ 68 w 70"/>
                <a:gd name="T75" fmla="*/ 8 h 74"/>
                <a:gd name="T76" fmla="*/ 68 w 70"/>
                <a:gd name="T77" fmla="*/ 8 h 74"/>
                <a:gd name="T78" fmla="*/ 52 w 70"/>
                <a:gd name="T79" fmla="*/ 16 h 74"/>
                <a:gd name="T80" fmla="*/ 44 w 70"/>
                <a:gd name="T81" fmla="*/ 22 h 74"/>
                <a:gd name="T82" fmla="*/ 38 w 70"/>
                <a:gd name="T83" fmla="*/ 28 h 74"/>
                <a:gd name="T84" fmla="*/ 38 w 70"/>
                <a:gd name="T85" fmla="*/ 28 h 74"/>
                <a:gd name="T86" fmla="*/ 32 w 70"/>
                <a:gd name="T87" fmla="*/ 38 h 74"/>
                <a:gd name="T88" fmla="*/ 28 w 70"/>
                <a:gd name="T89" fmla="*/ 48 h 74"/>
                <a:gd name="T90" fmla="*/ 24 w 70"/>
                <a:gd name="T91" fmla="*/ 58 h 74"/>
                <a:gd name="T92" fmla="*/ 20 w 70"/>
                <a:gd name="T93" fmla="*/ 66 h 74"/>
                <a:gd name="T94" fmla="*/ 20 w 70"/>
                <a:gd name="T95" fmla="*/ 66 h 74"/>
                <a:gd name="T96" fmla="*/ 14 w 70"/>
                <a:gd name="T97" fmla="*/ 72 h 74"/>
                <a:gd name="T98" fmla="*/ 10 w 70"/>
                <a:gd name="T99" fmla="*/ 74 h 74"/>
                <a:gd name="T100" fmla="*/ 6 w 70"/>
                <a:gd name="T10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" h="74">
                  <a:moveTo>
                    <a:pt x="6" y="74"/>
                  </a:moveTo>
                  <a:lnTo>
                    <a:pt x="6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6" y="46"/>
                  </a:lnTo>
                  <a:lnTo>
                    <a:pt x="12" y="3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2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6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50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52" y="16"/>
                  </a:lnTo>
                  <a:lnTo>
                    <a:pt x="44" y="2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2" y="38"/>
                  </a:lnTo>
                  <a:lnTo>
                    <a:pt x="28" y="48"/>
                  </a:lnTo>
                  <a:lnTo>
                    <a:pt x="24" y="5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4" y="72"/>
                  </a:lnTo>
                  <a:lnTo>
                    <a:pt x="10" y="74"/>
                  </a:lnTo>
                  <a:lnTo>
                    <a:pt x="6" y="7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0" name="Freeform 61"/>
            <p:cNvSpPr/>
            <p:nvPr/>
          </p:nvSpPr>
          <p:spPr bwMode="auto">
            <a:xfrm>
              <a:off x="4002088" y="2420938"/>
              <a:ext cx="98425" cy="88900"/>
            </a:xfrm>
            <a:custGeom>
              <a:avLst/>
              <a:gdLst>
                <a:gd name="T0" fmla="*/ 18 w 62"/>
                <a:gd name="T1" fmla="*/ 8 h 56"/>
                <a:gd name="T2" fmla="*/ 26 w 62"/>
                <a:gd name="T3" fmla="*/ 4 h 56"/>
                <a:gd name="T4" fmla="*/ 28 w 62"/>
                <a:gd name="T5" fmla="*/ 2 h 56"/>
                <a:gd name="T6" fmla="*/ 30 w 62"/>
                <a:gd name="T7" fmla="*/ 0 h 56"/>
                <a:gd name="T8" fmla="*/ 32 w 62"/>
                <a:gd name="T9" fmla="*/ 0 h 56"/>
                <a:gd name="T10" fmla="*/ 40 w 62"/>
                <a:gd name="T11" fmla="*/ 2 h 56"/>
                <a:gd name="T12" fmla="*/ 50 w 62"/>
                <a:gd name="T13" fmla="*/ 4 h 56"/>
                <a:gd name="T14" fmla="*/ 60 w 62"/>
                <a:gd name="T15" fmla="*/ 10 h 56"/>
                <a:gd name="T16" fmla="*/ 62 w 62"/>
                <a:gd name="T17" fmla="*/ 14 h 56"/>
                <a:gd name="T18" fmla="*/ 60 w 62"/>
                <a:gd name="T19" fmla="*/ 28 h 56"/>
                <a:gd name="T20" fmla="*/ 58 w 62"/>
                <a:gd name="T21" fmla="*/ 30 h 56"/>
                <a:gd name="T22" fmla="*/ 56 w 62"/>
                <a:gd name="T23" fmla="*/ 32 h 56"/>
                <a:gd name="T24" fmla="*/ 54 w 62"/>
                <a:gd name="T25" fmla="*/ 32 h 56"/>
                <a:gd name="T26" fmla="*/ 52 w 62"/>
                <a:gd name="T27" fmla="*/ 30 h 56"/>
                <a:gd name="T28" fmla="*/ 44 w 62"/>
                <a:gd name="T29" fmla="*/ 20 h 56"/>
                <a:gd name="T30" fmla="*/ 42 w 62"/>
                <a:gd name="T31" fmla="*/ 26 h 56"/>
                <a:gd name="T32" fmla="*/ 40 w 62"/>
                <a:gd name="T33" fmla="*/ 30 h 56"/>
                <a:gd name="T34" fmla="*/ 30 w 62"/>
                <a:gd name="T35" fmla="*/ 40 h 56"/>
                <a:gd name="T36" fmla="*/ 24 w 62"/>
                <a:gd name="T37" fmla="*/ 52 h 56"/>
                <a:gd name="T38" fmla="*/ 20 w 62"/>
                <a:gd name="T39" fmla="*/ 56 h 56"/>
                <a:gd name="T40" fmla="*/ 16 w 62"/>
                <a:gd name="T41" fmla="*/ 56 h 56"/>
                <a:gd name="T42" fmla="*/ 14 w 62"/>
                <a:gd name="T43" fmla="*/ 56 h 56"/>
                <a:gd name="T44" fmla="*/ 16 w 62"/>
                <a:gd name="T45" fmla="*/ 48 h 56"/>
                <a:gd name="T46" fmla="*/ 16 w 62"/>
                <a:gd name="T47" fmla="*/ 42 h 56"/>
                <a:gd name="T48" fmla="*/ 12 w 62"/>
                <a:gd name="T49" fmla="*/ 40 h 56"/>
                <a:gd name="T50" fmla="*/ 10 w 62"/>
                <a:gd name="T51" fmla="*/ 40 h 56"/>
                <a:gd name="T52" fmla="*/ 4 w 62"/>
                <a:gd name="T53" fmla="*/ 44 h 56"/>
                <a:gd name="T54" fmla="*/ 0 w 62"/>
                <a:gd name="T55" fmla="*/ 46 h 56"/>
                <a:gd name="T56" fmla="*/ 0 w 62"/>
                <a:gd name="T57" fmla="*/ 42 h 56"/>
                <a:gd name="T58" fmla="*/ 2 w 62"/>
                <a:gd name="T59" fmla="*/ 38 h 56"/>
                <a:gd name="T60" fmla="*/ 12 w 62"/>
                <a:gd name="T61" fmla="*/ 32 h 56"/>
                <a:gd name="T62" fmla="*/ 14 w 62"/>
                <a:gd name="T63" fmla="*/ 24 h 56"/>
                <a:gd name="T64" fmla="*/ 12 w 62"/>
                <a:gd name="T65" fmla="*/ 18 h 56"/>
                <a:gd name="T66" fmla="*/ 8 w 62"/>
                <a:gd name="T67" fmla="*/ 14 h 56"/>
                <a:gd name="T68" fmla="*/ 6 w 62"/>
                <a:gd name="T69" fmla="*/ 10 h 56"/>
                <a:gd name="T70" fmla="*/ 8 w 62"/>
                <a:gd name="T71" fmla="*/ 8 h 56"/>
                <a:gd name="T72" fmla="*/ 10 w 62"/>
                <a:gd name="T73" fmla="*/ 8 h 56"/>
                <a:gd name="T74" fmla="*/ 10 w 62"/>
                <a:gd name="T75" fmla="*/ 8 h 56"/>
                <a:gd name="T76" fmla="*/ 16 w 62"/>
                <a:gd name="T77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2" h="56">
                  <a:moveTo>
                    <a:pt x="18" y="8"/>
                  </a:moveTo>
                  <a:lnTo>
                    <a:pt x="18" y="8"/>
                  </a:lnTo>
                  <a:lnTo>
                    <a:pt x="22" y="8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0" y="2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4" y="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2" y="14"/>
                  </a:lnTo>
                  <a:lnTo>
                    <a:pt x="62" y="1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8" y="30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2" y="22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0" y="30"/>
                  </a:lnTo>
                  <a:lnTo>
                    <a:pt x="36" y="3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2"/>
                  </a:lnTo>
                  <a:lnTo>
                    <a:pt x="16" y="48"/>
                  </a:lnTo>
                  <a:lnTo>
                    <a:pt x="18" y="44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4" y="44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4" y="28"/>
                  </a:lnTo>
                  <a:lnTo>
                    <a:pt x="14" y="24"/>
                  </a:lnTo>
                  <a:lnTo>
                    <a:pt x="14" y="2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8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1" name="Freeform 62"/>
            <p:cNvSpPr/>
            <p:nvPr/>
          </p:nvSpPr>
          <p:spPr bwMode="auto">
            <a:xfrm>
              <a:off x="3849688" y="2351088"/>
              <a:ext cx="180975" cy="63500"/>
            </a:xfrm>
            <a:custGeom>
              <a:avLst/>
              <a:gdLst>
                <a:gd name="T0" fmla="*/ 2 w 114"/>
                <a:gd name="T1" fmla="*/ 34 h 40"/>
                <a:gd name="T2" fmla="*/ 0 w 114"/>
                <a:gd name="T3" fmla="*/ 34 h 40"/>
                <a:gd name="T4" fmla="*/ 12 w 114"/>
                <a:gd name="T5" fmla="*/ 28 h 40"/>
                <a:gd name="T6" fmla="*/ 26 w 114"/>
                <a:gd name="T7" fmla="*/ 26 h 40"/>
                <a:gd name="T8" fmla="*/ 44 w 114"/>
                <a:gd name="T9" fmla="*/ 16 h 40"/>
                <a:gd name="T10" fmla="*/ 62 w 114"/>
                <a:gd name="T11" fmla="*/ 8 h 40"/>
                <a:gd name="T12" fmla="*/ 80 w 114"/>
                <a:gd name="T13" fmla="*/ 2 h 40"/>
                <a:gd name="T14" fmla="*/ 88 w 114"/>
                <a:gd name="T15" fmla="*/ 0 h 40"/>
                <a:gd name="T16" fmla="*/ 90 w 114"/>
                <a:gd name="T17" fmla="*/ 0 h 40"/>
                <a:gd name="T18" fmla="*/ 98 w 114"/>
                <a:gd name="T19" fmla="*/ 8 h 40"/>
                <a:gd name="T20" fmla="*/ 98 w 114"/>
                <a:gd name="T21" fmla="*/ 12 h 40"/>
                <a:gd name="T22" fmla="*/ 100 w 114"/>
                <a:gd name="T23" fmla="*/ 14 h 40"/>
                <a:gd name="T24" fmla="*/ 104 w 114"/>
                <a:gd name="T25" fmla="*/ 16 h 40"/>
                <a:gd name="T26" fmla="*/ 108 w 114"/>
                <a:gd name="T27" fmla="*/ 16 h 40"/>
                <a:gd name="T28" fmla="*/ 110 w 114"/>
                <a:gd name="T29" fmla="*/ 16 h 40"/>
                <a:gd name="T30" fmla="*/ 114 w 114"/>
                <a:gd name="T31" fmla="*/ 18 h 40"/>
                <a:gd name="T32" fmla="*/ 114 w 114"/>
                <a:gd name="T33" fmla="*/ 20 h 40"/>
                <a:gd name="T34" fmla="*/ 108 w 114"/>
                <a:gd name="T35" fmla="*/ 38 h 40"/>
                <a:gd name="T36" fmla="*/ 104 w 114"/>
                <a:gd name="T37" fmla="*/ 40 h 40"/>
                <a:gd name="T38" fmla="*/ 98 w 114"/>
                <a:gd name="T39" fmla="*/ 38 h 40"/>
                <a:gd name="T40" fmla="*/ 92 w 114"/>
                <a:gd name="T41" fmla="*/ 38 h 40"/>
                <a:gd name="T42" fmla="*/ 82 w 114"/>
                <a:gd name="T43" fmla="*/ 38 h 40"/>
                <a:gd name="T44" fmla="*/ 72 w 114"/>
                <a:gd name="T45" fmla="*/ 40 h 40"/>
                <a:gd name="T46" fmla="*/ 70 w 114"/>
                <a:gd name="T47" fmla="*/ 40 h 40"/>
                <a:gd name="T48" fmla="*/ 66 w 114"/>
                <a:gd name="T49" fmla="*/ 40 h 40"/>
                <a:gd name="T50" fmla="*/ 62 w 114"/>
                <a:gd name="T51" fmla="*/ 34 h 40"/>
                <a:gd name="T52" fmla="*/ 58 w 114"/>
                <a:gd name="T53" fmla="*/ 32 h 40"/>
                <a:gd name="T54" fmla="*/ 52 w 114"/>
                <a:gd name="T55" fmla="*/ 30 h 40"/>
                <a:gd name="T56" fmla="*/ 44 w 114"/>
                <a:gd name="T57" fmla="*/ 32 h 40"/>
                <a:gd name="T58" fmla="*/ 26 w 114"/>
                <a:gd name="T59" fmla="*/ 38 h 40"/>
                <a:gd name="T60" fmla="*/ 22 w 114"/>
                <a:gd name="T61" fmla="*/ 38 h 40"/>
                <a:gd name="T62" fmla="*/ 22 w 114"/>
                <a:gd name="T63" fmla="*/ 34 h 40"/>
                <a:gd name="T64" fmla="*/ 2 w 114"/>
                <a:gd name="T6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4" h="40">
                  <a:moveTo>
                    <a:pt x="2" y="34"/>
                  </a:moveTo>
                  <a:lnTo>
                    <a:pt x="2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36" y="2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62" y="8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6" y="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100" y="14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12" y="16"/>
                  </a:lnTo>
                  <a:lnTo>
                    <a:pt x="114" y="18"/>
                  </a:lnTo>
                  <a:lnTo>
                    <a:pt x="114" y="20"/>
                  </a:lnTo>
                  <a:lnTo>
                    <a:pt x="114" y="20"/>
                  </a:lnTo>
                  <a:lnTo>
                    <a:pt x="108" y="38"/>
                  </a:lnTo>
                  <a:lnTo>
                    <a:pt x="108" y="38"/>
                  </a:lnTo>
                  <a:lnTo>
                    <a:pt x="106" y="38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82" y="38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4" y="38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58" y="32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4" y="36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" y="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2" name="Freeform 63"/>
            <p:cNvSpPr/>
            <p:nvPr/>
          </p:nvSpPr>
          <p:spPr bwMode="auto">
            <a:xfrm>
              <a:off x="3805238" y="2214563"/>
              <a:ext cx="34925" cy="88900"/>
            </a:xfrm>
            <a:custGeom>
              <a:avLst/>
              <a:gdLst>
                <a:gd name="T0" fmla="*/ 4 w 22"/>
                <a:gd name="T1" fmla="*/ 14 h 56"/>
                <a:gd name="T2" fmla="*/ 4 w 22"/>
                <a:gd name="T3" fmla="*/ 14 h 56"/>
                <a:gd name="T4" fmla="*/ 0 w 22"/>
                <a:gd name="T5" fmla="*/ 14 h 56"/>
                <a:gd name="T6" fmla="*/ 0 w 22"/>
                <a:gd name="T7" fmla="*/ 12 h 56"/>
                <a:gd name="T8" fmla="*/ 0 w 22"/>
                <a:gd name="T9" fmla="*/ 12 h 56"/>
                <a:gd name="T10" fmla="*/ 0 w 22"/>
                <a:gd name="T11" fmla="*/ 10 h 56"/>
                <a:gd name="T12" fmla="*/ 0 w 22"/>
                <a:gd name="T13" fmla="*/ 10 h 56"/>
                <a:gd name="T14" fmla="*/ 6 w 22"/>
                <a:gd name="T15" fmla="*/ 4 h 56"/>
                <a:gd name="T16" fmla="*/ 14 w 22"/>
                <a:gd name="T17" fmla="*/ 2 h 56"/>
                <a:gd name="T18" fmla="*/ 14 w 22"/>
                <a:gd name="T19" fmla="*/ 2 h 56"/>
                <a:gd name="T20" fmla="*/ 16 w 22"/>
                <a:gd name="T21" fmla="*/ 0 h 56"/>
                <a:gd name="T22" fmla="*/ 16 w 22"/>
                <a:gd name="T23" fmla="*/ 0 h 56"/>
                <a:gd name="T24" fmla="*/ 20 w 22"/>
                <a:gd name="T25" fmla="*/ 2 h 56"/>
                <a:gd name="T26" fmla="*/ 20 w 22"/>
                <a:gd name="T27" fmla="*/ 2 h 56"/>
                <a:gd name="T28" fmla="*/ 22 w 22"/>
                <a:gd name="T29" fmla="*/ 4 h 56"/>
                <a:gd name="T30" fmla="*/ 22 w 22"/>
                <a:gd name="T31" fmla="*/ 6 h 56"/>
                <a:gd name="T32" fmla="*/ 22 w 22"/>
                <a:gd name="T33" fmla="*/ 14 h 56"/>
                <a:gd name="T34" fmla="*/ 22 w 22"/>
                <a:gd name="T35" fmla="*/ 14 h 56"/>
                <a:gd name="T36" fmla="*/ 20 w 22"/>
                <a:gd name="T37" fmla="*/ 22 h 56"/>
                <a:gd name="T38" fmla="*/ 18 w 22"/>
                <a:gd name="T39" fmla="*/ 30 h 56"/>
                <a:gd name="T40" fmla="*/ 18 w 22"/>
                <a:gd name="T41" fmla="*/ 30 h 56"/>
                <a:gd name="T42" fmla="*/ 16 w 22"/>
                <a:gd name="T43" fmla="*/ 34 h 56"/>
                <a:gd name="T44" fmla="*/ 16 w 22"/>
                <a:gd name="T45" fmla="*/ 38 h 56"/>
                <a:gd name="T46" fmla="*/ 16 w 22"/>
                <a:gd name="T47" fmla="*/ 38 h 56"/>
                <a:gd name="T48" fmla="*/ 12 w 22"/>
                <a:gd name="T49" fmla="*/ 42 h 56"/>
                <a:gd name="T50" fmla="*/ 12 w 22"/>
                <a:gd name="T51" fmla="*/ 42 h 56"/>
                <a:gd name="T52" fmla="*/ 8 w 22"/>
                <a:gd name="T53" fmla="*/ 50 h 56"/>
                <a:gd name="T54" fmla="*/ 6 w 22"/>
                <a:gd name="T55" fmla="*/ 54 h 56"/>
                <a:gd name="T56" fmla="*/ 2 w 22"/>
                <a:gd name="T57" fmla="*/ 56 h 56"/>
                <a:gd name="T58" fmla="*/ 2 w 22"/>
                <a:gd name="T59" fmla="*/ 56 h 56"/>
                <a:gd name="T60" fmla="*/ 2 w 22"/>
                <a:gd name="T61" fmla="*/ 54 h 56"/>
                <a:gd name="T62" fmla="*/ 0 w 22"/>
                <a:gd name="T63" fmla="*/ 52 h 56"/>
                <a:gd name="T64" fmla="*/ 0 w 22"/>
                <a:gd name="T65" fmla="*/ 52 h 56"/>
                <a:gd name="T66" fmla="*/ 2 w 22"/>
                <a:gd name="T67" fmla="*/ 46 h 56"/>
                <a:gd name="T68" fmla="*/ 2 w 22"/>
                <a:gd name="T69" fmla="*/ 46 h 56"/>
                <a:gd name="T70" fmla="*/ 4 w 22"/>
                <a:gd name="T71" fmla="*/ 36 h 56"/>
                <a:gd name="T72" fmla="*/ 0 w 22"/>
                <a:gd name="T73" fmla="*/ 26 h 56"/>
                <a:gd name="T74" fmla="*/ 0 w 22"/>
                <a:gd name="T75" fmla="*/ 26 h 56"/>
                <a:gd name="T76" fmla="*/ 0 w 22"/>
                <a:gd name="T77" fmla="*/ 24 h 56"/>
                <a:gd name="T78" fmla="*/ 0 w 22"/>
                <a:gd name="T79" fmla="*/ 20 h 56"/>
                <a:gd name="T80" fmla="*/ 0 w 22"/>
                <a:gd name="T81" fmla="*/ 20 h 56"/>
                <a:gd name="T82" fmla="*/ 2 w 22"/>
                <a:gd name="T83" fmla="*/ 18 h 56"/>
                <a:gd name="T84" fmla="*/ 6 w 22"/>
                <a:gd name="T85" fmla="*/ 14 h 56"/>
                <a:gd name="T86" fmla="*/ 6 w 22"/>
                <a:gd name="T87" fmla="*/ 14 h 56"/>
                <a:gd name="T88" fmla="*/ 4 w 22"/>
                <a:gd name="T89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56">
                  <a:moveTo>
                    <a:pt x="4" y="14"/>
                  </a:moveTo>
                  <a:lnTo>
                    <a:pt x="4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0" y="22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8" y="50"/>
                  </a:lnTo>
                  <a:lnTo>
                    <a:pt x="6" y="54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3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3" name="Freeform 64"/>
            <p:cNvSpPr/>
            <p:nvPr/>
          </p:nvSpPr>
          <p:spPr bwMode="auto">
            <a:xfrm>
              <a:off x="3605213" y="1979613"/>
              <a:ext cx="180975" cy="50800"/>
            </a:xfrm>
            <a:custGeom>
              <a:avLst/>
              <a:gdLst>
                <a:gd name="T0" fmla="*/ 64 w 114"/>
                <a:gd name="T1" fmla="*/ 14 h 32"/>
                <a:gd name="T2" fmla="*/ 76 w 114"/>
                <a:gd name="T3" fmla="*/ 12 h 32"/>
                <a:gd name="T4" fmla="*/ 94 w 114"/>
                <a:gd name="T5" fmla="*/ 4 h 32"/>
                <a:gd name="T6" fmla="*/ 114 w 114"/>
                <a:gd name="T7" fmla="*/ 0 h 32"/>
                <a:gd name="T8" fmla="*/ 108 w 114"/>
                <a:gd name="T9" fmla="*/ 6 h 32"/>
                <a:gd name="T10" fmla="*/ 100 w 114"/>
                <a:gd name="T11" fmla="*/ 8 h 32"/>
                <a:gd name="T12" fmla="*/ 90 w 114"/>
                <a:gd name="T13" fmla="*/ 10 h 32"/>
                <a:gd name="T14" fmla="*/ 74 w 114"/>
                <a:gd name="T15" fmla="*/ 20 h 32"/>
                <a:gd name="T16" fmla="*/ 64 w 114"/>
                <a:gd name="T17" fmla="*/ 22 h 32"/>
                <a:gd name="T18" fmla="*/ 64 w 114"/>
                <a:gd name="T19" fmla="*/ 22 h 32"/>
                <a:gd name="T20" fmla="*/ 60 w 114"/>
                <a:gd name="T21" fmla="*/ 22 h 32"/>
                <a:gd name="T22" fmla="*/ 58 w 114"/>
                <a:gd name="T23" fmla="*/ 22 h 32"/>
                <a:gd name="T24" fmla="*/ 54 w 114"/>
                <a:gd name="T25" fmla="*/ 22 h 32"/>
                <a:gd name="T26" fmla="*/ 46 w 114"/>
                <a:gd name="T27" fmla="*/ 26 h 32"/>
                <a:gd name="T28" fmla="*/ 40 w 114"/>
                <a:gd name="T29" fmla="*/ 30 h 32"/>
                <a:gd name="T30" fmla="*/ 32 w 114"/>
                <a:gd name="T31" fmla="*/ 32 h 32"/>
                <a:gd name="T32" fmla="*/ 22 w 114"/>
                <a:gd name="T33" fmla="*/ 32 h 32"/>
                <a:gd name="T34" fmla="*/ 12 w 114"/>
                <a:gd name="T35" fmla="*/ 30 h 32"/>
                <a:gd name="T36" fmla="*/ 10 w 114"/>
                <a:gd name="T37" fmla="*/ 30 h 32"/>
                <a:gd name="T38" fmla="*/ 4 w 114"/>
                <a:gd name="T39" fmla="*/ 30 h 32"/>
                <a:gd name="T40" fmla="*/ 2 w 114"/>
                <a:gd name="T41" fmla="*/ 30 h 32"/>
                <a:gd name="T42" fmla="*/ 0 w 114"/>
                <a:gd name="T43" fmla="*/ 26 h 32"/>
                <a:gd name="T44" fmla="*/ 0 w 114"/>
                <a:gd name="T45" fmla="*/ 24 h 32"/>
                <a:gd name="T46" fmla="*/ 2 w 114"/>
                <a:gd name="T47" fmla="*/ 24 h 32"/>
                <a:gd name="T48" fmla="*/ 4 w 114"/>
                <a:gd name="T49" fmla="*/ 24 h 32"/>
                <a:gd name="T50" fmla="*/ 16 w 114"/>
                <a:gd name="T51" fmla="*/ 26 h 32"/>
                <a:gd name="T52" fmla="*/ 20 w 114"/>
                <a:gd name="T53" fmla="*/ 24 h 32"/>
                <a:gd name="T54" fmla="*/ 28 w 114"/>
                <a:gd name="T55" fmla="*/ 18 h 32"/>
                <a:gd name="T56" fmla="*/ 32 w 114"/>
                <a:gd name="T57" fmla="*/ 16 h 32"/>
                <a:gd name="T58" fmla="*/ 32 w 114"/>
                <a:gd name="T59" fmla="*/ 16 h 32"/>
                <a:gd name="T60" fmla="*/ 34 w 114"/>
                <a:gd name="T61" fmla="*/ 16 h 32"/>
                <a:gd name="T62" fmla="*/ 38 w 114"/>
                <a:gd name="T63" fmla="*/ 18 h 32"/>
                <a:gd name="T64" fmla="*/ 40 w 114"/>
                <a:gd name="T65" fmla="*/ 16 h 32"/>
                <a:gd name="T66" fmla="*/ 40 w 114"/>
                <a:gd name="T67" fmla="*/ 8 h 32"/>
                <a:gd name="T68" fmla="*/ 42 w 114"/>
                <a:gd name="T69" fmla="*/ 4 h 32"/>
                <a:gd name="T70" fmla="*/ 46 w 114"/>
                <a:gd name="T71" fmla="*/ 4 h 32"/>
                <a:gd name="T72" fmla="*/ 52 w 114"/>
                <a:gd name="T73" fmla="*/ 6 h 32"/>
                <a:gd name="T74" fmla="*/ 62 w 114"/>
                <a:gd name="T75" fmla="*/ 14 h 32"/>
                <a:gd name="T76" fmla="*/ 64 w 114"/>
                <a:gd name="T77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4" h="32">
                  <a:moveTo>
                    <a:pt x="64" y="14"/>
                  </a:moveTo>
                  <a:lnTo>
                    <a:pt x="64" y="14"/>
                  </a:lnTo>
                  <a:lnTo>
                    <a:pt x="70" y="14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94" y="4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2" y="4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90" y="10"/>
                  </a:lnTo>
                  <a:lnTo>
                    <a:pt x="82" y="16"/>
                  </a:lnTo>
                  <a:lnTo>
                    <a:pt x="74" y="20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0" y="24"/>
                  </a:lnTo>
                  <a:lnTo>
                    <a:pt x="46" y="26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6" y="20"/>
                  </a:lnTo>
                  <a:lnTo>
                    <a:pt x="28" y="18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6" y="10"/>
                  </a:lnTo>
                  <a:lnTo>
                    <a:pt x="62" y="14"/>
                  </a:lnTo>
                  <a:lnTo>
                    <a:pt x="62" y="14"/>
                  </a:lnTo>
                  <a:lnTo>
                    <a:pt x="64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4" name="Freeform 65"/>
            <p:cNvSpPr/>
            <p:nvPr/>
          </p:nvSpPr>
          <p:spPr bwMode="auto">
            <a:xfrm>
              <a:off x="3589338" y="1871663"/>
              <a:ext cx="142875" cy="53975"/>
            </a:xfrm>
            <a:custGeom>
              <a:avLst/>
              <a:gdLst>
                <a:gd name="T0" fmla="*/ 16 w 90"/>
                <a:gd name="T1" fmla="*/ 18 h 34"/>
                <a:gd name="T2" fmla="*/ 12 w 90"/>
                <a:gd name="T3" fmla="*/ 18 h 34"/>
                <a:gd name="T4" fmla="*/ 10 w 90"/>
                <a:gd name="T5" fmla="*/ 12 h 34"/>
                <a:gd name="T6" fmla="*/ 14 w 90"/>
                <a:gd name="T7" fmla="*/ 10 h 34"/>
                <a:gd name="T8" fmla="*/ 22 w 90"/>
                <a:gd name="T9" fmla="*/ 8 h 34"/>
                <a:gd name="T10" fmla="*/ 42 w 90"/>
                <a:gd name="T11" fmla="*/ 8 h 34"/>
                <a:gd name="T12" fmla="*/ 52 w 90"/>
                <a:gd name="T13" fmla="*/ 6 h 34"/>
                <a:gd name="T14" fmla="*/ 70 w 90"/>
                <a:gd name="T15" fmla="*/ 0 h 34"/>
                <a:gd name="T16" fmla="*/ 72 w 90"/>
                <a:gd name="T17" fmla="*/ 0 h 34"/>
                <a:gd name="T18" fmla="*/ 76 w 90"/>
                <a:gd name="T19" fmla="*/ 2 h 34"/>
                <a:gd name="T20" fmla="*/ 76 w 90"/>
                <a:gd name="T21" fmla="*/ 6 h 34"/>
                <a:gd name="T22" fmla="*/ 72 w 90"/>
                <a:gd name="T23" fmla="*/ 6 h 34"/>
                <a:gd name="T24" fmla="*/ 72 w 90"/>
                <a:gd name="T25" fmla="*/ 6 h 34"/>
                <a:gd name="T26" fmla="*/ 64 w 90"/>
                <a:gd name="T27" fmla="*/ 6 h 34"/>
                <a:gd name="T28" fmla="*/ 64 w 90"/>
                <a:gd name="T29" fmla="*/ 6 h 34"/>
                <a:gd name="T30" fmla="*/ 60 w 90"/>
                <a:gd name="T31" fmla="*/ 10 h 34"/>
                <a:gd name="T32" fmla="*/ 64 w 90"/>
                <a:gd name="T33" fmla="*/ 12 h 34"/>
                <a:gd name="T34" fmla="*/ 70 w 90"/>
                <a:gd name="T35" fmla="*/ 12 h 34"/>
                <a:gd name="T36" fmla="*/ 80 w 90"/>
                <a:gd name="T37" fmla="*/ 10 h 34"/>
                <a:gd name="T38" fmla="*/ 86 w 90"/>
                <a:gd name="T39" fmla="*/ 6 h 34"/>
                <a:gd name="T40" fmla="*/ 88 w 90"/>
                <a:gd name="T41" fmla="*/ 6 h 34"/>
                <a:gd name="T42" fmla="*/ 90 w 90"/>
                <a:gd name="T43" fmla="*/ 8 h 34"/>
                <a:gd name="T44" fmla="*/ 78 w 90"/>
                <a:gd name="T45" fmla="*/ 18 h 34"/>
                <a:gd name="T46" fmla="*/ 72 w 90"/>
                <a:gd name="T47" fmla="*/ 22 h 34"/>
                <a:gd name="T48" fmla="*/ 66 w 90"/>
                <a:gd name="T49" fmla="*/ 22 h 34"/>
                <a:gd name="T50" fmla="*/ 66 w 90"/>
                <a:gd name="T51" fmla="*/ 22 h 34"/>
                <a:gd name="T52" fmla="*/ 56 w 90"/>
                <a:gd name="T53" fmla="*/ 20 h 34"/>
                <a:gd name="T54" fmla="*/ 54 w 90"/>
                <a:gd name="T55" fmla="*/ 20 h 34"/>
                <a:gd name="T56" fmla="*/ 50 w 90"/>
                <a:gd name="T57" fmla="*/ 22 h 34"/>
                <a:gd name="T58" fmla="*/ 46 w 90"/>
                <a:gd name="T59" fmla="*/ 26 h 34"/>
                <a:gd name="T60" fmla="*/ 36 w 90"/>
                <a:gd name="T61" fmla="*/ 30 h 34"/>
                <a:gd name="T62" fmla="*/ 34 w 90"/>
                <a:gd name="T63" fmla="*/ 30 h 34"/>
                <a:gd name="T64" fmla="*/ 42 w 90"/>
                <a:gd name="T65" fmla="*/ 24 h 34"/>
                <a:gd name="T66" fmla="*/ 38 w 90"/>
                <a:gd name="T67" fmla="*/ 24 h 34"/>
                <a:gd name="T68" fmla="*/ 30 w 90"/>
                <a:gd name="T69" fmla="*/ 26 h 34"/>
                <a:gd name="T70" fmla="*/ 20 w 90"/>
                <a:gd name="T71" fmla="*/ 32 h 34"/>
                <a:gd name="T72" fmla="*/ 14 w 90"/>
                <a:gd name="T73" fmla="*/ 34 h 34"/>
                <a:gd name="T74" fmla="*/ 10 w 90"/>
                <a:gd name="T75" fmla="*/ 34 h 34"/>
                <a:gd name="T76" fmla="*/ 4 w 90"/>
                <a:gd name="T77" fmla="*/ 34 h 34"/>
                <a:gd name="T78" fmla="*/ 0 w 90"/>
                <a:gd name="T79" fmla="*/ 32 h 34"/>
                <a:gd name="T80" fmla="*/ 0 w 90"/>
                <a:gd name="T81" fmla="*/ 28 h 34"/>
                <a:gd name="T82" fmla="*/ 10 w 90"/>
                <a:gd name="T83" fmla="*/ 24 h 34"/>
                <a:gd name="T84" fmla="*/ 14 w 90"/>
                <a:gd name="T85" fmla="*/ 24 h 34"/>
                <a:gd name="T86" fmla="*/ 30 w 90"/>
                <a:gd name="T87" fmla="*/ 18 h 34"/>
                <a:gd name="T88" fmla="*/ 36 w 90"/>
                <a:gd name="T89" fmla="*/ 16 h 34"/>
                <a:gd name="T90" fmla="*/ 34 w 90"/>
                <a:gd name="T91" fmla="*/ 14 h 34"/>
                <a:gd name="T92" fmla="*/ 32 w 90"/>
                <a:gd name="T93" fmla="*/ 14 h 34"/>
                <a:gd name="T94" fmla="*/ 24 w 90"/>
                <a:gd name="T9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0" h="34">
                  <a:moveTo>
                    <a:pt x="16" y="18"/>
                  </a:moveTo>
                  <a:lnTo>
                    <a:pt x="1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22" y="8"/>
                  </a:lnTo>
                  <a:lnTo>
                    <a:pt x="32" y="8"/>
                  </a:lnTo>
                  <a:lnTo>
                    <a:pt x="42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60" y="2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6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0" y="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4" y="12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76" y="12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2" y="22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0" y="22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0" y="22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4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4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16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5" name="Freeform 66"/>
            <p:cNvSpPr/>
            <p:nvPr/>
          </p:nvSpPr>
          <p:spPr bwMode="auto">
            <a:xfrm>
              <a:off x="2563813" y="1757363"/>
              <a:ext cx="2157413" cy="1768475"/>
            </a:xfrm>
            <a:custGeom>
              <a:avLst/>
              <a:gdLst>
                <a:gd name="T0" fmla="*/ 1048 w 1359"/>
                <a:gd name="T1" fmla="*/ 36 h 1114"/>
                <a:gd name="T2" fmla="*/ 1020 w 1359"/>
                <a:gd name="T3" fmla="*/ 50 h 1114"/>
                <a:gd name="T4" fmla="*/ 990 w 1359"/>
                <a:gd name="T5" fmla="*/ 54 h 1114"/>
                <a:gd name="T6" fmla="*/ 910 w 1359"/>
                <a:gd name="T7" fmla="*/ 54 h 1114"/>
                <a:gd name="T8" fmla="*/ 858 w 1359"/>
                <a:gd name="T9" fmla="*/ 72 h 1114"/>
                <a:gd name="T10" fmla="*/ 796 w 1359"/>
                <a:gd name="T11" fmla="*/ 42 h 1114"/>
                <a:gd name="T12" fmla="*/ 732 w 1359"/>
                <a:gd name="T13" fmla="*/ 30 h 1114"/>
                <a:gd name="T14" fmla="*/ 682 w 1359"/>
                <a:gd name="T15" fmla="*/ 20 h 1114"/>
                <a:gd name="T16" fmla="*/ 596 w 1359"/>
                <a:gd name="T17" fmla="*/ 38 h 1114"/>
                <a:gd name="T18" fmla="*/ 516 w 1359"/>
                <a:gd name="T19" fmla="*/ 32 h 1114"/>
                <a:gd name="T20" fmla="*/ 320 w 1359"/>
                <a:gd name="T21" fmla="*/ 18 h 1114"/>
                <a:gd name="T22" fmla="*/ 208 w 1359"/>
                <a:gd name="T23" fmla="*/ 64 h 1114"/>
                <a:gd name="T24" fmla="*/ 138 w 1359"/>
                <a:gd name="T25" fmla="*/ 88 h 1114"/>
                <a:gd name="T26" fmla="*/ 166 w 1359"/>
                <a:gd name="T27" fmla="*/ 124 h 1114"/>
                <a:gd name="T28" fmla="*/ 46 w 1359"/>
                <a:gd name="T29" fmla="*/ 176 h 1114"/>
                <a:gd name="T30" fmla="*/ 94 w 1359"/>
                <a:gd name="T31" fmla="*/ 208 h 1114"/>
                <a:gd name="T32" fmla="*/ 100 w 1359"/>
                <a:gd name="T33" fmla="*/ 220 h 1114"/>
                <a:gd name="T34" fmla="*/ 246 w 1359"/>
                <a:gd name="T35" fmla="*/ 188 h 1114"/>
                <a:gd name="T36" fmla="*/ 352 w 1359"/>
                <a:gd name="T37" fmla="*/ 246 h 1114"/>
                <a:gd name="T38" fmla="*/ 378 w 1359"/>
                <a:gd name="T39" fmla="*/ 274 h 1114"/>
                <a:gd name="T40" fmla="*/ 374 w 1359"/>
                <a:gd name="T41" fmla="*/ 330 h 1114"/>
                <a:gd name="T42" fmla="*/ 402 w 1359"/>
                <a:gd name="T43" fmla="*/ 380 h 1114"/>
                <a:gd name="T44" fmla="*/ 320 w 1359"/>
                <a:gd name="T45" fmla="*/ 474 h 1114"/>
                <a:gd name="T46" fmla="*/ 294 w 1359"/>
                <a:gd name="T47" fmla="*/ 586 h 1114"/>
                <a:gd name="T48" fmla="*/ 332 w 1359"/>
                <a:gd name="T49" fmla="*/ 674 h 1114"/>
                <a:gd name="T50" fmla="*/ 360 w 1359"/>
                <a:gd name="T51" fmla="*/ 772 h 1114"/>
                <a:gd name="T52" fmla="*/ 394 w 1359"/>
                <a:gd name="T53" fmla="*/ 812 h 1114"/>
                <a:gd name="T54" fmla="*/ 356 w 1359"/>
                <a:gd name="T55" fmla="*/ 706 h 1114"/>
                <a:gd name="T56" fmla="*/ 408 w 1359"/>
                <a:gd name="T57" fmla="*/ 764 h 1114"/>
                <a:gd name="T58" fmla="*/ 450 w 1359"/>
                <a:gd name="T59" fmla="*/ 886 h 1114"/>
                <a:gd name="T60" fmla="*/ 610 w 1359"/>
                <a:gd name="T61" fmla="*/ 956 h 1114"/>
                <a:gd name="T62" fmla="*/ 740 w 1359"/>
                <a:gd name="T63" fmla="*/ 1070 h 1114"/>
                <a:gd name="T64" fmla="*/ 842 w 1359"/>
                <a:gd name="T65" fmla="*/ 1072 h 1114"/>
                <a:gd name="T66" fmla="*/ 774 w 1359"/>
                <a:gd name="T67" fmla="*/ 968 h 1114"/>
                <a:gd name="T68" fmla="*/ 716 w 1359"/>
                <a:gd name="T69" fmla="*/ 916 h 1114"/>
                <a:gd name="T70" fmla="*/ 716 w 1359"/>
                <a:gd name="T71" fmla="*/ 860 h 1114"/>
                <a:gd name="T72" fmla="*/ 632 w 1359"/>
                <a:gd name="T73" fmla="*/ 914 h 1114"/>
                <a:gd name="T74" fmla="*/ 602 w 1359"/>
                <a:gd name="T75" fmla="*/ 760 h 1114"/>
                <a:gd name="T76" fmla="*/ 728 w 1359"/>
                <a:gd name="T77" fmla="*/ 722 h 1114"/>
                <a:gd name="T78" fmla="*/ 770 w 1359"/>
                <a:gd name="T79" fmla="*/ 706 h 1114"/>
                <a:gd name="T80" fmla="*/ 826 w 1359"/>
                <a:gd name="T81" fmla="*/ 748 h 1114"/>
                <a:gd name="T82" fmla="*/ 858 w 1359"/>
                <a:gd name="T83" fmla="*/ 716 h 1114"/>
                <a:gd name="T84" fmla="*/ 970 w 1359"/>
                <a:gd name="T85" fmla="*/ 584 h 1114"/>
                <a:gd name="T86" fmla="*/ 1000 w 1359"/>
                <a:gd name="T87" fmla="*/ 550 h 1114"/>
                <a:gd name="T88" fmla="*/ 1058 w 1359"/>
                <a:gd name="T89" fmla="*/ 510 h 1114"/>
                <a:gd name="T90" fmla="*/ 1086 w 1359"/>
                <a:gd name="T91" fmla="*/ 490 h 1114"/>
                <a:gd name="T92" fmla="*/ 1163 w 1359"/>
                <a:gd name="T93" fmla="*/ 468 h 1114"/>
                <a:gd name="T94" fmla="*/ 1253 w 1359"/>
                <a:gd name="T95" fmla="*/ 420 h 1114"/>
                <a:gd name="T96" fmla="*/ 1195 w 1359"/>
                <a:gd name="T97" fmla="*/ 410 h 1114"/>
                <a:gd name="T98" fmla="*/ 1203 w 1359"/>
                <a:gd name="T99" fmla="*/ 388 h 1114"/>
                <a:gd name="T100" fmla="*/ 1175 w 1359"/>
                <a:gd name="T101" fmla="*/ 366 h 1114"/>
                <a:gd name="T102" fmla="*/ 1359 w 1359"/>
                <a:gd name="T103" fmla="*/ 294 h 1114"/>
                <a:gd name="T104" fmla="*/ 1299 w 1359"/>
                <a:gd name="T105" fmla="*/ 182 h 1114"/>
                <a:gd name="T106" fmla="*/ 1205 w 1359"/>
                <a:gd name="T107" fmla="*/ 144 h 1114"/>
                <a:gd name="T108" fmla="*/ 1115 w 1359"/>
                <a:gd name="T109" fmla="*/ 200 h 1114"/>
                <a:gd name="T110" fmla="*/ 1028 w 1359"/>
                <a:gd name="T111" fmla="*/ 330 h 1114"/>
                <a:gd name="T112" fmla="*/ 1026 w 1359"/>
                <a:gd name="T113" fmla="*/ 268 h 1114"/>
                <a:gd name="T114" fmla="*/ 918 w 1359"/>
                <a:gd name="T115" fmla="*/ 206 h 1114"/>
                <a:gd name="T116" fmla="*/ 1012 w 1359"/>
                <a:gd name="T117" fmla="*/ 134 h 1114"/>
                <a:gd name="T118" fmla="*/ 1110 w 1359"/>
                <a:gd name="T119" fmla="*/ 82 h 1114"/>
                <a:gd name="T120" fmla="*/ 1185 w 1359"/>
                <a:gd name="T121" fmla="*/ 34 h 1114"/>
                <a:gd name="T122" fmla="*/ 1102 w 1359"/>
                <a:gd name="T123" fmla="*/ 72 h 1114"/>
                <a:gd name="T124" fmla="*/ 1084 w 1359"/>
                <a:gd name="T125" fmla="*/ 42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59" h="1114">
                  <a:moveTo>
                    <a:pt x="1082" y="0"/>
                  </a:moveTo>
                  <a:lnTo>
                    <a:pt x="1082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76" y="2"/>
                  </a:lnTo>
                  <a:lnTo>
                    <a:pt x="1076" y="2"/>
                  </a:lnTo>
                  <a:lnTo>
                    <a:pt x="1070" y="6"/>
                  </a:lnTo>
                  <a:lnTo>
                    <a:pt x="1062" y="8"/>
                  </a:lnTo>
                  <a:lnTo>
                    <a:pt x="1062" y="8"/>
                  </a:lnTo>
                  <a:lnTo>
                    <a:pt x="1056" y="8"/>
                  </a:lnTo>
                  <a:lnTo>
                    <a:pt x="1056" y="8"/>
                  </a:lnTo>
                  <a:lnTo>
                    <a:pt x="1054" y="6"/>
                  </a:lnTo>
                  <a:lnTo>
                    <a:pt x="1054" y="6"/>
                  </a:lnTo>
                  <a:lnTo>
                    <a:pt x="1054" y="8"/>
                  </a:lnTo>
                  <a:lnTo>
                    <a:pt x="1054" y="8"/>
                  </a:lnTo>
                  <a:lnTo>
                    <a:pt x="1052" y="10"/>
                  </a:lnTo>
                  <a:lnTo>
                    <a:pt x="1052" y="10"/>
                  </a:lnTo>
                  <a:lnTo>
                    <a:pt x="1048" y="14"/>
                  </a:lnTo>
                  <a:lnTo>
                    <a:pt x="1044" y="18"/>
                  </a:lnTo>
                  <a:lnTo>
                    <a:pt x="1044" y="18"/>
                  </a:lnTo>
                  <a:lnTo>
                    <a:pt x="1040" y="22"/>
                  </a:lnTo>
                  <a:lnTo>
                    <a:pt x="1038" y="26"/>
                  </a:lnTo>
                  <a:lnTo>
                    <a:pt x="1038" y="26"/>
                  </a:lnTo>
                  <a:lnTo>
                    <a:pt x="1038" y="32"/>
                  </a:lnTo>
                  <a:lnTo>
                    <a:pt x="1040" y="34"/>
                  </a:lnTo>
                  <a:lnTo>
                    <a:pt x="1042" y="36"/>
                  </a:lnTo>
                  <a:lnTo>
                    <a:pt x="1042" y="36"/>
                  </a:lnTo>
                  <a:lnTo>
                    <a:pt x="1044" y="36"/>
                  </a:lnTo>
                  <a:lnTo>
                    <a:pt x="1048" y="36"/>
                  </a:lnTo>
                  <a:lnTo>
                    <a:pt x="1048" y="36"/>
                  </a:lnTo>
                  <a:lnTo>
                    <a:pt x="1048" y="38"/>
                  </a:lnTo>
                  <a:lnTo>
                    <a:pt x="1048" y="40"/>
                  </a:lnTo>
                  <a:lnTo>
                    <a:pt x="1046" y="44"/>
                  </a:lnTo>
                  <a:lnTo>
                    <a:pt x="1046" y="44"/>
                  </a:lnTo>
                  <a:lnTo>
                    <a:pt x="1036" y="52"/>
                  </a:lnTo>
                  <a:lnTo>
                    <a:pt x="1022" y="58"/>
                  </a:lnTo>
                  <a:lnTo>
                    <a:pt x="1022" y="58"/>
                  </a:lnTo>
                  <a:lnTo>
                    <a:pt x="1018" y="58"/>
                  </a:lnTo>
                  <a:lnTo>
                    <a:pt x="1016" y="60"/>
                  </a:lnTo>
                  <a:lnTo>
                    <a:pt x="1016" y="60"/>
                  </a:lnTo>
                  <a:lnTo>
                    <a:pt x="1012" y="62"/>
                  </a:lnTo>
                  <a:lnTo>
                    <a:pt x="1012" y="62"/>
                  </a:lnTo>
                  <a:lnTo>
                    <a:pt x="1006" y="74"/>
                  </a:lnTo>
                  <a:lnTo>
                    <a:pt x="1006" y="74"/>
                  </a:lnTo>
                  <a:lnTo>
                    <a:pt x="1004" y="72"/>
                  </a:lnTo>
                  <a:lnTo>
                    <a:pt x="1004" y="68"/>
                  </a:lnTo>
                  <a:lnTo>
                    <a:pt x="1008" y="62"/>
                  </a:lnTo>
                  <a:lnTo>
                    <a:pt x="1008" y="62"/>
                  </a:lnTo>
                  <a:lnTo>
                    <a:pt x="1012" y="58"/>
                  </a:lnTo>
                  <a:lnTo>
                    <a:pt x="1016" y="52"/>
                  </a:lnTo>
                  <a:lnTo>
                    <a:pt x="1016" y="52"/>
                  </a:lnTo>
                  <a:lnTo>
                    <a:pt x="1012" y="52"/>
                  </a:lnTo>
                  <a:lnTo>
                    <a:pt x="1012" y="52"/>
                  </a:lnTo>
                  <a:lnTo>
                    <a:pt x="1016" y="50"/>
                  </a:lnTo>
                  <a:lnTo>
                    <a:pt x="1016" y="50"/>
                  </a:lnTo>
                  <a:lnTo>
                    <a:pt x="1018" y="50"/>
                  </a:lnTo>
                  <a:lnTo>
                    <a:pt x="1018" y="50"/>
                  </a:lnTo>
                  <a:lnTo>
                    <a:pt x="1020" y="50"/>
                  </a:lnTo>
                  <a:lnTo>
                    <a:pt x="1020" y="50"/>
                  </a:lnTo>
                  <a:lnTo>
                    <a:pt x="1024" y="50"/>
                  </a:lnTo>
                  <a:lnTo>
                    <a:pt x="1026" y="48"/>
                  </a:lnTo>
                  <a:lnTo>
                    <a:pt x="1026" y="48"/>
                  </a:lnTo>
                  <a:lnTo>
                    <a:pt x="1028" y="44"/>
                  </a:lnTo>
                  <a:lnTo>
                    <a:pt x="1026" y="42"/>
                  </a:lnTo>
                  <a:lnTo>
                    <a:pt x="1022" y="38"/>
                  </a:lnTo>
                  <a:lnTo>
                    <a:pt x="1022" y="38"/>
                  </a:lnTo>
                  <a:lnTo>
                    <a:pt x="1016" y="34"/>
                  </a:lnTo>
                  <a:lnTo>
                    <a:pt x="1012" y="32"/>
                  </a:lnTo>
                  <a:lnTo>
                    <a:pt x="1012" y="32"/>
                  </a:lnTo>
                  <a:lnTo>
                    <a:pt x="1010" y="32"/>
                  </a:lnTo>
                  <a:lnTo>
                    <a:pt x="1010" y="32"/>
                  </a:lnTo>
                  <a:lnTo>
                    <a:pt x="1006" y="34"/>
                  </a:lnTo>
                  <a:lnTo>
                    <a:pt x="1002" y="36"/>
                  </a:lnTo>
                  <a:lnTo>
                    <a:pt x="998" y="40"/>
                  </a:lnTo>
                  <a:lnTo>
                    <a:pt x="994" y="40"/>
                  </a:lnTo>
                  <a:lnTo>
                    <a:pt x="994" y="40"/>
                  </a:lnTo>
                  <a:lnTo>
                    <a:pt x="988" y="42"/>
                  </a:lnTo>
                  <a:lnTo>
                    <a:pt x="988" y="42"/>
                  </a:lnTo>
                  <a:lnTo>
                    <a:pt x="986" y="44"/>
                  </a:lnTo>
                  <a:lnTo>
                    <a:pt x="986" y="46"/>
                  </a:lnTo>
                  <a:lnTo>
                    <a:pt x="986" y="46"/>
                  </a:lnTo>
                  <a:lnTo>
                    <a:pt x="990" y="48"/>
                  </a:lnTo>
                  <a:lnTo>
                    <a:pt x="992" y="48"/>
                  </a:lnTo>
                  <a:lnTo>
                    <a:pt x="992" y="48"/>
                  </a:lnTo>
                  <a:lnTo>
                    <a:pt x="992" y="50"/>
                  </a:lnTo>
                  <a:lnTo>
                    <a:pt x="990" y="54"/>
                  </a:lnTo>
                  <a:lnTo>
                    <a:pt x="990" y="54"/>
                  </a:lnTo>
                  <a:lnTo>
                    <a:pt x="988" y="54"/>
                  </a:lnTo>
                  <a:lnTo>
                    <a:pt x="988" y="54"/>
                  </a:lnTo>
                  <a:lnTo>
                    <a:pt x="984" y="54"/>
                  </a:lnTo>
                  <a:lnTo>
                    <a:pt x="984" y="54"/>
                  </a:lnTo>
                  <a:lnTo>
                    <a:pt x="982" y="58"/>
                  </a:lnTo>
                  <a:lnTo>
                    <a:pt x="978" y="60"/>
                  </a:lnTo>
                  <a:lnTo>
                    <a:pt x="974" y="62"/>
                  </a:lnTo>
                  <a:lnTo>
                    <a:pt x="970" y="64"/>
                  </a:lnTo>
                  <a:lnTo>
                    <a:pt x="970" y="64"/>
                  </a:lnTo>
                  <a:lnTo>
                    <a:pt x="966" y="62"/>
                  </a:lnTo>
                  <a:lnTo>
                    <a:pt x="966" y="62"/>
                  </a:lnTo>
                  <a:lnTo>
                    <a:pt x="962" y="64"/>
                  </a:lnTo>
                  <a:lnTo>
                    <a:pt x="962" y="64"/>
                  </a:lnTo>
                  <a:lnTo>
                    <a:pt x="948" y="60"/>
                  </a:lnTo>
                  <a:lnTo>
                    <a:pt x="948" y="60"/>
                  </a:lnTo>
                  <a:lnTo>
                    <a:pt x="940" y="60"/>
                  </a:lnTo>
                  <a:lnTo>
                    <a:pt x="940" y="60"/>
                  </a:lnTo>
                  <a:lnTo>
                    <a:pt x="938" y="60"/>
                  </a:lnTo>
                  <a:lnTo>
                    <a:pt x="938" y="60"/>
                  </a:lnTo>
                  <a:lnTo>
                    <a:pt x="932" y="62"/>
                  </a:lnTo>
                  <a:lnTo>
                    <a:pt x="932" y="62"/>
                  </a:lnTo>
                  <a:lnTo>
                    <a:pt x="932" y="62"/>
                  </a:lnTo>
                  <a:lnTo>
                    <a:pt x="932" y="62"/>
                  </a:lnTo>
                  <a:lnTo>
                    <a:pt x="928" y="60"/>
                  </a:lnTo>
                  <a:lnTo>
                    <a:pt x="924" y="58"/>
                  </a:lnTo>
                  <a:lnTo>
                    <a:pt x="924" y="58"/>
                  </a:lnTo>
                  <a:lnTo>
                    <a:pt x="916" y="56"/>
                  </a:lnTo>
                  <a:lnTo>
                    <a:pt x="912" y="56"/>
                  </a:lnTo>
                  <a:lnTo>
                    <a:pt x="910" y="54"/>
                  </a:lnTo>
                  <a:lnTo>
                    <a:pt x="910" y="54"/>
                  </a:lnTo>
                  <a:lnTo>
                    <a:pt x="908" y="50"/>
                  </a:lnTo>
                  <a:lnTo>
                    <a:pt x="908" y="50"/>
                  </a:lnTo>
                  <a:lnTo>
                    <a:pt x="904" y="48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896" y="48"/>
                  </a:lnTo>
                  <a:lnTo>
                    <a:pt x="896" y="48"/>
                  </a:lnTo>
                  <a:lnTo>
                    <a:pt x="890" y="50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2" y="52"/>
                  </a:lnTo>
                  <a:lnTo>
                    <a:pt x="882" y="52"/>
                  </a:lnTo>
                  <a:lnTo>
                    <a:pt x="882" y="52"/>
                  </a:lnTo>
                  <a:lnTo>
                    <a:pt x="882" y="52"/>
                  </a:lnTo>
                  <a:lnTo>
                    <a:pt x="880" y="52"/>
                  </a:lnTo>
                  <a:lnTo>
                    <a:pt x="880" y="52"/>
                  </a:lnTo>
                  <a:lnTo>
                    <a:pt x="874" y="52"/>
                  </a:lnTo>
                  <a:lnTo>
                    <a:pt x="874" y="52"/>
                  </a:lnTo>
                  <a:lnTo>
                    <a:pt x="872" y="56"/>
                  </a:lnTo>
                  <a:lnTo>
                    <a:pt x="870" y="60"/>
                  </a:lnTo>
                  <a:lnTo>
                    <a:pt x="870" y="60"/>
                  </a:lnTo>
                  <a:lnTo>
                    <a:pt x="868" y="66"/>
                  </a:lnTo>
                  <a:lnTo>
                    <a:pt x="866" y="70"/>
                  </a:lnTo>
                  <a:lnTo>
                    <a:pt x="866" y="70"/>
                  </a:lnTo>
                  <a:lnTo>
                    <a:pt x="864" y="72"/>
                  </a:lnTo>
                  <a:lnTo>
                    <a:pt x="860" y="74"/>
                  </a:lnTo>
                  <a:lnTo>
                    <a:pt x="860" y="74"/>
                  </a:lnTo>
                  <a:lnTo>
                    <a:pt x="858" y="72"/>
                  </a:lnTo>
                  <a:lnTo>
                    <a:pt x="858" y="72"/>
                  </a:lnTo>
                  <a:lnTo>
                    <a:pt x="856" y="70"/>
                  </a:lnTo>
                  <a:lnTo>
                    <a:pt x="856" y="66"/>
                  </a:lnTo>
                  <a:lnTo>
                    <a:pt x="856" y="64"/>
                  </a:lnTo>
                  <a:lnTo>
                    <a:pt x="854" y="60"/>
                  </a:lnTo>
                  <a:lnTo>
                    <a:pt x="854" y="60"/>
                  </a:lnTo>
                  <a:lnTo>
                    <a:pt x="850" y="60"/>
                  </a:lnTo>
                  <a:lnTo>
                    <a:pt x="850" y="60"/>
                  </a:lnTo>
                  <a:lnTo>
                    <a:pt x="848" y="60"/>
                  </a:lnTo>
                  <a:lnTo>
                    <a:pt x="848" y="60"/>
                  </a:lnTo>
                  <a:lnTo>
                    <a:pt x="802" y="60"/>
                  </a:lnTo>
                  <a:lnTo>
                    <a:pt x="802" y="60"/>
                  </a:lnTo>
                  <a:lnTo>
                    <a:pt x="802" y="60"/>
                  </a:lnTo>
                  <a:lnTo>
                    <a:pt x="802" y="60"/>
                  </a:lnTo>
                  <a:lnTo>
                    <a:pt x="798" y="60"/>
                  </a:lnTo>
                  <a:lnTo>
                    <a:pt x="796" y="58"/>
                  </a:lnTo>
                  <a:lnTo>
                    <a:pt x="794" y="56"/>
                  </a:lnTo>
                  <a:lnTo>
                    <a:pt x="794" y="56"/>
                  </a:lnTo>
                  <a:lnTo>
                    <a:pt x="802" y="56"/>
                  </a:lnTo>
                  <a:lnTo>
                    <a:pt x="802" y="56"/>
                  </a:lnTo>
                  <a:lnTo>
                    <a:pt x="804" y="54"/>
                  </a:lnTo>
                  <a:lnTo>
                    <a:pt x="806" y="52"/>
                  </a:lnTo>
                  <a:lnTo>
                    <a:pt x="806" y="52"/>
                  </a:lnTo>
                  <a:lnTo>
                    <a:pt x="806" y="50"/>
                  </a:lnTo>
                  <a:lnTo>
                    <a:pt x="804" y="46"/>
                  </a:lnTo>
                  <a:lnTo>
                    <a:pt x="804" y="46"/>
                  </a:lnTo>
                  <a:lnTo>
                    <a:pt x="800" y="44"/>
                  </a:lnTo>
                  <a:lnTo>
                    <a:pt x="796" y="42"/>
                  </a:lnTo>
                  <a:lnTo>
                    <a:pt x="796" y="42"/>
                  </a:lnTo>
                  <a:lnTo>
                    <a:pt x="796" y="42"/>
                  </a:lnTo>
                  <a:lnTo>
                    <a:pt x="796" y="42"/>
                  </a:lnTo>
                  <a:lnTo>
                    <a:pt x="794" y="44"/>
                  </a:lnTo>
                  <a:lnTo>
                    <a:pt x="790" y="46"/>
                  </a:lnTo>
                  <a:lnTo>
                    <a:pt x="790" y="46"/>
                  </a:lnTo>
                  <a:lnTo>
                    <a:pt x="788" y="46"/>
                  </a:lnTo>
                  <a:lnTo>
                    <a:pt x="788" y="46"/>
                  </a:lnTo>
                  <a:lnTo>
                    <a:pt x="786" y="46"/>
                  </a:lnTo>
                  <a:lnTo>
                    <a:pt x="784" y="44"/>
                  </a:lnTo>
                  <a:lnTo>
                    <a:pt x="784" y="44"/>
                  </a:lnTo>
                  <a:lnTo>
                    <a:pt x="776" y="44"/>
                  </a:lnTo>
                  <a:lnTo>
                    <a:pt x="776" y="44"/>
                  </a:lnTo>
                  <a:lnTo>
                    <a:pt x="768" y="44"/>
                  </a:lnTo>
                  <a:lnTo>
                    <a:pt x="762" y="42"/>
                  </a:lnTo>
                  <a:lnTo>
                    <a:pt x="762" y="42"/>
                  </a:lnTo>
                  <a:lnTo>
                    <a:pt x="754" y="36"/>
                  </a:lnTo>
                  <a:lnTo>
                    <a:pt x="750" y="34"/>
                  </a:lnTo>
                  <a:lnTo>
                    <a:pt x="746" y="32"/>
                  </a:lnTo>
                  <a:lnTo>
                    <a:pt x="746" y="32"/>
                  </a:lnTo>
                  <a:lnTo>
                    <a:pt x="746" y="32"/>
                  </a:lnTo>
                  <a:lnTo>
                    <a:pt x="746" y="32"/>
                  </a:lnTo>
                  <a:lnTo>
                    <a:pt x="742" y="32"/>
                  </a:lnTo>
                  <a:lnTo>
                    <a:pt x="742" y="32"/>
                  </a:lnTo>
                  <a:lnTo>
                    <a:pt x="740" y="32"/>
                  </a:lnTo>
                  <a:lnTo>
                    <a:pt x="740" y="32"/>
                  </a:lnTo>
                  <a:lnTo>
                    <a:pt x="736" y="32"/>
                  </a:lnTo>
                  <a:lnTo>
                    <a:pt x="736" y="32"/>
                  </a:lnTo>
                  <a:lnTo>
                    <a:pt x="732" y="30"/>
                  </a:lnTo>
                  <a:lnTo>
                    <a:pt x="732" y="30"/>
                  </a:lnTo>
                  <a:lnTo>
                    <a:pt x="732" y="30"/>
                  </a:lnTo>
                  <a:lnTo>
                    <a:pt x="732" y="30"/>
                  </a:lnTo>
                  <a:lnTo>
                    <a:pt x="728" y="30"/>
                  </a:lnTo>
                  <a:lnTo>
                    <a:pt x="728" y="30"/>
                  </a:lnTo>
                  <a:lnTo>
                    <a:pt x="714" y="36"/>
                  </a:lnTo>
                  <a:lnTo>
                    <a:pt x="714" y="36"/>
                  </a:lnTo>
                  <a:lnTo>
                    <a:pt x="712" y="36"/>
                  </a:lnTo>
                  <a:lnTo>
                    <a:pt x="712" y="36"/>
                  </a:lnTo>
                  <a:lnTo>
                    <a:pt x="708" y="36"/>
                  </a:lnTo>
                  <a:lnTo>
                    <a:pt x="708" y="36"/>
                  </a:lnTo>
                  <a:lnTo>
                    <a:pt x="706" y="34"/>
                  </a:lnTo>
                  <a:lnTo>
                    <a:pt x="708" y="30"/>
                  </a:lnTo>
                  <a:lnTo>
                    <a:pt x="708" y="30"/>
                  </a:lnTo>
                  <a:lnTo>
                    <a:pt x="694" y="36"/>
                  </a:lnTo>
                  <a:lnTo>
                    <a:pt x="694" y="36"/>
                  </a:lnTo>
                  <a:lnTo>
                    <a:pt x="690" y="36"/>
                  </a:lnTo>
                  <a:lnTo>
                    <a:pt x="690" y="36"/>
                  </a:lnTo>
                  <a:lnTo>
                    <a:pt x="688" y="36"/>
                  </a:lnTo>
                  <a:lnTo>
                    <a:pt x="688" y="36"/>
                  </a:lnTo>
                  <a:lnTo>
                    <a:pt x="686" y="34"/>
                  </a:lnTo>
                  <a:lnTo>
                    <a:pt x="686" y="30"/>
                  </a:lnTo>
                  <a:lnTo>
                    <a:pt x="688" y="26"/>
                  </a:lnTo>
                  <a:lnTo>
                    <a:pt x="688" y="26"/>
                  </a:lnTo>
                  <a:lnTo>
                    <a:pt x="690" y="24"/>
                  </a:lnTo>
                  <a:lnTo>
                    <a:pt x="690" y="24"/>
                  </a:lnTo>
                  <a:lnTo>
                    <a:pt x="688" y="22"/>
                  </a:lnTo>
                  <a:lnTo>
                    <a:pt x="686" y="20"/>
                  </a:lnTo>
                  <a:lnTo>
                    <a:pt x="686" y="20"/>
                  </a:lnTo>
                  <a:lnTo>
                    <a:pt x="682" y="20"/>
                  </a:lnTo>
                  <a:lnTo>
                    <a:pt x="682" y="20"/>
                  </a:lnTo>
                  <a:lnTo>
                    <a:pt x="662" y="28"/>
                  </a:lnTo>
                  <a:lnTo>
                    <a:pt x="662" y="28"/>
                  </a:lnTo>
                  <a:lnTo>
                    <a:pt x="652" y="30"/>
                  </a:lnTo>
                  <a:lnTo>
                    <a:pt x="652" y="30"/>
                  </a:lnTo>
                  <a:lnTo>
                    <a:pt x="648" y="30"/>
                  </a:lnTo>
                  <a:lnTo>
                    <a:pt x="648" y="30"/>
                  </a:lnTo>
                  <a:lnTo>
                    <a:pt x="640" y="28"/>
                  </a:lnTo>
                  <a:lnTo>
                    <a:pt x="640" y="28"/>
                  </a:lnTo>
                  <a:lnTo>
                    <a:pt x="640" y="28"/>
                  </a:lnTo>
                  <a:lnTo>
                    <a:pt x="640" y="28"/>
                  </a:lnTo>
                  <a:lnTo>
                    <a:pt x="634" y="30"/>
                  </a:lnTo>
                  <a:lnTo>
                    <a:pt x="634" y="30"/>
                  </a:lnTo>
                  <a:lnTo>
                    <a:pt x="626" y="32"/>
                  </a:lnTo>
                  <a:lnTo>
                    <a:pt x="618" y="32"/>
                  </a:lnTo>
                  <a:lnTo>
                    <a:pt x="618" y="32"/>
                  </a:lnTo>
                  <a:lnTo>
                    <a:pt x="614" y="32"/>
                  </a:lnTo>
                  <a:lnTo>
                    <a:pt x="614" y="32"/>
                  </a:lnTo>
                  <a:lnTo>
                    <a:pt x="610" y="32"/>
                  </a:lnTo>
                  <a:lnTo>
                    <a:pt x="610" y="32"/>
                  </a:lnTo>
                  <a:lnTo>
                    <a:pt x="606" y="32"/>
                  </a:lnTo>
                  <a:lnTo>
                    <a:pt x="606" y="32"/>
                  </a:lnTo>
                  <a:lnTo>
                    <a:pt x="602" y="34"/>
                  </a:lnTo>
                  <a:lnTo>
                    <a:pt x="602" y="34"/>
                  </a:lnTo>
                  <a:lnTo>
                    <a:pt x="600" y="36"/>
                  </a:lnTo>
                  <a:lnTo>
                    <a:pt x="600" y="36"/>
                  </a:lnTo>
                  <a:lnTo>
                    <a:pt x="598" y="38"/>
                  </a:lnTo>
                  <a:lnTo>
                    <a:pt x="596" y="38"/>
                  </a:lnTo>
                  <a:lnTo>
                    <a:pt x="596" y="38"/>
                  </a:lnTo>
                  <a:lnTo>
                    <a:pt x="590" y="38"/>
                  </a:lnTo>
                  <a:lnTo>
                    <a:pt x="590" y="38"/>
                  </a:lnTo>
                  <a:lnTo>
                    <a:pt x="584" y="36"/>
                  </a:lnTo>
                  <a:lnTo>
                    <a:pt x="584" y="36"/>
                  </a:lnTo>
                  <a:lnTo>
                    <a:pt x="580" y="38"/>
                  </a:lnTo>
                  <a:lnTo>
                    <a:pt x="580" y="38"/>
                  </a:lnTo>
                  <a:lnTo>
                    <a:pt x="576" y="40"/>
                  </a:lnTo>
                  <a:lnTo>
                    <a:pt x="572" y="42"/>
                  </a:lnTo>
                  <a:lnTo>
                    <a:pt x="572" y="42"/>
                  </a:lnTo>
                  <a:lnTo>
                    <a:pt x="570" y="42"/>
                  </a:lnTo>
                  <a:lnTo>
                    <a:pt x="570" y="42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66" y="42"/>
                  </a:lnTo>
                  <a:lnTo>
                    <a:pt x="566" y="42"/>
                  </a:lnTo>
                  <a:lnTo>
                    <a:pt x="566" y="42"/>
                  </a:lnTo>
                  <a:lnTo>
                    <a:pt x="564" y="44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52" y="42"/>
                  </a:lnTo>
                  <a:lnTo>
                    <a:pt x="552" y="42"/>
                  </a:lnTo>
                  <a:lnTo>
                    <a:pt x="544" y="38"/>
                  </a:lnTo>
                  <a:lnTo>
                    <a:pt x="538" y="36"/>
                  </a:lnTo>
                  <a:lnTo>
                    <a:pt x="538" y="36"/>
                  </a:lnTo>
                  <a:lnTo>
                    <a:pt x="526" y="34"/>
                  </a:lnTo>
                  <a:lnTo>
                    <a:pt x="520" y="34"/>
                  </a:lnTo>
                  <a:lnTo>
                    <a:pt x="516" y="32"/>
                  </a:lnTo>
                  <a:lnTo>
                    <a:pt x="516" y="32"/>
                  </a:lnTo>
                  <a:lnTo>
                    <a:pt x="506" y="28"/>
                  </a:lnTo>
                  <a:lnTo>
                    <a:pt x="506" y="28"/>
                  </a:lnTo>
                  <a:lnTo>
                    <a:pt x="500" y="26"/>
                  </a:lnTo>
                  <a:lnTo>
                    <a:pt x="500" y="26"/>
                  </a:lnTo>
                  <a:lnTo>
                    <a:pt x="492" y="26"/>
                  </a:lnTo>
                  <a:lnTo>
                    <a:pt x="492" y="26"/>
                  </a:lnTo>
                  <a:lnTo>
                    <a:pt x="484" y="28"/>
                  </a:lnTo>
                  <a:lnTo>
                    <a:pt x="484" y="28"/>
                  </a:lnTo>
                  <a:lnTo>
                    <a:pt x="484" y="28"/>
                  </a:lnTo>
                  <a:lnTo>
                    <a:pt x="484" y="28"/>
                  </a:lnTo>
                  <a:lnTo>
                    <a:pt x="474" y="26"/>
                  </a:lnTo>
                  <a:lnTo>
                    <a:pt x="474" y="26"/>
                  </a:lnTo>
                  <a:lnTo>
                    <a:pt x="418" y="18"/>
                  </a:lnTo>
                  <a:lnTo>
                    <a:pt x="418" y="18"/>
                  </a:lnTo>
                  <a:lnTo>
                    <a:pt x="392" y="12"/>
                  </a:lnTo>
                  <a:lnTo>
                    <a:pt x="392" y="12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66" y="12"/>
                  </a:lnTo>
                  <a:lnTo>
                    <a:pt x="366" y="12"/>
                  </a:lnTo>
                  <a:lnTo>
                    <a:pt x="354" y="14"/>
                  </a:lnTo>
                  <a:lnTo>
                    <a:pt x="344" y="16"/>
                  </a:lnTo>
                  <a:lnTo>
                    <a:pt x="332" y="16"/>
                  </a:lnTo>
                  <a:lnTo>
                    <a:pt x="320" y="18"/>
                  </a:lnTo>
                  <a:lnTo>
                    <a:pt x="320" y="18"/>
                  </a:lnTo>
                  <a:lnTo>
                    <a:pt x="310" y="22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88" y="26"/>
                  </a:lnTo>
                  <a:lnTo>
                    <a:pt x="278" y="30"/>
                  </a:lnTo>
                  <a:lnTo>
                    <a:pt x="278" y="30"/>
                  </a:lnTo>
                  <a:lnTo>
                    <a:pt x="258" y="40"/>
                  </a:lnTo>
                  <a:lnTo>
                    <a:pt x="248" y="44"/>
                  </a:lnTo>
                  <a:lnTo>
                    <a:pt x="238" y="46"/>
                  </a:lnTo>
                  <a:lnTo>
                    <a:pt x="238" y="46"/>
                  </a:lnTo>
                  <a:lnTo>
                    <a:pt x="234" y="46"/>
                  </a:lnTo>
                  <a:lnTo>
                    <a:pt x="234" y="46"/>
                  </a:lnTo>
                  <a:lnTo>
                    <a:pt x="228" y="46"/>
                  </a:lnTo>
                  <a:lnTo>
                    <a:pt x="228" y="46"/>
                  </a:lnTo>
                  <a:lnTo>
                    <a:pt x="222" y="44"/>
                  </a:lnTo>
                  <a:lnTo>
                    <a:pt x="222" y="44"/>
                  </a:lnTo>
                  <a:lnTo>
                    <a:pt x="216" y="46"/>
                  </a:lnTo>
                  <a:lnTo>
                    <a:pt x="210" y="46"/>
                  </a:lnTo>
                  <a:lnTo>
                    <a:pt x="210" y="46"/>
                  </a:lnTo>
                  <a:lnTo>
                    <a:pt x="206" y="50"/>
                  </a:lnTo>
                  <a:lnTo>
                    <a:pt x="204" y="54"/>
                  </a:lnTo>
                  <a:lnTo>
                    <a:pt x="202" y="58"/>
                  </a:lnTo>
                  <a:lnTo>
                    <a:pt x="202" y="60"/>
                  </a:lnTo>
                  <a:lnTo>
                    <a:pt x="204" y="60"/>
                  </a:lnTo>
                  <a:lnTo>
                    <a:pt x="204" y="60"/>
                  </a:lnTo>
                  <a:lnTo>
                    <a:pt x="208" y="62"/>
                  </a:lnTo>
                  <a:lnTo>
                    <a:pt x="208" y="62"/>
                  </a:lnTo>
                  <a:lnTo>
                    <a:pt x="208" y="64"/>
                  </a:lnTo>
                  <a:lnTo>
                    <a:pt x="208" y="66"/>
                  </a:lnTo>
                  <a:lnTo>
                    <a:pt x="206" y="72"/>
                  </a:lnTo>
                  <a:lnTo>
                    <a:pt x="206" y="72"/>
                  </a:lnTo>
                  <a:lnTo>
                    <a:pt x="208" y="74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214" y="74"/>
                  </a:lnTo>
                  <a:lnTo>
                    <a:pt x="214" y="74"/>
                  </a:lnTo>
                  <a:lnTo>
                    <a:pt x="216" y="74"/>
                  </a:lnTo>
                  <a:lnTo>
                    <a:pt x="216" y="74"/>
                  </a:lnTo>
                  <a:lnTo>
                    <a:pt x="220" y="76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08" y="84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190" y="84"/>
                  </a:lnTo>
                  <a:lnTo>
                    <a:pt x="190" y="84"/>
                  </a:lnTo>
                  <a:lnTo>
                    <a:pt x="188" y="82"/>
                  </a:lnTo>
                  <a:lnTo>
                    <a:pt x="190" y="80"/>
                  </a:lnTo>
                  <a:lnTo>
                    <a:pt x="190" y="80"/>
                  </a:lnTo>
                  <a:lnTo>
                    <a:pt x="176" y="84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46" y="88"/>
                  </a:lnTo>
                  <a:lnTo>
                    <a:pt x="146" y="88"/>
                  </a:lnTo>
                  <a:lnTo>
                    <a:pt x="138" y="88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22" y="96"/>
                  </a:lnTo>
                  <a:lnTo>
                    <a:pt x="120" y="100"/>
                  </a:lnTo>
                  <a:lnTo>
                    <a:pt x="120" y="104"/>
                  </a:lnTo>
                  <a:lnTo>
                    <a:pt x="120" y="104"/>
                  </a:lnTo>
                  <a:lnTo>
                    <a:pt x="120" y="108"/>
                  </a:lnTo>
                  <a:lnTo>
                    <a:pt x="122" y="112"/>
                  </a:lnTo>
                  <a:lnTo>
                    <a:pt x="122" y="112"/>
                  </a:lnTo>
                  <a:lnTo>
                    <a:pt x="126" y="114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44" y="112"/>
                  </a:lnTo>
                  <a:lnTo>
                    <a:pt x="144" y="112"/>
                  </a:lnTo>
                  <a:lnTo>
                    <a:pt x="148" y="112"/>
                  </a:lnTo>
                  <a:lnTo>
                    <a:pt x="148" y="112"/>
                  </a:lnTo>
                  <a:lnTo>
                    <a:pt x="148" y="112"/>
                  </a:lnTo>
                  <a:lnTo>
                    <a:pt x="148" y="112"/>
                  </a:lnTo>
                  <a:lnTo>
                    <a:pt x="152" y="114"/>
                  </a:lnTo>
                  <a:lnTo>
                    <a:pt x="152" y="114"/>
                  </a:lnTo>
                  <a:lnTo>
                    <a:pt x="162" y="116"/>
                  </a:lnTo>
                  <a:lnTo>
                    <a:pt x="162" y="116"/>
                  </a:lnTo>
                  <a:lnTo>
                    <a:pt x="172" y="114"/>
                  </a:lnTo>
                  <a:lnTo>
                    <a:pt x="182" y="110"/>
                  </a:lnTo>
                  <a:lnTo>
                    <a:pt x="182" y="110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158" y="130"/>
                  </a:lnTo>
                  <a:lnTo>
                    <a:pt x="148" y="132"/>
                  </a:lnTo>
                  <a:lnTo>
                    <a:pt x="148" y="132"/>
                  </a:lnTo>
                  <a:lnTo>
                    <a:pt x="146" y="132"/>
                  </a:lnTo>
                  <a:lnTo>
                    <a:pt x="146" y="132"/>
                  </a:lnTo>
                  <a:lnTo>
                    <a:pt x="138" y="130"/>
                  </a:lnTo>
                  <a:lnTo>
                    <a:pt x="138" y="130"/>
                  </a:lnTo>
                  <a:lnTo>
                    <a:pt x="138" y="130"/>
                  </a:lnTo>
                  <a:lnTo>
                    <a:pt x="138" y="130"/>
                  </a:lnTo>
                  <a:lnTo>
                    <a:pt x="130" y="132"/>
                  </a:lnTo>
                  <a:lnTo>
                    <a:pt x="124" y="134"/>
                  </a:lnTo>
                  <a:lnTo>
                    <a:pt x="124" y="134"/>
                  </a:lnTo>
                  <a:lnTo>
                    <a:pt x="124" y="136"/>
                  </a:lnTo>
                  <a:lnTo>
                    <a:pt x="122" y="136"/>
                  </a:lnTo>
                  <a:lnTo>
                    <a:pt x="122" y="136"/>
                  </a:lnTo>
                  <a:lnTo>
                    <a:pt x="118" y="136"/>
                  </a:lnTo>
                  <a:lnTo>
                    <a:pt x="118" y="136"/>
                  </a:lnTo>
                  <a:lnTo>
                    <a:pt x="112" y="134"/>
                  </a:lnTo>
                  <a:lnTo>
                    <a:pt x="112" y="134"/>
                  </a:lnTo>
                  <a:lnTo>
                    <a:pt x="112" y="134"/>
                  </a:lnTo>
                  <a:lnTo>
                    <a:pt x="112" y="134"/>
                  </a:lnTo>
                  <a:lnTo>
                    <a:pt x="106" y="134"/>
                  </a:lnTo>
                  <a:lnTo>
                    <a:pt x="106" y="134"/>
                  </a:lnTo>
                  <a:lnTo>
                    <a:pt x="48" y="162"/>
                  </a:lnTo>
                  <a:lnTo>
                    <a:pt x="48" y="162"/>
                  </a:lnTo>
                  <a:lnTo>
                    <a:pt x="50" y="166"/>
                  </a:lnTo>
                  <a:lnTo>
                    <a:pt x="50" y="168"/>
                  </a:lnTo>
                  <a:lnTo>
                    <a:pt x="46" y="176"/>
                  </a:lnTo>
                  <a:lnTo>
                    <a:pt x="46" y="176"/>
                  </a:lnTo>
                  <a:lnTo>
                    <a:pt x="44" y="182"/>
                  </a:lnTo>
                  <a:lnTo>
                    <a:pt x="44" y="184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52" y="188"/>
                  </a:lnTo>
                  <a:lnTo>
                    <a:pt x="52" y="188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8" y="190"/>
                  </a:lnTo>
                  <a:lnTo>
                    <a:pt x="66" y="192"/>
                  </a:lnTo>
                  <a:lnTo>
                    <a:pt x="60" y="196"/>
                  </a:lnTo>
                  <a:lnTo>
                    <a:pt x="60" y="196"/>
                  </a:lnTo>
                  <a:lnTo>
                    <a:pt x="52" y="202"/>
                  </a:lnTo>
                  <a:lnTo>
                    <a:pt x="50" y="204"/>
                  </a:lnTo>
                  <a:lnTo>
                    <a:pt x="50" y="208"/>
                  </a:lnTo>
                  <a:lnTo>
                    <a:pt x="50" y="208"/>
                  </a:lnTo>
                  <a:lnTo>
                    <a:pt x="66" y="206"/>
                  </a:lnTo>
                  <a:lnTo>
                    <a:pt x="80" y="200"/>
                  </a:lnTo>
                  <a:lnTo>
                    <a:pt x="80" y="200"/>
                  </a:lnTo>
                  <a:lnTo>
                    <a:pt x="78" y="216"/>
                  </a:lnTo>
                  <a:lnTo>
                    <a:pt x="78" y="216"/>
                  </a:lnTo>
                  <a:lnTo>
                    <a:pt x="90" y="208"/>
                  </a:lnTo>
                  <a:lnTo>
                    <a:pt x="90" y="208"/>
                  </a:lnTo>
                  <a:lnTo>
                    <a:pt x="94" y="208"/>
                  </a:lnTo>
                  <a:lnTo>
                    <a:pt x="94" y="208"/>
                  </a:lnTo>
                  <a:lnTo>
                    <a:pt x="94" y="208"/>
                  </a:lnTo>
                  <a:lnTo>
                    <a:pt x="94" y="208"/>
                  </a:lnTo>
                  <a:lnTo>
                    <a:pt x="96" y="210"/>
                  </a:lnTo>
                  <a:lnTo>
                    <a:pt x="96" y="210"/>
                  </a:lnTo>
                  <a:lnTo>
                    <a:pt x="94" y="216"/>
                  </a:lnTo>
                  <a:lnTo>
                    <a:pt x="88" y="220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58" y="230"/>
                  </a:lnTo>
                  <a:lnTo>
                    <a:pt x="38" y="238"/>
                  </a:lnTo>
                  <a:lnTo>
                    <a:pt x="18" y="246"/>
                  </a:lnTo>
                  <a:lnTo>
                    <a:pt x="0" y="256"/>
                  </a:lnTo>
                  <a:lnTo>
                    <a:pt x="0" y="256"/>
                  </a:lnTo>
                  <a:lnTo>
                    <a:pt x="2" y="260"/>
                  </a:lnTo>
                  <a:lnTo>
                    <a:pt x="6" y="262"/>
                  </a:lnTo>
                  <a:lnTo>
                    <a:pt x="6" y="262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16" y="262"/>
                  </a:lnTo>
                  <a:lnTo>
                    <a:pt x="16" y="262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74" y="242"/>
                  </a:lnTo>
                  <a:lnTo>
                    <a:pt x="86" y="236"/>
                  </a:lnTo>
                  <a:lnTo>
                    <a:pt x="86" y="236"/>
                  </a:lnTo>
                  <a:lnTo>
                    <a:pt x="98" y="228"/>
                  </a:lnTo>
                  <a:lnTo>
                    <a:pt x="98" y="228"/>
                  </a:lnTo>
                  <a:lnTo>
                    <a:pt x="100" y="226"/>
                  </a:lnTo>
                  <a:lnTo>
                    <a:pt x="100" y="222"/>
                  </a:lnTo>
                  <a:lnTo>
                    <a:pt x="100" y="222"/>
                  </a:lnTo>
                  <a:lnTo>
                    <a:pt x="100" y="220"/>
                  </a:lnTo>
                  <a:lnTo>
                    <a:pt x="102" y="218"/>
                  </a:lnTo>
                  <a:lnTo>
                    <a:pt x="102" y="218"/>
                  </a:lnTo>
                  <a:lnTo>
                    <a:pt x="102" y="218"/>
                  </a:lnTo>
                  <a:lnTo>
                    <a:pt x="102" y="218"/>
                  </a:lnTo>
                  <a:lnTo>
                    <a:pt x="106" y="220"/>
                  </a:lnTo>
                  <a:lnTo>
                    <a:pt x="106" y="220"/>
                  </a:lnTo>
                  <a:lnTo>
                    <a:pt x="110" y="222"/>
                  </a:lnTo>
                  <a:lnTo>
                    <a:pt x="110" y="222"/>
                  </a:lnTo>
                  <a:lnTo>
                    <a:pt x="112" y="222"/>
                  </a:lnTo>
                  <a:lnTo>
                    <a:pt x="112" y="222"/>
                  </a:lnTo>
                  <a:lnTo>
                    <a:pt x="118" y="220"/>
                  </a:lnTo>
                  <a:lnTo>
                    <a:pt x="124" y="218"/>
                  </a:lnTo>
                  <a:lnTo>
                    <a:pt x="124" y="218"/>
                  </a:lnTo>
                  <a:lnTo>
                    <a:pt x="130" y="216"/>
                  </a:lnTo>
                  <a:lnTo>
                    <a:pt x="130" y="216"/>
                  </a:lnTo>
                  <a:lnTo>
                    <a:pt x="154" y="210"/>
                  </a:lnTo>
                  <a:lnTo>
                    <a:pt x="154" y="210"/>
                  </a:lnTo>
                  <a:lnTo>
                    <a:pt x="162" y="204"/>
                  </a:lnTo>
                  <a:lnTo>
                    <a:pt x="170" y="198"/>
                  </a:lnTo>
                  <a:lnTo>
                    <a:pt x="170" y="198"/>
                  </a:lnTo>
                  <a:lnTo>
                    <a:pt x="182" y="192"/>
                  </a:lnTo>
                  <a:lnTo>
                    <a:pt x="182" y="192"/>
                  </a:lnTo>
                  <a:lnTo>
                    <a:pt x="214" y="180"/>
                  </a:lnTo>
                  <a:lnTo>
                    <a:pt x="214" y="180"/>
                  </a:lnTo>
                  <a:lnTo>
                    <a:pt x="188" y="200"/>
                  </a:lnTo>
                  <a:lnTo>
                    <a:pt x="188" y="200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46" y="188"/>
                  </a:lnTo>
                  <a:lnTo>
                    <a:pt x="254" y="186"/>
                  </a:lnTo>
                  <a:lnTo>
                    <a:pt x="254" y="186"/>
                  </a:lnTo>
                  <a:lnTo>
                    <a:pt x="260" y="178"/>
                  </a:lnTo>
                  <a:lnTo>
                    <a:pt x="260" y="178"/>
                  </a:lnTo>
                  <a:lnTo>
                    <a:pt x="268" y="174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86" y="172"/>
                  </a:lnTo>
                  <a:lnTo>
                    <a:pt x="294" y="176"/>
                  </a:lnTo>
                  <a:lnTo>
                    <a:pt x="294" y="176"/>
                  </a:lnTo>
                  <a:lnTo>
                    <a:pt x="300" y="182"/>
                  </a:lnTo>
                  <a:lnTo>
                    <a:pt x="308" y="186"/>
                  </a:lnTo>
                  <a:lnTo>
                    <a:pt x="308" y="186"/>
                  </a:lnTo>
                  <a:lnTo>
                    <a:pt x="316" y="186"/>
                  </a:lnTo>
                  <a:lnTo>
                    <a:pt x="316" y="186"/>
                  </a:lnTo>
                  <a:lnTo>
                    <a:pt x="330" y="190"/>
                  </a:lnTo>
                  <a:lnTo>
                    <a:pt x="344" y="194"/>
                  </a:lnTo>
                  <a:lnTo>
                    <a:pt x="344" y="194"/>
                  </a:lnTo>
                  <a:lnTo>
                    <a:pt x="348" y="196"/>
                  </a:lnTo>
                  <a:lnTo>
                    <a:pt x="348" y="196"/>
                  </a:lnTo>
                  <a:lnTo>
                    <a:pt x="350" y="200"/>
                  </a:lnTo>
                  <a:lnTo>
                    <a:pt x="350" y="200"/>
                  </a:lnTo>
                  <a:lnTo>
                    <a:pt x="354" y="214"/>
                  </a:lnTo>
                  <a:lnTo>
                    <a:pt x="354" y="230"/>
                  </a:lnTo>
                  <a:lnTo>
                    <a:pt x="354" y="230"/>
                  </a:lnTo>
                  <a:lnTo>
                    <a:pt x="352" y="242"/>
                  </a:lnTo>
                  <a:lnTo>
                    <a:pt x="352" y="242"/>
                  </a:lnTo>
                  <a:lnTo>
                    <a:pt x="352" y="246"/>
                  </a:lnTo>
                  <a:lnTo>
                    <a:pt x="352" y="246"/>
                  </a:lnTo>
                  <a:lnTo>
                    <a:pt x="354" y="252"/>
                  </a:lnTo>
                  <a:lnTo>
                    <a:pt x="356" y="254"/>
                  </a:lnTo>
                  <a:lnTo>
                    <a:pt x="358" y="258"/>
                  </a:lnTo>
                  <a:lnTo>
                    <a:pt x="358" y="258"/>
                  </a:lnTo>
                  <a:lnTo>
                    <a:pt x="356" y="262"/>
                  </a:lnTo>
                  <a:lnTo>
                    <a:pt x="356" y="262"/>
                  </a:lnTo>
                  <a:lnTo>
                    <a:pt x="356" y="266"/>
                  </a:lnTo>
                  <a:lnTo>
                    <a:pt x="358" y="268"/>
                  </a:lnTo>
                  <a:lnTo>
                    <a:pt x="360" y="270"/>
                  </a:lnTo>
                  <a:lnTo>
                    <a:pt x="364" y="270"/>
                  </a:lnTo>
                  <a:lnTo>
                    <a:pt x="364" y="270"/>
                  </a:lnTo>
                  <a:lnTo>
                    <a:pt x="364" y="270"/>
                  </a:lnTo>
                  <a:lnTo>
                    <a:pt x="364" y="270"/>
                  </a:lnTo>
                  <a:lnTo>
                    <a:pt x="370" y="268"/>
                  </a:lnTo>
                  <a:lnTo>
                    <a:pt x="374" y="262"/>
                  </a:lnTo>
                  <a:lnTo>
                    <a:pt x="374" y="262"/>
                  </a:lnTo>
                  <a:lnTo>
                    <a:pt x="374" y="260"/>
                  </a:lnTo>
                  <a:lnTo>
                    <a:pt x="374" y="260"/>
                  </a:lnTo>
                  <a:lnTo>
                    <a:pt x="376" y="260"/>
                  </a:lnTo>
                  <a:lnTo>
                    <a:pt x="376" y="260"/>
                  </a:lnTo>
                  <a:lnTo>
                    <a:pt x="378" y="260"/>
                  </a:lnTo>
                  <a:lnTo>
                    <a:pt x="378" y="260"/>
                  </a:lnTo>
                  <a:lnTo>
                    <a:pt x="380" y="264"/>
                  </a:lnTo>
                  <a:lnTo>
                    <a:pt x="382" y="266"/>
                  </a:lnTo>
                  <a:lnTo>
                    <a:pt x="382" y="266"/>
                  </a:lnTo>
                  <a:lnTo>
                    <a:pt x="380" y="268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78" y="274"/>
                  </a:lnTo>
                  <a:lnTo>
                    <a:pt x="378" y="278"/>
                  </a:lnTo>
                  <a:lnTo>
                    <a:pt x="378" y="278"/>
                  </a:lnTo>
                  <a:lnTo>
                    <a:pt x="382" y="280"/>
                  </a:lnTo>
                  <a:lnTo>
                    <a:pt x="382" y="280"/>
                  </a:lnTo>
                  <a:lnTo>
                    <a:pt x="382" y="282"/>
                  </a:lnTo>
                  <a:lnTo>
                    <a:pt x="380" y="284"/>
                  </a:lnTo>
                  <a:lnTo>
                    <a:pt x="378" y="286"/>
                  </a:lnTo>
                  <a:lnTo>
                    <a:pt x="378" y="286"/>
                  </a:lnTo>
                  <a:lnTo>
                    <a:pt x="374" y="288"/>
                  </a:lnTo>
                  <a:lnTo>
                    <a:pt x="372" y="290"/>
                  </a:lnTo>
                  <a:lnTo>
                    <a:pt x="372" y="290"/>
                  </a:lnTo>
                  <a:lnTo>
                    <a:pt x="370" y="294"/>
                  </a:lnTo>
                  <a:lnTo>
                    <a:pt x="372" y="298"/>
                  </a:lnTo>
                  <a:lnTo>
                    <a:pt x="372" y="298"/>
                  </a:lnTo>
                  <a:lnTo>
                    <a:pt x="374" y="300"/>
                  </a:lnTo>
                  <a:lnTo>
                    <a:pt x="376" y="302"/>
                  </a:lnTo>
                  <a:lnTo>
                    <a:pt x="376" y="302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2" y="308"/>
                  </a:lnTo>
                  <a:lnTo>
                    <a:pt x="374" y="310"/>
                  </a:lnTo>
                  <a:lnTo>
                    <a:pt x="376" y="314"/>
                  </a:lnTo>
                  <a:lnTo>
                    <a:pt x="376" y="314"/>
                  </a:lnTo>
                  <a:lnTo>
                    <a:pt x="376" y="318"/>
                  </a:lnTo>
                  <a:lnTo>
                    <a:pt x="374" y="322"/>
                  </a:lnTo>
                  <a:lnTo>
                    <a:pt x="372" y="324"/>
                  </a:lnTo>
                  <a:lnTo>
                    <a:pt x="372" y="328"/>
                  </a:lnTo>
                  <a:lnTo>
                    <a:pt x="372" y="328"/>
                  </a:lnTo>
                  <a:lnTo>
                    <a:pt x="374" y="330"/>
                  </a:lnTo>
                  <a:lnTo>
                    <a:pt x="374" y="330"/>
                  </a:lnTo>
                  <a:lnTo>
                    <a:pt x="374" y="332"/>
                  </a:lnTo>
                  <a:lnTo>
                    <a:pt x="372" y="334"/>
                  </a:lnTo>
                  <a:lnTo>
                    <a:pt x="372" y="334"/>
                  </a:lnTo>
                  <a:lnTo>
                    <a:pt x="370" y="336"/>
                  </a:lnTo>
                  <a:lnTo>
                    <a:pt x="370" y="338"/>
                  </a:lnTo>
                  <a:lnTo>
                    <a:pt x="374" y="344"/>
                  </a:lnTo>
                  <a:lnTo>
                    <a:pt x="374" y="344"/>
                  </a:lnTo>
                  <a:lnTo>
                    <a:pt x="378" y="346"/>
                  </a:lnTo>
                  <a:lnTo>
                    <a:pt x="384" y="346"/>
                  </a:lnTo>
                  <a:lnTo>
                    <a:pt x="384" y="346"/>
                  </a:lnTo>
                  <a:lnTo>
                    <a:pt x="390" y="348"/>
                  </a:lnTo>
                  <a:lnTo>
                    <a:pt x="394" y="352"/>
                  </a:lnTo>
                  <a:lnTo>
                    <a:pt x="394" y="352"/>
                  </a:lnTo>
                  <a:lnTo>
                    <a:pt x="394" y="354"/>
                  </a:lnTo>
                  <a:lnTo>
                    <a:pt x="394" y="358"/>
                  </a:lnTo>
                  <a:lnTo>
                    <a:pt x="394" y="358"/>
                  </a:lnTo>
                  <a:lnTo>
                    <a:pt x="394" y="360"/>
                  </a:lnTo>
                  <a:lnTo>
                    <a:pt x="394" y="360"/>
                  </a:lnTo>
                  <a:lnTo>
                    <a:pt x="394" y="362"/>
                  </a:lnTo>
                  <a:lnTo>
                    <a:pt x="396" y="362"/>
                  </a:lnTo>
                  <a:lnTo>
                    <a:pt x="396" y="362"/>
                  </a:lnTo>
                  <a:lnTo>
                    <a:pt x="400" y="366"/>
                  </a:lnTo>
                  <a:lnTo>
                    <a:pt x="402" y="368"/>
                  </a:lnTo>
                  <a:lnTo>
                    <a:pt x="404" y="372"/>
                  </a:lnTo>
                  <a:lnTo>
                    <a:pt x="404" y="378"/>
                  </a:lnTo>
                  <a:lnTo>
                    <a:pt x="404" y="378"/>
                  </a:lnTo>
                  <a:lnTo>
                    <a:pt x="402" y="380"/>
                  </a:lnTo>
                  <a:lnTo>
                    <a:pt x="402" y="380"/>
                  </a:lnTo>
                  <a:lnTo>
                    <a:pt x="400" y="380"/>
                  </a:lnTo>
                  <a:lnTo>
                    <a:pt x="400" y="380"/>
                  </a:lnTo>
                  <a:lnTo>
                    <a:pt x="400" y="380"/>
                  </a:lnTo>
                  <a:lnTo>
                    <a:pt x="400" y="380"/>
                  </a:lnTo>
                  <a:lnTo>
                    <a:pt x="400" y="380"/>
                  </a:lnTo>
                  <a:lnTo>
                    <a:pt x="400" y="380"/>
                  </a:lnTo>
                  <a:lnTo>
                    <a:pt x="398" y="380"/>
                  </a:lnTo>
                  <a:lnTo>
                    <a:pt x="398" y="380"/>
                  </a:lnTo>
                  <a:lnTo>
                    <a:pt x="396" y="384"/>
                  </a:lnTo>
                  <a:lnTo>
                    <a:pt x="396" y="384"/>
                  </a:lnTo>
                  <a:lnTo>
                    <a:pt x="392" y="384"/>
                  </a:lnTo>
                  <a:lnTo>
                    <a:pt x="392" y="384"/>
                  </a:lnTo>
                  <a:lnTo>
                    <a:pt x="388" y="384"/>
                  </a:lnTo>
                  <a:lnTo>
                    <a:pt x="388" y="384"/>
                  </a:lnTo>
                  <a:lnTo>
                    <a:pt x="382" y="382"/>
                  </a:lnTo>
                  <a:lnTo>
                    <a:pt x="382" y="382"/>
                  </a:lnTo>
                  <a:lnTo>
                    <a:pt x="378" y="382"/>
                  </a:lnTo>
                  <a:lnTo>
                    <a:pt x="378" y="382"/>
                  </a:lnTo>
                  <a:lnTo>
                    <a:pt x="374" y="382"/>
                  </a:lnTo>
                  <a:lnTo>
                    <a:pt x="372" y="384"/>
                  </a:lnTo>
                  <a:lnTo>
                    <a:pt x="368" y="392"/>
                  </a:lnTo>
                  <a:lnTo>
                    <a:pt x="366" y="408"/>
                  </a:lnTo>
                  <a:lnTo>
                    <a:pt x="366" y="408"/>
                  </a:lnTo>
                  <a:lnTo>
                    <a:pt x="362" y="416"/>
                  </a:lnTo>
                  <a:lnTo>
                    <a:pt x="356" y="426"/>
                  </a:lnTo>
                  <a:lnTo>
                    <a:pt x="344" y="442"/>
                  </a:lnTo>
                  <a:lnTo>
                    <a:pt x="344" y="442"/>
                  </a:lnTo>
                  <a:lnTo>
                    <a:pt x="332" y="458"/>
                  </a:lnTo>
                  <a:lnTo>
                    <a:pt x="320" y="474"/>
                  </a:lnTo>
                  <a:lnTo>
                    <a:pt x="320" y="474"/>
                  </a:lnTo>
                  <a:lnTo>
                    <a:pt x="314" y="482"/>
                  </a:lnTo>
                  <a:lnTo>
                    <a:pt x="308" y="490"/>
                  </a:lnTo>
                  <a:lnTo>
                    <a:pt x="308" y="490"/>
                  </a:lnTo>
                  <a:lnTo>
                    <a:pt x="306" y="500"/>
                  </a:lnTo>
                  <a:lnTo>
                    <a:pt x="306" y="500"/>
                  </a:lnTo>
                  <a:lnTo>
                    <a:pt x="302" y="508"/>
                  </a:lnTo>
                  <a:lnTo>
                    <a:pt x="298" y="514"/>
                  </a:lnTo>
                  <a:lnTo>
                    <a:pt x="298" y="514"/>
                  </a:lnTo>
                  <a:lnTo>
                    <a:pt x="294" y="520"/>
                  </a:lnTo>
                  <a:lnTo>
                    <a:pt x="292" y="526"/>
                  </a:lnTo>
                  <a:lnTo>
                    <a:pt x="292" y="526"/>
                  </a:lnTo>
                  <a:lnTo>
                    <a:pt x="290" y="532"/>
                  </a:lnTo>
                  <a:lnTo>
                    <a:pt x="290" y="532"/>
                  </a:lnTo>
                  <a:lnTo>
                    <a:pt x="290" y="540"/>
                  </a:lnTo>
                  <a:lnTo>
                    <a:pt x="290" y="540"/>
                  </a:lnTo>
                  <a:lnTo>
                    <a:pt x="288" y="548"/>
                  </a:lnTo>
                  <a:lnTo>
                    <a:pt x="288" y="548"/>
                  </a:lnTo>
                  <a:lnTo>
                    <a:pt x="288" y="552"/>
                  </a:lnTo>
                  <a:lnTo>
                    <a:pt x="290" y="558"/>
                  </a:lnTo>
                  <a:lnTo>
                    <a:pt x="292" y="568"/>
                  </a:lnTo>
                  <a:lnTo>
                    <a:pt x="292" y="568"/>
                  </a:lnTo>
                  <a:lnTo>
                    <a:pt x="290" y="576"/>
                  </a:lnTo>
                  <a:lnTo>
                    <a:pt x="292" y="580"/>
                  </a:lnTo>
                  <a:lnTo>
                    <a:pt x="292" y="584"/>
                  </a:lnTo>
                  <a:lnTo>
                    <a:pt x="292" y="584"/>
                  </a:lnTo>
                  <a:lnTo>
                    <a:pt x="294" y="584"/>
                  </a:lnTo>
                  <a:lnTo>
                    <a:pt x="294" y="586"/>
                  </a:lnTo>
                  <a:lnTo>
                    <a:pt x="294" y="586"/>
                  </a:lnTo>
                  <a:lnTo>
                    <a:pt x="294" y="588"/>
                  </a:lnTo>
                  <a:lnTo>
                    <a:pt x="294" y="588"/>
                  </a:lnTo>
                  <a:lnTo>
                    <a:pt x="292" y="592"/>
                  </a:lnTo>
                  <a:lnTo>
                    <a:pt x="292" y="596"/>
                  </a:lnTo>
                  <a:lnTo>
                    <a:pt x="292" y="596"/>
                  </a:lnTo>
                  <a:lnTo>
                    <a:pt x="292" y="616"/>
                  </a:lnTo>
                  <a:lnTo>
                    <a:pt x="292" y="616"/>
                  </a:lnTo>
                  <a:lnTo>
                    <a:pt x="292" y="620"/>
                  </a:lnTo>
                  <a:lnTo>
                    <a:pt x="294" y="622"/>
                  </a:lnTo>
                  <a:lnTo>
                    <a:pt x="294" y="622"/>
                  </a:lnTo>
                  <a:lnTo>
                    <a:pt x="296" y="624"/>
                  </a:lnTo>
                  <a:lnTo>
                    <a:pt x="296" y="626"/>
                  </a:lnTo>
                  <a:lnTo>
                    <a:pt x="296" y="626"/>
                  </a:lnTo>
                  <a:lnTo>
                    <a:pt x="296" y="628"/>
                  </a:lnTo>
                  <a:lnTo>
                    <a:pt x="296" y="628"/>
                  </a:lnTo>
                  <a:lnTo>
                    <a:pt x="298" y="630"/>
                  </a:lnTo>
                  <a:lnTo>
                    <a:pt x="302" y="632"/>
                  </a:lnTo>
                  <a:lnTo>
                    <a:pt x="302" y="632"/>
                  </a:lnTo>
                  <a:lnTo>
                    <a:pt x="308" y="634"/>
                  </a:lnTo>
                  <a:lnTo>
                    <a:pt x="314" y="636"/>
                  </a:lnTo>
                  <a:lnTo>
                    <a:pt x="324" y="646"/>
                  </a:lnTo>
                  <a:lnTo>
                    <a:pt x="324" y="646"/>
                  </a:lnTo>
                  <a:lnTo>
                    <a:pt x="330" y="654"/>
                  </a:lnTo>
                  <a:lnTo>
                    <a:pt x="332" y="658"/>
                  </a:lnTo>
                  <a:lnTo>
                    <a:pt x="332" y="662"/>
                  </a:lnTo>
                  <a:lnTo>
                    <a:pt x="332" y="662"/>
                  </a:lnTo>
                  <a:lnTo>
                    <a:pt x="330" y="668"/>
                  </a:lnTo>
                  <a:lnTo>
                    <a:pt x="330" y="670"/>
                  </a:lnTo>
                  <a:lnTo>
                    <a:pt x="332" y="674"/>
                  </a:lnTo>
                  <a:lnTo>
                    <a:pt x="332" y="674"/>
                  </a:lnTo>
                  <a:lnTo>
                    <a:pt x="334" y="678"/>
                  </a:lnTo>
                  <a:lnTo>
                    <a:pt x="334" y="682"/>
                  </a:lnTo>
                  <a:lnTo>
                    <a:pt x="334" y="692"/>
                  </a:lnTo>
                  <a:lnTo>
                    <a:pt x="334" y="702"/>
                  </a:lnTo>
                  <a:lnTo>
                    <a:pt x="334" y="712"/>
                  </a:lnTo>
                  <a:lnTo>
                    <a:pt x="334" y="712"/>
                  </a:lnTo>
                  <a:lnTo>
                    <a:pt x="336" y="716"/>
                  </a:lnTo>
                  <a:lnTo>
                    <a:pt x="336" y="716"/>
                  </a:lnTo>
                  <a:lnTo>
                    <a:pt x="340" y="720"/>
                  </a:lnTo>
                  <a:lnTo>
                    <a:pt x="340" y="720"/>
                  </a:lnTo>
                  <a:lnTo>
                    <a:pt x="344" y="724"/>
                  </a:lnTo>
                  <a:lnTo>
                    <a:pt x="346" y="730"/>
                  </a:lnTo>
                  <a:lnTo>
                    <a:pt x="348" y="736"/>
                  </a:lnTo>
                  <a:lnTo>
                    <a:pt x="348" y="742"/>
                  </a:lnTo>
                  <a:lnTo>
                    <a:pt x="348" y="742"/>
                  </a:lnTo>
                  <a:lnTo>
                    <a:pt x="346" y="746"/>
                  </a:lnTo>
                  <a:lnTo>
                    <a:pt x="344" y="750"/>
                  </a:lnTo>
                  <a:lnTo>
                    <a:pt x="344" y="750"/>
                  </a:lnTo>
                  <a:lnTo>
                    <a:pt x="340" y="752"/>
                  </a:lnTo>
                  <a:lnTo>
                    <a:pt x="340" y="752"/>
                  </a:lnTo>
                  <a:lnTo>
                    <a:pt x="334" y="750"/>
                  </a:lnTo>
                  <a:lnTo>
                    <a:pt x="334" y="750"/>
                  </a:lnTo>
                  <a:lnTo>
                    <a:pt x="338" y="756"/>
                  </a:lnTo>
                  <a:lnTo>
                    <a:pt x="340" y="762"/>
                  </a:lnTo>
                  <a:lnTo>
                    <a:pt x="346" y="766"/>
                  </a:lnTo>
                  <a:lnTo>
                    <a:pt x="352" y="768"/>
                  </a:lnTo>
                  <a:lnTo>
                    <a:pt x="352" y="768"/>
                  </a:lnTo>
                  <a:lnTo>
                    <a:pt x="360" y="772"/>
                  </a:lnTo>
                  <a:lnTo>
                    <a:pt x="360" y="772"/>
                  </a:lnTo>
                  <a:lnTo>
                    <a:pt x="364" y="776"/>
                  </a:lnTo>
                  <a:lnTo>
                    <a:pt x="366" y="780"/>
                  </a:lnTo>
                  <a:lnTo>
                    <a:pt x="366" y="790"/>
                  </a:lnTo>
                  <a:lnTo>
                    <a:pt x="366" y="790"/>
                  </a:lnTo>
                  <a:lnTo>
                    <a:pt x="366" y="800"/>
                  </a:lnTo>
                  <a:lnTo>
                    <a:pt x="370" y="808"/>
                  </a:lnTo>
                  <a:lnTo>
                    <a:pt x="370" y="808"/>
                  </a:lnTo>
                  <a:lnTo>
                    <a:pt x="374" y="814"/>
                  </a:lnTo>
                  <a:lnTo>
                    <a:pt x="380" y="818"/>
                  </a:lnTo>
                  <a:lnTo>
                    <a:pt x="380" y="818"/>
                  </a:lnTo>
                  <a:lnTo>
                    <a:pt x="384" y="824"/>
                  </a:lnTo>
                  <a:lnTo>
                    <a:pt x="388" y="830"/>
                  </a:lnTo>
                  <a:lnTo>
                    <a:pt x="388" y="830"/>
                  </a:lnTo>
                  <a:lnTo>
                    <a:pt x="390" y="832"/>
                  </a:lnTo>
                  <a:lnTo>
                    <a:pt x="392" y="834"/>
                  </a:lnTo>
                  <a:lnTo>
                    <a:pt x="392" y="834"/>
                  </a:lnTo>
                  <a:lnTo>
                    <a:pt x="394" y="836"/>
                  </a:lnTo>
                  <a:lnTo>
                    <a:pt x="394" y="836"/>
                  </a:lnTo>
                  <a:lnTo>
                    <a:pt x="398" y="834"/>
                  </a:lnTo>
                  <a:lnTo>
                    <a:pt x="400" y="830"/>
                  </a:lnTo>
                  <a:lnTo>
                    <a:pt x="400" y="830"/>
                  </a:lnTo>
                  <a:lnTo>
                    <a:pt x="402" y="826"/>
                  </a:lnTo>
                  <a:lnTo>
                    <a:pt x="400" y="822"/>
                  </a:lnTo>
                  <a:lnTo>
                    <a:pt x="400" y="822"/>
                  </a:lnTo>
                  <a:lnTo>
                    <a:pt x="398" y="814"/>
                  </a:lnTo>
                  <a:lnTo>
                    <a:pt x="396" y="812"/>
                  </a:lnTo>
                  <a:lnTo>
                    <a:pt x="394" y="812"/>
                  </a:lnTo>
                  <a:lnTo>
                    <a:pt x="394" y="812"/>
                  </a:lnTo>
                  <a:lnTo>
                    <a:pt x="392" y="812"/>
                  </a:lnTo>
                  <a:lnTo>
                    <a:pt x="392" y="812"/>
                  </a:lnTo>
                  <a:lnTo>
                    <a:pt x="390" y="812"/>
                  </a:lnTo>
                  <a:lnTo>
                    <a:pt x="390" y="812"/>
                  </a:lnTo>
                  <a:lnTo>
                    <a:pt x="390" y="812"/>
                  </a:lnTo>
                  <a:lnTo>
                    <a:pt x="390" y="812"/>
                  </a:lnTo>
                  <a:lnTo>
                    <a:pt x="388" y="812"/>
                  </a:lnTo>
                  <a:lnTo>
                    <a:pt x="386" y="810"/>
                  </a:lnTo>
                  <a:lnTo>
                    <a:pt x="386" y="804"/>
                  </a:lnTo>
                  <a:lnTo>
                    <a:pt x="386" y="804"/>
                  </a:lnTo>
                  <a:lnTo>
                    <a:pt x="388" y="796"/>
                  </a:lnTo>
                  <a:lnTo>
                    <a:pt x="388" y="796"/>
                  </a:lnTo>
                  <a:lnTo>
                    <a:pt x="388" y="790"/>
                  </a:lnTo>
                  <a:lnTo>
                    <a:pt x="388" y="790"/>
                  </a:lnTo>
                  <a:lnTo>
                    <a:pt x="382" y="772"/>
                  </a:lnTo>
                  <a:lnTo>
                    <a:pt x="382" y="772"/>
                  </a:lnTo>
                  <a:lnTo>
                    <a:pt x="380" y="764"/>
                  </a:lnTo>
                  <a:lnTo>
                    <a:pt x="376" y="756"/>
                  </a:lnTo>
                  <a:lnTo>
                    <a:pt x="376" y="756"/>
                  </a:lnTo>
                  <a:lnTo>
                    <a:pt x="374" y="752"/>
                  </a:lnTo>
                  <a:lnTo>
                    <a:pt x="370" y="748"/>
                  </a:lnTo>
                  <a:lnTo>
                    <a:pt x="370" y="748"/>
                  </a:lnTo>
                  <a:lnTo>
                    <a:pt x="370" y="742"/>
                  </a:lnTo>
                  <a:lnTo>
                    <a:pt x="370" y="742"/>
                  </a:lnTo>
                  <a:lnTo>
                    <a:pt x="370" y="736"/>
                  </a:lnTo>
                  <a:lnTo>
                    <a:pt x="368" y="732"/>
                  </a:lnTo>
                  <a:lnTo>
                    <a:pt x="362" y="722"/>
                  </a:lnTo>
                  <a:lnTo>
                    <a:pt x="358" y="712"/>
                  </a:lnTo>
                  <a:lnTo>
                    <a:pt x="356" y="706"/>
                  </a:lnTo>
                  <a:lnTo>
                    <a:pt x="356" y="702"/>
                  </a:lnTo>
                  <a:lnTo>
                    <a:pt x="356" y="702"/>
                  </a:lnTo>
                  <a:lnTo>
                    <a:pt x="360" y="690"/>
                  </a:lnTo>
                  <a:lnTo>
                    <a:pt x="360" y="690"/>
                  </a:lnTo>
                  <a:lnTo>
                    <a:pt x="362" y="684"/>
                  </a:lnTo>
                  <a:lnTo>
                    <a:pt x="360" y="678"/>
                  </a:lnTo>
                  <a:lnTo>
                    <a:pt x="360" y="678"/>
                  </a:lnTo>
                  <a:lnTo>
                    <a:pt x="368" y="680"/>
                  </a:lnTo>
                  <a:lnTo>
                    <a:pt x="374" y="680"/>
                  </a:lnTo>
                  <a:lnTo>
                    <a:pt x="374" y="680"/>
                  </a:lnTo>
                  <a:lnTo>
                    <a:pt x="378" y="684"/>
                  </a:lnTo>
                  <a:lnTo>
                    <a:pt x="380" y="690"/>
                  </a:lnTo>
                  <a:lnTo>
                    <a:pt x="380" y="690"/>
                  </a:lnTo>
                  <a:lnTo>
                    <a:pt x="380" y="696"/>
                  </a:lnTo>
                  <a:lnTo>
                    <a:pt x="380" y="702"/>
                  </a:lnTo>
                  <a:lnTo>
                    <a:pt x="380" y="702"/>
                  </a:lnTo>
                  <a:lnTo>
                    <a:pt x="382" y="714"/>
                  </a:lnTo>
                  <a:lnTo>
                    <a:pt x="382" y="714"/>
                  </a:lnTo>
                  <a:lnTo>
                    <a:pt x="384" y="724"/>
                  </a:lnTo>
                  <a:lnTo>
                    <a:pt x="384" y="732"/>
                  </a:lnTo>
                  <a:lnTo>
                    <a:pt x="384" y="732"/>
                  </a:lnTo>
                  <a:lnTo>
                    <a:pt x="386" y="740"/>
                  </a:lnTo>
                  <a:lnTo>
                    <a:pt x="390" y="746"/>
                  </a:lnTo>
                  <a:lnTo>
                    <a:pt x="396" y="750"/>
                  </a:lnTo>
                  <a:lnTo>
                    <a:pt x="400" y="756"/>
                  </a:lnTo>
                  <a:lnTo>
                    <a:pt x="400" y="756"/>
                  </a:lnTo>
                  <a:lnTo>
                    <a:pt x="402" y="762"/>
                  </a:lnTo>
                  <a:lnTo>
                    <a:pt x="402" y="762"/>
                  </a:lnTo>
                  <a:lnTo>
                    <a:pt x="408" y="764"/>
                  </a:lnTo>
                  <a:lnTo>
                    <a:pt x="408" y="764"/>
                  </a:lnTo>
                  <a:lnTo>
                    <a:pt x="412" y="768"/>
                  </a:lnTo>
                  <a:lnTo>
                    <a:pt x="414" y="772"/>
                  </a:lnTo>
                  <a:lnTo>
                    <a:pt x="414" y="778"/>
                  </a:lnTo>
                  <a:lnTo>
                    <a:pt x="412" y="782"/>
                  </a:lnTo>
                  <a:lnTo>
                    <a:pt x="412" y="782"/>
                  </a:lnTo>
                  <a:lnTo>
                    <a:pt x="410" y="786"/>
                  </a:lnTo>
                  <a:lnTo>
                    <a:pt x="410" y="786"/>
                  </a:lnTo>
                  <a:lnTo>
                    <a:pt x="412" y="788"/>
                  </a:lnTo>
                  <a:lnTo>
                    <a:pt x="414" y="790"/>
                  </a:lnTo>
                  <a:lnTo>
                    <a:pt x="414" y="790"/>
                  </a:lnTo>
                  <a:lnTo>
                    <a:pt x="420" y="794"/>
                  </a:lnTo>
                  <a:lnTo>
                    <a:pt x="426" y="800"/>
                  </a:lnTo>
                  <a:lnTo>
                    <a:pt x="436" y="814"/>
                  </a:lnTo>
                  <a:lnTo>
                    <a:pt x="436" y="814"/>
                  </a:lnTo>
                  <a:lnTo>
                    <a:pt x="450" y="834"/>
                  </a:lnTo>
                  <a:lnTo>
                    <a:pt x="454" y="844"/>
                  </a:lnTo>
                  <a:lnTo>
                    <a:pt x="456" y="854"/>
                  </a:lnTo>
                  <a:lnTo>
                    <a:pt x="456" y="854"/>
                  </a:lnTo>
                  <a:lnTo>
                    <a:pt x="456" y="860"/>
                  </a:lnTo>
                  <a:lnTo>
                    <a:pt x="456" y="860"/>
                  </a:lnTo>
                  <a:lnTo>
                    <a:pt x="458" y="868"/>
                  </a:lnTo>
                  <a:lnTo>
                    <a:pt x="458" y="870"/>
                  </a:lnTo>
                  <a:lnTo>
                    <a:pt x="458" y="872"/>
                  </a:lnTo>
                  <a:lnTo>
                    <a:pt x="458" y="872"/>
                  </a:lnTo>
                  <a:lnTo>
                    <a:pt x="452" y="878"/>
                  </a:lnTo>
                  <a:lnTo>
                    <a:pt x="450" y="882"/>
                  </a:lnTo>
                  <a:lnTo>
                    <a:pt x="450" y="886"/>
                  </a:lnTo>
                  <a:lnTo>
                    <a:pt x="450" y="886"/>
                  </a:lnTo>
                  <a:lnTo>
                    <a:pt x="456" y="896"/>
                  </a:lnTo>
                  <a:lnTo>
                    <a:pt x="462" y="904"/>
                  </a:lnTo>
                  <a:lnTo>
                    <a:pt x="462" y="904"/>
                  </a:lnTo>
                  <a:lnTo>
                    <a:pt x="472" y="912"/>
                  </a:lnTo>
                  <a:lnTo>
                    <a:pt x="472" y="912"/>
                  </a:lnTo>
                  <a:lnTo>
                    <a:pt x="476" y="918"/>
                  </a:lnTo>
                  <a:lnTo>
                    <a:pt x="480" y="922"/>
                  </a:lnTo>
                  <a:lnTo>
                    <a:pt x="480" y="922"/>
                  </a:lnTo>
                  <a:lnTo>
                    <a:pt x="488" y="924"/>
                  </a:lnTo>
                  <a:lnTo>
                    <a:pt x="496" y="926"/>
                  </a:lnTo>
                  <a:lnTo>
                    <a:pt x="496" y="926"/>
                  </a:lnTo>
                  <a:lnTo>
                    <a:pt x="502" y="928"/>
                  </a:lnTo>
                  <a:lnTo>
                    <a:pt x="506" y="932"/>
                  </a:lnTo>
                  <a:lnTo>
                    <a:pt x="518" y="940"/>
                  </a:lnTo>
                  <a:lnTo>
                    <a:pt x="518" y="940"/>
                  </a:lnTo>
                  <a:lnTo>
                    <a:pt x="554" y="958"/>
                  </a:lnTo>
                  <a:lnTo>
                    <a:pt x="554" y="958"/>
                  </a:lnTo>
                  <a:lnTo>
                    <a:pt x="566" y="964"/>
                  </a:lnTo>
                  <a:lnTo>
                    <a:pt x="574" y="966"/>
                  </a:lnTo>
                  <a:lnTo>
                    <a:pt x="580" y="966"/>
                  </a:lnTo>
                  <a:lnTo>
                    <a:pt x="580" y="966"/>
                  </a:lnTo>
                  <a:lnTo>
                    <a:pt x="586" y="966"/>
                  </a:lnTo>
                  <a:lnTo>
                    <a:pt x="592" y="964"/>
                  </a:lnTo>
                  <a:lnTo>
                    <a:pt x="592" y="964"/>
                  </a:lnTo>
                  <a:lnTo>
                    <a:pt x="600" y="958"/>
                  </a:lnTo>
                  <a:lnTo>
                    <a:pt x="604" y="956"/>
                  </a:lnTo>
                  <a:lnTo>
                    <a:pt x="608" y="954"/>
                  </a:lnTo>
                  <a:lnTo>
                    <a:pt x="608" y="954"/>
                  </a:lnTo>
                  <a:lnTo>
                    <a:pt x="610" y="956"/>
                  </a:lnTo>
                  <a:lnTo>
                    <a:pt x="610" y="956"/>
                  </a:lnTo>
                  <a:lnTo>
                    <a:pt x="614" y="958"/>
                  </a:lnTo>
                  <a:lnTo>
                    <a:pt x="618" y="960"/>
                  </a:lnTo>
                  <a:lnTo>
                    <a:pt x="618" y="960"/>
                  </a:lnTo>
                  <a:lnTo>
                    <a:pt x="632" y="972"/>
                  </a:lnTo>
                  <a:lnTo>
                    <a:pt x="644" y="986"/>
                  </a:lnTo>
                  <a:lnTo>
                    <a:pt x="644" y="986"/>
                  </a:lnTo>
                  <a:lnTo>
                    <a:pt x="648" y="992"/>
                  </a:lnTo>
                  <a:lnTo>
                    <a:pt x="654" y="996"/>
                  </a:lnTo>
                  <a:lnTo>
                    <a:pt x="654" y="996"/>
                  </a:lnTo>
                  <a:lnTo>
                    <a:pt x="658" y="1000"/>
                  </a:lnTo>
                  <a:lnTo>
                    <a:pt x="664" y="1002"/>
                  </a:lnTo>
                  <a:lnTo>
                    <a:pt x="678" y="1006"/>
                  </a:lnTo>
                  <a:lnTo>
                    <a:pt x="678" y="1006"/>
                  </a:lnTo>
                  <a:lnTo>
                    <a:pt x="694" y="1008"/>
                  </a:lnTo>
                  <a:lnTo>
                    <a:pt x="702" y="1008"/>
                  </a:lnTo>
                  <a:lnTo>
                    <a:pt x="708" y="1012"/>
                  </a:lnTo>
                  <a:lnTo>
                    <a:pt x="708" y="1012"/>
                  </a:lnTo>
                  <a:lnTo>
                    <a:pt x="712" y="1016"/>
                  </a:lnTo>
                  <a:lnTo>
                    <a:pt x="712" y="1016"/>
                  </a:lnTo>
                  <a:lnTo>
                    <a:pt x="734" y="1044"/>
                  </a:lnTo>
                  <a:lnTo>
                    <a:pt x="734" y="1044"/>
                  </a:lnTo>
                  <a:lnTo>
                    <a:pt x="738" y="1050"/>
                  </a:lnTo>
                  <a:lnTo>
                    <a:pt x="738" y="1050"/>
                  </a:lnTo>
                  <a:lnTo>
                    <a:pt x="736" y="1054"/>
                  </a:lnTo>
                  <a:lnTo>
                    <a:pt x="736" y="1060"/>
                  </a:lnTo>
                  <a:lnTo>
                    <a:pt x="736" y="1060"/>
                  </a:lnTo>
                  <a:lnTo>
                    <a:pt x="736" y="1066"/>
                  </a:lnTo>
                  <a:lnTo>
                    <a:pt x="740" y="1070"/>
                  </a:lnTo>
                  <a:lnTo>
                    <a:pt x="744" y="1074"/>
                  </a:lnTo>
                  <a:lnTo>
                    <a:pt x="748" y="1074"/>
                  </a:lnTo>
                  <a:lnTo>
                    <a:pt x="748" y="1074"/>
                  </a:lnTo>
                  <a:lnTo>
                    <a:pt x="754" y="1076"/>
                  </a:lnTo>
                  <a:lnTo>
                    <a:pt x="754" y="1076"/>
                  </a:lnTo>
                  <a:lnTo>
                    <a:pt x="756" y="1078"/>
                  </a:lnTo>
                  <a:lnTo>
                    <a:pt x="758" y="1080"/>
                  </a:lnTo>
                  <a:lnTo>
                    <a:pt x="758" y="1080"/>
                  </a:lnTo>
                  <a:lnTo>
                    <a:pt x="764" y="1086"/>
                  </a:lnTo>
                  <a:lnTo>
                    <a:pt x="770" y="1092"/>
                  </a:lnTo>
                  <a:lnTo>
                    <a:pt x="782" y="1100"/>
                  </a:lnTo>
                  <a:lnTo>
                    <a:pt x="782" y="1100"/>
                  </a:lnTo>
                  <a:lnTo>
                    <a:pt x="812" y="1114"/>
                  </a:lnTo>
                  <a:lnTo>
                    <a:pt x="812" y="1114"/>
                  </a:lnTo>
                  <a:lnTo>
                    <a:pt x="818" y="1114"/>
                  </a:lnTo>
                  <a:lnTo>
                    <a:pt x="818" y="1114"/>
                  </a:lnTo>
                  <a:lnTo>
                    <a:pt x="820" y="1114"/>
                  </a:lnTo>
                  <a:lnTo>
                    <a:pt x="820" y="1114"/>
                  </a:lnTo>
                  <a:lnTo>
                    <a:pt x="822" y="1110"/>
                  </a:lnTo>
                  <a:lnTo>
                    <a:pt x="822" y="1110"/>
                  </a:lnTo>
                  <a:lnTo>
                    <a:pt x="826" y="1100"/>
                  </a:lnTo>
                  <a:lnTo>
                    <a:pt x="832" y="1090"/>
                  </a:lnTo>
                  <a:lnTo>
                    <a:pt x="840" y="1082"/>
                  </a:lnTo>
                  <a:lnTo>
                    <a:pt x="850" y="1076"/>
                  </a:lnTo>
                  <a:lnTo>
                    <a:pt x="850" y="1076"/>
                  </a:lnTo>
                  <a:lnTo>
                    <a:pt x="848" y="1074"/>
                  </a:lnTo>
                  <a:lnTo>
                    <a:pt x="848" y="1072"/>
                  </a:lnTo>
                  <a:lnTo>
                    <a:pt x="842" y="1072"/>
                  </a:lnTo>
                  <a:lnTo>
                    <a:pt x="842" y="1072"/>
                  </a:lnTo>
                  <a:lnTo>
                    <a:pt x="838" y="1072"/>
                  </a:lnTo>
                  <a:lnTo>
                    <a:pt x="838" y="1072"/>
                  </a:lnTo>
                  <a:lnTo>
                    <a:pt x="824" y="1078"/>
                  </a:lnTo>
                  <a:lnTo>
                    <a:pt x="812" y="1084"/>
                  </a:lnTo>
                  <a:lnTo>
                    <a:pt x="812" y="1084"/>
                  </a:lnTo>
                  <a:lnTo>
                    <a:pt x="808" y="1086"/>
                  </a:lnTo>
                  <a:lnTo>
                    <a:pt x="804" y="1086"/>
                  </a:lnTo>
                  <a:lnTo>
                    <a:pt x="804" y="1086"/>
                  </a:lnTo>
                  <a:lnTo>
                    <a:pt x="798" y="1084"/>
                  </a:lnTo>
                  <a:lnTo>
                    <a:pt x="792" y="1080"/>
                  </a:lnTo>
                  <a:lnTo>
                    <a:pt x="784" y="1068"/>
                  </a:lnTo>
                  <a:lnTo>
                    <a:pt x="784" y="1068"/>
                  </a:lnTo>
                  <a:lnTo>
                    <a:pt x="776" y="1060"/>
                  </a:lnTo>
                  <a:lnTo>
                    <a:pt x="772" y="1050"/>
                  </a:lnTo>
                  <a:lnTo>
                    <a:pt x="772" y="1050"/>
                  </a:lnTo>
                  <a:lnTo>
                    <a:pt x="770" y="1038"/>
                  </a:lnTo>
                  <a:lnTo>
                    <a:pt x="774" y="1028"/>
                  </a:lnTo>
                  <a:lnTo>
                    <a:pt x="774" y="1028"/>
                  </a:lnTo>
                  <a:lnTo>
                    <a:pt x="776" y="1016"/>
                  </a:lnTo>
                  <a:lnTo>
                    <a:pt x="776" y="1016"/>
                  </a:lnTo>
                  <a:lnTo>
                    <a:pt x="782" y="996"/>
                  </a:lnTo>
                  <a:lnTo>
                    <a:pt x="782" y="996"/>
                  </a:lnTo>
                  <a:lnTo>
                    <a:pt x="786" y="984"/>
                  </a:lnTo>
                  <a:lnTo>
                    <a:pt x="788" y="978"/>
                  </a:lnTo>
                  <a:lnTo>
                    <a:pt x="786" y="974"/>
                  </a:lnTo>
                  <a:lnTo>
                    <a:pt x="784" y="974"/>
                  </a:lnTo>
                  <a:lnTo>
                    <a:pt x="784" y="974"/>
                  </a:lnTo>
                  <a:lnTo>
                    <a:pt x="778" y="970"/>
                  </a:lnTo>
                  <a:lnTo>
                    <a:pt x="774" y="968"/>
                  </a:lnTo>
                  <a:lnTo>
                    <a:pt x="768" y="964"/>
                  </a:lnTo>
                  <a:lnTo>
                    <a:pt x="764" y="960"/>
                  </a:lnTo>
                  <a:lnTo>
                    <a:pt x="764" y="960"/>
                  </a:lnTo>
                  <a:lnTo>
                    <a:pt x="758" y="960"/>
                  </a:lnTo>
                  <a:lnTo>
                    <a:pt x="758" y="960"/>
                  </a:lnTo>
                  <a:lnTo>
                    <a:pt x="754" y="960"/>
                  </a:lnTo>
                  <a:lnTo>
                    <a:pt x="754" y="960"/>
                  </a:lnTo>
                  <a:lnTo>
                    <a:pt x="726" y="962"/>
                  </a:lnTo>
                  <a:lnTo>
                    <a:pt x="726" y="962"/>
                  </a:lnTo>
                  <a:lnTo>
                    <a:pt x="718" y="962"/>
                  </a:lnTo>
                  <a:lnTo>
                    <a:pt x="718" y="962"/>
                  </a:lnTo>
                  <a:lnTo>
                    <a:pt x="710" y="962"/>
                  </a:lnTo>
                  <a:lnTo>
                    <a:pt x="702" y="958"/>
                  </a:lnTo>
                  <a:lnTo>
                    <a:pt x="702" y="958"/>
                  </a:lnTo>
                  <a:lnTo>
                    <a:pt x="702" y="956"/>
                  </a:lnTo>
                  <a:lnTo>
                    <a:pt x="702" y="956"/>
                  </a:lnTo>
                  <a:lnTo>
                    <a:pt x="702" y="954"/>
                  </a:lnTo>
                  <a:lnTo>
                    <a:pt x="702" y="952"/>
                  </a:lnTo>
                  <a:lnTo>
                    <a:pt x="708" y="950"/>
                  </a:lnTo>
                  <a:lnTo>
                    <a:pt x="708" y="950"/>
                  </a:lnTo>
                  <a:lnTo>
                    <a:pt x="710" y="946"/>
                  </a:lnTo>
                  <a:lnTo>
                    <a:pt x="712" y="940"/>
                  </a:lnTo>
                  <a:lnTo>
                    <a:pt x="712" y="930"/>
                  </a:lnTo>
                  <a:lnTo>
                    <a:pt x="712" y="930"/>
                  </a:lnTo>
                  <a:lnTo>
                    <a:pt x="714" y="920"/>
                  </a:lnTo>
                  <a:lnTo>
                    <a:pt x="714" y="920"/>
                  </a:lnTo>
                  <a:lnTo>
                    <a:pt x="714" y="918"/>
                  </a:lnTo>
                  <a:lnTo>
                    <a:pt x="716" y="916"/>
                  </a:lnTo>
                  <a:lnTo>
                    <a:pt x="716" y="916"/>
                  </a:lnTo>
                  <a:lnTo>
                    <a:pt x="718" y="916"/>
                  </a:lnTo>
                  <a:lnTo>
                    <a:pt x="718" y="916"/>
                  </a:lnTo>
                  <a:lnTo>
                    <a:pt x="720" y="916"/>
                  </a:lnTo>
                  <a:lnTo>
                    <a:pt x="720" y="918"/>
                  </a:lnTo>
                  <a:lnTo>
                    <a:pt x="720" y="918"/>
                  </a:lnTo>
                  <a:lnTo>
                    <a:pt x="724" y="914"/>
                  </a:lnTo>
                  <a:lnTo>
                    <a:pt x="726" y="908"/>
                  </a:lnTo>
                  <a:lnTo>
                    <a:pt x="730" y="898"/>
                  </a:lnTo>
                  <a:lnTo>
                    <a:pt x="732" y="886"/>
                  </a:lnTo>
                  <a:lnTo>
                    <a:pt x="736" y="880"/>
                  </a:lnTo>
                  <a:lnTo>
                    <a:pt x="738" y="876"/>
                  </a:lnTo>
                  <a:lnTo>
                    <a:pt x="738" y="876"/>
                  </a:lnTo>
                  <a:lnTo>
                    <a:pt x="744" y="870"/>
                  </a:lnTo>
                  <a:lnTo>
                    <a:pt x="744" y="868"/>
                  </a:lnTo>
                  <a:lnTo>
                    <a:pt x="746" y="866"/>
                  </a:lnTo>
                  <a:lnTo>
                    <a:pt x="746" y="866"/>
                  </a:lnTo>
                  <a:lnTo>
                    <a:pt x="742" y="862"/>
                  </a:lnTo>
                  <a:lnTo>
                    <a:pt x="738" y="860"/>
                  </a:lnTo>
                  <a:lnTo>
                    <a:pt x="738" y="860"/>
                  </a:lnTo>
                  <a:lnTo>
                    <a:pt x="736" y="862"/>
                  </a:lnTo>
                  <a:lnTo>
                    <a:pt x="736" y="862"/>
                  </a:lnTo>
                  <a:lnTo>
                    <a:pt x="734" y="862"/>
                  </a:lnTo>
                  <a:lnTo>
                    <a:pt x="734" y="862"/>
                  </a:lnTo>
                  <a:lnTo>
                    <a:pt x="730" y="860"/>
                  </a:lnTo>
                  <a:lnTo>
                    <a:pt x="730" y="860"/>
                  </a:lnTo>
                  <a:lnTo>
                    <a:pt x="722" y="860"/>
                  </a:lnTo>
                  <a:lnTo>
                    <a:pt x="722" y="860"/>
                  </a:lnTo>
                  <a:lnTo>
                    <a:pt x="716" y="860"/>
                  </a:lnTo>
                  <a:lnTo>
                    <a:pt x="716" y="860"/>
                  </a:lnTo>
                  <a:lnTo>
                    <a:pt x="710" y="862"/>
                  </a:lnTo>
                  <a:lnTo>
                    <a:pt x="710" y="862"/>
                  </a:lnTo>
                  <a:lnTo>
                    <a:pt x="706" y="864"/>
                  </a:lnTo>
                  <a:lnTo>
                    <a:pt x="706" y="864"/>
                  </a:lnTo>
                  <a:lnTo>
                    <a:pt x="704" y="864"/>
                  </a:lnTo>
                  <a:lnTo>
                    <a:pt x="704" y="864"/>
                  </a:lnTo>
                  <a:lnTo>
                    <a:pt x="700" y="864"/>
                  </a:lnTo>
                  <a:lnTo>
                    <a:pt x="700" y="864"/>
                  </a:lnTo>
                  <a:lnTo>
                    <a:pt x="696" y="864"/>
                  </a:lnTo>
                  <a:lnTo>
                    <a:pt x="696" y="864"/>
                  </a:lnTo>
                  <a:lnTo>
                    <a:pt x="690" y="868"/>
                  </a:lnTo>
                  <a:lnTo>
                    <a:pt x="688" y="874"/>
                  </a:lnTo>
                  <a:lnTo>
                    <a:pt x="688" y="874"/>
                  </a:lnTo>
                  <a:lnTo>
                    <a:pt x="680" y="892"/>
                  </a:lnTo>
                  <a:lnTo>
                    <a:pt x="680" y="892"/>
                  </a:lnTo>
                  <a:lnTo>
                    <a:pt x="676" y="900"/>
                  </a:lnTo>
                  <a:lnTo>
                    <a:pt x="670" y="904"/>
                  </a:lnTo>
                  <a:lnTo>
                    <a:pt x="662" y="908"/>
                  </a:lnTo>
                  <a:lnTo>
                    <a:pt x="654" y="910"/>
                  </a:lnTo>
                  <a:lnTo>
                    <a:pt x="654" y="910"/>
                  </a:lnTo>
                  <a:lnTo>
                    <a:pt x="652" y="910"/>
                  </a:lnTo>
                  <a:lnTo>
                    <a:pt x="652" y="910"/>
                  </a:lnTo>
                  <a:lnTo>
                    <a:pt x="650" y="910"/>
                  </a:lnTo>
                  <a:lnTo>
                    <a:pt x="650" y="910"/>
                  </a:lnTo>
                  <a:lnTo>
                    <a:pt x="646" y="910"/>
                  </a:lnTo>
                  <a:lnTo>
                    <a:pt x="646" y="910"/>
                  </a:lnTo>
                  <a:lnTo>
                    <a:pt x="642" y="910"/>
                  </a:lnTo>
                  <a:lnTo>
                    <a:pt x="642" y="910"/>
                  </a:lnTo>
                  <a:lnTo>
                    <a:pt x="632" y="914"/>
                  </a:lnTo>
                  <a:lnTo>
                    <a:pt x="624" y="916"/>
                  </a:lnTo>
                  <a:lnTo>
                    <a:pt x="624" y="916"/>
                  </a:lnTo>
                  <a:lnTo>
                    <a:pt x="618" y="918"/>
                  </a:lnTo>
                  <a:lnTo>
                    <a:pt x="618" y="918"/>
                  </a:lnTo>
                  <a:lnTo>
                    <a:pt x="612" y="916"/>
                  </a:lnTo>
                  <a:lnTo>
                    <a:pt x="608" y="912"/>
                  </a:lnTo>
                  <a:lnTo>
                    <a:pt x="608" y="912"/>
                  </a:lnTo>
                  <a:lnTo>
                    <a:pt x="606" y="908"/>
                  </a:lnTo>
                  <a:lnTo>
                    <a:pt x="606" y="908"/>
                  </a:lnTo>
                  <a:lnTo>
                    <a:pt x="602" y="908"/>
                  </a:lnTo>
                  <a:lnTo>
                    <a:pt x="602" y="908"/>
                  </a:lnTo>
                  <a:lnTo>
                    <a:pt x="598" y="906"/>
                  </a:lnTo>
                  <a:lnTo>
                    <a:pt x="596" y="904"/>
                  </a:lnTo>
                  <a:lnTo>
                    <a:pt x="592" y="896"/>
                  </a:lnTo>
                  <a:lnTo>
                    <a:pt x="592" y="896"/>
                  </a:lnTo>
                  <a:lnTo>
                    <a:pt x="584" y="874"/>
                  </a:lnTo>
                  <a:lnTo>
                    <a:pt x="584" y="874"/>
                  </a:lnTo>
                  <a:lnTo>
                    <a:pt x="580" y="858"/>
                  </a:lnTo>
                  <a:lnTo>
                    <a:pt x="580" y="858"/>
                  </a:lnTo>
                  <a:lnTo>
                    <a:pt x="580" y="844"/>
                  </a:lnTo>
                  <a:lnTo>
                    <a:pt x="582" y="830"/>
                  </a:lnTo>
                  <a:lnTo>
                    <a:pt x="586" y="816"/>
                  </a:lnTo>
                  <a:lnTo>
                    <a:pt x="592" y="804"/>
                  </a:lnTo>
                  <a:lnTo>
                    <a:pt x="592" y="804"/>
                  </a:lnTo>
                  <a:lnTo>
                    <a:pt x="596" y="794"/>
                  </a:lnTo>
                  <a:lnTo>
                    <a:pt x="598" y="782"/>
                  </a:lnTo>
                  <a:lnTo>
                    <a:pt x="598" y="782"/>
                  </a:lnTo>
                  <a:lnTo>
                    <a:pt x="600" y="772"/>
                  </a:lnTo>
                  <a:lnTo>
                    <a:pt x="602" y="760"/>
                  </a:lnTo>
                  <a:lnTo>
                    <a:pt x="602" y="760"/>
                  </a:lnTo>
                  <a:lnTo>
                    <a:pt x="606" y="754"/>
                  </a:lnTo>
                  <a:lnTo>
                    <a:pt x="610" y="748"/>
                  </a:lnTo>
                  <a:lnTo>
                    <a:pt x="622" y="740"/>
                  </a:lnTo>
                  <a:lnTo>
                    <a:pt x="622" y="740"/>
                  </a:lnTo>
                  <a:lnTo>
                    <a:pt x="648" y="722"/>
                  </a:lnTo>
                  <a:lnTo>
                    <a:pt x="648" y="722"/>
                  </a:lnTo>
                  <a:lnTo>
                    <a:pt x="660" y="716"/>
                  </a:lnTo>
                  <a:lnTo>
                    <a:pt x="670" y="712"/>
                  </a:lnTo>
                  <a:lnTo>
                    <a:pt x="670" y="712"/>
                  </a:lnTo>
                  <a:lnTo>
                    <a:pt x="674" y="712"/>
                  </a:lnTo>
                  <a:lnTo>
                    <a:pt x="674" y="712"/>
                  </a:lnTo>
                  <a:lnTo>
                    <a:pt x="684" y="714"/>
                  </a:lnTo>
                  <a:lnTo>
                    <a:pt x="684" y="714"/>
                  </a:lnTo>
                  <a:lnTo>
                    <a:pt x="700" y="716"/>
                  </a:lnTo>
                  <a:lnTo>
                    <a:pt x="700" y="716"/>
                  </a:lnTo>
                  <a:lnTo>
                    <a:pt x="706" y="718"/>
                  </a:lnTo>
                  <a:lnTo>
                    <a:pt x="706" y="718"/>
                  </a:lnTo>
                  <a:lnTo>
                    <a:pt x="710" y="722"/>
                  </a:lnTo>
                  <a:lnTo>
                    <a:pt x="714" y="724"/>
                  </a:lnTo>
                  <a:lnTo>
                    <a:pt x="714" y="724"/>
                  </a:lnTo>
                  <a:lnTo>
                    <a:pt x="714" y="724"/>
                  </a:lnTo>
                  <a:lnTo>
                    <a:pt x="714" y="724"/>
                  </a:lnTo>
                  <a:lnTo>
                    <a:pt x="720" y="722"/>
                  </a:lnTo>
                  <a:lnTo>
                    <a:pt x="720" y="722"/>
                  </a:lnTo>
                  <a:lnTo>
                    <a:pt x="726" y="720"/>
                  </a:lnTo>
                  <a:lnTo>
                    <a:pt x="726" y="720"/>
                  </a:lnTo>
                  <a:lnTo>
                    <a:pt x="728" y="722"/>
                  </a:lnTo>
                  <a:lnTo>
                    <a:pt x="728" y="722"/>
                  </a:lnTo>
                  <a:lnTo>
                    <a:pt x="732" y="726"/>
                  </a:lnTo>
                  <a:lnTo>
                    <a:pt x="732" y="726"/>
                  </a:lnTo>
                  <a:lnTo>
                    <a:pt x="732" y="726"/>
                  </a:lnTo>
                  <a:lnTo>
                    <a:pt x="732" y="726"/>
                  </a:lnTo>
                  <a:lnTo>
                    <a:pt x="736" y="724"/>
                  </a:lnTo>
                  <a:lnTo>
                    <a:pt x="736" y="720"/>
                  </a:lnTo>
                  <a:lnTo>
                    <a:pt x="736" y="720"/>
                  </a:lnTo>
                  <a:lnTo>
                    <a:pt x="736" y="714"/>
                  </a:lnTo>
                  <a:lnTo>
                    <a:pt x="738" y="710"/>
                  </a:lnTo>
                  <a:lnTo>
                    <a:pt x="738" y="710"/>
                  </a:lnTo>
                  <a:lnTo>
                    <a:pt x="740" y="708"/>
                  </a:lnTo>
                  <a:lnTo>
                    <a:pt x="742" y="708"/>
                  </a:lnTo>
                  <a:lnTo>
                    <a:pt x="742" y="708"/>
                  </a:lnTo>
                  <a:lnTo>
                    <a:pt x="744" y="708"/>
                  </a:lnTo>
                  <a:lnTo>
                    <a:pt x="744" y="708"/>
                  </a:lnTo>
                  <a:lnTo>
                    <a:pt x="746" y="708"/>
                  </a:lnTo>
                  <a:lnTo>
                    <a:pt x="746" y="708"/>
                  </a:lnTo>
                  <a:lnTo>
                    <a:pt x="748" y="708"/>
                  </a:lnTo>
                  <a:lnTo>
                    <a:pt x="748" y="708"/>
                  </a:lnTo>
                  <a:lnTo>
                    <a:pt x="754" y="704"/>
                  </a:lnTo>
                  <a:lnTo>
                    <a:pt x="758" y="702"/>
                  </a:lnTo>
                  <a:lnTo>
                    <a:pt x="758" y="702"/>
                  </a:lnTo>
                  <a:lnTo>
                    <a:pt x="758" y="702"/>
                  </a:lnTo>
                  <a:lnTo>
                    <a:pt x="758" y="702"/>
                  </a:lnTo>
                  <a:lnTo>
                    <a:pt x="762" y="702"/>
                  </a:lnTo>
                  <a:lnTo>
                    <a:pt x="764" y="704"/>
                  </a:lnTo>
                  <a:lnTo>
                    <a:pt x="770" y="706"/>
                  </a:lnTo>
                  <a:lnTo>
                    <a:pt x="770" y="706"/>
                  </a:lnTo>
                  <a:lnTo>
                    <a:pt x="770" y="706"/>
                  </a:lnTo>
                  <a:lnTo>
                    <a:pt x="770" y="706"/>
                  </a:lnTo>
                  <a:lnTo>
                    <a:pt x="776" y="704"/>
                  </a:lnTo>
                  <a:lnTo>
                    <a:pt x="776" y="704"/>
                  </a:lnTo>
                  <a:lnTo>
                    <a:pt x="782" y="704"/>
                  </a:lnTo>
                  <a:lnTo>
                    <a:pt x="782" y="704"/>
                  </a:lnTo>
                  <a:lnTo>
                    <a:pt x="790" y="706"/>
                  </a:lnTo>
                  <a:lnTo>
                    <a:pt x="796" y="710"/>
                  </a:lnTo>
                  <a:lnTo>
                    <a:pt x="796" y="710"/>
                  </a:lnTo>
                  <a:lnTo>
                    <a:pt x="800" y="712"/>
                  </a:lnTo>
                  <a:lnTo>
                    <a:pt x="800" y="712"/>
                  </a:lnTo>
                  <a:lnTo>
                    <a:pt x="802" y="714"/>
                  </a:lnTo>
                  <a:lnTo>
                    <a:pt x="802" y="714"/>
                  </a:lnTo>
                  <a:lnTo>
                    <a:pt x="808" y="712"/>
                  </a:lnTo>
                  <a:lnTo>
                    <a:pt x="808" y="712"/>
                  </a:lnTo>
                  <a:lnTo>
                    <a:pt x="814" y="710"/>
                  </a:lnTo>
                  <a:lnTo>
                    <a:pt x="814" y="710"/>
                  </a:lnTo>
                  <a:lnTo>
                    <a:pt x="816" y="710"/>
                  </a:lnTo>
                  <a:lnTo>
                    <a:pt x="816" y="710"/>
                  </a:lnTo>
                  <a:lnTo>
                    <a:pt x="820" y="712"/>
                  </a:lnTo>
                  <a:lnTo>
                    <a:pt x="822" y="716"/>
                  </a:lnTo>
                  <a:lnTo>
                    <a:pt x="828" y="724"/>
                  </a:lnTo>
                  <a:lnTo>
                    <a:pt x="828" y="724"/>
                  </a:lnTo>
                  <a:lnTo>
                    <a:pt x="832" y="728"/>
                  </a:lnTo>
                  <a:lnTo>
                    <a:pt x="832" y="728"/>
                  </a:lnTo>
                  <a:lnTo>
                    <a:pt x="832" y="732"/>
                  </a:lnTo>
                  <a:lnTo>
                    <a:pt x="832" y="734"/>
                  </a:lnTo>
                  <a:lnTo>
                    <a:pt x="830" y="742"/>
                  </a:lnTo>
                  <a:lnTo>
                    <a:pt x="830" y="742"/>
                  </a:lnTo>
                  <a:lnTo>
                    <a:pt x="826" y="748"/>
                  </a:lnTo>
                  <a:lnTo>
                    <a:pt x="824" y="756"/>
                  </a:lnTo>
                  <a:lnTo>
                    <a:pt x="824" y="756"/>
                  </a:lnTo>
                  <a:lnTo>
                    <a:pt x="826" y="760"/>
                  </a:lnTo>
                  <a:lnTo>
                    <a:pt x="828" y="764"/>
                  </a:lnTo>
                  <a:lnTo>
                    <a:pt x="834" y="772"/>
                  </a:lnTo>
                  <a:lnTo>
                    <a:pt x="834" y="772"/>
                  </a:lnTo>
                  <a:lnTo>
                    <a:pt x="836" y="780"/>
                  </a:lnTo>
                  <a:lnTo>
                    <a:pt x="836" y="780"/>
                  </a:lnTo>
                  <a:lnTo>
                    <a:pt x="838" y="784"/>
                  </a:lnTo>
                  <a:lnTo>
                    <a:pt x="842" y="788"/>
                  </a:lnTo>
                  <a:lnTo>
                    <a:pt x="842" y="788"/>
                  </a:lnTo>
                  <a:lnTo>
                    <a:pt x="846" y="792"/>
                  </a:lnTo>
                  <a:lnTo>
                    <a:pt x="852" y="796"/>
                  </a:lnTo>
                  <a:lnTo>
                    <a:pt x="852" y="796"/>
                  </a:lnTo>
                  <a:lnTo>
                    <a:pt x="856" y="794"/>
                  </a:lnTo>
                  <a:lnTo>
                    <a:pt x="856" y="794"/>
                  </a:lnTo>
                  <a:lnTo>
                    <a:pt x="858" y="792"/>
                  </a:lnTo>
                  <a:lnTo>
                    <a:pt x="862" y="788"/>
                  </a:lnTo>
                  <a:lnTo>
                    <a:pt x="862" y="788"/>
                  </a:lnTo>
                  <a:lnTo>
                    <a:pt x="866" y="778"/>
                  </a:lnTo>
                  <a:lnTo>
                    <a:pt x="868" y="766"/>
                  </a:lnTo>
                  <a:lnTo>
                    <a:pt x="868" y="766"/>
                  </a:lnTo>
                  <a:lnTo>
                    <a:pt x="866" y="758"/>
                  </a:lnTo>
                  <a:lnTo>
                    <a:pt x="864" y="752"/>
                  </a:lnTo>
                  <a:lnTo>
                    <a:pt x="864" y="752"/>
                  </a:lnTo>
                  <a:lnTo>
                    <a:pt x="862" y="740"/>
                  </a:lnTo>
                  <a:lnTo>
                    <a:pt x="860" y="730"/>
                  </a:lnTo>
                  <a:lnTo>
                    <a:pt x="860" y="730"/>
                  </a:lnTo>
                  <a:lnTo>
                    <a:pt x="858" y="716"/>
                  </a:lnTo>
                  <a:lnTo>
                    <a:pt x="858" y="704"/>
                  </a:lnTo>
                  <a:lnTo>
                    <a:pt x="858" y="704"/>
                  </a:lnTo>
                  <a:lnTo>
                    <a:pt x="862" y="692"/>
                  </a:lnTo>
                  <a:lnTo>
                    <a:pt x="866" y="682"/>
                  </a:lnTo>
                  <a:lnTo>
                    <a:pt x="874" y="674"/>
                  </a:lnTo>
                  <a:lnTo>
                    <a:pt x="882" y="668"/>
                  </a:lnTo>
                  <a:lnTo>
                    <a:pt x="882" y="668"/>
                  </a:lnTo>
                  <a:lnTo>
                    <a:pt x="916" y="644"/>
                  </a:lnTo>
                  <a:lnTo>
                    <a:pt x="932" y="632"/>
                  </a:lnTo>
                  <a:lnTo>
                    <a:pt x="950" y="624"/>
                  </a:lnTo>
                  <a:lnTo>
                    <a:pt x="950" y="624"/>
                  </a:lnTo>
                  <a:lnTo>
                    <a:pt x="954" y="620"/>
                  </a:lnTo>
                  <a:lnTo>
                    <a:pt x="958" y="618"/>
                  </a:lnTo>
                  <a:lnTo>
                    <a:pt x="958" y="618"/>
                  </a:lnTo>
                  <a:lnTo>
                    <a:pt x="960" y="614"/>
                  </a:lnTo>
                  <a:lnTo>
                    <a:pt x="960" y="614"/>
                  </a:lnTo>
                  <a:lnTo>
                    <a:pt x="962" y="612"/>
                  </a:lnTo>
                  <a:lnTo>
                    <a:pt x="966" y="612"/>
                  </a:lnTo>
                  <a:lnTo>
                    <a:pt x="966" y="612"/>
                  </a:lnTo>
                  <a:lnTo>
                    <a:pt x="968" y="610"/>
                  </a:lnTo>
                  <a:lnTo>
                    <a:pt x="970" y="608"/>
                  </a:lnTo>
                  <a:lnTo>
                    <a:pt x="970" y="602"/>
                  </a:lnTo>
                  <a:lnTo>
                    <a:pt x="970" y="602"/>
                  </a:lnTo>
                  <a:lnTo>
                    <a:pt x="970" y="598"/>
                  </a:lnTo>
                  <a:lnTo>
                    <a:pt x="970" y="598"/>
                  </a:lnTo>
                  <a:lnTo>
                    <a:pt x="970" y="588"/>
                  </a:lnTo>
                  <a:lnTo>
                    <a:pt x="970" y="588"/>
                  </a:lnTo>
                  <a:lnTo>
                    <a:pt x="970" y="584"/>
                  </a:lnTo>
                  <a:lnTo>
                    <a:pt x="970" y="584"/>
                  </a:lnTo>
                  <a:lnTo>
                    <a:pt x="970" y="580"/>
                  </a:lnTo>
                  <a:lnTo>
                    <a:pt x="970" y="580"/>
                  </a:lnTo>
                  <a:lnTo>
                    <a:pt x="974" y="566"/>
                  </a:lnTo>
                  <a:lnTo>
                    <a:pt x="974" y="566"/>
                  </a:lnTo>
                  <a:lnTo>
                    <a:pt x="976" y="562"/>
                  </a:lnTo>
                  <a:lnTo>
                    <a:pt x="976" y="562"/>
                  </a:lnTo>
                  <a:lnTo>
                    <a:pt x="976" y="562"/>
                  </a:lnTo>
                  <a:lnTo>
                    <a:pt x="976" y="562"/>
                  </a:lnTo>
                  <a:lnTo>
                    <a:pt x="978" y="562"/>
                  </a:lnTo>
                  <a:lnTo>
                    <a:pt x="980" y="566"/>
                  </a:lnTo>
                  <a:lnTo>
                    <a:pt x="980" y="566"/>
                  </a:lnTo>
                  <a:lnTo>
                    <a:pt x="980" y="568"/>
                  </a:lnTo>
                  <a:lnTo>
                    <a:pt x="978" y="572"/>
                  </a:lnTo>
                  <a:lnTo>
                    <a:pt x="978" y="572"/>
                  </a:lnTo>
                  <a:lnTo>
                    <a:pt x="978" y="576"/>
                  </a:lnTo>
                  <a:lnTo>
                    <a:pt x="980" y="578"/>
                  </a:lnTo>
                  <a:lnTo>
                    <a:pt x="980" y="578"/>
                  </a:lnTo>
                  <a:lnTo>
                    <a:pt x="986" y="570"/>
                  </a:lnTo>
                  <a:lnTo>
                    <a:pt x="992" y="564"/>
                  </a:lnTo>
                  <a:lnTo>
                    <a:pt x="992" y="564"/>
                  </a:lnTo>
                  <a:lnTo>
                    <a:pt x="994" y="558"/>
                  </a:lnTo>
                  <a:lnTo>
                    <a:pt x="996" y="554"/>
                  </a:lnTo>
                  <a:lnTo>
                    <a:pt x="996" y="548"/>
                  </a:lnTo>
                  <a:lnTo>
                    <a:pt x="994" y="542"/>
                  </a:lnTo>
                  <a:lnTo>
                    <a:pt x="994" y="542"/>
                  </a:lnTo>
                  <a:lnTo>
                    <a:pt x="998" y="544"/>
                  </a:lnTo>
                  <a:lnTo>
                    <a:pt x="1000" y="550"/>
                  </a:lnTo>
                  <a:lnTo>
                    <a:pt x="1000" y="550"/>
                  </a:lnTo>
                  <a:lnTo>
                    <a:pt x="1000" y="550"/>
                  </a:lnTo>
                  <a:lnTo>
                    <a:pt x="1000" y="550"/>
                  </a:lnTo>
                  <a:lnTo>
                    <a:pt x="1002" y="548"/>
                  </a:lnTo>
                  <a:lnTo>
                    <a:pt x="1004" y="546"/>
                  </a:lnTo>
                  <a:lnTo>
                    <a:pt x="1004" y="546"/>
                  </a:lnTo>
                  <a:lnTo>
                    <a:pt x="1012" y="540"/>
                  </a:lnTo>
                  <a:lnTo>
                    <a:pt x="1016" y="536"/>
                  </a:lnTo>
                  <a:lnTo>
                    <a:pt x="1020" y="532"/>
                  </a:lnTo>
                  <a:lnTo>
                    <a:pt x="1020" y="532"/>
                  </a:lnTo>
                  <a:lnTo>
                    <a:pt x="1022" y="526"/>
                  </a:lnTo>
                  <a:lnTo>
                    <a:pt x="1024" y="518"/>
                  </a:lnTo>
                  <a:lnTo>
                    <a:pt x="1024" y="518"/>
                  </a:lnTo>
                  <a:lnTo>
                    <a:pt x="1028" y="516"/>
                  </a:lnTo>
                  <a:lnTo>
                    <a:pt x="1032" y="516"/>
                  </a:lnTo>
                  <a:lnTo>
                    <a:pt x="1032" y="516"/>
                  </a:lnTo>
                  <a:lnTo>
                    <a:pt x="1034" y="516"/>
                  </a:lnTo>
                  <a:lnTo>
                    <a:pt x="1036" y="518"/>
                  </a:lnTo>
                  <a:lnTo>
                    <a:pt x="1036" y="518"/>
                  </a:lnTo>
                  <a:lnTo>
                    <a:pt x="1038" y="524"/>
                  </a:lnTo>
                  <a:lnTo>
                    <a:pt x="1038" y="524"/>
                  </a:lnTo>
                  <a:lnTo>
                    <a:pt x="1040" y="524"/>
                  </a:lnTo>
                  <a:lnTo>
                    <a:pt x="1040" y="524"/>
                  </a:lnTo>
                  <a:lnTo>
                    <a:pt x="1044" y="522"/>
                  </a:lnTo>
                  <a:lnTo>
                    <a:pt x="1044" y="522"/>
                  </a:lnTo>
                  <a:lnTo>
                    <a:pt x="1050" y="518"/>
                  </a:lnTo>
                  <a:lnTo>
                    <a:pt x="1050" y="518"/>
                  </a:lnTo>
                  <a:lnTo>
                    <a:pt x="1056" y="514"/>
                  </a:lnTo>
                  <a:lnTo>
                    <a:pt x="1056" y="512"/>
                  </a:lnTo>
                  <a:lnTo>
                    <a:pt x="1058" y="510"/>
                  </a:lnTo>
                  <a:lnTo>
                    <a:pt x="1058" y="510"/>
                  </a:lnTo>
                  <a:lnTo>
                    <a:pt x="1056" y="508"/>
                  </a:lnTo>
                  <a:lnTo>
                    <a:pt x="1054" y="508"/>
                  </a:lnTo>
                  <a:lnTo>
                    <a:pt x="1054" y="508"/>
                  </a:lnTo>
                  <a:lnTo>
                    <a:pt x="1050" y="508"/>
                  </a:lnTo>
                  <a:lnTo>
                    <a:pt x="1050" y="508"/>
                  </a:lnTo>
                  <a:lnTo>
                    <a:pt x="1044" y="510"/>
                  </a:lnTo>
                  <a:lnTo>
                    <a:pt x="1044" y="510"/>
                  </a:lnTo>
                  <a:lnTo>
                    <a:pt x="1044" y="510"/>
                  </a:lnTo>
                  <a:lnTo>
                    <a:pt x="1044" y="510"/>
                  </a:lnTo>
                  <a:lnTo>
                    <a:pt x="1044" y="508"/>
                  </a:lnTo>
                  <a:lnTo>
                    <a:pt x="1046" y="506"/>
                  </a:lnTo>
                  <a:lnTo>
                    <a:pt x="1054" y="506"/>
                  </a:lnTo>
                  <a:lnTo>
                    <a:pt x="1054" y="506"/>
                  </a:lnTo>
                  <a:lnTo>
                    <a:pt x="1056" y="506"/>
                  </a:lnTo>
                  <a:lnTo>
                    <a:pt x="1056" y="506"/>
                  </a:lnTo>
                  <a:lnTo>
                    <a:pt x="1058" y="506"/>
                  </a:lnTo>
                  <a:lnTo>
                    <a:pt x="1058" y="506"/>
                  </a:lnTo>
                  <a:lnTo>
                    <a:pt x="1070" y="504"/>
                  </a:lnTo>
                  <a:lnTo>
                    <a:pt x="1074" y="500"/>
                  </a:lnTo>
                  <a:lnTo>
                    <a:pt x="1076" y="496"/>
                  </a:lnTo>
                  <a:lnTo>
                    <a:pt x="1076" y="496"/>
                  </a:lnTo>
                  <a:lnTo>
                    <a:pt x="1078" y="492"/>
                  </a:lnTo>
                  <a:lnTo>
                    <a:pt x="1080" y="490"/>
                  </a:lnTo>
                  <a:lnTo>
                    <a:pt x="1080" y="490"/>
                  </a:lnTo>
                  <a:lnTo>
                    <a:pt x="1084" y="488"/>
                  </a:lnTo>
                  <a:lnTo>
                    <a:pt x="1084" y="488"/>
                  </a:lnTo>
                  <a:lnTo>
                    <a:pt x="1086" y="488"/>
                  </a:lnTo>
                  <a:lnTo>
                    <a:pt x="1086" y="490"/>
                  </a:lnTo>
                  <a:lnTo>
                    <a:pt x="1086" y="490"/>
                  </a:lnTo>
                  <a:lnTo>
                    <a:pt x="1090" y="488"/>
                  </a:lnTo>
                  <a:lnTo>
                    <a:pt x="1092" y="484"/>
                  </a:lnTo>
                  <a:lnTo>
                    <a:pt x="1094" y="474"/>
                  </a:lnTo>
                  <a:lnTo>
                    <a:pt x="1094" y="474"/>
                  </a:lnTo>
                  <a:lnTo>
                    <a:pt x="1096" y="470"/>
                  </a:lnTo>
                  <a:lnTo>
                    <a:pt x="1100" y="468"/>
                  </a:lnTo>
                  <a:lnTo>
                    <a:pt x="1110" y="462"/>
                  </a:lnTo>
                  <a:lnTo>
                    <a:pt x="1110" y="462"/>
                  </a:lnTo>
                  <a:lnTo>
                    <a:pt x="1149" y="446"/>
                  </a:lnTo>
                  <a:lnTo>
                    <a:pt x="1149" y="446"/>
                  </a:lnTo>
                  <a:lnTo>
                    <a:pt x="1169" y="438"/>
                  </a:lnTo>
                  <a:lnTo>
                    <a:pt x="1179" y="436"/>
                  </a:lnTo>
                  <a:lnTo>
                    <a:pt x="1189" y="436"/>
                  </a:lnTo>
                  <a:lnTo>
                    <a:pt x="1189" y="436"/>
                  </a:lnTo>
                  <a:lnTo>
                    <a:pt x="1197" y="436"/>
                  </a:lnTo>
                  <a:lnTo>
                    <a:pt x="1197" y="436"/>
                  </a:lnTo>
                  <a:lnTo>
                    <a:pt x="1191" y="440"/>
                  </a:lnTo>
                  <a:lnTo>
                    <a:pt x="1183" y="442"/>
                  </a:lnTo>
                  <a:lnTo>
                    <a:pt x="1173" y="442"/>
                  </a:lnTo>
                  <a:lnTo>
                    <a:pt x="1167" y="446"/>
                  </a:lnTo>
                  <a:lnTo>
                    <a:pt x="1167" y="446"/>
                  </a:lnTo>
                  <a:lnTo>
                    <a:pt x="1159" y="452"/>
                  </a:lnTo>
                  <a:lnTo>
                    <a:pt x="1155" y="458"/>
                  </a:lnTo>
                  <a:lnTo>
                    <a:pt x="1155" y="458"/>
                  </a:lnTo>
                  <a:lnTo>
                    <a:pt x="1155" y="462"/>
                  </a:lnTo>
                  <a:lnTo>
                    <a:pt x="1155" y="466"/>
                  </a:lnTo>
                  <a:lnTo>
                    <a:pt x="1159" y="468"/>
                  </a:lnTo>
                  <a:lnTo>
                    <a:pt x="1163" y="468"/>
                  </a:lnTo>
                  <a:lnTo>
                    <a:pt x="1163" y="468"/>
                  </a:lnTo>
                  <a:lnTo>
                    <a:pt x="1163" y="468"/>
                  </a:lnTo>
                  <a:lnTo>
                    <a:pt x="1163" y="468"/>
                  </a:lnTo>
                  <a:lnTo>
                    <a:pt x="1171" y="466"/>
                  </a:lnTo>
                  <a:lnTo>
                    <a:pt x="1177" y="462"/>
                  </a:lnTo>
                  <a:lnTo>
                    <a:pt x="1177" y="462"/>
                  </a:lnTo>
                  <a:lnTo>
                    <a:pt x="1183" y="458"/>
                  </a:lnTo>
                  <a:lnTo>
                    <a:pt x="1189" y="452"/>
                  </a:lnTo>
                  <a:lnTo>
                    <a:pt x="1189" y="452"/>
                  </a:lnTo>
                  <a:lnTo>
                    <a:pt x="1199" y="450"/>
                  </a:lnTo>
                  <a:lnTo>
                    <a:pt x="1209" y="448"/>
                  </a:lnTo>
                  <a:lnTo>
                    <a:pt x="1209" y="448"/>
                  </a:lnTo>
                  <a:lnTo>
                    <a:pt x="1223" y="444"/>
                  </a:lnTo>
                  <a:lnTo>
                    <a:pt x="1223" y="444"/>
                  </a:lnTo>
                  <a:lnTo>
                    <a:pt x="1237" y="436"/>
                  </a:lnTo>
                  <a:lnTo>
                    <a:pt x="1249" y="430"/>
                  </a:lnTo>
                  <a:lnTo>
                    <a:pt x="1249" y="430"/>
                  </a:lnTo>
                  <a:lnTo>
                    <a:pt x="1255" y="428"/>
                  </a:lnTo>
                  <a:lnTo>
                    <a:pt x="1255" y="428"/>
                  </a:lnTo>
                  <a:lnTo>
                    <a:pt x="1259" y="426"/>
                  </a:lnTo>
                  <a:lnTo>
                    <a:pt x="1259" y="424"/>
                  </a:lnTo>
                  <a:lnTo>
                    <a:pt x="1259" y="424"/>
                  </a:lnTo>
                  <a:lnTo>
                    <a:pt x="1259" y="420"/>
                  </a:lnTo>
                  <a:lnTo>
                    <a:pt x="1257" y="420"/>
                  </a:lnTo>
                  <a:lnTo>
                    <a:pt x="1257" y="420"/>
                  </a:lnTo>
                  <a:lnTo>
                    <a:pt x="1257" y="420"/>
                  </a:lnTo>
                  <a:lnTo>
                    <a:pt x="1257" y="420"/>
                  </a:lnTo>
                  <a:lnTo>
                    <a:pt x="1255" y="420"/>
                  </a:lnTo>
                  <a:lnTo>
                    <a:pt x="1255" y="420"/>
                  </a:lnTo>
                  <a:lnTo>
                    <a:pt x="1253" y="420"/>
                  </a:lnTo>
                  <a:lnTo>
                    <a:pt x="1253" y="420"/>
                  </a:lnTo>
                  <a:lnTo>
                    <a:pt x="1251" y="420"/>
                  </a:lnTo>
                  <a:lnTo>
                    <a:pt x="1251" y="420"/>
                  </a:lnTo>
                  <a:lnTo>
                    <a:pt x="1257" y="416"/>
                  </a:lnTo>
                  <a:lnTo>
                    <a:pt x="1257" y="416"/>
                  </a:lnTo>
                  <a:lnTo>
                    <a:pt x="1257" y="412"/>
                  </a:lnTo>
                  <a:lnTo>
                    <a:pt x="1257" y="410"/>
                  </a:lnTo>
                  <a:lnTo>
                    <a:pt x="1257" y="410"/>
                  </a:lnTo>
                  <a:lnTo>
                    <a:pt x="1253" y="408"/>
                  </a:lnTo>
                  <a:lnTo>
                    <a:pt x="1253" y="408"/>
                  </a:lnTo>
                  <a:lnTo>
                    <a:pt x="1251" y="408"/>
                  </a:lnTo>
                  <a:lnTo>
                    <a:pt x="1251" y="408"/>
                  </a:lnTo>
                  <a:lnTo>
                    <a:pt x="1249" y="410"/>
                  </a:lnTo>
                  <a:lnTo>
                    <a:pt x="1247" y="412"/>
                  </a:lnTo>
                  <a:lnTo>
                    <a:pt x="1241" y="416"/>
                  </a:lnTo>
                  <a:lnTo>
                    <a:pt x="1241" y="416"/>
                  </a:lnTo>
                  <a:lnTo>
                    <a:pt x="1237" y="422"/>
                  </a:lnTo>
                  <a:lnTo>
                    <a:pt x="1233" y="428"/>
                  </a:lnTo>
                  <a:lnTo>
                    <a:pt x="1233" y="428"/>
                  </a:lnTo>
                  <a:lnTo>
                    <a:pt x="1227" y="430"/>
                  </a:lnTo>
                  <a:lnTo>
                    <a:pt x="1221" y="430"/>
                  </a:lnTo>
                  <a:lnTo>
                    <a:pt x="1221" y="430"/>
                  </a:lnTo>
                  <a:lnTo>
                    <a:pt x="1219" y="430"/>
                  </a:lnTo>
                  <a:lnTo>
                    <a:pt x="1219" y="430"/>
                  </a:lnTo>
                  <a:lnTo>
                    <a:pt x="1209" y="428"/>
                  </a:lnTo>
                  <a:lnTo>
                    <a:pt x="1201" y="422"/>
                  </a:lnTo>
                  <a:lnTo>
                    <a:pt x="1201" y="422"/>
                  </a:lnTo>
                  <a:lnTo>
                    <a:pt x="1197" y="416"/>
                  </a:lnTo>
                  <a:lnTo>
                    <a:pt x="1195" y="410"/>
                  </a:lnTo>
                  <a:lnTo>
                    <a:pt x="1197" y="404"/>
                  </a:lnTo>
                  <a:lnTo>
                    <a:pt x="1199" y="400"/>
                  </a:lnTo>
                  <a:lnTo>
                    <a:pt x="1199" y="400"/>
                  </a:lnTo>
                  <a:lnTo>
                    <a:pt x="1203" y="398"/>
                  </a:lnTo>
                  <a:lnTo>
                    <a:pt x="1203" y="396"/>
                  </a:lnTo>
                  <a:lnTo>
                    <a:pt x="1203" y="396"/>
                  </a:lnTo>
                  <a:lnTo>
                    <a:pt x="1203" y="394"/>
                  </a:lnTo>
                  <a:lnTo>
                    <a:pt x="1201" y="392"/>
                  </a:lnTo>
                  <a:lnTo>
                    <a:pt x="1201" y="392"/>
                  </a:lnTo>
                  <a:lnTo>
                    <a:pt x="1199" y="392"/>
                  </a:lnTo>
                  <a:lnTo>
                    <a:pt x="1199" y="392"/>
                  </a:lnTo>
                  <a:lnTo>
                    <a:pt x="1195" y="392"/>
                  </a:lnTo>
                  <a:lnTo>
                    <a:pt x="1195" y="392"/>
                  </a:lnTo>
                  <a:lnTo>
                    <a:pt x="1191" y="394"/>
                  </a:lnTo>
                  <a:lnTo>
                    <a:pt x="1191" y="394"/>
                  </a:lnTo>
                  <a:lnTo>
                    <a:pt x="1187" y="392"/>
                  </a:lnTo>
                  <a:lnTo>
                    <a:pt x="1183" y="390"/>
                  </a:lnTo>
                  <a:lnTo>
                    <a:pt x="1183" y="390"/>
                  </a:lnTo>
                  <a:lnTo>
                    <a:pt x="1181" y="388"/>
                  </a:lnTo>
                  <a:lnTo>
                    <a:pt x="1181" y="388"/>
                  </a:lnTo>
                  <a:lnTo>
                    <a:pt x="1181" y="386"/>
                  </a:lnTo>
                  <a:lnTo>
                    <a:pt x="1183" y="384"/>
                  </a:lnTo>
                  <a:lnTo>
                    <a:pt x="1183" y="384"/>
                  </a:lnTo>
                  <a:lnTo>
                    <a:pt x="1185" y="384"/>
                  </a:lnTo>
                  <a:lnTo>
                    <a:pt x="1185" y="384"/>
                  </a:lnTo>
                  <a:lnTo>
                    <a:pt x="1189" y="384"/>
                  </a:lnTo>
                  <a:lnTo>
                    <a:pt x="1189" y="384"/>
                  </a:lnTo>
                  <a:lnTo>
                    <a:pt x="1203" y="388"/>
                  </a:lnTo>
                  <a:lnTo>
                    <a:pt x="1203" y="388"/>
                  </a:lnTo>
                  <a:lnTo>
                    <a:pt x="1213" y="386"/>
                  </a:lnTo>
                  <a:lnTo>
                    <a:pt x="1213" y="386"/>
                  </a:lnTo>
                  <a:lnTo>
                    <a:pt x="1217" y="382"/>
                  </a:lnTo>
                  <a:lnTo>
                    <a:pt x="1217" y="382"/>
                  </a:lnTo>
                  <a:lnTo>
                    <a:pt x="1217" y="380"/>
                  </a:lnTo>
                  <a:lnTo>
                    <a:pt x="1217" y="378"/>
                  </a:lnTo>
                  <a:lnTo>
                    <a:pt x="1215" y="372"/>
                  </a:lnTo>
                  <a:lnTo>
                    <a:pt x="1215" y="372"/>
                  </a:lnTo>
                  <a:lnTo>
                    <a:pt x="1209" y="370"/>
                  </a:lnTo>
                  <a:lnTo>
                    <a:pt x="1203" y="368"/>
                  </a:lnTo>
                  <a:lnTo>
                    <a:pt x="1203" y="368"/>
                  </a:lnTo>
                  <a:lnTo>
                    <a:pt x="1199" y="368"/>
                  </a:lnTo>
                  <a:lnTo>
                    <a:pt x="1199" y="368"/>
                  </a:lnTo>
                  <a:lnTo>
                    <a:pt x="1185" y="370"/>
                  </a:lnTo>
                  <a:lnTo>
                    <a:pt x="1173" y="374"/>
                  </a:lnTo>
                  <a:lnTo>
                    <a:pt x="1173" y="374"/>
                  </a:lnTo>
                  <a:lnTo>
                    <a:pt x="1163" y="376"/>
                  </a:lnTo>
                  <a:lnTo>
                    <a:pt x="1163" y="376"/>
                  </a:lnTo>
                  <a:lnTo>
                    <a:pt x="1157" y="378"/>
                  </a:lnTo>
                  <a:lnTo>
                    <a:pt x="1157" y="378"/>
                  </a:lnTo>
                  <a:lnTo>
                    <a:pt x="1139" y="388"/>
                  </a:lnTo>
                  <a:lnTo>
                    <a:pt x="1139" y="388"/>
                  </a:lnTo>
                  <a:lnTo>
                    <a:pt x="1135" y="390"/>
                  </a:lnTo>
                  <a:lnTo>
                    <a:pt x="1135" y="390"/>
                  </a:lnTo>
                  <a:lnTo>
                    <a:pt x="1133" y="392"/>
                  </a:lnTo>
                  <a:lnTo>
                    <a:pt x="1133" y="392"/>
                  </a:lnTo>
                  <a:lnTo>
                    <a:pt x="1153" y="378"/>
                  </a:lnTo>
                  <a:lnTo>
                    <a:pt x="1175" y="366"/>
                  </a:lnTo>
                  <a:lnTo>
                    <a:pt x="1175" y="366"/>
                  </a:lnTo>
                  <a:lnTo>
                    <a:pt x="1185" y="360"/>
                  </a:lnTo>
                  <a:lnTo>
                    <a:pt x="1185" y="360"/>
                  </a:lnTo>
                  <a:lnTo>
                    <a:pt x="1197" y="354"/>
                  </a:lnTo>
                  <a:lnTo>
                    <a:pt x="1211" y="350"/>
                  </a:lnTo>
                  <a:lnTo>
                    <a:pt x="1211" y="350"/>
                  </a:lnTo>
                  <a:lnTo>
                    <a:pt x="1219" y="348"/>
                  </a:lnTo>
                  <a:lnTo>
                    <a:pt x="1219" y="348"/>
                  </a:lnTo>
                  <a:lnTo>
                    <a:pt x="1235" y="350"/>
                  </a:lnTo>
                  <a:lnTo>
                    <a:pt x="1235" y="350"/>
                  </a:lnTo>
                  <a:lnTo>
                    <a:pt x="1259" y="352"/>
                  </a:lnTo>
                  <a:lnTo>
                    <a:pt x="1259" y="352"/>
                  </a:lnTo>
                  <a:lnTo>
                    <a:pt x="1281" y="350"/>
                  </a:lnTo>
                  <a:lnTo>
                    <a:pt x="1293" y="346"/>
                  </a:lnTo>
                  <a:lnTo>
                    <a:pt x="1303" y="342"/>
                  </a:lnTo>
                  <a:lnTo>
                    <a:pt x="1303" y="342"/>
                  </a:lnTo>
                  <a:lnTo>
                    <a:pt x="1313" y="336"/>
                  </a:lnTo>
                  <a:lnTo>
                    <a:pt x="1323" y="332"/>
                  </a:lnTo>
                  <a:lnTo>
                    <a:pt x="1323" y="332"/>
                  </a:lnTo>
                  <a:lnTo>
                    <a:pt x="1337" y="326"/>
                  </a:lnTo>
                  <a:lnTo>
                    <a:pt x="1345" y="324"/>
                  </a:lnTo>
                  <a:lnTo>
                    <a:pt x="1351" y="320"/>
                  </a:lnTo>
                  <a:lnTo>
                    <a:pt x="1351" y="320"/>
                  </a:lnTo>
                  <a:lnTo>
                    <a:pt x="1355" y="316"/>
                  </a:lnTo>
                  <a:lnTo>
                    <a:pt x="1357" y="310"/>
                  </a:lnTo>
                  <a:lnTo>
                    <a:pt x="1359" y="304"/>
                  </a:lnTo>
                  <a:lnTo>
                    <a:pt x="1359" y="298"/>
                  </a:lnTo>
                  <a:lnTo>
                    <a:pt x="1359" y="298"/>
                  </a:lnTo>
                  <a:lnTo>
                    <a:pt x="1359" y="294"/>
                  </a:lnTo>
                  <a:lnTo>
                    <a:pt x="1359" y="294"/>
                  </a:lnTo>
                  <a:lnTo>
                    <a:pt x="1357" y="290"/>
                  </a:lnTo>
                  <a:lnTo>
                    <a:pt x="1353" y="290"/>
                  </a:lnTo>
                  <a:lnTo>
                    <a:pt x="1349" y="288"/>
                  </a:lnTo>
                  <a:lnTo>
                    <a:pt x="1347" y="284"/>
                  </a:lnTo>
                  <a:lnTo>
                    <a:pt x="1347" y="284"/>
                  </a:lnTo>
                  <a:lnTo>
                    <a:pt x="1345" y="280"/>
                  </a:lnTo>
                  <a:lnTo>
                    <a:pt x="1345" y="280"/>
                  </a:lnTo>
                  <a:lnTo>
                    <a:pt x="1343" y="274"/>
                  </a:lnTo>
                  <a:lnTo>
                    <a:pt x="1341" y="270"/>
                  </a:lnTo>
                  <a:lnTo>
                    <a:pt x="1341" y="270"/>
                  </a:lnTo>
                  <a:lnTo>
                    <a:pt x="1335" y="268"/>
                  </a:lnTo>
                  <a:lnTo>
                    <a:pt x="1331" y="266"/>
                  </a:lnTo>
                  <a:lnTo>
                    <a:pt x="1325" y="264"/>
                  </a:lnTo>
                  <a:lnTo>
                    <a:pt x="1319" y="262"/>
                  </a:lnTo>
                  <a:lnTo>
                    <a:pt x="1319" y="262"/>
                  </a:lnTo>
                  <a:lnTo>
                    <a:pt x="1317" y="260"/>
                  </a:lnTo>
                  <a:lnTo>
                    <a:pt x="1315" y="256"/>
                  </a:lnTo>
                  <a:lnTo>
                    <a:pt x="1311" y="246"/>
                  </a:lnTo>
                  <a:lnTo>
                    <a:pt x="1311" y="246"/>
                  </a:lnTo>
                  <a:lnTo>
                    <a:pt x="1313" y="228"/>
                  </a:lnTo>
                  <a:lnTo>
                    <a:pt x="1313" y="228"/>
                  </a:lnTo>
                  <a:lnTo>
                    <a:pt x="1311" y="208"/>
                  </a:lnTo>
                  <a:lnTo>
                    <a:pt x="1307" y="190"/>
                  </a:lnTo>
                  <a:lnTo>
                    <a:pt x="1307" y="190"/>
                  </a:lnTo>
                  <a:lnTo>
                    <a:pt x="1305" y="184"/>
                  </a:lnTo>
                  <a:lnTo>
                    <a:pt x="1303" y="182"/>
                  </a:lnTo>
                  <a:lnTo>
                    <a:pt x="1299" y="182"/>
                  </a:lnTo>
                  <a:lnTo>
                    <a:pt x="1299" y="182"/>
                  </a:lnTo>
                  <a:lnTo>
                    <a:pt x="1299" y="182"/>
                  </a:lnTo>
                  <a:lnTo>
                    <a:pt x="1299" y="182"/>
                  </a:lnTo>
                  <a:lnTo>
                    <a:pt x="1295" y="182"/>
                  </a:lnTo>
                  <a:lnTo>
                    <a:pt x="1295" y="182"/>
                  </a:lnTo>
                  <a:lnTo>
                    <a:pt x="1261" y="204"/>
                  </a:lnTo>
                  <a:lnTo>
                    <a:pt x="1261" y="204"/>
                  </a:lnTo>
                  <a:lnTo>
                    <a:pt x="1255" y="208"/>
                  </a:lnTo>
                  <a:lnTo>
                    <a:pt x="1247" y="210"/>
                  </a:lnTo>
                  <a:lnTo>
                    <a:pt x="1247" y="210"/>
                  </a:lnTo>
                  <a:lnTo>
                    <a:pt x="1241" y="208"/>
                  </a:lnTo>
                  <a:lnTo>
                    <a:pt x="1241" y="208"/>
                  </a:lnTo>
                  <a:lnTo>
                    <a:pt x="1239" y="204"/>
                  </a:lnTo>
                  <a:lnTo>
                    <a:pt x="1237" y="200"/>
                  </a:lnTo>
                  <a:lnTo>
                    <a:pt x="1237" y="190"/>
                  </a:lnTo>
                  <a:lnTo>
                    <a:pt x="1237" y="190"/>
                  </a:lnTo>
                  <a:lnTo>
                    <a:pt x="1241" y="182"/>
                  </a:lnTo>
                  <a:lnTo>
                    <a:pt x="1243" y="172"/>
                  </a:lnTo>
                  <a:lnTo>
                    <a:pt x="1243" y="172"/>
                  </a:lnTo>
                  <a:lnTo>
                    <a:pt x="1241" y="172"/>
                  </a:lnTo>
                  <a:lnTo>
                    <a:pt x="1241" y="172"/>
                  </a:lnTo>
                  <a:lnTo>
                    <a:pt x="1235" y="172"/>
                  </a:lnTo>
                  <a:lnTo>
                    <a:pt x="1229" y="168"/>
                  </a:lnTo>
                  <a:lnTo>
                    <a:pt x="1225" y="162"/>
                  </a:lnTo>
                  <a:lnTo>
                    <a:pt x="1223" y="156"/>
                  </a:lnTo>
                  <a:lnTo>
                    <a:pt x="1223" y="156"/>
                  </a:lnTo>
                  <a:lnTo>
                    <a:pt x="1215" y="148"/>
                  </a:lnTo>
                  <a:lnTo>
                    <a:pt x="1211" y="146"/>
                  </a:lnTo>
                  <a:lnTo>
                    <a:pt x="1205" y="144"/>
                  </a:lnTo>
                  <a:lnTo>
                    <a:pt x="1205" y="144"/>
                  </a:lnTo>
                  <a:lnTo>
                    <a:pt x="1205" y="144"/>
                  </a:lnTo>
                  <a:lnTo>
                    <a:pt x="1205" y="144"/>
                  </a:lnTo>
                  <a:lnTo>
                    <a:pt x="1199" y="146"/>
                  </a:lnTo>
                  <a:lnTo>
                    <a:pt x="1193" y="148"/>
                  </a:lnTo>
                  <a:lnTo>
                    <a:pt x="1193" y="148"/>
                  </a:lnTo>
                  <a:lnTo>
                    <a:pt x="1185" y="150"/>
                  </a:lnTo>
                  <a:lnTo>
                    <a:pt x="1185" y="150"/>
                  </a:lnTo>
                  <a:lnTo>
                    <a:pt x="1175" y="148"/>
                  </a:lnTo>
                  <a:lnTo>
                    <a:pt x="1175" y="148"/>
                  </a:lnTo>
                  <a:lnTo>
                    <a:pt x="1171" y="146"/>
                  </a:lnTo>
                  <a:lnTo>
                    <a:pt x="1165" y="144"/>
                  </a:lnTo>
                  <a:lnTo>
                    <a:pt x="1165" y="144"/>
                  </a:lnTo>
                  <a:lnTo>
                    <a:pt x="1163" y="144"/>
                  </a:lnTo>
                  <a:lnTo>
                    <a:pt x="1163" y="144"/>
                  </a:lnTo>
                  <a:lnTo>
                    <a:pt x="1159" y="146"/>
                  </a:lnTo>
                  <a:lnTo>
                    <a:pt x="1155" y="148"/>
                  </a:lnTo>
                  <a:lnTo>
                    <a:pt x="1149" y="154"/>
                  </a:lnTo>
                  <a:lnTo>
                    <a:pt x="1149" y="154"/>
                  </a:lnTo>
                  <a:lnTo>
                    <a:pt x="1145" y="164"/>
                  </a:lnTo>
                  <a:lnTo>
                    <a:pt x="1141" y="172"/>
                  </a:lnTo>
                  <a:lnTo>
                    <a:pt x="1141" y="172"/>
                  </a:lnTo>
                  <a:lnTo>
                    <a:pt x="1137" y="176"/>
                  </a:lnTo>
                  <a:lnTo>
                    <a:pt x="1133" y="182"/>
                  </a:lnTo>
                  <a:lnTo>
                    <a:pt x="1133" y="182"/>
                  </a:lnTo>
                  <a:lnTo>
                    <a:pt x="1133" y="188"/>
                  </a:lnTo>
                  <a:lnTo>
                    <a:pt x="1133" y="188"/>
                  </a:lnTo>
                  <a:lnTo>
                    <a:pt x="1129" y="192"/>
                  </a:lnTo>
                  <a:lnTo>
                    <a:pt x="1123" y="194"/>
                  </a:lnTo>
                  <a:lnTo>
                    <a:pt x="1123" y="194"/>
                  </a:lnTo>
                  <a:lnTo>
                    <a:pt x="1115" y="200"/>
                  </a:lnTo>
                  <a:lnTo>
                    <a:pt x="1112" y="208"/>
                  </a:lnTo>
                  <a:lnTo>
                    <a:pt x="1112" y="208"/>
                  </a:lnTo>
                  <a:lnTo>
                    <a:pt x="1117" y="214"/>
                  </a:lnTo>
                  <a:lnTo>
                    <a:pt x="1121" y="218"/>
                  </a:lnTo>
                  <a:lnTo>
                    <a:pt x="1121" y="222"/>
                  </a:lnTo>
                  <a:lnTo>
                    <a:pt x="1121" y="222"/>
                  </a:lnTo>
                  <a:lnTo>
                    <a:pt x="1121" y="230"/>
                  </a:lnTo>
                  <a:lnTo>
                    <a:pt x="1115" y="238"/>
                  </a:lnTo>
                  <a:lnTo>
                    <a:pt x="1115" y="238"/>
                  </a:lnTo>
                  <a:lnTo>
                    <a:pt x="1104" y="252"/>
                  </a:lnTo>
                  <a:lnTo>
                    <a:pt x="1090" y="264"/>
                  </a:lnTo>
                  <a:lnTo>
                    <a:pt x="1090" y="264"/>
                  </a:lnTo>
                  <a:lnTo>
                    <a:pt x="1074" y="272"/>
                  </a:lnTo>
                  <a:lnTo>
                    <a:pt x="1066" y="274"/>
                  </a:lnTo>
                  <a:lnTo>
                    <a:pt x="1058" y="274"/>
                  </a:lnTo>
                  <a:lnTo>
                    <a:pt x="1058" y="274"/>
                  </a:lnTo>
                  <a:lnTo>
                    <a:pt x="1054" y="274"/>
                  </a:lnTo>
                  <a:lnTo>
                    <a:pt x="1054" y="274"/>
                  </a:lnTo>
                  <a:lnTo>
                    <a:pt x="1054" y="278"/>
                  </a:lnTo>
                  <a:lnTo>
                    <a:pt x="1054" y="278"/>
                  </a:lnTo>
                  <a:lnTo>
                    <a:pt x="1052" y="292"/>
                  </a:lnTo>
                  <a:lnTo>
                    <a:pt x="1050" y="304"/>
                  </a:lnTo>
                  <a:lnTo>
                    <a:pt x="1050" y="304"/>
                  </a:lnTo>
                  <a:lnTo>
                    <a:pt x="1046" y="314"/>
                  </a:lnTo>
                  <a:lnTo>
                    <a:pt x="1044" y="322"/>
                  </a:lnTo>
                  <a:lnTo>
                    <a:pt x="1044" y="322"/>
                  </a:lnTo>
                  <a:lnTo>
                    <a:pt x="1036" y="328"/>
                  </a:lnTo>
                  <a:lnTo>
                    <a:pt x="1032" y="330"/>
                  </a:lnTo>
                  <a:lnTo>
                    <a:pt x="1028" y="330"/>
                  </a:lnTo>
                  <a:lnTo>
                    <a:pt x="1028" y="330"/>
                  </a:lnTo>
                  <a:lnTo>
                    <a:pt x="1026" y="330"/>
                  </a:lnTo>
                  <a:lnTo>
                    <a:pt x="1026" y="330"/>
                  </a:lnTo>
                  <a:lnTo>
                    <a:pt x="1024" y="330"/>
                  </a:lnTo>
                  <a:lnTo>
                    <a:pt x="1024" y="330"/>
                  </a:lnTo>
                  <a:lnTo>
                    <a:pt x="1020" y="332"/>
                  </a:lnTo>
                  <a:lnTo>
                    <a:pt x="1020" y="332"/>
                  </a:lnTo>
                  <a:lnTo>
                    <a:pt x="1020" y="332"/>
                  </a:lnTo>
                  <a:lnTo>
                    <a:pt x="1020" y="332"/>
                  </a:lnTo>
                  <a:lnTo>
                    <a:pt x="1018" y="332"/>
                  </a:lnTo>
                  <a:lnTo>
                    <a:pt x="1016" y="330"/>
                  </a:lnTo>
                  <a:lnTo>
                    <a:pt x="1014" y="324"/>
                  </a:lnTo>
                  <a:lnTo>
                    <a:pt x="1014" y="324"/>
                  </a:lnTo>
                  <a:lnTo>
                    <a:pt x="1014" y="318"/>
                  </a:lnTo>
                  <a:lnTo>
                    <a:pt x="1012" y="314"/>
                  </a:lnTo>
                  <a:lnTo>
                    <a:pt x="1012" y="314"/>
                  </a:lnTo>
                  <a:lnTo>
                    <a:pt x="1006" y="310"/>
                  </a:lnTo>
                  <a:lnTo>
                    <a:pt x="1006" y="310"/>
                  </a:lnTo>
                  <a:lnTo>
                    <a:pt x="1006" y="306"/>
                  </a:lnTo>
                  <a:lnTo>
                    <a:pt x="1006" y="304"/>
                  </a:lnTo>
                  <a:lnTo>
                    <a:pt x="1008" y="298"/>
                  </a:lnTo>
                  <a:lnTo>
                    <a:pt x="1008" y="298"/>
                  </a:lnTo>
                  <a:lnTo>
                    <a:pt x="1012" y="294"/>
                  </a:lnTo>
                  <a:lnTo>
                    <a:pt x="1016" y="288"/>
                  </a:lnTo>
                  <a:lnTo>
                    <a:pt x="1016" y="288"/>
                  </a:lnTo>
                  <a:lnTo>
                    <a:pt x="1020" y="284"/>
                  </a:lnTo>
                  <a:lnTo>
                    <a:pt x="1020" y="278"/>
                  </a:lnTo>
                  <a:lnTo>
                    <a:pt x="1022" y="272"/>
                  </a:lnTo>
                  <a:lnTo>
                    <a:pt x="1026" y="268"/>
                  </a:lnTo>
                  <a:lnTo>
                    <a:pt x="1026" y="268"/>
                  </a:lnTo>
                  <a:lnTo>
                    <a:pt x="1010" y="268"/>
                  </a:lnTo>
                  <a:lnTo>
                    <a:pt x="1010" y="268"/>
                  </a:lnTo>
                  <a:lnTo>
                    <a:pt x="998" y="266"/>
                  </a:lnTo>
                  <a:lnTo>
                    <a:pt x="998" y="266"/>
                  </a:lnTo>
                  <a:lnTo>
                    <a:pt x="992" y="262"/>
                  </a:lnTo>
                  <a:lnTo>
                    <a:pt x="984" y="258"/>
                  </a:lnTo>
                  <a:lnTo>
                    <a:pt x="984" y="258"/>
                  </a:lnTo>
                  <a:lnTo>
                    <a:pt x="968" y="248"/>
                  </a:lnTo>
                  <a:lnTo>
                    <a:pt x="968" y="248"/>
                  </a:lnTo>
                  <a:lnTo>
                    <a:pt x="960" y="242"/>
                  </a:lnTo>
                  <a:lnTo>
                    <a:pt x="960" y="242"/>
                  </a:lnTo>
                  <a:lnTo>
                    <a:pt x="954" y="238"/>
                  </a:lnTo>
                  <a:lnTo>
                    <a:pt x="946" y="236"/>
                  </a:lnTo>
                  <a:lnTo>
                    <a:pt x="946" y="236"/>
                  </a:lnTo>
                  <a:lnTo>
                    <a:pt x="928" y="234"/>
                  </a:lnTo>
                  <a:lnTo>
                    <a:pt x="928" y="234"/>
                  </a:lnTo>
                  <a:lnTo>
                    <a:pt x="914" y="234"/>
                  </a:lnTo>
                  <a:lnTo>
                    <a:pt x="914" y="234"/>
                  </a:lnTo>
                  <a:lnTo>
                    <a:pt x="924" y="218"/>
                  </a:lnTo>
                  <a:lnTo>
                    <a:pt x="924" y="218"/>
                  </a:lnTo>
                  <a:lnTo>
                    <a:pt x="926" y="212"/>
                  </a:lnTo>
                  <a:lnTo>
                    <a:pt x="926" y="210"/>
                  </a:lnTo>
                  <a:lnTo>
                    <a:pt x="924" y="208"/>
                  </a:lnTo>
                  <a:lnTo>
                    <a:pt x="924" y="208"/>
                  </a:lnTo>
                  <a:lnTo>
                    <a:pt x="920" y="206"/>
                  </a:lnTo>
                  <a:lnTo>
                    <a:pt x="920" y="206"/>
                  </a:lnTo>
                  <a:lnTo>
                    <a:pt x="918" y="206"/>
                  </a:lnTo>
                  <a:lnTo>
                    <a:pt x="918" y="206"/>
                  </a:lnTo>
                  <a:lnTo>
                    <a:pt x="916" y="206"/>
                  </a:lnTo>
                  <a:lnTo>
                    <a:pt x="916" y="206"/>
                  </a:lnTo>
                  <a:lnTo>
                    <a:pt x="912" y="206"/>
                  </a:lnTo>
                  <a:lnTo>
                    <a:pt x="910" y="204"/>
                  </a:lnTo>
                  <a:lnTo>
                    <a:pt x="910" y="204"/>
                  </a:lnTo>
                  <a:lnTo>
                    <a:pt x="910" y="202"/>
                  </a:lnTo>
                  <a:lnTo>
                    <a:pt x="910" y="200"/>
                  </a:lnTo>
                  <a:lnTo>
                    <a:pt x="914" y="196"/>
                  </a:lnTo>
                  <a:lnTo>
                    <a:pt x="914" y="196"/>
                  </a:lnTo>
                  <a:lnTo>
                    <a:pt x="930" y="182"/>
                  </a:lnTo>
                  <a:lnTo>
                    <a:pt x="930" y="182"/>
                  </a:lnTo>
                  <a:lnTo>
                    <a:pt x="940" y="172"/>
                  </a:lnTo>
                  <a:lnTo>
                    <a:pt x="940" y="172"/>
                  </a:lnTo>
                  <a:lnTo>
                    <a:pt x="946" y="164"/>
                  </a:lnTo>
                  <a:lnTo>
                    <a:pt x="946" y="164"/>
                  </a:lnTo>
                  <a:lnTo>
                    <a:pt x="952" y="160"/>
                  </a:lnTo>
                  <a:lnTo>
                    <a:pt x="958" y="158"/>
                  </a:lnTo>
                  <a:lnTo>
                    <a:pt x="966" y="156"/>
                  </a:lnTo>
                  <a:lnTo>
                    <a:pt x="972" y="154"/>
                  </a:lnTo>
                  <a:lnTo>
                    <a:pt x="972" y="154"/>
                  </a:lnTo>
                  <a:lnTo>
                    <a:pt x="980" y="148"/>
                  </a:lnTo>
                  <a:lnTo>
                    <a:pt x="988" y="142"/>
                  </a:lnTo>
                  <a:lnTo>
                    <a:pt x="988" y="142"/>
                  </a:lnTo>
                  <a:lnTo>
                    <a:pt x="996" y="140"/>
                  </a:lnTo>
                  <a:lnTo>
                    <a:pt x="1004" y="138"/>
                  </a:lnTo>
                  <a:lnTo>
                    <a:pt x="1004" y="138"/>
                  </a:lnTo>
                  <a:lnTo>
                    <a:pt x="1008" y="136"/>
                  </a:lnTo>
                  <a:lnTo>
                    <a:pt x="1012" y="134"/>
                  </a:lnTo>
                  <a:lnTo>
                    <a:pt x="1012" y="134"/>
                  </a:lnTo>
                  <a:lnTo>
                    <a:pt x="1014" y="130"/>
                  </a:lnTo>
                  <a:lnTo>
                    <a:pt x="1014" y="130"/>
                  </a:lnTo>
                  <a:lnTo>
                    <a:pt x="1016" y="130"/>
                  </a:lnTo>
                  <a:lnTo>
                    <a:pt x="1020" y="128"/>
                  </a:lnTo>
                  <a:lnTo>
                    <a:pt x="1020" y="128"/>
                  </a:lnTo>
                  <a:lnTo>
                    <a:pt x="1024" y="126"/>
                  </a:lnTo>
                  <a:lnTo>
                    <a:pt x="1030" y="124"/>
                  </a:lnTo>
                  <a:lnTo>
                    <a:pt x="1030" y="124"/>
                  </a:lnTo>
                  <a:lnTo>
                    <a:pt x="1036" y="122"/>
                  </a:lnTo>
                  <a:lnTo>
                    <a:pt x="1042" y="122"/>
                  </a:lnTo>
                  <a:lnTo>
                    <a:pt x="1042" y="122"/>
                  </a:lnTo>
                  <a:lnTo>
                    <a:pt x="1060" y="118"/>
                  </a:lnTo>
                  <a:lnTo>
                    <a:pt x="1076" y="110"/>
                  </a:lnTo>
                  <a:lnTo>
                    <a:pt x="1076" y="110"/>
                  </a:lnTo>
                  <a:lnTo>
                    <a:pt x="1078" y="108"/>
                  </a:lnTo>
                  <a:lnTo>
                    <a:pt x="1078" y="104"/>
                  </a:lnTo>
                  <a:lnTo>
                    <a:pt x="1078" y="104"/>
                  </a:lnTo>
                  <a:lnTo>
                    <a:pt x="1080" y="100"/>
                  </a:lnTo>
                  <a:lnTo>
                    <a:pt x="1082" y="98"/>
                  </a:lnTo>
                  <a:lnTo>
                    <a:pt x="1092" y="94"/>
                  </a:lnTo>
                  <a:lnTo>
                    <a:pt x="1092" y="94"/>
                  </a:lnTo>
                  <a:lnTo>
                    <a:pt x="1100" y="92"/>
                  </a:lnTo>
                  <a:lnTo>
                    <a:pt x="1102" y="88"/>
                  </a:lnTo>
                  <a:lnTo>
                    <a:pt x="1104" y="86"/>
                  </a:lnTo>
                  <a:lnTo>
                    <a:pt x="1104" y="86"/>
                  </a:lnTo>
                  <a:lnTo>
                    <a:pt x="1106" y="82"/>
                  </a:lnTo>
                  <a:lnTo>
                    <a:pt x="1106" y="82"/>
                  </a:lnTo>
                  <a:lnTo>
                    <a:pt x="1110" y="82"/>
                  </a:lnTo>
                  <a:lnTo>
                    <a:pt x="1110" y="82"/>
                  </a:lnTo>
                  <a:lnTo>
                    <a:pt x="1110" y="82"/>
                  </a:lnTo>
                  <a:lnTo>
                    <a:pt x="1110" y="82"/>
                  </a:lnTo>
                  <a:lnTo>
                    <a:pt x="1115" y="82"/>
                  </a:lnTo>
                  <a:lnTo>
                    <a:pt x="1115" y="82"/>
                  </a:lnTo>
                  <a:lnTo>
                    <a:pt x="1121" y="86"/>
                  </a:lnTo>
                  <a:lnTo>
                    <a:pt x="1125" y="88"/>
                  </a:lnTo>
                  <a:lnTo>
                    <a:pt x="1125" y="88"/>
                  </a:lnTo>
                  <a:lnTo>
                    <a:pt x="1127" y="88"/>
                  </a:lnTo>
                  <a:lnTo>
                    <a:pt x="1127" y="88"/>
                  </a:lnTo>
                  <a:lnTo>
                    <a:pt x="1131" y="86"/>
                  </a:lnTo>
                  <a:lnTo>
                    <a:pt x="1131" y="86"/>
                  </a:lnTo>
                  <a:lnTo>
                    <a:pt x="1161" y="78"/>
                  </a:lnTo>
                  <a:lnTo>
                    <a:pt x="1161" y="78"/>
                  </a:lnTo>
                  <a:lnTo>
                    <a:pt x="1169" y="74"/>
                  </a:lnTo>
                  <a:lnTo>
                    <a:pt x="1173" y="72"/>
                  </a:lnTo>
                  <a:lnTo>
                    <a:pt x="1175" y="68"/>
                  </a:lnTo>
                  <a:lnTo>
                    <a:pt x="1175" y="68"/>
                  </a:lnTo>
                  <a:lnTo>
                    <a:pt x="1175" y="60"/>
                  </a:lnTo>
                  <a:lnTo>
                    <a:pt x="1175" y="60"/>
                  </a:lnTo>
                  <a:lnTo>
                    <a:pt x="1175" y="58"/>
                  </a:lnTo>
                  <a:lnTo>
                    <a:pt x="1179" y="54"/>
                  </a:lnTo>
                  <a:lnTo>
                    <a:pt x="1185" y="50"/>
                  </a:lnTo>
                  <a:lnTo>
                    <a:pt x="1185" y="50"/>
                  </a:lnTo>
                  <a:lnTo>
                    <a:pt x="1189" y="46"/>
                  </a:lnTo>
                  <a:lnTo>
                    <a:pt x="1189" y="46"/>
                  </a:lnTo>
                  <a:lnTo>
                    <a:pt x="1189" y="42"/>
                  </a:lnTo>
                  <a:lnTo>
                    <a:pt x="1189" y="38"/>
                  </a:lnTo>
                  <a:lnTo>
                    <a:pt x="1189" y="38"/>
                  </a:lnTo>
                  <a:lnTo>
                    <a:pt x="1185" y="34"/>
                  </a:lnTo>
                  <a:lnTo>
                    <a:pt x="1179" y="32"/>
                  </a:lnTo>
                  <a:lnTo>
                    <a:pt x="1167" y="30"/>
                  </a:lnTo>
                  <a:lnTo>
                    <a:pt x="1167" y="30"/>
                  </a:lnTo>
                  <a:lnTo>
                    <a:pt x="1163" y="30"/>
                  </a:lnTo>
                  <a:lnTo>
                    <a:pt x="1163" y="30"/>
                  </a:lnTo>
                  <a:lnTo>
                    <a:pt x="1157" y="30"/>
                  </a:lnTo>
                  <a:lnTo>
                    <a:pt x="1153" y="32"/>
                  </a:lnTo>
                  <a:lnTo>
                    <a:pt x="1151" y="34"/>
                  </a:lnTo>
                  <a:lnTo>
                    <a:pt x="1151" y="34"/>
                  </a:lnTo>
                  <a:lnTo>
                    <a:pt x="1149" y="42"/>
                  </a:lnTo>
                  <a:lnTo>
                    <a:pt x="1149" y="42"/>
                  </a:lnTo>
                  <a:lnTo>
                    <a:pt x="1147" y="44"/>
                  </a:lnTo>
                  <a:lnTo>
                    <a:pt x="1145" y="46"/>
                  </a:lnTo>
                  <a:lnTo>
                    <a:pt x="1139" y="48"/>
                  </a:lnTo>
                  <a:lnTo>
                    <a:pt x="1139" y="48"/>
                  </a:lnTo>
                  <a:lnTo>
                    <a:pt x="1131" y="52"/>
                  </a:lnTo>
                  <a:lnTo>
                    <a:pt x="1129" y="54"/>
                  </a:lnTo>
                  <a:lnTo>
                    <a:pt x="1129" y="58"/>
                  </a:lnTo>
                  <a:lnTo>
                    <a:pt x="1129" y="58"/>
                  </a:lnTo>
                  <a:lnTo>
                    <a:pt x="1125" y="58"/>
                  </a:lnTo>
                  <a:lnTo>
                    <a:pt x="1125" y="58"/>
                  </a:lnTo>
                  <a:lnTo>
                    <a:pt x="1121" y="58"/>
                  </a:lnTo>
                  <a:lnTo>
                    <a:pt x="1119" y="56"/>
                  </a:lnTo>
                  <a:lnTo>
                    <a:pt x="1119" y="56"/>
                  </a:lnTo>
                  <a:lnTo>
                    <a:pt x="1113" y="60"/>
                  </a:lnTo>
                  <a:lnTo>
                    <a:pt x="1110" y="66"/>
                  </a:lnTo>
                  <a:lnTo>
                    <a:pt x="1110" y="66"/>
                  </a:lnTo>
                  <a:lnTo>
                    <a:pt x="1106" y="70"/>
                  </a:lnTo>
                  <a:lnTo>
                    <a:pt x="1102" y="72"/>
                  </a:lnTo>
                  <a:lnTo>
                    <a:pt x="1102" y="72"/>
                  </a:lnTo>
                  <a:lnTo>
                    <a:pt x="1098" y="72"/>
                  </a:lnTo>
                  <a:lnTo>
                    <a:pt x="1098" y="72"/>
                  </a:lnTo>
                  <a:lnTo>
                    <a:pt x="1096" y="70"/>
                  </a:lnTo>
                  <a:lnTo>
                    <a:pt x="1096" y="66"/>
                  </a:lnTo>
                  <a:lnTo>
                    <a:pt x="1096" y="62"/>
                  </a:lnTo>
                  <a:lnTo>
                    <a:pt x="1096" y="62"/>
                  </a:lnTo>
                  <a:lnTo>
                    <a:pt x="1100" y="56"/>
                  </a:lnTo>
                  <a:lnTo>
                    <a:pt x="1104" y="54"/>
                  </a:lnTo>
                  <a:lnTo>
                    <a:pt x="1104" y="54"/>
                  </a:lnTo>
                  <a:lnTo>
                    <a:pt x="1110" y="50"/>
                  </a:lnTo>
                  <a:lnTo>
                    <a:pt x="1113" y="48"/>
                  </a:lnTo>
                  <a:lnTo>
                    <a:pt x="1113" y="48"/>
                  </a:lnTo>
                  <a:lnTo>
                    <a:pt x="1108" y="42"/>
                  </a:lnTo>
                  <a:lnTo>
                    <a:pt x="1102" y="42"/>
                  </a:lnTo>
                  <a:lnTo>
                    <a:pt x="1102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2" y="44"/>
                  </a:lnTo>
                  <a:lnTo>
                    <a:pt x="1086" y="50"/>
                  </a:lnTo>
                  <a:lnTo>
                    <a:pt x="1086" y="50"/>
                  </a:lnTo>
                  <a:lnTo>
                    <a:pt x="1084" y="52"/>
                  </a:lnTo>
                  <a:lnTo>
                    <a:pt x="1084" y="52"/>
                  </a:lnTo>
                  <a:lnTo>
                    <a:pt x="1084" y="52"/>
                  </a:lnTo>
                  <a:lnTo>
                    <a:pt x="1084" y="52"/>
                  </a:lnTo>
                  <a:lnTo>
                    <a:pt x="1082" y="50"/>
                  </a:lnTo>
                  <a:lnTo>
                    <a:pt x="1082" y="46"/>
                  </a:lnTo>
                  <a:lnTo>
                    <a:pt x="1082" y="46"/>
                  </a:lnTo>
                  <a:lnTo>
                    <a:pt x="1084" y="42"/>
                  </a:lnTo>
                  <a:lnTo>
                    <a:pt x="1082" y="38"/>
                  </a:lnTo>
                  <a:lnTo>
                    <a:pt x="1080" y="34"/>
                  </a:lnTo>
                  <a:lnTo>
                    <a:pt x="1078" y="32"/>
                  </a:lnTo>
                  <a:lnTo>
                    <a:pt x="1078" y="32"/>
                  </a:lnTo>
                  <a:lnTo>
                    <a:pt x="1080" y="30"/>
                  </a:lnTo>
                  <a:lnTo>
                    <a:pt x="1084" y="28"/>
                  </a:lnTo>
                  <a:lnTo>
                    <a:pt x="1084" y="28"/>
                  </a:lnTo>
                  <a:lnTo>
                    <a:pt x="1088" y="26"/>
                  </a:lnTo>
                  <a:lnTo>
                    <a:pt x="1090" y="22"/>
                  </a:lnTo>
                  <a:lnTo>
                    <a:pt x="1090" y="22"/>
                  </a:lnTo>
                  <a:lnTo>
                    <a:pt x="1090" y="18"/>
                  </a:lnTo>
                  <a:lnTo>
                    <a:pt x="1086" y="14"/>
                  </a:lnTo>
                  <a:lnTo>
                    <a:pt x="1086" y="14"/>
                  </a:lnTo>
                  <a:lnTo>
                    <a:pt x="1088" y="10"/>
                  </a:lnTo>
                  <a:lnTo>
                    <a:pt x="1088" y="4"/>
                  </a:lnTo>
                  <a:lnTo>
                    <a:pt x="1088" y="4"/>
                  </a:lnTo>
                  <a:lnTo>
                    <a:pt x="1086" y="0"/>
                  </a:lnTo>
                  <a:lnTo>
                    <a:pt x="108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6" name="Freeform 67"/>
            <p:cNvSpPr>
              <a:spLocks noEditPoints="1"/>
            </p:cNvSpPr>
            <p:nvPr/>
          </p:nvSpPr>
          <p:spPr bwMode="auto">
            <a:xfrm>
              <a:off x="3843338" y="3386138"/>
              <a:ext cx="912813" cy="1914525"/>
            </a:xfrm>
            <a:custGeom>
              <a:avLst/>
              <a:gdLst>
                <a:gd name="T0" fmla="*/ 262 w 575"/>
                <a:gd name="T1" fmla="*/ 1108 h 1206"/>
                <a:gd name="T2" fmla="*/ 270 w 575"/>
                <a:gd name="T3" fmla="*/ 1124 h 1206"/>
                <a:gd name="T4" fmla="*/ 286 w 575"/>
                <a:gd name="T5" fmla="*/ 1136 h 1206"/>
                <a:gd name="T6" fmla="*/ 300 w 575"/>
                <a:gd name="T7" fmla="*/ 1148 h 1206"/>
                <a:gd name="T8" fmla="*/ 311 w 575"/>
                <a:gd name="T9" fmla="*/ 1166 h 1206"/>
                <a:gd name="T10" fmla="*/ 317 w 575"/>
                <a:gd name="T11" fmla="*/ 1168 h 1206"/>
                <a:gd name="T12" fmla="*/ 333 w 575"/>
                <a:gd name="T13" fmla="*/ 1184 h 1206"/>
                <a:gd name="T14" fmla="*/ 351 w 575"/>
                <a:gd name="T15" fmla="*/ 1186 h 1206"/>
                <a:gd name="T16" fmla="*/ 365 w 575"/>
                <a:gd name="T17" fmla="*/ 1188 h 1206"/>
                <a:gd name="T18" fmla="*/ 391 w 575"/>
                <a:gd name="T19" fmla="*/ 1204 h 1206"/>
                <a:gd name="T20" fmla="*/ 411 w 575"/>
                <a:gd name="T21" fmla="*/ 1198 h 1206"/>
                <a:gd name="T22" fmla="*/ 431 w 575"/>
                <a:gd name="T23" fmla="*/ 1196 h 1206"/>
                <a:gd name="T24" fmla="*/ 437 w 575"/>
                <a:gd name="T25" fmla="*/ 1196 h 1206"/>
                <a:gd name="T26" fmla="*/ 397 w 575"/>
                <a:gd name="T27" fmla="*/ 1174 h 1206"/>
                <a:gd name="T28" fmla="*/ 373 w 575"/>
                <a:gd name="T29" fmla="*/ 1156 h 1206"/>
                <a:gd name="T30" fmla="*/ 367 w 575"/>
                <a:gd name="T31" fmla="*/ 1152 h 1206"/>
                <a:gd name="T32" fmla="*/ 371 w 575"/>
                <a:gd name="T33" fmla="*/ 1144 h 1206"/>
                <a:gd name="T34" fmla="*/ 361 w 575"/>
                <a:gd name="T35" fmla="*/ 1132 h 1206"/>
                <a:gd name="T36" fmla="*/ 365 w 575"/>
                <a:gd name="T37" fmla="*/ 1112 h 1206"/>
                <a:gd name="T38" fmla="*/ 373 w 575"/>
                <a:gd name="T39" fmla="*/ 1086 h 1206"/>
                <a:gd name="T40" fmla="*/ 152 w 575"/>
                <a:gd name="T41" fmla="*/ 0 h 1206"/>
                <a:gd name="T42" fmla="*/ 114 w 575"/>
                <a:gd name="T43" fmla="*/ 20 h 1206"/>
                <a:gd name="T44" fmla="*/ 106 w 575"/>
                <a:gd name="T45" fmla="*/ 20 h 1206"/>
                <a:gd name="T46" fmla="*/ 84 w 575"/>
                <a:gd name="T47" fmla="*/ 52 h 1206"/>
                <a:gd name="T48" fmla="*/ 68 w 575"/>
                <a:gd name="T49" fmla="*/ 72 h 1206"/>
                <a:gd name="T50" fmla="*/ 46 w 575"/>
                <a:gd name="T51" fmla="*/ 52 h 1206"/>
                <a:gd name="T52" fmla="*/ 34 w 575"/>
                <a:gd name="T53" fmla="*/ 60 h 1206"/>
                <a:gd name="T54" fmla="*/ 46 w 575"/>
                <a:gd name="T55" fmla="*/ 78 h 1206"/>
                <a:gd name="T56" fmla="*/ 58 w 575"/>
                <a:gd name="T57" fmla="*/ 108 h 1206"/>
                <a:gd name="T58" fmla="*/ 60 w 575"/>
                <a:gd name="T59" fmla="*/ 146 h 1206"/>
                <a:gd name="T60" fmla="*/ 50 w 575"/>
                <a:gd name="T61" fmla="*/ 172 h 1206"/>
                <a:gd name="T62" fmla="*/ 34 w 575"/>
                <a:gd name="T63" fmla="*/ 188 h 1206"/>
                <a:gd name="T64" fmla="*/ 16 w 575"/>
                <a:gd name="T65" fmla="*/ 206 h 1206"/>
                <a:gd name="T66" fmla="*/ 8 w 575"/>
                <a:gd name="T67" fmla="*/ 232 h 1206"/>
                <a:gd name="T68" fmla="*/ 575 w 575"/>
                <a:gd name="T69" fmla="*/ 256 h 1206"/>
                <a:gd name="T70" fmla="*/ 567 w 575"/>
                <a:gd name="T71" fmla="*/ 248 h 1206"/>
                <a:gd name="T72" fmla="*/ 529 w 575"/>
                <a:gd name="T73" fmla="*/ 232 h 1206"/>
                <a:gd name="T74" fmla="*/ 513 w 575"/>
                <a:gd name="T75" fmla="*/ 246 h 1206"/>
                <a:gd name="T76" fmla="*/ 507 w 575"/>
                <a:gd name="T77" fmla="*/ 240 h 1206"/>
                <a:gd name="T78" fmla="*/ 501 w 575"/>
                <a:gd name="T79" fmla="*/ 222 h 1206"/>
                <a:gd name="T80" fmla="*/ 479 w 575"/>
                <a:gd name="T81" fmla="*/ 212 h 1206"/>
                <a:gd name="T82" fmla="*/ 481 w 575"/>
                <a:gd name="T83" fmla="*/ 182 h 1206"/>
                <a:gd name="T84" fmla="*/ 463 w 575"/>
                <a:gd name="T85" fmla="*/ 144 h 1206"/>
                <a:gd name="T86" fmla="*/ 415 w 575"/>
                <a:gd name="T87" fmla="*/ 114 h 1206"/>
                <a:gd name="T88" fmla="*/ 381 w 575"/>
                <a:gd name="T89" fmla="*/ 114 h 1206"/>
                <a:gd name="T90" fmla="*/ 353 w 575"/>
                <a:gd name="T91" fmla="*/ 84 h 1206"/>
                <a:gd name="T92" fmla="*/ 319 w 575"/>
                <a:gd name="T93" fmla="*/ 58 h 1206"/>
                <a:gd name="T94" fmla="*/ 311 w 575"/>
                <a:gd name="T95" fmla="*/ 42 h 1206"/>
                <a:gd name="T96" fmla="*/ 315 w 575"/>
                <a:gd name="T97" fmla="*/ 24 h 1206"/>
                <a:gd name="T98" fmla="*/ 304 w 575"/>
                <a:gd name="T99" fmla="*/ 40 h 1206"/>
                <a:gd name="T100" fmla="*/ 300 w 575"/>
                <a:gd name="T101" fmla="*/ 34 h 1206"/>
                <a:gd name="T102" fmla="*/ 286 w 575"/>
                <a:gd name="T103" fmla="*/ 28 h 1206"/>
                <a:gd name="T104" fmla="*/ 274 w 575"/>
                <a:gd name="T105" fmla="*/ 22 h 1206"/>
                <a:gd name="T106" fmla="*/ 266 w 575"/>
                <a:gd name="T107" fmla="*/ 32 h 1206"/>
                <a:gd name="T108" fmla="*/ 254 w 575"/>
                <a:gd name="T109" fmla="*/ 40 h 1206"/>
                <a:gd name="T110" fmla="*/ 222 w 575"/>
                <a:gd name="T111" fmla="*/ 32 h 1206"/>
                <a:gd name="T112" fmla="*/ 200 w 575"/>
                <a:gd name="T113" fmla="*/ 16 h 1206"/>
                <a:gd name="T114" fmla="*/ 184 w 575"/>
                <a:gd name="T115" fmla="*/ 6 h 1206"/>
                <a:gd name="T116" fmla="*/ 176 w 575"/>
                <a:gd name="T117" fmla="*/ 16 h 1206"/>
                <a:gd name="T118" fmla="*/ 156 w 575"/>
                <a:gd name="T119" fmla="*/ 34 h 1206"/>
                <a:gd name="T120" fmla="*/ 150 w 575"/>
                <a:gd name="T121" fmla="*/ 56 h 1206"/>
                <a:gd name="T122" fmla="*/ 154 w 575"/>
                <a:gd name="T123" fmla="*/ 24 h 1206"/>
                <a:gd name="T124" fmla="*/ 160 w 575"/>
                <a:gd name="T125" fmla="*/ 8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5" h="1206">
                  <a:moveTo>
                    <a:pt x="373" y="1086"/>
                  </a:moveTo>
                  <a:lnTo>
                    <a:pt x="250" y="1086"/>
                  </a:lnTo>
                  <a:lnTo>
                    <a:pt x="250" y="1086"/>
                  </a:lnTo>
                  <a:lnTo>
                    <a:pt x="254" y="1092"/>
                  </a:lnTo>
                  <a:lnTo>
                    <a:pt x="254" y="1094"/>
                  </a:lnTo>
                  <a:lnTo>
                    <a:pt x="254" y="1098"/>
                  </a:lnTo>
                  <a:lnTo>
                    <a:pt x="254" y="1098"/>
                  </a:lnTo>
                  <a:lnTo>
                    <a:pt x="258" y="1102"/>
                  </a:lnTo>
                  <a:lnTo>
                    <a:pt x="262" y="1108"/>
                  </a:lnTo>
                  <a:lnTo>
                    <a:pt x="262" y="1108"/>
                  </a:lnTo>
                  <a:lnTo>
                    <a:pt x="262" y="1112"/>
                  </a:lnTo>
                  <a:lnTo>
                    <a:pt x="262" y="1112"/>
                  </a:lnTo>
                  <a:lnTo>
                    <a:pt x="266" y="1114"/>
                  </a:lnTo>
                  <a:lnTo>
                    <a:pt x="268" y="1118"/>
                  </a:lnTo>
                  <a:lnTo>
                    <a:pt x="268" y="1118"/>
                  </a:lnTo>
                  <a:lnTo>
                    <a:pt x="268" y="1120"/>
                  </a:lnTo>
                  <a:lnTo>
                    <a:pt x="268" y="1120"/>
                  </a:lnTo>
                  <a:lnTo>
                    <a:pt x="270" y="1124"/>
                  </a:lnTo>
                  <a:lnTo>
                    <a:pt x="274" y="1126"/>
                  </a:lnTo>
                  <a:lnTo>
                    <a:pt x="280" y="1130"/>
                  </a:lnTo>
                  <a:lnTo>
                    <a:pt x="280" y="1130"/>
                  </a:lnTo>
                  <a:lnTo>
                    <a:pt x="280" y="1138"/>
                  </a:lnTo>
                  <a:lnTo>
                    <a:pt x="280" y="1138"/>
                  </a:lnTo>
                  <a:lnTo>
                    <a:pt x="282" y="1138"/>
                  </a:lnTo>
                  <a:lnTo>
                    <a:pt x="282" y="1138"/>
                  </a:lnTo>
                  <a:lnTo>
                    <a:pt x="286" y="1136"/>
                  </a:lnTo>
                  <a:lnTo>
                    <a:pt x="286" y="1136"/>
                  </a:lnTo>
                  <a:lnTo>
                    <a:pt x="292" y="1134"/>
                  </a:lnTo>
                  <a:lnTo>
                    <a:pt x="292" y="1134"/>
                  </a:lnTo>
                  <a:lnTo>
                    <a:pt x="292" y="1134"/>
                  </a:lnTo>
                  <a:lnTo>
                    <a:pt x="294" y="1136"/>
                  </a:lnTo>
                  <a:lnTo>
                    <a:pt x="294" y="1138"/>
                  </a:lnTo>
                  <a:lnTo>
                    <a:pt x="294" y="1138"/>
                  </a:lnTo>
                  <a:lnTo>
                    <a:pt x="296" y="1144"/>
                  </a:lnTo>
                  <a:lnTo>
                    <a:pt x="300" y="1148"/>
                  </a:lnTo>
                  <a:lnTo>
                    <a:pt x="300" y="1148"/>
                  </a:lnTo>
                  <a:lnTo>
                    <a:pt x="302" y="1152"/>
                  </a:lnTo>
                  <a:lnTo>
                    <a:pt x="304" y="1156"/>
                  </a:lnTo>
                  <a:lnTo>
                    <a:pt x="304" y="1156"/>
                  </a:lnTo>
                  <a:lnTo>
                    <a:pt x="302" y="1158"/>
                  </a:lnTo>
                  <a:lnTo>
                    <a:pt x="302" y="1158"/>
                  </a:lnTo>
                  <a:lnTo>
                    <a:pt x="306" y="1160"/>
                  </a:lnTo>
                  <a:lnTo>
                    <a:pt x="306" y="1160"/>
                  </a:lnTo>
                  <a:lnTo>
                    <a:pt x="309" y="1164"/>
                  </a:lnTo>
                  <a:lnTo>
                    <a:pt x="311" y="1166"/>
                  </a:lnTo>
                  <a:lnTo>
                    <a:pt x="313" y="1168"/>
                  </a:lnTo>
                  <a:lnTo>
                    <a:pt x="313" y="1168"/>
                  </a:lnTo>
                  <a:lnTo>
                    <a:pt x="315" y="1168"/>
                  </a:lnTo>
                  <a:lnTo>
                    <a:pt x="315" y="1168"/>
                  </a:lnTo>
                  <a:lnTo>
                    <a:pt x="315" y="1168"/>
                  </a:lnTo>
                  <a:lnTo>
                    <a:pt x="315" y="1168"/>
                  </a:lnTo>
                  <a:lnTo>
                    <a:pt x="315" y="1168"/>
                  </a:lnTo>
                  <a:lnTo>
                    <a:pt x="315" y="1168"/>
                  </a:lnTo>
                  <a:lnTo>
                    <a:pt x="317" y="1168"/>
                  </a:lnTo>
                  <a:lnTo>
                    <a:pt x="317" y="1168"/>
                  </a:lnTo>
                  <a:lnTo>
                    <a:pt x="317" y="1168"/>
                  </a:lnTo>
                  <a:lnTo>
                    <a:pt x="319" y="1172"/>
                  </a:lnTo>
                  <a:lnTo>
                    <a:pt x="319" y="1176"/>
                  </a:lnTo>
                  <a:lnTo>
                    <a:pt x="319" y="1176"/>
                  </a:lnTo>
                  <a:lnTo>
                    <a:pt x="323" y="1178"/>
                  </a:lnTo>
                  <a:lnTo>
                    <a:pt x="327" y="1180"/>
                  </a:lnTo>
                  <a:lnTo>
                    <a:pt x="327" y="1180"/>
                  </a:lnTo>
                  <a:lnTo>
                    <a:pt x="333" y="1184"/>
                  </a:lnTo>
                  <a:lnTo>
                    <a:pt x="337" y="1188"/>
                  </a:lnTo>
                  <a:lnTo>
                    <a:pt x="337" y="1188"/>
                  </a:lnTo>
                  <a:lnTo>
                    <a:pt x="339" y="1186"/>
                  </a:lnTo>
                  <a:lnTo>
                    <a:pt x="343" y="1184"/>
                  </a:lnTo>
                  <a:lnTo>
                    <a:pt x="343" y="1184"/>
                  </a:lnTo>
                  <a:lnTo>
                    <a:pt x="345" y="1184"/>
                  </a:lnTo>
                  <a:lnTo>
                    <a:pt x="345" y="1184"/>
                  </a:lnTo>
                  <a:lnTo>
                    <a:pt x="351" y="1186"/>
                  </a:lnTo>
                  <a:lnTo>
                    <a:pt x="351" y="1186"/>
                  </a:lnTo>
                  <a:lnTo>
                    <a:pt x="353" y="1186"/>
                  </a:lnTo>
                  <a:lnTo>
                    <a:pt x="353" y="1186"/>
                  </a:lnTo>
                  <a:lnTo>
                    <a:pt x="357" y="1186"/>
                  </a:lnTo>
                  <a:lnTo>
                    <a:pt x="357" y="1186"/>
                  </a:lnTo>
                  <a:lnTo>
                    <a:pt x="361" y="1184"/>
                  </a:lnTo>
                  <a:lnTo>
                    <a:pt x="361" y="1184"/>
                  </a:lnTo>
                  <a:lnTo>
                    <a:pt x="367" y="1186"/>
                  </a:lnTo>
                  <a:lnTo>
                    <a:pt x="367" y="1186"/>
                  </a:lnTo>
                  <a:lnTo>
                    <a:pt x="365" y="1188"/>
                  </a:lnTo>
                  <a:lnTo>
                    <a:pt x="365" y="1192"/>
                  </a:lnTo>
                  <a:lnTo>
                    <a:pt x="365" y="1192"/>
                  </a:lnTo>
                  <a:lnTo>
                    <a:pt x="367" y="1196"/>
                  </a:lnTo>
                  <a:lnTo>
                    <a:pt x="371" y="1196"/>
                  </a:lnTo>
                  <a:lnTo>
                    <a:pt x="371" y="1196"/>
                  </a:lnTo>
                  <a:lnTo>
                    <a:pt x="379" y="1198"/>
                  </a:lnTo>
                  <a:lnTo>
                    <a:pt x="379" y="1198"/>
                  </a:lnTo>
                  <a:lnTo>
                    <a:pt x="385" y="1200"/>
                  </a:lnTo>
                  <a:lnTo>
                    <a:pt x="391" y="1204"/>
                  </a:lnTo>
                  <a:lnTo>
                    <a:pt x="391" y="1204"/>
                  </a:lnTo>
                  <a:lnTo>
                    <a:pt x="399" y="1206"/>
                  </a:lnTo>
                  <a:lnTo>
                    <a:pt x="399" y="1206"/>
                  </a:lnTo>
                  <a:lnTo>
                    <a:pt x="403" y="1206"/>
                  </a:lnTo>
                  <a:lnTo>
                    <a:pt x="405" y="1204"/>
                  </a:lnTo>
                  <a:lnTo>
                    <a:pt x="405" y="1204"/>
                  </a:lnTo>
                  <a:lnTo>
                    <a:pt x="407" y="1200"/>
                  </a:lnTo>
                  <a:lnTo>
                    <a:pt x="411" y="1198"/>
                  </a:lnTo>
                  <a:lnTo>
                    <a:pt x="411" y="1198"/>
                  </a:lnTo>
                  <a:lnTo>
                    <a:pt x="411" y="1198"/>
                  </a:lnTo>
                  <a:lnTo>
                    <a:pt x="411" y="1198"/>
                  </a:lnTo>
                  <a:lnTo>
                    <a:pt x="417" y="1200"/>
                  </a:lnTo>
                  <a:lnTo>
                    <a:pt x="417" y="1200"/>
                  </a:lnTo>
                  <a:lnTo>
                    <a:pt x="417" y="1200"/>
                  </a:lnTo>
                  <a:lnTo>
                    <a:pt x="417" y="1200"/>
                  </a:lnTo>
                  <a:lnTo>
                    <a:pt x="421" y="1200"/>
                  </a:lnTo>
                  <a:lnTo>
                    <a:pt x="425" y="1198"/>
                  </a:lnTo>
                  <a:lnTo>
                    <a:pt x="431" y="1196"/>
                  </a:lnTo>
                  <a:lnTo>
                    <a:pt x="431" y="1196"/>
                  </a:lnTo>
                  <a:lnTo>
                    <a:pt x="433" y="1196"/>
                  </a:lnTo>
                  <a:lnTo>
                    <a:pt x="433" y="1196"/>
                  </a:lnTo>
                  <a:lnTo>
                    <a:pt x="435" y="1196"/>
                  </a:lnTo>
                  <a:lnTo>
                    <a:pt x="435" y="1196"/>
                  </a:lnTo>
                  <a:lnTo>
                    <a:pt x="437" y="1196"/>
                  </a:lnTo>
                  <a:lnTo>
                    <a:pt x="437" y="1196"/>
                  </a:lnTo>
                  <a:lnTo>
                    <a:pt x="437" y="1196"/>
                  </a:lnTo>
                  <a:lnTo>
                    <a:pt x="437" y="1196"/>
                  </a:lnTo>
                  <a:lnTo>
                    <a:pt x="439" y="1196"/>
                  </a:lnTo>
                  <a:lnTo>
                    <a:pt x="441" y="1194"/>
                  </a:lnTo>
                  <a:lnTo>
                    <a:pt x="441" y="1194"/>
                  </a:lnTo>
                  <a:lnTo>
                    <a:pt x="421" y="1186"/>
                  </a:lnTo>
                  <a:lnTo>
                    <a:pt x="421" y="1186"/>
                  </a:lnTo>
                  <a:lnTo>
                    <a:pt x="409" y="1182"/>
                  </a:lnTo>
                  <a:lnTo>
                    <a:pt x="409" y="1182"/>
                  </a:lnTo>
                  <a:lnTo>
                    <a:pt x="397" y="1174"/>
                  </a:lnTo>
                  <a:lnTo>
                    <a:pt x="397" y="1174"/>
                  </a:lnTo>
                  <a:lnTo>
                    <a:pt x="389" y="1168"/>
                  </a:lnTo>
                  <a:lnTo>
                    <a:pt x="383" y="1160"/>
                  </a:lnTo>
                  <a:lnTo>
                    <a:pt x="383" y="1160"/>
                  </a:lnTo>
                  <a:lnTo>
                    <a:pt x="381" y="1158"/>
                  </a:lnTo>
                  <a:lnTo>
                    <a:pt x="379" y="1156"/>
                  </a:lnTo>
                  <a:lnTo>
                    <a:pt x="379" y="1156"/>
                  </a:lnTo>
                  <a:lnTo>
                    <a:pt x="377" y="1156"/>
                  </a:lnTo>
                  <a:lnTo>
                    <a:pt x="377" y="1156"/>
                  </a:lnTo>
                  <a:lnTo>
                    <a:pt x="373" y="1156"/>
                  </a:lnTo>
                  <a:lnTo>
                    <a:pt x="373" y="1156"/>
                  </a:lnTo>
                  <a:lnTo>
                    <a:pt x="371" y="1156"/>
                  </a:lnTo>
                  <a:lnTo>
                    <a:pt x="371" y="1156"/>
                  </a:lnTo>
                  <a:lnTo>
                    <a:pt x="371" y="1156"/>
                  </a:lnTo>
                  <a:lnTo>
                    <a:pt x="371" y="1156"/>
                  </a:lnTo>
                  <a:lnTo>
                    <a:pt x="367" y="1154"/>
                  </a:lnTo>
                  <a:lnTo>
                    <a:pt x="367" y="1152"/>
                  </a:lnTo>
                  <a:lnTo>
                    <a:pt x="367" y="1152"/>
                  </a:lnTo>
                  <a:lnTo>
                    <a:pt x="367" y="1152"/>
                  </a:lnTo>
                  <a:lnTo>
                    <a:pt x="367" y="1152"/>
                  </a:lnTo>
                  <a:lnTo>
                    <a:pt x="367" y="1152"/>
                  </a:lnTo>
                  <a:lnTo>
                    <a:pt x="377" y="1152"/>
                  </a:lnTo>
                  <a:lnTo>
                    <a:pt x="377" y="1152"/>
                  </a:lnTo>
                  <a:lnTo>
                    <a:pt x="377" y="1150"/>
                  </a:lnTo>
                  <a:lnTo>
                    <a:pt x="375" y="1148"/>
                  </a:lnTo>
                  <a:lnTo>
                    <a:pt x="375" y="1148"/>
                  </a:lnTo>
                  <a:lnTo>
                    <a:pt x="373" y="1146"/>
                  </a:lnTo>
                  <a:lnTo>
                    <a:pt x="371" y="1144"/>
                  </a:lnTo>
                  <a:lnTo>
                    <a:pt x="371" y="1144"/>
                  </a:lnTo>
                  <a:lnTo>
                    <a:pt x="371" y="1142"/>
                  </a:lnTo>
                  <a:lnTo>
                    <a:pt x="371" y="1142"/>
                  </a:lnTo>
                  <a:lnTo>
                    <a:pt x="369" y="1140"/>
                  </a:lnTo>
                  <a:lnTo>
                    <a:pt x="365" y="1138"/>
                  </a:lnTo>
                  <a:lnTo>
                    <a:pt x="365" y="1138"/>
                  </a:lnTo>
                  <a:lnTo>
                    <a:pt x="365" y="1134"/>
                  </a:lnTo>
                  <a:lnTo>
                    <a:pt x="365" y="1134"/>
                  </a:lnTo>
                  <a:lnTo>
                    <a:pt x="361" y="1132"/>
                  </a:lnTo>
                  <a:lnTo>
                    <a:pt x="357" y="1130"/>
                  </a:lnTo>
                  <a:lnTo>
                    <a:pt x="357" y="1130"/>
                  </a:lnTo>
                  <a:lnTo>
                    <a:pt x="357" y="1124"/>
                  </a:lnTo>
                  <a:lnTo>
                    <a:pt x="357" y="1124"/>
                  </a:lnTo>
                  <a:lnTo>
                    <a:pt x="359" y="1118"/>
                  </a:lnTo>
                  <a:lnTo>
                    <a:pt x="361" y="1116"/>
                  </a:lnTo>
                  <a:lnTo>
                    <a:pt x="363" y="1114"/>
                  </a:lnTo>
                  <a:lnTo>
                    <a:pt x="363" y="1114"/>
                  </a:lnTo>
                  <a:lnTo>
                    <a:pt x="365" y="1112"/>
                  </a:lnTo>
                  <a:lnTo>
                    <a:pt x="365" y="1112"/>
                  </a:lnTo>
                  <a:lnTo>
                    <a:pt x="369" y="1108"/>
                  </a:lnTo>
                  <a:lnTo>
                    <a:pt x="369" y="1104"/>
                  </a:lnTo>
                  <a:lnTo>
                    <a:pt x="369" y="1104"/>
                  </a:lnTo>
                  <a:lnTo>
                    <a:pt x="367" y="1098"/>
                  </a:lnTo>
                  <a:lnTo>
                    <a:pt x="367" y="1094"/>
                  </a:lnTo>
                  <a:lnTo>
                    <a:pt x="367" y="1094"/>
                  </a:lnTo>
                  <a:lnTo>
                    <a:pt x="369" y="1088"/>
                  </a:lnTo>
                  <a:lnTo>
                    <a:pt x="373" y="1086"/>
                  </a:lnTo>
                  <a:close/>
                  <a:moveTo>
                    <a:pt x="34" y="56"/>
                  </a:moveTo>
                  <a:lnTo>
                    <a:pt x="34" y="56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56"/>
                  </a:lnTo>
                  <a:close/>
                  <a:moveTo>
                    <a:pt x="156" y="0"/>
                  </a:moveTo>
                  <a:lnTo>
                    <a:pt x="156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48" y="2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38" y="10"/>
                  </a:lnTo>
                  <a:lnTo>
                    <a:pt x="130" y="14"/>
                  </a:lnTo>
                  <a:lnTo>
                    <a:pt x="122" y="18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4" y="20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94" y="28"/>
                  </a:lnTo>
                  <a:lnTo>
                    <a:pt x="90" y="34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6"/>
                  </a:lnTo>
                  <a:lnTo>
                    <a:pt x="88" y="48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2" y="58"/>
                  </a:lnTo>
                  <a:lnTo>
                    <a:pt x="82" y="58"/>
                  </a:lnTo>
                  <a:lnTo>
                    <a:pt x="78" y="60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0" y="66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4" y="68"/>
                  </a:lnTo>
                  <a:lnTo>
                    <a:pt x="58" y="62"/>
                  </a:lnTo>
                  <a:lnTo>
                    <a:pt x="54" y="56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4" y="54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46" y="72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46" y="82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8" y="102"/>
                  </a:lnTo>
                  <a:lnTo>
                    <a:pt x="58" y="106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8" y="110"/>
                  </a:lnTo>
                  <a:lnTo>
                    <a:pt x="58" y="110"/>
                  </a:lnTo>
                  <a:lnTo>
                    <a:pt x="58" y="120"/>
                  </a:lnTo>
                  <a:lnTo>
                    <a:pt x="56" y="124"/>
                  </a:lnTo>
                  <a:lnTo>
                    <a:pt x="58" y="128"/>
                  </a:lnTo>
                  <a:lnTo>
                    <a:pt x="58" y="128"/>
                  </a:lnTo>
                  <a:lnTo>
                    <a:pt x="58" y="138"/>
                  </a:lnTo>
                  <a:lnTo>
                    <a:pt x="60" y="146"/>
                  </a:lnTo>
                  <a:lnTo>
                    <a:pt x="60" y="146"/>
                  </a:lnTo>
                  <a:lnTo>
                    <a:pt x="62" y="150"/>
                  </a:lnTo>
                  <a:lnTo>
                    <a:pt x="62" y="154"/>
                  </a:lnTo>
                  <a:lnTo>
                    <a:pt x="62" y="154"/>
                  </a:lnTo>
                  <a:lnTo>
                    <a:pt x="58" y="158"/>
                  </a:lnTo>
                  <a:lnTo>
                    <a:pt x="58" y="158"/>
                  </a:lnTo>
                  <a:lnTo>
                    <a:pt x="54" y="164"/>
                  </a:lnTo>
                  <a:lnTo>
                    <a:pt x="52" y="168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44" y="174"/>
                  </a:lnTo>
                  <a:lnTo>
                    <a:pt x="42" y="174"/>
                  </a:lnTo>
                  <a:lnTo>
                    <a:pt x="40" y="176"/>
                  </a:lnTo>
                  <a:lnTo>
                    <a:pt x="40" y="176"/>
                  </a:lnTo>
                  <a:lnTo>
                    <a:pt x="40" y="180"/>
                  </a:lnTo>
                  <a:lnTo>
                    <a:pt x="38" y="184"/>
                  </a:lnTo>
                  <a:lnTo>
                    <a:pt x="38" y="184"/>
                  </a:lnTo>
                  <a:lnTo>
                    <a:pt x="36" y="186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6" y="194"/>
                  </a:lnTo>
                  <a:lnTo>
                    <a:pt x="36" y="194"/>
                  </a:lnTo>
                  <a:lnTo>
                    <a:pt x="34" y="196"/>
                  </a:lnTo>
                  <a:lnTo>
                    <a:pt x="32" y="198"/>
                  </a:lnTo>
                  <a:lnTo>
                    <a:pt x="32" y="198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16" y="206"/>
                  </a:lnTo>
                  <a:lnTo>
                    <a:pt x="14" y="212"/>
                  </a:lnTo>
                  <a:lnTo>
                    <a:pt x="14" y="212"/>
                  </a:lnTo>
                  <a:lnTo>
                    <a:pt x="16" y="216"/>
                  </a:lnTo>
                  <a:lnTo>
                    <a:pt x="16" y="216"/>
                  </a:lnTo>
                  <a:lnTo>
                    <a:pt x="14" y="220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0" y="228"/>
                  </a:lnTo>
                  <a:lnTo>
                    <a:pt x="8" y="232"/>
                  </a:lnTo>
                  <a:lnTo>
                    <a:pt x="8" y="232"/>
                  </a:lnTo>
                  <a:lnTo>
                    <a:pt x="2" y="234"/>
                  </a:lnTo>
                  <a:lnTo>
                    <a:pt x="0" y="236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2" y="246"/>
                  </a:lnTo>
                  <a:lnTo>
                    <a:pt x="2" y="256"/>
                  </a:lnTo>
                  <a:lnTo>
                    <a:pt x="575" y="256"/>
                  </a:lnTo>
                  <a:lnTo>
                    <a:pt x="575" y="256"/>
                  </a:lnTo>
                  <a:lnTo>
                    <a:pt x="573" y="252"/>
                  </a:lnTo>
                  <a:lnTo>
                    <a:pt x="571" y="248"/>
                  </a:lnTo>
                  <a:lnTo>
                    <a:pt x="571" y="248"/>
                  </a:lnTo>
                  <a:lnTo>
                    <a:pt x="569" y="248"/>
                  </a:lnTo>
                  <a:lnTo>
                    <a:pt x="569" y="248"/>
                  </a:lnTo>
                  <a:lnTo>
                    <a:pt x="569" y="248"/>
                  </a:lnTo>
                  <a:lnTo>
                    <a:pt x="569" y="248"/>
                  </a:lnTo>
                  <a:lnTo>
                    <a:pt x="567" y="248"/>
                  </a:lnTo>
                  <a:lnTo>
                    <a:pt x="567" y="248"/>
                  </a:lnTo>
                  <a:lnTo>
                    <a:pt x="567" y="248"/>
                  </a:lnTo>
                  <a:lnTo>
                    <a:pt x="567" y="248"/>
                  </a:lnTo>
                  <a:lnTo>
                    <a:pt x="563" y="248"/>
                  </a:lnTo>
                  <a:lnTo>
                    <a:pt x="563" y="248"/>
                  </a:lnTo>
                  <a:lnTo>
                    <a:pt x="539" y="236"/>
                  </a:lnTo>
                  <a:lnTo>
                    <a:pt x="539" y="236"/>
                  </a:lnTo>
                  <a:lnTo>
                    <a:pt x="533" y="232"/>
                  </a:lnTo>
                  <a:lnTo>
                    <a:pt x="533" y="232"/>
                  </a:lnTo>
                  <a:lnTo>
                    <a:pt x="529" y="232"/>
                  </a:lnTo>
                  <a:lnTo>
                    <a:pt x="529" y="232"/>
                  </a:lnTo>
                  <a:lnTo>
                    <a:pt x="521" y="234"/>
                  </a:lnTo>
                  <a:lnTo>
                    <a:pt x="521" y="234"/>
                  </a:lnTo>
                  <a:lnTo>
                    <a:pt x="515" y="238"/>
                  </a:lnTo>
                  <a:lnTo>
                    <a:pt x="515" y="238"/>
                  </a:lnTo>
                  <a:lnTo>
                    <a:pt x="515" y="240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3" y="246"/>
                  </a:lnTo>
                  <a:lnTo>
                    <a:pt x="509" y="248"/>
                  </a:lnTo>
                  <a:lnTo>
                    <a:pt x="509" y="248"/>
                  </a:lnTo>
                  <a:lnTo>
                    <a:pt x="509" y="248"/>
                  </a:lnTo>
                  <a:lnTo>
                    <a:pt x="509" y="248"/>
                  </a:lnTo>
                  <a:lnTo>
                    <a:pt x="507" y="246"/>
                  </a:lnTo>
                  <a:lnTo>
                    <a:pt x="507" y="244"/>
                  </a:lnTo>
                  <a:lnTo>
                    <a:pt x="507" y="244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11" y="232"/>
                  </a:lnTo>
                  <a:lnTo>
                    <a:pt x="511" y="232"/>
                  </a:lnTo>
                  <a:lnTo>
                    <a:pt x="511" y="230"/>
                  </a:lnTo>
                  <a:lnTo>
                    <a:pt x="511" y="226"/>
                  </a:lnTo>
                  <a:lnTo>
                    <a:pt x="511" y="226"/>
                  </a:lnTo>
                  <a:lnTo>
                    <a:pt x="509" y="222"/>
                  </a:lnTo>
                  <a:lnTo>
                    <a:pt x="505" y="222"/>
                  </a:lnTo>
                  <a:lnTo>
                    <a:pt x="505" y="222"/>
                  </a:lnTo>
                  <a:lnTo>
                    <a:pt x="501" y="222"/>
                  </a:lnTo>
                  <a:lnTo>
                    <a:pt x="497" y="220"/>
                  </a:lnTo>
                  <a:lnTo>
                    <a:pt x="497" y="220"/>
                  </a:lnTo>
                  <a:lnTo>
                    <a:pt x="491" y="214"/>
                  </a:lnTo>
                  <a:lnTo>
                    <a:pt x="491" y="214"/>
                  </a:lnTo>
                  <a:lnTo>
                    <a:pt x="487" y="212"/>
                  </a:lnTo>
                  <a:lnTo>
                    <a:pt x="483" y="212"/>
                  </a:lnTo>
                  <a:lnTo>
                    <a:pt x="483" y="212"/>
                  </a:lnTo>
                  <a:lnTo>
                    <a:pt x="479" y="212"/>
                  </a:lnTo>
                  <a:lnTo>
                    <a:pt x="479" y="212"/>
                  </a:lnTo>
                  <a:lnTo>
                    <a:pt x="485" y="204"/>
                  </a:lnTo>
                  <a:lnTo>
                    <a:pt x="489" y="196"/>
                  </a:lnTo>
                  <a:lnTo>
                    <a:pt x="489" y="196"/>
                  </a:lnTo>
                  <a:lnTo>
                    <a:pt x="491" y="192"/>
                  </a:lnTo>
                  <a:lnTo>
                    <a:pt x="489" y="188"/>
                  </a:lnTo>
                  <a:lnTo>
                    <a:pt x="489" y="188"/>
                  </a:lnTo>
                  <a:lnTo>
                    <a:pt x="487" y="186"/>
                  </a:lnTo>
                  <a:lnTo>
                    <a:pt x="483" y="184"/>
                  </a:lnTo>
                  <a:lnTo>
                    <a:pt x="481" y="182"/>
                  </a:lnTo>
                  <a:lnTo>
                    <a:pt x="479" y="180"/>
                  </a:lnTo>
                  <a:lnTo>
                    <a:pt x="479" y="180"/>
                  </a:lnTo>
                  <a:lnTo>
                    <a:pt x="477" y="174"/>
                  </a:lnTo>
                  <a:lnTo>
                    <a:pt x="477" y="174"/>
                  </a:lnTo>
                  <a:lnTo>
                    <a:pt x="475" y="168"/>
                  </a:lnTo>
                  <a:lnTo>
                    <a:pt x="473" y="160"/>
                  </a:lnTo>
                  <a:lnTo>
                    <a:pt x="465" y="148"/>
                  </a:lnTo>
                  <a:lnTo>
                    <a:pt x="465" y="148"/>
                  </a:lnTo>
                  <a:lnTo>
                    <a:pt x="463" y="144"/>
                  </a:lnTo>
                  <a:lnTo>
                    <a:pt x="461" y="140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37" y="124"/>
                  </a:lnTo>
                  <a:lnTo>
                    <a:pt x="437" y="124"/>
                  </a:lnTo>
                  <a:lnTo>
                    <a:pt x="429" y="118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05" y="116"/>
                  </a:lnTo>
                  <a:lnTo>
                    <a:pt x="405" y="116"/>
                  </a:lnTo>
                  <a:lnTo>
                    <a:pt x="397" y="116"/>
                  </a:lnTo>
                  <a:lnTo>
                    <a:pt x="397" y="116"/>
                  </a:lnTo>
                  <a:lnTo>
                    <a:pt x="389" y="116"/>
                  </a:lnTo>
                  <a:lnTo>
                    <a:pt x="389" y="116"/>
                  </a:lnTo>
                  <a:lnTo>
                    <a:pt x="381" y="114"/>
                  </a:lnTo>
                  <a:lnTo>
                    <a:pt x="381" y="114"/>
                  </a:lnTo>
                  <a:lnTo>
                    <a:pt x="375" y="108"/>
                  </a:lnTo>
                  <a:lnTo>
                    <a:pt x="367" y="102"/>
                  </a:lnTo>
                  <a:lnTo>
                    <a:pt x="367" y="102"/>
                  </a:lnTo>
                  <a:lnTo>
                    <a:pt x="363" y="100"/>
                  </a:lnTo>
                  <a:lnTo>
                    <a:pt x="359" y="96"/>
                  </a:lnTo>
                  <a:lnTo>
                    <a:pt x="359" y="96"/>
                  </a:lnTo>
                  <a:lnTo>
                    <a:pt x="357" y="90"/>
                  </a:lnTo>
                  <a:lnTo>
                    <a:pt x="357" y="90"/>
                  </a:lnTo>
                  <a:lnTo>
                    <a:pt x="353" y="84"/>
                  </a:lnTo>
                  <a:lnTo>
                    <a:pt x="349" y="80"/>
                  </a:lnTo>
                  <a:lnTo>
                    <a:pt x="339" y="72"/>
                  </a:lnTo>
                  <a:lnTo>
                    <a:pt x="339" y="72"/>
                  </a:lnTo>
                  <a:lnTo>
                    <a:pt x="331" y="68"/>
                  </a:lnTo>
                  <a:lnTo>
                    <a:pt x="331" y="68"/>
                  </a:lnTo>
                  <a:lnTo>
                    <a:pt x="323" y="66"/>
                  </a:lnTo>
                  <a:lnTo>
                    <a:pt x="317" y="64"/>
                  </a:lnTo>
                  <a:lnTo>
                    <a:pt x="317" y="64"/>
                  </a:lnTo>
                  <a:lnTo>
                    <a:pt x="319" y="58"/>
                  </a:lnTo>
                  <a:lnTo>
                    <a:pt x="319" y="50"/>
                  </a:lnTo>
                  <a:lnTo>
                    <a:pt x="319" y="50"/>
                  </a:lnTo>
                  <a:lnTo>
                    <a:pt x="317" y="46"/>
                  </a:lnTo>
                  <a:lnTo>
                    <a:pt x="317" y="46"/>
                  </a:lnTo>
                  <a:lnTo>
                    <a:pt x="311" y="46"/>
                  </a:lnTo>
                  <a:lnTo>
                    <a:pt x="307" y="46"/>
                  </a:lnTo>
                  <a:lnTo>
                    <a:pt x="306" y="44"/>
                  </a:lnTo>
                  <a:lnTo>
                    <a:pt x="306" y="44"/>
                  </a:lnTo>
                  <a:lnTo>
                    <a:pt x="311" y="42"/>
                  </a:lnTo>
                  <a:lnTo>
                    <a:pt x="315" y="40"/>
                  </a:lnTo>
                  <a:lnTo>
                    <a:pt x="315" y="40"/>
                  </a:lnTo>
                  <a:lnTo>
                    <a:pt x="319" y="38"/>
                  </a:lnTo>
                  <a:lnTo>
                    <a:pt x="321" y="36"/>
                  </a:lnTo>
                  <a:lnTo>
                    <a:pt x="323" y="32"/>
                  </a:lnTo>
                  <a:lnTo>
                    <a:pt x="323" y="28"/>
                  </a:lnTo>
                  <a:lnTo>
                    <a:pt x="323" y="28"/>
                  </a:lnTo>
                  <a:lnTo>
                    <a:pt x="319" y="26"/>
                  </a:lnTo>
                  <a:lnTo>
                    <a:pt x="315" y="24"/>
                  </a:lnTo>
                  <a:lnTo>
                    <a:pt x="315" y="24"/>
                  </a:lnTo>
                  <a:lnTo>
                    <a:pt x="313" y="26"/>
                  </a:lnTo>
                  <a:lnTo>
                    <a:pt x="311" y="28"/>
                  </a:lnTo>
                  <a:lnTo>
                    <a:pt x="311" y="28"/>
                  </a:lnTo>
                  <a:lnTo>
                    <a:pt x="309" y="34"/>
                  </a:lnTo>
                  <a:lnTo>
                    <a:pt x="309" y="34"/>
                  </a:lnTo>
                  <a:lnTo>
                    <a:pt x="307" y="38"/>
                  </a:lnTo>
                  <a:lnTo>
                    <a:pt x="304" y="40"/>
                  </a:lnTo>
                  <a:lnTo>
                    <a:pt x="304" y="40"/>
                  </a:lnTo>
                  <a:lnTo>
                    <a:pt x="300" y="40"/>
                  </a:lnTo>
                  <a:lnTo>
                    <a:pt x="300" y="40"/>
                  </a:lnTo>
                  <a:lnTo>
                    <a:pt x="298" y="40"/>
                  </a:lnTo>
                  <a:lnTo>
                    <a:pt x="298" y="40"/>
                  </a:lnTo>
                  <a:lnTo>
                    <a:pt x="296" y="38"/>
                  </a:lnTo>
                  <a:lnTo>
                    <a:pt x="296" y="36"/>
                  </a:lnTo>
                  <a:lnTo>
                    <a:pt x="296" y="36"/>
                  </a:lnTo>
                  <a:lnTo>
                    <a:pt x="298" y="34"/>
                  </a:lnTo>
                  <a:lnTo>
                    <a:pt x="300" y="34"/>
                  </a:lnTo>
                  <a:lnTo>
                    <a:pt x="300" y="34"/>
                  </a:lnTo>
                  <a:lnTo>
                    <a:pt x="302" y="32"/>
                  </a:lnTo>
                  <a:lnTo>
                    <a:pt x="302" y="28"/>
                  </a:lnTo>
                  <a:lnTo>
                    <a:pt x="302" y="28"/>
                  </a:lnTo>
                  <a:lnTo>
                    <a:pt x="300" y="28"/>
                  </a:lnTo>
                  <a:lnTo>
                    <a:pt x="300" y="28"/>
                  </a:lnTo>
                  <a:lnTo>
                    <a:pt x="300" y="28"/>
                  </a:lnTo>
                  <a:lnTo>
                    <a:pt x="300" y="28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4" y="28"/>
                  </a:lnTo>
                  <a:lnTo>
                    <a:pt x="284" y="28"/>
                  </a:lnTo>
                  <a:lnTo>
                    <a:pt x="280" y="26"/>
                  </a:lnTo>
                  <a:lnTo>
                    <a:pt x="280" y="26"/>
                  </a:lnTo>
                  <a:lnTo>
                    <a:pt x="280" y="24"/>
                  </a:lnTo>
                  <a:lnTo>
                    <a:pt x="280" y="24"/>
                  </a:lnTo>
                  <a:lnTo>
                    <a:pt x="278" y="22"/>
                  </a:lnTo>
                  <a:lnTo>
                    <a:pt x="274" y="22"/>
                  </a:lnTo>
                  <a:lnTo>
                    <a:pt x="274" y="22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72" y="28"/>
                  </a:lnTo>
                  <a:lnTo>
                    <a:pt x="270" y="30"/>
                  </a:lnTo>
                  <a:lnTo>
                    <a:pt x="270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4" y="32"/>
                  </a:lnTo>
                  <a:lnTo>
                    <a:pt x="264" y="32"/>
                  </a:lnTo>
                  <a:lnTo>
                    <a:pt x="264" y="36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58" y="40"/>
                  </a:lnTo>
                  <a:lnTo>
                    <a:pt x="258" y="40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244" y="32"/>
                  </a:lnTo>
                  <a:lnTo>
                    <a:pt x="240" y="30"/>
                  </a:lnTo>
                  <a:lnTo>
                    <a:pt x="234" y="28"/>
                  </a:lnTo>
                  <a:lnTo>
                    <a:pt x="234" y="28"/>
                  </a:lnTo>
                  <a:lnTo>
                    <a:pt x="234" y="28"/>
                  </a:lnTo>
                  <a:lnTo>
                    <a:pt x="234" y="28"/>
                  </a:lnTo>
                  <a:lnTo>
                    <a:pt x="228" y="30"/>
                  </a:lnTo>
                  <a:lnTo>
                    <a:pt x="222" y="32"/>
                  </a:lnTo>
                  <a:lnTo>
                    <a:pt x="222" y="32"/>
                  </a:lnTo>
                  <a:lnTo>
                    <a:pt x="214" y="34"/>
                  </a:lnTo>
                  <a:lnTo>
                    <a:pt x="214" y="34"/>
                  </a:lnTo>
                  <a:lnTo>
                    <a:pt x="212" y="32"/>
                  </a:lnTo>
                  <a:lnTo>
                    <a:pt x="208" y="32"/>
                  </a:lnTo>
                  <a:lnTo>
                    <a:pt x="208" y="32"/>
                  </a:lnTo>
                  <a:lnTo>
                    <a:pt x="206" y="28"/>
                  </a:lnTo>
                  <a:lnTo>
                    <a:pt x="204" y="24"/>
                  </a:lnTo>
                  <a:lnTo>
                    <a:pt x="204" y="18"/>
                  </a:lnTo>
                  <a:lnTo>
                    <a:pt x="200" y="16"/>
                  </a:lnTo>
                  <a:lnTo>
                    <a:pt x="200" y="16"/>
                  </a:lnTo>
                  <a:lnTo>
                    <a:pt x="196" y="14"/>
                  </a:lnTo>
                  <a:lnTo>
                    <a:pt x="192" y="14"/>
                  </a:lnTo>
                  <a:lnTo>
                    <a:pt x="192" y="14"/>
                  </a:lnTo>
                  <a:lnTo>
                    <a:pt x="186" y="12"/>
                  </a:lnTo>
                  <a:lnTo>
                    <a:pt x="184" y="10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2" y="2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78" y="4"/>
                  </a:lnTo>
                  <a:lnTo>
                    <a:pt x="178" y="6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6" y="16"/>
                  </a:lnTo>
                  <a:lnTo>
                    <a:pt x="172" y="18"/>
                  </a:lnTo>
                  <a:lnTo>
                    <a:pt x="172" y="18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60" y="22"/>
                  </a:lnTo>
                  <a:lnTo>
                    <a:pt x="158" y="26"/>
                  </a:lnTo>
                  <a:lnTo>
                    <a:pt x="156" y="30"/>
                  </a:lnTo>
                  <a:lnTo>
                    <a:pt x="156" y="34"/>
                  </a:lnTo>
                  <a:lnTo>
                    <a:pt x="156" y="34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62" y="46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58" y="54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50" y="56"/>
                  </a:lnTo>
                  <a:lnTo>
                    <a:pt x="150" y="56"/>
                  </a:lnTo>
                  <a:lnTo>
                    <a:pt x="146" y="52"/>
                  </a:lnTo>
                  <a:lnTo>
                    <a:pt x="146" y="46"/>
                  </a:lnTo>
                  <a:lnTo>
                    <a:pt x="146" y="46"/>
                  </a:lnTo>
                  <a:lnTo>
                    <a:pt x="148" y="40"/>
                  </a:lnTo>
                  <a:lnTo>
                    <a:pt x="152" y="34"/>
                  </a:lnTo>
                  <a:lnTo>
                    <a:pt x="152" y="34"/>
                  </a:lnTo>
                  <a:lnTo>
                    <a:pt x="154" y="30"/>
                  </a:lnTo>
                  <a:lnTo>
                    <a:pt x="154" y="24"/>
                  </a:lnTo>
                  <a:lnTo>
                    <a:pt x="154" y="24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0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6" y="10"/>
                  </a:lnTo>
                  <a:lnTo>
                    <a:pt x="156" y="10"/>
                  </a:lnTo>
                  <a:lnTo>
                    <a:pt x="160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4"/>
                  </a:lnTo>
                  <a:lnTo>
                    <a:pt x="158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7" name="Freeform 68"/>
            <p:cNvSpPr/>
            <p:nvPr/>
          </p:nvSpPr>
          <p:spPr bwMode="auto">
            <a:xfrm>
              <a:off x="4240213" y="5110163"/>
              <a:ext cx="303213" cy="190500"/>
            </a:xfrm>
            <a:custGeom>
              <a:avLst/>
              <a:gdLst>
                <a:gd name="T0" fmla="*/ 0 w 191"/>
                <a:gd name="T1" fmla="*/ 0 h 120"/>
                <a:gd name="T2" fmla="*/ 4 w 191"/>
                <a:gd name="T3" fmla="*/ 12 h 120"/>
                <a:gd name="T4" fmla="*/ 12 w 191"/>
                <a:gd name="T5" fmla="*/ 22 h 120"/>
                <a:gd name="T6" fmla="*/ 12 w 191"/>
                <a:gd name="T7" fmla="*/ 26 h 120"/>
                <a:gd name="T8" fmla="*/ 18 w 191"/>
                <a:gd name="T9" fmla="*/ 32 h 120"/>
                <a:gd name="T10" fmla="*/ 20 w 191"/>
                <a:gd name="T11" fmla="*/ 38 h 120"/>
                <a:gd name="T12" fmla="*/ 30 w 191"/>
                <a:gd name="T13" fmla="*/ 44 h 120"/>
                <a:gd name="T14" fmla="*/ 32 w 191"/>
                <a:gd name="T15" fmla="*/ 52 h 120"/>
                <a:gd name="T16" fmla="*/ 36 w 191"/>
                <a:gd name="T17" fmla="*/ 50 h 120"/>
                <a:gd name="T18" fmla="*/ 42 w 191"/>
                <a:gd name="T19" fmla="*/ 48 h 120"/>
                <a:gd name="T20" fmla="*/ 44 w 191"/>
                <a:gd name="T21" fmla="*/ 52 h 120"/>
                <a:gd name="T22" fmla="*/ 50 w 191"/>
                <a:gd name="T23" fmla="*/ 62 h 120"/>
                <a:gd name="T24" fmla="*/ 54 w 191"/>
                <a:gd name="T25" fmla="*/ 70 h 120"/>
                <a:gd name="T26" fmla="*/ 56 w 191"/>
                <a:gd name="T27" fmla="*/ 74 h 120"/>
                <a:gd name="T28" fmla="*/ 61 w 191"/>
                <a:gd name="T29" fmla="*/ 80 h 120"/>
                <a:gd name="T30" fmla="*/ 65 w 191"/>
                <a:gd name="T31" fmla="*/ 82 h 120"/>
                <a:gd name="T32" fmla="*/ 65 w 191"/>
                <a:gd name="T33" fmla="*/ 82 h 120"/>
                <a:gd name="T34" fmla="*/ 67 w 191"/>
                <a:gd name="T35" fmla="*/ 82 h 120"/>
                <a:gd name="T36" fmla="*/ 69 w 191"/>
                <a:gd name="T37" fmla="*/ 86 h 120"/>
                <a:gd name="T38" fmla="*/ 73 w 191"/>
                <a:gd name="T39" fmla="*/ 92 h 120"/>
                <a:gd name="T40" fmla="*/ 83 w 191"/>
                <a:gd name="T41" fmla="*/ 98 h 120"/>
                <a:gd name="T42" fmla="*/ 89 w 191"/>
                <a:gd name="T43" fmla="*/ 100 h 120"/>
                <a:gd name="T44" fmla="*/ 95 w 191"/>
                <a:gd name="T45" fmla="*/ 98 h 120"/>
                <a:gd name="T46" fmla="*/ 101 w 191"/>
                <a:gd name="T47" fmla="*/ 100 h 120"/>
                <a:gd name="T48" fmla="*/ 107 w 191"/>
                <a:gd name="T49" fmla="*/ 100 h 120"/>
                <a:gd name="T50" fmla="*/ 111 w 191"/>
                <a:gd name="T51" fmla="*/ 98 h 120"/>
                <a:gd name="T52" fmla="*/ 115 w 191"/>
                <a:gd name="T53" fmla="*/ 102 h 120"/>
                <a:gd name="T54" fmla="*/ 117 w 191"/>
                <a:gd name="T55" fmla="*/ 110 h 120"/>
                <a:gd name="T56" fmla="*/ 129 w 191"/>
                <a:gd name="T57" fmla="*/ 112 h 120"/>
                <a:gd name="T58" fmla="*/ 141 w 191"/>
                <a:gd name="T59" fmla="*/ 118 h 120"/>
                <a:gd name="T60" fmla="*/ 149 w 191"/>
                <a:gd name="T61" fmla="*/ 120 h 120"/>
                <a:gd name="T62" fmla="*/ 155 w 191"/>
                <a:gd name="T63" fmla="*/ 118 h 120"/>
                <a:gd name="T64" fmla="*/ 161 w 191"/>
                <a:gd name="T65" fmla="*/ 112 h 120"/>
                <a:gd name="T66" fmla="*/ 167 w 191"/>
                <a:gd name="T67" fmla="*/ 114 h 120"/>
                <a:gd name="T68" fmla="*/ 167 w 191"/>
                <a:gd name="T69" fmla="*/ 114 h 120"/>
                <a:gd name="T70" fmla="*/ 181 w 191"/>
                <a:gd name="T71" fmla="*/ 110 h 120"/>
                <a:gd name="T72" fmla="*/ 183 w 191"/>
                <a:gd name="T73" fmla="*/ 110 h 120"/>
                <a:gd name="T74" fmla="*/ 187 w 191"/>
                <a:gd name="T75" fmla="*/ 110 h 120"/>
                <a:gd name="T76" fmla="*/ 187 w 191"/>
                <a:gd name="T77" fmla="*/ 110 h 120"/>
                <a:gd name="T78" fmla="*/ 191 w 191"/>
                <a:gd name="T79" fmla="*/ 108 h 120"/>
                <a:gd name="T80" fmla="*/ 159 w 191"/>
                <a:gd name="T81" fmla="*/ 96 h 120"/>
                <a:gd name="T82" fmla="*/ 147 w 191"/>
                <a:gd name="T83" fmla="*/ 88 h 120"/>
                <a:gd name="T84" fmla="*/ 133 w 191"/>
                <a:gd name="T85" fmla="*/ 74 h 120"/>
                <a:gd name="T86" fmla="*/ 129 w 191"/>
                <a:gd name="T87" fmla="*/ 70 h 120"/>
                <a:gd name="T88" fmla="*/ 123 w 191"/>
                <a:gd name="T89" fmla="*/ 70 h 120"/>
                <a:gd name="T90" fmla="*/ 121 w 191"/>
                <a:gd name="T91" fmla="*/ 70 h 120"/>
                <a:gd name="T92" fmla="*/ 117 w 191"/>
                <a:gd name="T93" fmla="*/ 68 h 120"/>
                <a:gd name="T94" fmla="*/ 117 w 191"/>
                <a:gd name="T95" fmla="*/ 66 h 120"/>
                <a:gd name="T96" fmla="*/ 127 w 191"/>
                <a:gd name="T97" fmla="*/ 66 h 120"/>
                <a:gd name="T98" fmla="*/ 125 w 191"/>
                <a:gd name="T99" fmla="*/ 62 h 120"/>
                <a:gd name="T100" fmla="*/ 121 w 191"/>
                <a:gd name="T101" fmla="*/ 58 h 120"/>
                <a:gd name="T102" fmla="*/ 121 w 191"/>
                <a:gd name="T103" fmla="*/ 56 h 120"/>
                <a:gd name="T104" fmla="*/ 115 w 191"/>
                <a:gd name="T105" fmla="*/ 52 h 120"/>
                <a:gd name="T106" fmla="*/ 111 w 191"/>
                <a:gd name="T107" fmla="*/ 46 h 120"/>
                <a:gd name="T108" fmla="*/ 107 w 191"/>
                <a:gd name="T109" fmla="*/ 38 h 120"/>
                <a:gd name="T110" fmla="*/ 111 w 191"/>
                <a:gd name="T111" fmla="*/ 30 h 120"/>
                <a:gd name="T112" fmla="*/ 115 w 191"/>
                <a:gd name="T113" fmla="*/ 26 h 120"/>
                <a:gd name="T114" fmla="*/ 119 w 191"/>
                <a:gd name="T115" fmla="*/ 18 h 120"/>
                <a:gd name="T116" fmla="*/ 117 w 191"/>
                <a:gd name="T117" fmla="*/ 8 h 120"/>
                <a:gd name="T118" fmla="*/ 123 w 191"/>
                <a:gd name="T11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" h="120">
                  <a:moveTo>
                    <a:pt x="12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6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6" y="28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0" y="38"/>
                  </a:lnTo>
                  <a:lnTo>
                    <a:pt x="24" y="40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4" y="50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6" y="58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2" y="66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9" y="78"/>
                  </a:lnTo>
                  <a:lnTo>
                    <a:pt x="61" y="80"/>
                  </a:lnTo>
                  <a:lnTo>
                    <a:pt x="63" y="82"/>
                  </a:lnTo>
                  <a:lnTo>
                    <a:pt x="63" y="82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5" y="82"/>
                  </a:lnTo>
                  <a:lnTo>
                    <a:pt x="67" y="82"/>
                  </a:lnTo>
                  <a:lnTo>
                    <a:pt x="67" y="82"/>
                  </a:lnTo>
                  <a:lnTo>
                    <a:pt x="67" y="82"/>
                  </a:lnTo>
                  <a:lnTo>
                    <a:pt x="69" y="86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73" y="92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83" y="98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89" y="100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101" y="100"/>
                  </a:lnTo>
                  <a:lnTo>
                    <a:pt x="101" y="100"/>
                  </a:lnTo>
                  <a:lnTo>
                    <a:pt x="103" y="100"/>
                  </a:lnTo>
                  <a:lnTo>
                    <a:pt x="103" y="100"/>
                  </a:lnTo>
                  <a:lnTo>
                    <a:pt x="107" y="100"/>
                  </a:lnTo>
                  <a:lnTo>
                    <a:pt x="107" y="100"/>
                  </a:lnTo>
                  <a:lnTo>
                    <a:pt x="111" y="98"/>
                  </a:lnTo>
                  <a:lnTo>
                    <a:pt x="111" y="98"/>
                  </a:lnTo>
                  <a:lnTo>
                    <a:pt x="117" y="100"/>
                  </a:lnTo>
                  <a:lnTo>
                    <a:pt x="117" y="100"/>
                  </a:lnTo>
                  <a:lnTo>
                    <a:pt x="115" y="102"/>
                  </a:lnTo>
                  <a:lnTo>
                    <a:pt x="115" y="106"/>
                  </a:lnTo>
                  <a:lnTo>
                    <a:pt x="115" y="106"/>
                  </a:lnTo>
                  <a:lnTo>
                    <a:pt x="117" y="110"/>
                  </a:lnTo>
                  <a:lnTo>
                    <a:pt x="121" y="110"/>
                  </a:lnTo>
                  <a:lnTo>
                    <a:pt x="121" y="110"/>
                  </a:lnTo>
                  <a:lnTo>
                    <a:pt x="129" y="112"/>
                  </a:lnTo>
                  <a:lnTo>
                    <a:pt x="129" y="112"/>
                  </a:lnTo>
                  <a:lnTo>
                    <a:pt x="135" y="114"/>
                  </a:lnTo>
                  <a:lnTo>
                    <a:pt x="141" y="118"/>
                  </a:lnTo>
                  <a:lnTo>
                    <a:pt x="141" y="118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53" y="120"/>
                  </a:lnTo>
                  <a:lnTo>
                    <a:pt x="155" y="118"/>
                  </a:lnTo>
                  <a:lnTo>
                    <a:pt x="155" y="118"/>
                  </a:lnTo>
                  <a:lnTo>
                    <a:pt x="157" y="114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67" y="114"/>
                  </a:lnTo>
                  <a:lnTo>
                    <a:pt x="167" y="114"/>
                  </a:lnTo>
                  <a:lnTo>
                    <a:pt x="167" y="114"/>
                  </a:lnTo>
                  <a:lnTo>
                    <a:pt x="167" y="114"/>
                  </a:lnTo>
                  <a:lnTo>
                    <a:pt x="171" y="114"/>
                  </a:lnTo>
                  <a:lnTo>
                    <a:pt x="175" y="112"/>
                  </a:lnTo>
                  <a:lnTo>
                    <a:pt x="181" y="110"/>
                  </a:lnTo>
                  <a:lnTo>
                    <a:pt x="181" y="11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85" y="110"/>
                  </a:lnTo>
                  <a:lnTo>
                    <a:pt x="185" y="110"/>
                  </a:lnTo>
                  <a:lnTo>
                    <a:pt x="187" y="110"/>
                  </a:lnTo>
                  <a:lnTo>
                    <a:pt x="187" y="110"/>
                  </a:lnTo>
                  <a:lnTo>
                    <a:pt x="187" y="110"/>
                  </a:lnTo>
                  <a:lnTo>
                    <a:pt x="187" y="110"/>
                  </a:lnTo>
                  <a:lnTo>
                    <a:pt x="189" y="110"/>
                  </a:lnTo>
                  <a:lnTo>
                    <a:pt x="191" y="108"/>
                  </a:lnTo>
                  <a:lnTo>
                    <a:pt x="191" y="108"/>
                  </a:lnTo>
                  <a:lnTo>
                    <a:pt x="171" y="100"/>
                  </a:lnTo>
                  <a:lnTo>
                    <a:pt x="171" y="100"/>
                  </a:lnTo>
                  <a:lnTo>
                    <a:pt x="159" y="96"/>
                  </a:lnTo>
                  <a:lnTo>
                    <a:pt x="159" y="96"/>
                  </a:lnTo>
                  <a:lnTo>
                    <a:pt x="147" y="88"/>
                  </a:lnTo>
                  <a:lnTo>
                    <a:pt x="147" y="88"/>
                  </a:lnTo>
                  <a:lnTo>
                    <a:pt x="139" y="82"/>
                  </a:lnTo>
                  <a:lnTo>
                    <a:pt x="133" y="74"/>
                  </a:lnTo>
                  <a:lnTo>
                    <a:pt x="133" y="74"/>
                  </a:lnTo>
                  <a:lnTo>
                    <a:pt x="131" y="72"/>
                  </a:lnTo>
                  <a:lnTo>
                    <a:pt x="129" y="70"/>
                  </a:lnTo>
                  <a:lnTo>
                    <a:pt x="129" y="70"/>
                  </a:lnTo>
                  <a:lnTo>
                    <a:pt x="127" y="70"/>
                  </a:lnTo>
                  <a:lnTo>
                    <a:pt x="127" y="70"/>
                  </a:lnTo>
                  <a:lnTo>
                    <a:pt x="123" y="70"/>
                  </a:lnTo>
                  <a:lnTo>
                    <a:pt x="123" y="70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17" y="68"/>
                  </a:lnTo>
                  <a:lnTo>
                    <a:pt x="117" y="66"/>
                  </a:lnTo>
                  <a:lnTo>
                    <a:pt x="117" y="66"/>
                  </a:lnTo>
                  <a:lnTo>
                    <a:pt x="117" y="66"/>
                  </a:lnTo>
                  <a:lnTo>
                    <a:pt x="117" y="66"/>
                  </a:lnTo>
                  <a:lnTo>
                    <a:pt x="117" y="66"/>
                  </a:lnTo>
                  <a:lnTo>
                    <a:pt x="127" y="66"/>
                  </a:lnTo>
                  <a:lnTo>
                    <a:pt x="127" y="66"/>
                  </a:lnTo>
                  <a:lnTo>
                    <a:pt x="127" y="64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3" y="60"/>
                  </a:lnTo>
                  <a:lnTo>
                    <a:pt x="121" y="58"/>
                  </a:lnTo>
                  <a:lnTo>
                    <a:pt x="121" y="58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19" y="54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1" y="46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9" y="32"/>
                  </a:lnTo>
                  <a:lnTo>
                    <a:pt x="111" y="30"/>
                  </a:lnTo>
                  <a:lnTo>
                    <a:pt x="113" y="28"/>
                  </a:lnTo>
                  <a:lnTo>
                    <a:pt x="113" y="28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9" y="22"/>
                  </a:lnTo>
                  <a:lnTo>
                    <a:pt x="119" y="18"/>
                  </a:lnTo>
                  <a:lnTo>
                    <a:pt x="119" y="18"/>
                  </a:lnTo>
                  <a:lnTo>
                    <a:pt x="117" y="12"/>
                  </a:lnTo>
                  <a:lnTo>
                    <a:pt x="117" y="8"/>
                  </a:lnTo>
                  <a:lnTo>
                    <a:pt x="117" y="8"/>
                  </a:lnTo>
                  <a:lnTo>
                    <a:pt x="119" y="2"/>
                  </a:lnTo>
                  <a:lnTo>
                    <a:pt x="1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8" name="Rectangle 69"/>
            <p:cNvSpPr>
              <a:spLocks noChangeArrowheads="1"/>
            </p:cNvSpPr>
            <p:nvPr/>
          </p:nvSpPr>
          <p:spPr bwMode="auto">
            <a:xfrm>
              <a:off x="3897313" y="3475038"/>
              <a:ext cx="1588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9" name="Freeform 70"/>
            <p:cNvSpPr/>
            <p:nvPr/>
          </p:nvSpPr>
          <p:spPr bwMode="auto">
            <a:xfrm>
              <a:off x="3843338" y="3386138"/>
              <a:ext cx="912813" cy="406400"/>
            </a:xfrm>
            <a:custGeom>
              <a:avLst/>
              <a:gdLst>
                <a:gd name="T0" fmla="*/ 146 w 575"/>
                <a:gd name="T1" fmla="*/ 6 h 256"/>
                <a:gd name="T2" fmla="*/ 112 w 575"/>
                <a:gd name="T3" fmla="*/ 22 h 256"/>
                <a:gd name="T4" fmla="*/ 106 w 575"/>
                <a:gd name="T5" fmla="*/ 20 h 256"/>
                <a:gd name="T6" fmla="*/ 88 w 575"/>
                <a:gd name="T7" fmla="*/ 48 h 256"/>
                <a:gd name="T8" fmla="*/ 78 w 575"/>
                <a:gd name="T9" fmla="*/ 60 h 256"/>
                <a:gd name="T10" fmla="*/ 58 w 575"/>
                <a:gd name="T11" fmla="*/ 62 h 256"/>
                <a:gd name="T12" fmla="*/ 46 w 575"/>
                <a:gd name="T13" fmla="*/ 52 h 256"/>
                <a:gd name="T14" fmla="*/ 34 w 575"/>
                <a:gd name="T15" fmla="*/ 58 h 256"/>
                <a:gd name="T16" fmla="*/ 50 w 575"/>
                <a:gd name="T17" fmla="*/ 70 h 256"/>
                <a:gd name="T18" fmla="*/ 48 w 575"/>
                <a:gd name="T19" fmla="*/ 86 h 256"/>
                <a:gd name="T20" fmla="*/ 58 w 575"/>
                <a:gd name="T21" fmla="*/ 110 h 256"/>
                <a:gd name="T22" fmla="*/ 60 w 575"/>
                <a:gd name="T23" fmla="*/ 146 h 256"/>
                <a:gd name="T24" fmla="*/ 54 w 575"/>
                <a:gd name="T25" fmla="*/ 164 h 256"/>
                <a:gd name="T26" fmla="*/ 40 w 575"/>
                <a:gd name="T27" fmla="*/ 176 h 256"/>
                <a:gd name="T28" fmla="*/ 36 w 575"/>
                <a:gd name="T29" fmla="*/ 194 h 256"/>
                <a:gd name="T30" fmla="*/ 16 w 575"/>
                <a:gd name="T31" fmla="*/ 206 h 256"/>
                <a:gd name="T32" fmla="*/ 10 w 575"/>
                <a:gd name="T33" fmla="*/ 224 h 256"/>
                <a:gd name="T34" fmla="*/ 0 w 575"/>
                <a:gd name="T35" fmla="*/ 238 h 256"/>
                <a:gd name="T36" fmla="*/ 571 w 575"/>
                <a:gd name="T37" fmla="*/ 248 h 256"/>
                <a:gd name="T38" fmla="*/ 567 w 575"/>
                <a:gd name="T39" fmla="*/ 248 h 256"/>
                <a:gd name="T40" fmla="*/ 533 w 575"/>
                <a:gd name="T41" fmla="*/ 232 h 256"/>
                <a:gd name="T42" fmla="*/ 515 w 575"/>
                <a:gd name="T43" fmla="*/ 240 h 256"/>
                <a:gd name="T44" fmla="*/ 509 w 575"/>
                <a:gd name="T45" fmla="*/ 248 h 256"/>
                <a:gd name="T46" fmla="*/ 511 w 575"/>
                <a:gd name="T47" fmla="*/ 232 h 256"/>
                <a:gd name="T48" fmla="*/ 501 w 575"/>
                <a:gd name="T49" fmla="*/ 222 h 256"/>
                <a:gd name="T50" fmla="*/ 483 w 575"/>
                <a:gd name="T51" fmla="*/ 212 h 256"/>
                <a:gd name="T52" fmla="*/ 489 w 575"/>
                <a:gd name="T53" fmla="*/ 188 h 256"/>
                <a:gd name="T54" fmla="*/ 477 w 575"/>
                <a:gd name="T55" fmla="*/ 174 h 256"/>
                <a:gd name="T56" fmla="*/ 461 w 575"/>
                <a:gd name="T57" fmla="*/ 140 h 256"/>
                <a:gd name="T58" fmla="*/ 419 w 575"/>
                <a:gd name="T59" fmla="*/ 114 h 256"/>
                <a:gd name="T60" fmla="*/ 389 w 575"/>
                <a:gd name="T61" fmla="*/ 116 h 256"/>
                <a:gd name="T62" fmla="*/ 363 w 575"/>
                <a:gd name="T63" fmla="*/ 100 h 256"/>
                <a:gd name="T64" fmla="*/ 339 w 575"/>
                <a:gd name="T65" fmla="*/ 72 h 256"/>
                <a:gd name="T66" fmla="*/ 319 w 575"/>
                <a:gd name="T67" fmla="*/ 58 h 256"/>
                <a:gd name="T68" fmla="*/ 306 w 575"/>
                <a:gd name="T69" fmla="*/ 44 h 256"/>
                <a:gd name="T70" fmla="*/ 323 w 575"/>
                <a:gd name="T71" fmla="*/ 32 h 256"/>
                <a:gd name="T72" fmla="*/ 311 w 575"/>
                <a:gd name="T73" fmla="*/ 28 h 256"/>
                <a:gd name="T74" fmla="*/ 300 w 575"/>
                <a:gd name="T75" fmla="*/ 40 h 256"/>
                <a:gd name="T76" fmla="*/ 298 w 575"/>
                <a:gd name="T77" fmla="*/ 34 h 256"/>
                <a:gd name="T78" fmla="*/ 300 w 575"/>
                <a:gd name="T79" fmla="*/ 28 h 256"/>
                <a:gd name="T80" fmla="*/ 280 w 575"/>
                <a:gd name="T81" fmla="*/ 26 h 256"/>
                <a:gd name="T82" fmla="*/ 270 w 575"/>
                <a:gd name="T83" fmla="*/ 24 h 256"/>
                <a:gd name="T84" fmla="*/ 266 w 575"/>
                <a:gd name="T85" fmla="*/ 32 h 256"/>
                <a:gd name="T86" fmla="*/ 258 w 575"/>
                <a:gd name="T87" fmla="*/ 40 h 256"/>
                <a:gd name="T88" fmla="*/ 234 w 575"/>
                <a:gd name="T89" fmla="*/ 28 h 256"/>
                <a:gd name="T90" fmla="*/ 212 w 575"/>
                <a:gd name="T91" fmla="*/ 32 h 256"/>
                <a:gd name="T92" fmla="*/ 200 w 575"/>
                <a:gd name="T93" fmla="*/ 16 h 256"/>
                <a:gd name="T94" fmla="*/ 184 w 575"/>
                <a:gd name="T95" fmla="*/ 8 h 256"/>
                <a:gd name="T96" fmla="*/ 178 w 575"/>
                <a:gd name="T97" fmla="*/ 6 h 256"/>
                <a:gd name="T98" fmla="*/ 162 w 575"/>
                <a:gd name="T99" fmla="*/ 20 h 256"/>
                <a:gd name="T100" fmla="*/ 160 w 575"/>
                <a:gd name="T101" fmla="*/ 40 h 256"/>
                <a:gd name="T102" fmla="*/ 150 w 575"/>
                <a:gd name="T103" fmla="*/ 56 h 256"/>
                <a:gd name="T104" fmla="*/ 152 w 575"/>
                <a:gd name="T105" fmla="*/ 34 h 256"/>
                <a:gd name="T106" fmla="*/ 152 w 575"/>
                <a:gd name="T107" fmla="*/ 12 h 256"/>
                <a:gd name="T108" fmla="*/ 160 w 575"/>
                <a:gd name="T109" fmla="*/ 4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75" h="256">
                  <a:moveTo>
                    <a:pt x="156" y="0"/>
                  </a:moveTo>
                  <a:lnTo>
                    <a:pt x="156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48" y="2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38" y="10"/>
                  </a:lnTo>
                  <a:lnTo>
                    <a:pt x="130" y="14"/>
                  </a:lnTo>
                  <a:lnTo>
                    <a:pt x="122" y="18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4" y="20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94" y="28"/>
                  </a:lnTo>
                  <a:lnTo>
                    <a:pt x="90" y="34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46"/>
                  </a:lnTo>
                  <a:lnTo>
                    <a:pt x="88" y="48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2" y="58"/>
                  </a:lnTo>
                  <a:lnTo>
                    <a:pt x="82" y="58"/>
                  </a:lnTo>
                  <a:lnTo>
                    <a:pt x="78" y="60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0" y="66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4" y="68"/>
                  </a:lnTo>
                  <a:lnTo>
                    <a:pt x="58" y="62"/>
                  </a:lnTo>
                  <a:lnTo>
                    <a:pt x="54" y="56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4" y="54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46" y="72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46" y="82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8" y="102"/>
                  </a:lnTo>
                  <a:lnTo>
                    <a:pt x="58" y="106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8" y="110"/>
                  </a:lnTo>
                  <a:lnTo>
                    <a:pt x="58" y="110"/>
                  </a:lnTo>
                  <a:lnTo>
                    <a:pt x="58" y="120"/>
                  </a:lnTo>
                  <a:lnTo>
                    <a:pt x="56" y="124"/>
                  </a:lnTo>
                  <a:lnTo>
                    <a:pt x="58" y="128"/>
                  </a:lnTo>
                  <a:lnTo>
                    <a:pt x="58" y="128"/>
                  </a:lnTo>
                  <a:lnTo>
                    <a:pt x="58" y="138"/>
                  </a:lnTo>
                  <a:lnTo>
                    <a:pt x="60" y="146"/>
                  </a:lnTo>
                  <a:lnTo>
                    <a:pt x="60" y="146"/>
                  </a:lnTo>
                  <a:lnTo>
                    <a:pt x="62" y="150"/>
                  </a:lnTo>
                  <a:lnTo>
                    <a:pt x="62" y="154"/>
                  </a:lnTo>
                  <a:lnTo>
                    <a:pt x="62" y="154"/>
                  </a:lnTo>
                  <a:lnTo>
                    <a:pt x="58" y="158"/>
                  </a:lnTo>
                  <a:lnTo>
                    <a:pt x="58" y="158"/>
                  </a:lnTo>
                  <a:lnTo>
                    <a:pt x="54" y="164"/>
                  </a:lnTo>
                  <a:lnTo>
                    <a:pt x="52" y="168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44" y="174"/>
                  </a:lnTo>
                  <a:lnTo>
                    <a:pt x="42" y="174"/>
                  </a:lnTo>
                  <a:lnTo>
                    <a:pt x="40" y="176"/>
                  </a:lnTo>
                  <a:lnTo>
                    <a:pt x="40" y="176"/>
                  </a:lnTo>
                  <a:lnTo>
                    <a:pt x="40" y="180"/>
                  </a:lnTo>
                  <a:lnTo>
                    <a:pt x="38" y="184"/>
                  </a:lnTo>
                  <a:lnTo>
                    <a:pt x="38" y="184"/>
                  </a:lnTo>
                  <a:lnTo>
                    <a:pt x="36" y="186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6" y="194"/>
                  </a:lnTo>
                  <a:lnTo>
                    <a:pt x="36" y="194"/>
                  </a:lnTo>
                  <a:lnTo>
                    <a:pt x="34" y="196"/>
                  </a:lnTo>
                  <a:lnTo>
                    <a:pt x="32" y="198"/>
                  </a:lnTo>
                  <a:lnTo>
                    <a:pt x="32" y="198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16" y="206"/>
                  </a:lnTo>
                  <a:lnTo>
                    <a:pt x="14" y="212"/>
                  </a:lnTo>
                  <a:lnTo>
                    <a:pt x="14" y="212"/>
                  </a:lnTo>
                  <a:lnTo>
                    <a:pt x="16" y="216"/>
                  </a:lnTo>
                  <a:lnTo>
                    <a:pt x="16" y="216"/>
                  </a:lnTo>
                  <a:lnTo>
                    <a:pt x="14" y="220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0" y="228"/>
                  </a:lnTo>
                  <a:lnTo>
                    <a:pt x="8" y="232"/>
                  </a:lnTo>
                  <a:lnTo>
                    <a:pt x="8" y="232"/>
                  </a:lnTo>
                  <a:lnTo>
                    <a:pt x="2" y="234"/>
                  </a:lnTo>
                  <a:lnTo>
                    <a:pt x="0" y="236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2" y="246"/>
                  </a:lnTo>
                  <a:lnTo>
                    <a:pt x="2" y="256"/>
                  </a:lnTo>
                  <a:lnTo>
                    <a:pt x="575" y="256"/>
                  </a:lnTo>
                  <a:lnTo>
                    <a:pt x="575" y="256"/>
                  </a:lnTo>
                  <a:lnTo>
                    <a:pt x="573" y="252"/>
                  </a:lnTo>
                  <a:lnTo>
                    <a:pt x="571" y="248"/>
                  </a:lnTo>
                  <a:lnTo>
                    <a:pt x="571" y="248"/>
                  </a:lnTo>
                  <a:lnTo>
                    <a:pt x="569" y="248"/>
                  </a:lnTo>
                  <a:lnTo>
                    <a:pt x="569" y="248"/>
                  </a:lnTo>
                  <a:lnTo>
                    <a:pt x="569" y="248"/>
                  </a:lnTo>
                  <a:lnTo>
                    <a:pt x="569" y="248"/>
                  </a:lnTo>
                  <a:lnTo>
                    <a:pt x="567" y="248"/>
                  </a:lnTo>
                  <a:lnTo>
                    <a:pt x="567" y="248"/>
                  </a:lnTo>
                  <a:lnTo>
                    <a:pt x="567" y="248"/>
                  </a:lnTo>
                  <a:lnTo>
                    <a:pt x="567" y="248"/>
                  </a:lnTo>
                  <a:lnTo>
                    <a:pt x="563" y="248"/>
                  </a:lnTo>
                  <a:lnTo>
                    <a:pt x="563" y="248"/>
                  </a:lnTo>
                  <a:lnTo>
                    <a:pt x="539" y="236"/>
                  </a:lnTo>
                  <a:lnTo>
                    <a:pt x="539" y="236"/>
                  </a:lnTo>
                  <a:lnTo>
                    <a:pt x="533" y="232"/>
                  </a:lnTo>
                  <a:lnTo>
                    <a:pt x="533" y="232"/>
                  </a:lnTo>
                  <a:lnTo>
                    <a:pt x="529" y="232"/>
                  </a:lnTo>
                  <a:lnTo>
                    <a:pt x="529" y="232"/>
                  </a:lnTo>
                  <a:lnTo>
                    <a:pt x="521" y="234"/>
                  </a:lnTo>
                  <a:lnTo>
                    <a:pt x="521" y="234"/>
                  </a:lnTo>
                  <a:lnTo>
                    <a:pt x="515" y="238"/>
                  </a:lnTo>
                  <a:lnTo>
                    <a:pt x="515" y="238"/>
                  </a:lnTo>
                  <a:lnTo>
                    <a:pt x="515" y="240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3" y="246"/>
                  </a:lnTo>
                  <a:lnTo>
                    <a:pt x="509" y="248"/>
                  </a:lnTo>
                  <a:lnTo>
                    <a:pt x="509" y="248"/>
                  </a:lnTo>
                  <a:lnTo>
                    <a:pt x="509" y="248"/>
                  </a:lnTo>
                  <a:lnTo>
                    <a:pt x="509" y="248"/>
                  </a:lnTo>
                  <a:lnTo>
                    <a:pt x="507" y="246"/>
                  </a:lnTo>
                  <a:lnTo>
                    <a:pt x="507" y="244"/>
                  </a:lnTo>
                  <a:lnTo>
                    <a:pt x="507" y="244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11" y="232"/>
                  </a:lnTo>
                  <a:lnTo>
                    <a:pt x="511" y="232"/>
                  </a:lnTo>
                  <a:lnTo>
                    <a:pt x="511" y="230"/>
                  </a:lnTo>
                  <a:lnTo>
                    <a:pt x="511" y="226"/>
                  </a:lnTo>
                  <a:lnTo>
                    <a:pt x="511" y="226"/>
                  </a:lnTo>
                  <a:lnTo>
                    <a:pt x="509" y="222"/>
                  </a:lnTo>
                  <a:lnTo>
                    <a:pt x="505" y="222"/>
                  </a:lnTo>
                  <a:lnTo>
                    <a:pt x="505" y="222"/>
                  </a:lnTo>
                  <a:lnTo>
                    <a:pt x="501" y="222"/>
                  </a:lnTo>
                  <a:lnTo>
                    <a:pt x="497" y="220"/>
                  </a:lnTo>
                  <a:lnTo>
                    <a:pt x="497" y="220"/>
                  </a:lnTo>
                  <a:lnTo>
                    <a:pt x="491" y="214"/>
                  </a:lnTo>
                  <a:lnTo>
                    <a:pt x="491" y="214"/>
                  </a:lnTo>
                  <a:lnTo>
                    <a:pt x="487" y="212"/>
                  </a:lnTo>
                  <a:lnTo>
                    <a:pt x="483" y="212"/>
                  </a:lnTo>
                  <a:lnTo>
                    <a:pt x="483" y="212"/>
                  </a:lnTo>
                  <a:lnTo>
                    <a:pt x="479" y="212"/>
                  </a:lnTo>
                  <a:lnTo>
                    <a:pt x="479" y="212"/>
                  </a:lnTo>
                  <a:lnTo>
                    <a:pt x="485" y="204"/>
                  </a:lnTo>
                  <a:lnTo>
                    <a:pt x="489" y="196"/>
                  </a:lnTo>
                  <a:lnTo>
                    <a:pt x="489" y="196"/>
                  </a:lnTo>
                  <a:lnTo>
                    <a:pt x="491" y="192"/>
                  </a:lnTo>
                  <a:lnTo>
                    <a:pt x="489" y="188"/>
                  </a:lnTo>
                  <a:lnTo>
                    <a:pt x="489" y="188"/>
                  </a:lnTo>
                  <a:lnTo>
                    <a:pt x="487" y="186"/>
                  </a:lnTo>
                  <a:lnTo>
                    <a:pt x="483" y="184"/>
                  </a:lnTo>
                  <a:lnTo>
                    <a:pt x="481" y="182"/>
                  </a:lnTo>
                  <a:lnTo>
                    <a:pt x="479" y="180"/>
                  </a:lnTo>
                  <a:lnTo>
                    <a:pt x="479" y="180"/>
                  </a:lnTo>
                  <a:lnTo>
                    <a:pt x="477" y="174"/>
                  </a:lnTo>
                  <a:lnTo>
                    <a:pt x="477" y="174"/>
                  </a:lnTo>
                  <a:lnTo>
                    <a:pt x="475" y="168"/>
                  </a:lnTo>
                  <a:lnTo>
                    <a:pt x="473" y="160"/>
                  </a:lnTo>
                  <a:lnTo>
                    <a:pt x="465" y="148"/>
                  </a:lnTo>
                  <a:lnTo>
                    <a:pt x="465" y="148"/>
                  </a:lnTo>
                  <a:lnTo>
                    <a:pt x="463" y="144"/>
                  </a:lnTo>
                  <a:lnTo>
                    <a:pt x="461" y="140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37" y="124"/>
                  </a:lnTo>
                  <a:lnTo>
                    <a:pt x="437" y="124"/>
                  </a:lnTo>
                  <a:lnTo>
                    <a:pt x="429" y="118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05" y="116"/>
                  </a:lnTo>
                  <a:lnTo>
                    <a:pt x="405" y="116"/>
                  </a:lnTo>
                  <a:lnTo>
                    <a:pt x="397" y="116"/>
                  </a:lnTo>
                  <a:lnTo>
                    <a:pt x="397" y="116"/>
                  </a:lnTo>
                  <a:lnTo>
                    <a:pt x="389" y="116"/>
                  </a:lnTo>
                  <a:lnTo>
                    <a:pt x="389" y="116"/>
                  </a:lnTo>
                  <a:lnTo>
                    <a:pt x="381" y="114"/>
                  </a:lnTo>
                  <a:lnTo>
                    <a:pt x="381" y="114"/>
                  </a:lnTo>
                  <a:lnTo>
                    <a:pt x="375" y="108"/>
                  </a:lnTo>
                  <a:lnTo>
                    <a:pt x="367" y="102"/>
                  </a:lnTo>
                  <a:lnTo>
                    <a:pt x="367" y="102"/>
                  </a:lnTo>
                  <a:lnTo>
                    <a:pt x="363" y="100"/>
                  </a:lnTo>
                  <a:lnTo>
                    <a:pt x="359" y="96"/>
                  </a:lnTo>
                  <a:lnTo>
                    <a:pt x="359" y="96"/>
                  </a:lnTo>
                  <a:lnTo>
                    <a:pt x="357" y="90"/>
                  </a:lnTo>
                  <a:lnTo>
                    <a:pt x="357" y="90"/>
                  </a:lnTo>
                  <a:lnTo>
                    <a:pt x="353" y="84"/>
                  </a:lnTo>
                  <a:lnTo>
                    <a:pt x="349" y="80"/>
                  </a:lnTo>
                  <a:lnTo>
                    <a:pt x="339" y="72"/>
                  </a:lnTo>
                  <a:lnTo>
                    <a:pt x="339" y="72"/>
                  </a:lnTo>
                  <a:lnTo>
                    <a:pt x="331" y="68"/>
                  </a:lnTo>
                  <a:lnTo>
                    <a:pt x="331" y="68"/>
                  </a:lnTo>
                  <a:lnTo>
                    <a:pt x="323" y="66"/>
                  </a:lnTo>
                  <a:lnTo>
                    <a:pt x="317" y="64"/>
                  </a:lnTo>
                  <a:lnTo>
                    <a:pt x="317" y="64"/>
                  </a:lnTo>
                  <a:lnTo>
                    <a:pt x="319" y="58"/>
                  </a:lnTo>
                  <a:lnTo>
                    <a:pt x="319" y="50"/>
                  </a:lnTo>
                  <a:lnTo>
                    <a:pt x="319" y="50"/>
                  </a:lnTo>
                  <a:lnTo>
                    <a:pt x="317" y="46"/>
                  </a:lnTo>
                  <a:lnTo>
                    <a:pt x="317" y="46"/>
                  </a:lnTo>
                  <a:lnTo>
                    <a:pt x="311" y="46"/>
                  </a:lnTo>
                  <a:lnTo>
                    <a:pt x="307" y="46"/>
                  </a:lnTo>
                  <a:lnTo>
                    <a:pt x="306" y="44"/>
                  </a:lnTo>
                  <a:lnTo>
                    <a:pt x="306" y="44"/>
                  </a:lnTo>
                  <a:lnTo>
                    <a:pt x="311" y="42"/>
                  </a:lnTo>
                  <a:lnTo>
                    <a:pt x="315" y="40"/>
                  </a:lnTo>
                  <a:lnTo>
                    <a:pt x="315" y="40"/>
                  </a:lnTo>
                  <a:lnTo>
                    <a:pt x="319" y="38"/>
                  </a:lnTo>
                  <a:lnTo>
                    <a:pt x="321" y="36"/>
                  </a:lnTo>
                  <a:lnTo>
                    <a:pt x="323" y="32"/>
                  </a:lnTo>
                  <a:lnTo>
                    <a:pt x="323" y="28"/>
                  </a:lnTo>
                  <a:lnTo>
                    <a:pt x="323" y="28"/>
                  </a:lnTo>
                  <a:lnTo>
                    <a:pt x="319" y="26"/>
                  </a:lnTo>
                  <a:lnTo>
                    <a:pt x="315" y="24"/>
                  </a:lnTo>
                  <a:lnTo>
                    <a:pt x="315" y="24"/>
                  </a:lnTo>
                  <a:lnTo>
                    <a:pt x="313" y="26"/>
                  </a:lnTo>
                  <a:lnTo>
                    <a:pt x="311" y="28"/>
                  </a:lnTo>
                  <a:lnTo>
                    <a:pt x="311" y="28"/>
                  </a:lnTo>
                  <a:lnTo>
                    <a:pt x="309" y="34"/>
                  </a:lnTo>
                  <a:lnTo>
                    <a:pt x="309" y="34"/>
                  </a:lnTo>
                  <a:lnTo>
                    <a:pt x="307" y="38"/>
                  </a:lnTo>
                  <a:lnTo>
                    <a:pt x="304" y="40"/>
                  </a:lnTo>
                  <a:lnTo>
                    <a:pt x="304" y="40"/>
                  </a:lnTo>
                  <a:lnTo>
                    <a:pt x="300" y="40"/>
                  </a:lnTo>
                  <a:lnTo>
                    <a:pt x="300" y="40"/>
                  </a:lnTo>
                  <a:lnTo>
                    <a:pt x="298" y="40"/>
                  </a:lnTo>
                  <a:lnTo>
                    <a:pt x="298" y="40"/>
                  </a:lnTo>
                  <a:lnTo>
                    <a:pt x="296" y="38"/>
                  </a:lnTo>
                  <a:lnTo>
                    <a:pt x="296" y="36"/>
                  </a:lnTo>
                  <a:lnTo>
                    <a:pt x="296" y="36"/>
                  </a:lnTo>
                  <a:lnTo>
                    <a:pt x="298" y="34"/>
                  </a:lnTo>
                  <a:lnTo>
                    <a:pt x="300" y="34"/>
                  </a:lnTo>
                  <a:lnTo>
                    <a:pt x="300" y="34"/>
                  </a:lnTo>
                  <a:lnTo>
                    <a:pt x="302" y="32"/>
                  </a:lnTo>
                  <a:lnTo>
                    <a:pt x="302" y="28"/>
                  </a:lnTo>
                  <a:lnTo>
                    <a:pt x="302" y="28"/>
                  </a:lnTo>
                  <a:lnTo>
                    <a:pt x="300" y="28"/>
                  </a:lnTo>
                  <a:lnTo>
                    <a:pt x="300" y="28"/>
                  </a:lnTo>
                  <a:lnTo>
                    <a:pt x="300" y="28"/>
                  </a:lnTo>
                  <a:lnTo>
                    <a:pt x="300" y="28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4" y="28"/>
                  </a:lnTo>
                  <a:lnTo>
                    <a:pt x="284" y="28"/>
                  </a:lnTo>
                  <a:lnTo>
                    <a:pt x="280" y="26"/>
                  </a:lnTo>
                  <a:lnTo>
                    <a:pt x="280" y="26"/>
                  </a:lnTo>
                  <a:lnTo>
                    <a:pt x="280" y="24"/>
                  </a:lnTo>
                  <a:lnTo>
                    <a:pt x="280" y="24"/>
                  </a:lnTo>
                  <a:lnTo>
                    <a:pt x="278" y="22"/>
                  </a:lnTo>
                  <a:lnTo>
                    <a:pt x="274" y="22"/>
                  </a:lnTo>
                  <a:lnTo>
                    <a:pt x="274" y="22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72" y="28"/>
                  </a:lnTo>
                  <a:lnTo>
                    <a:pt x="270" y="30"/>
                  </a:lnTo>
                  <a:lnTo>
                    <a:pt x="270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2"/>
                  </a:lnTo>
                  <a:lnTo>
                    <a:pt x="264" y="32"/>
                  </a:lnTo>
                  <a:lnTo>
                    <a:pt x="264" y="32"/>
                  </a:lnTo>
                  <a:lnTo>
                    <a:pt x="264" y="36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58" y="40"/>
                  </a:lnTo>
                  <a:lnTo>
                    <a:pt x="258" y="40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244" y="32"/>
                  </a:lnTo>
                  <a:lnTo>
                    <a:pt x="240" y="30"/>
                  </a:lnTo>
                  <a:lnTo>
                    <a:pt x="234" y="28"/>
                  </a:lnTo>
                  <a:lnTo>
                    <a:pt x="234" y="28"/>
                  </a:lnTo>
                  <a:lnTo>
                    <a:pt x="234" y="28"/>
                  </a:lnTo>
                  <a:lnTo>
                    <a:pt x="234" y="28"/>
                  </a:lnTo>
                  <a:lnTo>
                    <a:pt x="228" y="30"/>
                  </a:lnTo>
                  <a:lnTo>
                    <a:pt x="222" y="32"/>
                  </a:lnTo>
                  <a:lnTo>
                    <a:pt x="222" y="32"/>
                  </a:lnTo>
                  <a:lnTo>
                    <a:pt x="214" y="34"/>
                  </a:lnTo>
                  <a:lnTo>
                    <a:pt x="214" y="34"/>
                  </a:lnTo>
                  <a:lnTo>
                    <a:pt x="212" y="32"/>
                  </a:lnTo>
                  <a:lnTo>
                    <a:pt x="208" y="32"/>
                  </a:lnTo>
                  <a:lnTo>
                    <a:pt x="208" y="32"/>
                  </a:lnTo>
                  <a:lnTo>
                    <a:pt x="206" y="28"/>
                  </a:lnTo>
                  <a:lnTo>
                    <a:pt x="204" y="24"/>
                  </a:lnTo>
                  <a:lnTo>
                    <a:pt x="204" y="18"/>
                  </a:lnTo>
                  <a:lnTo>
                    <a:pt x="200" y="16"/>
                  </a:lnTo>
                  <a:lnTo>
                    <a:pt x="200" y="16"/>
                  </a:lnTo>
                  <a:lnTo>
                    <a:pt x="196" y="14"/>
                  </a:lnTo>
                  <a:lnTo>
                    <a:pt x="192" y="14"/>
                  </a:lnTo>
                  <a:lnTo>
                    <a:pt x="192" y="14"/>
                  </a:lnTo>
                  <a:lnTo>
                    <a:pt x="186" y="12"/>
                  </a:lnTo>
                  <a:lnTo>
                    <a:pt x="184" y="10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2" y="2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78" y="4"/>
                  </a:lnTo>
                  <a:lnTo>
                    <a:pt x="178" y="6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6" y="16"/>
                  </a:lnTo>
                  <a:lnTo>
                    <a:pt x="172" y="18"/>
                  </a:lnTo>
                  <a:lnTo>
                    <a:pt x="172" y="18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60" y="22"/>
                  </a:lnTo>
                  <a:lnTo>
                    <a:pt x="158" y="26"/>
                  </a:lnTo>
                  <a:lnTo>
                    <a:pt x="156" y="30"/>
                  </a:lnTo>
                  <a:lnTo>
                    <a:pt x="156" y="34"/>
                  </a:lnTo>
                  <a:lnTo>
                    <a:pt x="156" y="34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62" y="46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58" y="54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50" y="56"/>
                  </a:lnTo>
                  <a:lnTo>
                    <a:pt x="150" y="56"/>
                  </a:lnTo>
                  <a:lnTo>
                    <a:pt x="146" y="52"/>
                  </a:lnTo>
                  <a:lnTo>
                    <a:pt x="146" y="46"/>
                  </a:lnTo>
                  <a:lnTo>
                    <a:pt x="146" y="46"/>
                  </a:lnTo>
                  <a:lnTo>
                    <a:pt x="148" y="40"/>
                  </a:lnTo>
                  <a:lnTo>
                    <a:pt x="152" y="34"/>
                  </a:lnTo>
                  <a:lnTo>
                    <a:pt x="152" y="34"/>
                  </a:lnTo>
                  <a:lnTo>
                    <a:pt x="154" y="30"/>
                  </a:lnTo>
                  <a:lnTo>
                    <a:pt x="154" y="24"/>
                  </a:lnTo>
                  <a:lnTo>
                    <a:pt x="154" y="24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0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6" y="10"/>
                  </a:lnTo>
                  <a:lnTo>
                    <a:pt x="156" y="10"/>
                  </a:lnTo>
                  <a:lnTo>
                    <a:pt x="160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4"/>
                  </a:lnTo>
                  <a:lnTo>
                    <a:pt x="158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0" name="Freeform 71"/>
            <p:cNvSpPr/>
            <p:nvPr/>
          </p:nvSpPr>
          <p:spPr bwMode="auto">
            <a:xfrm>
              <a:off x="6937376" y="4078288"/>
              <a:ext cx="187325" cy="387350"/>
            </a:xfrm>
            <a:custGeom>
              <a:avLst/>
              <a:gdLst>
                <a:gd name="T0" fmla="*/ 100 w 118"/>
                <a:gd name="T1" fmla="*/ 0 h 244"/>
                <a:gd name="T2" fmla="*/ 96 w 118"/>
                <a:gd name="T3" fmla="*/ 10 h 244"/>
                <a:gd name="T4" fmla="*/ 96 w 118"/>
                <a:gd name="T5" fmla="*/ 14 h 244"/>
                <a:gd name="T6" fmla="*/ 94 w 118"/>
                <a:gd name="T7" fmla="*/ 20 h 244"/>
                <a:gd name="T8" fmla="*/ 88 w 118"/>
                <a:gd name="T9" fmla="*/ 24 h 244"/>
                <a:gd name="T10" fmla="*/ 86 w 118"/>
                <a:gd name="T11" fmla="*/ 22 h 244"/>
                <a:gd name="T12" fmla="*/ 86 w 118"/>
                <a:gd name="T13" fmla="*/ 26 h 244"/>
                <a:gd name="T14" fmla="*/ 84 w 118"/>
                <a:gd name="T15" fmla="*/ 30 h 244"/>
                <a:gd name="T16" fmla="*/ 82 w 118"/>
                <a:gd name="T17" fmla="*/ 28 h 244"/>
                <a:gd name="T18" fmla="*/ 78 w 118"/>
                <a:gd name="T19" fmla="*/ 40 h 244"/>
                <a:gd name="T20" fmla="*/ 74 w 118"/>
                <a:gd name="T21" fmla="*/ 48 h 244"/>
                <a:gd name="T22" fmla="*/ 70 w 118"/>
                <a:gd name="T23" fmla="*/ 48 h 244"/>
                <a:gd name="T24" fmla="*/ 66 w 118"/>
                <a:gd name="T25" fmla="*/ 50 h 244"/>
                <a:gd name="T26" fmla="*/ 62 w 118"/>
                <a:gd name="T27" fmla="*/ 58 h 244"/>
                <a:gd name="T28" fmla="*/ 58 w 118"/>
                <a:gd name="T29" fmla="*/ 58 h 244"/>
                <a:gd name="T30" fmla="*/ 56 w 118"/>
                <a:gd name="T31" fmla="*/ 60 h 244"/>
                <a:gd name="T32" fmla="*/ 54 w 118"/>
                <a:gd name="T33" fmla="*/ 62 h 244"/>
                <a:gd name="T34" fmla="*/ 48 w 118"/>
                <a:gd name="T35" fmla="*/ 66 h 244"/>
                <a:gd name="T36" fmla="*/ 26 w 118"/>
                <a:gd name="T37" fmla="*/ 74 h 244"/>
                <a:gd name="T38" fmla="*/ 26 w 118"/>
                <a:gd name="T39" fmla="*/ 76 h 244"/>
                <a:gd name="T40" fmla="*/ 26 w 118"/>
                <a:gd name="T41" fmla="*/ 80 h 244"/>
                <a:gd name="T42" fmla="*/ 22 w 118"/>
                <a:gd name="T43" fmla="*/ 86 h 244"/>
                <a:gd name="T44" fmla="*/ 18 w 118"/>
                <a:gd name="T45" fmla="*/ 98 h 244"/>
                <a:gd name="T46" fmla="*/ 16 w 118"/>
                <a:gd name="T47" fmla="*/ 102 h 244"/>
                <a:gd name="T48" fmla="*/ 14 w 118"/>
                <a:gd name="T49" fmla="*/ 108 h 244"/>
                <a:gd name="T50" fmla="*/ 16 w 118"/>
                <a:gd name="T51" fmla="*/ 114 h 244"/>
                <a:gd name="T52" fmla="*/ 22 w 118"/>
                <a:gd name="T53" fmla="*/ 134 h 244"/>
                <a:gd name="T54" fmla="*/ 20 w 118"/>
                <a:gd name="T55" fmla="*/ 142 h 244"/>
                <a:gd name="T56" fmla="*/ 12 w 118"/>
                <a:gd name="T57" fmla="*/ 156 h 244"/>
                <a:gd name="T58" fmla="*/ 2 w 118"/>
                <a:gd name="T59" fmla="*/ 172 h 244"/>
                <a:gd name="T60" fmla="*/ 0 w 118"/>
                <a:gd name="T61" fmla="*/ 180 h 244"/>
                <a:gd name="T62" fmla="*/ 2 w 118"/>
                <a:gd name="T63" fmla="*/ 190 h 244"/>
                <a:gd name="T64" fmla="*/ 6 w 118"/>
                <a:gd name="T65" fmla="*/ 218 h 244"/>
                <a:gd name="T66" fmla="*/ 10 w 118"/>
                <a:gd name="T67" fmla="*/ 228 h 244"/>
                <a:gd name="T68" fmla="*/ 14 w 118"/>
                <a:gd name="T69" fmla="*/ 234 h 244"/>
                <a:gd name="T70" fmla="*/ 16 w 118"/>
                <a:gd name="T71" fmla="*/ 238 h 244"/>
                <a:gd name="T72" fmla="*/ 18 w 118"/>
                <a:gd name="T73" fmla="*/ 240 h 244"/>
                <a:gd name="T74" fmla="*/ 26 w 118"/>
                <a:gd name="T75" fmla="*/ 244 h 244"/>
                <a:gd name="T76" fmla="*/ 28 w 118"/>
                <a:gd name="T77" fmla="*/ 244 h 244"/>
                <a:gd name="T78" fmla="*/ 44 w 118"/>
                <a:gd name="T79" fmla="*/ 240 h 244"/>
                <a:gd name="T80" fmla="*/ 48 w 118"/>
                <a:gd name="T81" fmla="*/ 238 h 244"/>
                <a:gd name="T82" fmla="*/ 54 w 118"/>
                <a:gd name="T83" fmla="*/ 236 h 244"/>
                <a:gd name="T84" fmla="*/ 60 w 118"/>
                <a:gd name="T85" fmla="*/ 220 h 244"/>
                <a:gd name="T86" fmla="*/ 66 w 118"/>
                <a:gd name="T87" fmla="*/ 200 h 244"/>
                <a:gd name="T88" fmla="*/ 72 w 118"/>
                <a:gd name="T89" fmla="*/ 180 h 244"/>
                <a:gd name="T90" fmla="*/ 80 w 118"/>
                <a:gd name="T91" fmla="*/ 160 h 244"/>
                <a:gd name="T92" fmla="*/ 92 w 118"/>
                <a:gd name="T93" fmla="*/ 132 h 244"/>
                <a:gd name="T94" fmla="*/ 102 w 118"/>
                <a:gd name="T95" fmla="*/ 96 h 244"/>
                <a:gd name="T96" fmla="*/ 104 w 118"/>
                <a:gd name="T97" fmla="*/ 90 h 244"/>
                <a:gd name="T98" fmla="*/ 106 w 118"/>
                <a:gd name="T99" fmla="*/ 88 h 244"/>
                <a:gd name="T100" fmla="*/ 108 w 118"/>
                <a:gd name="T101" fmla="*/ 86 h 244"/>
                <a:gd name="T102" fmla="*/ 110 w 118"/>
                <a:gd name="T103" fmla="*/ 88 h 244"/>
                <a:gd name="T104" fmla="*/ 108 w 118"/>
                <a:gd name="T105" fmla="*/ 62 h 244"/>
                <a:gd name="T106" fmla="*/ 108 w 118"/>
                <a:gd name="T107" fmla="*/ 62 h 244"/>
                <a:gd name="T108" fmla="*/ 112 w 118"/>
                <a:gd name="T109" fmla="*/ 64 h 244"/>
                <a:gd name="T110" fmla="*/ 112 w 118"/>
                <a:gd name="T111" fmla="*/ 66 h 244"/>
                <a:gd name="T112" fmla="*/ 114 w 118"/>
                <a:gd name="T113" fmla="*/ 68 h 244"/>
                <a:gd name="T114" fmla="*/ 114 w 118"/>
                <a:gd name="T115" fmla="*/ 68 h 244"/>
                <a:gd name="T116" fmla="*/ 118 w 118"/>
                <a:gd name="T117" fmla="*/ 62 h 244"/>
                <a:gd name="T118" fmla="*/ 112 w 118"/>
                <a:gd name="T119" fmla="*/ 26 h 244"/>
                <a:gd name="T120" fmla="*/ 112 w 118"/>
                <a:gd name="T121" fmla="*/ 18 h 244"/>
                <a:gd name="T122" fmla="*/ 108 w 118"/>
                <a:gd name="T123" fmla="*/ 14 h 244"/>
                <a:gd name="T124" fmla="*/ 102 w 118"/>
                <a:gd name="T125" fmla="*/ 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244">
                  <a:moveTo>
                    <a:pt x="100" y="0"/>
                  </a:moveTo>
                  <a:lnTo>
                    <a:pt x="100" y="0"/>
                  </a:lnTo>
                  <a:lnTo>
                    <a:pt x="98" y="4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14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2" y="22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6" y="26"/>
                  </a:lnTo>
                  <a:lnTo>
                    <a:pt x="84" y="30"/>
                  </a:lnTo>
                  <a:lnTo>
                    <a:pt x="84" y="30"/>
                  </a:lnTo>
                  <a:lnTo>
                    <a:pt x="82" y="28"/>
                  </a:lnTo>
                  <a:lnTo>
                    <a:pt x="82" y="28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8" y="44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0" y="48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4" y="54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0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6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0" y="92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4" y="108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20" y="128"/>
                  </a:lnTo>
                  <a:lnTo>
                    <a:pt x="22" y="134"/>
                  </a:lnTo>
                  <a:lnTo>
                    <a:pt x="20" y="142"/>
                  </a:lnTo>
                  <a:lnTo>
                    <a:pt x="20" y="142"/>
                  </a:lnTo>
                  <a:lnTo>
                    <a:pt x="16" y="150"/>
                  </a:lnTo>
                  <a:lnTo>
                    <a:pt x="12" y="156"/>
                  </a:lnTo>
                  <a:lnTo>
                    <a:pt x="6" y="164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80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8" y="224"/>
                  </a:lnTo>
                  <a:lnTo>
                    <a:pt x="10" y="228"/>
                  </a:lnTo>
                  <a:lnTo>
                    <a:pt x="10" y="228"/>
                  </a:lnTo>
                  <a:lnTo>
                    <a:pt x="14" y="234"/>
                  </a:lnTo>
                  <a:lnTo>
                    <a:pt x="14" y="234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18" y="240"/>
                  </a:lnTo>
                  <a:lnTo>
                    <a:pt x="20" y="242"/>
                  </a:lnTo>
                  <a:lnTo>
                    <a:pt x="26" y="244"/>
                  </a:lnTo>
                  <a:lnTo>
                    <a:pt x="26" y="244"/>
                  </a:lnTo>
                  <a:lnTo>
                    <a:pt x="28" y="244"/>
                  </a:lnTo>
                  <a:lnTo>
                    <a:pt x="28" y="244"/>
                  </a:lnTo>
                  <a:lnTo>
                    <a:pt x="44" y="240"/>
                  </a:lnTo>
                  <a:lnTo>
                    <a:pt x="44" y="240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54" y="236"/>
                  </a:lnTo>
                  <a:lnTo>
                    <a:pt x="58" y="232"/>
                  </a:lnTo>
                  <a:lnTo>
                    <a:pt x="60" y="220"/>
                  </a:lnTo>
                  <a:lnTo>
                    <a:pt x="60" y="220"/>
                  </a:lnTo>
                  <a:lnTo>
                    <a:pt x="66" y="200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92" y="132"/>
                  </a:lnTo>
                  <a:lnTo>
                    <a:pt x="92" y="132"/>
                  </a:lnTo>
                  <a:lnTo>
                    <a:pt x="98" y="114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6" y="88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10" y="88"/>
                  </a:lnTo>
                  <a:lnTo>
                    <a:pt x="110" y="88"/>
                  </a:lnTo>
                  <a:lnTo>
                    <a:pt x="106" y="74"/>
                  </a:lnTo>
                  <a:lnTo>
                    <a:pt x="108" y="62"/>
                  </a:lnTo>
                  <a:lnTo>
                    <a:pt x="108" y="62"/>
                  </a:lnTo>
                  <a:lnTo>
                    <a:pt x="108" y="62"/>
                  </a:lnTo>
                  <a:lnTo>
                    <a:pt x="108" y="62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6"/>
                  </a:lnTo>
                  <a:lnTo>
                    <a:pt x="114" y="68"/>
                  </a:lnTo>
                  <a:lnTo>
                    <a:pt x="114" y="68"/>
                  </a:lnTo>
                  <a:lnTo>
                    <a:pt x="114" y="68"/>
                  </a:lnTo>
                  <a:lnTo>
                    <a:pt x="114" y="68"/>
                  </a:lnTo>
                  <a:lnTo>
                    <a:pt x="118" y="66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26"/>
                  </a:lnTo>
                  <a:lnTo>
                    <a:pt x="112" y="26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08" y="14"/>
                  </a:lnTo>
                  <a:lnTo>
                    <a:pt x="108" y="14"/>
                  </a:lnTo>
                  <a:lnTo>
                    <a:pt x="102" y="6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1" name="Freeform 72"/>
            <p:cNvSpPr/>
            <p:nvPr/>
          </p:nvSpPr>
          <p:spPr bwMode="auto">
            <a:xfrm>
              <a:off x="6937376" y="4078288"/>
              <a:ext cx="187325" cy="387350"/>
            </a:xfrm>
            <a:custGeom>
              <a:avLst/>
              <a:gdLst>
                <a:gd name="T0" fmla="*/ 100 w 118"/>
                <a:gd name="T1" fmla="*/ 0 h 244"/>
                <a:gd name="T2" fmla="*/ 96 w 118"/>
                <a:gd name="T3" fmla="*/ 10 h 244"/>
                <a:gd name="T4" fmla="*/ 96 w 118"/>
                <a:gd name="T5" fmla="*/ 14 h 244"/>
                <a:gd name="T6" fmla="*/ 94 w 118"/>
                <a:gd name="T7" fmla="*/ 20 h 244"/>
                <a:gd name="T8" fmla="*/ 88 w 118"/>
                <a:gd name="T9" fmla="*/ 24 h 244"/>
                <a:gd name="T10" fmla="*/ 86 w 118"/>
                <a:gd name="T11" fmla="*/ 22 h 244"/>
                <a:gd name="T12" fmla="*/ 86 w 118"/>
                <a:gd name="T13" fmla="*/ 26 h 244"/>
                <a:gd name="T14" fmla="*/ 84 w 118"/>
                <a:gd name="T15" fmla="*/ 30 h 244"/>
                <a:gd name="T16" fmla="*/ 82 w 118"/>
                <a:gd name="T17" fmla="*/ 28 h 244"/>
                <a:gd name="T18" fmla="*/ 78 w 118"/>
                <a:gd name="T19" fmla="*/ 40 h 244"/>
                <a:gd name="T20" fmla="*/ 74 w 118"/>
                <a:gd name="T21" fmla="*/ 48 h 244"/>
                <a:gd name="T22" fmla="*/ 70 w 118"/>
                <a:gd name="T23" fmla="*/ 48 h 244"/>
                <a:gd name="T24" fmla="*/ 66 w 118"/>
                <a:gd name="T25" fmla="*/ 50 h 244"/>
                <a:gd name="T26" fmla="*/ 62 w 118"/>
                <a:gd name="T27" fmla="*/ 58 h 244"/>
                <a:gd name="T28" fmla="*/ 58 w 118"/>
                <a:gd name="T29" fmla="*/ 58 h 244"/>
                <a:gd name="T30" fmla="*/ 56 w 118"/>
                <a:gd name="T31" fmla="*/ 60 h 244"/>
                <a:gd name="T32" fmla="*/ 54 w 118"/>
                <a:gd name="T33" fmla="*/ 62 h 244"/>
                <a:gd name="T34" fmla="*/ 48 w 118"/>
                <a:gd name="T35" fmla="*/ 66 h 244"/>
                <a:gd name="T36" fmla="*/ 26 w 118"/>
                <a:gd name="T37" fmla="*/ 74 h 244"/>
                <a:gd name="T38" fmla="*/ 26 w 118"/>
                <a:gd name="T39" fmla="*/ 76 h 244"/>
                <a:gd name="T40" fmla="*/ 26 w 118"/>
                <a:gd name="T41" fmla="*/ 80 h 244"/>
                <a:gd name="T42" fmla="*/ 22 w 118"/>
                <a:gd name="T43" fmla="*/ 86 h 244"/>
                <a:gd name="T44" fmla="*/ 18 w 118"/>
                <a:gd name="T45" fmla="*/ 98 h 244"/>
                <a:gd name="T46" fmla="*/ 16 w 118"/>
                <a:gd name="T47" fmla="*/ 102 h 244"/>
                <a:gd name="T48" fmla="*/ 14 w 118"/>
                <a:gd name="T49" fmla="*/ 108 h 244"/>
                <a:gd name="T50" fmla="*/ 16 w 118"/>
                <a:gd name="T51" fmla="*/ 114 h 244"/>
                <a:gd name="T52" fmla="*/ 22 w 118"/>
                <a:gd name="T53" fmla="*/ 134 h 244"/>
                <a:gd name="T54" fmla="*/ 20 w 118"/>
                <a:gd name="T55" fmla="*/ 142 h 244"/>
                <a:gd name="T56" fmla="*/ 12 w 118"/>
                <a:gd name="T57" fmla="*/ 156 h 244"/>
                <a:gd name="T58" fmla="*/ 2 w 118"/>
                <a:gd name="T59" fmla="*/ 172 h 244"/>
                <a:gd name="T60" fmla="*/ 0 w 118"/>
                <a:gd name="T61" fmla="*/ 180 h 244"/>
                <a:gd name="T62" fmla="*/ 2 w 118"/>
                <a:gd name="T63" fmla="*/ 190 h 244"/>
                <a:gd name="T64" fmla="*/ 6 w 118"/>
                <a:gd name="T65" fmla="*/ 218 h 244"/>
                <a:gd name="T66" fmla="*/ 10 w 118"/>
                <a:gd name="T67" fmla="*/ 228 h 244"/>
                <a:gd name="T68" fmla="*/ 14 w 118"/>
                <a:gd name="T69" fmla="*/ 234 h 244"/>
                <a:gd name="T70" fmla="*/ 16 w 118"/>
                <a:gd name="T71" fmla="*/ 238 h 244"/>
                <a:gd name="T72" fmla="*/ 18 w 118"/>
                <a:gd name="T73" fmla="*/ 240 h 244"/>
                <a:gd name="T74" fmla="*/ 26 w 118"/>
                <a:gd name="T75" fmla="*/ 244 h 244"/>
                <a:gd name="T76" fmla="*/ 28 w 118"/>
                <a:gd name="T77" fmla="*/ 244 h 244"/>
                <a:gd name="T78" fmla="*/ 44 w 118"/>
                <a:gd name="T79" fmla="*/ 240 h 244"/>
                <a:gd name="T80" fmla="*/ 48 w 118"/>
                <a:gd name="T81" fmla="*/ 238 h 244"/>
                <a:gd name="T82" fmla="*/ 54 w 118"/>
                <a:gd name="T83" fmla="*/ 236 h 244"/>
                <a:gd name="T84" fmla="*/ 60 w 118"/>
                <a:gd name="T85" fmla="*/ 220 h 244"/>
                <a:gd name="T86" fmla="*/ 66 w 118"/>
                <a:gd name="T87" fmla="*/ 200 h 244"/>
                <a:gd name="T88" fmla="*/ 72 w 118"/>
                <a:gd name="T89" fmla="*/ 180 h 244"/>
                <a:gd name="T90" fmla="*/ 80 w 118"/>
                <a:gd name="T91" fmla="*/ 160 h 244"/>
                <a:gd name="T92" fmla="*/ 92 w 118"/>
                <a:gd name="T93" fmla="*/ 132 h 244"/>
                <a:gd name="T94" fmla="*/ 102 w 118"/>
                <a:gd name="T95" fmla="*/ 96 h 244"/>
                <a:gd name="T96" fmla="*/ 104 w 118"/>
                <a:gd name="T97" fmla="*/ 90 h 244"/>
                <a:gd name="T98" fmla="*/ 106 w 118"/>
                <a:gd name="T99" fmla="*/ 88 h 244"/>
                <a:gd name="T100" fmla="*/ 108 w 118"/>
                <a:gd name="T101" fmla="*/ 86 h 244"/>
                <a:gd name="T102" fmla="*/ 110 w 118"/>
                <a:gd name="T103" fmla="*/ 88 h 244"/>
                <a:gd name="T104" fmla="*/ 108 w 118"/>
                <a:gd name="T105" fmla="*/ 62 h 244"/>
                <a:gd name="T106" fmla="*/ 108 w 118"/>
                <a:gd name="T107" fmla="*/ 62 h 244"/>
                <a:gd name="T108" fmla="*/ 112 w 118"/>
                <a:gd name="T109" fmla="*/ 64 h 244"/>
                <a:gd name="T110" fmla="*/ 112 w 118"/>
                <a:gd name="T111" fmla="*/ 66 h 244"/>
                <a:gd name="T112" fmla="*/ 114 w 118"/>
                <a:gd name="T113" fmla="*/ 68 h 244"/>
                <a:gd name="T114" fmla="*/ 114 w 118"/>
                <a:gd name="T115" fmla="*/ 68 h 244"/>
                <a:gd name="T116" fmla="*/ 118 w 118"/>
                <a:gd name="T117" fmla="*/ 62 h 244"/>
                <a:gd name="T118" fmla="*/ 112 w 118"/>
                <a:gd name="T119" fmla="*/ 26 h 244"/>
                <a:gd name="T120" fmla="*/ 112 w 118"/>
                <a:gd name="T121" fmla="*/ 18 h 244"/>
                <a:gd name="T122" fmla="*/ 108 w 118"/>
                <a:gd name="T123" fmla="*/ 14 h 244"/>
                <a:gd name="T124" fmla="*/ 102 w 118"/>
                <a:gd name="T125" fmla="*/ 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244">
                  <a:moveTo>
                    <a:pt x="100" y="0"/>
                  </a:moveTo>
                  <a:lnTo>
                    <a:pt x="100" y="0"/>
                  </a:lnTo>
                  <a:lnTo>
                    <a:pt x="98" y="4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14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2" y="22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6" y="26"/>
                  </a:lnTo>
                  <a:lnTo>
                    <a:pt x="84" y="30"/>
                  </a:lnTo>
                  <a:lnTo>
                    <a:pt x="84" y="30"/>
                  </a:lnTo>
                  <a:lnTo>
                    <a:pt x="82" y="28"/>
                  </a:lnTo>
                  <a:lnTo>
                    <a:pt x="82" y="28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8" y="44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0" y="48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4" y="54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0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6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0" y="92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4" y="108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20" y="128"/>
                  </a:lnTo>
                  <a:lnTo>
                    <a:pt x="22" y="134"/>
                  </a:lnTo>
                  <a:lnTo>
                    <a:pt x="20" y="142"/>
                  </a:lnTo>
                  <a:lnTo>
                    <a:pt x="20" y="142"/>
                  </a:lnTo>
                  <a:lnTo>
                    <a:pt x="16" y="150"/>
                  </a:lnTo>
                  <a:lnTo>
                    <a:pt x="12" y="156"/>
                  </a:lnTo>
                  <a:lnTo>
                    <a:pt x="6" y="164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80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8" y="224"/>
                  </a:lnTo>
                  <a:lnTo>
                    <a:pt x="10" y="228"/>
                  </a:lnTo>
                  <a:lnTo>
                    <a:pt x="10" y="228"/>
                  </a:lnTo>
                  <a:lnTo>
                    <a:pt x="14" y="234"/>
                  </a:lnTo>
                  <a:lnTo>
                    <a:pt x="14" y="234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18" y="240"/>
                  </a:lnTo>
                  <a:lnTo>
                    <a:pt x="20" y="242"/>
                  </a:lnTo>
                  <a:lnTo>
                    <a:pt x="26" y="244"/>
                  </a:lnTo>
                  <a:lnTo>
                    <a:pt x="26" y="244"/>
                  </a:lnTo>
                  <a:lnTo>
                    <a:pt x="28" y="244"/>
                  </a:lnTo>
                  <a:lnTo>
                    <a:pt x="28" y="244"/>
                  </a:lnTo>
                  <a:lnTo>
                    <a:pt x="44" y="240"/>
                  </a:lnTo>
                  <a:lnTo>
                    <a:pt x="44" y="240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54" y="236"/>
                  </a:lnTo>
                  <a:lnTo>
                    <a:pt x="58" y="232"/>
                  </a:lnTo>
                  <a:lnTo>
                    <a:pt x="60" y="220"/>
                  </a:lnTo>
                  <a:lnTo>
                    <a:pt x="60" y="220"/>
                  </a:lnTo>
                  <a:lnTo>
                    <a:pt x="66" y="200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92" y="132"/>
                  </a:lnTo>
                  <a:lnTo>
                    <a:pt x="92" y="132"/>
                  </a:lnTo>
                  <a:lnTo>
                    <a:pt x="98" y="114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6" y="88"/>
                  </a:lnTo>
                  <a:lnTo>
                    <a:pt x="108" y="86"/>
                  </a:lnTo>
                  <a:lnTo>
                    <a:pt x="108" y="86"/>
                  </a:lnTo>
                  <a:lnTo>
                    <a:pt x="110" y="88"/>
                  </a:lnTo>
                  <a:lnTo>
                    <a:pt x="110" y="88"/>
                  </a:lnTo>
                  <a:lnTo>
                    <a:pt x="106" y="74"/>
                  </a:lnTo>
                  <a:lnTo>
                    <a:pt x="108" y="62"/>
                  </a:lnTo>
                  <a:lnTo>
                    <a:pt x="108" y="62"/>
                  </a:lnTo>
                  <a:lnTo>
                    <a:pt x="108" y="62"/>
                  </a:lnTo>
                  <a:lnTo>
                    <a:pt x="108" y="62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6"/>
                  </a:lnTo>
                  <a:lnTo>
                    <a:pt x="114" y="68"/>
                  </a:lnTo>
                  <a:lnTo>
                    <a:pt x="114" y="68"/>
                  </a:lnTo>
                  <a:lnTo>
                    <a:pt x="114" y="68"/>
                  </a:lnTo>
                  <a:lnTo>
                    <a:pt x="114" y="68"/>
                  </a:lnTo>
                  <a:lnTo>
                    <a:pt x="118" y="66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26"/>
                  </a:lnTo>
                  <a:lnTo>
                    <a:pt x="112" y="26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08" y="14"/>
                  </a:lnTo>
                  <a:lnTo>
                    <a:pt x="108" y="14"/>
                  </a:lnTo>
                  <a:lnTo>
                    <a:pt x="102" y="6"/>
                  </a:lnTo>
                  <a:lnTo>
                    <a:pt x="1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2" name="Freeform 73"/>
            <p:cNvSpPr>
              <a:spLocks noEditPoints="1"/>
            </p:cNvSpPr>
            <p:nvPr/>
          </p:nvSpPr>
          <p:spPr bwMode="auto">
            <a:xfrm>
              <a:off x="5441951" y="2674938"/>
              <a:ext cx="1708150" cy="2047875"/>
            </a:xfrm>
            <a:custGeom>
              <a:avLst/>
              <a:gdLst>
                <a:gd name="T0" fmla="*/ 810 w 1076"/>
                <a:gd name="T1" fmla="*/ 862 h 1290"/>
                <a:gd name="T2" fmla="*/ 820 w 1076"/>
                <a:gd name="T3" fmla="*/ 860 h 1290"/>
                <a:gd name="T4" fmla="*/ 824 w 1076"/>
                <a:gd name="T5" fmla="*/ 916 h 1290"/>
                <a:gd name="T6" fmla="*/ 752 w 1076"/>
                <a:gd name="T7" fmla="*/ 818 h 1290"/>
                <a:gd name="T8" fmla="*/ 748 w 1076"/>
                <a:gd name="T9" fmla="*/ 794 h 1290"/>
                <a:gd name="T10" fmla="*/ 772 w 1076"/>
                <a:gd name="T11" fmla="*/ 716 h 1290"/>
                <a:gd name="T12" fmla="*/ 776 w 1076"/>
                <a:gd name="T13" fmla="*/ 674 h 1290"/>
                <a:gd name="T14" fmla="*/ 802 w 1076"/>
                <a:gd name="T15" fmla="*/ 666 h 1290"/>
                <a:gd name="T16" fmla="*/ 808 w 1076"/>
                <a:gd name="T17" fmla="*/ 686 h 1290"/>
                <a:gd name="T18" fmla="*/ 802 w 1076"/>
                <a:gd name="T19" fmla="*/ 712 h 1290"/>
                <a:gd name="T20" fmla="*/ 786 w 1076"/>
                <a:gd name="T21" fmla="*/ 714 h 1290"/>
                <a:gd name="T22" fmla="*/ 400 w 1076"/>
                <a:gd name="T23" fmla="*/ 10 h 1290"/>
                <a:gd name="T24" fmla="*/ 344 w 1076"/>
                <a:gd name="T25" fmla="*/ 8 h 1290"/>
                <a:gd name="T26" fmla="*/ 250 w 1076"/>
                <a:gd name="T27" fmla="*/ 40 h 1290"/>
                <a:gd name="T28" fmla="*/ 212 w 1076"/>
                <a:gd name="T29" fmla="*/ 36 h 1290"/>
                <a:gd name="T30" fmla="*/ 180 w 1076"/>
                <a:gd name="T31" fmla="*/ 52 h 1290"/>
                <a:gd name="T32" fmla="*/ 130 w 1076"/>
                <a:gd name="T33" fmla="*/ 124 h 1290"/>
                <a:gd name="T34" fmla="*/ 70 w 1076"/>
                <a:gd name="T35" fmla="*/ 176 h 1290"/>
                <a:gd name="T36" fmla="*/ 26 w 1076"/>
                <a:gd name="T37" fmla="*/ 252 h 1290"/>
                <a:gd name="T38" fmla="*/ 20 w 1076"/>
                <a:gd name="T39" fmla="*/ 302 h 1290"/>
                <a:gd name="T40" fmla="*/ 2 w 1076"/>
                <a:gd name="T41" fmla="*/ 398 h 1290"/>
                <a:gd name="T42" fmla="*/ 14 w 1076"/>
                <a:gd name="T43" fmla="*/ 454 h 1290"/>
                <a:gd name="T44" fmla="*/ 42 w 1076"/>
                <a:gd name="T45" fmla="*/ 478 h 1290"/>
                <a:gd name="T46" fmla="*/ 64 w 1076"/>
                <a:gd name="T47" fmla="*/ 516 h 1290"/>
                <a:gd name="T48" fmla="*/ 144 w 1076"/>
                <a:gd name="T49" fmla="*/ 590 h 1290"/>
                <a:gd name="T50" fmla="*/ 224 w 1076"/>
                <a:gd name="T51" fmla="*/ 576 h 1290"/>
                <a:gd name="T52" fmla="*/ 322 w 1076"/>
                <a:gd name="T53" fmla="*/ 552 h 1290"/>
                <a:gd name="T54" fmla="*/ 380 w 1076"/>
                <a:gd name="T55" fmla="*/ 590 h 1290"/>
                <a:gd name="T56" fmla="*/ 400 w 1076"/>
                <a:gd name="T57" fmla="*/ 586 h 1290"/>
                <a:gd name="T58" fmla="*/ 414 w 1076"/>
                <a:gd name="T59" fmla="*/ 596 h 1290"/>
                <a:gd name="T60" fmla="*/ 426 w 1076"/>
                <a:gd name="T61" fmla="*/ 608 h 1290"/>
                <a:gd name="T62" fmla="*/ 420 w 1076"/>
                <a:gd name="T63" fmla="*/ 644 h 1290"/>
                <a:gd name="T64" fmla="*/ 410 w 1076"/>
                <a:gd name="T65" fmla="*/ 682 h 1290"/>
                <a:gd name="T66" fmla="*/ 482 w 1076"/>
                <a:gd name="T67" fmla="*/ 856 h 1290"/>
                <a:gd name="T68" fmla="*/ 468 w 1076"/>
                <a:gd name="T69" fmla="*/ 1012 h 1290"/>
                <a:gd name="T70" fmla="*/ 524 w 1076"/>
                <a:gd name="T71" fmla="*/ 1178 h 1290"/>
                <a:gd name="T72" fmla="*/ 548 w 1076"/>
                <a:gd name="T73" fmla="*/ 1256 h 1290"/>
                <a:gd name="T74" fmla="*/ 602 w 1076"/>
                <a:gd name="T75" fmla="*/ 1286 h 1290"/>
                <a:gd name="T76" fmla="*/ 778 w 1076"/>
                <a:gd name="T77" fmla="*/ 1160 h 1290"/>
                <a:gd name="T78" fmla="*/ 824 w 1076"/>
                <a:gd name="T79" fmla="*/ 1076 h 1290"/>
                <a:gd name="T80" fmla="*/ 894 w 1076"/>
                <a:gd name="T81" fmla="*/ 968 h 1290"/>
                <a:gd name="T82" fmla="*/ 892 w 1076"/>
                <a:gd name="T83" fmla="*/ 822 h 1290"/>
                <a:gd name="T84" fmla="*/ 894 w 1076"/>
                <a:gd name="T85" fmla="*/ 746 h 1290"/>
                <a:gd name="T86" fmla="*/ 970 w 1076"/>
                <a:gd name="T87" fmla="*/ 644 h 1290"/>
                <a:gd name="T88" fmla="*/ 1070 w 1076"/>
                <a:gd name="T89" fmla="*/ 496 h 1290"/>
                <a:gd name="T90" fmla="*/ 1070 w 1076"/>
                <a:gd name="T91" fmla="*/ 456 h 1290"/>
                <a:gd name="T92" fmla="*/ 1050 w 1076"/>
                <a:gd name="T93" fmla="*/ 462 h 1290"/>
                <a:gd name="T94" fmla="*/ 1022 w 1076"/>
                <a:gd name="T95" fmla="*/ 468 h 1290"/>
                <a:gd name="T96" fmla="*/ 992 w 1076"/>
                <a:gd name="T97" fmla="*/ 474 h 1290"/>
                <a:gd name="T98" fmla="*/ 958 w 1076"/>
                <a:gd name="T99" fmla="*/ 472 h 1290"/>
                <a:gd name="T100" fmla="*/ 950 w 1076"/>
                <a:gd name="T101" fmla="*/ 442 h 1290"/>
                <a:gd name="T102" fmla="*/ 898 w 1076"/>
                <a:gd name="T103" fmla="*/ 398 h 1290"/>
                <a:gd name="T104" fmla="*/ 846 w 1076"/>
                <a:gd name="T105" fmla="*/ 286 h 1290"/>
                <a:gd name="T106" fmla="*/ 786 w 1076"/>
                <a:gd name="T107" fmla="*/ 170 h 1290"/>
                <a:gd name="T108" fmla="*/ 748 w 1076"/>
                <a:gd name="T109" fmla="*/ 102 h 1290"/>
                <a:gd name="T110" fmla="*/ 682 w 1076"/>
                <a:gd name="T111" fmla="*/ 106 h 1290"/>
                <a:gd name="T112" fmla="*/ 648 w 1076"/>
                <a:gd name="T113" fmla="*/ 94 h 1290"/>
                <a:gd name="T114" fmla="*/ 578 w 1076"/>
                <a:gd name="T115" fmla="*/ 98 h 1290"/>
                <a:gd name="T116" fmla="*/ 558 w 1076"/>
                <a:gd name="T117" fmla="*/ 122 h 1290"/>
                <a:gd name="T118" fmla="*/ 482 w 1076"/>
                <a:gd name="T119" fmla="*/ 78 h 1290"/>
                <a:gd name="T120" fmla="*/ 432 w 1076"/>
                <a:gd name="T121" fmla="*/ 58 h 1290"/>
                <a:gd name="T122" fmla="*/ 444 w 1076"/>
                <a:gd name="T123" fmla="*/ 10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76" h="1290">
                  <a:moveTo>
                    <a:pt x="814" y="920"/>
                  </a:moveTo>
                  <a:lnTo>
                    <a:pt x="814" y="920"/>
                  </a:lnTo>
                  <a:lnTo>
                    <a:pt x="810" y="898"/>
                  </a:lnTo>
                  <a:lnTo>
                    <a:pt x="810" y="898"/>
                  </a:lnTo>
                  <a:lnTo>
                    <a:pt x="808" y="892"/>
                  </a:lnTo>
                  <a:lnTo>
                    <a:pt x="808" y="892"/>
                  </a:lnTo>
                  <a:lnTo>
                    <a:pt x="806" y="888"/>
                  </a:lnTo>
                  <a:lnTo>
                    <a:pt x="806" y="884"/>
                  </a:lnTo>
                  <a:lnTo>
                    <a:pt x="806" y="884"/>
                  </a:lnTo>
                  <a:lnTo>
                    <a:pt x="808" y="880"/>
                  </a:lnTo>
                  <a:lnTo>
                    <a:pt x="810" y="876"/>
                  </a:lnTo>
                  <a:lnTo>
                    <a:pt x="810" y="876"/>
                  </a:lnTo>
                  <a:lnTo>
                    <a:pt x="812" y="870"/>
                  </a:lnTo>
                  <a:lnTo>
                    <a:pt x="810" y="866"/>
                  </a:lnTo>
                  <a:lnTo>
                    <a:pt x="810" y="862"/>
                  </a:lnTo>
                  <a:lnTo>
                    <a:pt x="810" y="856"/>
                  </a:lnTo>
                  <a:lnTo>
                    <a:pt x="810" y="856"/>
                  </a:lnTo>
                  <a:lnTo>
                    <a:pt x="810" y="854"/>
                  </a:lnTo>
                  <a:lnTo>
                    <a:pt x="810" y="854"/>
                  </a:lnTo>
                  <a:lnTo>
                    <a:pt x="808" y="850"/>
                  </a:lnTo>
                  <a:lnTo>
                    <a:pt x="808" y="850"/>
                  </a:lnTo>
                  <a:lnTo>
                    <a:pt x="806" y="844"/>
                  </a:lnTo>
                  <a:lnTo>
                    <a:pt x="804" y="838"/>
                  </a:lnTo>
                  <a:lnTo>
                    <a:pt x="804" y="838"/>
                  </a:lnTo>
                  <a:lnTo>
                    <a:pt x="812" y="842"/>
                  </a:lnTo>
                  <a:lnTo>
                    <a:pt x="818" y="848"/>
                  </a:lnTo>
                  <a:lnTo>
                    <a:pt x="818" y="848"/>
                  </a:lnTo>
                  <a:lnTo>
                    <a:pt x="820" y="854"/>
                  </a:lnTo>
                  <a:lnTo>
                    <a:pt x="820" y="860"/>
                  </a:lnTo>
                  <a:lnTo>
                    <a:pt x="820" y="860"/>
                  </a:lnTo>
                  <a:lnTo>
                    <a:pt x="818" y="870"/>
                  </a:lnTo>
                  <a:lnTo>
                    <a:pt x="818" y="870"/>
                  </a:lnTo>
                  <a:lnTo>
                    <a:pt x="814" y="882"/>
                  </a:lnTo>
                  <a:lnTo>
                    <a:pt x="814" y="882"/>
                  </a:lnTo>
                  <a:lnTo>
                    <a:pt x="812" y="890"/>
                  </a:lnTo>
                  <a:lnTo>
                    <a:pt x="816" y="896"/>
                  </a:lnTo>
                  <a:lnTo>
                    <a:pt x="816" y="896"/>
                  </a:lnTo>
                  <a:lnTo>
                    <a:pt x="818" y="900"/>
                  </a:lnTo>
                  <a:lnTo>
                    <a:pt x="820" y="904"/>
                  </a:lnTo>
                  <a:lnTo>
                    <a:pt x="820" y="904"/>
                  </a:lnTo>
                  <a:lnTo>
                    <a:pt x="820" y="908"/>
                  </a:lnTo>
                  <a:lnTo>
                    <a:pt x="820" y="908"/>
                  </a:lnTo>
                  <a:lnTo>
                    <a:pt x="822" y="912"/>
                  </a:lnTo>
                  <a:lnTo>
                    <a:pt x="824" y="916"/>
                  </a:lnTo>
                  <a:lnTo>
                    <a:pt x="824" y="916"/>
                  </a:lnTo>
                  <a:lnTo>
                    <a:pt x="824" y="918"/>
                  </a:lnTo>
                  <a:lnTo>
                    <a:pt x="822" y="922"/>
                  </a:lnTo>
                  <a:lnTo>
                    <a:pt x="822" y="922"/>
                  </a:lnTo>
                  <a:lnTo>
                    <a:pt x="820" y="920"/>
                  </a:lnTo>
                  <a:lnTo>
                    <a:pt x="818" y="920"/>
                  </a:lnTo>
                  <a:lnTo>
                    <a:pt x="818" y="920"/>
                  </a:lnTo>
                  <a:lnTo>
                    <a:pt x="814" y="920"/>
                  </a:lnTo>
                  <a:close/>
                  <a:moveTo>
                    <a:pt x="762" y="824"/>
                  </a:moveTo>
                  <a:lnTo>
                    <a:pt x="762" y="824"/>
                  </a:lnTo>
                  <a:lnTo>
                    <a:pt x="760" y="822"/>
                  </a:lnTo>
                  <a:lnTo>
                    <a:pt x="758" y="822"/>
                  </a:lnTo>
                  <a:lnTo>
                    <a:pt x="758" y="822"/>
                  </a:lnTo>
                  <a:lnTo>
                    <a:pt x="754" y="820"/>
                  </a:lnTo>
                  <a:lnTo>
                    <a:pt x="754" y="820"/>
                  </a:lnTo>
                  <a:lnTo>
                    <a:pt x="752" y="818"/>
                  </a:lnTo>
                  <a:lnTo>
                    <a:pt x="752" y="816"/>
                  </a:lnTo>
                  <a:lnTo>
                    <a:pt x="752" y="814"/>
                  </a:lnTo>
                  <a:lnTo>
                    <a:pt x="752" y="814"/>
                  </a:lnTo>
                  <a:lnTo>
                    <a:pt x="752" y="812"/>
                  </a:lnTo>
                  <a:lnTo>
                    <a:pt x="750" y="810"/>
                  </a:lnTo>
                  <a:lnTo>
                    <a:pt x="750" y="810"/>
                  </a:lnTo>
                  <a:lnTo>
                    <a:pt x="746" y="804"/>
                  </a:lnTo>
                  <a:lnTo>
                    <a:pt x="746" y="804"/>
                  </a:lnTo>
                  <a:lnTo>
                    <a:pt x="746" y="802"/>
                  </a:lnTo>
                  <a:lnTo>
                    <a:pt x="746" y="802"/>
                  </a:lnTo>
                  <a:lnTo>
                    <a:pt x="746" y="800"/>
                  </a:lnTo>
                  <a:lnTo>
                    <a:pt x="746" y="800"/>
                  </a:lnTo>
                  <a:lnTo>
                    <a:pt x="746" y="792"/>
                  </a:lnTo>
                  <a:lnTo>
                    <a:pt x="746" y="792"/>
                  </a:lnTo>
                  <a:lnTo>
                    <a:pt x="748" y="794"/>
                  </a:lnTo>
                  <a:lnTo>
                    <a:pt x="748" y="794"/>
                  </a:lnTo>
                  <a:lnTo>
                    <a:pt x="750" y="798"/>
                  </a:lnTo>
                  <a:lnTo>
                    <a:pt x="750" y="798"/>
                  </a:lnTo>
                  <a:lnTo>
                    <a:pt x="752" y="800"/>
                  </a:lnTo>
                  <a:lnTo>
                    <a:pt x="752" y="800"/>
                  </a:lnTo>
                  <a:lnTo>
                    <a:pt x="756" y="802"/>
                  </a:lnTo>
                  <a:lnTo>
                    <a:pt x="758" y="806"/>
                  </a:lnTo>
                  <a:lnTo>
                    <a:pt x="760" y="812"/>
                  </a:lnTo>
                  <a:lnTo>
                    <a:pt x="760" y="812"/>
                  </a:lnTo>
                  <a:lnTo>
                    <a:pt x="762" y="816"/>
                  </a:lnTo>
                  <a:lnTo>
                    <a:pt x="764" y="820"/>
                  </a:lnTo>
                  <a:lnTo>
                    <a:pt x="764" y="820"/>
                  </a:lnTo>
                  <a:lnTo>
                    <a:pt x="764" y="822"/>
                  </a:lnTo>
                  <a:lnTo>
                    <a:pt x="762" y="824"/>
                  </a:lnTo>
                  <a:close/>
                  <a:moveTo>
                    <a:pt x="772" y="716"/>
                  </a:moveTo>
                  <a:lnTo>
                    <a:pt x="772" y="716"/>
                  </a:lnTo>
                  <a:lnTo>
                    <a:pt x="772" y="716"/>
                  </a:lnTo>
                  <a:lnTo>
                    <a:pt x="772" y="716"/>
                  </a:lnTo>
                  <a:lnTo>
                    <a:pt x="770" y="714"/>
                  </a:lnTo>
                  <a:lnTo>
                    <a:pt x="770" y="712"/>
                  </a:lnTo>
                  <a:lnTo>
                    <a:pt x="770" y="712"/>
                  </a:lnTo>
                  <a:lnTo>
                    <a:pt x="772" y="704"/>
                  </a:lnTo>
                  <a:lnTo>
                    <a:pt x="772" y="704"/>
                  </a:lnTo>
                  <a:lnTo>
                    <a:pt x="774" y="692"/>
                  </a:lnTo>
                  <a:lnTo>
                    <a:pt x="774" y="692"/>
                  </a:lnTo>
                  <a:lnTo>
                    <a:pt x="774" y="688"/>
                  </a:lnTo>
                  <a:lnTo>
                    <a:pt x="774" y="688"/>
                  </a:lnTo>
                  <a:lnTo>
                    <a:pt x="774" y="680"/>
                  </a:lnTo>
                  <a:lnTo>
                    <a:pt x="774" y="680"/>
                  </a:lnTo>
                  <a:lnTo>
                    <a:pt x="776" y="674"/>
                  </a:lnTo>
                  <a:lnTo>
                    <a:pt x="776" y="674"/>
                  </a:lnTo>
                  <a:lnTo>
                    <a:pt x="778" y="670"/>
                  </a:lnTo>
                  <a:lnTo>
                    <a:pt x="778" y="670"/>
                  </a:lnTo>
                  <a:lnTo>
                    <a:pt x="780" y="668"/>
                  </a:lnTo>
                  <a:lnTo>
                    <a:pt x="782" y="668"/>
                  </a:lnTo>
                  <a:lnTo>
                    <a:pt x="788" y="668"/>
                  </a:lnTo>
                  <a:lnTo>
                    <a:pt x="788" y="668"/>
                  </a:lnTo>
                  <a:lnTo>
                    <a:pt x="792" y="664"/>
                  </a:lnTo>
                  <a:lnTo>
                    <a:pt x="792" y="664"/>
                  </a:lnTo>
                  <a:lnTo>
                    <a:pt x="796" y="662"/>
                  </a:lnTo>
                  <a:lnTo>
                    <a:pt x="796" y="662"/>
                  </a:lnTo>
                  <a:lnTo>
                    <a:pt x="798" y="662"/>
                  </a:lnTo>
                  <a:lnTo>
                    <a:pt x="798" y="662"/>
                  </a:lnTo>
                  <a:lnTo>
                    <a:pt x="800" y="664"/>
                  </a:lnTo>
                  <a:lnTo>
                    <a:pt x="802" y="666"/>
                  </a:lnTo>
                  <a:lnTo>
                    <a:pt x="802" y="666"/>
                  </a:lnTo>
                  <a:lnTo>
                    <a:pt x="802" y="666"/>
                  </a:lnTo>
                  <a:lnTo>
                    <a:pt x="802" y="666"/>
                  </a:lnTo>
                  <a:lnTo>
                    <a:pt x="804" y="666"/>
                  </a:lnTo>
                  <a:lnTo>
                    <a:pt x="804" y="666"/>
                  </a:lnTo>
                  <a:lnTo>
                    <a:pt x="806" y="666"/>
                  </a:lnTo>
                  <a:lnTo>
                    <a:pt x="806" y="666"/>
                  </a:lnTo>
                  <a:lnTo>
                    <a:pt x="808" y="666"/>
                  </a:lnTo>
                  <a:lnTo>
                    <a:pt x="808" y="670"/>
                  </a:lnTo>
                  <a:lnTo>
                    <a:pt x="808" y="670"/>
                  </a:lnTo>
                  <a:lnTo>
                    <a:pt x="806" y="676"/>
                  </a:lnTo>
                  <a:lnTo>
                    <a:pt x="806" y="676"/>
                  </a:lnTo>
                  <a:lnTo>
                    <a:pt x="808" y="680"/>
                  </a:lnTo>
                  <a:lnTo>
                    <a:pt x="808" y="680"/>
                  </a:lnTo>
                  <a:lnTo>
                    <a:pt x="808" y="686"/>
                  </a:lnTo>
                  <a:lnTo>
                    <a:pt x="806" y="690"/>
                  </a:lnTo>
                  <a:lnTo>
                    <a:pt x="806" y="690"/>
                  </a:lnTo>
                  <a:lnTo>
                    <a:pt x="804" y="694"/>
                  </a:lnTo>
                  <a:lnTo>
                    <a:pt x="804" y="694"/>
                  </a:lnTo>
                  <a:lnTo>
                    <a:pt x="800" y="698"/>
                  </a:lnTo>
                  <a:lnTo>
                    <a:pt x="800" y="698"/>
                  </a:lnTo>
                  <a:lnTo>
                    <a:pt x="798" y="702"/>
                  </a:lnTo>
                  <a:lnTo>
                    <a:pt x="798" y="702"/>
                  </a:lnTo>
                  <a:lnTo>
                    <a:pt x="796" y="704"/>
                  </a:lnTo>
                  <a:lnTo>
                    <a:pt x="798" y="706"/>
                  </a:lnTo>
                  <a:lnTo>
                    <a:pt x="798" y="706"/>
                  </a:lnTo>
                  <a:lnTo>
                    <a:pt x="802" y="706"/>
                  </a:lnTo>
                  <a:lnTo>
                    <a:pt x="802" y="706"/>
                  </a:lnTo>
                  <a:lnTo>
                    <a:pt x="804" y="708"/>
                  </a:lnTo>
                  <a:lnTo>
                    <a:pt x="802" y="712"/>
                  </a:lnTo>
                  <a:lnTo>
                    <a:pt x="802" y="712"/>
                  </a:lnTo>
                  <a:lnTo>
                    <a:pt x="798" y="712"/>
                  </a:lnTo>
                  <a:lnTo>
                    <a:pt x="798" y="712"/>
                  </a:lnTo>
                  <a:lnTo>
                    <a:pt x="794" y="712"/>
                  </a:lnTo>
                  <a:lnTo>
                    <a:pt x="794" y="712"/>
                  </a:lnTo>
                  <a:lnTo>
                    <a:pt x="792" y="712"/>
                  </a:lnTo>
                  <a:lnTo>
                    <a:pt x="792" y="712"/>
                  </a:lnTo>
                  <a:lnTo>
                    <a:pt x="792" y="712"/>
                  </a:lnTo>
                  <a:lnTo>
                    <a:pt x="792" y="712"/>
                  </a:lnTo>
                  <a:lnTo>
                    <a:pt x="790" y="714"/>
                  </a:lnTo>
                  <a:lnTo>
                    <a:pt x="788" y="716"/>
                  </a:lnTo>
                  <a:lnTo>
                    <a:pt x="788" y="716"/>
                  </a:lnTo>
                  <a:lnTo>
                    <a:pt x="788" y="716"/>
                  </a:lnTo>
                  <a:lnTo>
                    <a:pt x="788" y="716"/>
                  </a:lnTo>
                  <a:lnTo>
                    <a:pt x="786" y="714"/>
                  </a:lnTo>
                  <a:lnTo>
                    <a:pt x="786" y="712"/>
                  </a:lnTo>
                  <a:lnTo>
                    <a:pt x="786" y="712"/>
                  </a:lnTo>
                  <a:lnTo>
                    <a:pt x="782" y="710"/>
                  </a:lnTo>
                  <a:lnTo>
                    <a:pt x="782" y="710"/>
                  </a:lnTo>
                  <a:lnTo>
                    <a:pt x="778" y="712"/>
                  </a:lnTo>
                  <a:lnTo>
                    <a:pt x="778" y="712"/>
                  </a:lnTo>
                  <a:lnTo>
                    <a:pt x="776" y="716"/>
                  </a:lnTo>
                  <a:lnTo>
                    <a:pt x="772" y="716"/>
                  </a:lnTo>
                  <a:close/>
                  <a:moveTo>
                    <a:pt x="426" y="0"/>
                  </a:moveTo>
                  <a:lnTo>
                    <a:pt x="426" y="0"/>
                  </a:lnTo>
                  <a:lnTo>
                    <a:pt x="420" y="2"/>
                  </a:lnTo>
                  <a:lnTo>
                    <a:pt x="412" y="4"/>
                  </a:lnTo>
                  <a:lnTo>
                    <a:pt x="412" y="4"/>
                  </a:lnTo>
                  <a:lnTo>
                    <a:pt x="406" y="8"/>
                  </a:lnTo>
                  <a:lnTo>
                    <a:pt x="400" y="10"/>
                  </a:lnTo>
                  <a:lnTo>
                    <a:pt x="400" y="10"/>
                  </a:lnTo>
                  <a:lnTo>
                    <a:pt x="396" y="8"/>
                  </a:lnTo>
                  <a:lnTo>
                    <a:pt x="396" y="8"/>
                  </a:lnTo>
                  <a:lnTo>
                    <a:pt x="394" y="6"/>
                  </a:lnTo>
                  <a:lnTo>
                    <a:pt x="390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80" y="2"/>
                  </a:lnTo>
                  <a:lnTo>
                    <a:pt x="380" y="2"/>
                  </a:lnTo>
                  <a:lnTo>
                    <a:pt x="372" y="4"/>
                  </a:lnTo>
                  <a:lnTo>
                    <a:pt x="366" y="6"/>
                  </a:lnTo>
                  <a:lnTo>
                    <a:pt x="366" y="6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44" y="8"/>
                  </a:lnTo>
                  <a:lnTo>
                    <a:pt x="344" y="8"/>
                  </a:lnTo>
                  <a:lnTo>
                    <a:pt x="336" y="8"/>
                  </a:lnTo>
                  <a:lnTo>
                    <a:pt x="336" y="8"/>
                  </a:lnTo>
                  <a:lnTo>
                    <a:pt x="336" y="8"/>
                  </a:lnTo>
                  <a:lnTo>
                    <a:pt x="336" y="8"/>
                  </a:lnTo>
                  <a:lnTo>
                    <a:pt x="316" y="10"/>
                  </a:lnTo>
                  <a:lnTo>
                    <a:pt x="296" y="16"/>
                  </a:lnTo>
                  <a:lnTo>
                    <a:pt x="296" y="16"/>
                  </a:lnTo>
                  <a:lnTo>
                    <a:pt x="270" y="28"/>
                  </a:lnTo>
                  <a:lnTo>
                    <a:pt x="270" y="28"/>
                  </a:lnTo>
                  <a:lnTo>
                    <a:pt x="264" y="30"/>
                  </a:lnTo>
                  <a:lnTo>
                    <a:pt x="260" y="34"/>
                  </a:lnTo>
                  <a:lnTo>
                    <a:pt x="260" y="34"/>
                  </a:lnTo>
                  <a:lnTo>
                    <a:pt x="256" y="38"/>
                  </a:lnTo>
                  <a:lnTo>
                    <a:pt x="250" y="40"/>
                  </a:lnTo>
                  <a:lnTo>
                    <a:pt x="250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38" y="38"/>
                  </a:lnTo>
                  <a:lnTo>
                    <a:pt x="238" y="38"/>
                  </a:lnTo>
                  <a:lnTo>
                    <a:pt x="228" y="36"/>
                  </a:lnTo>
                  <a:lnTo>
                    <a:pt x="228" y="36"/>
                  </a:lnTo>
                  <a:lnTo>
                    <a:pt x="226" y="36"/>
                  </a:lnTo>
                  <a:lnTo>
                    <a:pt x="226" y="36"/>
                  </a:lnTo>
                  <a:lnTo>
                    <a:pt x="222" y="38"/>
                  </a:lnTo>
                  <a:lnTo>
                    <a:pt x="222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12" y="36"/>
                  </a:lnTo>
                  <a:lnTo>
                    <a:pt x="212" y="36"/>
                  </a:lnTo>
                  <a:lnTo>
                    <a:pt x="204" y="30"/>
                  </a:lnTo>
                  <a:lnTo>
                    <a:pt x="200" y="28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2" y="30"/>
                  </a:lnTo>
                  <a:lnTo>
                    <a:pt x="190" y="34"/>
                  </a:lnTo>
                  <a:lnTo>
                    <a:pt x="188" y="40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0" y="52"/>
                  </a:lnTo>
                  <a:lnTo>
                    <a:pt x="180" y="52"/>
                  </a:lnTo>
                  <a:lnTo>
                    <a:pt x="172" y="60"/>
                  </a:lnTo>
                  <a:lnTo>
                    <a:pt x="172" y="60"/>
                  </a:lnTo>
                  <a:lnTo>
                    <a:pt x="154" y="72"/>
                  </a:lnTo>
                  <a:lnTo>
                    <a:pt x="154" y="72"/>
                  </a:lnTo>
                  <a:lnTo>
                    <a:pt x="144" y="78"/>
                  </a:lnTo>
                  <a:lnTo>
                    <a:pt x="144" y="78"/>
                  </a:lnTo>
                  <a:lnTo>
                    <a:pt x="138" y="86"/>
                  </a:lnTo>
                  <a:lnTo>
                    <a:pt x="138" y="8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0" y="106"/>
                  </a:lnTo>
                  <a:lnTo>
                    <a:pt x="126" y="114"/>
                  </a:lnTo>
                  <a:lnTo>
                    <a:pt x="126" y="118"/>
                  </a:lnTo>
                  <a:lnTo>
                    <a:pt x="128" y="122"/>
                  </a:lnTo>
                  <a:lnTo>
                    <a:pt x="130" y="124"/>
                  </a:lnTo>
                  <a:lnTo>
                    <a:pt x="130" y="124"/>
                  </a:lnTo>
                  <a:lnTo>
                    <a:pt x="130" y="128"/>
                  </a:lnTo>
                  <a:lnTo>
                    <a:pt x="130" y="132"/>
                  </a:lnTo>
                  <a:lnTo>
                    <a:pt x="130" y="132"/>
                  </a:lnTo>
                  <a:lnTo>
                    <a:pt x="124" y="138"/>
                  </a:lnTo>
                  <a:lnTo>
                    <a:pt x="124" y="138"/>
                  </a:lnTo>
                  <a:lnTo>
                    <a:pt x="108" y="154"/>
                  </a:lnTo>
                  <a:lnTo>
                    <a:pt x="98" y="160"/>
                  </a:lnTo>
                  <a:lnTo>
                    <a:pt x="88" y="164"/>
                  </a:lnTo>
                  <a:lnTo>
                    <a:pt x="88" y="164"/>
                  </a:lnTo>
                  <a:lnTo>
                    <a:pt x="82" y="164"/>
                  </a:lnTo>
                  <a:lnTo>
                    <a:pt x="78" y="168"/>
                  </a:lnTo>
                  <a:lnTo>
                    <a:pt x="78" y="168"/>
                  </a:lnTo>
                  <a:lnTo>
                    <a:pt x="74" y="170"/>
                  </a:lnTo>
                  <a:lnTo>
                    <a:pt x="70" y="176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0" y="190"/>
                  </a:lnTo>
                  <a:lnTo>
                    <a:pt x="54" y="196"/>
                  </a:lnTo>
                  <a:lnTo>
                    <a:pt x="50" y="200"/>
                  </a:lnTo>
                  <a:lnTo>
                    <a:pt x="46" y="206"/>
                  </a:lnTo>
                  <a:lnTo>
                    <a:pt x="46" y="206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4" y="224"/>
                  </a:lnTo>
                  <a:lnTo>
                    <a:pt x="40" y="230"/>
                  </a:lnTo>
                  <a:lnTo>
                    <a:pt x="30" y="242"/>
                  </a:lnTo>
                  <a:lnTo>
                    <a:pt x="30" y="242"/>
                  </a:lnTo>
                  <a:lnTo>
                    <a:pt x="28" y="246"/>
                  </a:lnTo>
                  <a:lnTo>
                    <a:pt x="26" y="252"/>
                  </a:lnTo>
                  <a:lnTo>
                    <a:pt x="24" y="258"/>
                  </a:lnTo>
                  <a:lnTo>
                    <a:pt x="22" y="264"/>
                  </a:lnTo>
                  <a:lnTo>
                    <a:pt x="22" y="264"/>
                  </a:lnTo>
                  <a:lnTo>
                    <a:pt x="14" y="270"/>
                  </a:lnTo>
                  <a:lnTo>
                    <a:pt x="14" y="270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10" y="286"/>
                  </a:lnTo>
                  <a:lnTo>
                    <a:pt x="10" y="286"/>
                  </a:lnTo>
                  <a:lnTo>
                    <a:pt x="10" y="290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2" y="298"/>
                  </a:lnTo>
                  <a:lnTo>
                    <a:pt x="18" y="300"/>
                  </a:lnTo>
                  <a:lnTo>
                    <a:pt x="20" y="302"/>
                  </a:lnTo>
                  <a:lnTo>
                    <a:pt x="22" y="306"/>
                  </a:lnTo>
                  <a:lnTo>
                    <a:pt x="22" y="306"/>
                  </a:lnTo>
                  <a:lnTo>
                    <a:pt x="22" y="310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18" y="318"/>
                  </a:lnTo>
                  <a:lnTo>
                    <a:pt x="18" y="322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2" y="348"/>
                  </a:lnTo>
                  <a:lnTo>
                    <a:pt x="20" y="364"/>
                  </a:lnTo>
                  <a:lnTo>
                    <a:pt x="14" y="380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2" y="398"/>
                  </a:lnTo>
                  <a:lnTo>
                    <a:pt x="0" y="404"/>
                  </a:lnTo>
                  <a:lnTo>
                    <a:pt x="0" y="404"/>
                  </a:lnTo>
                  <a:lnTo>
                    <a:pt x="2" y="410"/>
                  </a:lnTo>
                  <a:lnTo>
                    <a:pt x="6" y="416"/>
                  </a:lnTo>
                  <a:lnTo>
                    <a:pt x="6" y="416"/>
                  </a:lnTo>
                  <a:lnTo>
                    <a:pt x="8" y="420"/>
                  </a:lnTo>
                  <a:lnTo>
                    <a:pt x="10" y="428"/>
                  </a:lnTo>
                  <a:lnTo>
                    <a:pt x="10" y="434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2"/>
                  </a:lnTo>
                  <a:lnTo>
                    <a:pt x="8" y="446"/>
                  </a:lnTo>
                  <a:lnTo>
                    <a:pt x="12" y="452"/>
                  </a:lnTo>
                  <a:lnTo>
                    <a:pt x="12" y="452"/>
                  </a:lnTo>
                  <a:lnTo>
                    <a:pt x="14" y="454"/>
                  </a:lnTo>
                  <a:lnTo>
                    <a:pt x="18" y="456"/>
                  </a:lnTo>
                  <a:lnTo>
                    <a:pt x="24" y="458"/>
                  </a:lnTo>
                  <a:lnTo>
                    <a:pt x="24" y="458"/>
                  </a:lnTo>
                  <a:lnTo>
                    <a:pt x="26" y="460"/>
                  </a:lnTo>
                  <a:lnTo>
                    <a:pt x="28" y="464"/>
                  </a:lnTo>
                  <a:lnTo>
                    <a:pt x="28" y="464"/>
                  </a:lnTo>
                  <a:lnTo>
                    <a:pt x="30" y="468"/>
                  </a:lnTo>
                  <a:lnTo>
                    <a:pt x="30" y="468"/>
                  </a:lnTo>
                  <a:lnTo>
                    <a:pt x="34" y="468"/>
                  </a:lnTo>
                  <a:lnTo>
                    <a:pt x="34" y="468"/>
                  </a:lnTo>
                  <a:lnTo>
                    <a:pt x="36" y="472"/>
                  </a:lnTo>
                  <a:lnTo>
                    <a:pt x="38" y="476"/>
                  </a:lnTo>
                  <a:lnTo>
                    <a:pt x="38" y="476"/>
                  </a:lnTo>
                  <a:lnTo>
                    <a:pt x="42" y="478"/>
                  </a:lnTo>
                  <a:lnTo>
                    <a:pt x="42" y="478"/>
                  </a:lnTo>
                  <a:lnTo>
                    <a:pt x="44" y="478"/>
                  </a:lnTo>
                  <a:lnTo>
                    <a:pt x="44" y="480"/>
                  </a:lnTo>
                  <a:lnTo>
                    <a:pt x="44" y="482"/>
                  </a:lnTo>
                  <a:lnTo>
                    <a:pt x="44" y="482"/>
                  </a:lnTo>
                  <a:lnTo>
                    <a:pt x="44" y="484"/>
                  </a:lnTo>
                  <a:lnTo>
                    <a:pt x="46" y="484"/>
                  </a:lnTo>
                  <a:lnTo>
                    <a:pt x="50" y="488"/>
                  </a:lnTo>
                  <a:lnTo>
                    <a:pt x="50" y="488"/>
                  </a:lnTo>
                  <a:lnTo>
                    <a:pt x="52" y="492"/>
                  </a:lnTo>
                  <a:lnTo>
                    <a:pt x="56" y="498"/>
                  </a:lnTo>
                  <a:lnTo>
                    <a:pt x="56" y="498"/>
                  </a:lnTo>
                  <a:lnTo>
                    <a:pt x="60" y="502"/>
                  </a:lnTo>
                  <a:lnTo>
                    <a:pt x="64" y="508"/>
                  </a:lnTo>
                  <a:lnTo>
                    <a:pt x="64" y="508"/>
                  </a:lnTo>
                  <a:lnTo>
                    <a:pt x="64" y="516"/>
                  </a:lnTo>
                  <a:lnTo>
                    <a:pt x="66" y="522"/>
                  </a:lnTo>
                  <a:lnTo>
                    <a:pt x="66" y="522"/>
                  </a:lnTo>
                  <a:lnTo>
                    <a:pt x="68" y="526"/>
                  </a:lnTo>
                  <a:lnTo>
                    <a:pt x="70" y="530"/>
                  </a:lnTo>
                  <a:lnTo>
                    <a:pt x="78" y="536"/>
                  </a:lnTo>
                  <a:lnTo>
                    <a:pt x="78" y="536"/>
                  </a:lnTo>
                  <a:lnTo>
                    <a:pt x="110" y="560"/>
                  </a:lnTo>
                  <a:lnTo>
                    <a:pt x="110" y="560"/>
                  </a:lnTo>
                  <a:lnTo>
                    <a:pt x="120" y="568"/>
                  </a:lnTo>
                  <a:lnTo>
                    <a:pt x="120" y="568"/>
                  </a:lnTo>
                  <a:lnTo>
                    <a:pt x="124" y="576"/>
                  </a:lnTo>
                  <a:lnTo>
                    <a:pt x="130" y="582"/>
                  </a:lnTo>
                  <a:lnTo>
                    <a:pt x="130" y="582"/>
                  </a:lnTo>
                  <a:lnTo>
                    <a:pt x="136" y="586"/>
                  </a:lnTo>
                  <a:lnTo>
                    <a:pt x="144" y="590"/>
                  </a:lnTo>
                  <a:lnTo>
                    <a:pt x="144" y="590"/>
                  </a:lnTo>
                  <a:lnTo>
                    <a:pt x="150" y="592"/>
                  </a:lnTo>
                  <a:lnTo>
                    <a:pt x="150" y="592"/>
                  </a:lnTo>
                  <a:lnTo>
                    <a:pt x="150" y="592"/>
                  </a:lnTo>
                  <a:lnTo>
                    <a:pt x="150" y="592"/>
                  </a:lnTo>
                  <a:lnTo>
                    <a:pt x="156" y="590"/>
                  </a:lnTo>
                  <a:lnTo>
                    <a:pt x="156" y="590"/>
                  </a:lnTo>
                  <a:lnTo>
                    <a:pt x="172" y="584"/>
                  </a:lnTo>
                  <a:lnTo>
                    <a:pt x="188" y="578"/>
                  </a:lnTo>
                  <a:lnTo>
                    <a:pt x="188" y="578"/>
                  </a:lnTo>
                  <a:lnTo>
                    <a:pt x="198" y="574"/>
                  </a:lnTo>
                  <a:lnTo>
                    <a:pt x="208" y="574"/>
                  </a:lnTo>
                  <a:lnTo>
                    <a:pt x="208" y="574"/>
                  </a:lnTo>
                  <a:lnTo>
                    <a:pt x="216" y="574"/>
                  </a:lnTo>
                  <a:lnTo>
                    <a:pt x="224" y="576"/>
                  </a:lnTo>
                  <a:lnTo>
                    <a:pt x="224" y="576"/>
                  </a:lnTo>
                  <a:lnTo>
                    <a:pt x="232" y="580"/>
                  </a:lnTo>
                  <a:lnTo>
                    <a:pt x="242" y="582"/>
                  </a:lnTo>
                  <a:lnTo>
                    <a:pt x="242" y="582"/>
                  </a:lnTo>
                  <a:lnTo>
                    <a:pt x="246" y="582"/>
                  </a:lnTo>
                  <a:lnTo>
                    <a:pt x="246" y="582"/>
                  </a:lnTo>
                  <a:lnTo>
                    <a:pt x="256" y="576"/>
                  </a:lnTo>
                  <a:lnTo>
                    <a:pt x="266" y="570"/>
                  </a:lnTo>
                  <a:lnTo>
                    <a:pt x="266" y="570"/>
                  </a:lnTo>
                  <a:lnTo>
                    <a:pt x="280" y="564"/>
                  </a:lnTo>
                  <a:lnTo>
                    <a:pt x="294" y="558"/>
                  </a:lnTo>
                  <a:lnTo>
                    <a:pt x="294" y="558"/>
                  </a:lnTo>
                  <a:lnTo>
                    <a:pt x="308" y="554"/>
                  </a:lnTo>
                  <a:lnTo>
                    <a:pt x="322" y="552"/>
                  </a:lnTo>
                  <a:lnTo>
                    <a:pt x="322" y="552"/>
                  </a:lnTo>
                  <a:lnTo>
                    <a:pt x="328" y="552"/>
                  </a:lnTo>
                  <a:lnTo>
                    <a:pt x="328" y="552"/>
                  </a:lnTo>
                  <a:lnTo>
                    <a:pt x="336" y="554"/>
                  </a:lnTo>
                  <a:lnTo>
                    <a:pt x="342" y="558"/>
                  </a:lnTo>
                  <a:lnTo>
                    <a:pt x="348" y="564"/>
                  </a:lnTo>
                  <a:lnTo>
                    <a:pt x="352" y="570"/>
                  </a:lnTo>
                  <a:lnTo>
                    <a:pt x="352" y="570"/>
                  </a:lnTo>
                  <a:lnTo>
                    <a:pt x="356" y="584"/>
                  </a:lnTo>
                  <a:lnTo>
                    <a:pt x="360" y="590"/>
                  </a:lnTo>
                  <a:lnTo>
                    <a:pt x="364" y="592"/>
                  </a:lnTo>
                  <a:lnTo>
                    <a:pt x="364" y="592"/>
                  </a:lnTo>
                  <a:lnTo>
                    <a:pt x="368" y="594"/>
                  </a:lnTo>
                  <a:lnTo>
                    <a:pt x="368" y="594"/>
                  </a:lnTo>
                  <a:lnTo>
                    <a:pt x="374" y="592"/>
                  </a:lnTo>
                  <a:lnTo>
                    <a:pt x="380" y="590"/>
                  </a:lnTo>
                  <a:lnTo>
                    <a:pt x="380" y="590"/>
                  </a:lnTo>
                  <a:lnTo>
                    <a:pt x="382" y="588"/>
                  </a:lnTo>
                  <a:lnTo>
                    <a:pt x="384" y="588"/>
                  </a:lnTo>
                  <a:lnTo>
                    <a:pt x="384" y="588"/>
                  </a:lnTo>
                  <a:lnTo>
                    <a:pt x="384" y="588"/>
                  </a:lnTo>
                  <a:lnTo>
                    <a:pt x="384" y="588"/>
                  </a:lnTo>
                  <a:lnTo>
                    <a:pt x="388" y="588"/>
                  </a:lnTo>
                  <a:lnTo>
                    <a:pt x="388" y="588"/>
                  </a:lnTo>
                  <a:lnTo>
                    <a:pt x="388" y="588"/>
                  </a:lnTo>
                  <a:lnTo>
                    <a:pt x="388" y="588"/>
                  </a:lnTo>
                  <a:lnTo>
                    <a:pt x="394" y="588"/>
                  </a:lnTo>
                  <a:lnTo>
                    <a:pt x="394" y="588"/>
                  </a:lnTo>
                  <a:lnTo>
                    <a:pt x="398" y="586"/>
                  </a:lnTo>
                  <a:lnTo>
                    <a:pt x="398" y="586"/>
                  </a:lnTo>
                  <a:lnTo>
                    <a:pt x="400" y="586"/>
                  </a:lnTo>
                  <a:lnTo>
                    <a:pt x="400" y="586"/>
                  </a:lnTo>
                  <a:lnTo>
                    <a:pt x="400" y="586"/>
                  </a:lnTo>
                  <a:lnTo>
                    <a:pt x="400" y="586"/>
                  </a:lnTo>
                  <a:lnTo>
                    <a:pt x="402" y="586"/>
                  </a:lnTo>
                  <a:lnTo>
                    <a:pt x="402" y="586"/>
                  </a:lnTo>
                  <a:lnTo>
                    <a:pt x="404" y="584"/>
                  </a:lnTo>
                  <a:lnTo>
                    <a:pt x="404" y="584"/>
                  </a:lnTo>
                  <a:lnTo>
                    <a:pt x="404" y="584"/>
                  </a:lnTo>
                  <a:lnTo>
                    <a:pt x="404" y="584"/>
                  </a:lnTo>
                  <a:lnTo>
                    <a:pt x="408" y="586"/>
                  </a:lnTo>
                  <a:lnTo>
                    <a:pt x="414" y="590"/>
                  </a:lnTo>
                  <a:lnTo>
                    <a:pt x="414" y="590"/>
                  </a:lnTo>
                  <a:lnTo>
                    <a:pt x="414" y="592"/>
                  </a:lnTo>
                  <a:lnTo>
                    <a:pt x="414" y="596"/>
                  </a:lnTo>
                  <a:lnTo>
                    <a:pt x="414" y="596"/>
                  </a:lnTo>
                  <a:lnTo>
                    <a:pt x="416" y="598"/>
                  </a:lnTo>
                  <a:lnTo>
                    <a:pt x="418" y="600"/>
                  </a:lnTo>
                  <a:lnTo>
                    <a:pt x="418" y="600"/>
                  </a:lnTo>
                  <a:lnTo>
                    <a:pt x="420" y="600"/>
                  </a:lnTo>
                  <a:lnTo>
                    <a:pt x="420" y="600"/>
                  </a:lnTo>
                  <a:lnTo>
                    <a:pt x="422" y="598"/>
                  </a:lnTo>
                  <a:lnTo>
                    <a:pt x="422" y="598"/>
                  </a:lnTo>
                  <a:lnTo>
                    <a:pt x="424" y="600"/>
                  </a:lnTo>
                  <a:lnTo>
                    <a:pt x="424" y="600"/>
                  </a:lnTo>
                  <a:lnTo>
                    <a:pt x="426" y="600"/>
                  </a:lnTo>
                  <a:lnTo>
                    <a:pt x="426" y="604"/>
                  </a:lnTo>
                  <a:lnTo>
                    <a:pt x="426" y="604"/>
                  </a:lnTo>
                  <a:lnTo>
                    <a:pt x="424" y="606"/>
                  </a:lnTo>
                  <a:lnTo>
                    <a:pt x="426" y="608"/>
                  </a:lnTo>
                  <a:lnTo>
                    <a:pt x="426" y="608"/>
                  </a:lnTo>
                  <a:lnTo>
                    <a:pt x="428" y="610"/>
                  </a:lnTo>
                  <a:lnTo>
                    <a:pt x="428" y="610"/>
                  </a:lnTo>
                  <a:lnTo>
                    <a:pt x="430" y="612"/>
                  </a:lnTo>
                  <a:lnTo>
                    <a:pt x="428" y="616"/>
                  </a:lnTo>
                  <a:lnTo>
                    <a:pt x="428" y="616"/>
                  </a:lnTo>
                  <a:lnTo>
                    <a:pt x="426" y="622"/>
                  </a:lnTo>
                  <a:lnTo>
                    <a:pt x="424" y="624"/>
                  </a:lnTo>
                  <a:lnTo>
                    <a:pt x="426" y="628"/>
                  </a:lnTo>
                  <a:lnTo>
                    <a:pt x="426" y="628"/>
                  </a:lnTo>
                  <a:lnTo>
                    <a:pt x="426" y="632"/>
                  </a:lnTo>
                  <a:lnTo>
                    <a:pt x="426" y="636"/>
                  </a:lnTo>
                  <a:lnTo>
                    <a:pt x="426" y="636"/>
                  </a:lnTo>
                  <a:lnTo>
                    <a:pt x="422" y="640"/>
                  </a:lnTo>
                  <a:lnTo>
                    <a:pt x="420" y="644"/>
                  </a:lnTo>
                  <a:lnTo>
                    <a:pt x="420" y="644"/>
                  </a:lnTo>
                  <a:lnTo>
                    <a:pt x="418" y="648"/>
                  </a:lnTo>
                  <a:lnTo>
                    <a:pt x="420" y="652"/>
                  </a:lnTo>
                  <a:lnTo>
                    <a:pt x="420" y="652"/>
                  </a:lnTo>
                  <a:lnTo>
                    <a:pt x="422" y="656"/>
                  </a:lnTo>
                  <a:lnTo>
                    <a:pt x="422" y="658"/>
                  </a:lnTo>
                  <a:lnTo>
                    <a:pt x="420" y="658"/>
                  </a:lnTo>
                  <a:lnTo>
                    <a:pt x="420" y="658"/>
                  </a:lnTo>
                  <a:lnTo>
                    <a:pt x="420" y="658"/>
                  </a:lnTo>
                  <a:lnTo>
                    <a:pt x="420" y="658"/>
                  </a:lnTo>
                  <a:lnTo>
                    <a:pt x="420" y="662"/>
                  </a:lnTo>
                  <a:lnTo>
                    <a:pt x="420" y="664"/>
                  </a:lnTo>
                  <a:lnTo>
                    <a:pt x="416" y="670"/>
                  </a:lnTo>
                  <a:lnTo>
                    <a:pt x="416" y="670"/>
                  </a:lnTo>
                  <a:lnTo>
                    <a:pt x="412" y="676"/>
                  </a:lnTo>
                  <a:lnTo>
                    <a:pt x="410" y="682"/>
                  </a:lnTo>
                  <a:lnTo>
                    <a:pt x="410" y="682"/>
                  </a:lnTo>
                  <a:lnTo>
                    <a:pt x="410" y="686"/>
                  </a:lnTo>
                  <a:lnTo>
                    <a:pt x="412" y="692"/>
                  </a:lnTo>
                  <a:lnTo>
                    <a:pt x="412" y="692"/>
                  </a:lnTo>
                  <a:lnTo>
                    <a:pt x="418" y="704"/>
                  </a:lnTo>
                  <a:lnTo>
                    <a:pt x="428" y="716"/>
                  </a:lnTo>
                  <a:lnTo>
                    <a:pt x="448" y="738"/>
                  </a:lnTo>
                  <a:lnTo>
                    <a:pt x="448" y="738"/>
                  </a:lnTo>
                  <a:lnTo>
                    <a:pt x="458" y="752"/>
                  </a:lnTo>
                  <a:lnTo>
                    <a:pt x="464" y="770"/>
                  </a:lnTo>
                  <a:lnTo>
                    <a:pt x="470" y="788"/>
                  </a:lnTo>
                  <a:lnTo>
                    <a:pt x="474" y="806"/>
                  </a:lnTo>
                  <a:lnTo>
                    <a:pt x="474" y="806"/>
                  </a:lnTo>
                  <a:lnTo>
                    <a:pt x="482" y="856"/>
                  </a:lnTo>
                  <a:lnTo>
                    <a:pt x="482" y="856"/>
                  </a:lnTo>
                  <a:lnTo>
                    <a:pt x="484" y="868"/>
                  </a:lnTo>
                  <a:lnTo>
                    <a:pt x="482" y="878"/>
                  </a:lnTo>
                  <a:lnTo>
                    <a:pt x="478" y="888"/>
                  </a:lnTo>
                  <a:lnTo>
                    <a:pt x="476" y="892"/>
                  </a:lnTo>
                  <a:lnTo>
                    <a:pt x="472" y="896"/>
                  </a:lnTo>
                  <a:lnTo>
                    <a:pt x="472" y="896"/>
                  </a:lnTo>
                  <a:lnTo>
                    <a:pt x="462" y="928"/>
                  </a:lnTo>
                  <a:lnTo>
                    <a:pt x="456" y="960"/>
                  </a:lnTo>
                  <a:lnTo>
                    <a:pt x="456" y="960"/>
                  </a:lnTo>
                  <a:lnTo>
                    <a:pt x="454" y="980"/>
                  </a:lnTo>
                  <a:lnTo>
                    <a:pt x="454" y="988"/>
                  </a:lnTo>
                  <a:lnTo>
                    <a:pt x="458" y="998"/>
                  </a:lnTo>
                  <a:lnTo>
                    <a:pt x="458" y="998"/>
                  </a:lnTo>
                  <a:lnTo>
                    <a:pt x="462" y="1006"/>
                  </a:lnTo>
                  <a:lnTo>
                    <a:pt x="468" y="1012"/>
                  </a:lnTo>
                  <a:lnTo>
                    <a:pt x="468" y="1012"/>
                  </a:lnTo>
                  <a:lnTo>
                    <a:pt x="476" y="1024"/>
                  </a:lnTo>
                  <a:lnTo>
                    <a:pt x="480" y="1038"/>
                  </a:lnTo>
                  <a:lnTo>
                    <a:pt x="480" y="1038"/>
                  </a:lnTo>
                  <a:lnTo>
                    <a:pt x="490" y="1064"/>
                  </a:lnTo>
                  <a:lnTo>
                    <a:pt x="496" y="1090"/>
                  </a:lnTo>
                  <a:lnTo>
                    <a:pt x="502" y="1116"/>
                  </a:lnTo>
                  <a:lnTo>
                    <a:pt x="506" y="1142"/>
                  </a:lnTo>
                  <a:lnTo>
                    <a:pt x="506" y="1142"/>
                  </a:lnTo>
                  <a:lnTo>
                    <a:pt x="508" y="1160"/>
                  </a:lnTo>
                  <a:lnTo>
                    <a:pt x="512" y="1168"/>
                  </a:lnTo>
                  <a:lnTo>
                    <a:pt x="518" y="1174"/>
                  </a:lnTo>
                  <a:lnTo>
                    <a:pt x="518" y="1174"/>
                  </a:lnTo>
                  <a:lnTo>
                    <a:pt x="524" y="1178"/>
                  </a:lnTo>
                  <a:lnTo>
                    <a:pt x="524" y="1178"/>
                  </a:lnTo>
                  <a:lnTo>
                    <a:pt x="526" y="1178"/>
                  </a:lnTo>
                  <a:lnTo>
                    <a:pt x="526" y="1178"/>
                  </a:lnTo>
                  <a:lnTo>
                    <a:pt x="526" y="1178"/>
                  </a:lnTo>
                  <a:lnTo>
                    <a:pt x="526" y="1178"/>
                  </a:lnTo>
                  <a:lnTo>
                    <a:pt x="526" y="1178"/>
                  </a:lnTo>
                  <a:lnTo>
                    <a:pt x="526" y="1178"/>
                  </a:lnTo>
                  <a:lnTo>
                    <a:pt x="526" y="1180"/>
                  </a:lnTo>
                  <a:lnTo>
                    <a:pt x="526" y="1180"/>
                  </a:lnTo>
                  <a:lnTo>
                    <a:pt x="548" y="1234"/>
                  </a:lnTo>
                  <a:lnTo>
                    <a:pt x="548" y="1234"/>
                  </a:lnTo>
                  <a:lnTo>
                    <a:pt x="550" y="1242"/>
                  </a:lnTo>
                  <a:lnTo>
                    <a:pt x="550" y="1246"/>
                  </a:lnTo>
                  <a:lnTo>
                    <a:pt x="550" y="1250"/>
                  </a:lnTo>
                  <a:lnTo>
                    <a:pt x="550" y="1250"/>
                  </a:lnTo>
                  <a:lnTo>
                    <a:pt x="548" y="1256"/>
                  </a:lnTo>
                  <a:lnTo>
                    <a:pt x="548" y="1256"/>
                  </a:lnTo>
                  <a:lnTo>
                    <a:pt x="548" y="1260"/>
                  </a:lnTo>
                  <a:lnTo>
                    <a:pt x="550" y="1264"/>
                  </a:lnTo>
                  <a:lnTo>
                    <a:pt x="550" y="1264"/>
                  </a:lnTo>
                  <a:lnTo>
                    <a:pt x="558" y="1274"/>
                  </a:lnTo>
                  <a:lnTo>
                    <a:pt x="566" y="1282"/>
                  </a:lnTo>
                  <a:lnTo>
                    <a:pt x="574" y="1288"/>
                  </a:lnTo>
                  <a:lnTo>
                    <a:pt x="580" y="1290"/>
                  </a:lnTo>
                  <a:lnTo>
                    <a:pt x="586" y="1290"/>
                  </a:lnTo>
                  <a:lnTo>
                    <a:pt x="586" y="1290"/>
                  </a:lnTo>
                  <a:lnTo>
                    <a:pt x="586" y="1290"/>
                  </a:lnTo>
                  <a:lnTo>
                    <a:pt x="586" y="1290"/>
                  </a:lnTo>
                  <a:lnTo>
                    <a:pt x="594" y="1290"/>
                  </a:lnTo>
                  <a:lnTo>
                    <a:pt x="602" y="1286"/>
                  </a:lnTo>
                  <a:lnTo>
                    <a:pt x="602" y="1286"/>
                  </a:lnTo>
                  <a:lnTo>
                    <a:pt x="616" y="1284"/>
                  </a:lnTo>
                  <a:lnTo>
                    <a:pt x="632" y="1282"/>
                  </a:lnTo>
                  <a:lnTo>
                    <a:pt x="646" y="1282"/>
                  </a:lnTo>
                  <a:lnTo>
                    <a:pt x="660" y="1280"/>
                  </a:lnTo>
                  <a:lnTo>
                    <a:pt x="660" y="1280"/>
                  </a:lnTo>
                  <a:lnTo>
                    <a:pt x="676" y="1274"/>
                  </a:lnTo>
                  <a:lnTo>
                    <a:pt x="690" y="1268"/>
                  </a:lnTo>
                  <a:lnTo>
                    <a:pt x="704" y="1260"/>
                  </a:lnTo>
                  <a:lnTo>
                    <a:pt x="716" y="1248"/>
                  </a:lnTo>
                  <a:lnTo>
                    <a:pt x="738" y="1224"/>
                  </a:lnTo>
                  <a:lnTo>
                    <a:pt x="758" y="1198"/>
                  </a:lnTo>
                  <a:lnTo>
                    <a:pt x="758" y="1198"/>
                  </a:lnTo>
                  <a:lnTo>
                    <a:pt x="766" y="1186"/>
                  </a:lnTo>
                  <a:lnTo>
                    <a:pt x="774" y="1174"/>
                  </a:lnTo>
                  <a:lnTo>
                    <a:pt x="778" y="1160"/>
                  </a:lnTo>
                  <a:lnTo>
                    <a:pt x="780" y="1146"/>
                  </a:lnTo>
                  <a:lnTo>
                    <a:pt x="780" y="1146"/>
                  </a:lnTo>
                  <a:lnTo>
                    <a:pt x="780" y="1134"/>
                  </a:lnTo>
                  <a:lnTo>
                    <a:pt x="782" y="1128"/>
                  </a:lnTo>
                  <a:lnTo>
                    <a:pt x="784" y="1124"/>
                  </a:lnTo>
                  <a:lnTo>
                    <a:pt x="784" y="1124"/>
                  </a:lnTo>
                  <a:lnTo>
                    <a:pt x="790" y="1122"/>
                  </a:lnTo>
                  <a:lnTo>
                    <a:pt x="794" y="1120"/>
                  </a:lnTo>
                  <a:lnTo>
                    <a:pt x="794" y="1120"/>
                  </a:lnTo>
                  <a:lnTo>
                    <a:pt x="804" y="1116"/>
                  </a:lnTo>
                  <a:lnTo>
                    <a:pt x="812" y="1108"/>
                  </a:lnTo>
                  <a:lnTo>
                    <a:pt x="818" y="1098"/>
                  </a:lnTo>
                  <a:lnTo>
                    <a:pt x="822" y="1088"/>
                  </a:lnTo>
                  <a:lnTo>
                    <a:pt x="822" y="1088"/>
                  </a:lnTo>
                  <a:lnTo>
                    <a:pt x="824" y="1076"/>
                  </a:lnTo>
                  <a:lnTo>
                    <a:pt x="822" y="1064"/>
                  </a:lnTo>
                  <a:lnTo>
                    <a:pt x="818" y="1042"/>
                  </a:lnTo>
                  <a:lnTo>
                    <a:pt x="818" y="1042"/>
                  </a:lnTo>
                  <a:lnTo>
                    <a:pt x="816" y="1038"/>
                  </a:lnTo>
                  <a:lnTo>
                    <a:pt x="816" y="1034"/>
                  </a:lnTo>
                  <a:lnTo>
                    <a:pt x="816" y="1034"/>
                  </a:lnTo>
                  <a:lnTo>
                    <a:pt x="818" y="1030"/>
                  </a:lnTo>
                  <a:lnTo>
                    <a:pt x="820" y="1026"/>
                  </a:lnTo>
                  <a:lnTo>
                    <a:pt x="820" y="1026"/>
                  </a:lnTo>
                  <a:lnTo>
                    <a:pt x="842" y="1000"/>
                  </a:lnTo>
                  <a:lnTo>
                    <a:pt x="854" y="990"/>
                  </a:lnTo>
                  <a:lnTo>
                    <a:pt x="868" y="980"/>
                  </a:lnTo>
                  <a:lnTo>
                    <a:pt x="868" y="980"/>
                  </a:lnTo>
                  <a:lnTo>
                    <a:pt x="882" y="974"/>
                  </a:lnTo>
                  <a:lnTo>
                    <a:pt x="894" y="968"/>
                  </a:lnTo>
                  <a:lnTo>
                    <a:pt x="894" y="968"/>
                  </a:lnTo>
                  <a:lnTo>
                    <a:pt x="900" y="962"/>
                  </a:lnTo>
                  <a:lnTo>
                    <a:pt x="904" y="956"/>
                  </a:lnTo>
                  <a:lnTo>
                    <a:pt x="910" y="942"/>
                  </a:lnTo>
                  <a:lnTo>
                    <a:pt x="912" y="926"/>
                  </a:lnTo>
                  <a:lnTo>
                    <a:pt x="912" y="910"/>
                  </a:lnTo>
                  <a:lnTo>
                    <a:pt x="912" y="910"/>
                  </a:lnTo>
                  <a:lnTo>
                    <a:pt x="912" y="890"/>
                  </a:lnTo>
                  <a:lnTo>
                    <a:pt x="910" y="872"/>
                  </a:lnTo>
                  <a:lnTo>
                    <a:pt x="904" y="854"/>
                  </a:lnTo>
                  <a:lnTo>
                    <a:pt x="900" y="846"/>
                  </a:lnTo>
                  <a:lnTo>
                    <a:pt x="896" y="838"/>
                  </a:lnTo>
                  <a:lnTo>
                    <a:pt x="896" y="838"/>
                  </a:lnTo>
                  <a:lnTo>
                    <a:pt x="892" y="830"/>
                  </a:lnTo>
                  <a:lnTo>
                    <a:pt x="892" y="822"/>
                  </a:lnTo>
                  <a:lnTo>
                    <a:pt x="892" y="804"/>
                  </a:lnTo>
                  <a:lnTo>
                    <a:pt x="892" y="804"/>
                  </a:lnTo>
                  <a:lnTo>
                    <a:pt x="890" y="794"/>
                  </a:lnTo>
                  <a:lnTo>
                    <a:pt x="886" y="784"/>
                  </a:lnTo>
                  <a:lnTo>
                    <a:pt x="886" y="784"/>
                  </a:lnTo>
                  <a:lnTo>
                    <a:pt x="882" y="778"/>
                  </a:lnTo>
                  <a:lnTo>
                    <a:pt x="882" y="778"/>
                  </a:lnTo>
                  <a:lnTo>
                    <a:pt x="882" y="776"/>
                  </a:lnTo>
                  <a:lnTo>
                    <a:pt x="884" y="772"/>
                  </a:lnTo>
                  <a:lnTo>
                    <a:pt x="890" y="766"/>
                  </a:lnTo>
                  <a:lnTo>
                    <a:pt x="890" y="766"/>
                  </a:lnTo>
                  <a:lnTo>
                    <a:pt x="892" y="756"/>
                  </a:lnTo>
                  <a:lnTo>
                    <a:pt x="892" y="750"/>
                  </a:lnTo>
                  <a:lnTo>
                    <a:pt x="894" y="746"/>
                  </a:lnTo>
                  <a:lnTo>
                    <a:pt x="894" y="746"/>
                  </a:lnTo>
                  <a:lnTo>
                    <a:pt x="904" y="728"/>
                  </a:lnTo>
                  <a:lnTo>
                    <a:pt x="904" y="728"/>
                  </a:lnTo>
                  <a:lnTo>
                    <a:pt x="906" y="722"/>
                  </a:lnTo>
                  <a:lnTo>
                    <a:pt x="906" y="722"/>
                  </a:lnTo>
                  <a:lnTo>
                    <a:pt x="906" y="720"/>
                  </a:lnTo>
                  <a:lnTo>
                    <a:pt x="906" y="720"/>
                  </a:lnTo>
                  <a:lnTo>
                    <a:pt x="910" y="714"/>
                  </a:lnTo>
                  <a:lnTo>
                    <a:pt x="914" y="712"/>
                  </a:lnTo>
                  <a:lnTo>
                    <a:pt x="914" y="712"/>
                  </a:lnTo>
                  <a:lnTo>
                    <a:pt x="922" y="704"/>
                  </a:lnTo>
                  <a:lnTo>
                    <a:pt x="928" y="696"/>
                  </a:lnTo>
                  <a:lnTo>
                    <a:pt x="938" y="678"/>
                  </a:lnTo>
                  <a:lnTo>
                    <a:pt x="938" y="678"/>
                  </a:lnTo>
                  <a:lnTo>
                    <a:pt x="952" y="660"/>
                  </a:lnTo>
                  <a:lnTo>
                    <a:pt x="970" y="644"/>
                  </a:lnTo>
                  <a:lnTo>
                    <a:pt x="970" y="644"/>
                  </a:lnTo>
                  <a:lnTo>
                    <a:pt x="988" y="630"/>
                  </a:lnTo>
                  <a:lnTo>
                    <a:pt x="1006" y="616"/>
                  </a:lnTo>
                  <a:lnTo>
                    <a:pt x="1006" y="616"/>
                  </a:lnTo>
                  <a:lnTo>
                    <a:pt x="1020" y="598"/>
                  </a:lnTo>
                  <a:lnTo>
                    <a:pt x="1034" y="578"/>
                  </a:lnTo>
                  <a:lnTo>
                    <a:pt x="1034" y="578"/>
                  </a:lnTo>
                  <a:lnTo>
                    <a:pt x="1044" y="562"/>
                  </a:lnTo>
                  <a:lnTo>
                    <a:pt x="1050" y="546"/>
                  </a:lnTo>
                  <a:lnTo>
                    <a:pt x="1050" y="546"/>
                  </a:lnTo>
                  <a:lnTo>
                    <a:pt x="1062" y="514"/>
                  </a:lnTo>
                  <a:lnTo>
                    <a:pt x="1062" y="514"/>
                  </a:lnTo>
                  <a:lnTo>
                    <a:pt x="1066" y="502"/>
                  </a:lnTo>
                  <a:lnTo>
                    <a:pt x="1066" y="502"/>
                  </a:lnTo>
                  <a:lnTo>
                    <a:pt x="1070" y="496"/>
                  </a:lnTo>
                  <a:lnTo>
                    <a:pt x="1070" y="494"/>
                  </a:lnTo>
                  <a:lnTo>
                    <a:pt x="1072" y="490"/>
                  </a:lnTo>
                  <a:lnTo>
                    <a:pt x="1072" y="490"/>
                  </a:lnTo>
                  <a:lnTo>
                    <a:pt x="1072" y="486"/>
                  </a:lnTo>
                  <a:lnTo>
                    <a:pt x="1072" y="486"/>
                  </a:lnTo>
                  <a:lnTo>
                    <a:pt x="1076" y="482"/>
                  </a:lnTo>
                  <a:lnTo>
                    <a:pt x="1076" y="482"/>
                  </a:lnTo>
                  <a:lnTo>
                    <a:pt x="1076" y="478"/>
                  </a:lnTo>
                  <a:lnTo>
                    <a:pt x="1076" y="478"/>
                  </a:lnTo>
                  <a:lnTo>
                    <a:pt x="1074" y="474"/>
                  </a:lnTo>
                  <a:lnTo>
                    <a:pt x="1074" y="474"/>
                  </a:lnTo>
                  <a:lnTo>
                    <a:pt x="1074" y="468"/>
                  </a:lnTo>
                  <a:lnTo>
                    <a:pt x="1074" y="468"/>
                  </a:lnTo>
                  <a:lnTo>
                    <a:pt x="1074" y="460"/>
                  </a:lnTo>
                  <a:lnTo>
                    <a:pt x="1070" y="456"/>
                  </a:lnTo>
                  <a:lnTo>
                    <a:pt x="1068" y="454"/>
                  </a:lnTo>
                  <a:lnTo>
                    <a:pt x="1068" y="454"/>
                  </a:lnTo>
                  <a:lnTo>
                    <a:pt x="1066" y="456"/>
                  </a:lnTo>
                  <a:lnTo>
                    <a:pt x="1066" y="456"/>
                  </a:lnTo>
                  <a:lnTo>
                    <a:pt x="1060" y="458"/>
                  </a:lnTo>
                  <a:lnTo>
                    <a:pt x="1058" y="460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4" y="462"/>
                  </a:lnTo>
                  <a:lnTo>
                    <a:pt x="1054" y="462"/>
                  </a:lnTo>
                  <a:lnTo>
                    <a:pt x="1054" y="462"/>
                  </a:lnTo>
                  <a:lnTo>
                    <a:pt x="1054" y="462"/>
                  </a:lnTo>
                  <a:lnTo>
                    <a:pt x="1052" y="462"/>
                  </a:lnTo>
                  <a:lnTo>
                    <a:pt x="1052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48" y="466"/>
                  </a:lnTo>
                  <a:lnTo>
                    <a:pt x="1048" y="466"/>
                  </a:lnTo>
                  <a:lnTo>
                    <a:pt x="1042" y="466"/>
                  </a:lnTo>
                  <a:lnTo>
                    <a:pt x="1042" y="466"/>
                  </a:lnTo>
                  <a:lnTo>
                    <a:pt x="1038" y="466"/>
                  </a:lnTo>
                  <a:lnTo>
                    <a:pt x="1038" y="466"/>
                  </a:lnTo>
                  <a:lnTo>
                    <a:pt x="1036" y="464"/>
                  </a:lnTo>
                  <a:lnTo>
                    <a:pt x="1036" y="464"/>
                  </a:lnTo>
                  <a:lnTo>
                    <a:pt x="1034" y="464"/>
                  </a:lnTo>
                  <a:lnTo>
                    <a:pt x="1034" y="464"/>
                  </a:lnTo>
                  <a:lnTo>
                    <a:pt x="1028" y="466"/>
                  </a:lnTo>
                  <a:lnTo>
                    <a:pt x="1022" y="468"/>
                  </a:lnTo>
                  <a:lnTo>
                    <a:pt x="1022" y="468"/>
                  </a:lnTo>
                  <a:lnTo>
                    <a:pt x="1022" y="468"/>
                  </a:lnTo>
                  <a:lnTo>
                    <a:pt x="1022" y="468"/>
                  </a:lnTo>
                  <a:lnTo>
                    <a:pt x="1018" y="468"/>
                  </a:lnTo>
                  <a:lnTo>
                    <a:pt x="1018" y="468"/>
                  </a:lnTo>
                  <a:lnTo>
                    <a:pt x="1016" y="468"/>
                  </a:lnTo>
                  <a:lnTo>
                    <a:pt x="1016" y="468"/>
                  </a:lnTo>
                  <a:lnTo>
                    <a:pt x="1012" y="470"/>
                  </a:lnTo>
                  <a:lnTo>
                    <a:pt x="1012" y="470"/>
                  </a:lnTo>
                  <a:lnTo>
                    <a:pt x="1008" y="472"/>
                  </a:lnTo>
                  <a:lnTo>
                    <a:pt x="1004" y="476"/>
                  </a:lnTo>
                  <a:lnTo>
                    <a:pt x="1004" y="476"/>
                  </a:lnTo>
                  <a:lnTo>
                    <a:pt x="1004" y="476"/>
                  </a:lnTo>
                  <a:lnTo>
                    <a:pt x="1004" y="476"/>
                  </a:lnTo>
                  <a:lnTo>
                    <a:pt x="998" y="476"/>
                  </a:lnTo>
                  <a:lnTo>
                    <a:pt x="998" y="476"/>
                  </a:lnTo>
                  <a:lnTo>
                    <a:pt x="992" y="474"/>
                  </a:lnTo>
                  <a:lnTo>
                    <a:pt x="992" y="474"/>
                  </a:lnTo>
                  <a:lnTo>
                    <a:pt x="988" y="474"/>
                  </a:lnTo>
                  <a:lnTo>
                    <a:pt x="986" y="476"/>
                  </a:lnTo>
                  <a:lnTo>
                    <a:pt x="986" y="476"/>
                  </a:lnTo>
                  <a:lnTo>
                    <a:pt x="982" y="480"/>
                  </a:lnTo>
                  <a:lnTo>
                    <a:pt x="982" y="480"/>
                  </a:lnTo>
                  <a:lnTo>
                    <a:pt x="976" y="482"/>
                  </a:lnTo>
                  <a:lnTo>
                    <a:pt x="976" y="482"/>
                  </a:lnTo>
                  <a:lnTo>
                    <a:pt x="970" y="484"/>
                  </a:lnTo>
                  <a:lnTo>
                    <a:pt x="970" y="484"/>
                  </a:lnTo>
                  <a:lnTo>
                    <a:pt x="968" y="482"/>
                  </a:lnTo>
                  <a:lnTo>
                    <a:pt x="968" y="482"/>
                  </a:lnTo>
                  <a:lnTo>
                    <a:pt x="964" y="480"/>
                  </a:lnTo>
                  <a:lnTo>
                    <a:pt x="960" y="476"/>
                  </a:lnTo>
                  <a:lnTo>
                    <a:pt x="958" y="472"/>
                  </a:lnTo>
                  <a:lnTo>
                    <a:pt x="952" y="468"/>
                  </a:lnTo>
                  <a:lnTo>
                    <a:pt x="952" y="468"/>
                  </a:lnTo>
                  <a:lnTo>
                    <a:pt x="950" y="466"/>
                  </a:lnTo>
                  <a:lnTo>
                    <a:pt x="946" y="464"/>
                  </a:lnTo>
                  <a:lnTo>
                    <a:pt x="946" y="464"/>
                  </a:lnTo>
                  <a:lnTo>
                    <a:pt x="946" y="462"/>
                  </a:lnTo>
                  <a:lnTo>
                    <a:pt x="948" y="458"/>
                  </a:lnTo>
                  <a:lnTo>
                    <a:pt x="948" y="458"/>
                  </a:lnTo>
                  <a:lnTo>
                    <a:pt x="950" y="456"/>
                  </a:lnTo>
                  <a:lnTo>
                    <a:pt x="954" y="452"/>
                  </a:lnTo>
                  <a:lnTo>
                    <a:pt x="954" y="452"/>
                  </a:lnTo>
                  <a:lnTo>
                    <a:pt x="954" y="450"/>
                  </a:lnTo>
                  <a:lnTo>
                    <a:pt x="954" y="448"/>
                  </a:lnTo>
                  <a:lnTo>
                    <a:pt x="954" y="448"/>
                  </a:lnTo>
                  <a:lnTo>
                    <a:pt x="950" y="442"/>
                  </a:lnTo>
                  <a:lnTo>
                    <a:pt x="946" y="438"/>
                  </a:lnTo>
                  <a:lnTo>
                    <a:pt x="938" y="428"/>
                  </a:lnTo>
                  <a:lnTo>
                    <a:pt x="938" y="428"/>
                  </a:lnTo>
                  <a:lnTo>
                    <a:pt x="932" y="422"/>
                  </a:lnTo>
                  <a:lnTo>
                    <a:pt x="932" y="422"/>
                  </a:lnTo>
                  <a:lnTo>
                    <a:pt x="924" y="416"/>
                  </a:lnTo>
                  <a:lnTo>
                    <a:pt x="924" y="416"/>
                  </a:lnTo>
                  <a:lnTo>
                    <a:pt x="922" y="414"/>
                  </a:lnTo>
                  <a:lnTo>
                    <a:pt x="920" y="410"/>
                  </a:lnTo>
                  <a:lnTo>
                    <a:pt x="920" y="410"/>
                  </a:lnTo>
                  <a:lnTo>
                    <a:pt x="914" y="406"/>
                  </a:lnTo>
                  <a:lnTo>
                    <a:pt x="914" y="406"/>
                  </a:lnTo>
                  <a:lnTo>
                    <a:pt x="906" y="402"/>
                  </a:lnTo>
                  <a:lnTo>
                    <a:pt x="906" y="402"/>
                  </a:lnTo>
                  <a:lnTo>
                    <a:pt x="898" y="398"/>
                  </a:lnTo>
                  <a:lnTo>
                    <a:pt x="892" y="390"/>
                  </a:lnTo>
                  <a:lnTo>
                    <a:pt x="888" y="382"/>
                  </a:lnTo>
                  <a:lnTo>
                    <a:pt x="884" y="374"/>
                  </a:lnTo>
                  <a:lnTo>
                    <a:pt x="884" y="374"/>
                  </a:lnTo>
                  <a:lnTo>
                    <a:pt x="878" y="356"/>
                  </a:lnTo>
                  <a:lnTo>
                    <a:pt x="874" y="348"/>
                  </a:lnTo>
                  <a:lnTo>
                    <a:pt x="868" y="340"/>
                  </a:lnTo>
                  <a:lnTo>
                    <a:pt x="868" y="340"/>
                  </a:lnTo>
                  <a:lnTo>
                    <a:pt x="860" y="330"/>
                  </a:lnTo>
                  <a:lnTo>
                    <a:pt x="852" y="320"/>
                  </a:lnTo>
                  <a:lnTo>
                    <a:pt x="852" y="320"/>
                  </a:lnTo>
                  <a:lnTo>
                    <a:pt x="850" y="312"/>
                  </a:lnTo>
                  <a:lnTo>
                    <a:pt x="848" y="304"/>
                  </a:lnTo>
                  <a:lnTo>
                    <a:pt x="846" y="286"/>
                  </a:lnTo>
                  <a:lnTo>
                    <a:pt x="846" y="286"/>
                  </a:lnTo>
                  <a:lnTo>
                    <a:pt x="844" y="278"/>
                  </a:lnTo>
                  <a:lnTo>
                    <a:pt x="840" y="272"/>
                  </a:lnTo>
                  <a:lnTo>
                    <a:pt x="840" y="272"/>
                  </a:lnTo>
                  <a:lnTo>
                    <a:pt x="832" y="266"/>
                  </a:lnTo>
                  <a:lnTo>
                    <a:pt x="826" y="258"/>
                  </a:lnTo>
                  <a:lnTo>
                    <a:pt x="826" y="258"/>
                  </a:lnTo>
                  <a:lnTo>
                    <a:pt x="820" y="244"/>
                  </a:lnTo>
                  <a:lnTo>
                    <a:pt x="820" y="244"/>
                  </a:lnTo>
                  <a:lnTo>
                    <a:pt x="810" y="218"/>
                  </a:lnTo>
                  <a:lnTo>
                    <a:pt x="804" y="206"/>
                  </a:lnTo>
                  <a:lnTo>
                    <a:pt x="798" y="194"/>
                  </a:lnTo>
                  <a:lnTo>
                    <a:pt x="798" y="194"/>
                  </a:lnTo>
                  <a:lnTo>
                    <a:pt x="794" y="182"/>
                  </a:lnTo>
                  <a:lnTo>
                    <a:pt x="794" y="182"/>
                  </a:lnTo>
                  <a:lnTo>
                    <a:pt x="786" y="170"/>
                  </a:lnTo>
                  <a:lnTo>
                    <a:pt x="778" y="158"/>
                  </a:lnTo>
                  <a:lnTo>
                    <a:pt x="778" y="158"/>
                  </a:lnTo>
                  <a:lnTo>
                    <a:pt x="772" y="142"/>
                  </a:lnTo>
                  <a:lnTo>
                    <a:pt x="768" y="134"/>
                  </a:lnTo>
                  <a:lnTo>
                    <a:pt x="770" y="126"/>
                  </a:lnTo>
                  <a:lnTo>
                    <a:pt x="770" y="126"/>
                  </a:lnTo>
                  <a:lnTo>
                    <a:pt x="772" y="118"/>
                  </a:lnTo>
                  <a:lnTo>
                    <a:pt x="772" y="118"/>
                  </a:lnTo>
                  <a:lnTo>
                    <a:pt x="770" y="114"/>
                  </a:lnTo>
                  <a:lnTo>
                    <a:pt x="768" y="108"/>
                  </a:lnTo>
                  <a:lnTo>
                    <a:pt x="762" y="106"/>
                  </a:lnTo>
                  <a:lnTo>
                    <a:pt x="756" y="104"/>
                  </a:lnTo>
                  <a:lnTo>
                    <a:pt x="756" y="104"/>
                  </a:lnTo>
                  <a:lnTo>
                    <a:pt x="748" y="102"/>
                  </a:lnTo>
                  <a:lnTo>
                    <a:pt x="748" y="102"/>
                  </a:lnTo>
                  <a:lnTo>
                    <a:pt x="740" y="102"/>
                  </a:lnTo>
                  <a:lnTo>
                    <a:pt x="740" y="102"/>
                  </a:lnTo>
                  <a:lnTo>
                    <a:pt x="732" y="106"/>
                  </a:lnTo>
                  <a:lnTo>
                    <a:pt x="726" y="112"/>
                  </a:lnTo>
                  <a:lnTo>
                    <a:pt x="726" y="112"/>
                  </a:lnTo>
                  <a:lnTo>
                    <a:pt x="724" y="114"/>
                  </a:lnTo>
                  <a:lnTo>
                    <a:pt x="720" y="116"/>
                  </a:lnTo>
                  <a:lnTo>
                    <a:pt x="720" y="116"/>
                  </a:lnTo>
                  <a:lnTo>
                    <a:pt x="720" y="116"/>
                  </a:lnTo>
                  <a:lnTo>
                    <a:pt x="720" y="116"/>
                  </a:lnTo>
                  <a:lnTo>
                    <a:pt x="716" y="114"/>
                  </a:lnTo>
                  <a:lnTo>
                    <a:pt x="716" y="114"/>
                  </a:lnTo>
                  <a:lnTo>
                    <a:pt x="700" y="110"/>
                  </a:lnTo>
                  <a:lnTo>
                    <a:pt x="682" y="106"/>
                  </a:lnTo>
                  <a:lnTo>
                    <a:pt x="682" y="106"/>
                  </a:lnTo>
                  <a:lnTo>
                    <a:pt x="670" y="102"/>
                  </a:lnTo>
                  <a:lnTo>
                    <a:pt x="670" y="102"/>
                  </a:lnTo>
                  <a:lnTo>
                    <a:pt x="670" y="102"/>
                  </a:lnTo>
                  <a:lnTo>
                    <a:pt x="670" y="102"/>
                  </a:lnTo>
                  <a:lnTo>
                    <a:pt x="666" y="102"/>
                  </a:lnTo>
                  <a:lnTo>
                    <a:pt x="666" y="102"/>
                  </a:lnTo>
                  <a:lnTo>
                    <a:pt x="662" y="104"/>
                  </a:lnTo>
                  <a:lnTo>
                    <a:pt x="662" y="104"/>
                  </a:lnTo>
                  <a:lnTo>
                    <a:pt x="660" y="102"/>
                  </a:lnTo>
                  <a:lnTo>
                    <a:pt x="660" y="102"/>
                  </a:lnTo>
                  <a:lnTo>
                    <a:pt x="656" y="100"/>
                  </a:lnTo>
                  <a:lnTo>
                    <a:pt x="656" y="100"/>
                  </a:lnTo>
                  <a:lnTo>
                    <a:pt x="652" y="96"/>
                  </a:lnTo>
                  <a:lnTo>
                    <a:pt x="648" y="94"/>
                  </a:lnTo>
                  <a:lnTo>
                    <a:pt x="648" y="94"/>
                  </a:lnTo>
                  <a:lnTo>
                    <a:pt x="634" y="92"/>
                  </a:lnTo>
                  <a:lnTo>
                    <a:pt x="634" y="92"/>
                  </a:lnTo>
                  <a:lnTo>
                    <a:pt x="628" y="90"/>
                  </a:lnTo>
                  <a:lnTo>
                    <a:pt x="624" y="88"/>
                  </a:lnTo>
                  <a:lnTo>
                    <a:pt x="616" y="82"/>
                  </a:lnTo>
                  <a:lnTo>
                    <a:pt x="616" y="82"/>
                  </a:lnTo>
                  <a:lnTo>
                    <a:pt x="610" y="80"/>
                  </a:lnTo>
                  <a:lnTo>
                    <a:pt x="604" y="78"/>
                  </a:lnTo>
                  <a:lnTo>
                    <a:pt x="604" y="78"/>
                  </a:lnTo>
                  <a:lnTo>
                    <a:pt x="596" y="80"/>
                  </a:lnTo>
                  <a:lnTo>
                    <a:pt x="596" y="80"/>
                  </a:lnTo>
                  <a:lnTo>
                    <a:pt x="586" y="86"/>
                  </a:lnTo>
                  <a:lnTo>
                    <a:pt x="580" y="94"/>
                  </a:lnTo>
                  <a:lnTo>
                    <a:pt x="580" y="94"/>
                  </a:lnTo>
                  <a:lnTo>
                    <a:pt x="578" y="98"/>
                  </a:lnTo>
                  <a:lnTo>
                    <a:pt x="580" y="104"/>
                  </a:lnTo>
                  <a:lnTo>
                    <a:pt x="580" y="104"/>
                  </a:lnTo>
                  <a:lnTo>
                    <a:pt x="582" y="110"/>
                  </a:lnTo>
                  <a:lnTo>
                    <a:pt x="582" y="116"/>
                  </a:lnTo>
                  <a:lnTo>
                    <a:pt x="582" y="116"/>
                  </a:lnTo>
                  <a:lnTo>
                    <a:pt x="580" y="118"/>
                  </a:lnTo>
                  <a:lnTo>
                    <a:pt x="576" y="122"/>
                  </a:lnTo>
                  <a:lnTo>
                    <a:pt x="576" y="122"/>
                  </a:lnTo>
                  <a:lnTo>
                    <a:pt x="574" y="124"/>
                  </a:lnTo>
                  <a:lnTo>
                    <a:pt x="570" y="126"/>
                  </a:lnTo>
                  <a:lnTo>
                    <a:pt x="570" y="126"/>
                  </a:lnTo>
                  <a:lnTo>
                    <a:pt x="568" y="126"/>
                  </a:lnTo>
                  <a:lnTo>
                    <a:pt x="568" y="126"/>
                  </a:lnTo>
                  <a:lnTo>
                    <a:pt x="562" y="124"/>
                  </a:lnTo>
                  <a:lnTo>
                    <a:pt x="558" y="122"/>
                  </a:lnTo>
                  <a:lnTo>
                    <a:pt x="548" y="114"/>
                  </a:lnTo>
                  <a:lnTo>
                    <a:pt x="548" y="114"/>
                  </a:lnTo>
                  <a:lnTo>
                    <a:pt x="542" y="110"/>
                  </a:lnTo>
                  <a:lnTo>
                    <a:pt x="536" y="110"/>
                  </a:lnTo>
                  <a:lnTo>
                    <a:pt x="536" y="110"/>
                  </a:lnTo>
                  <a:lnTo>
                    <a:pt x="528" y="110"/>
                  </a:lnTo>
                  <a:lnTo>
                    <a:pt x="524" y="108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16" y="104"/>
                  </a:lnTo>
                  <a:lnTo>
                    <a:pt x="512" y="98"/>
                  </a:lnTo>
                  <a:lnTo>
                    <a:pt x="506" y="90"/>
                  </a:lnTo>
                  <a:lnTo>
                    <a:pt x="506" y="90"/>
                  </a:lnTo>
                  <a:lnTo>
                    <a:pt x="494" y="82"/>
                  </a:lnTo>
                  <a:lnTo>
                    <a:pt x="482" y="78"/>
                  </a:lnTo>
                  <a:lnTo>
                    <a:pt x="482" y="78"/>
                  </a:lnTo>
                  <a:lnTo>
                    <a:pt x="474" y="78"/>
                  </a:lnTo>
                  <a:lnTo>
                    <a:pt x="474" y="78"/>
                  </a:lnTo>
                  <a:lnTo>
                    <a:pt x="460" y="78"/>
                  </a:lnTo>
                  <a:lnTo>
                    <a:pt x="454" y="74"/>
                  </a:lnTo>
                  <a:lnTo>
                    <a:pt x="448" y="72"/>
                  </a:lnTo>
                  <a:lnTo>
                    <a:pt x="448" y="72"/>
                  </a:lnTo>
                  <a:lnTo>
                    <a:pt x="444" y="68"/>
                  </a:lnTo>
                  <a:lnTo>
                    <a:pt x="440" y="66"/>
                  </a:lnTo>
                  <a:lnTo>
                    <a:pt x="440" y="66"/>
                  </a:lnTo>
                  <a:lnTo>
                    <a:pt x="436" y="64"/>
                  </a:lnTo>
                  <a:lnTo>
                    <a:pt x="432" y="62"/>
                  </a:lnTo>
                  <a:lnTo>
                    <a:pt x="432" y="62"/>
                  </a:lnTo>
                  <a:lnTo>
                    <a:pt x="432" y="60"/>
                  </a:lnTo>
                  <a:lnTo>
                    <a:pt x="432" y="58"/>
                  </a:lnTo>
                  <a:lnTo>
                    <a:pt x="434" y="52"/>
                  </a:lnTo>
                  <a:lnTo>
                    <a:pt x="434" y="52"/>
                  </a:lnTo>
                  <a:lnTo>
                    <a:pt x="438" y="48"/>
                  </a:lnTo>
                  <a:lnTo>
                    <a:pt x="442" y="44"/>
                  </a:lnTo>
                  <a:lnTo>
                    <a:pt x="442" y="44"/>
                  </a:lnTo>
                  <a:lnTo>
                    <a:pt x="444" y="40"/>
                  </a:lnTo>
                  <a:lnTo>
                    <a:pt x="442" y="36"/>
                  </a:lnTo>
                  <a:lnTo>
                    <a:pt x="438" y="30"/>
                  </a:lnTo>
                  <a:lnTo>
                    <a:pt x="438" y="30"/>
                  </a:lnTo>
                  <a:lnTo>
                    <a:pt x="436" y="24"/>
                  </a:lnTo>
                  <a:lnTo>
                    <a:pt x="436" y="24"/>
                  </a:lnTo>
                  <a:lnTo>
                    <a:pt x="438" y="20"/>
                  </a:lnTo>
                  <a:lnTo>
                    <a:pt x="440" y="14"/>
                  </a:lnTo>
                  <a:lnTo>
                    <a:pt x="440" y="14"/>
                  </a:lnTo>
                  <a:lnTo>
                    <a:pt x="444" y="10"/>
                  </a:lnTo>
                  <a:lnTo>
                    <a:pt x="444" y="8"/>
                  </a:lnTo>
                  <a:lnTo>
                    <a:pt x="442" y="6"/>
                  </a:lnTo>
                  <a:lnTo>
                    <a:pt x="442" y="6"/>
                  </a:lnTo>
                  <a:lnTo>
                    <a:pt x="440" y="4"/>
                  </a:lnTo>
                  <a:lnTo>
                    <a:pt x="440" y="4"/>
                  </a:lnTo>
                  <a:lnTo>
                    <a:pt x="434" y="0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3" name="Freeform 74"/>
            <p:cNvSpPr/>
            <p:nvPr/>
          </p:nvSpPr>
          <p:spPr bwMode="auto">
            <a:xfrm>
              <a:off x="6718301" y="4005263"/>
              <a:ext cx="31750" cy="133350"/>
            </a:xfrm>
            <a:custGeom>
              <a:avLst/>
              <a:gdLst>
                <a:gd name="T0" fmla="*/ 10 w 20"/>
                <a:gd name="T1" fmla="*/ 82 h 84"/>
                <a:gd name="T2" fmla="*/ 10 w 20"/>
                <a:gd name="T3" fmla="*/ 82 h 84"/>
                <a:gd name="T4" fmla="*/ 6 w 20"/>
                <a:gd name="T5" fmla="*/ 60 h 84"/>
                <a:gd name="T6" fmla="*/ 6 w 20"/>
                <a:gd name="T7" fmla="*/ 60 h 84"/>
                <a:gd name="T8" fmla="*/ 4 w 20"/>
                <a:gd name="T9" fmla="*/ 54 h 84"/>
                <a:gd name="T10" fmla="*/ 4 w 20"/>
                <a:gd name="T11" fmla="*/ 54 h 84"/>
                <a:gd name="T12" fmla="*/ 2 w 20"/>
                <a:gd name="T13" fmla="*/ 50 h 84"/>
                <a:gd name="T14" fmla="*/ 2 w 20"/>
                <a:gd name="T15" fmla="*/ 46 h 84"/>
                <a:gd name="T16" fmla="*/ 2 w 20"/>
                <a:gd name="T17" fmla="*/ 46 h 84"/>
                <a:gd name="T18" fmla="*/ 4 w 20"/>
                <a:gd name="T19" fmla="*/ 42 h 84"/>
                <a:gd name="T20" fmla="*/ 6 w 20"/>
                <a:gd name="T21" fmla="*/ 38 h 84"/>
                <a:gd name="T22" fmla="*/ 6 w 20"/>
                <a:gd name="T23" fmla="*/ 38 h 84"/>
                <a:gd name="T24" fmla="*/ 8 w 20"/>
                <a:gd name="T25" fmla="*/ 32 h 84"/>
                <a:gd name="T26" fmla="*/ 6 w 20"/>
                <a:gd name="T27" fmla="*/ 28 h 84"/>
                <a:gd name="T28" fmla="*/ 6 w 20"/>
                <a:gd name="T29" fmla="*/ 24 h 84"/>
                <a:gd name="T30" fmla="*/ 6 w 20"/>
                <a:gd name="T31" fmla="*/ 18 h 84"/>
                <a:gd name="T32" fmla="*/ 6 w 20"/>
                <a:gd name="T33" fmla="*/ 18 h 84"/>
                <a:gd name="T34" fmla="*/ 6 w 20"/>
                <a:gd name="T35" fmla="*/ 16 h 84"/>
                <a:gd name="T36" fmla="*/ 6 w 20"/>
                <a:gd name="T37" fmla="*/ 16 h 84"/>
                <a:gd name="T38" fmla="*/ 4 w 20"/>
                <a:gd name="T39" fmla="*/ 12 h 84"/>
                <a:gd name="T40" fmla="*/ 4 w 20"/>
                <a:gd name="T41" fmla="*/ 12 h 84"/>
                <a:gd name="T42" fmla="*/ 2 w 20"/>
                <a:gd name="T43" fmla="*/ 6 h 84"/>
                <a:gd name="T44" fmla="*/ 0 w 20"/>
                <a:gd name="T45" fmla="*/ 0 h 84"/>
                <a:gd name="T46" fmla="*/ 0 w 20"/>
                <a:gd name="T47" fmla="*/ 0 h 84"/>
                <a:gd name="T48" fmla="*/ 8 w 20"/>
                <a:gd name="T49" fmla="*/ 4 h 84"/>
                <a:gd name="T50" fmla="*/ 14 w 20"/>
                <a:gd name="T51" fmla="*/ 10 h 84"/>
                <a:gd name="T52" fmla="*/ 14 w 20"/>
                <a:gd name="T53" fmla="*/ 10 h 84"/>
                <a:gd name="T54" fmla="*/ 16 w 20"/>
                <a:gd name="T55" fmla="*/ 16 h 84"/>
                <a:gd name="T56" fmla="*/ 16 w 20"/>
                <a:gd name="T57" fmla="*/ 22 h 84"/>
                <a:gd name="T58" fmla="*/ 16 w 20"/>
                <a:gd name="T59" fmla="*/ 22 h 84"/>
                <a:gd name="T60" fmla="*/ 14 w 20"/>
                <a:gd name="T61" fmla="*/ 32 h 84"/>
                <a:gd name="T62" fmla="*/ 14 w 20"/>
                <a:gd name="T63" fmla="*/ 32 h 84"/>
                <a:gd name="T64" fmla="*/ 10 w 20"/>
                <a:gd name="T65" fmla="*/ 44 h 84"/>
                <a:gd name="T66" fmla="*/ 10 w 20"/>
                <a:gd name="T67" fmla="*/ 44 h 84"/>
                <a:gd name="T68" fmla="*/ 8 w 20"/>
                <a:gd name="T69" fmla="*/ 52 h 84"/>
                <a:gd name="T70" fmla="*/ 12 w 20"/>
                <a:gd name="T71" fmla="*/ 58 h 84"/>
                <a:gd name="T72" fmla="*/ 12 w 20"/>
                <a:gd name="T73" fmla="*/ 58 h 84"/>
                <a:gd name="T74" fmla="*/ 14 w 20"/>
                <a:gd name="T75" fmla="*/ 62 h 84"/>
                <a:gd name="T76" fmla="*/ 16 w 20"/>
                <a:gd name="T77" fmla="*/ 66 h 84"/>
                <a:gd name="T78" fmla="*/ 16 w 20"/>
                <a:gd name="T79" fmla="*/ 66 h 84"/>
                <a:gd name="T80" fmla="*/ 16 w 20"/>
                <a:gd name="T81" fmla="*/ 70 h 84"/>
                <a:gd name="T82" fmla="*/ 16 w 20"/>
                <a:gd name="T83" fmla="*/ 70 h 84"/>
                <a:gd name="T84" fmla="*/ 18 w 20"/>
                <a:gd name="T85" fmla="*/ 74 h 84"/>
                <a:gd name="T86" fmla="*/ 20 w 20"/>
                <a:gd name="T87" fmla="*/ 78 h 84"/>
                <a:gd name="T88" fmla="*/ 20 w 20"/>
                <a:gd name="T89" fmla="*/ 78 h 84"/>
                <a:gd name="T90" fmla="*/ 20 w 20"/>
                <a:gd name="T91" fmla="*/ 80 h 84"/>
                <a:gd name="T92" fmla="*/ 18 w 20"/>
                <a:gd name="T93" fmla="*/ 84 h 84"/>
                <a:gd name="T94" fmla="*/ 18 w 20"/>
                <a:gd name="T95" fmla="*/ 84 h 84"/>
                <a:gd name="T96" fmla="*/ 16 w 20"/>
                <a:gd name="T97" fmla="*/ 82 h 84"/>
                <a:gd name="T98" fmla="*/ 14 w 20"/>
                <a:gd name="T99" fmla="*/ 82 h 84"/>
                <a:gd name="T100" fmla="*/ 14 w 20"/>
                <a:gd name="T101" fmla="*/ 82 h 84"/>
                <a:gd name="T102" fmla="*/ 10 w 20"/>
                <a:gd name="T103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" h="84">
                  <a:moveTo>
                    <a:pt x="10" y="82"/>
                  </a:moveTo>
                  <a:lnTo>
                    <a:pt x="10" y="82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42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8" y="32"/>
                  </a:lnTo>
                  <a:lnTo>
                    <a:pt x="6" y="28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4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6" y="16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52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4" y="62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8" y="74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0" y="80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6" y="82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0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4" name="Freeform 75"/>
            <p:cNvSpPr/>
            <p:nvPr/>
          </p:nvSpPr>
          <p:spPr bwMode="auto">
            <a:xfrm>
              <a:off x="6626226" y="3932238"/>
              <a:ext cx="28575" cy="50800"/>
            </a:xfrm>
            <a:custGeom>
              <a:avLst/>
              <a:gdLst>
                <a:gd name="T0" fmla="*/ 16 w 18"/>
                <a:gd name="T1" fmla="*/ 32 h 32"/>
                <a:gd name="T2" fmla="*/ 16 w 18"/>
                <a:gd name="T3" fmla="*/ 32 h 32"/>
                <a:gd name="T4" fmla="*/ 14 w 18"/>
                <a:gd name="T5" fmla="*/ 30 h 32"/>
                <a:gd name="T6" fmla="*/ 12 w 18"/>
                <a:gd name="T7" fmla="*/ 30 h 32"/>
                <a:gd name="T8" fmla="*/ 12 w 18"/>
                <a:gd name="T9" fmla="*/ 30 h 32"/>
                <a:gd name="T10" fmla="*/ 8 w 18"/>
                <a:gd name="T11" fmla="*/ 28 h 32"/>
                <a:gd name="T12" fmla="*/ 8 w 18"/>
                <a:gd name="T13" fmla="*/ 28 h 32"/>
                <a:gd name="T14" fmla="*/ 6 w 18"/>
                <a:gd name="T15" fmla="*/ 26 h 32"/>
                <a:gd name="T16" fmla="*/ 6 w 18"/>
                <a:gd name="T17" fmla="*/ 24 h 32"/>
                <a:gd name="T18" fmla="*/ 6 w 18"/>
                <a:gd name="T19" fmla="*/ 22 h 32"/>
                <a:gd name="T20" fmla="*/ 6 w 18"/>
                <a:gd name="T21" fmla="*/ 22 h 32"/>
                <a:gd name="T22" fmla="*/ 6 w 18"/>
                <a:gd name="T23" fmla="*/ 20 h 32"/>
                <a:gd name="T24" fmla="*/ 4 w 18"/>
                <a:gd name="T25" fmla="*/ 18 h 32"/>
                <a:gd name="T26" fmla="*/ 4 w 18"/>
                <a:gd name="T27" fmla="*/ 18 h 32"/>
                <a:gd name="T28" fmla="*/ 0 w 18"/>
                <a:gd name="T29" fmla="*/ 12 h 32"/>
                <a:gd name="T30" fmla="*/ 0 w 18"/>
                <a:gd name="T31" fmla="*/ 12 h 32"/>
                <a:gd name="T32" fmla="*/ 0 w 18"/>
                <a:gd name="T33" fmla="*/ 10 h 32"/>
                <a:gd name="T34" fmla="*/ 0 w 18"/>
                <a:gd name="T35" fmla="*/ 10 h 32"/>
                <a:gd name="T36" fmla="*/ 0 w 18"/>
                <a:gd name="T37" fmla="*/ 8 h 32"/>
                <a:gd name="T38" fmla="*/ 0 w 18"/>
                <a:gd name="T39" fmla="*/ 8 h 32"/>
                <a:gd name="T40" fmla="*/ 0 w 18"/>
                <a:gd name="T41" fmla="*/ 0 h 32"/>
                <a:gd name="T42" fmla="*/ 0 w 18"/>
                <a:gd name="T43" fmla="*/ 0 h 32"/>
                <a:gd name="T44" fmla="*/ 2 w 18"/>
                <a:gd name="T45" fmla="*/ 2 h 32"/>
                <a:gd name="T46" fmla="*/ 2 w 18"/>
                <a:gd name="T47" fmla="*/ 2 h 32"/>
                <a:gd name="T48" fmla="*/ 4 w 18"/>
                <a:gd name="T49" fmla="*/ 6 h 32"/>
                <a:gd name="T50" fmla="*/ 4 w 18"/>
                <a:gd name="T51" fmla="*/ 6 h 32"/>
                <a:gd name="T52" fmla="*/ 6 w 18"/>
                <a:gd name="T53" fmla="*/ 8 h 32"/>
                <a:gd name="T54" fmla="*/ 6 w 18"/>
                <a:gd name="T55" fmla="*/ 8 h 32"/>
                <a:gd name="T56" fmla="*/ 10 w 18"/>
                <a:gd name="T57" fmla="*/ 10 h 32"/>
                <a:gd name="T58" fmla="*/ 12 w 18"/>
                <a:gd name="T59" fmla="*/ 14 h 32"/>
                <a:gd name="T60" fmla="*/ 14 w 18"/>
                <a:gd name="T61" fmla="*/ 20 h 32"/>
                <a:gd name="T62" fmla="*/ 14 w 18"/>
                <a:gd name="T63" fmla="*/ 20 h 32"/>
                <a:gd name="T64" fmla="*/ 16 w 18"/>
                <a:gd name="T65" fmla="*/ 24 h 32"/>
                <a:gd name="T66" fmla="*/ 18 w 18"/>
                <a:gd name="T67" fmla="*/ 28 h 32"/>
                <a:gd name="T68" fmla="*/ 18 w 18"/>
                <a:gd name="T69" fmla="*/ 28 h 32"/>
                <a:gd name="T70" fmla="*/ 18 w 18"/>
                <a:gd name="T71" fmla="*/ 30 h 32"/>
                <a:gd name="T72" fmla="*/ 16 w 18"/>
                <a:gd name="T7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32">
                  <a:moveTo>
                    <a:pt x="16" y="32"/>
                  </a:moveTo>
                  <a:lnTo>
                    <a:pt x="16" y="32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8"/>
                  </a:lnTo>
                  <a:lnTo>
                    <a:pt x="6" y="8"/>
                  </a:lnTo>
                  <a:lnTo>
                    <a:pt x="10" y="10"/>
                  </a:lnTo>
                  <a:lnTo>
                    <a:pt x="12" y="14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4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16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5" name="Freeform 76"/>
            <p:cNvSpPr/>
            <p:nvPr/>
          </p:nvSpPr>
          <p:spPr bwMode="auto">
            <a:xfrm>
              <a:off x="6664326" y="3725863"/>
              <a:ext cx="60325" cy="85725"/>
            </a:xfrm>
            <a:custGeom>
              <a:avLst/>
              <a:gdLst>
                <a:gd name="T0" fmla="*/ 2 w 38"/>
                <a:gd name="T1" fmla="*/ 54 h 54"/>
                <a:gd name="T2" fmla="*/ 2 w 38"/>
                <a:gd name="T3" fmla="*/ 54 h 54"/>
                <a:gd name="T4" fmla="*/ 0 w 38"/>
                <a:gd name="T5" fmla="*/ 50 h 54"/>
                <a:gd name="T6" fmla="*/ 2 w 38"/>
                <a:gd name="T7" fmla="*/ 42 h 54"/>
                <a:gd name="T8" fmla="*/ 4 w 38"/>
                <a:gd name="T9" fmla="*/ 30 h 54"/>
                <a:gd name="T10" fmla="*/ 4 w 38"/>
                <a:gd name="T11" fmla="*/ 26 h 54"/>
                <a:gd name="T12" fmla="*/ 4 w 38"/>
                <a:gd name="T13" fmla="*/ 18 h 54"/>
                <a:gd name="T14" fmla="*/ 6 w 38"/>
                <a:gd name="T15" fmla="*/ 12 h 54"/>
                <a:gd name="T16" fmla="*/ 8 w 38"/>
                <a:gd name="T17" fmla="*/ 8 h 54"/>
                <a:gd name="T18" fmla="*/ 10 w 38"/>
                <a:gd name="T19" fmla="*/ 6 h 54"/>
                <a:gd name="T20" fmla="*/ 18 w 38"/>
                <a:gd name="T21" fmla="*/ 6 h 54"/>
                <a:gd name="T22" fmla="*/ 22 w 38"/>
                <a:gd name="T23" fmla="*/ 2 h 54"/>
                <a:gd name="T24" fmla="*/ 26 w 38"/>
                <a:gd name="T25" fmla="*/ 0 h 54"/>
                <a:gd name="T26" fmla="*/ 28 w 38"/>
                <a:gd name="T27" fmla="*/ 0 h 54"/>
                <a:gd name="T28" fmla="*/ 30 w 38"/>
                <a:gd name="T29" fmla="*/ 2 h 54"/>
                <a:gd name="T30" fmla="*/ 32 w 38"/>
                <a:gd name="T31" fmla="*/ 4 h 54"/>
                <a:gd name="T32" fmla="*/ 32 w 38"/>
                <a:gd name="T33" fmla="*/ 4 h 54"/>
                <a:gd name="T34" fmla="*/ 34 w 38"/>
                <a:gd name="T35" fmla="*/ 4 h 54"/>
                <a:gd name="T36" fmla="*/ 36 w 38"/>
                <a:gd name="T37" fmla="*/ 4 h 54"/>
                <a:gd name="T38" fmla="*/ 38 w 38"/>
                <a:gd name="T39" fmla="*/ 8 h 54"/>
                <a:gd name="T40" fmla="*/ 36 w 38"/>
                <a:gd name="T41" fmla="*/ 14 h 54"/>
                <a:gd name="T42" fmla="*/ 38 w 38"/>
                <a:gd name="T43" fmla="*/ 18 h 54"/>
                <a:gd name="T44" fmla="*/ 38 w 38"/>
                <a:gd name="T45" fmla="*/ 24 h 54"/>
                <a:gd name="T46" fmla="*/ 36 w 38"/>
                <a:gd name="T47" fmla="*/ 28 h 54"/>
                <a:gd name="T48" fmla="*/ 34 w 38"/>
                <a:gd name="T49" fmla="*/ 32 h 54"/>
                <a:gd name="T50" fmla="*/ 30 w 38"/>
                <a:gd name="T51" fmla="*/ 36 h 54"/>
                <a:gd name="T52" fmla="*/ 28 w 38"/>
                <a:gd name="T53" fmla="*/ 40 h 54"/>
                <a:gd name="T54" fmla="*/ 28 w 38"/>
                <a:gd name="T55" fmla="*/ 44 h 54"/>
                <a:gd name="T56" fmla="*/ 32 w 38"/>
                <a:gd name="T57" fmla="*/ 44 h 54"/>
                <a:gd name="T58" fmla="*/ 34 w 38"/>
                <a:gd name="T59" fmla="*/ 46 h 54"/>
                <a:gd name="T60" fmla="*/ 32 w 38"/>
                <a:gd name="T61" fmla="*/ 50 h 54"/>
                <a:gd name="T62" fmla="*/ 28 w 38"/>
                <a:gd name="T63" fmla="*/ 50 h 54"/>
                <a:gd name="T64" fmla="*/ 24 w 38"/>
                <a:gd name="T65" fmla="*/ 50 h 54"/>
                <a:gd name="T66" fmla="*/ 22 w 38"/>
                <a:gd name="T67" fmla="*/ 50 h 54"/>
                <a:gd name="T68" fmla="*/ 22 w 38"/>
                <a:gd name="T69" fmla="*/ 50 h 54"/>
                <a:gd name="T70" fmla="*/ 18 w 38"/>
                <a:gd name="T71" fmla="*/ 54 h 54"/>
                <a:gd name="T72" fmla="*/ 18 w 38"/>
                <a:gd name="T73" fmla="*/ 54 h 54"/>
                <a:gd name="T74" fmla="*/ 16 w 38"/>
                <a:gd name="T75" fmla="*/ 52 h 54"/>
                <a:gd name="T76" fmla="*/ 16 w 38"/>
                <a:gd name="T77" fmla="*/ 50 h 54"/>
                <a:gd name="T78" fmla="*/ 12 w 38"/>
                <a:gd name="T79" fmla="*/ 48 h 54"/>
                <a:gd name="T80" fmla="*/ 8 w 38"/>
                <a:gd name="T81" fmla="*/ 50 h 54"/>
                <a:gd name="T82" fmla="*/ 2 w 38"/>
                <a:gd name="T8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8" h="54">
                  <a:moveTo>
                    <a:pt x="2" y="54"/>
                  </a:move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6" y="42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6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0" y="52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6" y="52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4"/>
                  </a:lnTo>
                  <a:lnTo>
                    <a:pt x="2" y="5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6" name="Freeform 77"/>
            <p:cNvSpPr/>
            <p:nvPr/>
          </p:nvSpPr>
          <p:spPr bwMode="auto">
            <a:xfrm>
              <a:off x="5441951" y="2674938"/>
              <a:ext cx="1708150" cy="2047875"/>
            </a:xfrm>
            <a:custGeom>
              <a:avLst/>
              <a:gdLst>
                <a:gd name="T0" fmla="*/ 390 w 1076"/>
                <a:gd name="T1" fmla="*/ 4 h 1290"/>
                <a:gd name="T2" fmla="*/ 336 w 1076"/>
                <a:gd name="T3" fmla="*/ 8 h 1290"/>
                <a:gd name="T4" fmla="*/ 256 w 1076"/>
                <a:gd name="T5" fmla="*/ 38 h 1290"/>
                <a:gd name="T6" fmla="*/ 222 w 1076"/>
                <a:gd name="T7" fmla="*/ 38 h 1290"/>
                <a:gd name="T8" fmla="*/ 190 w 1076"/>
                <a:gd name="T9" fmla="*/ 34 h 1290"/>
                <a:gd name="T10" fmla="*/ 144 w 1076"/>
                <a:gd name="T11" fmla="*/ 78 h 1290"/>
                <a:gd name="T12" fmla="*/ 130 w 1076"/>
                <a:gd name="T13" fmla="*/ 128 h 1290"/>
                <a:gd name="T14" fmla="*/ 74 w 1076"/>
                <a:gd name="T15" fmla="*/ 170 h 1290"/>
                <a:gd name="T16" fmla="*/ 40 w 1076"/>
                <a:gd name="T17" fmla="*/ 230 h 1290"/>
                <a:gd name="T18" fmla="*/ 10 w 1076"/>
                <a:gd name="T19" fmla="*/ 286 h 1290"/>
                <a:gd name="T20" fmla="*/ 20 w 1076"/>
                <a:gd name="T21" fmla="*/ 312 h 1290"/>
                <a:gd name="T22" fmla="*/ 0 w 1076"/>
                <a:gd name="T23" fmla="*/ 404 h 1290"/>
                <a:gd name="T24" fmla="*/ 12 w 1076"/>
                <a:gd name="T25" fmla="*/ 452 h 1290"/>
                <a:gd name="T26" fmla="*/ 36 w 1076"/>
                <a:gd name="T27" fmla="*/ 472 h 1290"/>
                <a:gd name="T28" fmla="*/ 50 w 1076"/>
                <a:gd name="T29" fmla="*/ 488 h 1290"/>
                <a:gd name="T30" fmla="*/ 78 w 1076"/>
                <a:gd name="T31" fmla="*/ 536 h 1290"/>
                <a:gd name="T32" fmla="*/ 150 w 1076"/>
                <a:gd name="T33" fmla="*/ 592 h 1290"/>
                <a:gd name="T34" fmla="*/ 216 w 1076"/>
                <a:gd name="T35" fmla="*/ 574 h 1290"/>
                <a:gd name="T36" fmla="*/ 294 w 1076"/>
                <a:gd name="T37" fmla="*/ 558 h 1290"/>
                <a:gd name="T38" fmla="*/ 356 w 1076"/>
                <a:gd name="T39" fmla="*/ 584 h 1290"/>
                <a:gd name="T40" fmla="*/ 384 w 1076"/>
                <a:gd name="T41" fmla="*/ 588 h 1290"/>
                <a:gd name="T42" fmla="*/ 400 w 1076"/>
                <a:gd name="T43" fmla="*/ 586 h 1290"/>
                <a:gd name="T44" fmla="*/ 414 w 1076"/>
                <a:gd name="T45" fmla="*/ 596 h 1290"/>
                <a:gd name="T46" fmla="*/ 426 w 1076"/>
                <a:gd name="T47" fmla="*/ 604 h 1290"/>
                <a:gd name="T48" fmla="*/ 426 w 1076"/>
                <a:gd name="T49" fmla="*/ 628 h 1290"/>
                <a:gd name="T50" fmla="*/ 422 w 1076"/>
                <a:gd name="T51" fmla="*/ 658 h 1290"/>
                <a:gd name="T52" fmla="*/ 410 w 1076"/>
                <a:gd name="T53" fmla="*/ 686 h 1290"/>
                <a:gd name="T54" fmla="*/ 482 w 1076"/>
                <a:gd name="T55" fmla="*/ 856 h 1290"/>
                <a:gd name="T56" fmla="*/ 454 w 1076"/>
                <a:gd name="T57" fmla="*/ 988 h 1290"/>
                <a:gd name="T58" fmla="*/ 506 w 1076"/>
                <a:gd name="T59" fmla="*/ 1142 h 1290"/>
                <a:gd name="T60" fmla="*/ 526 w 1076"/>
                <a:gd name="T61" fmla="*/ 1178 h 1290"/>
                <a:gd name="T62" fmla="*/ 548 w 1076"/>
                <a:gd name="T63" fmla="*/ 1260 h 1290"/>
                <a:gd name="T64" fmla="*/ 602 w 1076"/>
                <a:gd name="T65" fmla="*/ 1286 h 1290"/>
                <a:gd name="T66" fmla="*/ 758 w 1076"/>
                <a:gd name="T67" fmla="*/ 1198 h 1290"/>
                <a:gd name="T68" fmla="*/ 794 w 1076"/>
                <a:gd name="T69" fmla="*/ 1120 h 1290"/>
                <a:gd name="T70" fmla="*/ 816 w 1076"/>
                <a:gd name="T71" fmla="*/ 1034 h 1290"/>
                <a:gd name="T72" fmla="*/ 900 w 1076"/>
                <a:gd name="T73" fmla="*/ 962 h 1290"/>
                <a:gd name="T74" fmla="*/ 892 w 1076"/>
                <a:gd name="T75" fmla="*/ 830 h 1290"/>
                <a:gd name="T76" fmla="*/ 890 w 1076"/>
                <a:gd name="T77" fmla="*/ 766 h 1290"/>
                <a:gd name="T78" fmla="*/ 914 w 1076"/>
                <a:gd name="T79" fmla="*/ 712 h 1290"/>
                <a:gd name="T80" fmla="*/ 1020 w 1076"/>
                <a:gd name="T81" fmla="*/ 598 h 1290"/>
                <a:gd name="T82" fmla="*/ 1072 w 1076"/>
                <a:gd name="T83" fmla="*/ 490 h 1290"/>
                <a:gd name="T84" fmla="*/ 1074 w 1076"/>
                <a:gd name="T85" fmla="*/ 460 h 1290"/>
                <a:gd name="T86" fmla="*/ 1054 w 1076"/>
                <a:gd name="T87" fmla="*/ 462 h 1290"/>
                <a:gd name="T88" fmla="*/ 1036 w 1076"/>
                <a:gd name="T89" fmla="*/ 464 h 1290"/>
                <a:gd name="T90" fmla="*/ 1016 w 1076"/>
                <a:gd name="T91" fmla="*/ 468 h 1290"/>
                <a:gd name="T92" fmla="*/ 988 w 1076"/>
                <a:gd name="T93" fmla="*/ 474 h 1290"/>
                <a:gd name="T94" fmla="*/ 960 w 1076"/>
                <a:gd name="T95" fmla="*/ 476 h 1290"/>
                <a:gd name="T96" fmla="*/ 954 w 1076"/>
                <a:gd name="T97" fmla="*/ 452 h 1290"/>
                <a:gd name="T98" fmla="*/ 922 w 1076"/>
                <a:gd name="T99" fmla="*/ 414 h 1290"/>
                <a:gd name="T100" fmla="*/ 878 w 1076"/>
                <a:gd name="T101" fmla="*/ 356 h 1290"/>
                <a:gd name="T102" fmla="*/ 840 w 1076"/>
                <a:gd name="T103" fmla="*/ 272 h 1290"/>
                <a:gd name="T104" fmla="*/ 794 w 1076"/>
                <a:gd name="T105" fmla="*/ 182 h 1290"/>
                <a:gd name="T106" fmla="*/ 762 w 1076"/>
                <a:gd name="T107" fmla="*/ 106 h 1290"/>
                <a:gd name="T108" fmla="*/ 720 w 1076"/>
                <a:gd name="T109" fmla="*/ 116 h 1290"/>
                <a:gd name="T110" fmla="*/ 666 w 1076"/>
                <a:gd name="T111" fmla="*/ 102 h 1290"/>
                <a:gd name="T112" fmla="*/ 634 w 1076"/>
                <a:gd name="T113" fmla="*/ 92 h 1290"/>
                <a:gd name="T114" fmla="*/ 580 w 1076"/>
                <a:gd name="T115" fmla="*/ 94 h 1290"/>
                <a:gd name="T116" fmla="*/ 570 w 1076"/>
                <a:gd name="T117" fmla="*/ 126 h 1290"/>
                <a:gd name="T118" fmla="*/ 520 w 1076"/>
                <a:gd name="T119" fmla="*/ 108 h 1290"/>
                <a:gd name="T120" fmla="*/ 454 w 1076"/>
                <a:gd name="T121" fmla="*/ 74 h 1290"/>
                <a:gd name="T122" fmla="*/ 434 w 1076"/>
                <a:gd name="T123" fmla="*/ 52 h 1290"/>
                <a:gd name="T124" fmla="*/ 440 w 1076"/>
                <a:gd name="T125" fmla="*/ 14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6" h="1290">
                  <a:moveTo>
                    <a:pt x="426" y="0"/>
                  </a:moveTo>
                  <a:lnTo>
                    <a:pt x="426" y="0"/>
                  </a:lnTo>
                  <a:lnTo>
                    <a:pt x="420" y="2"/>
                  </a:lnTo>
                  <a:lnTo>
                    <a:pt x="412" y="4"/>
                  </a:lnTo>
                  <a:lnTo>
                    <a:pt x="412" y="4"/>
                  </a:lnTo>
                  <a:lnTo>
                    <a:pt x="406" y="8"/>
                  </a:lnTo>
                  <a:lnTo>
                    <a:pt x="400" y="10"/>
                  </a:lnTo>
                  <a:lnTo>
                    <a:pt x="400" y="10"/>
                  </a:lnTo>
                  <a:lnTo>
                    <a:pt x="396" y="8"/>
                  </a:lnTo>
                  <a:lnTo>
                    <a:pt x="396" y="8"/>
                  </a:lnTo>
                  <a:lnTo>
                    <a:pt x="394" y="6"/>
                  </a:lnTo>
                  <a:lnTo>
                    <a:pt x="390" y="4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380" y="2"/>
                  </a:lnTo>
                  <a:lnTo>
                    <a:pt x="380" y="2"/>
                  </a:lnTo>
                  <a:lnTo>
                    <a:pt x="372" y="4"/>
                  </a:lnTo>
                  <a:lnTo>
                    <a:pt x="366" y="6"/>
                  </a:lnTo>
                  <a:lnTo>
                    <a:pt x="366" y="6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44" y="8"/>
                  </a:lnTo>
                  <a:lnTo>
                    <a:pt x="344" y="8"/>
                  </a:lnTo>
                  <a:lnTo>
                    <a:pt x="336" y="8"/>
                  </a:lnTo>
                  <a:lnTo>
                    <a:pt x="336" y="8"/>
                  </a:lnTo>
                  <a:lnTo>
                    <a:pt x="336" y="8"/>
                  </a:lnTo>
                  <a:lnTo>
                    <a:pt x="336" y="8"/>
                  </a:lnTo>
                  <a:lnTo>
                    <a:pt x="316" y="10"/>
                  </a:lnTo>
                  <a:lnTo>
                    <a:pt x="296" y="16"/>
                  </a:lnTo>
                  <a:lnTo>
                    <a:pt x="296" y="16"/>
                  </a:lnTo>
                  <a:lnTo>
                    <a:pt x="270" y="28"/>
                  </a:lnTo>
                  <a:lnTo>
                    <a:pt x="270" y="28"/>
                  </a:lnTo>
                  <a:lnTo>
                    <a:pt x="264" y="30"/>
                  </a:lnTo>
                  <a:lnTo>
                    <a:pt x="260" y="34"/>
                  </a:lnTo>
                  <a:lnTo>
                    <a:pt x="260" y="34"/>
                  </a:lnTo>
                  <a:lnTo>
                    <a:pt x="256" y="38"/>
                  </a:lnTo>
                  <a:lnTo>
                    <a:pt x="250" y="40"/>
                  </a:lnTo>
                  <a:lnTo>
                    <a:pt x="250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38" y="38"/>
                  </a:lnTo>
                  <a:lnTo>
                    <a:pt x="238" y="38"/>
                  </a:lnTo>
                  <a:lnTo>
                    <a:pt x="228" y="36"/>
                  </a:lnTo>
                  <a:lnTo>
                    <a:pt x="228" y="36"/>
                  </a:lnTo>
                  <a:lnTo>
                    <a:pt x="226" y="36"/>
                  </a:lnTo>
                  <a:lnTo>
                    <a:pt x="226" y="36"/>
                  </a:lnTo>
                  <a:lnTo>
                    <a:pt x="222" y="38"/>
                  </a:lnTo>
                  <a:lnTo>
                    <a:pt x="222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12" y="36"/>
                  </a:lnTo>
                  <a:lnTo>
                    <a:pt x="212" y="36"/>
                  </a:lnTo>
                  <a:lnTo>
                    <a:pt x="204" y="30"/>
                  </a:lnTo>
                  <a:lnTo>
                    <a:pt x="200" y="28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2" y="30"/>
                  </a:lnTo>
                  <a:lnTo>
                    <a:pt x="190" y="34"/>
                  </a:lnTo>
                  <a:lnTo>
                    <a:pt x="188" y="40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0" y="52"/>
                  </a:lnTo>
                  <a:lnTo>
                    <a:pt x="180" y="52"/>
                  </a:lnTo>
                  <a:lnTo>
                    <a:pt x="172" y="60"/>
                  </a:lnTo>
                  <a:lnTo>
                    <a:pt x="172" y="60"/>
                  </a:lnTo>
                  <a:lnTo>
                    <a:pt x="154" y="72"/>
                  </a:lnTo>
                  <a:lnTo>
                    <a:pt x="154" y="72"/>
                  </a:lnTo>
                  <a:lnTo>
                    <a:pt x="144" y="78"/>
                  </a:lnTo>
                  <a:lnTo>
                    <a:pt x="144" y="78"/>
                  </a:lnTo>
                  <a:lnTo>
                    <a:pt x="138" y="86"/>
                  </a:lnTo>
                  <a:lnTo>
                    <a:pt x="138" y="8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0" y="106"/>
                  </a:lnTo>
                  <a:lnTo>
                    <a:pt x="126" y="114"/>
                  </a:lnTo>
                  <a:lnTo>
                    <a:pt x="126" y="118"/>
                  </a:lnTo>
                  <a:lnTo>
                    <a:pt x="128" y="122"/>
                  </a:lnTo>
                  <a:lnTo>
                    <a:pt x="130" y="124"/>
                  </a:lnTo>
                  <a:lnTo>
                    <a:pt x="130" y="124"/>
                  </a:lnTo>
                  <a:lnTo>
                    <a:pt x="130" y="128"/>
                  </a:lnTo>
                  <a:lnTo>
                    <a:pt x="130" y="132"/>
                  </a:lnTo>
                  <a:lnTo>
                    <a:pt x="130" y="132"/>
                  </a:lnTo>
                  <a:lnTo>
                    <a:pt x="124" y="138"/>
                  </a:lnTo>
                  <a:lnTo>
                    <a:pt x="124" y="138"/>
                  </a:lnTo>
                  <a:lnTo>
                    <a:pt x="108" y="154"/>
                  </a:lnTo>
                  <a:lnTo>
                    <a:pt x="98" y="160"/>
                  </a:lnTo>
                  <a:lnTo>
                    <a:pt x="88" y="164"/>
                  </a:lnTo>
                  <a:lnTo>
                    <a:pt x="88" y="164"/>
                  </a:lnTo>
                  <a:lnTo>
                    <a:pt x="82" y="164"/>
                  </a:lnTo>
                  <a:lnTo>
                    <a:pt x="78" y="168"/>
                  </a:lnTo>
                  <a:lnTo>
                    <a:pt x="78" y="168"/>
                  </a:lnTo>
                  <a:lnTo>
                    <a:pt x="74" y="170"/>
                  </a:lnTo>
                  <a:lnTo>
                    <a:pt x="70" y="176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0" y="190"/>
                  </a:lnTo>
                  <a:lnTo>
                    <a:pt x="54" y="196"/>
                  </a:lnTo>
                  <a:lnTo>
                    <a:pt x="50" y="200"/>
                  </a:lnTo>
                  <a:lnTo>
                    <a:pt x="46" y="206"/>
                  </a:lnTo>
                  <a:lnTo>
                    <a:pt x="46" y="206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4" y="224"/>
                  </a:lnTo>
                  <a:lnTo>
                    <a:pt x="40" y="230"/>
                  </a:lnTo>
                  <a:lnTo>
                    <a:pt x="30" y="242"/>
                  </a:lnTo>
                  <a:lnTo>
                    <a:pt x="30" y="242"/>
                  </a:lnTo>
                  <a:lnTo>
                    <a:pt x="28" y="246"/>
                  </a:lnTo>
                  <a:lnTo>
                    <a:pt x="26" y="252"/>
                  </a:lnTo>
                  <a:lnTo>
                    <a:pt x="24" y="258"/>
                  </a:lnTo>
                  <a:lnTo>
                    <a:pt x="22" y="264"/>
                  </a:lnTo>
                  <a:lnTo>
                    <a:pt x="22" y="264"/>
                  </a:lnTo>
                  <a:lnTo>
                    <a:pt x="14" y="270"/>
                  </a:lnTo>
                  <a:lnTo>
                    <a:pt x="14" y="270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10" y="286"/>
                  </a:lnTo>
                  <a:lnTo>
                    <a:pt x="10" y="286"/>
                  </a:lnTo>
                  <a:lnTo>
                    <a:pt x="10" y="290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2" y="298"/>
                  </a:lnTo>
                  <a:lnTo>
                    <a:pt x="18" y="300"/>
                  </a:lnTo>
                  <a:lnTo>
                    <a:pt x="20" y="302"/>
                  </a:lnTo>
                  <a:lnTo>
                    <a:pt x="22" y="306"/>
                  </a:lnTo>
                  <a:lnTo>
                    <a:pt x="22" y="306"/>
                  </a:lnTo>
                  <a:lnTo>
                    <a:pt x="22" y="310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18" y="318"/>
                  </a:lnTo>
                  <a:lnTo>
                    <a:pt x="18" y="322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2" y="348"/>
                  </a:lnTo>
                  <a:lnTo>
                    <a:pt x="20" y="364"/>
                  </a:lnTo>
                  <a:lnTo>
                    <a:pt x="14" y="380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2" y="398"/>
                  </a:lnTo>
                  <a:lnTo>
                    <a:pt x="0" y="404"/>
                  </a:lnTo>
                  <a:lnTo>
                    <a:pt x="0" y="404"/>
                  </a:lnTo>
                  <a:lnTo>
                    <a:pt x="2" y="410"/>
                  </a:lnTo>
                  <a:lnTo>
                    <a:pt x="6" y="416"/>
                  </a:lnTo>
                  <a:lnTo>
                    <a:pt x="6" y="416"/>
                  </a:lnTo>
                  <a:lnTo>
                    <a:pt x="8" y="420"/>
                  </a:lnTo>
                  <a:lnTo>
                    <a:pt x="10" y="428"/>
                  </a:lnTo>
                  <a:lnTo>
                    <a:pt x="10" y="434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2"/>
                  </a:lnTo>
                  <a:lnTo>
                    <a:pt x="8" y="446"/>
                  </a:lnTo>
                  <a:lnTo>
                    <a:pt x="12" y="452"/>
                  </a:lnTo>
                  <a:lnTo>
                    <a:pt x="12" y="452"/>
                  </a:lnTo>
                  <a:lnTo>
                    <a:pt x="14" y="454"/>
                  </a:lnTo>
                  <a:lnTo>
                    <a:pt x="18" y="456"/>
                  </a:lnTo>
                  <a:lnTo>
                    <a:pt x="24" y="458"/>
                  </a:lnTo>
                  <a:lnTo>
                    <a:pt x="24" y="458"/>
                  </a:lnTo>
                  <a:lnTo>
                    <a:pt x="26" y="460"/>
                  </a:lnTo>
                  <a:lnTo>
                    <a:pt x="28" y="464"/>
                  </a:lnTo>
                  <a:lnTo>
                    <a:pt x="28" y="464"/>
                  </a:lnTo>
                  <a:lnTo>
                    <a:pt x="30" y="468"/>
                  </a:lnTo>
                  <a:lnTo>
                    <a:pt x="30" y="468"/>
                  </a:lnTo>
                  <a:lnTo>
                    <a:pt x="34" y="468"/>
                  </a:lnTo>
                  <a:lnTo>
                    <a:pt x="34" y="468"/>
                  </a:lnTo>
                  <a:lnTo>
                    <a:pt x="36" y="472"/>
                  </a:lnTo>
                  <a:lnTo>
                    <a:pt x="38" y="476"/>
                  </a:lnTo>
                  <a:lnTo>
                    <a:pt x="38" y="476"/>
                  </a:lnTo>
                  <a:lnTo>
                    <a:pt x="42" y="478"/>
                  </a:lnTo>
                  <a:lnTo>
                    <a:pt x="42" y="478"/>
                  </a:lnTo>
                  <a:lnTo>
                    <a:pt x="44" y="478"/>
                  </a:lnTo>
                  <a:lnTo>
                    <a:pt x="44" y="480"/>
                  </a:lnTo>
                  <a:lnTo>
                    <a:pt x="44" y="482"/>
                  </a:lnTo>
                  <a:lnTo>
                    <a:pt x="44" y="482"/>
                  </a:lnTo>
                  <a:lnTo>
                    <a:pt x="44" y="484"/>
                  </a:lnTo>
                  <a:lnTo>
                    <a:pt x="46" y="484"/>
                  </a:lnTo>
                  <a:lnTo>
                    <a:pt x="50" y="488"/>
                  </a:lnTo>
                  <a:lnTo>
                    <a:pt x="50" y="488"/>
                  </a:lnTo>
                  <a:lnTo>
                    <a:pt x="52" y="492"/>
                  </a:lnTo>
                  <a:lnTo>
                    <a:pt x="56" y="498"/>
                  </a:lnTo>
                  <a:lnTo>
                    <a:pt x="56" y="498"/>
                  </a:lnTo>
                  <a:lnTo>
                    <a:pt x="60" y="502"/>
                  </a:lnTo>
                  <a:lnTo>
                    <a:pt x="64" y="508"/>
                  </a:lnTo>
                  <a:lnTo>
                    <a:pt x="64" y="508"/>
                  </a:lnTo>
                  <a:lnTo>
                    <a:pt x="64" y="516"/>
                  </a:lnTo>
                  <a:lnTo>
                    <a:pt x="66" y="522"/>
                  </a:lnTo>
                  <a:lnTo>
                    <a:pt x="66" y="522"/>
                  </a:lnTo>
                  <a:lnTo>
                    <a:pt x="68" y="526"/>
                  </a:lnTo>
                  <a:lnTo>
                    <a:pt x="70" y="530"/>
                  </a:lnTo>
                  <a:lnTo>
                    <a:pt x="78" y="536"/>
                  </a:lnTo>
                  <a:lnTo>
                    <a:pt x="78" y="536"/>
                  </a:lnTo>
                  <a:lnTo>
                    <a:pt x="110" y="560"/>
                  </a:lnTo>
                  <a:lnTo>
                    <a:pt x="110" y="560"/>
                  </a:lnTo>
                  <a:lnTo>
                    <a:pt x="120" y="568"/>
                  </a:lnTo>
                  <a:lnTo>
                    <a:pt x="120" y="568"/>
                  </a:lnTo>
                  <a:lnTo>
                    <a:pt x="124" y="576"/>
                  </a:lnTo>
                  <a:lnTo>
                    <a:pt x="130" y="582"/>
                  </a:lnTo>
                  <a:lnTo>
                    <a:pt x="130" y="582"/>
                  </a:lnTo>
                  <a:lnTo>
                    <a:pt x="136" y="586"/>
                  </a:lnTo>
                  <a:lnTo>
                    <a:pt x="144" y="590"/>
                  </a:lnTo>
                  <a:lnTo>
                    <a:pt x="144" y="590"/>
                  </a:lnTo>
                  <a:lnTo>
                    <a:pt x="150" y="592"/>
                  </a:lnTo>
                  <a:lnTo>
                    <a:pt x="150" y="592"/>
                  </a:lnTo>
                  <a:lnTo>
                    <a:pt x="150" y="592"/>
                  </a:lnTo>
                  <a:lnTo>
                    <a:pt x="150" y="592"/>
                  </a:lnTo>
                  <a:lnTo>
                    <a:pt x="156" y="590"/>
                  </a:lnTo>
                  <a:lnTo>
                    <a:pt x="156" y="590"/>
                  </a:lnTo>
                  <a:lnTo>
                    <a:pt x="172" y="584"/>
                  </a:lnTo>
                  <a:lnTo>
                    <a:pt x="188" y="578"/>
                  </a:lnTo>
                  <a:lnTo>
                    <a:pt x="188" y="578"/>
                  </a:lnTo>
                  <a:lnTo>
                    <a:pt x="198" y="574"/>
                  </a:lnTo>
                  <a:lnTo>
                    <a:pt x="208" y="574"/>
                  </a:lnTo>
                  <a:lnTo>
                    <a:pt x="208" y="574"/>
                  </a:lnTo>
                  <a:lnTo>
                    <a:pt x="216" y="574"/>
                  </a:lnTo>
                  <a:lnTo>
                    <a:pt x="224" y="576"/>
                  </a:lnTo>
                  <a:lnTo>
                    <a:pt x="224" y="576"/>
                  </a:lnTo>
                  <a:lnTo>
                    <a:pt x="232" y="580"/>
                  </a:lnTo>
                  <a:lnTo>
                    <a:pt x="242" y="582"/>
                  </a:lnTo>
                  <a:lnTo>
                    <a:pt x="242" y="582"/>
                  </a:lnTo>
                  <a:lnTo>
                    <a:pt x="246" y="582"/>
                  </a:lnTo>
                  <a:lnTo>
                    <a:pt x="246" y="582"/>
                  </a:lnTo>
                  <a:lnTo>
                    <a:pt x="256" y="576"/>
                  </a:lnTo>
                  <a:lnTo>
                    <a:pt x="266" y="570"/>
                  </a:lnTo>
                  <a:lnTo>
                    <a:pt x="266" y="570"/>
                  </a:lnTo>
                  <a:lnTo>
                    <a:pt x="280" y="564"/>
                  </a:lnTo>
                  <a:lnTo>
                    <a:pt x="294" y="558"/>
                  </a:lnTo>
                  <a:lnTo>
                    <a:pt x="294" y="558"/>
                  </a:lnTo>
                  <a:lnTo>
                    <a:pt x="308" y="554"/>
                  </a:lnTo>
                  <a:lnTo>
                    <a:pt x="322" y="552"/>
                  </a:lnTo>
                  <a:lnTo>
                    <a:pt x="322" y="552"/>
                  </a:lnTo>
                  <a:lnTo>
                    <a:pt x="328" y="552"/>
                  </a:lnTo>
                  <a:lnTo>
                    <a:pt x="328" y="552"/>
                  </a:lnTo>
                  <a:lnTo>
                    <a:pt x="336" y="554"/>
                  </a:lnTo>
                  <a:lnTo>
                    <a:pt x="342" y="558"/>
                  </a:lnTo>
                  <a:lnTo>
                    <a:pt x="348" y="564"/>
                  </a:lnTo>
                  <a:lnTo>
                    <a:pt x="352" y="570"/>
                  </a:lnTo>
                  <a:lnTo>
                    <a:pt x="352" y="570"/>
                  </a:lnTo>
                  <a:lnTo>
                    <a:pt x="356" y="584"/>
                  </a:lnTo>
                  <a:lnTo>
                    <a:pt x="360" y="590"/>
                  </a:lnTo>
                  <a:lnTo>
                    <a:pt x="364" y="592"/>
                  </a:lnTo>
                  <a:lnTo>
                    <a:pt x="364" y="592"/>
                  </a:lnTo>
                  <a:lnTo>
                    <a:pt x="368" y="594"/>
                  </a:lnTo>
                  <a:lnTo>
                    <a:pt x="368" y="594"/>
                  </a:lnTo>
                  <a:lnTo>
                    <a:pt x="374" y="592"/>
                  </a:lnTo>
                  <a:lnTo>
                    <a:pt x="380" y="590"/>
                  </a:lnTo>
                  <a:lnTo>
                    <a:pt x="380" y="590"/>
                  </a:lnTo>
                  <a:lnTo>
                    <a:pt x="382" y="588"/>
                  </a:lnTo>
                  <a:lnTo>
                    <a:pt x="384" y="588"/>
                  </a:lnTo>
                  <a:lnTo>
                    <a:pt x="384" y="588"/>
                  </a:lnTo>
                  <a:lnTo>
                    <a:pt x="384" y="588"/>
                  </a:lnTo>
                  <a:lnTo>
                    <a:pt x="384" y="588"/>
                  </a:lnTo>
                  <a:lnTo>
                    <a:pt x="388" y="588"/>
                  </a:lnTo>
                  <a:lnTo>
                    <a:pt x="388" y="588"/>
                  </a:lnTo>
                  <a:lnTo>
                    <a:pt x="388" y="588"/>
                  </a:lnTo>
                  <a:lnTo>
                    <a:pt x="388" y="588"/>
                  </a:lnTo>
                  <a:lnTo>
                    <a:pt x="394" y="588"/>
                  </a:lnTo>
                  <a:lnTo>
                    <a:pt x="394" y="588"/>
                  </a:lnTo>
                  <a:lnTo>
                    <a:pt x="398" y="586"/>
                  </a:lnTo>
                  <a:lnTo>
                    <a:pt x="398" y="586"/>
                  </a:lnTo>
                  <a:lnTo>
                    <a:pt x="400" y="586"/>
                  </a:lnTo>
                  <a:lnTo>
                    <a:pt x="400" y="586"/>
                  </a:lnTo>
                  <a:lnTo>
                    <a:pt x="400" y="586"/>
                  </a:lnTo>
                  <a:lnTo>
                    <a:pt x="400" y="586"/>
                  </a:lnTo>
                  <a:lnTo>
                    <a:pt x="402" y="586"/>
                  </a:lnTo>
                  <a:lnTo>
                    <a:pt x="402" y="586"/>
                  </a:lnTo>
                  <a:lnTo>
                    <a:pt x="404" y="584"/>
                  </a:lnTo>
                  <a:lnTo>
                    <a:pt x="404" y="584"/>
                  </a:lnTo>
                  <a:lnTo>
                    <a:pt x="404" y="584"/>
                  </a:lnTo>
                  <a:lnTo>
                    <a:pt x="404" y="584"/>
                  </a:lnTo>
                  <a:lnTo>
                    <a:pt x="408" y="586"/>
                  </a:lnTo>
                  <a:lnTo>
                    <a:pt x="414" y="590"/>
                  </a:lnTo>
                  <a:lnTo>
                    <a:pt x="414" y="590"/>
                  </a:lnTo>
                  <a:lnTo>
                    <a:pt x="414" y="592"/>
                  </a:lnTo>
                  <a:lnTo>
                    <a:pt x="414" y="596"/>
                  </a:lnTo>
                  <a:lnTo>
                    <a:pt x="414" y="596"/>
                  </a:lnTo>
                  <a:lnTo>
                    <a:pt x="416" y="598"/>
                  </a:lnTo>
                  <a:lnTo>
                    <a:pt x="418" y="600"/>
                  </a:lnTo>
                  <a:lnTo>
                    <a:pt x="418" y="600"/>
                  </a:lnTo>
                  <a:lnTo>
                    <a:pt x="420" y="600"/>
                  </a:lnTo>
                  <a:lnTo>
                    <a:pt x="420" y="600"/>
                  </a:lnTo>
                  <a:lnTo>
                    <a:pt x="422" y="598"/>
                  </a:lnTo>
                  <a:lnTo>
                    <a:pt x="422" y="598"/>
                  </a:lnTo>
                  <a:lnTo>
                    <a:pt x="424" y="600"/>
                  </a:lnTo>
                  <a:lnTo>
                    <a:pt x="424" y="600"/>
                  </a:lnTo>
                  <a:lnTo>
                    <a:pt x="426" y="600"/>
                  </a:lnTo>
                  <a:lnTo>
                    <a:pt x="426" y="604"/>
                  </a:lnTo>
                  <a:lnTo>
                    <a:pt x="426" y="604"/>
                  </a:lnTo>
                  <a:lnTo>
                    <a:pt x="424" y="606"/>
                  </a:lnTo>
                  <a:lnTo>
                    <a:pt x="426" y="608"/>
                  </a:lnTo>
                  <a:lnTo>
                    <a:pt x="426" y="608"/>
                  </a:lnTo>
                  <a:lnTo>
                    <a:pt x="428" y="610"/>
                  </a:lnTo>
                  <a:lnTo>
                    <a:pt x="428" y="610"/>
                  </a:lnTo>
                  <a:lnTo>
                    <a:pt x="430" y="612"/>
                  </a:lnTo>
                  <a:lnTo>
                    <a:pt x="428" y="616"/>
                  </a:lnTo>
                  <a:lnTo>
                    <a:pt x="428" y="616"/>
                  </a:lnTo>
                  <a:lnTo>
                    <a:pt x="426" y="622"/>
                  </a:lnTo>
                  <a:lnTo>
                    <a:pt x="424" y="624"/>
                  </a:lnTo>
                  <a:lnTo>
                    <a:pt x="426" y="628"/>
                  </a:lnTo>
                  <a:lnTo>
                    <a:pt x="426" y="628"/>
                  </a:lnTo>
                  <a:lnTo>
                    <a:pt x="426" y="632"/>
                  </a:lnTo>
                  <a:lnTo>
                    <a:pt x="426" y="636"/>
                  </a:lnTo>
                  <a:lnTo>
                    <a:pt x="426" y="636"/>
                  </a:lnTo>
                  <a:lnTo>
                    <a:pt x="422" y="640"/>
                  </a:lnTo>
                  <a:lnTo>
                    <a:pt x="420" y="644"/>
                  </a:lnTo>
                  <a:lnTo>
                    <a:pt x="420" y="644"/>
                  </a:lnTo>
                  <a:lnTo>
                    <a:pt x="418" y="648"/>
                  </a:lnTo>
                  <a:lnTo>
                    <a:pt x="420" y="652"/>
                  </a:lnTo>
                  <a:lnTo>
                    <a:pt x="420" y="652"/>
                  </a:lnTo>
                  <a:lnTo>
                    <a:pt x="422" y="656"/>
                  </a:lnTo>
                  <a:lnTo>
                    <a:pt x="422" y="658"/>
                  </a:lnTo>
                  <a:lnTo>
                    <a:pt x="420" y="658"/>
                  </a:lnTo>
                  <a:lnTo>
                    <a:pt x="420" y="658"/>
                  </a:lnTo>
                  <a:lnTo>
                    <a:pt x="420" y="658"/>
                  </a:lnTo>
                  <a:lnTo>
                    <a:pt x="420" y="658"/>
                  </a:lnTo>
                  <a:lnTo>
                    <a:pt x="420" y="662"/>
                  </a:lnTo>
                  <a:lnTo>
                    <a:pt x="420" y="664"/>
                  </a:lnTo>
                  <a:lnTo>
                    <a:pt x="416" y="670"/>
                  </a:lnTo>
                  <a:lnTo>
                    <a:pt x="416" y="670"/>
                  </a:lnTo>
                  <a:lnTo>
                    <a:pt x="412" y="676"/>
                  </a:lnTo>
                  <a:lnTo>
                    <a:pt x="410" y="682"/>
                  </a:lnTo>
                  <a:lnTo>
                    <a:pt x="410" y="682"/>
                  </a:lnTo>
                  <a:lnTo>
                    <a:pt x="410" y="686"/>
                  </a:lnTo>
                  <a:lnTo>
                    <a:pt x="412" y="692"/>
                  </a:lnTo>
                  <a:lnTo>
                    <a:pt x="412" y="692"/>
                  </a:lnTo>
                  <a:lnTo>
                    <a:pt x="418" y="704"/>
                  </a:lnTo>
                  <a:lnTo>
                    <a:pt x="428" y="716"/>
                  </a:lnTo>
                  <a:lnTo>
                    <a:pt x="448" y="738"/>
                  </a:lnTo>
                  <a:lnTo>
                    <a:pt x="448" y="738"/>
                  </a:lnTo>
                  <a:lnTo>
                    <a:pt x="458" y="752"/>
                  </a:lnTo>
                  <a:lnTo>
                    <a:pt x="464" y="770"/>
                  </a:lnTo>
                  <a:lnTo>
                    <a:pt x="470" y="788"/>
                  </a:lnTo>
                  <a:lnTo>
                    <a:pt x="474" y="806"/>
                  </a:lnTo>
                  <a:lnTo>
                    <a:pt x="474" y="806"/>
                  </a:lnTo>
                  <a:lnTo>
                    <a:pt x="482" y="856"/>
                  </a:lnTo>
                  <a:lnTo>
                    <a:pt x="482" y="856"/>
                  </a:lnTo>
                  <a:lnTo>
                    <a:pt x="484" y="868"/>
                  </a:lnTo>
                  <a:lnTo>
                    <a:pt x="482" y="878"/>
                  </a:lnTo>
                  <a:lnTo>
                    <a:pt x="478" y="888"/>
                  </a:lnTo>
                  <a:lnTo>
                    <a:pt x="476" y="892"/>
                  </a:lnTo>
                  <a:lnTo>
                    <a:pt x="472" y="896"/>
                  </a:lnTo>
                  <a:lnTo>
                    <a:pt x="472" y="896"/>
                  </a:lnTo>
                  <a:lnTo>
                    <a:pt x="462" y="928"/>
                  </a:lnTo>
                  <a:lnTo>
                    <a:pt x="456" y="960"/>
                  </a:lnTo>
                  <a:lnTo>
                    <a:pt x="456" y="960"/>
                  </a:lnTo>
                  <a:lnTo>
                    <a:pt x="454" y="980"/>
                  </a:lnTo>
                  <a:lnTo>
                    <a:pt x="454" y="988"/>
                  </a:lnTo>
                  <a:lnTo>
                    <a:pt x="458" y="998"/>
                  </a:lnTo>
                  <a:lnTo>
                    <a:pt x="458" y="998"/>
                  </a:lnTo>
                  <a:lnTo>
                    <a:pt x="462" y="1006"/>
                  </a:lnTo>
                  <a:lnTo>
                    <a:pt x="468" y="1012"/>
                  </a:lnTo>
                  <a:lnTo>
                    <a:pt x="468" y="1012"/>
                  </a:lnTo>
                  <a:lnTo>
                    <a:pt x="476" y="1024"/>
                  </a:lnTo>
                  <a:lnTo>
                    <a:pt x="480" y="1038"/>
                  </a:lnTo>
                  <a:lnTo>
                    <a:pt x="480" y="1038"/>
                  </a:lnTo>
                  <a:lnTo>
                    <a:pt x="490" y="1064"/>
                  </a:lnTo>
                  <a:lnTo>
                    <a:pt x="496" y="1090"/>
                  </a:lnTo>
                  <a:lnTo>
                    <a:pt x="502" y="1116"/>
                  </a:lnTo>
                  <a:lnTo>
                    <a:pt x="506" y="1142"/>
                  </a:lnTo>
                  <a:lnTo>
                    <a:pt x="506" y="1142"/>
                  </a:lnTo>
                  <a:lnTo>
                    <a:pt x="508" y="1160"/>
                  </a:lnTo>
                  <a:lnTo>
                    <a:pt x="512" y="1168"/>
                  </a:lnTo>
                  <a:lnTo>
                    <a:pt x="518" y="1174"/>
                  </a:lnTo>
                  <a:lnTo>
                    <a:pt x="518" y="1174"/>
                  </a:lnTo>
                  <a:lnTo>
                    <a:pt x="524" y="1178"/>
                  </a:lnTo>
                  <a:lnTo>
                    <a:pt x="524" y="1178"/>
                  </a:lnTo>
                  <a:lnTo>
                    <a:pt x="526" y="1178"/>
                  </a:lnTo>
                  <a:lnTo>
                    <a:pt x="526" y="1178"/>
                  </a:lnTo>
                  <a:lnTo>
                    <a:pt x="526" y="1178"/>
                  </a:lnTo>
                  <a:lnTo>
                    <a:pt x="526" y="1178"/>
                  </a:lnTo>
                  <a:lnTo>
                    <a:pt x="526" y="1178"/>
                  </a:lnTo>
                  <a:lnTo>
                    <a:pt x="526" y="1178"/>
                  </a:lnTo>
                  <a:lnTo>
                    <a:pt x="526" y="1180"/>
                  </a:lnTo>
                  <a:lnTo>
                    <a:pt x="526" y="1180"/>
                  </a:lnTo>
                  <a:lnTo>
                    <a:pt x="548" y="1234"/>
                  </a:lnTo>
                  <a:lnTo>
                    <a:pt x="548" y="1234"/>
                  </a:lnTo>
                  <a:lnTo>
                    <a:pt x="550" y="1242"/>
                  </a:lnTo>
                  <a:lnTo>
                    <a:pt x="550" y="1246"/>
                  </a:lnTo>
                  <a:lnTo>
                    <a:pt x="550" y="1250"/>
                  </a:lnTo>
                  <a:lnTo>
                    <a:pt x="550" y="1250"/>
                  </a:lnTo>
                  <a:lnTo>
                    <a:pt x="548" y="1256"/>
                  </a:lnTo>
                  <a:lnTo>
                    <a:pt x="548" y="1256"/>
                  </a:lnTo>
                  <a:lnTo>
                    <a:pt x="548" y="1260"/>
                  </a:lnTo>
                  <a:lnTo>
                    <a:pt x="550" y="1264"/>
                  </a:lnTo>
                  <a:lnTo>
                    <a:pt x="550" y="1264"/>
                  </a:lnTo>
                  <a:lnTo>
                    <a:pt x="558" y="1274"/>
                  </a:lnTo>
                  <a:lnTo>
                    <a:pt x="566" y="1282"/>
                  </a:lnTo>
                  <a:lnTo>
                    <a:pt x="574" y="1288"/>
                  </a:lnTo>
                  <a:lnTo>
                    <a:pt x="580" y="1290"/>
                  </a:lnTo>
                  <a:lnTo>
                    <a:pt x="586" y="1290"/>
                  </a:lnTo>
                  <a:lnTo>
                    <a:pt x="586" y="1290"/>
                  </a:lnTo>
                  <a:lnTo>
                    <a:pt x="586" y="1290"/>
                  </a:lnTo>
                  <a:lnTo>
                    <a:pt x="586" y="1290"/>
                  </a:lnTo>
                  <a:lnTo>
                    <a:pt x="594" y="1290"/>
                  </a:lnTo>
                  <a:lnTo>
                    <a:pt x="602" y="1286"/>
                  </a:lnTo>
                  <a:lnTo>
                    <a:pt x="602" y="1286"/>
                  </a:lnTo>
                  <a:lnTo>
                    <a:pt x="616" y="1284"/>
                  </a:lnTo>
                  <a:lnTo>
                    <a:pt x="632" y="1282"/>
                  </a:lnTo>
                  <a:lnTo>
                    <a:pt x="646" y="1282"/>
                  </a:lnTo>
                  <a:lnTo>
                    <a:pt x="660" y="1280"/>
                  </a:lnTo>
                  <a:lnTo>
                    <a:pt x="660" y="1280"/>
                  </a:lnTo>
                  <a:lnTo>
                    <a:pt x="676" y="1274"/>
                  </a:lnTo>
                  <a:lnTo>
                    <a:pt x="690" y="1268"/>
                  </a:lnTo>
                  <a:lnTo>
                    <a:pt x="704" y="1260"/>
                  </a:lnTo>
                  <a:lnTo>
                    <a:pt x="716" y="1248"/>
                  </a:lnTo>
                  <a:lnTo>
                    <a:pt x="738" y="1224"/>
                  </a:lnTo>
                  <a:lnTo>
                    <a:pt x="758" y="1198"/>
                  </a:lnTo>
                  <a:lnTo>
                    <a:pt x="758" y="1198"/>
                  </a:lnTo>
                  <a:lnTo>
                    <a:pt x="766" y="1186"/>
                  </a:lnTo>
                  <a:lnTo>
                    <a:pt x="774" y="1174"/>
                  </a:lnTo>
                  <a:lnTo>
                    <a:pt x="778" y="1160"/>
                  </a:lnTo>
                  <a:lnTo>
                    <a:pt x="780" y="1146"/>
                  </a:lnTo>
                  <a:lnTo>
                    <a:pt x="780" y="1146"/>
                  </a:lnTo>
                  <a:lnTo>
                    <a:pt x="780" y="1134"/>
                  </a:lnTo>
                  <a:lnTo>
                    <a:pt x="782" y="1128"/>
                  </a:lnTo>
                  <a:lnTo>
                    <a:pt x="784" y="1124"/>
                  </a:lnTo>
                  <a:lnTo>
                    <a:pt x="784" y="1124"/>
                  </a:lnTo>
                  <a:lnTo>
                    <a:pt x="790" y="1122"/>
                  </a:lnTo>
                  <a:lnTo>
                    <a:pt x="794" y="1120"/>
                  </a:lnTo>
                  <a:lnTo>
                    <a:pt x="794" y="1120"/>
                  </a:lnTo>
                  <a:lnTo>
                    <a:pt x="804" y="1116"/>
                  </a:lnTo>
                  <a:lnTo>
                    <a:pt x="812" y="1108"/>
                  </a:lnTo>
                  <a:lnTo>
                    <a:pt x="818" y="1098"/>
                  </a:lnTo>
                  <a:lnTo>
                    <a:pt x="822" y="1088"/>
                  </a:lnTo>
                  <a:lnTo>
                    <a:pt x="822" y="1088"/>
                  </a:lnTo>
                  <a:lnTo>
                    <a:pt x="824" y="1076"/>
                  </a:lnTo>
                  <a:lnTo>
                    <a:pt x="822" y="1064"/>
                  </a:lnTo>
                  <a:lnTo>
                    <a:pt x="818" y="1042"/>
                  </a:lnTo>
                  <a:lnTo>
                    <a:pt x="818" y="1042"/>
                  </a:lnTo>
                  <a:lnTo>
                    <a:pt x="816" y="1038"/>
                  </a:lnTo>
                  <a:lnTo>
                    <a:pt x="816" y="1034"/>
                  </a:lnTo>
                  <a:lnTo>
                    <a:pt x="816" y="1034"/>
                  </a:lnTo>
                  <a:lnTo>
                    <a:pt x="818" y="1030"/>
                  </a:lnTo>
                  <a:lnTo>
                    <a:pt x="820" y="1026"/>
                  </a:lnTo>
                  <a:lnTo>
                    <a:pt x="820" y="1026"/>
                  </a:lnTo>
                  <a:lnTo>
                    <a:pt x="842" y="1000"/>
                  </a:lnTo>
                  <a:lnTo>
                    <a:pt x="854" y="990"/>
                  </a:lnTo>
                  <a:lnTo>
                    <a:pt x="868" y="980"/>
                  </a:lnTo>
                  <a:lnTo>
                    <a:pt x="868" y="980"/>
                  </a:lnTo>
                  <a:lnTo>
                    <a:pt x="882" y="974"/>
                  </a:lnTo>
                  <a:lnTo>
                    <a:pt x="894" y="968"/>
                  </a:lnTo>
                  <a:lnTo>
                    <a:pt x="894" y="968"/>
                  </a:lnTo>
                  <a:lnTo>
                    <a:pt x="900" y="962"/>
                  </a:lnTo>
                  <a:lnTo>
                    <a:pt x="904" y="956"/>
                  </a:lnTo>
                  <a:lnTo>
                    <a:pt x="910" y="942"/>
                  </a:lnTo>
                  <a:lnTo>
                    <a:pt x="912" y="926"/>
                  </a:lnTo>
                  <a:lnTo>
                    <a:pt x="912" y="910"/>
                  </a:lnTo>
                  <a:lnTo>
                    <a:pt x="912" y="910"/>
                  </a:lnTo>
                  <a:lnTo>
                    <a:pt x="912" y="890"/>
                  </a:lnTo>
                  <a:lnTo>
                    <a:pt x="910" y="872"/>
                  </a:lnTo>
                  <a:lnTo>
                    <a:pt x="904" y="854"/>
                  </a:lnTo>
                  <a:lnTo>
                    <a:pt x="900" y="846"/>
                  </a:lnTo>
                  <a:lnTo>
                    <a:pt x="896" y="838"/>
                  </a:lnTo>
                  <a:lnTo>
                    <a:pt x="896" y="838"/>
                  </a:lnTo>
                  <a:lnTo>
                    <a:pt x="892" y="830"/>
                  </a:lnTo>
                  <a:lnTo>
                    <a:pt x="892" y="822"/>
                  </a:lnTo>
                  <a:lnTo>
                    <a:pt x="892" y="804"/>
                  </a:lnTo>
                  <a:lnTo>
                    <a:pt x="892" y="804"/>
                  </a:lnTo>
                  <a:lnTo>
                    <a:pt x="890" y="794"/>
                  </a:lnTo>
                  <a:lnTo>
                    <a:pt x="886" y="784"/>
                  </a:lnTo>
                  <a:lnTo>
                    <a:pt x="886" y="784"/>
                  </a:lnTo>
                  <a:lnTo>
                    <a:pt x="882" y="778"/>
                  </a:lnTo>
                  <a:lnTo>
                    <a:pt x="882" y="778"/>
                  </a:lnTo>
                  <a:lnTo>
                    <a:pt x="882" y="776"/>
                  </a:lnTo>
                  <a:lnTo>
                    <a:pt x="884" y="772"/>
                  </a:lnTo>
                  <a:lnTo>
                    <a:pt x="890" y="766"/>
                  </a:lnTo>
                  <a:lnTo>
                    <a:pt x="890" y="766"/>
                  </a:lnTo>
                  <a:lnTo>
                    <a:pt x="892" y="756"/>
                  </a:lnTo>
                  <a:lnTo>
                    <a:pt x="892" y="750"/>
                  </a:lnTo>
                  <a:lnTo>
                    <a:pt x="894" y="746"/>
                  </a:lnTo>
                  <a:lnTo>
                    <a:pt x="894" y="746"/>
                  </a:lnTo>
                  <a:lnTo>
                    <a:pt x="904" y="728"/>
                  </a:lnTo>
                  <a:lnTo>
                    <a:pt x="904" y="728"/>
                  </a:lnTo>
                  <a:lnTo>
                    <a:pt x="906" y="722"/>
                  </a:lnTo>
                  <a:lnTo>
                    <a:pt x="906" y="722"/>
                  </a:lnTo>
                  <a:lnTo>
                    <a:pt x="906" y="720"/>
                  </a:lnTo>
                  <a:lnTo>
                    <a:pt x="906" y="720"/>
                  </a:lnTo>
                  <a:lnTo>
                    <a:pt x="910" y="714"/>
                  </a:lnTo>
                  <a:lnTo>
                    <a:pt x="914" y="712"/>
                  </a:lnTo>
                  <a:lnTo>
                    <a:pt x="914" y="712"/>
                  </a:lnTo>
                  <a:lnTo>
                    <a:pt x="922" y="704"/>
                  </a:lnTo>
                  <a:lnTo>
                    <a:pt x="928" y="696"/>
                  </a:lnTo>
                  <a:lnTo>
                    <a:pt x="938" y="678"/>
                  </a:lnTo>
                  <a:lnTo>
                    <a:pt x="938" y="678"/>
                  </a:lnTo>
                  <a:lnTo>
                    <a:pt x="952" y="660"/>
                  </a:lnTo>
                  <a:lnTo>
                    <a:pt x="970" y="644"/>
                  </a:lnTo>
                  <a:lnTo>
                    <a:pt x="970" y="644"/>
                  </a:lnTo>
                  <a:lnTo>
                    <a:pt x="988" y="630"/>
                  </a:lnTo>
                  <a:lnTo>
                    <a:pt x="1006" y="616"/>
                  </a:lnTo>
                  <a:lnTo>
                    <a:pt x="1006" y="616"/>
                  </a:lnTo>
                  <a:lnTo>
                    <a:pt x="1020" y="598"/>
                  </a:lnTo>
                  <a:lnTo>
                    <a:pt x="1034" y="578"/>
                  </a:lnTo>
                  <a:lnTo>
                    <a:pt x="1034" y="578"/>
                  </a:lnTo>
                  <a:lnTo>
                    <a:pt x="1044" y="562"/>
                  </a:lnTo>
                  <a:lnTo>
                    <a:pt x="1050" y="546"/>
                  </a:lnTo>
                  <a:lnTo>
                    <a:pt x="1050" y="546"/>
                  </a:lnTo>
                  <a:lnTo>
                    <a:pt x="1062" y="514"/>
                  </a:lnTo>
                  <a:lnTo>
                    <a:pt x="1062" y="514"/>
                  </a:lnTo>
                  <a:lnTo>
                    <a:pt x="1066" y="502"/>
                  </a:lnTo>
                  <a:lnTo>
                    <a:pt x="1066" y="502"/>
                  </a:lnTo>
                  <a:lnTo>
                    <a:pt x="1070" y="496"/>
                  </a:lnTo>
                  <a:lnTo>
                    <a:pt x="1070" y="494"/>
                  </a:lnTo>
                  <a:lnTo>
                    <a:pt x="1072" y="490"/>
                  </a:lnTo>
                  <a:lnTo>
                    <a:pt x="1072" y="490"/>
                  </a:lnTo>
                  <a:lnTo>
                    <a:pt x="1072" y="486"/>
                  </a:lnTo>
                  <a:lnTo>
                    <a:pt x="1072" y="486"/>
                  </a:lnTo>
                  <a:lnTo>
                    <a:pt x="1076" y="482"/>
                  </a:lnTo>
                  <a:lnTo>
                    <a:pt x="1076" y="482"/>
                  </a:lnTo>
                  <a:lnTo>
                    <a:pt x="1076" y="478"/>
                  </a:lnTo>
                  <a:lnTo>
                    <a:pt x="1076" y="478"/>
                  </a:lnTo>
                  <a:lnTo>
                    <a:pt x="1074" y="474"/>
                  </a:lnTo>
                  <a:lnTo>
                    <a:pt x="1074" y="474"/>
                  </a:lnTo>
                  <a:lnTo>
                    <a:pt x="1074" y="468"/>
                  </a:lnTo>
                  <a:lnTo>
                    <a:pt x="1074" y="468"/>
                  </a:lnTo>
                  <a:lnTo>
                    <a:pt x="1074" y="460"/>
                  </a:lnTo>
                  <a:lnTo>
                    <a:pt x="1070" y="456"/>
                  </a:lnTo>
                  <a:lnTo>
                    <a:pt x="1068" y="454"/>
                  </a:lnTo>
                  <a:lnTo>
                    <a:pt x="1068" y="454"/>
                  </a:lnTo>
                  <a:lnTo>
                    <a:pt x="1066" y="456"/>
                  </a:lnTo>
                  <a:lnTo>
                    <a:pt x="1066" y="456"/>
                  </a:lnTo>
                  <a:lnTo>
                    <a:pt x="1060" y="458"/>
                  </a:lnTo>
                  <a:lnTo>
                    <a:pt x="1058" y="460"/>
                  </a:lnTo>
                  <a:lnTo>
                    <a:pt x="1056" y="462"/>
                  </a:lnTo>
                  <a:lnTo>
                    <a:pt x="1056" y="462"/>
                  </a:lnTo>
                  <a:lnTo>
                    <a:pt x="1054" y="462"/>
                  </a:lnTo>
                  <a:lnTo>
                    <a:pt x="1054" y="462"/>
                  </a:lnTo>
                  <a:lnTo>
                    <a:pt x="1054" y="462"/>
                  </a:lnTo>
                  <a:lnTo>
                    <a:pt x="1054" y="462"/>
                  </a:lnTo>
                  <a:lnTo>
                    <a:pt x="1052" y="462"/>
                  </a:lnTo>
                  <a:lnTo>
                    <a:pt x="1052" y="462"/>
                  </a:lnTo>
                  <a:lnTo>
                    <a:pt x="1050" y="462"/>
                  </a:lnTo>
                  <a:lnTo>
                    <a:pt x="1050" y="462"/>
                  </a:lnTo>
                  <a:lnTo>
                    <a:pt x="1048" y="466"/>
                  </a:lnTo>
                  <a:lnTo>
                    <a:pt x="1048" y="466"/>
                  </a:lnTo>
                  <a:lnTo>
                    <a:pt x="1042" y="466"/>
                  </a:lnTo>
                  <a:lnTo>
                    <a:pt x="1042" y="466"/>
                  </a:lnTo>
                  <a:lnTo>
                    <a:pt x="1038" y="466"/>
                  </a:lnTo>
                  <a:lnTo>
                    <a:pt x="1038" y="466"/>
                  </a:lnTo>
                  <a:lnTo>
                    <a:pt x="1036" y="464"/>
                  </a:lnTo>
                  <a:lnTo>
                    <a:pt x="1036" y="464"/>
                  </a:lnTo>
                  <a:lnTo>
                    <a:pt x="1034" y="464"/>
                  </a:lnTo>
                  <a:lnTo>
                    <a:pt x="1034" y="464"/>
                  </a:lnTo>
                  <a:lnTo>
                    <a:pt x="1028" y="466"/>
                  </a:lnTo>
                  <a:lnTo>
                    <a:pt x="1022" y="468"/>
                  </a:lnTo>
                  <a:lnTo>
                    <a:pt x="1022" y="468"/>
                  </a:lnTo>
                  <a:lnTo>
                    <a:pt x="1022" y="468"/>
                  </a:lnTo>
                  <a:lnTo>
                    <a:pt x="1022" y="468"/>
                  </a:lnTo>
                  <a:lnTo>
                    <a:pt x="1018" y="468"/>
                  </a:lnTo>
                  <a:lnTo>
                    <a:pt x="1018" y="468"/>
                  </a:lnTo>
                  <a:lnTo>
                    <a:pt x="1016" y="468"/>
                  </a:lnTo>
                  <a:lnTo>
                    <a:pt x="1016" y="468"/>
                  </a:lnTo>
                  <a:lnTo>
                    <a:pt x="1012" y="470"/>
                  </a:lnTo>
                  <a:lnTo>
                    <a:pt x="1012" y="470"/>
                  </a:lnTo>
                  <a:lnTo>
                    <a:pt x="1008" y="472"/>
                  </a:lnTo>
                  <a:lnTo>
                    <a:pt x="1004" y="476"/>
                  </a:lnTo>
                  <a:lnTo>
                    <a:pt x="1004" y="476"/>
                  </a:lnTo>
                  <a:lnTo>
                    <a:pt x="1004" y="476"/>
                  </a:lnTo>
                  <a:lnTo>
                    <a:pt x="1004" y="476"/>
                  </a:lnTo>
                  <a:lnTo>
                    <a:pt x="998" y="476"/>
                  </a:lnTo>
                  <a:lnTo>
                    <a:pt x="998" y="476"/>
                  </a:lnTo>
                  <a:lnTo>
                    <a:pt x="992" y="474"/>
                  </a:lnTo>
                  <a:lnTo>
                    <a:pt x="992" y="474"/>
                  </a:lnTo>
                  <a:lnTo>
                    <a:pt x="988" y="474"/>
                  </a:lnTo>
                  <a:lnTo>
                    <a:pt x="986" y="476"/>
                  </a:lnTo>
                  <a:lnTo>
                    <a:pt x="986" y="476"/>
                  </a:lnTo>
                  <a:lnTo>
                    <a:pt x="982" y="480"/>
                  </a:lnTo>
                  <a:lnTo>
                    <a:pt x="982" y="480"/>
                  </a:lnTo>
                  <a:lnTo>
                    <a:pt x="976" y="482"/>
                  </a:lnTo>
                  <a:lnTo>
                    <a:pt x="976" y="482"/>
                  </a:lnTo>
                  <a:lnTo>
                    <a:pt x="970" y="484"/>
                  </a:lnTo>
                  <a:lnTo>
                    <a:pt x="970" y="484"/>
                  </a:lnTo>
                  <a:lnTo>
                    <a:pt x="968" y="482"/>
                  </a:lnTo>
                  <a:lnTo>
                    <a:pt x="968" y="482"/>
                  </a:lnTo>
                  <a:lnTo>
                    <a:pt x="964" y="480"/>
                  </a:lnTo>
                  <a:lnTo>
                    <a:pt x="960" y="476"/>
                  </a:lnTo>
                  <a:lnTo>
                    <a:pt x="958" y="472"/>
                  </a:lnTo>
                  <a:lnTo>
                    <a:pt x="952" y="468"/>
                  </a:lnTo>
                  <a:lnTo>
                    <a:pt x="952" y="468"/>
                  </a:lnTo>
                  <a:lnTo>
                    <a:pt x="950" y="466"/>
                  </a:lnTo>
                  <a:lnTo>
                    <a:pt x="946" y="464"/>
                  </a:lnTo>
                  <a:lnTo>
                    <a:pt x="946" y="464"/>
                  </a:lnTo>
                  <a:lnTo>
                    <a:pt x="946" y="462"/>
                  </a:lnTo>
                  <a:lnTo>
                    <a:pt x="948" y="458"/>
                  </a:lnTo>
                  <a:lnTo>
                    <a:pt x="948" y="458"/>
                  </a:lnTo>
                  <a:lnTo>
                    <a:pt x="950" y="456"/>
                  </a:lnTo>
                  <a:lnTo>
                    <a:pt x="954" y="452"/>
                  </a:lnTo>
                  <a:lnTo>
                    <a:pt x="954" y="452"/>
                  </a:lnTo>
                  <a:lnTo>
                    <a:pt x="954" y="450"/>
                  </a:lnTo>
                  <a:lnTo>
                    <a:pt x="954" y="448"/>
                  </a:lnTo>
                  <a:lnTo>
                    <a:pt x="954" y="448"/>
                  </a:lnTo>
                  <a:lnTo>
                    <a:pt x="950" y="442"/>
                  </a:lnTo>
                  <a:lnTo>
                    <a:pt x="946" y="438"/>
                  </a:lnTo>
                  <a:lnTo>
                    <a:pt x="938" y="428"/>
                  </a:lnTo>
                  <a:lnTo>
                    <a:pt x="938" y="428"/>
                  </a:lnTo>
                  <a:lnTo>
                    <a:pt x="932" y="422"/>
                  </a:lnTo>
                  <a:lnTo>
                    <a:pt x="932" y="422"/>
                  </a:lnTo>
                  <a:lnTo>
                    <a:pt x="924" y="416"/>
                  </a:lnTo>
                  <a:lnTo>
                    <a:pt x="924" y="416"/>
                  </a:lnTo>
                  <a:lnTo>
                    <a:pt x="922" y="414"/>
                  </a:lnTo>
                  <a:lnTo>
                    <a:pt x="920" y="410"/>
                  </a:lnTo>
                  <a:lnTo>
                    <a:pt x="920" y="410"/>
                  </a:lnTo>
                  <a:lnTo>
                    <a:pt x="914" y="406"/>
                  </a:lnTo>
                  <a:lnTo>
                    <a:pt x="914" y="406"/>
                  </a:lnTo>
                  <a:lnTo>
                    <a:pt x="906" y="402"/>
                  </a:lnTo>
                  <a:lnTo>
                    <a:pt x="906" y="402"/>
                  </a:lnTo>
                  <a:lnTo>
                    <a:pt x="898" y="398"/>
                  </a:lnTo>
                  <a:lnTo>
                    <a:pt x="892" y="390"/>
                  </a:lnTo>
                  <a:lnTo>
                    <a:pt x="888" y="382"/>
                  </a:lnTo>
                  <a:lnTo>
                    <a:pt x="884" y="374"/>
                  </a:lnTo>
                  <a:lnTo>
                    <a:pt x="884" y="374"/>
                  </a:lnTo>
                  <a:lnTo>
                    <a:pt x="878" y="356"/>
                  </a:lnTo>
                  <a:lnTo>
                    <a:pt x="874" y="348"/>
                  </a:lnTo>
                  <a:lnTo>
                    <a:pt x="868" y="340"/>
                  </a:lnTo>
                  <a:lnTo>
                    <a:pt x="868" y="340"/>
                  </a:lnTo>
                  <a:lnTo>
                    <a:pt x="860" y="330"/>
                  </a:lnTo>
                  <a:lnTo>
                    <a:pt x="852" y="320"/>
                  </a:lnTo>
                  <a:lnTo>
                    <a:pt x="852" y="320"/>
                  </a:lnTo>
                  <a:lnTo>
                    <a:pt x="850" y="312"/>
                  </a:lnTo>
                  <a:lnTo>
                    <a:pt x="848" y="304"/>
                  </a:lnTo>
                  <a:lnTo>
                    <a:pt x="846" y="286"/>
                  </a:lnTo>
                  <a:lnTo>
                    <a:pt x="846" y="286"/>
                  </a:lnTo>
                  <a:lnTo>
                    <a:pt x="844" y="278"/>
                  </a:lnTo>
                  <a:lnTo>
                    <a:pt x="840" y="272"/>
                  </a:lnTo>
                  <a:lnTo>
                    <a:pt x="840" y="272"/>
                  </a:lnTo>
                  <a:lnTo>
                    <a:pt x="832" y="266"/>
                  </a:lnTo>
                  <a:lnTo>
                    <a:pt x="826" y="258"/>
                  </a:lnTo>
                  <a:lnTo>
                    <a:pt x="826" y="258"/>
                  </a:lnTo>
                  <a:lnTo>
                    <a:pt x="820" y="244"/>
                  </a:lnTo>
                  <a:lnTo>
                    <a:pt x="820" y="244"/>
                  </a:lnTo>
                  <a:lnTo>
                    <a:pt x="810" y="218"/>
                  </a:lnTo>
                  <a:lnTo>
                    <a:pt x="804" y="206"/>
                  </a:lnTo>
                  <a:lnTo>
                    <a:pt x="798" y="194"/>
                  </a:lnTo>
                  <a:lnTo>
                    <a:pt x="798" y="194"/>
                  </a:lnTo>
                  <a:lnTo>
                    <a:pt x="794" y="182"/>
                  </a:lnTo>
                  <a:lnTo>
                    <a:pt x="794" y="182"/>
                  </a:lnTo>
                  <a:lnTo>
                    <a:pt x="786" y="170"/>
                  </a:lnTo>
                  <a:lnTo>
                    <a:pt x="778" y="158"/>
                  </a:lnTo>
                  <a:lnTo>
                    <a:pt x="778" y="158"/>
                  </a:lnTo>
                  <a:lnTo>
                    <a:pt x="772" y="142"/>
                  </a:lnTo>
                  <a:lnTo>
                    <a:pt x="768" y="134"/>
                  </a:lnTo>
                  <a:lnTo>
                    <a:pt x="770" y="126"/>
                  </a:lnTo>
                  <a:lnTo>
                    <a:pt x="770" y="126"/>
                  </a:lnTo>
                  <a:lnTo>
                    <a:pt x="772" y="118"/>
                  </a:lnTo>
                  <a:lnTo>
                    <a:pt x="772" y="118"/>
                  </a:lnTo>
                  <a:lnTo>
                    <a:pt x="770" y="114"/>
                  </a:lnTo>
                  <a:lnTo>
                    <a:pt x="768" y="108"/>
                  </a:lnTo>
                  <a:lnTo>
                    <a:pt x="762" y="106"/>
                  </a:lnTo>
                  <a:lnTo>
                    <a:pt x="756" y="104"/>
                  </a:lnTo>
                  <a:lnTo>
                    <a:pt x="756" y="104"/>
                  </a:lnTo>
                  <a:lnTo>
                    <a:pt x="748" y="102"/>
                  </a:lnTo>
                  <a:lnTo>
                    <a:pt x="748" y="102"/>
                  </a:lnTo>
                  <a:lnTo>
                    <a:pt x="740" y="102"/>
                  </a:lnTo>
                  <a:lnTo>
                    <a:pt x="740" y="102"/>
                  </a:lnTo>
                  <a:lnTo>
                    <a:pt x="732" y="106"/>
                  </a:lnTo>
                  <a:lnTo>
                    <a:pt x="726" y="112"/>
                  </a:lnTo>
                  <a:lnTo>
                    <a:pt x="726" y="112"/>
                  </a:lnTo>
                  <a:lnTo>
                    <a:pt x="724" y="114"/>
                  </a:lnTo>
                  <a:lnTo>
                    <a:pt x="720" y="116"/>
                  </a:lnTo>
                  <a:lnTo>
                    <a:pt x="720" y="116"/>
                  </a:lnTo>
                  <a:lnTo>
                    <a:pt x="720" y="116"/>
                  </a:lnTo>
                  <a:lnTo>
                    <a:pt x="720" y="116"/>
                  </a:lnTo>
                  <a:lnTo>
                    <a:pt x="716" y="114"/>
                  </a:lnTo>
                  <a:lnTo>
                    <a:pt x="716" y="114"/>
                  </a:lnTo>
                  <a:lnTo>
                    <a:pt x="700" y="110"/>
                  </a:lnTo>
                  <a:lnTo>
                    <a:pt x="682" y="106"/>
                  </a:lnTo>
                  <a:lnTo>
                    <a:pt x="682" y="106"/>
                  </a:lnTo>
                  <a:lnTo>
                    <a:pt x="670" y="102"/>
                  </a:lnTo>
                  <a:lnTo>
                    <a:pt x="670" y="102"/>
                  </a:lnTo>
                  <a:lnTo>
                    <a:pt x="670" y="102"/>
                  </a:lnTo>
                  <a:lnTo>
                    <a:pt x="670" y="102"/>
                  </a:lnTo>
                  <a:lnTo>
                    <a:pt x="666" y="102"/>
                  </a:lnTo>
                  <a:lnTo>
                    <a:pt x="666" y="102"/>
                  </a:lnTo>
                  <a:lnTo>
                    <a:pt x="662" y="104"/>
                  </a:lnTo>
                  <a:lnTo>
                    <a:pt x="662" y="104"/>
                  </a:lnTo>
                  <a:lnTo>
                    <a:pt x="660" y="102"/>
                  </a:lnTo>
                  <a:lnTo>
                    <a:pt x="660" y="102"/>
                  </a:lnTo>
                  <a:lnTo>
                    <a:pt x="656" y="100"/>
                  </a:lnTo>
                  <a:lnTo>
                    <a:pt x="656" y="100"/>
                  </a:lnTo>
                  <a:lnTo>
                    <a:pt x="652" y="96"/>
                  </a:lnTo>
                  <a:lnTo>
                    <a:pt x="648" y="94"/>
                  </a:lnTo>
                  <a:lnTo>
                    <a:pt x="648" y="94"/>
                  </a:lnTo>
                  <a:lnTo>
                    <a:pt x="634" y="92"/>
                  </a:lnTo>
                  <a:lnTo>
                    <a:pt x="634" y="92"/>
                  </a:lnTo>
                  <a:lnTo>
                    <a:pt x="628" y="90"/>
                  </a:lnTo>
                  <a:lnTo>
                    <a:pt x="624" y="88"/>
                  </a:lnTo>
                  <a:lnTo>
                    <a:pt x="616" y="82"/>
                  </a:lnTo>
                  <a:lnTo>
                    <a:pt x="616" y="82"/>
                  </a:lnTo>
                  <a:lnTo>
                    <a:pt x="610" y="80"/>
                  </a:lnTo>
                  <a:lnTo>
                    <a:pt x="604" y="78"/>
                  </a:lnTo>
                  <a:lnTo>
                    <a:pt x="604" y="78"/>
                  </a:lnTo>
                  <a:lnTo>
                    <a:pt x="596" y="80"/>
                  </a:lnTo>
                  <a:lnTo>
                    <a:pt x="596" y="80"/>
                  </a:lnTo>
                  <a:lnTo>
                    <a:pt x="586" y="86"/>
                  </a:lnTo>
                  <a:lnTo>
                    <a:pt x="580" y="94"/>
                  </a:lnTo>
                  <a:lnTo>
                    <a:pt x="580" y="94"/>
                  </a:lnTo>
                  <a:lnTo>
                    <a:pt x="578" y="98"/>
                  </a:lnTo>
                  <a:lnTo>
                    <a:pt x="580" y="104"/>
                  </a:lnTo>
                  <a:lnTo>
                    <a:pt x="580" y="104"/>
                  </a:lnTo>
                  <a:lnTo>
                    <a:pt x="582" y="110"/>
                  </a:lnTo>
                  <a:lnTo>
                    <a:pt x="582" y="116"/>
                  </a:lnTo>
                  <a:lnTo>
                    <a:pt x="582" y="116"/>
                  </a:lnTo>
                  <a:lnTo>
                    <a:pt x="580" y="118"/>
                  </a:lnTo>
                  <a:lnTo>
                    <a:pt x="576" y="122"/>
                  </a:lnTo>
                  <a:lnTo>
                    <a:pt x="576" y="122"/>
                  </a:lnTo>
                  <a:lnTo>
                    <a:pt x="574" y="124"/>
                  </a:lnTo>
                  <a:lnTo>
                    <a:pt x="570" y="126"/>
                  </a:lnTo>
                  <a:lnTo>
                    <a:pt x="570" y="126"/>
                  </a:lnTo>
                  <a:lnTo>
                    <a:pt x="568" y="126"/>
                  </a:lnTo>
                  <a:lnTo>
                    <a:pt x="568" y="126"/>
                  </a:lnTo>
                  <a:lnTo>
                    <a:pt x="562" y="124"/>
                  </a:lnTo>
                  <a:lnTo>
                    <a:pt x="558" y="122"/>
                  </a:lnTo>
                  <a:lnTo>
                    <a:pt x="548" y="114"/>
                  </a:lnTo>
                  <a:lnTo>
                    <a:pt x="548" y="114"/>
                  </a:lnTo>
                  <a:lnTo>
                    <a:pt x="542" y="110"/>
                  </a:lnTo>
                  <a:lnTo>
                    <a:pt x="536" y="110"/>
                  </a:lnTo>
                  <a:lnTo>
                    <a:pt x="536" y="110"/>
                  </a:lnTo>
                  <a:lnTo>
                    <a:pt x="528" y="110"/>
                  </a:lnTo>
                  <a:lnTo>
                    <a:pt x="524" y="108"/>
                  </a:lnTo>
                  <a:lnTo>
                    <a:pt x="520" y="108"/>
                  </a:lnTo>
                  <a:lnTo>
                    <a:pt x="520" y="108"/>
                  </a:lnTo>
                  <a:lnTo>
                    <a:pt x="516" y="104"/>
                  </a:lnTo>
                  <a:lnTo>
                    <a:pt x="512" y="98"/>
                  </a:lnTo>
                  <a:lnTo>
                    <a:pt x="506" y="90"/>
                  </a:lnTo>
                  <a:lnTo>
                    <a:pt x="506" y="90"/>
                  </a:lnTo>
                  <a:lnTo>
                    <a:pt x="494" y="82"/>
                  </a:lnTo>
                  <a:lnTo>
                    <a:pt x="482" y="78"/>
                  </a:lnTo>
                  <a:lnTo>
                    <a:pt x="482" y="78"/>
                  </a:lnTo>
                  <a:lnTo>
                    <a:pt x="474" y="78"/>
                  </a:lnTo>
                  <a:lnTo>
                    <a:pt x="474" y="78"/>
                  </a:lnTo>
                  <a:lnTo>
                    <a:pt x="460" y="78"/>
                  </a:lnTo>
                  <a:lnTo>
                    <a:pt x="454" y="74"/>
                  </a:lnTo>
                  <a:lnTo>
                    <a:pt x="448" y="72"/>
                  </a:lnTo>
                  <a:lnTo>
                    <a:pt x="448" y="72"/>
                  </a:lnTo>
                  <a:lnTo>
                    <a:pt x="444" y="68"/>
                  </a:lnTo>
                  <a:lnTo>
                    <a:pt x="440" y="66"/>
                  </a:lnTo>
                  <a:lnTo>
                    <a:pt x="440" y="66"/>
                  </a:lnTo>
                  <a:lnTo>
                    <a:pt x="436" y="64"/>
                  </a:lnTo>
                  <a:lnTo>
                    <a:pt x="432" y="62"/>
                  </a:lnTo>
                  <a:lnTo>
                    <a:pt x="432" y="62"/>
                  </a:lnTo>
                  <a:lnTo>
                    <a:pt x="432" y="60"/>
                  </a:lnTo>
                  <a:lnTo>
                    <a:pt x="432" y="58"/>
                  </a:lnTo>
                  <a:lnTo>
                    <a:pt x="434" y="52"/>
                  </a:lnTo>
                  <a:lnTo>
                    <a:pt x="434" y="52"/>
                  </a:lnTo>
                  <a:lnTo>
                    <a:pt x="438" y="48"/>
                  </a:lnTo>
                  <a:lnTo>
                    <a:pt x="442" y="44"/>
                  </a:lnTo>
                  <a:lnTo>
                    <a:pt x="442" y="44"/>
                  </a:lnTo>
                  <a:lnTo>
                    <a:pt x="444" y="40"/>
                  </a:lnTo>
                  <a:lnTo>
                    <a:pt x="442" y="36"/>
                  </a:lnTo>
                  <a:lnTo>
                    <a:pt x="438" y="30"/>
                  </a:lnTo>
                  <a:lnTo>
                    <a:pt x="438" y="30"/>
                  </a:lnTo>
                  <a:lnTo>
                    <a:pt x="436" y="24"/>
                  </a:lnTo>
                  <a:lnTo>
                    <a:pt x="436" y="24"/>
                  </a:lnTo>
                  <a:lnTo>
                    <a:pt x="438" y="20"/>
                  </a:lnTo>
                  <a:lnTo>
                    <a:pt x="440" y="14"/>
                  </a:lnTo>
                  <a:lnTo>
                    <a:pt x="440" y="14"/>
                  </a:lnTo>
                  <a:lnTo>
                    <a:pt x="444" y="10"/>
                  </a:lnTo>
                  <a:lnTo>
                    <a:pt x="444" y="8"/>
                  </a:lnTo>
                  <a:lnTo>
                    <a:pt x="442" y="6"/>
                  </a:lnTo>
                  <a:lnTo>
                    <a:pt x="442" y="6"/>
                  </a:lnTo>
                  <a:lnTo>
                    <a:pt x="440" y="4"/>
                  </a:lnTo>
                  <a:lnTo>
                    <a:pt x="440" y="4"/>
                  </a:lnTo>
                  <a:lnTo>
                    <a:pt x="434" y="0"/>
                  </a:lnTo>
                  <a:lnTo>
                    <a:pt x="4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7" name="Freeform 78"/>
            <p:cNvSpPr/>
            <p:nvPr/>
          </p:nvSpPr>
          <p:spPr bwMode="auto">
            <a:xfrm>
              <a:off x="8891588" y="4040188"/>
              <a:ext cx="711200" cy="777875"/>
            </a:xfrm>
            <a:custGeom>
              <a:avLst/>
              <a:gdLst>
                <a:gd name="T0" fmla="*/ 324 w 448"/>
                <a:gd name="T1" fmla="*/ 22 h 490"/>
                <a:gd name="T2" fmla="*/ 320 w 448"/>
                <a:gd name="T3" fmla="*/ 30 h 490"/>
                <a:gd name="T4" fmla="*/ 322 w 448"/>
                <a:gd name="T5" fmla="*/ 38 h 490"/>
                <a:gd name="T6" fmla="*/ 314 w 448"/>
                <a:gd name="T7" fmla="*/ 48 h 490"/>
                <a:gd name="T8" fmla="*/ 314 w 448"/>
                <a:gd name="T9" fmla="*/ 68 h 490"/>
                <a:gd name="T10" fmla="*/ 296 w 448"/>
                <a:gd name="T11" fmla="*/ 114 h 490"/>
                <a:gd name="T12" fmla="*/ 274 w 448"/>
                <a:gd name="T13" fmla="*/ 122 h 490"/>
                <a:gd name="T14" fmla="*/ 262 w 448"/>
                <a:gd name="T15" fmla="*/ 108 h 490"/>
                <a:gd name="T16" fmla="*/ 220 w 448"/>
                <a:gd name="T17" fmla="*/ 78 h 490"/>
                <a:gd name="T18" fmla="*/ 226 w 448"/>
                <a:gd name="T19" fmla="*/ 56 h 490"/>
                <a:gd name="T20" fmla="*/ 230 w 448"/>
                <a:gd name="T21" fmla="*/ 46 h 490"/>
                <a:gd name="T22" fmla="*/ 244 w 448"/>
                <a:gd name="T23" fmla="*/ 22 h 490"/>
                <a:gd name="T24" fmla="*/ 238 w 448"/>
                <a:gd name="T25" fmla="*/ 24 h 490"/>
                <a:gd name="T26" fmla="*/ 232 w 448"/>
                <a:gd name="T27" fmla="*/ 26 h 490"/>
                <a:gd name="T28" fmla="*/ 224 w 448"/>
                <a:gd name="T29" fmla="*/ 24 h 490"/>
                <a:gd name="T30" fmla="*/ 218 w 448"/>
                <a:gd name="T31" fmla="*/ 22 h 490"/>
                <a:gd name="T32" fmla="*/ 210 w 448"/>
                <a:gd name="T33" fmla="*/ 22 h 490"/>
                <a:gd name="T34" fmla="*/ 178 w 448"/>
                <a:gd name="T35" fmla="*/ 14 h 490"/>
                <a:gd name="T36" fmla="*/ 170 w 448"/>
                <a:gd name="T37" fmla="*/ 8 h 490"/>
                <a:gd name="T38" fmla="*/ 176 w 448"/>
                <a:gd name="T39" fmla="*/ 14 h 490"/>
                <a:gd name="T40" fmla="*/ 174 w 448"/>
                <a:gd name="T41" fmla="*/ 26 h 490"/>
                <a:gd name="T42" fmla="*/ 160 w 448"/>
                <a:gd name="T43" fmla="*/ 26 h 490"/>
                <a:gd name="T44" fmla="*/ 140 w 448"/>
                <a:gd name="T45" fmla="*/ 40 h 490"/>
                <a:gd name="T46" fmla="*/ 134 w 448"/>
                <a:gd name="T47" fmla="*/ 52 h 490"/>
                <a:gd name="T48" fmla="*/ 124 w 448"/>
                <a:gd name="T49" fmla="*/ 68 h 490"/>
                <a:gd name="T50" fmla="*/ 124 w 448"/>
                <a:gd name="T51" fmla="*/ 76 h 490"/>
                <a:gd name="T52" fmla="*/ 110 w 448"/>
                <a:gd name="T53" fmla="*/ 74 h 490"/>
                <a:gd name="T54" fmla="*/ 104 w 448"/>
                <a:gd name="T55" fmla="*/ 74 h 490"/>
                <a:gd name="T56" fmla="*/ 86 w 448"/>
                <a:gd name="T57" fmla="*/ 56 h 490"/>
                <a:gd name="T58" fmla="*/ 80 w 448"/>
                <a:gd name="T59" fmla="*/ 56 h 490"/>
                <a:gd name="T60" fmla="*/ 74 w 448"/>
                <a:gd name="T61" fmla="*/ 62 h 490"/>
                <a:gd name="T62" fmla="*/ 68 w 448"/>
                <a:gd name="T63" fmla="*/ 64 h 490"/>
                <a:gd name="T64" fmla="*/ 56 w 448"/>
                <a:gd name="T65" fmla="*/ 74 h 490"/>
                <a:gd name="T66" fmla="*/ 46 w 448"/>
                <a:gd name="T67" fmla="*/ 92 h 490"/>
                <a:gd name="T68" fmla="*/ 36 w 448"/>
                <a:gd name="T69" fmla="*/ 98 h 490"/>
                <a:gd name="T70" fmla="*/ 28 w 448"/>
                <a:gd name="T71" fmla="*/ 102 h 490"/>
                <a:gd name="T72" fmla="*/ 26 w 448"/>
                <a:gd name="T73" fmla="*/ 118 h 490"/>
                <a:gd name="T74" fmla="*/ 18 w 448"/>
                <a:gd name="T75" fmla="*/ 100 h 490"/>
                <a:gd name="T76" fmla="*/ 0 w 448"/>
                <a:gd name="T77" fmla="*/ 120 h 490"/>
                <a:gd name="T78" fmla="*/ 244 w 448"/>
                <a:gd name="T79" fmla="*/ 132 h 490"/>
                <a:gd name="T80" fmla="*/ 280 w 448"/>
                <a:gd name="T81" fmla="*/ 186 h 490"/>
                <a:gd name="T82" fmla="*/ 302 w 448"/>
                <a:gd name="T83" fmla="*/ 488 h 490"/>
                <a:gd name="T84" fmla="*/ 356 w 448"/>
                <a:gd name="T85" fmla="*/ 424 h 490"/>
                <a:gd name="T86" fmla="*/ 408 w 448"/>
                <a:gd name="T87" fmla="*/ 376 h 490"/>
                <a:gd name="T88" fmla="*/ 436 w 448"/>
                <a:gd name="T89" fmla="*/ 320 h 490"/>
                <a:gd name="T90" fmla="*/ 448 w 448"/>
                <a:gd name="T91" fmla="*/ 272 h 490"/>
                <a:gd name="T92" fmla="*/ 440 w 448"/>
                <a:gd name="T93" fmla="*/ 244 h 490"/>
                <a:gd name="T94" fmla="*/ 428 w 448"/>
                <a:gd name="T95" fmla="*/ 216 h 490"/>
                <a:gd name="T96" fmla="*/ 416 w 448"/>
                <a:gd name="T97" fmla="*/ 210 h 490"/>
                <a:gd name="T98" fmla="*/ 408 w 448"/>
                <a:gd name="T99" fmla="*/ 182 h 490"/>
                <a:gd name="T100" fmla="*/ 404 w 448"/>
                <a:gd name="T101" fmla="*/ 172 h 490"/>
                <a:gd name="T102" fmla="*/ 378 w 448"/>
                <a:gd name="T103" fmla="*/ 150 h 490"/>
                <a:gd name="T104" fmla="*/ 376 w 448"/>
                <a:gd name="T105" fmla="*/ 124 h 490"/>
                <a:gd name="T106" fmla="*/ 370 w 448"/>
                <a:gd name="T107" fmla="*/ 92 h 490"/>
                <a:gd name="T108" fmla="*/ 370 w 448"/>
                <a:gd name="T109" fmla="*/ 76 h 490"/>
                <a:gd name="T110" fmla="*/ 360 w 448"/>
                <a:gd name="T111" fmla="*/ 66 h 490"/>
                <a:gd name="T112" fmla="*/ 352 w 448"/>
                <a:gd name="T113" fmla="*/ 66 h 490"/>
                <a:gd name="T114" fmla="*/ 346 w 448"/>
                <a:gd name="T115" fmla="*/ 42 h 490"/>
                <a:gd name="T116" fmla="*/ 344 w 448"/>
                <a:gd name="T117" fmla="*/ 26 h 490"/>
                <a:gd name="T118" fmla="*/ 340 w 448"/>
                <a:gd name="T119" fmla="*/ 1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8" h="490">
                  <a:moveTo>
                    <a:pt x="332" y="0"/>
                  </a:moveTo>
                  <a:lnTo>
                    <a:pt x="332" y="0"/>
                  </a:lnTo>
                  <a:lnTo>
                    <a:pt x="326" y="20"/>
                  </a:lnTo>
                  <a:lnTo>
                    <a:pt x="326" y="20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22" y="24"/>
                  </a:lnTo>
                  <a:lnTo>
                    <a:pt x="322" y="24"/>
                  </a:lnTo>
                  <a:lnTo>
                    <a:pt x="320" y="22"/>
                  </a:lnTo>
                  <a:lnTo>
                    <a:pt x="320" y="22"/>
                  </a:lnTo>
                  <a:lnTo>
                    <a:pt x="32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4" y="34"/>
                  </a:lnTo>
                  <a:lnTo>
                    <a:pt x="324" y="34"/>
                  </a:lnTo>
                  <a:lnTo>
                    <a:pt x="324" y="36"/>
                  </a:lnTo>
                  <a:lnTo>
                    <a:pt x="322" y="38"/>
                  </a:lnTo>
                  <a:lnTo>
                    <a:pt x="322" y="38"/>
                  </a:lnTo>
                  <a:lnTo>
                    <a:pt x="316" y="40"/>
                  </a:lnTo>
                  <a:lnTo>
                    <a:pt x="316" y="40"/>
                  </a:lnTo>
                  <a:lnTo>
                    <a:pt x="318" y="42"/>
                  </a:lnTo>
                  <a:lnTo>
                    <a:pt x="318" y="44"/>
                  </a:lnTo>
                  <a:lnTo>
                    <a:pt x="318" y="44"/>
                  </a:lnTo>
                  <a:lnTo>
                    <a:pt x="314" y="48"/>
                  </a:lnTo>
                  <a:lnTo>
                    <a:pt x="314" y="48"/>
                  </a:lnTo>
                  <a:lnTo>
                    <a:pt x="314" y="52"/>
                  </a:lnTo>
                  <a:lnTo>
                    <a:pt x="314" y="56"/>
                  </a:lnTo>
                  <a:lnTo>
                    <a:pt x="314" y="56"/>
                  </a:lnTo>
                  <a:lnTo>
                    <a:pt x="314" y="62"/>
                  </a:lnTo>
                  <a:lnTo>
                    <a:pt x="314" y="68"/>
                  </a:lnTo>
                  <a:lnTo>
                    <a:pt x="314" y="68"/>
                  </a:lnTo>
                  <a:lnTo>
                    <a:pt x="312" y="80"/>
                  </a:lnTo>
                  <a:lnTo>
                    <a:pt x="308" y="92"/>
                  </a:lnTo>
                  <a:lnTo>
                    <a:pt x="304" y="104"/>
                  </a:lnTo>
                  <a:lnTo>
                    <a:pt x="296" y="114"/>
                  </a:lnTo>
                  <a:lnTo>
                    <a:pt x="296" y="114"/>
                  </a:lnTo>
                  <a:lnTo>
                    <a:pt x="290" y="120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2" y="122"/>
                  </a:lnTo>
                  <a:lnTo>
                    <a:pt x="282" y="122"/>
                  </a:lnTo>
                  <a:lnTo>
                    <a:pt x="274" y="122"/>
                  </a:lnTo>
                  <a:lnTo>
                    <a:pt x="270" y="118"/>
                  </a:lnTo>
                  <a:lnTo>
                    <a:pt x="270" y="118"/>
                  </a:lnTo>
                  <a:lnTo>
                    <a:pt x="268" y="112"/>
                  </a:lnTo>
                  <a:lnTo>
                    <a:pt x="268" y="112"/>
                  </a:lnTo>
                  <a:lnTo>
                    <a:pt x="262" y="108"/>
                  </a:lnTo>
                  <a:lnTo>
                    <a:pt x="262" y="108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0" y="86"/>
                  </a:lnTo>
                  <a:lnTo>
                    <a:pt x="224" y="82"/>
                  </a:lnTo>
                  <a:lnTo>
                    <a:pt x="220" y="78"/>
                  </a:lnTo>
                  <a:lnTo>
                    <a:pt x="220" y="78"/>
                  </a:lnTo>
                  <a:lnTo>
                    <a:pt x="220" y="72"/>
                  </a:lnTo>
                  <a:lnTo>
                    <a:pt x="220" y="72"/>
                  </a:lnTo>
                  <a:lnTo>
                    <a:pt x="220" y="68"/>
                  </a:lnTo>
                  <a:lnTo>
                    <a:pt x="222" y="64"/>
                  </a:lnTo>
                  <a:lnTo>
                    <a:pt x="226" y="60"/>
                  </a:lnTo>
                  <a:lnTo>
                    <a:pt x="226" y="56"/>
                  </a:lnTo>
                  <a:lnTo>
                    <a:pt x="226" y="56"/>
                  </a:lnTo>
                  <a:lnTo>
                    <a:pt x="226" y="52"/>
                  </a:lnTo>
                  <a:lnTo>
                    <a:pt x="228" y="48"/>
                  </a:lnTo>
                  <a:lnTo>
                    <a:pt x="228" y="48"/>
                  </a:lnTo>
                  <a:lnTo>
                    <a:pt x="230" y="46"/>
                  </a:lnTo>
                  <a:lnTo>
                    <a:pt x="230" y="46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46" y="30"/>
                  </a:lnTo>
                  <a:lnTo>
                    <a:pt x="246" y="30"/>
                  </a:lnTo>
                  <a:lnTo>
                    <a:pt x="248" y="26"/>
                  </a:lnTo>
                  <a:lnTo>
                    <a:pt x="244" y="22"/>
                  </a:lnTo>
                  <a:lnTo>
                    <a:pt x="244" y="22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40" y="20"/>
                  </a:lnTo>
                  <a:lnTo>
                    <a:pt x="240" y="20"/>
                  </a:lnTo>
                  <a:lnTo>
                    <a:pt x="238" y="24"/>
                  </a:lnTo>
                  <a:lnTo>
                    <a:pt x="238" y="24"/>
                  </a:lnTo>
                  <a:lnTo>
                    <a:pt x="238" y="26"/>
                  </a:lnTo>
                  <a:lnTo>
                    <a:pt x="234" y="28"/>
                  </a:lnTo>
                  <a:lnTo>
                    <a:pt x="234" y="28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2"/>
                  </a:lnTo>
                  <a:lnTo>
                    <a:pt x="232" y="20"/>
                  </a:lnTo>
                  <a:lnTo>
                    <a:pt x="230" y="18"/>
                  </a:lnTo>
                  <a:lnTo>
                    <a:pt x="230" y="20"/>
                  </a:lnTo>
                  <a:lnTo>
                    <a:pt x="230" y="20"/>
                  </a:lnTo>
                  <a:lnTo>
                    <a:pt x="224" y="24"/>
                  </a:lnTo>
                  <a:lnTo>
                    <a:pt x="224" y="24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0" y="24"/>
                  </a:lnTo>
                  <a:lnTo>
                    <a:pt x="218" y="22"/>
                  </a:lnTo>
                  <a:lnTo>
                    <a:pt x="218" y="22"/>
                  </a:lnTo>
                  <a:lnTo>
                    <a:pt x="214" y="22"/>
                  </a:lnTo>
                  <a:lnTo>
                    <a:pt x="214" y="22"/>
                  </a:lnTo>
                  <a:lnTo>
                    <a:pt x="212" y="22"/>
                  </a:lnTo>
                  <a:lnTo>
                    <a:pt x="212" y="22"/>
                  </a:lnTo>
                  <a:lnTo>
                    <a:pt x="210" y="22"/>
                  </a:lnTo>
                  <a:lnTo>
                    <a:pt x="210" y="22"/>
                  </a:lnTo>
                  <a:lnTo>
                    <a:pt x="210" y="22"/>
                  </a:lnTo>
                  <a:lnTo>
                    <a:pt x="210" y="22"/>
                  </a:lnTo>
                  <a:lnTo>
                    <a:pt x="204" y="20"/>
                  </a:lnTo>
                  <a:lnTo>
                    <a:pt x="204" y="20"/>
                  </a:lnTo>
                  <a:lnTo>
                    <a:pt x="178" y="14"/>
                  </a:lnTo>
                  <a:lnTo>
                    <a:pt x="178" y="14"/>
                  </a:lnTo>
                  <a:lnTo>
                    <a:pt x="176" y="10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0" y="8"/>
                  </a:lnTo>
                  <a:lnTo>
                    <a:pt x="170" y="8"/>
                  </a:lnTo>
                  <a:lnTo>
                    <a:pt x="168" y="8"/>
                  </a:lnTo>
                  <a:lnTo>
                    <a:pt x="170" y="10"/>
                  </a:lnTo>
                  <a:lnTo>
                    <a:pt x="172" y="14"/>
                  </a:lnTo>
                  <a:lnTo>
                    <a:pt x="172" y="14"/>
                  </a:lnTo>
                  <a:lnTo>
                    <a:pt x="176" y="14"/>
                  </a:lnTo>
                  <a:lnTo>
                    <a:pt x="178" y="16"/>
                  </a:lnTo>
                  <a:lnTo>
                    <a:pt x="178" y="16"/>
                  </a:lnTo>
                  <a:lnTo>
                    <a:pt x="180" y="20"/>
                  </a:lnTo>
                  <a:lnTo>
                    <a:pt x="178" y="22"/>
                  </a:lnTo>
                  <a:lnTo>
                    <a:pt x="176" y="24"/>
                  </a:lnTo>
                  <a:lnTo>
                    <a:pt x="174" y="26"/>
                  </a:lnTo>
                  <a:lnTo>
                    <a:pt x="174" y="26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54" y="26"/>
                  </a:lnTo>
                  <a:lnTo>
                    <a:pt x="148" y="30"/>
                  </a:lnTo>
                  <a:lnTo>
                    <a:pt x="144" y="34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4" y="52"/>
                  </a:lnTo>
                  <a:lnTo>
                    <a:pt x="134" y="52"/>
                  </a:lnTo>
                  <a:lnTo>
                    <a:pt x="132" y="56"/>
                  </a:lnTo>
                  <a:lnTo>
                    <a:pt x="128" y="58"/>
                  </a:lnTo>
                  <a:lnTo>
                    <a:pt x="124" y="60"/>
                  </a:lnTo>
                  <a:lnTo>
                    <a:pt x="122" y="64"/>
                  </a:lnTo>
                  <a:lnTo>
                    <a:pt x="122" y="64"/>
                  </a:lnTo>
                  <a:lnTo>
                    <a:pt x="124" y="68"/>
                  </a:lnTo>
                  <a:lnTo>
                    <a:pt x="126" y="70"/>
                  </a:lnTo>
                  <a:lnTo>
                    <a:pt x="128" y="72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8" y="76"/>
                  </a:lnTo>
                  <a:lnTo>
                    <a:pt x="124" y="76"/>
                  </a:lnTo>
                  <a:lnTo>
                    <a:pt x="124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106" y="78"/>
                  </a:lnTo>
                  <a:lnTo>
                    <a:pt x="106" y="80"/>
                  </a:lnTo>
                  <a:lnTo>
                    <a:pt x="104" y="82"/>
                  </a:lnTo>
                  <a:lnTo>
                    <a:pt x="104" y="82"/>
                  </a:lnTo>
                  <a:lnTo>
                    <a:pt x="104" y="74"/>
                  </a:lnTo>
                  <a:lnTo>
                    <a:pt x="102" y="66"/>
                  </a:lnTo>
                  <a:lnTo>
                    <a:pt x="96" y="60"/>
                  </a:lnTo>
                  <a:lnTo>
                    <a:pt x="90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78" y="58"/>
                  </a:lnTo>
                  <a:lnTo>
                    <a:pt x="76" y="60"/>
                  </a:lnTo>
                  <a:lnTo>
                    <a:pt x="74" y="62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4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2" y="80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6" y="92"/>
                  </a:lnTo>
                  <a:lnTo>
                    <a:pt x="46" y="92"/>
                  </a:lnTo>
                  <a:lnTo>
                    <a:pt x="44" y="96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38" y="100"/>
                  </a:lnTo>
                  <a:lnTo>
                    <a:pt x="38" y="100"/>
                  </a:lnTo>
                  <a:lnTo>
                    <a:pt x="36" y="98"/>
                  </a:lnTo>
                  <a:lnTo>
                    <a:pt x="36" y="98"/>
                  </a:lnTo>
                  <a:lnTo>
                    <a:pt x="32" y="98"/>
                  </a:lnTo>
                  <a:lnTo>
                    <a:pt x="32" y="98"/>
                  </a:lnTo>
                  <a:lnTo>
                    <a:pt x="30" y="100"/>
                  </a:lnTo>
                  <a:lnTo>
                    <a:pt x="30" y="100"/>
                  </a:lnTo>
                  <a:lnTo>
                    <a:pt x="28" y="102"/>
                  </a:lnTo>
                  <a:lnTo>
                    <a:pt x="28" y="102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28" y="116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4" y="118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8" y="100"/>
                  </a:lnTo>
                  <a:lnTo>
                    <a:pt x="14" y="106"/>
                  </a:lnTo>
                  <a:lnTo>
                    <a:pt x="8" y="110"/>
                  </a:lnTo>
                  <a:lnTo>
                    <a:pt x="8" y="110"/>
                  </a:lnTo>
                  <a:lnTo>
                    <a:pt x="2" y="11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2" y="128"/>
                  </a:lnTo>
                  <a:lnTo>
                    <a:pt x="222" y="128"/>
                  </a:lnTo>
                  <a:lnTo>
                    <a:pt x="222" y="128"/>
                  </a:lnTo>
                  <a:lnTo>
                    <a:pt x="232" y="128"/>
                  </a:lnTo>
                  <a:lnTo>
                    <a:pt x="244" y="132"/>
                  </a:lnTo>
                  <a:lnTo>
                    <a:pt x="254" y="138"/>
                  </a:lnTo>
                  <a:lnTo>
                    <a:pt x="262" y="144"/>
                  </a:lnTo>
                  <a:lnTo>
                    <a:pt x="270" y="154"/>
                  </a:lnTo>
                  <a:lnTo>
                    <a:pt x="274" y="164"/>
                  </a:lnTo>
                  <a:lnTo>
                    <a:pt x="278" y="174"/>
                  </a:lnTo>
                  <a:lnTo>
                    <a:pt x="280" y="186"/>
                  </a:lnTo>
                  <a:lnTo>
                    <a:pt x="280" y="490"/>
                  </a:lnTo>
                  <a:lnTo>
                    <a:pt x="280" y="490"/>
                  </a:lnTo>
                  <a:lnTo>
                    <a:pt x="288" y="488"/>
                  </a:lnTo>
                  <a:lnTo>
                    <a:pt x="298" y="486"/>
                  </a:lnTo>
                  <a:lnTo>
                    <a:pt x="298" y="486"/>
                  </a:lnTo>
                  <a:lnTo>
                    <a:pt x="302" y="488"/>
                  </a:lnTo>
                  <a:lnTo>
                    <a:pt x="302" y="488"/>
                  </a:lnTo>
                  <a:lnTo>
                    <a:pt x="310" y="482"/>
                  </a:lnTo>
                  <a:lnTo>
                    <a:pt x="316" y="476"/>
                  </a:lnTo>
                  <a:lnTo>
                    <a:pt x="326" y="464"/>
                  </a:lnTo>
                  <a:lnTo>
                    <a:pt x="326" y="464"/>
                  </a:lnTo>
                  <a:lnTo>
                    <a:pt x="356" y="424"/>
                  </a:lnTo>
                  <a:lnTo>
                    <a:pt x="356" y="424"/>
                  </a:lnTo>
                  <a:lnTo>
                    <a:pt x="366" y="412"/>
                  </a:lnTo>
                  <a:lnTo>
                    <a:pt x="378" y="402"/>
                  </a:lnTo>
                  <a:lnTo>
                    <a:pt x="378" y="402"/>
                  </a:lnTo>
                  <a:lnTo>
                    <a:pt x="394" y="390"/>
                  </a:lnTo>
                  <a:lnTo>
                    <a:pt x="408" y="376"/>
                  </a:lnTo>
                  <a:lnTo>
                    <a:pt x="418" y="360"/>
                  </a:lnTo>
                  <a:lnTo>
                    <a:pt x="426" y="344"/>
                  </a:lnTo>
                  <a:lnTo>
                    <a:pt x="426" y="344"/>
                  </a:lnTo>
                  <a:lnTo>
                    <a:pt x="430" y="332"/>
                  </a:lnTo>
                  <a:lnTo>
                    <a:pt x="436" y="320"/>
                  </a:lnTo>
                  <a:lnTo>
                    <a:pt x="436" y="320"/>
                  </a:lnTo>
                  <a:lnTo>
                    <a:pt x="442" y="310"/>
                  </a:lnTo>
                  <a:lnTo>
                    <a:pt x="444" y="298"/>
                  </a:lnTo>
                  <a:lnTo>
                    <a:pt x="444" y="298"/>
                  </a:lnTo>
                  <a:lnTo>
                    <a:pt x="446" y="284"/>
                  </a:lnTo>
                  <a:lnTo>
                    <a:pt x="446" y="284"/>
                  </a:lnTo>
                  <a:lnTo>
                    <a:pt x="448" y="272"/>
                  </a:lnTo>
                  <a:lnTo>
                    <a:pt x="448" y="260"/>
                  </a:lnTo>
                  <a:lnTo>
                    <a:pt x="448" y="260"/>
                  </a:lnTo>
                  <a:lnTo>
                    <a:pt x="446" y="254"/>
                  </a:lnTo>
                  <a:lnTo>
                    <a:pt x="446" y="254"/>
                  </a:lnTo>
                  <a:lnTo>
                    <a:pt x="440" y="244"/>
                  </a:lnTo>
                  <a:lnTo>
                    <a:pt x="440" y="244"/>
                  </a:lnTo>
                  <a:lnTo>
                    <a:pt x="432" y="232"/>
                  </a:lnTo>
                  <a:lnTo>
                    <a:pt x="432" y="23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428" y="222"/>
                  </a:lnTo>
                  <a:lnTo>
                    <a:pt x="428" y="216"/>
                  </a:lnTo>
                  <a:lnTo>
                    <a:pt x="428" y="216"/>
                  </a:lnTo>
                  <a:lnTo>
                    <a:pt x="424" y="210"/>
                  </a:lnTo>
                  <a:lnTo>
                    <a:pt x="418" y="208"/>
                  </a:lnTo>
                  <a:lnTo>
                    <a:pt x="418" y="208"/>
                  </a:lnTo>
                  <a:lnTo>
                    <a:pt x="416" y="210"/>
                  </a:lnTo>
                  <a:lnTo>
                    <a:pt x="416" y="210"/>
                  </a:lnTo>
                  <a:lnTo>
                    <a:pt x="414" y="206"/>
                  </a:lnTo>
                  <a:lnTo>
                    <a:pt x="412" y="198"/>
                  </a:lnTo>
                  <a:lnTo>
                    <a:pt x="412" y="192"/>
                  </a:lnTo>
                  <a:lnTo>
                    <a:pt x="410" y="188"/>
                  </a:lnTo>
                  <a:lnTo>
                    <a:pt x="410" y="188"/>
                  </a:lnTo>
                  <a:lnTo>
                    <a:pt x="408" y="182"/>
                  </a:lnTo>
                  <a:lnTo>
                    <a:pt x="408" y="182"/>
                  </a:lnTo>
                  <a:lnTo>
                    <a:pt x="408" y="178"/>
                  </a:lnTo>
                  <a:lnTo>
                    <a:pt x="406" y="174"/>
                  </a:lnTo>
                  <a:lnTo>
                    <a:pt x="406" y="174"/>
                  </a:lnTo>
                  <a:lnTo>
                    <a:pt x="404" y="172"/>
                  </a:lnTo>
                  <a:lnTo>
                    <a:pt x="404" y="172"/>
                  </a:lnTo>
                  <a:lnTo>
                    <a:pt x="388" y="158"/>
                  </a:lnTo>
                  <a:lnTo>
                    <a:pt x="388" y="158"/>
                  </a:lnTo>
                  <a:lnTo>
                    <a:pt x="380" y="152"/>
                  </a:lnTo>
                  <a:lnTo>
                    <a:pt x="380" y="152"/>
                  </a:lnTo>
                  <a:lnTo>
                    <a:pt x="378" y="150"/>
                  </a:lnTo>
                  <a:lnTo>
                    <a:pt x="378" y="150"/>
                  </a:lnTo>
                  <a:lnTo>
                    <a:pt x="376" y="146"/>
                  </a:lnTo>
                  <a:lnTo>
                    <a:pt x="376" y="146"/>
                  </a:lnTo>
                  <a:lnTo>
                    <a:pt x="374" y="140"/>
                  </a:lnTo>
                  <a:lnTo>
                    <a:pt x="374" y="134"/>
                  </a:lnTo>
                  <a:lnTo>
                    <a:pt x="374" y="134"/>
                  </a:lnTo>
                  <a:lnTo>
                    <a:pt x="376" y="124"/>
                  </a:lnTo>
                  <a:lnTo>
                    <a:pt x="376" y="124"/>
                  </a:lnTo>
                  <a:lnTo>
                    <a:pt x="374" y="118"/>
                  </a:lnTo>
                  <a:lnTo>
                    <a:pt x="372" y="112"/>
                  </a:lnTo>
                  <a:lnTo>
                    <a:pt x="372" y="112"/>
                  </a:lnTo>
                  <a:lnTo>
                    <a:pt x="370" y="102"/>
                  </a:lnTo>
                  <a:lnTo>
                    <a:pt x="370" y="92"/>
                  </a:lnTo>
                  <a:lnTo>
                    <a:pt x="370" y="92"/>
                  </a:lnTo>
                  <a:lnTo>
                    <a:pt x="370" y="84"/>
                  </a:lnTo>
                  <a:lnTo>
                    <a:pt x="370" y="84"/>
                  </a:lnTo>
                  <a:lnTo>
                    <a:pt x="370" y="80"/>
                  </a:lnTo>
                  <a:lnTo>
                    <a:pt x="370" y="76"/>
                  </a:lnTo>
                  <a:lnTo>
                    <a:pt x="370" y="76"/>
                  </a:lnTo>
                  <a:lnTo>
                    <a:pt x="364" y="70"/>
                  </a:lnTo>
                  <a:lnTo>
                    <a:pt x="364" y="70"/>
                  </a:lnTo>
                  <a:lnTo>
                    <a:pt x="362" y="66"/>
                  </a:lnTo>
                  <a:lnTo>
                    <a:pt x="362" y="66"/>
                  </a:lnTo>
                  <a:lnTo>
                    <a:pt x="360" y="66"/>
                  </a:lnTo>
                  <a:lnTo>
                    <a:pt x="360" y="66"/>
                  </a:lnTo>
                  <a:lnTo>
                    <a:pt x="356" y="66"/>
                  </a:lnTo>
                  <a:lnTo>
                    <a:pt x="356" y="66"/>
                  </a:lnTo>
                  <a:lnTo>
                    <a:pt x="352" y="66"/>
                  </a:lnTo>
                  <a:lnTo>
                    <a:pt x="352" y="66"/>
                  </a:lnTo>
                  <a:lnTo>
                    <a:pt x="352" y="66"/>
                  </a:lnTo>
                  <a:lnTo>
                    <a:pt x="352" y="66"/>
                  </a:lnTo>
                  <a:lnTo>
                    <a:pt x="350" y="66"/>
                  </a:lnTo>
                  <a:lnTo>
                    <a:pt x="348" y="64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6" y="46"/>
                  </a:lnTo>
                  <a:lnTo>
                    <a:pt x="346" y="42"/>
                  </a:lnTo>
                  <a:lnTo>
                    <a:pt x="346" y="36"/>
                  </a:lnTo>
                  <a:lnTo>
                    <a:pt x="346" y="36"/>
                  </a:lnTo>
                  <a:lnTo>
                    <a:pt x="344" y="32"/>
                  </a:lnTo>
                  <a:lnTo>
                    <a:pt x="344" y="30"/>
                  </a:lnTo>
                  <a:lnTo>
                    <a:pt x="344" y="30"/>
                  </a:lnTo>
                  <a:lnTo>
                    <a:pt x="344" y="26"/>
                  </a:lnTo>
                  <a:lnTo>
                    <a:pt x="344" y="26"/>
                  </a:lnTo>
                  <a:lnTo>
                    <a:pt x="344" y="24"/>
                  </a:lnTo>
                  <a:lnTo>
                    <a:pt x="344" y="24"/>
                  </a:lnTo>
                  <a:lnTo>
                    <a:pt x="342" y="16"/>
                  </a:lnTo>
                  <a:lnTo>
                    <a:pt x="340" y="10"/>
                  </a:lnTo>
                  <a:lnTo>
                    <a:pt x="340" y="10"/>
                  </a:lnTo>
                  <a:lnTo>
                    <a:pt x="338" y="2"/>
                  </a:lnTo>
                  <a:lnTo>
                    <a:pt x="336" y="0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8" name="Freeform 79"/>
            <p:cNvSpPr/>
            <p:nvPr/>
          </p:nvSpPr>
          <p:spPr bwMode="auto">
            <a:xfrm>
              <a:off x="8891588" y="4040188"/>
              <a:ext cx="711200" cy="777875"/>
            </a:xfrm>
            <a:custGeom>
              <a:avLst/>
              <a:gdLst>
                <a:gd name="T0" fmla="*/ 324 w 448"/>
                <a:gd name="T1" fmla="*/ 22 h 490"/>
                <a:gd name="T2" fmla="*/ 320 w 448"/>
                <a:gd name="T3" fmla="*/ 30 h 490"/>
                <a:gd name="T4" fmla="*/ 322 w 448"/>
                <a:gd name="T5" fmla="*/ 38 h 490"/>
                <a:gd name="T6" fmla="*/ 314 w 448"/>
                <a:gd name="T7" fmla="*/ 48 h 490"/>
                <a:gd name="T8" fmla="*/ 314 w 448"/>
                <a:gd name="T9" fmla="*/ 68 h 490"/>
                <a:gd name="T10" fmla="*/ 296 w 448"/>
                <a:gd name="T11" fmla="*/ 114 h 490"/>
                <a:gd name="T12" fmla="*/ 274 w 448"/>
                <a:gd name="T13" fmla="*/ 122 h 490"/>
                <a:gd name="T14" fmla="*/ 262 w 448"/>
                <a:gd name="T15" fmla="*/ 108 h 490"/>
                <a:gd name="T16" fmla="*/ 220 w 448"/>
                <a:gd name="T17" fmla="*/ 78 h 490"/>
                <a:gd name="T18" fmla="*/ 226 w 448"/>
                <a:gd name="T19" fmla="*/ 56 h 490"/>
                <a:gd name="T20" fmla="*/ 230 w 448"/>
                <a:gd name="T21" fmla="*/ 46 h 490"/>
                <a:gd name="T22" fmla="*/ 244 w 448"/>
                <a:gd name="T23" fmla="*/ 22 h 490"/>
                <a:gd name="T24" fmla="*/ 238 w 448"/>
                <a:gd name="T25" fmla="*/ 24 h 490"/>
                <a:gd name="T26" fmla="*/ 232 w 448"/>
                <a:gd name="T27" fmla="*/ 26 h 490"/>
                <a:gd name="T28" fmla="*/ 224 w 448"/>
                <a:gd name="T29" fmla="*/ 24 h 490"/>
                <a:gd name="T30" fmla="*/ 218 w 448"/>
                <a:gd name="T31" fmla="*/ 22 h 490"/>
                <a:gd name="T32" fmla="*/ 210 w 448"/>
                <a:gd name="T33" fmla="*/ 22 h 490"/>
                <a:gd name="T34" fmla="*/ 178 w 448"/>
                <a:gd name="T35" fmla="*/ 14 h 490"/>
                <a:gd name="T36" fmla="*/ 170 w 448"/>
                <a:gd name="T37" fmla="*/ 8 h 490"/>
                <a:gd name="T38" fmla="*/ 176 w 448"/>
                <a:gd name="T39" fmla="*/ 14 h 490"/>
                <a:gd name="T40" fmla="*/ 174 w 448"/>
                <a:gd name="T41" fmla="*/ 26 h 490"/>
                <a:gd name="T42" fmla="*/ 160 w 448"/>
                <a:gd name="T43" fmla="*/ 26 h 490"/>
                <a:gd name="T44" fmla="*/ 140 w 448"/>
                <a:gd name="T45" fmla="*/ 40 h 490"/>
                <a:gd name="T46" fmla="*/ 134 w 448"/>
                <a:gd name="T47" fmla="*/ 52 h 490"/>
                <a:gd name="T48" fmla="*/ 124 w 448"/>
                <a:gd name="T49" fmla="*/ 68 h 490"/>
                <a:gd name="T50" fmla="*/ 124 w 448"/>
                <a:gd name="T51" fmla="*/ 76 h 490"/>
                <a:gd name="T52" fmla="*/ 110 w 448"/>
                <a:gd name="T53" fmla="*/ 74 h 490"/>
                <a:gd name="T54" fmla="*/ 104 w 448"/>
                <a:gd name="T55" fmla="*/ 74 h 490"/>
                <a:gd name="T56" fmla="*/ 86 w 448"/>
                <a:gd name="T57" fmla="*/ 56 h 490"/>
                <a:gd name="T58" fmla="*/ 80 w 448"/>
                <a:gd name="T59" fmla="*/ 56 h 490"/>
                <a:gd name="T60" fmla="*/ 74 w 448"/>
                <a:gd name="T61" fmla="*/ 62 h 490"/>
                <a:gd name="T62" fmla="*/ 68 w 448"/>
                <a:gd name="T63" fmla="*/ 64 h 490"/>
                <a:gd name="T64" fmla="*/ 56 w 448"/>
                <a:gd name="T65" fmla="*/ 74 h 490"/>
                <a:gd name="T66" fmla="*/ 46 w 448"/>
                <a:gd name="T67" fmla="*/ 92 h 490"/>
                <a:gd name="T68" fmla="*/ 36 w 448"/>
                <a:gd name="T69" fmla="*/ 98 h 490"/>
                <a:gd name="T70" fmla="*/ 28 w 448"/>
                <a:gd name="T71" fmla="*/ 102 h 490"/>
                <a:gd name="T72" fmla="*/ 26 w 448"/>
                <a:gd name="T73" fmla="*/ 118 h 490"/>
                <a:gd name="T74" fmla="*/ 18 w 448"/>
                <a:gd name="T75" fmla="*/ 100 h 490"/>
                <a:gd name="T76" fmla="*/ 0 w 448"/>
                <a:gd name="T77" fmla="*/ 120 h 490"/>
                <a:gd name="T78" fmla="*/ 244 w 448"/>
                <a:gd name="T79" fmla="*/ 132 h 490"/>
                <a:gd name="T80" fmla="*/ 280 w 448"/>
                <a:gd name="T81" fmla="*/ 186 h 490"/>
                <a:gd name="T82" fmla="*/ 302 w 448"/>
                <a:gd name="T83" fmla="*/ 488 h 490"/>
                <a:gd name="T84" fmla="*/ 356 w 448"/>
                <a:gd name="T85" fmla="*/ 424 h 490"/>
                <a:gd name="T86" fmla="*/ 408 w 448"/>
                <a:gd name="T87" fmla="*/ 376 h 490"/>
                <a:gd name="T88" fmla="*/ 436 w 448"/>
                <a:gd name="T89" fmla="*/ 320 h 490"/>
                <a:gd name="T90" fmla="*/ 448 w 448"/>
                <a:gd name="T91" fmla="*/ 272 h 490"/>
                <a:gd name="T92" fmla="*/ 440 w 448"/>
                <a:gd name="T93" fmla="*/ 244 h 490"/>
                <a:gd name="T94" fmla="*/ 428 w 448"/>
                <a:gd name="T95" fmla="*/ 216 h 490"/>
                <a:gd name="T96" fmla="*/ 416 w 448"/>
                <a:gd name="T97" fmla="*/ 210 h 490"/>
                <a:gd name="T98" fmla="*/ 408 w 448"/>
                <a:gd name="T99" fmla="*/ 182 h 490"/>
                <a:gd name="T100" fmla="*/ 404 w 448"/>
                <a:gd name="T101" fmla="*/ 172 h 490"/>
                <a:gd name="T102" fmla="*/ 378 w 448"/>
                <a:gd name="T103" fmla="*/ 150 h 490"/>
                <a:gd name="T104" fmla="*/ 376 w 448"/>
                <a:gd name="T105" fmla="*/ 124 h 490"/>
                <a:gd name="T106" fmla="*/ 370 w 448"/>
                <a:gd name="T107" fmla="*/ 92 h 490"/>
                <a:gd name="T108" fmla="*/ 370 w 448"/>
                <a:gd name="T109" fmla="*/ 76 h 490"/>
                <a:gd name="T110" fmla="*/ 360 w 448"/>
                <a:gd name="T111" fmla="*/ 66 h 490"/>
                <a:gd name="T112" fmla="*/ 352 w 448"/>
                <a:gd name="T113" fmla="*/ 66 h 490"/>
                <a:gd name="T114" fmla="*/ 346 w 448"/>
                <a:gd name="T115" fmla="*/ 42 h 490"/>
                <a:gd name="T116" fmla="*/ 344 w 448"/>
                <a:gd name="T117" fmla="*/ 26 h 490"/>
                <a:gd name="T118" fmla="*/ 340 w 448"/>
                <a:gd name="T119" fmla="*/ 1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8" h="490">
                  <a:moveTo>
                    <a:pt x="332" y="0"/>
                  </a:moveTo>
                  <a:lnTo>
                    <a:pt x="332" y="0"/>
                  </a:lnTo>
                  <a:lnTo>
                    <a:pt x="326" y="20"/>
                  </a:lnTo>
                  <a:lnTo>
                    <a:pt x="326" y="20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22" y="24"/>
                  </a:lnTo>
                  <a:lnTo>
                    <a:pt x="322" y="24"/>
                  </a:lnTo>
                  <a:lnTo>
                    <a:pt x="320" y="22"/>
                  </a:lnTo>
                  <a:lnTo>
                    <a:pt x="320" y="22"/>
                  </a:lnTo>
                  <a:lnTo>
                    <a:pt x="32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4" y="34"/>
                  </a:lnTo>
                  <a:lnTo>
                    <a:pt x="324" y="34"/>
                  </a:lnTo>
                  <a:lnTo>
                    <a:pt x="324" y="36"/>
                  </a:lnTo>
                  <a:lnTo>
                    <a:pt x="322" y="38"/>
                  </a:lnTo>
                  <a:lnTo>
                    <a:pt x="322" y="38"/>
                  </a:lnTo>
                  <a:lnTo>
                    <a:pt x="316" y="40"/>
                  </a:lnTo>
                  <a:lnTo>
                    <a:pt x="316" y="40"/>
                  </a:lnTo>
                  <a:lnTo>
                    <a:pt x="318" y="42"/>
                  </a:lnTo>
                  <a:lnTo>
                    <a:pt x="318" y="44"/>
                  </a:lnTo>
                  <a:lnTo>
                    <a:pt x="318" y="44"/>
                  </a:lnTo>
                  <a:lnTo>
                    <a:pt x="314" y="48"/>
                  </a:lnTo>
                  <a:lnTo>
                    <a:pt x="314" y="48"/>
                  </a:lnTo>
                  <a:lnTo>
                    <a:pt x="314" y="52"/>
                  </a:lnTo>
                  <a:lnTo>
                    <a:pt x="314" y="56"/>
                  </a:lnTo>
                  <a:lnTo>
                    <a:pt x="314" y="56"/>
                  </a:lnTo>
                  <a:lnTo>
                    <a:pt x="314" y="62"/>
                  </a:lnTo>
                  <a:lnTo>
                    <a:pt x="314" y="68"/>
                  </a:lnTo>
                  <a:lnTo>
                    <a:pt x="314" y="68"/>
                  </a:lnTo>
                  <a:lnTo>
                    <a:pt x="312" y="80"/>
                  </a:lnTo>
                  <a:lnTo>
                    <a:pt x="308" y="92"/>
                  </a:lnTo>
                  <a:lnTo>
                    <a:pt x="304" y="104"/>
                  </a:lnTo>
                  <a:lnTo>
                    <a:pt x="296" y="114"/>
                  </a:lnTo>
                  <a:lnTo>
                    <a:pt x="296" y="114"/>
                  </a:lnTo>
                  <a:lnTo>
                    <a:pt x="290" y="120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2" y="122"/>
                  </a:lnTo>
                  <a:lnTo>
                    <a:pt x="282" y="122"/>
                  </a:lnTo>
                  <a:lnTo>
                    <a:pt x="274" y="122"/>
                  </a:lnTo>
                  <a:lnTo>
                    <a:pt x="270" y="118"/>
                  </a:lnTo>
                  <a:lnTo>
                    <a:pt x="270" y="118"/>
                  </a:lnTo>
                  <a:lnTo>
                    <a:pt x="268" y="112"/>
                  </a:lnTo>
                  <a:lnTo>
                    <a:pt x="268" y="112"/>
                  </a:lnTo>
                  <a:lnTo>
                    <a:pt x="262" y="108"/>
                  </a:lnTo>
                  <a:lnTo>
                    <a:pt x="262" y="108"/>
                  </a:lnTo>
                  <a:lnTo>
                    <a:pt x="240" y="94"/>
                  </a:lnTo>
                  <a:lnTo>
                    <a:pt x="240" y="94"/>
                  </a:lnTo>
                  <a:lnTo>
                    <a:pt x="230" y="86"/>
                  </a:lnTo>
                  <a:lnTo>
                    <a:pt x="224" y="82"/>
                  </a:lnTo>
                  <a:lnTo>
                    <a:pt x="220" y="78"/>
                  </a:lnTo>
                  <a:lnTo>
                    <a:pt x="220" y="78"/>
                  </a:lnTo>
                  <a:lnTo>
                    <a:pt x="220" y="72"/>
                  </a:lnTo>
                  <a:lnTo>
                    <a:pt x="220" y="72"/>
                  </a:lnTo>
                  <a:lnTo>
                    <a:pt x="220" y="68"/>
                  </a:lnTo>
                  <a:lnTo>
                    <a:pt x="222" y="64"/>
                  </a:lnTo>
                  <a:lnTo>
                    <a:pt x="226" y="60"/>
                  </a:lnTo>
                  <a:lnTo>
                    <a:pt x="226" y="56"/>
                  </a:lnTo>
                  <a:lnTo>
                    <a:pt x="226" y="56"/>
                  </a:lnTo>
                  <a:lnTo>
                    <a:pt x="226" y="52"/>
                  </a:lnTo>
                  <a:lnTo>
                    <a:pt x="228" y="48"/>
                  </a:lnTo>
                  <a:lnTo>
                    <a:pt x="228" y="48"/>
                  </a:lnTo>
                  <a:lnTo>
                    <a:pt x="230" y="46"/>
                  </a:lnTo>
                  <a:lnTo>
                    <a:pt x="230" y="46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46" y="30"/>
                  </a:lnTo>
                  <a:lnTo>
                    <a:pt x="246" y="30"/>
                  </a:lnTo>
                  <a:lnTo>
                    <a:pt x="248" y="26"/>
                  </a:lnTo>
                  <a:lnTo>
                    <a:pt x="244" y="22"/>
                  </a:lnTo>
                  <a:lnTo>
                    <a:pt x="244" y="22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40" y="20"/>
                  </a:lnTo>
                  <a:lnTo>
                    <a:pt x="240" y="20"/>
                  </a:lnTo>
                  <a:lnTo>
                    <a:pt x="238" y="24"/>
                  </a:lnTo>
                  <a:lnTo>
                    <a:pt x="238" y="24"/>
                  </a:lnTo>
                  <a:lnTo>
                    <a:pt x="238" y="26"/>
                  </a:lnTo>
                  <a:lnTo>
                    <a:pt x="234" y="28"/>
                  </a:lnTo>
                  <a:lnTo>
                    <a:pt x="234" y="28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2"/>
                  </a:lnTo>
                  <a:lnTo>
                    <a:pt x="232" y="20"/>
                  </a:lnTo>
                  <a:lnTo>
                    <a:pt x="230" y="18"/>
                  </a:lnTo>
                  <a:lnTo>
                    <a:pt x="230" y="20"/>
                  </a:lnTo>
                  <a:lnTo>
                    <a:pt x="230" y="20"/>
                  </a:lnTo>
                  <a:lnTo>
                    <a:pt x="224" y="24"/>
                  </a:lnTo>
                  <a:lnTo>
                    <a:pt x="224" y="24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0" y="24"/>
                  </a:lnTo>
                  <a:lnTo>
                    <a:pt x="218" y="22"/>
                  </a:lnTo>
                  <a:lnTo>
                    <a:pt x="218" y="22"/>
                  </a:lnTo>
                  <a:lnTo>
                    <a:pt x="214" y="22"/>
                  </a:lnTo>
                  <a:lnTo>
                    <a:pt x="214" y="22"/>
                  </a:lnTo>
                  <a:lnTo>
                    <a:pt x="212" y="22"/>
                  </a:lnTo>
                  <a:lnTo>
                    <a:pt x="212" y="22"/>
                  </a:lnTo>
                  <a:lnTo>
                    <a:pt x="210" y="22"/>
                  </a:lnTo>
                  <a:lnTo>
                    <a:pt x="210" y="22"/>
                  </a:lnTo>
                  <a:lnTo>
                    <a:pt x="210" y="22"/>
                  </a:lnTo>
                  <a:lnTo>
                    <a:pt x="210" y="22"/>
                  </a:lnTo>
                  <a:lnTo>
                    <a:pt x="204" y="20"/>
                  </a:lnTo>
                  <a:lnTo>
                    <a:pt x="204" y="20"/>
                  </a:lnTo>
                  <a:lnTo>
                    <a:pt x="178" y="14"/>
                  </a:lnTo>
                  <a:lnTo>
                    <a:pt x="178" y="14"/>
                  </a:lnTo>
                  <a:lnTo>
                    <a:pt x="176" y="10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0" y="8"/>
                  </a:lnTo>
                  <a:lnTo>
                    <a:pt x="170" y="8"/>
                  </a:lnTo>
                  <a:lnTo>
                    <a:pt x="168" y="8"/>
                  </a:lnTo>
                  <a:lnTo>
                    <a:pt x="170" y="10"/>
                  </a:lnTo>
                  <a:lnTo>
                    <a:pt x="172" y="14"/>
                  </a:lnTo>
                  <a:lnTo>
                    <a:pt x="172" y="14"/>
                  </a:lnTo>
                  <a:lnTo>
                    <a:pt x="176" y="14"/>
                  </a:lnTo>
                  <a:lnTo>
                    <a:pt x="178" y="16"/>
                  </a:lnTo>
                  <a:lnTo>
                    <a:pt x="178" y="16"/>
                  </a:lnTo>
                  <a:lnTo>
                    <a:pt x="180" y="20"/>
                  </a:lnTo>
                  <a:lnTo>
                    <a:pt x="178" y="22"/>
                  </a:lnTo>
                  <a:lnTo>
                    <a:pt x="176" y="24"/>
                  </a:lnTo>
                  <a:lnTo>
                    <a:pt x="174" y="26"/>
                  </a:lnTo>
                  <a:lnTo>
                    <a:pt x="174" y="26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54" y="26"/>
                  </a:lnTo>
                  <a:lnTo>
                    <a:pt x="148" y="30"/>
                  </a:lnTo>
                  <a:lnTo>
                    <a:pt x="144" y="34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4" y="52"/>
                  </a:lnTo>
                  <a:lnTo>
                    <a:pt x="134" y="52"/>
                  </a:lnTo>
                  <a:lnTo>
                    <a:pt x="132" y="56"/>
                  </a:lnTo>
                  <a:lnTo>
                    <a:pt x="128" y="58"/>
                  </a:lnTo>
                  <a:lnTo>
                    <a:pt x="124" y="60"/>
                  </a:lnTo>
                  <a:lnTo>
                    <a:pt x="122" y="64"/>
                  </a:lnTo>
                  <a:lnTo>
                    <a:pt x="122" y="64"/>
                  </a:lnTo>
                  <a:lnTo>
                    <a:pt x="124" y="68"/>
                  </a:lnTo>
                  <a:lnTo>
                    <a:pt x="126" y="70"/>
                  </a:lnTo>
                  <a:lnTo>
                    <a:pt x="128" y="72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8" y="76"/>
                  </a:lnTo>
                  <a:lnTo>
                    <a:pt x="124" y="76"/>
                  </a:lnTo>
                  <a:lnTo>
                    <a:pt x="124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106" y="78"/>
                  </a:lnTo>
                  <a:lnTo>
                    <a:pt x="106" y="80"/>
                  </a:lnTo>
                  <a:lnTo>
                    <a:pt x="104" y="82"/>
                  </a:lnTo>
                  <a:lnTo>
                    <a:pt x="104" y="82"/>
                  </a:lnTo>
                  <a:lnTo>
                    <a:pt x="104" y="74"/>
                  </a:lnTo>
                  <a:lnTo>
                    <a:pt x="102" y="66"/>
                  </a:lnTo>
                  <a:lnTo>
                    <a:pt x="96" y="60"/>
                  </a:lnTo>
                  <a:lnTo>
                    <a:pt x="90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78" y="58"/>
                  </a:lnTo>
                  <a:lnTo>
                    <a:pt x="76" y="60"/>
                  </a:lnTo>
                  <a:lnTo>
                    <a:pt x="74" y="62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4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2" y="80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6" y="92"/>
                  </a:lnTo>
                  <a:lnTo>
                    <a:pt x="46" y="92"/>
                  </a:lnTo>
                  <a:lnTo>
                    <a:pt x="44" y="96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38" y="100"/>
                  </a:lnTo>
                  <a:lnTo>
                    <a:pt x="38" y="100"/>
                  </a:lnTo>
                  <a:lnTo>
                    <a:pt x="36" y="98"/>
                  </a:lnTo>
                  <a:lnTo>
                    <a:pt x="36" y="98"/>
                  </a:lnTo>
                  <a:lnTo>
                    <a:pt x="32" y="98"/>
                  </a:lnTo>
                  <a:lnTo>
                    <a:pt x="32" y="98"/>
                  </a:lnTo>
                  <a:lnTo>
                    <a:pt x="30" y="100"/>
                  </a:lnTo>
                  <a:lnTo>
                    <a:pt x="30" y="100"/>
                  </a:lnTo>
                  <a:lnTo>
                    <a:pt x="28" y="102"/>
                  </a:lnTo>
                  <a:lnTo>
                    <a:pt x="28" y="102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28" y="116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4" y="118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8" y="100"/>
                  </a:lnTo>
                  <a:lnTo>
                    <a:pt x="14" y="106"/>
                  </a:lnTo>
                  <a:lnTo>
                    <a:pt x="8" y="110"/>
                  </a:lnTo>
                  <a:lnTo>
                    <a:pt x="8" y="110"/>
                  </a:lnTo>
                  <a:lnTo>
                    <a:pt x="2" y="11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2" y="128"/>
                  </a:lnTo>
                  <a:lnTo>
                    <a:pt x="222" y="128"/>
                  </a:lnTo>
                  <a:lnTo>
                    <a:pt x="222" y="128"/>
                  </a:lnTo>
                  <a:lnTo>
                    <a:pt x="232" y="128"/>
                  </a:lnTo>
                  <a:lnTo>
                    <a:pt x="244" y="132"/>
                  </a:lnTo>
                  <a:lnTo>
                    <a:pt x="254" y="138"/>
                  </a:lnTo>
                  <a:lnTo>
                    <a:pt x="262" y="144"/>
                  </a:lnTo>
                  <a:lnTo>
                    <a:pt x="270" y="154"/>
                  </a:lnTo>
                  <a:lnTo>
                    <a:pt x="274" y="164"/>
                  </a:lnTo>
                  <a:lnTo>
                    <a:pt x="278" y="174"/>
                  </a:lnTo>
                  <a:lnTo>
                    <a:pt x="280" y="186"/>
                  </a:lnTo>
                  <a:lnTo>
                    <a:pt x="280" y="490"/>
                  </a:lnTo>
                  <a:lnTo>
                    <a:pt x="280" y="490"/>
                  </a:lnTo>
                  <a:lnTo>
                    <a:pt x="288" y="488"/>
                  </a:lnTo>
                  <a:lnTo>
                    <a:pt x="298" y="486"/>
                  </a:lnTo>
                  <a:lnTo>
                    <a:pt x="298" y="486"/>
                  </a:lnTo>
                  <a:lnTo>
                    <a:pt x="302" y="488"/>
                  </a:lnTo>
                  <a:lnTo>
                    <a:pt x="302" y="488"/>
                  </a:lnTo>
                  <a:lnTo>
                    <a:pt x="310" y="482"/>
                  </a:lnTo>
                  <a:lnTo>
                    <a:pt x="316" y="476"/>
                  </a:lnTo>
                  <a:lnTo>
                    <a:pt x="326" y="464"/>
                  </a:lnTo>
                  <a:lnTo>
                    <a:pt x="326" y="464"/>
                  </a:lnTo>
                  <a:lnTo>
                    <a:pt x="356" y="424"/>
                  </a:lnTo>
                  <a:lnTo>
                    <a:pt x="356" y="424"/>
                  </a:lnTo>
                  <a:lnTo>
                    <a:pt x="366" y="412"/>
                  </a:lnTo>
                  <a:lnTo>
                    <a:pt x="378" y="402"/>
                  </a:lnTo>
                  <a:lnTo>
                    <a:pt x="378" y="402"/>
                  </a:lnTo>
                  <a:lnTo>
                    <a:pt x="394" y="390"/>
                  </a:lnTo>
                  <a:lnTo>
                    <a:pt x="408" y="376"/>
                  </a:lnTo>
                  <a:lnTo>
                    <a:pt x="418" y="360"/>
                  </a:lnTo>
                  <a:lnTo>
                    <a:pt x="426" y="344"/>
                  </a:lnTo>
                  <a:lnTo>
                    <a:pt x="426" y="344"/>
                  </a:lnTo>
                  <a:lnTo>
                    <a:pt x="430" y="332"/>
                  </a:lnTo>
                  <a:lnTo>
                    <a:pt x="436" y="320"/>
                  </a:lnTo>
                  <a:lnTo>
                    <a:pt x="436" y="320"/>
                  </a:lnTo>
                  <a:lnTo>
                    <a:pt x="442" y="310"/>
                  </a:lnTo>
                  <a:lnTo>
                    <a:pt x="444" y="298"/>
                  </a:lnTo>
                  <a:lnTo>
                    <a:pt x="444" y="298"/>
                  </a:lnTo>
                  <a:lnTo>
                    <a:pt x="446" y="284"/>
                  </a:lnTo>
                  <a:lnTo>
                    <a:pt x="446" y="284"/>
                  </a:lnTo>
                  <a:lnTo>
                    <a:pt x="448" y="272"/>
                  </a:lnTo>
                  <a:lnTo>
                    <a:pt x="448" y="260"/>
                  </a:lnTo>
                  <a:lnTo>
                    <a:pt x="448" y="260"/>
                  </a:lnTo>
                  <a:lnTo>
                    <a:pt x="446" y="254"/>
                  </a:lnTo>
                  <a:lnTo>
                    <a:pt x="446" y="254"/>
                  </a:lnTo>
                  <a:lnTo>
                    <a:pt x="440" y="244"/>
                  </a:lnTo>
                  <a:lnTo>
                    <a:pt x="440" y="244"/>
                  </a:lnTo>
                  <a:lnTo>
                    <a:pt x="432" y="232"/>
                  </a:lnTo>
                  <a:lnTo>
                    <a:pt x="432" y="232"/>
                  </a:lnTo>
                  <a:lnTo>
                    <a:pt x="428" y="228"/>
                  </a:lnTo>
                  <a:lnTo>
                    <a:pt x="428" y="228"/>
                  </a:lnTo>
                  <a:lnTo>
                    <a:pt x="428" y="222"/>
                  </a:lnTo>
                  <a:lnTo>
                    <a:pt x="428" y="216"/>
                  </a:lnTo>
                  <a:lnTo>
                    <a:pt x="428" y="216"/>
                  </a:lnTo>
                  <a:lnTo>
                    <a:pt x="424" y="210"/>
                  </a:lnTo>
                  <a:lnTo>
                    <a:pt x="418" y="208"/>
                  </a:lnTo>
                  <a:lnTo>
                    <a:pt x="418" y="208"/>
                  </a:lnTo>
                  <a:lnTo>
                    <a:pt x="416" y="210"/>
                  </a:lnTo>
                  <a:lnTo>
                    <a:pt x="416" y="210"/>
                  </a:lnTo>
                  <a:lnTo>
                    <a:pt x="414" y="206"/>
                  </a:lnTo>
                  <a:lnTo>
                    <a:pt x="412" y="198"/>
                  </a:lnTo>
                  <a:lnTo>
                    <a:pt x="412" y="192"/>
                  </a:lnTo>
                  <a:lnTo>
                    <a:pt x="410" y="188"/>
                  </a:lnTo>
                  <a:lnTo>
                    <a:pt x="410" y="188"/>
                  </a:lnTo>
                  <a:lnTo>
                    <a:pt x="408" y="182"/>
                  </a:lnTo>
                  <a:lnTo>
                    <a:pt x="408" y="182"/>
                  </a:lnTo>
                  <a:lnTo>
                    <a:pt x="408" y="178"/>
                  </a:lnTo>
                  <a:lnTo>
                    <a:pt x="406" y="174"/>
                  </a:lnTo>
                  <a:lnTo>
                    <a:pt x="406" y="174"/>
                  </a:lnTo>
                  <a:lnTo>
                    <a:pt x="404" y="172"/>
                  </a:lnTo>
                  <a:lnTo>
                    <a:pt x="404" y="172"/>
                  </a:lnTo>
                  <a:lnTo>
                    <a:pt x="388" y="158"/>
                  </a:lnTo>
                  <a:lnTo>
                    <a:pt x="388" y="158"/>
                  </a:lnTo>
                  <a:lnTo>
                    <a:pt x="380" y="152"/>
                  </a:lnTo>
                  <a:lnTo>
                    <a:pt x="380" y="152"/>
                  </a:lnTo>
                  <a:lnTo>
                    <a:pt x="378" y="150"/>
                  </a:lnTo>
                  <a:lnTo>
                    <a:pt x="378" y="150"/>
                  </a:lnTo>
                  <a:lnTo>
                    <a:pt x="376" y="146"/>
                  </a:lnTo>
                  <a:lnTo>
                    <a:pt x="376" y="146"/>
                  </a:lnTo>
                  <a:lnTo>
                    <a:pt x="374" y="140"/>
                  </a:lnTo>
                  <a:lnTo>
                    <a:pt x="374" y="134"/>
                  </a:lnTo>
                  <a:lnTo>
                    <a:pt x="374" y="134"/>
                  </a:lnTo>
                  <a:lnTo>
                    <a:pt x="376" y="124"/>
                  </a:lnTo>
                  <a:lnTo>
                    <a:pt x="376" y="124"/>
                  </a:lnTo>
                  <a:lnTo>
                    <a:pt x="374" y="118"/>
                  </a:lnTo>
                  <a:lnTo>
                    <a:pt x="372" y="112"/>
                  </a:lnTo>
                  <a:lnTo>
                    <a:pt x="372" y="112"/>
                  </a:lnTo>
                  <a:lnTo>
                    <a:pt x="370" y="102"/>
                  </a:lnTo>
                  <a:lnTo>
                    <a:pt x="370" y="92"/>
                  </a:lnTo>
                  <a:lnTo>
                    <a:pt x="370" y="92"/>
                  </a:lnTo>
                  <a:lnTo>
                    <a:pt x="370" y="84"/>
                  </a:lnTo>
                  <a:lnTo>
                    <a:pt x="370" y="84"/>
                  </a:lnTo>
                  <a:lnTo>
                    <a:pt x="370" y="80"/>
                  </a:lnTo>
                  <a:lnTo>
                    <a:pt x="370" y="76"/>
                  </a:lnTo>
                  <a:lnTo>
                    <a:pt x="370" y="76"/>
                  </a:lnTo>
                  <a:lnTo>
                    <a:pt x="364" y="70"/>
                  </a:lnTo>
                  <a:lnTo>
                    <a:pt x="364" y="70"/>
                  </a:lnTo>
                  <a:lnTo>
                    <a:pt x="362" y="66"/>
                  </a:lnTo>
                  <a:lnTo>
                    <a:pt x="362" y="66"/>
                  </a:lnTo>
                  <a:lnTo>
                    <a:pt x="360" y="66"/>
                  </a:lnTo>
                  <a:lnTo>
                    <a:pt x="360" y="66"/>
                  </a:lnTo>
                  <a:lnTo>
                    <a:pt x="356" y="66"/>
                  </a:lnTo>
                  <a:lnTo>
                    <a:pt x="356" y="66"/>
                  </a:lnTo>
                  <a:lnTo>
                    <a:pt x="352" y="66"/>
                  </a:lnTo>
                  <a:lnTo>
                    <a:pt x="352" y="66"/>
                  </a:lnTo>
                  <a:lnTo>
                    <a:pt x="352" y="66"/>
                  </a:lnTo>
                  <a:lnTo>
                    <a:pt x="352" y="66"/>
                  </a:lnTo>
                  <a:lnTo>
                    <a:pt x="350" y="66"/>
                  </a:lnTo>
                  <a:lnTo>
                    <a:pt x="348" y="64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6" y="46"/>
                  </a:lnTo>
                  <a:lnTo>
                    <a:pt x="346" y="42"/>
                  </a:lnTo>
                  <a:lnTo>
                    <a:pt x="346" y="36"/>
                  </a:lnTo>
                  <a:lnTo>
                    <a:pt x="346" y="36"/>
                  </a:lnTo>
                  <a:lnTo>
                    <a:pt x="344" y="32"/>
                  </a:lnTo>
                  <a:lnTo>
                    <a:pt x="344" y="30"/>
                  </a:lnTo>
                  <a:lnTo>
                    <a:pt x="344" y="30"/>
                  </a:lnTo>
                  <a:lnTo>
                    <a:pt x="344" y="26"/>
                  </a:lnTo>
                  <a:lnTo>
                    <a:pt x="344" y="26"/>
                  </a:lnTo>
                  <a:lnTo>
                    <a:pt x="344" y="24"/>
                  </a:lnTo>
                  <a:lnTo>
                    <a:pt x="344" y="24"/>
                  </a:lnTo>
                  <a:lnTo>
                    <a:pt x="342" y="16"/>
                  </a:lnTo>
                  <a:lnTo>
                    <a:pt x="340" y="10"/>
                  </a:lnTo>
                  <a:lnTo>
                    <a:pt x="340" y="10"/>
                  </a:lnTo>
                  <a:lnTo>
                    <a:pt x="338" y="2"/>
                  </a:lnTo>
                  <a:lnTo>
                    <a:pt x="336" y="0"/>
                  </a:lnTo>
                  <a:lnTo>
                    <a:pt x="3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9" name="Freeform 80"/>
            <p:cNvSpPr/>
            <p:nvPr/>
          </p:nvSpPr>
          <p:spPr bwMode="auto">
            <a:xfrm>
              <a:off x="5686426" y="2176463"/>
              <a:ext cx="111125" cy="101600"/>
            </a:xfrm>
            <a:custGeom>
              <a:avLst/>
              <a:gdLst>
                <a:gd name="T0" fmla="*/ 34 w 70"/>
                <a:gd name="T1" fmla="*/ 2 h 64"/>
                <a:gd name="T2" fmla="*/ 30 w 70"/>
                <a:gd name="T3" fmla="*/ 6 h 64"/>
                <a:gd name="T4" fmla="*/ 30 w 70"/>
                <a:gd name="T5" fmla="*/ 8 h 64"/>
                <a:gd name="T6" fmla="*/ 26 w 70"/>
                <a:gd name="T7" fmla="*/ 8 h 64"/>
                <a:gd name="T8" fmla="*/ 24 w 70"/>
                <a:gd name="T9" fmla="*/ 6 h 64"/>
                <a:gd name="T10" fmla="*/ 22 w 70"/>
                <a:gd name="T11" fmla="*/ 8 h 64"/>
                <a:gd name="T12" fmla="*/ 24 w 70"/>
                <a:gd name="T13" fmla="*/ 12 h 64"/>
                <a:gd name="T14" fmla="*/ 30 w 70"/>
                <a:gd name="T15" fmla="*/ 14 h 64"/>
                <a:gd name="T16" fmla="*/ 30 w 70"/>
                <a:gd name="T17" fmla="*/ 16 h 64"/>
                <a:gd name="T18" fmla="*/ 20 w 70"/>
                <a:gd name="T19" fmla="*/ 18 h 64"/>
                <a:gd name="T20" fmla="*/ 10 w 70"/>
                <a:gd name="T21" fmla="*/ 16 h 64"/>
                <a:gd name="T22" fmla="*/ 10 w 70"/>
                <a:gd name="T23" fmla="*/ 20 h 64"/>
                <a:gd name="T24" fmla="*/ 8 w 70"/>
                <a:gd name="T25" fmla="*/ 24 h 64"/>
                <a:gd name="T26" fmla="*/ 10 w 70"/>
                <a:gd name="T27" fmla="*/ 24 h 64"/>
                <a:gd name="T28" fmla="*/ 12 w 70"/>
                <a:gd name="T29" fmla="*/ 24 h 64"/>
                <a:gd name="T30" fmla="*/ 14 w 70"/>
                <a:gd name="T31" fmla="*/ 24 h 64"/>
                <a:gd name="T32" fmla="*/ 8 w 70"/>
                <a:gd name="T33" fmla="*/ 28 h 64"/>
                <a:gd name="T34" fmla="*/ 6 w 70"/>
                <a:gd name="T35" fmla="*/ 32 h 64"/>
                <a:gd name="T36" fmla="*/ 12 w 70"/>
                <a:gd name="T37" fmla="*/ 36 h 64"/>
                <a:gd name="T38" fmla="*/ 16 w 70"/>
                <a:gd name="T39" fmla="*/ 38 h 64"/>
                <a:gd name="T40" fmla="*/ 12 w 70"/>
                <a:gd name="T41" fmla="*/ 44 h 64"/>
                <a:gd name="T42" fmla="*/ 8 w 70"/>
                <a:gd name="T43" fmla="*/ 46 h 64"/>
                <a:gd name="T44" fmla="*/ 8 w 70"/>
                <a:gd name="T45" fmla="*/ 52 h 64"/>
                <a:gd name="T46" fmla="*/ 4 w 70"/>
                <a:gd name="T47" fmla="*/ 54 h 64"/>
                <a:gd name="T48" fmla="*/ 0 w 70"/>
                <a:gd name="T49" fmla="*/ 56 h 64"/>
                <a:gd name="T50" fmla="*/ 2 w 70"/>
                <a:gd name="T51" fmla="*/ 62 h 64"/>
                <a:gd name="T52" fmla="*/ 10 w 70"/>
                <a:gd name="T53" fmla="*/ 64 h 64"/>
                <a:gd name="T54" fmla="*/ 14 w 70"/>
                <a:gd name="T55" fmla="*/ 64 h 64"/>
                <a:gd name="T56" fmla="*/ 26 w 70"/>
                <a:gd name="T57" fmla="*/ 60 h 64"/>
                <a:gd name="T58" fmla="*/ 40 w 70"/>
                <a:gd name="T59" fmla="*/ 54 h 64"/>
                <a:gd name="T60" fmla="*/ 50 w 70"/>
                <a:gd name="T61" fmla="*/ 54 h 64"/>
                <a:gd name="T62" fmla="*/ 56 w 70"/>
                <a:gd name="T63" fmla="*/ 48 h 64"/>
                <a:gd name="T64" fmla="*/ 58 w 70"/>
                <a:gd name="T65" fmla="*/ 40 h 64"/>
                <a:gd name="T66" fmla="*/ 58 w 70"/>
                <a:gd name="T67" fmla="*/ 28 h 64"/>
                <a:gd name="T68" fmla="*/ 56 w 70"/>
                <a:gd name="T69" fmla="*/ 22 h 64"/>
                <a:gd name="T70" fmla="*/ 60 w 70"/>
                <a:gd name="T71" fmla="*/ 20 h 64"/>
                <a:gd name="T72" fmla="*/ 66 w 70"/>
                <a:gd name="T73" fmla="*/ 16 h 64"/>
                <a:gd name="T74" fmla="*/ 70 w 70"/>
                <a:gd name="T75" fmla="*/ 12 h 64"/>
                <a:gd name="T76" fmla="*/ 64 w 70"/>
                <a:gd name="T77" fmla="*/ 4 h 64"/>
                <a:gd name="T78" fmla="*/ 58 w 70"/>
                <a:gd name="T79" fmla="*/ 2 h 64"/>
                <a:gd name="T80" fmla="*/ 58 w 70"/>
                <a:gd name="T81" fmla="*/ 2 h 64"/>
                <a:gd name="T82" fmla="*/ 56 w 70"/>
                <a:gd name="T83" fmla="*/ 2 h 64"/>
                <a:gd name="T84" fmla="*/ 50 w 70"/>
                <a:gd name="T8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0" h="64">
                  <a:moveTo>
                    <a:pt x="46" y="0"/>
                  </a:moveTo>
                  <a:lnTo>
                    <a:pt x="46" y="0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10" y="34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2" y="52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0" y="6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32" y="58"/>
                  </a:lnTo>
                  <a:lnTo>
                    <a:pt x="36" y="56"/>
                  </a:lnTo>
                  <a:lnTo>
                    <a:pt x="40" y="54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4" y="52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70" y="12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4" y="4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60" name="Freeform 81"/>
            <p:cNvSpPr/>
            <p:nvPr/>
          </p:nvSpPr>
          <p:spPr bwMode="auto">
            <a:xfrm>
              <a:off x="5686426" y="2176463"/>
              <a:ext cx="111125" cy="101600"/>
            </a:xfrm>
            <a:custGeom>
              <a:avLst/>
              <a:gdLst>
                <a:gd name="T0" fmla="*/ 34 w 70"/>
                <a:gd name="T1" fmla="*/ 2 h 64"/>
                <a:gd name="T2" fmla="*/ 30 w 70"/>
                <a:gd name="T3" fmla="*/ 6 h 64"/>
                <a:gd name="T4" fmla="*/ 30 w 70"/>
                <a:gd name="T5" fmla="*/ 8 h 64"/>
                <a:gd name="T6" fmla="*/ 26 w 70"/>
                <a:gd name="T7" fmla="*/ 8 h 64"/>
                <a:gd name="T8" fmla="*/ 24 w 70"/>
                <a:gd name="T9" fmla="*/ 6 h 64"/>
                <a:gd name="T10" fmla="*/ 22 w 70"/>
                <a:gd name="T11" fmla="*/ 8 h 64"/>
                <a:gd name="T12" fmla="*/ 24 w 70"/>
                <a:gd name="T13" fmla="*/ 12 h 64"/>
                <a:gd name="T14" fmla="*/ 30 w 70"/>
                <a:gd name="T15" fmla="*/ 14 h 64"/>
                <a:gd name="T16" fmla="*/ 30 w 70"/>
                <a:gd name="T17" fmla="*/ 16 h 64"/>
                <a:gd name="T18" fmla="*/ 20 w 70"/>
                <a:gd name="T19" fmla="*/ 18 h 64"/>
                <a:gd name="T20" fmla="*/ 10 w 70"/>
                <a:gd name="T21" fmla="*/ 16 h 64"/>
                <a:gd name="T22" fmla="*/ 10 w 70"/>
                <a:gd name="T23" fmla="*/ 20 h 64"/>
                <a:gd name="T24" fmla="*/ 8 w 70"/>
                <a:gd name="T25" fmla="*/ 24 h 64"/>
                <a:gd name="T26" fmla="*/ 10 w 70"/>
                <a:gd name="T27" fmla="*/ 24 h 64"/>
                <a:gd name="T28" fmla="*/ 12 w 70"/>
                <a:gd name="T29" fmla="*/ 24 h 64"/>
                <a:gd name="T30" fmla="*/ 14 w 70"/>
                <a:gd name="T31" fmla="*/ 24 h 64"/>
                <a:gd name="T32" fmla="*/ 8 w 70"/>
                <a:gd name="T33" fmla="*/ 28 h 64"/>
                <a:gd name="T34" fmla="*/ 6 w 70"/>
                <a:gd name="T35" fmla="*/ 32 h 64"/>
                <a:gd name="T36" fmla="*/ 12 w 70"/>
                <a:gd name="T37" fmla="*/ 36 h 64"/>
                <a:gd name="T38" fmla="*/ 16 w 70"/>
                <a:gd name="T39" fmla="*/ 38 h 64"/>
                <a:gd name="T40" fmla="*/ 12 w 70"/>
                <a:gd name="T41" fmla="*/ 44 h 64"/>
                <a:gd name="T42" fmla="*/ 8 w 70"/>
                <a:gd name="T43" fmla="*/ 46 h 64"/>
                <a:gd name="T44" fmla="*/ 8 w 70"/>
                <a:gd name="T45" fmla="*/ 52 h 64"/>
                <a:gd name="T46" fmla="*/ 4 w 70"/>
                <a:gd name="T47" fmla="*/ 54 h 64"/>
                <a:gd name="T48" fmla="*/ 0 w 70"/>
                <a:gd name="T49" fmla="*/ 56 h 64"/>
                <a:gd name="T50" fmla="*/ 2 w 70"/>
                <a:gd name="T51" fmla="*/ 62 h 64"/>
                <a:gd name="T52" fmla="*/ 10 w 70"/>
                <a:gd name="T53" fmla="*/ 64 h 64"/>
                <a:gd name="T54" fmla="*/ 14 w 70"/>
                <a:gd name="T55" fmla="*/ 64 h 64"/>
                <a:gd name="T56" fmla="*/ 26 w 70"/>
                <a:gd name="T57" fmla="*/ 60 h 64"/>
                <a:gd name="T58" fmla="*/ 40 w 70"/>
                <a:gd name="T59" fmla="*/ 54 h 64"/>
                <a:gd name="T60" fmla="*/ 50 w 70"/>
                <a:gd name="T61" fmla="*/ 54 h 64"/>
                <a:gd name="T62" fmla="*/ 56 w 70"/>
                <a:gd name="T63" fmla="*/ 48 h 64"/>
                <a:gd name="T64" fmla="*/ 58 w 70"/>
                <a:gd name="T65" fmla="*/ 40 h 64"/>
                <a:gd name="T66" fmla="*/ 58 w 70"/>
                <a:gd name="T67" fmla="*/ 28 h 64"/>
                <a:gd name="T68" fmla="*/ 56 w 70"/>
                <a:gd name="T69" fmla="*/ 22 h 64"/>
                <a:gd name="T70" fmla="*/ 60 w 70"/>
                <a:gd name="T71" fmla="*/ 20 h 64"/>
                <a:gd name="T72" fmla="*/ 66 w 70"/>
                <a:gd name="T73" fmla="*/ 16 h 64"/>
                <a:gd name="T74" fmla="*/ 70 w 70"/>
                <a:gd name="T75" fmla="*/ 12 h 64"/>
                <a:gd name="T76" fmla="*/ 64 w 70"/>
                <a:gd name="T77" fmla="*/ 4 h 64"/>
                <a:gd name="T78" fmla="*/ 58 w 70"/>
                <a:gd name="T79" fmla="*/ 2 h 64"/>
                <a:gd name="T80" fmla="*/ 58 w 70"/>
                <a:gd name="T81" fmla="*/ 2 h 64"/>
                <a:gd name="T82" fmla="*/ 56 w 70"/>
                <a:gd name="T83" fmla="*/ 2 h 64"/>
                <a:gd name="T84" fmla="*/ 50 w 70"/>
                <a:gd name="T8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0" h="64">
                  <a:moveTo>
                    <a:pt x="46" y="0"/>
                  </a:moveTo>
                  <a:lnTo>
                    <a:pt x="46" y="0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10" y="34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2" y="52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0" y="6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32" y="58"/>
                  </a:lnTo>
                  <a:lnTo>
                    <a:pt x="36" y="56"/>
                  </a:lnTo>
                  <a:lnTo>
                    <a:pt x="40" y="54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4" y="52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70" y="12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4" y="4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61" name="Freeform 82"/>
            <p:cNvSpPr/>
            <p:nvPr/>
          </p:nvSpPr>
          <p:spPr bwMode="auto">
            <a:xfrm>
              <a:off x="5772151" y="2071688"/>
              <a:ext cx="171450" cy="250825"/>
            </a:xfrm>
            <a:custGeom>
              <a:avLst/>
              <a:gdLst>
                <a:gd name="T0" fmla="*/ 52 w 108"/>
                <a:gd name="T1" fmla="*/ 6 h 158"/>
                <a:gd name="T2" fmla="*/ 36 w 108"/>
                <a:gd name="T3" fmla="*/ 12 h 158"/>
                <a:gd name="T4" fmla="*/ 24 w 108"/>
                <a:gd name="T5" fmla="*/ 20 h 158"/>
                <a:gd name="T6" fmla="*/ 18 w 108"/>
                <a:gd name="T7" fmla="*/ 26 h 158"/>
                <a:gd name="T8" fmla="*/ 10 w 108"/>
                <a:gd name="T9" fmla="*/ 26 h 158"/>
                <a:gd name="T10" fmla="*/ 10 w 108"/>
                <a:gd name="T11" fmla="*/ 40 h 158"/>
                <a:gd name="T12" fmla="*/ 4 w 108"/>
                <a:gd name="T13" fmla="*/ 40 h 158"/>
                <a:gd name="T14" fmla="*/ 10 w 108"/>
                <a:gd name="T15" fmla="*/ 46 h 158"/>
                <a:gd name="T16" fmla="*/ 16 w 108"/>
                <a:gd name="T17" fmla="*/ 46 h 158"/>
                <a:gd name="T18" fmla="*/ 14 w 108"/>
                <a:gd name="T19" fmla="*/ 52 h 158"/>
                <a:gd name="T20" fmla="*/ 8 w 108"/>
                <a:gd name="T21" fmla="*/ 60 h 158"/>
                <a:gd name="T22" fmla="*/ 14 w 108"/>
                <a:gd name="T23" fmla="*/ 54 h 158"/>
                <a:gd name="T24" fmla="*/ 14 w 108"/>
                <a:gd name="T25" fmla="*/ 68 h 158"/>
                <a:gd name="T26" fmla="*/ 22 w 108"/>
                <a:gd name="T27" fmla="*/ 64 h 158"/>
                <a:gd name="T28" fmla="*/ 24 w 108"/>
                <a:gd name="T29" fmla="*/ 56 h 158"/>
                <a:gd name="T30" fmla="*/ 22 w 108"/>
                <a:gd name="T31" fmla="*/ 70 h 158"/>
                <a:gd name="T32" fmla="*/ 24 w 108"/>
                <a:gd name="T33" fmla="*/ 78 h 158"/>
                <a:gd name="T34" fmla="*/ 26 w 108"/>
                <a:gd name="T35" fmla="*/ 74 h 158"/>
                <a:gd name="T36" fmla="*/ 40 w 108"/>
                <a:gd name="T37" fmla="*/ 74 h 158"/>
                <a:gd name="T38" fmla="*/ 42 w 108"/>
                <a:gd name="T39" fmla="*/ 78 h 158"/>
                <a:gd name="T40" fmla="*/ 50 w 108"/>
                <a:gd name="T41" fmla="*/ 86 h 158"/>
                <a:gd name="T42" fmla="*/ 44 w 108"/>
                <a:gd name="T43" fmla="*/ 98 h 158"/>
                <a:gd name="T44" fmla="*/ 38 w 108"/>
                <a:gd name="T45" fmla="*/ 100 h 158"/>
                <a:gd name="T46" fmla="*/ 28 w 108"/>
                <a:gd name="T47" fmla="*/ 98 h 158"/>
                <a:gd name="T48" fmla="*/ 28 w 108"/>
                <a:gd name="T49" fmla="*/ 104 h 158"/>
                <a:gd name="T50" fmla="*/ 22 w 108"/>
                <a:gd name="T51" fmla="*/ 110 h 158"/>
                <a:gd name="T52" fmla="*/ 16 w 108"/>
                <a:gd name="T53" fmla="*/ 128 h 158"/>
                <a:gd name="T54" fmla="*/ 26 w 108"/>
                <a:gd name="T55" fmla="*/ 128 h 158"/>
                <a:gd name="T56" fmla="*/ 34 w 108"/>
                <a:gd name="T57" fmla="*/ 130 h 158"/>
                <a:gd name="T58" fmla="*/ 42 w 108"/>
                <a:gd name="T59" fmla="*/ 132 h 158"/>
                <a:gd name="T60" fmla="*/ 44 w 108"/>
                <a:gd name="T61" fmla="*/ 136 h 158"/>
                <a:gd name="T62" fmla="*/ 32 w 108"/>
                <a:gd name="T63" fmla="*/ 134 h 158"/>
                <a:gd name="T64" fmla="*/ 24 w 108"/>
                <a:gd name="T65" fmla="*/ 140 h 158"/>
                <a:gd name="T66" fmla="*/ 12 w 108"/>
                <a:gd name="T67" fmla="*/ 150 h 158"/>
                <a:gd name="T68" fmla="*/ 6 w 108"/>
                <a:gd name="T69" fmla="*/ 154 h 158"/>
                <a:gd name="T70" fmla="*/ 24 w 108"/>
                <a:gd name="T71" fmla="*/ 150 h 158"/>
                <a:gd name="T72" fmla="*/ 36 w 108"/>
                <a:gd name="T73" fmla="*/ 152 h 158"/>
                <a:gd name="T74" fmla="*/ 52 w 108"/>
                <a:gd name="T75" fmla="*/ 146 h 158"/>
                <a:gd name="T76" fmla="*/ 64 w 108"/>
                <a:gd name="T77" fmla="*/ 144 h 158"/>
                <a:gd name="T78" fmla="*/ 78 w 108"/>
                <a:gd name="T79" fmla="*/ 144 h 158"/>
                <a:gd name="T80" fmla="*/ 104 w 108"/>
                <a:gd name="T81" fmla="*/ 136 h 158"/>
                <a:gd name="T82" fmla="*/ 100 w 108"/>
                <a:gd name="T83" fmla="*/ 134 h 158"/>
                <a:gd name="T84" fmla="*/ 98 w 108"/>
                <a:gd name="T85" fmla="*/ 128 h 158"/>
                <a:gd name="T86" fmla="*/ 106 w 108"/>
                <a:gd name="T87" fmla="*/ 110 h 158"/>
                <a:gd name="T88" fmla="*/ 96 w 108"/>
                <a:gd name="T89" fmla="*/ 106 h 158"/>
                <a:gd name="T90" fmla="*/ 88 w 108"/>
                <a:gd name="T91" fmla="*/ 106 h 158"/>
                <a:gd name="T92" fmla="*/ 90 w 108"/>
                <a:gd name="T93" fmla="*/ 94 h 158"/>
                <a:gd name="T94" fmla="*/ 74 w 108"/>
                <a:gd name="T95" fmla="*/ 78 h 158"/>
                <a:gd name="T96" fmla="*/ 66 w 108"/>
                <a:gd name="T97" fmla="*/ 58 h 158"/>
                <a:gd name="T98" fmla="*/ 48 w 108"/>
                <a:gd name="T99" fmla="*/ 56 h 158"/>
                <a:gd name="T100" fmla="*/ 48 w 108"/>
                <a:gd name="T101" fmla="*/ 52 h 158"/>
                <a:gd name="T102" fmla="*/ 50 w 108"/>
                <a:gd name="T103" fmla="*/ 48 h 158"/>
                <a:gd name="T104" fmla="*/ 58 w 108"/>
                <a:gd name="T105" fmla="*/ 42 h 158"/>
                <a:gd name="T106" fmla="*/ 68 w 108"/>
                <a:gd name="T107" fmla="*/ 30 h 158"/>
                <a:gd name="T108" fmla="*/ 54 w 108"/>
                <a:gd name="T109" fmla="*/ 26 h 158"/>
                <a:gd name="T110" fmla="*/ 44 w 108"/>
                <a:gd name="T111" fmla="*/ 26 h 158"/>
                <a:gd name="T112" fmla="*/ 52 w 108"/>
                <a:gd name="T113" fmla="*/ 16 h 158"/>
                <a:gd name="T114" fmla="*/ 60 w 108"/>
                <a:gd name="T115" fmla="*/ 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8" h="158">
                  <a:moveTo>
                    <a:pt x="60" y="0"/>
                  </a:moveTo>
                  <a:lnTo>
                    <a:pt x="60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2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8" y="2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8" y="5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2" y="56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6" y="56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4" y="66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8" y="66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6" y="58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20" y="72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4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2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8" y="84"/>
                  </a:lnTo>
                  <a:lnTo>
                    <a:pt x="50" y="86"/>
                  </a:lnTo>
                  <a:lnTo>
                    <a:pt x="50" y="86"/>
                  </a:lnTo>
                  <a:lnTo>
                    <a:pt x="48" y="88"/>
                  </a:lnTo>
                  <a:lnTo>
                    <a:pt x="46" y="92"/>
                  </a:lnTo>
                  <a:lnTo>
                    <a:pt x="46" y="92"/>
                  </a:lnTo>
                  <a:lnTo>
                    <a:pt x="46" y="94"/>
                  </a:lnTo>
                  <a:lnTo>
                    <a:pt x="46" y="98"/>
                  </a:lnTo>
                  <a:lnTo>
                    <a:pt x="46" y="98"/>
                  </a:lnTo>
                  <a:lnTo>
                    <a:pt x="44" y="98"/>
                  </a:lnTo>
                  <a:lnTo>
                    <a:pt x="44" y="98"/>
                  </a:lnTo>
                  <a:lnTo>
                    <a:pt x="44" y="98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0" y="98"/>
                  </a:lnTo>
                  <a:lnTo>
                    <a:pt x="40" y="98"/>
                  </a:lnTo>
                  <a:lnTo>
                    <a:pt x="38" y="100"/>
                  </a:lnTo>
                  <a:lnTo>
                    <a:pt x="38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6" y="100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8" y="102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2" y="108"/>
                  </a:lnTo>
                  <a:lnTo>
                    <a:pt x="22" y="110"/>
                  </a:lnTo>
                  <a:lnTo>
                    <a:pt x="22" y="110"/>
                  </a:lnTo>
                  <a:lnTo>
                    <a:pt x="22" y="114"/>
                  </a:lnTo>
                  <a:lnTo>
                    <a:pt x="22" y="116"/>
                  </a:lnTo>
                  <a:lnTo>
                    <a:pt x="22" y="116"/>
                  </a:lnTo>
                  <a:lnTo>
                    <a:pt x="22" y="118"/>
                  </a:lnTo>
                  <a:lnTo>
                    <a:pt x="20" y="120"/>
                  </a:lnTo>
                  <a:lnTo>
                    <a:pt x="16" y="124"/>
                  </a:lnTo>
                  <a:lnTo>
                    <a:pt x="16" y="124"/>
                  </a:lnTo>
                  <a:lnTo>
                    <a:pt x="16" y="128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24" y="128"/>
                  </a:lnTo>
                  <a:lnTo>
                    <a:pt x="24" y="128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8" y="128"/>
                  </a:lnTo>
                  <a:lnTo>
                    <a:pt x="30" y="130"/>
                  </a:lnTo>
                  <a:lnTo>
                    <a:pt x="30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4" y="130"/>
                  </a:lnTo>
                  <a:lnTo>
                    <a:pt x="34" y="130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44" y="130"/>
                  </a:lnTo>
                  <a:lnTo>
                    <a:pt x="44" y="130"/>
                  </a:lnTo>
                  <a:lnTo>
                    <a:pt x="46" y="130"/>
                  </a:lnTo>
                  <a:lnTo>
                    <a:pt x="46" y="130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44" y="136"/>
                  </a:lnTo>
                  <a:lnTo>
                    <a:pt x="42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2" y="134"/>
                  </a:lnTo>
                  <a:lnTo>
                    <a:pt x="32" y="134"/>
                  </a:lnTo>
                  <a:lnTo>
                    <a:pt x="30" y="134"/>
                  </a:lnTo>
                  <a:lnTo>
                    <a:pt x="30" y="134"/>
                  </a:lnTo>
                  <a:lnTo>
                    <a:pt x="28" y="136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4" y="140"/>
                  </a:lnTo>
                  <a:lnTo>
                    <a:pt x="24" y="140"/>
                  </a:lnTo>
                  <a:lnTo>
                    <a:pt x="20" y="142"/>
                  </a:lnTo>
                  <a:lnTo>
                    <a:pt x="20" y="142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8" y="152"/>
                  </a:lnTo>
                  <a:lnTo>
                    <a:pt x="6" y="154"/>
                  </a:lnTo>
                  <a:lnTo>
                    <a:pt x="6" y="154"/>
                  </a:lnTo>
                  <a:lnTo>
                    <a:pt x="10" y="156"/>
                  </a:lnTo>
                  <a:lnTo>
                    <a:pt x="12" y="158"/>
                  </a:lnTo>
                  <a:lnTo>
                    <a:pt x="12" y="158"/>
                  </a:lnTo>
                  <a:lnTo>
                    <a:pt x="12" y="158"/>
                  </a:lnTo>
                  <a:lnTo>
                    <a:pt x="18" y="152"/>
                  </a:lnTo>
                  <a:lnTo>
                    <a:pt x="18" y="152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32" y="152"/>
                  </a:lnTo>
                  <a:lnTo>
                    <a:pt x="32" y="152"/>
                  </a:lnTo>
                  <a:lnTo>
                    <a:pt x="32" y="152"/>
                  </a:lnTo>
                  <a:lnTo>
                    <a:pt x="32" y="152"/>
                  </a:lnTo>
                  <a:lnTo>
                    <a:pt x="36" y="15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40" y="146"/>
                  </a:lnTo>
                  <a:lnTo>
                    <a:pt x="44" y="144"/>
                  </a:lnTo>
                  <a:lnTo>
                    <a:pt x="44" y="144"/>
                  </a:lnTo>
                  <a:lnTo>
                    <a:pt x="44" y="144"/>
                  </a:lnTo>
                  <a:lnTo>
                    <a:pt x="44" y="144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6" y="146"/>
                  </a:lnTo>
                  <a:lnTo>
                    <a:pt x="56" y="146"/>
                  </a:lnTo>
                  <a:lnTo>
                    <a:pt x="62" y="146"/>
                  </a:lnTo>
                  <a:lnTo>
                    <a:pt x="62" y="146"/>
                  </a:lnTo>
                  <a:lnTo>
                    <a:pt x="62" y="146"/>
                  </a:lnTo>
                  <a:lnTo>
                    <a:pt x="62" y="146"/>
                  </a:lnTo>
                  <a:lnTo>
                    <a:pt x="64" y="144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82" y="144"/>
                  </a:lnTo>
                  <a:lnTo>
                    <a:pt x="82" y="144"/>
                  </a:lnTo>
                  <a:lnTo>
                    <a:pt x="88" y="142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100" y="138"/>
                  </a:lnTo>
                  <a:lnTo>
                    <a:pt x="100" y="138"/>
                  </a:lnTo>
                  <a:lnTo>
                    <a:pt x="104" y="136"/>
                  </a:lnTo>
                  <a:lnTo>
                    <a:pt x="104" y="136"/>
                  </a:lnTo>
                  <a:lnTo>
                    <a:pt x="104" y="136"/>
                  </a:lnTo>
                  <a:lnTo>
                    <a:pt x="104" y="134"/>
                  </a:lnTo>
                  <a:lnTo>
                    <a:pt x="104" y="134"/>
                  </a:lnTo>
                  <a:lnTo>
                    <a:pt x="102" y="134"/>
                  </a:lnTo>
                  <a:lnTo>
                    <a:pt x="102" y="134"/>
                  </a:lnTo>
                  <a:lnTo>
                    <a:pt x="100" y="134"/>
                  </a:lnTo>
                  <a:lnTo>
                    <a:pt x="100" y="134"/>
                  </a:lnTo>
                  <a:lnTo>
                    <a:pt x="100" y="134"/>
                  </a:lnTo>
                  <a:lnTo>
                    <a:pt x="100" y="134"/>
                  </a:lnTo>
                  <a:lnTo>
                    <a:pt x="98" y="134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6" y="130"/>
                  </a:lnTo>
                  <a:lnTo>
                    <a:pt x="96" y="128"/>
                  </a:lnTo>
                  <a:lnTo>
                    <a:pt x="98" y="128"/>
                  </a:lnTo>
                  <a:lnTo>
                    <a:pt x="98" y="128"/>
                  </a:lnTo>
                  <a:lnTo>
                    <a:pt x="106" y="120"/>
                  </a:lnTo>
                  <a:lnTo>
                    <a:pt x="106" y="120"/>
                  </a:lnTo>
                  <a:lnTo>
                    <a:pt x="108" y="116"/>
                  </a:lnTo>
                  <a:lnTo>
                    <a:pt x="108" y="116"/>
                  </a:lnTo>
                  <a:lnTo>
                    <a:pt x="108" y="114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6" y="108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92" y="108"/>
                  </a:lnTo>
                  <a:lnTo>
                    <a:pt x="92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8" y="106"/>
                  </a:lnTo>
                  <a:lnTo>
                    <a:pt x="90" y="104"/>
                  </a:lnTo>
                  <a:lnTo>
                    <a:pt x="90" y="104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0" y="96"/>
                  </a:lnTo>
                  <a:lnTo>
                    <a:pt x="90" y="96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78" y="80"/>
                  </a:lnTo>
                  <a:lnTo>
                    <a:pt x="78" y="80"/>
                  </a:lnTo>
                  <a:lnTo>
                    <a:pt x="74" y="78"/>
                  </a:lnTo>
                  <a:lnTo>
                    <a:pt x="74" y="78"/>
                  </a:lnTo>
                  <a:lnTo>
                    <a:pt x="70" y="76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6" y="60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0" y="56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6" y="54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4" y="38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6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2" y="26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62" name="Freeform 83"/>
            <p:cNvSpPr/>
            <p:nvPr/>
          </p:nvSpPr>
          <p:spPr bwMode="auto">
            <a:xfrm>
              <a:off x="5772151" y="2071688"/>
              <a:ext cx="171450" cy="250825"/>
            </a:xfrm>
            <a:custGeom>
              <a:avLst/>
              <a:gdLst>
                <a:gd name="T0" fmla="*/ 52 w 108"/>
                <a:gd name="T1" fmla="*/ 6 h 158"/>
                <a:gd name="T2" fmla="*/ 36 w 108"/>
                <a:gd name="T3" fmla="*/ 12 h 158"/>
                <a:gd name="T4" fmla="*/ 24 w 108"/>
                <a:gd name="T5" fmla="*/ 20 h 158"/>
                <a:gd name="T6" fmla="*/ 18 w 108"/>
                <a:gd name="T7" fmla="*/ 26 h 158"/>
                <a:gd name="T8" fmla="*/ 10 w 108"/>
                <a:gd name="T9" fmla="*/ 26 h 158"/>
                <a:gd name="T10" fmla="*/ 10 w 108"/>
                <a:gd name="T11" fmla="*/ 40 h 158"/>
                <a:gd name="T12" fmla="*/ 4 w 108"/>
                <a:gd name="T13" fmla="*/ 40 h 158"/>
                <a:gd name="T14" fmla="*/ 10 w 108"/>
                <a:gd name="T15" fmla="*/ 46 h 158"/>
                <a:gd name="T16" fmla="*/ 16 w 108"/>
                <a:gd name="T17" fmla="*/ 46 h 158"/>
                <a:gd name="T18" fmla="*/ 14 w 108"/>
                <a:gd name="T19" fmla="*/ 52 h 158"/>
                <a:gd name="T20" fmla="*/ 8 w 108"/>
                <a:gd name="T21" fmla="*/ 60 h 158"/>
                <a:gd name="T22" fmla="*/ 14 w 108"/>
                <a:gd name="T23" fmla="*/ 54 h 158"/>
                <a:gd name="T24" fmla="*/ 14 w 108"/>
                <a:gd name="T25" fmla="*/ 68 h 158"/>
                <a:gd name="T26" fmla="*/ 22 w 108"/>
                <a:gd name="T27" fmla="*/ 64 h 158"/>
                <a:gd name="T28" fmla="*/ 24 w 108"/>
                <a:gd name="T29" fmla="*/ 56 h 158"/>
                <a:gd name="T30" fmla="*/ 22 w 108"/>
                <a:gd name="T31" fmla="*/ 70 h 158"/>
                <a:gd name="T32" fmla="*/ 24 w 108"/>
                <a:gd name="T33" fmla="*/ 78 h 158"/>
                <a:gd name="T34" fmla="*/ 26 w 108"/>
                <a:gd name="T35" fmla="*/ 74 h 158"/>
                <a:gd name="T36" fmla="*/ 40 w 108"/>
                <a:gd name="T37" fmla="*/ 74 h 158"/>
                <a:gd name="T38" fmla="*/ 42 w 108"/>
                <a:gd name="T39" fmla="*/ 78 h 158"/>
                <a:gd name="T40" fmla="*/ 50 w 108"/>
                <a:gd name="T41" fmla="*/ 86 h 158"/>
                <a:gd name="T42" fmla="*/ 44 w 108"/>
                <a:gd name="T43" fmla="*/ 98 h 158"/>
                <a:gd name="T44" fmla="*/ 38 w 108"/>
                <a:gd name="T45" fmla="*/ 100 h 158"/>
                <a:gd name="T46" fmla="*/ 28 w 108"/>
                <a:gd name="T47" fmla="*/ 98 h 158"/>
                <a:gd name="T48" fmla="*/ 28 w 108"/>
                <a:gd name="T49" fmla="*/ 104 h 158"/>
                <a:gd name="T50" fmla="*/ 22 w 108"/>
                <a:gd name="T51" fmla="*/ 110 h 158"/>
                <a:gd name="T52" fmla="*/ 16 w 108"/>
                <a:gd name="T53" fmla="*/ 128 h 158"/>
                <a:gd name="T54" fmla="*/ 26 w 108"/>
                <a:gd name="T55" fmla="*/ 128 h 158"/>
                <a:gd name="T56" fmla="*/ 34 w 108"/>
                <a:gd name="T57" fmla="*/ 130 h 158"/>
                <a:gd name="T58" fmla="*/ 42 w 108"/>
                <a:gd name="T59" fmla="*/ 132 h 158"/>
                <a:gd name="T60" fmla="*/ 44 w 108"/>
                <a:gd name="T61" fmla="*/ 136 h 158"/>
                <a:gd name="T62" fmla="*/ 32 w 108"/>
                <a:gd name="T63" fmla="*/ 134 h 158"/>
                <a:gd name="T64" fmla="*/ 24 w 108"/>
                <a:gd name="T65" fmla="*/ 140 h 158"/>
                <a:gd name="T66" fmla="*/ 12 w 108"/>
                <a:gd name="T67" fmla="*/ 150 h 158"/>
                <a:gd name="T68" fmla="*/ 6 w 108"/>
                <a:gd name="T69" fmla="*/ 154 h 158"/>
                <a:gd name="T70" fmla="*/ 24 w 108"/>
                <a:gd name="T71" fmla="*/ 150 h 158"/>
                <a:gd name="T72" fmla="*/ 36 w 108"/>
                <a:gd name="T73" fmla="*/ 152 h 158"/>
                <a:gd name="T74" fmla="*/ 52 w 108"/>
                <a:gd name="T75" fmla="*/ 146 h 158"/>
                <a:gd name="T76" fmla="*/ 64 w 108"/>
                <a:gd name="T77" fmla="*/ 144 h 158"/>
                <a:gd name="T78" fmla="*/ 78 w 108"/>
                <a:gd name="T79" fmla="*/ 144 h 158"/>
                <a:gd name="T80" fmla="*/ 104 w 108"/>
                <a:gd name="T81" fmla="*/ 136 h 158"/>
                <a:gd name="T82" fmla="*/ 100 w 108"/>
                <a:gd name="T83" fmla="*/ 134 h 158"/>
                <a:gd name="T84" fmla="*/ 98 w 108"/>
                <a:gd name="T85" fmla="*/ 128 h 158"/>
                <a:gd name="T86" fmla="*/ 106 w 108"/>
                <a:gd name="T87" fmla="*/ 110 h 158"/>
                <a:gd name="T88" fmla="*/ 96 w 108"/>
                <a:gd name="T89" fmla="*/ 106 h 158"/>
                <a:gd name="T90" fmla="*/ 88 w 108"/>
                <a:gd name="T91" fmla="*/ 106 h 158"/>
                <a:gd name="T92" fmla="*/ 90 w 108"/>
                <a:gd name="T93" fmla="*/ 94 h 158"/>
                <a:gd name="T94" fmla="*/ 74 w 108"/>
                <a:gd name="T95" fmla="*/ 78 h 158"/>
                <a:gd name="T96" fmla="*/ 66 w 108"/>
                <a:gd name="T97" fmla="*/ 58 h 158"/>
                <a:gd name="T98" fmla="*/ 48 w 108"/>
                <a:gd name="T99" fmla="*/ 56 h 158"/>
                <a:gd name="T100" fmla="*/ 48 w 108"/>
                <a:gd name="T101" fmla="*/ 52 h 158"/>
                <a:gd name="T102" fmla="*/ 50 w 108"/>
                <a:gd name="T103" fmla="*/ 48 h 158"/>
                <a:gd name="T104" fmla="*/ 58 w 108"/>
                <a:gd name="T105" fmla="*/ 42 h 158"/>
                <a:gd name="T106" fmla="*/ 68 w 108"/>
                <a:gd name="T107" fmla="*/ 30 h 158"/>
                <a:gd name="T108" fmla="*/ 54 w 108"/>
                <a:gd name="T109" fmla="*/ 26 h 158"/>
                <a:gd name="T110" fmla="*/ 44 w 108"/>
                <a:gd name="T111" fmla="*/ 26 h 158"/>
                <a:gd name="T112" fmla="*/ 52 w 108"/>
                <a:gd name="T113" fmla="*/ 16 h 158"/>
                <a:gd name="T114" fmla="*/ 60 w 108"/>
                <a:gd name="T115" fmla="*/ 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8" h="158">
                  <a:moveTo>
                    <a:pt x="60" y="0"/>
                  </a:moveTo>
                  <a:lnTo>
                    <a:pt x="60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2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8" y="2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8" y="5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2" y="56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6" y="56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4" y="66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8" y="66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6" y="58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20" y="72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4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0" y="82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8" y="84"/>
                  </a:lnTo>
                  <a:lnTo>
                    <a:pt x="50" y="86"/>
                  </a:lnTo>
                  <a:lnTo>
                    <a:pt x="50" y="86"/>
                  </a:lnTo>
                  <a:lnTo>
                    <a:pt x="48" y="88"/>
                  </a:lnTo>
                  <a:lnTo>
                    <a:pt x="46" y="92"/>
                  </a:lnTo>
                  <a:lnTo>
                    <a:pt x="46" y="92"/>
                  </a:lnTo>
                  <a:lnTo>
                    <a:pt x="46" y="94"/>
                  </a:lnTo>
                  <a:lnTo>
                    <a:pt x="46" y="98"/>
                  </a:lnTo>
                  <a:lnTo>
                    <a:pt x="46" y="98"/>
                  </a:lnTo>
                  <a:lnTo>
                    <a:pt x="44" y="98"/>
                  </a:lnTo>
                  <a:lnTo>
                    <a:pt x="44" y="98"/>
                  </a:lnTo>
                  <a:lnTo>
                    <a:pt x="44" y="98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0" y="98"/>
                  </a:lnTo>
                  <a:lnTo>
                    <a:pt x="40" y="98"/>
                  </a:lnTo>
                  <a:lnTo>
                    <a:pt x="38" y="100"/>
                  </a:lnTo>
                  <a:lnTo>
                    <a:pt x="38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6" y="100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8" y="102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2" y="108"/>
                  </a:lnTo>
                  <a:lnTo>
                    <a:pt x="22" y="110"/>
                  </a:lnTo>
                  <a:lnTo>
                    <a:pt x="22" y="110"/>
                  </a:lnTo>
                  <a:lnTo>
                    <a:pt x="22" y="114"/>
                  </a:lnTo>
                  <a:lnTo>
                    <a:pt x="22" y="116"/>
                  </a:lnTo>
                  <a:lnTo>
                    <a:pt x="22" y="116"/>
                  </a:lnTo>
                  <a:lnTo>
                    <a:pt x="22" y="118"/>
                  </a:lnTo>
                  <a:lnTo>
                    <a:pt x="20" y="120"/>
                  </a:lnTo>
                  <a:lnTo>
                    <a:pt x="16" y="124"/>
                  </a:lnTo>
                  <a:lnTo>
                    <a:pt x="16" y="124"/>
                  </a:lnTo>
                  <a:lnTo>
                    <a:pt x="16" y="128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24" y="128"/>
                  </a:lnTo>
                  <a:lnTo>
                    <a:pt x="24" y="128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8" y="128"/>
                  </a:lnTo>
                  <a:lnTo>
                    <a:pt x="30" y="130"/>
                  </a:lnTo>
                  <a:lnTo>
                    <a:pt x="30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4" y="130"/>
                  </a:lnTo>
                  <a:lnTo>
                    <a:pt x="34" y="130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44" y="130"/>
                  </a:lnTo>
                  <a:lnTo>
                    <a:pt x="44" y="130"/>
                  </a:lnTo>
                  <a:lnTo>
                    <a:pt x="46" y="130"/>
                  </a:lnTo>
                  <a:lnTo>
                    <a:pt x="46" y="130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44" y="136"/>
                  </a:lnTo>
                  <a:lnTo>
                    <a:pt x="42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2" y="134"/>
                  </a:lnTo>
                  <a:lnTo>
                    <a:pt x="32" y="134"/>
                  </a:lnTo>
                  <a:lnTo>
                    <a:pt x="30" y="134"/>
                  </a:lnTo>
                  <a:lnTo>
                    <a:pt x="30" y="134"/>
                  </a:lnTo>
                  <a:lnTo>
                    <a:pt x="28" y="136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4" y="140"/>
                  </a:lnTo>
                  <a:lnTo>
                    <a:pt x="24" y="140"/>
                  </a:lnTo>
                  <a:lnTo>
                    <a:pt x="20" y="142"/>
                  </a:lnTo>
                  <a:lnTo>
                    <a:pt x="20" y="142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8" y="152"/>
                  </a:lnTo>
                  <a:lnTo>
                    <a:pt x="6" y="154"/>
                  </a:lnTo>
                  <a:lnTo>
                    <a:pt x="6" y="154"/>
                  </a:lnTo>
                  <a:lnTo>
                    <a:pt x="10" y="156"/>
                  </a:lnTo>
                  <a:lnTo>
                    <a:pt x="12" y="158"/>
                  </a:lnTo>
                  <a:lnTo>
                    <a:pt x="12" y="158"/>
                  </a:lnTo>
                  <a:lnTo>
                    <a:pt x="12" y="158"/>
                  </a:lnTo>
                  <a:lnTo>
                    <a:pt x="18" y="152"/>
                  </a:lnTo>
                  <a:lnTo>
                    <a:pt x="18" y="152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32" y="152"/>
                  </a:lnTo>
                  <a:lnTo>
                    <a:pt x="32" y="152"/>
                  </a:lnTo>
                  <a:lnTo>
                    <a:pt x="32" y="152"/>
                  </a:lnTo>
                  <a:lnTo>
                    <a:pt x="32" y="152"/>
                  </a:lnTo>
                  <a:lnTo>
                    <a:pt x="36" y="15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40" y="146"/>
                  </a:lnTo>
                  <a:lnTo>
                    <a:pt x="44" y="144"/>
                  </a:lnTo>
                  <a:lnTo>
                    <a:pt x="44" y="144"/>
                  </a:lnTo>
                  <a:lnTo>
                    <a:pt x="44" y="144"/>
                  </a:lnTo>
                  <a:lnTo>
                    <a:pt x="44" y="144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6" y="146"/>
                  </a:lnTo>
                  <a:lnTo>
                    <a:pt x="56" y="146"/>
                  </a:lnTo>
                  <a:lnTo>
                    <a:pt x="62" y="146"/>
                  </a:lnTo>
                  <a:lnTo>
                    <a:pt x="62" y="146"/>
                  </a:lnTo>
                  <a:lnTo>
                    <a:pt x="62" y="146"/>
                  </a:lnTo>
                  <a:lnTo>
                    <a:pt x="62" y="146"/>
                  </a:lnTo>
                  <a:lnTo>
                    <a:pt x="64" y="144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82" y="144"/>
                  </a:lnTo>
                  <a:lnTo>
                    <a:pt x="82" y="144"/>
                  </a:lnTo>
                  <a:lnTo>
                    <a:pt x="88" y="142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100" y="138"/>
                  </a:lnTo>
                  <a:lnTo>
                    <a:pt x="100" y="138"/>
                  </a:lnTo>
                  <a:lnTo>
                    <a:pt x="104" y="136"/>
                  </a:lnTo>
                  <a:lnTo>
                    <a:pt x="104" y="136"/>
                  </a:lnTo>
                  <a:lnTo>
                    <a:pt x="104" y="136"/>
                  </a:lnTo>
                  <a:lnTo>
                    <a:pt x="104" y="134"/>
                  </a:lnTo>
                  <a:lnTo>
                    <a:pt x="104" y="134"/>
                  </a:lnTo>
                  <a:lnTo>
                    <a:pt x="102" y="134"/>
                  </a:lnTo>
                  <a:lnTo>
                    <a:pt x="102" y="134"/>
                  </a:lnTo>
                  <a:lnTo>
                    <a:pt x="100" y="134"/>
                  </a:lnTo>
                  <a:lnTo>
                    <a:pt x="100" y="134"/>
                  </a:lnTo>
                  <a:lnTo>
                    <a:pt x="100" y="134"/>
                  </a:lnTo>
                  <a:lnTo>
                    <a:pt x="100" y="134"/>
                  </a:lnTo>
                  <a:lnTo>
                    <a:pt x="98" y="134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6" y="130"/>
                  </a:lnTo>
                  <a:lnTo>
                    <a:pt x="96" y="128"/>
                  </a:lnTo>
                  <a:lnTo>
                    <a:pt x="98" y="128"/>
                  </a:lnTo>
                  <a:lnTo>
                    <a:pt x="98" y="128"/>
                  </a:lnTo>
                  <a:lnTo>
                    <a:pt x="106" y="120"/>
                  </a:lnTo>
                  <a:lnTo>
                    <a:pt x="106" y="120"/>
                  </a:lnTo>
                  <a:lnTo>
                    <a:pt x="108" y="116"/>
                  </a:lnTo>
                  <a:lnTo>
                    <a:pt x="108" y="116"/>
                  </a:lnTo>
                  <a:lnTo>
                    <a:pt x="108" y="114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6" y="108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92" y="108"/>
                  </a:lnTo>
                  <a:lnTo>
                    <a:pt x="92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8" y="106"/>
                  </a:lnTo>
                  <a:lnTo>
                    <a:pt x="90" y="104"/>
                  </a:lnTo>
                  <a:lnTo>
                    <a:pt x="90" y="104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0" y="96"/>
                  </a:lnTo>
                  <a:lnTo>
                    <a:pt x="90" y="96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78" y="80"/>
                  </a:lnTo>
                  <a:lnTo>
                    <a:pt x="78" y="80"/>
                  </a:lnTo>
                  <a:lnTo>
                    <a:pt x="74" y="78"/>
                  </a:lnTo>
                  <a:lnTo>
                    <a:pt x="74" y="78"/>
                  </a:lnTo>
                  <a:lnTo>
                    <a:pt x="70" y="76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6" y="60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0" y="56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6" y="54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4" y="38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6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2" y="26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63" name="Freeform 84"/>
            <p:cNvSpPr/>
            <p:nvPr/>
          </p:nvSpPr>
          <p:spPr bwMode="auto">
            <a:xfrm>
              <a:off x="9151938" y="3748088"/>
              <a:ext cx="476250" cy="288925"/>
            </a:xfrm>
            <a:custGeom>
              <a:avLst/>
              <a:gdLst>
                <a:gd name="T0" fmla="*/ 10 w 300"/>
                <a:gd name="T1" fmla="*/ 6 h 182"/>
                <a:gd name="T2" fmla="*/ 2 w 300"/>
                <a:gd name="T3" fmla="*/ 18 h 182"/>
                <a:gd name="T4" fmla="*/ 10 w 300"/>
                <a:gd name="T5" fmla="*/ 18 h 182"/>
                <a:gd name="T6" fmla="*/ 24 w 300"/>
                <a:gd name="T7" fmla="*/ 32 h 182"/>
                <a:gd name="T8" fmla="*/ 38 w 300"/>
                <a:gd name="T9" fmla="*/ 32 h 182"/>
                <a:gd name="T10" fmla="*/ 42 w 300"/>
                <a:gd name="T11" fmla="*/ 38 h 182"/>
                <a:gd name="T12" fmla="*/ 30 w 300"/>
                <a:gd name="T13" fmla="*/ 40 h 182"/>
                <a:gd name="T14" fmla="*/ 22 w 300"/>
                <a:gd name="T15" fmla="*/ 40 h 182"/>
                <a:gd name="T16" fmla="*/ 26 w 300"/>
                <a:gd name="T17" fmla="*/ 50 h 182"/>
                <a:gd name="T18" fmla="*/ 28 w 300"/>
                <a:gd name="T19" fmla="*/ 60 h 182"/>
                <a:gd name="T20" fmla="*/ 34 w 300"/>
                <a:gd name="T21" fmla="*/ 68 h 182"/>
                <a:gd name="T22" fmla="*/ 42 w 300"/>
                <a:gd name="T23" fmla="*/ 50 h 182"/>
                <a:gd name="T24" fmla="*/ 46 w 300"/>
                <a:gd name="T25" fmla="*/ 58 h 182"/>
                <a:gd name="T26" fmla="*/ 58 w 300"/>
                <a:gd name="T27" fmla="*/ 64 h 182"/>
                <a:gd name="T28" fmla="*/ 90 w 300"/>
                <a:gd name="T29" fmla="*/ 80 h 182"/>
                <a:gd name="T30" fmla="*/ 118 w 300"/>
                <a:gd name="T31" fmla="*/ 122 h 182"/>
                <a:gd name="T32" fmla="*/ 98 w 300"/>
                <a:gd name="T33" fmla="*/ 138 h 182"/>
                <a:gd name="T34" fmla="*/ 102 w 300"/>
                <a:gd name="T35" fmla="*/ 148 h 182"/>
                <a:gd name="T36" fmla="*/ 122 w 300"/>
                <a:gd name="T37" fmla="*/ 142 h 182"/>
                <a:gd name="T38" fmla="*/ 138 w 300"/>
                <a:gd name="T39" fmla="*/ 140 h 182"/>
                <a:gd name="T40" fmla="*/ 162 w 300"/>
                <a:gd name="T41" fmla="*/ 156 h 182"/>
                <a:gd name="T42" fmla="*/ 180 w 300"/>
                <a:gd name="T43" fmla="*/ 158 h 182"/>
                <a:gd name="T44" fmla="*/ 192 w 300"/>
                <a:gd name="T45" fmla="*/ 150 h 182"/>
                <a:gd name="T46" fmla="*/ 198 w 300"/>
                <a:gd name="T47" fmla="*/ 132 h 182"/>
                <a:gd name="T48" fmla="*/ 208 w 300"/>
                <a:gd name="T49" fmla="*/ 128 h 182"/>
                <a:gd name="T50" fmla="*/ 236 w 300"/>
                <a:gd name="T51" fmla="*/ 142 h 182"/>
                <a:gd name="T52" fmla="*/ 246 w 300"/>
                <a:gd name="T53" fmla="*/ 164 h 182"/>
                <a:gd name="T54" fmla="*/ 248 w 300"/>
                <a:gd name="T55" fmla="*/ 170 h 182"/>
                <a:gd name="T56" fmla="*/ 260 w 300"/>
                <a:gd name="T57" fmla="*/ 174 h 182"/>
                <a:gd name="T58" fmla="*/ 282 w 300"/>
                <a:gd name="T59" fmla="*/ 178 h 182"/>
                <a:gd name="T60" fmla="*/ 294 w 300"/>
                <a:gd name="T61" fmla="*/ 182 h 182"/>
                <a:gd name="T62" fmla="*/ 298 w 300"/>
                <a:gd name="T63" fmla="*/ 176 h 182"/>
                <a:gd name="T64" fmla="*/ 290 w 300"/>
                <a:gd name="T65" fmla="*/ 168 h 182"/>
                <a:gd name="T66" fmla="*/ 290 w 300"/>
                <a:gd name="T67" fmla="*/ 164 h 182"/>
                <a:gd name="T68" fmla="*/ 284 w 300"/>
                <a:gd name="T69" fmla="*/ 164 h 182"/>
                <a:gd name="T70" fmla="*/ 280 w 300"/>
                <a:gd name="T71" fmla="*/ 154 h 182"/>
                <a:gd name="T72" fmla="*/ 274 w 300"/>
                <a:gd name="T73" fmla="*/ 154 h 182"/>
                <a:gd name="T74" fmla="*/ 264 w 300"/>
                <a:gd name="T75" fmla="*/ 136 h 182"/>
                <a:gd name="T76" fmla="*/ 248 w 300"/>
                <a:gd name="T77" fmla="*/ 114 h 182"/>
                <a:gd name="T78" fmla="*/ 258 w 300"/>
                <a:gd name="T79" fmla="*/ 112 h 182"/>
                <a:gd name="T80" fmla="*/ 262 w 300"/>
                <a:gd name="T81" fmla="*/ 104 h 182"/>
                <a:gd name="T82" fmla="*/ 242 w 300"/>
                <a:gd name="T83" fmla="*/ 92 h 182"/>
                <a:gd name="T84" fmla="*/ 238 w 300"/>
                <a:gd name="T85" fmla="*/ 92 h 182"/>
                <a:gd name="T86" fmla="*/ 230 w 300"/>
                <a:gd name="T87" fmla="*/ 74 h 182"/>
                <a:gd name="T88" fmla="*/ 208 w 300"/>
                <a:gd name="T89" fmla="*/ 62 h 182"/>
                <a:gd name="T90" fmla="*/ 166 w 300"/>
                <a:gd name="T91" fmla="*/ 42 h 182"/>
                <a:gd name="T92" fmla="*/ 136 w 300"/>
                <a:gd name="T93" fmla="*/ 32 h 182"/>
                <a:gd name="T94" fmla="*/ 102 w 300"/>
                <a:gd name="T95" fmla="*/ 22 h 182"/>
                <a:gd name="T96" fmla="*/ 88 w 300"/>
                <a:gd name="T97" fmla="*/ 32 h 182"/>
                <a:gd name="T98" fmla="*/ 72 w 300"/>
                <a:gd name="T99" fmla="*/ 52 h 182"/>
                <a:gd name="T100" fmla="*/ 60 w 300"/>
                <a:gd name="T101" fmla="*/ 44 h 182"/>
                <a:gd name="T102" fmla="*/ 52 w 300"/>
                <a:gd name="T103" fmla="*/ 34 h 182"/>
                <a:gd name="T104" fmla="*/ 50 w 300"/>
                <a:gd name="T105" fmla="*/ 10 h 182"/>
                <a:gd name="T106" fmla="*/ 46 w 300"/>
                <a:gd name="T107" fmla="*/ 4 h 182"/>
                <a:gd name="T108" fmla="*/ 40 w 300"/>
                <a:gd name="T109" fmla="*/ 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0" h="182">
                  <a:moveTo>
                    <a:pt x="26" y="0"/>
                  </a:moveTo>
                  <a:lnTo>
                    <a:pt x="26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6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44" y="32"/>
                  </a:lnTo>
                  <a:lnTo>
                    <a:pt x="46" y="34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18" y="42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2" y="48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0" y="54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30" y="66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6" y="52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46" y="58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50" y="62"/>
                  </a:lnTo>
                  <a:lnTo>
                    <a:pt x="52" y="62"/>
                  </a:lnTo>
                  <a:lnTo>
                    <a:pt x="56" y="62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76" y="74"/>
                  </a:lnTo>
                  <a:lnTo>
                    <a:pt x="90" y="80"/>
                  </a:lnTo>
                  <a:lnTo>
                    <a:pt x="90" y="80"/>
                  </a:lnTo>
                  <a:lnTo>
                    <a:pt x="102" y="86"/>
                  </a:lnTo>
                  <a:lnTo>
                    <a:pt x="108" y="92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8" y="110"/>
                  </a:lnTo>
                  <a:lnTo>
                    <a:pt x="118" y="122"/>
                  </a:lnTo>
                  <a:lnTo>
                    <a:pt x="118" y="122"/>
                  </a:lnTo>
                  <a:lnTo>
                    <a:pt x="118" y="122"/>
                  </a:lnTo>
                  <a:lnTo>
                    <a:pt x="118" y="122"/>
                  </a:lnTo>
                  <a:lnTo>
                    <a:pt x="110" y="124"/>
                  </a:lnTo>
                  <a:lnTo>
                    <a:pt x="104" y="130"/>
                  </a:lnTo>
                  <a:lnTo>
                    <a:pt x="104" y="130"/>
                  </a:lnTo>
                  <a:lnTo>
                    <a:pt x="100" y="134"/>
                  </a:lnTo>
                  <a:lnTo>
                    <a:pt x="98" y="138"/>
                  </a:lnTo>
                  <a:lnTo>
                    <a:pt x="98" y="138"/>
                  </a:lnTo>
                  <a:lnTo>
                    <a:pt x="98" y="144"/>
                  </a:lnTo>
                  <a:lnTo>
                    <a:pt x="100" y="146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04" y="148"/>
                  </a:lnTo>
                  <a:lnTo>
                    <a:pt x="104" y="148"/>
                  </a:lnTo>
                  <a:lnTo>
                    <a:pt x="110" y="146"/>
                  </a:lnTo>
                  <a:lnTo>
                    <a:pt x="110" y="146"/>
                  </a:lnTo>
                  <a:lnTo>
                    <a:pt x="116" y="142"/>
                  </a:lnTo>
                  <a:lnTo>
                    <a:pt x="122" y="142"/>
                  </a:lnTo>
                  <a:lnTo>
                    <a:pt x="122" y="142"/>
                  </a:lnTo>
                  <a:lnTo>
                    <a:pt x="126" y="140"/>
                  </a:lnTo>
                  <a:lnTo>
                    <a:pt x="126" y="140"/>
                  </a:lnTo>
                  <a:lnTo>
                    <a:pt x="130" y="138"/>
                  </a:lnTo>
                  <a:lnTo>
                    <a:pt x="130" y="138"/>
                  </a:lnTo>
                  <a:lnTo>
                    <a:pt x="132" y="138"/>
                  </a:lnTo>
                  <a:lnTo>
                    <a:pt x="132" y="138"/>
                  </a:lnTo>
                  <a:lnTo>
                    <a:pt x="138" y="140"/>
                  </a:lnTo>
                  <a:lnTo>
                    <a:pt x="138" y="140"/>
                  </a:lnTo>
                  <a:lnTo>
                    <a:pt x="146" y="148"/>
                  </a:lnTo>
                  <a:lnTo>
                    <a:pt x="150" y="154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62" y="156"/>
                  </a:lnTo>
                  <a:lnTo>
                    <a:pt x="162" y="156"/>
                  </a:lnTo>
                  <a:lnTo>
                    <a:pt x="164" y="156"/>
                  </a:lnTo>
                  <a:lnTo>
                    <a:pt x="164" y="156"/>
                  </a:lnTo>
                  <a:lnTo>
                    <a:pt x="166" y="156"/>
                  </a:lnTo>
                  <a:lnTo>
                    <a:pt x="166" y="156"/>
                  </a:lnTo>
                  <a:lnTo>
                    <a:pt x="168" y="156"/>
                  </a:lnTo>
                  <a:lnTo>
                    <a:pt x="168" y="156"/>
                  </a:lnTo>
                  <a:lnTo>
                    <a:pt x="180" y="158"/>
                  </a:lnTo>
                  <a:lnTo>
                    <a:pt x="180" y="158"/>
                  </a:lnTo>
                  <a:lnTo>
                    <a:pt x="182" y="158"/>
                  </a:lnTo>
                  <a:lnTo>
                    <a:pt x="182" y="158"/>
                  </a:lnTo>
                  <a:lnTo>
                    <a:pt x="188" y="156"/>
                  </a:lnTo>
                  <a:lnTo>
                    <a:pt x="190" y="152"/>
                  </a:lnTo>
                  <a:lnTo>
                    <a:pt x="192" y="150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92" y="140"/>
                  </a:lnTo>
                  <a:lnTo>
                    <a:pt x="192" y="140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202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8" y="128"/>
                  </a:lnTo>
                  <a:lnTo>
                    <a:pt x="208" y="128"/>
                  </a:lnTo>
                  <a:lnTo>
                    <a:pt x="208" y="128"/>
                  </a:lnTo>
                  <a:lnTo>
                    <a:pt x="208" y="128"/>
                  </a:lnTo>
                  <a:lnTo>
                    <a:pt x="210" y="128"/>
                  </a:lnTo>
                  <a:lnTo>
                    <a:pt x="210" y="128"/>
                  </a:lnTo>
                  <a:lnTo>
                    <a:pt x="230" y="136"/>
                  </a:lnTo>
                  <a:lnTo>
                    <a:pt x="230" y="136"/>
                  </a:lnTo>
                  <a:lnTo>
                    <a:pt x="234" y="138"/>
                  </a:lnTo>
                  <a:lnTo>
                    <a:pt x="234" y="138"/>
                  </a:lnTo>
                  <a:lnTo>
                    <a:pt x="236" y="142"/>
                  </a:lnTo>
                  <a:lnTo>
                    <a:pt x="236" y="142"/>
                  </a:lnTo>
                  <a:lnTo>
                    <a:pt x="242" y="150"/>
                  </a:lnTo>
                  <a:lnTo>
                    <a:pt x="242" y="150"/>
                  </a:lnTo>
                  <a:lnTo>
                    <a:pt x="246" y="160"/>
                  </a:lnTo>
                  <a:lnTo>
                    <a:pt x="246" y="160"/>
                  </a:lnTo>
                  <a:lnTo>
                    <a:pt x="246" y="164"/>
                  </a:lnTo>
                  <a:lnTo>
                    <a:pt x="246" y="164"/>
                  </a:lnTo>
                  <a:lnTo>
                    <a:pt x="244" y="166"/>
                  </a:lnTo>
                  <a:lnTo>
                    <a:pt x="244" y="166"/>
                  </a:lnTo>
                  <a:lnTo>
                    <a:pt x="244" y="16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50" y="170"/>
                  </a:lnTo>
                  <a:lnTo>
                    <a:pt x="250" y="170"/>
                  </a:lnTo>
                  <a:lnTo>
                    <a:pt x="252" y="170"/>
                  </a:lnTo>
                  <a:lnTo>
                    <a:pt x="252" y="170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78" y="176"/>
                  </a:lnTo>
                  <a:lnTo>
                    <a:pt x="278" y="176"/>
                  </a:lnTo>
                  <a:lnTo>
                    <a:pt x="280" y="178"/>
                  </a:lnTo>
                  <a:lnTo>
                    <a:pt x="280" y="178"/>
                  </a:lnTo>
                  <a:lnTo>
                    <a:pt x="282" y="178"/>
                  </a:lnTo>
                  <a:lnTo>
                    <a:pt x="282" y="178"/>
                  </a:lnTo>
                  <a:lnTo>
                    <a:pt x="282" y="178"/>
                  </a:lnTo>
                  <a:lnTo>
                    <a:pt x="286" y="178"/>
                  </a:lnTo>
                  <a:lnTo>
                    <a:pt x="288" y="178"/>
                  </a:lnTo>
                  <a:lnTo>
                    <a:pt x="288" y="178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94" y="182"/>
                  </a:lnTo>
                  <a:lnTo>
                    <a:pt x="294" y="182"/>
                  </a:lnTo>
                  <a:lnTo>
                    <a:pt x="300" y="182"/>
                  </a:lnTo>
                  <a:lnTo>
                    <a:pt x="300" y="180"/>
                  </a:lnTo>
                  <a:lnTo>
                    <a:pt x="300" y="180"/>
                  </a:lnTo>
                  <a:lnTo>
                    <a:pt x="300" y="178"/>
                  </a:lnTo>
                  <a:lnTo>
                    <a:pt x="300" y="178"/>
                  </a:lnTo>
                  <a:lnTo>
                    <a:pt x="298" y="176"/>
                  </a:lnTo>
                  <a:lnTo>
                    <a:pt x="298" y="176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92" y="172"/>
                  </a:lnTo>
                  <a:lnTo>
                    <a:pt x="290" y="170"/>
                  </a:lnTo>
                  <a:lnTo>
                    <a:pt x="290" y="170"/>
                  </a:lnTo>
                  <a:lnTo>
                    <a:pt x="290" y="168"/>
                  </a:lnTo>
                  <a:lnTo>
                    <a:pt x="292" y="168"/>
                  </a:lnTo>
                  <a:lnTo>
                    <a:pt x="292" y="168"/>
                  </a:lnTo>
                  <a:lnTo>
                    <a:pt x="292" y="168"/>
                  </a:lnTo>
                  <a:lnTo>
                    <a:pt x="292" y="168"/>
                  </a:lnTo>
                  <a:lnTo>
                    <a:pt x="292" y="166"/>
                  </a:lnTo>
                  <a:lnTo>
                    <a:pt x="290" y="164"/>
                  </a:lnTo>
                  <a:lnTo>
                    <a:pt x="290" y="164"/>
                  </a:lnTo>
                  <a:lnTo>
                    <a:pt x="286" y="164"/>
                  </a:lnTo>
                  <a:lnTo>
                    <a:pt x="286" y="164"/>
                  </a:lnTo>
                  <a:lnTo>
                    <a:pt x="286" y="164"/>
                  </a:lnTo>
                  <a:lnTo>
                    <a:pt x="286" y="164"/>
                  </a:lnTo>
                  <a:lnTo>
                    <a:pt x="286" y="164"/>
                  </a:lnTo>
                  <a:lnTo>
                    <a:pt x="286" y="164"/>
                  </a:lnTo>
                  <a:lnTo>
                    <a:pt x="284" y="164"/>
                  </a:lnTo>
                  <a:lnTo>
                    <a:pt x="284" y="164"/>
                  </a:lnTo>
                  <a:lnTo>
                    <a:pt x="280" y="162"/>
                  </a:lnTo>
                  <a:lnTo>
                    <a:pt x="280" y="160"/>
                  </a:lnTo>
                  <a:lnTo>
                    <a:pt x="280" y="160"/>
                  </a:lnTo>
                  <a:lnTo>
                    <a:pt x="282" y="156"/>
                  </a:lnTo>
                  <a:lnTo>
                    <a:pt x="282" y="156"/>
                  </a:lnTo>
                  <a:lnTo>
                    <a:pt x="280" y="154"/>
                  </a:lnTo>
                  <a:lnTo>
                    <a:pt x="278" y="154"/>
                  </a:lnTo>
                  <a:lnTo>
                    <a:pt x="278" y="154"/>
                  </a:lnTo>
                  <a:lnTo>
                    <a:pt x="278" y="154"/>
                  </a:lnTo>
                  <a:lnTo>
                    <a:pt x="278" y="154"/>
                  </a:lnTo>
                  <a:lnTo>
                    <a:pt x="274" y="154"/>
                  </a:lnTo>
                  <a:lnTo>
                    <a:pt x="274" y="154"/>
                  </a:lnTo>
                  <a:lnTo>
                    <a:pt x="274" y="154"/>
                  </a:lnTo>
                  <a:lnTo>
                    <a:pt x="274" y="154"/>
                  </a:lnTo>
                  <a:lnTo>
                    <a:pt x="270" y="152"/>
                  </a:lnTo>
                  <a:lnTo>
                    <a:pt x="268" y="148"/>
                  </a:lnTo>
                  <a:lnTo>
                    <a:pt x="268" y="148"/>
                  </a:lnTo>
                  <a:lnTo>
                    <a:pt x="266" y="138"/>
                  </a:lnTo>
                  <a:lnTo>
                    <a:pt x="266" y="138"/>
                  </a:lnTo>
                  <a:lnTo>
                    <a:pt x="264" y="136"/>
                  </a:lnTo>
                  <a:lnTo>
                    <a:pt x="262" y="134"/>
                  </a:lnTo>
                  <a:lnTo>
                    <a:pt x="262" y="134"/>
                  </a:lnTo>
                  <a:lnTo>
                    <a:pt x="252" y="122"/>
                  </a:lnTo>
                  <a:lnTo>
                    <a:pt x="252" y="122"/>
                  </a:lnTo>
                  <a:lnTo>
                    <a:pt x="248" y="116"/>
                  </a:lnTo>
                  <a:lnTo>
                    <a:pt x="248" y="116"/>
                  </a:lnTo>
                  <a:lnTo>
                    <a:pt x="248" y="114"/>
                  </a:lnTo>
                  <a:lnTo>
                    <a:pt x="250" y="112"/>
                  </a:lnTo>
                  <a:lnTo>
                    <a:pt x="250" y="112"/>
                  </a:lnTo>
                  <a:lnTo>
                    <a:pt x="252" y="112"/>
                  </a:lnTo>
                  <a:lnTo>
                    <a:pt x="252" y="112"/>
                  </a:lnTo>
                  <a:lnTo>
                    <a:pt x="256" y="112"/>
                  </a:lnTo>
                  <a:lnTo>
                    <a:pt x="256" y="112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60" y="112"/>
                  </a:lnTo>
                  <a:lnTo>
                    <a:pt x="260" y="112"/>
                  </a:lnTo>
                  <a:lnTo>
                    <a:pt x="262" y="110"/>
                  </a:lnTo>
                  <a:lnTo>
                    <a:pt x="262" y="108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58" y="100"/>
                  </a:lnTo>
                  <a:lnTo>
                    <a:pt x="254" y="100"/>
                  </a:lnTo>
                  <a:lnTo>
                    <a:pt x="254" y="100"/>
                  </a:lnTo>
                  <a:lnTo>
                    <a:pt x="248" y="98"/>
                  </a:lnTo>
                  <a:lnTo>
                    <a:pt x="244" y="94"/>
                  </a:lnTo>
                  <a:lnTo>
                    <a:pt x="244" y="94"/>
                  </a:lnTo>
                  <a:lnTo>
                    <a:pt x="242" y="92"/>
                  </a:lnTo>
                  <a:lnTo>
                    <a:pt x="242" y="92"/>
                  </a:lnTo>
                  <a:lnTo>
                    <a:pt x="240" y="92"/>
                  </a:lnTo>
                  <a:lnTo>
                    <a:pt x="240" y="92"/>
                  </a:lnTo>
                  <a:lnTo>
                    <a:pt x="240" y="92"/>
                  </a:lnTo>
                  <a:lnTo>
                    <a:pt x="240" y="92"/>
                  </a:lnTo>
                  <a:lnTo>
                    <a:pt x="238" y="92"/>
                  </a:lnTo>
                  <a:lnTo>
                    <a:pt x="238" y="92"/>
                  </a:lnTo>
                  <a:lnTo>
                    <a:pt x="238" y="92"/>
                  </a:lnTo>
                  <a:lnTo>
                    <a:pt x="238" y="92"/>
                  </a:lnTo>
                  <a:lnTo>
                    <a:pt x="234" y="90"/>
                  </a:lnTo>
                  <a:lnTo>
                    <a:pt x="232" y="84"/>
                  </a:lnTo>
                  <a:lnTo>
                    <a:pt x="232" y="84"/>
                  </a:lnTo>
                  <a:lnTo>
                    <a:pt x="232" y="80"/>
                  </a:lnTo>
                  <a:lnTo>
                    <a:pt x="230" y="74"/>
                  </a:lnTo>
                  <a:lnTo>
                    <a:pt x="230" y="74"/>
                  </a:lnTo>
                  <a:lnTo>
                    <a:pt x="226" y="72"/>
                  </a:lnTo>
                  <a:lnTo>
                    <a:pt x="220" y="68"/>
                  </a:lnTo>
                  <a:lnTo>
                    <a:pt x="220" y="68"/>
                  </a:lnTo>
                  <a:lnTo>
                    <a:pt x="214" y="64"/>
                  </a:lnTo>
                  <a:lnTo>
                    <a:pt x="214" y="64"/>
                  </a:lnTo>
                  <a:lnTo>
                    <a:pt x="208" y="62"/>
                  </a:lnTo>
                  <a:lnTo>
                    <a:pt x="202" y="60"/>
                  </a:lnTo>
                  <a:lnTo>
                    <a:pt x="202" y="60"/>
                  </a:lnTo>
                  <a:lnTo>
                    <a:pt x="198" y="56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66" y="42"/>
                  </a:lnTo>
                  <a:lnTo>
                    <a:pt x="166" y="4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48" y="36"/>
                  </a:lnTo>
                  <a:lnTo>
                    <a:pt x="148" y="36"/>
                  </a:lnTo>
                  <a:lnTo>
                    <a:pt x="142" y="34"/>
                  </a:lnTo>
                  <a:lnTo>
                    <a:pt x="136" y="32"/>
                  </a:lnTo>
                  <a:lnTo>
                    <a:pt x="136" y="3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2" y="22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98" y="30"/>
                  </a:lnTo>
                  <a:lnTo>
                    <a:pt x="98" y="30"/>
                  </a:lnTo>
                  <a:lnTo>
                    <a:pt x="94" y="30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78" y="44"/>
                  </a:lnTo>
                  <a:lnTo>
                    <a:pt x="74" y="50"/>
                  </a:lnTo>
                  <a:lnTo>
                    <a:pt x="74" y="50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50"/>
                  </a:lnTo>
                  <a:lnTo>
                    <a:pt x="64" y="50"/>
                  </a:lnTo>
                  <a:lnTo>
                    <a:pt x="62" y="48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0" y="26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64" name="Freeform 85"/>
            <p:cNvSpPr/>
            <p:nvPr/>
          </p:nvSpPr>
          <p:spPr bwMode="auto">
            <a:xfrm>
              <a:off x="9151938" y="3748088"/>
              <a:ext cx="476250" cy="288925"/>
            </a:xfrm>
            <a:custGeom>
              <a:avLst/>
              <a:gdLst>
                <a:gd name="T0" fmla="*/ 10 w 300"/>
                <a:gd name="T1" fmla="*/ 6 h 182"/>
                <a:gd name="T2" fmla="*/ 2 w 300"/>
                <a:gd name="T3" fmla="*/ 18 h 182"/>
                <a:gd name="T4" fmla="*/ 10 w 300"/>
                <a:gd name="T5" fmla="*/ 18 h 182"/>
                <a:gd name="T6" fmla="*/ 24 w 300"/>
                <a:gd name="T7" fmla="*/ 32 h 182"/>
                <a:gd name="T8" fmla="*/ 38 w 300"/>
                <a:gd name="T9" fmla="*/ 32 h 182"/>
                <a:gd name="T10" fmla="*/ 42 w 300"/>
                <a:gd name="T11" fmla="*/ 38 h 182"/>
                <a:gd name="T12" fmla="*/ 30 w 300"/>
                <a:gd name="T13" fmla="*/ 40 h 182"/>
                <a:gd name="T14" fmla="*/ 22 w 300"/>
                <a:gd name="T15" fmla="*/ 40 h 182"/>
                <a:gd name="T16" fmla="*/ 26 w 300"/>
                <a:gd name="T17" fmla="*/ 50 h 182"/>
                <a:gd name="T18" fmla="*/ 28 w 300"/>
                <a:gd name="T19" fmla="*/ 60 h 182"/>
                <a:gd name="T20" fmla="*/ 34 w 300"/>
                <a:gd name="T21" fmla="*/ 68 h 182"/>
                <a:gd name="T22" fmla="*/ 42 w 300"/>
                <a:gd name="T23" fmla="*/ 50 h 182"/>
                <a:gd name="T24" fmla="*/ 46 w 300"/>
                <a:gd name="T25" fmla="*/ 58 h 182"/>
                <a:gd name="T26" fmla="*/ 58 w 300"/>
                <a:gd name="T27" fmla="*/ 64 h 182"/>
                <a:gd name="T28" fmla="*/ 90 w 300"/>
                <a:gd name="T29" fmla="*/ 80 h 182"/>
                <a:gd name="T30" fmla="*/ 118 w 300"/>
                <a:gd name="T31" fmla="*/ 122 h 182"/>
                <a:gd name="T32" fmla="*/ 98 w 300"/>
                <a:gd name="T33" fmla="*/ 138 h 182"/>
                <a:gd name="T34" fmla="*/ 102 w 300"/>
                <a:gd name="T35" fmla="*/ 148 h 182"/>
                <a:gd name="T36" fmla="*/ 122 w 300"/>
                <a:gd name="T37" fmla="*/ 142 h 182"/>
                <a:gd name="T38" fmla="*/ 138 w 300"/>
                <a:gd name="T39" fmla="*/ 140 h 182"/>
                <a:gd name="T40" fmla="*/ 162 w 300"/>
                <a:gd name="T41" fmla="*/ 156 h 182"/>
                <a:gd name="T42" fmla="*/ 180 w 300"/>
                <a:gd name="T43" fmla="*/ 158 h 182"/>
                <a:gd name="T44" fmla="*/ 192 w 300"/>
                <a:gd name="T45" fmla="*/ 150 h 182"/>
                <a:gd name="T46" fmla="*/ 198 w 300"/>
                <a:gd name="T47" fmla="*/ 132 h 182"/>
                <a:gd name="T48" fmla="*/ 208 w 300"/>
                <a:gd name="T49" fmla="*/ 128 h 182"/>
                <a:gd name="T50" fmla="*/ 236 w 300"/>
                <a:gd name="T51" fmla="*/ 142 h 182"/>
                <a:gd name="T52" fmla="*/ 246 w 300"/>
                <a:gd name="T53" fmla="*/ 164 h 182"/>
                <a:gd name="T54" fmla="*/ 248 w 300"/>
                <a:gd name="T55" fmla="*/ 170 h 182"/>
                <a:gd name="T56" fmla="*/ 260 w 300"/>
                <a:gd name="T57" fmla="*/ 174 h 182"/>
                <a:gd name="T58" fmla="*/ 282 w 300"/>
                <a:gd name="T59" fmla="*/ 178 h 182"/>
                <a:gd name="T60" fmla="*/ 294 w 300"/>
                <a:gd name="T61" fmla="*/ 182 h 182"/>
                <a:gd name="T62" fmla="*/ 298 w 300"/>
                <a:gd name="T63" fmla="*/ 176 h 182"/>
                <a:gd name="T64" fmla="*/ 290 w 300"/>
                <a:gd name="T65" fmla="*/ 168 h 182"/>
                <a:gd name="T66" fmla="*/ 290 w 300"/>
                <a:gd name="T67" fmla="*/ 164 h 182"/>
                <a:gd name="T68" fmla="*/ 284 w 300"/>
                <a:gd name="T69" fmla="*/ 164 h 182"/>
                <a:gd name="T70" fmla="*/ 280 w 300"/>
                <a:gd name="T71" fmla="*/ 154 h 182"/>
                <a:gd name="T72" fmla="*/ 274 w 300"/>
                <a:gd name="T73" fmla="*/ 154 h 182"/>
                <a:gd name="T74" fmla="*/ 264 w 300"/>
                <a:gd name="T75" fmla="*/ 136 h 182"/>
                <a:gd name="T76" fmla="*/ 248 w 300"/>
                <a:gd name="T77" fmla="*/ 114 h 182"/>
                <a:gd name="T78" fmla="*/ 258 w 300"/>
                <a:gd name="T79" fmla="*/ 112 h 182"/>
                <a:gd name="T80" fmla="*/ 262 w 300"/>
                <a:gd name="T81" fmla="*/ 104 h 182"/>
                <a:gd name="T82" fmla="*/ 242 w 300"/>
                <a:gd name="T83" fmla="*/ 92 h 182"/>
                <a:gd name="T84" fmla="*/ 238 w 300"/>
                <a:gd name="T85" fmla="*/ 92 h 182"/>
                <a:gd name="T86" fmla="*/ 230 w 300"/>
                <a:gd name="T87" fmla="*/ 74 h 182"/>
                <a:gd name="T88" fmla="*/ 208 w 300"/>
                <a:gd name="T89" fmla="*/ 62 h 182"/>
                <a:gd name="T90" fmla="*/ 166 w 300"/>
                <a:gd name="T91" fmla="*/ 42 h 182"/>
                <a:gd name="T92" fmla="*/ 136 w 300"/>
                <a:gd name="T93" fmla="*/ 32 h 182"/>
                <a:gd name="T94" fmla="*/ 102 w 300"/>
                <a:gd name="T95" fmla="*/ 22 h 182"/>
                <a:gd name="T96" fmla="*/ 88 w 300"/>
                <a:gd name="T97" fmla="*/ 32 h 182"/>
                <a:gd name="T98" fmla="*/ 72 w 300"/>
                <a:gd name="T99" fmla="*/ 52 h 182"/>
                <a:gd name="T100" fmla="*/ 60 w 300"/>
                <a:gd name="T101" fmla="*/ 44 h 182"/>
                <a:gd name="T102" fmla="*/ 52 w 300"/>
                <a:gd name="T103" fmla="*/ 34 h 182"/>
                <a:gd name="T104" fmla="*/ 50 w 300"/>
                <a:gd name="T105" fmla="*/ 10 h 182"/>
                <a:gd name="T106" fmla="*/ 46 w 300"/>
                <a:gd name="T107" fmla="*/ 4 h 182"/>
                <a:gd name="T108" fmla="*/ 40 w 300"/>
                <a:gd name="T109" fmla="*/ 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0" h="182">
                  <a:moveTo>
                    <a:pt x="26" y="0"/>
                  </a:moveTo>
                  <a:lnTo>
                    <a:pt x="26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6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44" y="32"/>
                  </a:lnTo>
                  <a:lnTo>
                    <a:pt x="46" y="34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18" y="42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2" y="48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0" y="54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30" y="66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6" y="52"/>
                  </a:lnTo>
                  <a:lnTo>
                    <a:pt x="46" y="54"/>
                  </a:lnTo>
                  <a:lnTo>
                    <a:pt x="46" y="54"/>
                  </a:lnTo>
                  <a:lnTo>
                    <a:pt x="46" y="58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50" y="62"/>
                  </a:lnTo>
                  <a:lnTo>
                    <a:pt x="52" y="62"/>
                  </a:lnTo>
                  <a:lnTo>
                    <a:pt x="56" y="62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76" y="74"/>
                  </a:lnTo>
                  <a:lnTo>
                    <a:pt x="90" y="80"/>
                  </a:lnTo>
                  <a:lnTo>
                    <a:pt x="90" y="80"/>
                  </a:lnTo>
                  <a:lnTo>
                    <a:pt x="102" y="86"/>
                  </a:lnTo>
                  <a:lnTo>
                    <a:pt x="108" y="92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8" y="110"/>
                  </a:lnTo>
                  <a:lnTo>
                    <a:pt x="118" y="122"/>
                  </a:lnTo>
                  <a:lnTo>
                    <a:pt x="118" y="122"/>
                  </a:lnTo>
                  <a:lnTo>
                    <a:pt x="118" y="122"/>
                  </a:lnTo>
                  <a:lnTo>
                    <a:pt x="118" y="122"/>
                  </a:lnTo>
                  <a:lnTo>
                    <a:pt x="110" y="124"/>
                  </a:lnTo>
                  <a:lnTo>
                    <a:pt x="104" y="130"/>
                  </a:lnTo>
                  <a:lnTo>
                    <a:pt x="104" y="130"/>
                  </a:lnTo>
                  <a:lnTo>
                    <a:pt x="100" y="134"/>
                  </a:lnTo>
                  <a:lnTo>
                    <a:pt x="98" y="138"/>
                  </a:lnTo>
                  <a:lnTo>
                    <a:pt x="98" y="138"/>
                  </a:lnTo>
                  <a:lnTo>
                    <a:pt x="98" y="144"/>
                  </a:lnTo>
                  <a:lnTo>
                    <a:pt x="100" y="146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04" y="148"/>
                  </a:lnTo>
                  <a:lnTo>
                    <a:pt x="104" y="148"/>
                  </a:lnTo>
                  <a:lnTo>
                    <a:pt x="110" y="146"/>
                  </a:lnTo>
                  <a:lnTo>
                    <a:pt x="110" y="146"/>
                  </a:lnTo>
                  <a:lnTo>
                    <a:pt x="116" y="142"/>
                  </a:lnTo>
                  <a:lnTo>
                    <a:pt x="122" y="142"/>
                  </a:lnTo>
                  <a:lnTo>
                    <a:pt x="122" y="142"/>
                  </a:lnTo>
                  <a:lnTo>
                    <a:pt x="126" y="140"/>
                  </a:lnTo>
                  <a:lnTo>
                    <a:pt x="126" y="140"/>
                  </a:lnTo>
                  <a:lnTo>
                    <a:pt x="130" y="138"/>
                  </a:lnTo>
                  <a:lnTo>
                    <a:pt x="130" y="138"/>
                  </a:lnTo>
                  <a:lnTo>
                    <a:pt x="132" y="138"/>
                  </a:lnTo>
                  <a:lnTo>
                    <a:pt x="132" y="138"/>
                  </a:lnTo>
                  <a:lnTo>
                    <a:pt x="138" y="140"/>
                  </a:lnTo>
                  <a:lnTo>
                    <a:pt x="138" y="140"/>
                  </a:lnTo>
                  <a:lnTo>
                    <a:pt x="146" y="148"/>
                  </a:lnTo>
                  <a:lnTo>
                    <a:pt x="150" y="154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62" y="156"/>
                  </a:lnTo>
                  <a:lnTo>
                    <a:pt x="162" y="156"/>
                  </a:lnTo>
                  <a:lnTo>
                    <a:pt x="164" y="156"/>
                  </a:lnTo>
                  <a:lnTo>
                    <a:pt x="164" y="156"/>
                  </a:lnTo>
                  <a:lnTo>
                    <a:pt x="166" y="156"/>
                  </a:lnTo>
                  <a:lnTo>
                    <a:pt x="166" y="156"/>
                  </a:lnTo>
                  <a:lnTo>
                    <a:pt x="168" y="156"/>
                  </a:lnTo>
                  <a:lnTo>
                    <a:pt x="168" y="156"/>
                  </a:lnTo>
                  <a:lnTo>
                    <a:pt x="180" y="158"/>
                  </a:lnTo>
                  <a:lnTo>
                    <a:pt x="180" y="158"/>
                  </a:lnTo>
                  <a:lnTo>
                    <a:pt x="182" y="158"/>
                  </a:lnTo>
                  <a:lnTo>
                    <a:pt x="182" y="158"/>
                  </a:lnTo>
                  <a:lnTo>
                    <a:pt x="188" y="156"/>
                  </a:lnTo>
                  <a:lnTo>
                    <a:pt x="190" y="152"/>
                  </a:lnTo>
                  <a:lnTo>
                    <a:pt x="192" y="150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92" y="140"/>
                  </a:lnTo>
                  <a:lnTo>
                    <a:pt x="192" y="140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202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8" y="128"/>
                  </a:lnTo>
                  <a:lnTo>
                    <a:pt x="208" y="128"/>
                  </a:lnTo>
                  <a:lnTo>
                    <a:pt x="208" y="128"/>
                  </a:lnTo>
                  <a:lnTo>
                    <a:pt x="208" y="128"/>
                  </a:lnTo>
                  <a:lnTo>
                    <a:pt x="210" y="128"/>
                  </a:lnTo>
                  <a:lnTo>
                    <a:pt x="210" y="128"/>
                  </a:lnTo>
                  <a:lnTo>
                    <a:pt x="230" y="136"/>
                  </a:lnTo>
                  <a:lnTo>
                    <a:pt x="230" y="136"/>
                  </a:lnTo>
                  <a:lnTo>
                    <a:pt x="234" y="138"/>
                  </a:lnTo>
                  <a:lnTo>
                    <a:pt x="234" y="138"/>
                  </a:lnTo>
                  <a:lnTo>
                    <a:pt x="236" y="142"/>
                  </a:lnTo>
                  <a:lnTo>
                    <a:pt x="236" y="142"/>
                  </a:lnTo>
                  <a:lnTo>
                    <a:pt x="242" y="150"/>
                  </a:lnTo>
                  <a:lnTo>
                    <a:pt x="242" y="150"/>
                  </a:lnTo>
                  <a:lnTo>
                    <a:pt x="246" y="160"/>
                  </a:lnTo>
                  <a:lnTo>
                    <a:pt x="246" y="160"/>
                  </a:lnTo>
                  <a:lnTo>
                    <a:pt x="246" y="164"/>
                  </a:lnTo>
                  <a:lnTo>
                    <a:pt x="246" y="164"/>
                  </a:lnTo>
                  <a:lnTo>
                    <a:pt x="244" y="166"/>
                  </a:lnTo>
                  <a:lnTo>
                    <a:pt x="244" y="166"/>
                  </a:lnTo>
                  <a:lnTo>
                    <a:pt x="244" y="16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50" y="170"/>
                  </a:lnTo>
                  <a:lnTo>
                    <a:pt x="250" y="170"/>
                  </a:lnTo>
                  <a:lnTo>
                    <a:pt x="252" y="170"/>
                  </a:lnTo>
                  <a:lnTo>
                    <a:pt x="252" y="170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60" y="174"/>
                  </a:lnTo>
                  <a:lnTo>
                    <a:pt x="260" y="174"/>
                  </a:lnTo>
                  <a:lnTo>
                    <a:pt x="278" y="176"/>
                  </a:lnTo>
                  <a:lnTo>
                    <a:pt x="278" y="176"/>
                  </a:lnTo>
                  <a:lnTo>
                    <a:pt x="280" y="178"/>
                  </a:lnTo>
                  <a:lnTo>
                    <a:pt x="280" y="178"/>
                  </a:lnTo>
                  <a:lnTo>
                    <a:pt x="282" y="178"/>
                  </a:lnTo>
                  <a:lnTo>
                    <a:pt x="282" y="178"/>
                  </a:lnTo>
                  <a:lnTo>
                    <a:pt x="282" y="178"/>
                  </a:lnTo>
                  <a:lnTo>
                    <a:pt x="286" y="178"/>
                  </a:lnTo>
                  <a:lnTo>
                    <a:pt x="288" y="178"/>
                  </a:lnTo>
                  <a:lnTo>
                    <a:pt x="288" y="178"/>
                  </a:lnTo>
                  <a:lnTo>
                    <a:pt x="290" y="182"/>
                  </a:lnTo>
                  <a:lnTo>
                    <a:pt x="290" y="182"/>
                  </a:lnTo>
                  <a:lnTo>
                    <a:pt x="294" y="182"/>
                  </a:lnTo>
                  <a:lnTo>
                    <a:pt x="294" y="182"/>
                  </a:lnTo>
                  <a:lnTo>
                    <a:pt x="300" y="182"/>
                  </a:lnTo>
                  <a:lnTo>
                    <a:pt x="300" y="180"/>
                  </a:lnTo>
                  <a:lnTo>
                    <a:pt x="300" y="180"/>
                  </a:lnTo>
                  <a:lnTo>
                    <a:pt x="300" y="178"/>
                  </a:lnTo>
                  <a:lnTo>
                    <a:pt x="300" y="178"/>
                  </a:lnTo>
                  <a:lnTo>
                    <a:pt x="298" y="176"/>
                  </a:lnTo>
                  <a:lnTo>
                    <a:pt x="298" y="176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92" y="172"/>
                  </a:lnTo>
                  <a:lnTo>
                    <a:pt x="290" y="170"/>
                  </a:lnTo>
                  <a:lnTo>
                    <a:pt x="290" y="170"/>
                  </a:lnTo>
                  <a:lnTo>
                    <a:pt x="290" y="168"/>
                  </a:lnTo>
                  <a:lnTo>
                    <a:pt x="292" y="168"/>
                  </a:lnTo>
                  <a:lnTo>
                    <a:pt x="292" y="168"/>
                  </a:lnTo>
                  <a:lnTo>
                    <a:pt x="292" y="168"/>
                  </a:lnTo>
                  <a:lnTo>
                    <a:pt x="292" y="168"/>
                  </a:lnTo>
                  <a:lnTo>
                    <a:pt x="292" y="166"/>
                  </a:lnTo>
                  <a:lnTo>
                    <a:pt x="290" y="164"/>
                  </a:lnTo>
                  <a:lnTo>
                    <a:pt x="290" y="164"/>
                  </a:lnTo>
                  <a:lnTo>
                    <a:pt x="286" y="164"/>
                  </a:lnTo>
                  <a:lnTo>
                    <a:pt x="286" y="164"/>
                  </a:lnTo>
                  <a:lnTo>
                    <a:pt x="286" y="164"/>
                  </a:lnTo>
                  <a:lnTo>
                    <a:pt x="286" y="164"/>
                  </a:lnTo>
                  <a:lnTo>
                    <a:pt x="286" y="164"/>
                  </a:lnTo>
                  <a:lnTo>
                    <a:pt x="286" y="164"/>
                  </a:lnTo>
                  <a:lnTo>
                    <a:pt x="284" y="164"/>
                  </a:lnTo>
                  <a:lnTo>
                    <a:pt x="284" y="164"/>
                  </a:lnTo>
                  <a:lnTo>
                    <a:pt x="280" y="162"/>
                  </a:lnTo>
                  <a:lnTo>
                    <a:pt x="280" y="160"/>
                  </a:lnTo>
                  <a:lnTo>
                    <a:pt x="280" y="160"/>
                  </a:lnTo>
                  <a:lnTo>
                    <a:pt x="282" y="156"/>
                  </a:lnTo>
                  <a:lnTo>
                    <a:pt x="282" y="156"/>
                  </a:lnTo>
                  <a:lnTo>
                    <a:pt x="280" y="154"/>
                  </a:lnTo>
                  <a:lnTo>
                    <a:pt x="278" y="154"/>
                  </a:lnTo>
                  <a:lnTo>
                    <a:pt x="278" y="154"/>
                  </a:lnTo>
                  <a:lnTo>
                    <a:pt x="278" y="154"/>
                  </a:lnTo>
                  <a:lnTo>
                    <a:pt x="278" y="154"/>
                  </a:lnTo>
                  <a:lnTo>
                    <a:pt x="274" y="154"/>
                  </a:lnTo>
                  <a:lnTo>
                    <a:pt x="274" y="154"/>
                  </a:lnTo>
                  <a:lnTo>
                    <a:pt x="274" y="154"/>
                  </a:lnTo>
                  <a:lnTo>
                    <a:pt x="274" y="154"/>
                  </a:lnTo>
                  <a:lnTo>
                    <a:pt x="270" y="152"/>
                  </a:lnTo>
                  <a:lnTo>
                    <a:pt x="268" y="148"/>
                  </a:lnTo>
                  <a:lnTo>
                    <a:pt x="268" y="148"/>
                  </a:lnTo>
                  <a:lnTo>
                    <a:pt x="266" y="138"/>
                  </a:lnTo>
                  <a:lnTo>
                    <a:pt x="266" y="138"/>
                  </a:lnTo>
                  <a:lnTo>
                    <a:pt x="264" y="136"/>
                  </a:lnTo>
                  <a:lnTo>
                    <a:pt x="262" y="134"/>
                  </a:lnTo>
                  <a:lnTo>
                    <a:pt x="262" y="134"/>
                  </a:lnTo>
                  <a:lnTo>
                    <a:pt x="252" y="122"/>
                  </a:lnTo>
                  <a:lnTo>
                    <a:pt x="252" y="122"/>
                  </a:lnTo>
                  <a:lnTo>
                    <a:pt x="248" y="116"/>
                  </a:lnTo>
                  <a:lnTo>
                    <a:pt x="248" y="116"/>
                  </a:lnTo>
                  <a:lnTo>
                    <a:pt x="248" y="114"/>
                  </a:lnTo>
                  <a:lnTo>
                    <a:pt x="250" y="112"/>
                  </a:lnTo>
                  <a:lnTo>
                    <a:pt x="250" y="112"/>
                  </a:lnTo>
                  <a:lnTo>
                    <a:pt x="252" y="112"/>
                  </a:lnTo>
                  <a:lnTo>
                    <a:pt x="252" y="112"/>
                  </a:lnTo>
                  <a:lnTo>
                    <a:pt x="256" y="112"/>
                  </a:lnTo>
                  <a:lnTo>
                    <a:pt x="256" y="112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60" y="112"/>
                  </a:lnTo>
                  <a:lnTo>
                    <a:pt x="260" y="112"/>
                  </a:lnTo>
                  <a:lnTo>
                    <a:pt x="262" y="110"/>
                  </a:lnTo>
                  <a:lnTo>
                    <a:pt x="262" y="108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58" y="100"/>
                  </a:lnTo>
                  <a:lnTo>
                    <a:pt x="254" y="100"/>
                  </a:lnTo>
                  <a:lnTo>
                    <a:pt x="254" y="100"/>
                  </a:lnTo>
                  <a:lnTo>
                    <a:pt x="248" y="98"/>
                  </a:lnTo>
                  <a:lnTo>
                    <a:pt x="244" y="94"/>
                  </a:lnTo>
                  <a:lnTo>
                    <a:pt x="244" y="94"/>
                  </a:lnTo>
                  <a:lnTo>
                    <a:pt x="242" y="92"/>
                  </a:lnTo>
                  <a:lnTo>
                    <a:pt x="242" y="92"/>
                  </a:lnTo>
                  <a:lnTo>
                    <a:pt x="240" y="92"/>
                  </a:lnTo>
                  <a:lnTo>
                    <a:pt x="240" y="92"/>
                  </a:lnTo>
                  <a:lnTo>
                    <a:pt x="240" y="92"/>
                  </a:lnTo>
                  <a:lnTo>
                    <a:pt x="240" y="92"/>
                  </a:lnTo>
                  <a:lnTo>
                    <a:pt x="238" y="92"/>
                  </a:lnTo>
                  <a:lnTo>
                    <a:pt x="238" y="92"/>
                  </a:lnTo>
                  <a:lnTo>
                    <a:pt x="238" y="92"/>
                  </a:lnTo>
                  <a:lnTo>
                    <a:pt x="238" y="92"/>
                  </a:lnTo>
                  <a:lnTo>
                    <a:pt x="234" y="90"/>
                  </a:lnTo>
                  <a:lnTo>
                    <a:pt x="232" y="84"/>
                  </a:lnTo>
                  <a:lnTo>
                    <a:pt x="232" y="84"/>
                  </a:lnTo>
                  <a:lnTo>
                    <a:pt x="232" y="80"/>
                  </a:lnTo>
                  <a:lnTo>
                    <a:pt x="230" y="74"/>
                  </a:lnTo>
                  <a:lnTo>
                    <a:pt x="230" y="74"/>
                  </a:lnTo>
                  <a:lnTo>
                    <a:pt x="226" y="72"/>
                  </a:lnTo>
                  <a:lnTo>
                    <a:pt x="220" y="68"/>
                  </a:lnTo>
                  <a:lnTo>
                    <a:pt x="220" y="68"/>
                  </a:lnTo>
                  <a:lnTo>
                    <a:pt x="214" y="64"/>
                  </a:lnTo>
                  <a:lnTo>
                    <a:pt x="214" y="64"/>
                  </a:lnTo>
                  <a:lnTo>
                    <a:pt x="208" y="62"/>
                  </a:lnTo>
                  <a:lnTo>
                    <a:pt x="202" y="60"/>
                  </a:lnTo>
                  <a:lnTo>
                    <a:pt x="202" y="60"/>
                  </a:lnTo>
                  <a:lnTo>
                    <a:pt x="198" y="56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66" y="42"/>
                  </a:lnTo>
                  <a:lnTo>
                    <a:pt x="166" y="4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48" y="36"/>
                  </a:lnTo>
                  <a:lnTo>
                    <a:pt x="148" y="36"/>
                  </a:lnTo>
                  <a:lnTo>
                    <a:pt x="142" y="34"/>
                  </a:lnTo>
                  <a:lnTo>
                    <a:pt x="136" y="32"/>
                  </a:lnTo>
                  <a:lnTo>
                    <a:pt x="136" y="3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2" y="22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98" y="30"/>
                  </a:lnTo>
                  <a:lnTo>
                    <a:pt x="98" y="30"/>
                  </a:lnTo>
                  <a:lnTo>
                    <a:pt x="94" y="30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78" y="44"/>
                  </a:lnTo>
                  <a:lnTo>
                    <a:pt x="74" y="50"/>
                  </a:lnTo>
                  <a:lnTo>
                    <a:pt x="74" y="50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50"/>
                  </a:lnTo>
                  <a:lnTo>
                    <a:pt x="64" y="50"/>
                  </a:lnTo>
                  <a:lnTo>
                    <a:pt x="62" y="48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0" y="26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65" name="Freeform 86"/>
            <p:cNvSpPr/>
            <p:nvPr/>
          </p:nvSpPr>
          <p:spPr bwMode="auto">
            <a:xfrm>
              <a:off x="8948738" y="3970338"/>
              <a:ext cx="101600" cy="57150"/>
            </a:xfrm>
            <a:custGeom>
              <a:avLst/>
              <a:gdLst>
                <a:gd name="T0" fmla="*/ 60 w 64"/>
                <a:gd name="T1" fmla="*/ 0 h 36"/>
                <a:gd name="T2" fmla="*/ 60 w 64"/>
                <a:gd name="T3" fmla="*/ 0 h 36"/>
                <a:gd name="T4" fmla="*/ 58 w 64"/>
                <a:gd name="T5" fmla="*/ 0 h 36"/>
                <a:gd name="T6" fmla="*/ 58 w 64"/>
                <a:gd name="T7" fmla="*/ 0 h 36"/>
                <a:gd name="T8" fmla="*/ 40 w 64"/>
                <a:gd name="T9" fmla="*/ 4 h 36"/>
                <a:gd name="T10" fmla="*/ 40 w 64"/>
                <a:gd name="T11" fmla="*/ 4 h 36"/>
                <a:gd name="T12" fmla="*/ 36 w 64"/>
                <a:gd name="T13" fmla="*/ 6 h 36"/>
                <a:gd name="T14" fmla="*/ 30 w 64"/>
                <a:gd name="T15" fmla="*/ 8 h 36"/>
                <a:gd name="T16" fmla="*/ 30 w 64"/>
                <a:gd name="T17" fmla="*/ 8 h 36"/>
                <a:gd name="T18" fmla="*/ 20 w 64"/>
                <a:gd name="T19" fmla="*/ 16 h 36"/>
                <a:gd name="T20" fmla="*/ 20 w 64"/>
                <a:gd name="T21" fmla="*/ 16 h 36"/>
                <a:gd name="T22" fmla="*/ 14 w 64"/>
                <a:gd name="T23" fmla="*/ 18 h 36"/>
                <a:gd name="T24" fmla="*/ 10 w 64"/>
                <a:gd name="T25" fmla="*/ 22 h 36"/>
                <a:gd name="T26" fmla="*/ 10 w 64"/>
                <a:gd name="T27" fmla="*/ 22 h 36"/>
                <a:gd name="T28" fmla="*/ 4 w 64"/>
                <a:gd name="T29" fmla="*/ 28 h 36"/>
                <a:gd name="T30" fmla="*/ 0 w 64"/>
                <a:gd name="T31" fmla="*/ 36 h 36"/>
                <a:gd name="T32" fmla="*/ 0 w 64"/>
                <a:gd name="T33" fmla="*/ 36 h 36"/>
                <a:gd name="T34" fmla="*/ 2 w 64"/>
                <a:gd name="T35" fmla="*/ 36 h 36"/>
                <a:gd name="T36" fmla="*/ 2 w 64"/>
                <a:gd name="T37" fmla="*/ 36 h 36"/>
                <a:gd name="T38" fmla="*/ 8 w 64"/>
                <a:gd name="T39" fmla="*/ 36 h 36"/>
                <a:gd name="T40" fmla="*/ 8 w 64"/>
                <a:gd name="T41" fmla="*/ 36 h 36"/>
                <a:gd name="T42" fmla="*/ 12 w 64"/>
                <a:gd name="T43" fmla="*/ 36 h 36"/>
                <a:gd name="T44" fmla="*/ 12 w 64"/>
                <a:gd name="T45" fmla="*/ 36 h 36"/>
                <a:gd name="T46" fmla="*/ 12 w 64"/>
                <a:gd name="T47" fmla="*/ 36 h 36"/>
                <a:gd name="T48" fmla="*/ 12 w 64"/>
                <a:gd name="T49" fmla="*/ 36 h 36"/>
                <a:gd name="T50" fmla="*/ 18 w 64"/>
                <a:gd name="T51" fmla="*/ 34 h 36"/>
                <a:gd name="T52" fmla="*/ 22 w 64"/>
                <a:gd name="T53" fmla="*/ 32 h 36"/>
                <a:gd name="T54" fmla="*/ 22 w 64"/>
                <a:gd name="T55" fmla="*/ 32 h 36"/>
                <a:gd name="T56" fmla="*/ 28 w 64"/>
                <a:gd name="T57" fmla="*/ 22 h 36"/>
                <a:gd name="T58" fmla="*/ 28 w 64"/>
                <a:gd name="T59" fmla="*/ 22 h 36"/>
                <a:gd name="T60" fmla="*/ 36 w 64"/>
                <a:gd name="T61" fmla="*/ 18 h 36"/>
                <a:gd name="T62" fmla="*/ 42 w 64"/>
                <a:gd name="T63" fmla="*/ 16 h 36"/>
                <a:gd name="T64" fmla="*/ 42 w 64"/>
                <a:gd name="T65" fmla="*/ 16 h 36"/>
                <a:gd name="T66" fmla="*/ 58 w 64"/>
                <a:gd name="T67" fmla="*/ 8 h 36"/>
                <a:gd name="T68" fmla="*/ 58 w 64"/>
                <a:gd name="T69" fmla="*/ 8 h 36"/>
                <a:gd name="T70" fmla="*/ 64 w 64"/>
                <a:gd name="T71" fmla="*/ 6 h 36"/>
                <a:gd name="T72" fmla="*/ 64 w 64"/>
                <a:gd name="T73" fmla="*/ 6 h 36"/>
                <a:gd name="T74" fmla="*/ 64 w 64"/>
                <a:gd name="T75" fmla="*/ 2 h 36"/>
                <a:gd name="T76" fmla="*/ 62 w 64"/>
                <a:gd name="T77" fmla="*/ 0 h 36"/>
                <a:gd name="T78" fmla="*/ 62 w 64"/>
                <a:gd name="T79" fmla="*/ 0 h 36"/>
                <a:gd name="T80" fmla="*/ 60 w 64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4" h="36">
                  <a:moveTo>
                    <a:pt x="60" y="0"/>
                  </a:moveTo>
                  <a:lnTo>
                    <a:pt x="60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6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8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36" y="18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66" name="Freeform 87"/>
            <p:cNvSpPr/>
            <p:nvPr/>
          </p:nvSpPr>
          <p:spPr bwMode="auto">
            <a:xfrm>
              <a:off x="8948738" y="3970338"/>
              <a:ext cx="101600" cy="57150"/>
            </a:xfrm>
            <a:custGeom>
              <a:avLst/>
              <a:gdLst>
                <a:gd name="T0" fmla="*/ 60 w 64"/>
                <a:gd name="T1" fmla="*/ 0 h 36"/>
                <a:gd name="T2" fmla="*/ 60 w 64"/>
                <a:gd name="T3" fmla="*/ 0 h 36"/>
                <a:gd name="T4" fmla="*/ 58 w 64"/>
                <a:gd name="T5" fmla="*/ 0 h 36"/>
                <a:gd name="T6" fmla="*/ 58 w 64"/>
                <a:gd name="T7" fmla="*/ 0 h 36"/>
                <a:gd name="T8" fmla="*/ 40 w 64"/>
                <a:gd name="T9" fmla="*/ 4 h 36"/>
                <a:gd name="T10" fmla="*/ 40 w 64"/>
                <a:gd name="T11" fmla="*/ 4 h 36"/>
                <a:gd name="T12" fmla="*/ 36 w 64"/>
                <a:gd name="T13" fmla="*/ 6 h 36"/>
                <a:gd name="T14" fmla="*/ 30 w 64"/>
                <a:gd name="T15" fmla="*/ 8 h 36"/>
                <a:gd name="T16" fmla="*/ 30 w 64"/>
                <a:gd name="T17" fmla="*/ 8 h 36"/>
                <a:gd name="T18" fmla="*/ 20 w 64"/>
                <a:gd name="T19" fmla="*/ 16 h 36"/>
                <a:gd name="T20" fmla="*/ 20 w 64"/>
                <a:gd name="T21" fmla="*/ 16 h 36"/>
                <a:gd name="T22" fmla="*/ 14 w 64"/>
                <a:gd name="T23" fmla="*/ 18 h 36"/>
                <a:gd name="T24" fmla="*/ 10 w 64"/>
                <a:gd name="T25" fmla="*/ 22 h 36"/>
                <a:gd name="T26" fmla="*/ 10 w 64"/>
                <a:gd name="T27" fmla="*/ 22 h 36"/>
                <a:gd name="T28" fmla="*/ 4 w 64"/>
                <a:gd name="T29" fmla="*/ 28 h 36"/>
                <a:gd name="T30" fmla="*/ 0 w 64"/>
                <a:gd name="T31" fmla="*/ 36 h 36"/>
                <a:gd name="T32" fmla="*/ 0 w 64"/>
                <a:gd name="T33" fmla="*/ 36 h 36"/>
                <a:gd name="T34" fmla="*/ 2 w 64"/>
                <a:gd name="T35" fmla="*/ 36 h 36"/>
                <a:gd name="T36" fmla="*/ 2 w 64"/>
                <a:gd name="T37" fmla="*/ 36 h 36"/>
                <a:gd name="T38" fmla="*/ 8 w 64"/>
                <a:gd name="T39" fmla="*/ 36 h 36"/>
                <a:gd name="T40" fmla="*/ 8 w 64"/>
                <a:gd name="T41" fmla="*/ 36 h 36"/>
                <a:gd name="T42" fmla="*/ 12 w 64"/>
                <a:gd name="T43" fmla="*/ 36 h 36"/>
                <a:gd name="T44" fmla="*/ 12 w 64"/>
                <a:gd name="T45" fmla="*/ 36 h 36"/>
                <a:gd name="T46" fmla="*/ 12 w 64"/>
                <a:gd name="T47" fmla="*/ 36 h 36"/>
                <a:gd name="T48" fmla="*/ 12 w 64"/>
                <a:gd name="T49" fmla="*/ 36 h 36"/>
                <a:gd name="T50" fmla="*/ 18 w 64"/>
                <a:gd name="T51" fmla="*/ 34 h 36"/>
                <a:gd name="T52" fmla="*/ 22 w 64"/>
                <a:gd name="T53" fmla="*/ 32 h 36"/>
                <a:gd name="T54" fmla="*/ 22 w 64"/>
                <a:gd name="T55" fmla="*/ 32 h 36"/>
                <a:gd name="T56" fmla="*/ 28 w 64"/>
                <a:gd name="T57" fmla="*/ 22 h 36"/>
                <a:gd name="T58" fmla="*/ 28 w 64"/>
                <a:gd name="T59" fmla="*/ 22 h 36"/>
                <a:gd name="T60" fmla="*/ 36 w 64"/>
                <a:gd name="T61" fmla="*/ 18 h 36"/>
                <a:gd name="T62" fmla="*/ 42 w 64"/>
                <a:gd name="T63" fmla="*/ 16 h 36"/>
                <a:gd name="T64" fmla="*/ 42 w 64"/>
                <a:gd name="T65" fmla="*/ 16 h 36"/>
                <a:gd name="T66" fmla="*/ 58 w 64"/>
                <a:gd name="T67" fmla="*/ 8 h 36"/>
                <a:gd name="T68" fmla="*/ 58 w 64"/>
                <a:gd name="T69" fmla="*/ 8 h 36"/>
                <a:gd name="T70" fmla="*/ 64 w 64"/>
                <a:gd name="T71" fmla="*/ 6 h 36"/>
                <a:gd name="T72" fmla="*/ 64 w 64"/>
                <a:gd name="T73" fmla="*/ 6 h 36"/>
                <a:gd name="T74" fmla="*/ 64 w 64"/>
                <a:gd name="T75" fmla="*/ 2 h 36"/>
                <a:gd name="T76" fmla="*/ 62 w 64"/>
                <a:gd name="T77" fmla="*/ 0 h 36"/>
                <a:gd name="T78" fmla="*/ 62 w 64"/>
                <a:gd name="T79" fmla="*/ 0 h 36"/>
                <a:gd name="T80" fmla="*/ 60 w 64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4" h="36">
                  <a:moveTo>
                    <a:pt x="60" y="0"/>
                  </a:moveTo>
                  <a:lnTo>
                    <a:pt x="60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6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8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36" y="18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67" name="Freeform 88"/>
            <p:cNvSpPr/>
            <p:nvPr/>
          </p:nvSpPr>
          <p:spPr bwMode="auto">
            <a:xfrm>
              <a:off x="8863013" y="3967163"/>
              <a:ext cx="85725" cy="22225"/>
            </a:xfrm>
            <a:custGeom>
              <a:avLst/>
              <a:gdLst>
                <a:gd name="T0" fmla="*/ 50 w 54"/>
                <a:gd name="T1" fmla="*/ 0 h 14"/>
                <a:gd name="T2" fmla="*/ 50 w 54"/>
                <a:gd name="T3" fmla="*/ 0 h 14"/>
                <a:gd name="T4" fmla="*/ 46 w 54"/>
                <a:gd name="T5" fmla="*/ 2 h 14"/>
                <a:gd name="T6" fmla="*/ 46 w 54"/>
                <a:gd name="T7" fmla="*/ 2 h 14"/>
                <a:gd name="T8" fmla="*/ 44 w 54"/>
                <a:gd name="T9" fmla="*/ 6 h 14"/>
                <a:gd name="T10" fmla="*/ 42 w 54"/>
                <a:gd name="T11" fmla="*/ 8 h 14"/>
                <a:gd name="T12" fmla="*/ 42 w 54"/>
                <a:gd name="T13" fmla="*/ 8 h 14"/>
                <a:gd name="T14" fmla="*/ 40 w 54"/>
                <a:gd name="T15" fmla="*/ 10 h 14"/>
                <a:gd name="T16" fmla="*/ 40 w 54"/>
                <a:gd name="T17" fmla="*/ 10 h 14"/>
                <a:gd name="T18" fmla="*/ 34 w 54"/>
                <a:gd name="T19" fmla="*/ 8 h 14"/>
                <a:gd name="T20" fmla="*/ 34 w 54"/>
                <a:gd name="T21" fmla="*/ 8 h 14"/>
                <a:gd name="T22" fmla="*/ 30 w 54"/>
                <a:gd name="T23" fmla="*/ 8 h 14"/>
                <a:gd name="T24" fmla="*/ 30 w 54"/>
                <a:gd name="T25" fmla="*/ 8 h 14"/>
                <a:gd name="T26" fmla="*/ 28 w 54"/>
                <a:gd name="T27" fmla="*/ 8 h 14"/>
                <a:gd name="T28" fmla="*/ 28 w 54"/>
                <a:gd name="T29" fmla="*/ 8 h 14"/>
                <a:gd name="T30" fmla="*/ 24 w 54"/>
                <a:gd name="T31" fmla="*/ 8 h 14"/>
                <a:gd name="T32" fmla="*/ 24 w 54"/>
                <a:gd name="T33" fmla="*/ 8 h 14"/>
                <a:gd name="T34" fmla="*/ 24 w 54"/>
                <a:gd name="T35" fmla="*/ 8 h 14"/>
                <a:gd name="T36" fmla="*/ 24 w 54"/>
                <a:gd name="T37" fmla="*/ 8 h 14"/>
                <a:gd name="T38" fmla="*/ 20 w 54"/>
                <a:gd name="T39" fmla="*/ 6 h 14"/>
                <a:gd name="T40" fmla="*/ 20 w 54"/>
                <a:gd name="T41" fmla="*/ 6 h 14"/>
                <a:gd name="T42" fmla="*/ 18 w 54"/>
                <a:gd name="T43" fmla="*/ 4 h 14"/>
                <a:gd name="T44" fmla="*/ 14 w 54"/>
                <a:gd name="T45" fmla="*/ 4 h 14"/>
                <a:gd name="T46" fmla="*/ 14 w 54"/>
                <a:gd name="T47" fmla="*/ 4 h 14"/>
                <a:gd name="T48" fmla="*/ 6 w 54"/>
                <a:gd name="T49" fmla="*/ 4 h 14"/>
                <a:gd name="T50" fmla="*/ 6 w 54"/>
                <a:gd name="T51" fmla="*/ 4 h 14"/>
                <a:gd name="T52" fmla="*/ 2 w 54"/>
                <a:gd name="T53" fmla="*/ 6 h 14"/>
                <a:gd name="T54" fmla="*/ 2 w 54"/>
                <a:gd name="T55" fmla="*/ 6 h 14"/>
                <a:gd name="T56" fmla="*/ 0 w 54"/>
                <a:gd name="T57" fmla="*/ 8 h 14"/>
                <a:gd name="T58" fmla="*/ 0 w 54"/>
                <a:gd name="T59" fmla="*/ 12 h 14"/>
                <a:gd name="T60" fmla="*/ 0 w 54"/>
                <a:gd name="T61" fmla="*/ 12 h 14"/>
                <a:gd name="T62" fmla="*/ 6 w 54"/>
                <a:gd name="T63" fmla="*/ 14 h 14"/>
                <a:gd name="T64" fmla="*/ 10 w 54"/>
                <a:gd name="T65" fmla="*/ 14 h 14"/>
                <a:gd name="T66" fmla="*/ 10 w 54"/>
                <a:gd name="T67" fmla="*/ 14 h 14"/>
                <a:gd name="T68" fmla="*/ 12 w 54"/>
                <a:gd name="T69" fmla="*/ 14 h 14"/>
                <a:gd name="T70" fmla="*/ 12 w 54"/>
                <a:gd name="T71" fmla="*/ 14 h 14"/>
                <a:gd name="T72" fmla="*/ 18 w 54"/>
                <a:gd name="T73" fmla="*/ 14 h 14"/>
                <a:gd name="T74" fmla="*/ 18 w 54"/>
                <a:gd name="T75" fmla="*/ 14 h 14"/>
                <a:gd name="T76" fmla="*/ 18 w 54"/>
                <a:gd name="T77" fmla="*/ 14 h 14"/>
                <a:gd name="T78" fmla="*/ 18 w 54"/>
                <a:gd name="T79" fmla="*/ 14 h 14"/>
                <a:gd name="T80" fmla="*/ 24 w 54"/>
                <a:gd name="T81" fmla="*/ 14 h 14"/>
                <a:gd name="T82" fmla="*/ 24 w 54"/>
                <a:gd name="T83" fmla="*/ 14 h 14"/>
                <a:gd name="T84" fmla="*/ 26 w 54"/>
                <a:gd name="T85" fmla="*/ 14 h 14"/>
                <a:gd name="T86" fmla="*/ 26 w 54"/>
                <a:gd name="T87" fmla="*/ 14 h 14"/>
                <a:gd name="T88" fmla="*/ 32 w 54"/>
                <a:gd name="T89" fmla="*/ 12 h 14"/>
                <a:gd name="T90" fmla="*/ 32 w 54"/>
                <a:gd name="T91" fmla="*/ 12 h 14"/>
                <a:gd name="T92" fmla="*/ 34 w 54"/>
                <a:gd name="T93" fmla="*/ 12 h 14"/>
                <a:gd name="T94" fmla="*/ 34 w 54"/>
                <a:gd name="T95" fmla="*/ 12 h 14"/>
                <a:gd name="T96" fmla="*/ 38 w 54"/>
                <a:gd name="T97" fmla="*/ 12 h 14"/>
                <a:gd name="T98" fmla="*/ 38 w 54"/>
                <a:gd name="T99" fmla="*/ 12 h 14"/>
                <a:gd name="T100" fmla="*/ 38 w 54"/>
                <a:gd name="T101" fmla="*/ 12 h 14"/>
                <a:gd name="T102" fmla="*/ 38 w 54"/>
                <a:gd name="T103" fmla="*/ 12 h 14"/>
                <a:gd name="T104" fmla="*/ 46 w 54"/>
                <a:gd name="T105" fmla="*/ 10 h 14"/>
                <a:gd name="T106" fmla="*/ 52 w 54"/>
                <a:gd name="T107" fmla="*/ 6 h 14"/>
                <a:gd name="T108" fmla="*/ 52 w 54"/>
                <a:gd name="T109" fmla="*/ 6 h 14"/>
                <a:gd name="T110" fmla="*/ 54 w 54"/>
                <a:gd name="T111" fmla="*/ 4 h 14"/>
                <a:gd name="T112" fmla="*/ 52 w 54"/>
                <a:gd name="T113" fmla="*/ 2 h 14"/>
                <a:gd name="T114" fmla="*/ 52 w 54"/>
                <a:gd name="T115" fmla="*/ 2 h 14"/>
                <a:gd name="T116" fmla="*/ 50 w 54"/>
                <a:gd name="T1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14">
                  <a:moveTo>
                    <a:pt x="50" y="0"/>
                  </a:moveTo>
                  <a:lnTo>
                    <a:pt x="50" y="0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6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6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68" name="Freeform 89"/>
            <p:cNvSpPr/>
            <p:nvPr/>
          </p:nvSpPr>
          <p:spPr bwMode="auto">
            <a:xfrm>
              <a:off x="8863013" y="3967163"/>
              <a:ext cx="85725" cy="22225"/>
            </a:xfrm>
            <a:custGeom>
              <a:avLst/>
              <a:gdLst>
                <a:gd name="T0" fmla="*/ 50 w 54"/>
                <a:gd name="T1" fmla="*/ 0 h 14"/>
                <a:gd name="T2" fmla="*/ 50 w 54"/>
                <a:gd name="T3" fmla="*/ 0 h 14"/>
                <a:gd name="T4" fmla="*/ 46 w 54"/>
                <a:gd name="T5" fmla="*/ 2 h 14"/>
                <a:gd name="T6" fmla="*/ 46 w 54"/>
                <a:gd name="T7" fmla="*/ 2 h 14"/>
                <a:gd name="T8" fmla="*/ 44 w 54"/>
                <a:gd name="T9" fmla="*/ 6 h 14"/>
                <a:gd name="T10" fmla="*/ 42 w 54"/>
                <a:gd name="T11" fmla="*/ 8 h 14"/>
                <a:gd name="T12" fmla="*/ 42 w 54"/>
                <a:gd name="T13" fmla="*/ 8 h 14"/>
                <a:gd name="T14" fmla="*/ 40 w 54"/>
                <a:gd name="T15" fmla="*/ 10 h 14"/>
                <a:gd name="T16" fmla="*/ 40 w 54"/>
                <a:gd name="T17" fmla="*/ 10 h 14"/>
                <a:gd name="T18" fmla="*/ 34 w 54"/>
                <a:gd name="T19" fmla="*/ 8 h 14"/>
                <a:gd name="T20" fmla="*/ 34 w 54"/>
                <a:gd name="T21" fmla="*/ 8 h 14"/>
                <a:gd name="T22" fmla="*/ 30 w 54"/>
                <a:gd name="T23" fmla="*/ 8 h 14"/>
                <a:gd name="T24" fmla="*/ 30 w 54"/>
                <a:gd name="T25" fmla="*/ 8 h 14"/>
                <a:gd name="T26" fmla="*/ 28 w 54"/>
                <a:gd name="T27" fmla="*/ 8 h 14"/>
                <a:gd name="T28" fmla="*/ 28 w 54"/>
                <a:gd name="T29" fmla="*/ 8 h 14"/>
                <a:gd name="T30" fmla="*/ 24 w 54"/>
                <a:gd name="T31" fmla="*/ 8 h 14"/>
                <a:gd name="T32" fmla="*/ 24 w 54"/>
                <a:gd name="T33" fmla="*/ 8 h 14"/>
                <a:gd name="T34" fmla="*/ 24 w 54"/>
                <a:gd name="T35" fmla="*/ 8 h 14"/>
                <a:gd name="T36" fmla="*/ 24 w 54"/>
                <a:gd name="T37" fmla="*/ 8 h 14"/>
                <a:gd name="T38" fmla="*/ 20 w 54"/>
                <a:gd name="T39" fmla="*/ 6 h 14"/>
                <a:gd name="T40" fmla="*/ 20 w 54"/>
                <a:gd name="T41" fmla="*/ 6 h 14"/>
                <a:gd name="T42" fmla="*/ 18 w 54"/>
                <a:gd name="T43" fmla="*/ 4 h 14"/>
                <a:gd name="T44" fmla="*/ 14 w 54"/>
                <a:gd name="T45" fmla="*/ 4 h 14"/>
                <a:gd name="T46" fmla="*/ 14 w 54"/>
                <a:gd name="T47" fmla="*/ 4 h 14"/>
                <a:gd name="T48" fmla="*/ 6 w 54"/>
                <a:gd name="T49" fmla="*/ 4 h 14"/>
                <a:gd name="T50" fmla="*/ 6 w 54"/>
                <a:gd name="T51" fmla="*/ 4 h 14"/>
                <a:gd name="T52" fmla="*/ 2 w 54"/>
                <a:gd name="T53" fmla="*/ 6 h 14"/>
                <a:gd name="T54" fmla="*/ 2 w 54"/>
                <a:gd name="T55" fmla="*/ 6 h 14"/>
                <a:gd name="T56" fmla="*/ 0 w 54"/>
                <a:gd name="T57" fmla="*/ 8 h 14"/>
                <a:gd name="T58" fmla="*/ 0 w 54"/>
                <a:gd name="T59" fmla="*/ 12 h 14"/>
                <a:gd name="T60" fmla="*/ 0 w 54"/>
                <a:gd name="T61" fmla="*/ 12 h 14"/>
                <a:gd name="T62" fmla="*/ 6 w 54"/>
                <a:gd name="T63" fmla="*/ 14 h 14"/>
                <a:gd name="T64" fmla="*/ 10 w 54"/>
                <a:gd name="T65" fmla="*/ 14 h 14"/>
                <a:gd name="T66" fmla="*/ 10 w 54"/>
                <a:gd name="T67" fmla="*/ 14 h 14"/>
                <a:gd name="T68" fmla="*/ 12 w 54"/>
                <a:gd name="T69" fmla="*/ 14 h 14"/>
                <a:gd name="T70" fmla="*/ 12 w 54"/>
                <a:gd name="T71" fmla="*/ 14 h 14"/>
                <a:gd name="T72" fmla="*/ 18 w 54"/>
                <a:gd name="T73" fmla="*/ 14 h 14"/>
                <a:gd name="T74" fmla="*/ 18 w 54"/>
                <a:gd name="T75" fmla="*/ 14 h 14"/>
                <a:gd name="T76" fmla="*/ 18 w 54"/>
                <a:gd name="T77" fmla="*/ 14 h 14"/>
                <a:gd name="T78" fmla="*/ 18 w 54"/>
                <a:gd name="T79" fmla="*/ 14 h 14"/>
                <a:gd name="T80" fmla="*/ 24 w 54"/>
                <a:gd name="T81" fmla="*/ 14 h 14"/>
                <a:gd name="T82" fmla="*/ 24 w 54"/>
                <a:gd name="T83" fmla="*/ 14 h 14"/>
                <a:gd name="T84" fmla="*/ 26 w 54"/>
                <a:gd name="T85" fmla="*/ 14 h 14"/>
                <a:gd name="T86" fmla="*/ 26 w 54"/>
                <a:gd name="T87" fmla="*/ 14 h 14"/>
                <a:gd name="T88" fmla="*/ 32 w 54"/>
                <a:gd name="T89" fmla="*/ 12 h 14"/>
                <a:gd name="T90" fmla="*/ 32 w 54"/>
                <a:gd name="T91" fmla="*/ 12 h 14"/>
                <a:gd name="T92" fmla="*/ 34 w 54"/>
                <a:gd name="T93" fmla="*/ 12 h 14"/>
                <a:gd name="T94" fmla="*/ 34 w 54"/>
                <a:gd name="T95" fmla="*/ 12 h 14"/>
                <a:gd name="T96" fmla="*/ 38 w 54"/>
                <a:gd name="T97" fmla="*/ 12 h 14"/>
                <a:gd name="T98" fmla="*/ 38 w 54"/>
                <a:gd name="T99" fmla="*/ 12 h 14"/>
                <a:gd name="T100" fmla="*/ 38 w 54"/>
                <a:gd name="T101" fmla="*/ 12 h 14"/>
                <a:gd name="T102" fmla="*/ 38 w 54"/>
                <a:gd name="T103" fmla="*/ 12 h 14"/>
                <a:gd name="T104" fmla="*/ 46 w 54"/>
                <a:gd name="T105" fmla="*/ 10 h 14"/>
                <a:gd name="T106" fmla="*/ 52 w 54"/>
                <a:gd name="T107" fmla="*/ 6 h 14"/>
                <a:gd name="T108" fmla="*/ 52 w 54"/>
                <a:gd name="T109" fmla="*/ 6 h 14"/>
                <a:gd name="T110" fmla="*/ 54 w 54"/>
                <a:gd name="T111" fmla="*/ 4 h 14"/>
                <a:gd name="T112" fmla="*/ 52 w 54"/>
                <a:gd name="T113" fmla="*/ 2 h 14"/>
                <a:gd name="T114" fmla="*/ 52 w 54"/>
                <a:gd name="T115" fmla="*/ 2 h 14"/>
                <a:gd name="T116" fmla="*/ 50 w 54"/>
                <a:gd name="T1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14">
                  <a:moveTo>
                    <a:pt x="50" y="0"/>
                  </a:moveTo>
                  <a:lnTo>
                    <a:pt x="50" y="0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6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6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69" name="Freeform 90"/>
            <p:cNvSpPr/>
            <p:nvPr/>
          </p:nvSpPr>
          <p:spPr bwMode="auto">
            <a:xfrm>
              <a:off x="8764588" y="3963988"/>
              <a:ext cx="82550" cy="28575"/>
            </a:xfrm>
            <a:custGeom>
              <a:avLst/>
              <a:gdLst>
                <a:gd name="T0" fmla="*/ 30 w 52"/>
                <a:gd name="T1" fmla="*/ 0 h 18"/>
                <a:gd name="T2" fmla="*/ 24 w 52"/>
                <a:gd name="T3" fmla="*/ 6 h 18"/>
                <a:gd name="T4" fmla="*/ 22 w 52"/>
                <a:gd name="T5" fmla="*/ 8 h 18"/>
                <a:gd name="T6" fmla="*/ 20 w 52"/>
                <a:gd name="T7" fmla="*/ 8 h 18"/>
                <a:gd name="T8" fmla="*/ 20 w 52"/>
                <a:gd name="T9" fmla="*/ 8 h 18"/>
                <a:gd name="T10" fmla="*/ 18 w 52"/>
                <a:gd name="T11" fmla="*/ 6 h 18"/>
                <a:gd name="T12" fmla="*/ 12 w 52"/>
                <a:gd name="T13" fmla="*/ 4 h 18"/>
                <a:gd name="T14" fmla="*/ 10 w 52"/>
                <a:gd name="T15" fmla="*/ 4 h 18"/>
                <a:gd name="T16" fmla="*/ 6 w 52"/>
                <a:gd name="T17" fmla="*/ 4 h 18"/>
                <a:gd name="T18" fmla="*/ 4 w 52"/>
                <a:gd name="T19" fmla="*/ 10 h 18"/>
                <a:gd name="T20" fmla="*/ 0 w 52"/>
                <a:gd name="T21" fmla="*/ 12 h 18"/>
                <a:gd name="T22" fmla="*/ 8 w 52"/>
                <a:gd name="T23" fmla="*/ 16 h 18"/>
                <a:gd name="T24" fmla="*/ 10 w 52"/>
                <a:gd name="T25" fmla="*/ 16 h 18"/>
                <a:gd name="T26" fmla="*/ 12 w 52"/>
                <a:gd name="T27" fmla="*/ 12 h 18"/>
                <a:gd name="T28" fmla="*/ 14 w 52"/>
                <a:gd name="T29" fmla="*/ 12 h 18"/>
                <a:gd name="T30" fmla="*/ 14 w 52"/>
                <a:gd name="T31" fmla="*/ 14 h 18"/>
                <a:gd name="T32" fmla="*/ 14 w 52"/>
                <a:gd name="T33" fmla="*/ 16 h 18"/>
                <a:gd name="T34" fmla="*/ 18 w 52"/>
                <a:gd name="T35" fmla="*/ 18 h 18"/>
                <a:gd name="T36" fmla="*/ 18 w 52"/>
                <a:gd name="T37" fmla="*/ 18 h 18"/>
                <a:gd name="T38" fmla="*/ 24 w 52"/>
                <a:gd name="T39" fmla="*/ 16 h 18"/>
                <a:gd name="T40" fmla="*/ 26 w 52"/>
                <a:gd name="T41" fmla="*/ 16 h 18"/>
                <a:gd name="T42" fmla="*/ 28 w 52"/>
                <a:gd name="T43" fmla="*/ 16 h 18"/>
                <a:gd name="T44" fmla="*/ 32 w 52"/>
                <a:gd name="T45" fmla="*/ 18 h 18"/>
                <a:gd name="T46" fmla="*/ 34 w 52"/>
                <a:gd name="T47" fmla="*/ 18 h 18"/>
                <a:gd name="T48" fmla="*/ 38 w 52"/>
                <a:gd name="T49" fmla="*/ 14 h 18"/>
                <a:gd name="T50" fmla="*/ 42 w 52"/>
                <a:gd name="T51" fmla="*/ 12 h 18"/>
                <a:gd name="T52" fmla="*/ 42 w 52"/>
                <a:gd name="T53" fmla="*/ 12 h 18"/>
                <a:gd name="T54" fmla="*/ 46 w 52"/>
                <a:gd name="T55" fmla="*/ 14 h 18"/>
                <a:gd name="T56" fmla="*/ 48 w 52"/>
                <a:gd name="T57" fmla="*/ 14 h 18"/>
                <a:gd name="T58" fmla="*/ 50 w 52"/>
                <a:gd name="T59" fmla="*/ 14 h 18"/>
                <a:gd name="T60" fmla="*/ 52 w 52"/>
                <a:gd name="T61" fmla="*/ 10 h 18"/>
                <a:gd name="T62" fmla="*/ 52 w 52"/>
                <a:gd name="T63" fmla="*/ 4 h 18"/>
                <a:gd name="T64" fmla="*/ 46 w 52"/>
                <a:gd name="T65" fmla="*/ 4 h 18"/>
                <a:gd name="T66" fmla="*/ 44 w 52"/>
                <a:gd name="T67" fmla="*/ 4 h 18"/>
                <a:gd name="T68" fmla="*/ 42 w 52"/>
                <a:gd name="T69" fmla="*/ 4 h 18"/>
                <a:gd name="T70" fmla="*/ 40 w 52"/>
                <a:gd name="T71" fmla="*/ 2 h 18"/>
                <a:gd name="T72" fmla="*/ 38 w 52"/>
                <a:gd name="T73" fmla="*/ 2 h 18"/>
                <a:gd name="T74" fmla="*/ 36 w 52"/>
                <a:gd name="T75" fmla="*/ 2 h 18"/>
                <a:gd name="T76" fmla="*/ 34 w 52"/>
                <a:gd name="T7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" h="18">
                  <a:moveTo>
                    <a:pt x="30" y="0"/>
                  </a:moveTo>
                  <a:lnTo>
                    <a:pt x="30" y="0"/>
                  </a:lnTo>
                  <a:lnTo>
                    <a:pt x="26" y="2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8" y="14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70" name="Freeform 91"/>
            <p:cNvSpPr/>
            <p:nvPr/>
          </p:nvSpPr>
          <p:spPr bwMode="auto">
            <a:xfrm>
              <a:off x="8764588" y="3963988"/>
              <a:ext cx="82550" cy="28575"/>
            </a:xfrm>
            <a:custGeom>
              <a:avLst/>
              <a:gdLst>
                <a:gd name="T0" fmla="*/ 30 w 52"/>
                <a:gd name="T1" fmla="*/ 0 h 18"/>
                <a:gd name="T2" fmla="*/ 24 w 52"/>
                <a:gd name="T3" fmla="*/ 6 h 18"/>
                <a:gd name="T4" fmla="*/ 22 w 52"/>
                <a:gd name="T5" fmla="*/ 8 h 18"/>
                <a:gd name="T6" fmla="*/ 20 w 52"/>
                <a:gd name="T7" fmla="*/ 8 h 18"/>
                <a:gd name="T8" fmla="*/ 20 w 52"/>
                <a:gd name="T9" fmla="*/ 8 h 18"/>
                <a:gd name="T10" fmla="*/ 18 w 52"/>
                <a:gd name="T11" fmla="*/ 6 h 18"/>
                <a:gd name="T12" fmla="*/ 12 w 52"/>
                <a:gd name="T13" fmla="*/ 4 h 18"/>
                <a:gd name="T14" fmla="*/ 10 w 52"/>
                <a:gd name="T15" fmla="*/ 4 h 18"/>
                <a:gd name="T16" fmla="*/ 6 w 52"/>
                <a:gd name="T17" fmla="*/ 4 h 18"/>
                <a:gd name="T18" fmla="*/ 4 w 52"/>
                <a:gd name="T19" fmla="*/ 10 h 18"/>
                <a:gd name="T20" fmla="*/ 0 w 52"/>
                <a:gd name="T21" fmla="*/ 12 h 18"/>
                <a:gd name="T22" fmla="*/ 8 w 52"/>
                <a:gd name="T23" fmla="*/ 16 h 18"/>
                <a:gd name="T24" fmla="*/ 10 w 52"/>
                <a:gd name="T25" fmla="*/ 16 h 18"/>
                <a:gd name="T26" fmla="*/ 12 w 52"/>
                <a:gd name="T27" fmla="*/ 12 h 18"/>
                <a:gd name="T28" fmla="*/ 14 w 52"/>
                <a:gd name="T29" fmla="*/ 12 h 18"/>
                <a:gd name="T30" fmla="*/ 14 w 52"/>
                <a:gd name="T31" fmla="*/ 14 h 18"/>
                <a:gd name="T32" fmla="*/ 14 w 52"/>
                <a:gd name="T33" fmla="*/ 16 h 18"/>
                <a:gd name="T34" fmla="*/ 18 w 52"/>
                <a:gd name="T35" fmla="*/ 18 h 18"/>
                <a:gd name="T36" fmla="*/ 18 w 52"/>
                <a:gd name="T37" fmla="*/ 18 h 18"/>
                <a:gd name="T38" fmla="*/ 24 w 52"/>
                <a:gd name="T39" fmla="*/ 16 h 18"/>
                <a:gd name="T40" fmla="*/ 26 w 52"/>
                <a:gd name="T41" fmla="*/ 16 h 18"/>
                <a:gd name="T42" fmla="*/ 28 w 52"/>
                <a:gd name="T43" fmla="*/ 16 h 18"/>
                <a:gd name="T44" fmla="*/ 32 w 52"/>
                <a:gd name="T45" fmla="*/ 18 h 18"/>
                <a:gd name="T46" fmla="*/ 34 w 52"/>
                <a:gd name="T47" fmla="*/ 18 h 18"/>
                <a:gd name="T48" fmla="*/ 38 w 52"/>
                <a:gd name="T49" fmla="*/ 14 h 18"/>
                <a:gd name="T50" fmla="*/ 42 w 52"/>
                <a:gd name="T51" fmla="*/ 12 h 18"/>
                <a:gd name="T52" fmla="*/ 42 w 52"/>
                <a:gd name="T53" fmla="*/ 12 h 18"/>
                <a:gd name="T54" fmla="*/ 46 w 52"/>
                <a:gd name="T55" fmla="*/ 14 h 18"/>
                <a:gd name="T56" fmla="*/ 48 w 52"/>
                <a:gd name="T57" fmla="*/ 14 h 18"/>
                <a:gd name="T58" fmla="*/ 50 w 52"/>
                <a:gd name="T59" fmla="*/ 14 h 18"/>
                <a:gd name="T60" fmla="*/ 52 w 52"/>
                <a:gd name="T61" fmla="*/ 10 h 18"/>
                <a:gd name="T62" fmla="*/ 52 w 52"/>
                <a:gd name="T63" fmla="*/ 4 h 18"/>
                <a:gd name="T64" fmla="*/ 46 w 52"/>
                <a:gd name="T65" fmla="*/ 4 h 18"/>
                <a:gd name="T66" fmla="*/ 44 w 52"/>
                <a:gd name="T67" fmla="*/ 4 h 18"/>
                <a:gd name="T68" fmla="*/ 42 w 52"/>
                <a:gd name="T69" fmla="*/ 4 h 18"/>
                <a:gd name="T70" fmla="*/ 40 w 52"/>
                <a:gd name="T71" fmla="*/ 2 h 18"/>
                <a:gd name="T72" fmla="*/ 38 w 52"/>
                <a:gd name="T73" fmla="*/ 2 h 18"/>
                <a:gd name="T74" fmla="*/ 36 w 52"/>
                <a:gd name="T75" fmla="*/ 2 h 18"/>
                <a:gd name="T76" fmla="*/ 34 w 52"/>
                <a:gd name="T7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" h="18">
                  <a:moveTo>
                    <a:pt x="30" y="0"/>
                  </a:moveTo>
                  <a:lnTo>
                    <a:pt x="30" y="0"/>
                  </a:lnTo>
                  <a:lnTo>
                    <a:pt x="26" y="2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8" y="14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71" name="Freeform 92"/>
            <p:cNvSpPr/>
            <p:nvPr/>
          </p:nvSpPr>
          <p:spPr bwMode="auto">
            <a:xfrm>
              <a:off x="8847138" y="3687763"/>
              <a:ext cx="161925" cy="206375"/>
            </a:xfrm>
            <a:custGeom>
              <a:avLst/>
              <a:gdLst>
                <a:gd name="T0" fmla="*/ 86 w 102"/>
                <a:gd name="T1" fmla="*/ 12 h 130"/>
                <a:gd name="T2" fmla="*/ 80 w 102"/>
                <a:gd name="T3" fmla="*/ 16 h 130"/>
                <a:gd name="T4" fmla="*/ 68 w 102"/>
                <a:gd name="T5" fmla="*/ 14 h 130"/>
                <a:gd name="T6" fmla="*/ 60 w 102"/>
                <a:gd name="T7" fmla="*/ 14 h 130"/>
                <a:gd name="T8" fmla="*/ 42 w 102"/>
                <a:gd name="T9" fmla="*/ 8 h 130"/>
                <a:gd name="T10" fmla="*/ 34 w 102"/>
                <a:gd name="T11" fmla="*/ 8 h 130"/>
                <a:gd name="T12" fmla="*/ 26 w 102"/>
                <a:gd name="T13" fmla="*/ 14 h 130"/>
                <a:gd name="T14" fmla="*/ 16 w 102"/>
                <a:gd name="T15" fmla="*/ 28 h 130"/>
                <a:gd name="T16" fmla="*/ 14 w 102"/>
                <a:gd name="T17" fmla="*/ 44 h 130"/>
                <a:gd name="T18" fmla="*/ 8 w 102"/>
                <a:gd name="T19" fmla="*/ 54 h 130"/>
                <a:gd name="T20" fmla="*/ 8 w 102"/>
                <a:gd name="T21" fmla="*/ 66 h 130"/>
                <a:gd name="T22" fmla="*/ 6 w 102"/>
                <a:gd name="T23" fmla="*/ 70 h 130"/>
                <a:gd name="T24" fmla="*/ 0 w 102"/>
                <a:gd name="T25" fmla="*/ 90 h 130"/>
                <a:gd name="T26" fmla="*/ 2 w 102"/>
                <a:gd name="T27" fmla="*/ 94 h 130"/>
                <a:gd name="T28" fmla="*/ 6 w 102"/>
                <a:gd name="T29" fmla="*/ 92 h 130"/>
                <a:gd name="T30" fmla="*/ 12 w 102"/>
                <a:gd name="T31" fmla="*/ 114 h 130"/>
                <a:gd name="T32" fmla="*/ 6 w 102"/>
                <a:gd name="T33" fmla="*/ 126 h 130"/>
                <a:gd name="T34" fmla="*/ 14 w 102"/>
                <a:gd name="T35" fmla="*/ 130 h 130"/>
                <a:gd name="T36" fmla="*/ 26 w 102"/>
                <a:gd name="T37" fmla="*/ 126 h 130"/>
                <a:gd name="T38" fmla="*/ 24 w 102"/>
                <a:gd name="T39" fmla="*/ 110 h 130"/>
                <a:gd name="T40" fmla="*/ 24 w 102"/>
                <a:gd name="T41" fmla="*/ 84 h 130"/>
                <a:gd name="T42" fmla="*/ 34 w 102"/>
                <a:gd name="T43" fmla="*/ 82 h 130"/>
                <a:gd name="T44" fmla="*/ 36 w 102"/>
                <a:gd name="T45" fmla="*/ 98 h 130"/>
                <a:gd name="T46" fmla="*/ 42 w 102"/>
                <a:gd name="T47" fmla="*/ 110 h 130"/>
                <a:gd name="T48" fmla="*/ 48 w 102"/>
                <a:gd name="T49" fmla="*/ 116 h 130"/>
                <a:gd name="T50" fmla="*/ 56 w 102"/>
                <a:gd name="T51" fmla="*/ 110 h 130"/>
                <a:gd name="T52" fmla="*/ 58 w 102"/>
                <a:gd name="T53" fmla="*/ 114 h 130"/>
                <a:gd name="T54" fmla="*/ 56 w 102"/>
                <a:gd name="T55" fmla="*/ 124 h 130"/>
                <a:gd name="T56" fmla="*/ 60 w 102"/>
                <a:gd name="T57" fmla="*/ 130 h 130"/>
                <a:gd name="T58" fmla="*/ 64 w 102"/>
                <a:gd name="T59" fmla="*/ 126 h 130"/>
                <a:gd name="T60" fmla="*/ 66 w 102"/>
                <a:gd name="T61" fmla="*/ 122 h 130"/>
                <a:gd name="T62" fmla="*/ 68 w 102"/>
                <a:gd name="T63" fmla="*/ 112 h 130"/>
                <a:gd name="T64" fmla="*/ 66 w 102"/>
                <a:gd name="T65" fmla="*/ 106 h 130"/>
                <a:gd name="T66" fmla="*/ 56 w 102"/>
                <a:gd name="T67" fmla="*/ 94 h 130"/>
                <a:gd name="T68" fmla="*/ 54 w 102"/>
                <a:gd name="T69" fmla="*/ 86 h 130"/>
                <a:gd name="T70" fmla="*/ 48 w 102"/>
                <a:gd name="T71" fmla="*/ 66 h 130"/>
                <a:gd name="T72" fmla="*/ 58 w 102"/>
                <a:gd name="T73" fmla="*/ 58 h 130"/>
                <a:gd name="T74" fmla="*/ 68 w 102"/>
                <a:gd name="T75" fmla="*/ 46 h 130"/>
                <a:gd name="T76" fmla="*/ 72 w 102"/>
                <a:gd name="T77" fmla="*/ 46 h 130"/>
                <a:gd name="T78" fmla="*/ 72 w 102"/>
                <a:gd name="T79" fmla="*/ 40 h 130"/>
                <a:gd name="T80" fmla="*/ 66 w 102"/>
                <a:gd name="T81" fmla="*/ 40 h 130"/>
                <a:gd name="T82" fmla="*/ 46 w 102"/>
                <a:gd name="T83" fmla="*/ 46 h 130"/>
                <a:gd name="T84" fmla="*/ 44 w 102"/>
                <a:gd name="T85" fmla="*/ 46 h 130"/>
                <a:gd name="T86" fmla="*/ 36 w 102"/>
                <a:gd name="T87" fmla="*/ 54 h 130"/>
                <a:gd name="T88" fmla="*/ 28 w 102"/>
                <a:gd name="T89" fmla="*/ 52 h 130"/>
                <a:gd name="T90" fmla="*/ 20 w 102"/>
                <a:gd name="T91" fmla="*/ 40 h 130"/>
                <a:gd name="T92" fmla="*/ 30 w 102"/>
                <a:gd name="T93" fmla="*/ 20 h 130"/>
                <a:gd name="T94" fmla="*/ 40 w 102"/>
                <a:gd name="T95" fmla="*/ 22 h 130"/>
                <a:gd name="T96" fmla="*/ 54 w 102"/>
                <a:gd name="T97" fmla="*/ 22 h 130"/>
                <a:gd name="T98" fmla="*/ 72 w 102"/>
                <a:gd name="T99" fmla="*/ 26 h 130"/>
                <a:gd name="T100" fmla="*/ 80 w 102"/>
                <a:gd name="T101" fmla="*/ 26 h 130"/>
                <a:gd name="T102" fmla="*/ 92 w 102"/>
                <a:gd name="T103" fmla="*/ 18 h 130"/>
                <a:gd name="T104" fmla="*/ 102 w 102"/>
                <a:gd name="T105" fmla="*/ 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" h="130">
                  <a:moveTo>
                    <a:pt x="100" y="0"/>
                  </a:moveTo>
                  <a:lnTo>
                    <a:pt x="100" y="0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62" y="14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4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0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18" y="20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2" y="46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8" y="54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70"/>
                  </a:lnTo>
                  <a:lnTo>
                    <a:pt x="6" y="70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6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12" y="100"/>
                  </a:lnTo>
                  <a:lnTo>
                    <a:pt x="12" y="106"/>
                  </a:lnTo>
                  <a:lnTo>
                    <a:pt x="12" y="114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8" y="124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8" y="128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22" y="128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4" y="120"/>
                  </a:lnTo>
                  <a:lnTo>
                    <a:pt x="22" y="116"/>
                  </a:lnTo>
                  <a:lnTo>
                    <a:pt x="22" y="116"/>
                  </a:lnTo>
                  <a:lnTo>
                    <a:pt x="24" y="110"/>
                  </a:lnTo>
                  <a:lnTo>
                    <a:pt x="24" y="110"/>
                  </a:lnTo>
                  <a:lnTo>
                    <a:pt x="26" y="10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8" y="80"/>
                  </a:lnTo>
                  <a:lnTo>
                    <a:pt x="32" y="78"/>
                  </a:lnTo>
                  <a:lnTo>
                    <a:pt x="32" y="78"/>
                  </a:lnTo>
                  <a:lnTo>
                    <a:pt x="34" y="82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94"/>
                  </a:lnTo>
                  <a:lnTo>
                    <a:pt x="36" y="98"/>
                  </a:lnTo>
                  <a:lnTo>
                    <a:pt x="36" y="98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2" y="106"/>
                  </a:lnTo>
                  <a:lnTo>
                    <a:pt x="42" y="110"/>
                  </a:lnTo>
                  <a:lnTo>
                    <a:pt x="42" y="110"/>
                  </a:lnTo>
                  <a:lnTo>
                    <a:pt x="44" y="114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0" y="116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4" y="112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8" y="112"/>
                  </a:lnTo>
                  <a:lnTo>
                    <a:pt x="58" y="114"/>
                  </a:lnTo>
                  <a:lnTo>
                    <a:pt x="58" y="114"/>
                  </a:lnTo>
                  <a:lnTo>
                    <a:pt x="56" y="116"/>
                  </a:lnTo>
                  <a:lnTo>
                    <a:pt x="56" y="118"/>
                  </a:lnTo>
                  <a:lnTo>
                    <a:pt x="56" y="124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6" y="126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60" y="130"/>
                  </a:lnTo>
                  <a:lnTo>
                    <a:pt x="60" y="130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2"/>
                  </a:lnTo>
                  <a:lnTo>
                    <a:pt x="66" y="118"/>
                  </a:lnTo>
                  <a:lnTo>
                    <a:pt x="66" y="118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8" y="112"/>
                  </a:lnTo>
                  <a:lnTo>
                    <a:pt x="68" y="110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66" y="106"/>
                  </a:lnTo>
                  <a:lnTo>
                    <a:pt x="66" y="106"/>
                  </a:lnTo>
                  <a:lnTo>
                    <a:pt x="64" y="102"/>
                  </a:lnTo>
                  <a:lnTo>
                    <a:pt x="62" y="102"/>
                  </a:lnTo>
                  <a:lnTo>
                    <a:pt x="62" y="102"/>
                  </a:lnTo>
                  <a:lnTo>
                    <a:pt x="58" y="98"/>
                  </a:lnTo>
                  <a:lnTo>
                    <a:pt x="56" y="94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86"/>
                  </a:lnTo>
                  <a:lnTo>
                    <a:pt x="52" y="80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6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2" y="64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4" y="48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4" y="46"/>
                  </a:lnTo>
                  <a:lnTo>
                    <a:pt x="74" y="46"/>
                  </a:lnTo>
                  <a:lnTo>
                    <a:pt x="74" y="42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0" y="38"/>
                  </a:lnTo>
                  <a:lnTo>
                    <a:pt x="70" y="38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38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2" y="44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66" y="22"/>
                  </a:lnTo>
                  <a:lnTo>
                    <a:pt x="72" y="26"/>
                  </a:lnTo>
                  <a:lnTo>
                    <a:pt x="72" y="26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2" y="18"/>
                  </a:lnTo>
                  <a:lnTo>
                    <a:pt x="96" y="1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4"/>
                  </a:lnTo>
                  <a:lnTo>
                    <a:pt x="102" y="4"/>
                  </a:lnTo>
                  <a:lnTo>
                    <a:pt x="102" y="2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72" name="Freeform 93"/>
            <p:cNvSpPr/>
            <p:nvPr/>
          </p:nvSpPr>
          <p:spPr bwMode="auto">
            <a:xfrm>
              <a:off x="8847138" y="3687763"/>
              <a:ext cx="161925" cy="206375"/>
            </a:xfrm>
            <a:custGeom>
              <a:avLst/>
              <a:gdLst>
                <a:gd name="T0" fmla="*/ 86 w 102"/>
                <a:gd name="T1" fmla="*/ 12 h 130"/>
                <a:gd name="T2" fmla="*/ 80 w 102"/>
                <a:gd name="T3" fmla="*/ 16 h 130"/>
                <a:gd name="T4" fmla="*/ 68 w 102"/>
                <a:gd name="T5" fmla="*/ 14 h 130"/>
                <a:gd name="T6" fmla="*/ 60 w 102"/>
                <a:gd name="T7" fmla="*/ 14 h 130"/>
                <a:gd name="T8" fmla="*/ 42 w 102"/>
                <a:gd name="T9" fmla="*/ 8 h 130"/>
                <a:gd name="T10" fmla="*/ 34 w 102"/>
                <a:gd name="T11" fmla="*/ 8 h 130"/>
                <a:gd name="T12" fmla="*/ 26 w 102"/>
                <a:gd name="T13" fmla="*/ 14 h 130"/>
                <a:gd name="T14" fmla="*/ 16 w 102"/>
                <a:gd name="T15" fmla="*/ 28 h 130"/>
                <a:gd name="T16" fmla="*/ 14 w 102"/>
                <a:gd name="T17" fmla="*/ 44 h 130"/>
                <a:gd name="T18" fmla="*/ 8 w 102"/>
                <a:gd name="T19" fmla="*/ 54 h 130"/>
                <a:gd name="T20" fmla="*/ 8 w 102"/>
                <a:gd name="T21" fmla="*/ 66 h 130"/>
                <a:gd name="T22" fmla="*/ 6 w 102"/>
                <a:gd name="T23" fmla="*/ 70 h 130"/>
                <a:gd name="T24" fmla="*/ 0 w 102"/>
                <a:gd name="T25" fmla="*/ 90 h 130"/>
                <a:gd name="T26" fmla="*/ 2 w 102"/>
                <a:gd name="T27" fmla="*/ 94 h 130"/>
                <a:gd name="T28" fmla="*/ 6 w 102"/>
                <a:gd name="T29" fmla="*/ 92 h 130"/>
                <a:gd name="T30" fmla="*/ 12 w 102"/>
                <a:gd name="T31" fmla="*/ 114 h 130"/>
                <a:gd name="T32" fmla="*/ 6 w 102"/>
                <a:gd name="T33" fmla="*/ 126 h 130"/>
                <a:gd name="T34" fmla="*/ 14 w 102"/>
                <a:gd name="T35" fmla="*/ 130 h 130"/>
                <a:gd name="T36" fmla="*/ 26 w 102"/>
                <a:gd name="T37" fmla="*/ 126 h 130"/>
                <a:gd name="T38" fmla="*/ 24 w 102"/>
                <a:gd name="T39" fmla="*/ 110 h 130"/>
                <a:gd name="T40" fmla="*/ 24 w 102"/>
                <a:gd name="T41" fmla="*/ 84 h 130"/>
                <a:gd name="T42" fmla="*/ 34 w 102"/>
                <a:gd name="T43" fmla="*/ 82 h 130"/>
                <a:gd name="T44" fmla="*/ 36 w 102"/>
                <a:gd name="T45" fmla="*/ 98 h 130"/>
                <a:gd name="T46" fmla="*/ 42 w 102"/>
                <a:gd name="T47" fmla="*/ 110 h 130"/>
                <a:gd name="T48" fmla="*/ 48 w 102"/>
                <a:gd name="T49" fmla="*/ 116 h 130"/>
                <a:gd name="T50" fmla="*/ 56 w 102"/>
                <a:gd name="T51" fmla="*/ 110 h 130"/>
                <a:gd name="T52" fmla="*/ 58 w 102"/>
                <a:gd name="T53" fmla="*/ 114 h 130"/>
                <a:gd name="T54" fmla="*/ 56 w 102"/>
                <a:gd name="T55" fmla="*/ 124 h 130"/>
                <a:gd name="T56" fmla="*/ 60 w 102"/>
                <a:gd name="T57" fmla="*/ 130 h 130"/>
                <a:gd name="T58" fmla="*/ 64 w 102"/>
                <a:gd name="T59" fmla="*/ 126 h 130"/>
                <a:gd name="T60" fmla="*/ 66 w 102"/>
                <a:gd name="T61" fmla="*/ 122 h 130"/>
                <a:gd name="T62" fmla="*/ 68 w 102"/>
                <a:gd name="T63" fmla="*/ 112 h 130"/>
                <a:gd name="T64" fmla="*/ 66 w 102"/>
                <a:gd name="T65" fmla="*/ 106 h 130"/>
                <a:gd name="T66" fmla="*/ 56 w 102"/>
                <a:gd name="T67" fmla="*/ 94 h 130"/>
                <a:gd name="T68" fmla="*/ 54 w 102"/>
                <a:gd name="T69" fmla="*/ 86 h 130"/>
                <a:gd name="T70" fmla="*/ 48 w 102"/>
                <a:gd name="T71" fmla="*/ 66 h 130"/>
                <a:gd name="T72" fmla="*/ 58 w 102"/>
                <a:gd name="T73" fmla="*/ 58 h 130"/>
                <a:gd name="T74" fmla="*/ 68 w 102"/>
                <a:gd name="T75" fmla="*/ 46 h 130"/>
                <a:gd name="T76" fmla="*/ 72 w 102"/>
                <a:gd name="T77" fmla="*/ 46 h 130"/>
                <a:gd name="T78" fmla="*/ 72 w 102"/>
                <a:gd name="T79" fmla="*/ 40 h 130"/>
                <a:gd name="T80" fmla="*/ 66 w 102"/>
                <a:gd name="T81" fmla="*/ 40 h 130"/>
                <a:gd name="T82" fmla="*/ 46 w 102"/>
                <a:gd name="T83" fmla="*/ 46 h 130"/>
                <a:gd name="T84" fmla="*/ 44 w 102"/>
                <a:gd name="T85" fmla="*/ 46 h 130"/>
                <a:gd name="T86" fmla="*/ 36 w 102"/>
                <a:gd name="T87" fmla="*/ 54 h 130"/>
                <a:gd name="T88" fmla="*/ 28 w 102"/>
                <a:gd name="T89" fmla="*/ 52 h 130"/>
                <a:gd name="T90" fmla="*/ 20 w 102"/>
                <a:gd name="T91" fmla="*/ 40 h 130"/>
                <a:gd name="T92" fmla="*/ 30 w 102"/>
                <a:gd name="T93" fmla="*/ 20 h 130"/>
                <a:gd name="T94" fmla="*/ 40 w 102"/>
                <a:gd name="T95" fmla="*/ 22 h 130"/>
                <a:gd name="T96" fmla="*/ 54 w 102"/>
                <a:gd name="T97" fmla="*/ 22 h 130"/>
                <a:gd name="T98" fmla="*/ 72 w 102"/>
                <a:gd name="T99" fmla="*/ 26 h 130"/>
                <a:gd name="T100" fmla="*/ 80 w 102"/>
                <a:gd name="T101" fmla="*/ 26 h 130"/>
                <a:gd name="T102" fmla="*/ 92 w 102"/>
                <a:gd name="T103" fmla="*/ 18 h 130"/>
                <a:gd name="T104" fmla="*/ 102 w 102"/>
                <a:gd name="T105" fmla="*/ 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" h="130">
                  <a:moveTo>
                    <a:pt x="100" y="0"/>
                  </a:moveTo>
                  <a:lnTo>
                    <a:pt x="100" y="0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62" y="14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4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0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18" y="20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2" y="46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8" y="54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70"/>
                  </a:lnTo>
                  <a:lnTo>
                    <a:pt x="6" y="70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6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12" y="100"/>
                  </a:lnTo>
                  <a:lnTo>
                    <a:pt x="12" y="106"/>
                  </a:lnTo>
                  <a:lnTo>
                    <a:pt x="12" y="114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8" y="124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8" y="128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22" y="128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4" y="120"/>
                  </a:lnTo>
                  <a:lnTo>
                    <a:pt x="22" y="116"/>
                  </a:lnTo>
                  <a:lnTo>
                    <a:pt x="22" y="116"/>
                  </a:lnTo>
                  <a:lnTo>
                    <a:pt x="24" y="110"/>
                  </a:lnTo>
                  <a:lnTo>
                    <a:pt x="24" y="110"/>
                  </a:lnTo>
                  <a:lnTo>
                    <a:pt x="26" y="10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8" y="80"/>
                  </a:lnTo>
                  <a:lnTo>
                    <a:pt x="32" y="78"/>
                  </a:lnTo>
                  <a:lnTo>
                    <a:pt x="32" y="78"/>
                  </a:lnTo>
                  <a:lnTo>
                    <a:pt x="34" y="82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94"/>
                  </a:lnTo>
                  <a:lnTo>
                    <a:pt x="36" y="98"/>
                  </a:lnTo>
                  <a:lnTo>
                    <a:pt x="36" y="98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2" y="106"/>
                  </a:lnTo>
                  <a:lnTo>
                    <a:pt x="42" y="110"/>
                  </a:lnTo>
                  <a:lnTo>
                    <a:pt x="42" y="110"/>
                  </a:lnTo>
                  <a:lnTo>
                    <a:pt x="44" y="114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0" y="116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4" y="112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8" y="112"/>
                  </a:lnTo>
                  <a:lnTo>
                    <a:pt x="58" y="114"/>
                  </a:lnTo>
                  <a:lnTo>
                    <a:pt x="58" y="114"/>
                  </a:lnTo>
                  <a:lnTo>
                    <a:pt x="56" y="116"/>
                  </a:lnTo>
                  <a:lnTo>
                    <a:pt x="56" y="118"/>
                  </a:lnTo>
                  <a:lnTo>
                    <a:pt x="56" y="124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6" y="126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60" y="130"/>
                  </a:lnTo>
                  <a:lnTo>
                    <a:pt x="60" y="130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2"/>
                  </a:lnTo>
                  <a:lnTo>
                    <a:pt x="66" y="118"/>
                  </a:lnTo>
                  <a:lnTo>
                    <a:pt x="66" y="118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8" y="112"/>
                  </a:lnTo>
                  <a:lnTo>
                    <a:pt x="68" y="110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66" y="106"/>
                  </a:lnTo>
                  <a:lnTo>
                    <a:pt x="66" y="106"/>
                  </a:lnTo>
                  <a:lnTo>
                    <a:pt x="64" y="102"/>
                  </a:lnTo>
                  <a:lnTo>
                    <a:pt x="62" y="102"/>
                  </a:lnTo>
                  <a:lnTo>
                    <a:pt x="62" y="102"/>
                  </a:lnTo>
                  <a:lnTo>
                    <a:pt x="58" y="98"/>
                  </a:lnTo>
                  <a:lnTo>
                    <a:pt x="56" y="94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86"/>
                  </a:lnTo>
                  <a:lnTo>
                    <a:pt x="52" y="80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6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2" y="64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4" y="48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4" y="46"/>
                  </a:lnTo>
                  <a:lnTo>
                    <a:pt x="74" y="46"/>
                  </a:lnTo>
                  <a:lnTo>
                    <a:pt x="74" y="42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0" y="38"/>
                  </a:lnTo>
                  <a:lnTo>
                    <a:pt x="70" y="38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38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2" y="44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66" y="22"/>
                  </a:lnTo>
                  <a:lnTo>
                    <a:pt x="72" y="26"/>
                  </a:lnTo>
                  <a:lnTo>
                    <a:pt x="72" y="26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2" y="18"/>
                  </a:lnTo>
                  <a:lnTo>
                    <a:pt x="96" y="1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4"/>
                  </a:lnTo>
                  <a:lnTo>
                    <a:pt x="102" y="4"/>
                  </a:lnTo>
                  <a:lnTo>
                    <a:pt x="102" y="2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73" name="Freeform 94"/>
            <p:cNvSpPr/>
            <p:nvPr/>
          </p:nvSpPr>
          <p:spPr bwMode="auto">
            <a:xfrm>
              <a:off x="8602663" y="3538538"/>
              <a:ext cx="254000" cy="317500"/>
            </a:xfrm>
            <a:custGeom>
              <a:avLst/>
              <a:gdLst>
                <a:gd name="T0" fmla="*/ 124 w 160"/>
                <a:gd name="T1" fmla="*/ 2 h 200"/>
                <a:gd name="T2" fmla="*/ 120 w 160"/>
                <a:gd name="T3" fmla="*/ 2 h 200"/>
                <a:gd name="T4" fmla="*/ 114 w 160"/>
                <a:gd name="T5" fmla="*/ 8 h 200"/>
                <a:gd name="T6" fmla="*/ 108 w 160"/>
                <a:gd name="T7" fmla="*/ 14 h 200"/>
                <a:gd name="T8" fmla="*/ 102 w 160"/>
                <a:gd name="T9" fmla="*/ 24 h 200"/>
                <a:gd name="T10" fmla="*/ 102 w 160"/>
                <a:gd name="T11" fmla="*/ 30 h 200"/>
                <a:gd name="T12" fmla="*/ 96 w 160"/>
                <a:gd name="T13" fmla="*/ 34 h 200"/>
                <a:gd name="T14" fmla="*/ 92 w 160"/>
                <a:gd name="T15" fmla="*/ 32 h 200"/>
                <a:gd name="T16" fmla="*/ 86 w 160"/>
                <a:gd name="T17" fmla="*/ 38 h 200"/>
                <a:gd name="T18" fmla="*/ 84 w 160"/>
                <a:gd name="T19" fmla="*/ 38 h 200"/>
                <a:gd name="T20" fmla="*/ 68 w 160"/>
                <a:gd name="T21" fmla="*/ 58 h 200"/>
                <a:gd name="T22" fmla="*/ 46 w 160"/>
                <a:gd name="T23" fmla="*/ 72 h 200"/>
                <a:gd name="T24" fmla="*/ 36 w 160"/>
                <a:gd name="T25" fmla="*/ 88 h 200"/>
                <a:gd name="T26" fmla="*/ 30 w 160"/>
                <a:gd name="T27" fmla="*/ 98 h 200"/>
                <a:gd name="T28" fmla="*/ 16 w 160"/>
                <a:gd name="T29" fmla="*/ 92 h 200"/>
                <a:gd name="T30" fmla="*/ 4 w 160"/>
                <a:gd name="T31" fmla="*/ 94 h 200"/>
                <a:gd name="T32" fmla="*/ 0 w 160"/>
                <a:gd name="T33" fmla="*/ 116 h 200"/>
                <a:gd name="T34" fmla="*/ 4 w 160"/>
                <a:gd name="T35" fmla="*/ 134 h 200"/>
                <a:gd name="T36" fmla="*/ 14 w 160"/>
                <a:gd name="T37" fmla="*/ 146 h 200"/>
                <a:gd name="T38" fmla="*/ 16 w 160"/>
                <a:gd name="T39" fmla="*/ 160 h 200"/>
                <a:gd name="T40" fmla="*/ 20 w 160"/>
                <a:gd name="T41" fmla="*/ 174 h 200"/>
                <a:gd name="T42" fmla="*/ 30 w 160"/>
                <a:gd name="T43" fmla="*/ 178 h 200"/>
                <a:gd name="T44" fmla="*/ 40 w 160"/>
                <a:gd name="T45" fmla="*/ 178 h 200"/>
                <a:gd name="T46" fmla="*/ 44 w 160"/>
                <a:gd name="T47" fmla="*/ 180 h 200"/>
                <a:gd name="T48" fmla="*/ 48 w 160"/>
                <a:gd name="T49" fmla="*/ 186 h 200"/>
                <a:gd name="T50" fmla="*/ 52 w 160"/>
                <a:gd name="T51" fmla="*/ 186 h 200"/>
                <a:gd name="T52" fmla="*/ 66 w 160"/>
                <a:gd name="T53" fmla="*/ 182 h 200"/>
                <a:gd name="T54" fmla="*/ 74 w 160"/>
                <a:gd name="T55" fmla="*/ 186 h 200"/>
                <a:gd name="T56" fmla="*/ 82 w 160"/>
                <a:gd name="T57" fmla="*/ 184 h 200"/>
                <a:gd name="T58" fmla="*/ 88 w 160"/>
                <a:gd name="T59" fmla="*/ 192 h 200"/>
                <a:gd name="T60" fmla="*/ 84 w 160"/>
                <a:gd name="T61" fmla="*/ 200 h 200"/>
                <a:gd name="T62" fmla="*/ 104 w 160"/>
                <a:gd name="T63" fmla="*/ 192 h 200"/>
                <a:gd name="T64" fmla="*/ 110 w 160"/>
                <a:gd name="T65" fmla="*/ 192 h 200"/>
                <a:gd name="T66" fmla="*/ 114 w 160"/>
                <a:gd name="T67" fmla="*/ 192 h 200"/>
                <a:gd name="T68" fmla="*/ 118 w 160"/>
                <a:gd name="T69" fmla="*/ 170 h 200"/>
                <a:gd name="T70" fmla="*/ 122 w 160"/>
                <a:gd name="T71" fmla="*/ 148 h 200"/>
                <a:gd name="T72" fmla="*/ 132 w 160"/>
                <a:gd name="T73" fmla="*/ 136 h 200"/>
                <a:gd name="T74" fmla="*/ 138 w 160"/>
                <a:gd name="T75" fmla="*/ 112 h 200"/>
                <a:gd name="T76" fmla="*/ 152 w 160"/>
                <a:gd name="T77" fmla="*/ 110 h 200"/>
                <a:gd name="T78" fmla="*/ 156 w 160"/>
                <a:gd name="T79" fmla="*/ 104 h 200"/>
                <a:gd name="T80" fmla="*/ 142 w 160"/>
                <a:gd name="T81" fmla="*/ 88 h 200"/>
                <a:gd name="T82" fmla="*/ 142 w 160"/>
                <a:gd name="T83" fmla="*/ 78 h 200"/>
                <a:gd name="T84" fmla="*/ 132 w 160"/>
                <a:gd name="T85" fmla="*/ 62 h 200"/>
                <a:gd name="T86" fmla="*/ 136 w 160"/>
                <a:gd name="T87" fmla="*/ 56 h 200"/>
                <a:gd name="T88" fmla="*/ 142 w 160"/>
                <a:gd name="T89" fmla="*/ 48 h 200"/>
                <a:gd name="T90" fmla="*/ 148 w 160"/>
                <a:gd name="T91" fmla="*/ 42 h 200"/>
                <a:gd name="T92" fmla="*/ 144 w 160"/>
                <a:gd name="T93" fmla="*/ 36 h 200"/>
                <a:gd name="T94" fmla="*/ 158 w 160"/>
                <a:gd name="T95" fmla="*/ 34 h 200"/>
                <a:gd name="T96" fmla="*/ 150 w 160"/>
                <a:gd name="T97" fmla="*/ 24 h 200"/>
                <a:gd name="T98" fmla="*/ 136 w 160"/>
                <a:gd name="T99" fmla="*/ 20 h 200"/>
                <a:gd name="T100" fmla="*/ 130 w 160"/>
                <a:gd name="T101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0" h="200">
                  <a:moveTo>
                    <a:pt x="128" y="0"/>
                  </a:moveTo>
                  <a:lnTo>
                    <a:pt x="128" y="0"/>
                  </a:lnTo>
                  <a:lnTo>
                    <a:pt x="126" y="2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18" y="4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2" y="10"/>
                  </a:lnTo>
                  <a:lnTo>
                    <a:pt x="110" y="14"/>
                  </a:lnTo>
                  <a:lnTo>
                    <a:pt x="110" y="14"/>
                  </a:lnTo>
                  <a:lnTo>
                    <a:pt x="108" y="14"/>
                  </a:lnTo>
                  <a:lnTo>
                    <a:pt x="108" y="14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106" y="22"/>
                  </a:lnTo>
                  <a:lnTo>
                    <a:pt x="102" y="24"/>
                  </a:lnTo>
                  <a:lnTo>
                    <a:pt x="102" y="24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2" y="30"/>
                  </a:lnTo>
                  <a:lnTo>
                    <a:pt x="102" y="32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0" y="34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0" y="40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68" y="58"/>
                  </a:lnTo>
                  <a:lnTo>
                    <a:pt x="64" y="6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46" y="72"/>
                  </a:lnTo>
                  <a:lnTo>
                    <a:pt x="46" y="72"/>
                  </a:lnTo>
                  <a:lnTo>
                    <a:pt x="40" y="74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4" y="94"/>
                  </a:lnTo>
                  <a:lnTo>
                    <a:pt x="32" y="98"/>
                  </a:lnTo>
                  <a:lnTo>
                    <a:pt x="32" y="98"/>
                  </a:lnTo>
                  <a:lnTo>
                    <a:pt x="30" y="98"/>
                  </a:lnTo>
                  <a:lnTo>
                    <a:pt x="30" y="98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4" y="94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2" y="124"/>
                  </a:lnTo>
                  <a:lnTo>
                    <a:pt x="2" y="12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4" y="134"/>
                  </a:lnTo>
                  <a:lnTo>
                    <a:pt x="6" y="138"/>
                  </a:lnTo>
                  <a:lnTo>
                    <a:pt x="6" y="138"/>
                  </a:lnTo>
                  <a:lnTo>
                    <a:pt x="8" y="140"/>
                  </a:lnTo>
                  <a:lnTo>
                    <a:pt x="10" y="144"/>
                  </a:lnTo>
                  <a:lnTo>
                    <a:pt x="14" y="146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6" y="160"/>
                  </a:lnTo>
                  <a:lnTo>
                    <a:pt x="18" y="164"/>
                  </a:lnTo>
                  <a:lnTo>
                    <a:pt x="18" y="164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20" y="174"/>
                  </a:lnTo>
                  <a:lnTo>
                    <a:pt x="22" y="176"/>
                  </a:lnTo>
                  <a:lnTo>
                    <a:pt x="28" y="178"/>
                  </a:lnTo>
                  <a:lnTo>
                    <a:pt x="28" y="178"/>
                  </a:lnTo>
                  <a:lnTo>
                    <a:pt x="30" y="178"/>
                  </a:lnTo>
                  <a:lnTo>
                    <a:pt x="30" y="178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42" y="178"/>
                  </a:lnTo>
                  <a:lnTo>
                    <a:pt x="42" y="178"/>
                  </a:lnTo>
                  <a:lnTo>
                    <a:pt x="44" y="180"/>
                  </a:lnTo>
                  <a:lnTo>
                    <a:pt x="44" y="180"/>
                  </a:lnTo>
                  <a:lnTo>
                    <a:pt x="44" y="188"/>
                  </a:lnTo>
                  <a:lnTo>
                    <a:pt x="44" y="188"/>
                  </a:lnTo>
                  <a:lnTo>
                    <a:pt x="46" y="186"/>
                  </a:lnTo>
                  <a:lnTo>
                    <a:pt x="48" y="186"/>
                  </a:lnTo>
                  <a:lnTo>
                    <a:pt x="48" y="186"/>
                  </a:lnTo>
                  <a:lnTo>
                    <a:pt x="48" y="186"/>
                  </a:lnTo>
                  <a:lnTo>
                    <a:pt x="48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6" y="184"/>
                  </a:lnTo>
                  <a:lnTo>
                    <a:pt x="62" y="184"/>
                  </a:lnTo>
                  <a:lnTo>
                    <a:pt x="62" y="184"/>
                  </a:lnTo>
                  <a:lnTo>
                    <a:pt x="66" y="182"/>
                  </a:lnTo>
                  <a:lnTo>
                    <a:pt x="66" y="182"/>
                  </a:lnTo>
                  <a:lnTo>
                    <a:pt x="70" y="184"/>
                  </a:lnTo>
                  <a:lnTo>
                    <a:pt x="70" y="184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80" y="184"/>
                  </a:lnTo>
                  <a:lnTo>
                    <a:pt x="80" y="184"/>
                  </a:lnTo>
                  <a:lnTo>
                    <a:pt x="82" y="184"/>
                  </a:lnTo>
                  <a:lnTo>
                    <a:pt x="82" y="184"/>
                  </a:lnTo>
                  <a:lnTo>
                    <a:pt x="86" y="186"/>
                  </a:lnTo>
                  <a:lnTo>
                    <a:pt x="88" y="188"/>
                  </a:lnTo>
                  <a:lnTo>
                    <a:pt x="88" y="188"/>
                  </a:lnTo>
                  <a:lnTo>
                    <a:pt x="88" y="192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0" y="198"/>
                  </a:lnTo>
                  <a:lnTo>
                    <a:pt x="80" y="198"/>
                  </a:lnTo>
                  <a:lnTo>
                    <a:pt x="84" y="200"/>
                  </a:lnTo>
                  <a:lnTo>
                    <a:pt x="84" y="200"/>
                  </a:lnTo>
                  <a:lnTo>
                    <a:pt x="86" y="200"/>
                  </a:lnTo>
                  <a:lnTo>
                    <a:pt x="86" y="200"/>
                  </a:lnTo>
                  <a:lnTo>
                    <a:pt x="94" y="196"/>
                  </a:lnTo>
                  <a:lnTo>
                    <a:pt x="104" y="192"/>
                  </a:lnTo>
                  <a:lnTo>
                    <a:pt x="104" y="192"/>
                  </a:lnTo>
                  <a:lnTo>
                    <a:pt x="108" y="190"/>
                  </a:lnTo>
                  <a:lnTo>
                    <a:pt x="108" y="190"/>
                  </a:lnTo>
                  <a:lnTo>
                    <a:pt x="110" y="192"/>
                  </a:lnTo>
                  <a:lnTo>
                    <a:pt x="110" y="192"/>
                  </a:lnTo>
                  <a:lnTo>
                    <a:pt x="112" y="192"/>
                  </a:lnTo>
                  <a:lnTo>
                    <a:pt x="112" y="192"/>
                  </a:lnTo>
                  <a:lnTo>
                    <a:pt x="112" y="192"/>
                  </a:lnTo>
                  <a:lnTo>
                    <a:pt x="112" y="192"/>
                  </a:lnTo>
                  <a:lnTo>
                    <a:pt x="114" y="192"/>
                  </a:lnTo>
                  <a:lnTo>
                    <a:pt x="114" y="190"/>
                  </a:lnTo>
                  <a:lnTo>
                    <a:pt x="114" y="190"/>
                  </a:lnTo>
                  <a:lnTo>
                    <a:pt x="114" y="178"/>
                  </a:lnTo>
                  <a:lnTo>
                    <a:pt x="114" y="178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18" y="158"/>
                  </a:lnTo>
                  <a:lnTo>
                    <a:pt x="120" y="152"/>
                  </a:lnTo>
                  <a:lnTo>
                    <a:pt x="122" y="148"/>
                  </a:lnTo>
                  <a:lnTo>
                    <a:pt x="122" y="148"/>
                  </a:lnTo>
                  <a:lnTo>
                    <a:pt x="128" y="144"/>
                  </a:lnTo>
                  <a:lnTo>
                    <a:pt x="130" y="140"/>
                  </a:lnTo>
                  <a:lnTo>
                    <a:pt x="130" y="140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32" y="126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38" y="112"/>
                  </a:lnTo>
                  <a:lnTo>
                    <a:pt x="138" y="112"/>
                  </a:lnTo>
                  <a:lnTo>
                    <a:pt x="144" y="104"/>
                  </a:lnTo>
                  <a:lnTo>
                    <a:pt x="144" y="104"/>
                  </a:lnTo>
                  <a:lnTo>
                    <a:pt x="148" y="108"/>
                  </a:lnTo>
                  <a:lnTo>
                    <a:pt x="152" y="110"/>
                  </a:lnTo>
                  <a:lnTo>
                    <a:pt x="152" y="110"/>
                  </a:lnTo>
                  <a:lnTo>
                    <a:pt x="154" y="108"/>
                  </a:lnTo>
                  <a:lnTo>
                    <a:pt x="156" y="108"/>
                  </a:lnTo>
                  <a:lnTo>
                    <a:pt x="156" y="108"/>
                  </a:lnTo>
                  <a:lnTo>
                    <a:pt x="156" y="106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46" y="96"/>
                  </a:lnTo>
                  <a:lnTo>
                    <a:pt x="146" y="96"/>
                  </a:lnTo>
                  <a:lnTo>
                    <a:pt x="144" y="92"/>
                  </a:lnTo>
                  <a:lnTo>
                    <a:pt x="142" y="88"/>
                  </a:lnTo>
                  <a:lnTo>
                    <a:pt x="142" y="88"/>
                  </a:lnTo>
                  <a:lnTo>
                    <a:pt x="142" y="84"/>
                  </a:lnTo>
                  <a:lnTo>
                    <a:pt x="142" y="84"/>
                  </a:lnTo>
                  <a:lnTo>
                    <a:pt x="142" y="82"/>
                  </a:lnTo>
                  <a:lnTo>
                    <a:pt x="142" y="78"/>
                  </a:lnTo>
                  <a:lnTo>
                    <a:pt x="136" y="72"/>
                  </a:lnTo>
                  <a:lnTo>
                    <a:pt x="136" y="72"/>
                  </a:lnTo>
                  <a:lnTo>
                    <a:pt x="132" y="66"/>
                  </a:lnTo>
                  <a:lnTo>
                    <a:pt x="132" y="66"/>
                  </a:lnTo>
                  <a:lnTo>
                    <a:pt x="132" y="62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4" y="58"/>
                  </a:lnTo>
                  <a:lnTo>
                    <a:pt x="136" y="56"/>
                  </a:lnTo>
                  <a:lnTo>
                    <a:pt x="136" y="56"/>
                  </a:lnTo>
                  <a:lnTo>
                    <a:pt x="136" y="54"/>
                  </a:lnTo>
                  <a:lnTo>
                    <a:pt x="136" y="54"/>
                  </a:lnTo>
                  <a:lnTo>
                    <a:pt x="138" y="50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46" y="48"/>
                  </a:lnTo>
                  <a:lnTo>
                    <a:pt x="150" y="46"/>
                  </a:lnTo>
                  <a:lnTo>
                    <a:pt x="150" y="44"/>
                  </a:lnTo>
                  <a:lnTo>
                    <a:pt x="150" y="44"/>
                  </a:lnTo>
                  <a:lnTo>
                    <a:pt x="148" y="42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4" y="38"/>
                  </a:lnTo>
                  <a:lnTo>
                    <a:pt x="144" y="36"/>
                  </a:lnTo>
                  <a:lnTo>
                    <a:pt x="144" y="36"/>
                  </a:lnTo>
                  <a:lnTo>
                    <a:pt x="148" y="38"/>
                  </a:lnTo>
                  <a:lnTo>
                    <a:pt x="148" y="38"/>
                  </a:lnTo>
                  <a:lnTo>
                    <a:pt x="154" y="36"/>
                  </a:lnTo>
                  <a:lnTo>
                    <a:pt x="158" y="34"/>
                  </a:lnTo>
                  <a:lnTo>
                    <a:pt x="158" y="34"/>
                  </a:lnTo>
                  <a:lnTo>
                    <a:pt x="160" y="32"/>
                  </a:lnTo>
                  <a:lnTo>
                    <a:pt x="160" y="32"/>
                  </a:lnTo>
                  <a:lnTo>
                    <a:pt x="158" y="30"/>
                  </a:lnTo>
                  <a:lnTo>
                    <a:pt x="158" y="30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44" y="20"/>
                  </a:lnTo>
                  <a:lnTo>
                    <a:pt x="140" y="18"/>
                  </a:lnTo>
                  <a:lnTo>
                    <a:pt x="140" y="18"/>
                  </a:lnTo>
                  <a:lnTo>
                    <a:pt x="136" y="20"/>
                  </a:lnTo>
                  <a:lnTo>
                    <a:pt x="136" y="20"/>
                  </a:lnTo>
                  <a:lnTo>
                    <a:pt x="136" y="16"/>
                  </a:lnTo>
                  <a:lnTo>
                    <a:pt x="134" y="12"/>
                  </a:lnTo>
                  <a:lnTo>
                    <a:pt x="134" y="12"/>
                  </a:lnTo>
                  <a:lnTo>
                    <a:pt x="130" y="6"/>
                  </a:lnTo>
                  <a:lnTo>
                    <a:pt x="130" y="6"/>
                  </a:lnTo>
                  <a:lnTo>
                    <a:pt x="130" y="2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74" name="Freeform 95"/>
            <p:cNvSpPr/>
            <p:nvPr/>
          </p:nvSpPr>
          <p:spPr bwMode="auto">
            <a:xfrm>
              <a:off x="8602663" y="3538538"/>
              <a:ext cx="254000" cy="317500"/>
            </a:xfrm>
            <a:custGeom>
              <a:avLst/>
              <a:gdLst>
                <a:gd name="T0" fmla="*/ 124 w 160"/>
                <a:gd name="T1" fmla="*/ 2 h 200"/>
                <a:gd name="T2" fmla="*/ 120 w 160"/>
                <a:gd name="T3" fmla="*/ 2 h 200"/>
                <a:gd name="T4" fmla="*/ 114 w 160"/>
                <a:gd name="T5" fmla="*/ 8 h 200"/>
                <a:gd name="T6" fmla="*/ 108 w 160"/>
                <a:gd name="T7" fmla="*/ 14 h 200"/>
                <a:gd name="T8" fmla="*/ 102 w 160"/>
                <a:gd name="T9" fmla="*/ 24 h 200"/>
                <a:gd name="T10" fmla="*/ 102 w 160"/>
                <a:gd name="T11" fmla="*/ 30 h 200"/>
                <a:gd name="T12" fmla="*/ 96 w 160"/>
                <a:gd name="T13" fmla="*/ 34 h 200"/>
                <a:gd name="T14" fmla="*/ 92 w 160"/>
                <a:gd name="T15" fmla="*/ 32 h 200"/>
                <a:gd name="T16" fmla="*/ 86 w 160"/>
                <a:gd name="T17" fmla="*/ 38 h 200"/>
                <a:gd name="T18" fmla="*/ 84 w 160"/>
                <a:gd name="T19" fmla="*/ 38 h 200"/>
                <a:gd name="T20" fmla="*/ 68 w 160"/>
                <a:gd name="T21" fmla="*/ 58 h 200"/>
                <a:gd name="T22" fmla="*/ 46 w 160"/>
                <a:gd name="T23" fmla="*/ 72 h 200"/>
                <a:gd name="T24" fmla="*/ 36 w 160"/>
                <a:gd name="T25" fmla="*/ 88 h 200"/>
                <a:gd name="T26" fmla="*/ 30 w 160"/>
                <a:gd name="T27" fmla="*/ 98 h 200"/>
                <a:gd name="T28" fmla="*/ 16 w 160"/>
                <a:gd name="T29" fmla="*/ 92 h 200"/>
                <a:gd name="T30" fmla="*/ 4 w 160"/>
                <a:gd name="T31" fmla="*/ 94 h 200"/>
                <a:gd name="T32" fmla="*/ 0 w 160"/>
                <a:gd name="T33" fmla="*/ 116 h 200"/>
                <a:gd name="T34" fmla="*/ 4 w 160"/>
                <a:gd name="T35" fmla="*/ 134 h 200"/>
                <a:gd name="T36" fmla="*/ 14 w 160"/>
                <a:gd name="T37" fmla="*/ 146 h 200"/>
                <a:gd name="T38" fmla="*/ 16 w 160"/>
                <a:gd name="T39" fmla="*/ 160 h 200"/>
                <a:gd name="T40" fmla="*/ 20 w 160"/>
                <a:gd name="T41" fmla="*/ 174 h 200"/>
                <a:gd name="T42" fmla="*/ 30 w 160"/>
                <a:gd name="T43" fmla="*/ 178 h 200"/>
                <a:gd name="T44" fmla="*/ 40 w 160"/>
                <a:gd name="T45" fmla="*/ 178 h 200"/>
                <a:gd name="T46" fmla="*/ 44 w 160"/>
                <a:gd name="T47" fmla="*/ 180 h 200"/>
                <a:gd name="T48" fmla="*/ 48 w 160"/>
                <a:gd name="T49" fmla="*/ 186 h 200"/>
                <a:gd name="T50" fmla="*/ 52 w 160"/>
                <a:gd name="T51" fmla="*/ 186 h 200"/>
                <a:gd name="T52" fmla="*/ 66 w 160"/>
                <a:gd name="T53" fmla="*/ 182 h 200"/>
                <a:gd name="T54" fmla="*/ 74 w 160"/>
                <a:gd name="T55" fmla="*/ 186 h 200"/>
                <a:gd name="T56" fmla="*/ 82 w 160"/>
                <a:gd name="T57" fmla="*/ 184 h 200"/>
                <a:gd name="T58" fmla="*/ 88 w 160"/>
                <a:gd name="T59" fmla="*/ 192 h 200"/>
                <a:gd name="T60" fmla="*/ 84 w 160"/>
                <a:gd name="T61" fmla="*/ 200 h 200"/>
                <a:gd name="T62" fmla="*/ 104 w 160"/>
                <a:gd name="T63" fmla="*/ 192 h 200"/>
                <a:gd name="T64" fmla="*/ 110 w 160"/>
                <a:gd name="T65" fmla="*/ 192 h 200"/>
                <a:gd name="T66" fmla="*/ 114 w 160"/>
                <a:gd name="T67" fmla="*/ 192 h 200"/>
                <a:gd name="T68" fmla="*/ 118 w 160"/>
                <a:gd name="T69" fmla="*/ 170 h 200"/>
                <a:gd name="T70" fmla="*/ 122 w 160"/>
                <a:gd name="T71" fmla="*/ 148 h 200"/>
                <a:gd name="T72" fmla="*/ 132 w 160"/>
                <a:gd name="T73" fmla="*/ 136 h 200"/>
                <a:gd name="T74" fmla="*/ 138 w 160"/>
                <a:gd name="T75" fmla="*/ 112 h 200"/>
                <a:gd name="T76" fmla="*/ 152 w 160"/>
                <a:gd name="T77" fmla="*/ 110 h 200"/>
                <a:gd name="T78" fmla="*/ 156 w 160"/>
                <a:gd name="T79" fmla="*/ 104 h 200"/>
                <a:gd name="T80" fmla="*/ 142 w 160"/>
                <a:gd name="T81" fmla="*/ 88 h 200"/>
                <a:gd name="T82" fmla="*/ 142 w 160"/>
                <a:gd name="T83" fmla="*/ 78 h 200"/>
                <a:gd name="T84" fmla="*/ 132 w 160"/>
                <a:gd name="T85" fmla="*/ 62 h 200"/>
                <a:gd name="T86" fmla="*/ 136 w 160"/>
                <a:gd name="T87" fmla="*/ 56 h 200"/>
                <a:gd name="T88" fmla="*/ 142 w 160"/>
                <a:gd name="T89" fmla="*/ 48 h 200"/>
                <a:gd name="T90" fmla="*/ 148 w 160"/>
                <a:gd name="T91" fmla="*/ 42 h 200"/>
                <a:gd name="T92" fmla="*/ 144 w 160"/>
                <a:gd name="T93" fmla="*/ 36 h 200"/>
                <a:gd name="T94" fmla="*/ 158 w 160"/>
                <a:gd name="T95" fmla="*/ 34 h 200"/>
                <a:gd name="T96" fmla="*/ 150 w 160"/>
                <a:gd name="T97" fmla="*/ 24 h 200"/>
                <a:gd name="T98" fmla="*/ 136 w 160"/>
                <a:gd name="T99" fmla="*/ 20 h 200"/>
                <a:gd name="T100" fmla="*/ 130 w 160"/>
                <a:gd name="T101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0" h="200">
                  <a:moveTo>
                    <a:pt x="128" y="0"/>
                  </a:moveTo>
                  <a:lnTo>
                    <a:pt x="128" y="0"/>
                  </a:lnTo>
                  <a:lnTo>
                    <a:pt x="126" y="2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18" y="4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2" y="10"/>
                  </a:lnTo>
                  <a:lnTo>
                    <a:pt x="110" y="14"/>
                  </a:lnTo>
                  <a:lnTo>
                    <a:pt x="110" y="14"/>
                  </a:lnTo>
                  <a:lnTo>
                    <a:pt x="108" y="14"/>
                  </a:lnTo>
                  <a:lnTo>
                    <a:pt x="108" y="14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106" y="22"/>
                  </a:lnTo>
                  <a:lnTo>
                    <a:pt x="102" y="24"/>
                  </a:lnTo>
                  <a:lnTo>
                    <a:pt x="102" y="24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2" y="30"/>
                  </a:lnTo>
                  <a:lnTo>
                    <a:pt x="102" y="32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0" y="34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0" y="40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68" y="58"/>
                  </a:lnTo>
                  <a:lnTo>
                    <a:pt x="64" y="6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46" y="72"/>
                  </a:lnTo>
                  <a:lnTo>
                    <a:pt x="46" y="72"/>
                  </a:lnTo>
                  <a:lnTo>
                    <a:pt x="40" y="74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4" y="94"/>
                  </a:lnTo>
                  <a:lnTo>
                    <a:pt x="32" y="98"/>
                  </a:lnTo>
                  <a:lnTo>
                    <a:pt x="32" y="98"/>
                  </a:lnTo>
                  <a:lnTo>
                    <a:pt x="30" y="98"/>
                  </a:lnTo>
                  <a:lnTo>
                    <a:pt x="30" y="98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4" y="94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2" y="124"/>
                  </a:lnTo>
                  <a:lnTo>
                    <a:pt x="2" y="12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4" y="134"/>
                  </a:lnTo>
                  <a:lnTo>
                    <a:pt x="6" y="138"/>
                  </a:lnTo>
                  <a:lnTo>
                    <a:pt x="6" y="138"/>
                  </a:lnTo>
                  <a:lnTo>
                    <a:pt x="8" y="140"/>
                  </a:lnTo>
                  <a:lnTo>
                    <a:pt x="10" y="144"/>
                  </a:lnTo>
                  <a:lnTo>
                    <a:pt x="14" y="146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6" y="160"/>
                  </a:lnTo>
                  <a:lnTo>
                    <a:pt x="18" y="164"/>
                  </a:lnTo>
                  <a:lnTo>
                    <a:pt x="18" y="164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20" y="174"/>
                  </a:lnTo>
                  <a:lnTo>
                    <a:pt x="22" y="176"/>
                  </a:lnTo>
                  <a:lnTo>
                    <a:pt x="28" y="178"/>
                  </a:lnTo>
                  <a:lnTo>
                    <a:pt x="28" y="178"/>
                  </a:lnTo>
                  <a:lnTo>
                    <a:pt x="30" y="178"/>
                  </a:lnTo>
                  <a:lnTo>
                    <a:pt x="30" y="178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42" y="178"/>
                  </a:lnTo>
                  <a:lnTo>
                    <a:pt x="42" y="178"/>
                  </a:lnTo>
                  <a:lnTo>
                    <a:pt x="44" y="180"/>
                  </a:lnTo>
                  <a:lnTo>
                    <a:pt x="44" y="180"/>
                  </a:lnTo>
                  <a:lnTo>
                    <a:pt x="44" y="188"/>
                  </a:lnTo>
                  <a:lnTo>
                    <a:pt x="44" y="188"/>
                  </a:lnTo>
                  <a:lnTo>
                    <a:pt x="46" y="186"/>
                  </a:lnTo>
                  <a:lnTo>
                    <a:pt x="48" y="186"/>
                  </a:lnTo>
                  <a:lnTo>
                    <a:pt x="48" y="186"/>
                  </a:lnTo>
                  <a:lnTo>
                    <a:pt x="48" y="186"/>
                  </a:lnTo>
                  <a:lnTo>
                    <a:pt x="48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6" y="184"/>
                  </a:lnTo>
                  <a:lnTo>
                    <a:pt x="62" y="184"/>
                  </a:lnTo>
                  <a:lnTo>
                    <a:pt x="62" y="184"/>
                  </a:lnTo>
                  <a:lnTo>
                    <a:pt x="66" y="182"/>
                  </a:lnTo>
                  <a:lnTo>
                    <a:pt x="66" y="182"/>
                  </a:lnTo>
                  <a:lnTo>
                    <a:pt x="70" y="184"/>
                  </a:lnTo>
                  <a:lnTo>
                    <a:pt x="70" y="184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80" y="184"/>
                  </a:lnTo>
                  <a:lnTo>
                    <a:pt x="80" y="184"/>
                  </a:lnTo>
                  <a:lnTo>
                    <a:pt x="82" y="184"/>
                  </a:lnTo>
                  <a:lnTo>
                    <a:pt x="82" y="184"/>
                  </a:lnTo>
                  <a:lnTo>
                    <a:pt x="86" y="186"/>
                  </a:lnTo>
                  <a:lnTo>
                    <a:pt x="88" y="188"/>
                  </a:lnTo>
                  <a:lnTo>
                    <a:pt x="88" y="188"/>
                  </a:lnTo>
                  <a:lnTo>
                    <a:pt x="88" y="192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0" y="198"/>
                  </a:lnTo>
                  <a:lnTo>
                    <a:pt x="80" y="198"/>
                  </a:lnTo>
                  <a:lnTo>
                    <a:pt x="84" y="200"/>
                  </a:lnTo>
                  <a:lnTo>
                    <a:pt x="84" y="200"/>
                  </a:lnTo>
                  <a:lnTo>
                    <a:pt x="86" y="200"/>
                  </a:lnTo>
                  <a:lnTo>
                    <a:pt x="86" y="200"/>
                  </a:lnTo>
                  <a:lnTo>
                    <a:pt x="94" y="196"/>
                  </a:lnTo>
                  <a:lnTo>
                    <a:pt x="104" y="192"/>
                  </a:lnTo>
                  <a:lnTo>
                    <a:pt x="104" y="192"/>
                  </a:lnTo>
                  <a:lnTo>
                    <a:pt x="108" y="190"/>
                  </a:lnTo>
                  <a:lnTo>
                    <a:pt x="108" y="190"/>
                  </a:lnTo>
                  <a:lnTo>
                    <a:pt x="110" y="192"/>
                  </a:lnTo>
                  <a:lnTo>
                    <a:pt x="110" y="192"/>
                  </a:lnTo>
                  <a:lnTo>
                    <a:pt x="112" y="192"/>
                  </a:lnTo>
                  <a:lnTo>
                    <a:pt x="112" y="192"/>
                  </a:lnTo>
                  <a:lnTo>
                    <a:pt x="112" y="192"/>
                  </a:lnTo>
                  <a:lnTo>
                    <a:pt x="112" y="192"/>
                  </a:lnTo>
                  <a:lnTo>
                    <a:pt x="114" y="192"/>
                  </a:lnTo>
                  <a:lnTo>
                    <a:pt x="114" y="190"/>
                  </a:lnTo>
                  <a:lnTo>
                    <a:pt x="114" y="190"/>
                  </a:lnTo>
                  <a:lnTo>
                    <a:pt x="114" y="178"/>
                  </a:lnTo>
                  <a:lnTo>
                    <a:pt x="114" y="178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18" y="158"/>
                  </a:lnTo>
                  <a:lnTo>
                    <a:pt x="120" y="152"/>
                  </a:lnTo>
                  <a:lnTo>
                    <a:pt x="122" y="148"/>
                  </a:lnTo>
                  <a:lnTo>
                    <a:pt x="122" y="148"/>
                  </a:lnTo>
                  <a:lnTo>
                    <a:pt x="128" y="144"/>
                  </a:lnTo>
                  <a:lnTo>
                    <a:pt x="130" y="140"/>
                  </a:lnTo>
                  <a:lnTo>
                    <a:pt x="130" y="140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32" y="126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38" y="112"/>
                  </a:lnTo>
                  <a:lnTo>
                    <a:pt x="138" y="112"/>
                  </a:lnTo>
                  <a:lnTo>
                    <a:pt x="144" y="104"/>
                  </a:lnTo>
                  <a:lnTo>
                    <a:pt x="144" y="104"/>
                  </a:lnTo>
                  <a:lnTo>
                    <a:pt x="148" y="108"/>
                  </a:lnTo>
                  <a:lnTo>
                    <a:pt x="152" y="110"/>
                  </a:lnTo>
                  <a:lnTo>
                    <a:pt x="152" y="110"/>
                  </a:lnTo>
                  <a:lnTo>
                    <a:pt x="154" y="108"/>
                  </a:lnTo>
                  <a:lnTo>
                    <a:pt x="156" y="108"/>
                  </a:lnTo>
                  <a:lnTo>
                    <a:pt x="156" y="108"/>
                  </a:lnTo>
                  <a:lnTo>
                    <a:pt x="156" y="106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46" y="96"/>
                  </a:lnTo>
                  <a:lnTo>
                    <a:pt x="146" y="96"/>
                  </a:lnTo>
                  <a:lnTo>
                    <a:pt x="144" y="92"/>
                  </a:lnTo>
                  <a:lnTo>
                    <a:pt x="142" y="88"/>
                  </a:lnTo>
                  <a:lnTo>
                    <a:pt x="142" y="88"/>
                  </a:lnTo>
                  <a:lnTo>
                    <a:pt x="142" y="84"/>
                  </a:lnTo>
                  <a:lnTo>
                    <a:pt x="142" y="84"/>
                  </a:lnTo>
                  <a:lnTo>
                    <a:pt x="142" y="82"/>
                  </a:lnTo>
                  <a:lnTo>
                    <a:pt x="142" y="78"/>
                  </a:lnTo>
                  <a:lnTo>
                    <a:pt x="136" y="72"/>
                  </a:lnTo>
                  <a:lnTo>
                    <a:pt x="136" y="72"/>
                  </a:lnTo>
                  <a:lnTo>
                    <a:pt x="132" y="66"/>
                  </a:lnTo>
                  <a:lnTo>
                    <a:pt x="132" y="66"/>
                  </a:lnTo>
                  <a:lnTo>
                    <a:pt x="132" y="62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4" y="58"/>
                  </a:lnTo>
                  <a:lnTo>
                    <a:pt x="136" y="56"/>
                  </a:lnTo>
                  <a:lnTo>
                    <a:pt x="136" y="56"/>
                  </a:lnTo>
                  <a:lnTo>
                    <a:pt x="136" y="54"/>
                  </a:lnTo>
                  <a:lnTo>
                    <a:pt x="136" y="54"/>
                  </a:lnTo>
                  <a:lnTo>
                    <a:pt x="138" y="50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46" y="48"/>
                  </a:lnTo>
                  <a:lnTo>
                    <a:pt x="150" y="46"/>
                  </a:lnTo>
                  <a:lnTo>
                    <a:pt x="150" y="44"/>
                  </a:lnTo>
                  <a:lnTo>
                    <a:pt x="150" y="44"/>
                  </a:lnTo>
                  <a:lnTo>
                    <a:pt x="148" y="42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4" y="38"/>
                  </a:lnTo>
                  <a:lnTo>
                    <a:pt x="144" y="36"/>
                  </a:lnTo>
                  <a:lnTo>
                    <a:pt x="144" y="36"/>
                  </a:lnTo>
                  <a:lnTo>
                    <a:pt x="148" y="38"/>
                  </a:lnTo>
                  <a:lnTo>
                    <a:pt x="148" y="38"/>
                  </a:lnTo>
                  <a:lnTo>
                    <a:pt x="154" y="36"/>
                  </a:lnTo>
                  <a:lnTo>
                    <a:pt x="158" y="34"/>
                  </a:lnTo>
                  <a:lnTo>
                    <a:pt x="158" y="34"/>
                  </a:lnTo>
                  <a:lnTo>
                    <a:pt x="160" y="32"/>
                  </a:lnTo>
                  <a:lnTo>
                    <a:pt x="160" y="32"/>
                  </a:lnTo>
                  <a:lnTo>
                    <a:pt x="158" y="30"/>
                  </a:lnTo>
                  <a:lnTo>
                    <a:pt x="158" y="30"/>
                  </a:lnTo>
                  <a:lnTo>
                    <a:pt x="150" y="24"/>
                  </a:lnTo>
                  <a:lnTo>
                    <a:pt x="150" y="24"/>
                  </a:lnTo>
                  <a:lnTo>
                    <a:pt x="144" y="20"/>
                  </a:lnTo>
                  <a:lnTo>
                    <a:pt x="140" y="18"/>
                  </a:lnTo>
                  <a:lnTo>
                    <a:pt x="140" y="18"/>
                  </a:lnTo>
                  <a:lnTo>
                    <a:pt x="136" y="20"/>
                  </a:lnTo>
                  <a:lnTo>
                    <a:pt x="136" y="20"/>
                  </a:lnTo>
                  <a:lnTo>
                    <a:pt x="136" y="16"/>
                  </a:lnTo>
                  <a:lnTo>
                    <a:pt x="134" y="12"/>
                  </a:lnTo>
                  <a:lnTo>
                    <a:pt x="134" y="12"/>
                  </a:lnTo>
                  <a:lnTo>
                    <a:pt x="130" y="6"/>
                  </a:lnTo>
                  <a:lnTo>
                    <a:pt x="130" y="6"/>
                  </a:lnTo>
                  <a:lnTo>
                    <a:pt x="130" y="2"/>
                  </a:lnTo>
                  <a:lnTo>
                    <a:pt x="1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75" name="Freeform 96"/>
            <p:cNvSpPr>
              <a:spLocks noEditPoints="1"/>
            </p:cNvSpPr>
            <p:nvPr/>
          </p:nvSpPr>
          <p:spPr bwMode="auto">
            <a:xfrm>
              <a:off x="8501063" y="3906838"/>
              <a:ext cx="257175" cy="79375"/>
            </a:xfrm>
            <a:custGeom>
              <a:avLst/>
              <a:gdLst>
                <a:gd name="T0" fmla="*/ 2 w 162"/>
                <a:gd name="T1" fmla="*/ 14 h 50"/>
                <a:gd name="T2" fmla="*/ 18 w 162"/>
                <a:gd name="T3" fmla="*/ 0 h 50"/>
                <a:gd name="T4" fmla="*/ 10 w 162"/>
                <a:gd name="T5" fmla="*/ 6 h 50"/>
                <a:gd name="T6" fmla="*/ 2 w 162"/>
                <a:gd name="T7" fmla="*/ 14 h 50"/>
                <a:gd name="T8" fmla="*/ 10 w 162"/>
                <a:gd name="T9" fmla="*/ 18 h 50"/>
                <a:gd name="T10" fmla="*/ 16 w 162"/>
                <a:gd name="T11" fmla="*/ 18 h 50"/>
                <a:gd name="T12" fmla="*/ 20 w 162"/>
                <a:gd name="T13" fmla="*/ 24 h 50"/>
                <a:gd name="T14" fmla="*/ 30 w 162"/>
                <a:gd name="T15" fmla="*/ 26 h 50"/>
                <a:gd name="T16" fmla="*/ 44 w 162"/>
                <a:gd name="T17" fmla="*/ 32 h 50"/>
                <a:gd name="T18" fmla="*/ 50 w 162"/>
                <a:gd name="T19" fmla="*/ 32 h 50"/>
                <a:gd name="T20" fmla="*/ 62 w 162"/>
                <a:gd name="T21" fmla="*/ 26 h 50"/>
                <a:gd name="T22" fmla="*/ 68 w 162"/>
                <a:gd name="T23" fmla="*/ 30 h 50"/>
                <a:gd name="T24" fmla="*/ 78 w 162"/>
                <a:gd name="T25" fmla="*/ 38 h 50"/>
                <a:gd name="T26" fmla="*/ 82 w 162"/>
                <a:gd name="T27" fmla="*/ 38 h 50"/>
                <a:gd name="T28" fmla="*/ 90 w 162"/>
                <a:gd name="T29" fmla="*/ 38 h 50"/>
                <a:gd name="T30" fmla="*/ 100 w 162"/>
                <a:gd name="T31" fmla="*/ 44 h 50"/>
                <a:gd name="T32" fmla="*/ 104 w 162"/>
                <a:gd name="T33" fmla="*/ 44 h 50"/>
                <a:gd name="T34" fmla="*/ 124 w 162"/>
                <a:gd name="T35" fmla="*/ 40 h 50"/>
                <a:gd name="T36" fmla="*/ 134 w 162"/>
                <a:gd name="T37" fmla="*/ 48 h 50"/>
                <a:gd name="T38" fmla="*/ 140 w 162"/>
                <a:gd name="T39" fmla="*/ 50 h 50"/>
                <a:gd name="T40" fmla="*/ 144 w 162"/>
                <a:gd name="T41" fmla="*/ 42 h 50"/>
                <a:gd name="T42" fmla="*/ 148 w 162"/>
                <a:gd name="T43" fmla="*/ 42 h 50"/>
                <a:gd name="T44" fmla="*/ 154 w 162"/>
                <a:gd name="T45" fmla="*/ 48 h 50"/>
                <a:gd name="T46" fmla="*/ 162 w 162"/>
                <a:gd name="T47" fmla="*/ 44 h 50"/>
                <a:gd name="T48" fmla="*/ 154 w 162"/>
                <a:gd name="T49" fmla="*/ 38 h 50"/>
                <a:gd name="T50" fmla="*/ 148 w 162"/>
                <a:gd name="T51" fmla="*/ 38 h 50"/>
                <a:gd name="T52" fmla="*/ 144 w 162"/>
                <a:gd name="T53" fmla="*/ 36 h 50"/>
                <a:gd name="T54" fmla="*/ 136 w 162"/>
                <a:gd name="T55" fmla="*/ 30 h 50"/>
                <a:gd name="T56" fmla="*/ 130 w 162"/>
                <a:gd name="T57" fmla="*/ 30 h 50"/>
                <a:gd name="T58" fmla="*/ 124 w 162"/>
                <a:gd name="T59" fmla="*/ 28 h 50"/>
                <a:gd name="T60" fmla="*/ 124 w 162"/>
                <a:gd name="T61" fmla="*/ 20 h 50"/>
                <a:gd name="T62" fmla="*/ 126 w 162"/>
                <a:gd name="T63" fmla="*/ 22 h 50"/>
                <a:gd name="T64" fmla="*/ 128 w 162"/>
                <a:gd name="T65" fmla="*/ 22 h 50"/>
                <a:gd name="T66" fmla="*/ 132 w 162"/>
                <a:gd name="T67" fmla="*/ 20 h 50"/>
                <a:gd name="T68" fmla="*/ 136 w 162"/>
                <a:gd name="T69" fmla="*/ 20 h 50"/>
                <a:gd name="T70" fmla="*/ 138 w 162"/>
                <a:gd name="T71" fmla="*/ 18 h 50"/>
                <a:gd name="T72" fmla="*/ 136 w 162"/>
                <a:gd name="T73" fmla="*/ 18 h 50"/>
                <a:gd name="T74" fmla="*/ 132 w 162"/>
                <a:gd name="T75" fmla="*/ 16 h 50"/>
                <a:gd name="T76" fmla="*/ 126 w 162"/>
                <a:gd name="T77" fmla="*/ 14 h 50"/>
                <a:gd name="T78" fmla="*/ 122 w 162"/>
                <a:gd name="T79" fmla="*/ 16 h 50"/>
                <a:gd name="T80" fmla="*/ 120 w 162"/>
                <a:gd name="T81" fmla="*/ 16 h 50"/>
                <a:gd name="T82" fmla="*/ 116 w 162"/>
                <a:gd name="T83" fmla="*/ 16 h 50"/>
                <a:gd name="T84" fmla="*/ 96 w 162"/>
                <a:gd name="T85" fmla="*/ 10 h 50"/>
                <a:gd name="T86" fmla="*/ 90 w 162"/>
                <a:gd name="T87" fmla="*/ 8 h 50"/>
                <a:gd name="T88" fmla="*/ 84 w 162"/>
                <a:gd name="T89" fmla="*/ 16 h 50"/>
                <a:gd name="T90" fmla="*/ 80 w 162"/>
                <a:gd name="T91" fmla="*/ 16 h 50"/>
                <a:gd name="T92" fmla="*/ 56 w 162"/>
                <a:gd name="T93" fmla="*/ 12 h 50"/>
                <a:gd name="T94" fmla="*/ 50 w 162"/>
                <a:gd name="T95" fmla="*/ 8 h 50"/>
                <a:gd name="T96" fmla="*/ 36 w 162"/>
                <a:gd name="T97" fmla="*/ 2 h 50"/>
                <a:gd name="T98" fmla="*/ 28 w 162"/>
                <a:gd name="T99" fmla="*/ 0 h 50"/>
                <a:gd name="T100" fmla="*/ 24 w 162"/>
                <a:gd name="T10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2" h="50">
                  <a:moveTo>
                    <a:pt x="0" y="14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4"/>
                  </a:lnTo>
                  <a:close/>
                  <a:moveTo>
                    <a:pt x="18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20" y="18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6" y="26"/>
                  </a:lnTo>
                  <a:lnTo>
                    <a:pt x="30" y="26"/>
                  </a:lnTo>
                  <a:lnTo>
                    <a:pt x="34" y="26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50" y="32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8" y="28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8" y="30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4" y="36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90" y="38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2" y="44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26" y="40"/>
                  </a:lnTo>
                  <a:lnTo>
                    <a:pt x="126" y="40"/>
                  </a:lnTo>
                  <a:lnTo>
                    <a:pt x="130" y="44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6" y="50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4" y="48"/>
                  </a:lnTo>
                  <a:lnTo>
                    <a:pt x="144" y="48"/>
                  </a:lnTo>
                  <a:lnTo>
                    <a:pt x="142" y="44"/>
                  </a:lnTo>
                  <a:lnTo>
                    <a:pt x="144" y="42"/>
                  </a:lnTo>
                  <a:lnTo>
                    <a:pt x="144" y="42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8" y="42"/>
                  </a:lnTo>
                  <a:lnTo>
                    <a:pt x="150" y="44"/>
                  </a:lnTo>
                  <a:lnTo>
                    <a:pt x="150" y="44"/>
                  </a:lnTo>
                  <a:lnTo>
                    <a:pt x="154" y="48"/>
                  </a:lnTo>
                  <a:lnTo>
                    <a:pt x="154" y="48"/>
                  </a:lnTo>
                  <a:lnTo>
                    <a:pt x="160" y="48"/>
                  </a:lnTo>
                  <a:lnTo>
                    <a:pt x="162" y="46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2" y="40"/>
                  </a:lnTo>
                  <a:lnTo>
                    <a:pt x="158" y="38"/>
                  </a:lnTo>
                  <a:lnTo>
                    <a:pt x="158" y="38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50" y="38"/>
                  </a:lnTo>
                  <a:lnTo>
                    <a:pt x="150" y="38"/>
                  </a:lnTo>
                  <a:lnTo>
                    <a:pt x="148" y="38"/>
                  </a:lnTo>
                  <a:lnTo>
                    <a:pt x="148" y="38"/>
                  </a:lnTo>
                  <a:lnTo>
                    <a:pt x="144" y="38"/>
                  </a:lnTo>
                  <a:lnTo>
                    <a:pt x="144" y="36"/>
                  </a:lnTo>
                  <a:lnTo>
                    <a:pt x="144" y="36"/>
                  </a:lnTo>
                  <a:lnTo>
                    <a:pt x="142" y="32"/>
                  </a:lnTo>
                  <a:lnTo>
                    <a:pt x="142" y="32"/>
                  </a:lnTo>
                  <a:lnTo>
                    <a:pt x="140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0" y="30"/>
                  </a:lnTo>
                  <a:lnTo>
                    <a:pt x="130" y="30"/>
                  </a:lnTo>
                  <a:lnTo>
                    <a:pt x="130" y="30"/>
                  </a:lnTo>
                  <a:lnTo>
                    <a:pt x="130" y="30"/>
                  </a:lnTo>
                  <a:lnTo>
                    <a:pt x="124" y="28"/>
                  </a:lnTo>
                  <a:lnTo>
                    <a:pt x="122" y="24"/>
                  </a:lnTo>
                  <a:lnTo>
                    <a:pt x="122" y="20"/>
                  </a:lnTo>
                  <a:lnTo>
                    <a:pt x="122" y="20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4" y="20"/>
                  </a:lnTo>
                  <a:lnTo>
                    <a:pt x="134" y="20"/>
                  </a:lnTo>
                  <a:lnTo>
                    <a:pt x="136" y="20"/>
                  </a:lnTo>
                  <a:lnTo>
                    <a:pt x="136" y="20"/>
                  </a:lnTo>
                  <a:lnTo>
                    <a:pt x="138" y="20"/>
                  </a:lnTo>
                  <a:lnTo>
                    <a:pt x="138" y="20"/>
                  </a:lnTo>
                  <a:lnTo>
                    <a:pt x="140" y="18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8" y="16"/>
                  </a:lnTo>
                  <a:lnTo>
                    <a:pt x="138" y="16"/>
                  </a:lnTo>
                  <a:lnTo>
                    <a:pt x="136" y="18"/>
                  </a:lnTo>
                  <a:lnTo>
                    <a:pt x="136" y="18"/>
                  </a:lnTo>
                  <a:lnTo>
                    <a:pt x="134" y="18"/>
                  </a:lnTo>
                  <a:lnTo>
                    <a:pt x="134" y="18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16" y="16"/>
                  </a:lnTo>
                  <a:lnTo>
                    <a:pt x="116" y="16"/>
                  </a:lnTo>
                  <a:lnTo>
                    <a:pt x="116" y="16"/>
                  </a:lnTo>
                  <a:lnTo>
                    <a:pt x="116" y="16"/>
                  </a:lnTo>
                  <a:lnTo>
                    <a:pt x="108" y="14"/>
                  </a:lnTo>
                  <a:lnTo>
                    <a:pt x="108" y="14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88" y="10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56" y="12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6" y="6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76" name="Freeform 97"/>
            <p:cNvSpPr/>
            <p:nvPr/>
          </p:nvSpPr>
          <p:spPr bwMode="auto">
            <a:xfrm>
              <a:off x="8501063" y="3929063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2 w 2"/>
                <a:gd name="T5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77" name="Freeform 98"/>
            <p:cNvSpPr/>
            <p:nvPr/>
          </p:nvSpPr>
          <p:spPr bwMode="auto">
            <a:xfrm>
              <a:off x="8504238" y="3906838"/>
              <a:ext cx="254000" cy="79375"/>
            </a:xfrm>
            <a:custGeom>
              <a:avLst/>
              <a:gdLst>
                <a:gd name="T0" fmla="*/ 14 w 160"/>
                <a:gd name="T1" fmla="*/ 0 h 50"/>
                <a:gd name="T2" fmla="*/ 4 w 160"/>
                <a:gd name="T3" fmla="*/ 10 h 50"/>
                <a:gd name="T4" fmla="*/ 8 w 160"/>
                <a:gd name="T5" fmla="*/ 18 h 50"/>
                <a:gd name="T6" fmla="*/ 12 w 160"/>
                <a:gd name="T7" fmla="*/ 18 h 50"/>
                <a:gd name="T8" fmla="*/ 18 w 160"/>
                <a:gd name="T9" fmla="*/ 18 h 50"/>
                <a:gd name="T10" fmla="*/ 20 w 160"/>
                <a:gd name="T11" fmla="*/ 24 h 50"/>
                <a:gd name="T12" fmla="*/ 36 w 160"/>
                <a:gd name="T13" fmla="*/ 28 h 50"/>
                <a:gd name="T14" fmla="*/ 44 w 160"/>
                <a:gd name="T15" fmla="*/ 32 h 50"/>
                <a:gd name="T16" fmla="*/ 52 w 160"/>
                <a:gd name="T17" fmla="*/ 30 h 50"/>
                <a:gd name="T18" fmla="*/ 62 w 160"/>
                <a:gd name="T19" fmla="*/ 26 h 50"/>
                <a:gd name="T20" fmla="*/ 68 w 160"/>
                <a:gd name="T21" fmla="*/ 34 h 50"/>
                <a:gd name="T22" fmla="*/ 78 w 160"/>
                <a:gd name="T23" fmla="*/ 38 h 50"/>
                <a:gd name="T24" fmla="*/ 80 w 160"/>
                <a:gd name="T25" fmla="*/ 38 h 50"/>
                <a:gd name="T26" fmla="*/ 94 w 160"/>
                <a:gd name="T27" fmla="*/ 42 h 50"/>
                <a:gd name="T28" fmla="*/ 100 w 160"/>
                <a:gd name="T29" fmla="*/ 44 h 50"/>
                <a:gd name="T30" fmla="*/ 118 w 160"/>
                <a:gd name="T31" fmla="*/ 42 h 50"/>
                <a:gd name="T32" fmla="*/ 124 w 160"/>
                <a:gd name="T33" fmla="*/ 40 h 50"/>
                <a:gd name="T34" fmla="*/ 134 w 160"/>
                <a:gd name="T35" fmla="*/ 50 h 50"/>
                <a:gd name="T36" fmla="*/ 142 w 160"/>
                <a:gd name="T37" fmla="*/ 48 h 50"/>
                <a:gd name="T38" fmla="*/ 144 w 160"/>
                <a:gd name="T39" fmla="*/ 40 h 50"/>
                <a:gd name="T40" fmla="*/ 148 w 160"/>
                <a:gd name="T41" fmla="*/ 44 h 50"/>
                <a:gd name="T42" fmla="*/ 160 w 160"/>
                <a:gd name="T43" fmla="*/ 46 h 50"/>
                <a:gd name="T44" fmla="*/ 156 w 160"/>
                <a:gd name="T45" fmla="*/ 38 h 50"/>
                <a:gd name="T46" fmla="*/ 148 w 160"/>
                <a:gd name="T47" fmla="*/ 38 h 50"/>
                <a:gd name="T48" fmla="*/ 142 w 160"/>
                <a:gd name="T49" fmla="*/ 38 h 50"/>
                <a:gd name="T50" fmla="*/ 140 w 160"/>
                <a:gd name="T51" fmla="*/ 32 h 50"/>
                <a:gd name="T52" fmla="*/ 134 w 160"/>
                <a:gd name="T53" fmla="*/ 30 h 50"/>
                <a:gd name="T54" fmla="*/ 128 w 160"/>
                <a:gd name="T55" fmla="*/ 30 h 50"/>
                <a:gd name="T56" fmla="*/ 120 w 160"/>
                <a:gd name="T57" fmla="*/ 20 h 50"/>
                <a:gd name="T58" fmla="*/ 122 w 160"/>
                <a:gd name="T59" fmla="*/ 20 h 50"/>
                <a:gd name="T60" fmla="*/ 124 w 160"/>
                <a:gd name="T61" fmla="*/ 22 h 50"/>
                <a:gd name="T62" fmla="*/ 128 w 160"/>
                <a:gd name="T63" fmla="*/ 20 h 50"/>
                <a:gd name="T64" fmla="*/ 132 w 160"/>
                <a:gd name="T65" fmla="*/ 20 h 50"/>
                <a:gd name="T66" fmla="*/ 136 w 160"/>
                <a:gd name="T67" fmla="*/ 20 h 50"/>
                <a:gd name="T68" fmla="*/ 136 w 160"/>
                <a:gd name="T69" fmla="*/ 16 h 50"/>
                <a:gd name="T70" fmla="*/ 132 w 160"/>
                <a:gd name="T71" fmla="*/ 18 h 50"/>
                <a:gd name="T72" fmla="*/ 124 w 160"/>
                <a:gd name="T73" fmla="*/ 14 h 50"/>
                <a:gd name="T74" fmla="*/ 122 w 160"/>
                <a:gd name="T75" fmla="*/ 16 h 50"/>
                <a:gd name="T76" fmla="*/ 120 w 160"/>
                <a:gd name="T77" fmla="*/ 16 h 50"/>
                <a:gd name="T78" fmla="*/ 114 w 160"/>
                <a:gd name="T79" fmla="*/ 16 h 50"/>
                <a:gd name="T80" fmla="*/ 106 w 160"/>
                <a:gd name="T81" fmla="*/ 14 h 50"/>
                <a:gd name="T82" fmla="*/ 88 w 160"/>
                <a:gd name="T83" fmla="*/ 8 h 50"/>
                <a:gd name="T84" fmla="*/ 84 w 160"/>
                <a:gd name="T85" fmla="*/ 12 h 50"/>
                <a:gd name="T86" fmla="*/ 80 w 160"/>
                <a:gd name="T87" fmla="*/ 16 h 50"/>
                <a:gd name="T88" fmla="*/ 58 w 160"/>
                <a:gd name="T89" fmla="*/ 14 h 50"/>
                <a:gd name="T90" fmla="*/ 52 w 160"/>
                <a:gd name="T91" fmla="*/ 10 h 50"/>
                <a:gd name="T92" fmla="*/ 38 w 160"/>
                <a:gd name="T93" fmla="*/ 4 h 50"/>
                <a:gd name="T94" fmla="*/ 28 w 160"/>
                <a:gd name="T95" fmla="*/ 0 h 50"/>
                <a:gd name="T96" fmla="*/ 24 w 160"/>
                <a:gd name="T97" fmla="*/ 0 h 50"/>
                <a:gd name="T98" fmla="*/ 18 w 160"/>
                <a:gd name="T9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0" h="50">
                  <a:moveTo>
                    <a:pt x="16" y="0"/>
                  </a:move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6"/>
                  </a:lnTo>
                  <a:lnTo>
                    <a:pt x="8" y="6"/>
                  </a:lnTo>
                  <a:lnTo>
                    <a:pt x="4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8" y="18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6"/>
                  </a:lnTo>
                  <a:lnTo>
                    <a:pt x="28" y="26"/>
                  </a:lnTo>
                  <a:lnTo>
                    <a:pt x="32" y="26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6" y="2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6" y="30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72" y="36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8" y="38"/>
                  </a:lnTo>
                  <a:lnTo>
                    <a:pt x="94" y="42"/>
                  </a:lnTo>
                  <a:lnTo>
                    <a:pt x="94" y="42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2" y="44"/>
                  </a:lnTo>
                  <a:lnTo>
                    <a:pt x="102" y="44"/>
                  </a:lnTo>
                  <a:lnTo>
                    <a:pt x="118" y="42"/>
                  </a:lnTo>
                  <a:lnTo>
                    <a:pt x="118" y="42"/>
                  </a:lnTo>
                  <a:lnTo>
                    <a:pt x="122" y="40"/>
                  </a:lnTo>
                  <a:lnTo>
                    <a:pt x="122" y="40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28" y="44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4" y="50"/>
                  </a:lnTo>
                  <a:lnTo>
                    <a:pt x="138" y="50"/>
                  </a:lnTo>
                  <a:lnTo>
                    <a:pt x="138" y="50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40" y="44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4" y="40"/>
                  </a:lnTo>
                  <a:lnTo>
                    <a:pt x="144" y="40"/>
                  </a:lnTo>
                  <a:lnTo>
                    <a:pt x="146" y="42"/>
                  </a:lnTo>
                  <a:lnTo>
                    <a:pt x="148" y="44"/>
                  </a:lnTo>
                  <a:lnTo>
                    <a:pt x="148" y="44"/>
                  </a:lnTo>
                  <a:lnTo>
                    <a:pt x="152" y="48"/>
                  </a:lnTo>
                  <a:lnTo>
                    <a:pt x="152" y="48"/>
                  </a:lnTo>
                  <a:lnTo>
                    <a:pt x="158" y="48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4"/>
                  </a:lnTo>
                  <a:lnTo>
                    <a:pt x="160" y="40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2" y="38"/>
                  </a:lnTo>
                  <a:lnTo>
                    <a:pt x="152" y="38"/>
                  </a:lnTo>
                  <a:lnTo>
                    <a:pt x="148" y="38"/>
                  </a:lnTo>
                  <a:lnTo>
                    <a:pt x="148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2" y="38"/>
                  </a:lnTo>
                  <a:lnTo>
                    <a:pt x="142" y="36"/>
                  </a:lnTo>
                  <a:lnTo>
                    <a:pt x="142" y="36"/>
                  </a:lnTo>
                  <a:lnTo>
                    <a:pt x="140" y="32"/>
                  </a:lnTo>
                  <a:lnTo>
                    <a:pt x="140" y="32"/>
                  </a:lnTo>
                  <a:lnTo>
                    <a:pt x="138" y="30"/>
                  </a:lnTo>
                  <a:lnTo>
                    <a:pt x="134" y="30"/>
                  </a:lnTo>
                  <a:lnTo>
                    <a:pt x="134" y="30"/>
                  </a:lnTo>
                  <a:lnTo>
                    <a:pt x="134" y="30"/>
                  </a:lnTo>
                  <a:lnTo>
                    <a:pt x="134" y="30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2" y="28"/>
                  </a:lnTo>
                  <a:lnTo>
                    <a:pt x="120" y="24"/>
                  </a:lnTo>
                  <a:lnTo>
                    <a:pt x="120" y="20"/>
                  </a:lnTo>
                  <a:lnTo>
                    <a:pt x="120" y="20"/>
                  </a:lnTo>
                  <a:lnTo>
                    <a:pt x="122" y="20"/>
                  </a:lnTo>
                  <a:lnTo>
                    <a:pt x="122" y="20"/>
                  </a:lnTo>
                  <a:lnTo>
                    <a:pt x="122" y="20"/>
                  </a:lnTo>
                  <a:lnTo>
                    <a:pt x="124" y="22"/>
                  </a:lnTo>
                  <a:lnTo>
                    <a:pt x="124" y="22"/>
                  </a:lnTo>
                  <a:lnTo>
                    <a:pt x="124" y="22"/>
                  </a:lnTo>
                  <a:lnTo>
                    <a:pt x="124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8" y="20"/>
                  </a:lnTo>
                  <a:lnTo>
                    <a:pt x="128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4" y="20"/>
                  </a:lnTo>
                  <a:lnTo>
                    <a:pt x="134" y="20"/>
                  </a:lnTo>
                  <a:lnTo>
                    <a:pt x="136" y="20"/>
                  </a:lnTo>
                  <a:lnTo>
                    <a:pt x="136" y="20"/>
                  </a:lnTo>
                  <a:lnTo>
                    <a:pt x="138" y="18"/>
                  </a:lnTo>
                  <a:lnTo>
                    <a:pt x="136" y="18"/>
                  </a:lnTo>
                  <a:lnTo>
                    <a:pt x="136" y="18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4" y="18"/>
                  </a:lnTo>
                  <a:lnTo>
                    <a:pt x="134" y="18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18" y="16"/>
                  </a:lnTo>
                  <a:lnTo>
                    <a:pt x="118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06" y="14"/>
                  </a:lnTo>
                  <a:lnTo>
                    <a:pt x="106" y="14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10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4" y="12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6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78" name="Freeform 99"/>
            <p:cNvSpPr/>
            <p:nvPr/>
          </p:nvSpPr>
          <p:spPr bwMode="auto">
            <a:xfrm>
              <a:off x="8253413" y="3570288"/>
              <a:ext cx="276225" cy="333375"/>
            </a:xfrm>
            <a:custGeom>
              <a:avLst/>
              <a:gdLst>
                <a:gd name="T0" fmla="*/ 2 w 174"/>
                <a:gd name="T1" fmla="*/ 2 h 210"/>
                <a:gd name="T2" fmla="*/ 0 w 174"/>
                <a:gd name="T3" fmla="*/ 8 h 210"/>
                <a:gd name="T4" fmla="*/ 4 w 174"/>
                <a:gd name="T5" fmla="*/ 20 h 210"/>
                <a:gd name="T6" fmla="*/ 28 w 174"/>
                <a:gd name="T7" fmla="*/ 42 h 210"/>
                <a:gd name="T8" fmla="*/ 40 w 174"/>
                <a:gd name="T9" fmla="*/ 58 h 210"/>
                <a:gd name="T10" fmla="*/ 48 w 174"/>
                <a:gd name="T11" fmla="*/ 66 h 210"/>
                <a:gd name="T12" fmla="*/ 58 w 174"/>
                <a:gd name="T13" fmla="*/ 80 h 210"/>
                <a:gd name="T14" fmla="*/ 72 w 174"/>
                <a:gd name="T15" fmla="*/ 108 h 210"/>
                <a:gd name="T16" fmla="*/ 88 w 174"/>
                <a:gd name="T17" fmla="*/ 132 h 210"/>
                <a:gd name="T18" fmla="*/ 94 w 174"/>
                <a:gd name="T19" fmla="*/ 152 h 210"/>
                <a:gd name="T20" fmla="*/ 100 w 174"/>
                <a:gd name="T21" fmla="*/ 162 h 210"/>
                <a:gd name="T22" fmla="*/ 142 w 174"/>
                <a:gd name="T23" fmla="*/ 206 h 210"/>
                <a:gd name="T24" fmla="*/ 148 w 174"/>
                <a:gd name="T25" fmla="*/ 210 h 210"/>
                <a:gd name="T26" fmla="*/ 152 w 174"/>
                <a:gd name="T27" fmla="*/ 208 h 210"/>
                <a:gd name="T28" fmla="*/ 158 w 174"/>
                <a:gd name="T29" fmla="*/ 206 h 210"/>
                <a:gd name="T30" fmla="*/ 164 w 174"/>
                <a:gd name="T31" fmla="*/ 210 h 210"/>
                <a:gd name="T32" fmla="*/ 164 w 174"/>
                <a:gd name="T33" fmla="*/ 210 h 210"/>
                <a:gd name="T34" fmla="*/ 168 w 174"/>
                <a:gd name="T35" fmla="*/ 202 h 210"/>
                <a:gd name="T36" fmla="*/ 168 w 174"/>
                <a:gd name="T37" fmla="*/ 190 h 210"/>
                <a:gd name="T38" fmla="*/ 170 w 174"/>
                <a:gd name="T39" fmla="*/ 186 h 210"/>
                <a:gd name="T40" fmla="*/ 170 w 174"/>
                <a:gd name="T41" fmla="*/ 178 h 210"/>
                <a:gd name="T42" fmla="*/ 170 w 174"/>
                <a:gd name="T43" fmla="*/ 166 h 210"/>
                <a:gd name="T44" fmla="*/ 174 w 174"/>
                <a:gd name="T45" fmla="*/ 158 h 210"/>
                <a:gd name="T46" fmla="*/ 170 w 174"/>
                <a:gd name="T47" fmla="*/ 154 h 210"/>
                <a:gd name="T48" fmla="*/ 164 w 174"/>
                <a:gd name="T49" fmla="*/ 148 h 210"/>
                <a:gd name="T50" fmla="*/ 160 w 174"/>
                <a:gd name="T51" fmla="*/ 144 h 210"/>
                <a:gd name="T52" fmla="*/ 154 w 174"/>
                <a:gd name="T53" fmla="*/ 138 h 210"/>
                <a:gd name="T54" fmla="*/ 148 w 174"/>
                <a:gd name="T55" fmla="*/ 132 h 210"/>
                <a:gd name="T56" fmla="*/ 150 w 174"/>
                <a:gd name="T57" fmla="*/ 126 h 210"/>
                <a:gd name="T58" fmla="*/ 144 w 174"/>
                <a:gd name="T59" fmla="*/ 122 h 210"/>
                <a:gd name="T60" fmla="*/ 134 w 174"/>
                <a:gd name="T61" fmla="*/ 118 h 210"/>
                <a:gd name="T62" fmla="*/ 136 w 174"/>
                <a:gd name="T63" fmla="*/ 104 h 210"/>
                <a:gd name="T64" fmla="*/ 138 w 174"/>
                <a:gd name="T65" fmla="*/ 102 h 210"/>
                <a:gd name="T66" fmla="*/ 136 w 174"/>
                <a:gd name="T67" fmla="*/ 96 h 210"/>
                <a:gd name="T68" fmla="*/ 128 w 174"/>
                <a:gd name="T69" fmla="*/ 92 h 210"/>
                <a:gd name="T70" fmla="*/ 122 w 174"/>
                <a:gd name="T71" fmla="*/ 82 h 210"/>
                <a:gd name="T72" fmla="*/ 116 w 174"/>
                <a:gd name="T73" fmla="*/ 82 h 210"/>
                <a:gd name="T74" fmla="*/ 114 w 174"/>
                <a:gd name="T75" fmla="*/ 76 h 210"/>
                <a:gd name="T76" fmla="*/ 108 w 174"/>
                <a:gd name="T77" fmla="*/ 74 h 210"/>
                <a:gd name="T78" fmla="*/ 104 w 174"/>
                <a:gd name="T79" fmla="*/ 68 h 210"/>
                <a:gd name="T80" fmla="*/ 98 w 174"/>
                <a:gd name="T81" fmla="*/ 66 h 210"/>
                <a:gd name="T82" fmla="*/ 94 w 174"/>
                <a:gd name="T83" fmla="*/ 66 h 210"/>
                <a:gd name="T84" fmla="*/ 92 w 174"/>
                <a:gd name="T85" fmla="*/ 62 h 210"/>
                <a:gd name="T86" fmla="*/ 86 w 174"/>
                <a:gd name="T87" fmla="*/ 64 h 210"/>
                <a:gd name="T88" fmla="*/ 82 w 174"/>
                <a:gd name="T89" fmla="*/ 64 h 210"/>
                <a:gd name="T90" fmla="*/ 76 w 174"/>
                <a:gd name="T91" fmla="*/ 54 h 210"/>
                <a:gd name="T92" fmla="*/ 76 w 174"/>
                <a:gd name="T93" fmla="*/ 48 h 210"/>
                <a:gd name="T94" fmla="*/ 72 w 174"/>
                <a:gd name="T95" fmla="*/ 46 h 210"/>
                <a:gd name="T96" fmla="*/ 54 w 174"/>
                <a:gd name="T97" fmla="*/ 32 h 210"/>
                <a:gd name="T98" fmla="*/ 50 w 174"/>
                <a:gd name="T99" fmla="*/ 24 h 210"/>
                <a:gd name="T100" fmla="*/ 42 w 174"/>
                <a:gd name="T101" fmla="*/ 16 h 210"/>
                <a:gd name="T102" fmla="*/ 38 w 174"/>
                <a:gd name="T103" fmla="*/ 12 h 210"/>
                <a:gd name="T104" fmla="*/ 24 w 174"/>
                <a:gd name="T105" fmla="*/ 10 h 210"/>
                <a:gd name="T106" fmla="*/ 16 w 174"/>
                <a:gd name="T107" fmla="*/ 10 h 210"/>
                <a:gd name="T108" fmla="*/ 4 w 174"/>
                <a:gd name="T109" fmla="*/ 2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4" h="210">
                  <a:moveTo>
                    <a:pt x="4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2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28" y="42"/>
                  </a:lnTo>
                  <a:lnTo>
                    <a:pt x="34" y="5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4" y="72"/>
                  </a:lnTo>
                  <a:lnTo>
                    <a:pt x="58" y="80"/>
                  </a:lnTo>
                  <a:lnTo>
                    <a:pt x="66" y="98"/>
                  </a:lnTo>
                  <a:lnTo>
                    <a:pt x="66" y="98"/>
                  </a:lnTo>
                  <a:lnTo>
                    <a:pt x="72" y="108"/>
                  </a:lnTo>
                  <a:lnTo>
                    <a:pt x="78" y="116"/>
                  </a:lnTo>
                  <a:lnTo>
                    <a:pt x="84" y="124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90" y="142"/>
                  </a:lnTo>
                  <a:lnTo>
                    <a:pt x="94" y="152"/>
                  </a:lnTo>
                  <a:lnTo>
                    <a:pt x="94" y="152"/>
                  </a:lnTo>
                  <a:lnTo>
                    <a:pt x="96" y="158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42" y="206"/>
                  </a:lnTo>
                  <a:lnTo>
                    <a:pt x="142" y="206"/>
                  </a:lnTo>
                  <a:lnTo>
                    <a:pt x="146" y="208"/>
                  </a:lnTo>
                  <a:lnTo>
                    <a:pt x="148" y="210"/>
                  </a:lnTo>
                  <a:lnTo>
                    <a:pt x="148" y="210"/>
                  </a:lnTo>
                  <a:lnTo>
                    <a:pt x="148" y="210"/>
                  </a:lnTo>
                  <a:lnTo>
                    <a:pt x="148" y="210"/>
                  </a:lnTo>
                  <a:lnTo>
                    <a:pt x="152" y="208"/>
                  </a:lnTo>
                  <a:lnTo>
                    <a:pt x="152" y="208"/>
                  </a:lnTo>
                  <a:lnTo>
                    <a:pt x="158" y="206"/>
                  </a:lnTo>
                  <a:lnTo>
                    <a:pt x="158" y="206"/>
                  </a:lnTo>
                  <a:lnTo>
                    <a:pt x="158" y="208"/>
                  </a:lnTo>
                  <a:lnTo>
                    <a:pt x="158" y="208"/>
                  </a:lnTo>
                  <a:lnTo>
                    <a:pt x="164" y="210"/>
                  </a:lnTo>
                  <a:lnTo>
                    <a:pt x="164" y="210"/>
                  </a:lnTo>
                  <a:lnTo>
                    <a:pt x="164" y="210"/>
                  </a:lnTo>
                  <a:lnTo>
                    <a:pt x="164" y="210"/>
                  </a:lnTo>
                  <a:lnTo>
                    <a:pt x="166" y="208"/>
                  </a:lnTo>
                  <a:lnTo>
                    <a:pt x="168" y="206"/>
                  </a:lnTo>
                  <a:lnTo>
                    <a:pt x="168" y="202"/>
                  </a:lnTo>
                  <a:lnTo>
                    <a:pt x="168" y="202"/>
                  </a:lnTo>
                  <a:lnTo>
                    <a:pt x="166" y="196"/>
                  </a:lnTo>
                  <a:lnTo>
                    <a:pt x="168" y="190"/>
                  </a:lnTo>
                  <a:lnTo>
                    <a:pt x="168" y="190"/>
                  </a:lnTo>
                  <a:lnTo>
                    <a:pt x="170" y="186"/>
                  </a:lnTo>
                  <a:lnTo>
                    <a:pt x="170" y="186"/>
                  </a:lnTo>
                  <a:lnTo>
                    <a:pt x="170" y="182"/>
                  </a:lnTo>
                  <a:lnTo>
                    <a:pt x="170" y="178"/>
                  </a:lnTo>
                  <a:lnTo>
                    <a:pt x="170" y="178"/>
                  </a:lnTo>
                  <a:lnTo>
                    <a:pt x="168" y="172"/>
                  </a:lnTo>
                  <a:lnTo>
                    <a:pt x="170" y="166"/>
                  </a:lnTo>
                  <a:lnTo>
                    <a:pt x="170" y="166"/>
                  </a:lnTo>
                  <a:lnTo>
                    <a:pt x="174" y="162"/>
                  </a:lnTo>
                  <a:lnTo>
                    <a:pt x="174" y="162"/>
                  </a:lnTo>
                  <a:lnTo>
                    <a:pt x="174" y="158"/>
                  </a:lnTo>
                  <a:lnTo>
                    <a:pt x="172" y="156"/>
                  </a:lnTo>
                  <a:lnTo>
                    <a:pt x="172" y="156"/>
                  </a:lnTo>
                  <a:lnTo>
                    <a:pt x="170" y="154"/>
                  </a:lnTo>
                  <a:lnTo>
                    <a:pt x="166" y="152"/>
                  </a:lnTo>
                  <a:lnTo>
                    <a:pt x="166" y="152"/>
                  </a:lnTo>
                  <a:lnTo>
                    <a:pt x="164" y="148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60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4" y="138"/>
                  </a:lnTo>
                  <a:lnTo>
                    <a:pt x="154" y="138"/>
                  </a:lnTo>
                  <a:lnTo>
                    <a:pt x="152" y="136"/>
                  </a:lnTo>
                  <a:lnTo>
                    <a:pt x="148" y="132"/>
                  </a:lnTo>
                  <a:lnTo>
                    <a:pt x="148" y="132"/>
                  </a:lnTo>
                  <a:lnTo>
                    <a:pt x="150" y="126"/>
                  </a:lnTo>
                  <a:lnTo>
                    <a:pt x="150" y="126"/>
                  </a:lnTo>
                  <a:lnTo>
                    <a:pt x="148" y="124"/>
                  </a:lnTo>
                  <a:lnTo>
                    <a:pt x="144" y="122"/>
                  </a:lnTo>
                  <a:lnTo>
                    <a:pt x="144" y="122"/>
                  </a:lnTo>
                  <a:lnTo>
                    <a:pt x="138" y="120"/>
                  </a:lnTo>
                  <a:lnTo>
                    <a:pt x="138" y="120"/>
                  </a:lnTo>
                  <a:lnTo>
                    <a:pt x="134" y="118"/>
                  </a:lnTo>
                  <a:lnTo>
                    <a:pt x="134" y="114"/>
                  </a:lnTo>
                  <a:lnTo>
                    <a:pt x="134" y="108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8" y="104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98"/>
                  </a:lnTo>
                  <a:lnTo>
                    <a:pt x="136" y="96"/>
                  </a:lnTo>
                  <a:lnTo>
                    <a:pt x="136" y="96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4" y="88"/>
                  </a:lnTo>
                  <a:lnTo>
                    <a:pt x="122" y="82"/>
                  </a:lnTo>
                  <a:lnTo>
                    <a:pt x="122" y="82"/>
                  </a:lnTo>
                  <a:lnTo>
                    <a:pt x="120" y="84"/>
                  </a:lnTo>
                  <a:lnTo>
                    <a:pt x="120" y="84"/>
                  </a:lnTo>
                  <a:lnTo>
                    <a:pt x="116" y="82"/>
                  </a:lnTo>
                  <a:lnTo>
                    <a:pt x="116" y="82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2" y="74"/>
                  </a:lnTo>
                  <a:lnTo>
                    <a:pt x="108" y="74"/>
                  </a:lnTo>
                  <a:lnTo>
                    <a:pt x="108" y="74"/>
                  </a:lnTo>
                  <a:lnTo>
                    <a:pt x="104" y="74"/>
                  </a:lnTo>
                  <a:lnTo>
                    <a:pt x="104" y="70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2" y="66"/>
                  </a:lnTo>
                  <a:lnTo>
                    <a:pt x="98" y="66"/>
                  </a:lnTo>
                  <a:lnTo>
                    <a:pt x="98" y="66"/>
                  </a:lnTo>
                  <a:lnTo>
                    <a:pt x="96" y="66"/>
                  </a:lnTo>
                  <a:lnTo>
                    <a:pt x="94" y="66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86" y="64"/>
                  </a:lnTo>
                  <a:lnTo>
                    <a:pt x="86" y="64"/>
                  </a:lnTo>
                  <a:lnTo>
                    <a:pt x="86" y="66"/>
                  </a:lnTo>
                  <a:lnTo>
                    <a:pt x="86" y="66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78" y="60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2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54" y="32"/>
                  </a:lnTo>
                  <a:lnTo>
                    <a:pt x="52" y="28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2"/>
                  </a:lnTo>
                  <a:lnTo>
                    <a:pt x="48" y="20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8" y="2"/>
                  </a:lnTo>
                  <a:lnTo>
                    <a:pt x="8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79" name="Freeform 100"/>
            <p:cNvSpPr/>
            <p:nvPr/>
          </p:nvSpPr>
          <p:spPr bwMode="auto">
            <a:xfrm>
              <a:off x="8253413" y="3570288"/>
              <a:ext cx="276225" cy="333375"/>
            </a:xfrm>
            <a:custGeom>
              <a:avLst/>
              <a:gdLst>
                <a:gd name="T0" fmla="*/ 2 w 174"/>
                <a:gd name="T1" fmla="*/ 2 h 210"/>
                <a:gd name="T2" fmla="*/ 0 w 174"/>
                <a:gd name="T3" fmla="*/ 8 h 210"/>
                <a:gd name="T4" fmla="*/ 4 w 174"/>
                <a:gd name="T5" fmla="*/ 20 h 210"/>
                <a:gd name="T6" fmla="*/ 28 w 174"/>
                <a:gd name="T7" fmla="*/ 42 h 210"/>
                <a:gd name="T8" fmla="*/ 40 w 174"/>
                <a:gd name="T9" fmla="*/ 58 h 210"/>
                <a:gd name="T10" fmla="*/ 48 w 174"/>
                <a:gd name="T11" fmla="*/ 66 h 210"/>
                <a:gd name="T12" fmla="*/ 58 w 174"/>
                <a:gd name="T13" fmla="*/ 80 h 210"/>
                <a:gd name="T14" fmla="*/ 72 w 174"/>
                <a:gd name="T15" fmla="*/ 108 h 210"/>
                <a:gd name="T16" fmla="*/ 88 w 174"/>
                <a:gd name="T17" fmla="*/ 132 h 210"/>
                <a:gd name="T18" fmla="*/ 94 w 174"/>
                <a:gd name="T19" fmla="*/ 152 h 210"/>
                <a:gd name="T20" fmla="*/ 100 w 174"/>
                <a:gd name="T21" fmla="*/ 162 h 210"/>
                <a:gd name="T22" fmla="*/ 142 w 174"/>
                <a:gd name="T23" fmla="*/ 206 h 210"/>
                <a:gd name="T24" fmla="*/ 148 w 174"/>
                <a:gd name="T25" fmla="*/ 210 h 210"/>
                <a:gd name="T26" fmla="*/ 152 w 174"/>
                <a:gd name="T27" fmla="*/ 208 h 210"/>
                <a:gd name="T28" fmla="*/ 158 w 174"/>
                <a:gd name="T29" fmla="*/ 206 h 210"/>
                <a:gd name="T30" fmla="*/ 164 w 174"/>
                <a:gd name="T31" fmla="*/ 210 h 210"/>
                <a:gd name="T32" fmla="*/ 164 w 174"/>
                <a:gd name="T33" fmla="*/ 210 h 210"/>
                <a:gd name="T34" fmla="*/ 168 w 174"/>
                <a:gd name="T35" fmla="*/ 202 h 210"/>
                <a:gd name="T36" fmla="*/ 168 w 174"/>
                <a:gd name="T37" fmla="*/ 190 h 210"/>
                <a:gd name="T38" fmla="*/ 170 w 174"/>
                <a:gd name="T39" fmla="*/ 186 h 210"/>
                <a:gd name="T40" fmla="*/ 170 w 174"/>
                <a:gd name="T41" fmla="*/ 178 h 210"/>
                <a:gd name="T42" fmla="*/ 170 w 174"/>
                <a:gd name="T43" fmla="*/ 166 h 210"/>
                <a:gd name="T44" fmla="*/ 174 w 174"/>
                <a:gd name="T45" fmla="*/ 158 h 210"/>
                <a:gd name="T46" fmla="*/ 170 w 174"/>
                <a:gd name="T47" fmla="*/ 154 h 210"/>
                <a:gd name="T48" fmla="*/ 164 w 174"/>
                <a:gd name="T49" fmla="*/ 148 h 210"/>
                <a:gd name="T50" fmla="*/ 160 w 174"/>
                <a:gd name="T51" fmla="*/ 144 h 210"/>
                <a:gd name="T52" fmla="*/ 154 w 174"/>
                <a:gd name="T53" fmla="*/ 138 h 210"/>
                <a:gd name="T54" fmla="*/ 148 w 174"/>
                <a:gd name="T55" fmla="*/ 132 h 210"/>
                <a:gd name="T56" fmla="*/ 150 w 174"/>
                <a:gd name="T57" fmla="*/ 126 h 210"/>
                <a:gd name="T58" fmla="*/ 144 w 174"/>
                <a:gd name="T59" fmla="*/ 122 h 210"/>
                <a:gd name="T60" fmla="*/ 134 w 174"/>
                <a:gd name="T61" fmla="*/ 118 h 210"/>
                <a:gd name="T62" fmla="*/ 136 w 174"/>
                <a:gd name="T63" fmla="*/ 104 h 210"/>
                <a:gd name="T64" fmla="*/ 138 w 174"/>
                <a:gd name="T65" fmla="*/ 102 h 210"/>
                <a:gd name="T66" fmla="*/ 136 w 174"/>
                <a:gd name="T67" fmla="*/ 96 h 210"/>
                <a:gd name="T68" fmla="*/ 128 w 174"/>
                <a:gd name="T69" fmla="*/ 92 h 210"/>
                <a:gd name="T70" fmla="*/ 122 w 174"/>
                <a:gd name="T71" fmla="*/ 82 h 210"/>
                <a:gd name="T72" fmla="*/ 116 w 174"/>
                <a:gd name="T73" fmla="*/ 82 h 210"/>
                <a:gd name="T74" fmla="*/ 114 w 174"/>
                <a:gd name="T75" fmla="*/ 76 h 210"/>
                <a:gd name="T76" fmla="*/ 108 w 174"/>
                <a:gd name="T77" fmla="*/ 74 h 210"/>
                <a:gd name="T78" fmla="*/ 104 w 174"/>
                <a:gd name="T79" fmla="*/ 68 h 210"/>
                <a:gd name="T80" fmla="*/ 98 w 174"/>
                <a:gd name="T81" fmla="*/ 66 h 210"/>
                <a:gd name="T82" fmla="*/ 94 w 174"/>
                <a:gd name="T83" fmla="*/ 66 h 210"/>
                <a:gd name="T84" fmla="*/ 92 w 174"/>
                <a:gd name="T85" fmla="*/ 62 h 210"/>
                <a:gd name="T86" fmla="*/ 86 w 174"/>
                <a:gd name="T87" fmla="*/ 64 h 210"/>
                <a:gd name="T88" fmla="*/ 82 w 174"/>
                <a:gd name="T89" fmla="*/ 64 h 210"/>
                <a:gd name="T90" fmla="*/ 76 w 174"/>
                <a:gd name="T91" fmla="*/ 54 h 210"/>
                <a:gd name="T92" fmla="*/ 76 w 174"/>
                <a:gd name="T93" fmla="*/ 48 h 210"/>
                <a:gd name="T94" fmla="*/ 72 w 174"/>
                <a:gd name="T95" fmla="*/ 46 h 210"/>
                <a:gd name="T96" fmla="*/ 54 w 174"/>
                <a:gd name="T97" fmla="*/ 32 h 210"/>
                <a:gd name="T98" fmla="*/ 50 w 174"/>
                <a:gd name="T99" fmla="*/ 24 h 210"/>
                <a:gd name="T100" fmla="*/ 42 w 174"/>
                <a:gd name="T101" fmla="*/ 16 h 210"/>
                <a:gd name="T102" fmla="*/ 38 w 174"/>
                <a:gd name="T103" fmla="*/ 12 h 210"/>
                <a:gd name="T104" fmla="*/ 24 w 174"/>
                <a:gd name="T105" fmla="*/ 10 h 210"/>
                <a:gd name="T106" fmla="*/ 16 w 174"/>
                <a:gd name="T107" fmla="*/ 10 h 210"/>
                <a:gd name="T108" fmla="*/ 4 w 174"/>
                <a:gd name="T109" fmla="*/ 2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4" h="210">
                  <a:moveTo>
                    <a:pt x="4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2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28" y="42"/>
                  </a:lnTo>
                  <a:lnTo>
                    <a:pt x="34" y="5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4" y="72"/>
                  </a:lnTo>
                  <a:lnTo>
                    <a:pt x="58" y="80"/>
                  </a:lnTo>
                  <a:lnTo>
                    <a:pt x="66" y="98"/>
                  </a:lnTo>
                  <a:lnTo>
                    <a:pt x="66" y="98"/>
                  </a:lnTo>
                  <a:lnTo>
                    <a:pt x="72" y="108"/>
                  </a:lnTo>
                  <a:lnTo>
                    <a:pt x="78" y="116"/>
                  </a:lnTo>
                  <a:lnTo>
                    <a:pt x="84" y="124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90" y="142"/>
                  </a:lnTo>
                  <a:lnTo>
                    <a:pt x="94" y="152"/>
                  </a:lnTo>
                  <a:lnTo>
                    <a:pt x="94" y="152"/>
                  </a:lnTo>
                  <a:lnTo>
                    <a:pt x="96" y="158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42" y="206"/>
                  </a:lnTo>
                  <a:lnTo>
                    <a:pt x="142" y="206"/>
                  </a:lnTo>
                  <a:lnTo>
                    <a:pt x="146" y="208"/>
                  </a:lnTo>
                  <a:lnTo>
                    <a:pt x="148" y="210"/>
                  </a:lnTo>
                  <a:lnTo>
                    <a:pt x="148" y="210"/>
                  </a:lnTo>
                  <a:lnTo>
                    <a:pt x="148" y="210"/>
                  </a:lnTo>
                  <a:lnTo>
                    <a:pt x="148" y="210"/>
                  </a:lnTo>
                  <a:lnTo>
                    <a:pt x="152" y="208"/>
                  </a:lnTo>
                  <a:lnTo>
                    <a:pt x="152" y="208"/>
                  </a:lnTo>
                  <a:lnTo>
                    <a:pt x="158" y="206"/>
                  </a:lnTo>
                  <a:lnTo>
                    <a:pt x="158" y="206"/>
                  </a:lnTo>
                  <a:lnTo>
                    <a:pt x="158" y="208"/>
                  </a:lnTo>
                  <a:lnTo>
                    <a:pt x="158" y="208"/>
                  </a:lnTo>
                  <a:lnTo>
                    <a:pt x="164" y="210"/>
                  </a:lnTo>
                  <a:lnTo>
                    <a:pt x="164" y="210"/>
                  </a:lnTo>
                  <a:lnTo>
                    <a:pt x="164" y="210"/>
                  </a:lnTo>
                  <a:lnTo>
                    <a:pt x="164" y="210"/>
                  </a:lnTo>
                  <a:lnTo>
                    <a:pt x="166" y="208"/>
                  </a:lnTo>
                  <a:lnTo>
                    <a:pt x="168" y="206"/>
                  </a:lnTo>
                  <a:lnTo>
                    <a:pt x="168" y="202"/>
                  </a:lnTo>
                  <a:lnTo>
                    <a:pt x="168" y="202"/>
                  </a:lnTo>
                  <a:lnTo>
                    <a:pt x="166" y="196"/>
                  </a:lnTo>
                  <a:lnTo>
                    <a:pt x="168" y="190"/>
                  </a:lnTo>
                  <a:lnTo>
                    <a:pt x="168" y="190"/>
                  </a:lnTo>
                  <a:lnTo>
                    <a:pt x="170" y="186"/>
                  </a:lnTo>
                  <a:lnTo>
                    <a:pt x="170" y="186"/>
                  </a:lnTo>
                  <a:lnTo>
                    <a:pt x="170" y="182"/>
                  </a:lnTo>
                  <a:lnTo>
                    <a:pt x="170" y="178"/>
                  </a:lnTo>
                  <a:lnTo>
                    <a:pt x="170" y="178"/>
                  </a:lnTo>
                  <a:lnTo>
                    <a:pt x="168" y="172"/>
                  </a:lnTo>
                  <a:lnTo>
                    <a:pt x="170" y="166"/>
                  </a:lnTo>
                  <a:lnTo>
                    <a:pt x="170" y="166"/>
                  </a:lnTo>
                  <a:lnTo>
                    <a:pt x="174" y="162"/>
                  </a:lnTo>
                  <a:lnTo>
                    <a:pt x="174" y="162"/>
                  </a:lnTo>
                  <a:lnTo>
                    <a:pt x="174" y="158"/>
                  </a:lnTo>
                  <a:lnTo>
                    <a:pt x="172" y="156"/>
                  </a:lnTo>
                  <a:lnTo>
                    <a:pt x="172" y="156"/>
                  </a:lnTo>
                  <a:lnTo>
                    <a:pt x="170" y="154"/>
                  </a:lnTo>
                  <a:lnTo>
                    <a:pt x="166" y="152"/>
                  </a:lnTo>
                  <a:lnTo>
                    <a:pt x="166" y="152"/>
                  </a:lnTo>
                  <a:lnTo>
                    <a:pt x="164" y="148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60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4" y="138"/>
                  </a:lnTo>
                  <a:lnTo>
                    <a:pt x="154" y="138"/>
                  </a:lnTo>
                  <a:lnTo>
                    <a:pt x="152" y="136"/>
                  </a:lnTo>
                  <a:lnTo>
                    <a:pt x="148" y="132"/>
                  </a:lnTo>
                  <a:lnTo>
                    <a:pt x="148" y="132"/>
                  </a:lnTo>
                  <a:lnTo>
                    <a:pt x="150" y="126"/>
                  </a:lnTo>
                  <a:lnTo>
                    <a:pt x="150" y="126"/>
                  </a:lnTo>
                  <a:lnTo>
                    <a:pt x="148" y="124"/>
                  </a:lnTo>
                  <a:lnTo>
                    <a:pt x="144" y="122"/>
                  </a:lnTo>
                  <a:lnTo>
                    <a:pt x="144" y="122"/>
                  </a:lnTo>
                  <a:lnTo>
                    <a:pt x="138" y="120"/>
                  </a:lnTo>
                  <a:lnTo>
                    <a:pt x="138" y="120"/>
                  </a:lnTo>
                  <a:lnTo>
                    <a:pt x="134" y="118"/>
                  </a:lnTo>
                  <a:lnTo>
                    <a:pt x="134" y="114"/>
                  </a:lnTo>
                  <a:lnTo>
                    <a:pt x="134" y="108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8" y="104"/>
                  </a:lnTo>
                  <a:lnTo>
                    <a:pt x="138" y="102"/>
                  </a:lnTo>
                  <a:lnTo>
                    <a:pt x="138" y="102"/>
                  </a:lnTo>
                  <a:lnTo>
                    <a:pt x="138" y="98"/>
                  </a:lnTo>
                  <a:lnTo>
                    <a:pt x="136" y="96"/>
                  </a:lnTo>
                  <a:lnTo>
                    <a:pt x="136" y="96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4" y="88"/>
                  </a:lnTo>
                  <a:lnTo>
                    <a:pt x="122" y="82"/>
                  </a:lnTo>
                  <a:lnTo>
                    <a:pt x="122" y="82"/>
                  </a:lnTo>
                  <a:lnTo>
                    <a:pt x="120" y="84"/>
                  </a:lnTo>
                  <a:lnTo>
                    <a:pt x="120" y="84"/>
                  </a:lnTo>
                  <a:lnTo>
                    <a:pt x="116" y="82"/>
                  </a:lnTo>
                  <a:lnTo>
                    <a:pt x="116" y="82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2" y="74"/>
                  </a:lnTo>
                  <a:lnTo>
                    <a:pt x="108" y="74"/>
                  </a:lnTo>
                  <a:lnTo>
                    <a:pt x="108" y="74"/>
                  </a:lnTo>
                  <a:lnTo>
                    <a:pt x="104" y="74"/>
                  </a:lnTo>
                  <a:lnTo>
                    <a:pt x="104" y="70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2" y="66"/>
                  </a:lnTo>
                  <a:lnTo>
                    <a:pt x="98" y="66"/>
                  </a:lnTo>
                  <a:lnTo>
                    <a:pt x="98" y="66"/>
                  </a:lnTo>
                  <a:lnTo>
                    <a:pt x="96" y="66"/>
                  </a:lnTo>
                  <a:lnTo>
                    <a:pt x="94" y="66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86" y="64"/>
                  </a:lnTo>
                  <a:lnTo>
                    <a:pt x="86" y="64"/>
                  </a:lnTo>
                  <a:lnTo>
                    <a:pt x="86" y="66"/>
                  </a:lnTo>
                  <a:lnTo>
                    <a:pt x="86" y="66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78" y="60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2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54" y="32"/>
                  </a:lnTo>
                  <a:lnTo>
                    <a:pt x="52" y="28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2"/>
                  </a:lnTo>
                  <a:lnTo>
                    <a:pt x="48" y="20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8" y="2"/>
                  </a:lnTo>
                  <a:lnTo>
                    <a:pt x="8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80" name="Freeform 101"/>
            <p:cNvSpPr/>
            <p:nvPr/>
          </p:nvSpPr>
          <p:spPr bwMode="auto">
            <a:xfrm>
              <a:off x="8799513" y="3411538"/>
              <a:ext cx="60325" cy="88900"/>
            </a:xfrm>
            <a:custGeom>
              <a:avLst/>
              <a:gdLst>
                <a:gd name="T0" fmla="*/ 32 w 38"/>
                <a:gd name="T1" fmla="*/ 0 h 56"/>
                <a:gd name="T2" fmla="*/ 30 w 38"/>
                <a:gd name="T3" fmla="*/ 2 h 56"/>
                <a:gd name="T4" fmla="*/ 30 w 38"/>
                <a:gd name="T5" fmla="*/ 2 h 56"/>
                <a:gd name="T6" fmla="*/ 30 w 38"/>
                <a:gd name="T7" fmla="*/ 8 h 56"/>
                <a:gd name="T8" fmla="*/ 28 w 38"/>
                <a:gd name="T9" fmla="*/ 14 h 56"/>
                <a:gd name="T10" fmla="*/ 28 w 38"/>
                <a:gd name="T11" fmla="*/ 16 h 56"/>
                <a:gd name="T12" fmla="*/ 26 w 38"/>
                <a:gd name="T13" fmla="*/ 18 h 56"/>
                <a:gd name="T14" fmla="*/ 26 w 38"/>
                <a:gd name="T15" fmla="*/ 18 h 56"/>
                <a:gd name="T16" fmla="*/ 24 w 38"/>
                <a:gd name="T17" fmla="*/ 20 h 56"/>
                <a:gd name="T18" fmla="*/ 20 w 38"/>
                <a:gd name="T19" fmla="*/ 24 h 56"/>
                <a:gd name="T20" fmla="*/ 20 w 38"/>
                <a:gd name="T21" fmla="*/ 24 h 56"/>
                <a:gd name="T22" fmla="*/ 14 w 38"/>
                <a:gd name="T23" fmla="*/ 34 h 56"/>
                <a:gd name="T24" fmla="*/ 14 w 38"/>
                <a:gd name="T25" fmla="*/ 34 h 56"/>
                <a:gd name="T26" fmla="*/ 10 w 38"/>
                <a:gd name="T27" fmla="*/ 40 h 56"/>
                <a:gd name="T28" fmla="*/ 10 w 38"/>
                <a:gd name="T29" fmla="*/ 40 h 56"/>
                <a:gd name="T30" fmla="*/ 4 w 38"/>
                <a:gd name="T31" fmla="*/ 44 h 56"/>
                <a:gd name="T32" fmla="*/ 4 w 38"/>
                <a:gd name="T33" fmla="*/ 44 h 56"/>
                <a:gd name="T34" fmla="*/ 0 w 38"/>
                <a:gd name="T35" fmla="*/ 48 h 56"/>
                <a:gd name="T36" fmla="*/ 0 w 38"/>
                <a:gd name="T37" fmla="*/ 50 h 56"/>
                <a:gd name="T38" fmla="*/ 0 w 38"/>
                <a:gd name="T39" fmla="*/ 50 h 56"/>
                <a:gd name="T40" fmla="*/ 0 w 38"/>
                <a:gd name="T41" fmla="*/ 54 h 56"/>
                <a:gd name="T42" fmla="*/ 0 w 38"/>
                <a:gd name="T43" fmla="*/ 56 h 56"/>
                <a:gd name="T44" fmla="*/ 0 w 38"/>
                <a:gd name="T45" fmla="*/ 56 h 56"/>
                <a:gd name="T46" fmla="*/ 0 w 38"/>
                <a:gd name="T47" fmla="*/ 56 h 56"/>
                <a:gd name="T48" fmla="*/ 0 w 38"/>
                <a:gd name="T49" fmla="*/ 56 h 56"/>
                <a:gd name="T50" fmla="*/ 4 w 38"/>
                <a:gd name="T51" fmla="*/ 54 h 56"/>
                <a:gd name="T52" fmla="*/ 4 w 38"/>
                <a:gd name="T53" fmla="*/ 54 h 56"/>
                <a:gd name="T54" fmla="*/ 6 w 38"/>
                <a:gd name="T55" fmla="*/ 50 h 56"/>
                <a:gd name="T56" fmla="*/ 6 w 38"/>
                <a:gd name="T57" fmla="*/ 50 h 56"/>
                <a:gd name="T58" fmla="*/ 12 w 38"/>
                <a:gd name="T59" fmla="*/ 48 h 56"/>
                <a:gd name="T60" fmla="*/ 12 w 38"/>
                <a:gd name="T61" fmla="*/ 48 h 56"/>
                <a:gd name="T62" fmla="*/ 14 w 38"/>
                <a:gd name="T63" fmla="*/ 44 h 56"/>
                <a:gd name="T64" fmla="*/ 16 w 38"/>
                <a:gd name="T65" fmla="*/ 40 h 56"/>
                <a:gd name="T66" fmla="*/ 16 w 38"/>
                <a:gd name="T67" fmla="*/ 40 h 56"/>
                <a:gd name="T68" fmla="*/ 22 w 38"/>
                <a:gd name="T69" fmla="*/ 32 h 56"/>
                <a:gd name="T70" fmla="*/ 22 w 38"/>
                <a:gd name="T71" fmla="*/ 32 h 56"/>
                <a:gd name="T72" fmla="*/ 24 w 38"/>
                <a:gd name="T73" fmla="*/ 28 h 56"/>
                <a:gd name="T74" fmla="*/ 24 w 38"/>
                <a:gd name="T75" fmla="*/ 28 h 56"/>
                <a:gd name="T76" fmla="*/ 26 w 38"/>
                <a:gd name="T77" fmla="*/ 24 h 56"/>
                <a:gd name="T78" fmla="*/ 30 w 38"/>
                <a:gd name="T79" fmla="*/ 22 h 56"/>
                <a:gd name="T80" fmla="*/ 30 w 38"/>
                <a:gd name="T81" fmla="*/ 22 h 56"/>
                <a:gd name="T82" fmla="*/ 36 w 38"/>
                <a:gd name="T83" fmla="*/ 18 h 56"/>
                <a:gd name="T84" fmla="*/ 38 w 38"/>
                <a:gd name="T85" fmla="*/ 16 h 56"/>
                <a:gd name="T86" fmla="*/ 38 w 38"/>
                <a:gd name="T87" fmla="*/ 16 h 56"/>
                <a:gd name="T88" fmla="*/ 36 w 38"/>
                <a:gd name="T89" fmla="*/ 14 h 56"/>
                <a:gd name="T90" fmla="*/ 36 w 38"/>
                <a:gd name="T91" fmla="*/ 14 h 56"/>
                <a:gd name="T92" fmla="*/ 34 w 38"/>
                <a:gd name="T93" fmla="*/ 10 h 56"/>
                <a:gd name="T94" fmla="*/ 34 w 38"/>
                <a:gd name="T95" fmla="*/ 8 h 56"/>
                <a:gd name="T96" fmla="*/ 34 w 38"/>
                <a:gd name="T97" fmla="*/ 8 h 56"/>
                <a:gd name="T98" fmla="*/ 34 w 38"/>
                <a:gd name="T99" fmla="*/ 2 h 56"/>
                <a:gd name="T100" fmla="*/ 32 w 38"/>
                <a:gd name="T10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8" h="56">
                  <a:moveTo>
                    <a:pt x="32" y="0"/>
                  </a:moveTo>
                  <a:lnTo>
                    <a:pt x="30" y="2"/>
                  </a:lnTo>
                  <a:lnTo>
                    <a:pt x="30" y="2"/>
                  </a:lnTo>
                  <a:lnTo>
                    <a:pt x="30" y="8"/>
                  </a:lnTo>
                  <a:lnTo>
                    <a:pt x="28" y="14"/>
                  </a:lnTo>
                  <a:lnTo>
                    <a:pt x="28" y="16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4" y="20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4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6" y="24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6" y="18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81" name="Freeform 102"/>
            <p:cNvSpPr/>
            <p:nvPr/>
          </p:nvSpPr>
          <p:spPr bwMode="auto">
            <a:xfrm>
              <a:off x="8799513" y="3411538"/>
              <a:ext cx="60325" cy="88900"/>
            </a:xfrm>
            <a:custGeom>
              <a:avLst/>
              <a:gdLst>
                <a:gd name="T0" fmla="*/ 32 w 38"/>
                <a:gd name="T1" fmla="*/ 0 h 56"/>
                <a:gd name="T2" fmla="*/ 30 w 38"/>
                <a:gd name="T3" fmla="*/ 2 h 56"/>
                <a:gd name="T4" fmla="*/ 30 w 38"/>
                <a:gd name="T5" fmla="*/ 2 h 56"/>
                <a:gd name="T6" fmla="*/ 30 w 38"/>
                <a:gd name="T7" fmla="*/ 8 h 56"/>
                <a:gd name="T8" fmla="*/ 28 w 38"/>
                <a:gd name="T9" fmla="*/ 14 h 56"/>
                <a:gd name="T10" fmla="*/ 28 w 38"/>
                <a:gd name="T11" fmla="*/ 16 h 56"/>
                <a:gd name="T12" fmla="*/ 26 w 38"/>
                <a:gd name="T13" fmla="*/ 18 h 56"/>
                <a:gd name="T14" fmla="*/ 26 w 38"/>
                <a:gd name="T15" fmla="*/ 18 h 56"/>
                <a:gd name="T16" fmla="*/ 24 w 38"/>
                <a:gd name="T17" fmla="*/ 20 h 56"/>
                <a:gd name="T18" fmla="*/ 20 w 38"/>
                <a:gd name="T19" fmla="*/ 24 h 56"/>
                <a:gd name="T20" fmla="*/ 20 w 38"/>
                <a:gd name="T21" fmla="*/ 24 h 56"/>
                <a:gd name="T22" fmla="*/ 14 w 38"/>
                <a:gd name="T23" fmla="*/ 34 h 56"/>
                <a:gd name="T24" fmla="*/ 14 w 38"/>
                <a:gd name="T25" fmla="*/ 34 h 56"/>
                <a:gd name="T26" fmla="*/ 10 w 38"/>
                <a:gd name="T27" fmla="*/ 40 h 56"/>
                <a:gd name="T28" fmla="*/ 10 w 38"/>
                <a:gd name="T29" fmla="*/ 40 h 56"/>
                <a:gd name="T30" fmla="*/ 4 w 38"/>
                <a:gd name="T31" fmla="*/ 44 h 56"/>
                <a:gd name="T32" fmla="*/ 4 w 38"/>
                <a:gd name="T33" fmla="*/ 44 h 56"/>
                <a:gd name="T34" fmla="*/ 0 w 38"/>
                <a:gd name="T35" fmla="*/ 48 h 56"/>
                <a:gd name="T36" fmla="*/ 0 w 38"/>
                <a:gd name="T37" fmla="*/ 50 h 56"/>
                <a:gd name="T38" fmla="*/ 0 w 38"/>
                <a:gd name="T39" fmla="*/ 50 h 56"/>
                <a:gd name="T40" fmla="*/ 0 w 38"/>
                <a:gd name="T41" fmla="*/ 54 h 56"/>
                <a:gd name="T42" fmla="*/ 0 w 38"/>
                <a:gd name="T43" fmla="*/ 56 h 56"/>
                <a:gd name="T44" fmla="*/ 0 w 38"/>
                <a:gd name="T45" fmla="*/ 56 h 56"/>
                <a:gd name="T46" fmla="*/ 0 w 38"/>
                <a:gd name="T47" fmla="*/ 56 h 56"/>
                <a:gd name="T48" fmla="*/ 0 w 38"/>
                <a:gd name="T49" fmla="*/ 56 h 56"/>
                <a:gd name="T50" fmla="*/ 4 w 38"/>
                <a:gd name="T51" fmla="*/ 54 h 56"/>
                <a:gd name="T52" fmla="*/ 4 w 38"/>
                <a:gd name="T53" fmla="*/ 54 h 56"/>
                <a:gd name="T54" fmla="*/ 6 w 38"/>
                <a:gd name="T55" fmla="*/ 50 h 56"/>
                <a:gd name="T56" fmla="*/ 6 w 38"/>
                <a:gd name="T57" fmla="*/ 50 h 56"/>
                <a:gd name="T58" fmla="*/ 12 w 38"/>
                <a:gd name="T59" fmla="*/ 48 h 56"/>
                <a:gd name="T60" fmla="*/ 12 w 38"/>
                <a:gd name="T61" fmla="*/ 48 h 56"/>
                <a:gd name="T62" fmla="*/ 14 w 38"/>
                <a:gd name="T63" fmla="*/ 44 h 56"/>
                <a:gd name="T64" fmla="*/ 16 w 38"/>
                <a:gd name="T65" fmla="*/ 40 h 56"/>
                <a:gd name="T66" fmla="*/ 16 w 38"/>
                <a:gd name="T67" fmla="*/ 40 h 56"/>
                <a:gd name="T68" fmla="*/ 22 w 38"/>
                <a:gd name="T69" fmla="*/ 32 h 56"/>
                <a:gd name="T70" fmla="*/ 22 w 38"/>
                <a:gd name="T71" fmla="*/ 32 h 56"/>
                <a:gd name="T72" fmla="*/ 24 w 38"/>
                <a:gd name="T73" fmla="*/ 28 h 56"/>
                <a:gd name="T74" fmla="*/ 24 w 38"/>
                <a:gd name="T75" fmla="*/ 28 h 56"/>
                <a:gd name="T76" fmla="*/ 26 w 38"/>
                <a:gd name="T77" fmla="*/ 24 h 56"/>
                <a:gd name="T78" fmla="*/ 30 w 38"/>
                <a:gd name="T79" fmla="*/ 22 h 56"/>
                <a:gd name="T80" fmla="*/ 30 w 38"/>
                <a:gd name="T81" fmla="*/ 22 h 56"/>
                <a:gd name="T82" fmla="*/ 36 w 38"/>
                <a:gd name="T83" fmla="*/ 18 h 56"/>
                <a:gd name="T84" fmla="*/ 38 w 38"/>
                <a:gd name="T85" fmla="*/ 16 h 56"/>
                <a:gd name="T86" fmla="*/ 38 w 38"/>
                <a:gd name="T87" fmla="*/ 16 h 56"/>
                <a:gd name="T88" fmla="*/ 36 w 38"/>
                <a:gd name="T89" fmla="*/ 14 h 56"/>
                <a:gd name="T90" fmla="*/ 36 w 38"/>
                <a:gd name="T91" fmla="*/ 14 h 56"/>
                <a:gd name="T92" fmla="*/ 34 w 38"/>
                <a:gd name="T93" fmla="*/ 10 h 56"/>
                <a:gd name="T94" fmla="*/ 34 w 38"/>
                <a:gd name="T95" fmla="*/ 8 h 56"/>
                <a:gd name="T96" fmla="*/ 34 w 38"/>
                <a:gd name="T97" fmla="*/ 8 h 56"/>
                <a:gd name="T98" fmla="*/ 34 w 38"/>
                <a:gd name="T99" fmla="*/ 2 h 56"/>
                <a:gd name="T100" fmla="*/ 32 w 38"/>
                <a:gd name="T10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8" h="56">
                  <a:moveTo>
                    <a:pt x="32" y="0"/>
                  </a:moveTo>
                  <a:lnTo>
                    <a:pt x="30" y="2"/>
                  </a:lnTo>
                  <a:lnTo>
                    <a:pt x="30" y="2"/>
                  </a:lnTo>
                  <a:lnTo>
                    <a:pt x="30" y="8"/>
                  </a:lnTo>
                  <a:lnTo>
                    <a:pt x="28" y="14"/>
                  </a:lnTo>
                  <a:lnTo>
                    <a:pt x="28" y="16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4" y="20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4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6" y="24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6" y="18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2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82" name="Freeform 103"/>
            <p:cNvSpPr/>
            <p:nvPr/>
          </p:nvSpPr>
          <p:spPr bwMode="auto">
            <a:xfrm>
              <a:off x="8920163" y="3455988"/>
              <a:ext cx="114300" cy="117475"/>
            </a:xfrm>
            <a:custGeom>
              <a:avLst/>
              <a:gdLst>
                <a:gd name="T0" fmla="*/ 52 w 72"/>
                <a:gd name="T1" fmla="*/ 4 h 74"/>
                <a:gd name="T2" fmla="*/ 54 w 72"/>
                <a:gd name="T3" fmla="*/ 12 h 74"/>
                <a:gd name="T4" fmla="*/ 52 w 72"/>
                <a:gd name="T5" fmla="*/ 16 h 74"/>
                <a:gd name="T6" fmla="*/ 50 w 72"/>
                <a:gd name="T7" fmla="*/ 14 h 74"/>
                <a:gd name="T8" fmla="*/ 48 w 72"/>
                <a:gd name="T9" fmla="*/ 16 h 74"/>
                <a:gd name="T10" fmla="*/ 44 w 72"/>
                <a:gd name="T11" fmla="*/ 12 h 74"/>
                <a:gd name="T12" fmla="*/ 42 w 72"/>
                <a:gd name="T13" fmla="*/ 10 h 74"/>
                <a:gd name="T14" fmla="*/ 44 w 72"/>
                <a:gd name="T15" fmla="*/ 16 h 74"/>
                <a:gd name="T16" fmla="*/ 42 w 72"/>
                <a:gd name="T17" fmla="*/ 22 h 74"/>
                <a:gd name="T18" fmla="*/ 38 w 72"/>
                <a:gd name="T19" fmla="*/ 22 h 74"/>
                <a:gd name="T20" fmla="*/ 30 w 72"/>
                <a:gd name="T21" fmla="*/ 30 h 74"/>
                <a:gd name="T22" fmla="*/ 28 w 72"/>
                <a:gd name="T23" fmla="*/ 24 h 74"/>
                <a:gd name="T24" fmla="*/ 24 w 72"/>
                <a:gd name="T25" fmla="*/ 22 h 74"/>
                <a:gd name="T26" fmla="*/ 14 w 72"/>
                <a:gd name="T27" fmla="*/ 26 h 74"/>
                <a:gd name="T28" fmla="*/ 12 w 72"/>
                <a:gd name="T29" fmla="*/ 30 h 74"/>
                <a:gd name="T30" fmla="*/ 8 w 72"/>
                <a:gd name="T31" fmla="*/ 30 h 74"/>
                <a:gd name="T32" fmla="*/ 6 w 72"/>
                <a:gd name="T33" fmla="*/ 30 h 74"/>
                <a:gd name="T34" fmla="*/ 2 w 72"/>
                <a:gd name="T35" fmla="*/ 40 h 74"/>
                <a:gd name="T36" fmla="*/ 0 w 72"/>
                <a:gd name="T37" fmla="*/ 48 h 74"/>
                <a:gd name="T38" fmla="*/ 2 w 72"/>
                <a:gd name="T39" fmla="*/ 52 h 74"/>
                <a:gd name="T40" fmla="*/ 0 w 72"/>
                <a:gd name="T41" fmla="*/ 60 h 74"/>
                <a:gd name="T42" fmla="*/ 6 w 72"/>
                <a:gd name="T43" fmla="*/ 60 h 74"/>
                <a:gd name="T44" fmla="*/ 4 w 72"/>
                <a:gd name="T45" fmla="*/ 54 h 74"/>
                <a:gd name="T46" fmla="*/ 6 w 72"/>
                <a:gd name="T47" fmla="*/ 46 h 74"/>
                <a:gd name="T48" fmla="*/ 10 w 72"/>
                <a:gd name="T49" fmla="*/ 40 h 74"/>
                <a:gd name="T50" fmla="*/ 10 w 72"/>
                <a:gd name="T51" fmla="*/ 38 h 74"/>
                <a:gd name="T52" fmla="*/ 16 w 72"/>
                <a:gd name="T53" fmla="*/ 42 h 74"/>
                <a:gd name="T54" fmla="*/ 22 w 72"/>
                <a:gd name="T55" fmla="*/ 42 h 74"/>
                <a:gd name="T56" fmla="*/ 24 w 72"/>
                <a:gd name="T57" fmla="*/ 40 h 74"/>
                <a:gd name="T58" fmla="*/ 28 w 72"/>
                <a:gd name="T59" fmla="*/ 38 h 74"/>
                <a:gd name="T60" fmla="*/ 36 w 72"/>
                <a:gd name="T61" fmla="*/ 40 h 74"/>
                <a:gd name="T62" fmla="*/ 34 w 72"/>
                <a:gd name="T63" fmla="*/ 52 h 74"/>
                <a:gd name="T64" fmla="*/ 34 w 72"/>
                <a:gd name="T65" fmla="*/ 58 h 74"/>
                <a:gd name="T66" fmla="*/ 46 w 72"/>
                <a:gd name="T67" fmla="*/ 70 h 74"/>
                <a:gd name="T68" fmla="*/ 50 w 72"/>
                <a:gd name="T69" fmla="*/ 70 h 74"/>
                <a:gd name="T70" fmla="*/ 54 w 72"/>
                <a:gd name="T71" fmla="*/ 72 h 74"/>
                <a:gd name="T72" fmla="*/ 58 w 72"/>
                <a:gd name="T73" fmla="*/ 74 h 74"/>
                <a:gd name="T74" fmla="*/ 60 w 72"/>
                <a:gd name="T75" fmla="*/ 62 h 74"/>
                <a:gd name="T76" fmla="*/ 58 w 72"/>
                <a:gd name="T77" fmla="*/ 54 h 74"/>
                <a:gd name="T78" fmla="*/ 60 w 72"/>
                <a:gd name="T79" fmla="*/ 56 h 74"/>
                <a:gd name="T80" fmla="*/ 64 w 72"/>
                <a:gd name="T81" fmla="*/ 54 h 74"/>
                <a:gd name="T82" fmla="*/ 68 w 72"/>
                <a:gd name="T83" fmla="*/ 60 h 74"/>
                <a:gd name="T84" fmla="*/ 68 w 72"/>
                <a:gd name="T85" fmla="*/ 62 h 74"/>
                <a:gd name="T86" fmla="*/ 72 w 72"/>
                <a:gd name="T87" fmla="*/ 48 h 74"/>
                <a:gd name="T88" fmla="*/ 70 w 72"/>
                <a:gd name="T89" fmla="*/ 36 h 74"/>
                <a:gd name="T90" fmla="*/ 70 w 72"/>
                <a:gd name="T91" fmla="*/ 30 h 74"/>
                <a:gd name="T92" fmla="*/ 64 w 72"/>
                <a:gd name="T93" fmla="*/ 20 h 74"/>
                <a:gd name="T94" fmla="*/ 66 w 72"/>
                <a:gd name="T95" fmla="*/ 18 h 74"/>
                <a:gd name="T96" fmla="*/ 64 w 72"/>
                <a:gd name="T97" fmla="*/ 10 h 74"/>
                <a:gd name="T98" fmla="*/ 58 w 72"/>
                <a:gd name="T99" fmla="*/ 4 h 74"/>
                <a:gd name="T100" fmla="*/ 54 w 72"/>
                <a:gd name="T10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2" h="74">
                  <a:moveTo>
                    <a:pt x="54" y="0"/>
                  </a:moveTo>
                  <a:lnTo>
                    <a:pt x="54" y="0"/>
                  </a:lnTo>
                  <a:lnTo>
                    <a:pt x="52" y="2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6" y="14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12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6" y="22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4" y="32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6" y="40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2" y="54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2" y="6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0" y="70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2"/>
                  </a:lnTo>
                  <a:lnTo>
                    <a:pt x="60" y="62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60" y="54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70" y="60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2" y="48"/>
                  </a:lnTo>
                  <a:lnTo>
                    <a:pt x="72" y="42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8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83" name="Freeform 104"/>
            <p:cNvSpPr/>
            <p:nvPr/>
          </p:nvSpPr>
          <p:spPr bwMode="auto">
            <a:xfrm>
              <a:off x="8920163" y="3455988"/>
              <a:ext cx="114300" cy="117475"/>
            </a:xfrm>
            <a:custGeom>
              <a:avLst/>
              <a:gdLst>
                <a:gd name="T0" fmla="*/ 52 w 72"/>
                <a:gd name="T1" fmla="*/ 4 h 74"/>
                <a:gd name="T2" fmla="*/ 54 w 72"/>
                <a:gd name="T3" fmla="*/ 12 h 74"/>
                <a:gd name="T4" fmla="*/ 52 w 72"/>
                <a:gd name="T5" fmla="*/ 16 h 74"/>
                <a:gd name="T6" fmla="*/ 50 w 72"/>
                <a:gd name="T7" fmla="*/ 14 h 74"/>
                <a:gd name="T8" fmla="*/ 48 w 72"/>
                <a:gd name="T9" fmla="*/ 16 h 74"/>
                <a:gd name="T10" fmla="*/ 44 w 72"/>
                <a:gd name="T11" fmla="*/ 12 h 74"/>
                <a:gd name="T12" fmla="*/ 42 w 72"/>
                <a:gd name="T13" fmla="*/ 10 h 74"/>
                <a:gd name="T14" fmla="*/ 44 w 72"/>
                <a:gd name="T15" fmla="*/ 16 h 74"/>
                <a:gd name="T16" fmla="*/ 42 w 72"/>
                <a:gd name="T17" fmla="*/ 22 h 74"/>
                <a:gd name="T18" fmla="*/ 38 w 72"/>
                <a:gd name="T19" fmla="*/ 22 h 74"/>
                <a:gd name="T20" fmla="*/ 30 w 72"/>
                <a:gd name="T21" fmla="*/ 30 h 74"/>
                <a:gd name="T22" fmla="*/ 28 w 72"/>
                <a:gd name="T23" fmla="*/ 24 h 74"/>
                <a:gd name="T24" fmla="*/ 24 w 72"/>
                <a:gd name="T25" fmla="*/ 22 h 74"/>
                <a:gd name="T26" fmla="*/ 14 w 72"/>
                <a:gd name="T27" fmla="*/ 26 h 74"/>
                <a:gd name="T28" fmla="*/ 12 w 72"/>
                <a:gd name="T29" fmla="*/ 30 h 74"/>
                <a:gd name="T30" fmla="*/ 8 w 72"/>
                <a:gd name="T31" fmla="*/ 30 h 74"/>
                <a:gd name="T32" fmla="*/ 6 w 72"/>
                <a:gd name="T33" fmla="*/ 30 h 74"/>
                <a:gd name="T34" fmla="*/ 2 w 72"/>
                <a:gd name="T35" fmla="*/ 40 h 74"/>
                <a:gd name="T36" fmla="*/ 0 w 72"/>
                <a:gd name="T37" fmla="*/ 48 h 74"/>
                <a:gd name="T38" fmla="*/ 2 w 72"/>
                <a:gd name="T39" fmla="*/ 52 h 74"/>
                <a:gd name="T40" fmla="*/ 0 w 72"/>
                <a:gd name="T41" fmla="*/ 60 h 74"/>
                <a:gd name="T42" fmla="*/ 6 w 72"/>
                <a:gd name="T43" fmla="*/ 60 h 74"/>
                <a:gd name="T44" fmla="*/ 4 w 72"/>
                <a:gd name="T45" fmla="*/ 54 h 74"/>
                <a:gd name="T46" fmla="*/ 6 w 72"/>
                <a:gd name="T47" fmla="*/ 46 h 74"/>
                <a:gd name="T48" fmla="*/ 10 w 72"/>
                <a:gd name="T49" fmla="*/ 40 h 74"/>
                <a:gd name="T50" fmla="*/ 10 w 72"/>
                <a:gd name="T51" fmla="*/ 38 h 74"/>
                <a:gd name="T52" fmla="*/ 16 w 72"/>
                <a:gd name="T53" fmla="*/ 42 h 74"/>
                <a:gd name="T54" fmla="*/ 22 w 72"/>
                <a:gd name="T55" fmla="*/ 42 h 74"/>
                <a:gd name="T56" fmla="*/ 24 w 72"/>
                <a:gd name="T57" fmla="*/ 40 h 74"/>
                <a:gd name="T58" fmla="*/ 28 w 72"/>
                <a:gd name="T59" fmla="*/ 38 h 74"/>
                <a:gd name="T60" fmla="*/ 36 w 72"/>
                <a:gd name="T61" fmla="*/ 40 h 74"/>
                <a:gd name="T62" fmla="*/ 34 w 72"/>
                <a:gd name="T63" fmla="*/ 52 h 74"/>
                <a:gd name="T64" fmla="*/ 34 w 72"/>
                <a:gd name="T65" fmla="*/ 58 h 74"/>
                <a:gd name="T66" fmla="*/ 46 w 72"/>
                <a:gd name="T67" fmla="*/ 70 h 74"/>
                <a:gd name="T68" fmla="*/ 50 w 72"/>
                <a:gd name="T69" fmla="*/ 70 h 74"/>
                <a:gd name="T70" fmla="*/ 54 w 72"/>
                <a:gd name="T71" fmla="*/ 72 h 74"/>
                <a:gd name="T72" fmla="*/ 58 w 72"/>
                <a:gd name="T73" fmla="*/ 74 h 74"/>
                <a:gd name="T74" fmla="*/ 60 w 72"/>
                <a:gd name="T75" fmla="*/ 62 h 74"/>
                <a:gd name="T76" fmla="*/ 58 w 72"/>
                <a:gd name="T77" fmla="*/ 54 h 74"/>
                <a:gd name="T78" fmla="*/ 60 w 72"/>
                <a:gd name="T79" fmla="*/ 56 h 74"/>
                <a:gd name="T80" fmla="*/ 64 w 72"/>
                <a:gd name="T81" fmla="*/ 54 h 74"/>
                <a:gd name="T82" fmla="*/ 68 w 72"/>
                <a:gd name="T83" fmla="*/ 60 h 74"/>
                <a:gd name="T84" fmla="*/ 68 w 72"/>
                <a:gd name="T85" fmla="*/ 62 h 74"/>
                <a:gd name="T86" fmla="*/ 72 w 72"/>
                <a:gd name="T87" fmla="*/ 48 h 74"/>
                <a:gd name="T88" fmla="*/ 70 w 72"/>
                <a:gd name="T89" fmla="*/ 36 h 74"/>
                <a:gd name="T90" fmla="*/ 70 w 72"/>
                <a:gd name="T91" fmla="*/ 30 h 74"/>
                <a:gd name="T92" fmla="*/ 64 w 72"/>
                <a:gd name="T93" fmla="*/ 20 h 74"/>
                <a:gd name="T94" fmla="*/ 66 w 72"/>
                <a:gd name="T95" fmla="*/ 18 h 74"/>
                <a:gd name="T96" fmla="*/ 64 w 72"/>
                <a:gd name="T97" fmla="*/ 10 h 74"/>
                <a:gd name="T98" fmla="*/ 58 w 72"/>
                <a:gd name="T99" fmla="*/ 4 h 74"/>
                <a:gd name="T100" fmla="*/ 54 w 72"/>
                <a:gd name="T10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2" h="74">
                  <a:moveTo>
                    <a:pt x="54" y="0"/>
                  </a:moveTo>
                  <a:lnTo>
                    <a:pt x="54" y="0"/>
                  </a:lnTo>
                  <a:lnTo>
                    <a:pt x="52" y="2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6" y="14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12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6" y="22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4" y="32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6" y="40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2" y="54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2" y="6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0" y="70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2"/>
                  </a:lnTo>
                  <a:lnTo>
                    <a:pt x="60" y="62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60" y="54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70" y="60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2" y="48"/>
                  </a:lnTo>
                  <a:lnTo>
                    <a:pt x="72" y="42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8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84" name="Freeform 105"/>
            <p:cNvSpPr/>
            <p:nvPr/>
          </p:nvSpPr>
          <p:spPr bwMode="auto">
            <a:xfrm>
              <a:off x="8964613" y="3376613"/>
              <a:ext cx="44450" cy="76200"/>
            </a:xfrm>
            <a:custGeom>
              <a:avLst/>
              <a:gdLst>
                <a:gd name="T0" fmla="*/ 12 w 28"/>
                <a:gd name="T1" fmla="*/ 0 h 48"/>
                <a:gd name="T2" fmla="*/ 12 w 28"/>
                <a:gd name="T3" fmla="*/ 0 h 48"/>
                <a:gd name="T4" fmla="*/ 4 w 28"/>
                <a:gd name="T5" fmla="*/ 0 h 48"/>
                <a:gd name="T6" fmla="*/ 0 w 28"/>
                <a:gd name="T7" fmla="*/ 2 h 48"/>
                <a:gd name="T8" fmla="*/ 0 w 28"/>
                <a:gd name="T9" fmla="*/ 6 h 48"/>
                <a:gd name="T10" fmla="*/ 4 w 28"/>
                <a:gd name="T11" fmla="*/ 8 h 48"/>
                <a:gd name="T12" fmla="*/ 10 w 28"/>
                <a:gd name="T13" fmla="*/ 16 h 48"/>
                <a:gd name="T14" fmla="*/ 12 w 28"/>
                <a:gd name="T15" fmla="*/ 18 h 48"/>
                <a:gd name="T16" fmla="*/ 10 w 28"/>
                <a:gd name="T17" fmla="*/ 22 h 48"/>
                <a:gd name="T18" fmla="*/ 10 w 28"/>
                <a:gd name="T19" fmla="*/ 22 h 48"/>
                <a:gd name="T20" fmla="*/ 4 w 28"/>
                <a:gd name="T21" fmla="*/ 20 h 48"/>
                <a:gd name="T22" fmla="*/ 4 w 28"/>
                <a:gd name="T23" fmla="*/ 24 h 48"/>
                <a:gd name="T24" fmla="*/ 6 w 28"/>
                <a:gd name="T25" fmla="*/ 30 h 48"/>
                <a:gd name="T26" fmla="*/ 8 w 28"/>
                <a:gd name="T27" fmla="*/ 32 h 48"/>
                <a:gd name="T28" fmla="*/ 10 w 28"/>
                <a:gd name="T29" fmla="*/ 32 h 48"/>
                <a:gd name="T30" fmla="*/ 12 w 28"/>
                <a:gd name="T31" fmla="*/ 36 h 48"/>
                <a:gd name="T32" fmla="*/ 10 w 28"/>
                <a:gd name="T33" fmla="*/ 40 h 48"/>
                <a:gd name="T34" fmla="*/ 12 w 28"/>
                <a:gd name="T35" fmla="*/ 40 h 48"/>
                <a:gd name="T36" fmla="*/ 14 w 28"/>
                <a:gd name="T37" fmla="*/ 42 h 48"/>
                <a:gd name="T38" fmla="*/ 16 w 28"/>
                <a:gd name="T39" fmla="*/ 44 h 48"/>
                <a:gd name="T40" fmla="*/ 20 w 28"/>
                <a:gd name="T41" fmla="*/ 48 h 48"/>
                <a:gd name="T42" fmla="*/ 22 w 28"/>
                <a:gd name="T43" fmla="*/ 40 h 48"/>
                <a:gd name="T44" fmla="*/ 18 w 28"/>
                <a:gd name="T45" fmla="*/ 34 h 48"/>
                <a:gd name="T46" fmla="*/ 16 w 28"/>
                <a:gd name="T47" fmla="*/ 28 h 48"/>
                <a:gd name="T48" fmla="*/ 20 w 28"/>
                <a:gd name="T49" fmla="*/ 28 h 48"/>
                <a:gd name="T50" fmla="*/ 20 w 28"/>
                <a:gd name="T51" fmla="*/ 28 h 48"/>
                <a:gd name="T52" fmla="*/ 24 w 28"/>
                <a:gd name="T53" fmla="*/ 28 h 48"/>
                <a:gd name="T54" fmla="*/ 24 w 28"/>
                <a:gd name="T55" fmla="*/ 28 h 48"/>
                <a:gd name="T56" fmla="*/ 26 w 28"/>
                <a:gd name="T57" fmla="*/ 28 h 48"/>
                <a:gd name="T58" fmla="*/ 28 w 28"/>
                <a:gd name="T59" fmla="*/ 28 h 48"/>
                <a:gd name="T60" fmla="*/ 26 w 28"/>
                <a:gd name="T61" fmla="*/ 26 h 48"/>
                <a:gd name="T62" fmla="*/ 22 w 28"/>
                <a:gd name="T63" fmla="*/ 12 h 48"/>
                <a:gd name="T64" fmla="*/ 22 w 28"/>
                <a:gd name="T65" fmla="*/ 8 h 48"/>
                <a:gd name="T66" fmla="*/ 18 w 28"/>
                <a:gd name="T67" fmla="*/ 4 h 48"/>
                <a:gd name="T68" fmla="*/ 16 w 28"/>
                <a:gd name="T69" fmla="*/ 2 h 48"/>
                <a:gd name="T70" fmla="*/ 14 w 28"/>
                <a:gd name="T7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" h="48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8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4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6" y="44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2" y="44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18" y="3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8" y="2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8" y="28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85" name="Freeform 106"/>
            <p:cNvSpPr/>
            <p:nvPr/>
          </p:nvSpPr>
          <p:spPr bwMode="auto">
            <a:xfrm>
              <a:off x="8964613" y="3376613"/>
              <a:ext cx="44450" cy="76200"/>
            </a:xfrm>
            <a:custGeom>
              <a:avLst/>
              <a:gdLst>
                <a:gd name="T0" fmla="*/ 12 w 28"/>
                <a:gd name="T1" fmla="*/ 0 h 48"/>
                <a:gd name="T2" fmla="*/ 12 w 28"/>
                <a:gd name="T3" fmla="*/ 0 h 48"/>
                <a:gd name="T4" fmla="*/ 4 w 28"/>
                <a:gd name="T5" fmla="*/ 0 h 48"/>
                <a:gd name="T6" fmla="*/ 0 w 28"/>
                <a:gd name="T7" fmla="*/ 2 h 48"/>
                <a:gd name="T8" fmla="*/ 0 w 28"/>
                <a:gd name="T9" fmla="*/ 6 h 48"/>
                <a:gd name="T10" fmla="*/ 4 w 28"/>
                <a:gd name="T11" fmla="*/ 8 h 48"/>
                <a:gd name="T12" fmla="*/ 10 w 28"/>
                <a:gd name="T13" fmla="*/ 16 h 48"/>
                <a:gd name="T14" fmla="*/ 12 w 28"/>
                <a:gd name="T15" fmla="*/ 18 h 48"/>
                <a:gd name="T16" fmla="*/ 10 w 28"/>
                <a:gd name="T17" fmla="*/ 22 h 48"/>
                <a:gd name="T18" fmla="*/ 10 w 28"/>
                <a:gd name="T19" fmla="*/ 22 h 48"/>
                <a:gd name="T20" fmla="*/ 4 w 28"/>
                <a:gd name="T21" fmla="*/ 20 h 48"/>
                <a:gd name="T22" fmla="*/ 4 w 28"/>
                <a:gd name="T23" fmla="*/ 24 h 48"/>
                <a:gd name="T24" fmla="*/ 6 w 28"/>
                <a:gd name="T25" fmla="*/ 30 h 48"/>
                <a:gd name="T26" fmla="*/ 8 w 28"/>
                <a:gd name="T27" fmla="*/ 32 h 48"/>
                <a:gd name="T28" fmla="*/ 10 w 28"/>
                <a:gd name="T29" fmla="*/ 32 h 48"/>
                <a:gd name="T30" fmla="*/ 12 w 28"/>
                <a:gd name="T31" fmla="*/ 36 h 48"/>
                <a:gd name="T32" fmla="*/ 10 w 28"/>
                <a:gd name="T33" fmla="*/ 40 h 48"/>
                <a:gd name="T34" fmla="*/ 12 w 28"/>
                <a:gd name="T35" fmla="*/ 40 h 48"/>
                <a:gd name="T36" fmla="*/ 14 w 28"/>
                <a:gd name="T37" fmla="*/ 42 h 48"/>
                <a:gd name="T38" fmla="*/ 16 w 28"/>
                <a:gd name="T39" fmla="*/ 44 h 48"/>
                <a:gd name="T40" fmla="*/ 20 w 28"/>
                <a:gd name="T41" fmla="*/ 48 h 48"/>
                <a:gd name="T42" fmla="*/ 22 w 28"/>
                <a:gd name="T43" fmla="*/ 40 h 48"/>
                <a:gd name="T44" fmla="*/ 18 w 28"/>
                <a:gd name="T45" fmla="*/ 34 h 48"/>
                <a:gd name="T46" fmla="*/ 16 w 28"/>
                <a:gd name="T47" fmla="*/ 28 h 48"/>
                <a:gd name="T48" fmla="*/ 20 w 28"/>
                <a:gd name="T49" fmla="*/ 28 h 48"/>
                <a:gd name="T50" fmla="*/ 20 w 28"/>
                <a:gd name="T51" fmla="*/ 28 h 48"/>
                <a:gd name="T52" fmla="*/ 24 w 28"/>
                <a:gd name="T53" fmla="*/ 28 h 48"/>
                <a:gd name="T54" fmla="*/ 24 w 28"/>
                <a:gd name="T55" fmla="*/ 28 h 48"/>
                <a:gd name="T56" fmla="*/ 26 w 28"/>
                <a:gd name="T57" fmla="*/ 28 h 48"/>
                <a:gd name="T58" fmla="*/ 28 w 28"/>
                <a:gd name="T59" fmla="*/ 28 h 48"/>
                <a:gd name="T60" fmla="*/ 26 w 28"/>
                <a:gd name="T61" fmla="*/ 26 h 48"/>
                <a:gd name="T62" fmla="*/ 22 w 28"/>
                <a:gd name="T63" fmla="*/ 12 h 48"/>
                <a:gd name="T64" fmla="*/ 22 w 28"/>
                <a:gd name="T65" fmla="*/ 8 h 48"/>
                <a:gd name="T66" fmla="*/ 18 w 28"/>
                <a:gd name="T67" fmla="*/ 4 h 48"/>
                <a:gd name="T68" fmla="*/ 16 w 28"/>
                <a:gd name="T69" fmla="*/ 2 h 48"/>
                <a:gd name="T70" fmla="*/ 14 w 28"/>
                <a:gd name="T7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" h="48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8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4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6" y="44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2" y="44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18" y="3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8" y="2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8" y="28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86" name="Freeform 107"/>
            <p:cNvSpPr/>
            <p:nvPr/>
          </p:nvSpPr>
          <p:spPr bwMode="auto">
            <a:xfrm>
              <a:off x="8910638" y="3395663"/>
              <a:ext cx="69850" cy="85725"/>
            </a:xfrm>
            <a:custGeom>
              <a:avLst/>
              <a:gdLst>
                <a:gd name="T0" fmla="*/ 0 w 44"/>
                <a:gd name="T1" fmla="*/ 0 h 54"/>
                <a:gd name="T2" fmla="*/ 0 w 44"/>
                <a:gd name="T3" fmla="*/ 2 h 54"/>
                <a:gd name="T4" fmla="*/ 0 w 44"/>
                <a:gd name="T5" fmla="*/ 4 h 54"/>
                <a:gd name="T6" fmla="*/ 2 w 44"/>
                <a:gd name="T7" fmla="*/ 8 h 54"/>
                <a:gd name="T8" fmla="*/ 2 w 44"/>
                <a:gd name="T9" fmla="*/ 12 h 54"/>
                <a:gd name="T10" fmla="*/ 2 w 44"/>
                <a:gd name="T11" fmla="*/ 28 h 54"/>
                <a:gd name="T12" fmla="*/ 8 w 44"/>
                <a:gd name="T13" fmla="*/ 24 h 54"/>
                <a:gd name="T14" fmla="*/ 12 w 44"/>
                <a:gd name="T15" fmla="*/ 22 h 54"/>
                <a:gd name="T16" fmla="*/ 14 w 44"/>
                <a:gd name="T17" fmla="*/ 24 h 54"/>
                <a:gd name="T18" fmla="*/ 14 w 44"/>
                <a:gd name="T19" fmla="*/ 26 h 54"/>
                <a:gd name="T20" fmla="*/ 16 w 44"/>
                <a:gd name="T21" fmla="*/ 28 h 54"/>
                <a:gd name="T22" fmla="*/ 18 w 44"/>
                <a:gd name="T23" fmla="*/ 28 h 54"/>
                <a:gd name="T24" fmla="*/ 16 w 44"/>
                <a:gd name="T25" fmla="*/ 32 h 54"/>
                <a:gd name="T26" fmla="*/ 12 w 44"/>
                <a:gd name="T27" fmla="*/ 34 h 54"/>
                <a:gd name="T28" fmla="*/ 10 w 44"/>
                <a:gd name="T29" fmla="*/ 36 h 54"/>
                <a:gd name="T30" fmla="*/ 10 w 44"/>
                <a:gd name="T31" fmla="*/ 40 h 54"/>
                <a:gd name="T32" fmla="*/ 14 w 44"/>
                <a:gd name="T33" fmla="*/ 44 h 54"/>
                <a:gd name="T34" fmla="*/ 16 w 44"/>
                <a:gd name="T35" fmla="*/ 46 h 54"/>
                <a:gd name="T36" fmla="*/ 20 w 44"/>
                <a:gd name="T37" fmla="*/ 50 h 54"/>
                <a:gd name="T38" fmla="*/ 22 w 44"/>
                <a:gd name="T39" fmla="*/ 54 h 54"/>
                <a:gd name="T40" fmla="*/ 22 w 44"/>
                <a:gd name="T41" fmla="*/ 54 h 54"/>
                <a:gd name="T42" fmla="*/ 24 w 44"/>
                <a:gd name="T43" fmla="*/ 52 h 54"/>
                <a:gd name="T44" fmla="*/ 26 w 44"/>
                <a:gd name="T45" fmla="*/ 50 h 54"/>
                <a:gd name="T46" fmla="*/ 26 w 44"/>
                <a:gd name="T47" fmla="*/ 46 h 54"/>
                <a:gd name="T48" fmla="*/ 28 w 44"/>
                <a:gd name="T49" fmla="*/ 44 h 54"/>
                <a:gd name="T50" fmla="*/ 28 w 44"/>
                <a:gd name="T51" fmla="*/ 44 h 54"/>
                <a:gd name="T52" fmla="*/ 28 w 44"/>
                <a:gd name="T53" fmla="*/ 40 h 54"/>
                <a:gd name="T54" fmla="*/ 28 w 44"/>
                <a:gd name="T55" fmla="*/ 36 h 54"/>
                <a:gd name="T56" fmla="*/ 30 w 44"/>
                <a:gd name="T57" fmla="*/ 34 h 54"/>
                <a:gd name="T58" fmla="*/ 32 w 44"/>
                <a:gd name="T59" fmla="*/ 34 h 54"/>
                <a:gd name="T60" fmla="*/ 32 w 44"/>
                <a:gd name="T61" fmla="*/ 36 h 54"/>
                <a:gd name="T62" fmla="*/ 32 w 44"/>
                <a:gd name="T63" fmla="*/ 38 h 54"/>
                <a:gd name="T64" fmla="*/ 34 w 44"/>
                <a:gd name="T65" fmla="*/ 42 h 54"/>
                <a:gd name="T66" fmla="*/ 34 w 44"/>
                <a:gd name="T67" fmla="*/ 42 h 54"/>
                <a:gd name="T68" fmla="*/ 40 w 44"/>
                <a:gd name="T69" fmla="*/ 42 h 54"/>
                <a:gd name="T70" fmla="*/ 44 w 44"/>
                <a:gd name="T71" fmla="*/ 38 h 54"/>
                <a:gd name="T72" fmla="*/ 40 w 44"/>
                <a:gd name="T73" fmla="*/ 34 h 54"/>
                <a:gd name="T74" fmla="*/ 36 w 44"/>
                <a:gd name="T75" fmla="*/ 32 h 54"/>
                <a:gd name="T76" fmla="*/ 32 w 44"/>
                <a:gd name="T77" fmla="*/ 28 h 54"/>
                <a:gd name="T78" fmla="*/ 32 w 44"/>
                <a:gd name="T79" fmla="*/ 22 h 54"/>
                <a:gd name="T80" fmla="*/ 32 w 44"/>
                <a:gd name="T81" fmla="*/ 20 h 54"/>
                <a:gd name="T82" fmla="*/ 28 w 44"/>
                <a:gd name="T83" fmla="*/ 20 h 54"/>
                <a:gd name="T84" fmla="*/ 22 w 44"/>
                <a:gd name="T85" fmla="*/ 18 h 54"/>
                <a:gd name="T86" fmla="*/ 20 w 44"/>
                <a:gd name="T87" fmla="*/ 16 h 54"/>
                <a:gd name="T88" fmla="*/ 20 w 44"/>
                <a:gd name="T89" fmla="*/ 12 h 54"/>
                <a:gd name="T90" fmla="*/ 16 w 44"/>
                <a:gd name="T91" fmla="*/ 8 h 54"/>
                <a:gd name="T92" fmla="*/ 12 w 44"/>
                <a:gd name="T93" fmla="*/ 8 h 54"/>
                <a:gd name="T94" fmla="*/ 6 w 44"/>
                <a:gd name="T95" fmla="*/ 4 h 54"/>
                <a:gd name="T96" fmla="*/ 4 w 44"/>
                <a:gd name="T97" fmla="*/ 2 h 54"/>
                <a:gd name="T98" fmla="*/ 0 w 44"/>
                <a:gd name="T9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" h="54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6" y="46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0" y="52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4" y="52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4" y="40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2" y="28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87" name="Freeform 108"/>
            <p:cNvSpPr/>
            <p:nvPr/>
          </p:nvSpPr>
          <p:spPr bwMode="auto">
            <a:xfrm>
              <a:off x="8910638" y="3395663"/>
              <a:ext cx="69850" cy="85725"/>
            </a:xfrm>
            <a:custGeom>
              <a:avLst/>
              <a:gdLst>
                <a:gd name="T0" fmla="*/ 0 w 44"/>
                <a:gd name="T1" fmla="*/ 0 h 54"/>
                <a:gd name="T2" fmla="*/ 0 w 44"/>
                <a:gd name="T3" fmla="*/ 2 h 54"/>
                <a:gd name="T4" fmla="*/ 0 w 44"/>
                <a:gd name="T5" fmla="*/ 4 h 54"/>
                <a:gd name="T6" fmla="*/ 2 w 44"/>
                <a:gd name="T7" fmla="*/ 8 h 54"/>
                <a:gd name="T8" fmla="*/ 2 w 44"/>
                <a:gd name="T9" fmla="*/ 12 h 54"/>
                <a:gd name="T10" fmla="*/ 2 w 44"/>
                <a:gd name="T11" fmla="*/ 28 h 54"/>
                <a:gd name="T12" fmla="*/ 8 w 44"/>
                <a:gd name="T13" fmla="*/ 24 h 54"/>
                <a:gd name="T14" fmla="*/ 12 w 44"/>
                <a:gd name="T15" fmla="*/ 22 h 54"/>
                <a:gd name="T16" fmla="*/ 14 w 44"/>
                <a:gd name="T17" fmla="*/ 24 h 54"/>
                <a:gd name="T18" fmla="*/ 14 w 44"/>
                <a:gd name="T19" fmla="*/ 26 h 54"/>
                <a:gd name="T20" fmla="*/ 16 w 44"/>
                <a:gd name="T21" fmla="*/ 28 h 54"/>
                <a:gd name="T22" fmla="*/ 18 w 44"/>
                <a:gd name="T23" fmla="*/ 28 h 54"/>
                <a:gd name="T24" fmla="*/ 16 w 44"/>
                <a:gd name="T25" fmla="*/ 32 h 54"/>
                <a:gd name="T26" fmla="*/ 12 w 44"/>
                <a:gd name="T27" fmla="*/ 34 h 54"/>
                <a:gd name="T28" fmla="*/ 10 w 44"/>
                <a:gd name="T29" fmla="*/ 36 h 54"/>
                <a:gd name="T30" fmla="*/ 10 w 44"/>
                <a:gd name="T31" fmla="*/ 40 h 54"/>
                <a:gd name="T32" fmla="*/ 14 w 44"/>
                <a:gd name="T33" fmla="*/ 44 h 54"/>
                <a:gd name="T34" fmla="*/ 16 w 44"/>
                <a:gd name="T35" fmla="*/ 46 h 54"/>
                <a:gd name="T36" fmla="*/ 20 w 44"/>
                <a:gd name="T37" fmla="*/ 50 h 54"/>
                <a:gd name="T38" fmla="*/ 22 w 44"/>
                <a:gd name="T39" fmla="*/ 54 h 54"/>
                <a:gd name="T40" fmla="*/ 22 w 44"/>
                <a:gd name="T41" fmla="*/ 54 h 54"/>
                <a:gd name="T42" fmla="*/ 24 w 44"/>
                <a:gd name="T43" fmla="*/ 52 h 54"/>
                <a:gd name="T44" fmla="*/ 26 w 44"/>
                <a:gd name="T45" fmla="*/ 50 h 54"/>
                <a:gd name="T46" fmla="*/ 26 w 44"/>
                <a:gd name="T47" fmla="*/ 46 h 54"/>
                <a:gd name="T48" fmla="*/ 28 w 44"/>
                <a:gd name="T49" fmla="*/ 44 h 54"/>
                <a:gd name="T50" fmla="*/ 28 w 44"/>
                <a:gd name="T51" fmla="*/ 44 h 54"/>
                <a:gd name="T52" fmla="*/ 28 w 44"/>
                <a:gd name="T53" fmla="*/ 40 h 54"/>
                <a:gd name="T54" fmla="*/ 28 w 44"/>
                <a:gd name="T55" fmla="*/ 36 h 54"/>
                <a:gd name="T56" fmla="*/ 30 w 44"/>
                <a:gd name="T57" fmla="*/ 34 h 54"/>
                <a:gd name="T58" fmla="*/ 32 w 44"/>
                <a:gd name="T59" fmla="*/ 34 h 54"/>
                <a:gd name="T60" fmla="*/ 32 w 44"/>
                <a:gd name="T61" fmla="*/ 36 h 54"/>
                <a:gd name="T62" fmla="*/ 32 w 44"/>
                <a:gd name="T63" fmla="*/ 38 h 54"/>
                <a:gd name="T64" fmla="*/ 34 w 44"/>
                <a:gd name="T65" fmla="*/ 42 h 54"/>
                <a:gd name="T66" fmla="*/ 34 w 44"/>
                <a:gd name="T67" fmla="*/ 42 h 54"/>
                <a:gd name="T68" fmla="*/ 40 w 44"/>
                <a:gd name="T69" fmla="*/ 42 h 54"/>
                <a:gd name="T70" fmla="*/ 44 w 44"/>
                <a:gd name="T71" fmla="*/ 38 h 54"/>
                <a:gd name="T72" fmla="*/ 40 w 44"/>
                <a:gd name="T73" fmla="*/ 34 h 54"/>
                <a:gd name="T74" fmla="*/ 36 w 44"/>
                <a:gd name="T75" fmla="*/ 32 h 54"/>
                <a:gd name="T76" fmla="*/ 32 w 44"/>
                <a:gd name="T77" fmla="*/ 28 h 54"/>
                <a:gd name="T78" fmla="*/ 32 w 44"/>
                <a:gd name="T79" fmla="*/ 22 h 54"/>
                <a:gd name="T80" fmla="*/ 32 w 44"/>
                <a:gd name="T81" fmla="*/ 20 h 54"/>
                <a:gd name="T82" fmla="*/ 28 w 44"/>
                <a:gd name="T83" fmla="*/ 20 h 54"/>
                <a:gd name="T84" fmla="*/ 22 w 44"/>
                <a:gd name="T85" fmla="*/ 18 h 54"/>
                <a:gd name="T86" fmla="*/ 20 w 44"/>
                <a:gd name="T87" fmla="*/ 16 h 54"/>
                <a:gd name="T88" fmla="*/ 20 w 44"/>
                <a:gd name="T89" fmla="*/ 12 h 54"/>
                <a:gd name="T90" fmla="*/ 16 w 44"/>
                <a:gd name="T91" fmla="*/ 8 h 54"/>
                <a:gd name="T92" fmla="*/ 12 w 44"/>
                <a:gd name="T93" fmla="*/ 8 h 54"/>
                <a:gd name="T94" fmla="*/ 6 w 44"/>
                <a:gd name="T95" fmla="*/ 4 h 54"/>
                <a:gd name="T96" fmla="*/ 4 w 44"/>
                <a:gd name="T97" fmla="*/ 2 h 54"/>
                <a:gd name="T98" fmla="*/ 0 w 44"/>
                <a:gd name="T9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" h="54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6" y="46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0" y="52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4" y="52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4" y="40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2" y="28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88" name="Freeform 109"/>
            <p:cNvSpPr/>
            <p:nvPr/>
          </p:nvSpPr>
          <p:spPr bwMode="auto">
            <a:xfrm>
              <a:off x="8866188" y="3351213"/>
              <a:ext cx="31750" cy="38100"/>
            </a:xfrm>
            <a:custGeom>
              <a:avLst/>
              <a:gdLst>
                <a:gd name="T0" fmla="*/ 4 w 20"/>
                <a:gd name="T1" fmla="*/ 0 h 24"/>
                <a:gd name="T2" fmla="*/ 4 w 20"/>
                <a:gd name="T3" fmla="*/ 0 h 24"/>
                <a:gd name="T4" fmla="*/ 2 w 20"/>
                <a:gd name="T5" fmla="*/ 0 h 24"/>
                <a:gd name="T6" fmla="*/ 2 w 20"/>
                <a:gd name="T7" fmla="*/ 0 h 24"/>
                <a:gd name="T8" fmla="*/ 0 w 20"/>
                <a:gd name="T9" fmla="*/ 0 h 24"/>
                <a:gd name="T10" fmla="*/ 0 w 20"/>
                <a:gd name="T11" fmla="*/ 0 h 24"/>
                <a:gd name="T12" fmla="*/ 0 w 20"/>
                <a:gd name="T13" fmla="*/ 2 h 24"/>
                <a:gd name="T14" fmla="*/ 0 w 20"/>
                <a:gd name="T15" fmla="*/ 4 h 24"/>
                <a:gd name="T16" fmla="*/ 0 w 20"/>
                <a:gd name="T17" fmla="*/ 4 h 24"/>
                <a:gd name="T18" fmla="*/ 12 w 20"/>
                <a:gd name="T19" fmla="*/ 20 h 24"/>
                <a:gd name="T20" fmla="*/ 12 w 20"/>
                <a:gd name="T21" fmla="*/ 20 h 24"/>
                <a:gd name="T22" fmla="*/ 14 w 20"/>
                <a:gd name="T23" fmla="*/ 22 h 24"/>
                <a:gd name="T24" fmla="*/ 16 w 20"/>
                <a:gd name="T25" fmla="*/ 24 h 24"/>
                <a:gd name="T26" fmla="*/ 16 w 20"/>
                <a:gd name="T27" fmla="*/ 24 h 24"/>
                <a:gd name="T28" fmla="*/ 16 w 20"/>
                <a:gd name="T29" fmla="*/ 24 h 24"/>
                <a:gd name="T30" fmla="*/ 16 w 20"/>
                <a:gd name="T31" fmla="*/ 24 h 24"/>
                <a:gd name="T32" fmla="*/ 18 w 20"/>
                <a:gd name="T33" fmla="*/ 22 h 24"/>
                <a:gd name="T34" fmla="*/ 18 w 20"/>
                <a:gd name="T35" fmla="*/ 20 h 24"/>
                <a:gd name="T36" fmla="*/ 18 w 20"/>
                <a:gd name="T37" fmla="*/ 20 h 24"/>
                <a:gd name="T38" fmla="*/ 20 w 20"/>
                <a:gd name="T39" fmla="*/ 14 h 24"/>
                <a:gd name="T40" fmla="*/ 18 w 20"/>
                <a:gd name="T41" fmla="*/ 8 h 24"/>
                <a:gd name="T42" fmla="*/ 18 w 20"/>
                <a:gd name="T43" fmla="*/ 8 h 24"/>
                <a:gd name="T44" fmla="*/ 14 w 20"/>
                <a:gd name="T45" fmla="*/ 2 h 24"/>
                <a:gd name="T46" fmla="*/ 14 w 20"/>
                <a:gd name="T47" fmla="*/ 2 h 24"/>
                <a:gd name="T48" fmla="*/ 10 w 20"/>
                <a:gd name="T49" fmla="*/ 0 h 24"/>
                <a:gd name="T50" fmla="*/ 4 w 20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4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20" y="14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89" name="Freeform 110"/>
            <p:cNvSpPr/>
            <p:nvPr/>
          </p:nvSpPr>
          <p:spPr bwMode="auto">
            <a:xfrm>
              <a:off x="8866188" y="3351213"/>
              <a:ext cx="31750" cy="38100"/>
            </a:xfrm>
            <a:custGeom>
              <a:avLst/>
              <a:gdLst>
                <a:gd name="T0" fmla="*/ 4 w 20"/>
                <a:gd name="T1" fmla="*/ 0 h 24"/>
                <a:gd name="T2" fmla="*/ 4 w 20"/>
                <a:gd name="T3" fmla="*/ 0 h 24"/>
                <a:gd name="T4" fmla="*/ 2 w 20"/>
                <a:gd name="T5" fmla="*/ 0 h 24"/>
                <a:gd name="T6" fmla="*/ 2 w 20"/>
                <a:gd name="T7" fmla="*/ 0 h 24"/>
                <a:gd name="T8" fmla="*/ 0 w 20"/>
                <a:gd name="T9" fmla="*/ 0 h 24"/>
                <a:gd name="T10" fmla="*/ 0 w 20"/>
                <a:gd name="T11" fmla="*/ 0 h 24"/>
                <a:gd name="T12" fmla="*/ 0 w 20"/>
                <a:gd name="T13" fmla="*/ 2 h 24"/>
                <a:gd name="T14" fmla="*/ 0 w 20"/>
                <a:gd name="T15" fmla="*/ 4 h 24"/>
                <a:gd name="T16" fmla="*/ 0 w 20"/>
                <a:gd name="T17" fmla="*/ 4 h 24"/>
                <a:gd name="T18" fmla="*/ 12 w 20"/>
                <a:gd name="T19" fmla="*/ 20 h 24"/>
                <a:gd name="T20" fmla="*/ 12 w 20"/>
                <a:gd name="T21" fmla="*/ 20 h 24"/>
                <a:gd name="T22" fmla="*/ 14 w 20"/>
                <a:gd name="T23" fmla="*/ 22 h 24"/>
                <a:gd name="T24" fmla="*/ 16 w 20"/>
                <a:gd name="T25" fmla="*/ 24 h 24"/>
                <a:gd name="T26" fmla="*/ 16 w 20"/>
                <a:gd name="T27" fmla="*/ 24 h 24"/>
                <a:gd name="T28" fmla="*/ 16 w 20"/>
                <a:gd name="T29" fmla="*/ 24 h 24"/>
                <a:gd name="T30" fmla="*/ 16 w 20"/>
                <a:gd name="T31" fmla="*/ 24 h 24"/>
                <a:gd name="T32" fmla="*/ 18 w 20"/>
                <a:gd name="T33" fmla="*/ 22 h 24"/>
                <a:gd name="T34" fmla="*/ 18 w 20"/>
                <a:gd name="T35" fmla="*/ 20 h 24"/>
                <a:gd name="T36" fmla="*/ 18 w 20"/>
                <a:gd name="T37" fmla="*/ 20 h 24"/>
                <a:gd name="T38" fmla="*/ 20 w 20"/>
                <a:gd name="T39" fmla="*/ 14 h 24"/>
                <a:gd name="T40" fmla="*/ 18 w 20"/>
                <a:gd name="T41" fmla="*/ 8 h 24"/>
                <a:gd name="T42" fmla="*/ 18 w 20"/>
                <a:gd name="T43" fmla="*/ 8 h 24"/>
                <a:gd name="T44" fmla="*/ 14 w 20"/>
                <a:gd name="T45" fmla="*/ 2 h 24"/>
                <a:gd name="T46" fmla="*/ 14 w 20"/>
                <a:gd name="T47" fmla="*/ 2 h 24"/>
                <a:gd name="T48" fmla="*/ 10 w 20"/>
                <a:gd name="T49" fmla="*/ 0 h 24"/>
                <a:gd name="T50" fmla="*/ 4 w 20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4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20" y="14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90" name="Freeform 111"/>
            <p:cNvSpPr/>
            <p:nvPr/>
          </p:nvSpPr>
          <p:spPr bwMode="auto">
            <a:xfrm>
              <a:off x="8932863" y="3363913"/>
              <a:ext cx="28575" cy="34925"/>
            </a:xfrm>
            <a:custGeom>
              <a:avLst/>
              <a:gdLst>
                <a:gd name="T0" fmla="*/ 2 w 18"/>
                <a:gd name="T1" fmla="*/ 0 h 22"/>
                <a:gd name="T2" fmla="*/ 0 w 18"/>
                <a:gd name="T3" fmla="*/ 2 h 22"/>
                <a:gd name="T4" fmla="*/ 0 w 18"/>
                <a:gd name="T5" fmla="*/ 2 h 22"/>
                <a:gd name="T6" fmla="*/ 2 w 18"/>
                <a:gd name="T7" fmla="*/ 4 h 22"/>
                <a:gd name="T8" fmla="*/ 2 w 18"/>
                <a:gd name="T9" fmla="*/ 4 h 22"/>
                <a:gd name="T10" fmla="*/ 4 w 18"/>
                <a:gd name="T11" fmla="*/ 6 h 22"/>
                <a:gd name="T12" fmla="*/ 4 w 18"/>
                <a:gd name="T13" fmla="*/ 8 h 22"/>
                <a:gd name="T14" fmla="*/ 4 w 18"/>
                <a:gd name="T15" fmla="*/ 8 h 22"/>
                <a:gd name="T16" fmla="*/ 4 w 18"/>
                <a:gd name="T17" fmla="*/ 10 h 22"/>
                <a:gd name="T18" fmla="*/ 4 w 18"/>
                <a:gd name="T19" fmla="*/ 10 h 22"/>
                <a:gd name="T20" fmla="*/ 6 w 18"/>
                <a:gd name="T21" fmla="*/ 12 h 22"/>
                <a:gd name="T22" fmla="*/ 6 w 18"/>
                <a:gd name="T23" fmla="*/ 14 h 22"/>
                <a:gd name="T24" fmla="*/ 4 w 18"/>
                <a:gd name="T25" fmla="*/ 16 h 22"/>
                <a:gd name="T26" fmla="*/ 6 w 18"/>
                <a:gd name="T27" fmla="*/ 18 h 22"/>
                <a:gd name="T28" fmla="*/ 6 w 18"/>
                <a:gd name="T29" fmla="*/ 18 h 22"/>
                <a:gd name="T30" fmla="*/ 8 w 18"/>
                <a:gd name="T31" fmla="*/ 20 h 22"/>
                <a:gd name="T32" fmla="*/ 8 w 18"/>
                <a:gd name="T33" fmla="*/ 20 h 22"/>
                <a:gd name="T34" fmla="*/ 8 w 18"/>
                <a:gd name="T35" fmla="*/ 20 h 22"/>
                <a:gd name="T36" fmla="*/ 8 w 18"/>
                <a:gd name="T37" fmla="*/ 20 h 22"/>
                <a:gd name="T38" fmla="*/ 10 w 18"/>
                <a:gd name="T39" fmla="*/ 18 h 22"/>
                <a:gd name="T40" fmla="*/ 10 w 18"/>
                <a:gd name="T41" fmla="*/ 18 h 22"/>
                <a:gd name="T42" fmla="*/ 12 w 18"/>
                <a:gd name="T43" fmla="*/ 18 h 22"/>
                <a:gd name="T44" fmla="*/ 12 w 18"/>
                <a:gd name="T45" fmla="*/ 18 h 22"/>
                <a:gd name="T46" fmla="*/ 12 w 18"/>
                <a:gd name="T47" fmla="*/ 18 h 22"/>
                <a:gd name="T48" fmla="*/ 12 w 18"/>
                <a:gd name="T49" fmla="*/ 18 h 22"/>
                <a:gd name="T50" fmla="*/ 14 w 18"/>
                <a:gd name="T51" fmla="*/ 20 h 22"/>
                <a:gd name="T52" fmla="*/ 16 w 18"/>
                <a:gd name="T53" fmla="*/ 22 h 22"/>
                <a:gd name="T54" fmla="*/ 18 w 18"/>
                <a:gd name="T55" fmla="*/ 22 h 22"/>
                <a:gd name="T56" fmla="*/ 18 w 18"/>
                <a:gd name="T57" fmla="*/ 22 h 22"/>
                <a:gd name="T58" fmla="*/ 18 w 18"/>
                <a:gd name="T59" fmla="*/ 20 h 22"/>
                <a:gd name="T60" fmla="*/ 18 w 18"/>
                <a:gd name="T61" fmla="*/ 18 h 22"/>
                <a:gd name="T62" fmla="*/ 18 w 18"/>
                <a:gd name="T63" fmla="*/ 18 h 22"/>
                <a:gd name="T64" fmla="*/ 16 w 18"/>
                <a:gd name="T65" fmla="*/ 16 h 22"/>
                <a:gd name="T66" fmla="*/ 16 w 18"/>
                <a:gd name="T67" fmla="*/ 16 h 22"/>
                <a:gd name="T68" fmla="*/ 14 w 18"/>
                <a:gd name="T69" fmla="*/ 14 h 22"/>
                <a:gd name="T70" fmla="*/ 12 w 18"/>
                <a:gd name="T71" fmla="*/ 14 h 22"/>
                <a:gd name="T72" fmla="*/ 12 w 18"/>
                <a:gd name="T73" fmla="*/ 12 h 22"/>
                <a:gd name="T74" fmla="*/ 12 w 18"/>
                <a:gd name="T75" fmla="*/ 12 h 22"/>
                <a:gd name="T76" fmla="*/ 14 w 18"/>
                <a:gd name="T77" fmla="*/ 10 h 22"/>
                <a:gd name="T78" fmla="*/ 16 w 18"/>
                <a:gd name="T79" fmla="*/ 10 h 22"/>
                <a:gd name="T80" fmla="*/ 16 w 18"/>
                <a:gd name="T81" fmla="*/ 10 h 22"/>
                <a:gd name="T82" fmla="*/ 18 w 18"/>
                <a:gd name="T83" fmla="*/ 8 h 22"/>
                <a:gd name="T84" fmla="*/ 18 w 18"/>
                <a:gd name="T85" fmla="*/ 4 h 22"/>
                <a:gd name="T86" fmla="*/ 18 w 18"/>
                <a:gd name="T87" fmla="*/ 4 h 22"/>
                <a:gd name="T88" fmla="*/ 16 w 18"/>
                <a:gd name="T89" fmla="*/ 2 h 22"/>
                <a:gd name="T90" fmla="*/ 16 w 18"/>
                <a:gd name="T91" fmla="*/ 2 h 22"/>
                <a:gd name="T92" fmla="*/ 16 w 18"/>
                <a:gd name="T93" fmla="*/ 2 h 22"/>
                <a:gd name="T94" fmla="*/ 16 w 18"/>
                <a:gd name="T95" fmla="*/ 0 h 22"/>
                <a:gd name="T96" fmla="*/ 16 w 18"/>
                <a:gd name="T97" fmla="*/ 0 h 22"/>
                <a:gd name="T98" fmla="*/ 14 w 18"/>
                <a:gd name="T99" fmla="*/ 2 h 22"/>
                <a:gd name="T100" fmla="*/ 14 w 18"/>
                <a:gd name="T101" fmla="*/ 2 h 22"/>
                <a:gd name="T102" fmla="*/ 12 w 18"/>
                <a:gd name="T103" fmla="*/ 4 h 22"/>
                <a:gd name="T104" fmla="*/ 12 w 18"/>
                <a:gd name="T105" fmla="*/ 4 h 22"/>
                <a:gd name="T106" fmla="*/ 10 w 18"/>
                <a:gd name="T107" fmla="*/ 4 h 22"/>
                <a:gd name="T108" fmla="*/ 10 w 18"/>
                <a:gd name="T109" fmla="*/ 4 h 22"/>
                <a:gd name="T110" fmla="*/ 6 w 18"/>
                <a:gd name="T111" fmla="*/ 4 h 22"/>
                <a:gd name="T112" fmla="*/ 6 w 18"/>
                <a:gd name="T113" fmla="*/ 4 h 22"/>
                <a:gd name="T114" fmla="*/ 4 w 18"/>
                <a:gd name="T115" fmla="*/ 2 h 22"/>
                <a:gd name="T116" fmla="*/ 2 w 18"/>
                <a:gd name="T1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" h="2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91" name="Freeform 112"/>
            <p:cNvSpPr/>
            <p:nvPr/>
          </p:nvSpPr>
          <p:spPr bwMode="auto">
            <a:xfrm>
              <a:off x="8932863" y="3363913"/>
              <a:ext cx="28575" cy="34925"/>
            </a:xfrm>
            <a:custGeom>
              <a:avLst/>
              <a:gdLst>
                <a:gd name="T0" fmla="*/ 2 w 18"/>
                <a:gd name="T1" fmla="*/ 0 h 22"/>
                <a:gd name="T2" fmla="*/ 0 w 18"/>
                <a:gd name="T3" fmla="*/ 2 h 22"/>
                <a:gd name="T4" fmla="*/ 0 w 18"/>
                <a:gd name="T5" fmla="*/ 2 h 22"/>
                <a:gd name="T6" fmla="*/ 2 w 18"/>
                <a:gd name="T7" fmla="*/ 4 h 22"/>
                <a:gd name="T8" fmla="*/ 2 w 18"/>
                <a:gd name="T9" fmla="*/ 4 h 22"/>
                <a:gd name="T10" fmla="*/ 4 w 18"/>
                <a:gd name="T11" fmla="*/ 6 h 22"/>
                <a:gd name="T12" fmla="*/ 4 w 18"/>
                <a:gd name="T13" fmla="*/ 8 h 22"/>
                <a:gd name="T14" fmla="*/ 4 w 18"/>
                <a:gd name="T15" fmla="*/ 8 h 22"/>
                <a:gd name="T16" fmla="*/ 4 w 18"/>
                <a:gd name="T17" fmla="*/ 10 h 22"/>
                <a:gd name="T18" fmla="*/ 4 w 18"/>
                <a:gd name="T19" fmla="*/ 10 h 22"/>
                <a:gd name="T20" fmla="*/ 6 w 18"/>
                <a:gd name="T21" fmla="*/ 12 h 22"/>
                <a:gd name="T22" fmla="*/ 6 w 18"/>
                <a:gd name="T23" fmla="*/ 14 h 22"/>
                <a:gd name="T24" fmla="*/ 4 w 18"/>
                <a:gd name="T25" fmla="*/ 16 h 22"/>
                <a:gd name="T26" fmla="*/ 6 w 18"/>
                <a:gd name="T27" fmla="*/ 18 h 22"/>
                <a:gd name="T28" fmla="*/ 6 w 18"/>
                <a:gd name="T29" fmla="*/ 18 h 22"/>
                <a:gd name="T30" fmla="*/ 8 w 18"/>
                <a:gd name="T31" fmla="*/ 20 h 22"/>
                <a:gd name="T32" fmla="*/ 8 w 18"/>
                <a:gd name="T33" fmla="*/ 20 h 22"/>
                <a:gd name="T34" fmla="*/ 8 w 18"/>
                <a:gd name="T35" fmla="*/ 20 h 22"/>
                <a:gd name="T36" fmla="*/ 8 w 18"/>
                <a:gd name="T37" fmla="*/ 20 h 22"/>
                <a:gd name="T38" fmla="*/ 10 w 18"/>
                <a:gd name="T39" fmla="*/ 18 h 22"/>
                <a:gd name="T40" fmla="*/ 10 w 18"/>
                <a:gd name="T41" fmla="*/ 18 h 22"/>
                <a:gd name="T42" fmla="*/ 12 w 18"/>
                <a:gd name="T43" fmla="*/ 18 h 22"/>
                <a:gd name="T44" fmla="*/ 12 w 18"/>
                <a:gd name="T45" fmla="*/ 18 h 22"/>
                <a:gd name="T46" fmla="*/ 12 w 18"/>
                <a:gd name="T47" fmla="*/ 18 h 22"/>
                <a:gd name="T48" fmla="*/ 12 w 18"/>
                <a:gd name="T49" fmla="*/ 18 h 22"/>
                <a:gd name="T50" fmla="*/ 14 w 18"/>
                <a:gd name="T51" fmla="*/ 20 h 22"/>
                <a:gd name="T52" fmla="*/ 16 w 18"/>
                <a:gd name="T53" fmla="*/ 22 h 22"/>
                <a:gd name="T54" fmla="*/ 18 w 18"/>
                <a:gd name="T55" fmla="*/ 22 h 22"/>
                <a:gd name="T56" fmla="*/ 18 w 18"/>
                <a:gd name="T57" fmla="*/ 22 h 22"/>
                <a:gd name="T58" fmla="*/ 18 w 18"/>
                <a:gd name="T59" fmla="*/ 20 h 22"/>
                <a:gd name="T60" fmla="*/ 18 w 18"/>
                <a:gd name="T61" fmla="*/ 18 h 22"/>
                <a:gd name="T62" fmla="*/ 18 w 18"/>
                <a:gd name="T63" fmla="*/ 18 h 22"/>
                <a:gd name="T64" fmla="*/ 16 w 18"/>
                <a:gd name="T65" fmla="*/ 16 h 22"/>
                <a:gd name="T66" fmla="*/ 16 w 18"/>
                <a:gd name="T67" fmla="*/ 16 h 22"/>
                <a:gd name="T68" fmla="*/ 14 w 18"/>
                <a:gd name="T69" fmla="*/ 14 h 22"/>
                <a:gd name="T70" fmla="*/ 12 w 18"/>
                <a:gd name="T71" fmla="*/ 14 h 22"/>
                <a:gd name="T72" fmla="*/ 12 w 18"/>
                <a:gd name="T73" fmla="*/ 12 h 22"/>
                <a:gd name="T74" fmla="*/ 12 w 18"/>
                <a:gd name="T75" fmla="*/ 12 h 22"/>
                <a:gd name="T76" fmla="*/ 14 w 18"/>
                <a:gd name="T77" fmla="*/ 10 h 22"/>
                <a:gd name="T78" fmla="*/ 16 w 18"/>
                <a:gd name="T79" fmla="*/ 10 h 22"/>
                <a:gd name="T80" fmla="*/ 16 w 18"/>
                <a:gd name="T81" fmla="*/ 10 h 22"/>
                <a:gd name="T82" fmla="*/ 18 w 18"/>
                <a:gd name="T83" fmla="*/ 8 h 22"/>
                <a:gd name="T84" fmla="*/ 18 w 18"/>
                <a:gd name="T85" fmla="*/ 4 h 22"/>
                <a:gd name="T86" fmla="*/ 18 w 18"/>
                <a:gd name="T87" fmla="*/ 4 h 22"/>
                <a:gd name="T88" fmla="*/ 16 w 18"/>
                <a:gd name="T89" fmla="*/ 2 h 22"/>
                <a:gd name="T90" fmla="*/ 16 w 18"/>
                <a:gd name="T91" fmla="*/ 2 h 22"/>
                <a:gd name="T92" fmla="*/ 16 w 18"/>
                <a:gd name="T93" fmla="*/ 2 h 22"/>
                <a:gd name="T94" fmla="*/ 16 w 18"/>
                <a:gd name="T95" fmla="*/ 0 h 22"/>
                <a:gd name="T96" fmla="*/ 16 w 18"/>
                <a:gd name="T97" fmla="*/ 0 h 22"/>
                <a:gd name="T98" fmla="*/ 14 w 18"/>
                <a:gd name="T99" fmla="*/ 2 h 22"/>
                <a:gd name="T100" fmla="*/ 14 w 18"/>
                <a:gd name="T101" fmla="*/ 2 h 22"/>
                <a:gd name="T102" fmla="*/ 12 w 18"/>
                <a:gd name="T103" fmla="*/ 4 h 22"/>
                <a:gd name="T104" fmla="*/ 12 w 18"/>
                <a:gd name="T105" fmla="*/ 4 h 22"/>
                <a:gd name="T106" fmla="*/ 10 w 18"/>
                <a:gd name="T107" fmla="*/ 4 h 22"/>
                <a:gd name="T108" fmla="*/ 10 w 18"/>
                <a:gd name="T109" fmla="*/ 4 h 22"/>
                <a:gd name="T110" fmla="*/ 6 w 18"/>
                <a:gd name="T111" fmla="*/ 4 h 22"/>
                <a:gd name="T112" fmla="*/ 6 w 18"/>
                <a:gd name="T113" fmla="*/ 4 h 22"/>
                <a:gd name="T114" fmla="*/ 4 w 18"/>
                <a:gd name="T115" fmla="*/ 2 h 22"/>
                <a:gd name="T116" fmla="*/ 2 w 18"/>
                <a:gd name="T1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" h="2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8" y="8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92" name="Freeform 113"/>
            <p:cNvSpPr/>
            <p:nvPr/>
          </p:nvSpPr>
          <p:spPr bwMode="auto">
            <a:xfrm>
              <a:off x="8840788" y="3205163"/>
              <a:ext cx="120650" cy="158750"/>
            </a:xfrm>
            <a:custGeom>
              <a:avLst/>
              <a:gdLst>
                <a:gd name="T0" fmla="*/ 12 w 76"/>
                <a:gd name="T1" fmla="*/ 0 h 100"/>
                <a:gd name="T2" fmla="*/ 8 w 76"/>
                <a:gd name="T3" fmla="*/ 10 h 100"/>
                <a:gd name="T4" fmla="*/ 6 w 76"/>
                <a:gd name="T5" fmla="*/ 20 h 100"/>
                <a:gd name="T6" fmla="*/ 8 w 76"/>
                <a:gd name="T7" fmla="*/ 32 h 100"/>
                <a:gd name="T8" fmla="*/ 10 w 76"/>
                <a:gd name="T9" fmla="*/ 48 h 100"/>
                <a:gd name="T10" fmla="*/ 4 w 76"/>
                <a:gd name="T11" fmla="*/ 42 h 100"/>
                <a:gd name="T12" fmla="*/ 0 w 76"/>
                <a:gd name="T13" fmla="*/ 42 h 100"/>
                <a:gd name="T14" fmla="*/ 0 w 76"/>
                <a:gd name="T15" fmla="*/ 48 h 100"/>
                <a:gd name="T16" fmla="*/ 6 w 76"/>
                <a:gd name="T17" fmla="*/ 66 h 100"/>
                <a:gd name="T18" fmla="*/ 10 w 76"/>
                <a:gd name="T19" fmla="*/ 70 h 100"/>
                <a:gd name="T20" fmla="*/ 14 w 76"/>
                <a:gd name="T21" fmla="*/ 68 h 100"/>
                <a:gd name="T22" fmla="*/ 16 w 76"/>
                <a:gd name="T23" fmla="*/ 72 h 100"/>
                <a:gd name="T24" fmla="*/ 20 w 76"/>
                <a:gd name="T25" fmla="*/ 72 h 100"/>
                <a:gd name="T26" fmla="*/ 20 w 76"/>
                <a:gd name="T27" fmla="*/ 84 h 100"/>
                <a:gd name="T28" fmla="*/ 24 w 76"/>
                <a:gd name="T29" fmla="*/ 86 h 100"/>
                <a:gd name="T30" fmla="*/ 28 w 76"/>
                <a:gd name="T31" fmla="*/ 90 h 100"/>
                <a:gd name="T32" fmla="*/ 34 w 76"/>
                <a:gd name="T33" fmla="*/ 86 h 100"/>
                <a:gd name="T34" fmla="*/ 42 w 76"/>
                <a:gd name="T35" fmla="*/ 88 h 100"/>
                <a:gd name="T36" fmla="*/ 52 w 76"/>
                <a:gd name="T37" fmla="*/ 96 h 100"/>
                <a:gd name="T38" fmla="*/ 50 w 76"/>
                <a:gd name="T39" fmla="*/ 88 h 100"/>
                <a:gd name="T40" fmla="*/ 50 w 76"/>
                <a:gd name="T41" fmla="*/ 86 h 100"/>
                <a:gd name="T42" fmla="*/ 58 w 76"/>
                <a:gd name="T43" fmla="*/ 94 h 100"/>
                <a:gd name="T44" fmla="*/ 60 w 76"/>
                <a:gd name="T45" fmla="*/ 98 h 100"/>
                <a:gd name="T46" fmla="*/ 62 w 76"/>
                <a:gd name="T47" fmla="*/ 100 h 100"/>
                <a:gd name="T48" fmla="*/ 72 w 76"/>
                <a:gd name="T49" fmla="*/ 98 h 100"/>
                <a:gd name="T50" fmla="*/ 72 w 76"/>
                <a:gd name="T51" fmla="*/ 94 h 100"/>
                <a:gd name="T52" fmla="*/ 66 w 76"/>
                <a:gd name="T53" fmla="*/ 90 h 100"/>
                <a:gd name="T54" fmla="*/ 70 w 76"/>
                <a:gd name="T55" fmla="*/ 88 h 100"/>
                <a:gd name="T56" fmla="*/ 74 w 76"/>
                <a:gd name="T57" fmla="*/ 90 h 100"/>
                <a:gd name="T58" fmla="*/ 76 w 76"/>
                <a:gd name="T59" fmla="*/ 86 h 100"/>
                <a:gd name="T60" fmla="*/ 74 w 76"/>
                <a:gd name="T61" fmla="*/ 84 h 100"/>
                <a:gd name="T62" fmla="*/ 70 w 76"/>
                <a:gd name="T63" fmla="*/ 86 h 100"/>
                <a:gd name="T64" fmla="*/ 60 w 76"/>
                <a:gd name="T65" fmla="*/ 82 h 100"/>
                <a:gd name="T66" fmla="*/ 60 w 76"/>
                <a:gd name="T67" fmla="*/ 88 h 100"/>
                <a:gd name="T68" fmla="*/ 56 w 76"/>
                <a:gd name="T69" fmla="*/ 82 h 100"/>
                <a:gd name="T70" fmla="*/ 50 w 76"/>
                <a:gd name="T71" fmla="*/ 78 h 100"/>
                <a:gd name="T72" fmla="*/ 44 w 76"/>
                <a:gd name="T73" fmla="*/ 80 h 100"/>
                <a:gd name="T74" fmla="*/ 42 w 76"/>
                <a:gd name="T75" fmla="*/ 86 h 100"/>
                <a:gd name="T76" fmla="*/ 34 w 76"/>
                <a:gd name="T77" fmla="*/ 76 h 100"/>
                <a:gd name="T78" fmla="*/ 32 w 76"/>
                <a:gd name="T79" fmla="*/ 68 h 100"/>
                <a:gd name="T80" fmla="*/ 30 w 76"/>
                <a:gd name="T81" fmla="*/ 48 h 100"/>
                <a:gd name="T82" fmla="*/ 40 w 76"/>
                <a:gd name="T83" fmla="*/ 38 h 100"/>
                <a:gd name="T84" fmla="*/ 40 w 76"/>
                <a:gd name="T85" fmla="*/ 26 h 100"/>
                <a:gd name="T86" fmla="*/ 32 w 76"/>
                <a:gd name="T87" fmla="*/ 16 h 100"/>
                <a:gd name="T88" fmla="*/ 34 w 76"/>
                <a:gd name="T89" fmla="*/ 4 h 100"/>
                <a:gd name="T90" fmla="*/ 28 w 76"/>
                <a:gd name="T91" fmla="*/ 6 h 100"/>
                <a:gd name="T92" fmla="*/ 24 w 76"/>
                <a:gd name="T93" fmla="*/ 8 h 100"/>
                <a:gd name="T94" fmla="*/ 18 w 76"/>
                <a:gd name="T95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6" h="100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40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6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8" y="68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4" y="86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42" y="88"/>
                  </a:lnTo>
                  <a:lnTo>
                    <a:pt x="42" y="88"/>
                  </a:lnTo>
                  <a:lnTo>
                    <a:pt x="48" y="92"/>
                  </a:lnTo>
                  <a:lnTo>
                    <a:pt x="50" y="98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50" y="86"/>
                  </a:lnTo>
                  <a:lnTo>
                    <a:pt x="50" y="86"/>
                  </a:lnTo>
                  <a:lnTo>
                    <a:pt x="50" y="86"/>
                  </a:lnTo>
                  <a:lnTo>
                    <a:pt x="50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4" y="90"/>
                  </a:lnTo>
                  <a:lnTo>
                    <a:pt x="58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70" y="100"/>
                  </a:lnTo>
                  <a:lnTo>
                    <a:pt x="72" y="98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68" y="94"/>
                  </a:lnTo>
                  <a:lnTo>
                    <a:pt x="68" y="94"/>
                  </a:lnTo>
                  <a:lnTo>
                    <a:pt x="66" y="92"/>
                  </a:lnTo>
                  <a:lnTo>
                    <a:pt x="66" y="90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70" y="88"/>
                  </a:lnTo>
                  <a:lnTo>
                    <a:pt x="70" y="88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4" y="84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0" y="86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4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48" y="78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4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36" y="80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8" y="58"/>
                  </a:lnTo>
                  <a:lnTo>
                    <a:pt x="28" y="54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40" y="38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6" y="20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93" name="Freeform 114"/>
            <p:cNvSpPr/>
            <p:nvPr/>
          </p:nvSpPr>
          <p:spPr bwMode="auto">
            <a:xfrm>
              <a:off x="8840788" y="3205163"/>
              <a:ext cx="120650" cy="158750"/>
            </a:xfrm>
            <a:custGeom>
              <a:avLst/>
              <a:gdLst>
                <a:gd name="T0" fmla="*/ 12 w 76"/>
                <a:gd name="T1" fmla="*/ 0 h 100"/>
                <a:gd name="T2" fmla="*/ 8 w 76"/>
                <a:gd name="T3" fmla="*/ 10 h 100"/>
                <a:gd name="T4" fmla="*/ 6 w 76"/>
                <a:gd name="T5" fmla="*/ 20 h 100"/>
                <a:gd name="T6" fmla="*/ 8 w 76"/>
                <a:gd name="T7" fmla="*/ 32 h 100"/>
                <a:gd name="T8" fmla="*/ 10 w 76"/>
                <a:gd name="T9" fmla="*/ 48 h 100"/>
                <a:gd name="T10" fmla="*/ 4 w 76"/>
                <a:gd name="T11" fmla="*/ 42 h 100"/>
                <a:gd name="T12" fmla="*/ 0 w 76"/>
                <a:gd name="T13" fmla="*/ 42 h 100"/>
                <a:gd name="T14" fmla="*/ 0 w 76"/>
                <a:gd name="T15" fmla="*/ 48 h 100"/>
                <a:gd name="T16" fmla="*/ 6 w 76"/>
                <a:gd name="T17" fmla="*/ 66 h 100"/>
                <a:gd name="T18" fmla="*/ 10 w 76"/>
                <a:gd name="T19" fmla="*/ 70 h 100"/>
                <a:gd name="T20" fmla="*/ 14 w 76"/>
                <a:gd name="T21" fmla="*/ 68 h 100"/>
                <a:gd name="T22" fmla="*/ 16 w 76"/>
                <a:gd name="T23" fmla="*/ 72 h 100"/>
                <a:gd name="T24" fmla="*/ 20 w 76"/>
                <a:gd name="T25" fmla="*/ 72 h 100"/>
                <a:gd name="T26" fmla="*/ 20 w 76"/>
                <a:gd name="T27" fmla="*/ 84 h 100"/>
                <a:gd name="T28" fmla="*/ 24 w 76"/>
                <a:gd name="T29" fmla="*/ 86 h 100"/>
                <a:gd name="T30" fmla="*/ 28 w 76"/>
                <a:gd name="T31" fmla="*/ 90 h 100"/>
                <a:gd name="T32" fmla="*/ 34 w 76"/>
                <a:gd name="T33" fmla="*/ 86 h 100"/>
                <a:gd name="T34" fmla="*/ 42 w 76"/>
                <a:gd name="T35" fmla="*/ 88 h 100"/>
                <a:gd name="T36" fmla="*/ 52 w 76"/>
                <a:gd name="T37" fmla="*/ 96 h 100"/>
                <a:gd name="T38" fmla="*/ 50 w 76"/>
                <a:gd name="T39" fmla="*/ 88 h 100"/>
                <a:gd name="T40" fmla="*/ 50 w 76"/>
                <a:gd name="T41" fmla="*/ 86 h 100"/>
                <a:gd name="T42" fmla="*/ 58 w 76"/>
                <a:gd name="T43" fmla="*/ 94 h 100"/>
                <a:gd name="T44" fmla="*/ 60 w 76"/>
                <a:gd name="T45" fmla="*/ 98 h 100"/>
                <a:gd name="T46" fmla="*/ 62 w 76"/>
                <a:gd name="T47" fmla="*/ 100 h 100"/>
                <a:gd name="T48" fmla="*/ 72 w 76"/>
                <a:gd name="T49" fmla="*/ 98 h 100"/>
                <a:gd name="T50" fmla="*/ 72 w 76"/>
                <a:gd name="T51" fmla="*/ 94 h 100"/>
                <a:gd name="T52" fmla="*/ 66 w 76"/>
                <a:gd name="T53" fmla="*/ 90 h 100"/>
                <a:gd name="T54" fmla="*/ 70 w 76"/>
                <a:gd name="T55" fmla="*/ 88 h 100"/>
                <a:gd name="T56" fmla="*/ 74 w 76"/>
                <a:gd name="T57" fmla="*/ 90 h 100"/>
                <a:gd name="T58" fmla="*/ 76 w 76"/>
                <a:gd name="T59" fmla="*/ 86 h 100"/>
                <a:gd name="T60" fmla="*/ 74 w 76"/>
                <a:gd name="T61" fmla="*/ 84 h 100"/>
                <a:gd name="T62" fmla="*/ 70 w 76"/>
                <a:gd name="T63" fmla="*/ 86 h 100"/>
                <a:gd name="T64" fmla="*/ 60 w 76"/>
                <a:gd name="T65" fmla="*/ 82 h 100"/>
                <a:gd name="T66" fmla="*/ 60 w 76"/>
                <a:gd name="T67" fmla="*/ 88 h 100"/>
                <a:gd name="T68" fmla="*/ 56 w 76"/>
                <a:gd name="T69" fmla="*/ 82 h 100"/>
                <a:gd name="T70" fmla="*/ 50 w 76"/>
                <a:gd name="T71" fmla="*/ 78 h 100"/>
                <a:gd name="T72" fmla="*/ 44 w 76"/>
                <a:gd name="T73" fmla="*/ 80 h 100"/>
                <a:gd name="T74" fmla="*/ 42 w 76"/>
                <a:gd name="T75" fmla="*/ 86 h 100"/>
                <a:gd name="T76" fmla="*/ 34 w 76"/>
                <a:gd name="T77" fmla="*/ 76 h 100"/>
                <a:gd name="T78" fmla="*/ 32 w 76"/>
                <a:gd name="T79" fmla="*/ 68 h 100"/>
                <a:gd name="T80" fmla="*/ 30 w 76"/>
                <a:gd name="T81" fmla="*/ 48 h 100"/>
                <a:gd name="T82" fmla="*/ 40 w 76"/>
                <a:gd name="T83" fmla="*/ 38 h 100"/>
                <a:gd name="T84" fmla="*/ 40 w 76"/>
                <a:gd name="T85" fmla="*/ 26 h 100"/>
                <a:gd name="T86" fmla="*/ 32 w 76"/>
                <a:gd name="T87" fmla="*/ 16 h 100"/>
                <a:gd name="T88" fmla="*/ 34 w 76"/>
                <a:gd name="T89" fmla="*/ 4 h 100"/>
                <a:gd name="T90" fmla="*/ 28 w 76"/>
                <a:gd name="T91" fmla="*/ 6 h 100"/>
                <a:gd name="T92" fmla="*/ 24 w 76"/>
                <a:gd name="T93" fmla="*/ 8 h 100"/>
                <a:gd name="T94" fmla="*/ 18 w 76"/>
                <a:gd name="T95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6" h="100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40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6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8" y="68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4" y="86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42" y="88"/>
                  </a:lnTo>
                  <a:lnTo>
                    <a:pt x="42" y="88"/>
                  </a:lnTo>
                  <a:lnTo>
                    <a:pt x="48" y="92"/>
                  </a:lnTo>
                  <a:lnTo>
                    <a:pt x="50" y="98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50" y="86"/>
                  </a:lnTo>
                  <a:lnTo>
                    <a:pt x="50" y="86"/>
                  </a:lnTo>
                  <a:lnTo>
                    <a:pt x="50" y="86"/>
                  </a:lnTo>
                  <a:lnTo>
                    <a:pt x="50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4" y="90"/>
                  </a:lnTo>
                  <a:lnTo>
                    <a:pt x="58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70" y="100"/>
                  </a:lnTo>
                  <a:lnTo>
                    <a:pt x="72" y="98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68" y="94"/>
                  </a:lnTo>
                  <a:lnTo>
                    <a:pt x="68" y="94"/>
                  </a:lnTo>
                  <a:lnTo>
                    <a:pt x="66" y="92"/>
                  </a:lnTo>
                  <a:lnTo>
                    <a:pt x="66" y="90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70" y="88"/>
                  </a:lnTo>
                  <a:lnTo>
                    <a:pt x="70" y="88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4" y="84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0" y="86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4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48" y="78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4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36" y="80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8" y="58"/>
                  </a:lnTo>
                  <a:lnTo>
                    <a:pt x="28" y="54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40" y="38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6" y="20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94" name="Freeform 115"/>
            <p:cNvSpPr/>
            <p:nvPr/>
          </p:nvSpPr>
          <p:spPr bwMode="auto">
            <a:xfrm>
              <a:off x="8815388" y="3017838"/>
              <a:ext cx="38100" cy="92075"/>
            </a:xfrm>
            <a:custGeom>
              <a:avLst/>
              <a:gdLst>
                <a:gd name="T0" fmla="*/ 16 w 24"/>
                <a:gd name="T1" fmla="*/ 0 h 58"/>
                <a:gd name="T2" fmla="*/ 16 w 24"/>
                <a:gd name="T3" fmla="*/ 0 h 58"/>
                <a:gd name="T4" fmla="*/ 14 w 24"/>
                <a:gd name="T5" fmla="*/ 0 h 58"/>
                <a:gd name="T6" fmla="*/ 14 w 24"/>
                <a:gd name="T7" fmla="*/ 0 h 58"/>
                <a:gd name="T8" fmla="*/ 12 w 24"/>
                <a:gd name="T9" fmla="*/ 0 h 58"/>
                <a:gd name="T10" fmla="*/ 8 w 24"/>
                <a:gd name="T11" fmla="*/ 4 h 58"/>
                <a:gd name="T12" fmla="*/ 8 w 24"/>
                <a:gd name="T13" fmla="*/ 4 h 58"/>
                <a:gd name="T14" fmla="*/ 4 w 24"/>
                <a:gd name="T15" fmla="*/ 10 h 58"/>
                <a:gd name="T16" fmla="*/ 2 w 24"/>
                <a:gd name="T17" fmla="*/ 16 h 58"/>
                <a:gd name="T18" fmla="*/ 2 w 24"/>
                <a:gd name="T19" fmla="*/ 16 h 58"/>
                <a:gd name="T20" fmla="*/ 0 w 24"/>
                <a:gd name="T21" fmla="*/ 28 h 58"/>
                <a:gd name="T22" fmla="*/ 0 w 24"/>
                <a:gd name="T23" fmla="*/ 34 h 58"/>
                <a:gd name="T24" fmla="*/ 0 w 24"/>
                <a:gd name="T25" fmla="*/ 40 h 58"/>
                <a:gd name="T26" fmla="*/ 0 w 24"/>
                <a:gd name="T27" fmla="*/ 40 h 58"/>
                <a:gd name="T28" fmla="*/ 2 w 24"/>
                <a:gd name="T29" fmla="*/ 44 h 58"/>
                <a:gd name="T30" fmla="*/ 6 w 24"/>
                <a:gd name="T31" fmla="*/ 50 h 58"/>
                <a:gd name="T32" fmla="*/ 6 w 24"/>
                <a:gd name="T33" fmla="*/ 50 h 58"/>
                <a:gd name="T34" fmla="*/ 10 w 24"/>
                <a:gd name="T35" fmla="*/ 52 h 58"/>
                <a:gd name="T36" fmla="*/ 14 w 24"/>
                <a:gd name="T37" fmla="*/ 56 h 58"/>
                <a:gd name="T38" fmla="*/ 14 w 24"/>
                <a:gd name="T39" fmla="*/ 58 h 58"/>
                <a:gd name="T40" fmla="*/ 14 w 24"/>
                <a:gd name="T41" fmla="*/ 58 h 58"/>
                <a:gd name="T42" fmla="*/ 14 w 24"/>
                <a:gd name="T43" fmla="*/ 58 h 58"/>
                <a:gd name="T44" fmla="*/ 14 w 24"/>
                <a:gd name="T45" fmla="*/ 58 h 58"/>
                <a:gd name="T46" fmla="*/ 16 w 24"/>
                <a:gd name="T47" fmla="*/ 56 h 58"/>
                <a:gd name="T48" fmla="*/ 16 w 24"/>
                <a:gd name="T49" fmla="*/ 56 h 58"/>
                <a:gd name="T50" fmla="*/ 16 w 24"/>
                <a:gd name="T51" fmla="*/ 54 h 58"/>
                <a:gd name="T52" fmla="*/ 16 w 24"/>
                <a:gd name="T53" fmla="*/ 54 h 58"/>
                <a:gd name="T54" fmla="*/ 16 w 24"/>
                <a:gd name="T55" fmla="*/ 48 h 58"/>
                <a:gd name="T56" fmla="*/ 18 w 24"/>
                <a:gd name="T57" fmla="*/ 44 h 58"/>
                <a:gd name="T58" fmla="*/ 18 w 24"/>
                <a:gd name="T59" fmla="*/ 44 h 58"/>
                <a:gd name="T60" fmla="*/ 22 w 24"/>
                <a:gd name="T61" fmla="*/ 26 h 58"/>
                <a:gd name="T62" fmla="*/ 24 w 24"/>
                <a:gd name="T63" fmla="*/ 10 h 58"/>
                <a:gd name="T64" fmla="*/ 24 w 24"/>
                <a:gd name="T65" fmla="*/ 10 h 58"/>
                <a:gd name="T66" fmla="*/ 24 w 24"/>
                <a:gd name="T67" fmla="*/ 6 h 58"/>
                <a:gd name="T68" fmla="*/ 22 w 24"/>
                <a:gd name="T69" fmla="*/ 2 h 58"/>
                <a:gd name="T70" fmla="*/ 22 w 24"/>
                <a:gd name="T71" fmla="*/ 2 h 58"/>
                <a:gd name="T72" fmla="*/ 20 w 24"/>
                <a:gd name="T73" fmla="*/ 0 h 58"/>
                <a:gd name="T74" fmla="*/ 16 w 24"/>
                <a:gd name="T7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" h="58">
                  <a:moveTo>
                    <a:pt x="16" y="0"/>
                  </a:move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4" y="56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48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22" y="26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6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95" name="Freeform 116"/>
            <p:cNvSpPr/>
            <p:nvPr/>
          </p:nvSpPr>
          <p:spPr bwMode="auto">
            <a:xfrm>
              <a:off x="8815388" y="3017838"/>
              <a:ext cx="38100" cy="92075"/>
            </a:xfrm>
            <a:custGeom>
              <a:avLst/>
              <a:gdLst>
                <a:gd name="T0" fmla="*/ 16 w 24"/>
                <a:gd name="T1" fmla="*/ 0 h 58"/>
                <a:gd name="T2" fmla="*/ 16 w 24"/>
                <a:gd name="T3" fmla="*/ 0 h 58"/>
                <a:gd name="T4" fmla="*/ 14 w 24"/>
                <a:gd name="T5" fmla="*/ 0 h 58"/>
                <a:gd name="T6" fmla="*/ 14 w 24"/>
                <a:gd name="T7" fmla="*/ 0 h 58"/>
                <a:gd name="T8" fmla="*/ 12 w 24"/>
                <a:gd name="T9" fmla="*/ 0 h 58"/>
                <a:gd name="T10" fmla="*/ 8 w 24"/>
                <a:gd name="T11" fmla="*/ 4 h 58"/>
                <a:gd name="T12" fmla="*/ 8 w 24"/>
                <a:gd name="T13" fmla="*/ 4 h 58"/>
                <a:gd name="T14" fmla="*/ 4 w 24"/>
                <a:gd name="T15" fmla="*/ 10 h 58"/>
                <a:gd name="T16" fmla="*/ 2 w 24"/>
                <a:gd name="T17" fmla="*/ 16 h 58"/>
                <a:gd name="T18" fmla="*/ 2 w 24"/>
                <a:gd name="T19" fmla="*/ 16 h 58"/>
                <a:gd name="T20" fmla="*/ 0 w 24"/>
                <a:gd name="T21" fmla="*/ 28 h 58"/>
                <a:gd name="T22" fmla="*/ 0 w 24"/>
                <a:gd name="T23" fmla="*/ 34 h 58"/>
                <a:gd name="T24" fmla="*/ 0 w 24"/>
                <a:gd name="T25" fmla="*/ 40 h 58"/>
                <a:gd name="T26" fmla="*/ 0 w 24"/>
                <a:gd name="T27" fmla="*/ 40 h 58"/>
                <a:gd name="T28" fmla="*/ 2 w 24"/>
                <a:gd name="T29" fmla="*/ 44 h 58"/>
                <a:gd name="T30" fmla="*/ 6 w 24"/>
                <a:gd name="T31" fmla="*/ 50 h 58"/>
                <a:gd name="T32" fmla="*/ 6 w 24"/>
                <a:gd name="T33" fmla="*/ 50 h 58"/>
                <a:gd name="T34" fmla="*/ 10 w 24"/>
                <a:gd name="T35" fmla="*/ 52 h 58"/>
                <a:gd name="T36" fmla="*/ 14 w 24"/>
                <a:gd name="T37" fmla="*/ 56 h 58"/>
                <a:gd name="T38" fmla="*/ 14 w 24"/>
                <a:gd name="T39" fmla="*/ 58 h 58"/>
                <a:gd name="T40" fmla="*/ 14 w 24"/>
                <a:gd name="T41" fmla="*/ 58 h 58"/>
                <a:gd name="T42" fmla="*/ 14 w 24"/>
                <a:gd name="T43" fmla="*/ 58 h 58"/>
                <a:gd name="T44" fmla="*/ 14 w 24"/>
                <a:gd name="T45" fmla="*/ 58 h 58"/>
                <a:gd name="T46" fmla="*/ 16 w 24"/>
                <a:gd name="T47" fmla="*/ 56 h 58"/>
                <a:gd name="T48" fmla="*/ 16 w 24"/>
                <a:gd name="T49" fmla="*/ 56 h 58"/>
                <a:gd name="T50" fmla="*/ 16 w 24"/>
                <a:gd name="T51" fmla="*/ 54 h 58"/>
                <a:gd name="T52" fmla="*/ 16 w 24"/>
                <a:gd name="T53" fmla="*/ 54 h 58"/>
                <a:gd name="T54" fmla="*/ 16 w 24"/>
                <a:gd name="T55" fmla="*/ 48 h 58"/>
                <a:gd name="T56" fmla="*/ 18 w 24"/>
                <a:gd name="T57" fmla="*/ 44 h 58"/>
                <a:gd name="T58" fmla="*/ 18 w 24"/>
                <a:gd name="T59" fmla="*/ 44 h 58"/>
                <a:gd name="T60" fmla="*/ 22 w 24"/>
                <a:gd name="T61" fmla="*/ 26 h 58"/>
                <a:gd name="T62" fmla="*/ 24 w 24"/>
                <a:gd name="T63" fmla="*/ 10 h 58"/>
                <a:gd name="T64" fmla="*/ 24 w 24"/>
                <a:gd name="T65" fmla="*/ 10 h 58"/>
                <a:gd name="T66" fmla="*/ 24 w 24"/>
                <a:gd name="T67" fmla="*/ 6 h 58"/>
                <a:gd name="T68" fmla="*/ 22 w 24"/>
                <a:gd name="T69" fmla="*/ 2 h 58"/>
                <a:gd name="T70" fmla="*/ 22 w 24"/>
                <a:gd name="T71" fmla="*/ 2 h 58"/>
                <a:gd name="T72" fmla="*/ 20 w 24"/>
                <a:gd name="T73" fmla="*/ 0 h 58"/>
                <a:gd name="T74" fmla="*/ 16 w 24"/>
                <a:gd name="T7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" h="58">
                  <a:moveTo>
                    <a:pt x="16" y="0"/>
                  </a:move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4" y="56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48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22" y="26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6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96" name="Freeform 117"/>
            <p:cNvSpPr/>
            <p:nvPr/>
          </p:nvSpPr>
          <p:spPr bwMode="auto">
            <a:xfrm>
              <a:off x="8964613" y="2773363"/>
              <a:ext cx="66675" cy="82550"/>
            </a:xfrm>
            <a:custGeom>
              <a:avLst/>
              <a:gdLst>
                <a:gd name="T0" fmla="*/ 14 w 42"/>
                <a:gd name="T1" fmla="*/ 0 h 52"/>
                <a:gd name="T2" fmla="*/ 12 w 42"/>
                <a:gd name="T3" fmla="*/ 2 h 52"/>
                <a:gd name="T4" fmla="*/ 10 w 42"/>
                <a:gd name="T5" fmla="*/ 8 h 52"/>
                <a:gd name="T6" fmla="*/ 8 w 42"/>
                <a:gd name="T7" fmla="*/ 8 h 52"/>
                <a:gd name="T8" fmla="*/ 6 w 42"/>
                <a:gd name="T9" fmla="*/ 8 h 52"/>
                <a:gd name="T10" fmla="*/ 6 w 42"/>
                <a:gd name="T11" fmla="*/ 8 h 52"/>
                <a:gd name="T12" fmla="*/ 2 w 42"/>
                <a:gd name="T13" fmla="*/ 8 h 52"/>
                <a:gd name="T14" fmla="*/ 0 w 42"/>
                <a:gd name="T15" fmla="*/ 10 h 52"/>
                <a:gd name="T16" fmla="*/ 0 w 42"/>
                <a:gd name="T17" fmla="*/ 12 h 52"/>
                <a:gd name="T18" fmla="*/ 0 w 42"/>
                <a:gd name="T19" fmla="*/ 12 h 52"/>
                <a:gd name="T20" fmla="*/ 2 w 42"/>
                <a:gd name="T21" fmla="*/ 12 h 52"/>
                <a:gd name="T22" fmla="*/ 4 w 42"/>
                <a:gd name="T23" fmla="*/ 10 h 52"/>
                <a:gd name="T24" fmla="*/ 10 w 42"/>
                <a:gd name="T25" fmla="*/ 12 h 52"/>
                <a:gd name="T26" fmla="*/ 10 w 42"/>
                <a:gd name="T27" fmla="*/ 16 h 52"/>
                <a:gd name="T28" fmla="*/ 12 w 42"/>
                <a:gd name="T29" fmla="*/ 20 h 52"/>
                <a:gd name="T30" fmla="*/ 12 w 42"/>
                <a:gd name="T31" fmla="*/ 22 h 52"/>
                <a:gd name="T32" fmla="*/ 12 w 42"/>
                <a:gd name="T33" fmla="*/ 26 h 52"/>
                <a:gd name="T34" fmla="*/ 12 w 42"/>
                <a:gd name="T35" fmla="*/ 28 h 52"/>
                <a:gd name="T36" fmla="*/ 16 w 42"/>
                <a:gd name="T37" fmla="*/ 30 h 52"/>
                <a:gd name="T38" fmla="*/ 18 w 42"/>
                <a:gd name="T39" fmla="*/ 26 h 52"/>
                <a:gd name="T40" fmla="*/ 18 w 42"/>
                <a:gd name="T41" fmla="*/ 26 h 52"/>
                <a:gd name="T42" fmla="*/ 20 w 42"/>
                <a:gd name="T43" fmla="*/ 28 h 52"/>
                <a:gd name="T44" fmla="*/ 18 w 42"/>
                <a:gd name="T45" fmla="*/ 32 h 52"/>
                <a:gd name="T46" fmla="*/ 20 w 42"/>
                <a:gd name="T47" fmla="*/ 36 h 52"/>
                <a:gd name="T48" fmla="*/ 24 w 42"/>
                <a:gd name="T49" fmla="*/ 46 h 52"/>
                <a:gd name="T50" fmla="*/ 26 w 42"/>
                <a:gd name="T51" fmla="*/ 48 h 52"/>
                <a:gd name="T52" fmla="*/ 28 w 42"/>
                <a:gd name="T53" fmla="*/ 50 h 52"/>
                <a:gd name="T54" fmla="*/ 30 w 42"/>
                <a:gd name="T55" fmla="*/ 50 h 52"/>
                <a:gd name="T56" fmla="*/ 30 w 42"/>
                <a:gd name="T57" fmla="*/ 50 h 52"/>
                <a:gd name="T58" fmla="*/ 32 w 42"/>
                <a:gd name="T59" fmla="*/ 50 h 52"/>
                <a:gd name="T60" fmla="*/ 34 w 42"/>
                <a:gd name="T61" fmla="*/ 52 h 52"/>
                <a:gd name="T62" fmla="*/ 34 w 42"/>
                <a:gd name="T63" fmla="*/ 52 h 52"/>
                <a:gd name="T64" fmla="*/ 36 w 42"/>
                <a:gd name="T65" fmla="*/ 52 h 52"/>
                <a:gd name="T66" fmla="*/ 40 w 42"/>
                <a:gd name="T67" fmla="*/ 42 h 52"/>
                <a:gd name="T68" fmla="*/ 42 w 42"/>
                <a:gd name="T69" fmla="*/ 40 h 52"/>
                <a:gd name="T70" fmla="*/ 40 w 42"/>
                <a:gd name="T71" fmla="*/ 34 h 52"/>
                <a:gd name="T72" fmla="*/ 38 w 42"/>
                <a:gd name="T73" fmla="*/ 24 h 52"/>
                <a:gd name="T74" fmla="*/ 38 w 42"/>
                <a:gd name="T75" fmla="*/ 20 h 52"/>
                <a:gd name="T76" fmla="*/ 40 w 42"/>
                <a:gd name="T77" fmla="*/ 16 h 52"/>
                <a:gd name="T78" fmla="*/ 36 w 42"/>
                <a:gd name="T79" fmla="*/ 12 h 52"/>
                <a:gd name="T80" fmla="*/ 32 w 42"/>
                <a:gd name="T81" fmla="*/ 10 h 52"/>
                <a:gd name="T82" fmla="*/ 32 w 42"/>
                <a:gd name="T83" fmla="*/ 6 h 52"/>
                <a:gd name="T84" fmla="*/ 32 w 42"/>
                <a:gd name="T85" fmla="*/ 4 h 52"/>
                <a:gd name="T86" fmla="*/ 26 w 42"/>
                <a:gd name="T87" fmla="*/ 2 h 52"/>
                <a:gd name="T88" fmla="*/ 24 w 42"/>
                <a:gd name="T89" fmla="*/ 4 h 52"/>
                <a:gd name="T90" fmla="*/ 22 w 42"/>
                <a:gd name="T91" fmla="*/ 4 h 52"/>
                <a:gd name="T92" fmla="*/ 22 w 42"/>
                <a:gd name="T93" fmla="*/ 4 h 52"/>
                <a:gd name="T94" fmla="*/ 16 w 42"/>
                <a:gd name="T95" fmla="*/ 0 h 52"/>
                <a:gd name="T96" fmla="*/ 14 w 42"/>
                <a:gd name="T9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" h="52">
                  <a:moveTo>
                    <a:pt x="14" y="0"/>
                  </a:move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8" y="28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8" y="14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97" name="Freeform 118"/>
            <p:cNvSpPr/>
            <p:nvPr/>
          </p:nvSpPr>
          <p:spPr bwMode="auto">
            <a:xfrm>
              <a:off x="8964613" y="2773363"/>
              <a:ext cx="66675" cy="82550"/>
            </a:xfrm>
            <a:custGeom>
              <a:avLst/>
              <a:gdLst>
                <a:gd name="T0" fmla="*/ 14 w 42"/>
                <a:gd name="T1" fmla="*/ 0 h 52"/>
                <a:gd name="T2" fmla="*/ 12 w 42"/>
                <a:gd name="T3" fmla="*/ 2 h 52"/>
                <a:gd name="T4" fmla="*/ 10 w 42"/>
                <a:gd name="T5" fmla="*/ 8 h 52"/>
                <a:gd name="T6" fmla="*/ 8 w 42"/>
                <a:gd name="T7" fmla="*/ 8 h 52"/>
                <a:gd name="T8" fmla="*/ 6 w 42"/>
                <a:gd name="T9" fmla="*/ 8 h 52"/>
                <a:gd name="T10" fmla="*/ 6 w 42"/>
                <a:gd name="T11" fmla="*/ 8 h 52"/>
                <a:gd name="T12" fmla="*/ 2 w 42"/>
                <a:gd name="T13" fmla="*/ 8 h 52"/>
                <a:gd name="T14" fmla="*/ 0 w 42"/>
                <a:gd name="T15" fmla="*/ 10 h 52"/>
                <a:gd name="T16" fmla="*/ 0 w 42"/>
                <a:gd name="T17" fmla="*/ 12 h 52"/>
                <a:gd name="T18" fmla="*/ 0 w 42"/>
                <a:gd name="T19" fmla="*/ 12 h 52"/>
                <a:gd name="T20" fmla="*/ 2 w 42"/>
                <a:gd name="T21" fmla="*/ 12 h 52"/>
                <a:gd name="T22" fmla="*/ 4 w 42"/>
                <a:gd name="T23" fmla="*/ 10 h 52"/>
                <a:gd name="T24" fmla="*/ 10 w 42"/>
                <a:gd name="T25" fmla="*/ 12 h 52"/>
                <a:gd name="T26" fmla="*/ 10 w 42"/>
                <a:gd name="T27" fmla="*/ 16 h 52"/>
                <a:gd name="T28" fmla="*/ 12 w 42"/>
                <a:gd name="T29" fmla="*/ 20 h 52"/>
                <a:gd name="T30" fmla="*/ 12 w 42"/>
                <a:gd name="T31" fmla="*/ 22 h 52"/>
                <a:gd name="T32" fmla="*/ 12 w 42"/>
                <a:gd name="T33" fmla="*/ 26 h 52"/>
                <a:gd name="T34" fmla="*/ 12 w 42"/>
                <a:gd name="T35" fmla="*/ 28 h 52"/>
                <a:gd name="T36" fmla="*/ 16 w 42"/>
                <a:gd name="T37" fmla="*/ 30 h 52"/>
                <a:gd name="T38" fmla="*/ 18 w 42"/>
                <a:gd name="T39" fmla="*/ 26 h 52"/>
                <a:gd name="T40" fmla="*/ 18 w 42"/>
                <a:gd name="T41" fmla="*/ 26 h 52"/>
                <a:gd name="T42" fmla="*/ 20 w 42"/>
                <a:gd name="T43" fmla="*/ 28 h 52"/>
                <a:gd name="T44" fmla="*/ 18 w 42"/>
                <a:gd name="T45" fmla="*/ 32 h 52"/>
                <a:gd name="T46" fmla="*/ 20 w 42"/>
                <a:gd name="T47" fmla="*/ 36 h 52"/>
                <a:gd name="T48" fmla="*/ 24 w 42"/>
                <a:gd name="T49" fmla="*/ 46 h 52"/>
                <a:gd name="T50" fmla="*/ 26 w 42"/>
                <a:gd name="T51" fmla="*/ 48 h 52"/>
                <a:gd name="T52" fmla="*/ 28 w 42"/>
                <a:gd name="T53" fmla="*/ 50 h 52"/>
                <a:gd name="T54" fmla="*/ 30 w 42"/>
                <a:gd name="T55" fmla="*/ 50 h 52"/>
                <a:gd name="T56" fmla="*/ 30 w 42"/>
                <a:gd name="T57" fmla="*/ 50 h 52"/>
                <a:gd name="T58" fmla="*/ 32 w 42"/>
                <a:gd name="T59" fmla="*/ 50 h 52"/>
                <a:gd name="T60" fmla="*/ 34 w 42"/>
                <a:gd name="T61" fmla="*/ 52 h 52"/>
                <a:gd name="T62" fmla="*/ 34 w 42"/>
                <a:gd name="T63" fmla="*/ 52 h 52"/>
                <a:gd name="T64" fmla="*/ 36 w 42"/>
                <a:gd name="T65" fmla="*/ 52 h 52"/>
                <a:gd name="T66" fmla="*/ 40 w 42"/>
                <a:gd name="T67" fmla="*/ 42 h 52"/>
                <a:gd name="T68" fmla="*/ 42 w 42"/>
                <a:gd name="T69" fmla="*/ 40 h 52"/>
                <a:gd name="T70" fmla="*/ 40 w 42"/>
                <a:gd name="T71" fmla="*/ 34 h 52"/>
                <a:gd name="T72" fmla="*/ 38 w 42"/>
                <a:gd name="T73" fmla="*/ 24 h 52"/>
                <a:gd name="T74" fmla="*/ 38 w 42"/>
                <a:gd name="T75" fmla="*/ 20 h 52"/>
                <a:gd name="T76" fmla="*/ 40 w 42"/>
                <a:gd name="T77" fmla="*/ 16 h 52"/>
                <a:gd name="T78" fmla="*/ 36 w 42"/>
                <a:gd name="T79" fmla="*/ 12 h 52"/>
                <a:gd name="T80" fmla="*/ 32 w 42"/>
                <a:gd name="T81" fmla="*/ 10 h 52"/>
                <a:gd name="T82" fmla="*/ 32 w 42"/>
                <a:gd name="T83" fmla="*/ 6 h 52"/>
                <a:gd name="T84" fmla="*/ 32 w 42"/>
                <a:gd name="T85" fmla="*/ 4 h 52"/>
                <a:gd name="T86" fmla="*/ 26 w 42"/>
                <a:gd name="T87" fmla="*/ 2 h 52"/>
                <a:gd name="T88" fmla="*/ 24 w 42"/>
                <a:gd name="T89" fmla="*/ 4 h 52"/>
                <a:gd name="T90" fmla="*/ 22 w 42"/>
                <a:gd name="T91" fmla="*/ 4 h 52"/>
                <a:gd name="T92" fmla="*/ 22 w 42"/>
                <a:gd name="T93" fmla="*/ 4 h 52"/>
                <a:gd name="T94" fmla="*/ 16 w 42"/>
                <a:gd name="T95" fmla="*/ 0 h 52"/>
                <a:gd name="T96" fmla="*/ 14 w 42"/>
                <a:gd name="T9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" h="52">
                  <a:moveTo>
                    <a:pt x="14" y="0"/>
                  </a:move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8" y="28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8" y="14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98" name="Freeform 119"/>
            <p:cNvSpPr/>
            <p:nvPr/>
          </p:nvSpPr>
          <p:spPr bwMode="auto">
            <a:xfrm>
              <a:off x="8986838" y="2563813"/>
              <a:ext cx="219075" cy="219075"/>
            </a:xfrm>
            <a:custGeom>
              <a:avLst/>
              <a:gdLst>
                <a:gd name="T0" fmla="*/ 90 w 138"/>
                <a:gd name="T1" fmla="*/ 6 h 138"/>
                <a:gd name="T2" fmla="*/ 86 w 138"/>
                <a:gd name="T3" fmla="*/ 2 h 138"/>
                <a:gd name="T4" fmla="*/ 82 w 138"/>
                <a:gd name="T5" fmla="*/ 2 h 138"/>
                <a:gd name="T6" fmla="*/ 82 w 138"/>
                <a:gd name="T7" fmla="*/ 10 h 138"/>
                <a:gd name="T8" fmla="*/ 84 w 138"/>
                <a:gd name="T9" fmla="*/ 16 h 138"/>
                <a:gd name="T10" fmla="*/ 94 w 138"/>
                <a:gd name="T11" fmla="*/ 32 h 138"/>
                <a:gd name="T12" fmla="*/ 94 w 138"/>
                <a:gd name="T13" fmla="*/ 48 h 138"/>
                <a:gd name="T14" fmla="*/ 90 w 138"/>
                <a:gd name="T15" fmla="*/ 66 h 138"/>
                <a:gd name="T16" fmla="*/ 86 w 138"/>
                <a:gd name="T17" fmla="*/ 72 h 138"/>
                <a:gd name="T18" fmla="*/ 70 w 138"/>
                <a:gd name="T19" fmla="*/ 78 h 138"/>
                <a:gd name="T20" fmla="*/ 72 w 138"/>
                <a:gd name="T21" fmla="*/ 68 h 138"/>
                <a:gd name="T22" fmla="*/ 64 w 138"/>
                <a:gd name="T23" fmla="*/ 68 h 138"/>
                <a:gd name="T24" fmla="*/ 66 w 138"/>
                <a:gd name="T25" fmla="*/ 80 h 138"/>
                <a:gd name="T26" fmla="*/ 62 w 138"/>
                <a:gd name="T27" fmla="*/ 90 h 138"/>
                <a:gd name="T28" fmla="*/ 64 w 138"/>
                <a:gd name="T29" fmla="*/ 98 h 138"/>
                <a:gd name="T30" fmla="*/ 58 w 138"/>
                <a:gd name="T31" fmla="*/ 100 h 138"/>
                <a:gd name="T32" fmla="*/ 52 w 138"/>
                <a:gd name="T33" fmla="*/ 98 h 138"/>
                <a:gd name="T34" fmla="*/ 38 w 138"/>
                <a:gd name="T35" fmla="*/ 102 h 138"/>
                <a:gd name="T36" fmla="*/ 28 w 138"/>
                <a:gd name="T37" fmla="*/ 102 h 138"/>
                <a:gd name="T38" fmla="*/ 18 w 138"/>
                <a:gd name="T39" fmla="*/ 106 h 138"/>
                <a:gd name="T40" fmla="*/ 0 w 138"/>
                <a:gd name="T41" fmla="*/ 122 h 138"/>
                <a:gd name="T42" fmla="*/ 6 w 138"/>
                <a:gd name="T43" fmla="*/ 132 h 138"/>
                <a:gd name="T44" fmla="*/ 12 w 138"/>
                <a:gd name="T45" fmla="*/ 130 h 138"/>
                <a:gd name="T46" fmla="*/ 16 w 138"/>
                <a:gd name="T47" fmla="*/ 130 h 138"/>
                <a:gd name="T48" fmla="*/ 18 w 138"/>
                <a:gd name="T49" fmla="*/ 130 h 138"/>
                <a:gd name="T50" fmla="*/ 22 w 138"/>
                <a:gd name="T51" fmla="*/ 124 h 138"/>
                <a:gd name="T52" fmla="*/ 38 w 138"/>
                <a:gd name="T53" fmla="*/ 124 h 138"/>
                <a:gd name="T54" fmla="*/ 44 w 138"/>
                <a:gd name="T55" fmla="*/ 120 h 138"/>
                <a:gd name="T56" fmla="*/ 44 w 138"/>
                <a:gd name="T57" fmla="*/ 120 h 138"/>
                <a:gd name="T58" fmla="*/ 56 w 138"/>
                <a:gd name="T59" fmla="*/ 116 h 138"/>
                <a:gd name="T60" fmla="*/ 66 w 138"/>
                <a:gd name="T61" fmla="*/ 124 h 138"/>
                <a:gd name="T62" fmla="*/ 70 w 138"/>
                <a:gd name="T63" fmla="*/ 124 h 138"/>
                <a:gd name="T64" fmla="*/ 70 w 138"/>
                <a:gd name="T65" fmla="*/ 134 h 138"/>
                <a:gd name="T66" fmla="*/ 80 w 138"/>
                <a:gd name="T67" fmla="*/ 138 h 138"/>
                <a:gd name="T68" fmla="*/ 82 w 138"/>
                <a:gd name="T69" fmla="*/ 132 h 138"/>
                <a:gd name="T70" fmla="*/ 88 w 138"/>
                <a:gd name="T71" fmla="*/ 126 h 138"/>
                <a:gd name="T72" fmla="*/ 86 w 138"/>
                <a:gd name="T73" fmla="*/ 118 h 138"/>
                <a:gd name="T74" fmla="*/ 88 w 138"/>
                <a:gd name="T75" fmla="*/ 116 h 138"/>
                <a:gd name="T76" fmla="*/ 96 w 138"/>
                <a:gd name="T77" fmla="*/ 122 h 138"/>
                <a:gd name="T78" fmla="*/ 104 w 138"/>
                <a:gd name="T79" fmla="*/ 118 h 138"/>
                <a:gd name="T80" fmla="*/ 108 w 138"/>
                <a:gd name="T81" fmla="*/ 118 h 138"/>
                <a:gd name="T82" fmla="*/ 112 w 138"/>
                <a:gd name="T83" fmla="*/ 114 h 138"/>
                <a:gd name="T84" fmla="*/ 116 w 138"/>
                <a:gd name="T85" fmla="*/ 118 h 138"/>
                <a:gd name="T86" fmla="*/ 116 w 138"/>
                <a:gd name="T87" fmla="*/ 110 h 138"/>
                <a:gd name="T88" fmla="*/ 118 w 138"/>
                <a:gd name="T89" fmla="*/ 108 h 138"/>
                <a:gd name="T90" fmla="*/ 124 w 138"/>
                <a:gd name="T91" fmla="*/ 102 h 138"/>
                <a:gd name="T92" fmla="*/ 128 w 138"/>
                <a:gd name="T93" fmla="*/ 104 h 138"/>
                <a:gd name="T94" fmla="*/ 130 w 138"/>
                <a:gd name="T95" fmla="*/ 112 h 138"/>
                <a:gd name="T96" fmla="*/ 134 w 138"/>
                <a:gd name="T97" fmla="*/ 106 h 138"/>
                <a:gd name="T98" fmla="*/ 138 w 138"/>
                <a:gd name="T99" fmla="*/ 102 h 138"/>
                <a:gd name="T100" fmla="*/ 134 w 138"/>
                <a:gd name="T101" fmla="*/ 96 h 138"/>
                <a:gd name="T102" fmla="*/ 128 w 138"/>
                <a:gd name="T103" fmla="*/ 80 h 138"/>
                <a:gd name="T104" fmla="*/ 122 w 138"/>
                <a:gd name="T105" fmla="*/ 64 h 138"/>
                <a:gd name="T106" fmla="*/ 120 w 138"/>
                <a:gd name="T107" fmla="*/ 52 h 138"/>
                <a:gd name="T108" fmla="*/ 122 w 138"/>
                <a:gd name="T109" fmla="*/ 48 h 138"/>
                <a:gd name="T110" fmla="*/ 120 w 138"/>
                <a:gd name="T111" fmla="*/ 30 h 138"/>
                <a:gd name="T112" fmla="*/ 102 w 138"/>
                <a:gd name="T113" fmla="*/ 12 h 138"/>
                <a:gd name="T114" fmla="*/ 94 w 138"/>
                <a:gd name="T11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38">
                  <a:moveTo>
                    <a:pt x="94" y="0"/>
                  </a:moveTo>
                  <a:lnTo>
                    <a:pt x="94" y="0"/>
                  </a:lnTo>
                  <a:lnTo>
                    <a:pt x="92" y="4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2" y="4"/>
                  </a:lnTo>
                  <a:lnTo>
                    <a:pt x="82" y="6"/>
                  </a:lnTo>
                  <a:lnTo>
                    <a:pt x="82" y="8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2" y="14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6" y="26"/>
                  </a:lnTo>
                  <a:lnTo>
                    <a:pt x="88" y="28"/>
                  </a:lnTo>
                  <a:lnTo>
                    <a:pt x="94" y="32"/>
                  </a:lnTo>
                  <a:lnTo>
                    <a:pt x="94" y="32"/>
                  </a:lnTo>
                  <a:lnTo>
                    <a:pt x="94" y="36"/>
                  </a:lnTo>
                  <a:lnTo>
                    <a:pt x="94" y="40"/>
                  </a:lnTo>
                  <a:lnTo>
                    <a:pt x="94" y="48"/>
                  </a:lnTo>
                  <a:lnTo>
                    <a:pt x="94" y="48"/>
                  </a:lnTo>
                  <a:lnTo>
                    <a:pt x="96" y="54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2" y="60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4" y="78"/>
                  </a:lnTo>
                  <a:lnTo>
                    <a:pt x="74" y="78"/>
                  </a:lnTo>
                  <a:lnTo>
                    <a:pt x="70" y="78"/>
                  </a:lnTo>
                  <a:lnTo>
                    <a:pt x="70" y="78"/>
                  </a:lnTo>
                  <a:lnTo>
                    <a:pt x="70" y="76"/>
                  </a:lnTo>
                  <a:lnTo>
                    <a:pt x="70" y="72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4" y="6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6" y="84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62" y="90"/>
                  </a:lnTo>
                  <a:lnTo>
                    <a:pt x="62" y="94"/>
                  </a:lnTo>
                  <a:lnTo>
                    <a:pt x="62" y="94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8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58" y="100"/>
                  </a:lnTo>
                  <a:lnTo>
                    <a:pt x="58" y="100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6" y="100"/>
                  </a:lnTo>
                  <a:lnTo>
                    <a:pt x="46" y="10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32" y="102"/>
                  </a:lnTo>
                  <a:lnTo>
                    <a:pt x="32" y="102"/>
                  </a:lnTo>
                  <a:lnTo>
                    <a:pt x="28" y="102"/>
                  </a:lnTo>
                  <a:lnTo>
                    <a:pt x="28" y="102"/>
                  </a:lnTo>
                  <a:lnTo>
                    <a:pt x="28" y="102"/>
                  </a:lnTo>
                  <a:lnTo>
                    <a:pt x="28" y="102"/>
                  </a:lnTo>
                  <a:lnTo>
                    <a:pt x="22" y="102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0" y="118"/>
                  </a:lnTo>
                  <a:lnTo>
                    <a:pt x="6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6" y="132"/>
                  </a:lnTo>
                  <a:lnTo>
                    <a:pt x="6" y="132"/>
                  </a:lnTo>
                  <a:lnTo>
                    <a:pt x="6" y="132"/>
                  </a:lnTo>
                  <a:lnTo>
                    <a:pt x="6" y="132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22" y="128"/>
                  </a:lnTo>
                  <a:lnTo>
                    <a:pt x="22" y="124"/>
                  </a:lnTo>
                  <a:lnTo>
                    <a:pt x="22" y="124"/>
                  </a:lnTo>
                  <a:lnTo>
                    <a:pt x="22" y="124"/>
                  </a:lnTo>
                  <a:lnTo>
                    <a:pt x="22" y="124"/>
                  </a:lnTo>
                  <a:lnTo>
                    <a:pt x="28" y="126"/>
                  </a:lnTo>
                  <a:lnTo>
                    <a:pt x="30" y="126"/>
                  </a:lnTo>
                  <a:lnTo>
                    <a:pt x="30" y="126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40" y="122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6" y="120"/>
                  </a:lnTo>
                  <a:lnTo>
                    <a:pt x="46" y="120"/>
                  </a:lnTo>
                  <a:lnTo>
                    <a:pt x="54" y="116"/>
                  </a:lnTo>
                  <a:lnTo>
                    <a:pt x="54" y="116"/>
                  </a:lnTo>
                  <a:lnTo>
                    <a:pt x="56" y="116"/>
                  </a:lnTo>
                  <a:lnTo>
                    <a:pt x="56" y="116"/>
                  </a:lnTo>
                  <a:lnTo>
                    <a:pt x="58" y="118"/>
                  </a:lnTo>
                  <a:lnTo>
                    <a:pt x="58" y="118"/>
                  </a:lnTo>
                  <a:lnTo>
                    <a:pt x="62" y="122"/>
                  </a:lnTo>
                  <a:lnTo>
                    <a:pt x="66" y="124"/>
                  </a:lnTo>
                  <a:lnTo>
                    <a:pt x="66" y="124"/>
                  </a:lnTo>
                  <a:lnTo>
                    <a:pt x="68" y="122"/>
                  </a:lnTo>
                  <a:lnTo>
                    <a:pt x="68" y="122"/>
                  </a:lnTo>
                  <a:lnTo>
                    <a:pt x="68" y="122"/>
                  </a:lnTo>
                  <a:lnTo>
                    <a:pt x="70" y="124"/>
                  </a:lnTo>
                  <a:lnTo>
                    <a:pt x="70" y="124"/>
                  </a:lnTo>
                  <a:lnTo>
                    <a:pt x="68" y="130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8" y="138"/>
                  </a:lnTo>
                  <a:lnTo>
                    <a:pt x="78" y="138"/>
                  </a:lnTo>
                  <a:lnTo>
                    <a:pt x="80" y="138"/>
                  </a:lnTo>
                  <a:lnTo>
                    <a:pt x="80" y="138"/>
                  </a:lnTo>
                  <a:lnTo>
                    <a:pt x="80" y="138"/>
                  </a:lnTo>
                  <a:lnTo>
                    <a:pt x="80" y="138"/>
                  </a:lnTo>
                  <a:lnTo>
                    <a:pt x="82" y="136"/>
                  </a:lnTo>
                  <a:lnTo>
                    <a:pt x="82" y="132"/>
                  </a:lnTo>
                  <a:lnTo>
                    <a:pt x="82" y="132"/>
                  </a:lnTo>
                  <a:lnTo>
                    <a:pt x="82" y="130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90" y="124"/>
                  </a:lnTo>
                  <a:lnTo>
                    <a:pt x="88" y="122"/>
                  </a:lnTo>
                  <a:lnTo>
                    <a:pt x="88" y="122"/>
                  </a:lnTo>
                  <a:lnTo>
                    <a:pt x="86" y="118"/>
                  </a:lnTo>
                  <a:lnTo>
                    <a:pt x="86" y="118"/>
                  </a:lnTo>
                  <a:lnTo>
                    <a:pt x="84" y="114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6" y="114"/>
                  </a:lnTo>
                  <a:lnTo>
                    <a:pt x="88" y="116"/>
                  </a:lnTo>
                  <a:lnTo>
                    <a:pt x="90" y="120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100" y="120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06" y="118"/>
                  </a:lnTo>
                  <a:lnTo>
                    <a:pt x="106" y="118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108" y="114"/>
                  </a:lnTo>
                  <a:lnTo>
                    <a:pt x="108" y="114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6" y="118"/>
                  </a:lnTo>
                  <a:lnTo>
                    <a:pt x="116" y="118"/>
                  </a:lnTo>
                  <a:lnTo>
                    <a:pt x="118" y="118"/>
                  </a:lnTo>
                  <a:lnTo>
                    <a:pt x="118" y="118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16" y="110"/>
                  </a:lnTo>
                  <a:lnTo>
                    <a:pt x="116" y="110"/>
                  </a:lnTo>
                  <a:lnTo>
                    <a:pt x="118" y="108"/>
                  </a:lnTo>
                  <a:lnTo>
                    <a:pt x="118" y="108"/>
                  </a:lnTo>
                  <a:lnTo>
                    <a:pt x="118" y="108"/>
                  </a:lnTo>
                  <a:lnTo>
                    <a:pt x="118" y="108"/>
                  </a:lnTo>
                  <a:lnTo>
                    <a:pt x="120" y="106"/>
                  </a:lnTo>
                  <a:lnTo>
                    <a:pt x="120" y="104"/>
                  </a:lnTo>
                  <a:lnTo>
                    <a:pt x="120" y="104"/>
                  </a:lnTo>
                  <a:lnTo>
                    <a:pt x="124" y="102"/>
                  </a:lnTo>
                  <a:lnTo>
                    <a:pt x="124" y="102"/>
                  </a:lnTo>
                  <a:lnTo>
                    <a:pt x="126" y="100"/>
                  </a:lnTo>
                  <a:lnTo>
                    <a:pt x="126" y="98"/>
                  </a:lnTo>
                  <a:lnTo>
                    <a:pt x="126" y="98"/>
                  </a:lnTo>
                  <a:lnTo>
                    <a:pt x="128" y="100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26" y="108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30" y="112"/>
                  </a:lnTo>
                  <a:lnTo>
                    <a:pt x="130" y="112"/>
                  </a:lnTo>
                  <a:lnTo>
                    <a:pt x="134" y="112"/>
                  </a:lnTo>
                  <a:lnTo>
                    <a:pt x="134" y="112"/>
                  </a:lnTo>
                  <a:lnTo>
                    <a:pt x="134" y="108"/>
                  </a:lnTo>
                  <a:lnTo>
                    <a:pt x="134" y="10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34" y="102"/>
                  </a:lnTo>
                  <a:lnTo>
                    <a:pt x="136" y="102"/>
                  </a:lnTo>
                  <a:lnTo>
                    <a:pt x="138" y="102"/>
                  </a:lnTo>
                  <a:lnTo>
                    <a:pt x="138" y="100"/>
                  </a:lnTo>
                  <a:lnTo>
                    <a:pt x="138" y="100"/>
                  </a:lnTo>
                  <a:lnTo>
                    <a:pt x="138" y="100"/>
                  </a:lnTo>
                  <a:lnTo>
                    <a:pt x="134" y="96"/>
                  </a:lnTo>
                  <a:lnTo>
                    <a:pt x="134" y="96"/>
                  </a:lnTo>
                  <a:lnTo>
                    <a:pt x="130" y="94"/>
                  </a:lnTo>
                  <a:lnTo>
                    <a:pt x="128" y="90"/>
                  </a:lnTo>
                  <a:lnTo>
                    <a:pt x="128" y="84"/>
                  </a:lnTo>
                  <a:lnTo>
                    <a:pt x="128" y="80"/>
                  </a:lnTo>
                  <a:lnTo>
                    <a:pt x="128" y="80"/>
                  </a:lnTo>
                  <a:lnTo>
                    <a:pt x="128" y="76"/>
                  </a:lnTo>
                  <a:lnTo>
                    <a:pt x="128" y="7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22" y="64"/>
                  </a:lnTo>
                  <a:lnTo>
                    <a:pt x="122" y="64"/>
                  </a:lnTo>
                  <a:lnTo>
                    <a:pt x="118" y="58"/>
                  </a:lnTo>
                  <a:lnTo>
                    <a:pt x="118" y="58"/>
                  </a:lnTo>
                  <a:lnTo>
                    <a:pt x="118" y="54"/>
                  </a:lnTo>
                  <a:lnTo>
                    <a:pt x="120" y="52"/>
                  </a:lnTo>
                  <a:lnTo>
                    <a:pt x="120" y="52"/>
                  </a:lnTo>
                  <a:lnTo>
                    <a:pt x="122" y="52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2" y="48"/>
                  </a:lnTo>
                  <a:lnTo>
                    <a:pt x="122" y="48"/>
                  </a:lnTo>
                  <a:lnTo>
                    <a:pt x="122" y="42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0" y="30"/>
                  </a:lnTo>
                  <a:lnTo>
                    <a:pt x="120" y="30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98" y="1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99" name="Freeform 120"/>
            <p:cNvSpPr/>
            <p:nvPr/>
          </p:nvSpPr>
          <p:spPr bwMode="auto">
            <a:xfrm>
              <a:off x="8986838" y="2563813"/>
              <a:ext cx="219075" cy="219075"/>
            </a:xfrm>
            <a:custGeom>
              <a:avLst/>
              <a:gdLst>
                <a:gd name="T0" fmla="*/ 90 w 138"/>
                <a:gd name="T1" fmla="*/ 6 h 138"/>
                <a:gd name="T2" fmla="*/ 86 w 138"/>
                <a:gd name="T3" fmla="*/ 2 h 138"/>
                <a:gd name="T4" fmla="*/ 82 w 138"/>
                <a:gd name="T5" fmla="*/ 2 h 138"/>
                <a:gd name="T6" fmla="*/ 82 w 138"/>
                <a:gd name="T7" fmla="*/ 10 h 138"/>
                <a:gd name="T8" fmla="*/ 84 w 138"/>
                <a:gd name="T9" fmla="*/ 16 h 138"/>
                <a:gd name="T10" fmla="*/ 94 w 138"/>
                <a:gd name="T11" fmla="*/ 32 h 138"/>
                <a:gd name="T12" fmla="*/ 94 w 138"/>
                <a:gd name="T13" fmla="*/ 48 h 138"/>
                <a:gd name="T14" fmla="*/ 90 w 138"/>
                <a:gd name="T15" fmla="*/ 66 h 138"/>
                <a:gd name="T16" fmla="*/ 86 w 138"/>
                <a:gd name="T17" fmla="*/ 72 h 138"/>
                <a:gd name="T18" fmla="*/ 70 w 138"/>
                <a:gd name="T19" fmla="*/ 78 h 138"/>
                <a:gd name="T20" fmla="*/ 72 w 138"/>
                <a:gd name="T21" fmla="*/ 68 h 138"/>
                <a:gd name="T22" fmla="*/ 64 w 138"/>
                <a:gd name="T23" fmla="*/ 68 h 138"/>
                <a:gd name="T24" fmla="*/ 66 w 138"/>
                <a:gd name="T25" fmla="*/ 80 h 138"/>
                <a:gd name="T26" fmla="*/ 62 w 138"/>
                <a:gd name="T27" fmla="*/ 90 h 138"/>
                <a:gd name="T28" fmla="*/ 64 w 138"/>
                <a:gd name="T29" fmla="*/ 98 h 138"/>
                <a:gd name="T30" fmla="*/ 58 w 138"/>
                <a:gd name="T31" fmla="*/ 100 h 138"/>
                <a:gd name="T32" fmla="*/ 52 w 138"/>
                <a:gd name="T33" fmla="*/ 98 h 138"/>
                <a:gd name="T34" fmla="*/ 38 w 138"/>
                <a:gd name="T35" fmla="*/ 102 h 138"/>
                <a:gd name="T36" fmla="*/ 28 w 138"/>
                <a:gd name="T37" fmla="*/ 102 h 138"/>
                <a:gd name="T38" fmla="*/ 18 w 138"/>
                <a:gd name="T39" fmla="*/ 106 h 138"/>
                <a:gd name="T40" fmla="*/ 0 w 138"/>
                <a:gd name="T41" fmla="*/ 122 h 138"/>
                <a:gd name="T42" fmla="*/ 6 w 138"/>
                <a:gd name="T43" fmla="*/ 132 h 138"/>
                <a:gd name="T44" fmla="*/ 12 w 138"/>
                <a:gd name="T45" fmla="*/ 130 h 138"/>
                <a:gd name="T46" fmla="*/ 16 w 138"/>
                <a:gd name="T47" fmla="*/ 130 h 138"/>
                <a:gd name="T48" fmla="*/ 18 w 138"/>
                <a:gd name="T49" fmla="*/ 130 h 138"/>
                <a:gd name="T50" fmla="*/ 22 w 138"/>
                <a:gd name="T51" fmla="*/ 124 h 138"/>
                <a:gd name="T52" fmla="*/ 38 w 138"/>
                <a:gd name="T53" fmla="*/ 124 h 138"/>
                <a:gd name="T54" fmla="*/ 44 w 138"/>
                <a:gd name="T55" fmla="*/ 120 h 138"/>
                <a:gd name="T56" fmla="*/ 44 w 138"/>
                <a:gd name="T57" fmla="*/ 120 h 138"/>
                <a:gd name="T58" fmla="*/ 56 w 138"/>
                <a:gd name="T59" fmla="*/ 116 h 138"/>
                <a:gd name="T60" fmla="*/ 66 w 138"/>
                <a:gd name="T61" fmla="*/ 124 h 138"/>
                <a:gd name="T62" fmla="*/ 70 w 138"/>
                <a:gd name="T63" fmla="*/ 124 h 138"/>
                <a:gd name="T64" fmla="*/ 70 w 138"/>
                <a:gd name="T65" fmla="*/ 134 h 138"/>
                <a:gd name="T66" fmla="*/ 80 w 138"/>
                <a:gd name="T67" fmla="*/ 138 h 138"/>
                <a:gd name="T68" fmla="*/ 82 w 138"/>
                <a:gd name="T69" fmla="*/ 132 h 138"/>
                <a:gd name="T70" fmla="*/ 88 w 138"/>
                <a:gd name="T71" fmla="*/ 126 h 138"/>
                <a:gd name="T72" fmla="*/ 86 w 138"/>
                <a:gd name="T73" fmla="*/ 118 h 138"/>
                <a:gd name="T74" fmla="*/ 88 w 138"/>
                <a:gd name="T75" fmla="*/ 116 h 138"/>
                <a:gd name="T76" fmla="*/ 96 w 138"/>
                <a:gd name="T77" fmla="*/ 122 h 138"/>
                <a:gd name="T78" fmla="*/ 104 w 138"/>
                <a:gd name="T79" fmla="*/ 118 h 138"/>
                <a:gd name="T80" fmla="*/ 108 w 138"/>
                <a:gd name="T81" fmla="*/ 118 h 138"/>
                <a:gd name="T82" fmla="*/ 112 w 138"/>
                <a:gd name="T83" fmla="*/ 114 h 138"/>
                <a:gd name="T84" fmla="*/ 116 w 138"/>
                <a:gd name="T85" fmla="*/ 118 h 138"/>
                <a:gd name="T86" fmla="*/ 116 w 138"/>
                <a:gd name="T87" fmla="*/ 110 h 138"/>
                <a:gd name="T88" fmla="*/ 118 w 138"/>
                <a:gd name="T89" fmla="*/ 108 h 138"/>
                <a:gd name="T90" fmla="*/ 124 w 138"/>
                <a:gd name="T91" fmla="*/ 102 h 138"/>
                <a:gd name="T92" fmla="*/ 128 w 138"/>
                <a:gd name="T93" fmla="*/ 104 h 138"/>
                <a:gd name="T94" fmla="*/ 130 w 138"/>
                <a:gd name="T95" fmla="*/ 112 h 138"/>
                <a:gd name="T96" fmla="*/ 134 w 138"/>
                <a:gd name="T97" fmla="*/ 106 h 138"/>
                <a:gd name="T98" fmla="*/ 138 w 138"/>
                <a:gd name="T99" fmla="*/ 102 h 138"/>
                <a:gd name="T100" fmla="*/ 134 w 138"/>
                <a:gd name="T101" fmla="*/ 96 h 138"/>
                <a:gd name="T102" fmla="*/ 128 w 138"/>
                <a:gd name="T103" fmla="*/ 80 h 138"/>
                <a:gd name="T104" fmla="*/ 122 w 138"/>
                <a:gd name="T105" fmla="*/ 64 h 138"/>
                <a:gd name="T106" fmla="*/ 120 w 138"/>
                <a:gd name="T107" fmla="*/ 52 h 138"/>
                <a:gd name="T108" fmla="*/ 122 w 138"/>
                <a:gd name="T109" fmla="*/ 48 h 138"/>
                <a:gd name="T110" fmla="*/ 120 w 138"/>
                <a:gd name="T111" fmla="*/ 30 h 138"/>
                <a:gd name="T112" fmla="*/ 102 w 138"/>
                <a:gd name="T113" fmla="*/ 12 h 138"/>
                <a:gd name="T114" fmla="*/ 94 w 138"/>
                <a:gd name="T11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38">
                  <a:moveTo>
                    <a:pt x="94" y="0"/>
                  </a:moveTo>
                  <a:lnTo>
                    <a:pt x="94" y="0"/>
                  </a:lnTo>
                  <a:lnTo>
                    <a:pt x="92" y="4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2" y="4"/>
                  </a:lnTo>
                  <a:lnTo>
                    <a:pt x="82" y="6"/>
                  </a:lnTo>
                  <a:lnTo>
                    <a:pt x="82" y="8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2" y="14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6" y="26"/>
                  </a:lnTo>
                  <a:lnTo>
                    <a:pt x="88" y="28"/>
                  </a:lnTo>
                  <a:lnTo>
                    <a:pt x="94" y="32"/>
                  </a:lnTo>
                  <a:lnTo>
                    <a:pt x="94" y="32"/>
                  </a:lnTo>
                  <a:lnTo>
                    <a:pt x="94" y="36"/>
                  </a:lnTo>
                  <a:lnTo>
                    <a:pt x="94" y="40"/>
                  </a:lnTo>
                  <a:lnTo>
                    <a:pt x="94" y="48"/>
                  </a:lnTo>
                  <a:lnTo>
                    <a:pt x="94" y="48"/>
                  </a:lnTo>
                  <a:lnTo>
                    <a:pt x="96" y="54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2" y="60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4" y="78"/>
                  </a:lnTo>
                  <a:lnTo>
                    <a:pt x="74" y="78"/>
                  </a:lnTo>
                  <a:lnTo>
                    <a:pt x="70" y="78"/>
                  </a:lnTo>
                  <a:lnTo>
                    <a:pt x="70" y="78"/>
                  </a:lnTo>
                  <a:lnTo>
                    <a:pt x="70" y="76"/>
                  </a:lnTo>
                  <a:lnTo>
                    <a:pt x="70" y="72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4" y="6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6" y="84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62" y="90"/>
                  </a:lnTo>
                  <a:lnTo>
                    <a:pt x="62" y="94"/>
                  </a:lnTo>
                  <a:lnTo>
                    <a:pt x="62" y="94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8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58" y="100"/>
                  </a:lnTo>
                  <a:lnTo>
                    <a:pt x="58" y="100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6" y="100"/>
                  </a:lnTo>
                  <a:lnTo>
                    <a:pt x="46" y="10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32" y="102"/>
                  </a:lnTo>
                  <a:lnTo>
                    <a:pt x="32" y="102"/>
                  </a:lnTo>
                  <a:lnTo>
                    <a:pt x="28" y="102"/>
                  </a:lnTo>
                  <a:lnTo>
                    <a:pt x="28" y="102"/>
                  </a:lnTo>
                  <a:lnTo>
                    <a:pt x="28" y="102"/>
                  </a:lnTo>
                  <a:lnTo>
                    <a:pt x="28" y="102"/>
                  </a:lnTo>
                  <a:lnTo>
                    <a:pt x="22" y="102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0" y="118"/>
                  </a:lnTo>
                  <a:lnTo>
                    <a:pt x="6" y="122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6" y="132"/>
                  </a:lnTo>
                  <a:lnTo>
                    <a:pt x="6" y="132"/>
                  </a:lnTo>
                  <a:lnTo>
                    <a:pt x="6" y="132"/>
                  </a:lnTo>
                  <a:lnTo>
                    <a:pt x="6" y="132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18" y="130"/>
                  </a:lnTo>
                  <a:lnTo>
                    <a:pt x="22" y="128"/>
                  </a:lnTo>
                  <a:lnTo>
                    <a:pt x="22" y="124"/>
                  </a:lnTo>
                  <a:lnTo>
                    <a:pt x="22" y="124"/>
                  </a:lnTo>
                  <a:lnTo>
                    <a:pt x="22" y="124"/>
                  </a:lnTo>
                  <a:lnTo>
                    <a:pt x="22" y="124"/>
                  </a:lnTo>
                  <a:lnTo>
                    <a:pt x="28" y="126"/>
                  </a:lnTo>
                  <a:lnTo>
                    <a:pt x="30" y="126"/>
                  </a:lnTo>
                  <a:lnTo>
                    <a:pt x="30" y="126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40" y="122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6" y="120"/>
                  </a:lnTo>
                  <a:lnTo>
                    <a:pt x="46" y="120"/>
                  </a:lnTo>
                  <a:lnTo>
                    <a:pt x="54" y="116"/>
                  </a:lnTo>
                  <a:lnTo>
                    <a:pt x="54" y="116"/>
                  </a:lnTo>
                  <a:lnTo>
                    <a:pt x="56" y="116"/>
                  </a:lnTo>
                  <a:lnTo>
                    <a:pt x="56" y="116"/>
                  </a:lnTo>
                  <a:lnTo>
                    <a:pt x="58" y="118"/>
                  </a:lnTo>
                  <a:lnTo>
                    <a:pt x="58" y="118"/>
                  </a:lnTo>
                  <a:lnTo>
                    <a:pt x="62" y="122"/>
                  </a:lnTo>
                  <a:lnTo>
                    <a:pt x="66" y="124"/>
                  </a:lnTo>
                  <a:lnTo>
                    <a:pt x="66" y="124"/>
                  </a:lnTo>
                  <a:lnTo>
                    <a:pt x="68" y="122"/>
                  </a:lnTo>
                  <a:lnTo>
                    <a:pt x="68" y="122"/>
                  </a:lnTo>
                  <a:lnTo>
                    <a:pt x="68" y="122"/>
                  </a:lnTo>
                  <a:lnTo>
                    <a:pt x="70" y="124"/>
                  </a:lnTo>
                  <a:lnTo>
                    <a:pt x="70" y="124"/>
                  </a:lnTo>
                  <a:lnTo>
                    <a:pt x="68" y="130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8" y="138"/>
                  </a:lnTo>
                  <a:lnTo>
                    <a:pt x="78" y="138"/>
                  </a:lnTo>
                  <a:lnTo>
                    <a:pt x="80" y="138"/>
                  </a:lnTo>
                  <a:lnTo>
                    <a:pt x="80" y="138"/>
                  </a:lnTo>
                  <a:lnTo>
                    <a:pt x="80" y="138"/>
                  </a:lnTo>
                  <a:lnTo>
                    <a:pt x="80" y="138"/>
                  </a:lnTo>
                  <a:lnTo>
                    <a:pt x="82" y="136"/>
                  </a:lnTo>
                  <a:lnTo>
                    <a:pt x="82" y="132"/>
                  </a:lnTo>
                  <a:lnTo>
                    <a:pt x="82" y="132"/>
                  </a:lnTo>
                  <a:lnTo>
                    <a:pt x="82" y="130"/>
                  </a:lnTo>
                  <a:lnTo>
                    <a:pt x="84" y="128"/>
                  </a:lnTo>
                  <a:lnTo>
                    <a:pt x="84" y="128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90" y="124"/>
                  </a:lnTo>
                  <a:lnTo>
                    <a:pt x="88" y="122"/>
                  </a:lnTo>
                  <a:lnTo>
                    <a:pt x="88" y="122"/>
                  </a:lnTo>
                  <a:lnTo>
                    <a:pt x="86" y="118"/>
                  </a:lnTo>
                  <a:lnTo>
                    <a:pt x="86" y="118"/>
                  </a:lnTo>
                  <a:lnTo>
                    <a:pt x="84" y="114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6" y="114"/>
                  </a:lnTo>
                  <a:lnTo>
                    <a:pt x="88" y="116"/>
                  </a:lnTo>
                  <a:lnTo>
                    <a:pt x="90" y="120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100" y="120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06" y="118"/>
                  </a:lnTo>
                  <a:lnTo>
                    <a:pt x="106" y="118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108" y="114"/>
                  </a:lnTo>
                  <a:lnTo>
                    <a:pt x="108" y="114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16" y="118"/>
                  </a:lnTo>
                  <a:lnTo>
                    <a:pt x="116" y="118"/>
                  </a:lnTo>
                  <a:lnTo>
                    <a:pt x="118" y="118"/>
                  </a:lnTo>
                  <a:lnTo>
                    <a:pt x="118" y="118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16" y="110"/>
                  </a:lnTo>
                  <a:lnTo>
                    <a:pt x="116" y="110"/>
                  </a:lnTo>
                  <a:lnTo>
                    <a:pt x="118" y="108"/>
                  </a:lnTo>
                  <a:lnTo>
                    <a:pt x="118" y="108"/>
                  </a:lnTo>
                  <a:lnTo>
                    <a:pt x="118" y="108"/>
                  </a:lnTo>
                  <a:lnTo>
                    <a:pt x="118" y="108"/>
                  </a:lnTo>
                  <a:lnTo>
                    <a:pt x="120" y="106"/>
                  </a:lnTo>
                  <a:lnTo>
                    <a:pt x="120" y="104"/>
                  </a:lnTo>
                  <a:lnTo>
                    <a:pt x="120" y="104"/>
                  </a:lnTo>
                  <a:lnTo>
                    <a:pt x="124" y="102"/>
                  </a:lnTo>
                  <a:lnTo>
                    <a:pt x="124" y="102"/>
                  </a:lnTo>
                  <a:lnTo>
                    <a:pt x="126" y="100"/>
                  </a:lnTo>
                  <a:lnTo>
                    <a:pt x="126" y="98"/>
                  </a:lnTo>
                  <a:lnTo>
                    <a:pt x="126" y="98"/>
                  </a:lnTo>
                  <a:lnTo>
                    <a:pt x="128" y="100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26" y="108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30" y="112"/>
                  </a:lnTo>
                  <a:lnTo>
                    <a:pt x="130" y="112"/>
                  </a:lnTo>
                  <a:lnTo>
                    <a:pt x="134" y="112"/>
                  </a:lnTo>
                  <a:lnTo>
                    <a:pt x="134" y="112"/>
                  </a:lnTo>
                  <a:lnTo>
                    <a:pt x="134" y="108"/>
                  </a:lnTo>
                  <a:lnTo>
                    <a:pt x="134" y="10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34" y="102"/>
                  </a:lnTo>
                  <a:lnTo>
                    <a:pt x="136" y="102"/>
                  </a:lnTo>
                  <a:lnTo>
                    <a:pt x="138" y="102"/>
                  </a:lnTo>
                  <a:lnTo>
                    <a:pt x="138" y="100"/>
                  </a:lnTo>
                  <a:lnTo>
                    <a:pt x="138" y="100"/>
                  </a:lnTo>
                  <a:lnTo>
                    <a:pt x="138" y="100"/>
                  </a:lnTo>
                  <a:lnTo>
                    <a:pt x="134" y="96"/>
                  </a:lnTo>
                  <a:lnTo>
                    <a:pt x="134" y="96"/>
                  </a:lnTo>
                  <a:lnTo>
                    <a:pt x="130" y="94"/>
                  </a:lnTo>
                  <a:lnTo>
                    <a:pt x="128" y="90"/>
                  </a:lnTo>
                  <a:lnTo>
                    <a:pt x="128" y="84"/>
                  </a:lnTo>
                  <a:lnTo>
                    <a:pt x="128" y="80"/>
                  </a:lnTo>
                  <a:lnTo>
                    <a:pt x="128" y="80"/>
                  </a:lnTo>
                  <a:lnTo>
                    <a:pt x="128" y="76"/>
                  </a:lnTo>
                  <a:lnTo>
                    <a:pt x="128" y="7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22" y="64"/>
                  </a:lnTo>
                  <a:lnTo>
                    <a:pt x="122" y="64"/>
                  </a:lnTo>
                  <a:lnTo>
                    <a:pt x="118" y="58"/>
                  </a:lnTo>
                  <a:lnTo>
                    <a:pt x="118" y="58"/>
                  </a:lnTo>
                  <a:lnTo>
                    <a:pt x="118" y="54"/>
                  </a:lnTo>
                  <a:lnTo>
                    <a:pt x="120" y="52"/>
                  </a:lnTo>
                  <a:lnTo>
                    <a:pt x="120" y="52"/>
                  </a:lnTo>
                  <a:lnTo>
                    <a:pt x="122" y="52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2" y="48"/>
                  </a:lnTo>
                  <a:lnTo>
                    <a:pt x="122" y="48"/>
                  </a:lnTo>
                  <a:lnTo>
                    <a:pt x="122" y="42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0" y="30"/>
                  </a:lnTo>
                  <a:lnTo>
                    <a:pt x="120" y="30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98" y="1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00" name="Freeform 121"/>
            <p:cNvSpPr/>
            <p:nvPr/>
          </p:nvSpPr>
          <p:spPr bwMode="auto">
            <a:xfrm>
              <a:off x="9028113" y="2757488"/>
              <a:ext cx="53975" cy="50800"/>
            </a:xfrm>
            <a:custGeom>
              <a:avLst/>
              <a:gdLst>
                <a:gd name="T0" fmla="*/ 24 w 34"/>
                <a:gd name="T1" fmla="*/ 0 h 32"/>
                <a:gd name="T2" fmla="*/ 22 w 34"/>
                <a:gd name="T3" fmla="*/ 0 h 32"/>
                <a:gd name="T4" fmla="*/ 14 w 34"/>
                <a:gd name="T5" fmla="*/ 4 h 32"/>
                <a:gd name="T6" fmla="*/ 16 w 34"/>
                <a:gd name="T7" fmla="*/ 6 h 32"/>
                <a:gd name="T8" fmla="*/ 14 w 34"/>
                <a:gd name="T9" fmla="*/ 8 h 32"/>
                <a:gd name="T10" fmla="*/ 12 w 34"/>
                <a:gd name="T11" fmla="*/ 8 h 32"/>
                <a:gd name="T12" fmla="*/ 8 w 34"/>
                <a:gd name="T13" fmla="*/ 8 h 32"/>
                <a:gd name="T14" fmla="*/ 6 w 34"/>
                <a:gd name="T15" fmla="*/ 6 h 32"/>
                <a:gd name="T16" fmla="*/ 4 w 34"/>
                <a:gd name="T17" fmla="*/ 6 h 32"/>
                <a:gd name="T18" fmla="*/ 4 w 34"/>
                <a:gd name="T19" fmla="*/ 10 h 32"/>
                <a:gd name="T20" fmla="*/ 2 w 34"/>
                <a:gd name="T21" fmla="*/ 16 h 32"/>
                <a:gd name="T22" fmla="*/ 0 w 34"/>
                <a:gd name="T23" fmla="*/ 18 h 32"/>
                <a:gd name="T24" fmla="*/ 0 w 34"/>
                <a:gd name="T25" fmla="*/ 18 h 32"/>
                <a:gd name="T26" fmla="*/ 4 w 34"/>
                <a:gd name="T27" fmla="*/ 22 h 32"/>
                <a:gd name="T28" fmla="*/ 6 w 34"/>
                <a:gd name="T29" fmla="*/ 24 h 32"/>
                <a:gd name="T30" fmla="*/ 10 w 34"/>
                <a:gd name="T31" fmla="*/ 30 h 32"/>
                <a:gd name="T32" fmla="*/ 14 w 34"/>
                <a:gd name="T33" fmla="*/ 32 h 32"/>
                <a:gd name="T34" fmla="*/ 16 w 34"/>
                <a:gd name="T35" fmla="*/ 32 h 32"/>
                <a:gd name="T36" fmla="*/ 14 w 34"/>
                <a:gd name="T37" fmla="*/ 26 h 32"/>
                <a:gd name="T38" fmla="*/ 16 w 34"/>
                <a:gd name="T39" fmla="*/ 20 h 32"/>
                <a:gd name="T40" fmla="*/ 22 w 34"/>
                <a:gd name="T41" fmla="*/ 18 h 32"/>
                <a:gd name="T42" fmla="*/ 24 w 34"/>
                <a:gd name="T43" fmla="*/ 18 h 32"/>
                <a:gd name="T44" fmla="*/ 28 w 34"/>
                <a:gd name="T45" fmla="*/ 20 h 32"/>
                <a:gd name="T46" fmla="*/ 28 w 34"/>
                <a:gd name="T47" fmla="*/ 22 h 32"/>
                <a:gd name="T48" fmla="*/ 30 w 34"/>
                <a:gd name="T49" fmla="*/ 20 h 32"/>
                <a:gd name="T50" fmla="*/ 30 w 34"/>
                <a:gd name="T51" fmla="*/ 18 h 32"/>
                <a:gd name="T52" fmla="*/ 34 w 34"/>
                <a:gd name="T53" fmla="*/ 14 h 32"/>
                <a:gd name="T54" fmla="*/ 34 w 34"/>
                <a:gd name="T55" fmla="*/ 10 h 32"/>
                <a:gd name="T56" fmla="*/ 32 w 34"/>
                <a:gd name="T57" fmla="*/ 8 h 32"/>
                <a:gd name="T58" fmla="*/ 32 w 34"/>
                <a:gd name="T59" fmla="*/ 4 h 32"/>
                <a:gd name="T60" fmla="*/ 26 w 34"/>
                <a:gd name="T61" fmla="*/ 2 h 32"/>
                <a:gd name="T62" fmla="*/ 26 w 34"/>
                <a:gd name="T6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" h="32">
                  <a:moveTo>
                    <a:pt x="24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6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4" y="26"/>
                  </a:lnTo>
                  <a:lnTo>
                    <a:pt x="14" y="22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01" name="Freeform 122"/>
            <p:cNvSpPr/>
            <p:nvPr/>
          </p:nvSpPr>
          <p:spPr bwMode="auto">
            <a:xfrm>
              <a:off x="9028113" y="2757488"/>
              <a:ext cx="53975" cy="50800"/>
            </a:xfrm>
            <a:custGeom>
              <a:avLst/>
              <a:gdLst>
                <a:gd name="T0" fmla="*/ 24 w 34"/>
                <a:gd name="T1" fmla="*/ 0 h 32"/>
                <a:gd name="T2" fmla="*/ 22 w 34"/>
                <a:gd name="T3" fmla="*/ 0 h 32"/>
                <a:gd name="T4" fmla="*/ 14 w 34"/>
                <a:gd name="T5" fmla="*/ 4 h 32"/>
                <a:gd name="T6" fmla="*/ 16 w 34"/>
                <a:gd name="T7" fmla="*/ 6 h 32"/>
                <a:gd name="T8" fmla="*/ 14 w 34"/>
                <a:gd name="T9" fmla="*/ 8 h 32"/>
                <a:gd name="T10" fmla="*/ 12 w 34"/>
                <a:gd name="T11" fmla="*/ 8 h 32"/>
                <a:gd name="T12" fmla="*/ 8 w 34"/>
                <a:gd name="T13" fmla="*/ 8 h 32"/>
                <a:gd name="T14" fmla="*/ 6 w 34"/>
                <a:gd name="T15" fmla="*/ 6 h 32"/>
                <a:gd name="T16" fmla="*/ 4 w 34"/>
                <a:gd name="T17" fmla="*/ 6 h 32"/>
                <a:gd name="T18" fmla="*/ 4 w 34"/>
                <a:gd name="T19" fmla="*/ 10 h 32"/>
                <a:gd name="T20" fmla="*/ 2 w 34"/>
                <a:gd name="T21" fmla="*/ 16 h 32"/>
                <a:gd name="T22" fmla="*/ 0 w 34"/>
                <a:gd name="T23" fmla="*/ 18 h 32"/>
                <a:gd name="T24" fmla="*/ 0 w 34"/>
                <a:gd name="T25" fmla="*/ 18 h 32"/>
                <a:gd name="T26" fmla="*/ 4 w 34"/>
                <a:gd name="T27" fmla="*/ 22 h 32"/>
                <a:gd name="T28" fmla="*/ 6 w 34"/>
                <a:gd name="T29" fmla="*/ 24 h 32"/>
                <a:gd name="T30" fmla="*/ 10 w 34"/>
                <a:gd name="T31" fmla="*/ 30 h 32"/>
                <a:gd name="T32" fmla="*/ 14 w 34"/>
                <a:gd name="T33" fmla="*/ 32 h 32"/>
                <a:gd name="T34" fmla="*/ 16 w 34"/>
                <a:gd name="T35" fmla="*/ 32 h 32"/>
                <a:gd name="T36" fmla="*/ 14 w 34"/>
                <a:gd name="T37" fmla="*/ 26 h 32"/>
                <a:gd name="T38" fmla="*/ 16 w 34"/>
                <a:gd name="T39" fmla="*/ 20 h 32"/>
                <a:gd name="T40" fmla="*/ 22 w 34"/>
                <a:gd name="T41" fmla="*/ 18 h 32"/>
                <a:gd name="T42" fmla="*/ 24 w 34"/>
                <a:gd name="T43" fmla="*/ 18 h 32"/>
                <a:gd name="T44" fmla="*/ 28 w 34"/>
                <a:gd name="T45" fmla="*/ 20 h 32"/>
                <a:gd name="T46" fmla="*/ 28 w 34"/>
                <a:gd name="T47" fmla="*/ 22 h 32"/>
                <a:gd name="T48" fmla="*/ 30 w 34"/>
                <a:gd name="T49" fmla="*/ 20 h 32"/>
                <a:gd name="T50" fmla="*/ 30 w 34"/>
                <a:gd name="T51" fmla="*/ 18 h 32"/>
                <a:gd name="T52" fmla="*/ 34 w 34"/>
                <a:gd name="T53" fmla="*/ 14 h 32"/>
                <a:gd name="T54" fmla="*/ 34 w 34"/>
                <a:gd name="T55" fmla="*/ 10 h 32"/>
                <a:gd name="T56" fmla="*/ 32 w 34"/>
                <a:gd name="T57" fmla="*/ 8 h 32"/>
                <a:gd name="T58" fmla="*/ 32 w 34"/>
                <a:gd name="T59" fmla="*/ 4 h 32"/>
                <a:gd name="T60" fmla="*/ 26 w 34"/>
                <a:gd name="T61" fmla="*/ 2 h 32"/>
                <a:gd name="T62" fmla="*/ 26 w 34"/>
                <a:gd name="T6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" h="32">
                  <a:moveTo>
                    <a:pt x="24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6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4" y="26"/>
                  </a:lnTo>
                  <a:lnTo>
                    <a:pt x="14" y="22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02" name="Freeform 123"/>
            <p:cNvSpPr/>
            <p:nvPr/>
          </p:nvSpPr>
          <p:spPr bwMode="auto">
            <a:xfrm>
              <a:off x="9072563" y="2449513"/>
              <a:ext cx="127000" cy="111125"/>
            </a:xfrm>
            <a:custGeom>
              <a:avLst/>
              <a:gdLst>
                <a:gd name="T0" fmla="*/ 2 w 80"/>
                <a:gd name="T1" fmla="*/ 0 h 70"/>
                <a:gd name="T2" fmla="*/ 2 w 80"/>
                <a:gd name="T3" fmla="*/ 4 h 70"/>
                <a:gd name="T4" fmla="*/ 6 w 80"/>
                <a:gd name="T5" fmla="*/ 10 h 70"/>
                <a:gd name="T6" fmla="*/ 16 w 80"/>
                <a:gd name="T7" fmla="*/ 22 h 70"/>
                <a:gd name="T8" fmla="*/ 16 w 80"/>
                <a:gd name="T9" fmla="*/ 36 h 70"/>
                <a:gd name="T10" fmla="*/ 14 w 80"/>
                <a:gd name="T11" fmla="*/ 38 h 70"/>
                <a:gd name="T12" fmla="*/ 8 w 80"/>
                <a:gd name="T13" fmla="*/ 36 h 70"/>
                <a:gd name="T14" fmla="*/ 8 w 80"/>
                <a:gd name="T15" fmla="*/ 42 h 70"/>
                <a:gd name="T16" fmla="*/ 6 w 80"/>
                <a:gd name="T17" fmla="*/ 50 h 70"/>
                <a:gd name="T18" fmla="*/ 14 w 80"/>
                <a:gd name="T19" fmla="*/ 60 h 70"/>
                <a:gd name="T20" fmla="*/ 16 w 80"/>
                <a:gd name="T21" fmla="*/ 64 h 70"/>
                <a:gd name="T22" fmla="*/ 16 w 80"/>
                <a:gd name="T23" fmla="*/ 66 h 70"/>
                <a:gd name="T24" fmla="*/ 18 w 80"/>
                <a:gd name="T25" fmla="*/ 70 h 70"/>
                <a:gd name="T26" fmla="*/ 22 w 80"/>
                <a:gd name="T27" fmla="*/ 70 h 70"/>
                <a:gd name="T28" fmla="*/ 26 w 80"/>
                <a:gd name="T29" fmla="*/ 66 h 70"/>
                <a:gd name="T30" fmla="*/ 28 w 80"/>
                <a:gd name="T31" fmla="*/ 64 h 70"/>
                <a:gd name="T32" fmla="*/ 28 w 80"/>
                <a:gd name="T33" fmla="*/ 64 h 70"/>
                <a:gd name="T34" fmla="*/ 32 w 80"/>
                <a:gd name="T35" fmla="*/ 64 h 70"/>
                <a:gd name="T36" fmla="*/ 30 w 80"/>
                <a:gd name="T37" fmla="*/ 60 h 70"/>
                <a:gd name="T38" fmla="*/ 18 w 80"/>
                <a:gd name="T39" fmla="*/ 56 h 70"/>
                <a:gd name="T40" fmla="*/ 16 w 80"/>
                <a:gd name="T41" fmla="*/ 52 h 70"/>
                <a:gd name="T42" fmla="*/ 18 w 80"/>
                <a:gd name="T43" fmla="*/ 50 h 70"/>
                <a:gd name="T44" fmla="*/ 24 w 80"/>
                <a:gd name="T45" fmla="*/ 52 h 70"/>
                <a:gd name="T46" fmla="*/ 26 w 80"/>
                <a:gd name="T47" fmla="*/ 54 h 70"/>
                <a:gd name="T48" fmla="*/ 32 w 80"/>
                <a:gd name="T49" fmla="*/ 50 h 70"/>
                <a:gd name="T50" fmla="*/ 34 w 80"/>
                <a:gd name="T51" fmla="*/ 50 h 70"/>
                <a:gd name="T52" fmla="*/ 54 w 80"/>
                <a:gd name="T53" fmla="*/ 60 h 70"/>
                <a:gd name="T54" fmla="*/ 56 w 80"/>
                <a:gd name="T55" fmla="*/ 60 h 70"/>
                <a:gd name="T56" fmla="*/ 60 w 80"/>
                <a:gd name="T57" fmla="*/ 58 h 70"/>
                <a:gd name="T58" fmla="*/ 62 w 80"/>
                <a:gd name="T59" fmla="*/ 50 h 70"/>
                <a:gd name="T60" fmla="*/ 66 w 80"/>
                <a:gd name="T61" fmla="*/ 44 h 70"/>
                <a:gd name="T62" fmla="*/ 76 w 80"/>
                <a:gd name="T63" fmla="*/ 40 h 70"/>
                <a:gd name="T64" fmla="*/ 78 w 80"/>
                <a:gd name="T65" fmla="*/ 34 h 70"/>
                <a:gd name="T66" fmla="*/ 74 w 80"/>
                <a:gd name="T67" fmla="*/ 26 h 70"/>
                <a:gd name="T68" fmla="*/ 80 w 80"/>
                <a:gd name="T69" fmla="*/ 16 h 70"/>
                <a:gd name="T70" fmla="*/ 78 w 80"/>
                <a:gd name="T71" fmla="*/ 16 h 70"/>
                <a:gd name="T72" fmla="*/ 70 w 80"/>
                <a:gd name="T73" fmla="*/ 24 h 70"/>
                <a:gd name="T74" fmla="*/ 68 w 80"/>
                <a:gd name="T75" fmla="*/ 26 h 70"/>
                <a:gd name="T76" fmla="*/ 68 w 80"/>
                <a:gd name="T77" fmla="*/ 26 h 70"/>
                <a:gd name="T78" fmla="*/ 66 w 80"/>
                <a:gd name="T79" fmla="*/ 20 h 70"/>
                <a:gd name="T80" fmla="*/ 64 w 80"/>
                <a:gd name="T81" fmla="*/ 20 h 70"/>
                <a:gd name="T82" fmla="*/ 60 w 80"/>
                <a:gd name="T83" fmla="*/ 22 h 70"/>
                <a:gd name="T84" fmla="*/ 54 w 80"/>
                <a:gd name="T85" fmla="*/ 24 h 70"/>
                <a:gd name="T86" fmla="*/ 48 w 80"/>
                <a:gd name="T87" fmla="*/ 22 h 70"/>
                <a:gd name="T88" fmla="*/ 16 w 80"/>
                <a:gd name="T89" fmla="*/ 6 h 70"/>
                <a:gd name="T90" fmla="*/ 8 w 80"/>
                <a:gd name="T91" fmla="*/ 2 h 70"/>
                <a:gd name="T92" fmla="*/ 2 w 80"/>
                <a:gd name="T9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0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2" y="16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10" y="5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8" y="68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24" y="68"/>
                  </a:lnTo>
                  <a:lnTo>
                    <a:pt x="26" y="66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6" y="54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60" y="58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62" y="50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6" y="44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6" y="40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34"/>
                  </a:lnTo>
                  <a:lnTo>
                    <a:pt x="76" y="32"/>
                  </a:lnTo>
                  <a:lnTo>
                    <a:pt x="74" y="30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68" y="26"/>
                  </a:lnTo>
                  <a:lnTo>
                    <a:pt x="68" y="26"/>
                  </a:lnTo>
                  <a:lnTo>
                    <a:pt x="68" y="26"/>
                  </a:lnTo>
                  <a:lnTo>
                    <a:pt x="68" y="26"/>
                  </a:lnTo>
                  <a:lnTo>
                    <a:pt x="68" y="26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2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8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8" y="2"/>
                  </a:lnTo>
                  <a:lnTo>
                    <a:pt x="8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03" name="Freeform 124"/>
            <p:cNvSpPr/>
            <p:nvPr/>
          </p:nvSpPr>
          <p:spPr bwMode="auto">
            <a:xfrm>
              <a:off x="9072563" y="2449513"/>
              <a:ext cx="127000" cy="111125"/>
            </a:xfrm>
            <a:custGeom>
              <a:avLst/>
              <a:gdLst>
                <a:gd name="T0" fmla="*/ 2 w 80"/>
                <a:gd name="T1" fmla="*/ 0 h 70"/>
                <a:gd name="T2" fmla="*/ 2 w 80"/>
                <a:gd name="T3" fmla="*/ 4 h 70"/>
                <a:gd name="T4" fmla="*/ 6 w 80"/>
                <a:gd name="T5" fmla="*/ 10 h 70"/>
                <a:gd name="T6" fmla="*/ 16 w 80"/>
                <a:gd name="T7" fmla="*/ 22 h 70"/>
                <a:gd name="T8" fmla="*/ 16 w 80"/>
                <a:gd name="T9" fmla="*/ 36 h 70"/>
                <a:gd name="T10" fmla="*/ 14 w 80"/>
                <a:gd name="T11" fmla="*/ 38 h 70"/>
                <a:gd name="T12" fmla="*/ 8 w 80"/>
                <a:gd name="T13" fmla="*/ 36 h 70"/>
                <a:gd name="T14" fmla="*/ 8 w 80"/>
                <a:gd name="T15" fmla="*/ 42 h 70"/>
                <a:gd name="T16" fmla="*/ 6 w 80"/>
                <a:gd name="T17" fmla="*/ 50 h 70"/>
                <a:gd name="T18" fmla="*/ 14 w 80"/>
                <a:gd name="T19" fmla="*/ 60 h 70"/>
                <a:gd name="T20" fmla="*/ 16 w 80"/>
                <a:gd name="T21" fmla="*/ 64 h 70"/>
                <a:gd name="T22" fmla="*/ 16 w 80"/>
                <a:gd name="T23" fmla="*/ 66 h 70"/>
                <a:gd name="T24" fmla="*/ 18 w 80"/>
                <a:gd name="T25" fmla="*/ 70 h 70"/>
                <a:gd name="T26" fmla="*/ 22 w 80"/>
                <a:gd name="T27" fmla="*/ 70 h 70"/>
                <a:gd name="T28" fmla="*/ 26 w 80"/>
                <a:gd name="T29" fmla="*/ 66 h 70"/>
                <a:gd name="T30" fmla="*/ 28 w 80"/>
                <a:gd name="T31" fmla="*/ 64 h 70"/>
                <a:gd name="T32" fmla="*/ 28 w 80"/>
                <a:gd name="T33" fmla="*/ 64 h 70"/>
                <a:gd name="T34" fmla="*/ 32 w 80"/>
                <a:gd name="T35" fmla="*/ 64 h 70"/>
                <a:gd name="T36" fmla="*/ 30 w 80"/>
                <a:gd name="T37" fmla="*/ 60 h 70"/>
                <a:gd name="T38" fmla="*/ 18 w 80"/>
                <a:gd name="T39" fmla="*/ 56 h 70"/>
                <a:gd name="T40" fmla="*/ 16 w 80"/>
                <a:gd name="T41" fmla="*/ 52 h 70"/>
                <a:gd name="T42" fmla="*/ 18 w 80"/>
                <a:gd name="T43" fmla="*/ 50 h 70"/>
                <a:gd name="T44" fmla="*/ 24 w 80"/>
                <a:gd name="T45" fmla="*/ 52 h 70"/>
                <a:gd name="T46" fmla="*/ 26 w 80"/>
                <a:gd name="T47" fmla="*/ 54 h 70"/>
                <a:gd name="T48" fmla="*/ 32 w 80"/>
                <a:gd name="T49" fmla="*/ 50 h 70"/>
                <a:gd name="T50" fmla="*/ 34 w 80"/>
                <a:gd name="T51" fmla="*/ 50 h 70"/>
                <a:gd name="T52" fmla="*/ 54 w 80"/>
                <a:gd name="T53" fmla="*/ 60 h 70"/>
                <a:gd name="T54" fmla="*/ 56 w 80"/>
                <a:gd name="T55" fmla="*/ 60 h 70"/>
                <a:gd name="T56" fmla="*/ 60 w 80"/>
                <a:gd name="T57" fmla="*/ 58 h 70"/>
                <a:gd name="T58" fmla="*/ 62 w 80"/>
                <a:gd name="T59" fmla="*/ 50 h 70"/>
                <a:gd name="T60" fmla="*/ 66 w 80"/>
                <a:gd name="T61" fmla="*/ 44 h 70"/>
                <a:gd name="T62" fmla="*/ 76 w 80"/>
                <a:gd name="T63" fmla="*/ 40 h 70"/>
                <a:gd name="T64" fmla="*/ 78 w 80"/>
                <a:gd name="T65" fmla="*/ 34 h 70"/>
                <a:gd name="T66" fmla="*/ 74 w 80"/>
                <a:gd name="T67" fmla="*/ 26 h 70"/>
                <a:gd name="T68" fmla="*/ 80 w 80"/>
                <a:gd name="T69" fmla="*/ 16 h 70"/>
                <a:gd name="T70" fmla="*/ 78 w 80"/>
                <a:gd name="T71" fmla="*/ 16 h 70"/>
                <a:gd name="T72" fmla="*/ 70 w 80"/>
                <a:gd name="T73" fmla="*/ 24 h 70"/>
                <a:gd name="T74" fmla="*/ 68 w 80"/>
                <a:gd name="T75" fmla="*/ 26 h 70"/>
                <a:gd name="T76" fmla="*/ 68 w 80"/>
                <a:gd name="T77" fmla="*/ 26 h 70"/>
                <a:gd name="T78" fmla="*/ 66 w 80"/>
                <a:gd name="T79" fmla="*/ 20 h 70"/>
                <a:gd name="T80" fmla="*/ 64 w 80"/>
                <a:gd name="T81" fmla="*/ 20 h 70"/>
                <a:gd name="T82" fmla="*/ 60 w 80"/>
                <a:gd name="T83" fmla="*/ 22 h 70"/>
                <a:gd name="T84" fmla="*/ 54 w 80"/>
                <a:gd name="T85" fmla="*/ 24 h 70"/>
                <a:gd name="T86" fmla="*/ 48 w 80"/>
                <a:gd name="T87" fmla="*/ 22 h 70"/>
                <a:gd name="T88" fmla="*/ 16 w 80"/>
                <a:gd name="T89" fmla="*/ 6 h 70"/>
                <a:gd name="T90" fmla="*/ 8 w 80"/>
                <a:gd name="T91" fmla="*/ 2 h 70"/>
                <a:gd name="T92" fmla="*/ 2 w 80"/>
                <a:gd name="T9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0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2" y="16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10" y="5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8" y="68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24" y="68"/>
                  </a:lnTo>
                  <a:lnTo>
                    <a:pt x="26" y="66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6" y="54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60" y="58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62" y="50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6" y="44"/>
                  </a:lnTo>
                  <a:lnTo>
                    <a:pt x="70" y="42"/>
                  </a:lnTo>
                  <a:lnTo>
                    <a:pt x="70" y="42"/>
                  </a:lnTo>
                  <a:lnTo>
                    <a:pt x="76" y="40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34"/>
                  </a:lnTo>
                  <a:lnTo>
                    <a:pt x="76" y="32"/>
                  </a:lnTo>
                  <a:lnTo>
                    <a:pt x="74" y="30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68" y="26"/>
                  </a:lnTo>
                  <a:lnTo>
                    <a:pt x="68" y="26"/>
                  </a:lnTo>
                  <a:lnTo>
                    <a:pt x="68" y="26"/>
                  </a:lnTo>
                  <a:lnTo>
                    <a:pt x="68" y="26"/>
                  </a:lnTo>
                  <a:lnTo>
                    <a:pt x="68" y="26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2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8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8" y="2"/>
                  </a:lnTo>
                  <a:lnTo>
                    <a:pt x="8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04" name="Freeform 125"/>
            <p:cNvSpPr/>
            <p:nvPr/>
          </p:nvSpPr>
          <p:spPr bwMode="auto">
            <a:xfrm>
              <a:off x="7862888" y="3462338"/>
              <a:ext cx="57150" cy="104775"/>
            </a:xfrm>
            <a:custGeom>
              <a:avLst/>
              <a:gdLst>
                <a:gd name="T0" fmla="*/ 8 w 36"/>
                <a:gd name="T1" fmla="*/ 0 h 66"/>
                <a:gd name="T2" fmla="*/ 8 w 36"/>
                <a:gd name="T3" fmla="*/ 0 h 66"/>
                <a:gd name="T4" fmla="*/ 6 w 36"/>
                <a:gd name="T5" fmla="*/ 2 h 66"/>
                <a:gd name="T6" fmla="*/ 6 w 36"/>
                <a:gd name="T7" fmla="*/ 2 h 66"/>
                <a:gd name="T8" fmla="*/ 4 w 36"/>
                <a:gd name="T9" fmla="*/ 4 h 66"/>
                <a:gd name="T10" fmla="*/ 2 w 36"/>
                <a:gd name="T11" fmla="*/ 8 h 66"/>
                <a:gd name="T12" fmla="*/ 2 w 36"/>
                <a:gd name="T13" fmla="*/ 8 h 66"/>
                <a:gd name="T14" fmla="*/ 2 w 36"/>
                <a:gd name="T15" fmla="*/ 22 h 66"/>
                <a:gd name="T16" fmla="*/ 2 w 36"/>
                <a:gd name="T17" fmla="*/ 22 h 66"/>
                <a:gd name="T18" fmla="*/ 0 w 36"/>
                <a:gd name="T19" fmla="*/ 32 h 66"/>
                <a:gd name="T20" fmla="*/ 0 w 36"/>
                <a:gd name="T21" fmla="*/ 42 h 66"/>
                <a:gd name="T22" fmla="*/ 0 w 36"/>
                <a:gd name="T23" fmla="*/ 42 h 66"/>
                <a:gd name="T24" fmla="*/ 4 w 36"/>
                <a:gd name="T25" fmla="*/ 54 h 66"/>
                <a:gd name="T26" fmla="*/ 4 w 36"/>
                <a:gd name="T27" fmla="*/ 54 h 66"/>
                <a:gd name="T28" fmla="*/ 6 w 36"/>
                <a:gd name="T29" fmla="*/ 60 h 66"/>
                <a:gd name="T30" fmla="*/ 10 w 36"/>
                <a:gd name="T31" fmla="*/ 66 h 66"/>
                <a:gd name="T32" fmla="*/ 10 w 36"/>
                <a:gd name="T33" fmla="*/ 66 h 66"/>
                <a:gd name="T34" fmla="*/ 16 w 36"/>
                <a:gd name="T35" fmla="*/ 66 h 66"/>
                <a:gd name="T36" fmla="*/ 16 w 36"/>
                <a:gd name="T37" fmla="*/ 66 h 66"/>
                <a:gd name="T38" fmla="*/ 20 w 36"/>
                <a:gd name="T39" fmla="*/ 66 h 66"/>
                <a:gd name="T40" fmla="*/ 20 w 36"/>
                <a:gd name="T41" fmla="*/ 66 h 66"/>
                <a:gd name="T42" fmla="*/ 28 w 36"/>
                <a:gd name="T43" fmla="*/ 60 h 66"/>
                <a:gd name="T44" fmla="*/ 28 w 36"/>
                <a:gd name="T45" fmla="*/ 60 h 66"/>
                <a:gd name="T46" fmla="*/ 32 w 36"/>
                <a:gd name="T47" fmla="*/ 58 h 66"/>
                <a:gd name="T48" fmla="*/ 36 w 36"/>
                <a:gd name="T49" fmla="*/ 54 h 66"/>
                <a:gd name="T50" fmla="*/ 36 w 36"/>
                <a:gd name="T51" fmla="*/ 54 h 66"/>
                <a:gd name="T52" fmla="*/ 36 w 36"/>
                <a:gd name="T53" fmla="*/ 48 h 66"/>
                <a:gd name="T54" fmla="*/ 36 w 36"/>
                <a:gd name="T55" fmla="*/ 48 h 66"/>
                <a:gd name="T56" fmla="*/ 36 w 36"/>
                <a:gd name="T57" fmla="*/ 42 h 66"/>
                <a:gd name="T58" fmla="*/ 34 w 36"/>
                <a:gd name="T59" fmla="*/ 38 h 66"/>
                <a:gd name="T60" fmla="*/ 28 w 36"/>
                <a:gd name="T61" fmla="*/ 26 h 66"/>
                <a:gd name="T62" fmla="*/ 28 w 36"/>
                <a:gd name="T63" fmla="*/ 26 h 66"/>
                <a:gd name="T64" fmla="*/ 18 w 36"/>
                <a:gd name="T65" fmla="*/ 8 h 66"/>
                <a:gd name="T66" fmla="*/ 18 w 36"/>
                <a:gd name="T67" fmla="*/ 8 h 66"/>
                <a:gd name="T68" fmla="*/ 16 w 36"/>
                <a:gd name="T69" fmla="*/ 4 h 66"/>
                <a:gd name="T70" fmla="*/ 14 w 36"/>
                <a:gd name="T71" fmla="*/ 2 h 66"/>
                <a:gd name="T72" fmla="*/ 14 w 36"/>
                <a:gd name="T73" fmla="*/ 2 h 66"/>
                <a:gd name="T74" fmla="*/ 8 w 36"/>
                <a:gd name="T7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66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6" y="60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32" y="58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2"/>
                  </a:lnTo>
                  <a:lnTo>
                    <a:pt x="34" y="38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05" name="Freeform 126"/>
            <p:cNvSpPr/>
            <p:nvPr/>
          </p:nvSpPr>
          <p:spPr bwMode="auto">
            <a:xfrm>
              <a:off x="7862888" y="3462338"/>
              <a:ext cx="57150" cy="104775"/>
            </a:xfrm>
            <a:custGeom>
              <a:avLst/>
              <a:gdLst>
                <a:gd name="T0" fmla="*/ 8 w 36"/>
                <a:gd name="T1" fmla="*/ 0 h 66"/>
                <a:gd name="T2" fmla="*/ 8 w 36"/>
                <a:gd name="T3" fmla="*/ 0 h 66"/>
                <a:gd name="T4" fmla="*/ 6 w 36"/>
                <a:gd name="T5" fmla="*/ 2 h 66"/>
                <a:gd name="T6" fmla="*/ 6 w 36"/>
                <a:gd name="T7" fmla="*/ 2 h 66"/>
                <a:gd name="T8" fmla="*/ 4 w 36"/>
                <a:gd name="T9" fmla="*/ 4 h 66"/>
                <a:gd name="T10" fmla="*/ 2 w 36"/>
                <a:gd name="T11" fmla="*/ 8 h 66"/>
                <a:gd name="T12" fmla="*/ 2 w 36"/>
                <a:gd name="T13" fmla="*/ 8 h 66"/>
                <a:gd name="T14" fmla="*/ 2 w 36"/>
                <a:gd name="T15" fmla="*/ 22 h 66"/>
                <a:gd name="T16" fmla="*/ 2 w 36"/>
                <a:gd name="T17" fmla="*/ 22 h 66"/>
                <a:gd name="T18" fmla="*/ 0 w 36"/>
                <a:gd name="T19" fmla="*/ 32 h 66"/>
                <a:gd name="T20" fmla="*/ 0 w 36"/>
                <a:gd name="T21" fmla="*/ 42 h 66"/>
                <a:gd name="T22" fmla="*/ 0 w 36"/>
                <a:gd name="T23" fmla="*/ 42 h 66"/>
                <a:gd name="T24" fmla="*/ 4 w 36"/>
                <a:gd name="T25" fmla="*/ 54 h 66"/>
                <a:gd name="T26" fmla="*/ 4 w 36"/>
                <a:gd name="T27" fmla="*/ 54 h 66"/>
                <a:gd name="T28" fmla="*/ 6 w 36"/>
                <a:gd name="T29" fmla="*/ 60 h 66"/>
                <a:gd name="T30" fmla="*/ 10 w 36"/>
                <a:gd name="T31" fmla="*/ 66 h 66"/>
                <a:gd name="T32" fmla="*/ 10 w 36"/>
                <a:gd name="T33" fmla="*/ 66 h 66"/>
                <a:gd name="T34" fmla="*/ 16 w 36"/>
                <a:gd name="T35" fmla="*/ 66 h 66"/>
                <a:gd name="T36" fmla="*/ 16 w 36"/>
                <a:gd name="T37" fmla="*/ 66 h 66"/>
                <a:gd name="T38" fmla="*/ 20 w 36"/>
                <a:gd name="T39" fmla="*/ 66 h 66"/>
                <a:gd name="T40" fmla="*/ 20 w 36"/>
                <a:gd name="T41" fmla="*/ 66 h 66"/>
                <a:gd name="T42" fmla="*/ 28 w 36"/>
                <a:gd name="T43" fmla="*/ 60 h 66"/>
                <a:gd name="T44" fmla="*/ 28 w 36"/>
                <a:gd name="T45" fmla="*/ 60 h 66"/>
                <a:gd name="T46" fmla="*/ 32 w 36"/>
                <a:gd name="T47" fmla="*/ 58 h 66"/>
                <a:gd name="T48" fmla="*/ 36 w 36"/>
                <a:gd name="T49" fmla="*/ 54 h 66"/>
                <a:gd name="T50" fmla="*/ 36 w 36"/>
                <a:gd name="T51" fmla="*/ 54 h 66"/>
                <a:gd name="T52" fmla="*/ 36 w 36"/>
                <a:gd name="T53" fmla="*/ 48 h 66"/>
                <a:gd name="T54" fmla="*/ 36 w 36"/>
                <a:gd name="T55" fmla="*/ 48 h 66"/>
                <a:gd name="T56" fmla="*/ 36 w 36"/>
                <a:gd name="T57" fmla="*/ 42 h 66"/>
                <a:gd name="T58" fmla="*/ 34 w 36"/>
                <a:gd name="T59" fmla="*/ 38 h 66"/>
                <a:gd name="T60" fmla="*/ 28 w 36"/>
                <a:gd name="T61" fmla="*/ 26 h 66"/>
                <a:gd name="T62" fmla="*/ 28 w 36"/>
                <a:gd name="T63" fmla="*/ 26 h 66"/>
                <a:gd name="T64" fmla="*/ 18 w 36"/>
                <a:gd name="T65" fmla="*/ 8 h 66"/>
                <a:gd name="T66" fmla="*/ 18 w 36"/>
                <a:gd name="T67" fmla="*/ 8 h 66"/>
                <a:gd name="T68" fmla="*/ 16 w 36"/>
                <a:gd name="T69" fmla="*/ 4 h 66"/>
                <a:gd name="T70" fmla="*/ 14 w 36"/>
                <a:gd name="T71" fmla="*/ 2 h 66"/>
                <a:gd name="T72" fmla="*/ 14 w 36"/>
                <a:gd name="T73" fmla="*/ 2 h 66"/>
                <a:gd name="T74" fmla="*/ 8 w 36"/>
                <a:gd name="T7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66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6" y="60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32" y="58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2"/>
                  </a:lnTo>
                  <a:lnTo>
                    <a:pt x="34" y="38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06" name="Freeform 127"/>
            <p:cNvSpPr/>
            <p:nvPr/>
          </p:nvSpPr>
          <p:spPr bwMode="auto">
            <a:xfrm>
              <a:off x="6819901" y="1814513"/>
              <a:ext cx="31750" cy="19050"/>
            </a:xfrm>
            <a:custGeom>
              <a:avLst/>
              <a:gdLst>
                <a:gd name="T0" fmla="*/ 6 w 20"/>
                <a:gd name="T1" fmla="*/ 0 h 12"/>
                <a:gd name="T2" fmla="*/ 6 w 20"/>
                <a:gd name="T3" fmla="*/ 0 h 12"/>
                <a:gd name="T4" fmla="*/ 4 w 20"/>
                <a:gd name="T5" fmla="*/ 0 h 12"/>
                <a:gd name="T6" fmla="*/ 4 w 20"/>
                <a:gd name="T7" fmla="*/ 0 h 12"/>
                <a:gd name="T8" fmla="*/ 0 w 20"/>
                <a:gd name="T9" fmla="*/ 4 h 12"/>
                <a:gd name="T10" fmla="*/ 0 w 20"/>
                <a:gd name="T11" fmla="*/ 4 h 12"/>
                <a:gd name="T12" fmla="*/ 0 w 20"/>
                <a:gd name="T13" fmla="*/ 6 h 12"/>
                <a:gd name="T14" fmla="*/ 0 w 20"/>
                <a:gd name="T15" fmla="*/ 8 h 12"/>
                <a:gd name="T16" fmla="*/ 0 w 20"/>
                <a:gd name="T17" fmla="*/ 8 h 12"/>
                <a:gd name="T18" fmla="*/ 0 w 20"/>
                <a:gd name="T19" fmla="*/ 8 h 12"/>
                <a:gd name="T20" fmla="*/ 0 w 20"/>
                <a:gd name="T21" fmla="*/ 10 h 12"/>
                <a:gd name="T22" fmla="*/ 2 w 20"/>
                <a:gd name="T23" fmla="*/ 12 h 12"/>
                <a:gd name="T24" fmla="*/ 2 w 20"/>
                <a:gd name="T25" fmla="*/ 12 h 12"/>
                <a:gd name="T26" fmla="*/ 6 w 20"/>
                <a:gd name="T27" fmla="*/ 12 h 12"/>
                <a:gd name="T28" fmla="*/ 6 w 20"/>
                <a:gd name="T29" fmla="*/ 12 h 12"/>
                <a:gd name="T30" fmla="*/ 14 w 20"/>
                <a:gd name="T31" fmla="*/ 10 h 12"/>
                <a:gd name="T32" fmla="*/ 14 w 20"/>
                <a:gd name="T33" fmla="*/ 10 h 12"/>
                <a:gd name="T34" fmla="*/ 18 w 20"/>
                <a:gd name="T35" fmla="*/ 8 h 12"/>
                <a:gd name="T36" fmla="*/ 18 w 20"/>
                <a:gd name="T37" fmla="*/ 8 h 12"/>
                <a:gd name="T38" fmla="*/ 20 w 20"/>
                <a:gd name="T39" fmla="*/ 6 h 12"/>
                <a:gd name="T40" fmla="*/ 20 w 20"/>
                <a:gd name="T41" fmla="*/ 6 h 12"/>
                <a:gd name="T42" fmla="*/ 20 w 20"/>
                <a:gd name="T43" fmla="*/ 4 h 12"/>
                <a:gd name="T44" fmla="*/ 18 w 20"/>
                <a:gd name="T45" fmla="*/ 2 h 12"/>
                <a:gd name="T46" fmla="*/ 18 w 20"/>
                <a:gd name="T47" fmla="*/ 2 h 12"/>
                <a:gd name="T48" fmla="*/ 14 w 20"/>
                <a:gd name="T49" fmla="*/ 2 h 12"/>
                <a:gd name="T50" fmla="*/ 14 w 20"/>
                <a:gd name="T51" fmla="*/ 2 h 12"/>
                <a:gd name="T52" fmla="*/ 6 w 20"/>
                <a:gd name="T5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" h="12">
                  <a:moveTo>
                    <a:pt x="6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07" name="Freeform 128"/>
            <p:cNvSpPr/>
            <p:nvPr/>
          </p:nvSpPr>
          <p:spPr bwMode="auto">
            <a:xfrm>
              <a:off x="6819901" y="1814513"/>
              <a:ext cx="31750" cy="19050"/>
            </a:xfrm>
            <a:custGeom>
              <a:avLst/>
              <a:gdLst>
                <a:gd name="T0" fmla="*/ 6 w 20"/>
                <a:gd name="T1" fmla="*/ 0 h 12"/>
                <a:gd name="T2" fmla="*/ 6 w 20"/>
                <a:gd name="T3" fmla="*/ 0 h 12"/>
                <a:gd name="T4" fmla="*/ 4 w 20"/>
                <a:gd name="T5" fmla="*/ 0 h 12"/>
                <a:gd name="T6" fmla="*/ 4 w 20"/>
                <a:gd name="T7" fmla="*/ 0 h 12"/>
                <a:gd name="T8" fmla="*/ 0 w 20"/>
                <a:gd name="T9" fmla="*/ 4 h 12"/>
                <a:gd name="T10" fmla="*/ 0 w 20"/>
                <a:gd name="T11" fmla="*/ 4 h 12"/>
                <a:gd name="T12" fmla="*/ 0 w 20"/>
                <a:gd name="T13" fmla="*/ 6 h 12"/>
                <a:gd name="T14" fmla="*/ 0 w 20"/>
                <a:gd name="T15" fmla="*/ 8 h 12"/>
                <a:gd name="T16" fmla="*/ 0 w 20"/>
                <a:gd name="T17" fmla="*/ 8 h 12"/>
                <a:gd name="T18" fmla="*/ 0 w 20"/>
                <a:gd name="T19" fmla="*/ 8 h 12"/>
                <a:gd name="T20" fmla="*/ 0 w 20"/>
                <a:gd name="T21" fmla="*/ 10 h 12"/>
                <a:gd name="T22" fmla="*/ 2 w 20"/>
                <a:gd name="T23" fmla="*/ 12 h 12"/>
                <a:gd name="T24" fmla="*/ 2 w 20"/>
                <a:gd name="T25" fmla="*/ 12 h 12"/>
                <a:gd name="T26" fmla="*/ 6 w 20"/>
                <a:gd name="T27" fmla="*/ 12 h 12"/>
                <a:gd name="T28" fmla="*/ 6 w 20"/>
                <a:gd name="T29" fmla="*/ 12 h 12"/>
                <a:gd name="T30" fmla="*/ 14 w 20"/>
                <a:gd name="T31" fmla="*/ 10 h 12"/>
                <a:gd name="T32" fmla="*/ 14 w 20"/>
                <a:gd name="T33" fmla="*/ 10 h 12"/>
                <a:gd name="T34" fmla="*/ 18 w 20"/>
                <a:gd name="T35" fmla="*/ 8 h 12"/>
                <a:gd name="T36" fmla="*/ 18 w 20"/>
                <a:gd name="T37" fmla="*/ 8 h 12"/>
                <a:gd name="T38" fmla="*/ 20 w 20"/>
                <a:gd name="T39" fmla="*/ 6 h 12"/>
                <a:gd name="T40" fmla="*/ 20 w 20"/>
                <a:gd name="T41" fmla="*/ 6 h 12"/>
                <a:gd name="T42" fmla="*/ 20 w 20"/>
                <a:gd name="T43" fmla="*/ 4 h 12"/>
                <a:gd name="T44" fmla="*/ 18 w 20"/>
                <a:gd name="T45" fmla="*/ 2 h 12"/>
                <a:gd name="T46" fmla="*/ 18 w 20"/>
                <a:gd name="T47" fmla="*/ 2 h 12"/>
                <a:gd name="T48" fmla="*/ 14 w 20"/>
                <a:gd name="T49" fmla="*/ 2 h 12"/>
                <a:gd name="T50" fmla="*/ 14 w 20"/>
                <a:gd name="T51" fmla="*/ 2 h 12"/>
                <a:gd name="T52" fmla="*/ 6 w 20"/>
                <a:gd name="T5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" h="12">
                  <a:moveTo>
                    <a:pt x="6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08" name="Freeform 129"/>
            <p:cNvSpPr>
              <a:spLocks noEditPoints="1"/>
            </p:cNvSpPr>
            <p:nvPr/>
          </p:nvSpPr>
          <p:spPr bwMode="auto">
            <a:xfrm>
              <a:off x="5934076" y="1633538"/>
              <a:ext cx="3586163" cy="2066925"/>
            </a:xfrm>
            <a:custGeom>
              <a:avLst/>
              <a:gdLst>
                <a:gd name="T0" fmla="*/ 1797 w 2259"/>
                <a:gd name="T1" fmla="*/ 756 h 1302"/>
                <a:gd name="T2" fmla="*/ 1757 w 2259"/>
                <a:gd name="T3" fmla="*/ 652 h 1302"/>
                <a:gd name="T4" fmla="*/ 1749 w 2259"/>
                <a:gd name="T5" fmla="*/ 630 h 1302"/>
                <a:gd name="T6" fmla="*/ 1879 w 2259"/>
                <a:gd name="T7" fmla="*/ 702 h 1302"/>
                <a:gd name="T8" fmla="*/ 1863 w 2259"/>
                <a:gd name="T9" fmla="*/ 552 h 1302"/>
                <a:gd name="T10" fmla="*/ 1991 w 2259"/>
                <a:gd name="T11" fmla="*/ 500 h 1302"/>
                <a:gd name="T12" fmla="*/ 1435 w 2259"/>
                <a:gd name="T13" fmla="*/ 382 h 1302"/>
                <a:gd name="T14" fmla="*/ 1034 w 2259"/>
                <a:gd name="T15" fmla="*/ 22 h 1302"/>
                <a:gd name="T16" fmla="*/ 934 w 2259"/>
                <a:gd name="T17" fmla="*/ 42 h 1302"/>
                <a:gd name="T18" fmla="*/ 900 w 2259"/>
                <a:gd name="T19" fmla="*/ 76 h 1302"/>
                <a:gd name="T20" fmla="*/ 822 w 2259"/>
                <a:gd name="T21" fmla="*/ 62 h 1302"/>
                <a:gd name="T22" fmla="*/ 850 w 2259"/>
                <a:gd name="T23" fmla="*/ 164 h 1302"/>
                <a:gd name="T24" fmla="*/ 762 w 2259"/>
                <a:gd name="T25" fmla="*/ 86 h 1302"/>
                <a:gd name="T26" fmla="*/ 700 w 2259"/>
                <a:gd name="T27" fmla="*/ 126 h 1302"/>
                <a:gd name="T28" fmla="*/ 1397 w 2259"/>
                <a:gd name="T29" fmla="*/ 56 h 1302"/>
                <a:gd name="T30" fmla="*/ 1285 w 2259"/>
                <a:gd name="T31" fmla="*/ 52 h 1302"/>
                <a:gd name="T32" fmla="*/ 1200 w 2259"/>
                <a:gd name="T33" fmla="*/ 54 h 1302"/>
                <a:gd name="T34" fmla="*/ 1130 w 2259"/>
                <a:gd name="T35" fmla="*/ 14 h 1302"/>
                <a:gd name="T36" fmla="*/ 632 w 2259"/>
                <a:gd name="T37" fmla="*/ 1058 h 1302"/>
                <a:gd name="T38" fmla="*/ 1509 w 2259"/>
                <a:gd name="T39" fmla="*/ 1156 h 1302"/>
                <a:gd name="T40" fmla="*/ 1595 w 2259"/>
                <a:gd name="T41" fmla="*/ 1244 h 1302"/>
                <a:gd name="T42" fmla="*/ 1543 w 2259"/>
                <a:gd name="T43" fmla="*/ 1088 h 1302"/>
                <a:gd name="T44" fmla="*/ 1633 w 2259"/>
                <a:gd name="T45" fmla="*/ 1154 h 1302"/>
                <a:gd name="T46" fmla="*/ 1627 w 2259"/>
                <a:gd name="T47" fmla="*/ 946 h 1302"/>
                <a:gd name="T48" fmla="*/ 1737 w 2259"/>
                <a:gd name="T49" fmla="*/ 920 h 1302"/>
                <a:gd name="T50" fmla="*/ 1032 w 2259"/>
                <a:gd name="T51" fmla="*/ 488 h 1302"/>
                <a:gd name="T52" fmla="*/ 1032 w 2259"/>
                <a:gd name="T53" fmla="*/ 488 h 1302"/>
                <a:gd name="T54" fmla="*/ 706 w 2259"/>
                <a:gd name="T55" fmla="*/ 526 h 1302"/>
                <a:gd name="T56" fmla="*/ 756 w 2259"/>
                <a:gd name="T57" fmla="*/ 614 h 1302"/>
                <a:gd name="T58" fmla="*/ 702 w 2259"/>
                <a:gd name="T59" fmla="*/ 604 h 1302"/>
                <a:gd name="T60" fmla="*/ 702 w 2259"/>
                <a:gd name="T61" fmla="*/ 788 h 1302"/>
                <a:gd name="T62" fmla="*/ 838 w 2259"/>
                <a:gd name="T63" fmla="*/ 840 h 1302"/>
                <a:gd name="T64" fmla="*/ 218 w 2259"/>
                <a:gd name="T65" fmla="*/ 110 h 1302"/>
                <a:gd name="T66" fmla="*/ 186 w 2259"/>
                <a:gd name="T67" fmla="*/ 136 h 1302"/>
                <a:gd name="T68" fmla="*/ 78 w 2259"/>
                <a:gd name="T69" fmla="*/ 220 h 1302"/>
                <a:gd name="T70" fmla="*/ 126 w 2259"/>
                <a:gd name="T71" fmla="*/ 278 h 1302"/>
                <a:gd name="T72" fmla="*/ 162 w 2259"/>
                <a:gd name="T73" fmla="*/ 342 h 1302"/>
                <a:gd name="T74" fmla="*/ 218 w 2259"/>
                <a:gd name="T75" fmla="*/ 254 h 1302"/>
                <a:gd name="T76" fmla="*/ 256 w 2259"/>
                <a:gd name="T77" fmla="*/ 224 h 1302"/>
                <a:gd name="T78" fmla="*/ 364 w 2259"/>
                <a:gd name="T79" fmla="*/ 264 h 1302"/>
                <a:gd name="T80" fmla="*/ 298 w 2259"/>
                <a:gd name="T81" fmla="*/ 290 h 1302"/>
                <a:gd name="T82" fmla="*/ 146 w 2259"/>
                <a:gd name="T83" fmla="*/ 362 h 1302"/>
                <a:gd name="T84" fmla="*/ 118 w 2259"/>
                <a:gd name="T85" fmla="*/ 302 h 1302"/>
                <a:gd name="T86" fmla="*/ 4 w 2259"/>
                <a:gd name="T87" fmla="*/ 420 h 1302"/>
                <a:gd name="T88" fmla="*/ 544 w 2259"/>
                <a:gd name="T89" fmla="*/ 154 h 1302"/>
                <a:gd name="T90" fmla="*/ 492 w 2259"/>
                <a:gd name="T91" fmla="*/ 164 h 1302"/>
                <a:gd name="T92" fmla="*/ 452 w 2259"/>
                <a:gd name="T93" fmla="*/ 168 h 1302"/>
                <a:gd name="T94" fmla="*/ 354 w 2259"/>
                <a:gd name="T95" fmla="*/ 100 h 1302"/>
                <a:gd name="T96" fmla="*/ 1549 w 2259"/>
                <a:gd name="T97" fmla="*/ 74 h 1302"/>
                <a:gd name="T98" fmla="*/ 1909 w 2259"/>
                <a:gd name="T99" fmla="*/ 434 h 1302"/>
                <a:gd name="T100" fmla="*/ 1875 w 2259"/>
                <a:gd name="T101" fmla="*/ 382 h 1302"/>
                <a:gd name="T102" fmla="*/ 1789 w 2259"/>
                <a:gd name="T103" fmla="*/ 322 h 1302"/>
                <a:gd name="T104" fmla="*/ 1917 w 2259"/>
                <a:gd name="T105" fmla="*/ 278 h 1302"/>
                <a:gd name="T106" fmla="*/ 1969 w 2259"/>
                <a:gd name="T107" fmla="*/ 234 h 1302"/>
                <a:gd name="T108" fmla="*/ 2029 w 2259"/>
                <a:gd name="T109" fmla="*/ 254 h 1302"/>
                <a:gd name="T110" fmla="*/ 2115 w 2259"/>
                <a:gd name="T111" fmla="*/ 370 h 1302"/>
                <a:gd name="T112" fmla="*/ 2061 w 2259"/>
                <a:gd name="T113" fmla="*/ 264 h 1302"/>
                <a:gd name="T114" fmla="*/ 2179 w 2259"/>
                <a:gd name="T115" fmla="*/ 222 h 1302"/>
                <a:gd name="T116" fmla="*/ 2157 w 2259"/>
                <a:gd name="T117" fmla="*/ 180 h 1302"/>
                <a:gd name="T118" fmla="*/ 2243 w 2259"/>
                <a:gd name="T119" fmla="*/ 172 h 1302"/>
                <a:gd name="T120" fmla="*/ 1969 w 2259"/>
                <a:gd name="T121" fmla="*/ 108 h 1302"/>
                <a:gd name="T122" fmla="*/ 1879 w 2259"/>
                <a:gd name="T123" fmla="*/ 112 h 1302"/>
                <a:gd name="T124" fmla="*/ 1621 w 2259"/>
                <a:gd name="T125" fmla="*/ 80 h 1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59" h="1302">
                  <a:moveTo>
                    <a:pt x="1909" y="434"/>
                  </a:moveTo>
                  <a:lnTo>
                    <a:pt x="1451" y="434"/>
                  </a:lnTo>
                  <a:lnTo>
                    <a:pt x="1451" y="868"/>
                  </a:lnTo>
                  <a:lnTo>
                    <a:pt x="1795" y="868"/>
                  </a:lnTo>
                  <a:lnTo>
                    <a:pt x="1795" y="868"/>
                  </a:lnTo>
                  <a:lnTo>
                    <a:pt x="1799" y="862"/>
                  </a:lnTo>
                  <a:lnTo>
                    <a:pt x="1799" y="862"/>
                  </a:lnTo>
                  <a:lnTo>
                    <a:pt x="1799" y="858"/>
                  </a:lnTo>
                  <a:lnTo>
                    <a:pt x="1799" y="854"/>
                  </a:lnTo>
                  <a:lnTo>
                    <a:pt x="1799" y="854"/>
                  </a:lnTo>
                  <a:lnTo>
                    <a:pt x="1799" y="852"/>
                  </a:lnTo>
                  <a:lnTo>
                    <a:pt x="1799" y="848"/>
                  </a:lnTo>
                  <a:lnTo>
                    <a:pt x="1799" y="848"/>
                  </a:lnTo>
                  <a:lnTo>
                    <a:pt x="1801" y="846"/>
                  </a:lnTo>
                  <a:lnTo>
                    <a:pt x="1803" y="842"/>
                  </a:lnTo>
                  <a:lnTo>
                    <a:pt x="1803" y="842"/>
                  </a:lnTo>
                  <a:lnTo>
                    <a:pt x="1803" y="838"/>
                  </a:lnTo>
                  <a:lnTo>
                    <a:pt x="1803" y="838"/>
                  </a:lnTo>
                  <a:lnTo>
                    <a:pt x="1805" y="836"/>
                  </a:lnTo>
                  <a:lnTo>
                    <a:pt x="1807" y="832"/>
                  </a:lnTo>
                  <a:lnTo>
                    <a:pt x="1807" y="832"/>
                  </a:lnTo>
                  <a:lnTo>
                    <a:pt x="1807" y="828"/>
                  </a:lnTo>
                  <a:lnTo>
                    <a:pt x="1807" y="824"/>
                  </a:lnTo>
                  <a:lnTo>
                    <a:pt x="1807" y="824"/>
                  </a:lnTo>
                  <a:lnTo>
                    <a:pt x="1811" y="822"/>
                  </a:lnTo>
                  <a:lnTo>
                    <a:pt x="1813" y="820"/>
                  </a:lnTo>
                  <a:lnTo>
                    <a:pt x="1817" y="818"/>
                  </a:lnTo>
                  <a:lnTo>
                    <a:pt x="1819" y="816"/>
                  </a:lnTo>
                  <a:lnTo>
                    <a:pt x="1819" y="816"/>
                  </a:lnTo>
                  <a:lnTo>
                    <a:pt x="1819" y="812"/>
                  </a:lnTo>
                  <a:lnTo>
                    <a:pt x="1815" y="810"/>
                  </a:lnTo>
                  <a:lnTo>
                    <a:pt x="1815" y="810"/>
                  </a:lnTo>
                  <a:lnTo>
                    <a:pt x="1815" y="808"/>
                  </a:lnTo>
                  <a:lnTo>
                    <a:pt x="1815" y="808"/>
                  </a:lnTo>
                  <a:lnTo>
                    <a:pt x="1815" y="808"/>
                  </a:lnTo>
                  <a:lnTo>
                    <a:pt x="1817" y="804"/>
                  </a:lnTo>
                  <a:lnTo>
                    <a:pt x="1817" y="804"/>
                  </a:lnTo>
                  <a:lnTo>
                    <a:pt x="1815" y="802"/>
                  </a:lnTo>
                  <a:lnTo>
                    <a:pt x="1815" y="802"/>
                  </a:lnTo>
                  <a:lnTo>
                    <a:pt x="1813" y="798"/>
                  </a:lnTo>
                  <a:lnTo>
                    <a:pt x="1815" y="796"/>
                  </a:lnTo>
                  <a:lnTo>
                    <a:pt x="1815" y="796"/>
                  </a:lnTo>
                  <a:lnTo>
                    <a:pt x="1815" y="794"/>
                  </a:lnTo>
                  <a:lnTo>
                    <a:pt x="1815" y="794"/>
                  </a:lnTo>
                  <a:lnTo>
                    <a:pt x="1811" y="786"/>
                  </a:lnTo>
                  <a:lnTo>
                    <a:pt x="1803" y="782"/>
                  </a:lnTo>
                  <a:lnTo>
                    <a:pt x="1803" y="782"/>
                  </a:lnTo>
                  <a:lnTo>
                    <a:pt x="1801" y="782"/>
                  </a:lnTo>
                  <a:lnTo>
                    <a:pt x="1801" y="782"/>
                  </a:lnTo>
                  <a:lnTo>
                    <a:pt x="1797" y="786"/>
                  </a:lnTo>
                  <a:lnTo>
                    <a:pt x="1795" y="786"/>
                  </a:lnTo>
                  <a:lnTo>
                    <a:pt x="1795" y="786"/>
                  </a:lnTo>
                  <a:lnTo>
                    <a:pt x="1795" y="786"/>
                  </a:lnTo>
                  <a:lnTo>
                    <a:pt x="1795" y="786"/>
                  </a:lnTo>
                  <a:lnTo>
                    <a:pt x="1793" y="784"/>
                  </a:lnTo>
                  <a:lnTo>
                    <a:pt x="1793" y="784"/>
                  </a:lnTo>
                  <a:lnTo>
                    <a:pt x="1793" y="782"/>
                  </a:lnTo>
                  <a:lnTo>
                    <a:pt x="1793" y="782"/>
                  </a:lnTo>
                  <a:lnTo>
                    <a:pt x="1795" y="780"/>
                  </a:lnTo>
                  <a:lnTo>
                    <a:pt x="1799" y="778"/>
                  </a:lnTo>
                  <a:lnTo>
                    <a:pt x="1801" y="776"/>
                  </a:lnTo>
                  <a:lnTo>
                    <a:pt x="1805" y="774"/>
                  </a:lnTo>
                  <a:lnTo>
                    <a:pt x="1805" y="774"/>
                  </a:lnTo>
                  <a:lnTo>
                    <a:pt x="1807" y="774"/>
                  </a:lnTo>
                  <a:lnTo>
                    <a:pt x="1809" y="772"/>
                  </a:lnTo>
                  <a:lnTo>
                    <a:pt x="1809" y="772"/>
                  </a:lnTo>
                  <a:lnTo>
                    <a:pt x="1809" y="770"/>
                  </a:lnTo>
                  <a:lnTo>
                    <a:pt x="1809" y="770"/>
                  </a:lnTo>
                  <a:lnTo>
                    <a:pt x="1805" y="764"/>
                  </a:lnTo>
                  <a:lnTo>
                    <a:pt x="1805" y="764"/>
                  </a:lnTo>
                  <a:lnTo>
                    <a:pt x="1801" y="760"/>
                  </a:lnTo>
                  <a:lnTo>
                    <a:pt x="1797" y="756"/>
                  </a:lnTo>
                  <a:lnTo>
                    <a:pt x="1797" y="756"/>
                  </a:lnTo>
                  <a:lnTo>
                    <a:pt x="1795" y="756"/>
                  </a:lnTo>
                  <a:lnTo>
                    <a:pt x="1797" y="754"/>
                  </a:lnTo>
                  <a:lnTo>
                    <a:pt x="1797" y="754"/>
                  </a:lnTo>
                  <a:lnTo>
                    <a:pt x="1797" y="754"/>
                  </a:lnTo>
                  <a:lnTo>
                    <a:pt x="1801" y="756"/>
                  </a:lnTo>
                  <a:lnTo>
                    <a:pt x="1803" y="758"/>
                  </a:lnTo>
                  <a:lnTo>
                    <a:pt x="1805" y="756"/>
                  </a:lnTo>
                  <a:lnTo>
                    <a:pt x="1805" y="756"/>
                  </a:lnTo>
                  <a:lnTo>
                    <a:pt x="1803" y="752"/>
                  </a:lnTo>
                  <a:lnTo>
                    <a:pt x="1801" y="750"/>
                  </a:lnTo>
                  <a:lnTo>
                    <a:pt x="1801" y="750"/>
                  </a:lnTo>
                  <a:lnTo>
                    <a:pt x="1793" y="744"/>
                  </a:lnTo>
                  <a:lnTo>
                    <a:pt x="1793" y="744"/>
                  </a:lnTo>
                  <a:lnTo>
                    <a:pt x="1789" y="740"/>
                  </a:lnTo>
                  <a:lnTo>
                    <a:pt x="1789" y="740"/>
                  </a:lnTo>
                  <a:lnTo>
                    <a:pt x="1783" y="736"/>
                  </a:lnTo>
                  <a:lnTo>
                    <a:pt x="1783" y="736"/>
                  </a:lnTo>
                  <a:lnTo>
                    <a:pt x="1781" y="734"/>
                  </a:lnTo>
                  <a:lnTo>
                    <a:pt x="1779" y="730"/>
                  </a:lnTo>
                  <a:lnTo>
                    <a:pt x="1777" y="726"/>
                  </a:lnTo>
                  <a:lnTo>
                    <a:pt x="1775" y="724"/>
                  </a:lnTo>
                  <a:lnTo>
                    <a:pt x="1775" y="724"/>
                  </a:lnTo>
                  <a:lnTo>
                    <a:pt x="1773" y="720"/>
                  </a:lnTo>
                  <a:lnTo>
                    <a:pt x="1771" y="716"/>
                  </a:lnTo>
                  <a:lnTo>
                    <a:pt x="1763" y="710"/>
                  </a:lnTo>
                  <a:lnTo>
                    <a:pt x="1763" y="710"/>
                  </a:lnTo>
                  <a:lnTo>
                    <a:pt x="1753" y="706"/>
                  </a:lnTo>
                  <a:lnTo>
                    <a:pt x="1753" y="706"/>
                  </a:lnTo>
                  <a:lnTo>
                    <a:pt x="1749" y="704"/>
                  </a:lnTo>
                  <a:lnTo>
                    <a:pt x="1745" y="700"/>
                  </a:lnTo>
                  <a:lnTo>
                    <a:pt x="1745" y="700"/>
                  </a:lnTo>
                  <a:lnTo>
                    <a:pt x="1745" y="696"/>
                  </a:lnTo>
                  <a:lnTo>
                    <a:pt x="1747" y="690"/>
                  </a:lnTo>
                  <a:lnTo>
                    <a:pt x="1747" y="690"/>
                  </a:lnTo>
                  <a:lnTo>
                    <a:pt x="1753" y="684"/>
                  </a:lnTo>
                  <a:lnTo>
                    <a:pt x="1753" y="684"/>
                  </a:lnTo>
                  <a:lnTo>
                    <a:pt x="1755" y="676"/>
                  </a:lnTo>
                  <a:lnTo>
                    <a:pt x="1755" y="676"/>
                  </a:lnTo>
                  <a:lnTo>
                    <a:pt x="1761" y="672"/>
                  </a:lnTo>
                  <a:lnTo>
                    <a:pt x="1765" y="670"/>
                  </a:lnTo>
                  <a:lnTo>
                    <a:pt x="1765" y="666"/>
                  </a:lnTo>
                  <a:lnTo>
                    <a:pt x="1765" y="666"/>
                  </a:lnTo>
                  <a:lnTo>
                    <a:pt x="1767" y="664"/>
                  </a:lnTo>
                  <a:lnTo>
                    <a:pt x="1767" y="664"/>
                  </a:lnTo>
                  <a:lnTo>
                    <a:pt x="1769" y="662"/>
                  </a:lnTo>
                  <a:lnTo>
                    <a:pt x="1769" y="662"/>
                  </a:lnTo>
                  <a:lnTo>
                    <a:pt x="1771" y="662"/>
                  </a:lnTo>
                  <a:lnTo>
                    <a:pt x="1771" y="662"/>
                  </a:lnTo>
                  <a:lnTo>
                    <a:pt x="1773" y="662"/>
                  </a:lnTo>
                  <a:lnTo>
                    <a:pt x="1773" y="662"/>
                  </a:lnTo>
                  <a:lnTo>
                    <a:pt x="1775" y="662"/>
                  </a:lnTo>
                  <a:lnTo>
                    <a:pt x="1775" y="662"/>
                  </a:lnTo>
                  <a:lnTo>
                    <a:pt x="1775" y="664"/>
                  </a:lnTo>
                  <a:lnTo>
                    <a:pt x="1777" y="664"/>
                  </a:lnTo>
                  <a:lnTo>
                    <a:pt x="1777" y="664"/>
                  </a:lnTo>
                  <a:lnTo>
                    <a:pt x="1779" y="664"/>
                  </a:lnTo>
                  <a:lnTo>
                    <a:pt x="1777" y="662"/>
                  </a:lnTo>
                  <a:lnTo>
                    <a:pt x="1777" y="662"/>
                  </a:lnTo>
                  <a:lnTo>
                    <a:pt x="1777" y="660"/>
                  </a:lnTo>
                  <a:lnTo>
                    <a:pt x="1777" y="658"/>
                  </a:lnTo>
                  <a:lnTo>
                    <a:pt x="1777" y="656"/>
                  </a:lnTo>
                  <a:lnTo>
                    <a:pt x="1777" y="656"/>
                  </a:lnTo>
                  <a:lnTo>
                    <a:pt x="1777" y="656"/>
                  </a:lnTo>
                  <a:lnTo>
                    <a:pt x="1775" y="654"/>
                  </a:lnTo>
                  <a:lnTo>
                    <a:pt x="1773" y="654"/>
                  </a:lnTo>
                  <a:lnTo>
                    <a:pt x="1773" y="654"/>
                  </a:lnTo>
                  <a:lnTo>
                    <a:pt x="1771" y="654"/>
                  </a:lnTo>
                  <a:lnTo>
                    <a:pt x="1771" y="654"/>
                  </a:lnTo>
                  <a:lnTo>
                    <a:pt x="1767" y="654"/>
                  </a:lnTo>
                  <a:lnTo>
                    <a:pt x="1767" y="654"/>
                  </a:lnTo>
                  <a:lnTo>
                    <a:pt x="1765" y="654"/>
                  </a:lnTo>
                  <a:lnTo>
                    <a:pt x="1765" y="654"/>
                  </a:lnTo>
                  <a:lnTo>
                    <a:pt x="1757" y="652"/>
                  </a:lnTo>
                  <a:lnTo>
                    <a:pt x="1749" y="648"/>
                  </a:lnTo>
                  <a:lnTo>
                    <a:pt x="1749" y="648"/>
                  </a:lnTo>
                  <a:lnTo>
                    <a:pt x="1747" y="646"/>
                  </a:lnTo>
                  <a:lnTo>
                    <a:pt x="1747" y="646"/>
                  </a:lnTo>
                  <a:lnTo>
                    <a:pt x="1747" y="646"/>
                  </a:lnTo>
                  <a:lnTo>
                    <a:pt x="1747" y="646"/>
                  </a:lnTo>
                  <a:lnTo>
                    <a:pt x="1745" y="648"/>
                  </a:lnTo>
                  <a:lnTo>
                    <a:pt x="1743" y="650"/>
                  </a:lnTo>
                  <a:lnTo>
                    <a:pt x="1743" y="650"/>
                  </a:lnTo>
                  <a:lnTo>
                    <a:pt x="1737" y="658"/>
                  </a:lnTo>
                  <a:lnTo>
                    <a:pt x="1737" y="658"/>
                  </a:lnTo>
                  <a:lnTo>
                    <a:pt x="1735" y="660"/>
                  </a:lnTo>
                  <a:lnTo>
                    <a:pt x="1733" y="660"/>
                  </a:lnTo>
                  <a:lnTo>
                    <a:pt x="1733" y="660"/>
                  </a:lnTo>
                  <a:lnTo>
                    <a:pt x="1731" y="660"/>
                  </a:lnTo>
                  <a:lnTo>
                    <a:pt x="1731" y="660"/>
                  </a:lnTo>
                  <a:lnTo>
                    <a:pt x="1725" y="658"/>
                  </a:lnTo>
                  <a:lnTo>
                    <a:pt x="1723" y="654"/>
                  </a:lnTo>
                  <a:lnTo>
                    <a:pt x="1723" y="654"/>
                  </a:lnTo>
                  <a:lnTo>
                    <a:pt x="1723" y="650"/>
                  </a:lnTo>
                  <a:lnTo>
                    <a:pt x="1723" y="650"/>
                  </a:lnTo>
                  <a:lnTo>
                    <a:pt x="1723" y="646"/>
                  </a:lnTo>
                  <a:lnTo>
                    <a:pt x="1721" y="646"/>
                  </a:lnTo>
                  <a:lnTo>
                    <a:pt x="1715" y="644"/>
                  </a:lnTo>
                  <a:lnTo>
                    <a:pt x="1715" y="644"/>
                  </a:lnTo>
                  <a:lnTo>
                    <a:pt x="1711" y="642"/>
                  </a:lnTo>
                  <a:lnTo>
                    <a:pt x="1705" y="642"/>
                  </a:lnTo>
                  <a:lnTo>
                    <a:pt x="1705" y="642"/>
                  </a:lnTo>
                  <a:lnTo>
                    <a:pt x="1701" y="640"/>
                  </a:lnTo>
                  <a:lnTo>
                    <a:pt x="1697" y="636"/>
                  </a:lnTo>
                  <a:lnTo>
                    <a:pt x="1697" y="636"/>
                  </a:lnTo>
                  <a:lnTo>
                    <a:pt x="1695" y="632"/>
                  </a:lnTo>
                  <a:lnTo>
                    <a:pt x="1693" y="626"/>
                  </a:lnTo>
                  <a:lnTo>
                    <a:pt x="1693" y="626"/>
                  </a:lnTo>
                  <a:lnTo>
                    <a:pt x="1695" y="624"/>
                  </a:lnTo>
                  <a:lnTo>
                    <a:pt x="1697" y="624"/>
                  </a:lnTo>
                  <a:lnTo>
                    <a:pt x="1697" y="624"/>
                  </a:lnTo>
                  <a:lnTo>
                    <a:pt x="1705" y="624"/>
                  </a:lnTo>
                  <a:lnTo>
                    <a:pt x="1705" y="624"/>
                  </a:lnTo>
                  <a:lnTo>
                    <a:pt x="1711" y="622"/>
                  </a:lnTo>
                  <a:lnTo>
                    <a:pt x="1711" y="622"/>
                  </a:lnTo>
                  <a:lnTo>
                    <a:pt x="1713" y="620"/>
                  </a:lnTo>
                  <a:lnTo>
                    <a:pt x="1713" y="616"/>
                  </a:lnTo>
                  <a:lnTo>
                    <a:pt x="1713" y="616"/>
                  </a:lnTo>
                  <a:lnTo>
                    <a:pt x="1713" y="614"/>
                  </a:lnTo>
                  <a:lnTo>
                    <a:pt x="1713" y="614"/>
                  </a:lnTo>
                  <a:lnTo>
                    <a:pt x="1715" y="612"/>
                  </a:lnTo>
                  <a:lnTo>
                    <a:pt x="1717" y="608"/>
                  </a:lnTo>
                  <a:lnTo>
                    <a:pt x="1721" y="606"/>
                  </a:lnTo>
                  <a:lnTo>
                    <a:pt x="1721" y="604"/>
                  </a:lnTo>
                  <a:lnTo>
                    <a:pt x="1721" y="604"/>
                  </a:lnTo>
                  <a:lnTo>
                    <a:pt x="1725" y="600"/>
                  </a:lnTo>
                  <a:lnTo>
                    <a:pt x="1727" y="598"/>
                  </a:lnTo>
                  <a:lnTo>
                    <a:pt x="1727" y="598"/>
                  </a:lnTo>
                  <a:lnTo>
                    <a:pt x="1731" y="594"/>
                  </a:lnTo>
                  <a:lnTo>
                    <a:pt x="1735" y="594"/>
                  </a:lnTo>
                  <a:lnTo>
                    <a:pt x="1735" y="594"/>
                  </a:lnTo>
                  <a:lnTo>
                    <a:pt x="1741" y="596"/>
                  </a:lnTo>
                  <a:lnTo>
                    <a:pt x="1741" y="596"/>
                  </a:lnTo>
                  <a:lnTo>
                    <a:pt x="1743" y="598"/>
                  </a:lnTo>
                  <a:lnTo>
                    <a:pt x="1745" y="602"/>
                  </a:lnTo>
                  <a:lnTo>
                    <a:pt x="1745" y="606"/>
                  </a:lnTo>
                  <a:lnTo>
                    <a:pt x="1745" y="610"/>
                  </a:lnTo>
                  <a:lnTo>
                    <a:pt x="1745" y="610"/>
                  </a:lnTo>
                  <a:lnTo>
                    <a:pt x="1741" y="614"/>
                  </a:lnTo>
                  <a:lnTo>
                    <a:pt x="1741" y="618"/>
                  </a:lnTo>
                  <a:lnTo>
                    <a:pt x="1741" y="618"/>
                  </a:lnTo>
                  <a:lnTo>
                    <a:pt x="1743" y="620"/>
                  </a:lnTo>
                  <a:lnTo>
                    <a:pt x="1745" y="622"/>
                  </a:lnTo>
                  <a:lnTo>
                    <a:pt x="1749" y="624"/>
                  </a:lnTo>
                  <a:lnTo>
                    <a:pt x="1749" y="624"/>
                  </a:lnTo>
                  <a:lnTo>
                    <a:pt x="1749" y="630"/>
                  </a:lnTo>
                  <a:lnTo>
                    <a:pt x="1749" y="630"/>
                  </a:lnTo>
                  <a:lnTo>
                    <a:pt x="1753" y="630"/>
                  </a:lnTo>
                  <a:lnTo>
                    <a:pt x="1753" y="630"/>
                  </a:lnTo>
                  <a:lnTo>
                    <a:pt x="1755" y="630"/>
                  </a:lnTo>
                  <a:lnTo>
                    <a:pt x="1755" y="630"/>
                  </a:lnTo>
                  <a:lnTo>
                    <a:pt x="1757" y="628"/>
                  </a:lnTo>
                  <a:lnTo>
                    <a:pt x="1759" y="624"/>
                  </a:lnTo>
                  <a:lnTo>
                    <a:pt x="1763" y="618"/>
                  </a:lnTo>
                  <a:lnTo>
                    <a:pt x="1763" y="618"/>
                  </a:lnTo>
                  <a:lnTo>
                    <a:pt x="1769" y="614"/>
                  </a:lnTo>
                  <a:lnTo>
                    <a:pt x="1775" y="614"/>
                  </a:lnTo>
                  <a:lnTo>
                    <a:pt x="1775" y="614"/>
                  </a:lnTo>
                  <a:lnTo>
                    <a:pt x="1779" y="614"/>
                  </a:lnTo>
                  <a:lnTo>
                    <a:pt x="1779" y="614"/>
                  </a:lnTo>
                  <a:lnTo>
                    <a:pt x="1791" y="616"/>
                  </a:lnTo>
                  <a:lnTo>
                    <a:pt x="1797" y="618"/>
                  </a:lnTo>
                  <a:lnTo>
                    <a:pt x="1801" y="622"/>
                  </a:lnTo>
                  <a:lnTo>
                    <a:pt x="1801" y="622"/>
                  </a:lnTo>
                  <a:lnTo>
                    <a:pt x="1805" y="628"/>
                  </a:lnTo>
                  <a:lnTo>
                    <a:pt x="1805" y="628"/>
                  </a:lnTo>
                  <a:lnTo>
                    <a:pt x="1803" y="636"/>
                  </a:lnTo>
                  <a:lnTo>
                    <a:pt x="1803" y="636"/>
                  </a:lnTo>
                  <a:lnTo>
                    <a:pt x="1805" y="640"/>
                  </a:lnTo>
                  <a:lnTo>
                    <a:pt x="1807" y="646"/>
                  </a:lnTo>
                  <a:lnTo>
                    <a:pt x="1807" y="646"/>
                  </a:lnTo>
                  <a:lnTo>
                    <a:pt x="1811" y="648"/>
                  </a:lnTo>
                  <a:lnTo>
                    <a:pt x="1817" y="648"/>
                  </a:lnTo>
                  <a:lnTo>
                    <a:pt x="1817" y="648"/>
                  </a:lnTo>
                  <a:lnTo>
                    <a:pt x="1817" y="648"/>
                  </a:lnTo>
                  <a:lnTo>
                    <a:pt x="1817" y="648"/>
                  </a:lnTo>
                  <a:lnTo>
                    <a:pt x="1823" y="648"/>
                  </a:lnTo>
                  <a:lnTo>
                    <a:pt x="1823" y="648"/>
                  </a:lnTo>
                  <a:lnTo>
                    <a:pt x="1825" y="648"/>
                  </a:lnTo>
                  <a:lnTo>
                    <a:pt x="1825" y="648"/>
                  </a:lnTo>
                  <a:lnTo>
                    <a:pt x="1831" y="652"/>
                  </a:lnTo>
                  <a:lnTo>
                    <a:pt x="1831" y="652"/>
                  </a:lnTo>
                  <a:lnTo>
                    <a:pt x="1835" y="656"/>
                  </a:lnTo>
                  <a:lnTo>
                    <a:pt x="1839" y="664"/>
                  </a:lnTo>
                  <a:lnTo>
                    <a:pt x="1839" y="664"/>
                  </a:lnTo>
                  <a:lnTo>
                    <a:pt x="1839" y="668"/>
                  </a:lnTo>
                  <a:lnTo>
                    <a:pt x="1839" y="668"/>
                  </a:lnTo>
                  <a:lnTo>
                    <a:pt x="1843" y="674"/>
                  </a:lnTo>
                  <a:lnTo>
                    <a:pt x="1845" y="680"/>
                  </a:lnTo>
                  <a:lnTo>
                    <a:pt x="1845" y="680"/>
                  </a:lnTo>
                  <a:lnTo>
                    <a:pt x="1847" y="682"/>
                  </a:lnTo>
                  <a:lnTo>
                    <a:pt x="1849" y="684"/>
                  </a:lnTo>
                  <a:lnTo>
                    <a:pt x="1849" y="684"/>
                  </a:lnTo>
                  <a:lnTo>
                    <a:pt x="1847" y="690"/>
                  </a:lnTo>
                  <a:lnTo>
                    <a:pt x="1847" y="690"/>
                  </a:lnTo>
                  <a:lnTo>
                    <a:pt x="1849" y="692"/>
                  </a:lnTo>
                  <a:lnTo>
                    <a:pt x="1849" y="696"/>
                  </a:lnTo>
                  <a:lnTo>
                    <a:pt x="1849" y="696"/>
                  </a:lnTo>
                  <a:lnTo>
                    <a:pt x="1849" y="700"/>
                  </a:lnTo>
                  <a:lnTo>
                    <a:pt x="1851" y="702"/>
                  </a:lnTo>
                  <a:lnTo>
                    <a:pt x="1851" y="702"/>
                  </a:lnTo>
                  <a:lnTo>
                    <a:pt x="1855" y="704"/>
                  </a:lnTo>
                  <a:lnTo>
                    <a:pt x="1855" y="704"/>
                  </a:lnTo>
                  <a:lnTo>
                    <a:pt x="1855" y="708"/>
                  </a:lnTo>
                  <a:lnTo>
                    <a:pt x="1855" y="710"/>
                  </a:lnTo>
                  <a:lnTo>
                    <a:pt x="1855" y="710"/>
                  </a:lnTo>
                  <a:lnTo>
                    <a:pt x="1857" y="710"/>
                  </a:lnTo>
                  <a:lnTo>
                    <a:pt x="1857" y="710"/>
                  </a:lnTo>
                  <a:lnTo>
                    <a:pt x="1859" y="710"/>
                  </a:lnTo>
                  <a:lnTo>
                    <a:pt x="1859" y="710"/>
                  </a:lnTo>
                  <a:lnTo>
                    <a:pt x="1863" y="710"/>
                  </a:lnTo>
                  <a:lnTo>
                    <a:pt x="1865" y="708"/>
                  </a:lnTo>
                  <a:lnTo>
                    <a:pt x="1865" y="708"/>
                  </a:lnTo>
                  <a:lnTo>
                    <a:pt x="1867" y="704"/>
                  </a:lnTo>
                  <a:lnTo>
                    <a:pt x="1867" y="704"/>
                  </a:lnTo>
                  <a:lnTo>
                    <a:pt x="1869" y="702"/>
                  </a:lnTo>
                  <a:lnTo>
                    <a:pt x="1873" y="702"/>
                  </a:lnTo>
                  <a:lnTo>
                    <a:pt x="1873" y="702"/>
                  </a:lnTo>
                  <a:lnTo>
                    <a:pt x="1879" y="702"/>
                  </a:lnTo>
                  <a:lnTo>
                    <a:pt x="1879" y="702"/>
                  </a:lnTo>
                  <a:lnTo>
                    <a:pt x="1881" y="702"/>
                  </a:lnTo>
                  <a:lnTo>
                    <a:pt x="1881" y="702"/>
                  </a:lnTo>
                  <a:lnTo>
                    <a:pt x="1881" y="702"/>
                  </a:lnTo>
                  <a:lnTo>
                    <a:pt x="1881" y="702"/>
                  </a:lnTo>
                  <a:lnTo>
                    <a:pt x="1885" y="700"/>
                  </a:lnTo>
                  <a:lnTo>
                    <a:pt x="1885" y="698"/>
                  </a:lnTo>
                  <a:lnTo>
                    <a:pt x="1885" y="698"/>
                  </a:lnTo>
                  <a:lnTo>
                    <a:pt x="1889" y="694"/>
                  </a:lnTo>
                  <a:lnTo>
                    <a:pt x="1893" y="690"/>
                  </a:lnTo>
                  <a:lnTo>
                    <a:pt x="1893" y="690"/>
                  </a:lnTo>
                  <a:lnTo>
                    <a:pt x="1893" y="686"/>
                  </a:lnTo>
                  <a:lnTo>
                    <a:pt x="1893" y="682"/>
                  </a:lnTo>
                  <a:lnTo>
                    <a:pt x="1893" y="682"/>
                  </a:lnTo>
                  <a:lnTo>
                    <a:pt x="1887" y="674"/>
                  </a:lnTo>
                  <a:lnTo>
                    <a:pt x="1883" y="666"/>
                  </a:lnTo>
                  <a:lnTo>
                    <a:pt x="1883" y="666"/>
                  </a:lnTo>
                  <a:lnTo>
                    <a:pt x="1881" y="660"/>
                  </a:lnTo>
                  <a:lnTo>
                    <a:pt x="1881" y="660"/>
                  </a:lnTo>
                  <a:lnTo>
                    <a:pt x="1877" y="654"/>
                  </a:lnTo>
                  <a:lnTo>
                    <a:pt x="1871" y="648"/>
                  </a:lnTo>
                  <a:lnTo>
                    <a:pt x="1871" y="648"/>
                  </a:lnTo>
                  <a:lnTo>
                    <a:pt x="1855" y="636"/>
                  </a:lnTo>
                  <a:lnTo>
                    <a:pt x="1855" y="636"/>
                  </a:lnTo>
                  <a:lnTo>
                    <a:pt x="1849" y="630"/>
                  </a:lnTo>
                  <a:lnTo>
                    <a:pt x="1843" y="626"/>
                  </a:lnTo>
                  <a:lnTo>
                    <a:pt x="1843" y="626"/>
                  </a:lnTo>
                  <a:lnTo>
                    <a:pt x="1837" y="624"/>
                  </a:lnTo>
                  <a:lnTo>
                    <a:pt x="1835" y="624"/>
                  </a:lnTo>
                  <a:lnTo>
                    <a:pt x="1835" y="624"/>
                  </a:lnTo>
                  <a:lnTo>
                    <a:pt x="1835" y="620"/>
                  </a:lnTo>
                  <a:lnTo>
                    <a:pt x="1835" y="618"/>
                  </a:lnTo>
                  <a:lnTo>
                    <a:pt x="1835" y="618"/>
                  </a:lnTo>
                  <a:lnTo>
                    <a:pt x="1833" y="616"/>
                  </a:lnTo>
                  <a:lnTo>
                    <a:pt x="1833" y="616"/>
                  </a:lnTo>
                  <a:lnTo>
                    <a:pt x="1831" y="614"/>
                  </a:lnTo>
                  <a:lnTo>
                    <a:pt x="1833" y="612"/>
                  </a:lnTo>
                  <a:lnTo>
                    <a:pt x="1833" y="612"/>
                  </a:lnTo>
                  <a:lnTo>
                    <a:pt x="1837" y="610"/>
                  </a:lnTo>
                  <a:lnTo>
                    <a:pt x="1837" y="610"/>
                  </a:lnTo>
                  <a:lnTo>
                    <a:pt x="1843" y="602"/>
                  </a:lnTo>
                  <a:lnTo>
                    <a:pt x="1843" y="602"/>
                  </a:lnTo>
                  <a:lnTo>
                    <a:pt x="1849" y="598"/>
                  </a:lnTo>
                  <a:lnTo>
                    <a:pt x="1849" y="598"/>
                  </a:lnTo>
                  <a:lnTo>
                    <a:pt x="1851" y="596"/>
                  </a:lnTo>
                  <a:lnTo>
                    <a:pt x="1851" y="592"/>
                  </a:lnTo>
                  <a:lnTo>
                    <a:pt x="1851" y="592"/>
                  </a:lnTo>
                  <a:lnTo>
                    <a:pt x="1851" y="588"/>
                  </a:lnTo>
                  <a:lnTo>
                    <a:pt x="1849" y="588"/>
                  </a:lnTo>
                  <a:lnTo>
                    <a:pt x="1849" y="588"/>
                  </a:lnTo>
                  <a:lnTo>
                    <a:pt x="1847" y="582"/>
                  </a:lnTo>
                  <a:lnTo>
                    <a:pt x="1847" y="578"/>
                  </a:lnTo>
                  <a:lnTo>
                    <a:pt x="1847" y="576"/>
                  </a:lnTo>
                  <a:lnTo>
                    <a:pt x="1847" y="576"/>
                  </a:lnTo>
                  <a:lnTo>
                    <a:pt x="1851" y="570"/>
                  </a:lnTo>
                  <a:lnTo>
                    <a:pt x="1851" y="57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851" y="564"/>
                  </a:lnTo>
                  <a:lnTo>
                    <a:pt x="1851" y="564"/>
                  </a:lnTo>
                  <a:lnTo>
                    <a:pt x="1851" y="564"/>
                  </a:lnTo>
                  <a:lnTo>
                    <a:pt x="1851" y="564"/>
                  </a:lnTo>
                  <a:lnTo>
                    <a:pt x="1853" y="566"/>
                  </a:lnTo>
                  <a:lnTo>
                    <a:pt x="1853" y="566"/>
                  </a:lnTo>
                  <a:lnTo>
                    <a:pt x="1855" y="566"/>
                  </a:lnTo>
                  <a:lnTo>
                    <a:pt x="1855" y="566"/>
                  </a:lnTo>
                  <a:lnTo>
                    <a:pt x="1857" y="564"/>
                  </a:lnTo>
                  <a:lnTo>
                    <a:pt x="1857" y="562"/>
                  </a:lnTo>
                  <a:lnTo>
                    <a:pt x="1857" y="562"/>
                  </a:lnTo>
                  <a:lnTo>
                    <a:pt x="1857" y="556"/>
                  </a:lnTo>
                  <a:lnTo>
                    <a:pt x="1857" y="556"/>
                  </a:lnTo>
                  <a:lnTo>
                    <a:pt x="1859" y="554"/>
                  </a:lnTo>
                  <a:lnTo>
                    <a:pt x="1863" y="552"/>
                  </a:lnTo>
                  <a:lnTo>
                    <a:pt x="1863" y="552"/>
                  </a:lnTo>
                  <a:lnTo>
                    <a:pt x="1863" y="552"/>
                  </a:lnTo>
                  <a:lnTo>
                    <a:pt x="1863" y="552"/>
                  </a:lnTo>
                  <a:lnTo>
                    <a:pt x="1865" y="554"/>
                  </a:lnTo>
                  <a:lnTo>
                    <a:pt x="1867" y="556"/>
                  </a:lnTo>
                  <a:lnTo>
                    <a:pt x="1867" y="556"/>
                  </a:lnTo>
                  <a:lnTo>
                    <a:pt x="1869" y="556"/>
                  </a:lnTo>
                  <a:lnTo>
                    <a:pt x="1869" y="556"/>
                  </a:lnTo>
                  <a:lnTo>
                    <a:pt x="1873" y="556"/>
                  </a:lnTo>
                  <a:lnTo>
                    <a:pt x="1873" y="556"/>
                  </a:lnTo>
                  <a:lnTo>
                    <a:pt x="1875" y="556"/>
                  </a:lnTo>
                  <a:lnTo>
                    <a:pt x="1875" y="556"/>
                  </a:lnTo>
                  <a:lnTo>
                    <a:pt x="1879" y="558"/>
                  </a:lnTo>
                  <a:lnTo>
                    <a:pt x="1879" y="558"/>
                  </a:lnTo>
                  <a:lnTo>
                    <a:pt x="1883" y="560"/>
                  </a:lnTo>
                  <a:lnTo>
                    <a:pt x="1883" y="560"/>
                  </a:lnTo>
                  <a:lnTo>
                    <a:pt x="1887" y="558"/>
                  </a:lnTo>
                  <a:lnTo>
                    <a:pt x="1887" y="558"/>
                  </a:lnTo>
                  <a:lnTo>
                    <a:pt x="1897" y="554"/>
                  </a:lnTo>
                  <a:lnTo>
                    <a:pt x="1901" y="550"/>
                  </a:lnTo>
                  <a:lnTo>
                    <a:pt x="1905" y="546"/>
                  </a:lnTo>
                  <a:lnTo>
                    <a:pt x="1905" y="546"/>
                  </a:lnTo>
                  <a:lnTo>
                    <a:pt x="1907" y="540"/>
                  </a:lnTo>
                  <a:lnTo>
                    <a:pt x="1907" y="534"/>
                  </a:lnTo>
                  <a:lnTo>
                    <a:pt x="1909" y="528"/>
                  </a:lnTo>
                  <a:lnTo>
                    <a:pt x="1911" y="522"/>
                  </a:lnTo>
                  <a:lnTo>
                    <a:pt x="1911" y="522"/>
                  </a:lnTo>
                  <a:lnTo>
                    <a:pt x="1917" y="504"/>
                  </a:lnTo>
                  <a:lnTo>
                    <a:pt x="1917" y="504"/>
                  </a:lnTo>
                  <a:lnTo>
                    <a:pt x="1917" y="498"/>
                  </a:lnTo>
                  <a:lnTo>
                    <a:pt x="1917" y="492"/>
                  </a:lnTo>
                  <a:lnTo>
                    <a:pt x="1917" y="492"/>
                  </a:lnTo>
                  <a:lnTo>
                    <a:pt x="1915" y="482"/>
                  </a:lnTo>
                  <a:lnTo>
                    <a:pt x="1915" y="482"/>
                  </a:lnTo>
                  <a:lnTo>
                    <a:pt x="1917" y="476"/>
                  </a:lnTo>
                  <a:lnTo>
                    <a:pt x="1917" y="476"/>
                  </a:lnTo>
                  <a:lnTo>
                    <a:pt x="1921" y="458"/>
                  </a:lnTo>
                  <a:lnTo>
                    <a:pt x="1921" y="458"/>
                  </a:lnTo>
                  <a:lnTo>
                    <a:pt x="1921" y="452"/>
                  </a:lnTo>
                  <a:lnTo>
                    <a:pt x="1919" y="444"/>
                  </a:lnTo>
                  <a:lnTo>
                    <a:pt x="1909" y="434"/>
                  </a:lnTo>
                  <a:close/>
                  <a:moveTo>
                    <a:pt x="1959" y="434"/>
                  </a:moveTo>
                  <a:lnTo>
                    <a:pt x="1929" y="434"/>
                  </a:lnTo>
                  <a:lnTo>
                    <a:pt x="1929" y="434"/>
                  </a:lnTo>
                  <a:lnTo>
                    <a:pt x="1935" y="440"/>
                  </a:lnTo>
                  <a:lnTo>
                    <a:pt x="1935" y="440"/>
                  </a:lnTo>
                  <a:lnTo>
                    <a:pt x="1941" y="452"/>
                  </a:lnTo>
                  <a:lnTo>
                    <a:pt x="1943" y="458"/>
                  </a:lnTo>
                  <a:lnTo>
                    <a:pt x="1947" y="462"/>
                  </a:lnTo>
                  <a:lnTo>
                    <a:pt x="1947" y="462"/>
                  </a:lnTo>
                  <a:lnTo>
                    <a:pt x="1953" y="468"/>
                  </a:lnTo>
                  <a:lnTo>
                    <a:pt x="1953" y="468"/>
                  </a:lnTo>
                  <a:lnTo>
                    <a:pt x="1957" y="478"/>
                  </a:lnTo>
                  <a:lnTo>
                    <a:pt x="1957" y="478"/>
                  </a:lnTo>
                  <a:lnTo>
                    <a:pt x="1963" y="486"/>
                  </a:lnTo>
                  <a:lnTo>
                    <a:pt x="1963" y="486"/>
                  </a:lnTo>
                  <a:lnTo>
                    <a:pt x="1969" y="496"/>
                  </a:lnTo>
                  <a:lnTo>
                    <a:pt x="1969" y="496"/>
                  </a:lnTo>
                  <a:lnTo>
                    <a:pt x="1971" y="500"/>
                  </a:lnTo>
                  <a:lnTo>
                    <a:pt x="1977" y="502"/>
                  </a:lnTo>
                  <a:lnTo>
                    <a:pt x="1977" y="502"/>
                  </a:lnTo>
                  <a:lnTo>
                    <a:pt x="1977" y="502"/>
                  </a:lnTo>
                  <a:lnTo>
                    <a:pt x="1977" y="502"/>
                  </a:lnTo>
                  <a:lnTo>
                    <a:pt x="1975" y="492"/>
                  </a:lnTo>
                  <a:lnTo>
                    <a:pt x="1975" y="492"/>
                  </a:lnTo>
                  <a:lnTo>
                    <a:pt x="1977" y="492"/>
                  </a:lnTo>
                  <a:lnTo>
                    <a:pt x="1977" y="492"/>
                  </a:lnTo>
                  <a:lnTo>
                    <a:pt x="1981" y="494"/>
                  </a:lnTo>
                  <a:lnTo>
                    <a:pt x="1985" y="494"/>
                  </a:lnTo>
                  <a:lnTo>
                    <a:pt x="1985" y="494"/>
                  </a:lnTo>
                  <a:lnTo>
                    <a:pt x="1989" y="496"/>
                  </a:lnTo>
                  <a:lnTo>
                    <a:pt x="1991" y="500"/>
                  </a:lnTo>
                  <a:lnTo>
                    <a:pt x="1991" y="500"/>
                  </a:lnTo>
                  <a:lnTo>
                    <a:pt x="1995" y="504"/>
                  </a:lnTo>
                  <a:lnTo>
                    <a:pt x="1995" y="504"/>
                  </a:lnTo>
                  <a:lnTo>
                    <a:pt x="1993" y="494"/>
                  </a:lnTo>
                  <a:lnTo>
                    <a:pt x="1989" y="490"/>
                  </a:lnTo>
                  <a:lnTo>
                    <a:pt x="1987" y="488"/>
                  </a:lnTo>
                  <a:lnTo>
                    <a:pt x="1987" y="488"/>
                  </a:lnTo>
                  <a:lnTo>
                    <a:pt x="1983" y="486"/>
                  </a:lnTo>
                  <a:lnTo>
                    <a:pt x="1979" y="484"/>
                  </a:lnTo>
                  <a:lnTo>
                    <a:pt x="1979" y="484"/>
                  </a:lnTo>
                  <a:lnTo>
                    <a:pt x="1977" y="480"/>
                  </a:lnTo>
                  <a:lnTo>
                    <a:pt x="1977" y="480"/>
                  </a:lnTo>
                  <a:lnTo>
                    <a:pt x="1971" y="476"/>
                  </a:lnTo>
                  <a:lnTo>
                    <a:pt x="1971" y="476"/>
                  </a:lnTo>
                  <a:lnTo>
                    <a:pt x="1963" y="472"/>
                  </a:lnTo>
                  <a:lnTo>
                    <a:pt x="1959" y="468"/>
                  </a:lnTo>
                  <a:lnTo>
                    <a:pt x="1957" y="464"/>
                  </a:lnTo>
                  <a:lnTo>
                    <a:pt x="1957" y="464"/>
                  </a:lnTo>
                  <a:lnTo>
                    <a:pt x="1955" y="454"/>
                  </a:lnTo>
                  <a:lnTo>
                    <a:pt x="1955" y="454"/>
                  </a:lnTo>
                  <a:lnTo>
                    <a:pt x="1955" y="450"/>
                  </a:lnTo>
                  <a:lnTo>
                    <a:pt x="1955" y="446"/>
                  </a:lnTo>
                  <a:lnTo>
                    <a:pt x="1955" y="446"/>
                  </a:lnTo>
                  <a:lnTo>
                    <a:pt x="1957" y="444"/>
                  </a:lnTo>
                  <a:lnTo>
                    <a:pt x="1957" y="444"/>
                  </a:lnTo>
                  <a:lnTo>
                    <a:pt x="1963" y="446"/>
                  </a:lnTo>
                  <a:lnTo>
                    <a:pt x="1963" y="446"/>
                  </a:lnTo>
                  <a:lnTo>
                    <a:pt x="1981" y="454"/>
                  </a:lnTo>
                  <a:lnTo>
                    <a:pt x="1981" y="454"/>
                  </a:lnTo>
                  <a:lnTo>
                    <a:pt x="1975" y="452"/>
                  </a:lnTo>
                  <a:lnTo>
                    <a:pt x="1969" y="448"/>
                  </a:lnTo>
                  <a:lnTo>
                    <a:pt x="1969" y="448"/>
                  </a:lnTo>
                  <a:lnTo>
                    <a:pt x="1965" y="444"/>
                  </a:lnTo>
                  <a:lnTo>
                    <a:pt x="1961" y="438"/>
                  </a:lnTo>
                  <a:lnTo>
                    <a:pt x="1961" y="438"/>
                  </a:lnTo>
                  <a:lnTo>
                    <a:pt x="1959" y="434"/>
                  </a:lnTo>
                  <a:close/>
                  <a:moveTo>
                    <a:pt x="1395" y="402"/>
                  </a:moveTo>
                  <a:lnTo>
                    <a:pt x="1395" y="402"/>
                  </a:lnTo>
                  <a:lnTo>
                    <a:pt x="1401" y="400"/>
                  </a:lnTo>
                  <a:lnTo>
                    <a:pt x="1405" y="398"/>
                  </a:lnTo>
                  <a:lnTo>
                    <a:pt x="1405" y="398"/>
                  </a:lnTo>
                  <a:lnTo>
                    <a:pt x="1409" y="392"/>
                  </a:lnTo>
                  <a:lnTo>
                    <a:pt x="1411" y="388"/>
                  </a:lnTo>
                  <a:lnTo>
                    <a:pt x="1411" y="388"/>
                  </a:lnTo>
                  <a:lnTo>
                    <a:pt x="1415" y="384"/>
                  </a:lnTo>
                  <a:lnTo>
                    <a:pt x="1415" y="384"/>
                  </a:lnTo>
                  <a:lnTo>
                    <a:pt x="1415" y="380"/>
                  </a:lnTo>
                  <a:lnTo>
                    <a:pt x="1415" y="380"/>
                  </a:lnTo>
                  <a:lnTo>
                    <a:pt x="1419" y="374"/>
                  </a:lnTo>
                  <a:lnTo>
                    <a:pt x="1423" y="368"/>
                  </a:lnTo>
                  <a:lnTo>
                    <a:pt x="1423" y="368"/>
                  </a:lnTo>
                  <a:lnTo>
                    <a:pt x="1425" y="364"/>
                  </a:lnTo>
                  <a:lnTo>
                    <a:pt x="1425" y="358"/>
                  </a:lnTo>
                  <a:lnTo>
                    <a:pt x="1425" y="350"/>
                  </a:lnTo>
                  <a:lnTo>
                    <a:pt x="1423" y="346"/>
                  </a:lnTo>
                  <a:lnTo>
                    <a:pt x="1423" y="346"/>
                  </a:lnTo>
                  <a:lnTo>
                    <a:pt x="1421" y="340"/>
                  </a:lnTo>
                  <a:lnTo>
                    <a:pt x="1421" y="340"/>
                  </a:lnTo>
                  <a:lnTo>
                    <a:pt x="1423" y="338"/>
                  </a:lnTo>
                  <a:lnTo>
                    <a:pt x="1425" y="336"/>
                  </a:lnTo>
                  <a:lnTo>
                    <a:pt x="1425" y="336"/>
                  </a:lnTo>
                  <a:lnTo>
                    <a:pt x="1425" y="338"/>
                  </a:lnTo>
                  <a:lnTo>
                    <a:pt x="1425" y="338"/>
                  </a:lnTo>
                  <a:lnTo>
                    <a:pt x="1427" y="338"/>
                  </a:lnTo>
                  <a:lnTo>
                    <a:pt x="1427" y="340"/>
                  </a:lnTo>
                  <a:lnTo>
                    <a:pt x="1427" y="340"/>
                  </a:lnTo>
                  <a:lnTo>
                    <a:pt x="1433" y="350"/>
                  </a:lnTo>
                  <a:lnTo>
                    <a:pt x="1433" y="350"/>
                  </a:lnTo>
                  <a:lnTo>
                    <a:pt x="1437" y="362"/>
                  </a:lnTo>
                  <a:lnTo>
                    <a:pt x="1439" y="366"/>
                  </a:lnTo>
                  <a:lnTo>
                    <a:pt x="1437" y="372"/>
                  </a:lnTo>
                  <a:lnTo>
                    <a:pt x="1437" y="372"/>
                  </a:lnTo>
                  <a:lnTo>
                    <a:pt x="1435" y="382"/>
                  </a:lnTo>
                  <a:lnTo>
                    <a:pt x="1435" y="382"/>
                  </a:lnTo>
                  <a:lnTo>
                    <a:pt x="1431" y="386"/>
                  </a:lnTo>
                  <a:lnTo>
                    <a:pt x="1431" y="386"/>
                  </a:lnTo>
                  <a:lnTo>
                    <a:pt x="1427" y="388"/>
                  </a:lnTo>
                  <a:lnTo>
                    <a:pt x="1425" y="388"/>
                  </a:lnTo>
                  <a:lnTo>
                    <a:pt x="1425" y="388"/>
                  </a:lnTo>
                  <a:lnTo>
                    <a:pt x="1421" y="392"/>
                  </a:lnTo>
                  <a:lnTo>
                    <a:pt x="1421" y="392"/>
                  </a:lnTo>
                  <a:lnTo>
                    <a:pt x="1421" y="392"/>
                  </a:lnTo>
                  <a:lnTo>
                    <a:pt x="1421" y="392"/>
                  </a:lnTo>
                  <a:lnTo>
                    <a:pt x="1421" y="392"/>
                  </a:lnTo>
                  <a:lnTo>
                    <a:pt x="1421" y="392"/>
                  </a:lnTo>
                  <a:lnTo>
                    <a:pt x="1419" y="392"/>
                  </a:lnTo>
                  <a:lnTo>
                    <a:pt x="1419" y="392"/>
                  </a:lnTo>
                  <a:lnTo>
                    <a:pt x="1419" y="392"/>
                  </a:lnTo>
                  <a:lnTo>
                    <a:pt x="1419" y="392"/>
                  </a:lnTo>
                  <a:lnTo>
                    <a:pt x="1417" y="392"/>
                  </a:lnTo>
                  <a:lnTo>
                    <a:pt x="1417" y="396"/>
                  </a:lnTo>
                  <a:lnTo>
                    <a:pt x="1417" y="396"/>
                  </a:lnTo>
                  <a:lnTo>
                    <a:pt x="1417" y="400"/>
                  </a:lnTo>
                  <a:lnTo>
                    <a:pt x="1417" y="400"/>
                  </a:lnTo>
                  <a:lnTo>
                    <a:pt x="1415" y="402"/>
                  </a:lnTo>
                  <a:lnTo>
                    <a:pt x="1411" y="404"/>
                  </a:lnTo>
                  <a:lnTo>
                    <a:pt x="1411" y="404"/>
                  </a:lnTo>
                  <a:lnTo>
                    <a:pt x="1405" y="406"/>
                  </a:lnTo>
                  <a:lnTo>
                    <a:pt x="1397" y="408"/>
                  </a:lnTo>
                  <a:lnTo>
                    <a:pt x="1397" y="408"/>
                  </a:lnTo>
                  <a:lnTo>
                    <a:pt x="1397" y="408"/>
                  </a:lnTo>
                  <a:lnTo>
                    <a:pt x="1397" y="408"/>
                  </a:lnTo>
                  <a:lnTo>
                    <a:pt x="1389" y="404"/>
                  </a:lnTo>
                  <a:lnTo>
                    <a:pt x="1387" y="402"/>
                  </a:lnTo>
                  <a:lnTo>
                    <a:pt x="1385" y="400"/>
                  </a:lnTo>
                  <a:lnTo>
                    <a:pt x="1385" y="400"/>
                  </a:lnTo>
                  <a:lnTo>
                    <a:pt x="1395" y="402"/>
                  </a:lnTo>
                  <a:close/>
                  <a:moveTo>
                    <a:pt x="1088" y="0"/>
                  </a:moveTo>
                  <a:lnTo>
                    <a:pt x="1088" y="0"/>
                  </a:lnTo>
                  <a:lnTo>
                    <a:pt x="1080" y="0"/>
                  </a:lnTo>
                  <a:lnTo>
                    <a:pt x="1080" y="0"/>
                  </a:lnTo>
                  <a:lnTo>
                    <a:pt x="1076" y="2"/>
                  </a:lnTo>
                  <a:lnTo>
                    <a:pt x="1076" y="2"/>
                  </a:lnTo>
                  <a:lnTo>
                    <a:pt x="1074" y="2"/>
                  </a:lnTo>
                  <a:lnTo>
                    <a:pt x="1074" y="2"/>
                  </a:lnTo>
                  <a:lnTo>
                    <a:pt x="1070" y="0"/>
                  </a:lnTo>
                  <a:lnTo>
                    <a:pt x="1070" y="0"/>
                  </a:lnTo>
                  <a:lnTo>
                    <a:pt x="1068" y="0"/>
                  </a:lnTo>
                  <a:lnTo>
                    <a:pt x="1068" y="0"/>
                  </a:lnTo>
                  <a:lnTo>
                    <a:pt x="1062" y="2"/>
                  </a:lnTo>
                  <a:lnTo>
                    <a:pt x="1062" y="2"/>
                  </a:lnTo>
                  <a:lnTo>
                    <a:pt x="1060" y="4"/>
                  </a:lnTo>
                  <a:lnTo>
                    <a:pt x="1060" y="8"/>
                  </a:lnTo>
                  <a:lnTo>
                    <a:pt x="1060" y="8"/>
                  </a:lnTo>
                  <a:lnTo>
                    <a:pt x="1062" y="14"/>
                  </a:lnTo>
                  <a:lnTo>
                    <a:pt x="1062" y="14"/>
                  </a:lnTo>
                  <a:lnTo>
                    <a:pt x="1060" y="14"/>
                  </a:lnTo>
                  <a:lnTo>
                    <a:pt x="1060" y="14"/>
                  </a:lnTo>
                  <a:lnTo>
                    <a:pt x="1058" y="14"/>
                  </a:lnTo>
                  <a:lnTo>
                    <a:pt x="1058" y="14"/>
                  </a:lnTo>
                  <a:lnTo>
                    <a:pt x="1058" y="14"/>
                  </a:lnTo>
                  <a:lnTo>
                    <a:pt x="1058" y="14"/>
                  </a:lnTo>
                  <a:lnTo>
                    <a:pt x="1056" y="16"/>
                  </a:lnTo>
                  <a:lnTo>
                    <a:pt x="1056" y="18"/>
                  </a:lnTo>
                  <a:lnTo>
                    <a:pt x="1056" y="18"/>
                  </a:lnTo>
                  <a:lnTo>
                    <a:pt x="1050" y="18"/>
                  </a:lnTo>
                  <a:lnTo>
                    <a:pt x="1050" y="18"/>
                  </a:lnTo>
                  <a:lnTo>
                    <a:pt x="1046" y="18"/>
                  </a:lnTo>
                  <a:lnTo>
                    <a:pt x="1046" y="18"/>
                  </a:lnTo>
                  <a:lnTo>
                    <a:pt x="1044" y="18"/>
                  </a:lnTo>
                  <a:lnTo>
                    <a:pt x="1042" y="16"/>
                  </a:lnTo>
                  <a:lnTo>
                    <a:pt x="1042" y="16"/>
                  </a:lnTo>
                  <a:lnTo>
                    <a:pt x="1038" y="20"/>
                  </a:lnTo>
                  <a:lnTo>
                    <a:pt x="1034" y="22"/>
                  </a:lnTo>
                  <a:lnTo>
                    <a:pt x="1034" y="22"/>
                  </a:lnTo>
                  <a:lnTo>
                    <a:pt x="1034" y="22"/>
                  </a:lnTo>
                  <a:lnTo>
                    <a:pt x="1034" y="22"/>
                  </a:lnTo>
                  <a:lnTo>
                    <a:pt x="1030" y="22"/>
                  </a:lnTo>
                  <a:lnTo>
                    <a:pt x="1030" y="22"/>
                  </a:lnTo>
                  <a:lnTo>
                    <a:pt x="1030" y="22"/>
                  </a:lnTo>
                  <a:lnTo>
                    <a:pt x="1030" y="22"/>
                  </a:lnTo>
                  <a:lnTo>
                    <a:pt x="1024" y="22"/>
                  </a:lnTo>
                  <a:lnTo>
                    <a:pt x="1024" y="22"/>
                  </a:lnTo>
                  <a:lnTo>
                    <a:pt x="1024" y="22"/>
                  </a:lnTo>
                  <a:lnTo>
                    <a:pt x="1024" y="22"/>
                  </a:lnTo>
                  <a:lnTo>
                    <a:pt x="1022" y="22"/>
                  </a:lnTo>
                  <a:lnTo>
                    <a:pt x="1022" y="20"/>
                  </a:lnTo>
                  <a:lnTo>
                    <a:pt x="1022" y="20"/>
                  </a:lnTo>
                  <a:lnTo>
                    <a:pt x="1022" y="20"/>
                  </a:lnTo>
                  <a:lnTo>
                    <a:pt x="1024" y="18"/>
                  </a:lnTo>
                  <a:lnTo>
                    <a:pt x="1026" y="16"/>
                  </a:lnTo>
                  <a:lnTo>
                    <a:pt x="1026" y="16"/>
                  </a:lnTo>
                  <a:lnTo>
                    <a:pt x="1026" y="16"/>
                  </a:lnTo>
                  <a:lnTo>
                    <a:pt x="1026" y="16"/>
                  </a:lnTo>
                  <a:lnTo>
                    <a:pt x="1022" y="18"/>
                  </a:lnTo>
                  <a:lnTo>
                    <a:pt x="1022" y="18"/>
                  </a:lnTo>
                  <a:lnTo>
                    <a:pt x="1020" y="18"/>
                  </a:lnTo>
                  <a:lnTo>
                    <a:pt x="1020" y="18"/>
                  </a:lnTo>
                  <a:lnTo>
                    <a:pt x="1016" y="18"/>
                  </a:lnTo>
                  <a:lnTo>
                    <a:pt x="1016" y="18"/>
                  </a:lnTo>
                  <a:lnTo>
                    <a:pt x="1012" y="16"/>
                  </a:lnTo>
                  <a:lnTo>
                    <a:pt x="1012" y="16"/>
                  </a:lnTo>
                  <a:lnTo>
                    <a:pt x="1012" y="16"/>
                  </a:lnTo>
                  <a:lnTo>
                    <a:pt x="1012" y="16"/>
                  </a:lnTo>
                  <a:lnTo>
                    <a:pt x="1002" y="18"/>
                  </a:lnTo>
                  <a:lnTo>
                    <a:pt x="1002" y="18"/>
                  </a:lnTo>
                  <a:lnTo>
                    <a:pt x="1000" y="18"/>
                  </a:lnTo>
                  <a:lnTo>
                    <a:pt x="1000" y="18"/>
                  </a:lnTo>
                  <a:lnTo>
                    <a:pt x="998" y="18"/>
                  </a:lnTo>
                  <a:lnTo>
                    <a:pt x="998" y="18"/>
                  </a:lnTo>
                  <a:lnTo>
                    <a:pt x="998" y="18"/>
                  </a:lnTo>
                  <a:lnTo>
                    <a:pt x="998" y="18"/>
                  </a:lnTo>
                  <a:lnTo>
                    <a:pt x="996" y="18"/>
                  </a:lnTo>
                  <a:lnTo>
                    <a:pt x="996" y="18"/>
                  </a:lnTo>
                  <a:lnTo>
                    <a:pt x="990" y="22"/>
                  </a:lnTo>
                  <a:lnTo>
                    <a:pt x="990" y="22"/>
                  </a:lnTo>
                  <a:lnTo>
                    <a:pt x="982" y="24"/>
                  </a:lnTo>
                  <a:lnTo>
                    <a:pt x="974" y="26"/>
                  </a:lnTo>
                  <a:lnTo>
                    <a:pt x="974" y="26"/>
                  </a:lnTo>
                  <a:lnTo>
                    <a:pt x="970" y="26"/>
                  </a:lnTo>
                  <a:lnTo>
                    <a:pt x="970" y="26"/>
                  </a:lnTo>
                  <a:lnTo>
                    <a:pt x="958" y="28"/>
                  </a:lnTo>
                  <a:lnTo>
                    <a:pt x="958" y="28"/>
                  </a:lnTo>
                  <a:lnTo>
                    <a:pt x="952" y="28"/>
                  </a:lnTo>
                  <a:lnTo>
                    <a:pt x="948" y="30"/>
                  </a:lnTo>
                  <a:lnTo>
                    <a:pt x="946" y="32"/>
                  </a:lnTo>
                  <a:lnTo>
                    <a:pt x="946" y="32"/>
                  </a:lnTo>
                  <a:lnTo>
                    <a:pt x="942" y="36"/>
                  </a:lnTo>
                  <a:lnTo>
                    <a:pt x="936" y="36"/>
                  </a:lnTo>
                  <a:lnTo>
                    <a:pt x="930" y="36"/>
                  </a:lnTo>
                  <a:lnTo>
                    <a:pt x="926" y="38"/>
                  </a:lnTo>
                  <a:lnTo>
                    <a:pt x="926" y="38"/>
                  </a:lnTo>
                  <a:lnTo>
                    <a:pt x="924" y="40"/>
                  </a:lnTo>
                  <a:lnTo>
                    <a:pt x="924" y="40"/>
                  </a:lnTo>
                  <a:lnTo>
                    <a:pt x="924" y="40"/>
                  </a:lnTo>
                  <a:lnTo>
                    <a:pt x="924" y="40"/>
                  </a:lnTo>
                  <a:lnTo>
                    <a:pt x="922" y="40"/>
                  </a:lnTo>
                  <a:lnTo>
                    <a:pt x="922" y="40"/>
                  </a:lnTo>
                  <a:lnTo>
                    <a:pt x="922" y="40"/>
                  </a:lnTo>
                  <a:lnTo>
                    <a:pt x="922" y="40"/>
                  </a:lnTo>
                  <a:lnTo>
                    <a:pt x="920" y="40"/>
                  </a:lnTo>
                  <a:lnTo>
                    <a:pt x="920" y="42"/>
                  </a:lnTo>
                  <a:lnTo>
                    <a:pt x="920" y="42"/>
                  </a:lnTo>
                  <a:lnTo>
                    <a:pt x="922" y="44"/>
                  </a:lnTo>
                  <a:lnTo>
                    <a:pt x="924" y="46"/>
                  </a:lnTo>
                  <a:lnTo>
                    <a:pt x="924" y="46"/>
                  </a:lnTo>
                  <a:lnTo>
                    <a:pt x="926" y="46"/>
                  </a:lnTo>
                  <a:lnTo>
                    <a:pt x="926" y="46"/>
                  </a:lnTo>
                  <a:lnTo>
                    <a:pt x="934" y="42"/>
                  </a:lnTo>
                  <a:lnTo>
                    <a:pt x="934" y="42"/>
                  </a:lnTo>
                  <a:lnTo>
                    <a:pt x="934" y="42"/>
                  </a:lnTo>
                  <a:lnTo>
                    <a:pt x="934" y="42"/>
                  </a:lnTo>
                  <a:lnTo>
                    <a:pt x="938" y="44"/>
                  </a:lnTo>
                  <a:lnTo>
                    <a:pt x="938" y="44"/>
                  </a:lnTo>
                  <a:lnTo>
                    <a:pt x="938" y="44"/>
                  </a:lnTo>
                  <a:lnTo>
                    <a:pt x="938" y="44"/>
                  </a:lnTo>
                  <a:lnTo>
                    <a:pt x="942" y="42"/>
                  </a:lnTo>
                  <a:lnTo>
                    <a:pt x="942" y="42"/>
                  </a:lnTo>
                  <a:lnTo>
                    <a:pt x="942" y="44"/>
                  </a:lnTo>
                  <a:lnTo>
                    <a:pt x="946" y="46"/>
                  </a:lnTo>
                  <a:lnTo>
                    <a:pt x="946" y="46"/>
                  </a:lnTo>
                  <a:lnTo>
                    <a:pt x="948" y="46"/>
                  </a:lnTo>
                  <a:lnTo>
                    <a:pt x="948" y="46"/>
                  </a:lnTo>
                  <a:lnTo>
                    <a:pt x="950" y="48"/>
                  </a:lnTo>
                  <a:lnTo>
                    <a:pt x="950" y="50"/>
                  </a:lnTo>
                  <a:lnTo>
                    <a:pt x="950" y="50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40" y="50"/>
                  </a:lnTo>
                  <a:lnTo>
                    <a:pt x="940" y="50"/>
                  </a:lnTo>
                  <a:lnTo>
                    <a:pt x="934" y="50"/>
                  </a:lnTo>
                  <a:lnTo>
                    <a:pt x="934" y="50"/>
                  </a:lnTo>
                  <a:lnTo>
                    <a:pt x="934" y="50"/>
                  </a:lnTo>
                  <a:lnTo>
                    <a:pt x="934" y="50"/>
                  </a:lnTo>
                  <a:lnTo>
                    <a:pt x="930" y="50"/>
                  </a:lnTo>
                  <a:lnTo>
                    <a:pt x="930" y="50"/>
                  </a:lnTo>
                  <a:lnTo>
                    <a:pt x="926" y="52"/>
                  </a:lnTo>
                  <a:lnTo>
                    <a:pt x="926" y="52"/>
                  </a:lnTo>
                  <a:lnTo>
                    <a:pt x="924" y="52"/>
                  </a:lnTo>
                  <a:lnTo>
                    <a:pt x="924" y="52"/>
                  </a:lnTo>
                  <a:lnTo>
                    <a:pt x="922" y="52"/>
                  </a:lnTo>
                  <a:lnTo>
                    <a:pt x="922" y="52"/>
                  </a:lnTo>
                  <a:lnTo>
                    <a:pt x="918" y="52"/>
                  </a:lnTo>
                  <a:lnTo>
                    <a:pt x="918" y="52"/>
                  </a:lnTo>
                  <a:lnTo>
                    <a:pt x="912" y="54"/>
                  </a:lnTo>
                  <a:lnTo>
                    <a:pt x="906" y="54"/>
                  </a:lnTo>
                  <a:lnTo>
                    <a:pt x="906" y="54"/>
                  </a:lnTo>
                  <a:lnTo>
                    <a:pt x="890" y="54"/>
                  </a:lnTo>
                  <a:lnTo>
                    <a:pt x="890" y="54"/>
                  </a:lnTo>
                  <a:lnTo>
                    <a:pt x="890" y="54"/>
                  </a:lnTo>
                  <a:lnTo>
                    <a:pt x="890" y="54"/>
                  </a:lnTo>
                  <a:lnTo>
                    <a:pt x="888" y="54"/>
                  </a:lnTo>
                  <a:lnTo>
                    <a:pt x="886" y="54"/>
                  </a:lnTo>
                  <a:lnTo>
                    <a:pt x="886" y="54"/>
                  </a:lnTo>
                  <a:lnTo>
                    <a:pt x="886" y="58"/>
                  </a:lnTo>
                  <a:lnTo>
                    <a:pt x="888" y="60"/>
                  </a:lnTo>
                  <a:lnTo>
                    <a:pt x="888" y="60"/>
                  </a:lnTo>
                  <a:lnTo>
                    <a:pt x="892" y="64"/>
                  </a:lnTo>
                  <a:lnTo>
                    <a:pt x="892" y="64"/>
                  </a:lnTo>
                  <a:lnTo>
                    <a:pt x="894" y="68"/>
                  </a:lnTo>
                  <a:lnTo>
                    <a:pt x="894" y="68"/>
                  </a:lnTo>
                  <a:lnTo>
                    <a:pt x="900" y="70"/>
                  </a:lnTo>
                  <a:lnTo>
                    <a:pt x="904" y="72"/>
                  </a:lnTo>
                  <a:lnTo>
                    <a:pt x="904" y="72"/>
                  </a:lnTo>
                  <a:lnTo>
                    <a:pt x="906" y="72"/>
                  </a:lnTo>
                  <a:lnTo>
                    <a:pt x="906" y="72"/>
                  </a:lnTo>
                  <a:lnTo>
                    <a:pt x="908" y="72"/>
                  </a:lnTo>
                  <a:lnTo>
                    <a:pt x="908" y="72"/>
                  </a:lnTo>
                  <a:lnTo>
                    <a:pt x="908" y="72"/>
                  </a:lnTo>
                  <a:lnTo>
                    <a:pt x="908" y="72"/>
                  </a:lnTo>
                  <a:lnTo>
                    <a:pt x="914" y="72"/>
                  </a:lnTo>
                  <a:lnTo>
                    <a:pt x="914" y="72"/>
                  </a:lnTo>
                  <a:lnTo>
                    <a:pt x="920" y="76"/>
                  </a:lnTo>
                  <a:lnTo>
                    <a:pt x="924" y="80"/>
                  </a:lnTo>
                  <a:lnTo>
                    <a:pt x="924" y="82"/>
                  </a:lnTo>
                  <a:lnTo>
                    <a:pt x="922" y="82"/>
                  </a:lnTo>
                  <a:lnTo>
                    <a:pt x="922" y="82"/>
                  </a:lnTo>
                  <a:lnTo>
                    <a:pt x="920" y="82"/>
                  </a:lnTo>
                  <a:lnTo>
                    <a:pt x="920" y="82"/>
                  </a:lnTo>
                  <a:lnTo>
                    <a:pt x="914" y="82"/>
                  </a:lnTo>
                  <a:lnTo>
                    <a:pt x="908" y="78"/>
                  </a:lnTo>
                  <a:lnTo>
                    <a:pt x="908" y="78"/>
                  </a:lnTo>
                  <a:lnTo>
                    <a:pt x="900" y="76"/>
                  </a:lnTo>
                  <a:lnTo>
                    <a:pt x="894" y="74"/>
                  </a:lnTo>
                  <a:lnTo>
                    <a:pt x="894" y="74"/>
                  </a:lnTo>
                  <a:lnTo>
                    <a:pt x="890" y="72"/>
                  </a:lnTo>
                  <a:lnTo>
                    <a:pt x="890" y="72"/>
                  </a:lnTo>
                  <a:lnTo>
                    <a:pt x="886" y="72"/>
                  </a:lnTo>
                  <a:lnTo>
                    <a:pt x="884" y="70"/>
                  </a:lnTo>
                  <a:lnTo>
                    <a:pt x="884" y="70"/>
                  </a:lnTo>
                  <a:lnTo>
                    <a:pt x="884" y="70"/>
                  </a:lnTo>
                  <a:lnTo>
                    <a:pt x="884" y="70"/>
                  </a:lnTo>
                  <a:lnTo>
                    <a:pt x="880" y="72"/>
                  </a:lnTo>
                  <a:lnTo>
                    <a:pt x="880" y="72"/>
                  </a:lnTo>
                  <a:lnTo>
                    <a:pt x="878" y="72"/>
                  </a:lnTo>
                  <a:lnTo>
                    <a:pt x="878" y="72"/>
                  </a:lnTo>
                  <a:lnTo>
                    <a:pt x="868" y="70"/>
                  </a:lnTo>
                  <a:lnTo>
                    <a:pt x="868" y="70"/>
                  </a:lnTo>
                  <a:lnTo>
                    <a:pt x="866" y="70"/>
                  </a:lnTo>
                  <a:lnTo>
                    <a:pt x="866" y="70"/>
                  </a:lnTo>
                  <a:lnTo>
                    <a:pt x="864" y="70"/>
                  </a:lnTo>
                  <a:lnTo>
                    <a:pt x="862" y="70"/>
                  </a:lnTo>
                  <a:lnTo>
                    <a:pt x="862" y="70"/>
                  </a:lnTo>
                  <a:lnTo>
                    <a:pt x="862" y="70"/>
                  </a:lnTo>
                  <a:lnTo>
                    <a:pt x="860" y="70"/>
                  </a:lnTo>
                  <a:lnTo>
                    <a:pt x="860" y="70"/>
                  </a:lnTo>
                  <a:lnTo>
                    <a:pt x="860" y="70"/>
                  </a:lnTo>
                  <a:lnTo>
                    <a:pt x="860" y="70"/>
                  </a:lnTo>
                  <a:lnTo>
                    <a:pt x="858" y="72"/>
                  </a:lnTo>
                  <a:lnTo>
                    <a:pt x="858" y="74"/>
                  </a:lnTo>
                  <a:lnTo>
                    <a:pt x="858" y="74"/>
                  </a:lnTo>
                  <a:lnTo>
                    <a:pt x="860" y="76"/>
                  </a:lnTo>
                  <a:lnTo>
                    <a:pt x="860" y="76"/>
                  </a:lnTo>
                  <a:lnTo>
                    <a:pt x="862" y="74"/>
                  </a:lnTo>
                  <a:lnTo>
                    <a:pt x="862" y="74"/>
                  </a:lnTo>
                  <a:lnTo>
                    <a:pt x="862" y="76"/>
                  </a:lnTo>
                  <a:lnTo>
                    <a:pt x="860" y="76"/>
                  </a:lnTo>
                  <a:lnTo>
                    <a:pt x="860" y="76"/>
                  </a:lnTo>
                  <a:lnTo>
                    <a:pt x="860" y="76"/>
                  </a:lnTo>
                  <a:lnTo>
                    <a:pt x="860" y="76"/>
                  </a:lnTo>
                  <a:lnTo>
                    <a:pt x="856" y="76"/>
                  </a:lnTo>
                  <a:lnTo>
                    <a:pt x="856" y="76"/>
                  </a:lnTo>
                  <a:lnTo>
                    <a:pt x="854" y="76"/>
                  </a:lnTo>
                  <a:lnTo>
                    <a:pt x="854" y="76"/>
                  </a:lnTo>
                  <a:lnTo>
                    <a:pt x="852" y="80"/>
                  </a:lnTo>
                  <a:lnTo>
                    <a:pt x="852" y="82"/>
                  </a:lnTo>
                  <a:lnTo>
                    <a:pt x="852" y="82"/>
                  </a:lnTo>
                  <a:lnTo>
                    <a:pt x="856" y="84"/>
                  </a:lnTo>
                  <a:lnTo>
                    <a:pt x="860" y="86"/>
                  </a:lnTo>
                  <a:lnTo>
                    <a:pt x="860" y="86"/>
                  </a:lnTo>
                  <a:lnTo>
                    <a:pt x="864" y="86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62" y="90"/>
                  </a:lnTo>
                  <a:lnTo>
                    <a:pt x="862" y="90"/>
                  </a:lnTo>
                  <a:lnTo>
                    <a:pt x="856" y="88"/>
                  </a:lnTo>
                  <a:lnTo>
                    <a:pt x="850" y="86"/>
                  </a:lnTo>
                  <a:lnTo>
                    <a:pt x="850" y="86"/>
                  </a:lnTo>
                  <a:lnTo>
                    <a:pt x="846" y="84"/>
                  </a:lnTo>
                  <a:lnTo>
                    <a:pt x="844" y="82"/>
                  </a:lnTo>
                  <a:lnTo>
                    <a:pt x="844" y="82"/>
                  </a:lnTo>
                  <a:lnTo>
                    <a:pt x="844" y="76"/>
                  </a:lnTo>
                  <a:lnTo>
                    <a:pt x="844" y="76"/>
                  </a:lnTo>
                  <a:lnTo>
                    <a:pt x="842" y="72"/>
                  </a:lnTo>
                  <a:lnTo>
                    <a:pt x="842" y="72"/>
                  </a:lnTo>
                  <a:lnTo>
                    <a:pt x="838" y="66"/>
                  </a:lnTo>
                  <a:lnTo>
                    <a:pt x="832" y="64"/>
                  </a:lnTo>
                  <a:lnTo>
                    <a:pt x="832" y="64"/>
                  </a:lnTo>
                  <a:lnTo>
                    <a:pt x="828" y="64"/>
                  </a:lnTo>
                  <a:lnTo>
                    <a:pt x="828" y="64"/>
                  </a:lnTo>
                  <a:lnTo>
                    <a:pt x="826" y="62"/>
                  </a:lnTo>
                  <a:lnTo>
                    <a:pt x="824" y="60"/>
                  </a:lnTo>
                  <a:lnTo>
                    <a:pt x="824" y="60"/>
                  </a:lnTo>
                  <a:lnTo>
                    <a:pt x="824" y="60"/>
                  </a:lnTo>
                  <a:lnTo>
                    <a:pt x="824" y="60"/>
                  </a:lnTo>
                  <a:lnTo>
                    <a:pt x="822" y="62"/>
                  </a:lnTo>
                  <a:lnTo>
                    <a:pt x="822" y="62"/>
                  </a:lnTo>
                  <a:lnTo>
                    <a:pt x="822" y="64"/>
                  </a:lnTo>
                  <a:lnTo>
                    <a:pt x="824" y="66"/>
                  </a:lnTo>
                  <a:lnTo>
                    <a:pt x="824" y="66"/>
                  </a:lnTo>
                  <a:lnTo>
                    <a:pt x="830" y="68"/>
                  </a:lnTo>
                  <a:lnTo>
                    <a:pt x="830" y="68"/>
                  </a:lnTo>
                  <a:lnTo>
                    <a:pt x="834" y="70"/>
                  </a:lnTo>
                  <a:lnTo>
                    <a:pt x="834" y="70"/>
                  </a:lnTo>
                  <a:lnTo>
                    <a:pt x="834" y="74"/>
                  </a:lnTo>
                  <a:lnTo>
                    <a:pt x="834" y="76"/>
                  </a:lnTo>
                  <a:lnTo>
                    <a:pt x="834" y="76"/>
                  </a:lnTo>
                  <a:lnTo>
                    <a:pt x="830" y="78"/>
                  </a:lnTo>
                  <a:lnTo>
                    <a:pt x="830" y="78"/>
                  </a:lnTo>
                  <a:lnTo>
                    <a:pt x="826" y="80"/>
                  </a:lnTo>
                  <a:lnTo>
                    <a:pt x="826" y="84"/>
                  </a:lnTo>
                  <a:lnTo>
                    <a:pt x="826" y="84"/>
                  </a:lnTo>
                  <a:lnTo>
                    <a:pt x="826" y="88"/>
                  </a:lnTo>
                  <a:lnTo>
                    <a:pt x="830" y="90"/>
                  </a:lnTo>
                  <a:lnTo>
                    <a:pt x="830" y="90"/>
                  </a:lnTo>
                  <a:lnTo>
                    <a:pt x="834" y="92"/>
                  </a:lnTo>
                  <a:lnTo>
                    <a:pt x="834" y="92"/>
                  </a:lnTo>
                  <a:lnTo>
                    <a:pt x="838" y="94"/>
                  </a:lnTo>
                  <a:lnTo>
                    <a:pt x="838" y="94"/>
                  </a:lnTo>
                  <a:lnTo>
                    <a:pt x="842" y="98"/>
                  </a:lnTo>
                  <a:lnTo>
                    <a:pt x="842" y="98"/>
                  </a:lnTo>
                  <a:lnTo>
                    <a:pt x="844" y="100"/>
                  </a:lnTo>
                  <a:lnTo>
                    <a:pt x="844" y="100"/>
                  </a:lnTo>
                  <a:lnTo>
                    <a:pt x="842" y="102"/>
                  </a:lnTo>
                  <a:lnTo>
                    <a:pt x="842" y="102"/>
                  </a:lnTo>
                  <a:lnTo>
                    <a:pt x="842" y="108"/>
                  </a:lnTo>
                  <a:lnTo>
                    <a:pt x="844" y="112"/>
                  </a:lnTo>
                  <a:lnTo>
                    <a:pt x="844" y="112"/>
                  </a:lnTo>
                  <a:lnTo>
                    <a:pt x="850" y="118"/>
                  </a:lnTo>
                  <a:lnTo>
                    <a:pt x="850" y="118"/>
                  </a:lnTo>
                  <a:lnTo>
                    <a:pt x="854" y="120"/>
                  </a:lnTo>
                  <a:lnTo>
                    <a:pt x="854" y="120"/>
                  </a:lnTo>
                  <a:lnTo>
                    <a:pt x="854" y="120"/>
                  </a:lnTo>
                  <a:lnTo>
                    <a:pt x="854" y="120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64" y="118"/>
                  </a:lnTo>
                  <a:lnTo>
                    <a:pt x="864" y="118"/>
                  </a:lnTo>
                  <a:lnTo>
                    <a:pt x="870" y="118"/>
                  </a:lnTo>
                  <a:lnTo>
                    <a:pt x="878" y="122"/>
                  </a:lnTo>
                  <a:lnTo>
                    <a:pt x="878" y="122"/>
                  </a:lnTo>
                  <a:lnTo>
                    <a:pt x="862" y="126"/>
                  </a:lnTo>
                  <a:lnTo>
                    <a:pt x="862" y="128"/>
                  </a:lnTo>
                  <a:lnTo>
                    <a:pt x="862" y="128"/>
                  </a:lnTo>
                  <a:lnTo>
                    <a:pt x="862" y="128"/>
                  </a:lnTo>
                  <a:lnTo>
                    <a:pt x="864" y="132"/>
                  </a:lnTo>
                  <a:lnTo>
                    <a:pt x="868" y="136"/>
                  </a:lnTo>
                  <a:lnTo>
                    <a:pt x="868" y="136"/>
                  </a:lnTo>
                  <a:lnTo>
                    <a:pt x="870" y="138"/>
                  </a:lnTo>
                  <a:lnTo>
                    <a:pt x="870" y="138"/>
                  </a:lnTo>
                  <a:lnTo>
                    <a:pt x="872" y="140"/>
                  </a:lnTo>
                  <a:lnTo>
                    <a:pt x="872" y="142"/>
                  </a:lnTo>
                  <a:lnTo>
                    <a:pt x="872" y="142"/>
                  </a:lnTo>
                  <a:lnTo>
                    <a:pt x="870" y="144"/>
                  </a:lnTo>
                  <a:lnTo>
                    <a:pt x="868" y="146"/>
                  </a:lnTo>
                  <a:lnTo>
                    <a:pt x="868" y="146"/>
                  </a:lnTo>
                  <a:lnTo>
                    <a:pt x="868" y="146"/>
                  </a:lnTo>
                  <a:lnTo>
                    <a:pt x="866" y="148"/>
                  </a:lnTo>
                  <a:lnTo>
                    <a:pt x="866" y="148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64" y="154"/>
                  </a:lnTo>
                  <a:lnTo>
                    <a:pt x="862" y="156"/>
                  </a:lnTo>
                  <a:lnTo>
                    <a:pt x="856" y="160"/>
                  </a:lnTo>
                  <a:lnTo>
                    <a:pt x="856" y="160"/>
                  </a:lnTo>
                  <a:lnTo>
                    <a:pt x="854" y="162"/>
                  </a:lnTo>
                  <a:lnTo>
                    <a:pt x="854" y="162"/>
                  </a:lnTo>
                  <a:lnTo>
                    <a:pt x="850" y="164"/>
                  </a:lnTo>
                  <a:lnTo>
                    <a:pt x="850" y="164"/>
                  </a:lnTo>
                  <a:lnTo>
                    <a:pt x="846" y="164"/>
                  </a:lnTo>
                  <a:lnTo>
                    <a:pt x="846" y="164"/>
                  </a:lnTo>
                  <a:lnTo>
                    <a:pt x="838" y="162"/>
                  </a:lnTo>
                  <a:lnTo>
                    <a:pt x="836" y="162"/>
                  </a:lnTo>
                  <a:lnTo>
                    <a:pt x="836" y="162"/>
                  </a:lnTo>
                  <a:lnTo>
                    <a:pt x="836" y="160"/>
                  </a:lnTo>
                  <a:lnTo>
                    <a:pt x="838" y="158"/>
                  </a:lnTo>
                  <a:lnTo>
                    <a:pt x="838" y="158"/>
                  </a:lnTo>
                  <a:lnTo>
                    <a:pt x="844" y="154"/>
                  </a:lnTo>
                  <a:lnTo>
                    <a:pt x="848" y="150"/>
                  </a:lnTo>
                  <a:lnTo>
                    <a:pt x="848" y="150"/>
                  </a:lnTo>
                  <a:lnTo>
                    <a:pt x="852" y="144"/>
                  </a:lnTo>
                  <a:lnTo>
                    <a:pt x="852" y="144"/>
                  </a:lnTo>
                  <a:lnTo>
                    <a:pt x="854" y="140"/>
                  </a:lnTo>
                  <a:lnTo>
                    <a:pt x="854" y="138"/>
                  </a:lnTo>
                  <a:lnTo>
                    <a:pt x="854" y="138"/>
                  </a:lnTo>
                  <a:lnTo>
                    <a:pt x="852" y="134"/>
                  </a:lnTo>
                  <a:lnTo>
                    <a:pt x="852" y="134"/>
                  </a:lnTo>
                  <a:lnTo>
                    <a:pt x="850" y="130"/>
                  </a:lnTo>
                  <a:lnTo>
                    <a:pt x="852" y="128"/>
                  </a:lnTo>
                  <a:lnTo>
                    <a:pt x="852" y="128"/>
                  </a:lnTo>
                  <a:lnTo>
                    <a:pt x="844" y="128"/>
                  </a:lnTo>
                  <a:lnTo>
                    <a:pt x="840" y="124"/>
                  </a:lnTo>
                  <a:lnTo>
                    <a:pt x="840" y="124"/>
                  </a:lnTo>
                  <a:lnTo>
                    <a:pt x="834" y="118"/>
                  </a:lnTo>
                  <a:lnTo>
                    <a:pt x="834" y="118"/>
                  </a:lnTo>
                  <a:lnTo>
                    <a:pt x="832" y="112"/>
                  </a:lnTo>
                  <a:lnTo>
                    <a:pt x="832" y="112"/>
                  </a:lnTo>
                  <a:lnTo>
                    <a:pt x="830" y="104"/>
                  </a:lnTo>
                  <a:lnTo>
                    <a:pt x="830" y="104"/>
                  </a:lnTo>
                  <a:lnTo>
                    <a:pt x="826" y="102"/>
                  </a:lnTo>
                  <a:lnTo>
                    <a:pt x="826" y="102"/>
                  </a:lnTo>
                  <a:lnTo>
                    <a:pt x="826" y="98"/>
                  </a:lnTo>
                  <a:lnTo>
                    <a:pt x="826" y="98"/>
                  </a:lnTo>
                  <a:lnTo>
                    <a:pt x="824" y="94"/>
                  </a:lnTo>
                  <a:lnTo>
                    <a:pt x="822" y="92"/>
                  </a:lnTo>
                  <a:lnTo>
                    <a:pt x="822" y="92"/>
                  </a:lnTo>
                  <a:lnTo>
                    <a:pt x="814" y="88"/>
                  </a:lnTo>
                  <a:lnTo>
                    <a:pt x="814" y="88"/>
                  </a:lnTo>
                  <a:lnTo>
                    <a:pt x="810" y="86"/>
                  </a:lnTo>
                  <a:lnTo>
                    <a:pt x="810" y="82"/>
                  </a:lnTo>
                  <a:lnTo>
                    <a:pt x="810" y="82"/>
                  </a:lnTo>
                  <a:lnTo>
                    <a:pt x="812" y="78"/>
                  </a:lnTo>
                  <a:lnTo>
                    <a:pt x="812" y="78"/>
                  </a:lnTo>
                  <a:lnTo>
                    <a:pt x="814" y="74"/>
                  </a:lnTo>
                  <a:lnTo>
                    <a:pt x="812" y="72"/>
                  </a:lnTo>
                  <a:lnTo>
                    <a:pt x="812" y="72"/>
                  </a:lnTo>
                  <a:lnTo>
                    <a:pt x="806" y="66"/>
                  </a:lnTo>
                  <a:lnTo>
                    <a:pt x="798" y="64"/>
                  </a:lnTo>
                  <a:lnTo>
                    <a:pt x="798" y="64"/>
                  </a:lnTo>
                  <a:lnTo>
                    <a:pt x="794" y="64"/>
                  </a:lnTo>
                  <a:lnTo>
                    <a:pt x="788" y="62"/>
                  </a:lnTo>
                  <a:lnTo>
                    <a:pt x="788" y="62"/>
                  </a:lnTo>
                  <a:lnTo>
                    <a:pt x="784" y="60"/>
                  </a:lnTo>
                  <a:lnTo>
                    <a:pt x="780" y="58"/>
                  </a:lnTo>
                  <a:lnTo>
                    <a:pt x="780" y="58"/>
                  </a:lnTo>
                  <a:lnTo>
                    <a:pt x="780" y="58"/>
                  </a:lnTo>
                  <a:lnTo>
                    <a:pt x="780" y="58"/>
                  </a:lnTo>
                  <a:lnTo>
                    <a:pt x="776" y="56"/>
                  </a:lnTo>
                  <a:lnTo>
                    <a:pt x="776" y="56"/>
                  </a:lnTo>
                  <a:lnTo>
                    <a:pt x="772" y="58"/>
                  </a:lnTo>
                  <a:lnTo>
                    <a:pt x="772" y="58"/>
                  </a:lnTo>
                  <a:lnTo>
                    <a:pt x="770" y="60"/>
                  </a:lnTo>
                  <a:lnTo>
                    <a:pt x="770" y="60"/>
                  </a:lnTo>
                  <a:lnTo>
                    <a:pt x="768" y="66"/>
                  </a:lnTo>
                  <a:lnTo>
                    <a:pt x="768" y="66"/>
                  </a:lnTo>
                  <a:lnTo>
                    <a:pt x="766" y="68"/>
                  </a:lnTo>
                  <a:lnTo>
                    <a:pt x="766" y="72"/>
                  </a:lnTo>
                  <a:lnTo>
                    <a:pt x="766" y="72"/>
                  </a:lnTo>
                  <a:lnTo>
                    <a:pt x="768" y="78"/>
                  </a:lnTo>
                  <a:lnTo>
                    <a:pt x="768" y="78"/>
                  </a:lnTo>
                  <a:lnTo>
                    <a:pt x="766" y="82"/>
                  </a:lnTo>
                  <a:lnTo>
                    <a:pt x="762" y="86"/>
                  </a:lnTo>
                  <a:lnTo>
                    <a:pt x="762" y="86"/>
                  </a:lnTo>
                  <a:lnTo>
                    <a:pt x="758" y="86"/>
                  </a:lnTo>
                  <a:lnTo>
                    <a:pt x="758" y="86"/>
                  </a:lnTo>
                  <a:lnTo>
                    <a:pt x="756" y="88"/>
                  </a:lnTo>
                  <a:lnTo>
                    <a:pt x="754" y="90"/>
                  </a:lnTo>
                  <a:lnTo>
                    <a:pt x="754" y="90"/>
                  </a:lnTo>
                  <a:lnTo>
                    <a:pt x="754" y="92"/>
                  </a:lnTo>
                  <a:lnTo>
                    <a:pt x="756" y="94"/>
                  </a:lnTo>
                  <a:lnTo>
                    <a:pt x="760" y="96"/>
                  </a:lnTo>
                  <a:lnTo>
                    <a:pt x="760" y="96"/>
                  </a:lnTo>
                  <a:lnTo>
                    <a:pt x="764" y="98"/>
                  </a:lnTo>
                  <a:lnTo>
                    <a:pt x="766" y="102"/>
                  </a:lnTo>
                  <a:lnTo>
                    <a:pt x="766" y="102"/>
                  </a:lnTo>
                  <a:lnTo>
                    <a:pt x="766" y="108"/>
                  </a:lnTo>
                  <a:lnTo>
                    <a:pt x="766" y="108"/>
                  </a:lnTo>
                  <a:lnTo>
                    <a:pt x="768" y="112"/>
                  </a:lnTo>
                  <a:lnTo>
                    <a:pt x="770" y="114"/>
                  </a:lnTo>
                  <a:lnTo>
                    <a:pt x="770" y="114"/>
                  </a:lnTo>
                  <a:lnTo>
                    <a:pt x="774" y="114"/>
                  </a:lnTo>
                  <a:lnTo>
                    <a:pt x="774" y="114"/>
                  </a:lnTo>
                  <a:lnTo>
                    <a:pt x="778" y="114"/>
                  </a:lnTo>
                  <a:lnTo>
                    <a:pt x="778" y="114"/>
                  </a:lnTo>
                  <a:lnTo>
                    <a:pt x="780" y="114"/>
                  </a:lnTo>
                  <a:lnTo>
                    <a:pt x="780" y="114"/>
                  </a:lnTo>
                  <a:lnTo>
                    <a:pt x="782" y="114"/>
                  </a:lnTo>
                  <a:lnTo>
                    <a:pt x="784" y="116"/>
                  </a:lnTo>
                  <a:lnTo>
                    <a:pt x="784" y="116"/>
                  </a:lnTo>
                  <a:lnTo>
                    <a:pt x="788" y="120"/>
                  </a:lnTo>
                  <a:lnTo>
                    <a:pt x="788" y="120"/>
                  </a:lnTo>
                  <a:lnTo>
                    <a:pt x="792" y="122"/>
                  </a:lnTo>
                  <a:lnTo>
                    <a:pt x="792" y="122"/>
                  </a:lnTo>
                  <a:lnTo>
                    <a:pt x="794" y="122"/>
                  </a:lnTo>
                  <a:lnTo>
                    <a:pt x="796" y="122"/>
                  </a:lnTo>
                  <a:lnTo>
                    <a:pt x="796" y="122"/>
                  </a:lnTo>
                  <a:lnTo>
                    <a:pt x="796" y="124"/>
                  </a:lnTo>
                  <a:lnTo>
                    <a:pt x="796" y="124"/>
                  </a:lnTo>
                  <a:lnTo>
                    <a:pt x="796" y="134"/>
                  </a:lnTo>
                  <a:lnTo>
                    <a:pt x="796" y="134"/>
                  </a:lnTo>
                  <a:lnTo>
                    <a:pt x="782" y="126"/>
                  </a:lnTo>
                  <a:lnTo>
                    <a:pt x="782" y="126"/>
                  </a:lnTo>
                  <a:lnTo>
                    <a:pt x="762" y="120"/>
                  </a:lnTo>
                  <a:lnTo>
                    <a:pt x="744" y="114"/>
                  </a:lnTo>
                  <a:lnTo>
                    <a:pt x="724" y="110"/>
                  </a:lnTo>
                  <a:lnTo>
                    <a:pt x="706" y="110"/>
                  </a:lnTo>
                  <a:lnTo>
                    <a:pt x="706" y="110"/>
                  </a:lnTo>
                  <a:lnTo>
                    <a:pt x="694" y="110"/>
                  </a:lnTo>
                  <a:lnTo>
                    <a:pt x="694" y="110"/>
                  </a:lnTo>
                  <a:lnTo>
                    <a:pt x="692" y="110"/>
                  </a:lnTo>
                  <a:lnTo>
                    <a:pt x="692" y="110"/>
                  </a:lnTo>
                  <a:lnTo>
                    <a:pt x="690" y="110"/>
                  </a:lnTo>
                  <a:lnTo>
                    <a:pt x="690" y="110"/>
                  </a:lnTo>
                  <a:lnTo>
                    <a:pt x="686" y="108"/>
                  </a:lnTo>
                  <a:lnTo>
                    <a:pt x="682" y="106"/>
                  </a:lnTo>
                  <a:lnTo>
                    <a:pt x="682" y="106"/>
                  </a:lnTo>
                  <a:lnTo>
                    <a:pt x="678" y="102"/>
                  </a:lnTo>
                  <a:lnTo>
                    <a:pt x="674" y="100"/>
                  </a:lnTo>
                  <a:lnTo>
                    <a:pt x="674" y="100"/>
                  </a:lnTo>
                  <a:lnTo>
                    <a:pt x="674" y="100"/>
                  </a:lnTo>
                  <a:lnTo>
                    <a:pt x="674" y="100"/>
                  </a:lnTo>
                  <a:lnTo>
                    <a:pt x="670" y="102"/>
                  </a:lnTo>
                  <a:lnTo>
                    <a:pt x="668" y="106"/>
                  </a:lnTo>
                  <a:lnTo>
                    <a:pt x="668" y="106"/>
                  </a:lnTo>
                  <a:lnTo>
                    <a:pt x="670" y="108"/>
                  </a:lnTo>
                  <a:lnTo>
                    <a:pt x="672" y="110"/>
                  </a:lnTo>
                  <a:lnTo>
                    <a:pt x="678" y="110"/>
                  </a:lnTo>
                  <a:lnTo>
                    <a:pt x="678" y="110"/>
                  </a:lnTo>
                  <a:lnTo>
                    <a:pt x="688" y="112"/>
                  </a:lnTo>
                  <a:lnTo>
                    <a:pt x="698" y="118"/>
                  </a:lnTo>
                  <a:lnTo>
                    <a:pt x="698" y="118"/>
                  </a:lnTo>
                  <a:lnTo>
                    <a:pt x="702" y="120"/>
                  </a:lnTo>
                  <a:lnTo>
                    <a:pt x="702" y="120"/>
                  </a:lnTo>
                  <a:lnTo>
                    <a:pt x="702" y="124"/>
                  </a:lnTo>
                  <a:lnTo>
                    <a:pt x="700" y="126"/>
                  </a:lnTo>
                  <a:lnTo>
                    <a:pt x="700" y="126"/>
                  </a:lnTo>
                  <a:lnTo>
                    <a:pt x="698" y="126"/>
                  </a:lnTo>
                  <a:lnTo>
                    <a:pt x="698" y="126"/>
                  </a:lnTo>
                  <a:lnTo>
                    <a:pt x="698" y="126"/>
                  </a:lnTo>
                  <a:lnTo>
                    <a:pt x="698" y="126"/>
                  </a:lnTo>
                  <a:lnTo>
                    <a:pt x="696" y="126"/>
                  </a:lnTo>
                  <a:lnTo>
                    <a:pt x="696" y="126"/>
                  </a:lnTo>
                  <a:lnTo>
                    <a:pt x="694" y="126"/>
                  </a:lnTo>
                  <a:lnTo>
                    <a:pt x="694" y="126"/>
                  </a:lnTo>
                  <a:lnTo>
                    <a:pt x="694" y="128"/>
                  </a:lnTo>
                  <a:lnTo>
                    <a:pt x="694" y="128"/>
                  </a:lnTo>
                  <a:lnTo>
                    <a:pt x="692" y="130"/>
                  </a:lnTo>
                  <a:lnTo>
                    <a:pt x="690" y="132"/>
                  </a:lnTo>
                  <a:lnTo>
                    <a:pt x="690" y="132"/>
                  </a:lnTo>
                  <a:lnTo>
                    <a:pt x="690" y="132"/>
                  </a:lnTo>
                  <a:lnTo>
                    <a:pt x="690" y="132"/>
                  </a:lnTo>
                  <a:lnTo>
                    <a:pt x="688" y="130"/>
                  </a:lnTo>
                  <a:lnTo>
                    <a:pt x="688" y="128"/>
                  </a:lnTo>
                  <a:lnTo>
                    <a:pt x="688" y="128"/>
                  </a:lnTo>
                  <a:lnTo>
                    <a:pt x="688" y="126"/>
                  </a:lnTo>
                  <a:lnTo>
                    <a:pt x="688" y="126"/>
                  </a:lnTo>
                  <a:lnTo>
                    <a:pt x="686" y="124"/>
                  </a:lnTo>
                  <a:lnTo>
                    <a:pt x="686" y="124"/>
                  </a:lnTo>
                  <a:lnTo>
                    <a:pt x="680" y="116"/>
                  </a:lnTo>
                  <a:lnTo>
                    <a:pt x="680" y="116"/>
                  </a:lnTo>
                  <a:lnTo>
                    <a:pt x="678" y="120"/>
                  </a:lnTo>
                  <a:lnTo>
                    <a:pt x="676" y="122"/>
                  </a:lnTo>
                  <a:lnTo>
                    <a:pt x="676" y="122"/>
                  </a:lnTo>
                  <a:lnTo>
                    <a:pt x="674" y="122"/>
                  </a:lnTo>
                  <a:lnTo>
                    <a:pt x="674" y="122"/>
                  </a:lnTo>
                  <a:lnTo>
                    <a:pt x="674" y="122"/>
                  </a:lnTo>
                  <a:lnTo>
                    <a:pt x="674" y="122"/>
                  </a:lnTo>
                  <a:lnTo>
                    <a:pt x="672" y="122"/>
                  </a:lnTo>
                  <a:lnTo>
                    <a:pt x="672" y="122"/>
                  </a:lnTo>
                  <a:lnTo>
                    <a:pt x="672" y="122"/>
                  </a:lnTo>
                  <a:lnTo>
                    <a:pt x="672" y="122"/>
                  </a:lnTo>
                  <a:lnTo>
                    <a:pt x="668" y="124"/>
                  </a:lnTo>
                  <a:lnTo>
                    <a:pt x="666" y="126"/>
                  </a:lnTo>
                  <a:lnTo>
                    <a:pt x="666" y="126"/>
                  </a:lnTo>
                  <a:lnTo>
                    <a:pt x="660" y="128"/>
                  </a:lnTo>
                  <a:lnTo>
                    <a:pt x="660" y="128"/>
                  </a:lnTo>
                  <a:lnTo>
                    <a:pt x="654" y="128"/>
                  </a:lnTo>
                  <a:lnTo>
                    <a:pt x="654" y="128"/>
                  </a:lnTo>
                  <a:lnTo>
                    <a:pt x="648" y="126"/>
                  </a:lnTo>
                  <a:lnTo>
                    <a:pt x="648" y="126"/>
                  </a:lnTo>
                  <a:lnTo>
                    <a:pt x="642" y="128"/>
                  </a:lnTo>
                  <a:lnTo>
                    <a:pt x="642" y="434"/>
                  </a:lnTo>
                  <a:lnTo>
                    <a:pt x="1451" y="434"/>
                  </a:lnTo>
                  <a:lnTo>
                    <a:pt x="1451" y="86"/>
                  </a:lnTo>
                  <a:lnTo>
                    <a:pt x="1451" y="86"/>
                  </a:lnTo>
                  <a:lnTo>
                    <a:pt x="1441" y="82"/>
                  </a:lnTo>
                  <a:lnTo>
                    <a:pt x="1441" y="82"/>
                  </a:lnTo>
                  <a:lnTo>
                    <a:pt x="1439" y="80"/>
                  </a:lnTo>
                  <a:lnTo>
                    <a:pt x="1437" y="78"/>
                  </a:lnTo>
                  <a:lnTo>
                    <a:pt x="1437" y="78"/>
                  </a:lnTo>
                  <a:lnTo>
                    <a:pt x="1437" y="76"/>
                  </a:lnTo>
                  <a:lnTo>
                    <a:pt x="1437" y="76"/>
                  </a:lnTo>
                  <a:lnTo>
                    <a:pt x="1437" y="74"/>
                  </a:lnTo>
                  <a:lnTo>
                    <a:pt x="1437" y="74"/>
                  </a:lnTo>
                  <a:lnTo>
                    <a:pt x="1429" y="72"/>
                  </a:lnTo>
                  <a:lnTo>
                    <a:pt x="1429" y="72"/>
                  </a:lnTo>
                  <a:lnTo>
                    <a:pt x="1425" y="70"/>
                  </a:lnTo>
                  <a:lnTo>
                    <a:pt x="1425" y="70"/>
                  </a:lnTo>
                  <a:lnTo>
                    <a:pt x="1425" y="68"/>
                  </a:lnTo>
                  <a:lnTo>
                    <a:pt x="1425" y="68"/>
                  </a:lnTo>
                  <a:lnTo>
                    <a:pt x="1425" y="68"/>
                  </a:lnTo>
                  <a:lnTo>
                    <a:pt x="1419" y="64"/>
                  </a:lnTo>
                  <a:lnTo>
                    <a:pt x="1419" y="64"/>
                  </a:lnTo>
                  <a:lnTo>
                    <a:pt x="1407" y="60"/>
                  </a:lnTo>
                  <a:lnTo>
                    <a:pt x="1407" y="60"/>
                  </a:lnTo>
                  <a:lnTo>
                    <a:pt x="1403" y="58"/>
                  </a:lnTo>
                  <a:lnTo>
                    <a:pt x="1403" y="58"/>
                  </a:lnTo>
                  <a:lnTo>
                    <a:pt x="1397" y="56"/>
                  </a:lnTo>
                  <a:lnTo>
                    <a:pt x="1397" y="56"/>
                  </a:lnTo>
                  <a:lnTo>
                    <a:pt x="1393" y="56"/>
                  </a:lnTo>
                  <a:lnTo>
                    <a:pt x="1393" y="56"/>
                  </a:lnTo>
                  <a:lnTo>
                    <a:pt x="1387" y="56"/>
                  </a:lnTo>
                  <a:lnTo>
                    <a:pt x="1387" y="56"/>
                  </a:lnTo>
                  <a:lnTo>
                    <a:pt x="1383" y="58"/>
                  </a:lnTo>
                  <a:lnTo>
                    <a:pt x="1383" y="58"/>
                  </a:lnTo>
                  <a:lnTo>
                    <a:pt x="1381" y="58"/>
                  </a:lnTo>
                  <a:lnTo>
                    <a:pt x="1381" y="58"/>
                  </a:lnTo>
                  <a:lnTo>
                    <a:pt x="1379" y="56"/>
                  </a:lnTo>
                  <a:lnTo>
                    <a:pt x="1379" y="56"/>
                  </a:lnTo>
                  <a:lnTo>
                    <a:pt x="1377" y="56"/>
                  </a:lnTo>
                  <a:lnTo>
                    <a:pt x="1377" y="56"/>
                  </a:lnTo>
                  <a:lnTo>
                    <a:pt x="1375" y="56"/>
                  </a:lnTo>
                  <a:lnTo>
                    <a:pt x="1375" y="56"/>
                  </a:lnTo>
                  <a:lnTo>
                    <a:pt x="1373" y="56"/>
                  </a:lnTo>
                  <a:lnTo>
                    <a:pt x="1373" y="56"/>
                  </a:lnTo>
                  <a:lnTo>
                    <a:pt x="1373" y="56"/>
                  </a:lnTo>
                  <a:lnTo>
                    <a:pt x="1373" y="56"/>
                  </a:lnTo>
                  <a:lnTo>
                    <a:pt x="1369" y="54"/>
                  </a:lnTo>
                  <a:lnTo>
                    <a:pt x="1369" y="54"/>
                  </a:lnTo>
                  <a:lnTo>
                    <a:pt x="1363" y="52"/>
                  </a:lnTo>
                  <a:lnTo>
                    <a:pt x="1359" y="52"/>
                  </a:lnTo>
                  <a:lnTo>
                    <a:pt x="1359" y="52"/>
                  </a:lnTo>
                  <a:lnTo>
                    <a:pt x="1357" y="52"/>
                  </a:lnTo>
                  <a:lnTo>
                    <a:pt x="1357" y="52"/>
                  </a:lnTo>
                  <a:lnTo>
                    <a:pt x="1351" y="52"/>
                  </a:lnTo>
                  <a:lnTo>
                    <a:pt x="1351" y="52"/>
                  </a:lnTo>
                  <a:lnTo>
                    <a:pt x="1349" y="54"/>
                  </a:lnTo>
                  <a:lnTo>
                    <a:pt x="1347" y="56"/>
                  </a:lnTo>
                  <a:lnTo>
                    <a:pt x="1347" y="56"/>
                  </a:lnTo>
                  <a:lnTo>
                    <a:pt x="1349" y="58"/>
                  </a:lnTo>
                  <a:lnTo>
                    <a:pt x="1351" y="58"/>
                  </a:lnTo>
                  <a:lnTo>
                    <a:pt x="1353" y="60"/>
                  </a:lnTo>
                  <a:lnTo>
                    <a:pt x="1353" y="62"/>
                  </a:lnTo>
                  <a:lnTo>
                    <a:pt x="1353" y="62"/>
                  </a:lnTo>
                  <a:lnTo>
                    <a:pt x="1353" y="62"/>
                  </a:lnTo>
                  <a:lnTo>
                    <a:pt x="1351" y="64"/>
                  </a:lnTo>
                  <a:lnTo>
                    <a:pt x="1351" y="64"/>
                  </a:lnTo>
                  <a:lnTo>
                    <a:pt x="1351" y="64"/>
                  </a:lnTo>
                  <a:lnTo>
                    <a:pt x="1351" y="64"/>
                  </a:lnTo>
                  <a:lnTo>
                    <a:pt x="1347" y="62"/>
                  </a:lnTo>
                  <a:lnTo>
                    <a:pt x="1347" y="62"/>
                  </a:lnTo>
                  <a:lnTo>
                    <a:pt x="1345" y="62"/>
                  </a:lnTo>
                  <a:lnTo>
                    <a:pt x="1345" y="62"/>
                  </a:lnTo>
                  <a:lnTo>
                    <a:pt x="1339" y="64"/>
                  </a:lnTo>
                  <a:lnTo>
                    <a:pt x="1339" y="64"/>
                  </a:lnTo>
                  <a:lnTo>
                    <a:pt x="1335" y="64"/>
                  </a:lnTo>
                  <a:lnTo>
                    <a:pt x="1335" y="64"/>
                  </a:lnTo>
                  <a:lnTo>
                    <a:pt x="1333" y="64"/>
                  </a:lnTo>
                  <a:lnTo>
                    <a:pt x="1333" y="64"/>
                  </a:lnTo>
                  <a:lnTo>
                    <a:pt x="1323" y="64"/>
                  </a:lnTo>
                  <a:lnTo>
                    <a:pt x="1323" y="64"/>
                  </a:lnTo>
                  <a:lnTo>
                    <a:pt x="1319" y="62"/>
                  </a:lnTo>
                  <a:lnTo>
                    <a:pt x="1319" y="62"/>
                  </a:lnTo>
                  <a:lnTo>
                    <a:pt x="1319" y="62"/>
                  </a:lnTo>
                  <a:lnTo>
                    <a:pt x="1319" y="62"/>
                  </a:lnTo>
                  <a:lnTo>
                    <a:pt x="1315" y="62"/>
                  </a:lnTo>
                  <a:lnTo>
                    <a:pt x="1315" y="62"/>
                  </a:lnTo>
                  <a:lnTo>
                    <a:pt x="1315" y="62"/>
                  </a:lnTo>
                  <a:lnTo>
                    <a:pt x="1315" y="62"/>
                  </a:lnTo>
                  <a:lnTo>
                    <a:pt x="1307" y="62"/>
                  </a:lnTo>
                  <a:lnTo>
                    <a:pt x="1301" y="58"/>
                  </a:lnTo>
                  <a:lnTo>
                    <a:pt x="1301" y="58"/>
                  </a:lnTo>
                  <a:lnTo>
                    <a:pt x="1299" y="58"/>
                  </a:lnTo>
                  <a:lnTo>
                    <a:pt x="1299" y="56"/>
                  </a:lnTo>
                  <a:lnTo>
                    <a:pt x="1299" y="56"/>
                  </a:lnTo>
                  <a:lnTo>
                    <a:pt x="1297" y="54"/>
                  </a:lnTo>
                  <a:lnTo>
                    <a:pt x="1293" y="52"/>
                  </a:lnTo>
                  <a:lnTo>
                    <a:pt x="1293" y="52"/>
                  </a:lnTo>
                  <a:lnTo>
                    <a:pt x="1291" y="52"/>
                  </a:lnTo>
                  <a:lnTo>
                    <a:pt x="1291" y="52"/>
                  </a:lnTo>
                  <a:lnTo>
                    <a:pt x="1285" y="52"/>
                  </a:lnTo>
                  <a:lnTo>
                    <a:pt x="1285" y="52"/>
                  </a:lnTo>
                  <a:lnTo>
                    <a:pt x="1273" y="54"/>
                  </a:lnTo>
                  <a:lnTo>
                    <a:pt x="1273" y="54"/>
                  </a:lnTo>
                  <a:lnTo>
                    <a:pt x="1263" y="54"/>
                  </a:lnTo>
                  <a:lnTo>
                    <a:pt x="1263" y="54"/>
                  </a:lnTo>
                  <a:lnTo>
                    <a:pt x="1261" y="54"/>
                  </a:lnTo>
                  <a:lnTo>
                    <a:pt x="1261" y="54"/>
                  </a:lnTo>
                  <a:lnTo>
                    <a:pt x="1255" y="54"/>
                  </a:lnTo>
                  <a:lnTo>
                    <a:pt x="1255" y="54"/>
                  </a:lnTo>
                  <a:lnTo>
                    <a:pt x="1251" y="52"/>
                  </a:lnTo>
                  <a:lnTo>
                    <a:pt x="1251" y="52"/>
                  </a:lnTo>
                  <a:lnTo>
                    <a:pt x="1249" y="52"/>
                  </a:lnTo>
                  <a:lnTo>
                    <a:pt x="1249" y="52"/>
                  </a:lnTo>
                  <a:lnTo>
                    <a:pt x="1247" y="54"/>
                  </a:lnTo>
                  <a:lnTo>
                    <a:pt x="1247" y="54"/>
                  </a:lnTo>
                  <a:lnTo>
                    <a:pt x="1243" y="56"/>
                  </a:lnTo>
                  <a:lnTo>
                    <a:pt x="1243" y="56"/>
                  </a:lnTo>
                  <a:lnTo>
                    <a:pt x="1241" y="56"/>
                  </a:lnTo>
                  <a:lnTo>
                    <a:pt x="1241" y="56"/>
                  </a:lnTo>
                  <a:lnTo>
                    <a:pt x="1237" y="52"/>
                  </a:lnTo>
                  <a:lnTo>
                    <a:pt x="1237" y="52"/>
                  </a:lnTo>
                  <a:lnTo>
                    <a:pt x="1235" y="50"/>
                  </a:lnTo>
                  <a:lnTo>
                    <a:pt x="1231" y="48"/>
                  </a:lnTo>
                  <a:lnTo>
                    <a:pt x="1231" y="48"/>
                  </a:lnTo>
                  <a:lnTo>
                    <a:pt x="1231" y="48"/>
                  </a:lnTo>
                  <a:lnTo>
                    <a:pt x="1231" y="48"/>
                  </a:lnTo>
                  <a:lnTo>
                    <a:pt x="1229" y="50"/>
                  </a:lnTo>
                  <a:lnTo>
                    <a:pt x="1229" y="54"/>
                  </a:lnTo>
                  <a:lnTo>
                    <a:pt x="1229" y="54"/>
                  </a:lnTo>
                  <a:lnTo>
                    <a:pt x="1225" y="54"/>
                  </a:lnTo>
                  <a:lnTo>
                    <a:pt x="1225" y="54"/>
                  </a:lnTo>
                  <a:lnTo>
                    <a:pt x="1215" y="52"/>
                  </a:lnTo>
                  <a:lnTo>
                    <a:pt x="1215" y="52"/>
                  </a:lnTo>
                  <a:lnTo>
                    <a:pt x="1215" y="50"/>
                  </a:lnTo>
                  <a:lnTo>
                    <a:pt x="1214" y="50"/>
                  </a:lnTo>
                  <a:lnTo>
                    <a:pt x="1214" y="50"/>
                  </a:lnTo>
                  <a:lnTo>
                    <a:pt x="1215" y="48"/>
                  </a:lnTo>
                  <a:lnTo>
                    <a:pt x="1217" y="46"/>
                  </a:lnTo>
                  <a:lnTo>
                    <a:pt x="1217" y="46"/>
                  </a:lnTo>
                  <a:lnTo>
                    <a:pt x="1217" y="46"/>
                  </a:lnTo>
                  <a:lnTo>
                    <a:pt x="1217" y="46"/>
                  </a:lnTo>
                  <a:lnTo>
                    <a:pt x="1221" y="48"/>
                  </a:lnTo>
                  <a:lnTo>
                    <a:pt x="1221" y="48"/>
                  </a:lnTo>
                  <a:lnTo>
                    <a:pt x="1223" y="48"/>
                  </a:lnTo>
                  <a:lnTo>
                    <a:pt x="1223" y="48"/>
                  </a:lnTo>
                  <a:lnTo>
                    <a:pt x="1225" y="46"/>
                  </a:lnTo>
                  <a:lnTo>
                    <a:pt x="1225" y="44"/>
                  </a:lnTo>
                  <a:lnTo>
                    <a:pt x="1225" y="44"/>
                  </a:lnTo>
                  <a:lnTo>
                    <a:pt x="1223" y="42"/>
                  </a:lnTo>
                  <a:lnTo>
                    <a:pt x="1223" y="42"/>
                  </a:lnTo>
                  <a:lnTo>
                    <a:pt x="1217" y="42"/>
                  </a:lnTo>
                  <a:lnTo>
                    <a:pt x="1217" y="42"/>
                  </a:lnTo>
                  <a:lnTo>
                    <a:pt x="1212" y="42"/>
                  </a:lnTo>
                  <a:lnTo>
                    <a:pt x="1212" y="42"/>
                  </a:lnTo>
                  <a:lnTo>
                    <a:pt x="1210" y="44"/>
                  </a:lnTo>
                  <a:lnTo>
                    <a:pt x="1210" y="46"/>
                  </a:lnTo>
                  <a:lnTo>
                    <a:pt x="1210" y="48"/>
                  </a:lnTo>
                  <a:lnTo>
                    <a:pt x="1210" y="48"/>
                  </a:lnTo>
                  <a:lnTo>
                    <a:pt x="1208" y="50"/>
                  </a:lnTo>
                  <a:lnTo>
                    <a:pt x="1206" y="50"/>
                  </a:lnTo>
                  <a:lnTo>
                    <a:pt x="1206" y="50"/>
                  </a:lnTo>
                  <a:lnTo>
                    <a:pt x="1206" y="50"/>
                  </a:lnTo>
                  <a:lnTo>
                    <a:pt x="1206" y="50"/>
                  </a:lnTo>
                  <a:lnTo>
                    <a:pt x="1200" y="50"/>
                  </a:lnTo>
                  <a:lnTo>
                    <a:pt x="1200" y="50"/>
                  </a:lnTo>
                  <a:lnTo>
                    <a:pt x="1200" y="50"/>
                  </a:lnTo>
                  <a:lnTo>
                    <a:pt x="1200" y="50"/>
                  </a:lnTo>
                  <a:lnTo>
                    <a:pt x="1198" y="50"/>
                  </a:lnTo>
                  <a:lnTo>
                    <a:pt x="1198" y="54"/>
                  </a:lnTo>
                  <a:lnTo>
                    <a:pt x="1198" y="54"/>
                  </a:lnTo>
                  <a:lnTo>
                    <a:pt x="1198" y="54"/>
                  </a:lnTo>
                  <a:lnTo>
                    <a:pt x="1200" y="54"/>
                  </a:lnTo>
                  <a:lnTo>
                    <a:pt x="1200" y="54"/>
                  </a:lnTo>
                  <a:lnTo>
                    <a:pt x="1206" y="52"/>
                  </a:lnTo>
                  <a:lnTo>
                    <a:pt x="1208" y="52"/>
                  </a:lnTo>
                  <a:lnTo>
                    <a:pt x="1208" y="54"/>
                  </a:lnTo>
                  <a:lnTo>
                    <a:pt x="1206" y="54"/>
                  </a:lnTo>
                  <a:lnTo>
                    <a:pt x="1206" y="54"/>
                  </a:lnTo>
                  <a:lnTo>
                    <a:pt x="1200" y="56"/>
                  </a:lnTo>
                  <a:lnTo>
                    <a:pt x="1194" y="56"/>
                  </a:lnTo>
                  <a:lnTo>
                    <a:pt x="1194" y="56"/>
                  </a:lnTo>
                  <a:lnTo>
                    <a:pt x="1186" y="60"/>
                  </a:lnTo>
                  <a:lnTo>
                    <a:pt x="1186" y="60"/>
                  </a:lnTo>
                  <a:lnTo>
                    <a:pt x="1182" y="60"/>
                  </a:lnTo>
                  <a:lnTo>
                    <a:pt x="1182" y="60"/>
                  </a:lnTo>
                  <a:lnTo>
                    <a:pt x="1176" y="60"/>
                  </a:lnTo>
                  <a:lnTo>
                    <a:pt x="1176" y="60"/>
                  </a:lnTo>
                  <a:lnTo>
                    <a:pt x="1170" y="60"/>
                  </a:lnTo>
                  <a:lnTo>
                    <a:pt x="1170" y="60"/>
                  </a:lnTo>
                  <a:lnTo>
                    <a:pt x="1168" y="60"/>
                  </a:lnTo>
                  <a:lnTo>
                    <a:pt x="1168" y="62"/>
                  </a:lnTo>
                  <a:lnTo>
                    <a:pt x="1168" y="62"/>
                  </a:lnTo>
                  <a:lnTo>
                    <a:pt x="1168" y="62"/>
                  </a:lnTo>
                  <a:lnTo>
                    <a:pt x="1168" y="62"/>
                  </a:lnTo>
                  <a:lnTo>
                    <a:pt x="1166" y="60"/>
                  </a:lnTo>
                  <a:lnTo>
                    <a:pt x="1166" y="58"/>
                  </a:lnTo>
                  <a:lnTo>
                    <a:pt x="1166" y="58"/>
                  </a:lnTo>
                  <a:lnTo>
                    <a:pt x="1170" y="58"/>
                  </a:lnTo>
                  <a:lnTo>
                    <a:pt x="1170" y="58"/>
                  </a:lnTo>
                  <a:lnTo>
                    <a:pt x="1176" y="54"/>
                  </a:lnTo>
                  <a:lnTo>
                    <a:pt x="1182" y="52"/>
                  </a:lnTo>
                  <a:lnTo>
                    <a:pt x="1182" y="52"/>
                  </a:lnTo>
                  <a:lnTo>
                    <a:pt x="1186" y="50"/>
                  </a:lnTo>
                  <a:lnTo>
                    <a:pt x="1186" y="50"/>
                  </a:lnTo>
                  <a:lnTo>
                    <a:pt x="1190" y="44"/>
                  </a:lnTo>
                  <a:lnTo>
                    <a:pt x="1190" y="44"/>
                  </a:lnTo>
                  <a:lnTo>
                    <a:pt x="1198" y="40"/>
                  </a:lnTo>
                  <a:lnTo>
                    <a:pt x="1198" y="40"/>
                  </a:lnTo>
                  <a:lnTo>
                    <a:pt x="1212" y="34"/>
                  </a:lnTo>
                  <a:lnTo>
                    <a:pt x="1212" y="34"/>
                  </a:lnTo>
                  <a:lnTo>
                    <a:pt x="1214" y="32"/>
                  </a:lnTo>
                  <a:lnTo>
                    <a:pt x="1214" y="32"/>
                  </a:lnTo>
                  <a:lnTo>
                    <a:pt x="1214" y="30"/>
                  </a:lnTo>
                  <a:lnTo>
                    <a:pt x="1212" y="26"/>
                  </a:lnTo>
                  <a:lnTo>
                    <a:pt x="1212" y="26"/>
                  </a:lnTo>
                  <a:lnTo>
                    <a:pt x="1202" y="20"/>
                  </a:lnTo>
                  <a:lnTo>
                    <a:pt x="1202" y="20"/>
                  </a:lnTo>
                  <a:lnTo>
                    <a:pt x="1198" y="18"/>
                  </a:lnTo>
                  <a:lnTo>
                    <a:pt x="1198" y="18"/>
                  </a:lnTo>
                  <a:lnTo>
                    <a:pt x="1196" y="16"/>
                  </a:lnTo>
                  <a:lnTo>
                    <a:pt x="1196" y="16"/>
                  </a:lnTo>
                  <a:lnTo>
                    <a:pt x="1192" y="16"/>
                  </a:lnTo>
                  <a:lnTo>
                    <a:pt x="1192" y="16"/>
                  </a:lnTo>
                  <a:lnTo>
                    <a:pt x="1180" y="12"/>
                  </a:lnTo>
                  <a:lnTo>
                    <a:pt x="1168" y="12"/>
                  </a:lnTo>
                  <a:lnTo>
                    <a:pt x="1168" y="12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64" y="12"/>
                  </a:lnTo>
                  <a:lnTo>
                    <a:pt x="1158" y="10"/>
                  </a:lnTo>
                  <a:lnTo>
                    <a:pt x="1158" y="10"/>
                  </a:lnTo>
                  <a:lnTo>
                    <a:pt x="1154" y="10"/>
                  </a:lnTo>
                  <a:lnTo>
                    <a:pt x="1154" y="10"/>
                  </a:lnTo>
                  <a:lnTo>
                    <a:pt x="1152" y="10"/>
                  </a:lnTo>
                  <a:lnTo>
                    <a:pt x="1152" y="10"/>
                  </a:lnTo>
                  <a:lnTo>
                    <a:pt x="1146" y="12"/>
                  </a:lnTo>
                  <a:lnTo>
                    <a:pt x="1140" y="14"/>
                  </a:lnTo>
                  <a:lnTo>
                    <a:pt x="1140" y="14"/>
                  </a:lnTo>
                  <a:lnTo>
                    <a:pt x="1138" y="14"/>
                  </a:lnTo>
                  <a:lnTo>
                    <a:pt x="1138" y="14"/>
                  </a:lnTo>
                  <a:lnTo>
                    <a:pt x="1134" y="12"/>
                  </a:lnTo>
                  <a:lnTo>
                    <a:pt x="1134" y="12"/>
                  </a:lnTo>
                  <a:lnTo>
                    <a:pt x="1134" y="12"/>
                  </a:lnTo>
                  <a:lnTo>
                    <a:pt x="1134" y="12"/>
                  </a:lnTo>
                  <a:lnTo>
                    <a:pt x="1130" y="14"/>
                  </a:lnTo>
                  <a:lnTo>
                    <a:pt x="1130" y="14"/>
                  </a:lnTo>
                  <a:lnTo>
                    <a:pt x="1126" y="14"/>
                  </a:lnTo>
                  <a:lnTo>
                    <a:pt x="1126" y="14"/>
                  </a:lnTo>
                  <a:lnTo>
                    <a:pt x="1126" y="14"/>
                  </a:lnTo>
                  <a:lnTo>
                    <a:pt x="1126" y="14"/>
                  </a:lnTo>
                  <a:lnTo>
                    <a:pt x="1124" y="14"/>
                  </a:lnTo>
                  <a:lnTo>
                    <a:pt x="1124" y="12"/>
                  </a:lnTo>
                  <a:lnTo>
                    <a:pt x="1124" y="10"/>
                  </a:lnTo>
                  <a:lnTo>
                    <a:pt x="1124" y="8"/>
                  </a:lnTo>
                  <a:lnTo>
                    <a:pt x="1124" y="8"/>
                  </a:lnTo>
                  <a:lnTo>
                    <a:pt x="1120" y="6"/>
                  </a:lnTo>
                  <a:lnTo>
                    <a:pt x="1116" y="6"/>
                  </a:lnTo>
                  <a:lnTo>
                    <a:pt x="1116" y="6"/>
                  </a:lnTo>
                  <a:lnTo>
                    <a:pt x="1112" y="6"/>
                  </a:lnTo>
                  <a:lnTo>
                    <a:pt x="1112" y="6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1106" y="6"/>
                  </a:lnTo>
                  <a:lnTo>
                    <a:pt x="1104" y="4"/>
                  </a:lnTo>
                  <a:lnTo>
                    <a:pt x="1104" y="4"/>
                  </a:lnTo>
                  <a:lnTo>
                    <a:pt x="1100" y="2"/>
                  </a:lnTo>
                  <a:lnTo>
                    <a:pt x="1100" y="2"/>
                  </a:lnTo>
                  <a:lnTo>
                    <a:pt x="1100" y="2"/>
                  </a:lnTo>
                  <a:lnTo>
                    <a:pt x="1100" y="2"/>
                  </a:lnTo>
                  <a:lnTo>
                    <a:pt x="1094" y="0"/>
                  </a:lnTo>
                  <a:lnTo>
                    <a:pt x="1088" y="0"/>
                  </a:lnTo>
                  <a:close/>
                  <a:moveTo>
                    <a:pt x="642" y="868"/>
                  </a:moveTo>
                  <a:lnTo>
                    <a:pt x="534" y="868"/>
                  </a:lnTo>
                  <a:lnTo>
                    <a:pt x="534" y="868"/>
                  </a:lnTo>
                  <a:lnTo>
                    <a:pt x="534" y="870"/>
                  </a:lnTo>
                  <a:lnTo>
                    <a:pt x="534" y="870"/>
                  </a:lnTo>
                  <a:lnTo>
                    <a:pt x="536" y="878"/>
                  </a:lnTo>
                  <a:lnTo>
                    <a:pt x="538" y="884"/>
                  </a:lnTo>
                  <a:lnTo>
                    <a:pt x="540" y="888"/>
                  </a:lnTo>
                  <a:lnTo>
                    <a:pt x="540" y="888"/>
                  </a:lnTo>
                  <a:lnTo>
                    <a:pt x="544" y="892"/>
                  </a:lnTo>
                  <a:lnTo>
                    <a:pt x="548" y="894"/>
                  </a:lnTo>
                  <a:lnTo>
                    <a:pt x="548" y="894"/>
                  </a:lnTo>
                  <a:lnTo>
                    <a:pt x="556" y="900"/>
                  </a:lnTo>
                  <a:lnTo>
                    <a:pt x="560" y="906"/>
                  </a:lnTo>
                  <a:lnTo>
                    <a:pt x="564" y="914"/>
                  </a:lnTo>
                  <a:lnTo>
                    <a:pt x="566" y="924"/>
                  </a:lnTo>
                  <a:lnTo>
                    <a:pt x="566" y="924"/>
                  </a:lnTo>
                  <a:lnTo>
                    <a:pt x="568" y="932"/>
                  </a:lnTo>
                  <a:lnTo>
                    <a:pt x="570" y="940"/>
                  </a:lnTo>
                  <a:lnTo>
                    <a:pt x="570" y="940"/>
                  </a:lnTo>
                  <a:lnTo>
                    <a:pt x="572" y="948"/>
                  </a:lnTo>
                  <a:lnTo>
                    <a:pt x="572" y="948"/>
                  </a:lnTo>
                  <a:lnTo>
                    <a:pt x="574" y="952"/>
                  </a:lnTo>
                  <a:lnTo>
                    <a:pt x="574" y="952"/>
                  </a:lnTo>
                  <a:lnTo>
                    <a:pt x="578" y="960"/>
                  </a:lnTo>
                  <a:lnTo>
                    <a:pt x="578" y="960"/>
                  </a:lnTo>
                  <a:lnTo>
                    <a:pt x="586" y="964"/>
                  </a:lnTo>
                  <a:lnTo>
                    <a:pt x="592" y="968"/>
                  </a:lnTo>
                  <a:lnTo>
                    <a:pt x="592" y="968"/>
                  </a:lnTo>
                  <a:lnTo>
                    <a:pt x="596" y="972"/>
                  </a:lnTo>
                  <a:lnTo>
                    <a:pt x="598" y="976"/>
                  </a:lnTo>
                  <a:lnTo>
                    <a:pt x="602" y="986"/>
                  </a:lnTo>
                  <a:lnTo>
                    <a:pt x="602" y="986"/>
                  </a:lnTo>
                  <a:lnTo>
                    <a:pt x="606" y="996"/>
                  </a:lnTo>
                  <a:lnTo>
                    <a:pt x="614" y="1004"/>
                  </a:lnTo>
                  <a:lnTo>
                    <a:pt x="626" y="1022"/>
                  </a:lnTo>
                  <a:lnTo>
                    <a:pt x="626" y="1022"/>
                  </a:lnTo>
                  <a:lnTo>
                    <a:pt x="628" y="1028"/>
                  </a:lnTo>
                  <a:lnTo>
                    <a:pt x="630" y="1034"/>
                  </a:lnTo>
                  <a:lnTo>
                    <a:pt x="630" y="1034"/>
                  </a:lnTo>
                  <a:lnTo>
                    <a:pt x="630" y="1046"/>
                  </a:lnTo>
                  <a:lnTo>
                    <a:pt x="630" y="1046"/>
                  </a:lnTo>
                  <a:lnTo>
                    <a:pt x="630" y="1052"/>
                  </a:lnTo>
                  <a:lnTo>
                    <a:pt x="632" y="1058"/>
                  </a:lnTo>
                  <a:lnTo>
                    <a:pt x="632" y="1058"/>
                  </a:lnTo>
                  <a:lnTo>
                    <a:pt x="634" y="1062"/>
                  </a:lnTo>
                  <a:lnTo>
                    <a:pt x="634" y="1062"/>
                  </a:lnTo>
                  <a:lnTo>
                    <a:pt x="636" y="1068"/>
                  </a:lnTo>
                  <a:lnTo>
                    <a:pt x="636" y="1074"/>
                  </a:lnTo>
                  <a:lnTo>
                    <a:pt x="636" y="1074"/>
                  </a:lnTo>
                  <a:lnTo>
                    <a:pt x="640" y="1078"/>
                  </a:lnTo>
                  <a:lnTo>
                    <a:pt x="640" y="1078"/>
                  </a:lnTo>
                  <a:lnTo>
                    <a:pt x="642" y="1086"/>
                  </a:lnTo>
                  <a:lnTo>
                    <a:pt x="642" y="1086"/>
                  </a:lnTo>
                  <a:lnTo>
                    <a:pt x="642" y="1092"/>
                  </a:lnTo>
                  <a:lnTo>
                    <a:pt x="642" y="868"/>
                  </a:lnTo>
                  <a:close/>
                  <a:moveTo>
                    <a:pt x="1795" y="868"/>
                  </a:moveTo>
                  <a:lnTo>
                    <a:pt x="1451" y="868"/>
                  </a:lnTo>
                  <a:lnTo>
                    <a:pt x="1451" y="1042"/>
                  </a:lnTo>
                  <a:lnTo>
                    <a:pt x="1451" y="1042"/>
                  </a:lnTo>
                  <a:lnTo>
                    <a:pt x="1451" y="1042"/>
                  </a:lnTo>
                  <a:lnTo>
                    <a:pt x="1451" y="1042"/>
                  </a:lnTo>
                  <a:lnTo>
                    <a:pt x="1453" y="1042"/>
                  </a:lnTo>
                  <a:lnTo>
                    <a:pt x="1453" y="1042"/>
                  </a:lnTo>
                  <a:lnTo>
                    <a:pt x="1455" y="1040"/>
                  </a:lnTo>
                  <a:lnTo>
                    <a:pt x="1455" y="1040"/>
                  </a:lnTo>
                  <a:lnTo>
                    <a:pt x="1457" y="1036"/>
                  </a:lnTo>
                  <a:lnTo>
                    <a:pt x="1457" y="1036"/>
                  </a:lnTo>
                  <a:lnTo>
                    <a:pt x="1461" y="1034"/>
                  </a:lnTo>
                  <a:lnTo>
                    <a:pt x="1463" y="1032"/>
                  </a:lnTo>
                  <a:lnTo>
                    <a:pt x="1463" y="1032"/>
                  </a:lnTo>
                  <a:lnTo>
                    <a:pt x="1467" y="1032"/>
                  </a:lnTo>
                  <a:lnTo>
                    <a:pt x="1467" y="1032"/>
                  </a:lnTo>
                  <a:lnTo>
                    <a:pt x="1467" y="1028"/>
                  </a:lnTo>
                  <a:lnTo>
                    <a:pt x="1467" y="1028"/>
                  </a:lnTo>
                  <a:lnTo>
                    <a:pt x="1471" y="1026"/>
                  </a:lnTo>
                  <a:lnTo>
                    <a:pt x="1471" y="1026"/>
                  </a:lnTo>
                  <a:lnTo>
                    <a:pt x="1471" y="1024"/>
                  </a:lnTo>
                  <a:lnTo>
                    <a:pt x="1473" y="1022"/>
                  </a:lnTo>
                  <a:lnTo>
                    <a:pt x="1473" y="1022"/>
                  </a:lnTo>
                  <a:lnTo>
                    <a:pt x="1471" y="1018"/>
                  </a:lnTo>
                  <a:lnTo>
                    <a:pt x="1471" y="1016"/>
                  </a:lnTo>
                  <a:lnTo>
                    <a:pt x="1473" y="1016"/>
                  </a:lnTo>
                  <a:lnTo>
                    <a:pt x="1473" y="1016"/>
                  </a:lnTo>
                  <a:lnTo>
                    <a:pt x="1475" y="1020"/>
                  </a:lnTo>
                  <a:lnTo>
                    <a:pt x="1477" y="1024"/>
                  </a:lnTo>
                  <a:lnTo>
                    <a:pt x="1477" y="1024"/>
                  </a:lnTo>
                  <a:lnTo>
                    <a:pt x="1481" y="1030"/>
                  </a:lnTo>
                  <a:lnTo>
                    <a:pt x="1481" y="1034"/>
                  </a:lnTo>
                  <a:lnTo>
                    <a:pt x="1481" y="1034"/>
                  </a:lnTo>
                  <a:lnTo>
                    <a:pt x="1487" y="1040"/>
                  </a:lnTo>
                  <a:lnTo>
                    <a:pt x="1489" y="1046"/>
                  </a:lnTo>
                  <a:lnTo>
                    <a:pt x="1489" y="1046"/>
                  </a:lnTo>
                  <a:lnTo>
                    <a:pt x="1491" y="1058"/>
                  </a:lnTo>
                  <a:lnTo>
                    <a:pt x="1491" y="1058"/>
                  </a:lnTo>
                  <a:lnTo>
                    <a:pt x="1493" y="1066"/>
                  </a:lnTo>
                  <a:lnTo>
                    <a:pt x="1497" y="1074"/>
                  </a:lnTo>
                  <a:lnTo>
                    <a:pt x="1501" y="1080"/>
                  </a:lnTo>
                  <a:lnTo>
                    <a:pt x="1503" y="1088"/>
                  </a:lnTo>
                  <a:lnTo>
                    <a:pt x="1503" y="1088"/>
                  </a:lnTo>
                  <a:lnTo>
                    <a:pt x="1505" y="1094"/>
                  </a:lnTo>
                  <a:lnTo>
                    <a:pt x="1505" y="1094"/>
                  </a:lnTo>
                  <a:lnTo>
                    <a:pt x="1507" y="1100"/>
                  </a:lnTo>
                  <a:lnTo>
                    <a:pt x="1507" y="1100"/>
                  </a:lnTo>
                  <a:lnTo>
                    <a:pt x="1507" y="1106"/>
                  </a:lnTo>
                  <a:lnTo>
                    <a:pt x="1507" y="1106"/>
                  </a:lnTo>
                  <a:lnTo>
                    <a:pt x="1509" y="1114"/>
                  </a:lnTo>
                  <a:lnTo>
                    <a:pt x="1509" y="1114"/>
                  </a:lnTo>
                  <a:lnTo>
                    <a:pt x="1509" y="1122"/>
                  </a:lnTo>
                  <a:lnTo>
                    <a:pt x="1509" y="1130"/>
                  </a:lnTo>
                  <a:lnTo>
                    <a:pt x="1509" y="1130"/>
                  </a:lnTo>
                  <a:lnTo>
                    <a:pt x="1507" y="1136"/>
                  </a:lnTo>
                  <a:lnTo>
                    <a:pt x="1507" y="1136"/>
                  </a:lnTo>
                  <a:lnTo>
                    <a:pt x="1509" y="1142"/>
                  </a:lnTo>
                  <a:lnTo>
                    <a:pt x="1509" y="1142"/>
                  </a:lnTo>
                  <a:lnTo>
                    <a:pt x="1509" y="1148"/>
                  </a:lnTo>
                  <a:lnTo>
                    <a:pt x="1509" y="1156"/>
                  </a:lnTo>
                  <a:lnTo>
                    <a:pt x="1509" y="1156"/>
                  </a:lnTo>
                  <a:lnTo>
                    <a:pt x="1505" y="1166"/>
                  </a:lnTo>
                  <a:lnTo>
                    <a:pt x="1505" y="1172"/>
                  </a:lnTo>
                  <a:lnTo>
                    <a:pt x="1505" y="1176"/>
                  </a:lnTo>
                  <a:lnTo>
                    <a:pt x="1505" y="1176"/>
                  </a:lnTo>
                  <a:lnTo>
                    <a:pt x="1507" y="1178"/>
                  </a:lnTo>
                  <a:lnTo>
                    <a:pt x="1509" y="1180"/>
                  </a:lnTo>
                  <a:lnTo>
                    <a:pt x="1509" y="1180"/>
                  </a:lnTo>
                  <a:lnTo>
                    <a:pt x="1511" y="1180"/>
                  </a:lnTo>
                  <a:lnTo>
                    <a:pt x="1511" y="1180"/>
                  </a:lnTo>
                  <a:lnTo>
                    <a:pt x="1511" y="1178"/>
                  </a:lnTo>
                  <a:lnTo>
                    <a:pt x="1511" y="1176"/>
                  </a:lnTo>
                  <a:lnTo>
                    <a:pt x="1511" y="1176"/>
                  </a:lnTo>
                  <a:lnTo>
                    <a:pt x="1515" y="1178"/>
                  </a:lnTo>
                  <a:lnTo>
                    <a:pt x="1517" y="1182"/>
                  </a:lnTo>
                  <a:lnTo>
                    <a:pt x="1517" y="1184"/>
                  </a:lnTo>
                  <a:lnTo>
                    <a:pt x="1521" y="1188"/>
                  </a:lnTo>
                  <a:lnTo>
                    <a:pt x="1521" y="1188"/>
                  </a:lnTo>
                  <a:lnTo>
                    <a:pt x="1525" y="1188"/>
                  </a:lnTo>
                  <a:lnTo>
                    <a:pt x="1525" y="1188"/>
                  </a:lnTo>
                  <a:lnTo>
                    <a:pt x="1527" y="1192"/>
                  </a:lnTo>
                  <a:lnTo>
                    <a:pt x="1527" y="1192"/>
                  </a:lnTo>
                  <a:lnTo>
                    <a:pt x="1535" y="1206"/>
                  </a:lnTo>
                  <a:lnTo>
                    <a:pt x="1535" y="1206"/>
                  </a:lnTo>
                  <a:lnTo>
                    <a:pt x="1537" y="1210"/>
                  </a:lnTo>
                  <a:lnTo>
                    <a:pt x="1537" y="1214"/>
                  </a:lnTo>
                  <a:lnTo>
                    <a:pt x="1537" y="1214"/>
                  </a:lnTo>
                  <a:lnTo>
                    <a:pt x="1539" y="1224"/>
                  </a:lnTo>
                  <a:lnTo>
                    <a:pt x="1543" y="1232"/>
                  </a:lnTo>
                  <a:lnTo>
                    <a:pt x="1543" y="1232"/>
                  </a:lnTo>
                  <a:lnTo>
                    <a:pt x="1545" y="1238"/>
                  </a:lnTo>
                  <a:lnTo>
                    <a:pt x="1547" y="1242"/>
                  </a:lnTo>
                  <a:lnTo>
                    <a:pt x="1547" y="1242"/>
                  </a:lnTo>
                  <a:lnTo>
                    <a:pt x="1547" y="1250"/>
                  </a:lnTo>
                  <a:lnTo>
                    <a:pt x="1547" y="1250"/>
                  </a:lnTo>
                  <a:lnTo>
                    <a:pt x="1551" y="1256"/>
                  </a:lnTo>
                  <a:lnTo>
                    <a:pt x="1551" y="1256"/>
                  </a:lnTo>
                  <a:lnTo>
                    <a:pt x="1555" y="1264"/>
                  </a:lnTo>
                  <a:lnTo>
                    <a:pt x="1555" y="1264"/>
                  </a:lnTo>
                  <a:lnTo>
                    <a:pt x="1557" y="1266"/>
                  </a:lnTo>
                  <a:lnTo>
                    <a:pt x="1557" y="1266"/>
                  </a:lnTo>
                  <a:lnTo>
                    <a:pt x="1559" y="1272"/>
                  </a:lnTo>
                  <a:lnTo>
                    <a:pt x="1559" y="1272"/>
                  </a:lnTo>
                  <a:lnTo>
                    <a:pt x="1563" y="1276"/>
                  </a:lnTo>
                  <a:lnTo>
                    <a:pt x="1563" y="1276"/>
                  </a:lnTo>
                  <a:lnTo>
                    <a:pt x="1581" y="1292"/>
                  </a:lnTo>
                  <a:lnTo>
                    <a:pt x="1581" y="1292"/>
                  </a:lnTo>
                  <a:lnTo>
                    <a:pt x="1587" y="1294"/>
                  </a:lnTo>
                  <a:lnTo>
                    <a:pt x="1587" y="1294"/>
                  </a:lnTo>
                  <a:lnTo>
                    <a:pt x="1591" y="1296"/>
                  </a:lnTo>
                  <a:lnTo>
                    <a:pt x="1591" y="1296"/>
                  </a:lnTo>
                  <a:lnTo>
                    <a:pt x="1595" y="1300"/>
                  </a:lnTo>
                  <a:lnTo>
                    <a:pt x="1599" y="1302"/>
                  </a:lnTo>
                  <a:lnTo>
                    <a:pt x="1599" y="1302"/>
                  </a:lnTo>
                  <a:lnTo>
                    <a:pt x="1601" y="1302"/>
                  </a:lnTo>
                  <a:lnTo>
                    <a:pt x="1601" y="1302"/>
                  </a:lnTo>
                  <a:lnTo>
                    <a:pt x="1605" y="1298"/>
                  </a:lnTo>
                  <a:lnTo>
                    <a:pt x="1605" y="1298"/>
                  </a:lnTo>
                  <a:lnTo>
                    <a:pt x="1607" y="1296"/>
                  </a:lnTo>
                  <a:lnTo>
                    <a:pt x="1607" y="1294"/>
                  </a:lnTo>
                  <a:lnTo>
                    <a:pt x="1607" y="1294"/>
                  </a:lnTo>
                  <a:lnTo>
                    <a:pt x="1607" y="1290"/>
                  </a:lnTo>
                  <a:lnTo>
                    <a:pt x="1605" y="1288"/>
                  </a:lnTo>
                  <a:lnTo>
                    <a:pt x="1605" y="1288"/>
                  </a:lnTo>
                  <a:lnTo>
                    <a:pt x="1599" y="1280"/>
                  </a:lnTo>
                  <a:lnTo>
                    <a:pt x="1595" y="1276"/>
                  </a:lnTo>
                  <a:lnTo>
                    <a:pt x="1593" y="1270"/>
                  </a:lnTo>
                  <a:lnTo>
                    <a:pt x="1593" y="1270"/>
                  </a:lnTo>
                  <a:lnTo>
                    <a:pt x="1593" y="1260"/>
                  </a:lnTo>
                  <a:lnTo>
                    <a:pt x="1593" y="1260"/>
                  </a:lnTo>
                  <a:lnTo>
                    <a:pt x="1593" y="1252"/>
                  </a:lnTo>
                  <a:lnTo>
                    <a:pt x="1593" y="1252"/>
                  </a:lnTo>
                  <a:lnTo>
                    <a:pt x="1595" y="1244"/>
                  </a:lnTo>
                  <a:lnTo>
                    <a:pt x="1595" y="1244"/>
                  </a:lnTo>
                  <a:lnTo>
                    <a:pt x="1593" y="1236"/>
                  </a:lnTo>
                  <a:lnTo>
                    <a:pt x="1589" y="1230"/>
                  </a:lnTo>
                  <a:lnTo>
                    <a:pt x="1589" y="1230"/>
                  </a:lnTo>
                  <a:lnTo>
                    <a:pt x="1581" y="1222"/>
                  </a:lnTo>
                  <a:lnTo>
                    <a:pt x="1581" y="1222"/>
                  </a:lnTo>
                  <a:lnTo>
                    <a:pt x="1579" y="1216"/>
                  </a:lnTo>
                  <a:lnTo>
                    <a:pt x="1575" y="1212"/>
                  </a:lnTo>
                  <a:lnTo>
                    <a:pt x="1575" y="1212"/>
                  </a:lnTo>
                  <a:lnTo>
                    <a:pt x="1571" y="1212"/>
                  </a:lnTo>
                  <a:lnTo>
                    <a:pt x="1567" y="1210"/>
                  </a:lnTo>
                  <a:lnTo>
                    <a:pt x="1567" y="1210"/>
                  </a:lnTo>
                  <a:lnTo>
                    <a:pt x="1563" y="1204"/>
                  </a:lnTo>
                  <a:lnTo>
                    <a:pt x="1563" y="1204"/>
                  </a:lnTo>
                  <a:lnTo>
                    <a:pt x="1561" y="1202"/>
                  </a:lnTo>
                  <a:lnTo>
                    <a:pt x="1557" y="1202"/>
                  </a:lnTo>
                  <a:lnTo>
                    <a:pt x="1553" y="1202"/>
                  </a:lnTo>
                  <a:lnTo>
                    <a:pt x="1551" y="1200"/>
                  </a:lnTo>
                  <a:lnTo>
                    <a:pt x="1551" y="1200"/>
                  </a:lnTo>
                  <a:lnTo>
                    <a:pt x="1547" y="1198"/>
                  </a:lnTo>
                  <a:lnTo>
                    <a:pt x="1547" y="1198"/>
                  </a:lnTo>
                  <a:lnTo>
                    <a:pt x="1543" y="1196"/>
                  </a:lnTo>
                  <a:lnTo>
                    <a:pt x="1543" y="1196"/>
                  </a:lnTo>
                  <a:lnTo>
                    <a:pt x="1541" y="1194"/>
                  </a:lnTo>
                  <a:lnTo>
                    <a:pt x="1541" y="1194"/>
                  </a:lnTo>
                  <a:lnTo>
                    <a:pt x="1539" y="1192"/>
                  </a:lnTo>
                  <a:lnTo>
                    <a:pt x="1537" y="1190"/>
                  </a:lnTo>
                  <a:lnTo>
                    <a:pt x="1537" y="1190"/>
                  </a:lnTo>
                  <a:lnTo>
                    <a:pt x="1539" y="1188"/>
                  </a:lnTo>
                  <a:lnTo>
                    <a:pt x="1539" y="1188"/>
                  </a:lnTo>
                  <a:lnTo>
                    <a:pt x="1539" y="1182"/>
                  </a:lnTo>
                  <a:lnTo>
                    <a:pt x="1537" y="1180"/>
                  </a:lnTo>
                  <a:lnTo>
                    <a:pt x="1537" y="1180"/>
                  </a:lnTo>
                  <a:lnTo>
                    <a:pt x="1537" y="1178"/>
                  </a:lnTo>
                  <a:lnTo>
                    <a:pt x="1537" y="1178"/>
                  </a:lnTo>
                  <a:lnTo>
                    <a:pt x="1537" y="1176"/>
                  </a:lnTo>
                  <a:lnTo>
                    <a:pt x="1537" y="1172"/>
                  </a:lnTo>
                  <a:lnTo>
                    <a:pt x="1537" y="1172"/>
                  </a:lnTo>
                  <a:lnTo>
                    <a:pt x="1535" y="1170"/>
                  </a:lnTo>
                  <a:lnTo>
                    <a:pt x="1535" y="1170"/>
                  </a:lnTo>
                  <a:lnTo>
                    <a:pt x="1533" y="1164"/>
                  </a:lnTo>
                  <a:lnTo>
                    <a:pt x="1533" y="1164"/>
                  </a:lnTo>
                  <a:lnTo>
                    <a:pt x="1531" y="1160"/>
                  </a:lnTo>
                  <a:lnTo>
                    <a:pt x="1529" y="1158"/>
                  </a:lnTo>
                  <a:lnTo>
                    <a:pt x="1529" y="1158"/>
                  </a:lnTo>
                  <a:lnTo>
                    <a:pt x="1523" y="1158"/>
                  </a:lnTo>
                  <a:lnTo>
                    <a:pt x="1523" y="1158"/>
                  </a:lnTo>
                  <a:lnTo>
                    <a:pt x="1521" y="1156"/>
                  </a:lnTo>
                  <a:lnTo>
                    <a:pt x="1521" y="1154"/>
                  </a:lnTo>
                  <a:lnTo>
                    <a:pt x="1521" y="1154"/>
                  </a:lnTo>
                  <a:lnTo>
                    <a:pt x="1521" y="1142"/>
                  </a:lnTo>
                  <a:lnTo>
                    <a:pt x="1523" y="1130"/>
                  </a:lnTo>
                  <a:lnTo>
                    <a:pt x="1523" y="1130"/>
                  </a:lnTo>
                  <a:lnTo>
                    <a:pt x="1525" y="1120"/>
                  </a:lnTo>
                  <a:lnTo>
                    <a:pt x="1525" y="1116"/>
                  </a:lnTo>
                  <a:lnTo>
                    <a:pt x="1527" y="1110"/>
                  </a:lnTo>
                  <a:lnTo>
                    <a:pt x="1527" y="1110"/>
                  </a:lnTo>
                  <a:lnTo>
                    <a:pt x="1529" y="1106"/>
                  </a:lnTo>
                  <a:lnTo>
                    <a:pt x="1531" y="1102"/>
                  </a:lnTo>
                  <a:lnTo>
                    <a:pt x="1531" y="1102"/>
                  </a:lnTo>
                  <a:lnTo>
                    <a:pt x="1529" y="1096"/>
                  </a:lnTo>
                  <a:lnTo>
                    <a:pt x="1529" y="1096"/>
                  </a:lnTo>
                  <a:lnTo>
                    <a:pt x="1529" y="1092"/>
                  </a:lnTo>
                  <a:lnTo>
                    <a:pt x="1529" y="1092"/>
                  </a:lnTo>
                  <a:lnTo>
                    <a:pt x="1531" y="1088"/>
                  </a:lnTo>
                  <a:lnTo>
                    <a:pt x="1533" y="1084"/>
                  </a:lnTo>
                  <a:lnTo>
                    <a:pt x="1533" y="1084"/>
                  </a:lnTo>
                  <a:lnTo>
                    <a:pt x="1537" y="1082"/>
                  </a:lnTo>
                  <a:lnTo>
                    <a:pt x="1537" y="1082"/>
                  </a:lnTo>
                  <a:lnTo>
                    <a:pt x="1539" y="1082"/>
                  </a:lnTo>
                  <a:lnTo>
                    <a:pt x="1539" y="1082"/>
                  </a:lnTo>
                  <a:lnTo>
                    <a:pt x="1541" y="1084"/>
                  </a:lnTo>
                  <a:lnTo>
                    <a:pt x="1543" y="1088"/>
                  </a:lnTo>
                  <a:lnTo>
                    <a:pt x="1543" y="1088"/>
                  </a:lnTo>
                  <a:lnTo>
                    <a:pt x="1543" y="1092"/>
                  </a:lnTo>
                  <a:lnTo>
                    <a:pt x="1543" y="1096"/>
                  </a:lnTo>
                  <a:lnTo>
                    <a:pt x="1543" y="1098"/>
                  </a:lnTo>
                  <a:lnTo>
                    <a:pt x="1543" y="1098"/>
                  </a:lnTo>
                  <a:lnTo>
                    <a:pt x="1547" y="1100"/>
                  </a:lnTo>
                  <a:lnTo>
                    <a:pt x="1547" y="1100"/>
                  </a:lnTo>
                  <a:lnTo>
                    <a:pt x="1551" y="1098"/>
                  </a:lnTo>
                  <a:lnTo>
                    <a:pt x="1551" y="1098"/>
                  </a:lnTo>
                  <a:lnTo>
                    <a:pt x="1555" y="1098"/>
                  </a:lnTo>
                  <a:lnTo>
                    <a:pt x="1555" y="1098"/>
                  </a:lnTo>
                  <a:lnTo>
                    <a:pt x="1557" y="1098"/>
                  </a:lnTo>
                  <a:lnTo>
                    <a:pt x="1557" y="1098"/>
                  </a:lnTo>
                  <a:lnTo>
                    <a:pt x="1559" y="1100"/>
                  </a:lnTo>
                  <a:lnTo>
                    <a:pt x="1563" y="1102"/>
                  </a:lnTo>
                  <a:lnTo>
                    <a:pt x="1563" y="1102"/>
                  </a:lnTo>
                  <a:lnTo>
                    <a:pt x="1571" y="1108"/>
                  </a:lnTo>
                  <a:lnTo>
                    <a:pt x="1571" y="1108"/>
                  </a:lnTo>
                  <a:lnTo>
                    <a:pt x="1573" y="1110"/>
                  </a:lnTo>
                  <a:lnTo>
                    <a:pt x="1573" y="1110"/>
                  </a:lnTo>
                  <a:lnTo>
                    <a:pt x="1575" y="1112"/>
                  </a:lnTo>
                  <a:lnTo>
                    <a:pt x="1575" y="1112"/>
                  </a:lnTo>
                  <a:lnTo>
                    <a:pt x="1581" y="1130"/>
                  </a:lnTo>
                  <a:lnTo>
                    <a:pt x="1581" y="1132"/>
                  </a:lnTo>
                  <a:lnTo>
                    <a:pt x="1581" y="1132"/>
                  </a:lnTo>
                  <a:lnTo>
                    <a:pt x="1583" y="1132"/>
                  </a:lnTo>
                  <a:lnTo>
                    <a:pt x="1583" y="1132"/>
                  </a:lnTo>
                  <a:lnTo>
                    <a:pt x="1585" y="1132"/>
                  </a:lnTo>
                  <a:lnTo>
                    <a:pt x="1585" y="1132"/>
                  </a:lnTo>
                  <a:lnTo>
                    <a:pt x="1587" y="1128"/>
                  </a:lnTo>
                  <a:lnTo>
                    <a:pt x="1587" y="1128"/>
                  </a:lnTo>
                  <a:lnTo>
                    <a:pt x="1589" y="1130"/>
                  </a:lnTo>
                  <a:lnTo>
                    <a:pt x="1589" y="1132"/>
                  </a:lnTo>
                  <a:lnTo>
                    <a:pt x="1589" y="1132"/>
                  </a:lnTo>
                  <a:lnTo>
                    <a:pt x="1589" y="1134"/>
                  </a:lnTo>
                  <a:lnTo>
                    <a:pt x="1589" y="1134"/>
                  </a:lnTo>
                  <a:lnTo>
                    <a:pt x="1589" y="1136"/>
                  </a:lnTo>
                  <a:lnTo>
                    <a:pt x="1591" y="1136"/>
                  </a:lnTo>
                  <a:lnTo>
                    <a:pt x="1591" y="1136"/>
                  </a:lnTo>
                  <a:lnTo>
                    <a:pt x="1591" y="1136"/>
                  </a:lnTo>
                  <a:lnTo>
                    <a:pt x="1591" y="1136"/>
                  </a:lnTo>
                  <a:lnTo>
                    <a:pt x="1595" y="1136"/>
                  </a:lnTo>
                  <a:lnTo>
                    <a:pt x="1595" y="1136"/>
                  </a:lnTo>
                  <a:lnTo>
                    <a:pt x="1595" y="1136"/>
                  </a:lnTo>
                  <a:lnTo>
                    <a:pt x="1595" y="1136"/>
                  </a:lnTo>
                  <a:lnTo>
                    <a:pt x="1599" y="1136"/>
                  </a:lnTo>
                  <a:lnTo>
                    <a:pt x="1603" y="1138"/>
                  </a:lnTo>
                  <a:lnTo>
                    <a:pt x="1603" y="1140"/>
                  </a:lnTo>
                  <a:lnTo>
                    <a:pt x="1603" y="1140"/>
                  </a:lnTo>
                  <a:lnTo>
                    <a:pt x="1605" y="1142"/>
                  </a:lnTo>
                  <a:lnTo>
                    <a:pt x="1609" y="1142"/>
                  </a:lnTo>
                  <a:lnTo>
                    <a:pt x="1609" y="1142"/>
                  </a:lnTo>
                  <a:lnTo>
                    <a:pt x="1611" y="1144"/>
                  </a:lnTo>
                  <a:lnTo>
                    <a:pt x="1611" y="1148"/>
                  </a:lnTo>
                  <a:lnTo>
                    <a:pt x="1611" y="1148"/>
                  </a:lnTo>
                  <a:lnTo>
                    <a:pt x="1609" y="1150"/>
                  </a:lnTo>
                  <a:lnTo>
                    <a:pt x="1609" y="1150"/>
                  </a:lnTo>
                  <a:lnTo>
                    <a:pt x="1607" y="1152"/>
                  </a:lnTo>
                  <a:lnTo>
                    <a:pt x="1607" y="1154"/>
                  </a:lnTo>
                  <a:lnTo>
                    <a:pt x="1609" y="1160"/>
                  </a:lnTo>
                  <a:lnTo>
                    <a:pt x="1609" y="1160"/>
                  </a:lnTo>
                  <a:lnTo>
                    <a:pt x="1607" y="1166"/>
                  </a:lnTo>
                  <a:lnTo>
                    <a:pt x="1607" y="1166"/>
                  </a:lnTo>
                  <a:lnTo>
                    <a:pt x="1607" y="1170"/>
                  </a:lnTo>
                  <a:lnTo>
                    <a:pt x="1609" y="1172"/>
                  </a:lnTo>
                  <a:lnTo>
                    <a:pt x="1609" y="1172"/>
                  </a:lnTo>
                  <a:lnTo>
                    <a:pt x="1611" y="1172"/>
                  </a:lnTo>
                  <a:lnTo>
                    <a:pt x="1611" y="1172"/>
                  </a:lnTo>
                  <a:lnTo>
                    <a:pt x="1615" y="1172"/>
                  </a:lnTo>
                  <a:lnTo>
                    <a:pt x="1617" y="1170"/>
                  </a:lnTo>
                  <a:lnTo>
                    <a:pt x="1617" y="1170"/>
                  </a:lnTo>
                  <a:lnTo>
                    <a:pt x="1623" y="1164"/>
                  </a:lnTo>
                  <a:lnTo>
                    <a:pt x="1623" y="1164"/>
                  </a:lnTo>
                  <a:lnTo>
                    <a:pt x="1633" y="1154"/>
                  </a:lnTo>
                  <a:lnTo>
                    <a:pt x="1633" y="1154"/>
                  </a:lnTo>
                  <a:lnTo>
                    <a:pt x="1637" y="1152"/>
                  </a:lnTo>
                  <a:lnTo>
                    <a:pt x="1639" y="1148"/>
                  </a:lnTo>
                  <a:lnTo>
                    <a:pt x="1639" y="1148"/>
                  </a:lnTo>
                  <a:lnTo>
                    <a:pt x="1639" y="1144"/>
                  </a:lnTo>
                  <a:lnTo>
                    <a:pt x="1639" y="1138"/>
                  </a:lnTo>
                  <a:lnTo>
                    <a:pt x="1639" y="1138"/>
                  </a:lnTo>
                  <a:lnTo>
                    <a:pt x="1641" y="1138"/>
                  </a:lnTo>
                  <a:lnTo>
                    <a:pt x="1641" y="1138"/>
                  </a:lnTo>
                  <a:lnTo>
                    <a:pt x="1641" y="1138"/>
                  </a:lnTo>
                  <a:lnTo>
                    <a:pt x="1641" y="1138"/>
                  </a:lnTo>
                  <a:lnTo>
                    <a:pt x="1645" y="1136"/>
                  </a:lnTo>
                  <a:lnTo>
                    <a:pt x="1649" y="1134"/>
                  </a:lnTo>
                  <a:lnTo>
                    <a:pt x="1655" y="1130"/>
                  </a:lnTo>
                  <a:lnTo>
                    <a:pt x="1655" y="1130"/>
                  </a:lnTo>
                  <a:lnTo>
                    <a:pt x="1659" y="1128"/>
                  </a:lnTo>
                  <a:lnTo>
                    <a:pt x="1665" y="1126"/>
                  </a:lnTo>
                  <a:lnTo>
                    <a:pt x="1665" y="1126"/>
                  </a:lnTo>
                  <a:lnTo>
                    <a:pt x="1669" y="1124"/>
                  </a:lnTo>
                  <a:lnTo>
                    <a:pt x="1673" y="1120"/>
                  </a:lnTo>
                  <a:lnTo>
                    <a:pt x="1675" y="1116"/>
                  </a:lnTo>
                  <a:lnTo>
                    <a:pt x="1675" y="1112"/>
                  </a:lnTo>
                  <a:lnTo>
                    <a:pt x="1675" y="1112"/>
                  </a:lnTo>
                  <a:lnTo>
                    <a:pt x="1673" y="1102"/>
                  </a:lnTo>
                  <a:lnTo>
                    <a:pt x="1673" y="1102"/>
                  </a:lnTo>
                  <a:lnTo>
                    <a:pt x="1675" y="1098"/>
                  </a:lnTo>
                  <a:lnTo>
                    <a:pt x="1675" y="1098"/>
                  </a:lnTo>
                  <a:lnTo>
                    <a:pt x="1675" y="1088"/>
                  </a:lnTo>
                  <a:lnTo>
                    <a:pt x="1673" y="1080"/>
                  </a:lnTo>
                  <a:lnTo>
                    <a:pt x="1673" y="1080"/>
                  </a:lnTo>
                  <a:lnTo>
                    <a:pt x="1671" y="1070"/>
                  </a:lnTo>
                  <a:lnTo>
                    <a:pt x="1667" y="1060"/>
                  </a:lnTo>
                  <a:lnTo>
                    <a:pt x="1667" y="1060"/>
                  </a:lnTo>
                  <a:lnTo>
                    <a:pt x="1661" y="1050"/>
                  </a:lnTo>
                  <a:lnTo>
                    <a:pt x="1659" y="1046"/>
                  </a:lnTo>
                  <a:lnTo>
                    <a:pt x="1653" y="1042"/>
                  </a:lnTo>
                  <a:lnTo>
                    <a:pt x="1653" y="1042"/>
                  </a:lnTo>
                  <a:lnTo>
                    <a:pt x="1649" y="1038"/>
                  </a:lnTo>
                  <a:lnTo>
                    <a:pt x="1643" y="1032"/>
                  </a:lnTo>
                  <a:lnTo>
                    <a:pt x="1639" y="1026"/>
                  </a:lnTo>
                  <a:lnTo>
                    <a:pt x="1635" y="1020"/>
                  </a:lnTo>
                  <a:lnTo>
                    <a:pt x="1635" y="1020"/>
                  </a:lnTo>
                  <a:lnTo>
                    <a:pt x="1623" y="1012"/>
                  </a:lnTo>
                  <a:lnTo>
                    <a:pt x="1623" y="1012"/>
                  </a:lnTo>
                  <a:lnTo>
                    <a:pt x="1621" y="1008"/>
                  </a:lnTo>
                  <a:lnTo>
                    <a:pt x="1621" y="1008"/>
                  </a:lnTo>
                  <a:lnTo>
                    <a:pt x="1619" y="1004"/>
                  </a:lnTo>
                  <a:lnTo>
                    <a:pt x="1619" y="1004"/>
                  </a:lnTo>
                  <a:lnTo>
                    <a:pt x="1617" y="1000"/>
                  </a:lnTo>
                  <a:lnTo>
                    <a:pt x="1611" y="998"/>
                  </a:lnTo>
                  <a:lnTo>
                    <a:pt x="1611" y="998"/>
                  </a:lnTo>
                  <a:lnTo>
                    <a:pt x="1609" y="994"/>
                  </a:lnTo>
                  <a:lnTo>
                    <a:pt x="1607" y="990"/>
                  </a:lnTo>
                  <a:lnTo>
                    <a:pt x="1605" y="986"/>
                  </a:lnTo>
                  <a:lnTo>
                    <a:pt x="1605" y="982"/>
                  </a:lnTo>
                  <a:lnTo>
                    <a:pt x="1605" y="982"/>
                  </a:lnTo>
                  <a:lnTo>
                    <a:pt x="1605" y="974"/>
                  </a:lnTo>
                  <a:lnTo>
                    <a:pt x="1607" y="970"/>
                  </a:lnTo>
                  <a:lnTo>
                    <a:pt x="1609" y="966"/>
                  </a:lnTo>
                  <a:lnTo>
                    <a:pt x="1609" y="966"/>
                  </a:lnTo>
                  <a:lnTo>
                    <a:pt x="1613" y="962"/>
                  </a:lnTo>
                  <a:lnTo>
                    <a:pt x="1613" y="962"/>
                  </a:lnTo>
                  <a:lnTo>
                    <a:pt x="1615" y="960"/>
                  </a:lnTo>
                  <a:lnTo>
                    <a:pt x="1615" y="956"/>
                  </a:lnTo>
                  <a:lnTo>
                    <a:pt x="1615" y="956"/>
                  </a:lnTo>
                  <a:lnTo>
                    <a:pt x="1615" y="954"/>
                  </a:lnTo>
                  <a:lnTo>
                    <a:pt x="1615" y="954"/>
                  </a:lnTo>
                  <a:lnTo>
                    <a:pt x="1617" y="952"/>
                  </a:lnTo>
                  <a:lnTo>
                    <a:pt x="1619" y="952"/>
                  </a:lnTo>
                  <a:lnTo>
                    <a:pt x="1619" y="952"/>
                  </a:lnTo>
                  <a:lnTo>
                    <a:pt x="1625" y="950"/>
                  </a:lnTo>
                  <a:lnTo>
                    <a:pt x="1627" y="948"/>
                  </a:lnTo>
                  <a:lnTo>
                    <a:pt x="1627" y="946"/>
                  </a:lnTo>
                  <a:lnTo>
                    <a:pt x="1627" y="946"/>
                  </a:lnTo>
                  <a:lnTo>
                    <a:pt x="1629" y="942"/>
                  </a:lnTo>
                  <a:lnTo>
                    <a:pt x="1629" y="942"/>
                  </a:lnTo>
                  <a:lnTo>
                    <a:pt x="1631" y="942"/>
                  </a:lnTo>
                  <a:lnTo>
                    <a:pt x="1631" y="942"/>
                  </a:lnTo>
                  <a:lnTo>
                    <a:pt x="1637" y="940"/>
                  </a:lnTo>
                  <a:lnTo>
                    <a:pt x="1641" y="936"/>
                  </a:lnTo>
                  <a:lnTo>
                    <a:pt x="1641" y="936"/>
                  </a:lnTo>
                  <a:lnTo>
                    <a:pt x="1643" y="934"/>
                  </a:lnTo>
                  <a:lnTo>
                    <a:pt x="1643" y="934"/>
                  </a:lnTo>
                  <a:lnTo>
                    <a:pt x="1645" y="934"/>
                  </a:lnTo>
                  <a:lnTo>
                    <a:pt x="1645" y="934"/>
                  </a:lnTo>
                  <a:lnTo>
                    <a:pt x="1647" y="934"/>
                  </a:lnTo>
                  <a:lnTo>
                    <a:pt x="1647" y="934"/>
                  </a:lnTo>
                  <a:lnTo>
                    <a:pt x="1651" y="934"/>
                  </a:lnTo>
                  <a:lnTo>
                    <a:pt x="1655" y="938"/>
                  </a:lnTo>
                  <a:lnTo>
                    <a:pt x="1655" y="938"/>
                  </a:lnTo>
                  <a:lnTo>
                    <a:pt x="1655" y="940"/>
                  </a:lnTo>
                  <a:lnTo>
                    <a:pt x="1655" y="940"/>
                  </a:lnTo>
                  <a:lnTo>
                    <a:pt x="1657" y="944"/>
                  </a:lnTo>
                  <a:lnTo>
                    <a:pt x="1657" y="944"/>
                  </a:lnTo>
                  <a:lnTo>
                    <a:pt x="1657" y="942"/>
                  </a:lnTo>
                  <a:lnTo>
                    <a:pt x="1657" y="942"/>
                  </a:lnTo>
                  <a:lnTo>
                    <a:pt x="1659" y="942"/>
                  </a:lnTo>
                  <a:lnTo>
                    <a:pt x="1659" y="940"/>
                  </a:lnTo>
                  <a:lnTo>
                    <a:pt x="1661" y="938"/>
                  </a:lnTo>
                  <a:lnTo>
                    <a:pt x="1661" y="938"/>
                  </a:lnTo>
                  <a:lnTo>
                    <a:pt x="1663" y="942"/>
                  </a:lnTo>
                  <a:lnTo>
                    <a:pt x="1663" y="946"/>
                  </a:lnTo>
                  <a:lnTo>
                    <a:pt x="1663" y="946"/>
                  </a:lnTo>
                  <a:lnTo>
                    <a:pt x="1665" y="954"/>
                  </a:lnTo>
                  <a:lnTo>
                    <a:pt x="1665" y="954"/>
                  </a:lnTo>
                  <a:lnTo>
                    <a:pt x="1667" y="958"/>
                  </a:lnTo>
                  <a:lnTo>
                    <a:pt x="1671" y="962"/>
                  </a:lnTo>
                  <a:lnTo>
                    <a:pt x="1671" y="962"/>
                  </a:lnTo>
                  <a:lnTo>
                    <a:pt x="1671" y="962"/>
                  </a:lnTo>
                  <a:lnTo>
                    <a:pt x="1671" y="962"/>
                  </a:lnTo>
                  <a:lnTo>
                    <a:pt x="1675" y="960"/>
                  </a:lnTo>
                  <a:lnTo>
                    <a:pt x="1677" y="956"/>
                  </a:lnTo>
                  <a:lnTo>
                    <a:pt x="1677" y="956"/>
                  </a:lnTo>
                  <a:lnTo>
                    <a:pt x="1675" y="954"/>
                  </a:lnTo>
                  <a:lnTo>
                    <a:pt x="1673" y="950"/>
                  </a:lnTo>
                  <a:lnTo>
                    <a:pt x="1673" y="950"/>
                  </a:lnTo>
                  <a:lnTo>
                    <a:pt x="1673" y="946"/>
                  </a:lnTo>
                  <a:lnTo>
                    <a:pt x="1675" y="944"/>
                  </a:lnTo>
                  <a:lnTo>
                    <a:pt x="1675" y="944"/>
                  </a:lnTo>
                  <a:lnTo>
                    <a:pt x="1681" y="942"/>
                  </a:lnTo>
                  <a:lnTo>
                    <a:pt x="1681" y="942"/>
                  </a:lnTo>
                  <a:lnTo>
                    <a:pt x="1693" y="940"/>
                  </a:lnTo>
                  <a:lnTo>
                    <a:pt x="1693" y="940"/>
                  </a:lnTo>
                  <a:lnTo>
                    <a:pt x="1695" y="938"/>
                  </a:lnTo>
                  <a:lnTo>
                    <a:pt x="1699" y="936"/>
                  </a:lnTo>
                  <a:lnTo>
                    <a:pt x="1699" y="934"/>
                  </a:lnTo>
                  <a:lnTo>
                    <a:pt x="1699" y="934"/>
                  </a:lnTo>
                  <a:lnTo>
                    <a:pt x="1701" y="934"/>
                  </a:lnTo>
                  <a:lnTo>
                    <a:pt x="1703" y="934"/>
                  </a:lnTo>
                  <a:lnTo>
                    <a:pt x="1703" y="934"/>
                  </a:lnTo>
                  <a:lnTo>
                    <a:pt x="1709" y="932"/>
                  </a:lnTo>
                  <a:lnTo>
                    <a:pt x="1713" y="930"/>
                  </a:lnTo>
                  <a:lnTo>
                    <a:pt x="1713" y="930"/>
                  </a:lnTo>
                  <a:lnTo>
                    <a:pt x="1717" y="926"/>
                  </a:lnTo>
                  <a:lnTo>
                    <a:pt x="1717" y="920"/>
                  </a:lnTo>
                  <a:lnTo>
                    <a:pt x="1717" y="920"/>
                  </a:lnTo>
                  <a:lnTo>
                    <a:pt x="1717" y="920"/>
                  </a:lnTo>
                  <a:lnTo>
                    <a:pt x="1717" y="920"/>
                  </a:lnTo>
                  <a:lnTo>
                    <a:pt x="1721" y="922"/>
                  </a:lnTo>
                  <a:lnTo>
                    <a:pt x="1723" y="924"/>
                  </a:lnTo>
                  <a:lnTo>
                    <a:pt x="1723" y="924"/>
                  </a:lnTo>
                  <a:lnTo>
                    <a:pt x="1725" y="926"/>
                  </a:lnTo>
                  <a:lnTo>
                    <a:pt x="1725" y="926"/>
                  </a:lnTo>
                  <a:lnTo>
                    <a:pt x="1733" y="924"/>
                  </a:lnTo>
                  <a:lnTo>
                    <a:pt x="1733" y="924"/>
                  </a:lnTo>
                  <a:lnTo>
                    <a:pt x="1737" y="920"/>
                  </a:lnTo>
                  <a:lnTo>
                    <a:pt x="1741" y="918"/>
                  </a:lnTo>
                  <a:lnTo>
                    <a:pt x="1741" y="918"/>
                  </a:lnTo>
                  <a:lnTo>
                    <a:pt x="1743" y="916"/>
                  </a:lnTo>
                  <a:lnTo>
                    <a:pt x="1745" y="916"/>
                  </a:lnTo>
                  <a:lnTo>
                    <a:pt x="1745" y="916"/>
                  </a:lnTo>
                  <a:lnTo>
                    <a:pt x="1745" y="916"/>
                  </a:lnTo>
                  <a:lnTo>
                    <a:pt x="1745" y="916"/>
                  </a:lnTo>
                  <a:lnTo>
                    <a:pt x="1747" y="916"/>
                  </a:lnTo>
                  <a:lnTo>
                    <a:pt x="1747" y="916"/>
                  </a:lnTo>
                  <a:lnTo>
                    <a:pt x="1749" y="916"/>
                  </a:lnTo>
                  <a:lnTo>
                    <a:pt x="1749" y="916"/>
                  </a:lnTo>
                  <a:lnTo>
                    <a:pt x="1749" y="916"/>
                  </a:lnTo>
                  <a:lnTo>
                    <a:pt x="1749" y="916"/>
                  </a:lnTo>
                  <a:lnTo>
                    <a:pt x="1753" y="914"/>
                  </a:lnTo>
                  <a:lnTo>
                    <a:pt x="1755" y="912"/>
                  </a:lnTo>
                  <a:lnTo>
                    <a:pt x="1755" y="912"/>
                  </a:lnTo>
                  <a:lnTo>
                    <a:pt x="1755" y="910"/>
                  </a:lnTo>
                  <a:lnTo>
                    <a:pt x="1755" y="910"/>
                  </a:lnTo>
                  <a:lnTo>
                    <a:pt x="1759" y="908"/>
                  </a:lnTo>
                  <a:lnTo>
                    <a:pt x="1763" y="906"/>
                  </a:lnTo>
                  <a:lnTo>
                    <a:pt x="1763" y="906"/>
                  </a:lnTo>
                  <a:lnTo>
                    <a:pt x="1769" y="902"/>
                  </a:lnTo>
                  <a:lnTo>
                    <a:pt x="1773" y="896"/>
                  </a:lnTo>
                  <a:lnTo>
                    <a:pt x="1773" y="896"/>
                  </a:lnTo>
                  <a:lnTo>
                    <a:pt x="1779" y="894"/>
                  </a:lnTo>
                  <a:lnTo>
                    <a:pt x="1783" y="890"/>
                  </a:lnTo>
                  <a:lnTo>
                    <a:pt x="1783" y="890"/>
                  </a:lnTo>
                  <a:lnTo>
                    <a:pt x="1783" y="886"/>
                  </a:lnTo>
                  <a:lnTo>
                    <a:pt x="1785" y="882"/>
                  </a:lnTo>
                  <a:lnTo>
                    <a:pt x="1785" y="882"/>
                  </a:lnTo>
                  <a:lnTo>
                    <a:pt x="1789" y="880"/>
                  </a:lnTo>
                  <a:lnTo>
                    <a:pt x="1789" y="880"/>
                  </a:lnTo>
                  <a:lnTo>
                    <a:pt x="1793" y="876"/>
                  </a:lnTo>
                  <a:lnTo>
                    <a:pt x="1795" y="870"/>
                  </a:lnTo>
                  <a:lnTo>
                    <a:pt x="1795" y="870"/>
                  </a:lnTo>
                  <a:lnTo>
                    <a:pt x="1795" y="868"/>
                  </a:lnTo>
                  <a:close/>
                  <a:moveTo>
                    <a:pt x="750" y="856"/>
                  </a:moveTo>
                  <a:lnTo>
                    <a:pt x="750" y="856"/>
                  </a:lnTo>
                  <a:lnTo>
                    <a:pt x="748" y="858"/>
                  </a:lnTo>
                  <a:lnTo>
                    <a:pt x="748" y="858"/>
                  </a:lnTo>
                  <a:lnTo>
                    <a:pt x="746" y="860"/>
                  </a:lnTo>
                  <a:lnTo>
                    <a:pt x="746" y="860"/>
                  </a:lnTo>
                  <a:lnTo>
                    <a:pt x="744" y="868"/>
                  </a:lnTo>
                  <a:lnTo>
                    <a:pt x="758" y="868"/>
                  </a:lnTo>
                  <a:lnTo>
                    <a:pt x="758" y="868"/>
                  </a:lnTo>
                  <a:lnTo>
                    <a:pt x="758" y="864"/>
                  </a:lnTo>
                  <a:lnTo>
                    <a:pt x="756" y="860"/>
                  </a:lnTo>
                  <a:lnTo>
                    <a:pt x="756" y="860"/>
                  </a:lnTo>
                  <a:lnTo>
                    <a:pt x="756" y="860"/>
                  </a:lnTo>
                  <a:lnTo>
                    <a:pt x="756" y="860"/>
                  </a:lnTo>
                  <a:lnTo>
                    <a:pt x="754" y="858"/>
                  </a:lnTo>
                  <a:lnTo>
                    <a:pt x="754" y="858"/>
                  </a:lnTo>
                  <a:lnTo>
                    <a:pt x="750" y="856"/>
                  </a:lnTo>
                  <a:close/>
                  <a:moveTo>
                    <a:pt x="828" y="854"/>
                  </a:moveTo>
                  <a:lnTo>
                    <a:pt x="828" y="854"/>
                  </a:lnTo>
                  <a:lnTo>
                    <a:pt x="826" y="856"/>
                  </a:lnTo>
                  <a:lnTo>
                    <a:pt x="826" y="856"/>
                  </a:lnTo>
                  <a:lnTo>
                    <a:pt x="822" y="860"/>
                  </a:lnTo>
                  <a:lnTo>
                    <a:pt x="822" y="860"/>
                  </a:lnTo>
                  <a:lnTo>
                    <a:pt x="820" y="864"/>
                  </a:lnTo>
                  <a:lnTo>
                    <a:pt x="820" y="864"/>
                  </a:lnTo>
                  <a:lnTo>
                    <a:pt x="816" y="868"/>
                  </a:lnTo>
                  <a:lnTo>
                    <a:pt x="830" y="868"/>
                  </a:lnTo>
                  <a:lnTo>
                    <a:pt x="830" y="868"/>
                  </a:lnTo>
                  <a:lnTo>
                    <a:pt x="830" y="866"/>
                  </a:lnTo>
                  <a:lnTo>
                    <a:pt x="830" y="866"/>
                  </a:lnTo>
                  <a:lnTo>
                    <a:pt x="830" y="860"/>
                  </a:lnTo>
                  <a:lnTo>
                    <a:pt x="830" y="860"/>
                  </a:lnTo>
                  <a:lnTo>
                    <a:pt x="830" y="856"/>
                  </a:lnTo>
                  <a:lnTo>
                    <a:pt x="830" y="856"/>
                  </a:lnTo>
                  <a:lnTo>
                    <a:pt x="828" y="854"/>
                  </a:lnTo>
                  <a:close/>
                  <a:moveTo>
                    <a:pt x="1032" y="488"/>
                  </a:moveTo>
                  <a:lnTo>
                    <a:pt x="1032" y="488"/>
                  </a:lnTo>
                  <a:lnTo>
                    <a:pt x="1036" y="488"/>
                  </a:lnTo>
                  <a:lnTo>
                    <a:pt x="1036" y="488"/>
                  </a:lnTo>
                  <a:lnTo>
                    <a:pt x="1040" y="488"/>
                  </a:lnTo>
                  <a:lnTo>
                    <a:pt x="1040" y="488"/>
                  </a:lnTo>
                  <a:lnTo>
                    <a:pt x="1040" y="488"/>
                  </a:lnTo>
                  <a:lnTo>
                    <a:pt x="1040" y="488"/>
                  </a:lnTo>
                  <a:lnTo>
                    <a:pt x="1046" y="488"/>
                  </a:lnTo>
                  <a:lnTo>
                    <a:pt x="1046" y="488"/>
                  </a:lnTo>
                  <a:lnTo>
                    <a:pt x="1056" y="490"/>
                  </a:lnTo>
                  <a:lnTo>
                    <a:pt x="1056" y="490"/>
                  </a:lnTo>
                  <a:lnTo>
                    <a:pt x="1058" y="490"/>
                  </a:lnTo>
                  <a:lnTo>
                    <a:pt x="1058" y="490"/>
                  </a:lnTo>
                  <a:lnTo>
                    <a:pt x="1060" y="490"/>
                  </a:lnTo>
                  <a:lnTo>
                    <a:pt x="1060" y="490"/>
                  </a:lnTo>
                  <a:lnTo>
                    <a:pt x="1068" y="490"/>
                  </a:lnTo>
                  <a:lnTo>
                    <a:pt x="1068" y="490"/>
                  </a:lnTo>
                  <a:lnTo>
                    <a:pt x="1074" y="492"/>
                  </a:lnTo>
                  <a:lnTo>
                    <a:pt x="1074" y="492"/>
                  </a:lnTo>
                  <a:lnTo>
                    <a:pt x="1074" y="492"/>
                  </a:lnTo>
                  <a:lnTo>
                    <a:pt x="1074" y="492"/>
                  </a:lnTo>
                  <a:lnTo>
                    <a:pt x="1080" y="488"/>
                  </a:lnTo>
                  <a:lnTo>
                    <a:pt x="1080" y="488"/>
                  </a:lnTo>
                  <a:lnTo>
                    <a:pt x="1084" y="488"/>
                  </a:lnTo>
                  <a:lnTo>
                    <a:pt x="1084" y="488"/>
                  </a:lnTo>
                  <a:lnTo>
                    <a:pt x="1086" y="488"/>
                  </a:lnTo>
                  <a:lnTo>
                    <a:pt x="1086" y="488"/>
                  </a:lnTo>
                  <a:lnTo>
                    <a:pt x="1088" y="492"/>
                  </a:lnTo>
                  <a:lnTo>
                    <a:pt x="1088" y="494"/>
                  </a:lnTo>
                  <a:lnTo>
                    <a:pt x="1088" y="494"/>
                  </a:lnTo>
                  <a:lnTo>
                    <a:pt x="1082" y="496"/>
                  </a:lnTo>
                  <a:lnTo>
                    <a:pt x="1078" y="496"/>
                  </a:lnTo>
                  <a:lnTo>
                    <a:pt x="1078" y="496"/>
                  </a:lnTo>
                  <a:lnTo>
                    <a:pt x="1072" y="496"/>
                  </a:lnTo>
                  <a:lnTo>
                    <a:pt x="1072" y="496"/>
                  </a:lnTo>
                  <a:lnTo>
                    <a:pt x="1064" y="492"/>
                  </a:lnTo>
                  <a:lnTo>
                    <a:pt x="1064" y="492"/>
                  </a:lnTo>
                  <a:lnTo>
                    <a:pt x="1060" y="492"/>
                  </a:lnTo>
                  <a:lnTo>
                    <a:pt x="1060" y="492"/>
                  </a:lnTo>
                  <a:lnTo>
                    <a:pt x="1056" y="492"/>
                  </a:lnTo>
                  <a:lnTo>
                    <a:pt x="1056" y="492"/>
                  </a:lnTo>
                  <a:lnTo>
                    <a:pt x="1036" y="494"/>
                  </a:lnTo>
                  <a:lnTo>
                    <a:pt x="1036" y="494"/>
                  </a:lnTo>
                  <a:lnTo>
                    <a:pt x="1032" y="496"/>
                  </a:lnTo>
                  <a:lnTo>
                    <a:pt x="1030" y="498"/>
                  </a:lnTo>
                  <a:lnTo>
                    <a:pt x="1030" y="498"/>
                  </a:lnTo>
                  <a:lnTo>
                    <a:pt x="1030" y="500"/>
                  </a:lnTo>
                  <a:lnTo>
                    <a:pt x="1030" y="500"/>
                  </a:lnTo>
                  <a:lnTo>
                    <a:pt x="1026" y="502"/>
                  </a:lnTo>
                  <a:lnTo>
                    <a:pt x="1026" y="502"/>
                  </a:lnTo>
                  <a:lnTo>
                    <a:pt x="1024" y="504"/>
                  </a:lnTo>
                  <a:lnTo>
                    <a:pt x="1024" y="506"/>
                  </a:lnTo>
                  <a:lnTo>
                    <a:pt x="1026" y="512"/>
                  </a:lnTo>
                  <a:lnTo>
                    <a:pt x="1026" y="512"/>
                  </a:lnTo>
                  <a:lnTo>
                    <a:pt x="1026" y="516"/>
                  </a:lnTo>
                  <a:lnTo>
                    <a:pt x="1026" y="518"/>
                  </a:lnTo>
                  <a:lnTo>
                    <a:pt x="1024" y="520"/>
                  </a:lnTo>
                  <a:lnTo>
                    <a:pt x="1024" y="520"/>
                  </a:lnTo>
                  <a:lnTo>
                    <a:pt x="1016" y="512"/>
                  </a:lnTo>
                  <a:lnTo>
                    <a:pt x="1016" y="512"/>
                  </a:lnTo>
                  <a:lnTo>
                    <a:pt x="1014" y="506"/>
                  </a:lnTo>
                  <a:lnTo>
                    <a:pt x="1014" y="504"/>
                  </a:lnTo>
                  <a:lnTo>
                    <a:pt x="1014" y="500"/>
                  </a:lnTo>
                  <a:lnTo>
                    <a:pt x="1014" y="500"/>
                  </a:lnTo>
                  <a:lnTo>
                    <a:pt x="1018" y="498"/>
                  </a:lnTo>
                  <a:lnTo>
                    <a:pt x="1018" y="498"/>
                  </a:lnTo>
                  <a:lnTo>
                    <a:pt x="1022" y="492"/>
                  </a:lnTo>
                  <a:lnTo>
                    <a:pt x="1022" y="488"/>
                  </a:lnTo>
                  <a:lnTo>
                    <a:pt x="1026" y="488"/>
                  </a:lnTo>
                  <a:lnTo>
                    <a:pt x="1026" y="488"/>
                  </a:lnTo>
                  <a:lnTo>
                    <a:pt x="1026" y="488"/>
                  </a:lnTo>
                  <a:lnTo>
                    <a:pt x="1026" y="488"/>
                  </a:lnTo>
                  <a:lnTo>
                    <a:pt x="1032" y="488"/>
                  </a:lnTo>
                  <a:lnTo>
                    <a:pt x="1032" y="488"/>
                  </a:lnTo>
                  <a:lnTo>
                    <a:pt x="1032" y="488"/>
                  </a:lnTo>
                  <a:close/>
                  <a:moveTo>
                    <a:pt x="1451" y="434"/>
                  </a:moveTo>
                  <a:lnTo>
                    <a:pt x="642" y="434"/>
                  </a:lnTo>
                  <a:lnTo>
                    <a:pt x="642" y="524"/>
                  </a:lnTo>
                  <a:lnTo>
                    <a:pt x="642" y="524"/>
                  </a:lnTo>
                  <a:lnTo>
                    <a:pt x="644" y="520"/>
                  </a:lnTo>
                  <a:lnTo>
                    <a:pt x="646" y="518"/>
                  </a:lnTo>
                  <a:lnTo>
                    <a:pt x="646" y="518"/>
                  </a:lnTo>
                  <a:lnTo>
                    <a:pt x="648" y="510"/>
                  </a:lnTo>
                  <a:lnTo>
                    <a:pt x="648" y="508"/>
                  </a:lnTo>
                  <a:lnTo>
                    <a:pt x="650" y="508"/>
                  </a:lnTo>
                  <a:lnTo>
                    <a:pt x="650" y="508"/>
                  </a:lnTo>
                  <a:lnTo>
                    <a:pt x="652" y="508"/>
                  </a:lnTo>
                  <a:lnTo>
                    <a:pt x="652" y="508"/>
                  </a:lnTo>
                  <a:lnTo>
                    <a:pt x="656" y="508"/>
                  </a:lnTo>
                  <a:lnTo>
                    <a:pt x="660" y="506"/>
                  </a:lnTo>
                  <a:lnTo>
                    <a:pt x="660" y="506"/>
                  </a:lnTo>
                  <a:lnTo>
                    <a:pt x="668" y="498"/>
                  </a:lnTo>
                  <a:lnTo>
                    <a:pt x="668" y="498"/>
                  </a:lnTo>
                  <a:lnTo>
                    <a:pt x="670" y="494"/>
                  </a:lnTo>
                  <a:lnTo>
                    <a:pt x="670" y="494"/>
                  </a:lnTo>
                  <a:lnTo>
                    <a:pt x="674" y="494"/>
                  </a:lnTo>
                  <a:lnTo>
                    <a:pt x="674" y="494"/>
                  </a:lnTo>
                  <a:lnTo>
                    <a:pt x="678" y="492"/>
                  </a:lnTo>
                  <a:lnTo>
                    <a:pt x="678" y="492"/>
                  </a:lnTo>
                  <a:lnTo>
                    <a:pt x="692" y="484"/>
                  </a:lnTo>
                  <a:lnTo>
                    <a:pt x="692" y="484"/>
                  </a:lnTo>
                  <a:lnTo>
                    <a:pt x="696" y="484"/>
                  </a:lnTo>
                  <a:lnTo>
                    <a:pt x="696" y="484"/>
                  </a:lnTo>
                  <a:lnTo>
                    <a:pt x="700" y="484"/>
                  </a:lnTo>
                  <a:lnTo>
                    <a:pt x="704" y="486"/>
                  </a:lnTo>
                  <a:lnTo>
                    <a:pt x="704" y="486"/>
                  </a:lnTo>
                  <a:lnTo>
                    <a:pt x="710" y="486"/>
                  </a:lnTo>
                  <a:lnTo>
                    <a:pt x="710" y="486"/>
                  </a:lnTo>
                  <a:lnTo>
                    <a:pt x="712" y="486"/>
                  </a:lnTo>
                  <a:lnTo>
                    <a:pt x="712" y="486"/>
                  </a:lnTo>
                  <a:lnTo>
                    <a:pt x="718" y="486"/>
                  </a:lnTo>
                  <a:lnTo>
                    <a:pt x="718" y="486"/>
                  </a:lnTo>
                  <a:lnTo>
                    <a:pt x="720" y="486"/>
                  </a:lnTo>
                  <a:lnTo>
                    <a:pt x="720" y="486"/>
                  </a:lnTo>
                  <a:lnTo>
                    <a:pt x="722" y="490"/>
                  </a:lnTo>
                  <a:lnTo>
                    <a:pt x="722" y="490"/>
                  </a:lnTo>
                  <a:lnTo>
                    <a:pt x="724" y="494"/>
                  </a:lnTo>
                  <a:lnTo>
                    <a:pt x="724" y="494"/>
                  </a:lnTo>
                  <a:lnTo>
                    <a:pt x="726" y="498"/>
                  </a:lnTo>
                  <a:lnTo>
                    <a:pt x="726" y="502"/>
                  </a:lnTo>
                  <a:lnTo>
                    <a:pt x="726" y="502"/>
                  </a:lnTo>
                  <a:lnTo>
                    <a:pt x="724" y="504"/>
                  </a:lnTo>
                  <a:lnTo>
                    <a:pt x="722" y="506"/>
                  </a:lnTo>
                  <a:lnTo>
                    <a:pt x="722" y="506"/>
                  </a:lnTo>
                  <a:lnTo>
                    <a:pt x="724" y="510"/>
                  </a:lnTo>
                  <a:lnTo>
                    <a:pt x="726" y="510"/>
                  </a:lnTo>
                  <a:lnTo>
                    <a:pt x="726" y="510"/>
                  </a:lnTo>
                  <a:lnTo>
                    <a:pt x="730" y="514"/>
                  </a:lnTo>
                  <a:lnTo>
                    <a:pt x="730" y="514"/>
                  </a:lnTo>
                  <a:lnTo>
                    <a:pt x="728" y="516"/>
                  </a:lnTo>
                  <a:lnTo>
                    <a:pt x="728" y="516"/>
                  </a:lnTo>
                  <a:lnTo>
                    <a:pt x="708" y="514"/>
                  </a:lnTo>
                  <a:lnTo>
                    <a:pt x="708" y="514"/>
                  </a:lnTo>
                  <a:lnTo>
                    <a:pt x="708" y="514"/>
                  </a:lnTo>
                  <a:lnTo>
                    <a:pt x="708" y="514"/>
                  </a:lnTo>
                  <a:lnTo>
                    <a:pt x="704" y="514"/>
                  </a:lnTo>
                  <a:lnTo>
                    <a:pt x="704" y="516"/>
                  </a:lnTo>
                  <a:lnTo>
                    <a:pt x="704" y="516"/>
                  </a:lnTo>
                  <a:lnTo>
                    <a:pt x="702" y="520"/>
                  </a:lnTo>
                  <a:lnTo>
                    <a:pt x="702" y="520"/>
                  </a:lnTo>
                  <a:lnTo>
                    <a:pt x="700" y="522"/>
                  </a:lnTo>
                  <a:lnTo>
                    <a:pt x="700" y="522"/>
                  </a:lnTo>
                  <a:lnTo>
                    <a:pt x="700" y="524"/>
                  </a:lnTo>
                  <a:lnTo>
                    <a:pt x="702" y="524"/>
                  </a:lnTo>
                  <a:lnTo>
                    <a:pt x="702" y="524"/>
                  </a:lnTo>
                  <a:lnTo>
                    <a:pt x="706" y="526"/>
                  </a:lnTo>
                  <a:lnTo>
                    <a:pt x="706" y="526"/>
                  </a:lnTo>
                  <a:lnTo>
                    <a:pt x="706" y="528"/>
                  </a:lnTo>
                  <a:lnTo>
                    <a:pt x="706" y="530"/>
                  </a:lnTo>
                  <a:lnTo>
                    <a:pt x="704" y="530"/>
                  </a:lnTo>
                  <a:lnTo>
                    <a:pt x="704" y="530"/>
                  </a:lnTo>
                  <a:lnTo>
                    <a:pt x="698" y="526"/>
                  </a:lnTo>
                  <a:lnTo>
                    <a:pt x="698" y="526"/>
                  </a:lnTo>
                  <a:lnTo>
                    <a:pt x="694" y="526"/>
                  </a:lnTo>
                  <a:lnTo>
                    <a:pt x="694" y="526"/>
                  </a:lnTo>
                  <a:lnTo>
                    <a:pt x="694" y="526"/>
                  </a:lnTo>
                  <a:lnTo>
                    <a:pt x="694" y="526"/>
                  </a:lnTo>
                  <a:lnTo>
                    <a:pt x="692" y="526"/>
                  </a:lnTo>
                  <a:lnTo>
                    <a:pt x="690" y="528"/>
                  </a:lnTo>
                  <a:lnTo>
                    <a:pt x="690" y="528"/>
                  </a:lnTo>
                  <a:lnTo>
                    <a:pt x="692" y="530"/>
                  </a:lnTo>
                  <a:lnTo>
                    <a:pt x="694" y="532"/>
                  </a:lnTo>
                  <a:lnTo>
                    <a:pt x="694" y="532"/>
                  </a:lnTo>
                  <a:lnTo>
                    <a:pt x="700" y="536"/>
                  </a:lnTo>
                  <a:lnTo>
                    <a:pt x="704" y="542"/>
                  </a:lnTo>
                  <a:lnTo>
                    <a:pt x="704" y="542"/>
                  </a:lnTo>
                  <a:lnTo>
                    <a:pt x="706" y="544"/>
                  </a:lnTo>
                  <a:lnTo>
                    <a:pt x="708" y="548"/>
                  </a:lnTo>
                  <a:lnTo>
                    <a:pt x="708" y="550"/>
                  </a:lnTo>
                  <a:lnTo>
                    <a:pt x="708" y="550"/>
                  </a:lnTo>
                  <a:lnTo>
                    <a:pt x="708" y="554"/>
                  </a:lnTo>
                  <a:lnTo>
                    <a:pt x="710" y="554"/>
                  </a:lnTo>
                  <a:lnTo>
                    <a:pt x="710" y="554"/>
                  </a:lnTo>
                  <a:lnTo>
                    <a:pt x="710" y="554"/>
                  </a:lnTo>
                  <a:lnTo>
                    <a:pt x="710" y="554"/>
                  </a:lnTo>
                  <a:lnTo>
                    <a:pt x="712" y="554"/>
                  </a:lnTo>
                  <a:lnTo>
                    <a:pt x="712" y="554"/>
                  </a:lnTo>
                  <a:lnTo>
                    <a:pt x="716" y="552"/>
                  </a:lnTo>
                  <a:lnTo>
                    <a:pt x="716" y="552"/>
                  </a:lnTo>
                  <a:lnTo>
                    <a:pt x="716" y="552"/>
                  </a:lnTo>
                  <a:lnTo>
                    <a:pt x="716" y="552"/>
                  </a:lnTo>
                  <a:lnTo>
                    <a:pt x="718" y="554"/>
                  </a:lnTo>
                  <a:lnTo>
                    <a:pt x="718" y="554"/>
                  </a:lnTo>
                  <a:lnTo>
                    <a:pt x="720" y="558"/>
                  </a:lnTo>
                  <a:lnTo>
                    <a:pt x="720" y="558"/>
                  </a:lnTo>
                  <a:lnTo>
                    <a:pt x="722" y="560"/>
                  </a:lnTo>
                  <a:lnTo>
                    <a:pt x="726" y="560"/>
                  </a:lnTo>
                  <a:lnTo>
                    <a:pt x="726" y="560"/>
                  </a:lnTo>
                  <a:lnTo>
                    <a:pt x="730" y="562"/>
                  </a:lnTo>
                  <a:lnTo>
                    <a:pt x="730" y="562"/>
                  </a:lnTo>
                  <a:lnTo>
                    <a:pt x="730" y="566"/>
                  </a:lnTo>
                  <a:lnTo>
                    <a:pt x="730" y="568"/>
                  </a:lnTo>
                  <a:lnTo>
                    <a:pt x="730" y="568"/>
                  </a:lnTo>
                  <a:lnTo>
                    <a:pt x="730" y="576"/>
                  </a:lnTo>
                  <a:lnTo>
                    <a:pt x="730" y="576"/>
                  </a:lnTo>
                  <a:lnTo>
                    <a:pt x="730" y="578"/>
                  </a:lnTo>
                  <a:lnTo>
                    <a:pt x="732" y="580"/>
                  </a:lnTo>
                  <a:lnTo>
                    <a:pt x="732" y="580"/>
                  </a:lnTo>
                  <a:lnTo>
                    <a:pt x="736" y="584"/>
                  </a:lnTo>
                  <a:lnTo>
                    <a:pt x="740" y="590"/>
                  </a:lnTo>
                  <a:lnTo>
                    <a:pt x="740" y="596"/>
                  </a:lnTo>
                  <a:lnTo>
                    <a:pt x="740" y="604"/>
                  </a:lnTo>
                  <a:lnTo>
                    <a:pt x="740" y="604"/>
                  </a:lnTo>
                  <a:lnTo>
                    <a:pt x="740" y="606"/>
                  </a:lnTo>
                  <a:lnTo>
                    <a:pt x="740" y="608"/>
                  </a:lnTo>
                  <a:lnTo>
                    <a:pt x="740" y="608"/>
                  </a:lnTo>
                  <a:lnTo>
                    <a:pt x="746" y="610"/>
                  </a:lnTo>
                  <a:lnTo>
                    <a:pt x="746" y="610"/>
                  </a:lnTo>
                  <a:lnTo>
                    <a:pt x="746" y="610"/>
                  </a:lnTo>
                  <a:lnTo>
                    <a:pt x="746" y="610"/>
                  </a:lnTo>
                  <a:lnTo>
                    <a:pt x="748" y="610"/>
                  </a:lnTo>
                  <a:lnTo>
                    <a:pt x="748" y="610"/>
                  </a:lnTo>
                  <a:lnTo>
                    <a:pt x="748" y="610"/>
                  </a:lnTo>
                  <a:lnTo>
                    <a:pt x="748" y="610"/>
                  </a:lnTo>
                  <a:lnTo>
                    <a:pt x="748" y="610"/>
                  </a:lnTo>
                  <a:lnTo>
                    <a:pt x="748" y="610"/>
                  </a:lnTo>
                  <a:lnTo>
                    <a:pt x="752" y="612"/>
                  </a:lnTo>
                  <a:lnTo>
                    <a:pt x="752" y="612"/>
                  </a:lnTo>
                  <a:lnTo>
                    <a:pt x="754" y="614"/>
                  </a:lnTo>
                  <a:lnTo>
                    <a:pt x="756" y="614"/>
                  </a:lnTo>
                  <a:lnTo>
                    <a:pt x="756" y="614"/>
                  </a:lnTo>
                  <a:lnTo>
                    <a:pt x="754" y="616"/>
                  </a:lnTo>
                  <a:lnTo>
                    <a:pt x="754" y="616"/>
                  </a:lnTo>
                  <a:lnTo>
                    <a:pt x="754" y="616"/>
                  </a:lnTo>
                  <a:lnTo>
                    <a:pt x="752" y="616"/>
                  </a:lnTo>
                  <a:lnTo>
                    <a:pt x="752" y="616"/>
                  </a:lnTo>
                  <a:lnTo>
                    <a:pt x="752" y="616"/>
                  </a:lnTo>
                  <a:lnTo>
                    <a:pt x="752" y="616"/>
                  </a:lnTo>
                  <a:lnTo>
                    <a:pt x="752" y="616"/>
                  </a:lnTo>
                  <a:lnTo>
                    <a:pt x="752" y="616"/>
                  </a:lnTo>
                  <a:lnTo>
                    <a:pt x="750" y="616"/>
                  </a:lnTo>
                  <a:lnTo>
                    <a:pt x="750" y="616"/>
                  </a:lnTo>
                  <a:lnTo>
                    <a:pt x="750" y="620"/>
                  </a:lnTo>
                  <a:lnTo>
                    <a:pt x="750" y="620"/>
                  </a:lnTo>
                  <a:lnTo>
                    <a:pt x="752" y="622"/>
                  </a:lnTo>
                  <a:lnTo>
                    <a:pt x="752" y="622"/>
                  </a:lnTo>
                  <a:lnTo>
                    <a:pt x="756" y="624"/>
                  </a:lnTo>
                  <a:lnTo>
                    <a:pt x="760" y="628"/>
                  </a:lnTo>
                  <a:lnTo>
                    <a:pt x="760" y="628"/>
                  </a:lnTo>
                  <a:lnTo>
                    <a:pt x="762" y="634"/>
                  </a:lnTo>
                  <a:lnTo>
                    <a:pt x="762" y="642"/>
                  </a:lnTo>
                  <a:lnTo>
                    <a:pt x="762" y="642"/>
                  </a:lnTo>
                  <a:lnTo>
                    <a:pt x="762" y="648"/>
                  </a:lnTo>
                  <a:lnTo>
                    <a:pt x="764" y="654"/>
                  </a:lnTo>
                  <a:lnTo>
                    <a:pt x="764" y="654"/>
                  </a:lnTo>
                  <a:lnTo>
                    <a:pt x="766" y="658"/>
                  </a:lnTo>
                  <a:lnTo>
                    <a:pt x="768" y="662"/>
                  </a:lnTo>
                  <a:lnTo>
                    <a:pt x="768" y="662"/>
                  </a:lnTo>
                  <a:lnTo>
                    <a:pt x="752" y="666"/>
                  </a:lnTo>
                  <a:lnTo>
                    <a:pt x="752" y="666"/>
                  </a:lnTo>
                  <a:lnTo>
                    <a:pt x="746" y="668"/>
                  </a:lnTo>
                  <a:lnTo>
                    <a:pt x="738" y="670"/>
                  </a:lnTo>
                  <a:lnTo>
                    <a:pt x="738" y="670"/>
                  </a:lnTo>
                  <a:lnTo>
                    <a:pt x="738" y="670"/>
                  </a:lnTo>
                  <a:lnTo>
                    <a:pt x="738" y="670"/>
                  </a:lnTo>
                  <a:lnTo>
                    <a:pt x="730" y="668"/>
                  </a:lnTo>
                  <a:lnTo>
                    <a:pt x="730" y="668"/>
                  </a:lnTo>
                  <a:lnTo>
                    <a:pt x="722" y="664"/>
                  </a:lnTo>
                  <a:lnTo>
                    <a:pt x="716" y="660"/>
                  </a:lnTo>
                  <a:lnTo>
                    <a:pt x="716" y="660"/>
                  </a:lnTo>
                  <a:lnTo>
                    <a:pt x="712" y="656"/>
                  </a:lnTo>
                  <a:lnTo>
                    <a:pt x="710" y="654"/>
                  </a:lnTo>
                  <a:lnTo>
                    <a:pt x="710" y="654"/>
                  </a:lnTo>
                  <a:lnTo>
                    <a:pt x="708" y="654"/>
                  </a:lnTo>
                  <a:lnTo>
                    <a:pt x="708" y="654"/>
                  </a:lnTo>
                  <a:lnTo>
                    <a:pt x="706" y="654"/>
                  </a:lnTo>
                  <a:lnTo>
                    <a:pt x="706" y="654"/>
                  </a:lnTo>
                  <a:lnTo>
                    <a:pt x="704" y="654"/>
                  </a:lnTo>
                  <a:lnTo>
                    <a:pt x="704" y="654"/>
                  </a:lnTo>
                  <a:lnTo>
                    <a:pt x="704" y="654"/>
                  </a:lnTo>
                  <a:lnTo>
                    <a:pt x="704" y="654"/>
                  </a:lnTo>
                  <a:lnTo>
                    <a:pt x="698" y="652"/>
                  </a:lnTo>
                  <a:lnTo>
                    <a:pt x="694" y="648"/>
                  </a:lnTo>
                  <a:lnTo>
                    <a:pt x="694" y="648"/>
                  </a:lnTo>
                  <a:lnTo>
                    <a:pt x="692" y="642"/>
                  </a:lnTo>
                  <a:lnTo>
                    <a:pt x="690" y="636"/>
                  </a:lnTo>
                  <a:lnTo>
                    <a:pt x="690" y="636"/>
                  </a:lnTo>
                  <a:lnTo>
                    <a:pt x="690" y="628"/>
                  </a:lnTo>
                  <a:lnTo>
                    <a:pt x="690" y="628"/>
                  </a:lnTo>
                  <a:lnTo>
                    <a:pt x="692" y="622"/>
                  </a:lnTo>
                  <a:lnTo>
                    <a:pt x="692" y="622"/>
                  </a:lnTo>
                  <a:lnTo>
                    <a:pt x="694" y="614"/>
                  </a:lnTo>
                  <a:lnTo>
                    <a:pt x="696" y="606"/>
                  </a:lnTo>
                  <a:lnTo>
                    <a:pt x="696" y="606"/>
                  </a:lnTo>
                  <a:lnTo>
                    <a:pt x="696" y="604"/>
                  </a:lnTo>
                  <a:lnTo>
                    <a:pt x="698" y="602"/>
                  </a:lnTo>
                  <a:lnTo>
                    <a:pt x="698" y="602"/>
                  </a:lnTo>
                  <a:lnTo>
                    <a:pt x="698" y="602"/>
                  </a:lnTo>
                  <a:lnTo>
                    <a:pt x="698" y="602"/>
                  </a:lnTo>
                  <a:lnTo>
                    <a:pt x="700" y="604"/>
                  </a:lnTo>
                  <a:lnTo>
                    <a:pt x="700" y="604"/>
                  </a:lnTo>
                  <a:lnTo>
                    <a:pt x="702" y="604"/>
                  </a:lnTo>
                  <a:lnTo>
                    <a:pt x="702" y="604"/>
                  </a:lnTo>
                  <a:lnTo>
                    <a:pt x="706" y="602"/>
                  </a:lnTo>
                  <a:lnTo>
                    <a:pt x="706" y="602"/>
                  </a:lnTo>
                  <a:lnTo>
                    <a:pt x="702" y="600"/>
                  </a:lnTo>
                  <a:lnTo>
                    <a:pt x="698" y="598"/>
                  </a:lnTo>
                  <a:lnTo>
                    <a:pt x="690" y="594"/>
                  </a:lnTo>
                  <a:lnTo>
                    <a:pt x="690" y="594"/>
                  </a:lnTo>
                  <a:lnTo>
                    <a:pt x="688" y="590"/>
                  </a:lnTo>
                  <a:lnTo>
                    <a:pt x="684" y="584"/>
                  </a:lnTo>
                  <a:lnTo>
                    <a:pt x="684" y="584"/>
                  </a:lnTo>
                  <a:lnTo>
                    <a:pt x="678" y="578"/>
                  </a:lnTo>
                  <a:lnTo>
                    <a:pt x="678" y="578"/>
                  </a:lnTo>
                  <a:lnTo>
                    <a:pt x="664" y="564"/>
                  </a:lnTo>
                  <a:lnTo>
                    <a:pt x="664" y="564"/>
                  </a:lnTo>
                  <a:lnTo>
                    <a:pt x="658" y="558"/>
                  </a:lnTo>
                  <a:lnTo>
                    <a:pt x="656" y="550"/>
                  </a:lnTo>
                  <a:lnTo>
                    <a:pt x="656" y="550"/>
                  </a:lnTo>
                  <a:lnTo>
                    <a:pt x="654" y="540"/>
                  </a:lnTo>
                  <a:lnTo>
                    <a:pt x="654" y="540"/>
                  </a:lnTo>
                  <a:lnTo>
                    <a:pt x="650" y="536"/>
                  </a:lnTo>
                  <a:lnTo>
                    <a:pt x="648" y="534"/>
                  </a:lnTo>
                  <a:lnTo>
                    <a:pt x="648" y="534"/>
                  </a:lnTo>
                  <a:lnTo>
                    <a:pt x="642" y="532"/>
                  </a:lnTo>
                  <a:lnTo>
                    <a:pt x="642" y="532"/>
                  </a:lnTo>
                  <a:lnTo>
                    <a:pt x="642" y="530"/>
                  </a:lnTo>
                  <a:lnTo>
                    <a:pt x="642" y="868"/>
                  </a:lnTo>
                  <a:lnTo>
                    <a:pt x="738" y="868"/>
                  </a:lnTo>
                  <a:lnTo>
                    <a:pt x="738" y="868"/>
                  </a:lnTo>
                  <a:lnTo>
                    <a:pt x="734" y="860"/>
                  </a:lnTo>
                  <a:lnTo>
                    <a:pt x="734" y="860"/>
                  </a:lnTo>
                  <a:lnTo>
                    <a:pt x="732" y="858"/>
                  </a:lnTo>
                  <a:lnTo>
                    <a:pt x="732" y="858"/>
                  </a:lnTo>
                  <a:lnTo>
                    <a:pt x="730" y="858"/>
                  </a:lnTo>
                  <a:lnTo>
                    <a:pt x="728" y="856"/>
                  </a:lnTo>
                  <a:lnTo>
                    <a:pt x="728" y="856"/>
                  </a:lnTo>
                  <a:lnTo>
                    <a:pt x="730" y="856"/>
                  </a:lnTo>
                  <a:lnTo>
                    <a:pt x="732" y="854"/>
                  </a:lnTo>
                  <a:lnTo>
                    <a:pt x="732" y="854"/>
                  </a:lnTo>
                  <a:lnTo>
                    <a:pt x="734" y="852"/>
                  </a:lnTo>
                  <a:lnTo>
                    <a:pt x="734" y="852"/>
                  </a:lnTo>
                  <a:lnTo>
                    <a:pt x="732" y="848"/>
                  </a:lnTo>
                  <a:lnTo>
                    <a:pt x="730" y="846"/>
                  </a:lnTo>
                  <a:lnTo>
                    <a:pt x="730" y="846"/>
                  </a:lnTo>
                  <a:lnTo>
                    <a:pt x="728" y="844"/>
                  </a:lnTo>
                  <a:lnTo>
                    <a:pt x="728" y="844"/>
                  </a:lnTo>
                  <a:lnTo>
                    <a:pt x="722" y="836"/>
                  </a:lnTo>
                  <a:lnTo>
                    <a:pt x="722" y="836"/>
                  </a:lnTo>
                  <a:lnTo>
                    <a:pt x="720" y="832"/>
                  </a:lnTo>
                  <a:lnTo>
                    <a:pt x="716" y="832"/>
                  </a:lnTo>
                  <a:lnTo>
                    <a:pt x="714" y="830"/>
                  </a:lnTo>
                  <a:lnTo>
                    <a:pt x="714" y="828"/>
                  </a:lnTo>
                  <a:lnTo>
                    <a:pt x="714" y="828"/>
                  </a:lnTo>
                  <a:lnTo>
                    <a:pt x="712" y="824"/>
                  </a:lnTo>
                  <a:lnTo>
                    <a:pt x="710" y="822"/>
                  </a:lnTo>
                  <a:lnTo>
                    <a:pt x="710" y="822"/>
                  </a:lnTo>
                  <a:lnTo>
                    <a:pt x="700" y="808"/>
                  </a:lnTo>
                  <a:lnTo>
                    <a:pt x="700" y="806"/>
                  </a:lnTo>
                  <a:lnTo>
                    <a:pt x="700" y="806"/>
                  </a:lnTo>
                  <a:lnTo>
                    <a:pt x="696" y="804"/>
                  </a:lnTo>
                  <a:lnTo>
                    <a:pt x="696" y="804"/>
                  </a:lnTo>
                  <a:lnTo>
                    <a:pt x="696" y="802"/>
                  </a:lnTo>
                  <a:lnTo>
                    <a:pt x="696" y="802"/>
                  </a:lnTo>
                  <a:lnTo>
                    <a:pt x="696" y="800"/>
                  </a:lnTo>
                  <a:lnTo>
                    <a:pt x="696" y="800"/>
                  </a:lnTo>
                  <a:lnTo>
                    <a:pt x="696" y="798"/>
                  </a:lnTo>
                  <a:lnTo>
                    <a:pt x="694" y="796"/>
                  </a:lnTo>
                  <a:lnTo>
                    <a:pt x="694" y="796"/>
                  </a:lnTo>
                  <a:lnTo>
                    <a:pt x="696" y="794"/>
                  </a:lnTo>
                  <a:lnTo>
                    <a:pt x="698" y="794"/>
                  </a:lnTo>
                  <a:lnTo>
                    <a:pt x="698" y="794"/>
                  </a:lnTo>
                  <a:lnTo>
                    <a:pt x="702" y="792"/>
                  </a:lnTo>
                  <a:lnTo>
                    <a:pt x="702" y="790"/>
                  </a:lnTo>
                  <a:lnTo>
                    <a:pt x="702" y="790"/>
                  </a:lnTo>
                  <a:lnTo>
                    <a:pt x="702" y="788"/>
                  </a:lnTo>
                  <a:lnTo>
                    <a:pt x="702" y="788"/>
                  </a:lnTo>
                  <a:lnTo>
                    <a:pt x="702" y="788"/>
                  </a:lnTo>
                  <a:lnTo>
                    <a:pt x="704" y="786"/>
                  </a:lnTo>
                  <a:lnTo>
                    <a:pt x="704" y="786"/>
                  </a:lnTo>
                  <a:lnTo>
                    <a:pt x="708" y="786"/>
                  </a:lnTo>
                  <a:lnTo>
                    <a:pt x="708" y="786"/>
                  </a:lnTo>
                  <a:lnTo>
                    <a:pt x="708" y="784"/>
                  </a:lnTo>
                  <a:lnTo>
                    <a:pt x="708" y="782"/>
                  </a:lnTo>
                  <a:lnTo>
                    <a:pt x="708" y="782"/>
                  </a:lnTo>
                  <a:lnTo>
                    <a:pt x="710" y="780"/>
                  </a:lnTo>
                  <a:lnTo>
                    <a:pt x="710" y="780"/>
                  </a:lnTo>
                  <a:lnTo>
                    <a:pt x="712" y="782"/>
                  </a:lnTo>
                  <a:lnTo>
                    <a:pt x="712" y="782"/>
                  </a:lnTo>
                  <a:lnTo>
                    <a:pt x="714" y="784"/>
                  </a:lnTo>
                  <a:lnTo>
                    <a:pt x="714" y="784"/>
                  </a:lnTo>
                  <a:lnTo>
                    <a:pt x="716" y="786"/>
                  </a:lnTo>
                  <a:lnTo>
                    <a:pt x="718" y="786"/>
                  </a:lnTo>
                  <a:lnTo>
                    <a:pt x="718" y="786"/>
                  </a:lnTo>
                  <a:lnTo>
                    <a:pt x="722" y="786"/>
                  </a:lnTo>
                  <a:lnTo>
                    <a:pt x="722" y="786"/>
                  </a:lnTo>
                  <a:lnTo>
                    <a:pt x="724" y="786"/>
                  </a:lnTo>
                  <a:lnTo>
                    <a:pt x="724" y="786"/>
                  </a:lnTo>
                  <a:lnTo>
                    <a:pt x="726" y="786"/>
                  </a:lnTo>
                  <a:lnTo>
                    <a:pt x="726" y="786"/>
                  </a:lnTo>
                  <a:lnTo>
                    <a:pt x="726" y="788"/>
                  </a:lnTo>
                  <a:lnTo>
                    <a:pt x="726" y="788"/>
                  </a:lnTo>
                  <a:lnTo>
                    <a:pt x="728" y="792"/>
                  </a:lnTo>
                  <a:lnTo>
                    <a:pt x="732" y="796"/>
                  </a:lnTo>
                  <a:lnTo>
                    <a:pt x="736" y="798"/>
                  </a:lnTo>
                  <a:lnTo>
                    <a:pt x="738" y="802"/>
                  </a:lnTo>
                  <a:lnTo>
                    <a:pt x="738" y="802"/>
                  </a:lnTo>
                  <a:lnTo>
                    <a:pt x="738" y="806"/>
                  </a:lnTo>
                  <a:lnTo>
                    <a:pt x="738" y="806"/>
                  </a:lnTo>
                  <a:lnTo>
                    <a:pt x="740" y="808"/>
                  </a:lnTo>
                  <a:lnTo>
                    <a:pt x="740" y="808"/>
                  </a:lnTo>
                  <a:lnTo>
                    <a:pt x="744" y="812"/>
                  </a:lnTo>
                  <a:lnTo>
                    <a:pt x="744" y="816"/>
                  </a:lnTo>
                  <a:lnTo>
                    <a:pt x="748" y="824"/>
                  </a:lnTo>
                  <a:lnTo>
                    <a:pt x="748" y="824"/>
                  </a:lnTo>
                  <a:lnTo>
                    <a:pt x="752" y="828"/>
                  </a:lnTo>
                  <a:lnTo>
                    <a:pt x="758" y="830"/>
                  </a:lnTo>
                  <a:lnTo>
                    <a:pt x="764" y="832"/>
                  </a:lnTo>
                  <a:lnTo>
                    <a:pt x="770" y="834"/>
                  </a:lnTo>
                  <a:lnTo>
                    <a:pt x="770" y="834"/>
                  </a:lnTo>
                  <a:lnTo>
                    <a:pt x="770" y="834"/>
                  </a:lnTo>
                  <a:lnTo>
                    <a:pt x="770" y="834"/>
                  </a:lnTo>
                  <a:lnTo>
                    <a:pt x="774" y="836"/>
                  </a:lnTo>
                  <a:lnTo>
                    <a:pt x="780" y="840"/>
                  </a:lnTo>
                  <a:lnTo>
                    <a:pt x="780" y="840"/>
                  </a:lnTo>
                  <a:lnTo>
                    <a:pt x="784" y="844"/>
                  </a:lnTo>
                  <a:lnTo>
                    <a:pt x="790" y="846"/>
                  </a:lnTo>
                  <a:lnTo>
                    <a:pt x="790" y="846"/>
                  </a:lnTo>
                  <a:lnTo>
                    <a:pt x="792" y="846"/>
                  </a:lnTo>
                  <a:lnTo>
                    <a:pt x="792" y="846"/>
                  </a:lnTo>
                  <a:lnTo>
                    <a:pt x="798" y="848"/>
                  </a:lnTo>
                  <a:lnTo>
                    <a:pt x="804" y="850"/>
                  </a:lnTo>
                  <a:lnTo>
                    <a:pt x="804" y="850"/>
                  </a:lnTo>
                  <a:lnTo>
                    <a:pt x="806" y="850"/>
                  </a:lnTo>
                  <a:lnTo>
                    <a:pt x="806" y="850"/>
                  </a:lnTo>
                  <a:lnTo>
                    <a:pt x="810" y="846"/>
                  </a:lnTo>
                  <a:lnTo>
                    <a:pt x="810" y="846"/>
                  </a:lnTo>
                  <a:lnTo>
                    <a:pt x="814" y="844"/>
                  </a:lnTo>
                  <a:lnTo>
                    <a:pt x="818" y="844"/>
                  </a:lnTo>
                  <a:lnTo>
                    <a:pt x="820" y="842"/>
                  </a:lnTo>
                  <a:lnTo>
                    <a:pt x="820" y="842"/>
                  </a:lnTo>
                  <a:lnTo>
                    <a:pt x="822" y="840"/>
                  </a:lnTo>
                  <a:lnTo>
                    <a:pt x="822" y="840"/>
                  </a:lnTo>
                  <a:lnTo>
                    <a:pt x="826" y="838"/>
                  </a:lnTo>
                  <a:lnTo>
                    <a:pt x="832" y="836"/>
                  </a:lnTo>
                  <a:lnTo>
                    <a:pt x="832" y="836"/>
                  </a:lnTo>
                  <a:lnTo>
                    <a:pt x="834" y="838"/>
                  </a:lnTo>
                  <a:lnTo>
                    <a:pt x="834" y="838"/>
                  </a:lnTo>
                  <a:lnTo>
                    <a:pt x="838" y="840"/>
                  </a:lnTo>
                  <a:lnTo>
                    <a:pt x="840" y="844"/>
                  </a:lnTo>
                  <a:lnTo>
                    <a:pt x="840" y="844"/>
                  </a:lnTo>
                  <a:lnTo>
                    <a:pt x="842" y="852"/>
                  </a:lnTo>
                  <a:lnTo>
                    <a:pt x="842" y="856"/>
                  </a:lnTo>
                  <a:lnTo>
                    <a:pt x="842" y="858"/>
                  </a:lnTo>
                  <a:lnTo>
                    <a:pt x="842" y="858"/>
                  </a:lnTo>
                  <a:lnTo>
                    <a:pt x="848" y="862"/>
                  </a:lnTo>
                  <a:lnTo>
                    <a:pt x="854" y="864"/>
                  </a:lnTo>
                  <a:lnTo>
                    <a:pt x="854" y="864"/>
                  </a:lnTo>
                  <a:lnTo>
                    <a:pt x="866" y="866"/>
                  </a:lnTo>
                  <a:lnTo>
                    <a:pt x="866" y="866"/>
                  </a:lnTo>
                  <a:lnTo>
                    <a:pt x="868" y="868"/>
                  </a:lnTo>
                  <a:lnTo>
                    <a:pt x="1451" y="868"/>
                  </a:lnTo>
                  <a:lnTo>
                    <a:pt x="1451" y="434"/>
                  </a:lnTo>
                  <a:close/>
                  <a:moveTo>
                    <a:pt x="296" y="90"/>
                  </a:moveTo>
                  <a:lnTo>
                    <a:pt x="296" y="90"/>
                  </a:lnTo>
                  <a:lnTo>
                    <a:pt x="290" y="92"/>
                  </a:lnTo>
                  <a:lnTo>
                    <a:pt x="284" y="94"/>
                  </a:lnTo>
                  <a:lnTo>
                    <a:pt x="284" y="94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78" y="98"/>
                  </a:lnTo>
                  <a:lnTo>
                    <a:pt x="278" y="98"/>
                  </a:lnTo>
                  <a:lnTo>
                    <a:pt x="274" y="100"/>
                  </a:lnTo>
                  <a:lnTo>
                    <a:pt x="268" y="102"/>
                  </a:lnTo>
                  <a:lnTo>
                    <a:pt x="268" y="102"/>
                  </a:lnTo>
                  <a:lnTo>
                    <a:pt x="258" y="104"/>
                  </a:lnTo>
                  <a:lnTo>
                    <a:pt x="258" y="104"/>
                  </a:lnTo>
                  <a:lnTo>
                    <a:pt x="256" y="102"/>
                  </a:lnTo>
                  <a:lnTo>
                    <a:pt x="256" y="102"/>
                  </a:lnTo>
                  <a:lnTo>
                    <a:pt x="252" y="104"/>
                  </a:lnTo>
                  <a:lnTo>
                    <a:pt x="252" y="104"/>
                  </a:lnTo>
                  <a:lnTo>
                    <a:pt x="250" y="106"/>
                  </a:lnTo>
                  <a:lnTo>
                    <a:pt x="246" y="106"/>
                  </a:lnTo>
                  <a:lnTo>
                    <a:pt x="246" y="106"/>
                  </a:lnTo>
                  <a:lnTo>
                    <a:pt x="246" y="106"/>
                  </a:lnTo>
                  <a:lnTo>
                    <a:pt x="246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2" y="106"/>
                  </a:lnTo>
                  <a:lnTo>
                    <a:pt x="242" y="106"/>
                  </a:lnTo>
                  <a:lnTo>
                    <a:pt x="240" y="108"/>
                  </a:lnTo>
                  <a:lnTo>
                    <a:pt x="240" y="108"/>
                  </a:lnTo>
                  <a:lnTo>
                    <a:pt x="240" y="108"/>
                  </a:lnTo>
                  <a:lnTo>
                    <a:pt x="240" y="108"/>
                  </a:lnTo>
                  <a:lnTo>
                    <a:pt x="240" y="106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36" y="106"/>
                  </a:lnTo>
                  <a:lnTo>
                    <a:pt x="236" y="106"/>
                  </a:lnTo>
                  <a:lnTo>
                    <a:pt x="234" y="110"/>
                  </a:lnTo>
                  <a:lnTo>
                    <a:pt x="234" y="110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30" y="112"/>
                  </a:lnTo>
                  <a:lnTo>
                    <a:pt x="230" y="110"/>
                  </a:lnTo>
                  <a:lnTo>
                    <a:pt x="230" y="110"/>
                  </a:lnTo>
                  <a:lnTo>
                    <a:pt x="230" y="106"/>
                  </a:lnTo>
                  <a:lnTo>
                    <a:pt x="230" y="104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28" y="104"/>
                  </a:lnTo>
                  <a:lnTo>
                    <a:pt x="224" y="106"/>
                  </a:lnTo>
                  <a:lnTo>
                    <a:pt x="224" y="106"/>
                  </a:lnTo>
                  <a:lnTo>
                    <a:pt x="222" y="108"/>
                  </a:lnTo>
                  <a:lnTo>
                    <a:pt x="220" y="110"/>
                  </a:lnTo>
                  <a:lnTo>
                    <a:pt x="220" y="110"/>
                  </a:lnTo>
                  <a:lnTo>
                    <a:pt x="220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4" y="110"/>
                  </a:lnTo>
                  <a:lnTo>
                    <a:pt x="212" y="112"/>
                  </a:lnTo>
                  <a:lnTo>
                    <a:pt x="212" y="112"/>
                  </a:lnTo>
                  <a:lnTo>
                    <a:pt x="208" y="114"/>
                  </a:lnTo>
                  <a:lnTo>
                    <a:pt x="208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198" y="116"/>
                  </a:lnTo>
                  <a:lnTo>
                    <a:pt x="198" y="116"/>
                  </a:lnTo>
                  <a:lnTo>
                    <a:pt x="198" y="118"/>
                  </a:lnTo>
                  <a:lnTo>
                    <a:pt x="198" y="122"/>
                  </a:lnTo>
                  <a:lnTo>
                    <a:pt x="198" y="122"/>
                  </a:lnTo>
                  <a:lnTo>
                    <a:pt x="202" y="122"/>
                  </a:lnTo>
                  <a:lnTo>
                    <a:pt x="202" y="122"/>
                  </a:lnTo>
                  <a:lnTo>
                    <a:pt x="202" y="124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192" y="124"/>
                  </a:lnTo>
                  <a:lnTo>
                    <a:pt x="192" y="124"/>
                  </a:lnTo>
                  <a:lnTo>
                    <a:pt x="192" y="124"/>
                  </a:lnTo>
                  <a:lnTo>
                    <a:pt x="192" y="124"/>
                  </a:lnTo>
                  <a:lnTo>
                    <a:pt x="190" y="124"/>
                  </a:lnTo>
                  <a:lnTo>
                    <a:pt x="190" y="124"/>
                  </a:lnTo>
                  <a:lnTo>
                    <a:pt x="188" y="124"/>
                  </a:lnTo>
                  <a:lnTo>
                    <a:pt x="188" y="124"/>
                  </a:lnTo>
                  <a:lnTo>
                    <a:pt x="188" y="120"/>
                  </a:lnTo>
                  <a:lnTo>
                    <a:pt x="188" y="118"/>
                  </a:lnTo>
                  <a:lnTo>
                    <a:pt x="188" y="118"/>
                  </a:lnTo>
                  <a:lnTo>
                    <a:pt x="186" y="116"/>
                  </a:lnTo>
                  <a:lnTo>
                    <a:pt x="186" y="116"/>
                  </a:lnTo>
                  <a:lnTo>
                    <a:pt x="182" y="118"/>
                  </a:lnTo>
                  <a:lnTo>
                    <a:pt x="182" y="118"/>
                  </a:lnTo>
                  <a:lnTo>
                    <a:pt x="180" y="120"/>
                  </a:lnTo>
                  <a:lnTo>
                    <a:pt x="178" y="122"/>
                  </a:lnTo>
                  <a:lnTo>
                    <a:pt x="178" y="122"/>
                  </a:lnTo>
                  <a:lnTo>
                    <a:pt x="174" y="124"/>
                  </a:lnTo>
                  <a:lnTo>
                    <a:pt x="174" y="124"/>
                  </a:lnTo>
                  <a:lnTo>
                    <a:pt x="172" y="126"/>
                  </a:lnTo>
                  <a:lnTo>
                    <a:pt x="172" y="126"/>
                  </a:lnTo>
                  <a:lnTo>
                    <a:pt x="166" y="132"/>
                  </a:lnTo>
                  <a:lnTo>
                    <a:pt x="160" y="134"/>
                  </a:lnTo>
                  <a:lnTo>
                    <a:pt x="160" y="134"/>
                  </a:lnTo>
                  <a:lnTo>
                    <a:pt x="156" y="136"/>
                  </a:lnTo>
                  <a:lnTo>
                    <a:pt x="156" y="136"/>
                  </a:lnTo>
                  <a:lnTo>
                    <a:pt x="154" y="138"/>
                  </a:lnTo>
                  <a:lnTo>
                    <a:pt x="156" y="140"/>
                  </a:lnTo>
                  <a:lnTo>
                    <a:pt x="158" y="140"/>
                  </a:lnTo>
                  <a:lnTo>
                    <a:pt x="158" y="140"/>
                  </a:lnTo>
                  <a:lnTo>
                    <a:pt x="164" y="136"/>
                  </a:lnTo>
                  <a:lnTo>
                    <a:pt x="168" y="134"/>
                  </a:lnTo>
                  <a:lnTo>
                    <a:pt x="172" y="132"/>
                  </a:lnTo>
                  <a:lnTo>
                    <a:pt x="172" y="132"/>
                  </a:lnTo>
                  <a:lnTo>
                    <a:pt x="172" y="132"/>
                  </a:lnTo>
                  <a:lnTo>
                    <a:pt x="172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6" y="132"/>
                  </a:lnTo>
                  <a:lnTo>
                    <a:pt x="178" y="130"/>
                  </a:lnTo>
                  <a:lnTo>
                    <a:pt x="178" y="130"/>
                  </a:lnTo>
                  <a:lnTo>
                    <a:pt x="178" y="130"/>
                  </a:lnTo>
                  <a:lnTo>
                    <a:pt x="178" y="130"/>
                  </a:lnTo>
                  <a:lnTo>
                    <a:pt x="182" y="132"/>
                  </a:lnTo>
                  <a:lnTo>
                    <a:pt x="182" y="132"/>
                  </a:lnTo>
                  <a:lnTo>
                    <a:pt x="184" y="134"/>
                  </a:lnTo>
                  <a:lnTo>
                    <a:pt x="184" y="134"/>
                  </a:lnTo>
                  <a:lnTo>
                    <a:pt x="184" y="134"/>
                  </a:lnTo>
                  <a:lnTo>
                    <a:pt x="184" y="134"/>
                  </a:lnTo>
                  <a:lnTo>
                    <a:pt x="186" y="136"/>
                  </a:lnTo>
                  <a:lnTo>
                    <a:pt x="184" y="138"/>
                  </a:lnTo>
                  <a:lnTo>
                    <a:pt x="184" y="138"/>
                  </a:lnTo>
                  <a:lnTo>
                    <a:pt x="180" y="138"/>
                  </a:lnTo>
                  <a:lnTo>
                    <a:pt x="180" y="138"/>
                  </a:lnTo>
                  <a:lnTo>
                    <a:pt x="178" y="138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82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74" y="146"/>
                  </a:lnTo>
                  <a:lnTo>
                    <a:pt x="168" y="150"/>
                  </a:lnTo>
                  <a:lnTo>
                    <a:pt x="168" y="150"/>
                  </a:lnTo>
                  <a:lnTo>
                    <a:pt x="166" y="152"/>
                  </a:lnTo>
                  <a:lnTo>
                    <a:pt x="162" y="156"/>
                  </a:lnTo>
                  <a:lnTo>
                    <a:pt x="160" y="156"/>
                  </a:lnTo>
                  <a:lnTo>
                    <a:pt x="160" y="156"/>
                  </a:lnTo>
                  <a:lnTo>
                    <a:pt x="158" y="158"/>
                  </a:lnTo>
                  <a:lnTo>
                    <a:pt x="158" y="158"/>
                  </a:lnTo>
                  <a:lnTo>
                    <a:pt x="154" y="166"/>
                  </a:lnTo>
                  <a:lnTo>
                    <a:pt x="152" y="168"/>
                  </a:lnTo>
                  <a:lnTo>
                    <a:pt x="150" y="172"/>
                  </a:lnTo>
                  <a:lnTo>
                    <a:pt x="150" y="172"/>
                  </a:lnTo>
                  <a:lnTo>
                    <a:pt x="150" y="176"/>
                  </a:lnTo>
                  <a:lnTo>
                    <a:pt x="148" y="180"/>
                  </a:lnTo>
                  <a:lnTo>
                    <a:pt x="148" y="180"/>
                  </a:lnTo>
                  <a:lnTo>
                    <a:pt x="144" y="180"/>
                  </a:lnTo>
                  <a:lnTo>
                    <a:pt x="144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0" y="180"/>
                  </a:lnTo>
                  <a:lnTo>
                    <a:pt x="140" y="180"/>
                  </a:lnTo>
                  <a:lnTo>
                    <a:pt x="136" y="182"/>
                  </a:lnTo>
                  <a:lnTo>
                    <a:pt x="136" y="182"/>
                  </a:lnTo>
                  <a:lnTo>
                    <a:pt x="132" y="186"/>
                  </a:lnTo>
                  <a:lnTo>
                    <a:pt x="130" y="186"/>
                  </a:lnTo>
                  <a:lnTo>
                    <a:pt x="130" y="186"/>
                  </a:lnTo>
                  <a:lnTo>
                    <a:pt x="128" y="188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6" y="194"/>
                  </a:lnTo>
                  <a:lnTo>
                    <a:pt x="126" y="194"/>
                  </a:lnTo>
                  <a:lnTo>
                    <a:pt x="120" y="198"/>
                  </a:lnTo>
                  <a:lnTo>
                    <a:pt x="120" y="198"/>
                  </a:lnTo>
                  <a:lnTo>
                    <a:pt x="116" y="204"/>
                  </a:lnTo>
                  <a:lnTo>
                    <a:pt x="116" y="204"/>
                  </a:lnTo>
                  <a:lnTo>
                    <a:pt x="112" y="206"/>
                  </a:lnTo>
                  <a:lnTo>
                    <a:pt x="110" y="206"/>
                  </a:lnTo>
                  <a:lnTo>
                    <a:pt x="110" y="206"/>
                  </a:lnTo>
                  <a:lnTo>
                    <a:pt x="108" y="206"/>
                  </a:lnTo>
                  <a:lnTo>
                    <a:pt x="108" y="206"/>
                  </a:lnTo>
                  <a:lnTo>
                    <a:pt x="106" y="204"/>
                  </a:lnTo>
                  <a:lnTo>
                    <a:pt x="106" y="204"/>
                  </a:lnTo>
                  <a:lnTo>
                    <a:pt x="104" y="204"/>
                  </a:lnTo>
                  <a:lnTo>
                    <a:pt x="104" y="204"/>
                  </a:lnTo>
                  <a:lnTo>
                    <a:pt x="100" y="204"/>
                  </a:lnTo>
                  <a:lnTo>
                    <a:pt x="100" y="204"/>
                  </a:lnTo>
                  <a:lnTo>
                    <a:pt x="98" y="208"/>
                  </a:lnTo>
                  <a:lnTo>
                    <a:pt x="96" y="212"/>
                  </a:lnTo>
                  <a:lnTo>
                    <a:pt x="96" y="212"/>
                  </a:lnTo>
                  <a:lnTo>
                    <a:pt x="92" y="212"/>
                  </a:lnTo>
                  <a:lnTo>
                    <a:pt x="92" y="212"/>
                  </a:lnTo>
                  <a:lnTo>
                    <a:pt x="88" y="214"/>
                  </a:lnTo>
                  <a:lnTo>
                    <a:pt x="84" y="216"/>
                  </a:lnTo>
                  <a:lnTo>
                    <a:pt x="82" y="218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0" y="224"/>
                  </a:lnTo>
                  <a:lnTo>
                    <a:pt x="80" y="224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76" y="224"/>
                  </a:lnTo>
                  <a:lnTo>
                    <a:pt x="76" y="224"/>
                  </a:lnTo>
                  <a:lnTo>
                    <a:pt x="72" y="224"/>
                  </a:lnTo>
                  <a:lnTo>
                    <a:pt x="72" y="224"/>
                  </a:lnTo>
                  <a:lnTo>
                    <a:pt x="70" y="226"/>
                  </a:lnTo>
                  <a:lnTo>
                    <a:pt x="68" y="228"/>
                  </a:lnTo>
                  <a:lnTo>
                    <a:pt x="68" y="228"/>
                  </a:lnTo>
                  <a:lnTo>
                    <a:pt x="66" y="228"/>
                  </a:lnTo>
                  <a:lnTo>
                    <a:pt x="66" y="228"/>
                  </a:lnTo>
                  <a:lnTo>
                    <a:pt x="64" y="228"/>
                  </a:lnTo>
                  <a:lnTo>
                    <a:pt x="64" y="228"/>
                  </a:lnTo>
                  <a:lnTo>
                    <a:pt x="64" y="228"/>
                  </a:lnTo>
                  <a:lnTo>
                    <a:pt x="64" y="228"/>
                  </a:lnTo>
                  <a:lnTo>
                    <a:pt x="64" y="228"/>
                  </a:lnTo>
                  <a:lnTo>
                    <a:pt x="64" y="228"/>
                  </a:lnTo>
                  <a:lnTo>
                    <a:pt x="62" y="230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58" y="236"/>
                  </a:lnTo>
                  <a:lnTo>
                    <a:pt x="58" y="242"/>
                  </a:lnTo>
                  <a:lnTo>
                    <a:pt x="58" y="242"/>
                  </a:lnTo>
                  <a:lnTo>
                    <a:pt x="58" y="244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56" y="250"/>
                  </a:lnTo>
                  <a:lnTo>
                    <a:pt x="56" y="250"/>
                  </a:lnTo>
                  <a:lnTo>
                    <a:pt x="58" y="252"/>
                  </a:lnTo>
                  <a:lnTo>
                    <a:pt x="60" y="254"/>
                  </a:lnTo>
                  <a:lnTo>
                    <a:pt x="60" y="256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60" y="260"/>
                  </a:lnTo>
                  <a:lnTo>
                    <a:pt x="60" y="260"/>
                  </a:lnTo>
                  <a:lnTo>
                    <a:pt x="62" y="260"/>
                  </a:lnTo>
                  <a:lnTo>
                    <a:pt x="62" y="260"/>
                  </a:lnTo>
                  <a:lnTo>
                    <a:pt x="62" y="262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2" y="266"/>
                  </a:lnTo>
                  <a:lnTo>
                    <a:pt x="60" y="268"/>
                  </a:lnTo>
                  <a:lnTo>
                    <a:pt x="60" y="268"/>
                  </a:lnTo>
                  <a:lnTo>
                    <a:pt x="62" y="270"/>
                  </a:lnTo>
                  <a:lnTo>
                    <a:pt x="64" y="272"/>
                  </a:lnTo>
                  <a:lnTo>
                    <a:pt x="64" y="272"/>
                  </a:lnTo>
                  <a:lnTo>
                    <a:pt x="64" y="272"/>
                  </a:lnTo>
                  <a:lnTo>
                    <a:pt x="64" y="272"/>
                  </a:lnTo>
                  <a:lnTo>
                    <a:pt x="62" y="276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2" y="284"/>
                  </a:lnTo>
                  <a:lnTo>
                    <a:pt x="66" y="286"/>
                  </a:lnTo>
                  <a:lnTo>
                    <a:pt x="66" y="286"/>
                  </a:lnTo>
                  <a:lnTo>
                    <a:pt x="72" y="292"/>
                  </a:lnTo>
                  <a:lnTo>
                    <a:pt x="80" y="294"/>
                  </a:lnTo>
                  <a:lnTo>
                    <a:pt x="80" y="294"/>
                  </a:lnTo>
                  <a:lnTo>
                    <a:pt x="86" y="296"/>
                  </a:lnTo>
                  <a:lnTo>
                    <a:pt x="86" y="296"/>
                  </a:lnTo>
                  <a:lnTo>
                    <a:pt x="92" y="296"/>
                  </a:lnTo>
                  <a:lnTo>
                    <a:pt x="96" y="294"/>
                  </a:lnTo>
                  <a:lnTo>
                    <a:pt x="96" y="294"/>
                  </a:lnTo>
                  <a:lnTo>
                    <a:pt x="122" y="278"/>
                  </a:lnTo>
                  <a:lnTo>
                    <a:pt x="122" y="278"/>
                  </a:lnTo>
                  <a:lnTo>
                    <a:pt x="126" y="278"/>
                  </a:lnTo>
                  <a:lnTo>
                    <a:pt x="126" y="278"/>
                  </a:lnTo>
                  <a:lnTo>
                    <a:pt x="126" y="278"/>
                  </a:lnTo>
                  <a:lnTo>
                    <a:pt x="126" y="278"/>
                  </a:lnTo>
                  <a:lnTo>
                    <a:pt x="128" y="280"/>
                  </a:lnTo>
                  <a:lnTo>
                    <a:pt x="128" y="280"/>
                  </a:lnTo>
                  <a:lnTo>
                    <a:pt x="154" y="318"/>
                  </a:lnTo>
                  <a:lnTo>
                    <a:pt x="154" y="318"/>
                  </a:lnTo>
                  <a:lnTo>
                    <a:pt x="154" y="322"/>
                  </a:lnTo>
                  <a:lnTo>
                    <a:pt x="154" y="322"/>
                  </a:lnTo>
                  <a:lnTo>
                    <a:pt x="152" y="324"/>
                  </a:lnTo>
                  <a:lnTo>
                    <a:pt x="150" y="326"/>
                  </a:lnTo>
                  <a:lnTo>
                    <a:pt x="150" y="326"/>
                  </a:lnTo>
                  <a:lnTo>
                    <a:pt x="146" y="330"/>
                  </a:lnTo>
                  <a:lnTo>
                    <a:pt x="146" y="330"/>
                  </a:lnTo>
                  <a:lnTo>
                    <a:pt x="142" y="332"/>
                  </a:lnTo>
                  <a:lnTo>
                    <a:pt x="140" y="332"/>
                  </a:lnTo>
                  <a:lnTo>
                    <a:pt x="136" y="332"/>
                  </a:lnTo>
                  <a:lnTo>
                    <a:pt x="134" y="334"/>
                  </a:lnTo>
                  <a:lnTo>
                    <a:pt x="134" y="334"/>
                  </a:lnTo>
                  <a:lnTo>
                    <a:pt x="132" y="338"/>
                  </a:lnTo>
                  <a:lnTo>
                    <a:pt x="134" y="342"/>
                  </a:lnTo>
                  <a:lnTo>
                    <a:pt x="134" y="342"/>
                  </a:lnTo>
                  <a:lnTo>
                    <a:pt x="136" y="344"/>
                  </a:lnTo>
                  <a:lnTo>
                    <a:pt x="140" y="346"/>
                  </a:lnTo>
                  <a:lnTo>
                    <a:pt x="140" y="346"/>
                  </a:lnTo>
                  <a:lnTo>
                    <a:pt x="142" y="348"/>
                  </a:lnTo>
                  <a:lnTo>
                    <a:pt x="142" y="348"/>
                  </a:lnTo>
                  <a:lnTo>
                    <a:pt x="140" y="350"/>
                  </a:lnTo>
                  <a:lnTo>
                    <a:pt x="138" y="350"/>
                  </a:lnTo>
                  <a:lnTo>
                    <a:pt x="138" y="350"/>
                  </a:lnTo>
                  <a:lnTo>
                    <a:pt x="138" y="350"/>
                  </a:lnTo>
                  <a:lnTo>
                    <a:pt x="138" y="350"/>
                  </a:lnTo>
                  <a:lnTo>
                    <a:pt x="132" y="348"/>
                  </a:lnTo>
                  <a:lnTo>
                    <a:pt x="132" y="348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4" y="352"/>
                  </a:lnTo>
                  <a:lnTo>
                    <a:pt x="134" y="352"/>
                  </a:lnTo>
                  <a:lnTo>
                    <a:pt x="136" y="352"/>
                  </a:lnTo>
                  <a:lnTo>
                    <a:pt x="136" y="352"/>
                  </a:lnTo>
                  <a:lnTo>
                    <a:pt x="138" y="352"/>
                  </a:lnTo>
                  <a:lnTo>
                    <a:pt x="140" y="350"/>
                  </a:lnTo>
                  <a:lnTo>
                    <a:pt x="140" y="350"/>
                  </a:lnTo>
                  <a:lnTo>
                    <a:pt x="142" y="352"/>
                  </a:lnTo>
                  <a:lnTo>
                    <a:pt x="142" y="352"/>
                  </a:lnTo>
                  <a:lnTo>
                    <a:pt x="144" y="354"/>
                  </a:lnTo>
                  <a:lnTo>
                    <a:pt x="144" y="354"/>
                  </a:lnTo>
                  <a:lnTo>
                    <a:pt x="144" y="354"/>
                  </a:lnTo>
                  <a:lnTo>
                    <a:pt x="146" y="352"/>
                  </a:lnTo>
                  <a:lnTo>
                    <a:pt x="146" y="352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50" y="348"/>
                  </a:lnTo>
                  <a:lnTo>
                    <a:pt x="150" y="348"/>
                  </a:lnTo>
                  <a:lnTo>
                    <a:pt x="148" y="346"/>
                  </a:lnTo>
                  <a:lnTo>
                    <a:pt x="150" y="344"/>
                  </a:lnTo>
                  <a:lnTo>
                    <a:pt x="150" y="344"/>
                  </a:lnTo>
                  <a:lnTo>
                    <a:pt x="150" y="342"/>
                  </a:lnTo>
                  <a:lnTo>
                    <a:pt x="150" y="340"/>
                  </a:lnTo>
                  <a:lnTo>
                    <a:pt x="150" y="340"/>
                  </a:lnTo>
                  <a:lnTo>
                    <a:pt x="152" y="338"/>
                  </a:lnTo>
                  <a:lnTo>
                    <a:pt x="152" y="338"/>
                  </a:lnTo>
                  <a:lnTo>
                    <a:pt x="156" y="334"/>
                  </a:lnTo>
                  <a:lnTo>
                    <a:pt x="156" y="334"/>
                  </a:lnTo>
                  <a:lnTo>
                    <a:pt x="158" y="334"/>
                  </a:lnTo>
                  <a:lnTo>
                    <a:pt x="158" y="336"/>
                  </a:lnTo>
                  <a:lnTo>
                    <a:pt x="158" y="338"/>
                  </a:lnTo>
                  <a:lnTo>
                    <a:pt x="156" y="340"/>
                  </a:lnTo>
                  <a:lnTo>
                    <a:pt x="156" y="340"/>
                  </a:lnTo>
                  <a:lnTo>
                    <a:pt x="158" y="342"/>
                  </a:lnTo>
                  <a:lnTo>
                    <a:pt x="158" y="342"/>
                  </a:lnTo>
                  <a:lnTo>
                    <a:pt x="162" y="342"/>
                  </a:lnTo>
                  <a:lnTo>
                    <a:pt x="162" y="342"/>
                  </a:lnTo>
                  <a:lnTo>
                    <a:pt x="162" y="342"/>
                  </a:lnTo>
                  <a:lnTo>
                    <a:pt x="162" y="342"/>
                  </a:lnTo>
                  <a:lnTo>
                    <a:pt x="162" y="342"/>
                  </a:lnTo>
                  <a:lnTo>
                    <a:pt x="162" y="342"/>
                  </a:lnTo>
                  <a:lnTo>
                    <a:pt x="164" y="340"/>
                  </a:lnTo>
                  <a:lnTo>
                    <a:pt x="166" y="340"/>
                  </a:lnTo>
                  <a:lnTo>
                    <a:pt x="166" y="340"/>
                  </a:lnTo>
                  <a:lnTo>
                    <a:pt x="166" y="340"/>
                  </a:lnTo>
                  <a:lnTo>
                    <a:pt x="166" y="340"/>
                  </a:lnTo>
                  <a:lnTo>
                    <a:pt x="172" y="340"/>
                  </a:lnTo>
                  <a:lnTo>
                    <a:pt x="172" y="340"/>
                  </a:lnTo>
                  <a:lnTo>
                    <a:pt x="172" y="342"/>
                  </a:lnTo>
                  <a:lnTo>
                    <a:pt x="172" y="342"/>
                  </a:lnTo>
                  <a:lnTo>
                    <a:pt x="176" y="340"/>
                  </a:lnTo>
                  <a:lnTo>
                    <a:pt x="176" y="340"/>
                  </a:lnTo>
                  <a:lnTo>
                    <a:pt x="176" y="338"/>
                  </a:lnTo>
                  <a:lnTo>
                    <a:pt x="176" y="338"/>
                  </a:lnTo>
                  <a:lnTo>
                    <a:pt x="178" y="332"/>
                  </a:lnTo>
                  <a:lnTo>
                    <a:pt x="180" y="330"/>
                  </a:lnTo>
                  <a:lnTo>
                    <a:pt x="180" y="330"/>
                  </a:lnTo>
                  <a:lnTo>
                    <a:pt x="186" y="328"/>
                  </a:lnTo>
                  <a:lnTo>
                    <a:pt x="186" y="328"/>
                  </a:lnTo>
                  <a:lnTo>
                    <a:pt x="190" y="328"/>
                  </a:lnTo>
                  <a:lnTo>
                    <a:pt x="190" y="328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4" y="330"/>
                  </a:lnTo>
                  <a:lnTo>
                    <a:pt x="194" y="330"/>
                  </a:lnTo>
                  <a:lnTo>
                    <a:pt x="196" y="328"/>
                  </a:lnTo>
                  <a:lnTo>
                    <a:pt x="196" y="328"/>
                  </a:lnTo>
                  <a:lnTo>
                    <a:pt x="200" y="326"/>
                  </a:lnTo>
                  <a:lnTo>
                    <a:pt x="202" y="322"/>
                  </a:lnTo>
                  <a:lnTo>
                    <a:pt x="204" y="314"/>
                  </a:lnTo>
                  <a:lnTo>
                    <a:pt x="204" y="314"/>
                  </a:lnTo>
                  <a:lnTo>
                    <a:pt x="204" y="304"/>
                  </a:lnTo>
                  <a:lnTo>
                    <a:pt x="206" y="296"/>
                  </a:lnTo>
                  <a:lnTo>
                    <a:pt x="206" y="294"/>
                  </a:lnTo>
                  <a:lnTo>
                    <a:pt x="206" y="294"/>
                  </a:lnTo>
                  <a:lnTo>
                    <a:pt x="204" y="292"/>
                  </a:lnTo>
                  <a:lnTo>
                    <a:pt x="204" y="292"/>
                  </a:lnTo>
                  <a:lnTo>
                    <a:pt x="202" y="290"/>
                  </a:lnTo>
                  <a:lnTo>
                    <a:pt x="202" y="288"/>
                  </a:lnTo>
                  <a:lnTo>
                    <a:pt x="202" y="288"/>
                  </a:lnTo>
                  <a:lnTo>
                    <a:pt x="204" y="288"/>
                  </a:lnTo>
                  <a:lnTo>
                    <a:pt x="204" y="288"/>
                  </a:lnTo>
                  <a:lnTo>
                    <a:pt x="206" y="288"/>
                  </a:lnTo>
                  <a:lnTo>
                    <a:pt x="206" y="288"/>
                  </a:lnTo>
                  <a:lnTo>
                    <a:pt x="206" y="288"/>
                  </a:lnTo>
                  <a:lnTo>
                    <a:pt x="206" y="288"/>
                  </a:lnTo>
                  <a:lnTo>
                    <a:pt x="208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2" y="284"/>
                  </a:lnTo>
                  <a:lnTo>
                    <a:pt x="212" y="284"/>
                  </a:lnTo>
                  <a:lnTo>
                    <a:pt x="216" y="284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20" y="280"/>
                  </a:lnTo>
                  <a:lnTo>
                    <a:pt x="222" y="280"/>
                  </a:lnTo>
                  <a:lnTo>
                    <a:pt x="224" y="278"/>
                  </a:lnTo>
                  <a:lnTo>
                    <a:pt x="226" y="276"/>
                  </a:lnTo>
                  <a:lnTo>
                    <a:pt x="226" y="276"/>
                  </a:lnTo>
                  <a:lnTo>
                    <a:pt x="226" y="274"/>
                  </a:lnTo>
                  <a:lnTo>
                    <a:pt x="226" y="274"/>
                  </a:lnTo>
                  <a:lnTo>
                    <a:pt x="228" y="272"/>
                  </a:lnTo>
                  <a:lnTo>
                    <a:pt x="228" y="272"/>
                  </a:lnTo>
                  <a:lnTo>
                    <a:pt x="232" y="268"/>
                  </a:lnTo>
                  <a:lnTo>
                    <a:pt x="232" y="268"/>
                  </a:lnTo>
                  <a:lnTo>
                    <a:pt x="232" y="266"/>
                  </a:lnTo>
                  <a:lnTo>
                    <a:pt x="232" y="264"/>
                  </a:lnTo>
                  <a:lnTo>
                    <a:pt x="232" y="264"/>
                  </a:lnTo>
                  <a:lnTo>
                    <a:pt x="230" y="262"/>
                  </a:lnTo>
                  <a:lnTo>
                    <a:pt x="230" y="262"/>
                  </a:lnTo>
                  <a:lnTo>
                    <a:pt x="224" y="256"/>
                  </a:lnTo>
                  <a:lnTo>
                    <a:pt x="218" y="254"/>
                  </a:lnTo>
                  <a:lnTo>
                    <a:pt x="218" y="254"/>
                  </a:lnTo>
                  <a:lnTo>
                    <a:pt x="214" y="252"/>
                  </a:lnTo>
                  <a:lnTo>
                    <a:pt x="212" y="250"/>
                  </a:lnTo>
                  <a:lnTo>
                    <a:pt x="212" y="250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2"/>
                  </a:lnTo>
                  <a:lnTo>
                    <a:pt x="210" y="236"/>
                  </a:lnTo>
                  <a:lnTo>
                    <a:pt x="210" y="236"/>
                  </a:lnTo>
                  <a:lnTo>
                    <a:pt x="212" y="234"/>
                  </a:lnTo>
                  <a:lnTo>
                    <a:pt x="212" y="234"/>
                  </a:lnTo>
                  <a:lnTo>
                    <a:pt x="210" y="228"/>
                  </a:lnTo>
                  <a:lnTo>
                    <a:pt x="210" y="228"/>
                  </a:lnTo>
                  <a:lnTo>
                    <a:pt x="212" y="224"/>
                  </a:lnTo>
                  <a:lnTo>
                    <a:pt x="216" y="222"/>
                  </a:lnTo>
                  <a:lnTo>
                    <a:pt x="216" y="222"/>
                  </a:lnTo>
                  <a:lnTo>
                    <a:pt x="224" y="214"/>
                  </a:lnTo>
                  <a:lnTo>
                    <a:pt x="224" y="214"/>
                  </a:lnTo>
                  <a:lnTo>
                    <a:pt x="232" y="210"/>
                  </a:lnTo>
                  <a:lnTo>
                    <a:pt x="238" y="206"/>
                  </a:lnTo>
                  <a:lnTo>
                    <a:pt x="238" y="206"/>
                  </a:lnTo>
                  <a:lnTo>
                    <a:pt x="248" y="202"/>
                  </a:lnTo>
                  <a:lnTo>
                    <a:pt x="252" y="200"/>
                  </a:lnTo>
                  <a:lnTo>
                    <a:pt x="254" y="198"/>
                  </a:lnTo>
                  <a:lnTo>
                    <a:pt x="254" y="198"/>
                  </a:lnTo>
                  <a:lnTo>
                    <a:pt x="254" y="196"/>
                  </a:lnTo>
                  <a:lnTo>
                    <a:pt x="256" y="194"/>
                  </a:lnTo>
                  <a:lnTo>
                    <a:pt x="256" y="194"/>
                  </a:lnTo>
                  <a:lnTo>
                    <a:pt x="258" y="192"/>
                  </a:lnTo>
                  <a:lnTo>
                    <a:pt x="258" y="190"/>
                  </a:lnTo>
                  <a:lnTo>
                    <a:pt x="256" y="190"/>
                  </a:lnTo>
                  <a:lnTo>
                    <a:pt x="256" y="190"/>
                  </a:lnTo>
                  <a:lnTo>
                    <a:pt x="254" y="188"/>
                  </a:lnTo>
                  <a:lnTo>
                    <a:pt x="256" y="186"/>
                  </a:lnTo>
                  <a:lnTo>
                    <a:pt x="256" y="186"/>
                  </a:lnTo>
                  <a:lnTo>
                    <a:pt x="260" y="178"/>
                  </a:lnTo>
                  <a:lnTo>
                    <a:pt x="262" y="174"/>
                  </a:lnTo>
                  <a:lnTo>
                    <a:pt x="266" y="174"/>
                  </a:lnTo>
                  <a:lnTo>
                    <a:pt x="266" y="174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280" y="170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2" y="170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96" y="174"/>
                  </a:lnTo>
                  <a:lnTo>
                    <a:pt x="298" y="176"/>
                  </a:lnTo>
                  <a:lnTo>
                    <a:pt x="302" y="180"/>
                  </a:lnTo>
                  <a:lnTo>
                    <a:pt x="302" y="180"/>
                  </a:lnTo>
                  <a:lnTo>
                    <a:pt x="302" y="184"/>
                  </a:lnTo>
                  <a:lnTo>
                    <a:pt x="300" y="186"/>
                  </a:lnTo>
                  <a:lnTo>
                    <a:pt x="300" y="186"/>
                  </a:lnTo>
                  <a:lnTo>
                    <a:pt x="298" y="188"/>
                  </a:lnTo>
                  <a:lnTo>
                    <a:pt x="298" y="188"/>
                  </a:lnTo>
                  <a:lnTo>
                    <a:pt x="292" y="190"/>
                  </a:lnTo>
                  <a:lnTo>
                    <a:pt x="286" y="194"/>
                  </a:lnTo>
                  <a:lnTo>
                    <a:pt x="286" y="194"/>
                  </a:lnTo>
                  <a:lnTo>
                    <a:pt x="284" y="198"/>
                  </a:lnTo>
                  <a:lnTo>
                    <a:pt x="284" y="198"/>
                  </a:lnTo>
                  <a:lnTo>
                    <a:pt x="280" y="200"/>
                  </a:lnTo>
                  <a:lnTo>
                    <a:pt x="280" y="200"/>
                  </a:lnTo>
                  <a:lnTo>
                    <a:pt x="276" y="202"/>
                  </a:lnTo>
                  <a:lnTo>
                    <a:pt x="272" y="206"/>
                  </a:lnTo>
                  <a:lnTo>
                    <a:pt x="272" y="206"/>
                  </a:lnTo>
                  <a:lnTo>
                    <a:pt x="268" y="208"/>
                  </a:lnTo>
                  <a:lnTo>
                    <a:pt x="262" y="212"/>
                  </a:lnTo>
                  <a:lnTo>
                    <a:pt x="262" y="212"/>
                  </a:lnTo>
                  <a:lnTo>
                    <a:pt x="258" y="214"/>
                  </a:lnTo>
                  <a:lnTo>
                    <a:pt x="256" y="218"/>
                  </a:lnTo>
                  <a:lnTo>
                    <a:pt x="256" y="218"/>
                  </a:lnTo>
                  <a:lnTo>
                    <a:pt x="256" y="224"/>
                  </a:lnTo>
                  <a:lnTo>
                    <a:pt x="256" y="224"/>
                  </a:lnTo>
                  <a:lnTo>
                    <a:pt x="258" y="226"/>
                  </a:lnTo>
                  <a:lnTo>
                    <a:pt x="258" y="226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32"/>
                  </a:lnTo>
                  <a:lnTo>
                    <a:pt x="258" y="232"/>
                  </a:lnTo>
                  <a:lnTo>
                    <a:pt x="262" y="236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2" y="248"/>
                  </a:lnTo>
                  <a:lnTo>
                    <a:pt x="262" y="248"/>
                  </a:lnTo>
                  <a:lnTo>
                    <a:pt x="262" y="250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6" y="254"/>
                  </a:lnTo>
                  <a:lnTo>
                    <a:pt x="270" y="256"/>
                  </a:lnTo>
                  <a:lnTo>
                    <a:pt x="270" y="256"/>
                  </a:lnTo>
                  <a:lnTo>
                    <a:pt x="274" y="258"/>
                  </a:lnTo>
                  <a:lnTo>
                    <a:pt x="276" y="262"/>
                  </a:lnTo>
                  <a:lnTo>
                    <a:pt x="276" y="262"/>
                  </a:lnTo>
                  <a:lnTo>
                    <a:pt x="276" y="262"/>
                  </a:lnTo>
                  <a:lnTo>
                    <a:pt x="278" y="262"/>
                  </a:lnTo>
                  <a:lnTo>
                    <a:pt x="278" y="262"/>
                  </a:lnTo>
                  <a:lnTo>
                    <a:pt x="278" y="262"/>
                  </a:lnTo>
                  <a:lnTo>
                    <a:pt x="278" y="262"/>
                  </a:lnTo>
                  <a:lnTo>
                    <a:pt x="280" y="262"/>
                  </a:lnTo>
                  <a:lnTo>
                    <a:pt x="280" y="262"/>
                  </a:lnTo>
                  <a:lnTo>
                    <a:pt x="282" y="262"/>
                  </a:lnTo>
                  <a:lnTo>
                    <a:pt x="282" y="264"/>
                  </a:lnTo>
                  <a:lnTo>
                    <a:pt x="282" y="264"/>
                  </a:lnTo>
                  <a:lnTo>
                    <a:pt x="286" y="264"/>
                  </a:lnTo>
                  <a:lnTo>
                    <a:pt x="290" y="266"/>
                  </a:lnTo>
                  <a:lnTo>
                    <a:pt x="290" y="266"/>
                  </a:lnTo>
                  <a:lnTo>
                    <a:pt x="294" y="264"/>
                  </a:lnTo>
                  <a:lnTo>
                    <a:pt x="294" y="264"/>
                  </a:lnTo>
                  <a:lnTo>
                    <a:pt x="304" y="264"/>
                  </a:lnTo>
                  <a:lnTo>
                    <a:pt x="304" y="264"/>
                  </a:lnTo>
                  <a:lnTo>
                    <a:pt x="306" y="264"/>
                  </a:lnTo>
                  <a:lnTo>
                    <a:pt x="306" y="264"/>
                  </a:lnTo>
                  <a:lnTo>
                    <a:pt x="310" y="264"/>
                  </a:lnTo>
                  <a:lnTo>
                    <a:pt x="310" y="264"/>
                  </a:lnTo>
                  <a:lnTo>
                    <a:pt x="310" y="264"/>
                  </a:lnTo>
                  <a:lnTo>
                    <a:pt x="310" y="264"/>
                  </a:lnTo>
                  <a:lnTo>
                    <a:pt x="314" y="262"/>
                  </a:lnTo>
                  <a:lnTo>
                    <a:pt x="316" y="260"/>
                  </a:lnTo>
                  <a:lnTo>
                    <a:pt x="318" y="258"/>
                  </a:lnTo>
                  <a:lnTo>
                    <a:pt x="320" y="256"/>
                  </a:lnTo>
                  <a:lnTo>
                    <a:pt x="320" y="256"/>
                  </a:lnTo>
                  <a:lnTo>
                    <a:pt x="320" y="256"/>
                  </a:lnTo>
                  <a:lnTo>
                    <a:pt x="320" y="256"/>
                  </a:lnTo>
                  <a:lnTo>
                    <a:pt x="328" y="256"/>
                  </a:lnTo>
                  <a:lnTo>
                    <a:pt x="336" y="254"/>
                  </a:lnTo>
                  <a:lnTo>
                    <a:pt x="336" y="254"/>
                  </a:lnTo>
                  <a:lnTo>
                    <a:pt x="344" y="252"/>
                  </a:lnTo>
                  <a:lnTo>
                    <a:pt x="344" y="252"/>
                  </a:lnTo>
                  <a:lnTo>
                    <a:pt x="348" y="254"/>
                  </a:lnTo>
                  <a:lnTo>
                    <a:pt x="354" y="256"/>
                  </a:lnTo>
                  <a:lnTo>
                    <a:pt x="354" y="256"/>
                  </a:lnTo>
                  <a:lnTo>
                    <a:pt x="356" y="258"/>
                  </a:lnTo>
                  <a:lnTo>
                    <a:pt x="356" y="258"/>
                  </a:lnTo>
                  <a:lnTo>
                    <a:pt x="362" y="258"/>
                  </a:lnTo>
                  <a:lnTo>
                    <a:pt x="366" y="260"/>
                  </a:lnTo>
                  <a:lnTo>
                    <a:pt x="366" y="260"/>
                  </a:lnTo>
                  <a:lnTo>
                    <a:pt x="370" y="262"/>
                  </a:lnTo>
                  <a:lnTo>
                    <a:pt x="372" y="264"/>
                  </a:lnTo>
                  <a:lnTo>
                    <a:pt x="372" y="266"/>
                  </a:lnTo>
                  <a:lnTo>
                    <a:pt x="372" y="266"/>
                  </a:lnTo>
                  <a:lnTo>
                    <a:pt x="372" y="266"/>
                  </a:lnTo>
                  <a:lnTo>
                    <a:pt x="372" y="266"/>
                  </a:lnTo>
                  <a:lnTo>
                    <a:pt x="364" y="264"/>
                  </a:lnTo>
                  <a:lnTo>
                    <a:pt x="364" y="264"/>
                  </a:lnTo>
                  <a:lnTo>
                    <a:pt x="364" y="264"/>
                  </a:lnTo>
                  <a:lnTo>
                    <a:pt x="364" y="264"/>
                  </a:lnTo>
                  <a:lnTo>
                    <a:pt x="358" y="266"/>
                  </a:lnTo>
                  <a:lnTo>
                    <a:pt x="358" y="266"/>
                  </a:lnTo>
                  <a:lnTo>
                    <a:pt x="352" y="268"/>
                  </a:lnTo>
                  <a:lnTo>
                    <a:pt x="352" y="268"/>
                  </a:lnTo>
                  <a:lnTo>
                    <a:pt x="352" y="268"/>
                  </a:lnTo>
                  <a:lnTo>
                    <a:pt x="352" y="268"/>
                  </a:lnTo>
                  <a:lnTo>
                    <a:pt x="352" y="268"/>
                  </a:lnTo>
                  <a:lnTo>
                    <a:pt x="352" y="268"/>
                  </a:lnTo>
                  <a:lnTo>
                    <a:pt x="350" y="268"/>
                  </a:lnTo>
                  <a:lnTo>
                    <a:pt x="350" y="268"/>
                  </a:lnTo>
                  <a:lnTo>
                    <a:pt x="348" y="270"/>
                  </a:lnTo>
                  <a:lnTo>
                    <a:pt x="348" y="272"/>
                  </a:lnTo>
                  <a:lnTo>
                    <a:pt x="348" y="272"/>
                  </a:lnTo>
                  <a:lnTo>
                    <a:pt x="346" y="274"/>
                  </a:lnTo>
                  <a:lnTo>
                    <a:pt x="342" y="274"/>
                  </a:lnTo>
                  <a:lnTo>
                    <a:pt x="342" y="274"/>
                  </a:lnTo>
                  <a:lnTo>
                    <a:pt x="342" y="274"/>
                  </a:lnTo>
                  <a:lnTo>
                    <a:pt x="342" y="274"/>
                  </a:lnTo>
                  <a:lnTo>
                    <a:pt x="332" y="272"/>
                  </a:lnTo>
                  <a:lnTo>
                    <a:pt x="332" y="272"/>
                  </a:lnTo>
                  <a:lnTo>
                    <a:pt x="322" y="270"/>
                  </a:lnTo>
                  <a:lnTo>
                    <a:pt x="322" y="270"/>
                  </a:lnTo>
                  <a:lnTo>
                    <a:pt x="316" y="270"/>
                  </a:lnTo>
                  <a:lnTo>
                    <a:pt x="316" y="270"/>
                  </a:lnTo>
                  <a:lnTo>
                    <a:pt x="314" y="272"/>
                  </a:lnTo>
                  <a:lnTo>
                    <a:pt x="314" y="272"/>
                  </a:lnTo>
                  <a:lnTo>
                    <a:pt x="312" y="272"/>
                  </a:lnTo>
                  <a:lnTo>
                    <a:pt x="312" y="272"/>
                  </a:lnTo>
                  <a:lnTo>
                    <a:pt x="308" y="272"/>
                  </a:lnTo>
                  <a:lnTo>
                    <a:pt x="308" y="272"/>
                  </a:lnTo>
                  <a:lnTo>
                    <a:pt x="304" y="272"/>
                  </a:lnTo>
                  <a:lnTo>
                    <a:pt x="304" y="272"/>
                  </a:lnTo>
                  <a:lnTo>
                    <a:pt x="300" y="272"/>
                  </a:lnTo>
                  <a:lnTo>
                    <a:pt x="300" y="272"/>
                  </a:lnTo>
                  <a:lnTo>
                    <a:pt x="296" y="276"/>
                  </a:lnTo>
                  <a:lnTo>
                    <a:pt x="294" y="278"/>
                  </a:lnTo>
                  <a:lnTo>
                    <a:pt x="294" y="278"/>
                  </a:lnTo>
                  <a:lnTo>
                    <a:pt x="292" y="278"/>
                  </a:lnTo>
                  <a:lnTo>
                    <a:pt x="292" y="278"/>
                  </a:lnTo>
                  <a:lnTo>
                    <a:pt x="288" y="280"/>
                  </a:lnTo>
                  <a:lnTo>
                    <a:pt x="288" y="280"/>
                  </a:lnTo>
                  <a:lnTo>
                    <a:pt x="284" y="280"/>
                  </a:lnTo>
                  <a:lnTo>
                    <a:pt x="284" y="280"/>
                  </a:lnTo>
                  <a:lnTo>
                    <a:pt x="282" y="280"/>
                  </a:lnTo>
                  <a:lnTo>
                    <a:pt x="282" y="280"/>
                  </a:lnTo>
                  <a:lnTo>
                    <a:pt x="280" y="280"/>
                  </a:lnTo>
                  <a:lnTo>
                    <a:pt x="280" y="280"/>
                  </a:lnTo>
                  <a:lnTo>
                    <a:pt x="276" y="280"/>
                  </a:lnTo>
                  <a:lnTo>
                    <a:pt x="276" y="280"/>
                  </a:lnTo>
                  <a:lnTo>
                    <a:pt x="272" y="282"/>
                  </a:lnTo>
                  <a:lnTo>
                    <a:pt x="272" y="282"/>
                  </a:lnTo>
                  <a:lnTo>
                    <a:pt x="276" y="282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72" y="290"/>
                  </a:lnTo>
                  <a:lnTo>
                    <a:pt x="270" y="292"/>
                  </a:lnTo>
                  <a:lnTo>
                    <a:pt x="270" y="292"/>
                  </a:lnTo>
                  <a:lnTo>
                    <a:pt x="272" y="294"/>
                  </a:lnTo>
                  <a:lnTo>
                    <a:pt x="274" y="294"/>
                  </a:lnTo>
                  <a:lnTo>
                    <a:pt x="274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82" y="292"/>
                  </a:lnTo>
                  <a:lnTo>
                    <a:pt x="288" y="288"/>
                  </a:lnTo>
                  <a:lnTo>
                    <a:pt x="288" y="288"/>
                  </a:lnTo>
                  <a:lnTo>
                    <a:pt x="290" y="286"/>
                  </a:lnTo>
                  <a:lnTo>
                    <a:pt x="290" y="286"/>
                  </a:lnTo>
                  <a:lnTo>
                    <a:pt x="290" y="286"/>
                  </a:lnTo>
                  <a:lnTo>
                    <a:pt x="290" y="286"/>
                  </a:lnTo>
                  <a:lnTo>
                    <a:pt x="292" y="286"/>
                  </a:lnTo>
                  <a:lnTo>
                    <a:pt x="292" y="286"/>
                  </a:lnTo>
                  <a:lnTo>
                    <a:pt x="298" y="290"/>
                  </a:lnTo>
                  <a:lnTo>
                    <a:pt x="300" y="292"/>
                  </a:lnTo>
                  <a:lnTo>
                    <a:pt x="304" y="298"/>
                  </a:lnTo>
                  <a:lnTo>
                    <a:pt x="304" y="302"/>
                  </a:lnTo>
                  <a:lnTo>
                    <a:pt x="304" y="302"/>
                  </a:lnTo>
                  <a:lnTo>
                    <a:pt x="304" y="306"/>
                  </a:lnTo>
                  <a:lnTo>
                    <a:pt x="302" y="310"/>
                  </a:lnTo>
                  <a:lnTo>
                    <a:pt x="302" y="310"/>
                  </a:lnTo>
                  <a:lnTo>
                    <a:pt x="300" y="312"/>
                  </a:lnTo>
                  <a:lnTo>
                    <a:pt x="298" y="312"/>
                  </a:lnTo>
                  <a:lnTo>
                    <a:pt x="298" y="312"/>
                  </a:lnTo>
                  <a:lnTo>
                    <a:pt x="296" y="312"/>
                  </a:lnTo>
                  <a:lnTo>
                    <a:pt x="296" y="312"/>
                  </a:lnTo>
                  <a:lnTo>
                    <a:pt x="294" y="310"/>
                  </a:lnTo>
                  <a:lnTo>
                    <a:pt x="292" y="308"/>
                  </a:lnTo>
                  <a:lnTo>
                    <a:pt x="292" y="308"/>
                  </a:lnTo>
                  <a:lnTo>
                    <a:pt x="286" y="304"/>
                  </a:lnTo>
                  <a:lnTo>
                    <a:pt x="278" y="300"/>
                  </a:lnTo>
                  <a:lnTo>
                    <a:pt x="278" y="300"/>
                  </a:lnTo>
                  <a:lnTo>
                    <a:pt x="278" y="300"/>
                  </a:lnTo>
                  <a:lnTo>
                    <a:pt x="278" y="300"/>
                  </a:lnTo>
                  <a:lnTo>
                    <a:pt x="274" y="302"/>
                  </a:lnTo>
                  <a:lnTo>
                    <a:pt x="270" y="304"/>
                  </a:lnTo>
                  <a:lnTo>
                    <a:pt x="268" y="308"/>
                  </a:lnTo>
                  <a:lnTo>
                    <a:pt x="266" y="312"/>
                  </a:lnTo>
                  <a:lnTo>
                    <a:pt x="266" y="312"/>
                  </a:lnTo>
                  <a:lnTo>
                    <a:pt x="266" y="314"/>
                  </a:lnTo>
                  <a:lnTo>
                    <a:pt x="264" y="316"/>
                  </a:lnTo>
                  <a:lnTo>
                    <a:pt x="264" y="316"/>
                  </a:lnTo>
                  <a:lnTo>
                    <a:pt x="262" y="320"/>
                  </a:lnTo>
                  <a:lnTo>
                    <a:pt x="262" y="324"/>
                  </a:lnTo>
                  <a:lnTo>
                    <a:pt x="262" y="324"/>
                  </a:lnTo>
                  <a:lnTo>
                    <a:pt x="264" y="332"/>
                  </a:lnTo>
                  <a:lnTo>
                    <a:pt x="264" y="332"/>
                  </a:lnTo>
                  <a:lnTo>
                    <a:pt x="264" y="338"/>
                  </a:lnTo>
                  <a:lnTo>
                    <a:pt x="260" y="344"/>
                  </a:lnTo>
                  <a:lnTo>
                    <a:pt x="260" y="344"/>
                  </a:lnTo>
                  <a:lnTo>
                    <a:pt x="252" y="348"/>
                  </a:lnTo>
                  <a:lnTo>
                    <a:pt x="252" y="348"/>
                  </a:lnTo>
                  <a:lnTo>
                    <a:pt x="248" y="354"/>
                  </a:lnTo>
                  <a:lnTo>
                    <a:pt x="248" y="354"/>
                  </a:lnTo>
                  <a:lnTo>
                    <a:pt x="242" y="356"/>
                  </a:lnTo>
                  <a:lnTo>
                    <a:pt x="242" y="356"/>
                  </a:lnTo>
                  <a:lnTo>
                    <a:pt x="236" y="354"/>
                  </a:lnTo>
                  <a:lnTo>
                    <a:pt x="230" y="352"/>
                  </a:lnTo>
                  <a:lnTo>
                    <a:pt x="230" y="352"/>
                  </a:lnTo>
                  <a:lnTo>
                    <a:pt x="226" y="348"/>
                  </a:lnTo>
                  <a:lnTo>
                    <a:pt x="226" y="348"/>
                  </a:lnTo>
                  <a:lnTo>
                    <a:pt x="224" y="348"/>
                  </a:lnTo>
                  <a:lnTo>
                    <a:pt x="224" y="348"/>
                  </a:lnTo>
                  <a:lnTo>
                    <a:pt x="220" y="350"/>
                  </a:lnTo>
                  <a:lnTo>
                    <a:pt x="216" y="352"/>
                  </a:lnTo>
                  <a:lnTo>
                    <a:pt x="216" y="352"/>
                  </a:lnTo>
                  <a:lnTo>
                    <a:pt x="200" y="358"/>
                  </a:lnTo>
                  <a:lnTo>
                    <a:pt x="184" y="362"/>
                  </a:lnTo>
                  <a:lnTo>
                    <a:pt x="184" y="362"/>
                  </a:lnTo>
                  <a:lnTo>
                    <a:pt x="178" y="364"/>
                  </a:lnTo>
                  <a:lnTo>
                    <a:pt x="178" y="364"/>
                  </a:lnTo>
                  <a:lnTo>
                    <a:pt x="178" y="364"/>
                  </a:lnTo>
                  <a:lnTo>
                    <a:pt x="178" y="364"/>
                  </a:lnTo>
                  <a:lnTo>
                    <a:pt x="174" y="362"/>
                  </a:lnTo>
                  <a:lnTo>
                    <a:pt x="170" y="360"/>
                  </a:lnTo>
                  <a:lnTo>
                    <a:pt x="170" y="360"/>
                  </a:lnTo>
                  <a:lnTo>
                    <a:pt x="168" y="356"/>
                  </a:lnTo>
                  <a:lnTo>
                    <a:pt x="164" y="354"/>
                  </a:lnTo>
                  <a:lnTo>
                    <a:pt x="164" y="354"/>
                  </a:lnTo>
                  <a:lnTo>
                    <a:pt x="164" y="354"/>
                  </a:lnTo>
                  <a:lnTo>
                    <a:pt x="164" y="354"/>
                  </a:lnTo>
                  <a:lnTo>
                    <a:pt x="160" y="356"/>
                  </a:lnTo>
                  <a:lnTo>
                    <a:pt x="160" y="356"/>
                  </a:lnTo>
                  <a:lnTo>
                    <a:pt x="156" y="356"/>
                  </a:lnTo>
                  <a:lnTo>
                    <a:pt x="150" y="358"/>
                  </a:lnTo>
                  <a:lnTo>
                    <a:pt x="150" y="358"/>
                  </a:lnTo>
                  <a:lnTo>
                    <a:pt x="146" y="362"/>
                  </a:lnTo>
                  <a:lnTo>
                    <a:pt x="142" y="364"/>
                  </a:lnTo>
                  <a:lnTo>
                    <a:pt x="142" y="364"/>
                  </a:lnTo>
                  <a:lnTo>
                    <a:pt x="140" y="366"/>
                  </a:lnTo>
                  <a:lnTo>
                    <a:pt x="140" y="366"/>
                  </a:lnTo>
                  <a:lnTo>
                    <a:pt x="136" y="364"/>
                  </a:lnTo>
                  <a:lnTo>
                    <a:pt x="134" y="362"/>
                  </a:lnTo>
                  <a:lnTo>
                    <a:pt x="134" y="358"/>
                  </a:lnTo>
                  <a:lnTo>
                    <a:pt x="134" y="358"/>
                  </a:lnTo>
                  <a:lnTo>
                    <a:pt x="134" y="356"/>
                  </a:lnTo>
                  <a:lnTo>
                    <a:pt x="134" y="356"/>
                  </a:lnTo>
                  <a:lnTo>
                    <a:pt x="130" y="354"/>
                  </a:lnTo>
                  <a:lnTo>
                    <a:pt x="130" y="354"/>
                  </a:lnTo>
                  <a:lnTo>
                    <a:pt x="130" y="356"/>
                  </a:lnTo>
                  <a:lnTo>
                    <a:pt x="130" y="356"/>
                  </a:lnTo>
                  <a:lnTo>
                    <a:pt x="126" y="356"/>
                  </a:lnTo>
                  <a:lnTo>
                    <a:pt x="126" y="356"/>
                  </a:lnTo>
                  <a:lnTo>
                    <a:pt x="126" y="356"/>
                  </a:lnTo>
                  <a:lnTo>
                    <a:pt x="126" y="356"/>
                  </a:lnTo>
                  <a:lnTo>
                    <a:pt x="122" y="354"/>
                  </a:lnTo>
                  <a:lnTo>
                    <a:pt x="120" y="350"/>
                  </a:lnTo>
                  <a:lnTo>
                    <a:pt x="120" y="350"/>
                  </a:lnTo>
                  <a:lnTo>
                    <a:pt x="118" y="348"/>
                  </a:lnTo>
                  <a:lnTo>
                    <a:pt x="118" y="348"/>
                  </a:lnTo>
                  <a:lnTo>
                    <a:pt x="122" y="346"/>
                  </a:lnTo>
                  <a:lnTo>
                    <a:pt x="122" y="346"/>
                  </a:lnTo>
                  <a:lnTo>
                    <a:pt x="122" y="346"/>
                  </a:lnTo>
                  <a:lnTo>
                    <a:pt x="122" y="346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30" y="348"/>
                  </a:lnTo>
                  <a:lnTo>
                    <a:pt x="130" y="346"/>
                  </a:lnTo>
                  <a:lnTo>
                    <a:pt x="130" y="346"/>
                  </a:lnTo>
                  <a:lnTo>
                    <a:pt x="130" y="342"/>
                  </a:lnTo>
                  <a:lnTo>
                    <a:pt x="130" y="340"/>
                  </a:lnTo>
                  <a:lnTo>
                    <a:pt x="130" y="340"/>
                  </a:lnTo>
                  <a:lnTo>
                    <a:pt x="126" y="338"/>
                  </a:lnTo>
                  <a:lnTo>
                    <a:pt x="126" y="338"/>
                  </a:lnTo>
                  <a:lnTo>
                    <a:pt x="122" y="338"/>
                  </a:lnTo>
                  <a:lnTo>
                    <a:pt x="122" y="338"/>
                  </a:lnTo>
                  <a:lnTo>
                    <a:pt x="122" y="338"/>
                  </a:lnTo>
                  <a:lnTo>
                    <a:pt x="122" y="338"/>
                  </a:lnTo>
                  <a:lnTo>
                    <a:pt x="120" y="338"/>
                  </a:lnTo>
                  <a:lnTo>
                    <a:pt x="118" y="336"/>
                  </a:lnTo>
                  <a:lnTo>
                    <a:pt x="118" y="336"/>
                  </a:lnTo>
                  <a:lnTo>
                    <a:pt x="120" y="334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6" y="330"/>
                  </a:lnTo>
                  <a:lnTo>
                    <a:pt x="124" y="328"/>
                  </a:lnTo>
                  <a:lnTo>
                    <a:pt x="124" y="328"/>
                  </a:lnTo>
                  <a:lnTo>
                    <a:pt x="126" y="328"/>
                  </a:lnTo>
                  <a:lnTo>
                    <a:pt x="126" y="328"/>
                  </a:lnTo>
                  <a:lnTo>
                    <a:pt x="128" y="328"/>
                  </a:lnTo>
                  <a:lnTo>
                    <a:pt x="128" y="328"/>
                  </a:lnTo>
                  <a:lnTo>
                    <a:pt x="130" y="326"/>
                  </a:lnTo>
                  <a:lnTo>
                    <a:pt x="130" y="324"/>
                  </a:lnTo>
                  <a:lnTo>
                    <a:pt x="130" y="324"/>
                  </a:lnTo>
                  <a:lnTo>
                    <a:pt x="128" y="322"/>
                  </a:lnTo>
                  <a:lnTo>
                    <a:pt x="126" y="322"/>
                  </a:lnTo>
                  <a:lnTo>
                    <a:pt x="126" y="322"/>
                  </a:lnTo>
                  <a:lnTo>
                    <a:pt x="126" y="320"/>
                  </a:lnTo>
                  <a:lnTo>
                    <a:pt x="124" y="318"/>
                  </a:lnTo>
                  <a:lnTo>
                    <a:pt x="126" y="314"/>
                  </a:lnTo>
                  <a:lnTo>
                    <a:pt x="126" y="314"/>
                  </a:lnTo>
                  <a:lnTo>
                    <a:pt x="128" y="308"/>
                  </a:lnTo>
                  <a:lnTo>
                    <a:pt x="126" y="304"/>
                  </a:lnTo>
                  <a:lnTo>
                    <a:pt x="126" y="304"/>
                  </a:lnTo>
                  <a:lnTo>
                    <a:pt x="124" y="302"/>
                  </a:lnTo>
                  <a:lnTo>
                    <a:pt x="122" y="302"/>
                  </a:lnTo>
                  <a:lnTo>
                    <a:pt x="122" y="302"/>
                  </a:lnTo>
                  <a:lnTo>
                    <a:pt x="118" y="302"/>
                  </a:lnTo>
                  <a:lnTo>
                    <a:pt x="116" y="304"/>
                  </a:lnTo>
                  <a:lnTo>
                    <a:pt x="116" y="304"/>
                  </a:lnTo>
                  <a:lnTo>
                    <a:pt x="110" y="308"/>
                  </a:lnTo>
                  <a:lnTo>
                    <a:pt x="106" y="312"/>
                  </a:lnTo>
                  <a:lnTo>
                    <a:pt x="106" y="312"/>
                  </a:lnTo>
                  <a:lnTo>
                    <a:pt x="102" y="314"/>
                  </a:lnTo>
                  <a:lnTo>
                    <a:pt x="96" y="316"/>
                  </a:lnTo>
                  <a:lnTo>
                    <a:pt x="96" y="316"/>
                  </a:lnTo>
                  <a:lnTo>
                    <a:pt x="94" y="320"/>
                  </a:lnTo>
                  <a:lnTo>
                    <a:pt x="94" y="324"/>
                  </a:lnTo>
                  <a:lnTo>
                    <a:pt x="94" y="332"/>
                  </a:lnTo>
                  <a:lnTo>
                    <a:pt x="94" y="332"/>
                  </a:lnTo>
                  <a:lnTo>
                    <a:pt x="96" y="342"/>
                  </a:lnTo>
                  <a:lnTo>
                    <a:pt x="96" y="342"/>
                  </a:lnTo>
                  <a:lnTo>
                    <a:pt x="96" y="344"/>
                  </a:lnTo>
                  <a:lnTo>
                    <a:pt x="96" y="344"/>
                  </a:lnTo>
                  <a:lnTo>
                    <a:pt x="100" y="346"/>
                  </a:lnTo>
                  <a:lnTo>
                    <a:pt x="100" y="346"/>
                  </a:lnTo>
                  <a:lnTo>
                    <a:pt x="100" y="348"/>
                  </a:lnTo>
                  <a:lnTo>
                    <a:pt x="100" y="350"/>
                  </a:lnTo>
                  <a:lnTo>
                    <a:pt x="100" y="350"/>
                  </a:lnTo>
                  <a:lnTo>
                    <a:pt x="100" y="354"/>
                  </a:lnTo>
                  <a:lnTo>
                    <a:pt x="104" y="356"/>
                  </a:lnTo>
                  <a:lnTo>
                    <a:pt x="104" y="356"/>
                  </a:lnTo>
                  <a:lnTo>
                    <a:pt x="102" y="358"/>
                  </a:lnTo>
                  <a:lnTo>
                    <a:pt x="102" y="362"/>
                  </a:lnTo>
                  <a:lnTo>
                    <a:pt x="102" y="362"/>
                  </a:lnTo>
                  <a:lnTo>
                    <a:pt x="104" y="364"/>
                  </a:lnTo>
                  <a:lnTo>
                    <a:pt x="102" y="366"/>
                  </a:lnTo>
                  <a:lnTo>
                    <a:pt x="102" y="366"/>
                  </a:lnTo>
                  <a:lnTo>
                    <a:pt x="102" y="366"/>
                  </a:lnTo>
                  <a:lnTo>
                    <a:pt x="102" y="366"/>
                  </a:lnTo>
                  <a:lnTo>
                    <a:pt x="100" y="368"/>
                  </a:lnTo>
                  <a:lnTo>
                    <a:pt x="100" y="368"/>
                  </a:lnTo>
                  <a:lnTo>
                    <a:pt x="98" y="370"/>
                  </a:lnTo>
                  <a:lnTo>
                    <a:pt x="98" y="370"/>
                  </a:lnTo>
                  <a:lnTo>
                    <a:pt x="96" y="372"/>
                  </a:lnTo>
                  <a:lnTo>
                    <a:pt x="94" y="372"/>
                  </a:lnTo>
                  <a:lnTo>
                    <a:pt x="94" y="372"/>
                  </a:lnTo>
                  <a:lnTo>
                    <a:pt x="92" y="372"/>
                  </a:lnTo>
                  <a:lnTo>
                    <a:pt x="92" y="372"/>
                  </a:lnTo>
                  <a:lnTo>
                    <a:pt x="88" y="370"/>
                  </a:lnTo>
                  <a:lnTo>
                    <a:pt x="84" y="368"/>
                  </a:lnTo>
                  <a:lnTo>
                    <a:pt x="84" y="368"/>
                  </a:lnTo>
                  <a:lnTo>
                    <a:pt x="84" y="368"/>
                  </a:lnTo>
                  <a:lnTo>
                    <a:pt x="84" y="368"/>
                  </a:lnTo>
                  <a:lnTo>
                    <a:pt x="80" y="370"/>
                  </a:lnTo>
                  <a:lnTo>
                    <a:pt x="78" y="376"/>
                  </a:lnTo>
                  <a:lnTo>
                    <a:pt x="78" y="376"/>
                  </a:lnTo>
                  <a:lnTo>
                    <a:pt x="76" y="376"/>
                  </a:lnTo>
                  <a:lnTo>
                    <a:pt x="76" y="376"/>
                  </a:lnTo>
                  <a:lnTo>
                    <a:pt x="74" y="374"/>
                  </a:lnTo>
                  <a:lnTo>
                    <a:pt x="70" y="372"/>
                  </a:lnTo>
                  <a:lnTo>
                    <a:pt x="70" y="372"/>
                  </a:lnTo>
                  <a:lnTo>
                    <a:pt x="66" y="372"/>
                  </a:lnTo>
                  <a:lnTo>
                    <a:pt x="66" y="372"/>
                  </a:lnTo>
                  <a:lnTo>
                    <a:pt x="58" y="374"/>
                  </a:lnTo>
                  <a:lnTo>
                    <a:pt x="58" y="374"/>
                  </a:lnTo>
                  <a:lnTo>
                    <a:pt x="54" y="378"/>
                  </a:lnTo>
                  <a:lnTo>
                    <a:pt x="50" y="382"/>
                  </a:lnTo>
                  <a:lnTo>
                    <a:pt x="50" y="382"/>
                  </a:lnTo>
                  <a:lnTo>
                    <a:pt x="40" y="396"/>
                  </a:lnTo>
                  <a:lnTo>
                    <a:pt x="40" y="396"/>
                  </a:lnTo>
                  <a:lnTo>
                    <a:pt x="32" y="404"/>
                  </a:lnTo>
                  <a:lnTo>
                    <a:pt x="28" y="408"/>
                  </a:lnTo>
                  <a:lnTo>
                    <a:pt x="22" y="410"/>
                  </a:lnTo>
                  <a:lnTo>
                    <a:pt x="22" y="410"/>
                  </a:lnTo>
                  <a:lnTo>
                    <a:pt x="16" y="414"/>
                  </a:lnTo>
                  <a:lnTo>
                    <a:pt x="10" y="416"/>
                  </a:lnTo>
                  <a:lnTo>
                    <a:pt x="10" y="416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4" y="420"/>
                  </a:lnTo>
                  <a:lnTo>
                    <a:pt x="4" y="420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0" y="434"/>
                  </a:lnTo>
                  <a:lnTo>
                    <a:pt x="642" y="434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40" y="128"/>
                  </a:lnTo>
                  <a:lnTo>
                    <a:pt x="640" y="128"/>
                  </a:lnTo>
                  <a:lnTo>
                    <a:pt x="636" y="134"/>
                  </a:lnTo>
                  <a:lnTo>
                    <a:pt x="636" y="134"/>
                  </a:lnTo>
                  <a:lnTo>
                    <a:pt x="634" y="134"/>
                  </a:lnTo>
                  <a:lnTo>
                    <a:pt x="634" y="134"/>
                  </a:lnTo>
                  <a:lnTo>
                    <a:pt x="632" y="134"/>
                  </a:lnTo>
                  <a:lnTo>
                    <a:pt x="632" y="134"/>
                  </a:lnTo>
                  <a:lnTo>
                    <a:pt x="626" y="130"/>
                  </a:lnTo>
                  <a:lnTo>
                    <a:pt x="624" y="128"/>
                  </a:lnTo>
                  <a:lnTo>
                    <a:pt x="622" y="124"/>
                  </a:lnTo>
                  <a:lnTo>
                    <a:pt x="622" y="124"/>
                  </a:lnTo>
                  <a:lnTo>
                    <a:pt x="622" y="124"/>
                  </a:lnTo>
                  <a:lnTo>
                    <a:pt x="622" y="124"/>
                  </a:lnTo>
                  <a:lnTo>
                    <a:pt x="624" y="124"/>
                  </a:lnTo>
                  <a:lnTo>
                    <a:pt x="626" y="122"/>
                  </a:lnTo>
                  <a:lnTo>
                    <a:pt x="626" y="122"/>
                  </a:lnTo>
                  <a:lnTo>
                    <a:pt x="622" y="122"/>
                  </a:lnTo>
                  <a:lnTo>
                    <a:pt x="622" y="122"/>
                  </a:lnTo>
                  <a:lnTo>
                    <a:pt x="616" y="124"/>
                  </a:lnTo>
                  <a:lnTo>
                    <a:pt x="616" y="124"/>
                  </a:lnTo>
                  <a:lnTo>
                    <a:pt x="614" y="124"/>
                  </a:lnTo>
                  <a:lnTo>
                    <a:pt x="614" y="124"/>
                  </a:lnTo>
                  <a:lnTo>
                    <a:pt x="614" y="124"/>
                  </a:lnTo>
                  <a:lnTo>
                    <a:pt x="614" y="124"/>
                  </a:lnTo>
                  <a:lnTo>
                    <a:pt x="612" y="124"/>
                  </a:lnTo>
                  <a:lnTo>
                    <a:pt x="612" y="124"/>
                  </a:lnTo>
                  <a:lnTo>
                    <a:pt x="610" y="124"/>
                  </a:lnTo>
                  <a:lnTo>
                    <a:pt x="610" y="124"/>
                  </a:lnTo>
                  <a:lnTo>
                    <a:pt x="608" y="126"/>
                  </a:lnTo>
                  <a:lnTo>
                    <a:pt x="608" y="130"/>
                  </a:lnTo>
                  <a:lnTo>
                    <a:pt x="608" y="132"/>
                  </a:lnTo>
                  <a:lnTo>
                    <a:pt x="608" y="132"/>
                  </a:lnTo>
                  <a:lnTo>
                    <a:pt x="608" y="132"/>
                  </a:lnTo>
                  <a:lnTo>
                    <a:pt x="606" y="132"/>
                  </a:lnTo>
                  <a:lnTo>
                    <a:pt x="606" y="132"/>
                  </a:lnTo>
                  <a:lnTo>
                    <a:pt x="606" y="132"/>
                  </a:lnTo>
                  <a:lnTo>
                    <a:pt x="606" y="132"/>
                  </a:lnTo>
                  <a:lnTo>
                    <a:pt x="602" y="130"/>
                  </a:lnTo>
                  <a:lnTo>
                    <a:pt x="602" y="130"/>
                  </a:lnTo>
                  <a:lnTo>
                    <a:pt x="598" y="130"/>
                  </a:lnTo>
                  <a:lnTo>
                    <a:pt x="598" y="130"/>
                  </a:lnTo>
                  <a:lnTo>
                    <a:pt x="592" y="132"/>
                  </a:lnTo>
                  <a:lnTo>
                    <a:pt x="592" y="132"/>
                  </a:lnTo>
                  <a:lnTo>
                    <a:pt x="582" y="136"/>
                  </a:lnTo>
                  <a:lnTo>
                    <a:pt x="582" y="136"/>
                  </a:lnTo>
                  <a:lnTo>
                    <a:pt x="574" y="140"/>
                  </a:lnTo>
                  <a:lnTo>
                    <a:pt x="568" y="142"/>
                  </a:lnTo>
                  <a:lnTo>
                    <a:pt x="568" y="142"/>
                  </a:lnTo>
                  <a:lnTo>
                    <a:pt x="568" y="142"/>
                  </a:lnTo>
                  <a:lnTo>
                    <a:pt x="568" y="142"/>
                  </a:lnTo>
                  <a:lnTo>
                    <a:pt x="566" y="142"/>
                  </a:lnTo>
                  <a:lnTo>
                    <a:pt x="566" y="142"/>
                  </a:lnTo>
                  <a:lnTo>
                    <a:pt x="564" y="142"/>
                  </a:lnTo>
                  <a:lnTo>
                    <a:pt x="564" y="142"/>
                  </a:lnTo>
                  <a:lnTo>
                    <a:pt x="562" y="144"/>
                  </a:lnTo>
                  <a:lnTo>
                    <a:pt x="560" y="148"/>
                  </a:lnTo>
                  <a:lnTo>
                    <a:pt x="560" y="148"/>
                  </a:lnTo>
                  <a:lnTo>
                    <a:pt x="560" y="152"/>
                  </a:lnTo>
                  <a:lnTo>
                    <a:pt x="560" y="156"/>
                  </a:lnTo>
                  <a:lnTo>
                    <a:pt x="560" y="156"/>
                  </a:lnTo>
                  <a:lnTo>
                    <a:pt x="560" y="156"/>
                  </a:lnTo>
                  <a:lnTo>
                    <a:pt x="560" y="156"/>
                  </a:lnTo>
                  <a:lnTo>
                    <a:pt x="552" y="154"/>
                  </a:lnTo>
                  <a:lnTo>
                    <a:pt x="552" y="154"/>
                  </a:lnTo>
                  <a:lnTo>
                    <a:pt x="544" y="154"/>
                  </a:lnTo>
                  <a:lnTo>
                    <a:pt x="544" y="154"/>
                  </a:lnTo>
                  <a:lnTo>
                    <a:pt x="544" y="154"/>
                  </a:lnTo>
                  <a:lnTo>
                    <a:pt x="544" y="154"/>
                  </a:lnTo>
                  <a:lnTo>
                    <a:pt x="538" y="154"/>
                  </a:lnTo>
                  <a:lnTo>
                    <a:pt x="538" y="154"/>
                  </a:lnTo>
                  <a:lnTo>
                    <a:pt x="536" y="150"/>
                  </a:lnTo>
                  <a:lnTo>
                    <a:pt x="536" y="150"/>
                  </a:lnTo>
                  <a:lnTo>
                    <a:pt x="532" y="148"/>
                  </a:lnTo>
                  <a:lnTo>
                    <a:pt x="530" y="148"/>
                  </a:lnTo>
                  <a:lnTo>
                    <a:pt x="528" y="146"/>
                  </a:lnTo>
                  <a:lnTo>
                    <a:pt x="528" y="146"/>
                  </a:lnTo>
                  <a:lnTo>
                    <a:pt x="528" y="144"/>
                  </a:lnTo>
                  <a:lnTo>
                    <a:pt x="530" y="142"/>
                  </a:lnTo>
                  <a:lnTo>
                    <a:pt x="534" y="140"/>
                  </a:lnTo>
                  <a:lnTo>
                    <a:pt x="534" y="140"/>
                  </a:lnTo>
                  <a:lnTo>
                    <a:pt x="534" y="140"/>
                  </a:lnTo>
                  <a:lnTo>
                    <a:pt x="534" y="140"/>
                  </a:lnTo>
                  <a:lnTo>
                    <a:pt x="536" y="140"/>
                  </a:lnTo>
                  <a:lnTo>
                    <a:pt x="536" y="140"/>
                  </a:lnTo>
                  <a:lnTo>
                    <a:pt x="540" y="140"/>
                  </a:lnTo>
                  <a:lnTo>
                    <a:pt x="540" y="140"/>
                  </a:lnTo>
                  <a:lnTo>
                    <a:pt x="542" y="140"/>
                  </a:lnTo>
                  <a:lnTo>
                    <a:pt x="544" y="138"/>
                  </a:lnTo>
                  <a:lnTo>
                    <a:pt x="544" y="138"/>
                  </a:lnTo>
                  <a:lnTo>
                    <a:pt x="544" y="138"/>
                  </a:lnTo>
                  <a:lnTo>
                    <a:pt x="540" y="134"/>
                  </a:lnTo>
                  <a:lnTo>
                    <a:pt x="536" y="132"/>
                  </a:lnTo>
                  <a:lnTo>
                    <a:pt x="536" y="132"/>
                  </a:lnTo>
                  <a:lnTo>
                    <a:pt x="528" y="128"/>
                  </a:lnTo>
                  <a:lnTo>
                    <a:pt x="518" y="128"/>
                  </a:lnTo>
                  <a:lnTo>
                    <a:pt x="518" y="128"/>
                  </a:lnTo>
                  <a:lnTo>
                    <a:pt x="504" y="128"/>
                  </a:lnTo>
                  <a:lnTo>
                    <a:pt x="504" y="128"/>
                  </a:lnTo>
                  <a:lnTo>
                    <a:pt x="506" y="130"/>
                  </a:lnTo>
                  <a:lnTo>
                    <a:pt x="510" y="132"/>
                  </a:lnTo>
                  <a:lnTo>
                    <a:pt x="510" y="132"/>
                  </a:lnTo>
                  <a:lnTo>
                    <a:pt x="512" y="132"/>
                  </a:lnTo>
                  <a:lnTo>
                    <a:pt x="514" y="134"/>
                  </a:lnTo>
                  <a:lnTo>
                    <a:pt x="514" y="134"/>
                  </a:lnTo>
                  <a:lnTo>
                    <a:pt x="516" y="138"/>
                  </a:lnTo>
                  <a:lnTo>
                    <a:pt x="516" y="142"/>
                  </a:lnTo>
                  <a:lnTo>
                    <a:pt x="516" y="142"/>
                  </a:lnTo>
                  <a:lnTo>
                    <a:pt x="514" y="148"/>
                  </a:lnTo>
                  <a:lnTo>
                    <a:pt x="516" y="152"/>
                  </a:lnTo>
                  <a:lnTo>
                    <a:pt x="516" y="152"/>
                  </a:lnTo>
                  <a:lnTo>
                    <a:pt x="520" y="152"/>
                  </a:lnTo>
                  <a:lnTo>
                    <a:pt x="524" y="154"/>
                  </a:lnTo>
                  <a:lnTo>
                    <a:pt x="524" y="154"/>
                  </a:lnTo>
                  <a:lnTo>
                    <a:pt x="524" y="156"/>
                  </a:lnTo>
                  <a:lnTo>
                    <a:pt x="524" y="158"/>
                  </a:lnTo>
                  <a:lnTo>
                    <a:pt x="522" y="164"/>
                  </a:lnTo>
                  <a:lnTo>
                    <a:pt x="522" y="166"/>
                  </a:lnTo>
                  <a:lnTo>
                    <a:pt x="522" y="166"/>
                  </a:lnTo>
                  <a:lnTo>
                    <a:pt x="520" y="166"/>
                  </a:lnTo>
                  <a:lnTo>
                    <a:pt x="520" y="166"/>
                  </a:lnTo>
                  <a:lnTo>
                    <a:pt x="518" y="166"/>
                  </a:lnTo>
                  <a:lnTo>
                    <a:pt x="518" y="166"/>
                  </a:lnTo>
                  <a:lnTo>
                    <a:pt x="516" y="164"/>
                  </a:lnTo>
                  <a:lnTo>
                    <a:pt x="516" y="164"/>
                  </a:lnTo>
                  <a:lnTo>
                    <a:pt x="514" y="162"/>
                  </a:lnTo>
                  <a:lnTo>
                    <a:pt x="510" y="162"/>
                  </a:lnTo>
                  <a:lnTo>
                    <a:pt x="510" y="162"/>
                  </a:lnTo>
                  <a:lnTo>
                    <a:pt x="510" y="162"/>
                  </a:lnTo>
                  <a:lnTo>
                    <a:pt x="510" y="162"/>
                  </a:lnTo>
                  <a:lnTo>
                    <a:pt x="508" y="162"/>
                  </a:lnTo>
                  <a:lnTo>
                    <a:pt x="508" y="162"/>
                  </a:lnTo>
                  <a:lnTo>
                    <a:pt x="506" y="162"/>
                  </a:lnTo>
                  <a:lnTo>
                    <a:pt x="502" y="160"/>
                  </a:lnTo>
                  <a:lnTo>
                    <a:pt x="502" y="160"/>
                  </a:lnTo>
                  <a:lnTo>
                    <a:pt x="502" y="160"/>
                  </a:lnTo>
                  <a:lnTo>
                    <a:pt x="502" y="160"/>
                  </a:lnTo>
                  <a:lnTo>
                    <a:pt x="496" y="162"/>
                  </a:lnTo>
                  <a:lnTo>
                    <a:pt x="492" y="164"/>
                  </a:lnTo>
                  <a:lnTo>
                    <a:pt x="492" y="164"/>
                  </a:lnTo>
                  <a:lnTo>
                    <a:pt x="478" y="172"/>
                  </a:lnTo>
                  <a:lnTo>
                    <a:pt x="478" y="172"/>
                  </a:lnTo>
                  <a:lnTo>
                    <a:pt x="476" y="176"/>
                  </a:lnTo>
                  <a:lnTo>
                    <a:pt x="474" y="178"/>
                  </a:lnTo>
                  <a:lnTo>
                    <a:pt x="474" y="178"/>
                  </a:lnTo>
                  <a:lnTo>
                    <a:pt x="478" y="180"/>
                  </a:lnTo>
                  <a:lnTo>
                    <a:pt x="478" y="180"/>
                  </a:lnTo>
                  <a:lnTo>
                    <a:pt x="480" y="184"/>
                  </a:lnTo>
                  <a:lnTo>
                    <a:pt x="482" y="188"/>
                  </a:lnTo>
                  <a:lnTo>
                    <a:pt x="482" y="188"/>
                  </a:lnTo>
                  <a:lnTo>
                    <a:pt x="480" y="192"/>
                  </a:lnTo>
                  <a:lnTo>
                    <a:pt x="474" y="192"/>
                  </a:lnTo>
                  <a:lnTo>
                    <a:pt x="474" y="192"/>
                  </a:lnTo>
                  <a:lnTo>
                    <a:pt x="474" y="192"/>
                  </a:lnTo>
                  <a:lnTo>
                    <a:pt x="474" y="192"/>
                  </a:lnTo>
                  <a:lnTo>
                    <a:pt x="466" y="190"/>
                  </a:lnTo>
                  <a:lnTo>
                    <a:pt x="466" y="190"/>
                  </a:lnTo>
                  <a:lnTo>
                    <a:pt x="458" y="188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48" y="180"/>
                  </a:lnTo>
                  <a:lnTo>
                    <a:pt x="444" y="180"/>
                  </a:lnTo>
                  <a:lnTo>
                    <a:pt x="444" y="180"/>
                  </a:lnTo>
                  <a:lnTo>
                    <a:pt x="444" y="180"/>
                  </a:lnTo>
                  <a:lnTo>
                    <a:pt x="444" y="180"/>
                  </a:lnTo>
                  <a:lnTo>
                    <a:pt x="440" y="180"/>
                  </a:lnTo>
                  <a:lnTo>
                    <a:pt x="438" y="182"/>
                  </a:lnTo>
                  <a:lnTo>
                    <a:pt x="436" y="186"/>
                  </a:lnTo>
                  <a:lnTo>
                    <a:pt x="436" y="186"/>
                  </a:lnTo>
                  <a:lnTo>
                    <a:pt x="452" y="192"/>
                  </a:lnTo>
                  <a:lnTo>
                    <a:pt x="452" y="192"/>
                  </a:lnTo>
                  <a:lnTo>
                    <a:pt x="456" y="194"/>
                  </a:lnTo>
                  <a:lnTo>
                    <a:pt x="456" y="194"/>
                  </a:lnTo>
                  <a:lnTo>
                    <a:pt x="458" y="196"/>
                  </a:lnTo>
                  <a:lnTo>
                    <a:pt x="456" y="198"/>
                  </a:lnTo>
                  <a:lnTo>
                    <a:pt x="456" y="198"/>
                  </a:lnTo>
                  <a:lnTo>
                    <a:pt x="454" y="200"/>
                  </a:lnTo>
                  <a:lnTo>
                    <a:pt x="454" y="200"/>
                  </a:lnTo>
                  <a:lnTo>
                    <a:pt x="452" y="200"/>
                  </a:lnTo>
                  <a:lnTo>
                    <a:pt x="452" y="200"/>
                  </a:lnTo>
                  <a:lnTo>
                    <a:pt x="444" y="198"/>
                  </a:lnTo>
                  <a:lnTo>
                    <a:pt x="434" y="196"/>
                  </a:lnTo>
                  <a:lnTo>
                    <a:pt x="434" y="196"/>
                  </a:lnTo>
                  <a:lnTo>
                    <a:pt x="430" y="194"/>
                  </a:lnTo>
                  <a:lnTo>
                    <a:pt x="430" y="194"/>
                  </a:lnTo>
                  <a:lnTo>
                    <a:pt x="424" y="192"/>
                  </a:lnTo>
                  <a:lnTo>
                    <a:pt x="418" y="188"/>
                  </a:lnTo>
                  <a:lnTo>
                    <a:pt x="418" y="188"/>
                  </a:lnTo>
                  <a:lnTo>
                    <a:pt x="414" y="182"/>
                  </a:lnTo>
                  <a:lnTo>
                    <a:pt x="412" y="174"/>
                  </a:lnTo>
                  <a:lnTo>
                    <a:pt x="412" y="174"/>
                  </a:lnTo>
                  <a:lnTo>
                    <a:pt x="412" y="170"/>
                  </a:lnTo>
                  <a:lnTo>
                    <a:pt x="412" y="170"/>
                  </a:lnTo>
                  <a:lnTo>
                    <a:pt x="412" y="168"/>
                  </a:lnTo>
                  <a:lnTo>
                    <a:pt x="408" y="166"/>
                  </a:lnTo>
                  <a:lnTo>
                    <a:pt x="402" y="164"/>
                  </a:lnTo>
                  <a:lnTo>
                    <a:pt x="402" y="164"/>
                  </a:lnTo>
                  <a:lnTo>
                    <a:pt x="394" y="160"/>
                  </a:lnTo>
                  <a:lnTo>
                    <a:pt x="388" y="156"/>
                  </a:lnTo>
                  <a:lnTo>
                    <a:pt x="388" y="156"/>
                  </a:lnTo>
                  <a:lnTo>
                    <a:pt x="392" y="156"/>
                  </a:lnTo>
                  <a:lnTo>
                    <a:pt x="392" y="156"/>
                  </a:lnTo>
                  <a:lnTo>
                    <a:pt x="398" y="156"/>
                  </a:lnTo>
                  <a:lnTo>
                    <a:pt x="404" y="158"/>
                  </a:lnTo>
                  <a:lnTo>
                    <a:pt x="414" y="162"/>
                  </a:lnTo>
                  <a:lnTo>
                    <a:pt x="414" y="162"/>
                  </a:lnTo>
                  <a:lnTo>
                    <a:pt x="426" y="164"/>
                  </a:lnTo>
                  <a:lnTo>
                    <a:pt x="438" y="164"/>
                  </a:lnTo>
                  <a:lnTo>
                    <a:pt x="438" y="164"/>
                  </a:lnTo>
                  <a:lnTo>
                    <a:pt x="450" y="168"/>
                  </a:lnTo>
                  <a:lnTo>
                    <a:pt x="450" y="168"/>
                  </a:lnTo>
                  <a:lnTo>
                    <a:pt x="452" y="168"/>
                  </a:lnTo>
                  <a:lnTo>
                    <a:pt x="452" y="168"/>
                  </a:lnTo>
                  <a:lnTo>
                    <a:pt x="460" y="168"/>
                  </a:lnTo>
                  <a:lnTo>
                    <a:pt x="468" y="166"/>
                  </a:lnTo>
                  <a:lnTo>
                    <a:pt x="468" y="166"/>
                  </a:lnTo>
                  <a:lnTo>
                    <a:pt x="476" y="162"/>
                  </a:lnTo>
                  <a:lnTo>
                    <a:pt x="484" y="158"/>
                  </a:lnTo>
                  <a:lnTo>
                    <a:pt x="484" y="158"/>
                  </a:lnTo>
                  <a:lnTo>
                    <a:pt x="486" y="154"/>
                  </a:lnTo>
                  <a:lnTo>
                    <a:pt x="486" y="152"/>
                  </a:lnTo>
                  <a:lnTo>
                    <a:pt x="486" y="152"/>
                  </a:lnTo>
                  <a:lnTo>
                    <a:pt x="486" y="148"/>
                  </a:lnTo>
                  <a:lnTo>
                    <a:pt x="486" y="148"/>
                  </a:lnTo>
                  <a:lnTo>
                    <a:pt x="480" y="144"/>
                  </a:lnTo>
                  <a:lnTo>
                    <a:pt x="480" y="144"/>
                  </a:lnTo>
                  <a:lnTo>
                    <a:pt x="478" y="140"/>
                  </a:lnTo>
                  <a:lnTo>
                    <a:pt x="478" y="140"/>
                  </a:lnTo>
                  <a:lnTo>
                    <a:pt x="472" y="138"/>
                  </a:lnTo>
                  <a:lnTo>
                    <a:pt x="472" y="138"/>
                  </a:lnTo>
                  <a:lnTo>
                    <a:pt x="446" y="132"/>
                  </a:lnTo>
                  <a:lnTo>
                    <a:pt x="422" y="122"/>
                  </a:lnTo>
                  <a:lnTo>
                    <a:pt x="422" y="122"/>
                  </a:lnTo>
                  <a:lnTo>
                    <a:pt x="412" y="118"/>
                  </a:lnTo>
                  <a:lnTo>
                    <a:pt x="400" y="116"/>
                  </a:lnTo>
                  <a:lnTo>
                    <a:pt x="400" y="116"/>
                  </a:lnTo>
                  <a:lnTo>
                    <a:pt x="400" y="116"/>
                  </a:lnTo>
                  <a:lnTo>
                    <a:pt x="400" y="116"/>
                  </a:lnTo>
                  <a:lnTo>
                    <a:pt x="394" y="118"/>
                  </a:lnTo>
                  <a:lnTo>
                    <a:pt x="388" y="118"/>
                  </a:lnTo>
                  <a:lnTo>
                    <a:pt x="388" y="118"/>
                  </a:lnTo>
                  <a:lnTo>
                    <a:pt x="382" y="120"/>
                  </a:lnTo>
                  <a:lnTo>
                    <a:pt x="382" y="120"/>
                  </a:lnTo>
                  <a:lnTo>
                    <a:pt x="380" y="120"/>
                  </a:lnTo>
                  <a:lnTo>
                    <a:pt x="380" y="120"/>
                  </a:lnTo>
                  <a:lnTo>
                    <a:pt x="378" y="118"/>
                  </a:lnTo>
                  <a:lnTo>
                    <a:pt x="378" y="118"/>
                  </a:lnTo>
                  <a:lnTo>
                    <a:pt x="376" y="114"/>
                  </a:lnTo>
                  <a:lnTo>
                    <a:pt x="372" y="114"/>
                  </a:lnTo>
                  <a:lnTo>
                    <a:pt x="372" y="114"/>
                  </a:lnTo>
                  <a:lnTo>
                    <a:pt x="374" y="112"/>
                  </a:lnTo>
                  <a:lnTo>
                    <a:pt x="376" y="112"/>
                  </a:lnTo>
                  <a:lnTo>
                    <a:pt x="376" y="112"/>
                  </a:lnTo>
                  <a:lnTo>
                    <a:pt x="378" y="112"/>
                  </a:lnTo>
                  <a:lnTo>
                    <a:pt x="378" y="112"/>
                  </a:lnTo>
                  <a:lnTo>
                    <a:pt x="380" y="112"/>
                  </a:lnTo>
                  <a:lnTo>
                    <a:pt x="380" y="112"/>
                  </a:lnTo>
                  <a:lnTo>
                    <a:pt x="382" y="112"/>
                  </a:lnTo>
                  <a:lnTo>
                    <a:pt x="382" y="112"/>
                  </a:lnTo>
                  <a:lnTo>
                    <a:pt x="378" y="108"/>
                  </a:lnTo>
                  <a:lnTo>
                    <a:pt x="370" y="106"/>
                  </a:lnTo>
                  <a:lnTo>
                    <a:pt x="370" y="106"/>
                  </a:lnTo>
                  <a:lnTo>
                    <a:pt x="368" y="108"/>
                  </a:lnTo>
                  <a:lnTo>
                    <a:pt x="368" y="108"/>
                  </a:lnTo>
                  <a:lnTo>
                    <a:pt x="362" y="110"/>
                  </a:lnTo>
                  <a:lnTo>
                    <a:pt x="362" y="110"/>
                  </a:lnTo>
                  <a:lnTo>
                    <a:pt x="360" y="110"/>
                  </a:lnTo>
                  <a:lnTo>
                    <a:pt x="360" y="110"/>
                  </a:lnTo>
                  <a:lnTo>
                    <a:pt x="352" y="108"/>
                  </a:lnTo>
                  <a:lnTo>
                    <a:pt x="352" y="108"/>
                  </a:lnTo>
                  <a:lnTo>
                    <a:pt x="346" y="106"/>
                  </a:lnTo>
                  <a:lnTo>
                    <a:pt x="346" y="106"/>
                  </a:lnTo>
                  <a:lnTo>
                    <a:pt x="344" y="106"/>
                  </a:lnTo>
                  <a:lnTo>
                    <a:pt x="344" y="106"/>
                  </a:lnTo>
                  <a:lnTo>
                    <a:pt x="340" y="108"/>
                  </a:lnTo>
                  <a:lnTo>
                    <a:pt x="340" y="108"/>
                  </a:lnTo>
                  <a:lnTo>
                    <a:pt x="336" y="106"/>
                  </a:lnTo>
                  <a:lnTo>
                    <a:pt x="334" y="106"/>
                  </a:lnTo>
                  <a:lnTo>
                    <a:pt x="334" y="106"/>
                  </a:lnTo>
                  <a:lnTo>
                    <a:pt x="348" y="102"/>
                  </a:lnTo>
                  <a:lnTo>
                    <a:pt x="348" y="102"/>
                  </a:lnTo>
                  <a:lnTo>
                    <a:pt x="354" y="104"/>
                  </a:lnTo>
                  <a:lnTo>
                    <a:pt x="354" y="104"/>
                  </a:lnTo>
                  <a:lnTo>
                    <a:pt x="354" y="100"/>
                  </a:lnTo>
                  <a:lnTo>
                    <a:pt x="354" y="100"/>
                  </a:lnTo>
                  <a:lnTo>
                    <a:pt x="352" y="100"/>
                  </a:lnTo>
                  <a:lnTo>
                    <a:pt x="352" y="100"/>
                  </a:lnTo>
                  <a:lnTo>
                    <a:pt x="338" y="96"/>
                  </a:lnTo>
                  <a:lnTo>
                    <a:pt x="338" y="96"/>
                  </a:lnTo>
                  <a:lnTo>
                    <a:pt x="332" y="94"/>
                  </a:lnTo>
                  <a:lnTo>
                    <a:pt x="332" y="94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28" y="98"/>
                  </a:lnTo>
                  <a:lnTo>
                    <a:pt x="328" y="98"/>
                  </a:lnTo>
                  <a:lnTo>
                    <a:pt x="324" y="100"/>
                  </a:lnTo>
                  <a:lnTo>
                    <a:pt x="324" y="100"/>
                  </a:lnTo>
                  <a:lnTo>
                    <a:pt x="324" y="98"/>
                  </a:lnTo>
                  <a:lnTo>
                    <a:pt x="324" y="98"/>
                  </a:lnTo>
                  <a:lnTo>
                    <a:pt x="322" y="98"/>
                  </a:lnTo>
                  <a:lnTo>
                    <a:pt x="322" y="96"/>
                  </a:lnTo>
                  <a:lnTo>
                    <a:pt x="322" y="96"/>
                  </a:lnTo>
                  <a:lnTo>
                    <a:pt x="324" y="94"/>
                  </a:lnTo>
                  <a:lnTo>
                    <a:pt x="322" y="92"/>
                  </a:lnTo>
                  <a:lnTo>
                    <a:pt x="322" y="92"/>
                  </a:lnTo>
                  <a:lnTo>
                    <a:pt x="320" y="90"/>
                  </a:lnTo>
                  <a:lnTo>
                    <a:pt x="320" y="90"/>
                  </a:lnTo>
                  <a:lnTo>
                    <a:pt x="316" y="90"/>
                  </a:lnTo>
                  <a:lnTo>
                    <a:pt x="314" y="92"/>
                  </a:lnTo>
                  <a:lnTo>
                    <a:pt x="314" y="92"/>
                  </a:lnTo>
                  <a:lnTo>
                    <a:pt x="310" y="96"/>
                  </a:lnTo>
                  <a:lnTo>
                    <a:pt x="304" y="100"/>
                  </a:lnTo>
                  <a:lnTo>
                    <a:pt x="304" y="100"/>
                  </a:lnTo>
                  <a:lnTo>
                    <a:pt x="304" y="98"/>
                  </a:lnTo>
                  <a:lnTo>
                    <a:pt x="304" y="96"/>
                  </a:lnTo>
                  <a:lnTo>
                    <a:pt x="306" y="94"/>
                  </a:lnTo>
                  <a:lnTo>
                    <a:pt x="306" y="94"/>
                  </a:lnTo>
                  <a:lnTo>
                    <a:pt x="306" y="94"/>
                  </a:lnTo>
                  <a:lnTo>
                    <a:pt x="304" y="94"/>
                  </a:lnTo>
                  <a:lnTo>
                    <a:pt x="304" y="94"/>
                  </a:lnTo>
                  <a:lnTo>
                    <a:pt x="302" y="94"/>
                  </a:lnTo>
                  <a:lnTo>
                    <a:pt x="302" y="94"/>
                  </a:lnTo>
                  <a:lnTo>
                    <a:pt x="296" y="98"/>
                  </a:lnTo>
                  <a:lnTo>
                    <a:pt x="290" y="104"/>
                  </a:lnTo>
                  <a:lnTo>
                    <a:pt x="290" y="106"/>
                  </a:lnTo>
                  <a:lnTo>
                    <a:pt x="290" y="106"/>
                  </a:lnTo>
                  <a:lnTo>
                    <a:pt x="290" y="106"/>
                  </a:lnTo>
                  <a:lnTo>
                    <a:pt x="290" y="106"/>
                  </a:lnTo>
                  <a:lnTo>
                    <a:pt x="288" y="104"/>
                  </a:lnTo>
                  <a:lnTo>
                    <a:pt x="288" y="104"/>
                  </a:lnTo>
                  <a:lnTo>
                    <a:pt x="288" y="100"/>
                  </a:lnTo>
                  <a:lnTo>
                    <a:pt x="288" y="100"/>
                  </a:lnTo>
                  <a:lnTo>
                    <a:pt x="292" y="96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2"/>
                  </a:lnTo>
                  <a:lnTo>
                    <a:pt x="298" y="90"/>
                  </a:lnTo>
                  <a:lnTo>
                    <a:pt x="296" y="90"/>
                  </a:lnTo>
                  <a:lnTo>
                    <a:pt x="296" y="90"/>
                  </a:lnTo>
                  <a:lnTo>
                    <a:pt x="296" y="90"/>
                  </a:lnTo>
                  <a:close/>
                  <a:moveTo>
                    <a:pt x="1559" y="66"/>
                  </a:moveTo>
                  <a:lnTo>
                    <a:pt x="1559" y="66"/>
                  </a:lnTo>
                  <a:lnTo>
                    <a:pt x="1559" y="66"/>
                  </a:lnTo>
                  <a:lnTo>
                    <a:pt x="1559" y="66"/>
                  </a:lnTo>
                  <a:lnTo>
                    <a:pt x="1555" y="68"/>
                  </a:lnTo>
                  <a:lnTo>
                    <a:pt x="1551" y="70"/>
                  </a:lnTo>
                  <a:lnTo>
                    <a:pt x="1551" y="70"/>
                  </a:lnTo>
                  <a:lnTo>
                    <a:pt x="1551" y="70"/>
                  </a:lnTo>
                  <a:lnTo>
                    <a:pt x="1551" y="70"/>
                  </a:lnTo>
                  <a:lnTo>
                    <a:pt x="1547" y="70"/>
                  </a:lnTo>
                  <a:lnTo>
                    <a:pt x="1547" y="70"/>
                  </a:lnTo>
                  <a:lnTo>
                    <a:pt x="1545" y="70"/>
                  </a:lnTo>
                  <a:lnTo>
                    <a:pt x="1545" y="70"/>
                  </a:lnTo>
                  <a:lnTo>
                    <a:pt x="1545" y="72"/>
                  </a:lnTo>
                  <a:lnTo>
                    <a:pt x="1545" y="74"/>
                  </a:lnTo>
                  <a:lnTo>
                    <a:pt x="1545" y="74"/>
                  </a:lnTo>
                  <a:lnTo>
                    <a:pt x="1549" y="74"/>
                  </a:lnTo>
                  <a:lnTo>
                    <a:pt x="1549" y="74"/>
                  </a:lnTo>
                  <a:lnTo>
                    <a:pt x="1549" y="74"/>
                  </a:lnTo>
                  <a:lnTo>
                    <a:pt x="1549" y="74"/>
                  </a:lnTo>
                  <a:lnTo>
                    <a:pt x="1551" y="74"/>
                  </a:lnTo>
                  <a:lnTo>
                    <a:pt x="1551" y="74"/>
                  </a:lnTo>
                  <a:lnTo>
                    <a:pt x="1555" y="76"/>
                  </a:lnTo>
                  <a:lnTo>
                    <a:pt x="1555" y="76"/>
                  </a:lnTo>
                  <a:lnTo>
                    <a:pt x="1553" y="78"/>
                  </a:lnTo>
                  <a:lnTo>
                    <a:pt x="1555" y="80"/>
                  </a:lnTo>
                  <a:lnTo>
                    <a:pt x="1555" y="80"/>
                  </a:lnTo>
                  <a:lnTo>
                    <a:pt x="1561" y="82"/>
                  </a:lnTo>
                  <a:lnTo>
                    <a:pt x="1561" y="82"/>
                  </a:lnTo>
                  <a:lnTo>
                    <a:pt x="1563" y="84"/>
                  </a:lnTo>
                  <a:lnTo>
                    <a:pt x="1563" y="86"/>
                  </a:lnTo>
                  <a:lnTo>
                    <a:pt x="1563" y="86"/>
                  </a:lnTo>
                  <a:lnTo>
                    <a:pt x="1561" y="86"/>
                  </a:lnTo>
                  <a:lnTo>
                    <a:pt x="1561" y="86"/>
                  </a:lnTo>
                  <a:lnTo>
                    <a:pt x="1555" y="84"/>
                  </a:lnTo>
                  <a:lnTo>
                    <a:pt x="1551" y="82"/>
                  </a:lnTo>
                  <a:lnTo>
                    <a:pt x="1551" y="82"/>
                  </a:lnTo>
                  <a:lnTo>
                    <a:pt x="1547" y="84"/>
                  </a:lnTo>
                  <a:lnTo>
                    <a:pt x="1545" y="84"/>
                  </a:lnTo>
                  <a:lnTo>
                    <a:pt x="1545" y="84"/>
                  </a:lnTo>
                  <a:lnTo>
                    <a:pt x="1545" y="84"/>
                  </a:lnTo>
                  <a:lnTo>
                    <a:pt x="1547" y="86"/>
                  </a:lnTo>
                  <a:lnTo>
                    <a:pt x="1547" y="86"/>
                  </a:lnTo>
                  <a:lnTo>
                    <a:pt x="1549" y="88"/>
                  </a:lnTo>
                  <a:lnTo>
                    <a:pt x="1551" y="90"/>
                  </a:lnTo>
                  <a:lnTo>
                    <a:pt x="1551" y="90"/>
                  </a:lnTo>
                  <a:lnTo>
                    <a:pt x="1549" y="90"/>
                  </a:lnTo>
                  <a:lnTo>
                    <a:pt x="1549" y="90"/>
                  </a:lnTo>
                  <a:lnTo>
                    <a:pt x="1549" y="90"/>
                  </a:lnTo>
                  <a:lnTo>
                    <a:pt x="1549" y="90"/>
                  </a:lnTo>
                  <a:lnTo>
                    <a:pt x="1547" y="90"/>
                  </a:lnTo>
                  <a:lnTo>
                    <a:pt x="1547" y="90"/>
                  </a:lnTo>
                  <a:lnTo>
                    <a:pt x="1537" y="86"/>
                  </a:lnTo>
                  <a:lnTo>
                    <a:pt x="1529" y="84"/>
                  </a:lnTo>
                  <a:lnTo>
                    <a:pt x="1529" y="84"/>
                  </a:lnTo>
                  <a:lnTo>
                    <a:pt x="1519" y="84"/>
                  </a:lnTo>
                  <a:lnTo>
                    <a:pt x="1519" y="84"/>
                  </a:lnTo>
                  <a:lnTo>
                    <a:pt x="1519" y="84"/>
                  </a:lnTo>
                  <a:lnTo>
                    <a:pt x="1519" y="84"/>
                  </a:lnTo>
                  <a:lnTo>
                    <a:pt x="1509" y="84"/>
                  </a:lnTo>
                  <a:lnTo>
                    <a:pt x="1509" y="84"/>
                  </a:lnTo>
                  <a:lnTo>
                    <a:pt x="1507" y="84"/>
                  </a:lnTo>
                  <a:lnTo>
                    <a:pt x="1507" y="84"/>
                  </a:lnTo>
                  <a:lnTo>
                    <a:pt x="1499" y="84"/>
                  </a:lnTo>
                  <a:lnTo>
                    <a:pt x="1499" y="84"/>
                  </a:lnTo>
                  <a:lnTo>
                    <a:pt x="1489" y="82"/>
                  </a:lnTo>
                  <a:lnTo>
                    <a:pt x="1479" y="78"/>
                  </a:lnTo>
                  <a:lnTo>
                    <a:pt x="1479" y="78"/>
                  </a:lnTo>
                  <a:lnTo>
                    <a:pt x="1477" y="78"/>
                  </a:lnTo>
                  <a:lnTo>
                    <a:pt x="1477" y="78"/>
                  </a:lnTo>
                  <a:lnTo>
                    <a:pt x="1477" y="78"/>
                  </a:lnTo>
                  <a:lnTo>
                    <a:pt x="1477" y="78"/>
                  </a:lnTo>
                  <a:lnTo>
                    <a:pt x="1475" y="80"/>
                  </a:lnTo>
                  <a:lnTo>
                    <a:pt x="1475" y="82"/>
                  </a:lnTo>
                  <a:lnTo>
                    <a:pt x="1475" y="82"/>
                  </a:lnTo>
                  <a:lnTo>
                    <a:pt x="1477" y="84"/>
                  </a:lnTo>
                  <a:lnTo>
                    <a:pt x="1477" y="84"/>
                  </a:lnTo>
                  <a:lnTo>
                    <a:pt x="1481" y="86"/>
                  </a:lnTo>
                  <a:lnTo>
                    <a:pt x="1481" y="86"/>
                  </a:lnTo>
                  <a:lnTo>
                    <a:pt x="1481" y="90"/>
                  </a:lnTo>
                  <a:lnTo>
                    <a:pt x="1481" y="92"/>
                  </a:lnTo>
                  <a:lnTo>
                    <a:pt x="1481" y="92"/>
                  </a:lnTo>
                  <a:lnTo>
                    <a:pt x="1479" y="96"/>
                  </a:lnTo>
                  <a:lnTo>
                    <a:pt x="1479" y="96"/>
                  </a:lnTo>
                  <a:lnTo>
                    <a:pt x="1479" y="96"/>
                  </a:lnTo>
                  <a:lnTo>
                    <a:pt x="1479" y="96"/>
                  </a:lnTo>
                  <a:lnTo>
                    <a:pt x="1473" y="96"/>
                  </a:lnTo>
                  <a:lnTo>
                    <a:pt x="1473" y="96"/>
                  </a:lnTo>
                  <a:lnTo>
                    <a:pt x="1451" y="86"/>
                  </a:lnTo>
                  <a:lnTo>
                    <a:pt x="1451" y="434"/>
                  </a:lnTo>
                  <a:lnTo>
                    <a:pt x="1909" y="434"/>
                  </a:lnTo>
                  <a:lnTo>
                    <a:pt x="1909" y="434"/>
                  </a:lnTo>
                  <a:lnTo>
                    <a:pt x="1899" y="422"/>
                  </a:lnTo>
                  <a:lnTo>
                    <a:pt x="1899" y="422"/>
                  </a:lnTo>
                  <a:lnTo>
                    <a:pt x="1895" y="416"/>
                  </a:lnTo>
                  <a:lnTo>
                    <a:pt x="1895" y="416"/>
                  </a:lnTo>
                  <a:lnTo>
                    <a:pt x="1893" y="408"/>
                  </a:lnTo>
                  <a:lnTo>
                    <a:pt x="1893" y="408"/>
                  </a:lnTo>
                  <a:lnTo>
                    <a:pt x="1893" y="404"/>
                  </a:lnTo>
                  <a:lnTo>
                    <a:pt x="1893" y="404"/>
                  </a:lnTo>
                  <a:lnTo>
                    <a:pt x="1895" y="402"/>
                  </a:lnTo>
                  <a:lnTo>
                    <a:pt x="1901" y="400"/>
                  </a:lnTo>
                  <a:lnTo>
                    <a:pt x="1901" y="400"/>
                  </a:lnTo>
                  <a:lnTo>
                    <a:pt x="1903" y="400"/>
                  </a:lnTo>
                  <a:lnTo>
                    <a:pt x="1903" y="400"/>
                  </a:lnTo>
                  <a:lnTo>
                    <a:pt x="1909" y="404"/>
                  </a:lnTo>
                  <a:lnTo>
                    <a:pt x="1913" y="410"/>
                  </a:lnTo>
                  <a:lnTo>
                    <a:pt x="1913" y="410"/>
                  </a:lnTo>
                  <a:lnTo>
                    <a:pt x="1919" y="422"/>
                  </a:lnTo>
                  <a:lnTo>
                    <a:pt x="1919" y="422"/>
                  </a:lnTo>
                  <a:lnTo>
                    <a:pt x="1929" y="434"/>
                  </a:lnTo>
                  <a:lnTo>
                    <a:pt x="1959" y="434"/>
                  </a:lnTo>
                  <a:lnTo>
                    <a:pt x="1959" y="434"/>
                  </a:lnTo>
                  <a:lnTo>
                    <a:pt x="1953" y="424"/>
                  </a:lnTo>
                  <a:lnTo>
                    <a:pt x="1943" y="418"/>
                  </a:lnTo>
                  <a:lnTo>
                    <a:pt x="1933" y="412"/>
                  </a:lnTo>
                  <a:lnTo>
                    <a:pt x="1923" y="404"/>
                  </a:lnTo>
                  <a:lnTo>
                    <a:pt x="1923" y="404"/>
                  </a:lnTo>
                  <a:lnTo>
                    <a:pt x="1917" y="400"/>
                  </a:lnTo>
                  <a:lnTo>
                    <a:pt x="1917" y="400"/>
                  </a:lnTo>
                  <a:lnTo>
                    <a:pt x="1915" y="394"/>
                  </a:lnTo>
                  <a:lnTo>
                    <a:pt x="1911" y="388"/>
                  </a:lnTo>
                  <a:lnTo>
                    <a:pt x="1911" y="388"/>
                  </a:lnTo>
                  <a:lnTo>
                    <a:pt x="1911" y="386"/>
                  </a:lnTo>
                  <a:lnTo>
                    <a:pt x="1907" y="382"/>
                  </a:lnTo>
                  <a:lnTo>
                    <a:pt x="1901" y="378"/>
                  </a:lnTo>
                  <a:lnTo>
                    <a:pt x="1901" y="378"/>
                  </a:lnTo>
                  <a:lnTo>
                    <a:pt x="1885" y="362"/>
                  </a:lnTo>
                  <a:lnTo>
                    <a:pt x="1885" y="362"/>
                  </a:lnTo>
                  <a:lnTo>
                    <a:pt x="1881" y="360"/>
                  </a:lnTo>
                  <a:lnTo>
                    <a:pt x="1877" y="360"/>
                  </a:lnTo>
                  <a:lnTo>
                    <a:pt x="1877" y="360"/>
                  </a:lnTo>
                  <a:lnTo>
                    <a:pt x="1875" y="360"/>
                  </a:lnTo>
                  <a:lnTo>
                    <a:pt x="1875" y="360"/>
                  </a:lnTo>
                  <a:lnTo>
                    <a:pt x="1877" y="362"/>
                  </a:lnTo>
                  <a:lnTo>
                    <a:pt x="1881" y="364"/>
                  </a:lnTo>
                  <a:lnTo>
                    <a:pt x="1881" y="364"/>
                  </a:lnTo>
                  <a:lnTo>
                    <a:pt x="1885" y="368"/>
                  </a:lnTo>
                  <a:lnTo>
                    <a:pt x="1887" y="374"/>
                  </a:lnTo>
                  <a:lnTo>
                    <a:pt x="1887" y="374"/>
                  </a:lnTo>
                  <a:lnTo>
                    <a:pt x="1883" y="372"/>
                  </a:lnTo>
                  <a:lnTo>
                    <a:pt x="1883" y="372"/>
                  </a:lnTo>
                  <a:lnTo>
                    <a:pt x="1883" y="372"/>
                  </a:lnTo>
                  <a:lnTo>
                    <a:pt x="1883" y="372"/>
                  </a:lnTo>
                  <a:lnTo>
                    <a:pt x="1881" y="374"/>
                  </a:lnTo>
                  <a:lnTo>
                    <a:pt x="1881" y="376"/>
                  </a:lnTo>
                  <a:lnTo>
                    <a:pt x="1881" y="376"/>
                  </a:lnTo>
                  <a:lnTo>
                    <a:pt x="1885" y="380"/>
                  </a:lnTo>
                  <a:lnTo>
                    <a:pt x="1885" y="380"/>
                  </a:lnTo>
                  <a:lnTo>
                    <a:pt x="1887" y="386"/>
                  </a:lnTo>
                  <a:lnTo>
                    <a:pt x="1889" y="390"/>
                  </a:lnTo>
                  <a:lnTo>
                    <a:pt x="1889" y="394"/>
                  </a:lnTo>
                  <a:lnTo>
                    <a:pt x="1889" y="394"/>
                  </a:lnTo>
                  <a:lnTo>
                    <a:pt x="1887" y="394"/>
                  </a:lnTo>
                  <a:lnTo>
                    <a:pt x="1887" y="394"/>
                  </a:lnTo>
                  <a:lnTo>
                    <a:pt x="1885" y="394"/>
                  </a:lnTo>
                  <a:lnTo>
                    <a:pt x="1885" y="394"/>
                  </a:lnTo>
                  <a:lnTo>
                    <a:pt x="1883" y="390"/>
                  </a:lnTo>
                  <a:lnTo>
                    <a:pt x="1883" y="390"/>
                  </a:lnTo>
                  <a:lnTo>
                    <a:pt x="1883" y="386"/>
                  </a:lnTo>
                  <a:lnTo>
                    <a:pt x="1883" y="386"/>
                  </a:lnTo>
                  <a:lnTo>
                    <a:pt x="1879" y="382"/>
                  </a:lnTo>
                  <a:lnTo>
                    <a:pt x="1875" y="382"/>
                  </a:lnTo>
                  <a:lnTo>
                    <a:pt x="1875" y="382"/>
                  </a:lnTo>
                  <a:lnTo>
                    <a:pt x="1875" y="380"/>
                  </a:lnTo>
                  <a:lnTo>
                    <a:pt x="1875" y="378"/>
                  </a:lnTo>
                  <a:lnTo>
                    <a:pt x="1875" y="378"/>
                  </a:lnTo>
                  <a:lnTo>
                    <a:pt x="1871" y="376"/>
                  </a:lnTo>
                  <a:lnTo>
                    <a:pt x="1871" y="376"/>
                  </a:lnTo>
                  <a:lnTo>
                    <a:pt x="1859" y="368"/>
                  </a:lnTo>
                  <a:lnTo>
                    <a:pt x="1859" y="368"/>
                  </a:lnTo>
                  <a:lnTo>
                    <a:pt x="1853" y="366"/>
                  </a:lnTo>
                  <a:lnTo>
                    <a:pt x="1849" y="364"/>
                  </a:lnTo>
                  <a:lnTo>
                    <a:pt x="1843" y="362"/>
                  </a:lnTo>
                  <a:lnTo>
                    <a:pt x="1837" y="360"/>
                  </a:lnTo>
                  <a:lnTo>
                    <a:pt x="1837" y="360"/>
                  </a:lnTo>
                  <a:lnTo>
                    <a:pt x="1837" y="360"/>
                  </a:lnTo>
                  <a:lnTo>
                    <a:pt x="1837" y="360"/>
                  </a:lnTo>
                  <a:lnTo>
                    <a:pt x="1829" y="362"/>
                  </a:lnTo>
                  <a:lnTo>
                    <a:pt x="1829" y="362"/>
                  </a:lnTo>
                  <a:lnTo>
                    <a:pt x="1829" y="362"/>
                  </a:lnTo>
                  <a:lnTo>
                    <a:pt x="1829" y="364"/>
                  </a:lnTo>
                  <a:lnTo>
                    <a:pt x="1831" y="366"/>
                  </a:lnTo>
                  <a:lnTo>
                    <a:pt x="1831" y="366"/>
                  </a:lnTo>
                  <a:lnTo>
                    <a:pt x="1831" y="368"/>
                  </a:lnTo>
                  <a:lnTo>
                    <a:pt x="1831" y="368"/>
                  </a:lnTo>
                  <a:lnTo>
                    <a:pt x="1831" y="368"/>
                  </a:lnTo>
                  <a:lnTo>
                    <a:pt x="1829" y="368"/>
                  </a:lnTo>
                  <a:lnTo>
                    <a:pt x="1829" y="368"/>
                  </a:lnTo>
                  <a:lnTo>
                    <a:pt x="1827" y="368"/>
                  </a:lnTo>
                  <a:lnTo>
                    <a:pt x="1827" y="368"/>
                  </a:lnTo>
                  <a:lnTo>
                    <a:pt x="1827" y="368"/>
                  </a:lnTo>
                  <a:lnTo>
                    <a:pt x="1827" y="368"/>
                  </a:lnTo>
                  <a:lnTo>
                    <a:pt x="1825" y="370"/>
                  </a:lnTo>
                  <a:lnTo>
                    <a:pt x="1823" y="372"/>
                  </a:lnTo>
                  <a:lnTo>
                    <a:pt x="1823" y="372"/>
                  </a:lnTo>
                  <a:lnTo>
                    <a:pt x="1821" y="372"/>
                  </a:lnTo>
                  <a:lnTo>
                    <a:pt x="1821" y="372"/>
                  </a:lnTo>
                  <a:lnTo>
                    <a:pt x="1819" y="372"/>
                  </a:lnTo>
                  <a:lnTo>
                    <a:pt x="1819" y="372"/>
                  </a:lnTo>
                  <a:lnTo>
                    <a:pt x="1817" y="370"/>
                  </a:lnTo>
                  <a:lnTo>
                    <a:pt x="1817" y="370"/>
                  </a:lnTo>
                  <a:lnTo>
                    <a:pt x="1817" y="366"/>
                  </a:lnTo>
                  <a:lnTo>
                    <a:pt x="1817" y="366"/>
                  </a:lnTo>
                  <a:lnTo>
                    <a:pt x="1817" y="364"/>
                  </a:lnTo>
                  <a:lnTo>
                    <a:pt x="1817" y="364"/>
                  </a:lnTo>
                  <a:lnTo>
                    <a:pt x="1811" y="362"/>
                  </a:lnTo>
                  <a:lnTo>
                    <a:pt x="1811" y="362"/>
                  </a:lnTo>
                  <a:lnTo>
                    <a:pt x="1811" y="364"/>
                  </a:lnTo>
                  <a:lnTo>
                    <a:pt x="1809" y="366"/>
                  </a:lnTo>
                  <a:lnTo>
                    <a:pt x="1809" y="366"/>
                  </a:lnTo>
                  <a:lnTo>
                    <a:pt x="1807" y="366"/>
                  </a:lnTo>
                  <a:lnTo>
                    <a:pt x="1807" y="366"/>
                  </a:lnTo>
                  <a:lnTo>
                    <a:pt x="1805" y="364"/>
                  </a:lnTo>
                  <a:lnTo>
                    <a:pt x="1805" y="364"/>
                  </a:lnTo>
                  <a:lnTo>
                    <a:pt x="1803" y="360"/>
                  </a:lnTo>
                  <a:lnTo>
                    <a:pt x="1803" y="360"/>
                  </a:lnTo>
                  <a:lnTo>
                    <a:pt x="1797" y="352"/>
                  </a:lnTo>
                  <a:lnTo>
                    <a:pt x="1797" y="352"/>
                  </a:lnTo>
                  <a:lnTo>
                    <a:pt x="1797" y="352"/>
                  </a:lnTo>
                  <a:lnTo>
                    <a:pt x="1789" y="354"/>
                  </a:lnTo>
                  <a:lnTo>
                    <a:pt x="1789" y="354"/>
                  </a:lnTo>
                  <a:lnTo>
                    <a:pt x="1777" y="352"/>
                  </a:lnTo>
                  <a:lnTo>
                    <a:pt x="1777" y="352"/>
                  </a:lnTo>
                  <a:lnTo>
                    <a:pt x="1773" y="350"/>
                  </a:lnTo>
                  <a:lnTo>
                    <a:pt x="1773" y="350"/>
                  </a:lnTo>
                  <a:lnTo>
                    <a:pt x="1773" y="346"/>
                  </a:lnTo>
                  <a:lnTo>
                    <a:pt x="1775" y="344"/>
                  </a:lnTo>
                  <a:lnTo>
                    <a:pt x="1775" y="344"/>
                  </a:lnTo>
                  <a:lnTo>
                    <a:pt x="1781" y="338"/>
                  </a:lnTo>
                  <a:lnTo>
                    <a:pt x="1781" y="338"/>
                  </a:lnTo>
                  <a:lnTo>
                    <a:pt x="1783" y="332"/>
                  </a:lnTo>
                  <a:lnTo>
                    <a:pt x="1787" y="326"/>
                  </a:lnTo>
                  <a:lnTo>
                    <a:pt x="1787" y="326"/>
                  </a:lnTo>
                  <a:lnTo>
                    <a:pt x="1789" y="324"/>
                  </a:lnTo>
                  <a:lnTo>
                    <a:pt x="1789" y="322"/>
                  </a:lnTo>
                  <a:lnTo>
                    <a:pt x="1789" y="322"/>
                  </a:lnTo>
                  <a:lnTo>
                    <a:pt x="1789" y="318"/>
                  </a:lnTo>
                  <a:lnTo>
                    <a:pt x="1789" y="318"/>
                  </a:lnTo>
                  <a:lnTo>
                    <a:pt x="1789" y="312"/>
                  </a:lnTo>
                  <a:lnTo>
                    <a:pt x="1791" y="308"/>
                  </a:lnTo>
                  <a:lnTo>
                    <a:pt x="1791" y="308"/>
                  </a:lnTo>
                  <a:lnTo>
                    <a:pt x="1795" y="304"/>
                  </a:lnTo>
                  <a:lnTo>
                    <a:pt x="1797" y="300"/>
                  </a:lnTo>
                  <a:lnTo>
                    <a:pt x="1797" y="300"/>
                  </a:lnTo>
                  <a:lnTo>
                    <a:pt x="1795" y="294"/>
                  </a:lnTo>
                  <a:lnTo>
                    <a:pt x="1795" y="292"/>
                  </a:lnTo>
                  <a:lnTo>
                    <a:pt x="1795" y="290"/>
                  </a:lnTo>
                  <a:lnTo>
                    <a:pt x="1795" y="290"/>
                  </a:lnTo>
                  <a:lnTo>
                    <a:pt x="1799" y="282"/>
                  </a:lnTo>
                  <a:lnTo>
                    <a:pt x="1799" y="282"/>
                  </a:lnTo>
                  <a:lnTo>
                    <a:pt x="1803" y="278"/>
                  </a:lnTo>
                  <a:lnTo>
                    <a:pt x="1803" y="278"/>
                  </a:lnTo>
                  <a:lnTo>
                    <a:pt x="1807" y="274"/>
                  </a:lnTo>
                  <a:lnTo>
                    <a:pt x="1811" y="274"/>
                  </a:lnTo>
                  <a:lnTo>
                    <a:pt x="1811" y="274"/>
                  </a:lnTo>
                  <a:lnTo>
                    <a:pt x="1811" y="274"/>
                  </a:lnTo>
                  <a:lnTo>
                    <a:pt x="1811" y="274"/>
                  </a:lnTo>
                  <a:lnTo>
                    <a:pt x="1821" y="276"/>
                  </a:lnTo>
                  <a:lnTo>
                    <a:pt x="1821" y="276"/>
                  </a:lnTo>
                  <a:lnTo>
                    <a:pt x="1823" y="276"/>
                  </a:lnTo>
                  <a:lnTo>
                    <a:pt x="1823" y="276"/>
                  </a:lnTo>
                  <a:lnTo>
                    <a:pt x="1829" y="274"/>
                  </a:lnTo>
                  <a:lnTo>
                    <a:pt x="1829" y="274"/>
                  </a:lnTo>
                  <a:lnTo>
                    <a:pt x="1833" y="274"/>
                  </a:lnTo>
                  <a:lnTo>
                    <a:pt x="1833" y="274"/>
                  </a:lnTo>
                  <a:lnTo>
                    <a:pt x="1841" y="276"/>
                  </a:lnTo>
                  <a:lnTo>
                    <a:pt x="1841" y="276"/>
                  </a:lnTo>
                  <a:lnTo>
                    <a:pt x="1849" y="278"/>
                  </a:lnTo>
                  <a:lnTo>
                    <a:pt x="1849" y="278"/>
                  </a:lnTo>
                  <a:lnTo>
                    <a:pt x="1849" y="278"/>
                  </a:lnTo>
                  <a:lnTo>
                    <a:pt x="1849" y="278"/>
                  </a:lnTo>
                  <a:lnTo>
                    <a:pt x="1857" y="274"/>
                  </a:lnTo>
                  <a:lnTo>
                    <a:pt x="1857" y="274"/>
                  </a:lnTo>
                  <a:lnTo>
                    <a:pt x="1859" y="274"/>
                  </a:lnTo>
                  <a:lnTo>
                    <a:pt x="1859" y="274"/>
                  </a:lnTo>
                  <a:lnTo>
                    <a:pt x="1865" y="276"/>
                  </a:lnTo>
                  <a:lnTo>
                    <a:pt x="1865" y="276"/>
                  </a:lnTo>
                  <a:lnTo>
                    <a:pt x="1869" y="276"/>
                  </a:lnTo>
                  <a:lnTo>
                    <a:pt x="1869" y="276"/>
                  </a:lnTo>
                  <a:lnTo>
                    <a:pt x="1877" y="274"/>
                  </a:lnTo>
                  <a:lnTo>
                    <a:pt x="1877" y="274"/>
                  </a:lnTo>
                  <a:lnTo>
                    <a:pt x="1879" y="274"/>
                  </a:lnTo>
                  <a:lnTo>
                    <a:pt x="1881" y="270"/>
                  </a:lnTo>
                  <a:lnTo>
                    <a:pt x="1881" y="270"/>
                  </a:lnTo>
                  <a:lnTo>
                    <a:pt x="1881" y="268"/>
                  </a:lnTo>
                  <a:lnTo>
                    <a:pt x="1881" y="268"/>
                  </a:lnTo>
                  <a:lnTo>
                    <a:pt x="1883" y="266"/>
                  </a:lnTo>
                  <a:lnTo>
                    <a:pt x="1885" y="266"/>
                  </a:lnTo>
                  <a:lnTo>
                    <a:pt x="1885" y="266"/>
                  </a:lnTo>
                  <a:lnTo>
                    <a:pt x="1887" y="266"/>
                  </a:lnTo>
                  <a:lnTo>
                    <a:pt x="1887" y="266"/>
                  </a:lnTo>
                  <a:lnTo>
                    <a:pt x="1891" y="268"/>
                  </a:lnTo>
                  <a:lnTo>
                    <a:pt x="1891" y="268"/>
                  </a:lnTo>
                  <a:lnTo>
                    <a:pt x="1895" y="268"/>
                  </a:lnTo>
                  <a:lnTo>
                    <a:pt x="1895" y="268"/>
                  </a:lnTo>
                  <a:lnTo>
                    <a:pt x="1897" y="270"/>
                  </a:lnTo>
                  <a:lnTo>
                    <a:pt x="1897" y="270"/>
                  </a:lnTo>
                  <a:lnTo>
                    <a:pt x="1901" y="270"/>
                  </a:lnTo>
                  <a:lnTo>
                    <a:pt x="1901" y="270"/>
                  </a:lnTo>
                  <a:lnTo>
                    <a:pt x="1905" y="270"/>
                  </a:lnTo>
                  <a:lnTo>
                    <a:pt x="1905" y="270"/>
                  </a:lnTo>
                  <a:lnTo>
                    <a:pt x="1909" y="270"/>
                  </a:lnTo>
                  <a:lnTo>
                    <a:pt x="1911" y="272"/>
                  </a:lnTo>
                  <a:lnTo>
                    <a:pt x="1911" y="272"/>
                  </a:lnTo>
                  <a:lnTo>
                    <a:pt x="1915" y="274"/>
                  </a:lnTo>
                  <a:lnTo>
                    <a:pt x="1915" y="274"/>
                  </a:lnTo>
                  <a:lnTo>
                    <a:pt x="1917" y="274"/>
                  </a:lnTo>
                  <a:lnTo>
                    <a:pt x="1917" y="276"/>
                  </a:lnTo>
                  <a:lnTo>
                    <a:pt x="1917" y="278"/>
                  </a:lnTo>
                  <a:lnTo>
                    <a:pt x="1917" y="278"/>
                  </a:lnTo>
                  <a:lnTo>
                    <a:pt x="1919" y="280"/>
                  </a:lnTo>
                  <a:lnTo>
                    <a:pt x="1921" y="282"/>
                  </a:lnTo>
                  <a:lnTo>
                    <a:pt x="1921" y="282"/>
                  </a:lnTo>
                  <a:lnTo>
                    <a:pt x="1921" y="282"/>
                  </a:lnTo>
                  <a:lnTo>
                    <a:pt x="1921" y="282"/>
                  </a:lnTo>
                  <a:lnTo>
                    <a:pt x="1923" y="282"/>
                  </a:lnTo>
                  <a:lnTo>
                    <a:pt x="1923" y="282"/>
                  </a:lnTo>
                  <a:lnTo>
                    <a:pt x="1925" y="282"/>
                  </a:lnTo>
                  <a:lnTo>
                    <a:pt x="1925" y="282"/>
                  </a:lnTo>
                  <a:lnTo>
                    <a:pt x="1927" y="282"/>
                  </a:lnTo>
                  <a:lnTo>
                    <a:pt x="1927" y="284"/>
                  </a:lnTo>
                  <a:lnTo>
                    <a:pt x="1927" y="284"/>
                  </a:lnTo>
                  <a:lnTo>
                    <a:pt x="1929" y="282"/>
                  </a:lnTo>
                  <a:lnTo>
                    <a:pt x="1933" y="280"/>
                  </a:lnTo>
                  <a:lnTo>
                    <a:pt x="1933" y="280"/>
                  </a:lnTo>
                  <a:lnTo>
                    <a:pt x="1935" y="282"/>
                  </a:lnTo>
                  <a:lnTo>
                    <a:pt x="1935" y="282"/>
                  </a:lnTo>
                  <a:lnTo>
                    <a:pt x="1937" y="282"/>
                  </a:lnTo>
                  <a:lnTo>
                    <a:pt x="1937" y="282"/>
                  </a:lnTo>
                  <a:lnTo>
                    <a:pt x="1937" y="282"/>
                  </a:lnTo>
                  <a:lnTo>
                    <a:pt x="1937" y="282"/>
                  </a:lnTo>
                  <a:lnTo>
                    <a:pt x="1939" y="282"/>
                  </a:lnTo>
                  <a:lnTo>
                    <a:pt x="1941" y="280"/>
                  </a:lnTo>
                  <a:lnTo>
                    <a:pt x="1941" y="280"/>
                  </a:lnTo>
                  <a:lnTo>
                    <a:pt x="1943" y="278"/>
                  </a:lnTo>
                  <a:lnTo>
                    <a:pt x="1943" y="278"/>
                  </a:lnTo>
                  <a:lnTo>
                    <a:pt x="1947" y="278"/>
                  </a:lnTo>
                  <a:lnTo>
                    <a:pt x="1947" y="278"/>
                  </a:lnTo>
                  <a:lnTo>
                    <a:pt x="1953" y="280"/>
                  </a:lnTo>
                  <a:lnTo>
                    <a:pt x="1953" y="280"/>
                  </a:lnTo>
                  <a:lnTo>
                    <a:pt x="1959" y="278"/>
                  </a:lnTo>
                  <a:lnTo>
                    <a:pt x="1959" y="278"/>
                  </a:lnTo>
                  <a:lnTo>
                    <a:pt x="1959" y="278"/>
                  </a:lnTo>
                  <a:lnTo>
                    <a:pt x="1961" y="278"/>
                  </a:lnTo>
                  <a:lnTo>
                    <a:pt x="1959" y="276"/>
                  </a:lnTo>
                  <a:lnTo>
                    <a:pt x="1959" y="276"/>
                  </a:lnTo>
                  <a:lnTo>
                    <a:pt x="1955" y="272"/>
                  </a:lnTo>
                  <a:lnTo>
                    <a:pt x="1951" y="270"/>
                  </a:lnTo>
                  <a:lnTo>
                    <a:pt x="1951" y="270"/>
                  </a:lnTo>
                  <a:lnTo>
                    <a:pt x="1949" y="270"/>
                  </a:lnTo>
                  <a:lnTo>
                    <a:pt x="1949" y="270"/>
                  </a:lnTo>
                  <a:lnTo>
                    <a:pt x="1945" y="272"/>
                  </a:lnTo>
                  <a:lnTo>
                    <a:pt x="1945" y="272"/>
                  </a:lnTo>
                  <a:lnTo>
                    <a:pt x="1945" y="272"/>
                  </a:lnTo>
                  <a:lnTo>
                    <a:pt x="1945" y="272"/>
                  </a:lnTo>
                  <a:lnTo>
                    <a:pt x="1943" y="268"/>
                  </a:lnTo>
                  <a:lnTo>
                    <a:pt x="1943" y="268"/>
                  </a:lnTo>
                  <a:lnTo>
                    <a:pt x="1941" y="264"/>
                  </a:lnTo>
                  <a:lnTo>
                    <a:pt x="1943" y="258"/>
                  </a:lnTo>
                  <a:lnTo>
                    <a:pt x="1943" y="258"/>
                  </a:lnTo>
                  <a:lnTo>
                    <a:pt x="1945" y="248"/>
                  </a:lnTo>
                  <a:lnTo>
                    <a:pt x="1945" y="248"/>
                  </a:lnTo>
                  <a:lnTo>
                    <a:pt x="1945" y="240"/>
                  </a:lnTo>
                  <a:lnTo>
                    <a:pt x="1945" y="240"/>
                  </a:lnTo>
                  <a:lnTo>
                    <a:pt x="1947" y="238"/>
                  </a:lnTo>
                  <a:lnTo>
                    <a:pt x="1949" y="234"/>
                  </a:lnTo>
                  <a:lnTo>
                    <a:pt x="1949" y="234"/>
                  </a:lnTo>
                  <a:lnTo>
                    <a:pt x="1953" y="234"/>
                  </a:lnTo>
                  <a:lnTo>
                    <a:pt x="1953" y="234"/>
                  </a:lnTo>
                  <a:lnTo>
                    <a:pt x="1955" y="234"/>
                  </a:lnTo>
                  <a:lnTo>
                    <a:pt x="1955" y="234"/>
                  </a:lnTo>
                  <a:lnTo>
                    <a:pt x="1963" y="236"/>
                  </a:lnTo>
                  <a:lnTo>
                    <a:pt x="1963" y="236"/>
                  </a:lnTo>
                  <a:lnTo>
                    <a:pt x="1963" y="236"/>
                  </a:lnTo>
                  <a:lnTo>
                    <a:pt x="1963" y="236"/>
                  </a:lnTo>
                  <a:lnTo>
                    <a:pt x="1965" y="234"/>
                  </a:lnTo>
                  <a:lnTo>
                    <a:pt x="1965" y="234"/>
                  </a:lnTo>
                  <a:lnTo>
                    <a:pt x="1967" y="232"/>
                  </a:lnTo>
                  <a:lnTo>
                    <a:pt x="1967" y="232"/>
                  </a:lnTo>
                  <a:lnTo>
                    <a:pt x="1967" y="232"/>
                  </a:lnTo>
                  <a:lnTo>
                    <a:pt x="1967" y="232"/>
                  </a:lnTo>
                  <a:lnTo>
                    <a:pt x="1969" y="234"/>
                  </a:lnTo>
                  <a:lnTo>
                    <a:pt x="1969" y="236"/>
                  </a:lnTo>
                  <a:lnTo>
                    <a:pt x="1969" y="236"/>
                  </a:lnTo>
                  <a:lnTo>
                    <a:pt x="1973" y="238"/>
                  </a:lnTo>
                  <a:lnTo>
                    <a:pt x="1973" y="238"/>
                  </a:lnTo>
                  <a:lnTo>
                    <a:pt x="1975" y="236"/>
                  </a:lnTo>
                  <a:lnTo>
                    <a:pt x="1977" y="234"/>
                  </a:lnTo>
                  <a:lnTo>
                    <a:pt x="1977" y="234"/>
                  </a:lnTo>
                  <a:lnTo>
                    <a:pt x="1977" y="234"/>
                  </a:lnTo>
                  <a:lnTo>
                    <a:pt x="1977" y="234"/>
                  </a:lnTo>
                  <a:lnTo>
                    <a:pt x="1977" y="234"/>
                  </a:lnTo>
                  <a:lnTo>
                    <a:pt x="1979" y="236"/>
                  </a:lnTo>
                  <a:lnTo>
                    <a:pt x="1979" y="236"/>
                  </a:lnTo>
                  <a:lnTo>
                    <a:pt x="1985" y="244"/>
                  </a:lnTo>
                  <a:lnTo>
                    <a:pt x="1985" y="244"/>
                  </a:lnTo>
                  <a:lnTo>
                    <a:pt x="1989" y="246"/>
                  </a:lnTo>
                  <a:lnTo>
                    <a:pt x="1989" y="246"/>
                  </a:lnTo>
                  <a:lnTo>
                    <a:pt x="1995" y="248"/>
                  </a:lnTo>
                  <a:lnTo>
                    <a:pt x="1995" y="248"/>
                  </a:lnTo>
                  <a:lnTo>
                    <a:pt x="1997" y="250"/>
                  </a:lnTo>
                  <a:lnTo>
                    <a:pt x="2001" y="254"/>
                  </a:lnTo>
                  <a:lnTo>
                    <a:pt x="2001" y="254"/>
                  </a:lnTo>
                  <a:lnTo>
                    <a:pt x="2003" y="254"/>
                  </a:lnTo>
                  <a:lnTo>
                    <a:pt x="2003" y="254"/>
                  </a:lnTo>
                  <a:lnTo>
                    <a:pt x="2005" y="254"/>
                  </a:lnTo>
                  <a:lnTo>
                    <a:pt x="2007" y="252"/>
                  </a:lnTo>
                  <a:lnTo>
                    <a:pt x="2007" y="252"/>
                  </a:lnTo>
                  <a:lnTo>
                    <a:pt x="2009" y="244"/>
                  </a:lnTo>
                  <a:lnTo>
                    <a:pt x="2009" y="244"/>
                  </a:lnTo>
                  <a:lnTo>
                    <a:pt x="2009" y="242"/>
                  </a:lnTo>
                  <a:lnTo>
                    <a:pt x="2011" y="238"/>
                  </a:lnTo>
                  <a:lnTo>
                    <a:pt x="2011" y="238"/>
                  </a:lnTo>
                  <a:lnTo>
                    <a:pt x="2013" y="238"/>
                  </a:lnTo>
                  <a:lnTo>
                    <a:pt x="2013" y="238"/>
                  </a:lnTo>
                  <a:lnTo>
                    <a:pt x="2017" y="238"/>
                  </a:lnTo>
                  <a:lnTo>
                    <a:pt x="2017" y="238"/>
                  </a:lnTo>
                  <a:lnTo>
                    <a:pt x="2017" y="238"/>
                  </a:lnTo>
                  <a:lnTo>
                    <a:pt x="2017" y="238"/>
                  </a:lnTo>
                  <a:lnTo>
                    <a:pt x="2019" y="238"/>
                  </a:lnTo>
                  <a:lnTo>
                    <a:pt x="2021" y="236"/>
                  </a:lnTo>
                  <a:lnTo>
                    <a:pt x="2021" y="236"/>
                  </a:lnTo>
                  <a:lnTo>
                    <a:pt x="2019" y="234"/>
                  </a:lnTo>
                  <a:lnTo>
                    <a:pt x="2019" y="234"/>
                  </a:lnTo>
                  <a:lnTo>
                    <a:pt x="2013" y="228"/>
                  </a:lnTo>
                  <a:lnTo>
                    <a:pt x="2009" y="226"/>
                  </a:lnTo>
                  <a:lnTo>
                    <a:pt x="2007" y="222"/>
                  </a:lnTo>
                  <a:lnTo>
                    <a:pt x="2007" y="222"/>
                  </a:lnTo>
                  <a:lnTo>
                    <a:pt x="2009" y="222"/>
                  </a:lnTo>
                  <a:lnTo>
                    <a:pt x="2011" y="220"/>
                  </a:lnTo>
                  <a:lnTo>
                    <a:pt x="2011" y="220"/>
                  </a:lnTo>
                  <a:lnTo>
                    <a:pt x="2011" y="220"/>
                  </a:lnTo>
                  <a:lnTo>
                    <a:pt x="2011" y="220"/>
                  </a:lnTo>
                  <a:lnTo>
                    <a:pt x="2015" y="222"/>
                  </a:lnTo>
                  <a:lnTo>
                    <a:pt x="2015" y="222"/>
                  </a:lnTo>
                  <a:lnTo>
                    <a:pt x="2015" y="222"/>
                  </a:lnTo>
                  <a:lnTo>
                    <a:pt x="2015" y="222"/>
                  </a:lnTo>
                  <a:lnTo>
                    <a:pt x="2019" y="222"/>
                  </a:lnTo>
                  <a:lnTo>
                    <a:pt x="2019" y="222"/>
                  </a:lnTo>
                  <a:lnTo>
                    <a:pt x="2019" y="222"/>
                  </a:lnTo>
                  <a:lnTo>
                    <a:pt x="2019" y="222"/>
                  </a:lnTo>
                  <a:lnTo>
                    <a:pt x="2021" y="224"/>
                  </a:lnTo>
                  <a:lnTo>
                    <a:pt x="2019" y="226"/>
                  </a:lnTo>
                  <a:lnTo>
                    <a:pt x="2019" y="226"/>
                  </a:lnTo>
                  <a:lnTo>
                    <a:pt x="2019" y="228"/>
                  </a:lnTo>
                  <a:lnTo>
                    <a:pt x="2023" y="232"/>
                  </a:lnTo>
                  <a:lnTo>
                    <a:pt x="2023" y="232"/>
                  </a:lnTo>
                  <a:lnTo>
                    <a:pt x="2031" y="242"/>
                  </a:lnTo>
                  <a:lnTo>
                    <a:pt x="2031" y="242"/>
                  </a:lnTo>
                  <a:lnTo>
                    <a:pt x="2035" y="248"/>
                  </a:lnTo>
                  <a:lnTo>
                    <a:pt x="2035" y="248"/>
                  </a:lnTo>
                  <a:lnTo>
                    <a:pt x="2035" y="252"/>
                  </a:lnTo>
                  <a:lnTo>
                    <a:pt x="2033" y="254"/>
                  </a:lnTo>
                  <a:lnTo>
                    <a:pt x="2033" y="254"/>
                  </a:lnTo>
                  <a:lnTo>
                    <a:pt x="2029" y="254"/>
                  </a:lnTo>
                  <a:lnTo>
                    <a:pt x="2029" y="254"/>
                  </a:lnTo>
                  <a:lnTo>
                    <a:pt x="2027" y="256"/>
                  </a:lnTo>
                  <a:lnTo>
                    <a:pt x="2027" y="260"/>
                  </a:lnTo>
                  <a:lnTo>
                    <a:pt x="2027" y="260"/>
                  </a:lnTo>
                  <a:lnTo>
                    <a:pt x="2027" y="264"/>
                  </a:lnTo>
                  <a:lnTo>
                    <a:pt x="2027" y="264"/>
                  </a:lnTo>
                  <a:lnTo>
                    <a:pt x="2025" y="272"/>
                  </a:lnTo>
                  <a:lnTo>
                    <a:pt x="2023" y="274"/>
                  </a:lnTo>
                  <a:lnTo>
                    <a:pt x="2023" y="278"/>
                  </a:lnTo>
                  <a:lnTo>
                    <a:pt x="2023" y="278"/>
                  </a:lnTo>
                  <a:lnTo>
                    <a:pt x="2025" y="282"/>
                  </a:lnTo>
                  <a:lnTo>
                    <a:pt x="2027" y="286"/>
                  </a:lnTo>
                  <a:lnTo>
                    <a:pt x="2025" y="288"/>
                  </a:lnTo>
                  <a:lnTo>
                    <a:pt x="2025" y="288"/>
                  </a:lnTo>
                  <a:lnTo>
                    <a:pt x="2023" y="290"/>
                  </a:lnTo>
                  <a:lnTo>
                    <a:pt x="2021" y="294"/>
                  </a:lnTo>
                  <a:lnTo>
                    <a:pt x="2021" y="294"/>
                  </a:lnTo>
                  <a:lnTo>
                    <a:pt x="2021" y="296"/>
                  </a:lnTo>
                  <a:lnTo>
                    <a:pt x="2019" y="298"/>
                  </a:lnTo>
                  <a:lnTo>
                    <a:pt x="2019" y="298"/>
                  </a:lnTo>
                  <a:lnTo>
                    <a:pt x="2015" y="298"/>
                  </a:lnTo>
                  <a:lnTo>
                    <a:pt x="2015" y="298"/>
                  </a:lnTo>
                  <a:lnTo>
                    <a:pt x="2013" y="300"/>
                  </a:lnTo>
                  <a:lnTo>
                    <a:pt x="2013" y="300"/>
                  </a:lnTo>
                  <a:lnTo>
                    <a:pt x="2011" y="302"/>
                  </a:lnTo>
                  <a:lnTo>
                    <a:pt x="2011" y="302"/>
                  </a:lnTo>
                  <a:lnTo>
                    <a:pt x="2009" y="300"/>
                  </a:lnTo>
                  <a:lnTo>
                    <a:pt x="2009" y="300"/>
                  </a:lnTo>
                  <a:lnTo>
                    <a:pt x="2011" y="302"/>
                  </a:lnTo>
                  <a:lnTo>
                    <a:pt x="2013" y="306"/>
                  </a:lnTo>
                  <a:lnTo>
                    <a:pt x="2013" y="306"/>
                  </a:lnTo>
                  <a:lnTo>
                    <a:pt x="2015" y="306"/>
                  </a:lnTo>
                  <a:lnTo>
                    <a:pt x="2017" y="308"/>
                  </a:lnTo>
                  <a:lnTo>
                    <a:pt x="2017" y="308"/>
                  </a:lnTo>
                  <a:lnTo>
                    <a:pt x="2017" y="312"/>
                  </a:lnTo>
                  <a:lnTo>
                    <a:pt x="2017" y="316"/>
                  </a:lnTo>
                  <a:lnTo>
                    <a:pt x="2017" y="316"/>
                  </a:lnTo>
                  <a:lnTo>
                    <a:pt x="2017" y="324"/>
                  </a:lnTo>
                  <a:lnTo>
                    <a:pt x="2019" y="332"/>
                  </a:lnTo>
                  <a:lnTo>
                    <a:pt x="2019" y="332"/>
                  </a:lnTo>
                  <a:lnTo>
                    <a:pt x="2025" y="336"/>
                  </a:lnTo>
                  <a:lnTo>
                    <a:pt x="2025" y="336"/>
                  </a:lnTo>
                  <a:lnTo>
                    <a:pt x="2043" y="354"/>
                  </a:lnTo>
                  <a:lnTo>
                    <a:pt x="2043" y="354"/>
                  </a:lnTo>
                  <a:lnTo>
                    <a:pt x="2067" y="376"/>
                  </a:lnTo>
                  <a:lnTo>
                    <a:pt x="2067" y="376"/>
                  </a:lnTo>
                  <a:lnTo>
                    <a:pt x="2091" y="396"/>
                  </a:lnTo>
                  <a:lnTo>
                    <a:pt x="2101" y="404"/>
                  </a:lnTo>
                  <a:lnTo>
                    <a:pt x="2111" y="414"/>
                  </a:lnTo>
                  <a:lnTo>
                    <a:pt x="2111" y="414"/>
                  </a:lnTo>
                  <a:lnTo>
                    <a:pt x="2113" y="414"/>
                  </a:lnTo>
                  <a:lnTo>
                    <a:pt x="2113" y="414"/>
                  </a:lnTo>
                  <a:lnTo>
                    <a:pt x="2115" y="416"/>
                  </a:lnTo>
                  <a:lnTo>
                    <a:pt x="2117" y="416"/>
                  </a:lnTo>
                  <a:lnTo>
                    <a:pt x="2117" y="416"/>
                  </a:lnTo>
                  <a:lnTo>
                    <a:pt x="2119" y="414"/>
                  </a:lnTo>
                  <a:lnTo>
                    <a:pt x="2121" y="408"/>
                  </a:lnTo>
                  <a:lnTo>
                    <a:pt x="2121" y="408"/>
                  </a:lnTo>
                  <a:lnTo>
                    <a:pt x="2121" y="400"/>
                  </a:lnTo>
                  <a:lnTo>
                    <a:pt x="2121" y="398"/>
                  </a:lnTo>
                  <a:lnTo>
                    <a:pt x="2119" y="394"/>
                  </a:lnTo>
                  <a:lnTo>
                    <a:pt x="2119" y="394"/>
                  </a:lnTo>
                  <a:lnTo>
                    <a:pt x="2115" y="390"/>
                  </a:lnTo>
                  <a:lnTo>
                    <a:pt x="2113" y="386"/>
                  </a:lnTo>
                  <a:lnTo>
                    <a:pt x="2113" y="386"/>
                  </a:lnTo>
                  <a:lnTo>
                    <a:pt x="2113" y="382"/>
                  </a:lnTo>
                  <a:lnTo>
                    <a:pt x="2117" y="380"/>
                  </a:lnTo>
                  <a:lnTo>
                    <a:pt x="2117" y="380"/>
                  </a:lnTo>
                  <a:lnTo>
                    <a:pt x="2123" y="376"/>
                  </a:lnTo>
                  <a:lnTo>
                    <a:pt x="2123" y="376"/>
                  </a:lnTo>
                  <a:lnTo>
                    <a:pt x="2121" y="374"/>
                  </a:lnTo>
                  <a:lnTo>
                    <a:pt x="2115" y="370"/>
                  </a:lnTo>
                  <a:lnTo>
                    <a:pt x="2115" y="370"/>
                  </a:lnTo>
                  <a:lnTo>
                    <a:pt x="2113" y="366"/>
                  </a:lnTo>
                  <a:lnTo>
                    <a:pt x="2111" y="362"/>
                  </a:lnTo>
                  <a:lnTo>
                    <a:pt x="2111" y="362"/>
                  </a:lnTo>
                  <a:lnTo>
                    <a:pt x="2113" y="358"/>
                  </a:lnTo>
                  <a:lnTo>
                    <a:pt x="2113" y="358"/>
                  </a:lnTo>
                  <a:lnTo>
                    <a:pt x="2115" y="356"/>
                  </a:lnTo>
                  <a:lnTo>
                    <a:pt x="2117" y="356"/>
                  </a:lnTo>
                  <a:lnTo>
                    <a:pt x="2117" y="356"/>
                  </a:lnTo>
                  <a:lnTo>
                    <a:pt x="2121" y="356"/>
                  </a:lnTo>
                  <a:lnTo>
                    <a:pt x="2121" y="356"/>
                  </a:lnTo>
                  <a:lnTo>
                    <a:pt x="2125" y="356"/>
                  </a:lnTo>
                  <a:lnTo>
                    <a:pt x="2125" y="356"/>
                  </a:lnTo>
                  <a:lnTo>
                    <a:pt x="2127" y="356"/>
                  </a:lnTo>
                  <a:lnTo>
                    <a:pt x="2127" y="356"/>
                  </a:lnTo>
                  <a:lnTo>
                    <a:pt x="2129" y="354"/>
                  </a:lnTo>
                  <a:lnTo>
                    <a:pt x="2127" y="350"/>
                  </a:lnTo>
                  <a:lnTo>
                    <a:pt x="2127" y="350"/>
                  </a:lnTo>
                  <a:lnTo>
                    <a:pt x="2125" y="348"/>
                  </a:lnTo>
                  <a:lnTo>
                    <a:pt x="2125" y="348"/>
                  </a:lnTo>
                  <a:lnTo>
                    <a:pt x="2113" y="340"/>
                  </a:lnTo>
                  <a:lnTo>
                    <a:pt x="2113" y="340"/>
                  </a:lnTo>
                  <a:lnTo>
                    <a:pt x="2109" y="336"/>
                  </a:lnTo>
                  <a:lnTo>
                    <a:pt x="2107" y="332"/>
                  </a:lnTo>
                  <a:lnTo>
                    <a:pt x="2107" y="332"/>
                  </a:lnTo>
                  <a:lnTo>
                    <a:pt x="2105" y="328"/>
                  </a:lnTo>
                  <a:lnTo>
                    <a:pt x="2107" y="326"/>
                  </a:lnTo>
                  <a:lnTo>
                    <a:pt x="2109" y="324"/>
                  </a:lnTo>
                  <a:lnTo>
                    <a:pt x="2109" y="324"/>
                  </a:lnTo>
                  <a:lnTo>
                    <a:pt x="2113" y="328"/>
                  </a:lnTo>
                  <a:lnTo>
                    <a:pt x="2113" y="328"/>
                  </a:lnTo>
                  <a:lnTo>
                    <a:pt x="2117" y="330"/>
                  </a:lnTo>
                  <a:lnTo>
                    <a:pt x="2117" y="330"/>
                  </a:lnTo>
                  <a:lnTo>
                    <a:pt x="2117" y="330"/>
                  </a:lnTo>
                  <a:lnTo>
                    <a:pt x="2119" y="330"/>
                  </a:lnTo>
                  <a:lnTo>
                    <a:pt x="2119" y="328"/>
                  </a:lnTo>
                  <a:lnTo>
                    <a:pt x="2119" y="328"/>
                  </a:lnTo>
                  <a:lnTo>
                    <a:pt x="2117" y="324"/>
                  </a:lnTo>
                  <a:lnTo>
                    <a:pt x="2115" y="322"/>
                  </a:lnTo>
                  <a:lnTo>
                    <a:pt x="2107" y="318"/>
                  </a:lnTo>
                  <a:lnTo>
                    <a:pt x="2107" y="318"/>
                  </a:lnTo>
                  <a:lnTo>
                    <a:pt x="2103" y="316"/>
                  </a:lnTo>
                  <a:lnTo>
                    <a:pt x="2103" y="316"/>
                  </a:lnTo>
                  <a:lnTo>
                    <a:pt x="2097" y="312"/>
                  </a:lnTo>
                  <a:lnTo>
                    <a:pt x="2093" y="308"/>
                  </a:lnTo>
                  <a:lnTo>
                    <a:pt x="2093" y="308"/>
                  </a:lnTo>
                  <a:lnTo>
                    <a:pt x="2091" y="304"/>
                  </a:lnTo>
                  <a:lnTo>
                    <a:pt x="2091" y="304"/>
                  </a:lnTo>
                  <a:lnTo>
                    <a:pt x="2089" y="300"/>
                  </a:lnTo>
                  <a:lnTo>
                    <a:pt x="2085" y="300"/>
                  </a:lnTo>
                  <a:lnTo>
                    <a:pt x="2085" y="300"/>
                  </a:lnTo>
                  <a:lnTo>
                    <a:pt x="2083" y="300"/>
                  </a:lnTo>
                  <a:lnTo>
                    <a:pt x="2083" y="300"/>
                  </a:lnTo>
                  <a:lnTo>
                    <a:pt x="2081" y="300"/>
                  </a:lnTo>
                  <a:lnTo>
                    <a:pt x="2081" y="300"/>
                  </a:lnTo>
                  <a:lnTo>
                    <a:pt x="2079" y="300"/>
                  </a:lnTo>
                  <a:lnTo>
                    <a:pt x="2079" y="300"/>
                  </a:lnTo>
                  <a:lnTo>
                    <a:pt x="2077" y="300"/>
                  </a:lnTo>
                  <a:lnTo>
                    <a:pt x="2077" y="300"/>
                  </a:lnTo>
                  <a:lnTo>
                    <a:pt x="2073" y="298"/>
                  </a:lnTo>
                  <a:lnTo>
                    <a:pt x="2069" y="294"/>
                  </a:lnTo>
                  <a:lnTo>
                    <a:pt x="2067" y="292"/>
                  </a:lnTo>
                  <a:lnTo>
                    <a:pt x="2065" y="286"/>
                  </a:lnTo>
                  <a:lnTo>
                    <a:pt x="2065" y="286"/>
                  </a:lnTo>
                  <a:lnTo>
                    <a:pt x="2065" y="282"/>
                  </a:lnTo>
                  <a:lnTo>
                    <a:pt x="2065" y="278"/>
                  </a:lnTo>
                  <a:lnTo>
                    <a:pt x="2065" y="278"/>
                  </a:lnTo>
                  <a:lnTo>
                    <a:pt x="2059" y="272"/>
                  </a:lnTo>
                  <a:lnTo>
                    <a:pt x="2059" y="272"/>
                  </a:lnTo>
                  <a:lnTo>
                    <a:pt x="2057" y="266"/>
                  </a:lnTo>
                  <a:lnTo>
                    <a:pt x="2059" y="264"/>
                  </a:lnTo>
                  <a:lnTo>
                    <a:pt x="2059" y="264"/>
                  </a:lnTo>
                  <a:lnTo>
                    <a:pt x="2059" y="264"/>
                  </a:lnTo>
                  <a:lnTo>
                    <a:pt x="2061" y="264"/>
                  </a:lnTo>
                  <a:lnTo>
                    <a:pt x="2061" y="264"/>
                  </a:lnTo>
                  <a:lnTo>
                    <a:pt x="2065" y="264"/>
                  </a:lnTo>
                  <a:lnTo>
                    <a:pt x="2065" y="264"/>
                  </a:lnTo>
                  <a:lnTo>
                    <a:pt x="2067" y="264"/>
                  </a:lnTo>
                  <a:lnTo>
                    <a:pt x="2067" y="264"/>
                  </a:lnTo>
                  <a:lnTo>
                    <a:pt x="2069" y="264"/>
                  </a:lnTo>
                  <a:lnTo>
                    <a:pt x="2069" y="264"/>
                  </a:lnTo>
                  <a:lnTo>
                    <a:pt x="2071" y="264"/>
                  </a:lnTo>
                  <a:lnTo>
                    <a:pt x="2071" y="264"/>
                  </a:lnTo>
                  <a:lnTo>
                    <a:pt x="2071" y="264"/>
                  </a:lnTo>
                  <a:lnTo>
                    <a:pt x="2071" y="264"/>
                  </a:lnTo>
                  <a:lnTo>
                    <a:pt x="2075" y="266"/>
                  </a:lnTo>
                  <a:lnTo>
                    <a:pt x="2075" y="266"/>
                  </a:lnTo>
                  <a:lnTo>
                    <a:pt x="2077" y="266"/>
                  </a:lnTo>
                  <a:lnTo>
                    <a:pt x="2077" y="266"/>
                  </a:lnTo>
                  <a:lnTo>
                    <a:pt x="2077" y="264"/>
                  </a:lnTo>
                  <a:lnTo>
                    <a:pt x="2077" y="262"/>
                  </a:lnTo>
                  <a:lnTo>
                    <a:pt x="2077" y="262"/>
                  </a:lnTo>
                  <a:lnTo>
                    <a:pt x="2075" y="260"/>
                  </a:lnTo>
                  <a:lnTo>
                    <a:pt x="2075" y="260"/>
                  </a:lnTo>
                  <a:lnTo>
                    <a:pt x="2077" y="258"/>
                  </a:lnTo>
                  <a:lnTo>
                    <a:pt x="2081" y="258"/>
                  </a:lnTo>
                  <a:lnTo>
                    <a:pt x="2081" y="258"/>
                  </a:lnTo>
                  <a:lnTo>
                    <a:pt x="2085" y="258"/>
                  </a:lnTo>
                  <a:lnTo>
                    <a:pt x="2085" y="258"/>
                  </a:lnTo>
                  <a:lnTo>
                    <a:pt x="2087" y="264"/>
                  </a:lnTo>
                  <a:lnTo>
                    <a:pt x="2087" y="264"/>
                  </a:lnTo>
                  <a:lnTo>
                    <a:pt x="2091" y="266"/>
                  </a:lnTo>
                  <a:lnTo>
                    <a:pt x="2091" y="266"/>
                  </a:lnTo>
                  <a:lnTo>
                    <a:pt x="2091" y="266"/>
                  </a:lnTo>
                  <a:lnTo>
                    <a:pt x="2091" y="266"/>
                  </a:lnTo>
                  <a:lnTo>
                    <a:pt x="2093" y="266"/>
                  </a:lnTo>
                  <a:lnTo>
                    <a:pt x="2095" y="264"/>
                  </a:lnTo>
                  <a:lnTo>
                    <a:pt x="2095" y="264"/>
                  </a:lnTo>
                  <a:lnTo>
                    <a:pt x="2095" y="260"/>
                  </a:lnTo>
                  <a:lnTo>
                    <a:pt x="2095" y="260"/>
                  </a:lnTo>
                  <a:lnTo>
                    <a:pt x="2095" y="258"/>
                  </a:lnTo>
                  <a:lnTo>
                    <a:pt x="2097" y="258"/>
                  </a:lnTo>
                  <a:lnTo>
                    <a:pt x="2097" y="258"/>
                  </a:lnTo>
                  <a:lnTo>
                    <a:pt x="2099" y="258"/>
                  </a:lnTo>
                  <a:lnTo>
                    <a:pt x="2099" y="258"/>
                  </a:lnTo>
                  <a:lnTo>
                    <a:pt x="2111" y="256"/>
                  </a:lnTo>
                  <a:lnTo>
                    <a:pt x="2111" y="256"/>
                  </a:lnTo>
                  <a:lnTo>
                    <a:pt x="2117" y="256"/>
                  </a:lnTo>
                  <a:lnTo>
                    <a:pt x="2123" y="258"/>
                  </a:lnTo>
                  <a:lnTo>
                    <a:pt x="2123" y="258"/>
                  </a:lnTo>
                  <a:lnTo>
                    <a:pt x="2133" y="264"/>
                  </a:lnTo>
                  <a:lnTo>
                    <a:pt x="2133" y="264"/>
                  </a:lnTo>
                  <a:lnTo>
                    <a:pt x="2141" y="266"/>
                  </a:lnTo>
                  <a:lnTo>
                    <a:pt x="2141" y="266"/>
                  </a:lnTo>
                  <a:lnTo>
                    <a:pt x="2141" y="264"/>
                  </a:lnTo>
                  <a:lnTo>
                    <a:pt x="2139" y="260"/>
                  </a:lnTo>
                  <a:lnTo>
                    <a:pt x="2139" y="260"/>
                  </a:lnTo>
                  <a:lnTo>
                    <a:pt x="2139" y="256"/>
                  </a:lnTo>
                  <a:lnTo>
                    <a:pt x="2141" y="252"/>
                  </a:lnTo>
                  <a:lnTo>
                    <a:pt x="2141" y="252"/>
                  </a:lnTo>
                  <a:lnTo>
                    <a:pt x="2145" y="250"/>
                  </a:lnTo>
                  <a:lnTo>
                    <a:pt x="2147" y="246"/>
                  </a:lnTo>
                  <a:lnTo>
                    <a:pt x="2147" y="246"/>
                  </a:lnTo>
                  <a:lnTo>
                    <a:pt x="2147" y="242"/>
                  </a:lnTo>
                  <a:lnTo>
                    <a:pt x="2147" y="242"/>
                  </a:lnTo>
                  <a:lnTo>
                    <a:pt x="2149" y="238"/>
                  </a:lnTo>
                  <a:lnTo>
                    <a:pt x="2153" y="236"/>
                  </a:lnTo>
                  <a:lnTo>
                    <a:pt x="2159" y="232"/>
                  </a:lnTo>
                  <a:lnTo>
                    <a:pt x="2159" y="232"/>
                  </a:lnTo>
                  <a:lnTo>
                    <a:pt x="2171" y="224"/>
                  </a:lnTo>
                  <a:lnTo>
                    <a:pt x="2171" y="224"/>
                  </a:lnTo>
                  <a:lnTo>
                    <a:pt x="2175" y="222"/>
                  </a:lnTo>
                  <a:lnTo>
                    <a:pt x="2175" y="222"/>
                  </a:lnTo>
                  <a:lnTo>
                    <a:pt x="2177" y="222"/>
                  </a:lnTo>
                  <a:lnTo>
                    <a:pt x="2177" y="222"/>
                  </a:lnTo>
                  <a:lnTo>
                    <a:pt x="2179" y="222"/>
                  </a:lnTo>
                  <a:lnTo>
                    <a:pt x="2179" y="222"/>
                  </a:lnTo>
                  <a:lnTo>
                    <a:pt x="2189" y="222"/>
                  </a:lnTo>
                  <a:lnTo>
                    <a:pt x="2201" y="226"/>
                  </a:lnTo>
                  <a:lnTo>
                    <a:pt x="2201" y="226"/>
                  </a:lnTo>
                  <a:lnTo>
                    <a:pt x="2203" y="226"/>
                  </a:lnTo>
                  <a:lnTo>
                    <a:pt x="2203" y="226"/>
                  </a:lnTo>
                  <a:lnTo>
                    <a:pt x="2203" y="224"/>
                  </a:lnTo>
                  <a:lnTo>
                    <a:pt x="2205" y="224"/>
                  </a:lnTo>
                  <a:lnTo>
                    <a:pt x="2205" y="224"/>
                  </a:lnTo>
                  <a:lnTo>
                    <a:pt x="2203" y="220"/>
                  </a:lnTo>
                  <a:lnTo>
                    <a:pt x="2201" y="218"/>
                  </a:lnTo>
                  <a:lnTo>
                    <a:pt x="2201" y="218"/>
                  </a:lnTo>
                  <a:lnTo>
                    <a:pt x="2193" y="216"/>
                  </a:lnTo>
                  <a:lnTo>
                    <a:pt x="2189" y="212"/>
                  </a:lnTo>
                  <a:lnTo>
                    <a:pt x="2189" y="212"/>
                  </a:lnTo>
                  <a:lnTo>
                    <a:pt x="2185" y="210"/>
                  </a:lnTo>
                  <a:lnTo>
                    <a:pt x="2185" y="210"/>
                  </a:lnTo>
                  <a:lnTo>
                    <a:pt x="2183" y="210"/>
                  </a:lnTo>
                  <a:lnTo>
                    <a:pt x="2183" y="210"/>
                  </a:lnTo>
                  <a:lnTo>
                    <a:pt x="2173" y="208"/>
                  </a:lnTo>
                  <a:lnTo>
                    <a:pt x="2167" y="202"/>
                  </a:lnTo>
                  <a:lnTo>
                    <a:pt x="2167" y="202"/>
                  </a:lnTo>
                  <a:lnTo>
                    <a:pt x="2163" y="198"/>
                  </a:lnTo>
                  <a:lnTo>
                    <a:pt x="2157" y="196"/>
                  </a:lnTo>
                  <a:lnTo>
                    <a:pt x="2157" y="196"/>
                  </a:lnTo>
                  <a:lnTo>
                    <a:pt x="2155" y="194"/>
                  </a:lnTo>
                  <a:lnTo>
                    <a:pt x="2155" y="194"/>
                  </a:lnTo>
                  <a:lnTo>
                    <a:pt x="2149" y="196"/>
                  </a:lnTo>
                  <a:lnTo>
                    <a:pt x="2149" y="196"/>
                  </a:lnTo>
                  <a:lnTo>
                    <a:pt x="2149" y="196"/>
                  </a:lnTo>
                  <a:lnTo>
                    <a:pt x="2149" y="196"/>
                  </a:lnTo>
                  <a:lnTo>
                    <a:pt x="2141" y="194"/>
                  </a:lnTo>
                  <a:lnTo>
                    <a:pt x="2141" y="194"/>
                  </a:lnTo>
                  <a:lnTo>
                    <a:pt x="2135" y="190"/>
                  </a:lnTo>
                  <a:lnTo>
                    <a:pt x="2135" y="190"/>
                  </a:lnTo>
                  <a:lnTo>
                    <a:pt x="2131" y="188"/>
                  </a:lnTo>
                  <a:lnTo>
                    <a:pt x="2131" y="188"/>
                  </a:lnTo>
                  <a:lnTo>
                    <a:pt x="2131" y="188"/>
                  </a:lnTo>
                  <a:lnTo>
                    <a:pt x="2127" y="188"/>
                  </a:lnTo>
                  <a:lnTo>
                    <a:pt x="2127" y="188"/>
                  </a:lnTo>
                  <a:lnTo>
                    <a:pt x="2123" y="188"/>
                  </a:lnTo>
                  <a:lnTo>
                    <a:pt x="2123" y="188"/>
                  </a:lnTo>
                  <a:lnTo>
                    <a:pt x="2119" y="188"/>
                  </a:lnTo>
                  <a:lnTo>
                    <a:pt x="2115" y="186"/>
                  </a:lnTo>
                  <a:lnTo>
                    <a:pt x="2115" y="186"/>
                  </a:lnTo>
                  <a:lnTo>
                    <a:pt x="2115" y="182"/>
                  </a:lnTo>
                  <a:lnTo>
                    <a:pt x="2115" y="182"/>
                  </a:lnTo>
                  <a:lnTo>
                    <a:pt x="2117" y="182"/>
                  </a:lnTo>
                  <a:lnTo>
                    <a:pt x="2119" y="180"/>
                  </a:lnTo>
                  <a:lnTo>
                    <a:pt x="2119" y="180"/>
                  </a:lnTo>
                  <a:lnTo>
                    <a:pt x="2119" y="180"/>
                  </a:lnTo>
                  <a:lnTo>
                    <a:pt x="2119" y="180"/>
                  </a:lnTo>
                  <a:lnTo>
                    <a:pt x="2121" y="182"/>
                  </a:lnTo>
                  <a:lnTo>
                    <a:pt x="2121" y="182"/>
                  </a:lnTo>
                  <a:lnTo>
                    <a:pt x="2125" y="184"/>
                  </a:lnTo>
                  <a:lnTo>
                    <a:pt x="2127" y="186"/>
                  </a:lnTo>
                  <a:lnTo>
                    <a:pt x="2127" y="186"/>
                  </a:lnTo>
                  <a:lnTo>
                    <a:pt x="2129" y="186"/>
                  </a:lnTo>
                  <a:lnTo>
                    <a:pt x="2129" y="186"/>
                  </a:lnTo>
                  <a:lnTo>
                    <a:pt x="2131" y="186"/>
                  </a:lnTo>
                  <a:lnTo>
                    <a:pt x="2131" y="186"/>
                  </a:lnTo>
                  <a:lnTo>
                    <a:pt x="2131" y="186"/>
                  </a:lnTo>
                  <a:lnTo>
                    <a:pt x="2131" y="186"/>
                  </a:lnTo>
                  <a:lnTo>
                    <a:pt x="2133" y="186"/>
                  </a:lnTo>
                  <a:lnTo>
                    <a:pt x="2133" y="186"/>
                  </a:lnTo>
                  <a:lnTo>
                    <a:pt x="2139" y="188"/>
                  </a:lnTo>
                  <a:lnTo>
                    <a:pt x="2145" y="190"/>
                  </a:lnTo>
                  <a:lnTo>
                    <a:pt x="2145" y="190"/>
                  </a:lnTo>
                  <a:lnTo>
                    <a:pt x="2145" y="190"/>
                  </a:lnTo>
                  <a:lnTo>
                    <a:pt x="2145" y="190"/>
                  </a:lnTo>
                  <a:lnTo>
                    <a:pt x="2151" y="188"/>
                  </a:lnTo>
                  <a:lnTo>
                    <a:pt x="2157" y="182"/>
                  </a:lnTo>
                  <a:lnTo>
                    <a:pt x="2157" y="182"/>
                  </a:lnTo>
                  <a:lnTo>
                    <a:pt x="2157" y="180"/>
                  </a:lnTo>
                  <a:lnTo>
                    <a:pt x="2157" y="180"/>
                  </a:lnTo>
                  <a:lnTo>
                    <a:pt x="2155" y="178"/>
                  </a:lnTo>
                  <a:lnTo>
                    <a:pt x="2151" y="176"/>
                  </a:lnTo>
                  <a:lnTo>
                    <a:pt x="2151" y="176"/>
                  </a:lnTo>
                  <a:lnTo>
                    <a:pt x="2149" y="174"/>
                  </a:lnTo>
                  <a:lnTo>
                    <a:pt x="2149" y="174"/>
                  </a:lnTo>
                  <a:lnTo>
                    <a:pt x="2147" y="172"/>
                  </a:lnTo>
                  <a:lnTo>
                    <a:pt x="2147" y="172"/>
                  </a:lnTo>
                  <a:lnTo>
                    <a:pt x="2143" y="170"/>
                  </a:lnTo>
                  <a:lnTo>
                    <a:pt x="2143" y="170"/>
                  </a:lnTo>
                  <a:lnTo>
                    <a:pt x="2139" y="168"/>
                  </a:lnTo>
                  <a:lnTo>
                    <a:pt x="2139" y="168"/>
                  </a:lnTo>
                  <a:lnTo>
                    <a:pt x="2139" y="166"/>
                  </a:lnTo>
                  <a:lnTo>
                    <a:pt x="2139" y="164"/>
                  </a:lnTo>
                  <a:lnTo>
                    <a:pt x="2139" y="164"/>
                  </a:lnTo>
                  <a:lnTo>
                    <a:pt x="2139" y="164"/>
                  </a:lnTo>
                  <a:lnTo>
                    <a:pt x="2139" y="164"/>
                  </a:lnTo>
                  <a:lnTo>
                    <a:pt x="2141" y="164"/>
                  </a:lnTo>
                  <a:lnTo>
                    <a:pt x="2141" y="164"/>
                  </a:lnTo>
                  <a:lnTo>
                    <a:pt x="2145" y="166"/>
                  </a:lnTo>
                  <a:lnTo>
                    <a:pt x="2145" y="166"/>
                  </a:lnTo>
                  <a:lnTo>
                    <a:pt x="2145" y="166"/>
                  </a:lnTo>
                  <a:lnTo>
                    <a:pt x="2145" y="166"/>
                  </a:lnTo>
                  <a:lnTo>
                    <a:pt x="2147" y="166"/>
                  </a:lnTo>
                  <a:lnTo>
                    <a:pt x="2147" y="166"/>
                  </a:lnTo>
                  <a:lnTo>
                    <a:pt x="2147" y="166"/>
                  </a:lnTo>
                  <a:lnTo>
                    <a:pt x="2147" y="166"/>
                  </a:lnTo>
                  <a:lnTo>
                    <a:pt x="2151" y="166"/>
                  </a:lnTo>
                  <a:lnTo>
                    <a:pt x="2153" y="168"/>
                  </a:lnTo>
                  <a:lnTo>
                    <a:pt x="2153" y="168"/>
                  </a:lnTo>
                  <a:lnTo>
                    <a:pt x="2153" y="172"/>
                  </a:lnTo>
                  <a:lnTo>
                    <a:pt x="2155" y="174"/>
                  </a:lnTo>
                  <a:lnTo>
                    <a:pt x="2155" y="174"/>
                  </a:lnTo>
                  <a:lnTo>
                    <a:pt x="2159" y="174"/>
                  </a:lnTo>
                  <a:lnTo>
                    <a:pt x="2159" y="174"/>
                  </a:lnTo>
                  <a:lnTo>
                    <a:pt x="2167" y="176"/>
                  </a:lnTo>
                  <a:lnTo>
                    <a:pt x="2167" y="176"/>
                  </a:lnTo>
                  <a:lnTo>
                    <a:pt x="2171" y="178"/>
                  </a:lnTo>
                  <a:lnTo>
                    <a:pt x="2171" y="178"/>
                  </a:lnTo>
                  <a:lnTo>
                    <a:pt x="2175" y="176"/>
                  </a:lnTo>
                  <a:lnTo>
                    <a:pt x="2175" y="176"/>
                  </a:lnTo>
                  <a:lnTo>
                    <a:pt x="2175" y="176"/>
                  </a:lnTo>
                  <a:lnTo>
                    <a:pt x="2175" y="176"/>
                  </a:lnTo>
                  <a:lnTo>
                    <a:pt x="2179" y="176"/>
                  </a:lnTo>
                  <a:lnTo>
                    <a:pt x="2179" y="176"/>
                  </a:lnTo>
                  <a:lnTo>
                    <a:pt x="2185" y="176"/>
                  </a:lnTo>
                  <a:lnTo>
                    <a:pt x="2185" y="176"/>
                  </a:lnTo>
                  <a:lnTo>
                    <a:pt x="2187" y="176"/>
                  </a:lnTo>
                  <a:lnTo>
                    <a:pt x="2187" y="176"/>
                  </a:lnTo>
                  <a:lnTo>
                    <a:pt x="2193" y="176"/>
                  </a:lnTo>
                  <a:lnTo>
                    <a:pt x="2197" y="180"/>
                  </a:lnTo>
                  <a:lnTo>
                    <a:pt x="2197" y="180"/>
                  </a:lnTo>
                  <a:lnTo>
                    <a:pt x="2211" y="184"/>
                  </a:lnTo>
                  <a:lnTo>
                    <a:pt x="2227" y="188"/>
                  </a:lnTo>
                  <a:lnTo>
                    <a:pt x="2241" y="192"/>
                  </a:lnTo>
                  <a:lnTo>
                    <a:pt x="2255" y="192"/>
                  </a:lnTo>
                  <a:lnTo>
                    <a:pt x="2255" y="192"/>
                  </a:lnTo>
                  <a:lnTo>
                    <a:pt x="2257" y="194"/>
                  </a:lnTo>
                  <a:lnTo>
                    <a:pt x="2257" y="194"/>
                  </a:lnTo>
                  <a:lnTo>
                    <a:pt x="2259" y="192"/>
                  </a:lnTo>
                  <a:lnTo>
                    <a:pt x="2259" y="192"/>
                  </a:lnTo>
                  <a:lnTo>
                    <a:pt x="2259" y="192"/>
                  </a:lnTo>
                  <a:lnTo>
                    <a:pt x="2255" y="188"/>
                  </a:lnTo>
                  <a:lnTo>
                    <a:pt x="2253" y="186"/>
                  </a:lnTo>
                  <a:lnTo>
                    <a:pt x="2253" y="186"/>
                  </a:lnTo>
                  <a:lnTo>
                    <a:pt x="2249" y="182"/>
                  </a:lnTo>
                  <a:lnTo>
                    <a:pt x="2247" y="180"/>
                  </a:lnTo>
                  <a:lnTo>
                    <a:pt x="2247" y="180"/>
                  </a:lnTo>
                  <a:lnTo>
                    <a:pt x="2245" y="180"/>
                  </a:lnTo>
                  <a:lnTo>
                    <a:pt x="2245" y="180"/>
                  </a:lnTo>
                  <a:lnTo>
                    <a:pt x="2243" y="178"/>
                  </a:lnTo>
                  <a:lnTo>
                    <a:pt x="2243" y="176"/>
                  </a:lnTo>
                  <a:lnTo>
                    <a:pt x="2243" y="172"/>
                  </a:lnTo>
                  <a:lnTo>
                    <a:pt x="2243" y="172"/>
                  </a:lnTo>
                  <a:lnTo>
                    <a:pt x="2251" y="174"/>
                  </a:lnTo>
                  <a:lnTo>
                    <a:pt x="2251" y="174"/>
                  </a:lnTo>
                  <a:lnTo>
                    <a:pt x="2253" y="176"/>
                  </a:lnTo>
                  <a:lnTo>
                    <a:pt x="2253" y="176"/>
                  </a:lnTo>
                  <a:lnTo>
                    <a:pt x="2255" y="174"/>
                  </a:lnTo>
                  <a:lnTo>
                    <a:pt x="2255" y="174"/>
                  </a:lnTo>
                  <a:lnTo>
                    <a:pt x="2255" y="172"/>
                  </a:lnTo>
                  <a:lnTo>
                    <a:pt x="2255" y="170"/>
                  </a:lnTo>
                  <a:lnTo>
                    <a:pt x="2255" y="170"/>
                  </a:lnTo>
                  <a:lnTo>
                    <a:pt x="2251" y="164"/>
                  </a:lnTo>
                  <a:lnTo>
                    <a:pt x="2251" y="164"/>
                  </a:lnTo>
                  <a:lnTo>
                    <a:pt x="2245" y="162"/>
                  </a:lnTo>
                  <a:lnTo>
                    <a:pt x="2239" y="162"/>
                  </a:lnTo>
                  <a:lnTo>
                    <a:pt x="2239" y="162"/>
                  </a:lnTo>
                  <a:lnTo>
                    <a:pt x="2229" y="158"/>
                  </a:lnTo>
                  <a:lnTo>
                    <a:pt x="2219" y="154"/>
                  </a:lnTo>
                  <a:lnTo>
                    <a:pt x="2219" y="154"/>
                  </a:lnTo>
                  <a:lnTo>
                    <a:pt x="2213" y="152"/>
                  </a:lnTo>
                  <a:lnTo>
                    <a:pt x="2205" y="152"/>
                  </a:lnTo>
                  <a:lnTo>
                    <a:pt x="2205" y="152"/>
                  </a:lnTo>
                  <a:lnTo>
                    <a:pt x="2197" y="152"/>
                  </a:lnTo>
                  <a:lnTo>
                    <a:pt x="2197" y="152"/>
                  </a:lnTo>
                  <a:lnTo>
                    <a:pt x="2193" y="154"/>
                  </a:lnTo>
                  <a:lnTo>
                    <a:pt x="2193" y="154"/>
                  </a:lnTo>
                  <a:lnTo>
                    <a:pt x="2193" y="158"/>
                  </a:lnTo>
                  <a:lnTo>
                    <a:pt x="2193" y="158"/>
                  </a:lnTo>
                  <a:lnTo>
                    <a:pt x="2191" y="160"/>
                  </a:lnTo>
                  <a:lnTo>
                    <a:pt x="2189" y="160"/>
                  </a:lnTo>
                  <a:lnTo>
                    <a:pt x="2189" y="160"/>
                  </a:lnTo>
                  <a:lnTo>
                    <a:pt x="2185" y="160"/>
                  </a:lnTo>
                  <a:lnTo>
                    <a:pt x="2185" y="160"/>
                  </a:lnTo>
                  <a:lnTo>
                    <a:pt x="2179" y="154"/>
                  </a:lnTo>
                  <a:lnTo>
                    <a:pt x="2179" y="154"/>
                  </a:lnTo>
                  <a:lnTo>
                    <a:pt x="2169" y="148"/>
                  </a:lnTo>
                  <a:lnTo>
                    <a:pt x="2169" y="148"/>
                  </a:lnTo>
                  <a:lnTo>
                    <a:pt x="2163" y="144"/>
                  </a:lnTo>
                  <a:lnTo>
                    <a:pt x="2155" y="144"/>
                  </a:lnTo>
                  <a:lnTo>
                    <a:pt x="2143" y="142"/>
                  </a:lnTo>
                  <a:lnTo>
                    <a:pt x="2143" y="142"/>
                  </a:lnTo>
                  <a:lnTo>
                    <a:pt x="2117" y="134"/>
                  </a:lnTo>
                  <a:lnTo>
                    <a:pt x="2117" y="134"/>
                  </a:lnTo>
                  <a:lnTo>
                    <a:pt x="2107" y="130"/>
                  </a:lnTo>
                  <a:lnTo>
                    <a:pt x="2107" y="130"/>
                  </a:lnTo>
                  <a:lnTo>
                    <a:pt x="2089" y="126"/>
                  </a:lnTo>
                  <a:lnTo>
                    <a:pt x="2089" y="126"/>
                  </a:lnTo>
                  <a:lnTo>
                    <a:pt x="2071" y="122"/>
                  </a:lnTo>
                  <a:lnTo>
                    <a:pt x="2071" y="122"/>
                  </a:lnTo>
                  <a:lnTo>
                    <a:pt x="2059" y="120"/>
                  </a:lnTo>
                  <a:lnTo>
                    <a:pt x="2059" y="120"/>
                  </a:lnTo>
                  <a:lnTo>
                    <a:pt x="2047" y="116"/>
                  </a:lnTo>
                  <a:lnTo>
                    <a:pt x="2047" y="116"/>
                  </a:lnTo>
                  <a:lnTo>
                    <a:pt x="2041" y="114"/>
                  </a:lnTo>
                  <a:lnTo>
                    <a:pt x="2041" y="114"/>
                  </a:lnTo>
                  <a:lnTo>
                    <a:pt x="2037" y="116"/>
                  </a:lnTo>
                  <a:lnTo>
                    <a:pt x="2037" y="116"/>
                  </a:lnTo>
                  <a:lnTo>
                    <a:pt x="2023" y="114"/>
                  </a:lnTo>
                  <a:lnTo>
                    <a:pt x="2023" y="114"/>
                  </a:lnTo>
                  <a:lnTo>
                    <a:pt x="2011" y="112"/>
                  </a:lnTo>
                  <a:lnTo>
                    <a:pt x="2011" y="112"/>
                  </a:lnTo>
                  <a:lnTo>
                    <a:pt x="2003" y="110"/>
                  </a:lnTo>
                  <a:lnTo>
                    <a:pt x="1995" y="108"/>
                  </a:lnTo>
                  <a:lnTo>
                    <a:pt x="1995" y="108"/>
                  </a:lnTo>
                  <a:lnTo>
                    <a:pt x="1991" y="110"/>
                  </a:lnTo>
                  <a:lnTo>
                    <a:pt x="1991" y="110"/>
                  </a:lnTo>
                  <a:lnTo>
                    <a:pt x="1983" y="110"/>
                  </a:lnTo>
                  <a:lnTo>
                    <a:pt x="1983" y="110"/>
                  </a:lnTo>
                  <a:lnTo>
                    <a:pt x="1979" y="110"/>
                  </a:lnTo>
                  <a:lnTo>
                    <a:pt x="1979" y="110"/>
                  </a:lnTo>
                  <a:lnTo>
                    <a:pt x="1979" y="110"/>
                  </a:lnTo>
                  <a:lnTo>
                    <a:pt x="1979" y="110"/>
                  </a:lnTo>
                  <a:lnTo>
                    <a:pt x="1969" y="108"/>
                  </a:lnTo>
                  <a:lnTo>
                    <a:pt x="1969" y="108"/>
                  </a:lnTo>
                  <a:lnTo>
                    <a:pt x="1961" y="106"/>
                  </a:lnTo>
                  <a:lnTo>
                    <a:pt x="1951" y="106"/>
                  </a:lnTo>
                  <a:lnTo>
                    <a:pt x="1951" y="106"/>
                  </a:lnTo>
                  <a:lnTo>
                    <a:pt x="1945" y="104"/>
                  </a:lnTo>
                  <a:lnTo>
                    <a:pt x="1945" y="104"/>
                  </a:lnTo>
                  <a:lnTo>
                    <a:pt x="1941" y="104"/>
                  </a:lnTo>
                  <a:lnTo>
                    <a:pt x="1941" y="106"/>
                  </a:lnTo>
                  <a:lnTo>
                    <a:pt x="1941" y="108"/>
                  </a:lnTo>
                  <a:lnTo>
                    <a:pt x="1941" y="108"/>
                  </a:lnTo>
                  <a:lnTo>
                    <a:pt x="1947" y="112"/>
                  </a:lnTo>
                  <a:lnTo>
                    <a:pt x="1953" y="116"/>
                  </a:lnTo>
                  <a:lnTo>
                    <a:pt x="1953" y="116"/>
                  </a:lnTo>
                  <a:lnTo>
                    <a:pt x="1959" y="116"/>
                  </a:lnTo>
                  <a:lnTo>
                    <a:pt x="1959" y="116"/>
                  </a:lnTo>
                  <a:lnTo>
                    <a:pt x="1961" y="118"/>
                  </a:lnTo>
                  <a:lnTo>
                    <a:pt x="1965" y="120"/>
                  </a:lnTo>
                  <a:lnTo>
                    <a:pt x="1965" y="120"/>
                  </a:lnTo>
                  <a:lnTo>
                    <a:pt x="1965" y="122"/>
                  </a:lnTo>
                  <a:lnTo>
                    <a:pt x="1963" y="124"/>
                  </a:lnTo>
                  <a:lnTo>
                    <a:pt x="1963" y="124"/>
                  </a:lnTo>
                  <a:lnTo>
                    <a:pt x="1961" y="126"/>
                  </a:lnTo>
                  <a:lnTo>
                    <a:pt x="1961" y="126"/>
                  </a:lnTo>
                  <a:lnTo>
                    <a:pt x="1957" y="124"/>
                  </a:lnTo>
                  <a:lnTo>
                    <a:pt x="1957" y="124"/>
                  </a:lnTo>
                  <a:lnTo>
                    <a:pt x="1939" y="118"/>
                  </a:lnTo>
                  <a:lnTo>
                    <a:pt x="1939" y="118"/>
                  </a:lnTo>
                  <a:lnTo>
                    <a:pt x="1935" y="118"/>
                  </a:lnTo>
                  <a:lnTo>
                    <a:pt x="1935" y="118"/>
                  </a:lnTo>
                  <a:lnTo>
                    <a:pt x="1929" y="118"/>
                  </a:lnTo>
                  <a:lnTo>
                    <a:pt x="1929" y="118"/>
                  </a:lnTo>
                  <a:lnTo>
                    <a:pt x="1927" y="116"/>
                  </a:lnTo>
                  <a:lnTo>
                    <a:pt x="1927" y="114"/>
                  </a:lnTo>
                  <a:lnTo>
                    <a:pt x="1927" y="114"/>
                  </a:lnTo>
                  <a:lnTo>
                    <a:pt x="1927" y="114"/>
                  </a:lnTo>
                  <a:lnTo>
                    <a:pt x="1927" y="114"/>
                  </a:lnTo>
                  <a:lnTo>
                    <a:pt x="1929" y="114"/>
                  </a:lnTo>
                  <a:lnTo>
                    <a:pt x="1929" y="114"/>
                  </a:lnTo>
                  <a:lnTo>
                    <a:pt x="1931" y="114"/>
                  </a:lnTo>
                  <a:lnTo>
                    <a:pt x="1931" y="114"/>
                  </a:lnTo>
                  <a:lnTo>
                    <a:pt x="1931" y="114"/>
                  </a:lnTo>
                  <a:lnTo>
                    <a:pt x="1931" y="114"/>
                  </a:lnTo>
                  <a:lnTo>
                    <a:pt x="1933" y="114"/>
                  </a:lnTo>
                  <a:lnTo>
                    <a:pt x="1933" y="112"/>
                  </a:lnTo>
                  <a:lnTo>
                    <a:pt x="1933" y="112"/>
                  </a:lnTo>
                  <a:lnTo>
                    <a:pt x="1927" y="108"/>
                  </a:lnTo>
                  <a:lnTo>
                    <a:pt x="1927" y="108"/>
                  </a:lnTo>
                  <a:lnTo>
                    <a:pt x="1923" y="108"/>
                  </a:lnTo>
                  <a:lnTo>
                    <a:pt x="1923" y="108"/>
                  </a:lnTo>
                  <a:lnTo>
                    <a:pt x="1917" y="106"/>
                  </a:lnTo>
                  <a:lnTo>
                    <a:pt x="1917" y="106"/>
                  </a:lnTo>
                  <a:lnTo>
                    <a:pt x="1917" y="106"/>
                  </a:lnTo>
                  <a:lnTo>
                    <a:pt x="1917" y="106"/>
                  </a:lnTo>
                  <a:lnTo>
                    <a:pt x="1913" y="108"/>
                  </a:lnTo>
                  <a:lnTo>
                    <a:pt x="1911" y="112"/>
                  </a:lnTo>
                  <a:lnTo>
                    <a:pt x="1911" y="114"/>
                  </a:lnTo>
                  <a:lnTo>
                    <a:pt x="1907" y="116"/>
                  </a:lnTo>
                  <a:lnTo>
                    <a:pt x="1907" y="116"/>
                  </a:lnTo>
                  <a:lnTo>
                    <a:pt x="1905" y="116"/>
                  </a:lnTo>
                  <a:lnTo>
                    <a:pt x="1905" y="116"/>
                  </a:lnTo>
                  <a:lnTo>
                    <a:pt x="1903" y="116"/>
                  </a:lnTo>
                  <a:lnTo>
                    <a:pt x="1903" y="116"/>
                  </a:lnTo>
                  <a:lnTo>
                    <a:pt x="1899" y="114"/>
                  </a:lnTo>
                  <a:lnTo>
                    <a:pt x="1899" y="114"/>
                  </a:lnTo>
                  <a:lnTo>
                    <a:pt x="1895" y="116"/>
                  </a:lnTo>
                  <a:lnTo>
                    <a:pt x="1895" y="116"/>
                  </a:lnTo>
                  <a:lnTo>
                    <a:pt x="1893" y="116"/>
                  </a:lnTo>
                  <a:lnTo>
                    <a:pt x="1893" y="116"/>
                  </a:lnTo>
                  <a:lnTo>
                    <a:pt x="1893" y="116"/>
                  </a:lnTo>
                  <a:lnTo>
                    <a:pt x="1893" y="116"/>
                  </a:lnTo>
                  <a:lnTo>
                    <a:pt x="1887" y="114"/>
                  </a:lnTo>
                  <a:lnTo>
                    <a:pt x="1887" y="114"/>
                  </a:lnTo>
                  <a:lnTo>
                    <a:pt x="1883" y="112"/>
                  </a:lnTo>
                  <a:lnTo>
                    <a:pt x="1879" y="112"/>
                  </a:lnTo>
                  <a:lnTo>
                    <a:pt x="1879" y="112"/>
                  </a:lnTo>
                  <a:lnTo>
                    <a:pt x="1877" y="112"/>
                  </a:lnTo>
                  <a:lnTo>
                    <a:pt x="1877" y="112"/>
                  </a:lnTo>
                  <a:lnTo>
                    <a:pt x="1845" y="114"/>
                  </a:lnTo>
                  <a:lnTo>
                    <a:pt x="1845" y="114"/>
                  </a:lnTo>
                  <a:lnTo>
                    <a:pt x="1845" y="114"/>
                  </a:lnTo>
                  <a:lnTo>
                    <a:pt x="1845" y="114"/>
                  </a:lnTo>
                  <a:lnTo>
                    <a:pt x="1839" y="112"/>
                  </a:lnTo>
                  <a:lnTo>
                    <a:pt x="1833" y="110"/>
                  </a:lnTo>
                  <a:lnTo>
                    <a:pt x="1833" y="110"/>
                  </a:lnTo>
                  <a:lnTo>
                    <a:pt x="1819" y="106"/>
                  </a:lnTo>
                  <a:lnTo>
                    <a:pt x="1819" y="106"/>
                  </a:lnTo>
                  <a:lnTo>
                    <a:pt x="1817" y="104"/>
                  </a:lnTo>
                  <a:lnTo>
                    <a:pt x="1817" y="104"/>
                  </a:lnTo>
                  <a:lnTo>
                    <a:pt x="1815" y="102"/>
                  </a:lnTo>
                  <a:lnTo>
                    <a:pt x="1815" y="102"/>
                  </a:lnTo>
                  <a:lnTo>
                    <a:pt x="1807" y="98"/>
                  </a:lnTo>
                  <a:lnTo>
                    <a:pt x="1801" y="96"/>
                  </a:lnTo>
                  <a:lnTo>
                    <a:pt x="1801" y="96"/>
                  </a:lnTo>
                  <a:lnTo>
                    <a:pt x="1787" y="94"/>
                  </a:lnTo>
                  <a:lnTo>
                    <a:pt x="1775" y="92"/>
                  </a:lnTo>
                  <a:lnTo>
                    <a:pt x="1775" y="92"/>
                  </a:lnTo>
                  <a:lnTo>
                    <a:pt x="1761" y="90"/>
                  </a:lnTo>
                  <a:lnTo>
                    <a:pt x="1761" y="90"/>
                  </a:lnTo>
                  <a:lnTo>
                    <a:pt x="1753" y="88"/>
                  </a:lnTo>
                  <a:lnTo>
                    <a:pt x="1753" y="88"/>
                  </a:lnTo>
                  <a:lnTo>
                    <a:pt x="1753" y="88"/>
                  </a:lnTo>
                  <a:lnTo>
                    <a:pt x="1753" y="88"/>
                  </a:lnTo>
                  <a:lnTo>
                    <a:pt x="1741" y="90"/>
                  </a:lnTo>
                  <a:lnTo>
                    <a:pt x="1731" y="92"/>
                  </a:lnTo>
                  <a:lnTo>
                    <a:pt x="1731" y="92"/>
                  </a:lnTo>
                  <a:lnTo>
                    <a:pt x="1721" y="94"/>
                  </a:lnTo>
                  <a:lnTo>
                    <a:pt x="1721" y="94"/>
                  </a:lnTo>
                  <a:lnTo>
                    <a:pt x="1715" y="94"/>
                  </a:lnTo>
                  <a:lnTo>
                    <a:pt x="1709" y="90"/>
                  </a:lnTo>
                  <a:lnTo>
                    <a:pt x="1709" y="90"/>
                  </a:lnTo>
                  <a:lnTo>
                    <a:pt x="1701" y="88"/>
                  </a:lnTo>
                  <a:lnTo>
                    <a:pt x="1693" y="88"/>
                  </a:lnTo>
                  <a:lnTo>
                    <a:pt x="1693" y="88"/>
                  </a:lnTo>
                  <a:lnTo>
                    <a:pt x="1685" y="86"/>
                  </a:lnTo>
                  <a:lnTo>
                    <a:pt x="1685" y="86"/>
                  </a:lnTo>
                  <a:lnTo>
                    <a:pt x="1683" y="84"/>
                  </a:lnTo>
                  <a:lnTo>
                    <a:pt x="1683" y="84"/>
                  </a:lnTo>
                  <a:lnTo>
                    <a:pt x="1677" y="84"/>
                  </a:lnTo>
                  <a:lnTo>
                    <a:pt x="1677" y="84"/>
                  </a:lnTo>
                  <a:lnTo>
                    <a:pt x="1677" y="84"/>
                  </a:lnTo>
                  <a:lnTo>
                    <a:pt x="1677" y="84"/>
                  </a:lnTo>
                  <a:lnTo>
                    <a:pt x="1675" y="84"/>
                  </a:lnTo>
                  <a:lnTo>
                    <a:pt x="1675" y="84"/>
                  </a:lnTo>
                  <a:lnTo>
                    <a:pt x="1671" y="84"/>
                  </a:lnTo>
                  <a:lnTo>
                    <a:pt x="1669" y="82"/>
                  </a:lnTo>
                  <a:lnTo>
                    <a:pt x="1669" y="80"/>
                  </a:lnTo>
                  <a:lnTo>
                    <a:pt x="1669" y="80"/>
                  </a:lnTo>
                  <a:lnTo>
                    <a:pt x="1669" y="80"/>
                  </a:lnTo>
                  <a:lnTo>
                    <a:pt x="1661" y="76"/>
                  </a:lnTo>
                  <a:lnTo>
                    <a:pt x="1661" y="76"/>
                  </a:lnTo>
                  <a:lnTo>
                    <a:pt x="1657" y="74"/>
                  </a:lnTo>
                  <a:lnTo>
                    <a:pt x="1653" y="74"/>
                  </a:lnTo>
                  <a:lnTo>
                    <a:pt x="1653" y="74"/>
                  </a:lnTo>
                  <a:lnTo>
                    <a:pt x="1641" y="72"/>
                  </a:lnTo>
                  <a:lnTo>
                    <a:pt x="1641" y="72"/>
                  </a:lnTo>
                  <a:lnTo>
                    <a:pt x="1639" y="72"/>
                  </a:lnTo>
                  <a:lnTo>
                    <a:pt x="1639" y="72"/>
                  </a:lnTo>
                  <a:lnTo>
                    <a:pt x="1635" y="72"/>
                  </a:lnTo>
                  <a:lnTo>
                    <a:pt x="1629" y="74"/>
                  </a:lnTo>
                  <a:lnTo>
                    <a:pt x="1629" y="74"/>
                  </a:lnTo>
                  <a:lnTo>
                    <a:pt x="1627" y="78"/>
                  </a:lnTo>
                  <a:lnTo>
                    <a:pt x="1627" y="78"/>
                  </a:lnTo>
                  <a:lnTo>
                    <a:pt x="1623" y="80"/>
                  </a:lnTo>
                  <a:lnTo>
                    <a:pt x="1623" y="80"/>
                  </a:lnTo>
                  <a:lnTo>
                    <a:pt x="1621" y="80"/>
                  </a:lnTo>
                  <a:lnTo>
                    <a:pt x="1621" y="80"/>
                  </a:lnTo>
                  <a:lnTo>
                    <a:pt x="1621" y="80"/>
                  </a:lnTo>
                  <a:lnTo>
                    <a:pt x="1621" y="78"/>
                  </a:lnTo>
                  <a:lnTo>
                    <a:pt x="1621" y="76"/>
                  </a:lnTo>
                  <a:lnTo>
                    <a:pt x="1621" y="76"/>
                  </a:lnTo>
                  <a:lnTo>
                    <a:pt x="1625" y="74"/>
                  </a:lnTo>
                  <a:lnTo>
                    <a:pt x="1625" y="74"/>
                  </a:lnTo>
                  <a:lnTo>
                    <a:pt x="1617" y="74"/>
                  </a:lnTo>
                  <a:lnTo>
                    <a:pt x="1617" y="74"/>
                  </a:lnTo>
                  <a:lnTo>
                    <a:pt x="1609" y="70"/>
                  </a:lnTo>
                  <a:lnTo>
                    <a:pt x="1609" y="70"/>
                  </a:lnTo>
                  <a:lnTo>
                    <a:pt x="1609" y="70"/>
                  </a:lnTo>
                  <a:lnTo>
                    <a:pt x="1609" y="70"/>
                  </a:lnTo>
                  <a:lnTo>
                    <a:pt x="1605" y="72"/>
                  </a:lnTo>
                  <a:lnTo>
                    <a:pt x="1605" y="74"/>
                  </a:lnTo>
                  <a:lnTo>
                    <a:pt x="1605" y="74"/>
                  </a:lnTo>
                  <a:lnTo>
                    <a:pt x="1603" y="74"/>
                  </a:lnTo>
                  <a:lnTo>
                    <a:pt x="1603" y="74"/>
                  </a:lnTo>
                  <a:lnTo>
                    <a:pt x="1601" y="74"/>
                  </a:lnTo>
                  <a:lnTo>
                    <a:pt x="1601" y="74"/>
                  </a:lnTo>
                  <a:lnTo>
                    <a:pt x="1603" y="70"/>
                  </a:lnTo>
                  <a:lnTo>
                    <a:pt x="1603" y="70"/>
                  </a:lnTo>
                  <a:lnTo>
                    <a:pt x="1591" y="70"/>
                  </a:lnTo>
                  <a:lnTo>
                    <a:pt x="1591" y="70"/>
                  </a:lnTo>
                  <a:lnTo>
                    <a:pt x="1585" y="68"/>
                  </a:lnTo>
                  <a:lnTo>
                    <a:pt x="1585" y="68"/>
                  </a:lnTo>
                  <a:lnTo>
                    <a:pt x="1585" y="68"/>
                  </a:lnTo>
                  <a:lnTo>
                    <a:pt x="1585" y="68"/>
                  </a:lnTo>
                  <a:lnTo>
                    <a:pt x="1581" y="68"/>
                  </a:lnTo>
                  <a:lnTo>
                    <a:pt x="1581" y="68"/>
                  </a:lnTo>
                  <a:lnTo>
                    <a:pt x="1575" y="70"/>
                  </a:lnTo>
                  <a:lnTo>
                    <a:pt x="1575" y="70"/>
                  </a:lnTo>
                  <a:lnTo>
                    <a:pt x="1561" y="68"/>
                  </a:lnTo>
                  <a:lnTo>
                    <a:pt x="1561" y="68"/>
                  </a:lnTo>
                  <a:lnTo>
                    <a:pt x="1559" y="66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09" name="Freeform 130"/>
            <p:cNvSpPr/>
            <p:nvPr/>
          </p:nvSpPr>
          <p:spPr bwMode="auto">
            <a:xfrm>
              <a:off x="8237538" y="2322513"/>
              <a:ext cx="746125" cy="688975"/>
            </a:xfrm>
            <a:custGeom>
              <a:avLst/>
              <a:gdLst>
                <a:gd name="T0" fmla="*/ 348 w 470"/>
                <a:gd name="T1" fmla="*/ 428 h 434"/>
                <a:gd name="T2" fmla="*/ 350 w 470"/>
                <a:gd name="T3" fmla="*/ 412 h 434"/>
                <a:gd name="T4" fmla="*/ 356 w 470"/>
                <a:gd name="T5" fmla="*/ 398 h 434"/>
                <a:gd name="T6" fmla="*/ 368 w 470"/>
                <a:gd name="T7" fmla="*/ 382 h 434"/>
                <a:gd name="T8" fmla="*/ 364 w 470"/>
                <a:gd name="T9" fmla="*/ 374 h 434"/>
                <a:gd name="T10" fmla="*/ 364 w 470"/>
                <a:gd name="T11" fmla="*/ 362 h 434"/>
                <a:gd name="T12" fmla="*/ 350 w 470"/>
                <a:gd name="T13" fmla="*/ 348 h 434"/>
                <a:gd name="T14" fmla="*/ 342 w 470"/>
                <a:gd name="T15" fmla="*/ 350 h 434"/>
                <a:gd name="T16" fmla="*/ 354 w 470"/>
                <a:gd name="T17" fmla="*/ 340 h 434"/>
                <a:gd name="T18" fmla="*/ 354 w 470"/>
                <a:gd name="T19" fmla="*/ 330 h 434"/>
                <a:gd name="T20" fmla="*/ 346 w 470"/>
                <a:gd name="T21" fmla="*/ 320 h 434"/>
                <a:gd name="T22" fmla="*/ 350 w 470"/>
                <a:gd name="T23" fmla="*/ 316 h 434"/>
                <a:gd name="T24" fmla="*/ 330 w 470"/>
                <a:gd name="T25" fmla="*/ 300 h 434"/>
                <a:gd name="T26" fmla="*/ 312 w 470"/>
                <a:gd name="T27" fmla="*/ 276 h 434"/>
                <a:gd name="T28" fmla="*/ 294 w 470"/>
                <a:gd name="T29" fmla="*/ 262 h 434"/>
                <a:gd name="T30" fmla="*/ 310 w 470"/>
                <a:gd name="T31" fmla="*/ 238 h 434"/>
                <a:gd name="T32" fmla="*/ 318 w 470"/>
                <a:gd name="T33" fmla="*/ 228 h 434"/>
                <a:gd name="T34" fmla="*/ 324 w 470"/>
                <a:gd name="T35" fmla="*/ 230 h 434"/>
                <a:gd name="T36" fmla="*/ 326 w 470"/>
                <a:gd name="T37" fmla="*/ 224 h 434"/>
                <a:gd name="T38" fmla="*/ 320 w 470"/>
                <a:gd name="T39" fmla="*/ 220 h 434"/>
                <a:gd name="T40" fmla="*/ 298 w 470"/>
                <a:gd name="T41" fmla="*/ 214 h 434"/>
                <a:gd name="T42" fmla="*/ 292 w 470"/>
                <a:gd name="T43" fmla="*/ 216 h 434"/>
                <a:gd name="T44" fmla="*/ 280 w 470"/>
                <a:gd name="T45" fmla="*/ 226 h 434"/>
                <a:gd name="T46" fmla="*/ 272 w 470"/>
                <a:gd name="T47" fmla="*/ 212 h 434"/>
                <a:gd name="T48" fmla="*/ 250 w 470"/>
                <a:gd name="T49" fmla="*/ 206 h 434"/>
                <a:gd name="T50" fmla="*/ 246 w 470"/>
                <a:gd name="T51" fmla="*/ 190 h 434"/>
                <a:gd name="T52" fmla="*/ 262 w 470"/>
                <a:gd name="T53" fmla="*/ 182 h 434"/>
                <a:gd name="T54" fmla="*/ 270 w 470"/>
                <a:gd name="T55" fmla="*/ 170 h 434"/>
                <a:gd name="T56" fmla="*/ 284 w 470"/>
                <a:gd name="T57" fmla="*/ 160 h 434"/>
                <a:gd name="T58" fmla="*/ 294 w 470"/>
                <a:gd name="T59" fmla="*/ 176 h 434"/>
                <a:gd name="T60" fmla="*/ 298 w 470"/>
                <a:gd name="T61" fmla="*/ 190 h 434"/>
                <a:gd name="T62" fmla="*/ 306 w 470"/>
                <a:gd name="T63" fmla="*/ 194 h 434"/>
                <a:gd name="T64" fmla="*/ 328 w 470"/>
                <a:gd name="T65" fmla="*/ 180 h 434"/>
                <a:gd name="T66" fmla="*/ 354 w 470"/>
                <a:gd name="T67" fmla="*/ 194 h 434"/>
                <a:gd name="T68" fmla="*/ 366 w 470"/>
                <a:gd name="T69" fmla="*/ 214 h 434"/>
                <a:gd name="T70" fmla="*/ 374 w 470"/>
                <a:gd name="T71" fmla="*/ 214 h 434"/>
                <a:gd name="T72" fmla="*/ 388 w 470"/>
                <a:gd name="T73" fmla="*/ 234 h 434"/>
                <a:gd name="T74" fmla="*/ 396 w 470"/>
                <a:gd name="T75" fmla="*/ 256 h 434"/>
                <a:gd name="T76" fmla="*/ 400 w 470"/>
                <a:gd name="T77" fmla="*/ 268 h 434"/>
                <a:gd name="T78" fmla="*/ 406 w 470"/>
                <a:gd name="T79" fmla="*/ 276 h 434"/>
                <a:gd name="T80" fmla="*/ 416 w 470"/>
                <a:gd name="T81" fmla="*/ 270 h 434"/>
                <a:gd name="T82" fmla="*/ 430 w 470"/>
                <a:gd name="T83" fmla="*/ 268 h 434"/>
                <a:gd name="T84" fmla="*/ 442 w 470"/>
                <a:gd name="T85" fmla="*/ 256 h 434"/>
                <a:gd name="T86" fmla="*/ 432 w 470"/>
                <a:gd name="T87" fmla="*/ 232 h 434"/>
                <a:gd name="T88" fmla="*/ 404 w 470"/>
                <a:gd name="T89" fmla="*/ 202 h 434"/>
                <a:gd name="T90" fmla="*/ 384 w 470"/>
                <a:gd name="T91" fmla="*/ 186 h 434"/>
                <a:gd name="T92" fmla="*/ 382 w 470"/>
                <a:gd name="T93" fmla="*/ 178 h 434"/>
                <a:gd name="T94" fmla="*/ 400 w 470"/>
                <a:gd name="T95" fmla="*/ 162 h 434"/>
                <a:gd name="T96" fmla="*/ 396 w 470"/>
                <a:gd name="T97" fmla="*/ 144 h 434"/>
                <a:gd name="T98" fmla="*/ 400 w 470"/>
                <a:gd name="T99" fmla="*/ 132 h 434"/>
                <a:gd name="T100" fmla="*/ 404 w 470"/>
                <a:gd name="T101" fmla="*/ 132 h 434"/>
                <a:gd name="T102" fmla="*/ 408 w 470"/>
                <a:gd name="T103" fmla="*/ 120 h 434"/>
                <a:gd name="T104" fmla="*/ 416 w 470"/>
                <a:gd name="T105" fmla="*/ 122 h 434"/>
                <a:gd name="T106" fmla="*/ 428 w 470"/>
                <a:gd name="T107" fmla="*/ 124 h 434"/>
                <a:gd name="T108" fmla="*/ 450 w 470"/>
                <a:gd name="T109" fmla="*/ 116 h 434"/>
                <a:gd name="T110" fmla="*/ 460 w 470"/>
                <a:gd name="T111" fmla="*/ 88 h 434"/>
                <a:gd name="T112" fmla="*/ 464 w 470"/>
                <a:gd name="T113" fmla="*/ 48 h 434"/>
                <a:gd name="T114" fmla="*/ 458 w 470"/>
                <a:gd name="T115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0" h="434">
                  <a:moveTo>
                    <a:pt x="458" y="0"/>
                  </a:moveTo>
                  <a:lnTo>
                    <a:pt x="0" y="0"/>
                  </a:lnTo>
                  <a:lnTo>
                    <a:pt x="0" y="434"/>
                  </a:lnTo>
                  <a:lnTo>
                    <a:pt x="344" y="434"/>
                  </a:lnTo>
                  <a:lnTo>
                    <a:pt x="344" y="434"/>
                  </a:lnTo>
                  <a:lnTo>
                    <a:pt x="348" y="428"/>
                  </a:lnTo>
                  <a:lnTo>
                    <a:pt x="348" y="428"/>
                  </a:lnTo>
                  <a:lnTo>
                    <a:pt x="348" y="424"/>
                  </a:lnTo>
                  <a:lnTo>
                    <a:pt x="348" y="420"/>
                  </a:lnTo>
                  <a:lnTo>
                    <a:pt x="348" y="420"/>
                  </a:lnTo>
                  <a:lnTo>
                    <a:pt x="348" y="418"/>
                  </a:lnTo>
                  <a:lnTo>
                    <a:pt x="348" y="414"/>
                  </a:lnTo>
                  <a:lnTo>
                    <a:pt x="348" y="414"/>
                  </a:lnTo>
                  <a:lnTo>
                    <a:pt x="350" y="412"/>
                  </a:lnTo>
                  <a:lnTo>
                    <a:pt x="352" y="408"/>
                  </a:lnTo>
                  <a:lnTo>
                    <a:pt x="352" y="408"/>
                  </a:lnTo>
                  <a:lnTo>
                    <a:pt x="352" y="404"/>
                  </a:lnTo>
                  <a:lnTo>
                    <a:pt x="352" y="404"/>
                  </a:lnTo>
                  <a:lnTo>
                    <a:pt x="354" y="402"/>
                  </a:lnTo>
                  <a:lnTo>
                    <a:pt x="356" y="398"/>
                  </a:lnTo>
                  <a:lnTo>
                    <a:pt x="356" y="398"/>
                  </a:lnTo>
                  <a:lnTo>
                    <a:pt x="356" y="394"/>
                  </a:lnTo>
                  <a:lnTo>
                    <a:pt x="356" y="390"/>
                  </a:lnTo>
                  <a:lnTo>
                    <a:pt x="356" y="390"/>
                  </a:lnTo>
                  <a:lnTo>
                    <a:pt x="360" y="388"/>
                  </a:lnTo>
                  <a:lnTo>
                    <a:pt x="362" y="386"/>
                  </a:lnTo>
                  <a:lnTo>
                    <a:pt x="366" y="384"/>
                  </a:lnTo>
                  <a:lnTo>
                    <a:pt x="368" y="382"/>
                  </a:lnTo>
                  <a:lnTo>
                    <a:pt x="368" y="382"/>
                  </a:lnTo>
                  <a:lnTo>
                    <a:pt x="368" y="378"/>
                  </a:lnTo>
                  <a:lnTo>
                    <a:pt x="364" y="376"/>
                  </a:lnTo>
                  <a:lnTo>
                    <a:pt x="364" y="376"/>
                  </a:lnTo>
                  <a:lnTo>
                    <a:pt x="364" y="374"/>
                  </a:lnTo>
                  <a:lnTo>
                    <a:pt x="364" y="374"/>
                  </a:lnTo>
                  <a:lnTo>
                    <a:pt x="364" y="374"/>
                  </a:lnTo>
                  <a:lnTo>
                    <a:pt x="366" y="370"/>
                  </a:lnTo>
                  <a:lnTo>
                    <a:pt x="366" y="370"/>
                  </a:lnTo>
                  <a:lnTo>
                    <a:pt x="364" y="368"/>
                  </a:lnTo>
                  <a:lnTo>
                    <a:pt x="364" y="368"/>
                  </a:lnTo>
                  <a:lnTo>
                    <a:pt x="362" y="364"/>
                  </a:lnTo>
                  <a:lnTo>
                    <a:pt x="364" y="362"/>
                  </a:lnTo>
                  <a:lnTo>
                    <a:pt x="364" y="362"/>
                  </a:lnTo>
                  <a:lnTo>
                    <a:pt x="364" y="360"/>
                  </a:lnTo>
                  <a:lnTo>
                    <a:pt x="364" y="360"/>
                  </a:lnTo>
                  <a:lnTo>
                    <a:pt x="360" y="352"/>
                  </a:lnTo>
                  <a:lnTo>
                    <a:pt x="352" y="348"/>
                  </a:lnTo>
                  <a:lnTo>
                    <a:pt x="352" y="348"/>
                  </a:lnTo>
                  <a:lnTo>
                    <a:pt x="350" y="348"/>
                  </a:lnTo>
                  <a:lnTo>
                    <a:pt x="350" y="348"/>
                  </a:lnTo>
                  <a:lnTo>
                    <a:pt x="346" y="352"/>
                  </a:lnTo>
                  <a:lnTo>
                    <a:pt x="344" y="352"/>
                  </a:lnTo>
                  <a:lnTo>
                    <a:pt x="344" y="352"/>
                  </a:lnTo>
                  <a:lnTo>
                    <a:pt x="344" y="352"/>
                  </a:lnTo>
                  <a:lnTo>
                    <a:pt x="344" y="352"/>
                  </a:lnTo>
                  <a:lnTo>
                    <a:pt x="342" y="350"/>
                  </a:lnTo>
                  <a:lnTo>
                    <a:pt x="342" y="350"/>
                  </a:lnTo>
                  <a:lnTo>
                    <a:pt x="342" y="348"/>
                  </a:lnTo>
                  <a:lnTo>
                    <a:pt x="342" y="348"/>
                  </a:lnTo>
                  <a:lnTo>
                    <a:pt x="344" y="346"/>
                  </a:lnTo>
                  <a:lnTo>
                    <a:pt x="348" y="344"/>
                  </a:lnTo>
                  <a:lnTo>
                    <a:pt x="350" y="342"/>
                  </a:lnTo>
                  <a:lnTo>
                    <a:pt x="354" y="340"/>
                  </a:lnTo>
                  <a:lnTo>
                    <a:pt x="354" y="340"/>
                  </a:lnTo>
                  <a:lnTo>
                    <a:pt x="356" y="340"/>
                  </a:lnTo>
                  <a:lnTo>
                    <a:pt x="358" y="338"/>
                  </a:lnTo>
                  <a:lnTo>
                    <a:pt x="358" y="338"/>
                  </a:lnTo>
                  <a:lnTo>
                    <a:pt x="358" y="336"/>
                  </a:lnTo>
                  <a:lnTo>
                    <a:pt x="358" y="336"/>
                  </a:lnTo>
                  <a:lnTo>
                    <a:pt x="354" y="330"/>
                  </a:lnTo>
                  <a:lnTo>
                    <a:pt x="354" y="330"/>
                  </a:lnTo>
                  <a:lnTo>
                    <a:pt x="350" y="326"/>
                  </a:lnTo>
                  <a:lnTo>
                    <a:pt x="346" y="322"/>
                  </a:lnTo>
                  <a:lnTo>
                    <a:pt x="346" y="322"/>
                  </a:lnTo>
                  <a:lnTo>
                    <a:pt x="344" y="322"/>
                  </a:lnTo>
                  <a:lnTo>
                    <a:pt x="346" y="320"/>
                  </a:lnTo>
                  <a:lnTo>
                    <a:pt x="346" y="320"/>
                  </a:lnTo>
                  <a:lnTo>
                    <a:pt x="346" y="320"/>
                  </a:lnTo>
                  <a:lnTo>
                    <a:pt x="350" y="322"/>
                  </a:lnTo>
                  <a:lnTo>
                    <a:pt x="352" y="324"/>
                  </a:lnTo>
                  <a:lnTo>
                    <a:pt x="354" y="322"/>
                  </a:lnTo>
                  <a:lnTo>
                    <a:pt x="354" y="322"/>
                  </a:lnTo>
                  <a:lnTo>
                    <a:pt x="352" y="318"/>
                  </a:lnTo>
                  <a:lnTo>
                    <a:pt x="350" y="316"/>
                  </a:lnTo>
                  <a:lnTo>
                    <a:pt x="350" y="316"/>
                  </a:lnTo>
                  <a:lnTo>
                    <a:pt x="342" y="310"/>
                  </a:lnTo>
                  <a:lnTo>
                    <a:pt x="342" y="310"/>
                  </a:lnTo>
                  <a:lnTo>
                    <a:pt x="338" y="306"/>
                  </a:lnTo>
                  <a:lnTo>
                    <a:pt x="338" y="306"/>
                  </a:lnTo>
                  <a:lnTo>
                    <a:pt x="332" y="302"/>
                  </a:lnTo>
                  <a:lnTo>
                    <a:pt x="332" y="302"/>
                  </a:lnTo>
                  <a:lnTo>
                    <a:pt x="330" y="300"/>
                  </a:lnTo>
                  <a:lnTo>
                    <a:pt x="328" y="296"/>
                  </a:lnTo>
                  <a:lnTo>
                    <a:pt x="326" y="292"/>
                  </a:lnTo>
                  <a:lnTo>
                    <a:pt x="324" y="290"/>
                  </a:lnTo>
                  <a:lnTo>
                    <a:pt x="324" y="290"/>
                  </a:lnTo>
                  <a:lnTo>
                    <a:pt x="322" y="286"/>
                  </a:lnTo>
                  <a:lnTo>
                    <a:pt x="320" y="282"/>
                  </a:lnTo>
                  <a:lnTo>
                    <a:pt x="312" y="276"/>
                  </a:lnTo>
                  <a:lnTo>
                    <a:pt x="312" y="276"/>
                  </a:lnTo>
                  <a:lnTo>
                    <a:pt x="302" y="272"/>
                  </a:lnTo>
                  <a:lnTo>
                    <a:pt x="302" y="272"/>
                  </a:lnTo>
                  <a:lnTo>
                    <a:pt x="298" y="270"/>
                  </a:lnTo>
                  <a:lnTo>
                    <a:pt x="294" y="266"/>
                  </a:lnTo>
                  <a:lnTo>
                    <a:pt x="294" y="266"/>
                  </a:lnTo>
                  <a:lnTo>
                    <a:pt x="294" y="262"/>
                  </a:lnTo>
                  <a:lnTo>
                    <a:pt x="296" y="256"/>
                  </a:lnTo>
                  <a:lnTo>
                    <a:pt x="296" y="256"/>
                  </a:lnTo>
                  <a:lnTo>
                    <a:pt x="302" y="250"/>
                  </a:lnTo>
                  <a:lnTo>
                    <a:pt x="302" y="250"/>
                  </a:lnTo>
                  <a:lnTo>
                    <a:pt x="304" y="242"/>
                  </a:lnTo>
                  <a:lnTo>
                    <a:pt x="304" y="242"/>
                  </a:lnTo>
                  <a:lnTo>
                    <a:pt x="310" y="238"/>
                  </a:lnTo>
                  <a:lnTo>
                    <a:pt x="314" y="236"/>
                  </a:lnTo>
                  <a:lnTo>
                    <a:pt x="314" y="232"/>
                  </a:lnTo>
                  <a:lnTo>
                    <a:pt x="314" y="232"/>
                  </a:lnTo>
                  <a:lnTo>
                    <a:pt x="316" y="230"/>
                  </a:lnTo>
                  <a:lnTo>
                    <a:pt x="316" y="230"/>
                  </a:lnTo>
                  <a:lnTo>
                    <a:pt x="318" y="228"/>
                  </a:lnTo>
                  <a:lnTo>
                    <a:pt x="318" y="228"/>
                  </a:lnTo>
                  <a:lnTo>
                    <a:pt x="320" y="228"/>
                  </a:lnTo>
                  <a:lnTo>
                    <a:pt x="320" y="228"/>
                  </a:lnTo>
                  <a:lnTo>
                    <a:pt x="322" y="228"/>
                  </a:lnTo>
                  <a:lnTo>
                    <a:pt x="322" y="228"/>
                  </a:lnTo>
                  <a:lnTo>
                    <a:pt x="324" y="228"/>
                  </a:lnTo>
                  <a:lnTo>
                    <a:pt x="324" y="228"/>
                  </a:lnTo>
                  <a:lnTo>
                    <a:pt x="324" y="230"/>
                  </a:lnTo>
                  <a:lnTo>
                    <a:pt x="326" y="230"/>
                  </a:lnTo>
                  <a:lnTo>
                    <a:pt x="326" y="230"/>
                  </a:lnTo>
                  <a:lnTo>
                    <a:pt x="328" y="230"/>
                  </a:lnTo>
                  <a:lnTo>
                    <a:pt x="326" y="228"/>
                  </a:lnTo>
                  <a:lnTo>
                    <a:pt x="326" y="228"/>
                  </a:lnTo>
                  <a:lnTo>
                    <a:pt x="326" y="226"/>
                  </a:lnTo>
                  <a:lnTo>
                    <a:pt x="326" y="224"/>
                  </a:lnTo>
                  <a:lnTo>
                    <a:pt x="326" y="222"/>
                  </a:lnTo>
                  <a:lnTo>
                    <a:pt x="326" y="222"/>
                  </a:lnTo>
                  <a:lnTo>
                    <a:pt x="326" y="222"/>
                  </a:lnTo>
                  <a:lnTo>
                    <a:pt x="324" y="220"/>
                  </a:lnTo>
                  <a:lnTo>
                    <a:pt x="322" y="220"/>
                  </a:lnTo>
                  <a:lnTo>
                    <a:pt x="322" y="220"/>
                  </a:lnTo>
                  <a:lnTo>
                    <a:pt x="320" y="220"/>
                  </a:lnTo>
                  <a:lnTo>
                    <a:pt x="320" y="220"/>
                  </a:lnTo>
                  <a:lnTo>
                    <a:pt x="316" y="220"/>
                  </a:lnTo>
                  <a:lnTo>
                    <a:pt x="316" y="220"/>
                  </a:lnTo>
                  <a:lnTo>
                    <a:pt x="314" y="220"/>
                  </a:lnTo>
                  <a:lnTo>
                    <a:pt x="314" y="220"/>
                  </a:lnTo>
                  <a:lnTo>
                    <a:pt x="306" y="218"/>
                  </a:lnTo>
                  <a:lnTo>
                    <a:pt x="298" y="214"/>
                  </a:lnTo>
                  <a:lnTo>
                    <a:pt x="298" y="214"/>
                  </a:lnTo>
                  <a:lnTo>
                    <a:pt x="296" y="212"/>
                  </a:lnTo>
                  <a:lnTo>
                    <a:pt x="296" y="212"/>
                  </a:lnTo>
                  <a:lnTo>
                    <a:pt x="296" y="212"/>
                  </a:lnTo>
                  <a:lnTo>
                    <a:pt x="296" y="212"/>
                  </a:lnTo>
                  <a:lnTo>
                    <a:pt x="294" y="214"/>
                  </a:lnTo>
                  <a:lnTo>
                    <a:pt x="292" y="216"/>
                  </a:lnTo>
                  <a:lnTo>
                    <a:pt x="292" y="216"/>
                  </a:lnTo>
                  <a:lnTo>
                    <a:pt x="286" y="224"/>
                  </a:lnTo>
                  <a:lnTo>
                    <a:pt x="286" y="224"/>
                  </a:lnTo>
                  <a:lnTo>
                    <a:pt x="284" y="226"/>
                  </a:lnTo>
                  <a:lnTo>
                    <a:pt x="282" y="226"/>
                  </a:lnTo>
                  <a:lnTo>
                    <a:pt x="282" y="226"/>
                  </a:lnTo>
                  <a:lnTo>
                    <a:pt x="280" y="226"/>
                  </a:lnTo>
                  <a:lnTo>
                    <a:pt x="280" y="226"/>
                  </a:lnTo>
                  <a:lnTo>
                    <a:pt x="274" y="224"/>
                  </a:lnTo>
                  <a:lnTo>
                    <a:pt x="272" y="220"/>
                  </a:lnTo>
                  <a:lnTo>
                    <a:pt x="272" y="220"/>
                  </a:lnTo>
                  <a:lnTo>
                    <a:pt x="272" y="216"/>
                  </a:lnTo>
                  <a:lnTo>
                    <a:pt x="272" y="216"/>
                  </a:lnTo>
                  <a:lnTo>
                    <a:pt x="272" y="212"/>
                  </a:lnTo>
                  <a:lnTo>
                    <a:pt x="270" y="212"/>
                  </a:lnTo>
                  <a:lnTo>
                    <a:pt x="264" y="210"/>
                  </a:lnTo>
                  <a:lnTo>
                    <a:pt x="264" y="210"/>
                  </a:lnTo>
                  <a:lnTo>
                    <a:pt x="260" y="208"/>
                  </a:lnTo>
                  <a:lnTo>
                    <a:pt x="254" y="208"/>
                  </a:lnTo>
                  <a:lnTo>
                    <a:pt x="254" y="208"/>
                  </a:lnTo>
                  <a:lnTo>
                    <a:pt x="250" y="206"/>
                  </a:lnTo>
                  <a:lnTo>
                    <a:pt x="246" y="202"/>
                  </a:lnTo>
                  <a:lnTo>
                    <a:pt x="246" y="202"/>
                  </a:lnTo>
                  <a:lnTo>
                    <a:pt x="244" y="198"/>
                  </a:lnTo>
                  <a:lnTo>
                    <a:pt x="242" y="192"/>
                  </a:lnTo>
                  <a:lnTo>
                    <a:pt x="242" y="192"/>
                  </a:lnTo>
                  <a:lnTo>
                    <a:pt x="244" y="190"/>
                  </a:lnTo>
                  <a:lnTo>
                    <a:pt x="246" y="190"/>
                  </a:lnTo>
                  <a:lnTo>
                    <a:pt x="246" y="190"/>
                  </a:lnTo>
                  <a:lnTo>
                    <a:pt x="254" y="190"/>
                  </a:lnTo>
                  <a:lnTo>
                    <a:pt x="254" y="190"/>
                  </a:lnTo>
                  <a:lnTo>
                    <a:pt x="260" y="188"/>
                  </a:lnTo>
                  <a:lnTo>
                    <a:pt x="260" y="188"/>
                  </a:lnTo>
                  <a:lnTo>
                    <a:pt x="262" y="186"/>
                  </a:lnTo>
                  <a:lnTo>
                    <a:pt x="262" y="182"/>
                  </a:lnTo>
                  <a:lnTo>
                    <a:pt x="262" y="182"/>
                  </a:lnTo>
                  <a:lnTo>
                    <a:pt x="262" y="180"/>
                  </a:lnTo>
                  <a:lnTo>
                    <a:pt x="262" y="180"/>
                  </a:lnTo>
                  <a:lnTo>
                    <a:pt x="264" y="178"/>
                  </a:lnTo>
                  <a:lnTo>
                    <a:pt x="266" y="174"/>
                  </a:lnTo>
                  <a:lnTo>
                    <a:pt x="270" y="172"/>
                  </a:lnTo>
                  <a:lnTo>
                    <a:pt x="270" y="170"/>
                  </a:lnTo>
                  <a:lnTo>
                    <a:pt x="270" y="170"/>
                  </a:lnTo>
                  <a:lnTo>
                    <a:pt x="274" y="166"/>
                  </a:lnTo>
                  <a:lnTo>
                    <a:pt x="276" y="164"/>
                  </a:lnTo>
                  <a:lnTo>
                    <a:pt x="276" y="164"/>
                  </a:lnTo>
                  <a:lnTo>
                    <a:pt x="280" y="160"/>
                  </a:lnTo>
                  <a:lnTo>
                    <a:pt x="284" y="160"/>
                  </a:lnTo>
                  <a:lnTo>
                    <a:pt x="284" y="160"/>
                  </a:lnTo>
                  <a:lnTo>
                    <a:pt x="290" y="162"/>
                  </a:lnTo>
                  <a:lnTo>
                    <a:pt x="290" y="162"/>
                  </a:lnTo>
                  <a:lnTo>
                    <a:pt x="292" y="164"/>
                  </a:lnTo>
                  <a:lnTo>
                    <a:pt x="294" y="168"/>
                  </a:lnTo>
                  <a:lnTo>
                    <a:pt x="294" y="172"/>
                  </a:lnTo>
                  <a:lnTo>
                    <a:pt x="294" y="176"/>
                  </a:lnTo>
                  <a:lnTo>
                    <a:pt x="294" y="176"/>
                  </a:lnTo>
                  <a:lnTo>
                    <a:pt x="290" y="180"/>
                  </a:lnTo>
                  <a:lnTo>
                    <a:pt x="290" y="184"/>
                  </a:lnTo>
                  <a:lnTo>
                    <a:pt x="290" y="184"/>
                  </a:lnTo>
                  <a:lnTo>
                    <a:pt x="292" y="186"/>
                  </a:lnTo>
                  <a:lnTo>
                    <a:pt x="294" y="188"/>
                  </a:lnTo>
                  <a:lnTo>
                    <a:pt x="298" y="190"/>
                  </a:lnTo>
                  <a:lnTo>
                    <a:pt x="298" y="190"/>
                  </a:lnTo>
                  <a:lnTo>
                    <a:pt x="298" y="196"/>
                  </a:lnTo>
                  <a:lnTo>
                    <a:pt x="298" y="196"/>
                  </a:lnTo>
                  <a:lnTo>
                    <a:pt x="302" y="196"/>
                  </a:lnTo>
                  <a:lnTo>
                    <a:pt x="302" y="196"/>
                  </a:lnTo>
                  <a:lnTo>
                    <a:pt x="304" y="196"/>
                  </a:lnTo>
                  <a:lnTo>
                    <a:pt x="304" y="196"/>
                  </a:lnTo>
                  <a:lnTo>
                    <a:pt x="306" y="194"/>
                  </a:lnTo>
                  <a:lnTo>
                    <a:pt x="308" y="190"/>
                  </a:lnTo>
                  <a:lnTo>
                    <a:pt x="312" y="184"/>
                  </a:lnTo>
                  <a:lnTo>
                    <a:pt x="312" y="184"/>
                  </a:lnTo>
                  <a:lnTo>
                    <a:pt x="318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40" y="182"/>
                  </a:lnTo>
                  <a:lnTo>
                    <a:pt x="346" y="184"/>
                  </a:lnTo>
                  <a:lnTo>
                    <a:pt x="350" y="188"/>
                  </a:lnTo>
                  <a:lnTo>
                    <a:pt x="350" y="188"/>
                  </a:lnTo>
                  <a:lnTo>
                    <a:pt x="354" y="194"/>
                  </a:lnTo>
                  <a:lnTo>
                    <a:pt x="354" y="194"/>
                  </a:lnTo>
                  <a:lnTo>
                    <a:pt x="352" y="202"/>
                  </a:lnTo>
                  <a:lnTo>
                    <a:pt x="352" y="202"/>
                  </a:lnTo>
                  <a:lnTo>
                    <a:pt x="354" y="206"/>
                  </a:lnTo>
                  <a:lnTo>
                    <a:pt x="356" y="212"/>
                  </a:lnTo>
                  <a:lnTo>
                    <a:pt x="356" y="212"/>
                  </a:lnTo>
                  <a:lnTo>
                    <a:pt x="360" y="214"/>
                  </a:lnTo>
                  <a:lnTo>
                    <a:pt x="366" y="214"/>
                  </a:lnTo>
                  <a:lnTo>
                    <a:pt x="366" y="214"/>
                  </a:lnTo>
                  <a:lnTo>
                    <a:pt x="366" y="214"/>
                  </a:lnTo>
                  <a:lnTo>
                    <a:pt x="366" y="214"/>
                  </a:lnTo>
                  <a:lnTo>
                    <a:pt x="372" y="214"/>
                  </a:lnTo>
                  <a:lnTo>
                    <a:pt x="372" y="214"/>
                  </a:lnTo>
                  <a:lnTo>
                    <a:pt x="374" y="214"/>
                  </a:lnTo>
                  <a:lnTo>
                    <a:pt x="374" y="214"/>
                  </a:lnTo>
                  <a:lnTo>
                    <a:pt x="380" y="218"/>
                  </a:lnTo>
                  <a:lnTo>
                    <a:pt x="380" y="218"/>
                  </a:lnTo>
                  <a:lnTo>
                    <a:pt x="384" y="222"/>
                  </a:lnTo>
                  <a:lnTo>
                    <a:pt x="388" y="230"/>
                  </a:lnTo>
                  <a:lnTo>
                    <a:pt x="388" y="230"/>
                  </a:lnTo>
                  <a:lnTo>
                    <a:pt x="388" y="234"/>
                  </a:lnTo>
                  <a:lnTo>
                    <a:pt x="388" y="234"/>
                  </a:lnTo>
                  <a:lnTo>
                    <a:pt x="392" y="240"/>
                  </a:lnTo>
                  <a:lnTo>
                    <a:pt x="394" y="246"/>
                  </a:lnTo>
                  <a:lnTo>
                    <a:pt x="394" y="246"/>
                  </a:lnTo>
                  <a:lnTo>
                    <a:pt x="396" y="248"/>
                  </a:lnTo>
                  <a:lnTo>
                    <a:pt x="398" y="250"/>
                  </a:lnTo>
                  <a:lnTo>
                    <a:pt x="398" y="250"/>
                  </a:lnTo>
                  <a:lnTo>
                    <a:pt x="396" y="256"/>
                  </a:lnTo>
                  <a:lnTo>
                    <a:pt x="396" y="256"/>
                  </a:lnTo>
                  <a:lnTo>
                    <a:pt x="398" y="258"/>
                  </a:lnTo>
                  <a:lnTo>
                    <a:pt x="398" y="262"/>
                  </a:lnTo>
                  <a:lnTo>
                    <a:pt x="398" y="262"/>
                  </a:lnTo>
                  <a:lnTo>
                    <a:pt x="398" y="266"/>
                  </a:lnTo>
                  <a:lnTo>
                    <a:pt x="400" y="268"/>
                  </a:lnTo>
                  <a:lnTo>
                    <a:pt x="400" y="268"/>
                  </a:lnTo>
                  <a:lnTo>
                    <a:pt x="404" y="270"/>
                  </a:lnTo>
                  <a:lnTo>
                    <a:pt x="404" y="270"/>
                  </a:lnTo>
                  <a:lnTo>
                    <a:pt x="404" y="274"/>
                  </a:lnTo>
                  <a:lnTo>
                    <a:pt x="404" y="276"/>
                  </a:lnTo>
                  <a:lnTo>
                    <a:pt x="404" y="276"/>
                  </a:lnTo>
                  <a:lnTo>
                    <a:pt x="406" y="276"/>
                  </a:lnTo>
                  <a:lnTo>
                    <a:pt x="406" y="276"/>
                  </a:lnTo>
                  <a:lnTo>
                    <a:pt x="408" y="276"/>
                  </a:lnTo>
                  <a:lnTo>
                    <a:pt x="408" y="276"/>
                  </a:lnTo>
                  <a:lnTo>
                    <a:pt x="412" y="276"/>
                  </a:lnTo>
                  <a:lnTo>
                    <a:pt x="414" y="274"/>
                  </a:lnTo>
                  <a:lnTo>
                    <a:pt x="414" y="274"/>
                  </a:lnTo>
                  <a:lnTo>
                    <a:pt x="416" y="270"/>
                  </a:lnTo>
                  <a:lnTo>
                    <a:pt x="416" y="270"/>
                  </a:lnTo>
                  <a:lnTo>
                    <a:pt x="418" y="268"/>
                  </a:lnTo>
                  <a:lnTo>
                    <a:pt x="422" y="268"/>
                  </a:lnTo>
                  <a:lnTo>
                    <a:pt x="422" y="268"/>
                  </a:lnTo>
                  <a:lnTo>
                    <a:pt x="428" y="268"/>
                  </a:lnTo>
                  <a:lnTo>
                    <a:pt x="428" y="268"/>
                  </a:lnTo>
                  <a:lnTo>
                    <a:pt x="430" y="268"/>
                  </a:lnTo>
                  <a:lnTo>
                    <a:pt x="430" y="268"/>
                  </a:lnTo>
                  <a:lnTo>
                    <a:pt x="430" y="268"/>
                  </a:lnTo>
                  <a:lnTo>
                    <a:pt x="430" y="268"/>
                  </a:lnTo>
                  <a:lnTo>
                    <a:pt x="434" y="266"/>
                  </a:lnTo>
                  <a:lnTo>
                    <a:pt x="434" y="264"/>
                  </a:lnTo>
                  <a:lnTo>
                    <a:pt x="434" y="264"/>
                  </a:lnTo>
                  <a:lnTo>
                    <a:pt x="438" y="260"/>
                  </a:lnTo>
                  <a:lnTo>
                    <a:pt x="442" y="256"/>
                  </a:lnTo>
                  <a:lnTo>
                    <a:pt x="442" y="256"/>
                  </a:lnTo>
                  <a:lnTo>
                    <a:pt x="442" y="252"/>
                  </a:lnTo>
                  <a:lnTo>
                    <a:pt x="442" y="248"/>
                  </a:lnTo>
                  <a:lnTo>
                    <a:pt x="442" y="248"/>
                  </a:lnTo>
                  <a:lnTo>
                    <a:pt x="436" y="240"/>
                  </a:lnTo>
                  <a:lnTo>
                    <a:pt x="432" y="232"/>
                  </a:lnTo>
                  <a:lnTo>
                    <a:pt x="432" y="232"/>
                  </a:lnTo>
                  <a:lnTo>
                    <a:pt x="430" y="226"/>
                  </a:lnTo>
                  <a:lnTo>
                    <a:pt x="430" y="226"/>
                  </a:lnTo>
                  <a:lnTo>
                    <a:pt x="426" y="220"/>
                  </a:lnTo>
                  <a:lnTo>
                    <a:pt x="420" y="214"/>
                  </a:lnTo>
                  <a:lnTo>
                    <a:pt x="420" y="214"/>
                  </a:lnTo>
                  <a:lnTo>
                    <a:pt x="404" y="202"/>
                  </a:lnTo>
                  <a:lnTo>
                    <a:pt x="404" y="202"/>
                  </a:lnTo>
                  <a:lnTo>
                    <a:pt x="398" y="196"/>
                  </a:lnTo>
                  <a:lnTo>
                    <a:pt x="392" y="192"/>
                  </a:lnTo>
                  <a:lnTo>
                    <a:pt x="392" y="192"/>
                  </a:lnTo>
                  <a:lnTo>
                    <a:pt x="386" y="190"/>
                  </a:lnTo>
                  <a:lnTo>
                    <a:pt x="384" y="190"/>
                  </a:lnTo>
                  <a:lnTo>
                    <a:pt x="384" y="190"/>
                  </a:lnTo>
                  <a:lnTo>
                    <a:pt x="384" y="186"/>
                  </a:lnTo>
                  <a:lnTo>
                    <a:pt x="384" y="184"/>
                  </a:lnTo>
                  <a:lnTo>
                    <a:pt x="384" y="184"/>
                  </a:lnTo>
                  <a:lnTo>
                    <a:pt x="382" y="182"/>
                  </a:lnTo>
                  <a:lnTo>
                    <a:pt x="382" y="182"/>
                  </a:lnTo>
                  <a:lnTo>
                    <a:pt x="380" y="180"/>
                  </a:lnTo>
                  <a:lnTo>
                    <a:pt x="382" y="178"/>
                  </a:lnTo>
                  <a:lnTo>
                    <a:pt x="382" y="178"/>
                  </a:lnTo>
                  <a:lnTo>
                    <a:pt x="386" y="176"/>
                  </a:lnTo>
                  <a:lnTo>
                    <a:pt x="386" y="176"/>
                  </a:lnTo>
                  <a:lnTo>
                    <a:pt x="392" y="168"/>
                  </a:lnTo>
                  <a:lnTo>
                    <a:pt x="392" y="168"/>
                  </a:lnTo>
                  <a:lnTo>
                    <a:pt x="398" y="164"/>
                  </a:lnTo>
                  <a:lnTo>
                    <a:pt x="398" y="164"/>
                  </a:lnTo>
                  <a:lnTo>
                    <a:pt x="400" y="162"/>
                  </a:lnTo>
                  <a:lnTo>
                    <a:pt x="400" y="158"/>
                  </a:lnTo>
                  <a:lnTo>
                    <a:pt x="400" y="158"/>
                  </a:lnTo>
                  <a:lnTo>
                    <a:pt x="400" y="154"/>
                  </a:lnTo>
                  <a:lnTo>
                    <a:pt x="398" y="154"/>
                  </a:lnTo>
                  <a:lnTo>
                    <a:pt x="398" y="154"/>
                  </a:lnTo>
                  <a:lnTo>
                    <a:pt x="396" y="148"/>
                  </a:lnTo>
                  <a:lnTo>
                    <a:pt x="396" y="144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400" y="136"/>
                  </a:lnTo>
                  <a:lnTo>
                    <a:pt x="400" y="136"/>
                  </a:lnTo>
                  <a:lnTo>
                    <a:pt x="400" y="132"/>
                  </a:lnTo>
                  <a:lnTo>
                    <a:pt x="400" y="132"/>
                  </a:lnTo>
                  <a:lnTo>
                    <a:pt x="400" y="132"/>
                  </a:lnTo>
                  <a:lnTo>
                    <a:pt x="400" y="130"/>
                  </a:lnTo>
                  <a:lnTo>
                    <a:pt x="400" y="130"/>
                  </a:lnTo>
                  <a:lnTo>
                    <a:pt x="400" y="130"/>
                  </a:lnTo>
                  <a:lnTo>
                    <a:pt x="400" y="130"/>
                  </a:lnTo>
                  <a:lnTo>
                    <a:pt x="402" y="132"/>
                  </a:lnTo>
                  <a:lnTo>
                    <a:pt x="402" y="132"/>
                  </a:lnTo>
                  <a:lnTo>
                    <a:pt x="404" y="132"/>
                  </a:lnTo>
                  <a:lnTo>
                    <a:pt x="404" y="132"/>
                  </a:lnTo>
                  <a:lnTo>
                    <a:pt x="406" y="130"/>
                  </a:lnTo>
                  <a:lnTo>
                    <a:pt x="406" y="128"/>
                  </a:lnTo>
                  <a:lnTo>
                    <a:pt x="406" y="128"/>
                  </a:lnTo>
                  <a:lnTo>
                    <a:pt x="406" y="122"/>
                  </a:lnTo>
                  <a:lnTo>
                    <a:pt x="406" y="122"/>
                  </a:lnTo>
                  <a:lnTo>
                    <a:pt x="408" y="120"/>
                  </a:lnTo>
                  <a:lnTo>
                    <a:pt x="412" y="118"/>
                  </a:lnTo>
                  <a:lnTo>
                    <a:pt x="412" y="118"/>
                  </a:lnTo>
                  <a:lnTo>
                    <a:pt x="412" y="118"/>
                  </a:lnTo>
                  <a:lnTo>
                    <a:pt x="412" y="118"/>
                  </a:lnTo>
                  <a:lnTo>
                    <a:pt x="414" y="120"/>
                  </a:lnTo>
                  <a:lnTo>
                    <a:pt x="416" y="122"/>
                  </a:lnTo>
                  <a:lnTo>
                    <a:pt x="416" y="122"/>
                  </a:lnTo>
                  <a:lnTo>
                    <a:pt x="418" y="122"/>
                  </a:lnTo>
                  <a:lnTo>
                    <a:pt x="418" y="122"/>
                  </a:lnTo>
                  <a:lnTo>
                    <a:pt x="422" y="122"/>
                  </a:lnTo>
                  <a:lnTo>
                    <a:pt x="422" y="122"/>
                  </a:lnTo>
                  <a:lnTo>
                    <a:pt x="424" y="122"/>
                  </a:lnTo>
                  <a:lnTo>
                    <a:pt x="424" y="122"/>
                  </a:lnTo>
                  <a:lnTo>
                    <a:pt x="428" y="124"/>
                  </a:lnTo>
                  <a:lnTo>
                    <a:pt x="428" y="124"/>
                  </a:lnTo>
                  <a:lnTo>
                    <a:pt x="432" y="126"/>
                  </a:lnTo>
                  <a:lnTo>
                    <a:pt x="432" y="126"/>
                  </a:lnTo>
                  <a:lnTo>
                    <a:pt x="436" y="124"/>
                  </a:lnTo>
                  <a:lnTo>
                    <a:pt x="436" y="124"/>
                  </a:lnTo>
                  <a:lnTo>
                    <a:pt x="446" y="120"/>
                  </a:lnTo>
                  <a:lnTo>
                    <a:pt x="450" y="116"/>
                  </a:lnTo>
                  <a:lnTo>
                    <a:pt x="454" y="112"/>
                  </a:lnTo>
                  <a:lnTo>
                    <a:pt x="454" y="112"/>
                  </a:lnTo>
                  <a:lnTo>
                    <a:pt x="456" y="106"/>
                  </a:lnTo>
                  <a:lnTo>
                    <a:pt x="456" y="100"/>
                  </a:lnTo>
                  <a:lnTo>
                    <a:pt x="458" y="94"/>
                  </a:lnTo>
                  <a:lnTo>
                    <a:pt x="460" y="88"/>
                  </a:lnTo>
                  <a:lnTo>
                    <a:pt x="460" y="88"/>
                  </a:lnTo>
                  <a:lnTo>
                    <a:pt x="466" y="70"/>
                  </a:lnTo>
                  <a:lnTo>
                    <a:pt x="466" y="70"/>
                  </a:lnTo>
                  <a:lnTo>
                    <a:pt x="466" y="64"/>
                  </a:lnTo>
                  <a:lnTo>
                    <a:pt x="466" y="58"/>
                  </a:lnTo>
                  <a:lnTo>
                    <a:pt x="466" y="58"/>
                  </a:lnTo>
                  <a:lnTo>
                    <a:pt x="464" y="48"/>
                  </a:lnTo>
                  <a:lnTo>
                    <a:pt x="464" y="48"/>
                  </a:lnTo>
                  <a:lnTo>
                    <a:pt x="466" y="42"/>
                  </a:lnTo>
                  <a:lnTo>
                    <a:pt x="466" y="42"/>
                  </a:lnTo>
                  <a:lnTo>
                    <a:pt x="470" y="24"/>
                  </a:lnTo>
                  <a:lnTo>
                    <a:pt x="470" y="24"/>
                  </a:lnTo>
                  <a:lnTo>
                    <a:pt x="470" y="18"/>
                  </a:lnTo>
                  <a:lnTo>
                    <a:pt x="468" y="10"/>
                  </a:lnTo>
                  <a:lnTo>
                    <a:pt x="4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10" name="Freeform 131"/>
            <p:cNvSpPr/>
            <p:nvPr/>
          </p:nvSpPr>
          <p:spPr bwMode="auto">
            <a:xfrm>
              <a:off x="8996363" y="2322513"/>
              <a:ext cx="104775" cy="111125"/>
            </a:xfrm>
            <a:custGeom>
              <a:avLst/>
              <a:gdLst>
                <a:gd name="T0" fmla="*/ 0 w 66"/>
                <a:gd name="T1" fmla="*/ 0 h 70"/>
                <a:gd name="T2" fmla="*/ 6 w 66"/>
                <a:gd name="T3" fmla="*/ 6 h 70"/>
                <a:gd name="T4" fmla="*/ 12 w 66"/>
                <a:gd name="T5" fmla="*/ 18 h 70"/>
                <a:gd name="T6" fmla="*/ 18 w 66"/>
                <a:gd name="T7" fmla="*/ 28 h 70"/>
                <a:gd name="T8" fmla="*/ 24 w 66"/>
                <a:gd name="T9" fmla="*/ 34 h 70"/>
                <a:gd name="T10" fmla="*/ 28 w 66"/>
                <a:gd name="T11" fmla="*/ 44 h 70"/>
                <a:gd name="T12" fmla="*/ 34 w 66"/>
                <a:gd name="T13" fmla="*/ 52 h 70"/>
                <a:gd name="T14" fmla="*/ 40 w 66"/>
                <a:gd name="T15" fmla="*/ 62 h 70"/>
                <a:gd name="T16" fmla="*/ 42 w 66"/>
                <a:gd name="T17" fmla="*/ 66 h 70"/>
                <a:gd name="T18" fmla="*/ 48 w 66"/>
                <a:gd name="T19" fmla="*/ 68 h 70"/>
                <a:gd name="T20" fmla="*/ 48 w 66"/>
                <a:gd name="T21" fmla="*/ 68 h 70"/>
                <a:gd name="T22" fmla="*/ 46 w 66"/>
                <a:gd name="T23" fmla="*/ 58 h 70"/>
                <a:gd name="T24" fmla="*/ 48 w 66"/>
                <a:gd name="T25" fmla="*/ 58 h 70"/>
                <a:gd name="T26" fmla="*/ 56 w 66"/>
                <a:gd name="T27" fmla="*/ 60 h 70"/>
                <a:gd name="T28" fmla="*/ 60 w 66"/>
                <a:gd name="T29" fmla="*/ 62 h 70"/>
                <a:gd name="T30" fmla="*/ 62 w 66"/>
                <a:gd name="T31" fmla="*/ 66 h 70"/>
                <a:gd name="T32" fmla="*/ 66 w 66"/>
                <a:gd name="T33" fmla="*/ 70 h 70"/>
                <a:gd name="T34" fmla="*/ 60 w 66"/>
                <a:gd name="T35" fmla="*/ 56 h 70"/>
                <a:gd name="T36" fmla="*/ 58 w 66"/>
                <a:gd name="T37" fmla="*/ 54 h 70"/>
                <a:gd name="T38" fmla="*/ 50 w 66"/>
                <a:gd name="T39" fmla="*/ 50 h 70"/>
                <a:gd name="T40" fmla="*/ 48 w 66"/>
                <a:gd name="T41" fmla="*/ 46 h 70"/>
                <a:gd name="T42" fmla="*/ 42 w 66"/>
                <a:gd name="T43" fmla="*/ 42 h 70"/>
                <a:gd name="T44" fmla="*/ 34 w 66"/>
                <a:gd name="T45" fmla="*/ 38 h 70"/>
                <a:gd name="T46" fmla="*/ 28 w 66"/>
                <a:gd name="T47" fmla="*/ 30 h 70"/>
                <a:gd name="T48" fmla="*/ 26 w 66"/>
                <a:gd name="T49" fmla="*/ 20 h 70"/>
                <a:gd name="T50" fmla="*/ 26 w 66"/>
                <a:gd name="T51" fmla="*/ 16 h 70"/>
                <a:gd name="T52" fmla="*/ 26 w 66"/>
                <a:gd name="T53" fmla="*/ 12 h 70"/>
                <a:gd name="T54" fmla="*/ 28 w 66"/>
                <a:gd name="T55" fmla="*/ 10 h 70"/>
                <a:gd name="T56" fmla="*/ 34 w 66"/>
                <a:gd name="T57" fmla="*/ 12 h 70"/>
                <a:gd name="T58" fmla="*/ 52 w 66"/>
                <a:gd name="T59" fmla="*/ 20 h 70"/>
                <a:gd name="T60" fmla="*/ 40 w 66"/>
                <a:gd name="T61" fmla="*/ 14 h 70"/>
                <a:gd name="T62" fmla="*/ 36 w 66"/>
                <a:gd name="T63" fmla="*/ 10 h 70"/>
                <a:gd name="T64" fmla="*/ 32 w 66"/>
                <a:gd name="T65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70">
                  <a:moveTo>
                    <a:pt x="3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4" y="24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40" y="62"/>
                  </a:lnTo>
                  <a:lnTo>
                    <a:pt x="40" y="62"/>
                  </a:lnTo>
                  <a:lnTo>
                    <a:pt x="42" y="66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0" y="62"/>
                  </a:lnTo>
                  <a:lnTo>
                    <a:pt x="62" y="66"/>
                  </a:lnTo>
                  <a:lnTo>
                    <a:pt x="62" y="66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64" y="60"/>
                  </a:lnTo>
                  <a:lnTo>
                    <a:pt x="60" y="56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4" y="52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34" y="38"/>
                  </a:lnTo>
                  <a:lnTo>
                    <a:pt x="30" y="34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16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6" y="18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36" y="1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11" name="Freeform 132"/>
            <p:cNvSpPr/>
            <p:nvPr/>
          </p:nvSpPr>
          <p:spPr bwMode="auto">
            <a:xfrm>
              <a:off x="8132763" y="2166938"/>
              <a:ext cx="85725" cy="114300"/>
            </a:xfrm>
            <a:custGeom>
              <a:avLst/>
              <a:gdLst>
                <a:gd name="T0" fmla="*/ 10 w 54"/>
                <a:gd name="T1" fmla="*/ 66 h 72"/>
                <a:gd name="T2" fmla="*/ 20 w 54"/>
                <a:gd name="T3" fmla="*/ 62 h 72"/>
                <a:gd name="T4" fmla="*/ 24 w 54"/>
                <a:gd name="T5" fmla="*/ 56 h 72"/>
                <a:gd name="T6" fmla="*/ 26 w 54"/>
                <a:gd name="T7" fmla="*/ 52 h 72"/>
                <a:gd name="T8" fmla="*/ 30 w 54"/>
                <a:gd name="T9" fmla="*/ 48 h 72"/>
                <a:gd name="T10" fmla="*/ 30 w 54"/>
                <a:gd name="T11" fmla="*/ 44 h 72"/>
                <a:gd name="T12" fmla="*/ 38 w 54"/>
                <a:gd name="T13" fmla="*/ 32 h 72"/>
                <a:gd name="T14" fmla="*/ 40 w 54"/>
                <a:gd name="T15" fmla="*/ 28 h 72"/>
                <a:gd name="T16" fmla="*/ 40 w 54"/>
                <a:gd name="T17" fmla="*/ 14 h 72"/>
                <a:gd name="T18" fmla="*/ 38 w 54"/>
                <a:gd name="T19" fmla="*/ 10 h 72"/>
                <a:gd name="T20" fmla="*/ 36 w 54"/>
                <a:gd name="T21" fmla="*/ 4 h 72"/>
                <a:gd name="T22" fmla="*/ 40 w 54"/>
                <a:gd name="T23" fmla="*/ 0 h 72"/>
                <a:gd name="T24" fmla="*/ 40 w 54"/>
                <a:gd name="T25" fmla="*/ 2 h 72"/>
                <a:gd name="T26" fmla="*/ 42 w 54"/>
                <a:gd name="T27" fmla="*/ 2 h 72"/>
                <a:gd name="T28" fmla="*/ 42 w 54"/>
                <a:gd name="T29" fmla="*/ 4 h 72"/>
                <a:gd name="T30" fmla="*/ 48 w 54"/>
                <a:gd name="T31" fmla="*/ 14 h 72"/>
                <a:gd name="T32" fmla="*/ 54 w 54"/>
                <a:gd name="T33" fmla="*/ 30 h 72"/>
                <a:gd name="T34" fmla="*/ 52 w 54"/>
                <a:gd name="T35" fmla="*/ 36 h 72"/>
                <a:gd name="T36" fmla="*/ 50 w 54"/>
                <a:gd name="T37" fmla="*/ 46 h 72"/>
                <a:gd name="T38" fmla="*/ 46 w 54"/>
                <a:gd name="T39" fmla="*/ 50 h 72"/>
                <a:gd name="T40" fmla="*/ 40 w 54"/>
                <a:gd name="T41" fmla="*/ 52 h 72"/>
                <a:gd name="T42" fmla="*/ 36 w 54"/>
                <a:gd name="T43" fmla="*/ 56 h 72"/>
                <a:gd name="T44" fmla="*/ 36 w 54"/>
                <a:gd name="T45" fmla="*/ 56 h 72"/>
                <a:gd name="T46" fmla="*/ 36 w 54"/>
                <a:gd name="T47" fmla="*/ 56 h 72"/>
                <a:gd name="T48" fmla="*/ 34 w 54"/>
                <a:gd name="T49" fmla="*/ 56 h 72"/>
                <a:gd name="T50" fmla="*/ 34 w 54"/>
                <a:gd name="T51" fmla="*/ 56 h 72"/>
                <a:gd name="T52" fmla="*/ 32 w 54"/>
                <a:gd name="T53" fmla="*/ 56 h 72"/>
                <a:gd name="T54" fmla="*/ 32 w 54"/>
                <a:gd name="T55" fmla="*/ 60 h 72"/>
                <a:gd name="T56" fmla="*/ 32 w 54"/>
                <a:gd name="T57" fmla="*/ 64 h 72"/>
                <a:gd name="T58" fmla="*/ 26 w 54"/>
                <a:gd name="T59" fmla="*/ 68 h 72"/>
                <a:gd name="T60" fmla="*/ 20 w 54"/>
                <a:gd name="T61" fmla="*/ 70 h 72"/>
                <a:gd name="T62" fmla="*/ 12 w 54"/>
                <a:gd name="T63" fmla="*/ 72 h 72"/>
                <a:gd name="T64" fmla="*/ 12 w 54"/>
                <a:gd name="T65" fmla="*/ 72 h 72"/>
                <a:gd name="T66" fmla="*/ 2 w 54"/>
                <a:gd name="T67" fmla="*/ 66 h 72"/>
                <a:gd name="T68" fmla="*/ 0 w 54"/>
                <a:gd name="T69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72">
                  <a:moveTo>
                    <a:pt x="10" y="66"/>
                  </a:moveTo>
                  <a:lnTo>
                    <a:pt x="10" y="66"/>
                  </a:lnTo>
                  <a:lnTo>
                    <a:pt x="16" y="64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4" y="56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4" y="38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40" y="28"/>
                  </a:lnTo>
                  <a:lnTo>
                    <a:pt x="40" y="22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52" y="26"/>
                  </a:lnTo>
                  <a:lnTo>
                    <a:pt x="54" y="30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0" y="66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20" y="70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4" y="68"/>
                  </a:lnTo>
                  <a:lnTo>
                    <a:pt x="2" y="6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0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12" name="Freeform 133"/>
            <p:cNvSpPr/>
            <p:nvPr/>
          </p:nvSpPr>
          <p:spPr bwMode="auto">
            <a:xfrm>
              <a:off x="6953251" y="1633538"/>
              <a:ext cx="1284288" cy="688975"/>
            </a:xfrm>
            <a:custGeom>
              <a:avLst/>
              <a:gdLst>
                <a:gd name="T0" fmla="*/ 420 w 809"/>
                <a:gd name="T1" fmla="*/ 2 h 434"/>
                <a:gd name="T2" fmla="*/ 414 w 809"/>
                <a:gd name="T3" fmla="*/ 16 h 434"/>
                <a:gd name="T4" fmla="*/ 392 w 809"/>
                <a:gd name="T5" fmla="*/ 22 h 434"/>
                <a:gd name="T6" fmla="*/ 380 w 809"/>
                <a:gd name="T7" fmla="*/ 20 h 434"/>
                <a:gd name="T8" fmla="*/ 370 w 809"/>
                <a:gd name="T9" fmla="*/ 16 h 434"/>
                <a:gd name="T10" fmla="*/ 348 w 809"/>
                <a:gd name="T11" fmla="*/ 22 h 434"/>
                <a:gd name="T12" fmla="*/ 300 w 809"/>
                <a:gd name="T13" fmla="*/ 36 h 434"/>
                <a:gd name="T14" fmla="*/ 278 w 809"/>
                <a:gd name="T15" fmla="*/ 40 h 434"/>
                <a:gd name="T16" fmla="*/ 296 w 809"/>
                <a:gd name="T17" fmla="*/ 44 h 434"/>
                <a:gd name="T18" fmla="*/ 300 w 809"/>
                <a:gd name="T19" fmla="*/ 50 h 434"/>
                <a:gd name="T20" fmla="*/ 282 w 809"/>
                <a:gd name="T21" fmla="*/ 52 h 434"/>
                <a:gd name="T22" fmla="*/ 244 w 809"/>
                <a:gd name="T23" fmla="*/ 54 h 434"/>
                <a:gd name="T24" fmla="*/ 264 w 809"/>
                <a:gd name="T25" fmla="*/ 72 h 434"/>
                <a:gd name="T26" fmla="*/ 278 w 809"/>
                <a:gd name="T27" fmla="*/ 82 h 434"/>
                <a:gd name="T28" fmla="*/ 242 w 809"/>
                <a:gd name="T29" fmla="*/ 70 h 434"/>
                <a:gd name="T30" fmla="*/ 218 w 809"/>
                <a:gd name="T31" fmla="*/ 70 h 434"/>
                <a:gd name="T32" fmla="*/ 218 w 809"/>
                <a:gd name="T33" fmla="*/ 76 h 434"/>
                <a:gd name="T34" fmla="*/ 222 w 809"/>
                <a:gd name="T35" fmla="*/ 86 h 434"/>
                <a:gd name="T36" fmla="*/ 200 w 809"/>
                <a:gd name="T37" fmla="*/ 72 h 434"/>
                <a:gd name="T38" fmla="*/ 180 w 809"/>
                <a:gd name="T39" fmla="*/ 62 h 434"/>
                <a:gd name="T40" fmla="*/ 184 w 809"/>
                <a:gd name="T41" fmla="*/ 80 h 434"/>
                <a:gd name="T42" fmla="*/ 202 w 809"/>
                <a:gd name="T43" fmla="*/ 100 h 434"/>
                <a:gd name="T44" fmla="*/ 216 w 809"/>
                <a:gd name="T45" fmla="*/ 118 h 434"/>
                <a:gd name="T46" fmla="*/ 228 w 809"/>
                <a:gd name="T47" fmla="*/ 138 h 434"/>
                <a:gd name="T48" fmla="*/ 222 w 809"/>
                <a:gd name="T49" fmla="*/ 154 h 434"/>
                <a:gd name="T50" fmla="*/ 194 w 809"/>
                <a:gd name="T51" fmla="*/ 160 h 434"/>
                <a:gd name="T52" fmla="*/ 208 w 809"/>
                <a:gd name="T53" fmla="*/ 130 h 434"/>
                <a:gd name="T54" fmla="*/ 184 w 809"/>
                <a:gd name="T55" fmla="*/ 102 h 434"/>
                <a:gd name="T56" fmla="*/ 172 w 809"/>
                <a:gd name="T57" fmla="*/ 74 h 434"/>
                <a:gd name="T58" fmla="*/ 138 w 809"/>
                <a:gd name="T59" fmla="*/ 58 h 434"/>
                <a:gd name="T60" fmla="*/ 126 w 809"/>
                <a:gd name="T61" fmla="*/ 78 h 434"/>
                <a:gd name="T62" fmla="*/ 122 w 809"/>
                <a:gd name="T63" fmla="*/ 98 h 434"/>
                <a:gd name="T64" fmla="*/ 138 w 809"/>
                <a:gd name="T65" fmla="*/ 114 h 434"/>
                <a:gd name="T66" fmla="*/ 154 w 809"/>
                <a:gd name="T67" fmla="*/ 134 h 434"/>
                <a:gd name="T68" fmla="*/ 48 w 809"/>
                <a:gd name="T69" fmla="*/ 110 h 434"/>
                <a:gd name="T70" fmla="*/ 28 w 809"/>
                <a:gd name="T71" fmla="*/ 108 h 434"/>
                <a:gd name="T72" fmla="*/ 56 w 809"/>
                <a:gd name="T73" fmla="*/ 126 h 434"/>
                <a:gd name="T74" fmla="*/ 48 w 809"/>
                <a:gd name="T75" fmla="*/ 132 h 434"/>
                <a:gd name="T76" fmla="*/ 32 w 809"/>
                <a:gd name="T77" fmla="*/ 122 h 434"/>
                <a:gd name="T78" fmla="*/ 12 w 809"/>
                <a:gd name="T79" fmla="*/ 128 h 434"/>
                <a:gd name="T80" fmla="*/ 795 w 809"/>
                <a:gd name="T81" fmla="*/ 78 h 434"/>
                <a:gd name="T82" fmla="*/ 777 w 809"/>
                <a:gd name="T83" fmla="*/ 64 h 434"/>
                <a:gd name="T84" fmla="*/ 739 w 809"/>
                <a:gd name="T85" fmla="*/ 58 h 434"/>
                <a:gd name="T86" fmla="*/ 727 w 809"/>
                <a:gd name="T87" fmla="*/ 54 h 434"/>
                <a:gd name="T88" fmla="*/ 711 w 809"/>
                <a:gd name="T89" fmla="*/ 60 h 434"/>
                <a:gd name="T90" fmla="*/ 697 w 809"/>
                <a:gd name="T91" fmla="*/ 64 h 434"/>
                <a:gd name="T92" fmla="*/ 673 w 809"/>
                <a:gd name="T93" fmla="*/ 62 h 434"/>
                <a:gd name="T94" fmla="*/ 643 w 809"/>
                <a:gd name="T95" fmla="*/ 52 h 434"/>
                <a:gd name="T96" fmla="*/ 607 w 809"/>
                <a:gd name="T97" fmla="*/ 52 h 434"/>
                <a:gd name="T98" fmla="*/ 589 w 809"/>
                <a:gd name="T99" fmla="*/ 48 h 434"/>
                <a:gd name="T100" fmla="*/ 575 w 809"/>
                <a:gd name="T101" fmla="*/ 46 h 434"/>
                <a:gd name="T102" fmla="*/ 575 w 809"/>
                <a:gd name="T103" fmla="*/ 42 h 434"/>
                <a:gd name="T104" fmla="*/ 558 w 809"/>
                <a:gd name="T105" fmla="*/ 50 h 434"/>
                <a:gd name="T106" fmla="*/ 564 w 809"/>
                <a:gd name="T107" fmla="*/ 54 h 434"/>
                <a:gd name="T108" fmla="*/ 526 w 809"/>
                <a:gd name="T109" fmla="*/ 62 h 434"/>
                <a:gd name="T110" fmla="*/ 544 w 809"/>
                <a:gd name="T111" fmla="*/ 50 h 434"/>
                <a:gd name="T112" fmla="*/ 560 w 809"/>
                <a:gd name="T113" fmla="*/ 20 h 434"/>
                <a:gd name="T114" fmla="*/ 522 w 809"/>
                <a:gd name="T115" fmla="*/ 12 h 434"/>
                <a:gd name="T116" fmla="*/ 492 w 809"/>
                <a:gd name="T117" fmla="*/ 12 h 434"/>
                <a:gd name="T118" fmla="*/ 482 w 809"/>
                <a:gd name="T119" fmla="*/ 8 h 434"/>
                <a:gd name="T120" fmla="*/ 458 w 809"/>
                <a:gd name="T121" fmla="*/ 2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9" h="434">
                  <a:moveTo>
                    <a:pt x="446" y="0"/>
                  </a:moveTo>
                  <a:lnTo>
                    <a:pt x="446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4" y="2"/>
                  </a:lnTo>
                  <a:lnTo>
                    <a:pt x="434" y="2"/>
                  </a:lnTo>
                  <a:lnTo>
                    <a:pt x="432" y="2"/>
                  </a:lnTo>
                  <a:lnTo>
                    <a:pt x="432" y="2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420" y="2"/>
                  </a:lnTo>
                  <a:lnTo>
                    <a:pt x="420" y="2"/>
                  </a:lnTo>
                  <a:lnTo>
                    <a:pt x="418" y="4"/>
                  </a:lnTo>
                  <a:lnTo>
                    <a:pt x="418" y="8"/>
                  </a:lnTo>
                  <a:lnTo>
                    <a:pt x="418" y="8"/>
                  </a:lnTo>
                  <a:lnTo>
                    <a:pt x="420" y="14"/>
                  </a:lnTo>
                  <a:lnTo>
                    <a:pt x="420" y="14"/>
                  </a:lnTo>
                  <a:lnTo>
                    <a:pt x="418" y="14"/>
                  </a:lnTo>
                  <a:lnTo>
                    <a:pt x="418" y="14"/>
                  </a:lnTo>
                  <a:lnTo>
                    <a:pt x="416" y="14"/>
                  </a:lnTo>
                  <a:lnTo>
                    <a:pt x="416" y="14"/>
                  </a:lnTo>
                  <a:lnTo>
                    <a:pt x="416" y="14"/>
                  </a:lnTo>
                  <a:lnTo>
                    <a:pt x="416" y="14"/>
                  </a:lnTo>
                  <a:lnTo>
                    <a:pt x="414" y="16"/>
                  </a:lnTo>
                  <a:lnTo>
                    <a:pt x="414" y="18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4" y="18"/>
                  </a:lnTo>
                  <a:lnTo>
                    <a:pt x="404" y="18"/>
                  </a:lnTo>
                  <a:lnTo>
                    <a:pt x="402" y="18"/>
                  </a:lnTo>
                  <a:lnTo>
                    <a:pt x="400" y="16"/>
                  </a:lnTo>
                  <a:lnTo>
                    <a:pt x="400" y="16"/>
                  </a:lnTo>
                  <a:lnTo>
                    <a:pt x="396" y="20"/>
                  </a:lnTo>
                  <a:lnTo>
                    <a:pt x="392" y="22"/>
                  </a:lnTo>
                  <a:lnTo>
                    <a:pt x="392" y="22"/>
                  </a:lnTo>
                  <a:lnTo>
                    <a:pt x="392" y="22"/>
                  </a:lnTo>
                  <a:lnTo>
                    <a:pt x="392" y="22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2" y="22"/>
                  </a:lnTo>
                  <a:lnTo>
                    <a:pt x="382" y="22"/>
                  </a:lnTo>
                  <a:lnTo>
                    <a:pt x="382" y="22"/>
                  </a:lnTo>
                  <a:lnTo>
                    <a:pt x="382" y="22"/>
                  </a:lnTo>
                  <a:lnTo>
                    <a:pt x="380" y="22"/>
                  </a:lnTo>
                  <a:lnTo>
                    <a:pt x="380" y="20"/>
                  </a:lnTo>
                  <a:lnTo>
                    <a:pt x="380" y="20"/>
                  </a:lnTo>
                  <a:lnTo>
                    <a:pt x="380" y="20"/>
                  </a:lnTo>
                  <a:lnTo>
                    <a:pt x="382" y="18"/>
                  </a:lnTo>
                  <a:lnTo>
                    <a:pt x="384" y="16"/>
                  </a:lnTo>
                  <a:lnTo>
                    <a:pt x="384" y="16"/>
                  </a:lnTo>
                  <a:lnTo>
                    <a:pt x="384" y="16"/>
                  </a:lnTo>
                  <a:lnTo>
                    <a:pt x="384" y="16"/>
                  </a:lnTo>
                  <a:lnTo>
                    <a:pt x="380" y="18"/>
                  </a:lnTo>
                  <a:lnTo>
                    <a:pt x="380" y="18"/>
                  </a:lnTo>
                  <a:lnTo>
                    <a:pt x="378" y="18"/>
                  </a:lnTo>
                  <a:lnTo>
                    <a:pt x="378" y="18"/>
                  </a:lnTo>
                  <a:lnTo>
                    <a:pt x="374" y="18"/>
                  </a:lnTo>
                  <a:lnTo>
                    <a:pt x="374" y="18"/>
                  </a:lnTo>
                  <a:lnTo>
                    <a:pt x="370" y="16"/>
                  </a:lnTo>
                  <a:lnTo>
                    <a:pt x="370" y="16"/>
                  </a:lnTo>
                  <a:lnTo>
                    <a:pt x="370" y="16"/>
                  </a:lnTo>
                  <a:lnTo>
                    <a:pt x="370" y="16"/>
                  </a:lnTo>
                  <a:lnTo>
                    <a:pt x="360" y="18"/>
                  </a:lnTo>
                  <a:lnTo>
                    <a:pt x="360" y="18"/>
                  </a:lnTo>
                  <a:lnTo>
                    <a:pt x="358" y="18"/>
                  </a:lnTo>
                  <a:lnTo>
                    <a:pt x="358" y="18"/>
                  </a:lnTo>
                  <a:lnTo>
                    <a:pt x="356" y="18"/>
                  </a:lnTo>
                  <a:lnTo>
                    <a:pt x="356" y="18"/>
                  </a:lnTo>
                  <a:lnTo>
                    <a:pt x="356" y="18"/>
                  </a:lnTo>
                  <a:lnTo>
                    <a:pt x="356" y="18"/>
                  </a:lnTo>
                  <a:lnTo>
                    <a:pt x="354" y="18"/>
                  </a:lnTo>
                  <a:lnTo>
                    <a:pt x="354" y="18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40" y="24"/>
                  </a:lnTo>
                  <a:lnTo>
                    <a:pt x="332" y="26"/>
                  </a:lnTo>
                  <a:lnTo>
                    <a:pt x="332" y="26"/>
                  </a:lnTo>
                  <a:lnTo>
                    <a:pt x="328" y="26"/>
                  </a:lnTo>
                  <a:lnTo>
                    <a:pt x="328" y="26"/>
                  </a:lnTo>
                  <a:lnTo>
                    <a:pt x="316" y="28"/>
                  </a:lnTo>
                  <a:lnTo>
                    <a:pt x="316" y="28"/>
                  </a:lnTo>
                  <a:lnTo>
                    <a:pt x="310" y="28"/>
                  </a:lnTo>
                  <a:lnTo>
                    <a:pt x="306" y="30"/>
                  </a:lnTo>
                  <a:lnTo>
                    <a:pt x="304" y="32"/>
                  </a:lnTo>
                  <a:lnTo>
                    <a:pt x="304" y="32"/>
                  </a:lnTo>
                  <a:lnTo>
                    <a:pt x="300" y="36"/>
                  </a:lnTo>
                  <a:lnTo>
                    <a:pt x="294" y="36"/>
                  </a:lnTo>
                  <a:lnTo>
                    <a:pt x="288" y="36"/>
                  </a:lnTo>
                  <a:lnTo>
                    <a:pt x="284" y="38"/>
                  </a:lnTo>
                  <a:lnTo>
                    <a:pt x="284" y="38"/>
                  </a:lnTo>
                  <a:lnTo>
                    <a:pt x="282" y="40"/>
                  </a:lnTo>
                  <a:lnTo>
                    <a:pt x="282" y="40"/>
                  </a:lnTo>
                  <a:lnTo>
                    <a:pt x="282" y="40"/>
                  </a:lnTo>
                  <a:lnTo>
                    <a:pt x="282" y="40"/>
                  </a:lnTo>
                  <a:lnTo>
                    <a:pt x="280" y="40"/>
                  </a:lnTo>
                  <a:lnTo>
                    <a:pt x="280" y="40"/>
                  </a:lnTo>
                  <a:lnTo>
                    <a:pt x="280" y="40"/>
                  </a:lnTo>
                  <a:lnTo>
                    <a:pt x="280" y="40"/>
                  </a:lnTo>
                  <a:lnTo>
                    <a:pt x="278" y="40"/>
                  </a:lnTo>
                  <a:lnTo>
                    <a:pt x="278" y="42"/>
                  </a:lnTo>
                  <a:lnTo>
                    <a:pt x="278" y="42"/>
                  </a:lnTo>
                  <a:lnTo>
                    <a:pt x="280" y="44"/>
                  </a:lnTo>
                  <a:lnTo>
                    <a:pt x="282" y="46"/>
                  </a:lnTo>
                  <a:lnTo>
                    <a:pt x="282" y="46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292" y="42"/>
                  </a:lnTo>
                  <a:lnTo>
                    <a:pt x="292" y="42"/>
                  </a:lnTo>
                  <a:lnTo>
                    <a:pt x="292" y="42"/>
                  </a:lnTo>
                  <a:lnTo>
                    <a:pt x="292" y="42"/>
                  </a:lnTo>
                  <a:lnTo>
                    <a:pt x="296" y="44"/>
                  </a:lnTo>
                  <a:lnTo>
                    <a:pt x="296" y="44"/>
                  </a:lnTo>
                  <a:lnTo>
                    <a:pt x="296" y="44"/>
                  </a:lnTo>
                  <a:lnTo>
                    <a:pt x="296" y="44"/>
                  </a:lnTo>
                  <a:lnTo>
                    <a:pt x="300" y="42"/>
                  </a:lnTo>
                  <a:lnTo>
                    <a:pt x="300" y="42"/>
                  </a:lnTo>
                  <a:lnTo>
                    <a:pt x="300" y="44"/>
                  </a:lnTo>
                  <a:lnTo>
                    <a:pt x="304" y="46"/>
                  </a:lnTo>
                  <a:lnTo>
                    <a:pt x="304" y="46"/>
                  </a:lnTo>
                  <a:lnTo>
                    <a:pt x="306" y="46"/>
                  </a:lnTo>
                  <a:lnTo>
                    <a:pt x="306" y="46"/>
                  </a:lnTo>
                  <a:lnTo>
                    <a:pt x="308" y="48"/>
                  </a:lnTo>
                  <a:lnTo>
                    <a:pt x="308" y="50"/>
                  </a:lnTo>
                  <a:lnTo>
                    <a:pt x="308" y="50"/>
                  </a:lnTo>
                  <a:lnTo>
                    <a:pt x="300" y="50"/>
                  </a:lnTo>
                  <a:lnTo>
                    <a:pt x="300" y="50"/>
                  </a:lnTo>
                  <a:lnTo>
                    <a:pt x="298" y="50"/>
                  </a:lnTo>
                  <a:lnTo>
                    <a:pt x="298" y="50"/>
                  </a:lnTo>
                  <a:lnTo>
                    <a:pt x="292" y="50"/>
                  </a:lnTo>
                  <a:lnTo>
                    <a:pt x="292" y="50"/>
                  </a:lnTo>
                  <a:lnTo>
                    <a:pt x="292" y="50"/>
                  </a:lnTo>
                  <a:lnTo>
                    <a:pt x="292" y="50"/>
                  </a:lnTo>
                  <a:lnTo>
                    <a:pt x="288" y="50"/>
                  </a:lnTo>
                  <a:lnTo>
                    <a:pt x="288" y="50"/>
                  </a:lnTo>
                  <a:lnTo>
                    <a:pt x="284" y="52"/>
                  </a:lnTo>
                  <a:lnTo>
                    <a:pt x="284" y="52"/>
                  </a:lnTo>
                  <a:lnTo>
                    <a:pt x="282" y="52"/>
                  </a:lnTo>
                  <a:lnTo>
                    <a:pt x="282" y="52"/>
                  </a:lnTo>
                  <a:lnTo>
                    <a:pt x="280" y="52"/>
                  </a:lnTo>
                  <a:lnTo>
                    <a:pt x="280" y="52"/>
                  </a:lnTo>
                  <a:lnTo>
                    <a:pt x="276" y="52"/>
                  </a:lnTo>
                  <a:lnTo>
                    <a:pt x="276" y="52"/>
                  </a:lnTo>
                  <a:lnTo>
                    <a:pt x="270" y="54"/>
                  </a:lnTo>
                  <a:lnTo>
                    <a:pt x="264" y="54"/>
                  </a:lnTo>
                  <a:lnTo>
                    <a:pt x="264" y="54"/>
                  </a:lnTo>
                  <a:lnTo>
                    <a:pt x="248" y="54"/>
                  </a:lnTo>
                  <a:lnTo>
                    <a:pt x="248" y="54"/>
                  </a:lnTo>
                  <a:lnTo>
                    <a:pt x="248" y="54"/>
                  </a:lnTo>
                  <a:lnTo>
                    <a:pt x="248" y="54"/>
                  </a:lnTo>
                  <a:lnTo>
                    <a:pt x="246" y="54"/>
                  </a:lnTo>
                  <a:lnTo>
                    <a:pt x="244" y="54"/>
                  </a:lnTo>
                  <a:lnTo>
                    <a:pt x="244" y="54"/>
                  </a:lnTo>
                  <a:lnTo>
                    <a:pt x="244" y="58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50" y="64"/>
                  </a:lnTo>
                  <a:lnTo>
                    <a:pt x="250" y="64"/>
                  </a:lnTo>
                  <a:lnTo>
                    <a:pt x="252" y="68"/>
                  </a:lnTo>
                  <a:lnTo>
                    <a:pt x="252" y="68"/>
                  </a:lnTo>
                  <a:lnTo>
                    <a:pt x="258" y="70"/>
                  </a:lnTo>
                  <a:lnTo>
                    <a:pt x="262" y="72"/>
                  </a:lnTo>
                  <a:lnTo>
                    <a:pt x="262" y="72"/>
                  </a:lnTo>
                  <a:lnTo>
                    <a:pt x="264" y="72"/>
                  </a:lnTo>
                  <a:lnTo>
                    <a:pt x="264" y="72"/>
                  </a:lnTo>
                  <a:lnTo>
                    <a:pt x="266" y="72"/>
                  </a:lnTo>
                  <a:lnTo>
                    <a:pt x="266" y="72"/>
                  </a:lnTo>
                  <a:lnTo>
                    <a:pt x="266" y="72"/>
                  </a:lnTo>
                  <a:lnTo>
                    <a:pt x="266" y="72"/>
                  </a:lnTo>
                  <a:lnTo>
                    <a:pt x="272" y="72"/>
                  </a:lnTo>
                  <a:lnTo>
                    <a:pt x="272" y="72"/>
                  </a:lnTo>
                  <a:lnTo>
                    <a:pt x="278" y="76"/>
                  </a:lnTo>
                  <a:lnTo>
                    <a:pt x="282" y="80"/>
                  </a:lnTo>
                  <a:lnTo>
                    <a:pt x="282" y="82"/>
                  </a:lnTo>
                  <a:lnTo>
                    <a:pt x="280" y="82"/>
                  </a:lnTo>
                  <a:lnTo>
                    <a:pt x="280" y="82"/>
                  </a:lnTo>
                  <a:lnTo>
                    <a:pt x="278" y="82"/>
                  </a:lnTo>
                  <a:lnTo>
                    <a:pt x="278" y="82"/>
                  </a:lnTo>
                  <a:lnTo>
                    <a:pt x="272" y="82"/>
                  </a:lnTo>
                  <a:lnTo>
                    <a:pt x="266" y="78"/>
                  </a:lnTo>
                  <a:lnTo>
                    <a:pt x="266" y="78"/>
                  </a:lnTo>
                  <a:lnTo>
                    <a:pt x="258" y="76"/>
                  </a:lnTo>
                  <a:lnTo>
                    <a:pt x="252" y="74"/>
                  </a:lnTo>
                  <a:lnTo>
                    <a:pt x="252" y="74"/>
                  </a:lnTo>
                  <a:lnTo>
                    <a:pt x="248" y="72"/>
                  </a:lnTo>
                  <a:lnTo>
                    <a:pt x="248" y="72"/>
                  </a:lnTo>
                  <a:lnTo>
                    <a:pt x="244" y="72"/>
                  </a:lnTo>
                  <a:lnTo>
                    <a:pt x="242" y="70"/>
                  </a:lnTo>
                  <a:lnTo>
                    <a:pt x="242" y="70"/>
                  </a:lnTo>
                  <a:lnTo>
                    <a:pt x="242" y="70"/>
                  </a:lnTo>
                  <a:lnTo>
                    <a:pt x="242" y="70"/>
                  </a:lnTo>
                  <a:lnTo>
                    <a:pt x="238" y="72"/>
                  </a:lnTo>
                  <a:lnTo>
                    <a:pt x="238" y="72"/>
                  </a:lnTo>
                  <a:lnTo>
                    <a:pt x="236" y="72"/>
                  </a:lnTo>
                  <a:lnTo>
                    <a:pt x="236" y="72"/>
                  </a:lnTo>
                  <a:lnTo>
                    <a:pt x="226" y="70"/>
                  </a:lnTo>
                  <a:lnTo>
                    <a:pt x="226" y="70"/>
                  </a:lnTo>
                  <a:lnTo>
                    <a:pt x="224" y="70"/>
                  </a:lnTo>
                  <a:lnTo>
                    <a:pt x="224" y="70"/>
                  </a:lnTo>
                  <a:lnTo>
                    <a:pt x="222" y="70"/>
                  </a:lnTo>
                  <a:lnTo>
                    <a:pt x="220" y="70"/>
                  </a:lnTo>
                  <a:lnTo>
                    <a:pt x="220" y="70"/>
                  </a:lnTo>
                  <a:lnTo>
                    <a:pt x="220" y="70"/>
                  </a:lnTo>
                  <a:lnTo>
                    <a:pt x="218" y="70"/>
                  </a:lnTo>
                  <a:lnTo>
                    <a:pt x="218" y="70"/>
                  </a:lnTo>
                  <a:lnTo>
                    <a:pt x="218" y="70"/>
                  </a:lnTo>
                  <a:lnTo>
                    <a:pt x="218" y="70"/>
                  </a:lnTo>
                  <a:lnTo>
                    <a:pt x="216" y="72"/>
                  </a:lnTo>
                  <a:lnTo>
                    <a:pt x="216" y="74"/>
                  </a:lnTo>
                  <a:lnTo>
                    <a:pt x="216" y="74"/>
                  </a:lnTo>
                  <a:lnTo>
                    <a:pt x="218" y="76"/>
                  </a:lnTo>
                  <a:lnTo>
                    <a:pt x="218" y="76"/>
                  </a:lnTo>
                  <a:lnTo>
                    <a:pt x="220" y="74"/>
                  </a:lnTo>
                  <a:lnTo>
                    <a:pt x="220" y="74"/>
                  </a:lnTo>
                  <a:lnTo>
                    <a:pt x="220" y="76"/>
                  </a:lnTo>
                  <a:lnTo>
                    <a:pt x="218" y="76"/>
                  </a:lnTo>
                  <a:lnTo>
                    <a:pt x="218" y="76"/>
                  </a:lnTo>
                  <a:lnTo>
                    <a:pt x="218" y="76"/>
                  </a:lnTo>
                  <a:lnTo>
                    <a:pt x="218" y="76"/>
                  </a:lnTo>
                  <a:lnTo>
                    <a:pt x="214" y="76"/>
                  </a:lnTo>
                  <a:lnTo>
                    <a:pt x="214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0" y="80"/>
                  </a:lnTo>
                  <a:lnTo>
                    <a:pt x="210" y="82"/>
                  </a:lnTo>
                  <a:lnTo>
                    <a:pt x="210" y="82"/>
                  </a:lnTo>
                  <a:lnTo>
                    <a:pt x="214" y="84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22" y="86"/>
                  </a:lnTo>
                  <a:lnTo>
                    <a:pt x="224" y="88"/>
                  </a:lnTo>
                  <a:lnTo>
                    <a:pt x="224" y="88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14" y="88"/>
                  </a:lnTo>
                  <a:lnTo>
                    <a:pt x="208" y="86"/>
                  </a:lnTo>
                  <a:lnTo>
                    <a:pt x="208" y="86"/>
                  </a:lnTo>
                  <a:lnTo>
                    <a:pt x="204" y="84"/>
                  </a:lnTo>
                  <a:lnTo>
                    <a:pt x="202" y="82"/>
                  </a:lnTo>
                  <a:lnTo>
                    <a:pt x="202" y="82"/>
                  </a:lnTo>
                  <a:lnTo>
                    <a:pt x="202" y="76"/>
                  </a:lnTo>
                  <a:lnTo>
                    <a:pt x="202" y="76"/>
                  </a:lnTo>
                  <a:lnTo>
                    <a:pt x="200" y="72"/>
                  </a:lnTo>
                  <a:lnTo>
                    <a:pt x="200" y="72"/>
                  </a:lnTo>
                  <a:lnTo>
                    <a:pt x="196" y="66"/>
                  </a:lnTo>
                  <a:lnTo>
                    <a:pt x="190" y="64"/>
                  </a:lnTo>
                  <a:lnTo>
                    <a:pt x="190" y="64"/>
                  </a:lnTo>
                  <a:lnTo>
                    <a:pt x="186" y="64"/>
                  </a:lnTo>
                  <a:lnTo>
                    <a:pt x="186" y="64"/>
                  </a:lnTo>
                  <a:lnTo>
                    <a:pt x="184" y="62"/>
                  </a:lnTo>
                  <a:lnTo>
                    <a:pt x="182" y="60"/>
                  </a:lnTo>
                  <a:lnTo>
                    <a:pt x="182" y="60"/>
                  </a:lnTo>
                  <a:lnTo>
                    <a:pt x="182" y="60"/>
                  </a:lnTo>
                  <a:lnTo>
                    <a:pt x="182" y="60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4"/>
                  </a:lnTo>
                  <a:lnTo>
                    <a:pt x="182" y="66"/>
                  </a:lnTo>
                  <a:lnTo>
                    <a:pt x="182" y="66"/>
                  </a:lnTo>
                  <a:lnTo>
                    <a:pt x="188" y="68"/>
                  </a:lnTo>
                  <a:lnTo>
                    <a:pt x="188" y="68"/>
                  </a:lnTo>
                  <a:lnTo>
                    <a:pt x="192" y="70"/>
                  </a:lnTo>
                  <a:lnTo>
                    <a:pt x="192" y="70"/>
                  </a:lnTo>
                  <a:lnTo>
                    <a:pt x="192" y="74"/>
                  </a:lnTo>
                  <a:lnTo>
                    <a:pt x="192" y="76"/>
                  </a:lnTo>
                  <a:lnTo>
                    <a:pt x="192" y="76"/>
                  </a:lnTo>
                  <a:lnTo>
                    <a:pt x="188" y="78"/>
                  </a:lnTo>
                  <a:lnTo>
                    <a:pt x="188" y="78"/>
                  </a:lnTo>
                  <a:lnTo>
                    <a:pt x="184" y="80"/>
                  </a:lnTo>
                  <a:lnTo>
                    <a:pt x="184" y="84"/>
                  </a:lnTo>
                  <a:lnTo>
                    <a:pt x="184" y="84"/>
                  </a:lnTo>
                  <a:lnTo>
                    <a:pt x="184" y="88"/>
                  </a:lnTo>
                  <a:lnTo>
                    <a:pt x="188" y="90"/>
                  </a:lnTo>
                  <a:lnTo>
                    <a:pt x="188" y="90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96" y="94"/>
                  </a:lnTo>
                  <a:lnTo>
                    <a:pt x="196" y="94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202" y="100"/>
                  </a:lnTo>
                  <a:lnTo>
                    <a:pt x="202" y="100"/>
                  </a:lnTo>
                  <a:lnTo>
                    <a:pt x="200" y="102"/>
                  </a:lnTo>
                  <a:lnTo>
                    <a:pt x="200" y="102"/>
                  </a:lnTo>
                  <a:lnTo>
                    <a:pt x="200" y="108"/>
                  </a:lnTo>
                  <a:lnTo>
                    <a:pt x="202" y="112"/>
                  </a:lnTo>
                  <a:lnTo>
                    <a:pt x="202" y="112"/>
                  </a:lnTo>
                  <a:lnTo>
                    <a:pt x="208" y="118"/>
                  </a:lnTo>
                  <a:lnTo>
                    <a:pt x="208" y="118"/>
                  </a:lnTo>
                  <a:lnTo>
                    <a:pt x="212" y="120"/>
                  </a:lnTo>
                  <a:lnTo>
                    <a:pt x="212" y="120"/>
                  </a:lnTo>
                  <a:lnTo>
                    <a:pt x="212" y="120"/>
                  </a:lnTo>
                  <a:lnTo>
                    <a:pt x="212" y="120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22" y="118"/>
                  </a:lnTo>
                  <a:lnTo>
                    <a:pt x="222" y="118"/>
                  </a:lnTo>
                  <a:lnTo>
                    <a:pt x="228" y="118"/>
                  </a:lnTo>
                  <a:lnTo>
                    <a:pt x="236" y="122"/>
                  </a:lnTo>
                  <a:lnTo>
                    <a:pt x="236" y="122"/>
                  </a:lnTo>
                  <a:lnTo>
                    <a:pt x="220" y="126"/>
                  </a:lnTo>
                  <a:lnTo>
                    <a:pt x="220" y="128"/>
                  </a:lnTo>
                  <a:lnTo>
                    <a:pt x="220" y="128"/>
                  </a:lnTo>
                  <a:lnTo>
                    <a:pt x="220" y="128"/>
                  </a:lnTo>
                  <a:lnTo>
                    <a:pt x="222" y="132"/>
                  </a:lnTo>
                  <a:lnTo>
                    <a:pt x="226" y="136"/>
                  </a:lnTo>
                  <a:lnTo>
                    <a:pt x="226" y="136"/>
                  </a:lnTo>
                  <a:lnTo>
                    <a:pt x="228" y="138"/>
                  </a:lnTo>
                  <a:lnTo>
                    <a:pt x="228" y="138"/>
                  </a:lnTo>
                  <a:lnTo>
                    <a:pt x="230" y="140"/>
                  </a:lnTo>
                  <a:lnTo>
                    <a:pt x="230" y="142"/>
                  </a:lnTo>
                  <a:lnTo>
                    <a:pt x="230" y="142"/>
                  </a:lnTo>
                  <a:lnTo>
                    <a:pt x="228" y="144"/>
                  </a:lnTo>
                  <a:lnTo>
                    <a:pt x="226" y="146"/>
                  </a:lnTo>
                  <a:lnTo>
                    <a:pt x="226" y="146"/>
                  </a:lnTo>
                  <a:lnTo>
                    <a:pt x="226" y="146"/>
                  </a:lnTo>
                  <a:lnTo>
                    <a:pt x="224" y="148"/>
                  </a:lnTo>
                  <a:lnTo>
                    <a:pt x="224" y="148"/>
                  </a:lnTo>
                  <a:lnTo>
                    <a:pt x="224" y="152"/>
                  </a:lnTo>
                  <a:lnTo>
                    <a:pt x="224" y="152"/>
                  </a:lnTo>
                  <a:lnTo>
                    <a:pt x="222" y="154"/>
                  </a:lnTo>
                  <a:lnTo>
                    <a:pt x="220" y="156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2" y="162"/>
                  </a:lnTo>
                  <a:lnTo>
                    <a:pt x="212" y="162"/>
                  </a:lnTo>
                  <a:lnTo>
                    <a:pt x="208" y="164"/>
                  </a:lnTo>
                  <a:lnTo>
                    <a:pt x="208" y="164"/>
                  </a:lnTo>
                  <a:lnTo>
                    <a:pt x="204" y="164"/>
                  </a:lnTo>
                  <a:lnTo>
                    <a:pt x="204" y="164"/>
                  </a:lnTo>
                  <a:lnTo>
                    <a:pt x="196" y="162"/>
                  </a:lnTo>
                  <a:lnTo>
                    <a:pt x="194" y="162"/>
                  </a:lnTo>
                  <a:lnTo>
                    <a:pt x="194" y="162"/>
                  </a:lnTo>
                  <a:lnTo>
                    <a:pt x="194" y="160"/>
                  </a:lnTo>
                  <a:lnTo>
                    <a:pt x="196" y="158"/>
                  </a:lnTo>
                  <a:lnTo>
                    <a:pt x="196" y="158"/>
                  </a:lnTo>
                  <a:lnTo>
                    <a:pt x="202" y="154"/>
                  </a:lnTo>
                  <a:lnTo>
                    <a:pt x="206" y="150"/>
                  </a:lnTo>
                  <a:lnTo>
                    <a:pt x="206" y="150"/>
                  </a:lnTo>
                  <a:lnTo>
                    <a:pt x="210" y="144"/>
                  </a:lnTo>
                  <a:lnTo>
                    <a:pt x="210" y="144"/>
                  </a:lnTo>
                  <a:lnTo>
                    <a:pt x="212" y="140"/>
                  </a:lnTo>
                  <a:lnTo>
                    <a:pt x="212" y="138"/>
                  </a:lnTo>
                  <a:lnTo>
                    <a:pt x="212" y="138"/>
                  </a:lnTo>
                  <a:lnTo>
                    <a:pt x="210" y="134"/>
                  </a:lnTo>
                  <a:lnTo>
                    <a:pt x="210" y="134"/>
                  </a:lnTo>
                  <a:lnTo>
                    <a:pt x="208" y="130"/>
                  </a:lnTo>
                  <a:lnTo>
                    <a:pt x="210" y="128"/>
                  </a:lnTo>
                  <a:lnTo>
                    <a:pt x="210" y="128"/>
                  </a:lnTo>
                  <a:lnTo>
                    <a:pt x="202" y="128"/>
                  </a:lnTo>
                  <a:lnTo>
                    <a:pt x="198" y="124"/>
                  </a:lnTo>
                  <a:lnTo>
                    <a:pt x="198" y="124"/>
                  </a:lnTo>
                  <a:lnTo>
                    <a:pt x="192" y="118"/>
                  </a:lnTo>
                  <a:lnTo>
                    <a:pt x="192" y="118"/>
                  </a:lnTo>
                  <a:lnTo>
                    <a:pt x="190" y="112"/>
                  </a:lnTo>
                  <a:lnTo>
                    <a:pt x="190" y="112"/>
                  </a:lnTo>
                  <a:lnTo>
                    <a:pt x="188" y="104"/>
                  </a:lnTo>
                  <a:lnTo>
                    <a:pt x="188" y="104"/>
                  </a:lnTo>
                  <a:lnTo>
                    <a:pt x="184" y="102"/>
                  </a:lnTo>
                  <a:lnTo>
                    <a:pt x="184" y="10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2" y="94"/>
                  </a:lnTo>
                  <a:lnTo>
                    <a:pt x="180" y="92"/>
                  </a:lnTo>
                  <a:lnTo>
                    <a:pt x="180" y="92"/>
                  </a:lnTo>
                  <a:lnTo>
                    <a:pt x="172" y="88"/>
                  </a:lnTo>
                  <a:lnTo>
                    <a:pt x="172" y="88"/>
                  </a:lnTo>
                  <a:lnTo>
                    <a:pt x="168" y="86"/>
                  </a:lnTo>
                  <a:lnTo>
                    <a:pt x="168" y="82"/>
                  </a:lnTo>
                  <a:lnTo>
                    <a:pt x="168" y="82"/>
                  </a:lnTo>
                  <a:lnTo>
                    <a:pt x="170" y="78"/>
                  </a:lnTo>
                  <a:lnTo>
                    <a:pt x="170" y="78"/>
                  </a:lnTo>
                  <a:lnTo>
                    <a:pt x="172" y="74"/>
                  </a:lnTo>
                  <a:lnTo>
                    <a:pt x="170" y="72"/>
                  </a:lnTo>
                  <a:lnTo>
                    <a:pt x="170" y="72"/>
                  </a:lnTo>
                  <a:lnTo>
                    <a:pt x="164" y="66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2" y="64"/>
                  </a:lnTo>
                  <a:lnTo>
                    <a:pt x="146" y="62"/>
                  </a:lnTo>
                  <a:lnTo>
                    <a:pt x="146" y="62"/>
                  </a:lnTo>
                  <a:lnTo>
                    <a:pt x="142" y="60"/>
                  </a:lnTo>
                  <a:lnTo>
                    <a:pt x="138" y="58"/>
                  </a:lnTo>
                  <a:lnTo>
                    <a:pt x="138" y="58"/>
                  </a:lnTo>
                  <a:lnTo>
                    <a:pt x="138" y="58"/>
                  </a:lnTo>
                  <a:lnTo>
                    <a:pt x="138" y="58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0" y="58"/>
                  </a:lnTo>
                  <a:lnTo>
                    <a:pt x="130" y="58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4" y="68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24" y="82"/>
                  </a:lnTo>
                  <a:lnTo>
                    <a:pt x="120" y="86"/>
                  </a:lnTo>
                  <a:lnTo>
                    <a:pt x="120" y="86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14" y="88"/>
                  </a:lnTo>
                  <a:lnTo>
                    <a:pt x="112" y="90"/>
                  </a:lnTo>
                  <a:lnTo>
                    <a:pt x="112" y="90"/>
                  </a:lnTo>
                  <a:lnTo>
                    <a:pt x="112" y="92"/>
                  </a:lnTo>
                  <a:lnTo>
                    <a:pt x="114" y="94"/>
                  </a:lnTo>
                  <a:lnTo>
                    <a:pt x="118" y="96"/>
                  </a:lnTo>
                  <a:lnTo>
                    <a:pt x="118" y="96"/>
                  </a:lnTo>
                  <a:lnTo>
                    <a:pt x="122" y="98"/>
                  </a:lnTo>
                  <a:lnTo>
                    <a:pt x="124" y="102"/>
                  </a:lnTo>
                  <a:lnTo>
                    <a:pt x="124" y="102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6" y="112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32" y="114"/>
                  </a:lnTo>
                  <a:lnTo>
                    <a:pt x="132" y="114"/>
                  </a:lnTo>
                  <a:lnTo>
                    <a:pt x="136" y="114"/>
                  </a:lnTo>
                  <a:lnTo>
                    <a:pt x="136" y="114"/>
                  </a:lnTo>
                  <a:lnTo>
                    <a:pt x="138" y="114"/>
                  </a:lnTo>
                  <a:lnTo>
                    <a:pt x="138" y="114"/>
                  </a:lnTo>
                  <a:lnTo>
                    <a:pt x="140" y="114"/>
                  </a:lnTo>
                  <a:lnTo>
                    <a:pt x="142" y="116"/>
                  </a:lnTo>
                  <a:lnTo>
                    <a:pt x="142" y="116"/>
                  </a:lnTo>
                  <a:lnTo>
                    <a:pt x="146" y="120"/>
                  </a:lnTo>
                  <a:lnTo>
                    <a:pt x="146" y="120"/>
                  </a:lnTo>
                  <a:lnTo>
                    <a:pt x="150" y="122"/>
                  </a:lnTo>
                  <a:lnTo>
                    <a:pt x="150" y="122"/>
                  </a:lnTo>
                  <a:lnTo>
                    <a:pt x="152" y="122"/>
                  </a:lnTo>
                  <a:lnTo>
                    <a:pt x="154" y="122"/>
                  </a:lnTo>
                  <a:lnTo>
                    <a:pt x="154" y="122"/>
                  </a:lnTo>
                  <a:lnTo>
                    <a:pt x="154" y="124"/>
                  </a:lnTo>
                  <a:lnTo>
                    <a:pt x="154" y="124"/>
                  </a:lnTo>
                  <a:lnTo>
                    <a:pt x="154" y="134"/>
                  </a:lnTo>
                  <a:lnTo>
                    <a:pt x="154" y="134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20" y="120"/>
                  </a:lnTo>
                  <a:lnTo>
                    <a:pt x="102" y="114"/>
                  </a:lnTo>
                  <a:lnTo>
                    <a:pt x="82" y="110"/>
                  </a:lnTo>
                  <a:lnTo>
                    <a:pt x="64" y="110"/>
                  </a:lnTo>
                  <a:lnTo>
                    <a:pt x="64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48" y="110"/>
                  </a:lnTo>
                  <a:lnTo>
                    <a:pt x="48" y="110"/>
                  </a:lnTo>
                  <a:lnTo>
                    <a:pt x="44" y="108"/>
                  </a:lnTo>
                  <a:lnTo>
                    <a:pt x="40" y="106"/>
                  </a:lnTo>
                  <a:lnTo>
                    <a:pt x="40" y="106"/>
                  </a:lnTo>
                  <a:lnTo>
                    <a:pt x="36" y="102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28" y="102"/>
                  </a:lnTo>
                  <a:lnTo>
                    <a:pt x="26" y="106"/>
                  </a:lnTo>
                  <a:lnTo>
                    <a:pt x="26" y="106"/>
                  </a:lnTo>
                  <a:lnTo>
                    <a:pt x="28" y="108"/>
                  </a:lnTo>
                  <a:lnTo>
                    <a:pt x="30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46" y="112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60" y="120"/>
                  </a:lnTo>
                  <a:lnTo>
                    <a:pt x="60" y="120"/>
                  </a:lnTo>
                  <a:lnTo>
                    <a:pt x="60" y="124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6" y="126"/>
                  </a:lnTo>
                  <a:lnTo>
                    <a:pt x="56" y="126"/>
                  </a:lnTo>
                  <a:lnTo>
                    <a:pt x="56" y="126"/>
                  </a:lnTo>
                  <a:lnTo>
                    <a:pt x="56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0" y="130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46" y="130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6"/>
                  </a:lnTo>
                  <a:lnTo>
                    <a:pt x="46" y="126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6" y="120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32" y="122"/>
                  </a:lnTo>
                  <a:lnTo>
                    <a:pt x="32" y="122"/>
                  </a:lnTo>
                  <a:lnTo>
                    <a:pt x="32" y="122"/>
                  </a:lnTo>
                  <a:lnTo>
                    <a:pt x="32" y="122"/>
                  </a:lnTo>
                  <a:lnTo>
                    <a:pt x="30" y="122"/>
                  </a:lnTo>
                  <a:lnTo>
                    <a:pt x="30" y="122"/>
                  </a:lnTo>
                  <a:lnTo>
                    <a:pt x="30" y="122"/>
                  </a:lnTo>
                  <a:lnTo>
                    <a:pt x="30" y="122"/>
                  </a:lnTo>
                  <a:lnTo>
                    <a:pt x="26" y="124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0" y="128"/>
                  </a:lnTo>
                  <a:lnTo>
                    <a:pt x="0" y="434"/>
                  </a:lnTo>
                  <a:lnTo>
                    <a:pt x="809" y="434"/>
                  </a:lnTo>
                  <a:lnTo>
                    <a:pt x="809" y="86"/>
                  </a:lnTo>
                  <a:lnTo>
                    <a:pt x="809" y="86"/>
                  </a:lnTo>
                  <a:lnTo>
                    <a:pt x="799" y="82"/>
                  </a:lnTo>
                  <a:lnTo>
                    <a:pt x="799" y="82"/>
                  </a:lnTo>
                  <a:lnTo>
                    <a:pt x="797" y="80"/>
                  </a:lnTo>
                  <a:lnTo>
                    <a:pt x="795" y="78"/>
                  </a:lnTo>
                  <a:lnTo>
                    <a:pt x="795" y="78"/>
                  </a:lnTo>
                  <a:lnTo>
                    <a:pt x="795" y="76"/>
                  </a:lnTo>
                  <a:lnTo>
                    <a:pt x="795" y="76"/>
                  </a:lnTo>
                  <a:lnTo>
                    <a:pt x="795" y="74"/>
                  </a:lnTo>
                  <a:lnTo>
                    <a:pt x="795" y="74"/>
                  </a:lnTo>
                  <a:lnTo>
                    <a:pt x="787" y="72"/>
                  </a:lnTo>
                  <a:lnTo>
                    <a:pt x="787" y="72"/>
                  </a:lnTo>
                  <a:lnTo>
                    <a:pt x="783" y="70"/>
                  </a:lnTo>
                  <a:lnTo>
                    <a:pt x="783" y="70"/>
                  </a:lnTo>
                  <a:lnTo>
                    <a:pt x="783" y="68"/>
                  </a:lnTo>
                  <a:lnTo>
                    <a:pt x="783" y="68"/>
                  </a:lnTo>
                  <a:lnTo>
                    <a:pt x="783" y="68"/>
                  </a:lnTo>
                  <a:lnTo>
                    <a:pt x="777" y="64"/>
                  </a:lnTo>
                  <a:lnTo>
                    <a:pt x="777" y="64"/>
                  </a:lnTo>
                  <a:lnTo>
                    <a:pt x="765" y="60"/>
                  </a:lnTo>
                  <a:lnTo>
                    <a:pt x="765" y="60"/>
                  </a:lnTo>
                  <a:lnTo>
                    <a:pt x="761" y="58"/>
                  </a:lnTo>
                  <a:lnTo>
                    <a:pt x="761" y="58"/>
                  </a:lnTo>
                  <a:lnTo>
                    <a:pt x="755" y="56"/>
                  </a:lnTo>
                  <a:lnTo>
                    <a:pt x="755" y="56"/>
                  </a:lnTo>
                  <a:lnTo>
                    <a:pt x="751" y="56"/>
                  </a:lnTo>
                  <a:lnTo>
                    <a:pt x="751" y="56"/>
                  </a:lnTo>
                  <a:lnTo>
                    <a:pt x="745" y="56"/>
                  </a:lnTo>
                  <a:lnTo>
                    <a:pt x="745" y="56"/>
                  </a:lnTo>
                  <a:lnTo>
                    <a:pt x="741" y="58"/>
                  </a:lnTo>
                  <a:lnTo>
                    <a:pt x="741" y="58"/>
                  </a:lnTo>
                  <a:lnTo>
                    <a:pt x="739" y="58"/>
                  </a:lnTo>
                  <a:lnTo>
                    <a:pt x="739" y="58"/>
                  </a:lnTo>
                  <a:lnTo>
                    <a:pt x="737" y="56"/>
                  </a:lnTo>
                  <a:lnTo>
                    <a:pt x="737" y="56"/>
                  </a:lnTo>
                  <a:lnTo>
                    <a:pt x="735" y="56"/>
                  </a:lnTo>
                  <a:lnTo>
                    <a:pt x="735" y="56"/>
                  </a:lnTo>
                  <a:lnTo>
                    <a:pt x="733" y="56"/>
                  </a:lnTo>
                  <a:lnTo>
                    <a:pt x="733" y="56"/>
                  </a:lnTo>
                  <a:lnTo>
                    <a:pt x="731" y="56"/>
                  </a:lnTo>
                  <a:lnTo>
                    <a:pt x="731" y="56"/>
                  </a:lnTo>
                  <a:lnTo>
                    <a:pt x="731" y="56"/>
                  </a:lnTo>
                  <a:lnTo>
                    <a:pt x="731" y="56"/>
                  </a:lnTo>
                  <a:lnTo>
                    <a:pt x="727" y="54"/>
                  </a:lnTo>
                  <a:lnTo>
                    <a:pt x="727" y="54"/>
                  </a:lnTo>
                  <a:lnTo>
                    <a:pt x="721" y="52"/>
                  </a:lnTo>
                  <a:lnTo>
                    <a:pt x="717" y="52"/>
                  </a:lnTo>
                  <a:lnTo>
                    <a:pt x="717" y="52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707" y="54"/>
                  </a:lnTo>
                  <a:lnTo>
                    <a:pt x="705" y="56"/>
                  </a:lnTo>
                  <a:lnTo>
                    <a:pt x="705" y="56"/>
                  </a:lnTo>
                  <a:lnTo>
                    <a:pt x="707" y="58"/>
                  </a:lnTo>
                  <a:lnTo>
                    <a:pt x="709" y="58"/>
                  </a:lnTo>
                  <a:lnTo>
                    <a:pt x="711" y="60"/>
                  </a:lnTo>
                  <a:lnTo>
                    <a:pt x="711" y="62"/>
                  </a:lnTo>
                  <a:lnTo>
                    <a:pt x="711" y="62"/>
                  </a:lnTo>
                  <a:lnTo>
                    <a:pt x="711" y="62"/>
                  </a:lnTo>
                  <a:lnTo>
                    <a:pt x="709" y="64"/>
                  </a:lnTo>
                  <a:lnTo>
                    <a:pt x="709" y="64"/>
                  </a:lnTo>
                  <a:lnTo>
                    <a:pt x="709" y="64"/>
                  </a:lnTo>
                  <a:lnTo>
                    <a:pt x="709" y="64"/>
                  </a:lnTo>
                  <a:lnTo>
                    <a:pt x="705" y="62"/>
                  </a:lnTo>
                  <a:lnTo>
                    <a:pt x="705" y="62"/>
                  </a:lnTo>
                  <a:lnTo>
                    <a:pt x="703" y="62"/>
                  </a:lnTo>
                  <a:lnTo>
                    <a:pt x="703" y="62"/>
                  </a:lnTo>
                  <a:lnTo>
                    <a:pt x="697" y="64"/>
                  </a:lnTo>
                  <a:lnTo>
                    <a:pt x="697" y="64"/>
                  </a:lnTo>
                  <a:lnTo>
                    <a:pt x="693" y="64"/>
                  </a:lnTo>
                  <a:lnTo>
                    <a:pt x="693" y="64"/>
                  </a:lnTo>
                  <a:lnTo>
                    <a:pt x="691" y="64"/>
                  </a:lnTo>
                  <a:lnTo>
                    <a:pt x="691" y="64"/>
                  </a:lnTo>
                  <a:lnTo>
                    <a:pt x="681" y="64"/>
                  </a:lnTo>
                  <a:lnTo>
                    <a:pt x="681" y="64"/>
                  </a:lnTo>
                  <a:lnTo>
                    <a:pt x="677" y="62"/>
                  </a:lnTo>
                  <a:lnTo>
                    <a:pt x="677" y="62"/>
                  </a:lnTo>
                  <a:lnTo>
                    <a:pt x="677" y="62"/>
                  </a:lnTo>
                  <a:lnTo>
                    <a:pt x="677" y="62"/>
                  </a:lnTo>
                  <a:lnTo>
                    <a:pt x="673" y="62"/>
                  </a:lnTo>
                  <a:lnTo>
                    <a:pt x="673" y="62"/>
                  </a:lnTo>
                  <a:lnTo>
                    <a:pt x="673" y="62"/>
                  </a:lnTo>
                  <a:lnTo>
                    <a:pt x="673" y="62"/>
                  </a:lnTo>
                  <a:lnTo>
                    <a:pt x="665" y="62"/>
                  </a:lnTo>
                  <a:lnTo>
                    <a:pt x="659" y="58"/>
                  </a:lnTo>
                  <a:lnTo>
                    <a:pt x="659" y="58"/>
                  </a:lnTo>
                  <a:lnTo>
                    <a:pt x="657" y="58"/>
                  </a:lnTo>
                  <a:lnTo>
                    <a:pt x="657" y="56"/>
                  </a:lnTo>
                  <a:lnTo>
                    <a:pt x="657" y="56"/>
                  </a:lnTo>
                  <a:lnTo>
                    <a:pt x="655" y="54"/>
                  </a:lnTo>
                  <a:lnTo>
                    <a:pt x="651" y="52"/>
                  </a:lnTo>
                  <a:lnTo>
                    <a:pt x="651" y="52"/>
                  </a:lnTo>
                  <a:lnTo>
                    <a:pt x="649" y="52"/>
                  </a:lnTo>
                  <a:lnTo>
                    <a:pt x="649" y="52"/>
                  </a:lnTo>
                  <a:lnTo>
                    <a:pt x="643" y="52"/>
                  </a:lnTo>
                  <a:lnTo>
                    <a:pt x="643" y="52"/>
                  </a:lnTo>
                  <a:lnTo>
                    <a:pt x="631" y="54"/>
                  </a:lnTo>
                  <a:lnTo>
                    <a:pt x="631" y="54"/>
                  </a:lnTo>
                  <a:lnTo>
                    <a:pt x="621" y="54"/>
                  </a:lnTo>
                  <a:lnTo>
                    <a:pt x="621" y="54"/>
                  </a:lnTo>
                  <a:lnTo>
                    <a:pt x="619" y="54"/>
                  </a:lnTo>
                  <a:lnTo>
                    <a:pt x="619" y="54"/>
                  </a:lnTo>
                  <a:lnTo>
                    <a:pt x="613" y="54"/>
                  </a:lnTo>
                  <a:lnTo>
                    <a:pt x="613" y="54"/>
                  </a:lnTo>
                  <a:lnTo>
                    <a:pt x="609" y="52"/>
                  </a:lnTo>
                  <a:lnTo>
                    <a:pt x="609" y="52"/>
                  </a:lnTo>
                  <a:lnTo>
                    <a:pt x="607" y="52"/>
                  </a:lnTo>
                  <a:lnTo>
                    <a:pt x="607" y="52"/>
                  </a:lnTo>
                  <a:lnTo>
                    <a:pt x="605" y="54"/>
                  </a:lnTo>
                  <a:lnTo>
                    <a:pt x="605" y="54"/>
                  </a:lnTo>
                  <a:lnTo>
                    <a:pt x="601" y="56"/>
                  </a:lnTo>
                  <a:lnTo>
                    <a:pt x="601" y="56"/>
                  </a:lnTo>
                  <a:lnTo>
                    <a:pt x="599" y="56"/>
                  </a:lnTo>
                  <a:lnTo>
                    <a:pt x="599" y="56"/>
                  </a:lnTo>
                  <a:lnTo>
                    <a:pt x="595" y="52"/>
                  </a:lnTo>
                  <a:lnTo>
                    <a:pt x="595" y="52"/>
                  </a:lnTo>
                  <a:lnTo>
                    <a:pt x="593" y="50"/>
                  </a:lnTo>
                  <a:lnTo>
                    <a:pt x="589" y="48"/>
                  </a:lnTo>
                  <a:lnTo>
                    <a:pt x="589" y="48"/>
                  </a:lnTo>
                  <a:lnTo>
                    <a:pt x="589" y="48"/>
                  </a:lnTo>
                  <a:lnTo>
                    <a:pt x="589" y="48"/>
                  </a:lnTo>
                  <a:lnTo>
                    <a:pt x="587" y="50"/>
                  </a:lnTo>
                  <a:lnTo>
                    <a:pt x="587" y="54"/>
                  </a:lnTo>
                  <a:lnTo>
                    <a:pt x="587" y="54"/>
                  </a:lnTo>
                  <a:lnTo>
                    <a:pt x="583" y="54"/>
                  </a:lnTo>
                  <a:lnTo>
                    <a:pt x="583" y="54"/>
                  </a:lnTo>
                  <a:lnTo>
                    <a:pt x="573" y="52"/>
                  </a:lnTo>
                  <a:lnTo>
                    <a:pt x="573" y="52"/>
                  </a:lnTo>
                  <a:lnTo>
                    <a:pt x="573" y="50"/>
                  </a:lnTo>
                  <a:lnTo>
                    <a:pt x="572" y="50"/>
                  </a:lnTo>
                  <a:lnTo>
                    <a:pt x="572" y="50"/>
                  </a:lnTo>
                  <a:lnTo>
                    <a:pt x="573" y="48"/>
                  </a:lnTo>
                  <a:lnTo>
                    <a:pt x="575" y="46"/>
                  </a:lnTo>
                  <a:lnTo>
                    <a:pt x="575" y="46"/>
                  </a:lnTo>
                  <a:lnTo>
                    <a:pt x="575" y="46"/>
                  </a:lnTo>
                  <a:lnTo>
                    <a:pt x="575" y="46"/>
                  </a:lnTo>
                  <a:lnTo>
                    <a:pt x="579" y="48"/>
                  </a:lnTo>
                  <a:lnTo>
                    <a:pt x="579" y="48"/>
                  </a:lnTo>
                  <a:lnTo>
                    <a:pt x="581" y="48"/>
                  </a:lnTo>
                  <a:lnTo>
                    <a:pt x="581" y="48"/>
                  </a:lnTo>
                  <a:lnTo>
                    <a:pt x="583" y="46"/>
                  </a:lnTo>
                  <a:lnTo>
                    <a:pt x="583" y="44"/>
                  </a:lnTo>
                  <a:lnTo>
                    <a:pt x="583" y="44"/>
                  </a:lnTo>
                  <a:lnTo>
                    <a:pt x="581" y="42"/>
                  </a:lnTo>
                  <a:lnTo>
                    <a:pt x="581" y="42"/>
                  </a:lnTo>
                  <a:lnTo>
                    <a:pt x="575" y="42"/>
                  </a:lnTo>
                  <a:lnTo>
                    <a:pt x="575" y="42"/>
                  </a:lnTo>
                  <a:lnTo>
                    <a:pt x="570" y="42"/>
                  </a:lnTo>
                  <a:lnTo>
                    <a:pt x="570" y="42"/>
                  </a:lnTo>
                  <a:lnTo>
                    <a:pt x="568" y="44"/>
                  </a:lnTo>
                  <a:lnTo>
                    <a:pt x="568" y="46"/>
                  </a:lnTo>
                  <a:lnTo>
                    <a:pt x="568" y="48"/>
                  </a:lnTo>
                  <a:lnTo>
                    <a:pt x="568" y="48"/>
                  </a:lnTo>
                  <a:lnTo>
                    <a:pt x="566" y="50"/>
                  </a:lnTo>
                  <a:lnTo>
                    <a:pt x="564" y="50"/>
                  </a:lnTo>
                  <a:lnTo>
                    <a:pt x="564" y="50"/>
                  </a:lnTo>
                  <a:lnTo>
                    <a:pt x="564" y="50"/>
                  </a:lnTo>
                  <a:lnTo>
                    <a:pt x="564" y="50"/>
                  </a:lnTo>
                  <a:lnTo>
                    <a:pt x="558" y="50"/>
                  </a:lnTo>
                  <a:lnTo>
                    <a:pt x="558" y="50"/>
                  </a:lnTo>
                  <a:lnTo>
                    <a:pt x="558" y="50"/>
                  </a:lnTo>
                  <a:lnTo>
                    <a:pt x="558" y="50"/>
                  </a:lnTo>
                  <a:lnTo>
                    <a:pt x="556" y="50"/>
                  </a:lnTo>
                  <a:lnTo>
                    <a:pt x="556" y="54"/>
                  </a:lnTo>
                  <a:lnTo>
                    <a:pt x="556" y="54"/>
                  </a:lnTo>
                  <a:lnTo>
                    <a:pt x="556" y="54"/>
                  </a:lnTo>
                  <a:lnTo>
                    <a:pt x="558" y="54"/>
                  </a:lnTo>
                  <a:lnTo>
                    <a:pt x="558" y="54"/>
                  </a:lnTo>
                  <a:lnTo>
                    <a:pt x="564" y="52"/>
                  </a:lnTo>
                  <a:lnTo>
                    <a:pt x="566" y="52"/>
                  </a:lnTo>
                  <a:lnTo>
                    <a:pt x="566" y="54"/>
                  </a:lnTo>
                  <a:lnTo>
                    <a:pt x="564" y="54"/>
                  </a:lnTo>
                  <a:lnTo>
                    <a:pt x="564" y="54"/>
                  </a:lnTo>
                  <a:lnTo>
                    <a:pt x="558" y="56"/>
                  </a:lnTo>
                  <a:lnTo>
                    <a:pt x="552" y="56"/>
                  </a:lnTo>
                  <a:lnTo>
                    <a:pt x="552" y="56"/>
                  </a:lnTo>
                  <a:lnTo>
                    <a:pt x="544" y="60"/>
                  </a:lnTo>
                  <a:lnTo>
                    <a:pt x="544" y="60"/>
                  </a:lnTo>
                  <a:lnTo>
                    <a:pt x="540" y="60"/>
                  </a:lnTo>
                  <a:lnTo>
                    <a:pt x="540" y="60"/>
                  </a:lnTo>
                  <a:lnTo>
                    <a:pt x="534" y="60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28" y="60"/>
                  </a:lnTo>
                  <a:lnTo>
                    <a:pt x="526" y="60"/>
                  </a:lnTo>
                  <a:lnTo>
                    <a:pt x="526" y="62"/>
                  </a:lnTo>
                  <a:lnTo>
                    <a:pt x="526" y="62"/>
                  </a:lnTo>
                  <a:lnTo>
                    <a:pt x="526" y="62"/>
                  </a:lnTo>
                  <a:lnTo>
                    <a:pt x="526" y="62"/>
                  </a:lnTo>
                  <a:lnTo>
                    <a:pt x="524" y="60"/>
                  </a:lnTo>
                  <a:lnTo>
                    <a:pt x="524" y="58"/>
                  </a:lnTo>
                  <a:lnTo>
                    <a:pt x="524" y="58"/>
                  </a:lnTo>
                  <a:lnTo>
                    <a:pt x="528" y="58"/>
                  </a:lnTo>
                  <a:lnTo>
                    <a:pt x="528" y="58"/>
                  </a:lnTo>
                  <a:lnTo>
                    <a:pt x="534" y="54"/>
                  </a:lnTo>
                  <a:lnTo>
                    <a:pt x="540" y="52"/>
                  </a:lnTo>
                  <a:lnTo>
                    <a:pt x="540" y="52"/>
                  </a:lnTo>
                  <a:lnTo>
                    <a:pt x="544" y="50"/>
                  </a:lnTo>
                  <a:lnTo>
                    <a:pt x="544" y="50"/>
                  </a:lnTo>
                  <a:lnTo>
                    <a:pt x="548" y="44"/>
                  </a:lnTo>
                  <a:lnTo>
                    <a:pt x="548" y="44"/>
                  </a:lnTo>
                  <a:lnTo>
                    <a:pt x="556" y="40"/>
                  </a:lnTo>
                  <a:lnTo>
                    <a:pt x="556" y="40"/>
                  </a:lnTo>
                  <a:lnTo>
                    <a:pt x="570" y="34"/>
                  </a:lnTo>
                  <a:lnTo>
                    <a:pt x="570" y="34"/>
                  </a:lnTo>
                  <a:lnTo>
                    <a:pt x="572" y="32"/>
                  </a:lnTo>
                  <a:lnTo>
                    <a:pt x="572" y="32"/>
                  </a:lnTo>
                  <a:lnTo>
                    <a:pt x="572" y="30"/>
                  </a:lnTo>
                  <a:lnTo>
                    <a:pt x="570" y="26"/>
                  </a:lnTo>
                  <a:lnTo>
                    <a:pt x="570" y="26"/>
                  </a:lnTo>
                  <a:lnTo>
                    <a:pt x="560" y="20"/>
                  </a:lnTo>
                  <a:lnTo>
                    <a:pt x="560" y="20"/>
                  </a:lnTo>
                  <a:lnTo>
                    <a:pt x="556" y="18"/>
                  </a:lnTo>
                  <a:lnTo>
                    <a:pt x="556" y="18"/>
                  </a:lnTo>
                  <a:lnTo>
                    <a:pt x="554" y="16"/>
                  </a:lnTo>
                  <a:lnTo>
                    <a:pt x="554" y="16"/>
                  </a:lnTo>
                  <a:lnTo>
                    <a:pt x="550" y="16"/>
                  </a:lnTo>
                  <a:lnTo>
                    <a:pt x="550" y="16"/>
                  </a:lnTo>
                  <a:lnTo>
                    <a:pt x="538" y="12"/>
                  </a:lnTo>
                  <a:lnTo>
                    <a:pt x="526" y="12"/>
                  </a:lnTo>
                  <a:lnTo>
                    <a:pt x="526" y="12"/>
                  </a:lnTo>
                  <a:lnTo>
                    <a:pt x="522" y="12"/>
                  </a:lnTo>
                  <a:lnTo>
                    <a:pt x="522" y="12"/>
                  </a:lnTo>
                  <a:lnTo>
                    <a:pt x="522" y="12"/>
                  </a:lnTo>
                  <a:lnTo>
                    <a:pt x="522" y="12"/>
                  </a:lnTo>
                  <a:lnTo>
                    <a:pt x="516" y="10"/>
                  </a:lnTo>
                  <a:lnTo>
                    <a:pt x="516" y="10"/>
                  </a:lnTo>
                  <a:lnTo>
                    <a:pt x="512" y="10"/>
                  </a:lnTo>
                  <a:lnTo>
                    <a:pt x="512" y="10"/>
                  </a:lnTo>
                  <a:lnTo>
                    <a:pt x="510" y="10"/>
                  </a:lnTo>
                  <a:lnTo>
                    <a:pt x="510" y="10"/>
                  </a:lnTo>
                  <a:lnTo>
                    <a:pt x="504" y="12"/>
                  </a:lnTo>
                  <a:lnTo>
                    <a:pt x="498" y="14"/>
                  </a:lnTo>
                  <a:lnTo>
                    <a:pt x="498" y="14"/>
                  </a:lnTo>
                  <a:lnTo>
                    <a:pt x="496" y="14"/>
                  </a:lnTo>
                  <a:lnTo>
                    <a:pt x="496" y="14"/>
                  </a:lnTo>
                  <a:lnTo>
                    <a:pt x="492" y="12"/>
                  </a:lnTo>
                  <a:lnTo>
                    <a:pt x="492" y="12"/>
                  </a:lnTo>
                  <a:lnTo>
                    <a:pt x="492" y="12"/>
                  </a:lnTo>
                  <a:lnTo>
                    <a:pt x="492" y="12"/>
                  </a:lnTo>
                  <a:lnTo>
                    <a:pt x="488" y="14"/>
                  </a:lnTo>
                  <a:lnTo>
                    <a:pt x="488" y="14"/>
                  </a:lnTo>
                  <a:lnTo>
                    <a:pt x="484" y="14"/>
                  </a:lnTo>
                  <a:lnTo>
                    <a:pt x="484" y="14"/>
                  </a:lnTo>
                  <a:lnTo>
                    <a:pt x="484" y="14"/>
                  </a:lnTo>
                  <a:lnTo>
                    <a:pt x="484" y="14"/>
                  </a:lnTo>
                  <a:lnTo>
                    <a:pt x="482" y="14"/>
                  </a:lnTo>
                  <a:lnTo>
                    <a:pt x="482" y="12"/>
                  </a:lnTo>
                  <a:lnTo>
                    <a:pt x="482" y="10"/>
                  </a:lnTo>
                  <a:lnTo>
                    <a:pt x="482" y="8"/>
                  </a:lnTo>
                  <a:lnTo>
                    <a:pt x="482" y="8"/>
                  </a:lnTo>
                  <a:lnTo>
                    <a:pt x="478" y="6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0" y="6"/>
                  </a:lnTo>
                  <a:lnTo>
                    <a:pt x="470" y="6"/>
                  </a:lnTo>
                  <a:lnTo>
                    <a:pt x="466" y="8"/>
                  </a:lnTo>
                  <a:lnTo>
                    <a:pt x="466" y="8"/>
                  </a:lnTo>
                  <a:lnTo>
                    <a:pt x="466" y="8"/>
                  </a:lnTo>
                  <a:lnTo>
                    <a:pt x="466" y="8"/>
                  </a:lnTo>
                  <a:lnTo>
                    <a:pt x="464" y="6"/>
                  </a:lnTo>
                  <a:lnTo>
                    <a:pt x="462" y="4"/>
                  </a:lnTo>
                  <a:lnTo>
                    <a:pt x="462" y="4"/>
                  </a:lnTo>
                  <a:lnTo>
                    <a:pt x="458" y="2"/>
                  </a:lnTo>
                  <a:lnTo>
                    <a:pt x="458" y="2"/>
                  </a:lnTo>
                  <a:lnTo>
                    <a:pt x="458" y="2"/>
                  </a:lnTo>
                  <a:lnTo>
                    <a:pt x="458" y="2"/>
                  </a:lnTo>
                  <a:lnTo>
                    <a:pt x="452" y="0"/>
                  </a:lnTo>
                  <a:lnTo>
                    <a:pt x="4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13" name="Freeform 134"/>
            <p:cNvSpPr/>
            <p:nvPr/>
          </p:nvSpPr>
          <p:spPr bwMode="auto">
            <a:xfrm>
              <a:off x="6781801" y="3011488"/>
              <a:ext cx="171450" cy="355600"/>
            </a:xfrm>
            <a:custGeom>
              <a:avLst/>
              <a:gdLst>
                <a:gd name="T0" fmla="*/ 108 w 108"/>
                <a:gd name="T1" fmla="*/ 0 h 224"/>
                <a:gd name="T2" fmla="*/ 0 w 108"/>
                <a:gd name="T3" fmla="*/ 0 h 224"/>
                <a:gd name="T4" fmla="*/ 0 w 108"/>
                <a:gd name="T5" fmla="*/ 0 h 224"/>
                <a:gd name="T6" fmla="*/ 0 w 108"/>
                <a:gd name="T7" fmla="*/ 2 h 224"/>
                <a:gd name="T8" fmla="*/ 0 w 108"/>
                <a:gd name="T9" fmla="*/ 2 h 224"/>
                <a:gd name="T10" fmla="*/ 2 w 108"/>
                <a:gd name="T11" fmla="*/ 10 h 224"/>
                <a:gd name="T12" fmla="*/ 4 w 108"/>
                <a:gd name="T13" fmla="*/ 16 h 224"/>
                <a:gd name="T14" fmla="*/ 6 w 108"/>
                <a:gd name="T15" fmla="*/ 20 h 224"/>
                <a:gd name="T16" fmla="*/ 6 w 108"/>
                <a:gd name="T17" fmla="*/ 20 h 224"/>
                <a:gd name="T18" fmla="*/ 10 w 108"/>
                <a:gd name="T19" fmla="*/ 24 h 224"/>
                <a:gd name="T20" fmla="*/ 14 w 108"/>
                <a:gd name="T21" fmla="*/ 26 h 224"/>
                <a:gd name="T22" fmla="*/ 14 w 108"/>
                <a:gd name="T23" fmla="*/ 26 h 224"/>
                <a:gd name="T24" fmla="*/ 22 w 108"/>
                <a:gd name="T25" fmla="*/ 32 h 224"/>
                <a:gd name="T26" fmla="*/ 26 w 108"/>
                <a:gd name="T27" fmla="*/ 38 h 224"/>
                <a:gd name="T28" fmla="*/ 30 w 108"/>
                <a:gd name="T29" fmla="*/ 46 h 224"/>
                <a:gd name="T30" fmla="*/ 32 w 108"/>
                <a:gd name="T31" fmla="*/ 56 h 224"/>
                <a:gd name="T32" fmla="*/ 32 w 108"/>
                <a:gd name="T33" fmla="*/ 56 h 224"/>
                <a:gd name="T34" fmla="*/ 34 w 108"/>
                <a:gd name="T35" fmla="*/ 64 h 224"/>
                <a:gd name="T36" fmla="*/ 36 w 108"/>
                <a:gd name="T37" fmla="*/ 72 h 224"/>
                <a:gd name="T38" fmla="*/ 36 w 108"/>
                <a:gd name="T39" fmla="*/ 72 h 224"/>
                <a:gd name="T40" fmla="*/ 38 w 108"/>
                <a:gd name="T41" fmla="*/ 80 h 224"/>
                <a:gd name="T42" fmla="*/ 38 w 108"/>
                <a:gd name="T43" fmla="*/ 80 h 224"/>
                <a:gd name="T44" fmla="*/ 40 w 108"/>
                <a:gd name="T45" fmla="*/ 84 h 224"/>
                <a:gd name="T46" fmla="*/ 40 w 108"/>
                <a:gd name="T47" fmla="*/ 84 h 224"/>
                <a:gd name="T48" fmla="*/ 44 w 108"/>
                <a:gd name="T49" fmla="*/ 92 h 224"/>
                <a:gd name="T50" fmla="*/ 44 w 108"/>
                <a:gd name="T51" fmla="*/ 92 h 224"/>
                <a:gd name="T52" fmla="*/ 52 w 108"/>
                <a:gd name="T53" fmla="*/ 96 h 224"/>
                <a:gd name="T54" fmla="*/ 58 w 108"/>
                <a:gd name="T55" fmla="*/ 100 h 224"/>
                <a:gd name="T56" fmla="*/ 58 w 108"/>
                <a:gd name="T57" fmla="*/ 100 h 224"/>
                <a:gd name="T58" fmla="*/ 62 w 108"/>
                <a:gd name="T59" fmla="*/ 104 h 224"/>
                <a:gd name="T60" fmla="*/ 64 w 108"/>
                <a:gd name="T61" fmla="*/ 108 h 224"/>
                <a:gd name="T62" fmla="*/ 68 w 108"/>
                <a:gd name="T63" fmla="*/ 118 h 224"/>
                <a:gd name="T64" fmla="*/ 68 w 108"/>
                <a:gd name="T65" fmla="*/ 118 h 224"/>
                <a:gd name="T66" fmla="*/ 72 w 108"/>
                <a:gd name="T67" fmla="*/ 128 h 224"/>
                <a:gd name="T68" fmla="*/ 80 w 108"/>
                <a:gd name="T69" fmla="*/ 136 h 224"/>
                <a:gd name="T70" fmla="*/ 92 w 108"/>
                <a:gd name="T71" fmla="*/ 154 h 224"/>
                <a:gd name="T72" fmla="*/ 92 w 108"/>
                <a:gd name="T73" fmla="*/ 154 h 224"/>
                <a:gd name="T74" fmla="*/ 94 w 108"/>
                <a:gd name="T75" fmla="*/ 160 h 224"/>
                <a:gd name="T76" fmla="*/ 96 w 108"/>
                <a:gd name="T77" fmla="*/ 166 h 224"/>
                <a:gd name="T78" fmla="*/ 96 w 108"/>
                <a:gd name="T79" fmla="*/ 166 h 224"/>
                <a:gd name="T80" fmla="*/ 96 w 108"/>
                <a:gd name="T81" fmla="*/ 178 h 224"/>
                <a:gd name="T82" fmla="*/ 96 w 108"/>
                <a:gd name="T83" fmla="*/ 178 h 224"/>
                <a:gd name="T84" fmla="*/ 96 w 108"/>
                <a:gd name="T85" fmla="*/ 184 h 224"/>
                <a:gd name="T86" fmla="*/ 98 w 108"/>
                <a:gd name="T87" fmla="*/ 190 h 224"/>
                <a:gd name="T88" fmla="*/ 98 w 108"/>
                <a:gd name="T89" fmla="*/ 190 h 224"/>
                <a:gd name="T90" fmla="*/ 100 w 108"/>
                <a:gd name="T91" fmla="*/ 194 h 224"/>
                <a:gd name="T92" fmla="*/ 100 w 108"/>
                <a:gd name="T93" fmla="*/ 194 h 224"/>
                <a:gd name="T94" fmla="*/ 102 w 108"/>
                <a:gd name="T95" fmla="*/ 200 h 224"/>
                <a:gd name="T96" fmla="*/ 102 w 108"/>
                <a:gd name="T97" fmla="*/ 206 h 224"/>
                <a:gd name="T98" fmla="*/ 102 w 108"/>
                <a:gd name="T99" fmla="*/ 206 h 224"/>
                <a:gd name="T100" fmla="*/ 106 w 108"/>
                <a:gd name="T101" fmla="*/ 210 h 224"/>
                <a:gd name="T102" fmla="*/ 106 w 108"/>
                <a:gd name="T103" fmla="*/ 210 h 224"/>
                <a:gd name="T104" fmla="*/ 108 w 108"/>
                <a:gd name="T105" fmla="*/ 218 h 224"/>
                <a:gd name="T106" fmla="*/ 108 w 108"/>
                <a:gd name="T107" fmla="*/ 218 h 224"/>
                <a:gd name="T108" fmla="*/ 108 w 108"/>
                <a:gd name="T109" fmla="*/ 224 h 224"/>
                <a:gd name="T110" fmla="*/ 108 w 108"/>
                <a:gd name="T111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8" h="224">
                  <a:moveTo>
                    <a:pt x="10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10"/>
                  </a:lnTo>
                  <a:lnTo>
                    <a:pt x="4" y="16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0" y="24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22" y="32"/>
                  </a:lnTo>
                  <a:lnTo>
                    <a:pt x="26" y="38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4" y="64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52" y="96"/>
                  </a:lnTo>
                  <a:lnTo>
                    <a:pt x="58" y="100"/>
                  </a:lnTo>
                  <a:lnTo>
                    <a:pt x="58" y="100"/>
                  </a:lnTo>
                  <a:lnTo>
                    <a:pt x="62" y="104"/>
                  </a:lnTo>
                  <a:lnTo>
                    <a:pt x="64" y="108"/>
                  </a:lnTo>
                  <a:lnTo>
                    <a:pt x="68" y="118"/>
                  </a:lnTo>
                  <a:lnTo>
                    <a:pt x="68" y="118"/>
                  </a:lnTo>
                  <a:lnTo>
                    <a:pt x="72" y="128"/>
                  </a:lnTo>
                  <a:lnTo>
                    <a:pt x="80" y="136"/>
                  </a:lnTo>
                  <a:lnTo>
                    <a:pt x="92" y="154"/>
                  </a:lnTo>
                  <a:lnTo>
                    <a:pt x="92" y="154"/>
                  </a:lnTo>
                  <a:lnTo>
                    <a:pt x="94" y="160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6" y="178"/>
                  </a:lnTo>
                  <a:lnTo>
                    <a:pt x="96" y="178"/>
                  </a:lnTo>
                  <a:lnTo>
                    <a:pt x="96" y="184"/>
                  </a:lnTo>
                  <a:lnTo>
                    <a:pt x="98" y="190"/>
                  </a:lnTo>
                  <a:lnTo>
                    <a:pt x="98" y="190"/>
                  </a:lnTo>
                  <a:lnTo>
                    <a:pt x="100" y="194"/>
                  </a:lnTo>
                  <a:lnTo>
                    <a:pt x="100" y="194"/>
                  </a:lnTo>
                  <a:lnTo>
                    <a:pt x="102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6" y="210"/>
                  </a:lnTo>
                  <a:lnTo>
                    <a:pt x="106" y="210"/>
                  </a:lnTo>
                  <a:lnTo>
                    <a:pt x="108" y="218"/>
                  </a:lnTo>
                  <a:lnTo>
                    <a:pt x="108" y="218"/>
                  </a:lnTo>
                  <a:lnTo>
                    <a:pt x="108" y="224"/>
                  </a:lnTo>
                  <a:lnTo>
                    <a:pt x="10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14" name="Freeform 135"/>
            <p:cNvSpPr/>
            <p:nvPr/>
          </p:nvSpPr>
          <p:spPr bwMode="auto">
            <a:xfrm>
              <a:off x="8237538" y="3011488"/>
              <a:ext cx="546100" cy="688975"/>
            </a:xfrm>
            <a:custGeom>
              <a:avLst/>
              <a:gdLst>
                <a:gd name="T0" fmla="*/ 2 w 344"/>
                <a:gd name="T1" fmla="*/ 174 h 434"/>
                <a:gd name="T2" fmla="*/ 16 w 344"/>
                <a:gd name="T3" fmla="*/ 164 h 434"/>
                <a:gd name="T4" fmla="*/ 22 w 344"/>
                <a:gd name="T5" fmla="*/ 154 h 434"/>
                <a:gd name="T6" fmla="*/ 30 w 344"/>
                <a:gd name="T7" fmla="*/ 162 h 434"/>
                <a:gd name="T8" fmla="*/ 42 w 344"/>
                <a:gd name="T9" fmla="*/ 198 h 434"/>
                <a:gd name="T10" fmla="*/ 56 w 344"/>
                <a:gd name="T11" fmla="*/ 232 h 434"/>
                <a:gd name="T12" fmla="*/ 56 w 344"/>
                <a:gd name="T13" fmla="*/ 268 h 434"/>
                <a:gd name="T14" fmla="*/ 54 w 344"/>
                <a:gd name="T15" fmla="*/ 304 h 434"/>
                <a:gd name="T16" fmla="*/ 60 w 344"/>
                <a:gd name="T17" fmla="*/ 310 h 434"/>
                <a:gd name="T18" fmla="*/ 74 w 344"/>
                <a:gd name="T19" fmla="*/ 320 h 434"/>
                <a:gd name="T20" fmla="*/ 86 w 344"/>
                <a:gd name="T21" fmla="*/ 346 h 434"/>
                <a:gd name="T22" fmla="*/ 96 w 344"/>
                <a:gd name="T23" fmla="*/ 382 h 434"/>
                <a:gd name="T24" fmla="*/ 108 w 344"/>
                <a:gd name="T25" fmla="*/ 404 h 434"/>
                <a:gd name="T26" fmla="*/ 140 w 344"/>
                <a:gd name="T27" fmla="*/ 428 h 434"/>
                <a:gd name="T28" fmla="*/ 156 w 344"/>
                <a:gd name="T29" fmla="*/ 428 h 434"/>
                <a:gd name="T30" fmla="*/ 142 w 344"/>
                <a:gd name="T31" fmla="*/ 402 h 434"/>
                <a:gd name="T32" fmla="*/ 142 w 344"/>
                <a:gd name="T33" fmla="*/ 368 h 434"/>
                <a:gd name="T34" fmla="*/ 120 w 344"/>
                <a:gd name="T35" fmla="*/ 344 h 434"/>
                <a:gd name="T36" fmla="*/ 100 w 344"/>
                <a:gd name="T37" fmla="*/ 332 h 434"/>
                <a:gd name="T38" fmla="*/ 88 w 344"/>
                <a:gd name="T39" fmla="*/ 324 h 434"/>
                <a:gd name="T40" fmla="*/ 86 w 344"/>
                <a:gd name="T41" fmla="*/ 310 h 434"/>
                <a:gd name="T42" fmla="*/ 82 w 344"/>
                <a:gd name="T43" fmla="*/ 296 h 434"/>
                <a:gd name="T44" fmla="*/ 70 w 344"/>
                <a:gd name="T45" fmla="*/ 286 h 434"/>
                <a:gd name="T46" fmla="*/ 78 w 344"/>
                <a:gd name="T47" fmla="*/ 238 h 434"/>
                <a:gd name="T48" fmla="*/ 82 w 344"/>
                <a:gd name="T49" fmla="*/ 216 h 434"/>
                <a:gd name="T50" fmla="*/ 92 w 344"/>
                <a:gd name="T51" fmla="*/ 220 h 434"/>
                <a:gd name="T52" fmla="*/ 100 w 344"/>
                <a:gd name="T53" fmla="*/ 230 h 434"/>
                <a:gd name="T54" fmla="*/ 120 w 344"/>
                <a:gd name="T55" fmla="*/ 240 h 434"/>
                <a:gd name="T56" fmla="*/ 130 w 344"/>
                <a:gd name="T57" fmla="*/ 264 h 434"/>
                <a:gd name="T58" fmla="*/ 138 w 344"/>
                <a:gd name="T59" fmla="*/ 264 h 434"/>
                <a:gd name="T60" fmla="*/ 140 w 344"/>
                <a:gd name="T61" fmla="*/ 268 h 434"/>
                <a:gd name="T62" fmla="*/ 152 w 344"/>
                <a:gd name="T63" fmla="*/ 272 h 434"/>
                <a:gd name="T64" fmla="*/ 158 w 344"/>
                <a:gd name="T65" fmla="*/ 282 h 434"/>
                <a:gd name="T66" fmla="*/ 158 w 344"/>
                <a:gd name="T67" fmla="*/ 304 h 434"/>
                <a:gd name="T68" fmla="*/ 172 w 344"/>
                <a:gd name="T69" fmla="*/ 296 h 434"/>
                <a:gd name="T70" fmla="*/ 188 w 344"/>
                <a:gd name="T71" fmla="*/ 270 h 434"/>
                <a:gd name="T72" fmla="*/ 204 w 344"/>
                <a:gd name="T73" fmla="*/ 262 h 434"/>
                <a:gd name="T74" fmla="*/ 224 w 344"/>
                <a:gd name="T75" fmla="*/ 244 h 434"/>
                <a:gd name="T76" fmla="*/ 220 w 344"/>
                <a:gd name="T77" fmla="*/ 202 h 434"/>
                <a:gd name="T78" fmla="*/ 192 w 344"/>
                <a:gd name="T79" fmla="*/ 164 h 434"/>
                <a:gd name="T80" fmla="*/ 168 w 344"/>
                <a:gd name="T81" fmla="*/ 136 h 434"/>
                <a:gd name="T82" fmla="*/ 154 w 344"/>
                <a:gd name="T83" fmla="*/ 114 h 434"/>
                <a:gd name="T84" fmla="*/ 164 w 344"/>
                <a:gd name="T85" fmla="*/ 92 h 434"/>
                <a:gd name="T86" fmla="*/ 174 w 344"/>
                <a:gd name="T87" fmla="*/ 82 h 434"/>
                <a:gd name="T88" fmla="*/ 186 w 344"/>
                <a:gd name="T89" fmla="*/ 72 h 434"/>
                <a:gd name="T90" fmla="*/ 196 w 344"/>
                <a:gd name="T91" fmla="*/ 66 h 434"/>
                <a:gd name="T92" fmla="*/ 206 w 344"/>
                <a:gd name="T93" fmla="*/ 74 h 434"/>
                <a:gd name="T94" fmla="*/ 212 w 344"/>
                <a:gd name="T95" fmla="*/ 78 h 434"/>
                <a:gd name="T96" fmla="*/ 224 w 344"/>
                <a:gd name="T97" fmla="*/ 92 h 434"/>
                <a:gd name="T98" fmla="*/ 224 w 344"/>
                <a:gd name="T99" fmla="*/ 76 h 434"/>
                <a:gd name="T100" fmla="*/ 248 w 344"/>
                <a:gd name="T101" fmla="*/ 66 h 434"/>
                <a:gd name="T102" fmla="*/ 266 w 344"/>
                <a:gd name="T103" fmla="*/ 52 h 434"/>
                <a:gd name="T104" fmla="*/ 274 w 344"/>
                <a:gd name="T105" fmla="*/ 58 h 434"/>
                <a:gd name="T106" fmla="*/ 294 w 344"/>
                <a:gd name="T107" fmla="*/ 48 h 434"/>
                <a:gd name="T108" fmla="*/ 298 w 344"/>
                <a:gd name="T109" fmla="*/ 48 h 434"/>
                <a:gd name="T110" fmla="*/ 312 w 344"/>
                <a:gd name="T111" fmla="*/ 38 h 434"/>
                <a:gd name="T112" fmla="*/ 334 w 344"/>
                <a:gd name="T113" fmla="*/ 14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4" h="434">
                  <a:moveTo>
                    <a:pt x="344" y="0"/>
                  </a:moveTo>
                  <a:lnTo>
                    <a:pt x="0" y="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6" y="168"/>
                  </a:lnTo>
                  <a:lnTo>
                    <a:pt x="6" y="168"/>
                  </a:lnTo>
                  <a:lnTo>
                    <a:pt x="10" y="166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64"/>
                  </a:lnTo>
                  <a:lnTo>
                    <a:pt x="16" y="164"/>
                  </a:lnTo>
                  <a:lnTo>
                    <a:pt x="16" y="160"/>
                  </a:lnTo>
                  <a:lnTo>
                    <a:pt x="16" y="160"/>
                  </a:lnTo>
                  <a:lnTo>
                    <a:pt x="20" y="158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22" y="154"/>
                  </a:lnTo>
                  <a:lnTo>
                    <a:pt x="22" y="154"/>
                  </a:lnTo>
                  <a:lnTo>
                    <a:pt x="20" y="150"/>
                  </a:lnTo>
                  <a:lnTo>
                    <a:pt x="20" y="148"/>
                  </a:lnTo>
                  <a:lnTo>
                    <a:pt x="22" y="148"/>
                  </a:lnTo>
                  <a:lnTo>
                    <a:pt x="22" y="148"/>
                  </a:lnTo>
                  <a:lnTo>
                    <a:pt x="24" y="152"/>
                  </a:lnTo>
                  <a:lnTo>
                    <a:pt x="26" y="156"/>
                  </a:lnTo>
                  <a:lnTo>
                    <a:pt x="26" y="156"/>
                  </a:lnTo>
                  <a:lnTo>
                    <a:pt x="30" y="162"/>
                  </a:lnTo>
                  <a:lnTo>
                    <a:pt x="30" y="166"/>
                  </a:lnTo>
                  <a:lnTo>
                    <a:pt x="30" y="166"/>
                  </a:lnTo>
                  <a:lnTo>
                    <a:pt x="36" y="172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2" y="198"/>
                  </a:lnTo>
                  <a:lnTo>
                    <a:pt x="46" y="206"/>
                  </a:lnTo>
                  <a:lnTo>
                    <a:pt x="50" y="212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6" y="232"/>
                  </a:lnTo>
                  <a:lnTo>
                    <a:pt x="56" y="232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58" y="254"/>
                  </a:lnTo>
                  <a:lnTo>
                    <a:pt x="58" y="262"/>
                  </a:lnTo>
                  <a:lnTo>
                    <a:pt x="58" y="262"/>
                  </a:lnTo>
                  <a:lnTo>
                    <a:pt x="56" y="268"/>
                  </a:lnTo>
                  <a:lnTo>
                    <a:pt x="56" y="268"/>
                  </a:lnTo>
                  <a:lnTo>
                    <a:pt x="58" y="274"/>
                  </a:lnTo>
                  <a:lnTo>
                    <a:pt x="58" y="274"/>
                  </a:lnTo>
                  <a:lnTo>
                    <a:pt x="58" y="28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4" y="298"/>
                  </a:lnTo>
                  <a:lnTo>
                    <a:pt x="54" y="304"/>
                  </a:lnTo>
                  <a:lnTo>
                    <a:pt x="54" y="308"/>
                  </a:lnTo>
                  <a:lnTo>
                    <a:pt x="54" y="308"/>
                  </a:lnTo>
                  <a:lnTo>
                    <a:pt x="56" y="310"/>
                  </a:lnTo>
                  <a:lnTo>
                    <a:pt x="58" y="312"/>
                  </a:lnTo>
                  <a:lnTo>
                    <a:pt x="58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0" y="310"/>
                  </a:lnTo>
                  <a:lnTo>
                    <a:pt x="60" y="308"/>
                  </a:lnTo>
                  <a:lnTo>
                    <a:pt x="60" y="308"/>
                  </a:lnTo>
                  <a:lnTo>
                    <a:pt x="64" y="310"/>
                  </a:lnTo>
                  <a:lnTo>
                    <a:pt x="66" y="314"/>
                  </a:lnTo>
                  <a:lnTo>
                    <a:pt x="66" y="316"/>
                  </a:lnTo>
                  <a:lnTo>
                    <a:pt x="70" y="320"/>
                  </a:lnTo>
                  <a:lnTo>
                    <a:pt x="70" y="320"/>
                  </a:lnTo>
                  <a:lnTo>
                    <a:pt x="74" y="320"/>
                  </a:lnTo>
                  <a:lnTo>
                    <a:pt x="74" y="320"/>
                  </a:lnTo>
                  <a:lnTo>
                    <a:pt x="76" y="324"/>
                  </a:lnTo>
                  <a:lnTo>
                    <a:pt x="76" y="324"/>
                  </a:lnTo>
                  <a:lnTo>
                    <a:pt x="84" y="338"/>
                  </a:lnTo>
                  <a:lnTo>
                    <a:pt x="84" y="338"/>
                  </a:lnTo>
                  <a:lnTo>
                    <a:pt x="86" y="342"/>
                  </a:lnTo>
                  <a:lnTo>
                    <a:pt x="86" y="346"/>
                  </a:lnTo>
                  <a:lnTo>
                    <a:pt x="86" y="346"/>
                  </a:lnTo>
                  <a:lnTo>
                    <a:pt x="88" y="356"/>
                  </a:lnTo>
                  <a:lnTo>
                    <a:pt x="92" y="364"/>
                  </a:lnTo>
                  <a:lnTo>
                    <a:pt x="92" y="364"/>
                  </a:lnTo>
                  <a:lnTo>
                    <a:pt x="94" y="370"/>
                  </a:lnTo>
                  <a:lnTo>
                    <a:pt x="96" y="374"/>
                  </a:lnTo>
                  <a:lnTo>
                    <a:pt x="96" y="374"/>
                  </a:lnTo>
                  <a:lnTo>
                    <a:pt x="96" y="382"/>
                  </a:lnTo>
                  <a:lnTo>
                    <a:pt x="96" y="382"/>
                  </a:lnTo>
                  <a:lnTo>
                    <a:pt x="100" y="388"/>
                  </a:lnTo>
                  <a:lnTo>
                    <a:pt x="100" y="388"/>
                  </a:lnTo>
                  <a:lnTo>
                    <a:pt x="104" y="396"/>
                  </a:lnTo>
                  <a:lnTo>
                    <a:pt x="104" y="396"/>
                  </a:lnTo>
                  <a:lnTo>
                    <a:pt x="106" y="398"/>
                  </a:lnTo>
                  <a:lnTo>
                    <a:pt x="106" y="398"/>
                  </a:lnTo>
                  <a:lnTo>
                    <a:pt x="108" y="404"/>
                  </a:lnTo>
                  <a:lnTo>
                    <a:pt x="108" y="404"/>
                  </a:lnTo>
                  <a:lnTo>
                    <a:pt x="112" y="408"/>
                  </a:lnTo>
                  <a:lnTo>
                    <a:pt x="112" y="408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6" y="426"/>
                  </a:lnTo>
                  <a:lnTo>
                    <a:pt x="136" y="426"/>
                  </a:lnTo>
                  <a:lnTo>
                    <a:pt x="140" y="428"/>
                  </a:lnTo>
                  <a:lnTo>
                    <a:pt x="140" y="428"/>
                  </a:lnTo>
                  <a:lnTo>
                    <a:pt x="144" y="432"/>
                  </a:lnTo>
                  <a:lnTo>
                    <a:pt x="148" y="434"/>
                  </a:lnTo>
                  <a:lnTo>
                    <a:pt x="148" y="434"/>
                  </a:lnTo>
                  <a:lnTo>
                    <a:pt x="150" y="434"/>
                  </a:lnTo>
                  <a:lnTo>
                    <a:pt x="150" y="434"/>
                  </a:lnTo>
                  <a:lnTo>
                    <a:pt x="154" y="430"/>
                  </a:lnTo>
                  <a:lnTo>
                    <a:pt x="154" y="430"/>
                  </a:lnTo>
                  <a:lnTo>
                    <a:pt x="156" y="428"/>
                  </a:lnTo>
                  <a:lnTo>
                    <a:pt x="156" y="426"/>
                  </a:lnTo>
                  <a:lnTo>
                    <a:pt x="156" y="426"/>
                  </a:lnTo>
                  <a:lnTo>
                    <a:pt x="156" y="422"/>
                  </a:lnTo>
                  <a:lnTo>
                    <a:pt x="154" y="420"/>
                  </a:lnTo>
                  <a:lnTo>
                    <a:pt x="154" y="420"/>
                  </a:lnTo>
                  <a:lnTo>
                    <a:pt x="148" y="412"/>
                  </a:lnTo>
                  <a:lnTo>
                    <a:pt x="144" y="408"/>
                  </a:lnTo>
                  <a:lnTo>
                    <a:pt x="142" y="402"/>
                  </a:lnTo>
                  <a:lnTo>
                    <a:pt x="142" y="402"/>
                  </a:lnTo>
                  <a:lnTo>
                    <a:pt x="142" y="392"/>
                  </a:lnTo>
                  <a:lnTo>
                    <a:pt x="142" y="392"/>
                  </a:lnTo>
                  <a:lnTo>
                    <a:pt x="142" y="384"/>
                  </a:lnTo>
                  <a:lnTo>
                    <a:pt x="142" y="384"/>
                  </a:lnTo>
                  <a:lnTo>
                    <a:pt x="144" y="376"/>
                  </a:lnTo>
                  <a:lnTo>
                    <a:pt x="144" y="376"/>
                  </a:lnTo>
                  <a:lnTo>
                    <a:pt x="142" y="368"/>
                  </a:lnTo>
                  <a:lnTo>
                    <a:pt x="138" y="362"/>
                  </a:lnTo>
                  <a:lnTo>
                    <a:pt x="138" y="362"/>
                  </a:lnTo>
                  <a:lnTo>
                    <a:pt x="130" y="354"/>
                  </a:lnTo>
                  <a:lnTo>
                    <a:pt x="130" y="354"/>
                  </a:lnTo>
                  <a:lnTo>
                    <a:pt x="128" y="348"/>
                  </a:lnTo>
                  <a:lnTo>
                    <a:pt x="124" y="344"/>
                  </a:lnTo>
                  <a:lnTo>
                    <a:pt x="124" y="344"/>
                  </a:lnTo>
                  <a:lnTo>
                    <a:pt x="120" y="344"/>
                  </a:lnTo>
                  <a:lnTo>
                    <a:pt x="116" y="342"/>
                  </a:lnTo>
                  <a:lnTo>
                    <a:pt x="116" y="342"/>
                  </a:lnTo>
                  <a:lnTo>
                    <a:pt x="112" y="336"/>
                  </a:lnTo>
                  <a:lnTo>
                    <a:pt x="112" y="336"/>
                  </a:lnTo>
                  <a:lnTo>
                    <a:pt x="110" y="334"/>
                  </a:lnTo>
                  <a:lnTo>
                    <a:pt x="106" y="334"/>
                  </a:lnTo>
                  <a:lnTo>
                    <a:pt x="102" y="334"/>
                  </a:lnTo>
                  <a:lnTo>
                    <a:pt x="100" y="332"/>
                  </a:lnTo>
                  <a:lnTo>
                    <a:pt x="100" y="332"/>
                  </a:lnTo>
                  <a:lnTo>
                    <a:pt x="96" y="330"/>
                  </a:lnTo>
                  <a:lnTo>
                    <a:pt x="96" y="330"/>
                  </a:lnTo>
                  <a:lnTo>
                    <a:pt x="92" y="328"/>
                  </a:lnTo>
                  <a:lnTo>
                    <a:pt x="92" y="328"/>
                  </a:lnTo>
                  <a:lnTo>
                    <a:pt x="90" y="326"/>
                  </a:lnTo>
                  <a:lnTo>
                    <a:pt x="90" y="326"/>
                  </a:lnTo>
                  <a:lnTo>
                    <a:pt x="88" y="324"/>
                  </a:lnTo>
                  <a:lnTo>
                    <a:pt x="86" y="322"/>
                  </a:lnTo>
                  <a:lnTo>
                    <a:pt x="86" y="322"/>
                  </a:lnTo>
                  <a:lnTo>
                    <a:pt x="88" y="320"/>
                  </a:lnTo>
                  <a:lnTo>
                    <a:pt x="88" y="320"/>
                  </a:lnTo>
                  <a:lnTo>
                    <a:pt x="88" y="314"/>
                  </a:lnTo>
                  <a:lnTo>
                    <a:pt x="86" y="312"/>
                  </a:lnTo>
                  <a:lnTo>
                    <a:pt x="86" y="312"/>
                  </a:lnTo>
                  <a:lnTo>
                    <a:pt x="86" y="310"/>
                  </a:lnTo>
                  <a:lnTo>
                    <a:pt x="86" y="310"/>
                  </a:lnTo>
                  <a:lnTo>
                    <a:pt x="86" y="308"/>
                  </a:lnTo>
                  <a:lnTo>
                    <a:pt x="86" y="304"/>
                  </a:lnTo>
                  <a:lnTo>
                    <a:pt x="86" y="304"/>
                  </a:lnTo>
                  <a:lnTo>
                    <a:pt x="84" y="302"/>
                  </a:lnTo>
                  <a:lnTo>
                    <a:pt x="84" y="302"/>
                  </a:lnTo>
                  <a:lnTo>
                    <a:pt x="82" y="296"/>
                  </a:lnTo>
                  <a:lnTo>
                    <a:pt x="82" y="296"/>
                  </a:lnTo>
                  <a:lnTo>
                    <a:pt x="80" y="292"/>
                  </a:lnTo>
                  <a:lnTo>
                    <a:pt x="78" y="290"/>
                  </a:lnTo>
                  <a:lnTo>
                    <a:pt x="78" y="290"/>
                  </a:lnTo>
                  <a:lnTo>
                    <a:pt x="72" y="290"/>
                  </a:lnTo>
                  <a:lnTo>
                    <a:pt x="72" y="290"/>
                  </a:lnTo>
                  <a:lnTo>
                    <a:pt x="70" y="288"/>
                  </a:lnTo>
                  <a:lnTo>
                    <a:pt x="70" y="286"/>
                  </a:lnTo>
                  <a:lnTo>
                    <a:pt x="70" y="286"/>
                  </a:lnTo>
                  <a:lnTo>
                    <a:pt x="70" y="274"/>
                  </a:lnTo>
                  <a:lnTo>
                    <a:pt x="72" y="262"/>
                  </a:lnTo>
                  <a:lnTo>
                    <a:pt x="72" y="262"/>
                  </a:lnTo>
                  <a:lnTo>
                    <a:pt x="74" y="252"/>
                  </a:lnTo>
                  <a:lnTo>
                    <a:pt x="74" y="248"/>
                  </a:lnTo>
                  <a:lnTo>
                    <a:pt x="76" y="242"/>
                  </a:lnTo>
                  <a:lnTo>
                    <a:pt x="76" y="242"/>
                  </a:lnTo>
                  <a:lnTo>
                    <a:pt x="78" y="238"/>
                  </a:lnTo>
                  <a:lnTo>
                    <a:pt x="80" y="234"/>
                  </a:lnTo>
                  <a:lnTo>
                    <a:pt x="80" y="234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80" y="220"/>
                  </a:lnTo>
                  <a:lnTo>
                    <a:pt x="82" y="216"/>
                  </a:lnTo>
                  <a:lnTo>
                    <a:pt x="82" y="216"/>
                  </a:lnTo>
                  <a:lnTo>
                    <a:pt x="86" y="214"/>
                  </a:lnTo>
                  <a:lnTo>
                    <a:pt x="86" y="214"/>
                  </a:lnTo>
                  <a:lnTo>
                    <a:pt x="88" y="214"/>
                  </a:lnTo>
                  <a:lnTo>
                    <a:pt x="88" y="214"/>
                  </a:lnTo>
                  <a:lnTo>
                    <a:pt x="90" y="216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4"/>
                  </a:lnTo>
                  <a:lnTo>
                    <a:pt x="92" y="228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100" y="230"/>
                  </a:lnTo>
                  <a:lnTo>
                    <a:pt x="100" y="230"/>
                  </a:lnTo>
                  <a:lnTo>
                    <a:pt x="104" y="230"/>
                  </a:lnTo>
                  <a:lnTo>
                    <a:pt x="104" y="230"/>
                  </a:lnTo>
                  <a:lnTo>
                    <a:pt x="106" y="230"/>
                  </a:lnTo>
                  <a:lnTo>
                    <a:pt x="106" y="230"/>
                  </a:lnTo>
                  <a:lnTo>
                    <a:pt x="108" y="232"/>
                  </a:lnTo>
                  <a:lnTo>
                    <a:pt x="112" y="234"/>
                  </a:lnTo>
                  <a:lnTo>
                    <a:pt x="112" y="234"/>
                  </a:lnTo>
                  <a:lnTo>
                    <a:pt x="120" y="240"/>
                  </a:lnTo>
                  <a:lnTo>
                    <a:pt x="120" y="240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4" y="244"/>
                  </a:lnTo>
                  <a:lnTo>
                    <a:pt x="124" y="244"/>
                  </a:lnTo>
                  <a:lnTo>
                    <a:pt x="130" y="262"/>
                  </a:lnTo>
                  <a:lnTo>
                    <a:pt x="130" y="264"/>
                  </a:lnTo>
                  <a:lnTo>
                    <a:pt x="130" y="264"/>
                  </a:lnTo>
                  <a:lnTo>
                    <a:pt x="132" y="264"/>
                  </a:lnTo>
                  <a:lnTo>
                    <a:pt x="132" y="264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60"/>
                  </a:lnTo>
                  <a:lnTo>
                    <a:pt x="136" y="260"/>
                  </a:lnTo>
                  <a:lnTo>
                    <a:pt x="138" y="262"/>
                  </a:lnTo>
                  <a:lnTo>
                    <a:pt x="138" y="264"/>
                  </a:lnTo>
                  <a:lnTo>
                    <a:pt x="138" y="264"/>
                  </a:lnTo>
                  <a:lnTo>
                    <a:pt x="138" y="266"/>
                  </a:lnTo>
                  <a:lnTo>
                    <a:pt x="138" y="266"/>
                  </a:lnTo>
                  <a:lnTo>
                    <a:pt x="138" y="268"/>
                  </a:lnTo>
                  <a:lnTo>
                    <a:pt x="140" y="268"/>
                  </a:lnTo>
                  <a:lnTo>
                    <a:pt x="140" y="268"/>
                  </a:lnTo>
                  <a:lnTo>
                    <a:pt x="140" y="268"/>
                  </a:lnTo>
                  <a:lnTo>
                    <a:pt x="140" y="268"/>
                  </a:lnTo>
                  <a:lnTo>
                    <a:pt x="144" y="268"/>
                  </a:lnTo>
                  <a:lnTo>
                    <a:pt x="144" y="268"/>
                  </a:lnTo>
                  <a:lnTo>
                    <a:pt x="144" y="268"/>
                  </a:lnTo>
                  <a:lnTo>
                    <a:pt x="144" y="268"/>
                  </a:lnTo>
                  <a:lnTo>
                    <a:pt x="148" y="268"/>
                  </a:lnTo>
                  <a:lnTo>
                    <a:pt x="152" y="270"/>
                  </a:lnTo>
                  <a:lnTo>
                    <a:pt x="152" y="272"/>
                  </a:lnTo>
                  <a:lnTo>
                    <a:pt x="152" y="272"/>
                  </a:lnTo>
                  <a:lnTo>
                    <a:pt x="154" y="274"/>
                  </a:lnTo>
                  <a:lnTo>
                    <a:pt x="158" y="274"/>
                  </a:lnTo>
                  <a:lnTo>
                    <a:pt x="158" y="274"/>
                  </a:lnTo>
                  <a:lnTo>
                    <a:pt x="160" y="276"/>
                  </a:lnTo>
                  <a:lnTo>
                    <a:pt x="160" y="280"/>
                  </a:lnTo>
                  <a:lnTo>
                    <a:pt x="160" y="280"/>
                  </a:lnTo>
                  <a:lnTo>
                    <a:pt x="158" y="282"/>
                  </a:lnTo>
                  <a:lnTo>
                    <a:pt x="158" y="282"/>
                  </a:lnTo>
                  <a:lnTo>
                    <a:pt x="156" y="284"/>
                  </a:lnTo>
                  <a:lnTo>
                    <a:pt x="156" y="286"/>
                  </a:lnTo>
                  <a:lnTo>
                    <a:pt x="158" y="292"/>
                  </a:lnTo>
                  <a:lnTo>
                    <a:pt x="158" y="292"/>
                  </a:lnTo>
                  <a:lnTo>
                    <a:pt x="156" y="298"/>
                  </a:lnTo>
                  <a:lnTo>
                    <a:pt x="156" y="298"/>
                  </a:lnTo>
                  <a:lnTo>
                    <a:pt x="156" y="302"/>
                  </a:lnTo>
                  <a:lnTo>
                    <a:pt x="158" y="304"/>
                  </a:lnTo>
                  <a:lnTo>
                    <a:pt x="158" y="304"/>
                  </a:lnTo>
                  <a:lnTo>
                    <a:pt x="160" y="304"/>
                  </a:lnTo>
                  <a:lnTo>
                    <a:pt x="160" y="304"/>
                  </a:lnTo>
                  <a:lnTo>
                    <a:pt x="164" y="304"/>
                  </a:lnTo>
                  <a:lnTo>
                    <a:pt x="166" y="302"/>
                  </a:lnTo>
                  <a:lnTo>
                    <a:pt x="166" y="302"/>
                  </a:lnTo>
                  <a:lnTo>
                    <a:pt x="172" y="296"/>
                  </a:lnTo>
                  <a:lnTo>
                    <a:pt x="172" y="296"/>
                  </a:lnTo>
                  <a:lnTo>
                    <a:pt x="182" y="286"/>
                  </a:lnTo>
                  <a:lnTo>
                    <a:pt x="182" y="286"/>
                  </a:lnTo>
                  <a:lnTo>
                    <a:pt x="186" y="284"/>
                  </a:lnTo>
                  <a:lnTo>
                    <a:pt x="188" y="280"/>
                  </a:lnTo>
                  <a:lnTo>
                    <a:pt x="188" y="280"/>
                  </a:lnTo>
                  <a:lnTo>
                    <a:pt x="188" y="276"/>
                  </a:lnTo>
                  <a:lnTo>
                    <a:pt x="188" y="270"/>
                  </a:lnTo>
                  <a:lnTo>
                    <a:pt x="188" y="270"/>
                  </a:lnTo>
                  <a:lnTo>
                    <a:pt x="190" y="270"/>
                  </a:lnTo>
                  <a:lnTo>
                    <a:pt x="190" y="270"/>
                  </a:lnTo>
                  <a:lnTo>
                    <a:pt x="190" y="270"/>
                  </a:lnTo>
                  <a:lnTo>
                    <a:pt x="190" y="270"/>
                  </a:lnTo>
                  <a:lnTo>
                    <a:pt x="194" y="268"/>
                  </a:lnTo>
                  <a:lnTo>
                    <a:pt x="198" y="266"/>
                  </a:lnTo>
                  <a:lnTo>
                    <a:pt x="204" y="262"/>
                  </a:lnTo>
                  <a:lnTo>
                    <a:pt x="204" y="262"/>
                  </a:lnTo>
                  <a:lnTo>
                    <a:pt x="208" y="260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218" y="256"/>
                  </a:lnTo>
                  <a:lnTo>
                    <a:pt x="222" y="252"/>
                  </a:lnTo>
                  <a:lnTo>
                    <a:pt x="224" y="248"/>
                  </a:lnTo>
                  <a:lnTo>
                    <a:pt x="224" y="244"/>
                  </a:lnTo>
                  <a:lnTo>
                    <a:pt x="224" y="24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4" y="230"/>
                  </a:lnTo>
                  <a:lnTo>
                    <a:pt x="224" y="230"/>
                  </a:lnTo>
                  <a:lnTo>
                    <a:pt x="224" y="220"/>
                  </a:lnTo>
                  <a:lnTo>
                    <a:pt x="222" y="212"/>
                  </a:lnTo>
                  <a:lnTo>
                    <a:pt x="222" y="212"/>
                  </a:lnTo>
                  <a:lnTo>
                    <a:pt x="220" y="202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0" y="182"/>
                  </a:lnTo>
                  <a:lnTo>
                    <a:pt x="208" y="178"/>
                  </a:lnTo>
                  <a:lnTo>
                    <a:pt x="202" y="174"/>
                  </a:lnTo>
                  <a:lnTo>
                    <a:pt x="202" y="174"/>
                  </a:lnTo>
                  <a:lnTo>
                    <a:pt x="198" y="170"/>
                  </a:lnTo>
                  <a:lnTo>
                    <a:pt x="192" y="164"/>
                  </a:lnTo>
                  <a:lnTo>
                    <a:pt x="188" y="158"/>
                  </a:lnTo>
                  <a:lnTo>
                    <a:pt x="184" y="152"/>
                  </a:lnTo>
                  <a:lnTo>
                    <a:pt x="184" y="152"/>
                  </a:lnTo>
                  <a:lnTo>
                    <a:pt x="172" y="144"/>
                  </a:lnTo>
                  <a:lnTo>
                    <a:pt x="172" y="144"/>
                  </a:lnTo>
                  <a:lnTo>
                    <a:pt x="170" y="140"/>
                  </a:lnTo>
                  <a:lnTo>
                    <a:pt x="170" y="140"/>
                  </a:lnTo>
                  <a:lnTo>
                    <a:pt x="168" y="136"/>
                  </a:lnTo>
                  <a:lnTo>
                    <a:pt x="168" y="136"/>
                  </a:lnTo>
                  <a:lnTo>
                    <a:pt x="166" y="132"/>
                  </a:lnTo>
                  <a:lnTo>
                    <a:pt x="160" y="130"/>
                  </a:lnTo>
                  <a:lnTo>
                    <a:pt x="160" y="130"/>
                  </a:lnTo>
                  <a:lnTo>
                    <a:pt x="158" y="126"/>
                  </a:lnTo>
                  <a:lnTo>
                    <a:pt x="156" y="122"/>
                  </a:lnTo>
                  <a:lnTo>
                    <a:pt x="154" y="118"/>
                  </a:lnTo>
                  <a:lnTo>
                    <a:pt x="154" y="114"/>
                  </a:lnTo>
                  <a:lnTo>
                    <a:pt x="154" y="114"/>
                  </a:lnTo>
                  <a:lnTo>
                    <a:pt x="154" y="106"/>
                  </a:lnTo>
                  <a:lnTo>
                    <a:pt x="156" y="102"/>
                  </a:lnTo>
                  <a:lnTo>
                    <a:pt x="158" y="98"/>
                  </a:lnTo>
                  <a:lnTo>
                    <a:pt x="158" y="98"/>
                  </a:lnTo>
                  <a:lnTo>
                    <a:pt x="162" y="94"/>
                  </a:lnTo>
                  <a:lnTo>
                    <a:pt x="162" y="94"/>
                  </a:lnTo>
                  <a:lnTo>
                    <a:pt x="164" y="92"/>
                  </a:lnTo>
                  <a:lnTo>
                    <a:pt x="164" y="88"/>
                  </a:lnTo>
                  <a:lnTo>
                    <a:pt x="164" y="88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6" y="84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74" y="82"/>
                  </a:lnTo>
                  <a:lnTo>
                    <a:pt x="176" y="80"/>
                  </a:lnTo>
                  <a:lnTo>
                    <a:pt x="176" y="78"/>
                  </a:lnTo>
                  <a:lnTo>
                    <a:pt x="176" y="78"/>
                  </a:lnTo>
                  <a:lnTo>
                    <a:pt x="178" y="74"/>
                  </a:lnTo>
                  <a:lnTo>
                    <a:pt x="178" y="74"/>
                  </a:lnTo>
                  <a:lnTo>
                    <a:pt x="180" y="74"/>
                  </a:lnTo>
                  <a:lnTo>
                    <a:pt x="180" y="74"/>
                  </a:lnTo>
                  <a:lnTo>
                    <a:pt x="186" y="72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2" y="66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6" y="66"/>
                  </a:lnTo>
                  <a:lnTo>
                    <a:pt x="196" y="66"/>
                  </a:lnTo>
                  <a:lnTo>
                    <a:pt x="200" y="66"/>
                  </a:lnTo>
                  <a:lnTo>
                    <a:pt x="204" y="70"/>
                  </a:lnTo>
                  <a:lnTo>
                    <a:pt x="204" y="70"/>
                  </a:lnTo>
                  <a:lnTo>
                    <a:pt x="204" y="72"/>
                  </a:lnTo>
                  <a:lnTo>
                    <a:pt x="204" y="72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06" y="74"/>
                  </a:lnTo>
                  <a:lnTo>
                    <a:pt x="206" y="74"/>
                  </a:lnTo>
                  <a:lnTo>
                    <a:pt x="208" y="74"/>
                  </a:lnTo>
                  <a:lnTo>
                    <a:pt x="208" y="72"/>
                  </a:lnTo>
                  <a:lnTo>
                    <a:pt x="210" y="70"/>
                  </a:lnTo>
                  <a:lnTo>
                    <a:pt x="210" y="70"/>
                  </a:lnTo>
                  <a:lnTo>
                    <a:pt x="212" y="74"/>
                  </a:lnTo>
                  <a:lnTo>
                    <a:pt x="212" y="78"/>
                  </a:lnTo>
                  <a:lnTo>
                    <a:pt x="212" y="78"/>
                  </a:lnTo>
                  <a:lnTo>
                    <a:pt x="214" y="86"/>
                  </a:lnTo>
                  <a:lnTo>
                    <a:pt x="214" y="86"/>
                  </a:lnTo>
                  <a:lnTo>
                    <a:pt x="216" y="90"/>
                  </a:lnTo>
                  <a:lnTo>
                    <a:pt x="220" y="94"/>
                  </a:lnTo>
                  <a:lnTo>
                    <a:pt x="220" y="94"/>
                  </a:lnTo>
                  <a:lnTo>
                    <a:pt x="220" y="94"/>
                  </a:lnTo>
                  <a:lnTo>
                    <a:pt x="220" y="94"/>
                  </a:lnTo>
                  <a:lnTo>
                    <a:pt x="224" y="92"/>
                  </a:lnTo>
                  <a:lnTo>
                    <a:pt x="226" y="88"/>
                  </a:lnTo>
                  <a:lnTo>
                    <a:pt x="226" y="88"/>
                  </a:lnTo>
                  <a:lnTo>
                    <a:pt x="224" y="86"/>
                  </a:lnTo>
                  <a:lnTo>
                    <a:pt x="222" y="82"/>
                  </a:lnTo>
                  <a:lnTo>
                    <a:pt x="222" y="82"/>
                  </a:lnTo>
                  <a:lnTo>
                    <a:pt x="222" y="78"/>
                  </a:lnTo>
                  <a:lnTo>
                    <a:pt x="224" y="76"/>
                  </a:lnTo>
                  <a:lnTo>
                    <a:pt x="224" y="76"/>
                  </a:lnTo>
                  <a:lnTo>
                    <a:pt x="230" y="74"/>
                  </a:lnTo>
                  <a:lnTo>
                    <a:pt x="230" y="74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244" y="70"/>
                  </a:lnTo>
                  <a:lnTo>
                    <a:pt x="248" y="68"/>
                  </a:lnTo>
                  <a:lnTo>
                    <a:pt x="248" y="66"/>
                  </a:lnTo>
                  <a:lnTo>
                    <a:pt x="248" y="66"/>
                  </a:lnTo>
                  <a:lnTo>
                    <a:pt x="250" y="66"/>
                  </a:lnTo>
                  <a:lnTo>
                    <a:pt x="252" y="66"/>
                  </a:lnTo>
                  <a:lnTo>
                    <a:pt x="252" y="66"/>
                  </a:lnTo>
                  <a:lnTo>
                    <a:pt x="258" y="64"/>
                  </a:lnTo>
                  <a:lnTo>
                    <a:pt x="262" y="62"/>
                  </a:lnTo>
                  <a:lnTo>
                    <a:pt x="262" y="62"/>
                  </a:lnTo>
                  <a:lnTo>
                    <a:pt x="266" y="58"/>
                  </a:lnTo>
                  <a:lnTo>
                    <a:pt x="266" y="52"/>
                  </a:lnTo>
                  <a:lnTo>
                    <a:pt x="266" y="52"/>
                  </a:lnTo>
                  <a:lnTo>
                    <a:pt x="266" y="52"/>
                  </a:lnTo>
                  <a:lnTo>
                    <a:pt x="266" y="52"/>
                  </a:lnTo>
                  <a:lnTo>
                    <a:pt x="270" y="54"/>
                  </a:lnTo>
                  <a:lnTo>
                    <a:pt x="272" y="56"/>
                  </a:lnTo>
                  <a:lnTo>
                    <a:pt x="272" y="56"/>
                  </a:lnTo>
                  <a:lnTo>
                    <a:pt x="274" y="58"/>
                  </a:lnTo>
                  <a:lnTo>
                    <a:pt x="274" y="58"/>
                  </a:lnTo>
                  <a:lnTo>
                    <a:pt x="282" y="56"/>
                  </a:lnTo>
                  <a:lnTo>
                    <a:pt x="282" y="56"/>
                  </a:lnTo>
                  <a:lnTo>
                    <a:pt x="286" y="52"/>
                  </a:lnTo>
                  <a:lnTo>
                    <a:pt x="290" y="50"/>
                  </a:lnTo>
                  <a:lnTo>
                    <a:pt x="290" y="50"/>
                  </a:lnTo>
                  <a:lnTo>
                    <a:pt x="292" y="48"/>
                  </a:lnTo>
                  <a:lnTo>
                    <a:pt x="294" y="48"/>
                  </a:lnTo>
                  <a:lnTo>
                    <a:pt x="294" y="48"/>
                  </a:lnTo>
                  <a:lnTo>
                    <a:pt x="294" y="48"/>
                  </a:lnTo>
                  <a:lnTo>
                    <a:pt x="294" y="48"/>
                  </a:lnTo>
                  <a:lnTo>
                    <a:pt x="296" y="48"/>
                  </a:lnTo>
                  <a:lnTo>
                    <a:pt x="296" y="48"/>
                  </a:lnTo>
                  <a:lnTo>
                    <a:pt x="298" y="48"/>
                  </a:lnTo>
                  <a:lnTo>
                    <a:pt x="298" y="48"/>
                  </a:lnTo>
                  <a:lnTo>
                    <a:pt x="298" y="48"/>
                  </a:lnTo>
                  <a:lnTo>
                    <a:pt x="298" y="48"/>
                  </a:lnTo>
                  <a:lnTo>
                    <a:pt x="302" y="46"/>
                  </a:lnTo>
                  <a:lnTo>
                    <a:pt x="304" y="44"/>
                  </a:lnTo>
                  <a:lnTo>
                    <a:pt x="304" y="44"/>
                  </a:lnTo>
                  <a:lnTo>
                    <a:pt x="304" y="42"/>
                  </a:lnTo>
                  <a:lnTo>
                    <a:pt x="304" y="42"/>
                  </a:lnTo>
                  <a:lnTo>
                    <a:pt x="308" y="40"/>
                  </a:lnTo>
                  <a:lnTo>
                    <a:pt x="312" y="38"/>
                  </a:lnTo>
                  <a:lnTo>
                    <a:pt x="312" y="38"/>
                  </a:lnTo>
                  <a:lnTo>
                    <a:pt x="318" y="34"/>
                  </a:lnTo>
                  <a:lnTo>
                    <a:pt x="322" y="28"/>
                  </a:lnTo>
                  <a:lnTo>
                    <a:pt x="322" y="28"/>
                  </a:lnTo>
                  <a:lnTo>
                    <a:pt x="328" y="26"/>
                  </a:lnTo>
                  <a:lnTo>
                    <a:pt x="332" y="22"/>
                  </a:lnTo>
                  <a:lnTo>
                    <a:pt x="332" y="22"/>
                  </a:lnTo>
                  <a:lnTo>
                    <a:pt x="332" y="18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42" y="8"/>
                  </a:lnTo>
                  <a:lnTo>
                    <a:pt x="344" y="2"/>
                  </a:lnTo>
                  <a:lnTo>
                    <a:pt x="344" y="2"/>
                  </a:lnTo>
                  <a:lnTo>
                    <a:pt x="3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15" name="Freeform 136"/>
            <p:cNvSpPr/>
            <p:nvPr/>
          </p:nvSpPr>
          <p:spPr bwMode="auto">
            <a:xfrm>
              <a:off x="7115176" y="2992438"/>
              <a:ext cx="22225" cy="19050"/>
            </a:xfrm>
            <a:custGeom>
              <a:avLst/>
              <a:gdLst>
                <a:gd name="T0" fmla="*/ 6 w 14"/>
                <a:gd name="T1" fmla="*/ 0 h 12"/>
                <a:gd name="T2" fmla="*/ 6 w 14"/>
                <a:gd name="T3" fmla="*/ 0 h 12"/>
                <a:gd name="T4" fmla="*/ 4 w 14"/>
                <a:gd name="T5" fmla="*/ 2 h 12"/>
                <a:gd name="T6" fmla="*/ 4 w 14"/>
                <a:gd name="T7" fmla="*/ 2 h 12"/>
                <a:gd name="T8" fmla="*/ 2 w 14"/>
                <a:gd name="T9" fmla="*/ 4 h 12"/>
                <a:gd name="T10" fmla="*/ 2 w 14"/>
                <a:gd name="T11" fmla="*/ 4 h 12"/>
                <a:gd name="T12" fmla="*/ 0 w 14"/>
                <a:gd name="T13" fmla="*/ 12 h 12"/>
                <a:gd name="T14" fmla="*/ 14 w 14"/>
                <a:gd name="T15" fmla="*/ 12 h 12"/>
                <a:gd name="T16" fmla="*/ 14 w 14"/>
                <a:gd name="T17" fmla="*/ 12 h 12"/>
                <a:gd name="T18" fmla="*/ 14 w 14"/>
                <a:gd name="T19" fmla="*/ 8 h 12"/>
                <a:gd name="T20" fmla="*/ 12 w 14"/>
                <a:gd name="T21" fmla="*/ 4 h 12"/>
                <a:gd name="T22" fmla="*/ 12 w 14"/>
                <a:gd name="T23" fmla="*/ 4 h 12"/>
                <a:gd name="T24" fmla="*/ 12 w 14"/>
                <a:gd name="T25" fmla="*/ 4 h 12"/>
                <a:gd name="T26" fmla="*/ 12 w 14"/>
                <a:gd name="T27" fmla="*/ 4 h 12"/>
                <a:gd name="T28" fmla="*/ 10 w 14"/>
                <a:gd name="T29" fmla="*/ 2 h 12"/>
                <a:gd name="T30" fmla="*/ 10 w 14"/>
                <a:gd name="T31" fmla="*/ 2 h 12"/>
                <a:gd name="T32" fmla="*/ 6 w 14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16" name="Freeform 137"/>
            <p:cNvSpPr/>
            <p:nvPr/>
          </p:nvSpPr>
          <p:spPr bwMode="auto">
            <a:xfrm>
              <a:off x="7229476" y="2989263"/>
              <a:ext cx="22225" cy="22225"/>
            </a:xfrm>
            <a:custGeom>
              <a:avLst/>
              <a:gdLst>
                <a:gd name="T0" fmla="*/ 12 w 14"/>
                <a:gd name="T1" fmla="*/ 0 h 14"/>
                <a:gd name="T2" fmla="*/ 12 w 14"/>
                <a:gd name="T3" fmla="*/ 0 h 14"/>
                <a:gd name="T4" fmla="*/ 10 w 14"/>
                <a:gd name="T5" fmla="*/ 2 h 14"/>
                <a:gd name="T6" fmla="*/ 10 w 14"/>
                <a:gd name="T7" fmla="*/ 2 h 14"/>
                <a:gd name="T8" fmla="*/ 6 w 14"/>
                <a:gd name="T9" fmla="*/ 6 h 14"/>
                <a:gd name="T10" fmla="*/ 6 w 14"/>
                <a:gd name="T11" fmla="*/ 6 h 14"/>
                <a:gd name="T12" fmla="*/ 4 w 14"/>
                <a:gd name="T13" fmla="*/ 10 h 14"/>
                <a:gd name="T14" fmla="*/ 4 w 14"/>
                <a:gd name="T15" fmla="*/ 10 h 14"/>
                <a:gd name="T16" fmla="*/ 0 w 14"/>
                <a:gd name="T17" fmla="*/ 14 h 14"/>
                <a:gd name="T18" fmla="*/ 14 w 14"/>
                <a:gd name="T19" fmla="*/ 14 h 14"/>
                <a:gd name="T20" fmla="*/ 14 w 14"/>
                <a:gd name="T21" fmla="*/ 14 h 14"/>
                <a:gd name="T22" fmla="*/ 14 w 14"/>
                <a:gd name="T23" fmla="*/ 12 h 14"/>
                <a:gd name="T24" fmla="*/ 14 w 14"/>
                <a:gd name="T25" fmla="*/ 12 h 14"/>
                <a:gd name="T26" fmla="*/ 14 w 14"/>
                <a:gd name="T27" fmla="*/ 6 h 14"/>
                <a:gd name="T28" fmla="*/ 14 w 14"/>
                <a:gd name="T29" fmla="*/ 6 h 14"/>
                <a:gd name="T30" fmla="*/ 14 w 14"/>
                <a:gd name="T31" fmla="*/ 2 h 14"/>
                <a:gd name="T32" fmla="*/ 14 w 14"/>
                <a:gd name="T33" fmla="*/ 2 h 14"/>
                <a:gd name="T34" fmla="*/ 12 w 14"/>
                <a:gd name="T3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4">
                  <a:moveTo>
                    <a:pt x="12" y="0"/>
                  </a:move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17" name="Freeform 138"/>
            <p:cNvSpPr/>
            <p:nvPr/>
          </p:nvSpPr>
          <p:spPr bwMode="auto">
            <a:xfrm>
              <a:off x="7543801" y="2408238"/>
              <a:ext cx="117475" cy="50800"/>
            </a:xfrm>
            <a:custGeom>
              <a:avLst/>
              <a:gdLst>
                <a:gd name="T0" fmla="*/ 18 w 74"/>
                <a:gd name="T1" fmla="*/ 0 h 32"/>
                <a:gd name="T2" fmla="*/ 22 w 74"/>
                <a:gd name="T3" fmla="*/ 0 h 32"/>
                <a:gd name="T4" fmla="*/ 26 w 74"/>
                <a:gd name="T5" fmla="*/ 0 h 32"/>
                <a:gd name="T6" fmla="*/ 26 w 74"/>
                <a:gd name="T7" fmla="*/ 0 h 32"/>
                <a:gd name="T8" fmla="*/ 32 w 74"/>
                <a:gd name="T9" fmla="*/ 0 h 32"/>
                <a:gd name="T10" fmla="*/ 42 w 74"/>
                <a:gd name="T11" fmla="*/ 2 h 32"/>
                <a:gd name="T12" fmla="*/ 44 w 74"/>
                <a:gd name="T13" fmla="*/ 2 h 32"/>
                <a:gd name="T14" fmla="*/ 46 w 74"/>
                <a:gd name="T15" fmla="*/ 2 h 32"/>
                <a:gd name="T16" fmla="*/ 54 w 74"/>
                <a:gd name="T17" fmla="*/ 2 h 32"/>
                <a:gd name="T18" fmla="*/ 60 w 74"/>
                <a:gd name="T19" fmla="*/ 4 h 32"/>
                <a:gd name="T20" fmla="*/ 60 w 74"/>
                <a:gd name="T21" fmla="*/ 4 h 32"/>
                <a:gd name="T22" fmla="*/ 66 w 74"/>
                <a:gd name="T23" fmla="*/ 0 h 32"/>
                <a:gd name="T24" fmla="*/ 70 w 74"/>
                <a:gd name="T25" fmla="*/ 0 h 32"/>
                <a:gd name="T26" fmla="*/ 72 w 74"/>
                <a:gd name="T27" fmla="*/ 0 h 32"/>
                <a:gd name="T28" fmla="*/ 74 w 74"/>
                <a:gd name="T29" fmla="*/ 6 h 32"/>
                <a:gd name="T30" fmla="*/ 68 w 74"/>
                <a:gd name="T31" fmla="*/ 8 h 32"/>
                <a:gd name="T32" fmla="*/ 64 w 74"/>
                <a:gd name="T33" fmla="*/ 8 h 32"/>
                <a:gd name="T34" fmla="*/ 58 w 74"/>
                <a:gd name="T35" fmla="*/ 8 h 32"/>
                <a:gd name="T36" fmla="*/ 50 w 74"/>
                <a:gd name="T37" fmla="*/ 4 h 32"/>
                <a:gd name="T38" fmla="*/ 46 w 74"/>
                <a:gd name="T39" fmla="*/ 4 h 32"/>
                <a:gd name="T40" fmla="*/ 42 w 74"/>
                <a:gd name="T41" fmla="*/ 4 h 32"/>
                <a:gd name="T42" fmla="*/ 22 w 74"/>
                <a:gd name="T43" fmla="*/ 6 h 32"/>
                <a:gd name="T44" fmla="*/ 16 w 74"/>
                <a:gd name="T45" fmla="*/ 10 h 32"/>
                <a:gd name="T46" fmla="*/ 16 w 74"/>
                <a:gd name="T47" fmla="*/ 12 h 32"/>
                <a:gd name="T48" fmla="*/ 12 w 74"/>
                <a:gd name="T49" fmla="*/ 14 h 32"/>
                <a:gd name="T50" fmla="*/ 10 w 74"/>
                <a:gd name="T51" fmla="*/ 16 h 32"/>
                <a:gd name="T52" fmla="*/ 12 w 74"/>
                <a:gd name="T53" fmla="*/ 24 h 32"/>
                <a:gd name="T54" fmla="*/ 12 w 74"/>
                <a:gd name="T55" fmla="*/ 28 h 32"/>
                <a:gd name="T56" fmla="*/ 10 w 74"/>
                <a:gd name="T57" fmla="*/ 32 h 32"/>
                <a:gd name="T58" fmla="*/ 2 w 74"/>
                <a:gd name="T59" fmla="*/ 24 h 32"/>
                <a:gd name="T60" fmla="*/ 0 w 74"/>
                <a:gd name="T61" fmla="*/ 18 h 32"/>
                <a:gd name="T62" fmla="*/ 0 w 74"/>
                <a:gd name="T63" fmla="*/ 12 h 32"/>
                <a:gd name="T64" fmla="*/ 4 w 74"/>
                <a:gd name="T65" fmla="*/ 10 h 32"/>
                <a:gd name="T66" fmla="*/ 8 w 74"/>
                <a:gd name="T67" fmla="*/ 4 h 32"/>
                <a:gd name="T68" fmla="*/ 12 w 74"/>
                <a:gd name="T69" fmla="*/ 0 h 32"/>
                <a:gd name="T70" fmla="*/ 12 w 74"/>
                <a:gd name="T71" fmla="*/ 0 h 32"/>
                <a:gd name="T72" fmla="*/ 18 w 74"/>
                <a:gd name="T73" fmla="*/ 0 h 32"/>
                <a:gd name="T74" fmla="*/ 18 w 74"/>
                <a:gd name="T7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32">
                  <a:moveTo>
                    <a:pt x="18" y="0"/>
                  </a:moveTo>
                  <a:lnTo>
                    <a:pt x="18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68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8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18" name="Freeform 139"/>
            <p:cNvSpPr/>
            <p:nvPr/>
          </p:nvSpPr>
          <p:spPr bwMode="auto">
            <a:xfrm>
              <a:off x="6953251" y="2322513"/>
              <a:ext cx="1284288" cy="688975"/>
            </a:xfrm>
            <a:custGeom>
              <a:avLst/>
              <a:gdLst>
                <a:gd name="T0" fmla="*/ 4 w 809"/>
                <a:gd name="T1" fmla="*/ 84 h 434"/>
                <a:gd name="T2" fmla="*/ 10 w 809"/>
                <a:gd name="T3" fmla="*/ 74 h 434"/>
                <a:gd name="T4" fmla="*/ 26 w 809"/>
                <a:gd name="T5" fmla="*/ 64 h 434"/>
                <a:gd name="T6" fmla="*/ 36 w 809"/>
                <a:gd name="T7" fmla="*/ 58 h 434"/>
                <a:gd name="T8" fmla="*/ 62 w 809"/>
                <a:gd name="T9" fmla="*/ 52 h 434"/>
                <a:gd name="T10" fmla="*/ 76 w 809"/>
                <a:gd name="T11" fmla="*/ 52 h 434"/>
                <a:gd name="T12" fmla="*/ 82 w 809"/>
                <a:gd name="T13" fmla="*/ 60 h 434"/>
                <a:gd name="T14" fmla="*/ 80 w 809"/>
                <a:gd name="T15" fmla="*/ 72 h 434"/>
                <a:gd name="T16" fmla="*/ 88 w 809"/>
                <a:gd name="T17" fmla="*/ 80 h 434"/>
                <a:gd name="T18" fmla="*/ 66 w 809"/>
                <a:gd name="T19" fmla="*/ 80 h 434"/>
                <a:gd name="T20" fmla="*/ 58 w 809"/>
                <a:gd name="T21" fmla="*/ 88 h 434"/>
                <a:gd name="T22" fmla="*/ 64 w 809"/>
                <a:gd name="T23" fmla="*/ 92 h 434"/>
                <a:gd name="T24" fmla="*/ 56 w 809"/>
                <a:gd name="T25" fmla="*/ 92 h 434"/>
                <a:gd name="T26" fmla="*/ 48 w 809"/>
                <a:gd name="T27" fmla="*/ 94 h 434"/>
                <a:gd name="T28" fmla="*/ 62 w 809"/>
                <a:gd name="T29" fmla="*/ 108 h 434"/>
                <a:gd name="T30" fmla="*/ 66 w 809"/>
                <a:gd name="T31" fmla="*/ 120 h 434"/>
                <a:gd name="T32" fmla="*/ 70 w 809"/>
                <a:gd name="T33" fmla="*/ 120 h 434"/>
                <a:gd name="T34" fmla="*/ 76 w 809"/>
                <a:gd name="T35" fmla="*/ 120 h 434"/>
                <a:gd name="T36" fmla="*/ 88 w 809"/>
                <a:gd name="T37" fmla="*/ 128 h 434"/>
                <a:gd name="T38" fmla="*/ 88 w 809"/>
                <a:gd name="T39" fmla="*/ 142 h 434"/>
                <a:gd name="T40" fmla="*/ 98 w 809"/>
                <a:gd name="T41" fmla="*/ 162 h 434"/>
                <a:gd name="T42" fmla="*/ 104 w 809"/>
                <a:gd name="T43" fmla="*/ 176 h 434"/>
                <a:gd name="T44" fmla="*/ 106 w 809"/>
                <a:gd name="T45" fmla="*/ 176 h 434"/>
                <a:gd name="T46" fmla="*/ 112 w 809"/>
                <a:gd name="T47" fmla="*/ 180 h 434"/>
                <a:gd name="T48" fmla="*/ 110 w 809"/>
                <a:gd name="T49" fmla="*/ 182 h 434"/>
                <a:gd name="T50" fmla="*/ 108 w 809"/>
                <a:gd name="T51" fmla="*/ 182 h 434"/>
                <a:gd name="T52" fmla="*/ 114 w 809"/>
                <a:gd name="T53" fmla="*/ 190 h 434"/>
                <a:gd name="T54" fmla="*/ 120 w 809"/>
                <a:gd name="T55" fmla="*/ 214 h 434"/>
                <a:gd name="T56" fmla="*/ 110 w 809"/>
                <a:gd name="T57" fmla="*/ 232 h 434"/>
                <a:gd name="T58" fmla="*/ 96 w 809"/>
                <a:gd name="T59" fmla="*/ 236 h 434"/>
                <a:gd name="T60" fmla="*/ 70 w 809"/>
                <a:gd name="T61" fmla="*/ 222 h 434"/>
                <a:gd name="T62" fmla="*/ 64 w 809"/>
                <a:gd name="T63" fmla="*/ 220 h 434"/>
                <a:gd name="T64" fmla="*/ 52 w 809"/>
                <a:gd name="T65" fmla="*/ 214 h 434"/>
                <a:gd name="T66" fmla="*/ 48 w 809"/>
                <a:gd name="T67" fmla="*/ 194 h 434"/>
                <a:gd name="T68" fmla="*/ 54 w 809"/>
                <a:gd name="T69" fmla="*/ 170 h 434"/>
                <a:gd name="T70" fmla="*/ 58 w 809"/>
                <a:gd name="T71" fmla="*/ 170 h 434"/>
                <a:gd name="T72" fmla="*/ 56 w 809"/>
                <a:gd name="T73" fmla="*/ 164 h 434"/>
                <a:gd name="T74" fmla="*/ 36 w 809"/>
                <a:gd name="T75" fmla="*/ 144 h 434"/>
                <a:gd name="T76" fmla="*/ 14 w 809"/>
                <a:gd name="T77" fmla="*/ 116 h 434"/>
                <a:gd name="T78" fmla="*/ 0 w 809"/>
                <a:gd name="T79" fmla="*/ 98 h 434"/>
                <a:gd name="T80" fmla="*/ 92 w 809"/>
                <a:gd name="T81" fmla="*/ 426 h 434"/>
                <a:gd name="T82" fmla="*/ 86 w 809"/>
                <a:gd name="T83" fmla="*/ 422 h 434"/>
                <a:gd name="T84" fmla="*/ 90 w 809"/>
                <a:gd name="T85" fmla="*/ 414 h 434"/>
                <a:gd name="T86" fmla="*/ 80 w 809"/>
                <a:gd name="T87" fmla="*/ 402 h 434"/>
                <a:gd name="T88" fmla="*/ 70 w 809"/>
                <a:gd name="T89" fmla="*/ 390 h 434"/>
                <a:gd name="T90" fmla="*/ 54 w 809"/>
                <a:gd name="T91" fmla="*/ 370 h 434"/>
                <a:gd name="T92" fmla="*/ 54 w 809"/>
                <a:gd name="T93" fmla="*/ 364 h 434"/>
                <a:gd name="T94" fmla="*/ 60 w 809"/>
                <a:gd name="T95" fmla="*/ 358 h 434"/>
                <a:gd name="T96" fmla="*/ 62 w 809"/>
                <a:gd name="T97" fmla="*/ 352 h 434"/>
                <a:gd name="T98" fmla="*/ 66 w 809"/>
                <a:gd name="T99" fmla="*/ 348 h 434"/>
                <a:gd name="T100" fmla="*/ 72 w 809"/>
                <a:gd name="T101" fmla="*/ 350 h 434"/>
                <a:gd name="T102" fmla="*/ 82 w 809"/>
                <a:gd name="T103" fmla="*/ 352 h 434"/>
                <a:gd name="T104" fmla="*/ 86 w 809"/>
                <a:gd name="T105" fmla="*/ 358 h 434"/>
                <a:gd name="T106" fmla="*/ 96 w 809"/>
                <a:gd name="T107" fmla="*/ 372 h 434"/>
                <a:gd name="T108" fmla="*/ 106 w 809"/>
                <a:gd name="T109" fmla="*/ 390 h 434"/>
                <a:gd name="T110" fmla="*/ 128 w 809"/>
                <a:gd name="T111" fmla="*/ 400 h 434"/>
                <a:gd name="T112" fmla="*/ 148 w 809"/>
                <a:gd name="T113" fmla="*/ 412 h 434"/>
                <a:gd name="T114" fmla="*/ 162 w 809"/>
                <a:gd name="T115" fmla="*/ 416 h 434"/>
                <a:gd name="T116" fmla="*/ 176 w 809"/>
                <a:gd name="T117" fmla="*/ 410 h 434"/>
                <a:gd name="T118" fmla="*/ 190 w 809"/>
                <a:gd name="T119" fmla="*/ 402 h 434"/>
                <a:gd name="T120" fmla="*/ 198 w 809"/>
                <a:gd name="T121" fmla="*/ 410 h 434"/>
                <a:gd name="T122" fmla="*/ 212 w 809"/>
                <a:gd name="T123" fmla="*/ 430 h 434"/>
                <a:gd name="T124" fmla="*/ 809 w 809"/>
                <a:gd name="T125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9" h="434">
                  <a:moveTo>
                    <a:pt x="809" y="0"/>
                  </a:moveTo>
                  <a:lnTo>
                    <a:pt x="0" y="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86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6" y="76"/>
                  </a:lnTo>
                  <a:lnTo>
                    <a:pt x="6" y="74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4" y="74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8" y="50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84" y="64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2" y="70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2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6" y="82"/>
                  </a:lnTo>
                  <a:lnTo>
                    <a:pt x="86" y="82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2" y="80"/>
                  </a:lnTo>
                  <a:lnTo>
                    <a:pt x="62" y="82"/>
                  </a:lnTo>
                  <a:lnTo>
                    <a:pt x="62" y="82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4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0" y="92"/>
                  </a:lnTo>
                  <a:lnTo>
                    <a:pt x="48" y="94"/>
                  </a:lnTo>
                  <a:lnTo>
                    <a:pt x="48" y="94"/>
                  </a:lnTo>
                  <a:lnTo>
                    <a:pt x="50" y="96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102"/>
                  </a:lnTo>
                  <a:lnTo>
                    <a:pt x="62" y="108"/>
                  </a:lnTo>
                  <a:lnTo>
                    <a:pt x="62" y="108"/>
                  </a:lnTo>
                  <a:lnTo>
                    <a:pt x="64" y="110"/>
                  </a:lnTo>
                  <a:lnTo>
                    <a:pt x="66" y="11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6" y="120"/>
                  </a:lnTo>
                  <a:lnTo>
                    <a:pt x="68" y="120"/>
                  </a:lnTo>
                  <a:lnTo>
                    <a:pt x="68" y="120"/>
                  </a:lnTo>
                  <a:lnTo>
                    <a:pt x="68" y="120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74" y="118"/>
                  </a:lnTo>
                  <a:lnTo>
                    <a:pt x="74" y="118"/>
                  </a:lnTo>
                  <a:lnTo>
                    <a:pt x="74" y="118"/>
                  </a:lnTo>
                  <a:lnTo>
                    <a:pt x="74" y="118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78" y="124"/>
                  </a:lnTo>
                  <a:lnTo>
                    <a:pt x="78" y="124"/>
                  </a:lnTo>
                  <a:lnTo>
                    <a:pt x="80" y="126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32"/>
                  </a:lnTo>
                  <a:lnTo>
                    <a:pt x="88" y="134"/>
                  </a:lnTo>
                  <a:lnTo>
                    <a:pt x="88" y="134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4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94" y="150"/>
                  </a:lnTo>
                  <a:lnTo>
                    <a:pt x="98" y="156"/>
                  </a:lnTo>
                  <a:lnTo>
                    <a:pt x="98" y="162"/>
                  </a:lnTo>
                  <a:lnTo>
                    <a:pt x="98" y="170"/>
                  </a:lnTo>
                  <a:lnTo>
                    <a:pt x="98" y="170"/>
                  </a:lnTo>
                  <a:lnTo>
                    <a:pt x="98" y="172"/>
                  </a:lnTo>
                  <a:lnTo>
                    <a:pt x="98" y="174"/>
                  </a:lnTo>
                  <a:lnTo>
                    <a:pt x="98" y="174"/>
                  </a:lnTo>
                  <a:lnTo>
                    <a:pt x="104" y="176"/>
                  </a:lnTo>
                  <a:lnTo>
                    <a:pt x="104" y="176"/>
                  </a:lnTo>
                  <a:lnTo>
                    <a:pt x="104" y="176"/>
                  </a:lnTo>
                  <a:lnTo>
                    <a:pt x="104" y="176"/>
                  </a:lnTo>
                  <a:lnTo>
                    <a:pt x="106" y="176"/>
                  </a:lnTo>
                  <a:lnTo>
                    <a:pt x="106" y="176"/>
                  </a:lnTo>
                  <a:lnTo>
                    <a:pt x="106" y="176"/>
                  </a:lnTo>
                  <a:lnTo>
                    <a:pt x="106" y="176"/>
                  </a:lnTo>
                  <a:lnTo>
                    <a:pt x="106" y="176"/>
                  </a:lnTo>
                  <a:lnTo>
                    <a:pt x="106" y="176"/>
                  </a:lnTo>
                  <a:lnTo>
                    <a:pt x="110" y="178"/>
                  </a:lnTo>
                  <a:lnTo>
                    <a:pt x="110" y="178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2" y="182"/>
                  </a:lnTo>
                  <a:lnTo>
                    <a:pt x="112" y="182"/>
                  </a:lnTo>
                  <a:lnTo>
                    <a:pt x="112" y="182"/>
                  </a:lnTo>
                  <a:lnTo>
                    <a:pt x="110" y="182"/>
                  </a:lnTo>
                  <a:lnTo>
                    <a:pt x="110" y="182"/>
                  </a:lnTo>
                  <a:lnTo>
                    <a:pt x="110" y="182"/>
                  </a:lnTo>
                  <a:lnTo>
                    <a:pt x="110" y="182"/>
                  </a:lnTo>
                  <a:lnTo>
                    <a:pt x="110" y="182"/>
                  </a:lnTo>
                  <a:lnTo>
                    <a:pt x="110" y="182"/>
                  </a:lnTo>
                  <a:lnTo>
                    <a:pt x="108" y="182"/>
                  </a:lnTo>
                  <a:lnTo>
                    <a:pt x="108" y="182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10" y="188"/>
                  </a:lnTo>
                  <a:lnTo>
                    <a:pt x="110" y="188"/>
                  </a:lnTo>
                  <a:lnTo>
                    <a:pt x="114" y="190"/>
                  </a:lnTo>
                  <a:lnTo>
                    <a:pt x="118" y="194"/>
                  </a:lnTo>
                  <a:lnTo>
                    <a:pt x="118" y="194"/>
                  </a:lnTo>
                  <a:lnTo>
                    <a:pt x="120" y="200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20" y="214"/>
                  </a:lnTo>
                  <a:lnTo>
                    <a:pt x="122" y="220"/>
                  </a:lnTo>
                  <a:lnTo>
                    <a:pt x="122" y="220"/>
                  </a:lnTo>
                  <a:lnTo>
                    <a:pt x="124" y="224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10" y="232"/>
                  </a:lnTo>
                  <a:lnTo>
                    <a:pt x="110" y="232"/>
                  </a:lnTo>
                  <a:lnTo>
                    <a:pt x="104" y="234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88" y="234"/>
                  </a:lnTo>
                  <a:lnTo>
                    <a:pt x="88" y="234"/>
                  </a:lnTo>
                  <a:lnTo>
                    <a:pt x="80" y="230"/>
                  </a:lnTo>
                  <a:lnTo>
                    <a:pt x="74" y="226"/>
                  </a:lnTo>
                  <a:lnTo>
                    <a:pt x="74" y="226"/>
                  </a:lnTo>
                  <a:lnTo>
                    <a:pt x="70" y="222"/>
                  </a:lnTo>
                  <a:lnTo>
                    <a:pt x="68" y="220"/>
                  </a:lnTo>
                  <a:lnTo>
                    <a:pt x="68" y="220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2" y="220"/>
                  </a:lnTo>
                  <a:lnTo>
                    <a:pt x="62" y="220"/>
                  </a:lnTo>
                  <a:lnTo>
                    <a:pt x="62" y="220"/>
                  </a:lnTo>
                  <a:lnTo>
                    <a:pt x="62" y="220"/>
                  </a:lnTo>
                  <a:lnTo>
                    <a:pt x="56" y="218"/>
                  </a:lnTo>
                  <a:lnTo>
                    <a:pt x="52" y="214"/>
                  </a:lnTo>
                  <a:lnTo>
                    <a:pt x="52" y="214"/>
                  </a:lnTo>
                  <a:lnTo>
                    <a:pt x="50" y="208"/>
                  </a:lnTo>
                  <a:lnTo>
                    <a:pt x="48" y="202"/>
                  </a:lnTo>
                  <a:lnTo>
                    <a:pt x="48" y="202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52" y="180"/>
                  </a:lnTo>
                  <a:lnTo>
                    <a:pt x="54" y="172"/>
                  </a:lnTo>
                  <a:lnTo>
                    <a:pt x="54" y="172"/>
                  </a:lnTo>
                  <a:lnTo>
                    <a:pt x="54" y="170"/>
                  </a:lnTo>
                  <a:lnTo>
                    <a:pt x="56" y="168"/>
                  </a:lnTo>
                  <a:lnTo>
                    <a:pt x="56" y="168"/>
                  </a:lnTo>
                  <a:lnTo>
                    <a:pt x="56" y="168"/>
                  </a:lnTo>
                  <a:lnTo>
                    <a:pt x="56" y="168"/>
                  </a:lnTo>
                  <a:lnTo>
                    <a:pt x="58" y="170"/>
                  </a:lnTo>
                  <a:lnTo>
                    <a:pt x="58" y="170"/>
                  </a:lnTo>
                  <a:lnTo>
                    <a:pt x="60" y="170"/>
                  </a:lnTo>
                  <a:lnTo>
                    <a:pt x="60" y="170"/>
                  </a:lnTo>
                  <a:lnTo>
                    <a:pt x="64" y="168"/>
                  </a:lnTo>
                  <a:lnTo>
                    <a:pt x="64" y="168"/>
                  </a:lnTo>
                  <a:lnTo>
                    <a:pt x="60" y="166"/>
                  </a:lnTo>
                  <a:lnTo>
                    <a:pt x="56" y="164"/>
                  </a:lnTo>
                  <a:lnTo>
                    <a:pt x="48" y="160"/>
                  </a:lnTo>
                  <a:lnTo>
                    <a:pt x="48" y="160"/>
                  </a:lnTo>
                  <a:lnTo>
                    <a:pt x="46" y="156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22" y="130"/>
                  </a:lnTo>
                  <a:lnTo>
                    <a:pt x="22" y="130"/>
                  </a:lnTo>
                  <a:lnTo>
                    <a:pt x="16" y="124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8" y="102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0" y="434"/>
                  </a:lnTo>
                  <a:lnTo>
                    <a:pt x="96" y="434"/>
                  </a:lnTo>
                  <a:lnTo>
                    <a:pt x="96" y="434"/>
                  </a:lnTo>
                  <a:lnTo>
                    <a:pt x="92" y="426"/>
                  </a:lnTo>
                  <a:lnTo>
                    <a:pt x="92" y="426"/>
                  </a:lnTo>
                  <a:lnTo>
                    <a:pt x="90" y="424"/>
                  </a:lnTo>
                  <a:lnTo>
                    <a:pt x="90" y="424"/>
                  </a:lnTo>
                  <a:lnTo>
                    <a:pt x="88" y="424"/>
                  </a:lnTo>
                  <a:lnTo>
                    <a:pt x="86" y="422"/>
                  </a:lnTo>
                  <a:lnTo>
                    <a:pt x="86" y="422"/>
                  </a:lnTo>
                  <a:lnTo>
                    <a:pt x="88" y="422"/>
                  </a:lnTo>
                  <a:lnTo>
                    <a:pt x="90" y="420"/>
                  </a:lnTo>
                  <a:lnTo>
                    <a:pt x="90" y="420"/>
                  </a:lnTo>
                  <a:lnTo>
                    <a:pt x="92" y="418"/>
                  </a:lnTo>
                  <a:lnTo>
                    <a:pt x="92" y="418"/>
                  </a:lnTo>
                  <a:lnTo>
                    <a:pt x="90" y="414"/>
                  </a:lnTo>
                  <a:lnTo>
                    <a:pt x="88" y="412"/>
                  </a:lnTo>
                  <a:lnTo>
                    <a:pt x="88" y="412"/>
                  </a:lnTo>
                  <a:lnTo>
                    <a:pt x="86" y="410"/>
                  </a:lnTo>
                  <a:lnTo>
                    <a:pt x="86" y="410"/>
                  </a:lnTo>
                  <a:lnTo>
                    <a:pt x="80" y="402"/>
                  </a:lnTo>
                  <a:lnTo>
                    <a:pt x="80" y="402"/>
                  </a:lnTo>
                  <a:lnTo>
                    <a:pt x="78" y="398"/>
                  </a:lnTo>
                  <a:lnTo>
                    <a:pt x="74" y="398"/>
                  </a:lnTo>
                  <a:lnTo>
                    <a:pt x="72" y="396"/>
                  </a:lnTo>
                  <a:lnTo>
                    <a:pt x="72" y="394"/>
                  </a:lnTo>
                  <a:lnTo>
                    <a:pt x="72" y="394"/>
                  </a:lnTo>
                  <a:lnTo>
                    <a:pt x="70" y="390"/>
                  </a:lnTo>
                  <a:lnTo>
                    <a:pt x="68" y="388"/>
                  </a:lnTo>
                  <a:lnTo>
                    <a:pt x="68" y="388"/>
                  </a:lnTo>
                  <a:lnTo>
                    <a:pt x="58" y="374"/>
                  </a:lnTo>
                  <a:lnTo>
                    <a:pt x="58" y="372"/>
                  </a:lnTo>
                  <a:lnTo>
                    <a:pt x="58" y="372"/>
                  </a:lnTo>
                  <a:lnTo>
                    <a:pt x="54" y="370"/>
                  </a:lnTo>
                  <a:lnTo>
                    <a:pt x="54" y="370"/>
                  </a:lnTo>
                  <a:lnTo>
                    <a:pt x="54" y="368"/>
                  </a:lnTo>
                  <a:lnTo>
                    <a:pt x="54" y="368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54" y="364"/>
                  </a:lnTo>
                  <a:lnTo>
                    <a:pt x="52" y="362"/>
                  </a:lnTo>
                  <a:lnTo>
                    <a:pt x="52" y="362"/>
                  </a:lnTo>
                  <a:lnTo>
                    <a:pt x="54" y="360"/>
                  </a:lnTo>
                  <a:lnTo>
                    <a:pt x="56" y="360"/>
                  </a:lnTo>
                  <a:lnTo>
                    <a:pt x="56" y="360"/>
                  </a:lnTo>
                  <a:lnTo>
                    <a:pt x="60" y="358"/>
                  </a:lnTo>
                  <a:lnTo>
                    <a:pt x="60" y="356"/>
                  </a:lnTo>
                  <a:lnTo>
                    <a:pt x="60" y="356"/>
                  </a:lnTo>
                  <a:lnTo>
                    <a:pt x="60" y="354"/>
                  </a:lnTo>
                  <a:lnTo>
                    <a:pt x="60" y="354"/>
                  </a:lnTo>
                  <a:lnTo>
                    <a:pt x="60" y="354"/>
                  </a:lnTo>
                  <a:lnTo>
                    <a:pt x="62" y="352"/>
                  </a:lnTo>
                  <a:lnTo>
                    <a:pt x="62" y="352"/>
                  </a:lnTo>
                  <a:lnTo>
                    <a:pt x="66" y="352"/>
                  </a:lnTo>
                  <a:lnTo>
                    <a:pt x="66" y="352"/>
                  </a:lnTo>
                  <a:lnTo>
                    <a:pt x="66" y="350"/>
                  </a:lnTo>
                  <a:lnTo>
                    <a:pt x="66" y="348"/>
                  </a:lnTo>
                  <a:lnTo>
                    <a:pt x="66" y="348"/>
                  </a:lnTo>
                  <a:lnTo>
                    <a:pt x="68" y="346"/>
                  </a:lnTo>
                  <a:lnTo>
                    <a:pt x="68" y="346"/>
                  </a:lnTo>
                  <a:lnTo>
                    <a:pt x="70" y="348"/>
                  </a:lnTo>
                  <a:lnTo>
                    <a:pt x="70" y="348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74" y="352"/>
                  </a:lnTo>
                  <a:lnTo>
                    <a:pt x="76" y="352"/>
                  </a:lnTo>
                  <a:lnTo>
                    <a:pt x="76" y="352"/>
                  </a:lnTo>
                  <a:lnTo>
                    <a:pt x="80" y="352"/>
                  </a:lnTo>
                  <a:lnTo>
                    <a:pt x="80" y="352"/>
                  </a:lnTo>
                  <a:lnTo>
                    <a:pt x="82" y="352"/>
                  </a:lnTo>
                  <a:lnTo>
                    <a:pt x="82" y="352"/>
                  </a:lnTo>
                  <a:lnTo>
                    <a:pt x="84" y="352"/>
                  </a:lnTo>
                  <a:lnTo>
                    <a:pt x="84" y="352"/>
                  </a:lnTo>
                  <a:lnTo>
                    <a:pt x="84" y="354"/>
                  </a:lnTo>
                  <a:lnTo>
                    <a:pt x="84" y="354"/>
                  </a:lnTo>
                  <a:lnTo>
                    <a:pt x="86" y="358"/>
                  </a:lnTo>
                  <a:lnTo>
                    <a:pt x="90" y="362"/>
                  </a:lnTo>
                  <a:lnTo>
                    <a:pt x="94" y="364"/>
                  </a:lnTo>
                  <a:lnTo>
                    <a:pt x="96" y="368"/>
                  </a:lnTo>
                  <a:lnTo>
                    <a:pt x="96" y="368"/>
                  </a:lnTo>
                  <a:lnTo>
                    <a:pt x="96" y="372"/>
                  </a:lnTo>
                  <a:lnTo>
                    <a:pt x="96" y="372"/>
                  </a:lnTo>
                  <a:lnTo>
                    <a:pt x="98" y="374"/>
                  </a:lnTo>
                  <a:lnTo>
                    <a:pt x="98" y="374"/>
                  </a:lnTo>
                  <a:lnTo>
                    <a:pt x="102" y="378"/>
                  </a:lnTo>
                  <a:lnTo>
                    <a:pt x="102" y="382"/>
                  </a:lnTo>
                  <a:lnTo>
                    <a:pt x="106" y="390"/>
                  </a:lnTo>
                  <a:lnTo>
                    <a:pt x="106" y="390"/>
                  </a:lnTo>
                  <a:lnTo>
                    <a:pt x="110" y="394"/>
                  </a:lnTo>
                  <a:lnTo>
                    <a:pt x="116" y="396"/>
                  </a:lnTo>
                  <a:lnTo>
                    <a:pt x="122" y="398"/>
                  </a:lnTo>
                  <a:lnTo>
                    <a:pt x="128" y="400"/>
                  </a:lnTo>
                  <a:lnTo>
                    <a:pt x="128" y="400"/>
                  </a:lnTo>
                  <a:lnTo>
                    <a:pt x="128" y="400"/>
                  </a:lnTo>
                  <a:lnTo>
                    <a:pt x="128" y="400"/>
                  </a:lnTo>
                  <a:lnTo>
                    <a:pt x="132" y="402"/>
                  </a:lnTo>
                  <a:lnTo>
                    <a:pt x="138" y="406"/>
                  </a:lnTo>
                  <a:lnTo>
                    <a:pt x="138" y="406"/>
                  </a:lnTo>
                  <a:lnTo>
                    <a:pt x="142" y="410"/>
                  </a:lnTo>
                  <a:lnTo>
                    <a:pt x="148" y="412"/>
                  </a:lnTo>
                  <a:lnTo>
                    <a:pt x="148" y="412"/>
                  </a:lnTo>
                  <a:lnTo>
                    <a:pt x="150" y="412"/>
                  </a:lnTo>
                  <a:lnTo>
                    <a:pt x="150" y="412"/>
                  </a:lnTo>
                  <a:lnTo>
                    <a:pt x="156" y="414"/>
                  </a:lnTo>
                  <a:lnTo>
                    <a:pt x="162" y="416"/>
                  </a:lnTo>
                  <a:lnTo>
                    <a:pt x="162" y="416"/>
                  </a:lnTo>
                  <a:lnTo>
                    <a:pt x="164" y="416"/>
                  </a:lnTo>
                  <a:lnTo>
                    <a:pt x="164" y="416"/>
                  </a:lnTo>
                  <a:lnTo>
                    <a:pt x="168" y="412"/>
                  </a:lnTo>
                  <a:lnTo>
                    <a:pt x="168" y="412"/>
                  </a:lnTo>
                  <a:lnTo>
                    <a:pt x="172" y="410"/>
                  </a:lnTo>
                  <a:lnTo>
                    <a:pt x="176" y="410"/>
                  </a:lnTo>
                  <a:lnTo>
                    <a:pt x="178" y="408"/>
                  </a:lnTo>
                  <a:lnTo>
                    <a:pt x="178" y="408"/>
                  </a:lnTo>
                  <a:lnTo>
                    <a:pt x="180" y="406"/>
                  </a:lnTo>
                  <a:lnTo>
                    <a:pt x="180" y="406"/>
                  </a:lnTo>
                  <a:lnTo>
                    <a:pt x="184" y="404"/>
                  </a:lnTo>
                  <a:lnTo>
                    <a:pt x="190" y="402"/>
                  </a:lnTo>
                  <a:lnTo>
                    <a:pt x="190" y="402"/>
                  </a:lnTo>
                  <a:lnTo>
                    <a:pt x="192" y="404"/>
                  </a:lnTo>
                  <a:lnTo>
                    <a:pt x="192" y="404"/>
                  </a:lnTo>
                  <a:lnTo>
                    <a:pt x="196" y="406"/>
                  </a:lnTo>
                  <a:lnTo>
                    <a:pt x="198" y="410"/>
                  </a:lnTo>
                  <a:lnTo>
                    <a:pt x="198" y="410"/>
                  </a:lnTo>
                  <a:lnTo>
                    <a:pt x="200" y="418"/>
                  </a:lnTo>
                  <a:lnTo>
                    <a:pt x="200" y="422"/>
                  </a:lnTo>
                  <a:lnTo>
                    <a:pt x="200" y="424"/>
                  </a:lnTo>
                  <a:lnTo>
                    <a:pt x="200" y="424"/>
                  </a:lnTo>
                  <a:lnTo>
                    <a:pt x="206" y="428"/>
                  </a:lnTo>
                  <a:lnTo>
                    <a:pt x="212" y="430"/>
                  </a:lnTo>
                  <a:lnTo>
                    <a:pt x="212" y="430"/>
                  </a:lnTo>
                  <a:lnTo>
                    <a:pt x="224" y="432"/>
                  </a:lnTo>
                  <a:lnTo>
                    <a:pt x="224" y="432"/>
                  </a:lnTo>
                  <a:lnTo>
                    <a:pt x="226" y="434"/>
                  </a:lnTo>
                  <a:lnTo>
                    <a:pt x="809" y="434"/>
                  </a:lnTo>
                  <a:lnTo>
                    <a:pt x="8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19" name="Freeform 140"/>
            <p:cNvSpPr/>
            <p:nvPr/>
          </p:nvSpPr>
          <p:spPr bwMode="auto">
            <a:xfrm>
              <a:off x="5934076" y="1776413"/>
              <a:ext cx="1019175" cy="546100"/>
            </a:xfrm>
            <a:custGeom>
              <a:avLst/>
              <a:gdLst>
                <a:gd name="T0" fmla="*/ 250 w 642"/>
                <a:gd name="T1" fmla="*/ 16 h 344"/>
                <a:gd name="T2" fmla="*/ 236 w 642"/>
                <a:gd name="T3" fmla="*/ 16 h 344"/>
                <a:gd name="T4" fmla="*/ 218 w 642"/>
                <a:gd name="T5" fmla="*/ 20 h 344"/>
                <a:gd name="T6" fmla="*/ 202 w 642"/>
                <a:gd name="T7" fmla="*/ 32 h 344"/>
                <a:gd name="T8" fmla="*/ 182 w 642"/>
                <a:gd name="T9" fmla="*/ 28 h 344"/>
                <a:gd name="T10" fmla="*/ 168 w 642"/>
                <a:gd name="T11" fmla="*/ 44 h 344"/>
                <a:gd name="T12" fmla="*/ 184 w 642"/>
                <a:gd name="T13" fmla="*/ 48 h 344"/>
                <a:gd name="T14" fmla="*/ 158 w 642"/>
                <a:gd name="T15" fmla="*/ 68 h 344"/>
                <a:gd name="T16" fmla="*/ 128 w 642"/>
                <a:gd name="T17" fmla="*/ 98 h 344"/>
                <a:gd name="T18" fmla="*/ 104 w 642"/>
                <a:gd name="T19" fmla="*/ 114 h 344"/>
                <a:gd name="T20" fmla="*/ 78 w 642"/>
                <a:gd name="T21" fmla="*/ 136 h 344"/>
                <a:gd name="T22" fmla="*/ 58 w 642"/>
                <a:gd name="T23" fmla="*/ 146 h 344"/>
                <a:gd name="T24" fmla="*/ 62 w 642"/>
                <a:gd name="T25" fmla="*/ 174 h 344"/>
                <a:gd name="T26" fmla="*/ 72 w 642"/>
                <a:gd name="T27" fmla="*/ 202 h 344"/>
                <a:gd name="T28" fmla="*/ 154 w 642"/>
                <a:gd name="T29" fmla="*/ 232 h 344"/>
                <a:gd name="T30" fmla="*/ 140 w 642"/>
                <a:gd name="T31" fmla="*/ 260 h 344"/>
                <a:gd name="T32" fmla="*/ 144 w 642"/>
                <a:gd name="T33" fmla="*/ 264 h 344"/>
                <a:gd name="T34" fmla="*/ 158 w 642"/>
                <a:gd name="T35" fmla="*/ 246 h 344"/>
                <a:gd name="T36" fmla="*/ 172 w 642"/>
                <a:gd name="T37" fmla="*/ 252 h 344"/>
                <a:gd name="T38" fmla="*/ 200 w 642"/>
                <a:gd name="T39" fmla="*/ 236 h 344"/>
                <a:gd name="T40" fmla="*/ 208 w 642"/>
                <a:gd name="T41" fmla="*/ 196 h 344"/>
                <a:gd name="T42" fmla="*/ 232 w 642"/>
                <a:gd name="T43" fmla="*/ 176 h 344"/>
                <a:gd name="T44" fmla="*/ 210 w 642"/>
                <a:gd name="T45" fmla="*/ 138 h 344"/>
                <a:gd name="T46" fmla="*/ 256 w 642"/>
                <a:gd name="T47" fmla="*/ 100 h 344"/>
                <a:gd name="T48" fmla="*/ 302 w 642"/>
                <a:gd name="T49" fmla="*/ 90 h 344"/>
                <a:gd name="T50" fmla="*/ 258 w 642"/>
                <a:gd name="T51" fmla="*/ 124 h 344"/>
                <a:gd name="T52" fmla="*/ 266 w 642"/>
                <a:gd name="T53" fmla="*/ 164 h 344"/>
                <a:gd name="T54" fmla="*/ 294 w 642"/>
                <a:gd name="T55" fmla="*/ 174 h 344"/>
                <a:gd name="T56" fmla="*/ 336 w 642"/>
                <a:gd name="T57" fmla="*/ 164 h 344"/>
                <a:gd name="T58" fmla="*/ 364 w 642"/>
                <a:gd name="T59" fmla="*/ 174 h 344"/>
                <a:gd name="T60" fmla="*/ 342 w 642"/>
                <a:gd name="T61" fmla="*/ 184 h 344"/>
                <a:gd name="T62" fmla="*/ 294 w 642"/>
                <a:gd name="T63" fmla="*/ 188 h 344"/>
                <a:gd name="T64" fmla="*/ 270 w 642"/>
                <a:gd name="T65" fmla="*/ 202 h 344"/>
                <a:gd name="T66" fmla="*/ 304 w 642"/>
                <a:gd name="T67" fmla="*/ 212 h 344"/>
                <a:gd name="T68" fmla="*/ 270 w 642"/>
                <a:gd name="T69" fmla="*/ 214 h 344"/>
                <a:gd name="T70" fmla="*/ 242 w 642"/>
                <a:gd name="T71" fmla="*/ 266 h 344"/>
                <a:gd name="T72" fmla="*/ 174 w 642"/>
                <a:gd name="T73" fmla="*/ 272 h 344"/>
                <a:gd name="T74" fmla="*/ 134 w 642"/>
                <a:gd name="T75" fmla="*/ 272 h 344"/>
                <a:gd name="T76" fmla="*/ 122 w 642"/>
                <a:gd name="T77" fmla="*/ 256 h 344"/>
                <a:gd name="T78" fmla="*/ 120 w 642"/>
                <a:gd name="T79" fmla="*/ 248 h 344"/>
                <a:gd name="T80" fmla="*/ 126 w 642"/>
                <a:gd name="T81" fmla="*/ 230 h 344"/>
                <a:gd name="T82" fmla="*/ 94 w 642"/>
                <a:gd name="T83" fmla="*/ 230 h 344"/>
                <a:gd name="T84" fmla="*/ 104 w 642"/>
                <a:gd name="T85" fmla="*/ 274 h 344"/>
                <a:gd name="T86" fmla="*/ 80 w 642"/>
                <a:gd name="T87" fmla="*/ 280 h 344"/>
                <a:gd name="T88" fmla="*/ 22 w 642"/>
                <a:gd name="T89" fmla="*/ 320 h 344"/>
                <a:gd name="T90" fmla="*/ 634 w 642"/>
                <a:gd name="T91" fmla="*/ 44 h 344"/>
                <a:gd name="T92" fmla="*/ 614 w 642"/>
                <a:gd name="T93" fmla="*/ 34 h 344"/>
                <a:gd name="T94" fmla="*/ 592 w 642"/>
                <a:gd name="T95" fmla="*/ 42 h 344"/>
                <a:gd name="T96" fmla="*/ 560 w 642"/>
                <a:gd name="T97" fmla="*/ 66 h 344"/>
                <a:gd name="T98" fmla="*/ 534 w 642"/>
                <a:gd name="T99" fmla="*/ 50 h 344"/>
                <a:gd name="T100" fmla="*/ 506 w 642"/>
                <a:gd name="T101" fmla="*/ 40 h 344"/>
                <a:gd name="T102" fmla="*/ 522 w 642"/>
                <a:gd name="T103" fmla="*/ 76 h 344"/>
                <a:gd name="T104" fmla="*/ 496 w 642"/>
                <a:gd name="T105" fmla="*/ 72 h 344"/>
                <a:gd name="T106" fmla="*/ 466 w 642"/>
                <a:gd name="T107" fmla="*/ 100 h 344"/>
                <a:gd name="T108" fmla="*/ 456 w 642"/>
                <a:gd name="T109" fmla="*/ 108 h 344"/>
                <a:gd name="T110" fmla="*/ 408 w 642"/>
                <a:gd name="T111" fmla="*/ 76 h 344"/>
                <a:gd name="T112" fmla="*/ 460 w 642"/>
                <a:gd name="T113" fmla="*/ 78 h 344"/>
                <a:gd name="T114" fmla="*/ 422 w 642"/>
                <a:gd name="T115" fmla="*/ 32 h 344"/>
                <a:gd name="T116" fmla="*/ 376 w 642"/>
                <a:gd name="T117" fmla="*/ 22 h 344"/>
                <a:gd name="T118" fmla="*/ 346 w 642"/>
                <a:gd name="T119" fmla="*/ 16 h 344"/>
                <a:gd name="T120" fmla="*/ 332 w 642"/>
                <a:gd name="T121" fmla="*/ 4 h 344"/>
                <a:gd name="T122" fmla="*/ 314 w 642"/>
                <a:gd name="T123" fmla="*/ 2 h 344"/>
                <a:gd name="T124" fmla="*/ 290 w 642"/>
                <a:gd name="T125" fmla="*/ 16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2" h="344">
                  <a:moveTo>
                    <a:pt x="296" y="0"/>
                  </a:moveTo>
                  <a:lnTo>
                    <a:pt x="296" y="0"/>
                  </a:lnTo>
                  <a:lnTo>
                    <a:pt x="290" y="2"/>
                  </a:lnTo>
                  <a:lnTo>
                    <a:pt x="284" y="4"/>
                  </a:lnTo>
                  <a:lnTo>
                    <a:pt x="284" y="4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278" y="8"/>
                  </a:lnTo>
                  <a:lnTo>
                    <a:pt x="278" y="8"/>
                  </a:lnTo>
                  <a:lnTo>
                    <a:pt x="274" y="10"/>
                  </a:lnTo>
                  <a:lnTo>
                    <a:pt x="268" y="12"/>
                  </a:lnTo>
                  <a:lnTo>
                    <a:pt x="268" y="12"/>
                  </a:lnTo>
                  <a:lnTo>
                    <a:pt x="258" y="14"/>
                  </a:lnTo>
                  <a:lnTo>
                    <a:pt x="258" y="14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50" y="16"/>
                  </a:lnTo>
                  <a:lnTo>
                    <a:pt x="246" y="16"/>
                  </a:lnTo>
                  <a:lnTo>
                    <a:pt x="246" y="16"/>
                  </a:lnTo>
                  <a:lnTo>
                    <a:pt x="246" y="16"/>
                  </a:lnTo>
                  <a:lnTo>
                    <a:pt x="246" y="16"/>
                  </a:lnTo>
                  <a:lnTo>
                    <a:pt x="244" y="16"/>
                  </a:lnTo>
                  <a:lnTo>
                    <a:pt x="244" y="16"/>
                  </a:lnTo>
                  <a:lnTo>
                    <a:pt x="242" y="16"/>
                  </a:lnTo>
                  <a:lnTo>
                    <a:pt x="242" y="16"/>
                  </a:lnTo>
                  <a:lnTo>
                    <a:pt x="240" y="18"/>
                  </a:lnTo>
                  <a:lnTo>
                    <a:pt x="240" y="18"/>
                  </a:lnTo>
                  <a:lnTo>
                    <a:pt x="240" y="18"/>
                  </a:lnTo>
                  <a:lnTo>
                    <a:pt x="240" y="18"/>
                  </a:lnTo>
                  <a:lnTo>
                    <a:pt x="240" y="16"/>
                  </a:lnTo>
                  <a:lnTo>
                    <a:pt x="238" y="14"/>
                  </a:lnTo>
                  <a:lnTo>
                    <a:pt x="238" y="14"/>
                  </a:lnTo>
                  <a:lnTo>
                    <a:pt x="238" y="14"/>
                  </a:lnTo>
                  <a:lnTo>
                    <a:pt x="238" y="14"/>
                  </a:lnTo>
                  <a:lnTo>
                    <a:pt x="236" y="16"/>
                  </a:lnTo>
                  <a:lnTo>
                    <a:pt x="236" y="16"/>
                  </a:lnTo>
                  <a:lnTo>
                    <a:pt x="234" y="20"/>
                  </a:lnTo>
                  <a:lnTo>
                    <a:pt x="234" y="20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0" y="22"/>
                  </a:lnTo>
                  <a:lnTo>
                    <a:pt x="230" y="20"/>
                  </a:lnTo>
                  <a:lnTo>
                    <a:pt x="230" y="20"/>
                  </a:lnTo>
                  <a:lnTo>
                    <a:pt x="230" y="16"/>
                  </a:lnTo>
                  <a:lnTo>
                    <a:pt x="230" y="14"/>
                  </a:lnTo>
                  <a:lnTo>
                    <a:pt x="230" y="14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24" y="16"/>
                  </a:lnTo>
                  <a:lnTo>
                    <a:pt x="224" y="16"/>
                  </a:lnTo>
                  <a:lnTo>
                    <a:pt x="222" y="18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20" y="20"/>
                  </a:lnTo>
                  <a:lnTo>
                    <a:pt x="218" y="20"/>
                  </a:lnTo>
                  <a:lnTo>
                    <a:pt x="218" y="20"/>
                  </a:lnTo>
                  <a:lnTo>
                    <a:pt x="218" y="20"/>
                  </a:lnTo>
                  <a:lnTo>
                    <a:pt x="218" y="20"/>
                  </a:lnTo>
                  <a:lnTo>
                    <a:pt x="214" y="20"/>
                  </a:lnTo>
                  <a:lnTo>
                    <a:pt x="212" y="22"/>
                  </a:lnTo>
                  <a:lnTo>
                    <a:pt x="212" y="22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4" y="24"/>
                  </a:lnTo>
                  <a:lnTo>
                    <a:pt x="204" y="24"/>
                  </a:lnTo>
                  <a:lnTo>
                    <a:pt x="198" y="26"/>
                  </a:lnTo>
                  <a:lnTo>
                    <a:pt x="198" y="26"/>
                  </a:lnTo>
                  <a:lnTo>
                    <a:pt x="198" y="28"/>
                  </a:lnTo>
                  <a:lnTo>
                    <a:pt x="198" y="32"/>
                  </a:lnTo>
                  <a:lnTo>
                    <a:pt x="198" y="32"/>
                  </a:lnTo>
                  <a:lnTo>
                    <a:pt x="202" y="32"/>
                  </a:lnTo>
                  <a:lnTo>
                    <a:pt x="202" y="32"/>
                  </a:lnTo>
                  <a:lnTo>
                    <a:pt x="202" y="34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2" y="34"/>
                  </a:lnTo>
                  <a:lnTo>
                    <a:pt x="192" y="34"/>
                  </a:lnTo>
                  <a:lnTo>
                    <a:pt x="192" y="34"/>
                  </a:lnTo>
                  <a:lnTo>
                    <a:pt x="192" y="34"/>
                  </a:lnTo>
                  <a:lnTo>
                    <a:pt x="190" y="34"/>
                  </a:lnTo>
                  <a:lnTo>
                    <a:pt x="190" y="34"/>
                  </a:lnTo>
                  <a:lnTo>
                    <a:pt x="188" y="34"/>
                  </a:lnTo>
                  <a:lnTo>
                    <a:pt x="188" y="34"/>
                  </a:lnTo>
                  <a:lnTo>
                    <a:pt x="188" y="30"/>
                  </a:lnTo>
                  <a:lnTo>
                    <a:pt x="188" y="28"/>
                  </a:lnTo>
                  <a:lnTo>
                    <a:pt x="188" y="28"/>
                  </a:lnTo>
                  <a:lnTo>
                    <a:pt x="186" y="26"/>
                  </a:lnTo>
                  <a:lnTo>
                    <a:pt x="186" y="26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80" y="30"/>
                  </a:lnTo>
                  <a:lnTo>
                    <a:pt x="178" y="32"/>
                  </a:lnTo>
                  <a:lnTo>
                    <a:pt x="178" y="32"/>
                  </a:lnTo>
                  <a:lnTo>
                    <a:pt x="174" y="34"/>
                  </a:lnTo>
                  <a:lnTo>
                    <a:pt x="174" y="34"/>
                  </a:lnTo>
                  <a:lnTo>
                    <a:pt x="172" y="36"/>
                  </a:lnTo>
                  <a:lnTo>
                    <a:pt x="172" y="36"/>
                  </a:lnTo>
                  <a:lnTo>
                    <a:pt x="166" y="42"/>
                  </a:lnTo>
                  <a:lnTo>
                    <a:pt x="160" y="44"/>
                  </a:lnTo>
                  <a:lnTo>
                    <a:pt x="160" y="44"/>
                  </a:lnTo>
                  <a:lnTo>
                    <a:pt x="156" y="46"/>
                  </a:lnTo>
                  <a:lnTo>
                    <a:pt x="156" y="46"/>
                  </a:lnTo>
                  <a:lnTo>
                    <a:pt x="154" y="48"/>
                  </a:lnTo>
                  <a:lnTo>
                    <a:pt x="156" y="50"/>
                  </a:lnTo>
                  <a:lnTo>
                    <a:pt x="158" y="50"/>
                  </a:lnTo>
                  <a:lnTo>
                    <a:pt x="158" y="50"/>
                  </a:lnTo>
                  <a:lnTo>
                    <a:pt x="164" y="46"/>
                  </a:lnTo>
                  <a:lnTo>
                    <a:pt x="168" y="44"/>
                  </a:lnTo>
                  <a:lnTo>
                    <a:pt x="172" y="42"/>
                  </a:lnTo>
                  <a:lnTo>
                    <a:pt x="172" y="42"/>
                  </a:lnTo>
                  <a:lnTo>
                    <a:pt x="172" y="42"/>
                  </a:lnTo>
                  <a:lnTo>
                    <a:pt x="172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76" y="42"/>
                  </a:lnTo>
                  <a:lnTo>
                    <a:pt x="178" y="40"/>
                  </a:lnTo>
                  <a:lnTo>
                    <a:pt x="178" y="40"/>
                  </a:lnTo>
                  <a:lnTo>
                    <a:pt x="178" y="40"/>
                  </a:lnTo>
                  <a:lnTo>
                    <a:pt x="178" y="40"/>
                  </a:lnTo>
                  <a:lnTo>
                    <a:pt x="182" y="42"/>
                  </a:lnTo>
                  <a:lnTo>
                    <a:pt x="182" y="42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6" y="46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80" y="48"/>
                  </a:lnTo>
                  <a:lnTo>
                    <a:pt x="180" y="48"/>
                  </a:lnTo>
                  <a:lnTo>
                    <a:pt x="178" y="48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74" y="56"/>
                  </a:lnTo>
                  <a:lnTo>
                    <a:pt x="168" y="60"/>
                  </a:lnTo>
                  <a:lnTo>
                    <a:pt x="168" y="60"/>
                  </a:lnTo>
                  <a:lnTo>
                    <a:pt x="166" y="62"/>
                  </a:lnTo>
                  <a:lnTo>
                    <a:pt x="162" y="66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58" y="68"/>
                  </a:lnTo>
                  <a:lnTo>
                    <a:pt x="158" y="68"/>
                  </a:lnTo>
                  <a:lnTo>
                    <a:pt x="154" y="76"/>
                  </a:lnTo>
                  <a:lnTo>
                    <a:pt x="152" y="78"/>
                  </a:lnTo>
                  <a:lnTo>
                    <a:pt x="150" y="82"/>
                  </a:lnTo>
                  <a:lnTo>
                    <a:pt x="150" y="82"/>
                  </a:lnTo>
                  <a:lnTo>
                    <a:pt x="150" y="86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2" y="90"/>
                  </a:lnTo>
                  <a:lnTo>
                    <a:pt x="142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2" y="96"/>
                  </a:lnTo>
                  <a:lnTo>
                    <a:pt x="130" y="96"/>
                  </a:lnTo>
                  <a:lnTo>
                    <a:pt x="130" y="96"/>
                  </a:lnTo>
                  <a:lnTo>
                    <a:pt x="128" y="98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26" y="104"/>
                  </a:lnTo>
                  <a:lnTo>
                    <a:pt x="126" y="104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16" y="114"/>
                  </a:lnTo>
                  <a:lnTo>
                    <a:pt x="116" y="114"/>
                  </a:lnTo>
                  <a:lnTo>
                    <a:pt x="112" y="116"/>
                  </a:lnTo>
                  <a:lnTo>
                    <a:pt x="110" y="116"/>
                  </a:lnTo>
                  <a:lnTo>
                    <a:pt x="110" y="116"/>
                  </a:lnTo>
                  <a:lnTo>
                    <a:pt x="108" y="116"/>
                  </a:lnTo>
                  <a:lnTo>
                    <a:pt x="108" y="116"/>
                  </a:lnTo>
                  <a:lnTo>
                    <a:pt x="106" y="114"/>
                  </a:lnTo>
                  <a:lnTo>
                    <a:pt x="106" y="114"/>
                  </a:lnTo>
                  <a:lnTo>
                    <a:pt x="104" y="114"/>
                  </a:lnTo>
                  <a:lnTo>
                    <a:pt x="104" y="114"/>
                  </a:lnTo>
                  <a:lnTo>
                    <a:pt x="100" y="114"/>
                  </a:lnTo>
                  <a:lnTo>
                    <a:pt x="100" y="114"/>
                  </a:lnTo>
                  <a:lnTo>
                    <a:pt x="98" y="118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88" y="124"/>
                  </a:lnTo>
                  <a:lnTo>
                    <a:pt x="84" y="126"/>
                  </a:lnTo>
                  <a:lnTo>
                    <a:pt x="82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80" y="134"/>
                  </a:lnTo>
                  <a:lnTo>
                    <a:pt x="80" y="134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76" y="134"/>
                  </a:lnTo>
                  <a:lnTo>
                    <a:pt x="76" y="134"/>
                  </a:lnTo>
                  <a:lnTo>
                    <a:pt x="72" y="134"/>
                  </a:lnTo>
                  <a:lnTo>
                    <a:pt x="72" y="134"/>
                  </a:lnTo>
                  <a:lnTo>
                    <a:pt x="70" y="136"/>
                  </a:lnTo>
                  <a:lnTo>
                    <a:pt x="68" y="138"/>
                  </a:lnTo>
                  <a:lnTo>
                    <a:pt x="68" y="138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2" y="142"/>
                  </a:lnTo>
                  <a:lnTo>
                    <a:pt x="58" y="146"/>
                  </a:lnTo>
                  <a:lnTo>
                    <a:pt x="58" y="152"/>
                  </a:lnTo>
                  <a:lnTo>
                    <a:pt x="58" y="152"/>
                  </a:lnTo>
                  <a:lnTo>
                    <a:pt x="58" y="154"/>
                  </a:lnTo>
                  <a:lnTo>
                    <a:pt x="58" y="156"/>
                  </a:lnTo>
                  <a:lnTo>
                    <a:pt x="58" y="156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8" y="162"/>
                  </a:lnTo>
                  <a:lnTo>
                    <a:pt x="60" y="164"/>
                  </a:lnTo>
                  <a:lnTo>
                    <a:pt x="60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0" y="170"/>
                  </a:lnTo>
                  <a:lnTo>
                    <a:pt x="60" y="170"/>
                  </a:lnTo>
                  <a:lnTo>
                    <a:pt x="62" y="170"/>
                  </a:lnTo>
                  <a:lnTo>
                    <a:pt x="62" y="170"/>
                  </a:lnTo>
                  <a:lnTo>
                    <a:pt x="62" y="172"/>
                  </a:lnTo>
                  <a:lnTo>
                    <a:pt x="62" y="174"/>
                  </a:lnTo>
                  <a:lnTo>
                    <a:pt x="62" y="174"/>
                  </a:lnTo>
                  <a:lnTo>
                    <a:pt x="60" y="174"/>
                  </a:lnTo>
                  <a:lnTo>
                    <a:pt x="60" y="174"/>
                  </a:lnTo>
                  <a:lnTo>
                    <a:pt x="62" y="176"/>
                  </a:lnTo>
                  <a:lnTo>
                    <a:pt x="60" y="178"/>
                  </a:lnTo>
                  <a:lnTo>
                    <a:pt x="60" y="178"/>
                  </a:lnTo>
                  <a:lnTo>
                    <a:pt x="62" y="180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2" y="186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62" y="194"/>
                  </a:lnTo>
                  <a:lnTo>
                    <a:pt x="66" y="196"/>
                  </a:lnTo>
                  <a:lnTo>
                    <a:pt x="66" y="196"/>
                  </a:lnTo>
                  <a:lnTo>
                    <a:pt x="72" y="202"/>
                  </a:lnTo>
                  <a:lnTo>
                    <a:pt x="80" y="204"/>
                  </a:lnTo>
                  <a:lnTo>
                    <a:pt x="80" y="204"/>
                  </a:lnTo>
                  <a:lnTo>
                    <a:pt x="86" y="206"/>
                  </a:lnTo>
                  <a:lnTo>
                    <a:pt x="86" y="206"/>
                  </a:lnTo>
                  <a:lnTo>
                    <a:pt x="92" y="206"/>
                  </a:lnTo>
                  <a:lnTo>
                    <a:pt x="96" y="204"/>
                  </a:lnTo>
                  <a:lnTo>
                    <a:pt x="96" y="204"/>
                  </a:lnTo>
                  <a:lnTo>
                    <a:pt x="122" y="188"/>
                  </a:lnTo>
                  <a:lnTo>
                    <a:pt x="122" y="188"/>
                  </a:lnTo>
                  <a:lnTo>
                    <a:pt x="126" y="188"/>
                  </a:lnTo>
                  <a:lnTo>
                    <a:pt x="126" y="188"/>
                  </a:lnTo>
                  <a:lnTo>
                    <a:pt x="126" y="188"/>
                  </a:lnTo>
                  <a:lnTo>
                    <a:pt x="126" y="188"/>
                  </a:lnTo>
                  <a:lnTo>
                    <a:pt x="128" y="190"/>
                  </a:lnTo>
                  <a:lnTo>
                    <a:pt x="128" y="190"/>
                  </a:lnTo>
                  <a:lnTo>
                    <a:pt x="154" y="228"/>
                  </a:lnTo>
                  <a:lnTo>
                    <a:pt x="154" y="228"/>
                  </a:lnTo>
                  <a:lnTo>
                    <a:pt x="154" y="232"/>
                  </a:lnTo>
                  <a:lnTo>
                    <a:pt x="154" y="232"/>
                  </a:lnTo>
                  <a:lnTo>
                    <a:pt x="152" y="234"/>
                  </a:lnTo>
                  <a:lnTo>
                    <a:pt x="150" y="236"/>
                  </a:lnTo>
                  <a:lnTo>
                    <a:pt x="150" y="236"/>
                  </a:lnTo>
                  <a:lnTo>
                    <a:pt x="146" y="240"/>
                  </a:lnTo>
                  <a:lnTo>
                    <a:pt x="146" y="240"/>
                  </a:lnTo>
                  <a:lnTo>
                    <a:pt x="142" y="242"/>
                  </a:lnTo>
                  <a:lnTo>
                    <a:pt x="140" y="242"/>
                  </a:lnTo>
                  <a:lnTo>
                    <a:pt x="136" y="242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32" y="248"/>
                  </a:lnTo>
                  <a:lnTo>
                    <a:pt x="134" y="252"/>
                  </a:lnTo>
                  <a:lnTo>
                    <a:pt x="134" y="252"/>
                  </a:lnTo>
                  <a:lnTo>
                    <a:pt x="136" y="254"/>
                  </a:lnTo>
                  <a:lnTo>
                    <a:pt x="140" y="256"/>
                  </a:lnTo>
                  <a:lnTo>
                    <a:pt x="140" y="256"/>
                  </a:lnTo>
                  <a:lnTo>
                    <a:pt x="142" y="258"/>
                  </a:lnTo>
                  <a:lnTo>
                    <a:pt x="142" y="258"/>
                  </a:lnTo>
                  <a:lnTo>
                    <a:pt x="140" y="260"/>
                  </a:lnTo>
                  <a:lnTo>
                    <a:pt x="138" y="260"/>
                  </a:lnTo>
                  <a:lnTo>
                    <a:pt x="138" y="260"/>
                  </a:lnTo>
                  <a:lnTo>
                    <a:pt x="138" y="260"/>
                  </a:lnTo>
                  <a:lnTo>
                    <a:pt x="138" y="260"/>
                  </a:lnTo>
                  <a:lnTo>
                    <a:pt x="132" y="258"/>
                  </a:lnTo>
                  <a:lnTo>
                    <a:pt x="132" y="258"/>
                  </a:lnTo>
                  <a:lnTo>
                    <a:pt x="132" y="258"/>
                  </a:lnTo>
                  <a:lnTo>
                    <a:pt x="132" y="260"/>
                  </a:lnTo>
                  <a:lnTo>
                    <a:pt x="134" y="262"/>
                  </a:lnTo>
                  <a:lnTo>
                    <a:pt x="134" y="262"/>
                  </a:lnTo>
                  <a:lnTo>
                    <a:pt x="136" y="262"/>
                  </a:lnTo>
                  <a:lnTo>
                    <a:pt x="136" y="262"/>
                  </a:lnTo>
                  <a:lnTo>
                    <a:pt x="138" y="262"/>
                  </a:lnTo>
                  <a:lnTo>
                    <a:pt x="140" y="260"/>
                  </a:lnTo>
                  <a:lnTo>
                    <a:pt x="140" y="260"/>
                  </a:lnTo>
                  <a:lnTo>
                    <a:pt x="142" y="262"/>
                  </a:lnTo>
                  <a:lnTo>
                    <a:pt x="142" y="262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4" y="264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48" y="260"/>
                  </a:lnTo>
                  <a:lnTo>
                    <a:pt x="148" y="260"/>
                  </a:lnTo>
                  <a:lnTo>
                    <a:pt x="150" y="258"/>
                  </a:lnTo>
                  <a:lnTo>
                    <a:pt x="150" y="258"/>
                  </a:lnTo>
                  <a:lnTo>
                    <a:pt x="148" y="256"/>
                  </a:lnTo>
                  <a:lnTo>
                    <a:pt x="150" y="254"/>
                  </a:lnTo>
                  <a:lnTo>
                    <a:pt x="150" y="254"/>
                  </a:lnTo>
                  <a:lnTo>
                    <a:pt x="150" y="252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2" y="248"/>
                  </a:lnTo>
                  <a:lnTo>
                    <a:pt x="152" y="248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8" y="244"/>
                  </a:lnTo>
                  <a:lnTo>
                    <a:pt x="158" y="246"/>
                  </a:lnTo>
                  <a:lnTo>
                    <a:pt x="158" y="248"/>
                  </a:lnTo>
                  <a:lnTo>
                    <a:pt x="156" y="250"/>
                  </a:lnTo>
                  <a:lnTo>
                    <a:pt x="156" y="250"/>
                  </a:lnTo>
                  <a:lnTo>
                    <a:pt x="158" y="252"/>
                  </a:lnTo>
                  <a:lnTo>
                    <a:pt x="158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2" y="252"/>
                  </a:lnTo>
                  <a:lnTo>
                    <a:pt x="164" y="250"/>
                  </a:lnTo>
                  <a:lnTo>
                    <a:pt x="166" y="250"/>
                  </a:lnTo>
                  <a:lnTo>
                    <a:pt x="166" y="250"/>
                  </a:lnTo>
                  <a:lnTo>
                    <a:pt x="166" y="250"/>
                  </a:lnTo>
                  <a:lnTo>
                    <a:pt x="166" y="250"/>
                  </a:lnTo>
                  <a:lnTo>
                    <a:pt x="172" y="250"/>
                  </a:lnTo>
                  <a:lnTo>
                    <a:pt x="172" y="250"/>
                  </a:lnTo>
                  <a:lnTo>
                    <a:pt x="172" y="252"/>
                  </a:lnTo>
                  <a:lnTo>
                    <a:pt x="172" y="252"/>
                  </a:lnTo>
                  <a:lnTo>
                    <a:pt x="176" y="250"/>
                  </a:lnTo>
                  <a:lnTo>
                    <a:pt x="176" y="250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8" y="242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86" y="238"/>
                  </a:lnTo>
                  <a:lnTo>
                    <a:pt x="186" y="238"/>
                  </a:lnTo>
                  <a:lnTo>
                    <a:pt x="190" y="238"/>
                  </a:lnTo>
                  <a:lnTo>
                    <a:pt x="190" y="238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4" y="240"/>
                  </a:lnTo>
                  <a:lnTo>
                    <a:pt x="194" y="240"/>
                  </a:lnTo>
                  <a:lnTo>
                    <a:pt x="196" y="238"/>
                  </a:lnTo>
                  <a:lnTo>
                    <a:pt x="196" y="238"/>
                  </a:lnTo>
                  <a:lnTo>
                    <a:pt x="200" y="236"/>
                  </a:lnTo>
                  <a:lnTo>
                    <a:pt x="202" y="232"/>
                  </a:lnTo>
                  <a:lnTo>
                    <a:pt x="204" y="224"/>
                  </a:lnTo>
                  <a:lnTo>
                    <a:pt x="204" y="224"/>
                  </a:lnTo>
                  <a:lnTo>
                    <a:pt x="204" y="214"/>
                  </a:lnTo>
                  <a:lnTo>
                    <a:pt x="206" y="206"/>
                  </a:lnTo>
                  <a:lnTo>
                    <a:pt x="206" y="204"/>
                  </a:lnTo>
                  <a:lnTo>
                    <a:pt x="206" y="204"/>
                  </a:lnTo>
                  <a:lnTo>
                    <a:pt x="204" y="202"/>
                  </a:lnTo>
                  <a:lnTo>
                    <a:pt x="204" y="202"/>
                  </a:lnTo>
                  <a:lnTo>
                    <a:pt x="202" y="200"/>
                  </a:lnTo>
                  <a:lnTo>
                    <a:pt x="202" y="198"/>
                  </a:lnTo>
                  <a:lnTo>
                    <a:pt x="202" y="198"/>
                  </a:lnTo>
                  <a:lnTo>
                    <a:pt x="204" y="198"/>
                  </a:lnTo>
                  <a:lnTo>
                    <a:pt x="204" y="198"/>
                  </a:lnTo>
                  <a:lnTo>
                    <a:pt x="206" y="198"/>
                  </a:lnTo>
                  <a:lnTo>
                    <a:pt x="206" y="198"/>
                  </a:lnTo>
                  <a:lnTo>
                    <a:pt x="206" y="198"/>
                  </a:lnTo>
                  <a:lnTo>
                    <a:pt x="206" y="198"/>
                  </a:lnTo>
                  <a:lnTo>
                    <a:pt x="208" y="196"/>
                  </a:lnTo>
                  <a:lnTo>
                    <a:pt x="210" y="196"/>
                  </a:lnTo>
                  <a:lnTo>
                    <a:pt x="210" y="196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216" y="194"/>
                  </a:lnTo>
                  <a:lnTo>
                    <a:pt x="218" y="192"/>
                  </a:lnTo>
                  <a:lnTo>
                    <a:pt x="218" y="192"/>
                  </a:lnTo>
                  <a:lnTo>
                    <a:pt x="220" y="190"/>
                  </a:lnTo>
                  <a:lnTo>
                    <a:pt x="222" y="190"/>
                  </a:lnTo>
                  <a:lnTo>
                    <a:pt x="224" y="188"/>
                  </a:lnTo>
                  <a:lnTo>
                    <a:pt x="226" y="186"/>
                  </a:lnTo>
                  <a:lnTo>
                    <a:pt x="226" y="186"/>
                  </a:lnTo>
                  <a:lnTo>
                    <a:pt x="226" y="184"/>
                  </a:lnTo>
                  <a:lnTo>
                    <a:pt x="226" y="184"/>
                  </a:lnTo>
                  <a:lnTo>
                    <a:pt x="228" y="182"/>
                  </a:lnTo>
                  <a:lnTo>
                    <a:pt x="228" y="182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32" y="176"/>
                  </a:lnTo>
                  <a:lnTo>
                    <a:pt x="232" y="174"/>
                  </a:lnTo>
                  <a:lnTo>
                    <a:pt x="232" y="174"/>
                  </a:lnTo>
                  <a:lnTo>
                    <a:pt x="230" y="172"/>
                  </a:lnTo>
                  <a:lnTo>
                    <a:pt x="230" y="172"/>
                  </a:lnTo>
                  <a:lnTo>
                    <a:pt x="224" y="166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4" y="162"/>
                  </a:lnTo>
                  <a:lnTo>
                    <a:pt x="212" y="160"/>
                  </a:lnTo>
                  <a:lnTo>
                    <a:pt x="212" y="160"/>
                  </a:lnTo>
                  <a:lnTo>
                    <a:pt x="210" y="156"/>
                  </a:lnTo>
                  <a:lnTo>
                    <a:pt x="210" y="156"/>
                  </a:lnTo>
                  <a:lnTo>
                    <a:pt x="210" y="152"/>
                  </a:lnTo>
                  <a:lnTo>
                    <a:pt x="210" y="146"/>
                  </a:lnTo>
                  <a:lnTo>
                    <a:pt x="210" y="146"/>
                  </a:lnTo>
                  <a:lnTo>
                    <a:pt x="212" y="144"/>
                  </a:lnTo>
                  <a:lnTo>
                    <a:pt x="212" y="144"/>
                  </a:lnTo>
                  <a:lnTo>
                    <a:pt x="210" y="138"/>
                  </a:lnTo>
                  <a:lnTo>
                    <a:pt x="210" y="138"/>
                  </a:lnTo>
                  <a:lnTo>
                    <a:pt x="212" y="134"/>
                  </a:lnTo>
                  <a:lnTo>
                    <a:pt x="216" y="132"/>
                  </a:lnTo>
                  <a:lnTo>
                    <a:pt x="216" y="132"/>
                  </a:lnTo>
                  <a:lnTo>
                    <a:pt x="224" y="124"/>
                  </a:lnTo>
                  <a:lnTo>
                    <a:pt x="224" y="124"/>
                  </a:lnTo>
                  <a:lnTo>
                    <a:pt x="232" y="120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48" y="112"/>
                  </a:lnTo>
                  <a:lnTo>
                    <a:pt x="252" y="110"/>
                  </a:lnTo>
                  <a:lnTo>
                    <a:pt x="254" y="108"/>
                  </a:lnTo>
                  <a:lnTo>
                    <a:pt x="254" y="108"/>
                  </a:lnTo>
                  <a:lnTo>
                    <a:pt x="254" y="106"/>
                  </a:lnTo>
                  <a:lnTo>
                    <a:pt x="256" y="104"/>
                  </a:lnTo>
                  <a:lnTo>
                    <a:pt x="256" y="104"/>
                  </a:lnTo>
                  <a:lnTo>
                    <a:pt x="258" y="102"/>
                  </a:lnTo>
                  <a:lnTo>
                    <a:pt x="258" y="100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54" y="98"/>
                  </a:lnTo>
                  <a:lnTo>
                    <a:pt x="256" y="96"/>
                  </a:lnTo>
                  <a:lnTo>
                    <a:pt x="256" y="96"/>
                  </a:lnTo>
                  <a:lnTo>
                    <a:pt x="260" y="88"/>
                  </a:lnTo>
                  <a:lnTo>
                    <a:pt x="262" y="84"/>
                  </a:lnTo>
                  <a:lnTo>
                    <a:pt x="266" y="84"/>
                  </a:lnTo>
                  <a:lnTo>
                    <a:pt x="266" y="84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0" y="80"/>
                  </a:lnTo>
                  <a:lnTo>
                    <a:pt x="280" y="80"/>
                  </a:lnTo>
                  <a:lnTo>
                    <a:pt x="282" y="80"/>
                  </a:lnTo>
                  <a:lnTo>
                    <a:pt x="282" y="80"/>
                  </a:lnTo>
                  <a:lnTo>
                    <a:pt x="286" y="82"/>
                  </a:lnTo>
                  <a:lnTo>
                    <a:pt x="286" y="82"/>
                  </a:lnTo>
                  <a:lnTo>
                    <a:pt x="296" y="84"/>
                  </a:lnTo>
                  <a:lnTo>
                    <a:pt x="298" y="86"/>
                  </a:lnTo>
                  <a:lnTo>
                    <a:pt x="302" y="90"/>
                  </a:lnTo>
                  <a:lnTo>
                    <a:pt x="302" y="90"/>
                  </a:lnTo>
                  <a:lnTo>
                    <a:pt x="302" y="94"/>
                  </a:lnTo>
                  <a:lnTo>
                    <a:pt x="300" y="96"/>
                  </a:lnTo>
                  <a:lnTo>
                    <a:pt x="300" y="96"/>
                  </a:lnTo>
                  <a:lnTo>
                    <a:pt x="298" y="98"/>
                  </a:lnTo>
                  <a:lnTo>
                    <a:pt x="298" y="98"/>
                  </a:lnTo>
                  <a:lnTo>
                    <a:pt x="292" y="100"/>
                  </a:lnTo>
                  <a:lnTo>
                    <a:pt x="286" y="104"/>
                  </a:lnTo>
                  <a:lnTo>
                    <a:pt x="286" y="104"/>
                  </a:lnTo>
                  <a:lnTo>
                    <a:pt x="284" y="108"/>
                  </a:lnTo>
                  <a:lnTo>
                    <a:pt x="284" y="108"/>
                  </a:lnTo>
                  <a:lnTo>
                    <a:pt x="280" y="110"/>
                  </a:lnTo>
                  <a:lnTo>
                    <a:pt x="280" y="110"/>
                  </a:lnTo>
                  <a:lnTo>
                    <a:pt x="276" y="112"/>
                  </a:lnTo>
                  <a:lnTo>
                    <a:pt x="272" y="116"/>
                  </a:lnTo>
                  <a:lnTo>
                    <a:pt x="272" y="116"/>
                  </a:lnTo>
                  <a:lnTo>
                    <a:pt x="268" y="118"/>
                  </a:lnTo>
                  <a:lnTo>
                    <a:pt x="262" y="122"/>
                  </a:lnTo>
                  <a:lnTo>
                    <a:pt x="262" y="122"/>
                  </a:lnTo>
                  <a:lnTo>
                    <a:pt x="258" y="124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58" y="136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8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62" y="146"/>
                  </a:lnTo>
                  <a:lnTo>
                    <a:pt x="262" y="152"/>
                  </a:lnTo>
                  <a:lnTo>
                    <a:pt x="262" y="152"/>
                  </a:lnTo>
                  <a:lnTo>
                    <a:pt x="262" y="158"/>
                  </a:lnTo>
                  <a:lnTo>
                    <a:pt x="262" y="158"/>
                  </a:lnTo>
                  <a:lnTo>
                    <a:pt x="262" y="160"/>
                  </a:lnTo>
                  <a:lnTo>
                    <a:pt x="264" y="162"/>
                  </a:lnTo>
                  <a:lnTo>
                    <a:pt x="264" y="162"/>
                  </a:lnTo>
                  <a:lnTo>
                    <a:pt x="266" y="164"/>
                  </a:lnTo>
                  <a:lnTo>
                    <a:pt x="270" y="166"/>
                  </a:lnTo>
                  <a:lnTo>
                    <a:pt x="270" y="166"/>
                  </a:lnTo>
                  <a:lnTo>
                    <a:pt x="274" y="168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78" y="172"/>
                  </a:lnTo>
                  <a:lnTo>
                    <a:pt x="280" y="172"/>
                  </a:lnTo>
                  <a:lnTo>
                    <a:pt x="280" y="172"/>
                  </a:lnTo>
                  <a:lnTo>
                    <a:pt x="282" y="172"/>
                  </a:lnTo>
                  <a:lnTo>
                    <a:pt x="282" y="174"/>
                  </a:lnTo>
                  <a:lnTo>
                    <a:pt x="282" y="174"/>
                  </a:lnTo>
                  <a:lnTo>
                    <a:pt x="286" y="174"/>
                  </a:lnTo>
                  <a:lnTo>
                    <a:pt x="290" y="176"/>
                  </a:lnTo>
                  <a:lnTo>
                    <a:pt x="290" y="176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304" y="174"/>
                  </a:lnTo>
                  <a:lnTo>
                    <a:pt x="304" y="174"/>
                  </a:lnTo>
                  <a:lnTo>
                    <a:pt x="306" y="174"/>
                  </a:lnTo>
                  <a:lnTo>
                    <a:pt x="306" y="174"/>
                  </a:lnTo>
                  <a:lnTo>
                    <a:pt x="310" y="174"/>
                  </a:lnTo>
                  <a:lnTo>
                    <a:pt x="310" y="174"/>
                  </a:lnTo>
                  <a:lnTo>
                    <a:pt x="310" y="174"/>
                  </a:lnTo>
                  <a:lnTo>
                    <a:pt x="310" y="174"/>
                  </a:lnTo>
                  <a:lnTo>
                    <a:pt x="314" y="172"/>
                  </a:lnTo>
                  <a:lnTo>
                    <a:pt x="316" y="170"/>
                  </a:lnTo>
                  <a:lnTo>
                    <a:pt x="318" y="168"/>
                  </a:lnTo>
                  <a:lnTo>
                    <a:pt x="320" y="166"/>
                  </a:lnTo>
                  <a:lnTo>
                    <a:pt x="320" y="166"/>
                  </a:lnTo>
                  <a:lnTo>
                    <a:pt x="320" y="166"/>
                  </a:lnTo>
                  <a:lnTo>
                    <a:pt x="320" y="166"/>
                  </a:lnTo>
                  <a:lnTo>
                    <a:pt x="328" y="166"/>
                  </a:lnTo>
                  <a:lnTo>
                    <a:pt x="336" y="164"/>
                  </a:lnTo>
                  <a:lnTo>
                    <a:pt x="336" y="164"/>
                  </a:lnTo>
                  <a:lnTo>
                    <a:pt x="344" y="162"/>
                  </a:lnTo>
                  <a:lnTo>
                    <a:pt x="344" y="162"/>
                  </a:lnTo>
                  <a:lnTo>
                    <a:pt x="348" y="164"/>
                  </a:lnTo>
                  <a:lnTo>
                    <a:pt x="354" y="166"/>
                  </a:lnTo>
                  <a:lnTo>
                    <a:pt x="354" y="166"/>
                  </a:lnTo>
                  <a:lnTo>
                    <a:pt x="356" y="168"/>
                  </a:lnTo>
                  <a:lnTo>
                    <a:pt x="356" y="168"/>
                  </a:lnTo>
                  <a:lnTo>
                    <a:pt x="362" y="168"/>
                  </a:lnTo>
                  <a:lnTo>
                    <a:pt x="366" y="170"/>
                  </a:lnTo>
                  <a:lnTo>
                    <a:pt x="366" y="170"/>
                  </a:lnTo>
                  <a:lnTo>
                    <a:pt x="370" y="172"/>
                  </a:lnTo>
                  <a:lnTo>
                    <a:pt x="372" y="174"/>
                  </a:lnTo>
                  <a:lnTo>
                    <a:pt x="372" y="176"/>
                  </a:lnTo>
                  <a:lnTo>
                    <a:pt x="372" y="176"/>
                  </a:lnTo>
                  <a:lnTo>
                    <a:pt x="372" y="176"/>
                  </a:lnTo>
                  <a:lnTo>
                    <a:pt x="372" y="176"/>
                  </a:lnTo>
                  <a:lnTo>
                    <a:pt x="364" y="174"/>
                  </a:lnTo>
                  <a:lnTo>
                    <a:pt x="364" y="174"/>
                  </a:lnTo>
                  <a:lnTo>
                    <a:pt x="364" y="174"/>
                  </a:lnTo>
                  <a:lnTo>
                    <a:pt x="364" y="174"/>
                  </a:lnTo>
                  <a:lnTo>
                    <a:pt x="358" y="176"/>
                  </a:lnTo>
                  <a:lnTo>
                    <a:pt x="358" y="176"/>
                  </a:lnTo>
                  <a:lnTo>
                    <a:pt x="352" y="178"/>
                  </a:lnTo>
                  <a:lnTo>
                    <a:pt x="352" y="178"/>
                  </a:lnTo>
                  <a:lnTo>
                    <a:pt x="352" y="178"/>
                  </a:lnTo>
                  <a:lnTo>
                    <a:pt x="352" y="178"/>
                  </a:lnTo>
                  <a:lnTo>
                    <a:pt x="352" y="178"/>
                  </a:lnTo>
                  <a:lnTo>
                    <a:pt x="352" y="178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48" y="180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6" y="184"/>
                  </a:lnTo>
                  <a:lnTo>
                    <a:pt x="342" y="184"/>
                  </a:lnTo>
                  <a:lnTo>
                    <a:pt x="342" y="184"/>
                  </a:lnTo>
                  <a:lnTo>
                    <a:pt x="342" y="184"/>
                  </a:lnTo>
                  <a:lnTo>
                    <a:pt x="342" y="184"/>
                  </a:lnTo>
                  <a:lnTo>
                    <a:pt x="332" y="182"/>
                  </a:lnTo>
                  <a:lnTo>
                    <a:pt x="332" y="182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16" y="180"/>
                  </a:lnTo>
                  <a:lnTo>
                    <a:pt x="316" y="180"/>
                  </a:lnTo>
                  <a:lnTo>
                    <a:pt x="314" y="182"/>
                  </a:lnTo>
                  <a:lnTo>
                    <a:pt x="314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08" y="182"/>
                  </a:lnTo>
                  <a:lnTo>
                    <a:pt x="308" y="182"/>
                  </a:lnTo>
                  <a:lnTo>
                    <a:pt x="304" y="182"/>
                  </a:lnTo>
                  <a:lnTo>
                    <a:pt x="304" y="182"/>
                  </a:lnTo>
                  <a:lnTo>
                    <a:pt x="300" y="182"/>
                  </a:lnTo>
                  <a:lnTo>
                    <a:pt x="300" y="182"/>
                  </a:lnTo>
                  <a:lnTo>
                    <a:pt x="296" y="186"/>
                  </a:lnTo>
                  <a:lnTo>
                    <a:pt x="294" y="188"/>
                  </a:lnTo>
                  <a:lnTo>
                    <a:pt x="294" y="188"/>
                  </a:lnTo>
                  <a:lnTo>
                    <a:pt x="292" y="188"/>
                  </a:lnTo>
                  <a:lnTo>
                    <a:pt x="292" y="188"/>
                  </a:lnTo>
                  <a:lnTo>
                    <a:pt x="288" y="190"/>
                  </a:lnTo>
                  <a:lnTo>
                    <a:pt x="288" y="190"/>
                  </a:lnTo>
                  <a:lnTo>
                    <a:pt x="284" y="190"/>
                  </a:lnTo>
                  <a:lnTo>
                    <a:pt x="284" y="190"/>
                  </a:lnTo>
                  <a:lnTo>
                    <a:pt x="282" y="190"/>
                  </a:lnTo>
                  <a:lnTo>
                    <a:pt x="282" y="190"/>
                  </a:lnTo>
                  <a:lnTo>
                    <a:pt x="280" y="190"/>
                  </a:lnTo>
                  <a:lnTo>
                    <a:pt x="280" y="190"/>
                  </a:lnTo>
                  <a:lnTo>
                    <a:pt x="276" y="190"/>
                  </a:lnTo>
                  <a:lnTo>
                    <a:pt x="276" y="190"/>
                  </a:lnTo>
                  <a:lnTo>
                    <a:pt x="272" y="192"/>
                  </a:lnTo>
                  <a:lnTo>
                    <a:pt x="272" y="192"/>
                  </a:lnTo>
                  <a:lnTo>
                    <a:pt x="276" y="192"/>
                  </a:lnTo>
                  <a:lnTo>
                    <a:pt x="278" y="196"/>
                  </a:lnTo>
                  <a:lnTo>
                    <a:pt x="278" y="196"/>
                  </a:lnTo>
                  <a:lnTo>
                    <a:pt x="272" y="200"/>
                  </a:lnTo>
                  <a:lnTo>
                    <a:pt x="270" y="202"/>
                  </a:lnTo>
                  <a:lnTo>
                    <a:pt x="270" y="202"/>
                  </a:lnTo>
                  <a:lnTo>
                    <a:pt x="272" y="204"/>
                  </a:lnTo>
                  <a:lnTo>
                    <a:pt x="274" y="204"/>
                  </a:lnTo>
                  <a:lnTo>
                    <a:pt x="274" y="204"/>
                  </a:lnTo>
                  <a:lnTo>
                    <a:pt x="276" y="204"/>
                  </a:lnTo>
                  <a:lnTo>
                    <a:pt x="276" y="204"/>
                  </a:lnTo>
                  <a:lnTo>
                    <a:pt x="282" y="202"/>
                  </a:lnTo>
                  <a:lnTo>
                    <a:pt x="288" y="198"/>
                  </a:lnTo>
                  <a:lnTo>
                    <a:pt x="288" y="198"/>
                  </a:lnTo>
                  <a:lnTo>
                    <a:pt x="290" y="196"/>
                  </a:lnTo>
                  <a:lnTo>
                    <a:pt x="290" y="196"/>
                  </a:lnTo>
                  <a:lnTo>
                    <a:pt x="290" y="196"/>
                  </a:lnTo>
                  <a:lnTo>
                    <a:pt x="290" y="196"/>
                  </a:lnTo>
                  <a:lnTo>
                    <a:pt x="292" y="196"/>
                  </a:lnTo>
                  <a:lnTo>
                    <a:pt x="292" y="196"/>
                  </a:lnTo>
                  <a:lnTo>
                    <a:pt x="298" y="200"/>
                  </a:lnTo>
                  <a:lnTo>
                    <a:pt x="300" y="202"/>
                  </a:lnTo>
                  <a:lnTo>
                    <a:pt x="304" y="208"/>
                  </a:lnTo>
                  <a:lnTo>
                    <a:pt x="304" y="212"/>
                  </a:lnTo>
                  <a:lnTo>
                    <a:pt x="304" y="212"/>
                  </a:lnTo>
                  <a:lnTo>
                    <a:pt x="304" y="216"/>
                  </a:lnTo>
                  <a:lnTo>
                    <a:pt x="302" y="220"/>
                  </a:lnTo>
                  <a:lnTo>
                    <a:pt x="302" y="220"/>
                  </a:lnTo>
                  <a:lnTo>
                    <a:pt x="300" y="222"/>
                  </a:lnTo>
                  <a:lnTo>
                    <a:pt x="298" y="222"/>
                  </a:lnTo>
                  <a:lnTo>
                    <a:pt x="298" y="222"/>
                  </a:lnTo>
                  <a:lnTo>
                    <a:pt x="296" y="222"/>
                  </a:lnTo>
                  <a:lnTo>
                    <a:pt x="296" y="222"/>
                  </a:lnTo>
                  <a:lnTo>
                    <a:pt x="294" y="220"/>
                  </a:lnTo>
                  <a:lnTo>
                    <a:pt x="292" y="218"/>
                  </a:lnTo>
                  <a:lnTo>
                    <a:pt x="292" y="218"/>
                  </a:lnTo>
                  <a:lnTo>
                    <a:pt x="286" y="214"/>
                  </a:lnTo>
                  <a:lnTo>
                    <a:pt x="278" y="210"/>
                  </a:lnTo>
                  <a:lnTo>
                    <a:pt x="278" y="210"/>
                  </a:lnTo>
                  <a:lnTo>
                    <a:pt x="278" y="210"/>
                  </a:lnTo>
                  <a:lnTo>
                    <a:pt x="278" y="210"/>
                  </a:lnTo>
                  <a:lnTo>
                    <a:pt x="274" y="212"/>
                  </a:lnTo>
                  <a:lnTo>
                    <a:pt x="270" y="214"/>
                  </a:lnTo>
                  <a:lnTo>
                    <a:pt x="268" y="218"/>
                  </a:lnTo>
                  <a:lnTo>
                    <a:pt x="266" y="222"/>
                  </a:lnTo>
                  <a:lnTo>
                    <a:pt x="266" y="222"/>
                  </a:lnTo>
                  <a:lnTo>
                    <a:pt x="266" y="224"/>
                  </a:lnTo>
                  <a:lnTo>
                    <a:pt x="264" y="226"/>
                  </a:lnTo>
                  <a:lnTo>
                    <a:pt x="264" y="226"/>
                  </a:lnTo>
                  <a:lnTo>
                    <a:pt x="262" y="230"/>
                  </a:lnTo>
                  <a:lnTo>
                    <a:pt x="262" y="234"/>
                  </a:lnTo>
                  <a:lnTo>
                    <a:pt x="262" y="234"/>
                  </a:lnTo>
                  <a:lnTo>
                    <a:pt x="264" y="242"/>
                  </a:lnTo>
                  <a:lnTo>
                    <a:pt x="264" y="242"/>
                  </a:lnTo>
                  <a:lnTo>
                    <a:pt x="264" y="248"/>
                  </a:lnTo>
                  <a:lnTo>
                    <a:pt x="260" y="254"/>
                  </a:lnTo>
                  <a:lnTo>
                    <a:pt x="260" y="254"/>
                  </a:lnTo>
                  <a:lnTo>
                    <a:pt x="252" y="258"/>
                  </a:lnTo>
                  <a:lnTo>
                    <a:pt x="252" y="258"/>
                  </a:lnTo>
                  <a:lnTo>
                    <a:pt x="248" y="264"/>
                  </a:lnTo>
                  <a:lnTo>
                    <a:pt x="248" y="264"/>
                  </a:lnTo>
                  <a:lnTo>
                    <a:pt x="242" y="266"/>
                  </a:lnTo>
                  <a:lnTo>
                    <a:pt x="242" y="266"/>
                  </a:lnTo>
                  <a:lnTo>
                    <a:pt x="236" y="264"/>
                  </a:lnTo>
                  <a:lnTo>
                    <a:pt x="230" y="262"/>
                  </a:lnTo>
                  <a:lnTo>
                    <a:pt x="230" y="262"/>
                  </a:lnTo>
                  <a:lnTo>
                    <a:pt x="226" y="258"/>
                  </a:lnTo>
                  <a:lnTo>
                    <a:pt x="226" y="258"/>
                  </a:lnTo>
                  <a:lnTo>
                    <a:pt x="224" y="258"/>
                  </a:lnTo>
                  <a:lnTo>
                    <a:pt x="224" y="258"/>
                  </a:lnTo>
                  <a:lnTo>
                    <a:pt x="220" y="260"/>
                  </a:lnTo>
                  <a:lnTo>
                    <a:pt x="216" y="262"/>
                  </a:lnTo>
                  <a:lnTo>
                    <a:pt x="216" y="262"/>
                  </a:lnTo>
                  <a:lnTo>
                    <a:pt x="200" y="268"/>
                  </a:lnTo>
                  <a:lnTo>
                    <a:pt x="184" y="272"/>
                  </a:lnTo>
                  <a:lnTo>
                    <a:pt x="184" y="272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4" y="272"/>
                  </a:lnTo>
                  <a:lnTo>
                    <a:pt x="170" y="270"/>
                  </a:lnTo>
                  <a:lnTo>
                    <a:pt x="170" y="270"/>
                  </a:lnTo>
                  <a:lnTo>
                    <a:pt x="168" y="266"/>
                  </a:lnTo>
                  <a:lnTo>
                    <a:pt x="164" y="264"/>
                  </a:lnTo>
                  <a:lnTo>
                    <a:pt x="164" y="264"/>
                  </a:lnTo>
                  <a:lnTo>
                    <a:pt x="164" y="264"/>
                  </a:lnTo>
                  <a:lnTo>
                    <a:pt x="164" y="264"/>
                  </a:lnTo>
                  <a:lnTo>
                    <a:pt x="160" y="266"/>
                  </a:lnTo>
                  <a:lnTo>
                    <a:pt x="160" y="266"/>
                  </a:lnTo>
                  <a:lnTo>
                    <a:pt x="156" y="266"/>
                  </a:lnTo>
                  <a:lnTo>
                    <a:pt x="150" y="268"/>
                  </a:lnTo>
                  <a:lnTo>
                    <a:pt x="150" y="268"/>
                  </a:lnTo>
                  <a:lnTo>
                    <a:pt x="146" y="272"/>
                  </a:lnTo>
                  <a:lnTo>
                    <a:pt x="142" y="274"/>
                  </a:lnTo>
                  <a:lnTo>
                    <a:pt x="142" y="274"/>
                  </a:lnTo>
                  <a:lnTo>
                    <a:pt x="140" y="276"/>
                  </a:lnTo>
                  <a:lnTo>
                    <a:pt x="140" y="276"/>
                  </a:lnTo>
                  <a:lnTo>
                    <a:pt x="136" y="274"/>
                  </a:lnTo>
                  <a:lnTo>
                    <a:pt x="134" y="272"/>
                  </a:lnTo>
                  <a:lnTo>
                    <a:pt x="134" y="268"/>
                  </a:lnTo>
                  <a:lnTo>
                    <a:pt x="134" y="268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30" y="264"/>
                  </a:lnTo>
                  <a:lnTo>
                    <a:pt x="130" y="264"/>
                  </a:lnTo>
                  <a:lnTo>
                    <a:pt x="130" y="266"/>
                  </a:lnTo>
                  <a:lnTo>
                    <a:pt x="130" y="266"/>
                  </a:lnTo>
                  <a:lnTo>
                    <a:pt x="126" y="266"/>
                  </a:lnTo>
                  <a:lnTo>
                    <a:pt x="126" y="266"/>
                  </a:lnTo>
                  <a:lnTo>
                    <a:pt x="126" y="266"/>
                  </a:lnTo>
                  <a:lnTo>
                    <a:pt x="126" y="266"/>
                  </a:lnTo>
                  <a:lnTo>
                    <a:pt x="122" y="264"/>
                  </a:lnTo>
                  <a:lnTo>
                    <a:pt x="120" y="260"/>
                  </a:lnTo>
                  <a:lnTo>
                    <a:pt x="120" y="260"/>
                  </a:lnTo>
                  <a:lnTo>
                    <a:pt x="118" y="258"/>
                  </a:lnTo>
                  <a:lnTo>
                    <a:pt x="118" y="258"/>
                  </a:lnTo>
                  <a:lnTo>
                    <a:pt x="122" y="256"/>
                  </a:lnTo>
                  <a:lnTo>
                    <a:pt x="122" y="256"/>
                  </a:lnTo>
                  <a:lnTo>
                    <a:pt x="122" y="256"/>
                  </a:lnTo>
                  <a:lnTo>
                    <a:pt x="122" y="256"/>
                  </a:lnTo>
                  <a:lnTo>
                    <a:pt x="126" y="258"/>
                  </a:lnTo>
                  <a:lnTo>
                    <a:pt x="126" y="258"/>
                  </a:lnTo>
                  <a:lnTo>
                    <a:pt x="126" y="258"/>
                  </a:lnTo>
                  <a:lnTo>
                    <a:pt x="126" y="258"/>
                  </a:lnTo>
                  <a:lnTo>
                    <a:pt x="130" y="258"/>
                  </a:lnTo>
                  <a:lnTo>
                    <a:pt x="130" y="256"/>
                  </a:lnTo>
                  <a:lnTo>
                    <a:pt x="130" y="256"/>
                  </a:lnTo>
                  <a:lnTo>
                    <a:pt x="130" y="252"/>
                  </a:lnTo>
                  <a:lnTo>
                    <a:pt x="130" y="250"/>
                  </a:lnTo>
                  <a:lnTo>
                    <a:pt x="130" y="250"/>
                  </a:lnTo>
                  <a:lnTo>
                    <a:pt x="126" y="248"/>
                  </a:lnTo>
                  <a:lnTo>
                    <a:pt x="126" y="248"/>
                  </a:lnTo>
                  <a:lnTo>
                    <a:pt x="122" y="248"/>
                  </a:lnTo>
                  <a:lnTo>
                    <a:pt x="122" y="248"/>
                  </a:lnTo>
                  <a:lnTo>
                    <a:pt x="122" y="248"/>
                  </a:lnTo>
                  <a:lnTo>
                    <a:pt x="122" y="248"/>
                  </a:lnTo>
                  <a:lnTo>
                    <a:pt x="120" y="248"/>
                  </a:lnTo>
                  <a:lnTo>
                    <a:pt x="118" y="246"/>
                  </a:lnTo>
                  <a:lnTo>
                    <a:pt x="118" y="246"/>
                  </a:lnTo>
                  <a:lnTo>
                    <a:pt x="120" y="244"/>
                  </a:lnTo>
                  <a:lnTo>
                    <a:pt x="124" y="242"/>
                  </a:lnTo>
                  <a:lnTo>
                    <a:pt x="124" y="242"/>
                  </a:lnTo>
                  <a:lnTo>
                    <a:pt x="126" y="240"/>
                  </a:lnTo>
                  <a:lnTo>
                    <a:pt x="124" y="238"/>
                  </a:lnTo>
                  <a:lnTo>
                    <a:pt x="124" y="238"/>
                  </a:lnTo>
                  <a:lnTo>
                    <a:pt x="126" y="238"/>
                  </a:lnTo>
                  <a:lnTo>
                    <a:pt x="126" y="238"/>
                  </a:lnTo>
                  <a:lnTo>
                    <a:pt x="128" y="238"/>
                  </a:lnTo>
                  <a:lnTo>
                    <a:pt x="128" y="238"/>
                  </a:lnTo>
                  <a:lnTo>
                    <a:pt x="130" y="236"/>
                  </a:lnTo>
                  <a:lnTo>
                    <a:pt x="130" y="234"/>
                  </a:lnTo>
                  <a:lnTo>
                    <a:pt x="130" y="234"/>
                  </a:lnTo>
                  <a:lnTo>
                    <a:pt x="128" y="232"/>
                  </a:lnTo>
                  <a:lnTo>
                    <a:pt x="126" y="232"/>
                  </a:lnTo>
                  <a:lnTo>
                    <a:pt x="126" y="232"/>
                  </a:lnTo>
                  <a:lnTo>
                    <a:pt x="126" y="230"/>
                  </a:lnTo>
                  <a:lnTo>
                    <a:pt x="124" y="228"/>
                  </a:lnTo>
                  <a:lnTo>
                    <a:pt x="126" y="224"/>
                  </a:lnTo>
                  <a:lnTo>
                    <a:pt x="126" y="224"/>
                  </a:lnTo>
                  <a:lnTo>
                    <a:pt x="128" y="218"/>
                  </a:lnTo>
                  <a:lnTo>
                    <a:pt x="126" y="214"/>
                  </a:lnTo>
                  <a:lnTo>
                    <a:pt x="126" y="214"/>
                  </a:lnTo>
                  <a:lnTo>
                    <a:pt x="124" y="212"/>
                  </a:lnTo>
                  <a:lnTo>
                    <a:pt x="122" y="212"/>
                  </a:lnTo>
                  <a:lnTo>
                    <a:pt x="122" y="212"/>
                  </a:lnTo>
                  <a:lnTo>
                    <a:pt x="118" y="212"/>
                  </a:lnTo>
                  <a:lnTo>
                    <a:pt x="116" y="214"/>
                  </a:lnTo>
                  <a:lnTo>
                    <a:pt x="116" y="214"/>
                  </a:lnTo>
                  <a:lnTo>
                    <a:pt x="110" y="218"/>
                  </a:lnTo>
                  <a:lnTo>
                    <a:pt x="106" y="222"/>
                  </a:lnTo>
                  <a:lnTo>
                    <a:pt x="106" y="222"/>
                  </a:lnTo>
                  <a:lnTo>
                    <a:pt x="102" y="224"/>
                  </a:lnTo>
                  <a:lnTo>
                    <a:pt x="96" y="226"/>
                  </a:lnTo>
                  <a:lnTo>
                    <a:pt x="96" y="226"/>
                  </a:lnTo>
                  <a:lnTo>
                    <a:pt x="94" y="230"/>
                  </a:lnTo>
                  <a:lnTo>
                    <a:pt x="94" y="234"/>
                  </a:lnTo>
                  <a:lnTo>
                    <a:pt x="94" y="242"/>
                  </a:lnTo>
                  <a:lnTo>
                    <a:pt x="94" y="242"/>
                  </a:lnTo>
                  <a:lnTo>
                    <a:pt x="96" y="252"/>
                  </a:lnTo>
                  <a:lnTo>
                    <a:pt x="96" y="252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100" y="256"/>
                  </a:lnTo>
                  <a:lnTo>
                    <a:pt x="100" y="256"/>
                  </a:lnTo>
                  <a:lnTo>
                    <a:pt x="100" y="258"/>
                  </a:lnTo>
                  <a:lnTo>
                    <a:pt x="100" y="260"/>
                  </a:lnTo>
                  <a:lnTo>
                    <a:pt x="100" y="260"/>
                  </a:lnTo>
                  <a:lnTo>
                    <a:pt x="100" y="264"/>
                  </a:lnTo>
                  <a:lnTo>
                    <a:pt x="104" y="266"/>
                  </a:lnTo>
                  <a:lnTo>
                    <a:pt x="104" y="266"/>
                  </a:lnTo>
                  <a:lnTo>
                    <a:pt x="102" y="268"/>
                  </a:lnTo>
                  <a:lnTo>
                    <a:pt x="102" y="272"/>
                  </a:lnTo>
                  <a:lnTo>
                    <a:pt x="102" y="272"/>
                  </a:lnTo>
                  <a:lnTo>
                    <a:pt x="104" y="274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100" y="278"/>
                  </a:lnTo>
                  <a:lnTo>
                    <a:pt x="100" y="278"/>
                  </a:lnTo>
                  <a:lnTo>
                    <a:pt x="98" y="280"/>
                  </a:lnTo>
                  <a:lnTo>
                    <a:pt x="98" y="280"/>
                  </a:lnTo>
                  <a:lnTo>
                    <a:pt x="96" y="28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92" y="282"/>
                  </a:lnTo>
                  <a:lnTo>
                    <a:pt x="92" y="282"/>
                  </a:lnTo>
                  <a:lnTo>
                    <a:pt x="88" y="280"/>
                  </a:lnTo>
                  <a:lnTo>
                    <a:pt x="84" y="278"/>
                  </a:lnTo>
                  <a:lnTo>
                    <a:pt x="84" y="278"/>
                  </a:lnTo>
                  <a:lnTo>
                    <a:pt x="84" y="278"/>
                  </a:lnTo>
                  <a:lnTo>
                    <a:pt x="84" y="278"/>
                  </a:lnTo>
                  <a:lnTo>
                    <a:pt x="80" y="280"/>
                  </a:lnTo>
                  <a:lnTo>
                    <a:pt x="78" y="286"/>
                  </a:lnTo>
                  <a:lnTo>
                    <a:pt x="78" y="286"/>
                  </a:lnTo>
                  <a:lnTo>
                    <a:pt x="76" y="286"/>
                  </a:lnTo>
                  <a:lnTo>
                    <a:pt x="76" y="286"/>
                  </a:lnTo>
                  <a:lnTo>
                    <a:pt x="74" y="284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66" y="282"/>
                  </a:lnTo>
                  <a:lnTo>
                    <a:pt x="66" y="282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4" y="288"/>
                  </a:lnTo>
                  <a:lnTo>
                    <a:pt x="50" y="292"/>
                  </a:lnTo>
                  <a:lnTo>
                    <a:pt x="50" y="292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32" y="314"/>
                  </a:lnTo>
                  <a:lnTo>
                    <a:pt x="28" y="318"/>
                  </a:lnTo>
                  <a:lnTo>
                    <a:pt x="22" y="320"/>
                  </a:lnTo>
                  <a:lnTo>
                    <a:pt x="22" y="320"/>
                  </a:lnTo>
                  <a:lnTo>
                    <a:pt x="16" y="324"/>
                  </a:lnTo>
                  <a:lnTo>
                    <a:pt x="10" y="326"/>
                  </a:lnTo>
                  <a:lnTo>
                    <a:pt x="10" y="326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0" y="344"/>
                  </a:lnTo>
                  <a:lnTo>
                    <a:pt x="642" y="344"/>
                  </a:lnTo>
                  <a:lnTo>
                    <a:pt x="642" y="38"/>
                  </a:lnTo>
                  <a:lnTo>
                    <a:pt x="642" y="38"/>
                  </a:lnTo>
                  <a:lnTo>
                    <a:pt x="640" y="38"/>
                  </a:lnTo>
                  <a:lnTo>
                    <a:pt x="640" y="38"/>
                  </a:lnTo>
                  <a:lnTo>
                    <a:pt x="636" y="44"/>
                  </a:lnTo>
                  <a:lnTo>
                    <a:pt x="636" y="44"/>
                  </a:lnTo>
                  <a:lnTo>
                    <a:pt x="634" y="44"/>
                  </a:lnTo>
                  <a:lnTo>
                    <a:pt x="634" y="44"/>
                  </a:lnTo>
                  <a:lnTo>
                    <a:pt x="632" y="44"/>
                  </a:lnTo>
                  <a:lnTo>
                    <a:pt x="632" y="44"/>
                  </a:lnTo>
                  <a:lnTo>
                    <a:pt x="626" y="40"/>
                  </a:lnTo>
                  <a:lnTo>
                    <a:pt x="624" y="38"/>
                  </a:lnTo>
                  <a:lnTo>
                    <a:pt x="622" y="34"/>
                  </a:lnTo>
                  <a:lnTo>
                    <a:pt x="622" y="34"/>
                  </a:lnTo>
                  <a:lnTo>
                    <a:pt x="622" y="34"/>
                  </a:lnTo>
                  <a:lnTo>
                    <a:pt x="622" y="34"/>
                  </a:lnTo>
                  <a:lnTo>
                    <a:pt x="624" y="34"/>
                  </a:lnTo>
                  <a:lnTo>
                    <a:pt x="626" y="32"/>
                  </a:lnTo>
                  <a:lnTo>
                    <a:pt x="626" y="32"/>
                  </a:lnTo>
                  <a:lnTo>
                    <a:pt x="622" y="32"/>
                  </a:lnTo>
                  <a:lnTo>
                    <a:pt x="622" y="32"/>
                  </a:lnTo>
                  <a:lnTo>
                    <a:pt x="616" y="34"/>
                  </a:lnTo>
                  <a:lnTo>
                    <a:pt x="616" y="34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2" y="34"/>
                  </a:lnTo>
                  <a:lnTo>
                    <a:pt x="612" y="34"/>
                  </a:lnTo>
                  <a:lnTo>
                    <a:pt x="610" y="34"/>
                  </a:lnTo>
                  <a:lnTo>
                    <a:pt x="610" y="34"/>
                  </a:lnTo>
                  <a:lnTo>
                    <a:pt x="608" y="36"/>
                  </a:lnTo>
                  <a:lnTo>
                    <a:pt x="608" y="40"/>
                  </a:lnTo>
                  <a:lnTo>
                    <a:pt x="608" y="42"/>
                  </a:lnTo>
                  <a:lnTo>
                    <a:pt x="608" y="42"/>
                  </a:lnTo>
                  <a:lnTo>
                    <a:pt x="608" y="42"/>
                  </a:lnTo>
                  <a:lnTo>
                    <a:pt x="606" y="42"/>
                  </a:lnTo>
                  <a:lnTo>
                    <a:pt x="606" y="42"/>
                  </a:lnTo>
                  <a:lnTo>
                    <a:pt x="606" y="42"/>
                  </a:lnTo>
                  <a:lnTo>
                    <a:pt x="606" y="42"/>
                  </a:lnTo>
                  <a:lnTo>
                    <a:pt x="602" y="40"/>
                  </a:lnTo>
                  <a:lnTo>
                    <a:pt x="602" y="40"/>
                  </a:lnTo>
                  <a:lnTo>
                    <a:pt x="598" y="40"/>
                  </a:lnTo>
                  <a:lnTo>
                    <a:pt x="598" y="40"/>
                  </a:lnTo>
                  <a:lnTo>
                    <a:pt x="592" y="42"/>
                  </a:lnTo>
                  <a:lnTo>
                    <a:pt x="592" y="42"/>
                  </a:lnTo>
                  <a:lnTo>
                    <a:pt x="582" y="46"/>
                  </a:lnTo>
                  <a:lnTo>
                    <a:pt x="582" y="46"/>
                  </a:lnTo>
                  <a:lnTo>
                    <a:pt x="574" y="50"/>
                  </a:lnTo>
                  <a:lnTo>
                    <a:pt x="568" y="52"/>
                  </a:lnTo>
                  <a:lnTo>
                    <a:pt x="568" y="52"/>
                  </a:lnTo>
                  <a:lnTo>
                    <a:pt x="568" y="52"/>
                  </a:lnTo>
                  <a:lnTo>
                    <a:pt x="568" y="52"/>
                  </a:lnTo>
                  <a:lnTo>
                    <a:pt x="566" y="52"/>
                  </a:lnTo>
                  <a:lnTo>
                    <a:pt x="566" y="52"/>
                  </a:lnTo>
                  <a:lnTo>
                    <a:pt x="564" y="52"/>
                  </a:lnTo>
                  <a:lnTo>
                    <a:pt x="564" y="52"/>
                  </a:lnTo>
                  <a:lnTo>
                    <a:pt x="562" y="54"/>
                  </a:lnTo>
                  <a:lnTo>
                    <a:pt x="560" y="58"/>
                  </a:lnTo>
                  <a:lnTo>
                    <a:pt x="560" y="58"/>
                  </a:lnTo>
                  <a:lnTo>
                    <a:pt x="560" y="62"/>
                  </a:lnTo>
                  <a:lnTo>
                    <a:pt x="560" y="66"/>
                  </a:lnTo>
                  <a:lnTo>
                    <a:pt x="560" y="66"/>
                  </a:lnTo>
                  <a:lnTo>
                    <a:pt x="560" y="66"/>
                  </a:lnTo>
                  <a:lnTo>
                    <a:pt x="560" y="66"/>
                  </a:lnTo>
                  <a:lnTo>
                    <a:pt x="552" y="64"/>
                  </a:lnTo>
                  <a:lnTo>
                    <a:pt x="552" y="64"/>
                  </a:lnTo>
                  <a:lnTo>
                    <a:pt x="544" y="64"/>
                  </a:lnTo>
                  <a:lnTo>
                    <a:pt x="544" y="64"/>
                  </a:lnTo>
                  <a:lnTo>
                    <a:pt x="544" y="64"/>
                  </a:lnTo>
                  <a:lnTo>
                    <a:pt x="544" y="64"/>
                  </a:lnTo>
                  <a:lnTo>
                    <a:pt x="538" y="64"/>
                  </a:lnTo>
                  <a:lnTo>
                    <a:pt x="538" y="64"/>
                  </a:lnTo>
                  <a:lnTo>
                    <a:pt x="536" y="60"/>
                  </a:lnTo>
                  <a:lnTo>
                    <a:pt x="536" y="60"/>
                  </a:lnTo>
                  <a:lnTo>
                    <a:pt x="532" y="58"/>
                  </a:lnTo>
                  <a:lnTo>
                    <a:pt x="530" y="58"/>
                  </a:lnTo>
                  <a:lnTo>
                    <a:pt x="528" y="56"/>
                  </a:lnTo>
                  <a:lnTo>
                    <a:pt x="528" y="56"/>
                  </a:lnTo>
                  <a:lnTo>
                    <a:pt x="528" y="54"/>
                  </a:lnTo>
                  <a:lnTo>
                    <a:pt x="530" y="52"/>
                  </a:lnTo>
                  <a:lnTo>
                    <a:pt x="534" y="50"/>
                  </a:lnTo>
                  <a:lnTo>
                    <a:pt x="534" y="50"/>
                  </a:lnTo>
                  <a:lnTo>
                    <a:pt x="534" y="50"/>
                  </a:lnTo>
                  <a:lnTo>
                    <a:pt x="534" y="50"/>
                  </a:lnTo>
                  <a:lnTo>
                    <a:pt x="536" y="50"/>
                  </a:lnTo>
                  <a:lnTo>
                    <a:pt x="536" y="50"/>
                  </a:lnTo>
                  <a:lnTo>
                    <a:pt x="540" y="50"/>
                  </a:lnTo>
                  <a:lnTo>
                    <a:pt x="540" y="50"/>
                  </a:lnTo>
                  <a:lnTo>
                    <a:pt x="542" y="50"/>
                  </a:lnTo>
                  <a:lnTo>
                    <a:pt x="544" y="48"/>
                  </a:lnTo>
                  <a:lnTo>
                    <a:pt x="544" y="48"/>
                  </a:lnTo>
                  <a:lnTo>
                    <a:pt x="544" y="48"/>
                  </a:lnTo>
                  <a:lnTo>
                    <a:pt x="540" y="44"/>
                  </a:lnTo>
                  <a:lnTo>
                    <a:pt x="536" y="42"/>
                  </a:lnTo>
                  <a:lnTo>
                    <a:pt x="536" y="42"/>
                  </a:lnTo>
                  <a:lnTo>
                    <a:pt x="528" y="38"/>
                  </a:lnTo>
                  <a:lnTo>
                    <a:pt x="518" y="38"/>
                  </a:lnTo>
                  <a:lnTo>
                    <a:pt x="518" y="38"/>
                  </a:lnTo>
                  <a:lnTo>
                    <a:pt x="504" y="38"/>
                  </a:lnTo>
                  <a:lnTo>
                    <a:pt x="504" y="38"/>
                  </a:lnTo>
                  <a:lnTo>
                    <a:pt x="506" y="40"/>
                  </a:lnTo>
                  <a:lnTo>
                    <a:pt x="510" y="42"/>
                  </a:lnTo>
                  <a:lnTo>
                    <a:pt x="510" y="42"/>
                  </a:lnTo>
                  <a:lnTo>
                    <a:pt x="512" y="42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6" y="48"/>
                  </a:lnTo>
                  <a:lnTo>
                    <a:pt x="516" y="52"/>
                  </a:lnTo>
                  <a:lnTo>
                    <a:pt x="516" y="52"/>
                  </a:lnTo>
                  <a:lnTo>
                    <a:pt x="514" y="58"/>
                  </a:lnTo>
                  <a:lnTo>
                    <a:pt x="516" y="62"/>
                  </a:lnTo>
                  <a:lnTo>
                    <a:pt x="516" y="62"/>
                  </a:lnTo>
                  <a:lnTo>
                    <a:pt x="520" y="62"/>
                  </a:lnTo>
                  <a:lnTo>
                    <a:pt x="524" y="64"/>
                  </a:lnTo>
                  <a:lnTo>
                    <a:pt x="524" y="64"/>
                  </a:lnTo>
                  <a:lnTo>
                    <a:pt x="524" y="66"/>
                  </a:lnTo>
                  <a:lnTo>
                    <a:pt x="524" y="68"/>
                  </a:lnTo>
                  <a:lnTo>
                    <a:pt x="522" y="74"/>
                  </a:lnTo>
                  <a:lnTo>
                    <a:pt x="522" y="76"/>
                  </a:lnTo>
                  <a:lnTo>
                    <a:pt x="522" y="76"/>
                  </a:lnTo>
                  <a:lnTo>
                    <a:pt x="520" y="76"/>
                  </a:lnTo>
                  <a:lnTo>
                    <a:pt x="520" y="76"/>
                  </a:lnTo>
                  <a:lnTo>
                    <a:pt x="518" y="76"/>
                  </a:lnTo>
                  <a:lnTo>
                    <a:pt x="518" y="76"/>
                  </a:lnTo>
                  <a:lnTo>
                    <a:pt x="516" y="74"/>
                  </a:lnTo>
                  <a:lnTo>
                    <a:pt x="516" y="74"/>
                  </a:lnTo>
                  <a:lnTo>
                    <a:pt x="514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10" y="72"/>
                  </a:lnTo>
                  <a:lnTo>
                    <a:pt x="508" y="72"/>
                  </a:lnTo>
                  <a:lnTo>
                    <a:pt x="508" y="72"/>
                  </a:lnTo>
                  <a:lnTo>
                    <a:pt x="506" y="72"/>
                  </a:lnTo>
                  <a:lnTo>
                    <a:pt x="502" y="70"/>
                  </a:lnTo>
                  <a:lnTo>
                    <a:pt x="502" y="70"/>
                  </a:lnTo>
                  <a:lnTo>
                    <a:pt x="502" y="70"/>
                  </a:lnTo>
                  <a:lnTo>
                    <a:pt x="502" y="70"/>
                  </a:lnTo>
                  <a:lnTo>
                    <a:pt x="496" y="72"/>
                  </a:lnTo>
                  <a:lnTo>
                    <a:pt x="492" y="74"/>
                  </a:lnTo>
                  <a:lnTo>
                    <a:pt x="492" y="74"/>
                  </a:lnTo>
                  <a:lnTo>
                    <a:pt x="478" y="82"/>
                  </a:lnTo>
                  <a:lnTo>
                    <a:pt x="478" y="82"/>
                  </a:lnTo>
                  <a:lnTo>
                    <a:pt x="476" y="86"/>
                  </a:lnTo>
                  <a:lnTo>
                    <a:pt x="474" y="88"/>
                  </a:lnTo>
                  <a:lnTo>
                    <a:pt x="474" y="88"/>
                  </a:lnTo>
                  <a:lnTo>
                    <a:pt x="478" y="90"/>
                  </a:lnTo>
                  <a:lnTo>
                    <a:pt x="478" y="90"/>
                  </a:lnTo>
                  <a:lnTo>
                    <a:pt x="480" y="94"/>
                  </a:lnTo>
                  <a:lnTo>
                    <a:pt x="482" y="98"/>
                  </a:lnTo>
                  <a:lnTo>
                    <a:pt x="482" y="98"/>
                  </a:lnTo>
                  <a:lnTo>
                    <a:pt x="480" y="102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74" y="102"/>
                  </a:lnTo>
                  <a:lnTo>
                    <a:pt x="466" y="100"/>
                  </a:lnTo>
                  <a:lnTo>
                    <a:pt x="466" y="100"/>
                  </a:lnTo>
                  <a:lnTo>
                    <a:pt x="458" y="98"/>
                  </a:lnTo>
                  <a:lnTo>
                    <a:pt x="452" y="94"/>
                  </a:lnTo>
                  <a:lnTo>
                    <a:pt x="452" y="94"/>
                  </a:lnTo>
                  <a:lnTo>
                    <a:pt x="448" y="90"/>
                  </a:lnTo>
                  <a:lnTo>
                    <a:pt x="444" y="90"/>
                  </a:lnTo>
                  <a:lnTo>
                    <a:pt x="444" y="90"/>
                  </a:lnTo>
                  <a:lnTo>
                    <a:pt x="444" y="90"/>
                  </a:lnTo>
                  <a:lnTo>
                    <a:pt x="444" y="90"/>
                  </a:lnTo>
                  <a:lnTo>
                    <a:pt x="440" y="90"/>
                  </a:lnTo>
                  <a:lnTo>
                    <a:pt x="438" y="92"/>
                  </a:lnTo>
                  <a:lnTo>
                    <a:pt x="436" y="96"/>
                  </a:lnTo>
                  <a:lnTo>
                    <a:pt x="436" y="96"/>
                  </a:lnTo>
                  <a:lnTo>
                    <a:pt x="452" y="102"/>
                  </a:lnTo>
                  <a:lnTo>
                    <a:pt x="452" y="102"/>
                  </a:lnTo>
                  <a:lnTo>
                    <a:pt x="456" y="104"/>
                  </a:lnTo>
                  <a:lnTo>
                    <a:pt x="456" y="104"/>
                  </a:lnTo>
                  <a:lnTo>
                    <a:pt x="458" y="106"/>
                  </a:lnTo>
                  <a:lnTo>
                    <a:pt x="456" y="108"/>
                  </a:lnTo>
                  <a:lnTo>
                    <a:pt x="456" y="108"/>
                  </a:lnTo>
                  <a:lnTo>
                    <a:pt x="454" y="110"/>
                  </a:lnTo>
                  <a:lnTo>
                    <a:pt x="454" y="110"/>
                  </a:lnTo>
                  <a:lnTo>
                    <a:pt x="452" y="110"/>
                  </a:lnTo>
                  <a:lnTo>
                    <a:pt x="452" y="110"/>
                  </a:lnTo>
                  <a:lnTo>
                    <a:pt x="444" y="108"/>
                  </a:lnTo>
                  <a:lnTo>
                    <a:pt x="434" y="106"/>
                  </a:lnTo>
                  <a:lnTo>
                    <a:pt x="434" y="106"/>
                  </a:lnTo>
                  <a:lnTo>
                    <a:pt x="430" y="104"/>
                  </a:lnTo>
                  <a:lnTo>
                    <a:pt x="430" y="104"/>
                  </a:lnTo>
                  <a:lnTo>
                    <a:pt x="424" y="102"/>
                  </a:lnTo>
                  <a:lnTo>
                    <a:pt x="418" y="98"/>
                  </a:lnTo>
                  <a:lnTo>
                    <a:pt x="418" y="98"/>
                  </a:lnTo>
                  <a:lnTo>
                    <a:pt x="414" y="92"/>
                  </a:lnTo>
                  <a:lnTo>
                    <a:pt x="412" y="84"/>
                  </a:lnTo>
                  <a:lnTo>
                    <a:pt x="412" y="84"/>
                  </a:lnTo>
                  <a:lnTo>
                    <a:pt x="412" y="80"/>
                  </a:lnTo>
                  <a:lnTo>
                    <a:pt x="412" y="80"/>
                  </a:lnTo>
                  <a:lnTo>
                    <a:pt x="412" y="78"/>
                  </a:lnTo>
                  <a:lnTo>
                    <a:pt x="408" y="76"/>
                  </a:lnTo>
                  <a:lnTo>
                    <a:pt x="402" y="74"/>
                  </a:lnTo>
                  <a:lnTo>
                    <a:pt x="402" y="74"/>
                  </a:lnTo>
                  <a:lnTo>
                    <a:pt x="394" y="70"/>
                  </a:lnTo>
                  <a:lnTo>
                    <a:pt x="388" y="66"/>
                  </a:lnTo>
                  <a:lnTo>
                    <a:pt x="388" y="66"/>
                  </a:lnTo>
                  <a:lnTo>
                    <a:pt x="392" y="66"/>
                  </a:lnTo>
                  <a:lnTo>
                    <a:pt x="392" y="66"/>
                  </a:lnTo>
                  <a:lnTo>
                    <a:pt x="398" y="66"/>
                  </a:lnTo>
                  <a:lnTo>
                    <a:pt x="404" y="68"/>
                  </a:lnTo>
                  <a:lnTo>
                    <a:pt x="414" y="72"/>
                  </a:lnTo>
                  <a:lnTo>
                    <a:pt x="414" y="72"/>
                  </a:lnTo>
                  <a:lnTo>
                    <a:pt x="426" y="74"/>
                  </a:lnTo>
                  <a:lnTo>
                    <a:pt x="438" y="74"/>
                  </a:lnTo>
                  <a:lnTo>
                    <a:pt x="438" y="74"/>
                  </a:lnTo>
                  <a:lnTo>
                    <a:pt x="450" y="78"/>
                  </a:lnTo>
                  <a:lnTo>
                    <a:pt x="450" y="78"/>
                  </a:lnTo>
                  <a:lnTo>
                    <a:pt x="452" y="78"/>
                  </a:lnTo>
                  <a:lnTo>
                    <a:pt x="452" y="78"/>
                  </a:lnTo>
                  <a:lnTo>
                    <a:pt x="460" y="78"/>
                  </a:lnTo>
                  <a:lnTo>
                    <a:pt x="468" y="76"/>
                  </a:lnTo>
                  <a:lnTo>
                    <a:pt x="468" y="76"/>
                  </a:lnTo>
                  <a:lnTo>
                    <a:pt x="476" y="72"/>
                  </a:lnTo>
                  <a:lnTo>
                    <a:pt x="484" y="68"/>
                  </a:lnTo>
                  <a:lnTo>
                    <a:pt x="484" y="68"/>
                  </a:lnTo>
                  <a:lnTo>
                    <a:pt x="486" y="64"/>
                  </a:lnTo>
                  <a:lnTo>
                    <a:pt x="486" y="62"/>
                  </a:lnTo>
                  <a:lnTo>
                    <a:pt x="486" y="62"/>
                  </a:lnTo>
                  <a:lnTo>
                    <a:pt x="486" y="58"/>
                  </a:lnTo>
                  <a:lnTo>
                    <a:pt x="486" y="58"/>
                  </a:lnTo>
                  <a:lnTo>
                    <a:pt x="480" y="54"/>
                  </a:lnTo>
                  <a:lnTo>
                    <a:pt x="480" y="54"/>
                  </a:lnTo>
                  <a:lnTo>
                    <a:pt x="478" y="50"/>
                  </a:lnTo>
                  <a:lnTo>
                    <a:pt x="478" y="50"/>
                  </a:lnTo>
                  <a:lnTo>
                    <a:pt x="472" y="48"/>
                  </a:lnTo>
                  <a:lnTo>
                    <a:pt x="472" y="48"/>
                  </a:lnTo>
                  <a:lnTo>
                    <a:pt x="446" y="42"/>
                  </a:lnTo>
                  <a:lnTo>
                    <a:pt x="422" y="32"/>
                  </a:lnTo>
                  <a:lnTo>
                    <a:pt x="422" y="32"/>
                  </a:lnTo>
                  <a:lnTo>
                    <a:pt x="412" y="28"/>
                  </a:lnTo>
                  <a:lnTo>
                    <a:pt x="400" y="26"/>
                  </a:lnTo>
                  <a:lnTo>
                    <a:pt x="400" y="26"/>
                  </a:lnTo>
                  <a:lnTo>
                    <a:pt x="400" y="26"/>
                  </a:lnTo>
                  <a:lnTo>
                    <a:pt x="400" y="26"/>
                  </a:lnTo>
                  <a:lnTo>
                    <a:pt x="394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2" y="30"/>
                  </a:lnTo>
                  <a:lnTo>
                    <a:pt x="382" y="30"/>
                  </a:lnTo>
                  <a:lnTo>
                    <a:pt x="380" y="30"/>
                  </a:lnTo>
                  <a:lnTo>
                    <a:pt x="380" y="30"/>
                  </a:lnTo>
                  <a:lnTo>
                    <a:pt x="378" y="28"/>
                  </a:lnTo>
                  <a:lnTo>
                    <a:pt x="378" y="28"/>
                  </a:lnTo>
                  <a:lnTo>
                    <a:pt x="376" y="24"/>
                  </a:lnTo>
                  <a:lnTo>
                    <a:pt x="372" y="24"/>
                  </a:lnTo>
                  <a:lnTo>
                    <a:pt x="372" y="24"/>
                  </a:lnTo>
                  <a:lnTo>
                    <a:pt x="374" y="22"/>
                  </a:lnTo>
                  <a:lnTo>
                    <a:pt x="376" y="22"/>
                  </a:lnTo>
                  <a:lnTo>
                    <a:pt x="376" y="22"/>
                  </a:lnTo>
                  <a:lnTo>
                    <a:pt x="378" y="22"/>
                  </a:lnTo>
                  <a:lnTo>
                    <a:pt x="378" y="22"/>
                  </a:lnTo>
                  <a:lnTo>
                    <a:pt x="380" y="22"/>
                  </a:lnTo>
                  <a:lnTo>
                    <a:pt x="380" y="22"/>
                  </a:lnTo>
                  <a:lnTo>
                    <a:pt x="382" y="22"/>
                  </a:lnTo>
                  <a:lnTo>
                    <a:pt x="382" y="22"/>
                  </a:lnTo>
                  <a:lnTo>
                    <a:pt x="378" y="18"/>
                  </a:lnTo>
                  <a:lnTo>
                    <a:pt x="370" y="16"/>
                  </a:lnTo>
                  <a:lnTo>
                    <a:pt x="370" y="16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2" y="20"/>
                  </a:lnTo>
                  <a:lnTo>
                    <a:pt x="362" y="20"/>
                  </a:lnTo>
                  <a:lnTo>
                    <a:pt x="360" y="20"/>
                  </a:lnTo>
                  <a:lnTo>
                    <a:pt x="360" y="20"/>
                  </a:lnTo>
                  <a:lnTo>
                    <a:pt x="352" y="18"/>
                  </a:lnTo>
                  <a:lnTo>
                    <a:pt x="352" y="18"/>
                  </a:lnTo>
                  <a:lnTo>
                    <a:pt x="346" y="16"/>
                  </a:lnTo>
                  <a:lnTo>
                    <a:pt x="346" y="16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0" y="18"/>
                  </a:lnTo>
                  <a:lnTo>
                    <a:pt x="340" y="18"/>
                  </a:lnTo>
                  <a:lnTo>
                    <a:pt x="336" y="16"/>
                  </a:lnTo>
                  <a:lnTo>
                    <a:pt x="334" y="16"/>
                  </a:lnTo>
                  <a:lnTo>
                    <a:pt x="334" y="16"/>
                  </a:lnTo>
                  <a:lnTo>
                    <a:pt x="348" y="12"/>
                  </a:lnTo>
                  <a:lnTo>
                    <a:pt x="348" y="12"/>
                  </a:lnTo>
                  <a:lnTo>
                    <a:pt x="354" y="14"/>
                  </a:lnTo>
                  <a:lnTo>
                    <a:pt x="354" y="14"/>
                  </a:lnTo>
                  <a:lnTo>
                    <a:pt x="354" y="10"/>
                  </a:lnTo>
                  <a:lnTo>
                    <a:pt x="354" y="10"/>
                  </a:lnTo>
                  <a:lnTo>
                    <a:pt x="352" y="10"/>
                  </a:lnTo>
                  <a:lnTo>
                    <a:pt x="352" y="10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32" y="4"/>
                  </a:lnTo>
                  <a:lnTo>
                    <a:pt x="332" y="4"/>
                  </a:lnTo>
                  <a:lnTo>
                    <a:pt x="330" y="4"/>
                  </a:lnTo>
                  <a:lnTo>
                    <a:pt x="330" y="4"/>
                  </a:lnTo>
                  <a:lnTo>
                    <a:pt x="328" y="8"/>
                  </a:lnTo>
                  <a:lnTo>
                    <a:pt x="328" y="8"/>
                  </a:lnTo>
                  <a:lnTo>
                    <a:pt x="324" y="10"/>
                  </a:lnTo>
                  <a:lnTo>
                    <a:pt x="324" y="10"/>
                  </a:lnTo>
                  <a:lnTo>
                    <a:pt x="324" y="8"/>
                  </a:lnTo>
                  <a:lnTo>
                    <a:pt x="324" y="8"/>
                  </a:lnTo>
                  <a:lnTo>
                    <a:pt x="322" y="8"/>
                  </a:lnTo>
                  <a:lnTo>
                    <a:pt x="322" y="6"/>
                  </a:lnTo>
                  <a:lnTo>
                    <a:pt x="322" y="6"/>
                  </a:lnTo>
                  <a:lnTo>
                    <a:pt x="324" y="4"/>
                  </a:lnTo>
                  <a:lnTo>
                    <a:pt x="322" y="2"/>
                  </a:lnTo>
                  <a:lnTo>
                    <a:pt x="322" y="2"/>
                  </a:lnTo>
                  <a:lnTo>
                    <a:pt x="320" y="0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10" y="6"/>
                  </a:lnTo>
                  <a:lnTo>
                    <a:pt x="304" y="10"/>
                  </a:lnTo>
                  <a:lnTo>
                    <a:pt x="304" y="10"/>
                  </a:lnTo>
                  <a:lnTo>
                    <a:pt x="304" y="8"/>
                  </a:lnTo>
                  <a:lnTo>
                    <a:pt x="304" y="6"/>
                  </a:lnTo>
                  <a:lnTo>
                    <a:pt x="306" y="4"/>
                  </a:lnTo>
                  <a:lnTo>
                    <a:pt x="306" y="4"/>
                  </a:lnTo>
                  <a:lnTo>
                    <a:pt x="306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02" y="4"/>
                  </a:lnTo>
                  <a:lnTo>
                    <a:pt x="302" y="4"/>
                  </a:lnTo>
                  <a:lnTo>
                    <a:pt x="296" y="8"/>
                  </a:lnTo>
                  <a:lnTo>
                    <a:pt x="290" y="14"/>
                  </a:lnTo>
                  <a:lnTo>
                    <a:pt x="290" y="16"/>
                  </a:lnTo>
                  <a:lnTo>
                    <a:pt x="290" y="16"/>
                  </a:lnTo>
                  <a:lnTo>
                    <a:pt x="290" y="16"/>
                  </a:lnTo>
                  <a:lnTo>
                    <a:pt x="290" y="16"/>
                  </a:lnTo>
                  <a:lnTo>
                    <a:pt x="288" y="14"/>
                  </a:lnTo>
                  <a:lnTo>
                    <a:pt x="288" y="14"/>
                  </a:lnTo>
                  <a:lnTo>
                    <a:pt x="288" y="10"/>
                  </a:lnTo>
                  <a:lnTo>
                    <a:pt x="288" y="10"/>
                  </a:lnTo>
                  <a:lnTo>
                    <a:pt x="292" y="6"/>
                  </a:lnTo>
                  <a:lnTo>
                    <a:pt x="296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6" y="0"/>
                  </a:lnTo>
                  <a:lnTo>
                    <a:pt x="29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20" name="Freeform 141"/>
            <p:cNvSpPr/>
            <p:nvPr/>
          </p:nvSpPr>
          <p:spPr bwMode="auto">
            <a:xfrm>
              <a:off x="8237538" y="1738313"/>
              <a:ext cx="1282700" cy="584200"/>
            </a:xfrm>
            <a:custGeom>
              <a:avLst/>
              <a:gdLst>
                <a:gd name="T0" fmla="*/ 98 w 808"/>
                <a:gd name="T1" fmla="*/ 8 h 368"/>
                <a:gd name="T2" fmla="*/ 110 w 808"/>
                <a:gd name="T3" fmla="*/ 20 h 368"/>
                <a:gd name="T4" fmla="*/ 96 w 808"/>
                <a:gd name="T5" fmla="*/ 24 h 368"/>
                <a:gd name="T6" fmla="*/ 28 w 808"/>
                <a:gd name="T7" fmla="*/ 12 h 368"/>
                <a:gd name="T8" fmla="*/ 28 w 808"/>
                <a:gd name="T9" fmla="*/ 30 h 368"/>
                <a:gd name="T10" fmla="*/ 450 w 808"/>
                <a:gd name="T11" fmla="*/ 334 h 368"/>
                <a:gd name="T12" fmla="*/ 466 w 808"/>
                <a:gd name="T13" fmla="*/ 334 h 368"/>
                <a:gd name="T14" fmla="*/ 430 w 808"/>
                <a:gd name="T15" fmla="*/ 298 h 368"/>
                <a:gd name="T16" fmla="*/ 438 w 808"/>
                <a:gd name="T17" fmla="*/ 328 h 368"/>
                <a:gd name="T18" fmla="*/ 408 w 808"/>
                <a:gd name="T19" fmla="*/ 302 h 368"/>
                <a:gd name="T20" fmla="*/ 380 w 808"/>
                <a:gd name="T21" fmla="*/ 302 h 368"/>
                <a:gd name="T22" fmla="*/ 366 w 808"/>
                <a:gd name="T23" fmla="*/ 300 h 368"/>
                <a:gd name="T24" fmla="*/ 338 w 808"/>
                <a:gd name="T25" fmla="*/ 288 h 368"/>
                <a:gd name="T26" fmla="*/ 338 w 808"/>
                <a:gd name="T27" fmla="*/ 252 h 368"/>
                <a:gd name="T28" fmla="*/ 360 w 808"/>
                <a:gd name="T29" fmla="*/ 208 h 368"/>
                <a:gd name="T30" fmla="*/ 398 w 808"/>
                <a:gd name="T31" fmla="*/ 212 h 368"/>
                <a:gd name="T32" fmla="*/ 434 w 808"/>
                <a:gd name="T33" fmla="*/ 200 h 368"/>
                <a:gd name="T34" fmla="*/ 464 w 808"/>
                <a:gd name="T35" fmla="*/ 208 h 368"/>
                <a:gd name="T36" fmla="*/ 476 w 808"/>
                <a:gd name="T37" fmla="*/ 218 h 368"/>
                <a:gd name="T38" fmla="*/ 502 w 808"/>
                <a:gd name="T39" fmla="*/ 214 h 368"/>
                <a:gd name="T40" fmla="*/ 492 w 808"/>
                <a:gd name="T41" fmla="*/ 202 h 368"/>
                <a:gd name="T42" fmla="*/ 512 w 808"/>
                <a:gd name="T43" fmla="*/ 170 h 368"/>
                <a:gd name="T44" fmla="*/ 526 w 808"/>
                <a:gd name="T45" fmla="*/ 168 h 368"/>
                <a:gd name="T46" fmla="*/ 556 w 808"/>
                <a:gd name="T47" fmla="*/ 186 h 368"/>
                <a:gd name="T48" fmla="*/ 568 w 808"/>
                <a:gd name="T49" fmla="*/ 168 h 368"/>
                <a:gd name="T50" fmla="*/ 568 w 808"/>
                <a:gd name="T51" fmla="*/ 156 h 368"/>
                <a:gd name="T52" fmla="*/ 576 w 808"/>
                <a:gd name="T53" fmla="*/ 194 h 368"/>
                <a:gd name="T54" fmla="*/ 568 w 808"/>
                <a:gd name="T55" fmla="*/ 232 h 368"/>
                <a:gd name="T56" fmla="*/ 566 w 808"/>
                <a:gd name="T57" fmla="*/ 250 h 368"/>
                <a:gd name="T58" fmla="*/ 666 w 808"/>
                <a:gd name="T59" fmla="*/ 350 h 368"/>
                <a:gd name="T60" fmla="*/ 670 w 808"/>
                <a:gd name="T61" fmla="*/ 308 h 368"/>
                <a:gd name="T62" fmla="*/ 678 w 808"/>
                <a:gd name="T63" fmla="*/ 288 h 368"/>
                <a:gd name="T64" fmla="*/ 666 w 808"/>
                <a:gd name="T65" fmla="*/ 264 h 368"/>
                <a:gd name="T66" fmla="*/ 634 w 808"/>
                <a:gd name="T67" fmla="*/ 234 h 368"/>
                <a:gd name="T68" fmla="*/ 614 w 808"/>
                <a:gd name="T69" fmla="*/ 212 h 368"/>
                <a:gd name="T70" fmla="*/ 620 w 808"/>
                <a:gd name="T71" fmla="*/ 198 h 368"/>
                <a:gd name="T72" fmla="*/ 636 w 808"/>
                <a:gd name="T73" fmla="*/ 198 h 368"/>
                <a:gd name="T74" fmla="*/ 666 w 808"/>
                <a:gd name="T75" fmla="*/ 190 h 368"/>
                <a:gd name="T76" fmla="*/ 696 w 808"/>
                <a:gd name="T77" fmla="*/ 176 h 368"/>
                <a:gd name="T78" fmla="*/ 752 w 808"/>
                <a:gd name="T79" fmla="*/ 160 h 368"/>
                <a:gd name="T80" fmla="*/ 712 w 808"/>
                <a:gd name="T81" fmla="*/ 132 h 368"/>
                <a:gd name="T82" fmla="*/ 676 w 808"/>
                <a:gd name="T83" fmla="*/ 122 h 368"/>
                <a:gd name="T84" fmla="*/ 676 w 808"/>
                <a:gd name="T85" fmla="*/ 120 h 368"/>
                <a:gd name="T86" fmla="*/ 706 w 808"/>
                <a:gd name="T87" fmla="*/ 114 h 368"/>
                <a:gd name="T88" fmla="*/ 688 w 808"/>
                <a:gd name="T89" fmla="*/ 98 h 368"/>
                <a:gd name="T90" fmla="*/ 708 w 808"/>
                <a:gd name="T91" fmla="*/ 108 h 368"/>
                <a:gd name="T92" fmla="*/ 746 w 808"/>
                <a:gd name="T93" fmla="*/ 114 h 368"/>
                <a:gd name="T94" fmla="*/ 796 w 808"/>
                <a:gd name="T95" fmla="*/ 114 h 368"/>
                <a:gd name="T96" fmla="*/ 800 w 808"/>
                <a:gd name="T97" fmla="*/ 98 h 368"/>
                <a:gd name="T98" fmla="*/ 738 w 808"/>
                <a:gd name="T99" fmla="*/ 94 h 368"/>
                <a:gd name="T100" fmla="*/ 638 w 808"/>
                <a:gd name="T101" fmla="*/ 60 h 368"/>
                <a:gd name="T102" fmla="*/ 544 w 808"/>
                <a:gd name="T103" fmla="*/ 42 h 368"/>
                <a:gd name="T104" fmla="*/ 490 w 808"/>
                <a:gd name="T105" fmla="*/ 40 h 368"/>
                <a:gd name="T106" fmla="*/ 506 w 808"/>
                <a:gd name="T107" fmla="*/ 58 h 368"/>
                <a:gd name="T108" fmla="*/ 480 w 808"/>
                <a:gd name="T109" fmla="*/ 48 h 368"/>
                <a:gd name="T110" fmla="*/ 454 w 808"/>
                <a:gd name="T111" fmla="*/ 50 h 368"/>
                <a:gd name="T112" fmla="*/ 426 w 808"/>
                <a:gd name="T113" fmla="*/ 46 h 368"/>
                <a:gd name="T114" fmla="*/ 350 w 808"/>
                <a:gd name="T115" fmla="*/ 30 h 368"/>
                <a:gd name="T116" fmla="*/ 258 w 808"/>
                <a:gd name="T117" fmla="*/ 24 h 368"/>
                <a:gd name="T118" fmla="*/ 218 w 808"/>
                <a:gd name="T119" fmla="*/ 14 h 368"/>
                <a:gd name="T120" fmla="*/ 172 w 808"/>
                <a:gd name="T121" fmla="*/ 14 h 368"/>
                <a:gd name="T122" fmla="*/ 154 w 808"/>
                <a:gd name="T123" fmla="*/ 8 h 368"/>
                <a:gd name="T124" fmla="*/ 110 w 808"/>
                <a:gd name="T125" fmla="*/ 2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8" h="368">
                  <a:moveTo>
                    <a:pt x="108" y="0"/>
                  </a:move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4" y="2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4" y="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2" y="12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12" y="18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04" y="18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6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8" y="22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86" y="20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38" y="16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4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0" y="20"/>
                  </a:lnTo>
                  <a:lnTo>
                    <a:pt x="0" y="368"/>
                  </a:lnTo>
                  <a:lnTo>
                    <a:pt x="458" y="368"/>
                  </a:lnTo>
                  <a:lnTo>
                    <a:pt x="458" y="368"/>
                  </a:lnTo>
                  <a:lnTo>
                    <a:pt x="448" y="356"/>
                  </a:lnTo>
                  <a:lnTo>
                    <a:pt x="448" y="356"/>
                  </a:lnTo>
                  <a:lnTo>
                    <a:pt x="444" y="350"/>
                  </a:lnTo>
                  <a:lnTo>
                    <a:pt x="444" y="350"/>
                  </a:lnTo>
                  <a:lnTo>
                    <a:pt x="442" y="342"/>
                  </a:lnTo>
                  <a:lnTo>
                    <a:pt x="442" y="342"/>
                  </a:lnTo>
                  <a:lnTo>
                    <a:pt x="442" y="338"/>
                  </a:lnTo>
                  <a:lnTo>
                    <a:pt x="442" y="338"/>
                  </a:lnTo>
                  <a:lnTo>
                    <a:pt x="444" y="336"/>
                  </a:lnTo>
                  <a:lnTo>
                    <a:pt x="450" y="334"/>
                  </a:lnTo>
                  <a:lnTo>
                    <a:pt x="450" y="334"/>
                  </a:lnTo>
                  <a:lnTo>
                    <a:pt x="452" y="334"/>
                  </a:lnTo>
                  <a:lnTo>
                    <a:pt x="452" y="334"/>
                  </a:lnTo>
                  <a:lnTo>
                    <a:pt x="458" y="338"/>
                  </a:lnTo>
                  <a:lnTo>
                    <a:pt x="462" y="344"/>
                  </a:lnTo>
                  <a:lnTo>
                    <a:pt x="462" y="344"/>
                  </a:lnTo>
                  <a:lnTo>
                    <a:pt x="468" y="356"/>
                  </a:lnTo>
                  <a:lnTo>
                    <a:pt x="468" y="356"/>
                  </a:lnTo>
                  <a:lnTo>
                    <a:pt x="478" y="368"/>
                  </a:lnTo>
                  <a:lnTo>
                    <a:pt x="508" y="368"/>
                  </a:lnTo>
                  <a:lnTo>
                    <a:pt x="508" y="368"/>
                  </a:lnTo>
                  <a:lnTo>
                    <a:pt x="502" y="358"/>
                  </a:lnTo>
                  <a:lnTo>
                    <a:pt x="492" y="352"/>
                  </a:lnTo>
                  <a:lnTo>
                    <a:pt x="482" y="346"/>
                  </a:lnTo>
                  <a:lnTo>
                    <a:pt x="472" y="338"/>
                  </a:lnTo>
                  <a:lnTo>
                    <a:pt x="472" y="338"/>
                  </a:lnTo>
                  <a:lnTo>
                    <a:pt x="466" y="334"/>
                  </a:lnTo>
                  <a:lnTo>
                    <a:pt x="466" y="334"/>
                  </a:lnTo>
                  <a:lnTo>
                    <a:pt x="464" y="328"/>
                  </a:lnTo>
                  <a:lnTo>
                    <a:pt x="460" y="322"/>
                  </a:lnTo>
                  <a:lnTo>
                    <a:pt x="460" y="322"/>
                  </a:lnTo>
                  <a:lnTo>
                    <a:pt x="460" y="320"/>
                  </a:lnTo>
                  <a:lnTo>
                    <a:pt x="456" y="316"/>
                  </a:lnTo>
                  <a:lnTo>
                    <a:pt x="450" y="312"/>
                  </a:lnTo>
                  <a:lnTo>
                    <a:pt x="450" y="312"/>
                  </a:lnTo>
                  <a:lnTo>
                    <a:pt x="434" y="296"/>
                  </a:lnTo>
                  <a:lnTo>
                    <a:pt x="434" y="296"/>
                  </a:lnTo>
                  <a:lnTo>
                    <a:pt x="430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4" y="294"/>
                  </a:lnTo>
                  <a:lnTo>
                    <a:pt x="424" y="294"/>
                  </a:lnTo>
                  <a:lnTo>
                    <a:pt x="426" y="296"/>
                  </a:lnTo>
                  <a:lnTo>
                    <a:pt x="430" y="298"/>
                  </a:lnTo>
                  <a:lnTo>
                    <a:pt x="430" y="298"/>
                  </a:lnTo>
                  <a:lnTo>
                    <a:pt x="434" y="302"/>
                  </a:lnTo>
                  <a:lnTo>
                    <a:pt x="436" y="308"/>
                  </a:lnTo>
                  <a:lnTo>
                    <a:pt x="436" y="308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2" y="306"/>
                  </a:lnTo>
                  <a:lnTo>
                    <a:pt x="430" y="308"/>
                  </a:lnTo>
                  <a:lnTo>
                    <a:pt x="430" y="310"/>
                  </a:lnTo>
                  <a:lnTo>
                    <a:pt x="430" y="310"/>
                  </a:lnTo>
                  <a:lnTo>
                    <a:pt x="434" y="314"/>
                  </a:lnTo>
                  <a:lnTo>
                    <a:pt x="434" y="314"/>
                  </a:lnTo>
                  <a:lnTo>
                    <a:pt x="436" y="320"/>
                  </a:lnTo>
                  <a:lnTo>
                    <a:pt x="438" y="324"/>
                  </a:lnTo>
                  <a:lnTo>
                    <a:pt x="438" y="328"/>
                  </a:lnTo>
                  <a:lnTo>
                    <a:pt x="438" y="328"/>
                  </a:lnTo>
                  <a:lnTo>
                    <a:pt x="436" y="328"/>
                  </a:lnTo>
                  <a:lnTo>
                    <a:pt x="436" y="328"/>
                  </a:lnTo>
                  <a:lnTo>
                    <a:pt x="434" y="328"/>
                  </a:lnTo>
                  <a:lnTo>
                    <a:pt x="434" y="328"/>
                  </a:lnTo>
                  <a:lnTo>
                    <a:pt x="432" y="324"/>
                  </a:lnTo>
                  <a:lnTo>
                    <a:pt x="432" y="324"/>
                  </a:lnTo>
                  <a:lnTo>
                    <a:pt x="432" y="320"/>
                  </a:lnTo>
                  <a:lnTo>
                    <a:pt x="432" y="320"/>
                  </a:lnTo>
                  <a:lnTo>
                    <a:pt x="428" y="316"/>
                  </a:lnTo>
                  <a:lnTo>
                    <a:pt x="424" y="316"/>
                  </a:lnTo>
                  <a:lnTo>
                    <a:pt x="424" y="316"/>
                  </a:lnTo>
                  <a:lnTo>
                    <a:pt x="424" y="314"/>
                  </a:lnTo>
                  <a:lnTo>
                    <a:pt x="424" y="312"/>
                  </a:lnTo>
                  <a:lnTo>
                    <a:pt x="424" y="312"/>
                  </a:lnTo>
                  <a:lnTo>
                    <a:pt x="420" y="310"/>
                  </a:lnTo>
                  <a:lnTo>
                    <a:pt x="420" y="310"/>
                  </a:lnTo>
                  <a:lnTo>
                    <a:pt x="408" y="302"/>
                  </a:lnTo>
                  <a:lnTo>
                    <a:pt x="408" y="302"/>
                  </a:lnTo>
                  <a:lnTo>
                    <a:pt x="402" y="300"/>
                  </a:lnTo>
                  <a:lnTo>
                    <a:pt x="398" y="298"/>
                  </a:lnTo>
                  <a:lnTo>
                    <a:pt x="392" y="296"/>
                  </a:lnTo>
                  <a:lnTo>
                    <a:pt x="386" y="294"/>
                  </a:lnTo>
                  <a:lnTo>
                    <a:pt x="386" y="294"/>
                  </a:lnTo>
                  <a:lnTo>
                    <a:pt x="386" y="294"/>
                  </a:lnTo>
                  <a:lnTo>
                    <a:pt x="386" y="294"/>
                  </a:lnTo>
                  <a:lnTo>
                    <a:pt x="378" y="296"/>
                  </a:lnTo>
                  <a:lnTo>
                    <a:pt x="378" y="296"/>
                  </a:lnTo>
                  <a:lnTo>
                    <a:pt x="378" y="296"/>
                  </a:lnTo>
                  <a:lnTo>
                    <a:pt x="378" y="298"/>
                  </a:lnTo>
                  <a:lnTo>
                    <a:pt x="380" y="300"/>
                  </a:lnTo>
                  <a:lnTo>
                    <a:pt x="380" y="300"/>
                  </a:lnTo>
                  <a:lnTo>
                    <a:pt x="380" y="302"/>
                  </a:lnTo>
                  <a:lnTo>
                    <a:pt x="380" y="302"/>
                  </a:lnTo>
                  <a:lnTo>
                    <a:pt x="380" y="302"/>
                  </a:lnTo>
                  <a:lnTo>
                    <a:pt x="378" y="302"/>
                  </a:lnTo>
                  <a:lnTo>
                    <a:pt x="378" y="302"/>
                  </a:lnTo>
                  <a:lnTo>
                    <a:pt x="376" y="302"/>
                  </a:lnTo>
                  <a:lnTo>
                    <a:pt x="376" y="302"/>
                  </a:lnTo>
                  <a:lnTo>
                    <a:pt x="376" y="302"/>
                  </a:lnTo>
                  <a:lnTo>
                    <a:pt x="376" y="302"/>
                  </a:lnTo>
                  <a:lnTo>
                    <a:pt x="374" y="304"/>
                  </a:lnTo>
                  <a:lnTo>
                    <a:pt x="372" y="306"/>
                  </a:lnTo>
                  <a:lnTo>
                    <a:pt x="372" y="306"/>
                  </a:lnTo>
                  <a:lnTo>
                    <a:pt x="370" y="306"/>
                  </a:lnTo>
                  <a:lnTo>
                    <a:pt x="370" y="306"/>
                  </a:lnTo>
                  <a:lnTo>
                    <a:pt x="368" y="306"/>
                  </a:lnTo>
                  <a:lnTo>
                    <a:pt x="368" y="306"/>
                  </a:lnTo>
                  <a:lnTo>
                    <a:pt x="366" y="304"/>
                  </a:lnTo>
                  <a:lnTo>
                    <a:pt x="366" y="304"/>
                  </a:lnTo>
                  <a:lnTo>
                    <a:pt x="366" y="300"/>
                  </a:lnTo>
                  <a:lnTo>
                    <a:pt x="366" y="300"/>
                  </a:lnTo>
                  <a:lnTo>
                    <a:pt x="366" y="298"/>
                  </a:lnTo>
                  <a:lnTo>
                    <a:pt x="366" y="298"/>
                  </a:lnTo>
                  <a:lnTo>
                    <a:pt x="360" y="296"/>
                  </a:lnTo>
                  <a:lnTo>
                    <a:pt x="360" y="296"/>
                  </a:lnTo>
                  <a:lnTo>
                    <a:pt x="360" y="298"/>
                  </a:lnTo>
                  <a:lnTo>
                    <a:pt x="358" y="300"/>
                  </a:lnTo>
                  <a:lnTo>
                    <a:pt x="358" y="300"/>
                  </a:lnTo>
                  <a:lnTo>
                    <a:pt x="356" y="300"/>
                  </a:lnTo>
                  <a:lnTo>
                    <a:pt x="356" y="300"/>
                  </a:lnTo>
                  <a:lnTo>
                    <a:pt x="354" y="298"/>
                  </a:lnTo>
                  <a:lnTo>
                    <a:pt x="354" y="298"/>
                  </a:lnTo>
                  <a:lnTo>
                    <a:pt x="352" y="294"/>
                  </a:lnTo>
                  <a:lnTo>
                    <a:pt x="352" y="294"/>
                  </a:lnTo>
                  <a:lnTo>
                    <a:pt x="346" y="286"/>
                  </a:lnTo>
                  <a:lnTo>
                    <a:pt x="346" y="286"/>
                  </a:lnTo>
                  <a:lnTo>
                    <a:pt x="346" y="286"/>
                  </a:lnTo>
                  <a:lnTo>
                    <a:pt x="338" y="288"/>
                  </a:lnTo>
                  <a:lnTo>
                    <a:pt x="338" y="288"/>
                  </a:lnTo>
                  <a:lnTo>
                    <a:pt x="326" y="286"/>
                  </a:lnTo>
                  <a:lnTo>
                    <a:pt x="326" y="286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2" y="280"/>
                  </a:lnTo>
                  <a:lnTo>
                    <a:pt x="324" y="278"/>
                  </a:lnTo>
                  <a:lnTo>
                    <a:pt x="324" y="278"/>
                  </a:lnTo>
                  <a:lnTo>
                    <a:pt x="330" y="272"/>
                  </a:lnTo>
                  <a:lnTo>
                    <a:pt x="330" y="272"/>
                  </a:lnTo>
                  <a:lnTo>
                    <a:pt x="332" y="266"/>
                  </a:lnTo>
                  <a:lnTo>
                    <a:pt x="336" y="260"/>
                  </a:lnTo>
                  <a:lnTo>
                    <a:pt x="336" y="260"/>
                  </a:lnTo>
                  <a:lnTo>
                    <a:pt x="338" y="258"/>
                  </a:lnTo>
                  <a:lnTo>
                    <a:pt x="338" y="256"/>
                  </a:lnTo>
                  <a:lnTo>
                    <a:pt x="338" y="256"/>
                  </a:lnTo>
                  <a:lnTo>
                    <a:pt x="338" y="252"/>
                  </a:lnTo>
                  <a:lnTo>
                    <a:pt x="338" y="252"/>
                  </a:lnTo>
                  <a:lnTo>
                    <a:pt x="338" y="246"/>
                  </a:lnTo>
                  <a:lnTo>
                    <a:pt x="340" y="242"/>
                  </a:lnTo>
                  <a:lnTo>
                    <a:pt x="340" y="242"/>
                  </a:lnTo>
                  <a:lnTo>
                    <a:pt x="344" y="238"/>
                  </a:lnTo>
                  <a:lnTo>
                    <a:pt x="346" y="234"/>
                  </a:lnTo>
                  <a:lnTo>
                    <a:pt x="346" y="234"/>
                  </a:lnTo>
                  <a:lnTo>
                    <a:pt x="344" y="228"/>
                  </a:lnTo>
                  <a:lnTo>
                    <a:pt x="344" y="226"/>
                  </a:lnTo>
                  <a:lnTo>
                    <a:pt x="344" y="224"/>
                  </a:lnTo>
                  <a:lnTo>
                    <a:pt x="344" y="224"/>
                  </a:lnTo>
                  <a:lnTo>
                    <a:pt x="348" y="216"/>
                  </a:lnTo>
                  <a:lnTo>
                    <a:pt x="348" y="216"/>
                  </a:lnTo>
                  <a:lnTo>
                    <a:pt x="352" y="212"/>
                  </a:lnTo>
                  <a:lnTo>
                    <a:pt x="352" y="212"/>
                  </a:lnTo>
                  <a:lnTo>
                    <a:pt x="356" y="208"/>
                  </a:lnTo>
                  <a:lnTo>
                    <a:pt x="360" y="208"/>
                  </a:lnTo>
                  <a:lnTo>
                    <a:pt x="360" y="208"/>
                  </a:lnTo>
                  <a:lnTo>
                    <a:pt x="360" y="208"/>
                  </a:lnTo>
                  <a:lnTo>
                    <a:pt x="360" y="208"/>
                  </a:lnTo>
                  <a:lnTo>
                    <a:pt x="370" y="210"/>
                  </a:lnTo>
                  <a:lnTo>
                    <a:pt x="370" y="210"/>
                  </a:lnTo>
                  <a:lnTo>
                    <a:pt x="372" y="210"/>
                  </a:lnTo>
                  <a:lnTo>
                    <a:pt x="372" y="210"/>
                  </a:lnTo>
                  <a:lnTo>
                    <a:pt x="378" y="208"/>
                  </a:lnTo>
                  <a:lnTo>
                    <a:pt x="378" y="208"/>
                  </a:lnTo>
                  <a:lnTo>
                    <a:pt x="382" y="208"/>
                  </a:lnTo>
                  <a:lnTo>
                    <a:pt x="382" y="208"/>
                  </a:lnTo>
                  <a:lnTo>
                    <a:pt x="390" y="210"/>
                  </a:lnTo>
                  <a:lnTo>
                    <a:pt x="390" y="210"/>
                  </a:lnTo>
                  <a:lnTo>
                    <a:pt x="398" y="212"/>
                  </a:lnTo>
                  <a:lnTo>
                    <a:pt x="398" y="212"/>
                  </a:lnTo>
                  <a:lnTo>
                    <a:pt x="398" y="212"/>
                  </a:lnTo>
                  <a:lnTo>
                    <a:pt x="398" y="212"/>
                  </a:lnTo>
                  <a:lnTo>
                    <a:pt x="406" y="208"/>
                  </a:lnTo>
                  <a:lnTo>
                    <a:pt x="406" y="208"/>
                  </a:lnTo>
                  <a:lnTo>
                    <a:pt x="408" y="208"/>
                  </a:lnTo>
                  <a:lnTo>
                    <a:pt x="408" y="208"/>
                  </a:lnTo>
                  <a:lnTo>
                    <a:pt x="414" y="210"/>
                  </a:lnTo>
                  <a:lnTo>
                    <a:pt x="414" y="210"/>
                  </a:lnTo>
                  <a:lnTo>
                    <a:pt x="418" y="210"/>
                  </a:lnTo>
                  <a:lnTo>
                    <a:pt x="418" y="210"/>
                  </a:lnTo>
                  <a:lnTo>
                    <a:pt x="426" y="208"/>
                  </a:lnTo>
                  <a:lnTo>
                    <a:pt x="426" y="208"/>
                  </a:lnTo>
                  <a:lnTo>
                    <a:pt x="428" y="208"/>
                  </a:lnTo>
                  <a:lnTo>
                    <a:pt x="430" y="204"/>
                  </a:lnTo>
                  <a:lnTo>
                    <a:pt x="430" y="204"/>
                  </a:lnTo>
                  <a:lnTo>
                    <a:pt x="430" y="202"/>
                  </a:lnTo>
                  <a:lnTo>
                    <a:pt x="430" y="202"/>
                  </a:lnTo>
                  <a:lnTo>
                    <a:pt x="432" y="200"/>
                  </a:lnTo>
                  <a:lnTo>
                    <a:pt x="434" y="200"/>
                  </a:lnTo>
                  <a:lnTo>
                    <a:pt x="434" y="200"/>
                  </a:lnTo>
                  <a:lnTo>
                    <a:pt x="436" y="200"/>
                  </a:lnTo>
                  <a:lnTo>
                    <a:pt x="436" y="200"/>
                  </a:lnTo>
                  <a:lnTo>
                    <a:pt x="440" y="202"/>
                  </a:lnTo>
                  <a:lnTo>
                    <a:pt x="440" y="202"/>
                  </a:lnTo>
                  <a:lnTo>
                    <a:pt x="444" y="202"/>
                  </a:lnTo>
                  <a:lnTo>
                    <a:pt x="444" y="202"/>
                  </a:lnTo>
                  <a:lnTo>
                    <a:pt x="446" y="204"/>
                  </a:lnTo>
                  <a:lnTo>
                    <a:pt x="446" y="204"/>
                  </a:lnTo>
                  <a:lnTo>
                    <a:pt x="450" y="204"/>
                  </a:lnTo>
                  <a:lnTo>
                    <a:pt x="450" y="204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8" y="204"/>
                  </a:lnTo>
                  <a:lnTo>
                    <a:pt x="460" y="206"/>
                  </a:lnTo>
                  <a:lnTo>
                    <a:pt x="460" y="206"/>
                  </a:lnTo>
                  <a:lnTo>
                    <a:pt x="464" y="208"/>
                  </a:lnTo>
                  <a:lnTo>
                    <a:pt x="464" y="208"/>
                  </a:lnTo>
                  <a:lnTo>
                    <a:pt x="466" y="208"/>
                  </a:lnTo>
                  <a:lnTo>
                    <a:pt x="466" y="210"/>
                  </a:lnTo>
                  <a:lnTo>
                    <a:pt x="466" y="212"/>
                  </a:lnTo>
                  <a:lnTo>
                    <a:pt x="466" y="212"/>
                  </a:lnTo>
                  <a:lnTo>
                    <a:pt x="468" y="214"/>
                  </a:lnTo>
                  <a:lnTo>
                    <a:pt x="470" y="216"/>
                  </a:lnTo>
                  <a:lnTo>
                    <a:pt x="470" y="216"/>
                  </a:lnTo>
                  <a:lnTo>
                    <a:pt x="470" y="216"/>
                  </a:lnTo>
                  <a:lnTo>
                    <a:pt x="470" y="216"/>
                  </a:lnTo>
                  <a:lnTo>
                    <a:pt x="472" y="216"/>
                  </a:lnTo>
                  <a:lnTo>
                    <a:pt x="472" y="216"/>
                  </a:lnTo>
                  <a:lnTo>
                    <a:pt x="474" y="216"/>
                  </a:lnTo>
                  <a:lnTo>
                    <a:pt x="474" y="216"/>
                  </a:lnTo>
                  <a:lnTo>
                    <a:pt x="476" y="216"/>
                  </a:lnTo>
                  <a:lnTo>
                    <a:pt x="476" y="218"/>
                  </a:lnTo>
                  <a:lnTo>
                    <a:pt x="476" y="218"/>
                  </a:lnTo>
                  <a:lnTo>
                    <a:pt x="478" y="216"/>
                  </a:lnTo>
                  <a:lnTo>
                    <a:pt x="482" y="214"/>
                  </a:lnTo>
                  <a:lnTo>
                    <a:pt x="482" y="214"/>
                  </a:lnTo>
                  <a:lnTo>
                    <a:pt x="484" y="216"/>
                  </a:lnTo>
                  <a:lnTo>
                    <a:pt x="484" y="216"/>
                  </a:lnTo>
                  <a:lnTo>
                    <a:pt x="486" y="216"/>
                  </a:lnTo>
                  <a:lnTo>
                    <a:pt x="486" y="216"/>
                  </a:lnTo>
                  <a:lnTo>
                    <a:pt x="486" y="216"/>
                  </a:lnTo>
                  <a:lnTo>
                    <a:pt x="486" y="216"/>
                  </a:lnTo>
                  <a:lnTo>
                    <a:pt x="488" y="216"/>
                  </a:lnTo>
                  <a:lnTo>
                    <a:pt x="490" y="214"/>
                  </a:lnTo>
                  <a:lnTo>
                    <a:pt x="490" y="214"/>
                  </a:lnTo>
                  <a:lnTo>
                    <a:pt x="492" y="212"/>
                  </a:lnTo>
                  <a:lnTo>
                    <a:pt x="492" y="212"/>
                  </a:lnTo>
                  <a:lnTo>
                    <a:pt x="496" y="212"/>
                  </a:lnTo>
                  <a:lnTo>
                    <a:pt x="496" y="212"/>
                  </a:lnTo>
                  <a:lnTo>
                    <a:pt x="502" y="214"/>
                  </a:lnTo>
                  <a:lnTo>
                    <a:pt x="502" y="214"/>
                  </a:lnTo>
                  <a:lnTo>
                    <a:pt x="508" y="212"/>
                  </a:lnTo>
                  <a:lnTo>
                    <a:pt x="508" y="212"/>
                  </a:lnTo>
                  <a:lnTo>
                    <a:pt x="508" y="212"/>
                  </a:lnTo>
                  <a:lnTo>
                    <a:pt x="510" y="212"/>
                  </a:lnTo>
                  <a:lnTo>
                    <a:pt x="508" y="210"/>
                  </a:lnTo>
                  <a:lnTo>
                    <a:pt x="508" y="210"/>
                  </a:lnTo>
                  <a:lnTo>
                    <a:pt x="504" y="206"/>
                  </a:lnTo>
                  <a:lnTo>
                    <a:pt x="500" y="204"/>
                  </a:lnTo>
                  <a:lnTo>
                    <a:pt x="500" y="204"/>
                  </a:lnTo>
                  <a:lnTo>
                    <a:pt x="498" y="204"/>
                  </a:lnTo>
                  <a:lnTo>
                    <a:pt x="498" y="204"/>
                  </a:lnTo>
                  <a:lnTo>
                    <a:pt x="494" y="206"/>
                  </a:lnTo>
                  <a:lnTo>
                    <a:pt x="494" y="206"/>
                  </a:lnTo>
                  <a:lnTo>
                    <a:pt x="494" y="206"/>
                  </a:lnTo>
                  <a:lnTo>
                    <a:pt x="494" y="206"/>
                  </a:lnTo>
                  <a:lnTo>
                    <a:pt x="492" y="202"/>
                  </a:lnTo>
                  <a:lnTo>
                    <a:pt x="492" y="202"/>
                  </a:lnTo>
                  <a:lnTo>
                    <a:pt x="490" y="198"/>
                  </a:lnTo>
                  <a:lnTo>
                    <a:pt x="492" y="192"/>
                  </a:lnTo>
                  <a:lnTo>
                    <a:pt x="492" y="192"/>
                  </a:lnTo>
                  <a:lnTo>
                    <a:pt x="494" y="182"/>
                  </a:lnTo>
                  <a:lnTo>
                    <a:pt x="494" y="182"/>
                  </a:lnTo>
                  <a:lnTo>
                    <a:pt x="494" y="174"/>
                  </a:lnTo>
                  <a:lnTo>
                    <a:pt x="494" y="174"/>
                  </a:lnTo>
                  <a:lnTo>
                    <a:pt x="496" y="172"/>
                  </a:lnTo>
                  <a:lnTo>
                    <a:pt x="498" y="168"/>
                  </a:lnTo>
                  <a:lnTo>
                    <a:pt x="498" y="168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12" y="170"/>
                  </a:lnTo>
                  <a:lnTo>
                    <a:pt x="512" y="170"/>
                  </a:lnTo>
                  <a:lnTo>
                    <a:pt x="512" y="170"/>
                  </a:lnTo>
                  <a:lnTo>
                    <a:pt x="512" y="170"/>
                  </a:lnTo>
                  <a:lnTo>
                    <a:pt x="514" y="168"/>
                  </a:lnTo>
                  <a:lnTo>
                    <a:pt x="514" y="168"/>
                  </a:lnTo>
                  <a:lnTo>
                    <a:pt x="516" y="166"/>
                  </a:lnTo>
                  <a:lnTo>
                    <a:pt x="516" y="166"/>
                  </a:lnTo>
                  <a:lnTo>
                    <a:pt x="516" y="166"/>
                  </a:lnTo>
                  <a:lnTo>
                    <a:pt x="516" y="166"/>
                  </a:lnTo>
                  <a:lnTo>
                    <a:pt x="518" y="168"/>
                  </a:lnTo>
                  <a:lnTo>
                    <a:pt x="518" y="170"/>
                  </a:lnTo>
                  <a:lnTo>
                    <a:pt x="518" y="170"/>
                  </a:lnTo>
                  <a:lnTo>
                    <a:pt x="522" y="172"/>
                  </a:lnTo>
                  <a:lnTo>
                    <a:pt x="522" y="172"/>
                  </a:lnTo>
                  <a:lnTo>
                    <a:pt x="524" y="170"/>
                  </a:lnTo>
                  <a:lnTo>
                    <a:pt x="526" y="168"/>
                  </a:lnTo>
                  <a:lnTo>
                    <a:pt x="526" y="168"/>
                  </a:lnTo>
                  <a:lnTo>
                    <a:pt x="526" y="168"/>
                  </a:lnTo>
                  <a:lnTo>
                    <a:pt x="526" y="168"/>
                  </a:lnTo>
                  <a:lnTo>
                    <a:pt x="526" y="168"/>
                  </a:lnTo>
                  <a:lnTo>
                    <a:pt x="528" y="170"/>
                  </a:lnTo>
                  <a:lnTo>
                    <a:pt x="528" y="170"/>
                  </a:lnTo>
                  <a:lnTo>
                    <a:pt x="534" y="178"/>
                  </a:lnTo>
                  <a:lnTo>
                    <a:pt x="534" y="178"/>
                  </a:lnTo>
                  <a:lnTo>
                    <a:pt x="538" y="180"/>
                  </a:lnTo>
                  <a:lnTo>
                    <a:pt x="538" y="180"/>
                  </a:lnTo>
                  <a:lnTo>
                    <a:pt x="544" y="182"/>
                  </a:lnTo>
                  <a:lnTo>
                    <a:pt x="544" y="182"/>
                  </a:lnTo>
                  <a:lnTo>
                    <a:pt x="546" y="184"/>
                  </a:lnTo>
                  <a:lnTo>
                    <a:pt x="550" y="188"/>
                  </a:lnTo>
                  <a:lnTo>
                    <a:pt x="550" y="188"/>
                  </a:lnTo>
                  <a:lnTo>
                    <a:pt x="552" y="188"/>
                  </a:lnTo>
                  <a:lnTo>
                    <a:pt x="552" y="188"/>
                  </a:lnTo>
                  <a:lnTo>
                    <a:pt x="554" y="188"/>
                  </a:lnTo>
                  <a:lnTo>
                    <a:pt x="556" y="186"/>
                  </a:lnTo>
                  <a:lnTo>
                    <a:pt x="556" y="186"/>
                  </a:lnTo>
                  <a:lnTo>
                    <a:pt x="558" y="178"/>
                  </a:lnTo>
                  <a:lnTo>
                    <a:pt x="558" y="178"/>
                  </a:lnTo>
                  <a:lnTo>
                    <a:pt x="558" y="176"/>
                  </a:lnTo>
                  <a:lnTo>
                    <a:pt x="560" y="172"/>
                  </a:lnTo>
                  <a:lnTo>
                    <a:pt x="560" y="172"/>
                  </a:lnTo>
                  <a:lnTo>
                    <a:pt x="562" y="172"/>
                  </a:lnTo>
                  <a:lnTo>
                    <a:pt x="562" y="172"/>
                  </a:lnTo>
                  <a:lnTo>
                    <a:pt x="566" y="172"/>
                  </a:lnTo>
                  <a:lnTo>
                    <a:pt x="566" y="172"/>
                  </a:lnTo>
                  <a:lnTo>
                    <a:pt x="566" y="172"/>
                  </a:lnTo>
                  <a:lnTo>
                    <a:pt x="566" y="172"/>
                  </a:lnTo>
                  <a:lnTo>
                    <a:pt x="568" y="172"/>
                  </a:lnTo>
                  <a:lnTo>
                    <a:pt x="570" y="170"/>
                  </a:lnTo>
                  <a:lnTo>
                    <a:pt x="570" y="170"/>
                  </a:lnTo>
                  <a:lnTo>
                    <a:pt x="568" y="168"/>
                  </a:lnTo>
                  <a:lnTo>
                    <a:pt x="568" y="168"/>
                  </a:lnTo>
                  <a:lnTo>
                    <a:pt x="562" y="162"/>
                  </a:lnTo>
                  <a:lnTo>
                    <a:pt x="558" y="160"/>
                  </a:lnTo>
                  <a:lnTo>
                    <a:pt x="556" y="156"/>
                  </a:lnTo>
                  <a:lnTo>
                    <a:pt x="556" y="156"/>
                  </a:lnTo>
                  <a:lnTo>
                    <a:pt x="558" y="156"/>
                  </a:lnTo>
                  <a:lnTo>
                    <a:pt x="560" y="154"/>
                  </a:lnTo>
                  <a:lnTo>
                    <a:pt x="560" y="154"/>
                  </a:lnTo>
                  <a:lnTo>
                    <a:pt x="560" y="154"/>
                  </a:lnTo>
                  <a:lnTo>
                    <a:pt x="560" y="154"/>
                  </a:lnTo>
                  <a:lnTo>
                    <a:pt x="564" y="156"/>
                  </a:lnTo>
                  <a:lnTo>
                    <a:pt x="564" y="156"/>
                  </a:lnTo>
                  <a:lnTo>
                    <a:pt x="564" y="156"/>
                  </a:lnTo>
                  <a:lnTo>
                    <a:pt x="564" y="156"/>
                  </a:lnTo>
                  <a:lnTo>
                    <a:pt x="568" y="156"/>
                  </a:lnTo>
                  <a:lnTo>
                    <a:pt x="568" y="156"/>
                  </a:lnTo>
                  <a:lnTo>
                    <a:pt x="568" y="156"/>
                  </a:lnTo>
                  <a:lnTo>
                    <a:pt x="568" y="156"/>
                  </a:lnTo>
                  <a:lnTo>
                    <a:pt x="570" y="158"/>
                  </a:lnTo>
                  <a:lnTo>
                    <a:pt x="568" y="160"/>
                  </a:lnTo>
                  <a:lnTo>
                    <a:pt x="568" y="160"/>
                  </a:lnTo>
                  <a:lnTo>
                    <a:pt x="568" y="162"/>
                  </a:lnTo>
                  <a:lnTo>
                    <a:pt x="572" y="166"/>
                  </a:lnTo>
                  <a:lnTo>
                    <a:pt x="572" y="166"/>
                  </a:lnTo>
                  <a:lnTo>
                    <a:pt x="580" y="176"/>
                  </a:lnTo>
                  <a:lnTo>
                    <a:pt x="580" y="176"/>
                  </a:lnTo>
                  <a:lnTo>
                    <a:pt x="584" y="182"/>
                  </a:lnTo>
                  <a:lnTo>
                    <a:pt x="584" y="182"/>
                  </a:lnTo>
                  <a:lnTo>
                    <a:pt x="584" y="186"/>
                  </a:lnTo>
                  <a:lnTo>
                    <a:pt x="582" y="188"/>
                  </a:lnTo>
                  <a:lnTo>
                    <a:pt x="582" y="188"/>
                  </a:lnTo>
                  <a:lnTo>
                    <a:pt x="578" y="188"/>
                  </a:lnTo>
                  <a:lnTo>
                    <a:pt x="578" y="188"/>
                  </a:lnTo>
                  <a:lnTo>
                    <a:pt x="576" y="190"/>
                  </a:lnTo>
                  <a:lnTo>
                    <a:pt x="576" y="194"/>
                  </a:lnTo>
                  <a:lnTo>
                    <a:pt x="576" y="194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4" y="206"/>
                  </a:lnTo>
                  <a:lnTo>
                    <a:pt x="572" y="208"/>
                  </a:lnTo>
                  <a:lnTo>
                    <a:pt x="572" y="212"/>
                  </a:lnTo>
                  <a:lnTo>
                    <a:pt x="572" y="212"/>
                  </a:lnTo>
                  <a:lnTo>
                    <a:pt x="574" y="216"/>
                  </a:lnTo>
                  <a:lnTo>
                    <a:pt x="576" y="220"/>
                  </a:lnTo>
                  <a:lnTo>
                    <a:pt x="574" y="222"/>
                  </a:lnTo>
                  <a:lnTo>
                    <a:pt x="574" y="222"/>
                  </a:lnTo>
                  <a:lnTo>
                    <a:pt x="572" y="224"/>
                  </a:lnTo>
                  <a:lnTo>
                    <a:pt x="570" y="228"/>
                  </a:lnTo>
                  <a:lnTo>
                    <a:pt x="570" y="228"/>
                  </a:lnTo>
                  <a:lnTo>
                    <a:pt x="570" y="230"/>
                  </a:lnTo>
                  <a:lnTo>
                    <a:pt x="568" y="232"/>
                  </a:lnTo>
                  <a:lnTo>
                    <a:pt x="568" y="232"/>
                  </a:lnTo>
                  <a:lnTo>
                    <a:pt x="564" y="232"/>
                  </a:lnTo>
                  <a:lnTo>
                    <a:pt x="564" y="232"/>
                  </a:lnTo>
                  <a:lnTo>
                    <a:pt x="562" y="234"/>
                  </a:lnTo>
                  <a:lnTo>
                    <a:pt x="562" y="234"/>
                  </a:lnTo>
                  <a:lnTo>
                    <a:pt x="560" y="236"/>
                  </a:lnTo>
                  <a:lnTo>
                    <a:pt x="560" y="236"/>
                  </a:lnTo>
                  <a:lnTo>
                    <a:pt x="558" y="234"/>
                  </a:lnTo>
                  <a:lnTo>
                    <a:pt x="558" y="234"/>
                  </a:lnTo>
                  <a:lnTo>
                    <a:pt x="560" y="236"/>
                  </a:lnTo>
                  <a:lnTo>
                    <a:pt x="562" y="240"/>
                  </a:lnTo>
                  <a:lnTo>
                    <a:pt x="562" y="240"/>
                  </a:lnTo>
                  <a:lnTo>
                    <a:pt x="564" y="240"/>
                  </a:lnTo>
                  <a:lnTo>
                    <a:pt x="566" y="242"/>
                  </a:lnTo>
                  <a:lnTo>
                    <a:pt x="566" y="242"/>
                  </a:lnTo>
                  <a:lnTo>
                    <a:pt x="566" y="246"/>
                  </a:lnTo>
                  <a:lnTo>
                    <a:pt x="566" y="250"/>
                  </a:lnTo>
                  <a:lnTo>
                    <a:pt x="566" y="250"/>
                  </a:lnTo>
                  <a:lnTo>
                    <a:pt x="566" y="258"/>
                  </a:lnTo>
                  <a:lnTo>
                    <a:pt x="568" y="266"/>
                  </a:lnTo>
                  <a:lnTo>
                    <a:pt x="568" y="266"/>
                  </a:lnTo>
                  <a:lnTo>
                    <a:pt x="574" y="270"/>
                  </a:lnTo>
                  <a:lnTo>
                    <a:pt x="574" y="270"/>
                  </a:lnTo>
                  <a:lnTo>
                    <a:pt x="592" y="288"/>
                  </a:lnTo>
                  <a:lnTo>
                    <a:pt x="592" y="288"/>
                  </a:lnTo>
                  <a:lnTo>
                    <a:pt x="616" y="310"/>
                  </a:lnTo>
                  <a:lnTo>
                    <a:pt x="616" y="310"/>
                  </a:lnTo>
                  <a:lnTo>
                    <a:pt x="640" y="330"/>
                  </a:lnTo>
                  <a:lnTo>
                    <a:pt x="650" y="33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2" y="348"/>
                  </a:lnTo>
                  <a:lnTo>
                    <a:pt x="662" y="348"/>
                  </a:lnTo>
                  <a:lnTo>
                    <a:pt x="664" y="350"/>
                  </a:lnTo>
                  <a:lnTo>
                    <a:pt x="666" y="350"/>
                  </a:lnTo>
                  <a:lnTo>
                    <a:pt x="666" y="350"/>
                  </a:lnTo>
                  <a:lnTo>
                    <a:pt x="668" y="348"/>
                  </a:lnTo>
                  <a:lnTo>
                    <a:pt x="670" y="342"/>
                  </a:lnTo>
                  <a:lnTo>
                    <a:pt x="670" y="342"/>
                  </a:lnTo>
                  <a:lnTo>
                    <a:pt x="670" y="334"/>
                  </a:lnTo>
                  <a:lnTo>
                    <a:pt x="670" y="332"/>
                  </a:lnTo>
                  <a:lnTo>
                    <a:pt x="668" y="328"/>
                  </a:lnTo>
                  <a:lnTo>
                    <a:pt x="668" y="328"/>
                  </a:lnTo>
                  <a:lnTo>
                    <a:pt x="664" y="324"/>
                  </a:lnTo>
                  <a:lnTo>
                    <a:pt x="662" y="320"/>
                  </a:lnTo>
                  <a:lnTo>
                    <a:pt x="662" y="320"/>
                  </a:lnTo>
                  <a:lnTo>
                    <a:pt x="662" y="316"/>
                  </a:lnTo>
                  <a:lnTo>
                    <a:pt x="666" y="314"/>
                  </a:lnTo>
                  <a:lnTo>
                    <a:pt x="666" y="314"/>
                  </a:lnTo>
                  <a:lnTo>
                    <a:pt x="672" y="310"/>
                  </a:lnTo>
                  <a:lnTo>
                    <a:pt x="672" y="310"/>
                  </a:lnTo>
                  <a:lnTo>
                    <a:pt x="670" y="308"/>
                  </a:lnTo>
                  <a:lnTo>
                    <a:pt x="664" y="304"/>
                  </a:lnTo>
                  <a:lnTo>
                    <a:pt x="664" y="304"/>
                  </a:lnTo>
                  <a:lnTo>
                    <a:pt x="662" y="300"/>
                  </a:lnTo>
                  <a:lnTo>
                    <a:pt x="660" y="296"/>
                  </a:lnTo>
                  <a:lnTo>
                    <a:pt x="660" y="296"/>
                  </a:lnTo>
                  <a:lnTo>
                    <a:pt x="662" y="292"/>
                  </a:lnTo>
                  <a:lnTo>
                    <a:pt x="662" y="292"/>
                  </a:lnTo>
                  <a:lnTo>
                    <a:pt x="664" y="290"/>
                  </a:lnTo>
                  <a:lnTo>
                    <a:pt x="666" y="290"/>
                  </a:lnTo>
                  <a:lnTo>
                    <a:pt x="666" y="290"/>
                  </a:lnTo>
                  <a:lnTo>
                    <a:pt x="670" y="290"/>
                  </a:lnTo>
                  <a:lnTo>
                    <a:pt x="670" y="290"/>
                  </a:lnTo>
                  <a:lnTo>
                    <a:pt x="674" y="290"/>
                  </a:lnTo>
                  <a:lnTo>
                    <a:pt x="674" y="290"/>
                  </a:lnTo>
                  <a:lnTo>
                    <a:pt x="676" y="290"/>
                  </a:lnTo>
                  <a:lnTo>
                    <a:pt x="676" y="290"/>
                  </a:lnTo>
                  <a:lnTo>
                    <a:pt x="678" y="288"/>
                  </a:lnTo>
                  <a:lnTo>
                    <a:pt x="676" y="284"/>
                  </a:lnTo>
                  <a:lnTo>
                    <a:pt x="676" y="284"/>
                  </a:lnTo>
                  <a:lnTo>
                    <a:pt x="674" y="282"/>
                  </a:lnTo>
                  <a:lnTo>
                    <a:pt x="674" y="282"/>
                  </a:lnTo>
                  <a:lnTo>
                    <a:pt x="662" y="274"/>
                  </a:lnTo>
                  <a:lnTo>
                    <a:pt x="662" y="274"/>
                  </a:lnTo>
                  <a:lnTo>
                    <a:pt x="658" y="270"/>
                  </a:lnTo>
                  <a:lnTo>
                    <a:pt x="656" y="266"/>
                  </a:lnTo>
                  <a:lnTo>
                    <a:pt x="656" y="266"/>
                  </a:lnTo>
                  <a:lnTo>
                    <a:pt x="654" y="262"/>
                  </a:lnTo>
                  <a:lnTo>
                    <a:pt x="656" y="260"/>
                  </a:lnTo>
                  <a:lnTo>
                    <a:pt x="658" y="258"/>
                  </a:lnTo>
                  <a:lnTo>
                    <a:pt x="658" y="258"/>
                  </a:lnTo>
                  <a:lnTo>
                    <a:pt x="662" y="262"/>
                  </a:lnTo>
                  <a:lnTo>
                    <a:pt x="662" y="262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68" y="264"/>
                  </a:lnTo>
                  <a:lnTo>
                    <a:pt x="668" y="262"/>
                  </a:lnTo>
                  <a:lnTo>
                    <a:pt x="668" y="262"/>
                  </a:lnTo>
                  <a:lnTo>
                    <a:pt x="666" y="258"/>
                  </a:lnTo>
                  <a:lnTo>
                    <a:pt x="664" y="256"/>
                  </a:lnTo>
                  <a:lnTo>
                    <a:pt x="656" y="252"/>
                  </a:lnTo>
                  <a:lnTo>
                    <a:pt x="656" y="252"/>
                  </a:lnTo>
                  <a:lnTo>
                    <a:pt x="652" y="250"/>
                  </a:lnTo>
                  <a:lnTo>
                    <a:pt x="652" y="250"/>
                  </a:lnTo>
                  <a:lnTo>
                    <a:pt x="646" y="246"/>
                  </a:lnTo>
                  <a:lnTo>
                    <a:pt x="642" y="242"/>
                  </a:lnTo>
                  <a:lnTo>
                    <a:pt x="642" y="242"/>
                  </a:lnTo>
                  <a:lnTo>
                    <a:pt x="640" y="238"/>
                  </a:lnTo>
                  <a:lnTo>
                    <a:pt x="640" y="238"/>
                  </a:lnTo>
                  <a:lnTo>
                    <a:pt x="638" y="234"/>
                  </a:lnTo>
                  <a:lnTo>
                    <a:pt x="634" y="234"/>
                  </a:lnTo>
                  <a:lnTo>
                    <a:pt x="634" y="234"/>
                  </a:lnTo>
                  <a:lnTo>
                    <a:pt x="632" y="234"/>
                  </a:lnTo>
                  <a:lnTo>
                    <a:pt x="632" y="234"/>
                  </a:lnTo>
                  <a:lnTo>
                    <a:pt x="630" y="234"/>
                  </a:lnTo>
                  <a:lnTo>
                    <a:pt x="630" y="234"/>
                  </a:lnTo>
                  <a:lnTo>
                    <a:pt x="628" y="234"/>
                  </a:lnTo>
                  <a:lnTo>
                    <a:pt x="628" y="234"/>
                  </a:lnTo>
                  <a:lnTo>
                    <a:pt x="626" y="234"/>
                  </a:lnTo>
                  <a:lnTo>
                    <a:pt x="626" y="234"/>
                  </a:lnTo>
                  <a:lnTo>
                    <a:pt x="622" y="232"/>
                  </a:lnTo>
                  <a:lnTo>
                    <a:pt x="618" y="228"/>
                  </a:lnTo>
                  <a:lnTo>
                    <a:pt x="616" y="226"/>
                  </a:lnTo>
                  <a:lnTo>
                    <a:pt x="614" y="220"/>
                  </a:lnTo>
                  <a:lnTo>
                    <a:pt x="614" y="220"/>
                  </a:lnTo>
                  <a:lnTo>
                    <a:pt x="614" y="216"/>
                  </a:lnTo>
                  <a:lnTo>
                    <a:pt x="614" y="212"/>
                  </a:lnTo>
                  <a:lnTo>
                    <a:pt x="614" y="212"/>
                  </a:lnTo>
                  <a:lnTo>
                    <a:pt x="608" y="206"/>
                  </a:lnTo>
                  <a:lnTo>
                    <a:pt x="608" y="206"/>
                  </a:lnTo>
                  <a:lnTo>
                    <a:pt x="606" y="200"/>
                  </a:lnTo>
                  <a:lnTo>
                    <a:pt x="608" y="198"/>
                  </a:lnTo>
                  <a:lnTo>
                    <a:pt x="608" y="198"/>
                  </a:lnTo>
                  <a:lnTo>
                    <a:pt x="608" y="198"/>
                  </a:lnTo>
                  <a:lnTo>
                    <a:pt x="610" y="198"/>
                  </a:lnTo>
                  <a:lnTo>
                    <a:pt x="610" y="198"/>
                  </a:lnTo>
                  <a:lnTo>
                    <a:pt x="614" y="198"/>
                  </a:lnTo>
                  <a:lnTo>
                    <a:pt x="614" y="198"/>
                  </a:lnTo>
                  <a:lnTo>
                    <a:pt x="616" y="198"/>
                  </a:lnTo>
                  <a:lnTo>
                    <a:pt x="616" y="198"/>
                  </a:lnTo>
                  <a:lnTo>
                    <a:pt x="618" y="198"/>
                  </a:lnTo>
                  <a:lnTo>
                    <a:pt x="618" y="198"/>
                  </a:lnTo>
                  <a:lnTo>
                    <a:pt x="620" y="198"/>
                  </a:lnTo>
                  <a:lnTo>
                    <a:pt x="620" y="198"/>
                  </a:lnTo>
                  <a:lnTo>
                    <a:pt x="620" y="198"/>
                  </a:lnTo>
                  <a:lnTo>
                    <a:pt x="620" y="198"/>
                  </a:lnTo>
                  <a:lnTo>
                    <a:pt x="624" y="200"/>
                  </a:lnTo>
                  <a:lnTo>
                    <a:pt x="624" y="200"/>
                  </a:lnTo>
                  <a:lnTo>
                    <a:pt x="626" y="200"/>
                  </a:lnTo>
                  <a:lnTo>
                    <a:pt x="626" y="200"/>
                  </a:lnTo>
                  <a:lnTo>
                    <a:pt x="626" y="198"/>
                  </a:lnTo>
                  <a:lnTo>
                    <a:pt x="626" y="196"/>
                  </a:lnTo>
                  <a:lnTo>
                    <a:pt x="626" y="196"/>
                  </a:lnTo>
                  <a:lnTo>
                    <a:pt x="624" y="194"/>
                  </a:lnTo>
                  <a:lnTo>
                    <a:pt x="624" y="194"/>
                  </a:lnTo>
                  <a:lnTo>
                    <a:pt x="626" y="192"/>
                  </a:lnTo>
                  <a:lnTo>
                    <a:pt x="630" y="192"/>
                  </a:lnTo>
                  <a:lnTo>
                    <a:pt x="630" y="192"/>
                  </a:lnTo>
                  <a:lnTo>
                    <a:pt x="634" y="192"/>
                  </a:lnTo>
                  <a:lnTo>
                    <a:pt x="634" y="192"/>
                  </a:lnTo>
                  <a:lnTo>
                    <a:pt x="636" y="198"/>
                  </a:lnTo>
                  <a:lnTo>
                    <a:pt x="636" y="198"/>
                  </a:lnTo>
                  <a:lnTo>
                    <a:pt x="640" y="200"/>
                  </a:lnTo>
                  <a:lnTo>
                    <a:pt x="640" y="200"/>
                  </a:lnTo>
                  <a:lnTo>
                    <a:pt x="640" y="200"/>
                  </a:lnTo>
                  <a:lnTo>
                    <a:pt x="640" y="200"/>
                  </a:lnTo>
                  <a:lnTo>
                    <a:pt x="642" y="200"/>
                  </a:lnTo>
                  <a:lnTo>
                    <a:pt x="644" y="198"/>
                  </a:lnTo>
                  <a:lnTo>
                    <a:pt x="644" y="198"/>
                  </a:lnTo>
                  <a:lnTo>
                    <a:pt x="644" y="194"/>
                  </a:lnTo>
                  <a:lnTo>
                    <a:pt x="644" y="194"/>
                  </a:lnTo>
                  <a:lnTo>
                    <a:pt x="644" y="192"/>
                  </a:lnTo>
                  <a:lnTo>
                    <a:pt x="646" y="192"/>
                  </a:lnTo>
                  <a:lnTo>
                    <a:pt x="646" y="192"/>
                  </a:lnTo>
                  <a:lnTo>
                    <a:pt x="648" y="192"/>
                  </a:lnTo>
                  <a:lnTo>
                    <a:pt x="648" y="192"/>
                  </a:lnTo>
                  <a:lnTo>
                    <a:pt x="660" y="190"/>
                  </a:lnTo>
                  <a:lnTo>
                    <a:pt x="660" y="190"/>
                  </a:lnTo>
                  <a:lnTo>
                    <a:pt x="666" y="190"/>
                  </a:lnTo>
                  <a:lnTo>
                    <a:pt x="672" y="192"/>
                  </a:lnTo>
                  <a:lnTo>
                    <a:pt x="672" y="192"/>
                  </a:lnTo>
                  <a:lnTo>
                    <a:pt x="682" y="198"/>
                  </a:lnTo>
                  <a:lnTo>
                    <a:pt x="682" y="198"/>
                  </a:lnTo>
                  <a:lnTo>
                    <a:pt x="690" y="200"/>
                  </a:lnTo>
                  <a:lnTo>
                    <a:pt x="690" y="200"/>
                  </a:lnTo>
                  <a:lnTo>
                    <a:pt x="690" y="198"/>
                  </a:lnTo>
                  <a:lnTo>
                    <a:pt x="688" y="194"/>
                  </a:lnTo>
                  <a:lnTo>
                    <a:pt x="688" y="194"/>
                  </a:lnTo>
                  <a:lnTo>
                    <a:pt x="688" y="190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4" y="184"/>
                  </a:lnTo>
                  <a:lnTo>
                    <a:pt x="696" y="180"/>
                  </a:lnTo>
                  <a:lnTo>
                    <a:pt x="696" y="180"/>
                  </a:lnTo>
                  <a:lnTo>
                    <a:pt x="696" y="176"/>
                  </a:lnTo>
                  <a:lnTo>
                    <a:pt x="696" y="176"/>
                  </a:lnTo>
                  <a:lnTo>
                    <a:pt x="698" y="172"/>
                  </a:lnTo>
                  <a:lnTo>
                    <a:pt x="702" y="170"/>
                  </a:lnTo>
                  <a:lnTo>
                    <a:pt x="708" y="166"/>
                  </a:lnTo>
                  <a:lnTo>
                    <a:pt x="708" y="166"/>
                  </a:lnTo>
                  <a:lnTo>
                    <a:pt x="720" y="158"/>
                  </a:lnTo>
                  <a:lnTo>
                    <a:pt x="720" y="158"/>
                  </a:lnTo>
                  <a:lnTo>
                    <a:pt x="724" y="156"/>
                  </a:lnTo>
                  <a:lnTo>
                    <a:pt x="724" y="156"/>
                  </a:lnTo>
                  <a:lnTo>
                    <a:pt x="726" y="156"/>
                  </a:lnTo>
                  <a:lnTo>
                    <a:pt x="726" y="156"/>
                  </a:lnTo>
                  <a:lnTo>
                    <a:pt x="728" y="156"/>
                  </a:lnTo>
                  <a:lnTo>
                    <a:pt x="728" y="156"/>
                  </a:lnTo>
                  <a:lnTo>
                    <a:pt x="738" y="156"/>
                  </a:lnTo>
                  <a:lnTo>
                    <a:pt x="750" y="160"/>
                  </a:lnTo>
                  <a:lnTo>
                    <a:pt x="750" y="160"/>
                  </a:lnTo>
                  <a:lnTo>
                    <a:pt x="752" y="160"/>
                  </a:lnTo>
                  <a:lnTo>
                    <a:pt x="752" y="160"/>
                  </a:lnTo>
                  <a:lnTo>
                    <a:pt x="752" y="158"/>
                  </a:lnTo>
                  <a:lnTo>
                    <a:pt x="754" y="158"/>
                  </a:lnTo>
                  <a:lnTo>
                    <a:pt x="754" y="158"/>
                  </a:lnTo>
                  <a:lnTo>
                    <a:pt x="752" y="154"/>
                  </a:lnTo>
                  <a:lnTo>
                    <a:pt x="750" y="152"/>
                  </a:lnTo>
                  <a:lnTo>
                    <a:pt x="750" y="152"/>
                  </a:lnTo>
                  <a:lnTo>
                    <a:pt x="742" y="150"/>
                  </a:lnTo>
                  <a:lnTo>
                    <a:pt x="738" y="146"/>
                  </a:lnTo>
                  <a:lnTo>
                    <a:pt x="738" y="146"/>
                  </a:lnTo>
                  <a:lnTo>
                    <a:pt x="734" y="144"/>
                  </a:lnTo>
                  <a:lnTo>
                    <a:pt x="734" y="144"/>
                  </a:lnTo>
                  <a:lnTo>
                    <a:pt x="732" y="144"/>
                  </a:lnTo>
                  <a:lnTo>
                    <a:pt x="732" y="144"/>
                  </a:lnTo>
                  <a:lnTo>
                    <a:pt x="722" y="142"/>
                  </a:lnTo>
                  <a:lnTo>
                    <a:pt x="716" y="136"/>
                  </a:lnTo>
                  <a:lnTo>
                    <a:pt x="716" y="136"/>
                  </a:lnTo>
                  <a:lnTo>
                    <a:pt x="712" y="132"/>
                  </a:lnTo>
                  <a:lnTo>
                    <a:pt x="706" y="130"/>
                  </a:lnTo>
                  <a:lnTo>
                    <a:pt x="706" y="130"/>
                  </a:lnTo>
                  <a:lnTo>
                    <a:pt x="704" y="128"/>
                  </a:lnTo>
                  <a:lnTo>
                    <a:pt x="704" y="128"/>
                  </a:lnTo>
                  <a:lnTo>
                    <a:pt x="698" y="130"/>
                  </a:lnTo>
                  <a:lnTo>
                    <a:pt x="698" y="130"/>
                  </a:lnTo>
                  <a:lnTo>
                    <a:pt x="698" y="130"/>
                  </a:lnTo>
                  <a:lnTo>
                    <a:pt x="698" y="130"/>
                  </a:lnTo>
                  <a:lnTo>
                    <a:pt x="690" y="128"/>
                  </a:lnTo>
                  <a:lnTo>
                    <a:pt x="690" y="128"/>
                  </a:lnTo>
                  <a:lnTo>
                    <a:pt x="684" y="124"/>
                  </a:lnTo>
                  <a:lnTo>
                    <a:pt x="684" y="124"/>
                  </a:lnTo>
                  <a:lnTo>
                    <a:pt x="680" y="122"/>
                  </a:lnTo>
                  <a:lnTo>
                    <a:pt x="680" y="122"/>
                  </a:lnTo>
                  <a:lnTo>
                    <a:pt x="680" y="122"/>
                  </a:lnTo>
                  <a:lnTo>
                    <a:pt x="676" y="122"/>
                  </a:lnTo>
                  <a:lnTo>
                    <a:pt x="676" y="122"/>
                  </a:lnTo>
                  <a:lnTo>
                    <a:pt x="672" y="122"/>
                  </a:lnTo>
                  <a:lnTo>
                    <a:pt x="672" y="122"/>
                  </a:lnTo>
                  <a:lnTo>
                    <a:pt x="668" y="122"/>
                  </a:lnTo>
                  <a:lnTo>
                    <a:pt x="664" y="120"/>
                  </a:lnTo>
                  <a:lnTo>
                    <a:pt x="664" y="120"/>
                  </a:lnTo>
                  <a:lnTo>
                    <a:pt x="664" y="116"/>
                  </a:lnTo>
                  <a:lnTo>
                    <a:pt x="664" y="116"/>
                  </a:lnTo>
                  <a:lnTo>
                    <a:pt x="666" y="116"/>
                  </a:lnTo>
                  <a:lnTo>
                    <a:pt x="668" y="114"/>
                  </a:lnTo>
                  <a:lnTo>
                    <a:pt x="668" y="114"/>
                  </a:lnTo>
                  <a:lnTo>
                    <a:pt x="668" y="114"/>
                  </a:lnTo>
                  <a:lnTo>
                    <a:pt x="668" y="114"/>
                  </a:lnTo>
                  <a:lnTo>
                    <a:pt x="670" y="116"/>
                  </a:lnTo>
                  <a:lnTo>
                    <a:pt x="670" y="116"/>
                  </a:lnTo>
                  <a:lnTo>
                    <a:pt x="674" y="118"/>
                  </a:lnTo>
                  <a:lnTo>
                    <a:pt x="676" y="120"/>
                  </a:lnTo>
                  <a:lnTo>
                    <a:pt x="676" y="120"/>
                  </a:lnTo>
                  <a:lnTo>
                    <a:pt x="678" y="120"/>
                  </a:lnTo>
                  <a:lnTo>
                    <a:pt x="678" y="120"/>
                  </a:lnTo>
                  <a:lnTo>
                    <a:pt x="680" y="120"/>
                  </a:lnTo>
                  <a:lnTo>
                    <a:pt x="680" y="120"/>
                  </a:lnTo>
                  <a:lnTo>
                    <a:pt x="680" y="120"/>
                  </a:lnTo>
                  <a:lnTo>
                    <a:pt x="680" y="120"/>
                  </a:lnTo>
                  <a:lnTo>
                    <a:pt x="682" y="120"/>
                  </a:lnTo>
                  <a:lnTo>
                    <a:pt x="682" y="120"/>
                  </a:lnTo>
                  <a:lnTo>
                    <a:pt x="688" y="122"/>
                  </a:lnTo>
                  <a:lnTo>
                    <a:pt x="694" y="124"/>
                  </a:lnTo>
                  <a:lnTo>
                    <a:pt x="694" y="124"/>
                  </a:lnTo>
                  <a:lnTo>
                    <a:pt x="694" y="124"/>
                  </a:lnTo>
                  <a:lnTo>
                    <a:pt x="694" y="124"/>
                  </a:lnTo>
                  <a:lnTo>
                    <a:pt x="700" y="122"/>
                  </a:lnTo>
                  <a:lnTo>
                    <a:pt x="706" y="116"/>
                  </a:lnTo>
                  <a:lnTo>
                    <a:pt x="706" y="116"/>
                  </a:lnTo>
                  <a:lnTo>
                    <a:pt x="706" y="114"/>
                  </a:lnTo>
                  <a:lnTo>
                    <a:pt x="706" y="114"/>
                  </a:lnTo>
                  <a:lnTo>
                    <a:pt x="704" y="112"/>
                  </a:lnTo>
                  <a:lnTo>
                    <a:pt x="700" y="110"/>
                  </a:lnTo>
                  <a:lnTo>
                    <a:pt x="700" y="110"/>
                  </a:lnTo>
                  <a:lnTo>
                    <a:pt x="698" y="108"/>
                  </a:lnTo>
                  <a:lnTo>
                    <a:pt x="698" y="108"/>
                  </a:lnTo>
                  <a:lnTo>
                    <a:pt x="696" y="106"/>
                  </a:lnTo>
                  <a:lnTo>
                    <a:pt x="696" y="106"/>
                  </a:lnTo>
                  <a:lnTo>
                    <a:pt x="692" y="104"/>
                  </a:lnTo>
                  <a:lnTo>
                    <a:pt x="692" y="104"/>
                  </a:lnTo>
                  <a:lnTo>
                    <a:pt x="688" y="102"/>
                  </a:lnTo>
                  <a:lnTo>
                    <a:pt x="688" y="102"/>
                  </a:lnTo>
                  <a:lnTo>
                    <a:pt x="688" y="100"/>
                  </a:lnTo>
                  <a:lnTo>
                    <a:pt x="688" y="98"/>
                  </a:lnTo>
                  <a:lnTo>
                    <a:pt x="688" y="98"/>
                  </a:lnTo>
                  <a:lnTo>
                    <a:pt x="688" y="98"/>
                  </a:lnTo>
                  <a:lnTo>
                    <a:pt x="688" y="98"/>
                  </a:lnTo>
                  <a:lnTo>
                    <a:pt x="690" y="98"/>
                  </a:lnTo>
                  <a:lnTo>
                    <a:pt x="690" y="98"/>
                  </a:lnTo>
                  <a:lnTo>
                    <a:pt x="694" y="100"/>
                  </a:lnTo>
                  <a:lnTo>
                    <a:pt x="694" y="100"/>
                  </a:lnTo>
                  <a:lnTo>
                    <a:pt x="694" y="100"/>
                  </a:lnTo>
                  <a:lnTo>
                    <a:pt x="694" y="100"/>
                  </a:lnTo>
                  <a:lnTo>
                    <a:pt x="696" y="100"/>
                  </a:lnTo>
                  <a:lnTo>
                    <a:pt x="696" y="100"/>
                  </a:lnTo>
                  <a:lnTo>
                    <a:pt x="696" y="100"/>
                  </a:lnTo>
                  <a:lnTo>
                    <a:pt x="696" y="100"/>
                  </a:lnTo>
                  <a:lnTo>
                    <a:pt x="700" y="100"/>
                  </a:lnTo>
                  <a:lnTo>
                    <a:pt x="702" y="102"/>
                  </a:lnTo>
                  <a:lnTo>
                    <a:pt x="702" y="102"/>
                  </a:lnTo>
                  <a:lnTo>
                    <a:pt x="702" y="106"/>
                  </a:lnTo>
                  <a:lnTo>
                    <a:pt x="704" y="108"/>
                  </a:lnTo>
                  <a:lnTo>
                    <a:pt x="704" y="108"/>
                  </a:lnTo>
                  <a:lnTo>
                    <a:pt x="708" y="108"/>
                  </a:lnTo>
                  <a:lnTo>
                    <a:pt x="708" y="108"/>
                  </a:lnTo>
                  <a:lnTo>
                    <a:pt x="716" y="110"/>
                  </a:lnTo>
                  <a:lnTo>
                    <a:pt x="716" y="110"/>
                  </a:lnTo>
                  <a:lnTo>
                    <a:pt x="720" y="112"/>
                  </a:lnTo>
                  <a:lnTo>
                    <a:pt x="720" y="112"/>
                  </a:lnTo>
                  <a:lnTo>
                    <a:pt x="724" y="110"/>
                  </a:lnTo>
                  <a:lnTo>
                    <a:pt x="724" y="110"/>
                  </a:lnTo>
                  <a:lnTo>
                    <a:pt x="724" y="110"/>
                  </a:lnTo>
                  <a:lnTo>
                    <a:pt x="724" y="110"/>
                  </a:lnTo>
                  <a:lnTo>
                    <a:pt x="728" y="110"/>
                  </a:lnTo>
                  <a:lnTo>
                    <a:pt x="728" y="110"/>
                  </a:lnTo>
                  <a:lnTo>
                    <a:pt x="734" y="110"/>
                  </a:lnTo>
                  <a:lnTo>
                    <a:pt x="734" y="110"/>
                  </a:lnTo>
                  <a:lnTo>
                    <a:pt x="736" y="110"/>
                  </a:lnTo>
                  <a:lnTo>
                    <a:pt x="736" y="110"/>
                  </a:lnTo>
                  <a:lnTo>
                    <a:pt x="742" y="110"/>
                  </a:lnTo>
                  <a:lnTo>
                    <a:pt x="746" y="114"/>
                  </a:lnTo>
                  <a:lnTo>
                    <a:pt x="746" y="114"/>
                  </a:lnTo>
                  <a:lnTo>
                    <a:pt x="760" y="118"/>
                  </a:lnTo>
                  <a:lnTo>
                    <a:pt x="776" y="122"/>
                  </a:lnTo>
                  <a:lnTo>
                    <a:pt x="790" y="126"/>
                  </a:lnTo>
                  <a:lnTo>
                    <a:pt x="804" y="126"/>
                  </a:lnTo>
                  <a:lnTo>
                    <a:pt x="804" y="126"/>
                  </a:lnTo>
                  <a:lnTo>
                    <a:pt x="806" y="128"/>
                  </a:lnTo>
                  <a:lnTo>
                    <a:pt x="806" y="128"/>
                  </a:lnTo>
                  <a:lnTo>
                    <a:pt x="808" y="126"/>
                  </a:lnTo>
                  <a:lnTo>
                    <a:pt x="808" y="126"/>
                  </a:lnTo>
                  <a:lnTo>
                    <a:pt x="808" y="126"/>
                  </a:lnTo>
                  <a:lnTo>
                    <a:pt x="804" y="122"/>
                  </a:lnTo>
                  <a:lnTo>
                    <a:pt x="802" y="120"/>
                  </a:lnTo>
                  <a:lnTo>
                    <a:pt x="802" y="120"/>
                  </a:lnTo>
                  <a:lnTo>
                    <a:pt x="798" y="116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794" y="114"/>
                  </a:lnTo>
                  <a:lnTo>
                    <a:pt x="794" y="114"/>
                  </a:lnTo>
                  <a:lnTo>
                    <a:pt x="792" y="112"/>
                  </a:lnTo>
                  <a:lnTo>
                    <a:pt x="792" y="110"/>
                  </a:lnTo>
                  <a:lnTo>
                    <a:pt x="792" y="106"/>
                  </a:lnTo>
                  <a:lnTo>
                    <a:pt x="792" y="106"/>
                  </a:lnTo>
                  <a:lnTo>
                    <a:pt x="800" y="108"/>
                  </a:lnTo>
                  <a:lnTo>
                    <a:pt x="800" y="108"/>
                  </a:lnTo>
                  <a:lnTo>
                    <a:pt x="802" y="110"/>
                  </a:lnTo>
                  <a:lnTo>
                    <a:pt x="802" y="110"/>
                  </a:lnTo>
                  <a:lnTo>
                    <a:pt x="804" y="108"/>
                  </a:lnTo>
                  <a:lnTo>
                    <a:pt x="804" y="108"/>
                  </a:lnTo>
                  <a:lnTo>
                    <a:pt x="804" y="106"/>
                  </a:lnTo>
                  <a:lnTo>
                    <a:pt x="804" y="104"/>
                  </a:lnTo>
                  <a:lnTo>
                    <a:pt x="804" y="104"/>
                  </a:lnTo>
                  <a:lnTo>
                    <a:pt x="800" y="98"/>
                  </a:lnTo>
                  <a:lnTo>
                    <a:pt x="800" y="98"/>
                  </a:lnTo>
                  <a:lnTo>
                    <a:pt x="794" y="96"/>
                  </a:lnTo>
                  <a:lnTo>
                    <a:pt x="788" y="96"/>
                  </a:lnTo>
                  <a:lnTo>
                    <a:pt x="788" y="96"/>
                  </a:lnTo>
                  <a:lnTo>
                    <a:pt x="778" y="92"/>
                  </a:lnTo>
                  <a:lnTo>
                    <a:pt x="768" y="88"/>
                  </a:lnTo>
                  <a:lnTo>
                    <a:pt x="768" y="88"/>
                  </a:lnTo>
                  <a:lnTo>
                    <a:pt x="762" y="86"/>
                  </a:lnTo>
                  <a:lnTo>
                    <a:pt x="754" y="86"/>
                  </a:lnTo>
                  <a:lnTo>
                    <a:pt x="754" y="86"/>
                  </a:lnTo>
                  <a:lnTo>
                    <a:pt x="746" y="86"/>
                  </a:lnTo>
                  <a:lnTo>
                    <a:pt x="746" y="86"/>
                  </a:lnTo>
                  <a:lnTo>
                    <a:pt x="742" y="88"/>
                  </a:lnTo>
                  <a:lnTo>
                    <a:pt x="742" y="88"/>
                  </a:lnTo>
                  <a:lnTo>
                    <a:pt x="742" y="92"/>
                  </a:lnTo>
                  <a:lnTo>
                    <a:pt x="742" y="92"/>
                  </a:lnTo>
                  <a:lnTo>
                    <a:pt x="740" y="94"/>
                  </a:lnTo>
                  <a:lnTo>
                    <a:pt x="738" y="94"/>
                  </a:lnTo>
                  <a:lnTo>
                    <a:pt x="738" y="94"/>
                  </a:lnTo>
                  <a:lnTo>
                    <a:pt x="734" y="94"/>
                  </a:lnTo>
                  <a:lnTo>
                    <a:pt x="734" y="94"/>
                  </a:lnTo>
                  <a:lnTo>
                    <a:pt x="728" y="88"/>
                  </a:lnTo>
                  <a:lnTo>
                    <a:pt x="728" y="88"/>
                  </a:lnTo>
                  <a:lnTo>
                    <a:pt x="718" y="82"/>
                  </a:lnTo>
                  <a:lnTo>
                    <a:pt x="718" y="82"/>
                  </a:lnTo>
                  <a:lnTo>
                    <a:pt x="712" y="78"/>
                  </a:lnTo>
                  <a:lnTo>
                    <a:pt x="704" y="78"/>
                  </a:lnTo>
                  <a:lnTo>
                    <a:pt x="692" y="76"/>
                  </a:lnTo>
                  <a:lnTo>
                    <a:pt x="692" y="76"/>
                  </a:lnTo>
                  <a:lnTo>
                    <a:pt x="666" y="68"/>
                  </a:lnTo>
                  <a:lnTo>
                    <a:pt x="666" y="68"/>
                  </a:lnTo>
                  <a:lnTo>
                    <a:pt x="656" y="64"/>
                  </a:lnTo>
                  <a:lnTo>
                    <a:pt x="656" y="64"/>
                  </a:lnTo>
                  <a:lnTo>
                    <a:pt x="638" y="60"/>
                  </a:lnTo>
                  <a:lnTo>
                    <a:pt x="638" y="60"/>
                  </a:lnTo>
                  <a:lnTo>
                    <a:pt x="620" y="56"/>
                  </a:lnTo>
                  <a:lnTo>
                    <a:pt x="620" y="56"/>
                  </a:lnTo>
                  <a:lnTo>
                    <a:pt x="608" y="54"/>
                  </a:lnTo>
                  <a:lnTo>
                    <a:pt x="608" y="54"/>
                  </a:lnTo>
                  <a:lnTo>
                    <a:pt x="596" y="50"/>
                  </a:lnTo>
                  <a:lnTo>
                    <a:pt x="596" y="50"/>
                  </a:lnTo>
                  <a:lnTo>
                    <a:pt x="590" y="48"/>
                  </a:lnTo>
                  <a:lnTo>
                    <a:pt x="590" y="48"/>
                  </a:lnTo>
                  <a:lnTo>
                    <a:pt x="586" y="50"/>
                  </a:lnTo>
                  <a:lnTo>
                    <a:pt x="586" y="50"/>
                  </a:lnTo>
                  <a:lnTo>
                    <a:pt x="572" y="48"/>
                  </a:lnTo>
                  <a:lnTo>
                    <a:pt x="572" y="48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52" y="44"/>
                  </a:lnTo>
                  <a:lnTo>
                    <a:pt x="544" y="42"/>
                  </a:lnTo>
                  <a:lnTo>
                    <a:pt x="544" y="42"/>
                  </a:lnTo>
                  <a:lnTo>
                    <a:pt x="540" y="44"/>
                  </a:lnTo>
                  <a:lnTo>
                    <a:pt x="540" y="44"/>
                  </a:lnTo>
                  <a:lnTo>
                    <a:pt x="532" y="44"/>
                  </a:lnTo>
                  <a:lnTo>
                    <a:pt x="532" y="44"/>
                  </a:lnTo>
                  <a:lnTo>
                    <a:pt x="528" y="44"/>
                  </a:lnTo>
                  <a:lnTo>
                    <a:pt x="528" y="44"/>
                  </a:lnTo>
                  <a:lnTo>
                    <a:pt x="528" y="44"/>
                  </a:lnTo>
                  <a:lnTo>
                    <a:pt x="528" y="44"/>
                  </a:lnTo>
                  <a:lnTo>
                    <a:pt x="518" y="42"/>
                  </a:lnTo>
                  <a:lnTo>
                    <a:pt x="518" y="42"/>
                  </a:lnTo>
                  <a:lnTo>
                    <a:pt x="510" y="40"/>
                  </a:lnTo>
                  <a:lnTo>
                    <a:pt x="500" y="40"/>
                  </a:lnTo>
                  <a:lnTo>
                    <a:pt x="500" y="40"/>
                  </a:lnTo>
                  <a:lnTo>
                    <a:pt x="494" y="38"/>
                  </a:lnTo>
                  <a:lnTo>
                    <a:pt x="494" y="38"/>
                  </a:lnTo>
                  <a:lnTo>
                    <a:pt x="490" y="38"/>
                  </a:lnTo>
                  <a:lnTo>
                    <a:pt x="490" y="40"/>
                  </a:lnTo>
                  <a:lnTo>
                    <a:pt x="490" y="42"/>
                  </a:lnTo>
                  <a:lnTo>
                    <a:pt x="490" y="42"/>
                  </a:lnTo>
                  <a:lnTo>
                    <a:pt x="496" y="46"/>
                  </a:lnTo>
                  <a:lnTo>
                    <a:pt x="502" y="50"/>
                  </a:lnTo>
                  <a:lnTo>
                    <a:pt x="502" y="50"/>
                  </a:lnTo>
                  <a:lnTo>
                    <a:pt x="508" y="50"/>
                  </a:lnTo>
                  <a:lnTo>
                    <a:pt x="508" y="50"/>
                  </a:lnTo>
                  <a:lnTo>
                    <a:pt x="510" y="52"/>
                  </a:lnTo>
                  <a:lnTo>
                    <a:pt x="514" y="54"/>
                  </a:lnTo>
                  <a:lnTo>
                    <a:pt x="514" y="54"/>
                  </a:lnTo>
                  <a:lnTo>
                    <a:pt x="514" y="56"/>
                  </a:lnTo>
                  <a:lnTo>
                    <a:pt x="512" y="58"/>
                  </a:lnTo>
                  <a:lnTo>
                    <a:pt x="512" y="58"/>
                  </a:lnTo>
                  <a:lnTo>
                    <a:pt x="510" y="60"/>
                  </a:lnTo>
                  <a:lnTo>
                    <a:pt x="510" y="60"/>
                  </a:lnTo>
                  <a:lnTo>
                    <a:pt x="506" y="58"/>
                  </a:lnTo>
                  <a:lnTo>
                    <a:pt x="506" y="58"/>
                  </a:lnTo>
                  <a:lnTo>
                    <a:pt x="488" y="52"/>
                  </a:lnTo>
                  <a:lnTo>
                    <a:pt x="488" y="52"/>
                  </a:lnTo>
                  <a:lnTo>
                    <a:pt x="484" y="52"/>
                  </a:lnTo>
                  <a:lnTo>
                    <a:pt x="484" y="52"/>
                  </a:lnTo>
                  <a:lnTo>
                    <a:pt x="478" y="52"/>
                  </a:lnTo>
                  <a:lnTo>
                    <a:pt x="478" y="52"/>
                  </a:lnTo>
                  <a:lnTo>
                    <a:pt x="476" y="50"/>
                  </a:lnTo>
                  <a:lnTo>
                    <a:pt x="476" y="48"/>
                  </a:lnTo>
                  <a:lnTo>
                    <a:pt x="476" y="48"/>
                  </a:lnTo>
                  <a:lnTo>
                    <a:pt x="476" y="48"/>
                  </a:lnTo>
                  <a:lnTo>
                    <a:pt x="476" y="48"/>
                  </a:lnTo>
                  <a:lnTo>
                    <a:pt x="478" y="48"/>
                  </a:lnTo>
                  <a:lnTo>
                    <a:pt x="478" y="48"/>
                  </a:lnTo>
                  <a:lnTo>
                    <a:pt x="480" y="48"/>
                  </a:lnTo>
                  <a:lnTo>
                    <a:pt x="480" y="48"/>
                  </a:lnTo>
                  <a:lnTo>
                    <a:pt x="480" y="48"/>
                  </a:lnTo>
                  <a:lnTo>
                    <a:pt x="480" y="48"/>
                  </a:lnTo>
                  <a:lnTo>
                    <a:pt x="482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76" y="42"/>
                  </a:lnTo>
                  <a:lnTo>
                    <a:pt x="476" y="42"/>
                  </a:lnTo>
                  <a:lnTo>
                    <a:pt x="472" y="42"/>
                  </a:lnTo>
                  <a:lnTo>
                    <a:pt x="472" y="42"/>
                  </a:lnTo>
                  <a:lnTo>
                    <a:pt x="466" y="40"/>
                  </a:lnTo>
                  <a:lnTo>
                    <a:pt x="466" y="40"/>
                  </a:lnTo>
                  <a:lnTo>
                    <a:pt x="466" y="40"/>
                  </a:lnTo>
                  <a:lnTo>
                    <a:pt x="466" y="40"/>
                  </a:lnTo>
                  <a:lnTo>
                    <a:pt x="462" y="42"/>
                  </a:lnTo>
                  <a:lnTo>
                    <a:pt x="460" y="46"/>
                  </a:lnTo>
                  <a:lnTo>
                    <a:pt x="460" y="48"/>
                  </a:lnTo>
                  <a:lnTo>
                    <a:pt x="456" y="50"/>
                  </a:lnTo>
                  <a:lnTo>
                    <a:pt x="456" y="50"/>
                  </a:lnTo>
                  <a:lnTo>
                    <a:pt x="454" y="50"/>
                  </a:lnTo>
                  <a:lnTo>
                    <a:pt x="454" y="50"/>
                  </a:lnTo>
                  <a:lnTo>
                    <a:pt x="452" y="50"/>
                  </a:lnTo>
                  <a:lnTo>
                    <a:pt x="452" y="50"/>
                  </a:lnTo>
                  <a:lnTo>
                    <a:pt x="448" y="48"/>
                  </a:lnTo>
                  <a:lnTo>
                    <a:pt x="448" y="48"/>
                  </a:lnTo>
                  <a:lnTo>
                    <a:pt x="444" y="50"/>
                  </a:lnTo>
                  <a:lnTo>
                    <a:pt x="444" y="50"/>
                  </a:lnTo>
                  <a:lnTo>
                    <a:pt x="442" y="50"/>
                  </a:lnTo>
                  <a:lnTo>
                    <a:pt x="442" y="50"/>
                  </a:lnTo>
                  <a:lnTo>
                    <a:pt x="442" y="50"/>
                  </a:lnTo>
                  <a:lnTo>
                    <a:pt x="442" y="50"/>
                  </a:lnTo>
                  <a:lnTo>
                    <a:pt x="436" y="48"/>
                  </a:lnTo>
                  <a:lnTo>
                    <a:pt x="436" y="48"/>
                  </a:lnTo>
                  <a:lnTo>
                    <a:pt x="432" y="46"/>
                  </a:lnTo>
                  <a:lnTo>
                    <a:pt x="428" y="46"/>
                  </a:lnTo>
                  <a:lnTo>
                    <a:pt x="428" y="46"/>
                  </a:lnTo>
                  <a:lnTo>
                    <a:pt x="426" y="46"/>
                  </a:lnTo>
                  <a:lnTo>
                    <a:pt x="426" y="46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88" y="46"/>
                  </a:lnTo>
                  <a:lnTo>
                    <a:pt x="382" y="44"/>
                  </a:lnTo>
                  <a:lnTo>
                    <a:pt x="382" y="44"/>
                  </a:lnTo>
                  <a:lnTo>
                    <a:pt x="368" y="40"/>
                  </a:lnTo>
                  <a:lnTo>
                    <a:pt x="368" y="40"/>
                  </a:lnTo>
                  <a:lnTo>
                    <a:pt x="366" y="38"/>
                  </a:lnTo>
                  <a:lnTo>
                    <a:pt x="366" y="38"/>
                  </a:lnTo>
                  <a:lnTo>
                    <a:pt x="364" y="36"/>
                  </a:lnTo>
                  <a:lnTo>
                    <a:pt x="364" y="36"/>
                  </a:lnTo>
                  <a:lnTo>
                    <a:pt x="356" y="32"/>
                  </a:lnTo>
                  <a:lnTo>
                    <a:pt x="350" y="30"/>
                  </a:lnTo>
                  <a:lnTo>
                    <a:pt x="350" y="30"/>
                  </a:lnTo>
                  <a:lnTo>
                    <a:pt x="336" y="28"/>
                  </a:lnTo>
                  <a:lnTo>
                    <a:pt x="324" y="26"/>
                  </a:lnTo>
                  <a:lnTo>
                    <a:pt x="324" y="26"/>
                  </a:lnTo>
                  <a:lnTo>
                    <a:pt x="310" y="24"/>
                  </a:lnTo>
                  <a:lnTo>
                    <a:pt x="310" y="24"/>
                  </a:lnTo>
                  <a:lnTo>
                    <a:pt x="302" y="22"/>
                  </a:lnTo>
                  <a:lnTo>
                    <a:pt x="302" y="22"/>
                  </a:lnTo>
                  <a:lnTo>
                    <a:pt x="302" y="22"/>
                  </a:lnTo>
                  <a:lnTo>
                    <a:pt x="302" y="22"/>
                  </a:lnTo>
                  <a:lnTo>
                    <a:pt x="290" y="24"/>
                  </a:lnTo>
                  <a:lnTo>
                    <a:pt x="280" y="26"/>
                  </a:lnTo>
                  <a:lnTo>
                    <a:pt x="280" y="26"/>
                  </a:lnTo>
                  <a:lnTo>
                    <a:pt x="270" y="28"/>
                  </a:lnTo>
                  <a:lnTo>
                    <a:pt x="270" y="28"/>
                  </a:lnTo>
                  <a:lnTo>
                    <a:pt x="264" y="28"/>
                  </a:lnTo>
                  <a:lnTo>
                    <a:pt x="258" y="24"/>
                  </a:lnTo>
                  <a:lnTo>
                    <a:pt x="258" y="24"/>
                  </a:lnTo>
                  <a:lnTo>
                    <a:pt x="250" y="22"/>
                  </a:lnTo>
                  <a:lnTo>
                    <a:pt x="242" y="22"/>
                  </a:lnTo>
                  <a:lnTo>
                    <a:pt x="242" y="22"/>
                  </a:lnTo>
                  <a:lnTo>
                    <a:pt x="234" y="20"/>
                  </a:lnTo>
                  <a:lnTo>
                    <a:pt x="234" y="20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26" y="18"/>
                  </a:lnTo>
                  <a:lnTo>
                    <a:pt x="226" y="18"/>
                  </a:lnTo>
                  <a:lnTo>
                    <a:pt x="226" y="18"/>
                  </a:lnTo>
                  <a:lnTo>
                    <a:pt x="226" y="18"/>
                  </a:lnTo>
                  <a:lnTo>
                    <a:pt x="224" y="18"/>
                  </a:lnTo>
                  <a:lnTo>
                    <a:pt x="224" y="18"/>
                  </a:lnTo>
                  <a:lnTo>
                    <a:pt x="220" y="18"/>
                  </a:lnTo>
                  <a:lnTo>
                    <a:pt x="218" y="16"/>
                  </a:lnTo>
                  <a:lnTo>
                    <a:pt x="218" y="14"/>
                  </a:lnTo>
                  <a:lnTo>
                    <a:pt x="218" y="14"/>
                  </a:lnTo>
                  <a:lnTo>
                    <a:pt x="218" y="14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06" y="8"/>
                  </a:lnTo>
                  <a:lnTo>
                    <a:pt x="202" y="8"/>
                  </a:lnTo>
                  <a:lnTo>
                    <a:pt x="202" y="8"/>
                  </a:lnTo>
                  <a:lnTo>
                    <a:pt x="190" y="6"/>
                  </a:lnTo>
                  <a:lnTo>
                    <a:pt x="190" y="6"/>
                  </a:lnTo>
                  <a:lnTo>
                    <a:pt x="188" y="6"/>
                  </a:lnTo>
                  <a:lnTo>
                    <a:pt x="188" y="6"/>
                  </a:lnTo>
                  <a:lnTo>
                    <a:pt x="184" y="6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2" y="14"/>
                  </a:lnTo>
                  <a:lnTo>
                    <a:pt x="172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2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58" y="4"/>
                  </a:lnTo>
                  <a:lnTo>
                    <a:pt x="158" y="4"/>
                  </a:lnTo>
                  <a:lnTo>
                    <a:pt x="158" y="4"/>
                  </a:lnTo>
                  <a:lnTo>
                    <a:pt x="158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2" y="4"/>
                  </a:lnTo>
                  <a:lnTo>
                    <a:pt x="152" y="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4" y="2"/>
                  </a:lnTo>
                  <a:lnTo>
                    <a:pt x="134" y="2"/>
                  </a:lnTo>
                  <a:lnTo>
                    <a:pt x="134" y="2"/>
                  </a:lnTo>
                  <a:lnTo>
                    <a:pt x="134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24" y="4"/>
                  </a:lnTo>
                  <a:lnTo>
                    <a:pt x="124" y="4"/>
                  </a:lnTo>
                  <a:lnTo>
                    <a:pt x="110" y="2"/>
                  </a:lnTo>
                  <a:lnTo>
                    <a:pt x="110" y="2"/>
                  </a:lnTo>
                  <a:lnTo>
                    <a:pt x="10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21" name="Freeform 142"/>
            <p:cNvSpPr>
              <a:spLocks noEditPoints="1"/>
            </p:cNvSpPr>
            <p:nvPr/>
          </p:nvSpPr>
          <p:spPr bwMode="auto">
            <a:xfrm>
              <a:off x="5670551" y="2322513"/>
              <a:ext cx="2566988" cy="1184275"/>
            </a:xfrm>
            <a:custGeom>
              <a:avLst/>
              <a:gdLst>
                <a:gd name="T0" fmla="*/ 940 w 1617"/>
                <a:gd name="T1" fmla="*/ 456 h 746"/>
                <a:gd name="T2" fmla="*/ 908 w 1617"/>
                <a:gd name="T3" fmla="*/ 440 h 746"/>
                <a:gd name="T4" fmla="*/ 884 w 1617"/>
                <a:gd name="T5" fmla="*/ 640 h 746"/>
                <a:gd name="T6" fmla="*/ 988 w 1617"/>
                <a:gd name="T7" fmla="*/ 584 h 746"/>
                <a:gd name="T8" fmla="*/ 1032 w 1617"/>
                <a:gd name="T9" fmla="*/ 524 h 746"/>
                <a:gd name="T10" fmla="*/ 1032 w 1617"/>
                <a:gd name="T11" fmla="*/ 468 h 746"/>
                <a:gd name="T12" fmla="*/ 1046 w 1617"/>
                <a:gd name="T13" fmla="*/ 436 h 746"/>
                <a:gd name="T14" fmla="*/ 1110 w 1617"/>
                <a:gd name="T15" fmla="*/ 438 h 746"/>
                <a:gd name="T16" fmla="*/ 1180 w 1617"/>
                <a:gd name="T17" fmla="*/ 466 h 746"/>
                <a:gd name="T18" fmla="*/ 1214 w 1617"/>
                <a:gd name="T19" fmla="*/ 512 h 746"/>
                <a:gd name="T20" fmla="*/ 1262 w 1617"/>
                <a:gd name="T21" fmla="*/ 554 h 746"/>
                <a:gd name="T22" fmla="*/ 1348 w 1617"/>
                <a:gd name="T23" fmla="*/ 746 h 746"/>
                <a:gd name="T24" fmla="*/ 1380 w 1617"/>
                <a:gd name="T25" fmla="*/ 694 h 746"/>
                <a:gd name="T26" fmla="*/ 1385 w 1617"/>
                <a:gd name="T27" fmla="*/ 608 h 746"/>
                <a:gd name="T28" fmla="*/ 1411 w 1617"/>
                <a:gd name="T29" fmla="*/ 586 h 746"/>
                <a:gd name="T30" fmla="*/ 1479 w 1617"/>
                <a:gd name="T31" fmla="*/ 506 h 746"/>
                <a:gd name="T32" fmla="*/ 1513 w 1617"/>
                <a:gd name="T33" fmla="*/ 498 h 746"/>
                <a:gd name="T34" fmla="*/ 1541 w 1617"/>
                <a:gd name="T35" fmla="*/ 490 h 746"/>
                <a:gd name="T36" fmla="*/ 1583 w 1617"/>
                <a:gd name="T37" fmla="*/ 540 h 746"/>
                <a:gd name="T38" fmla="*/ 1607 w 1617"/>
                <a:gd name="T39" fmla="*/ 606 h 746"/>
                <a:gd name="T40" fmla="*/ 152 w 1617"/>
                <a:gd name="T41" fmla="*/ 4 h 746"/>
                <a:gd name="T42" fmla="*/ 108 w 1617"/>
                <a:gd name="T43" fmla="*/ 22 h 746"/>
                <a:gd name="T44" fmla="*/ 98 w 1617"/>
                <a:gd name="T45" fmla="*/ 38 h 746"/>
                <a:gd name="T46" fmla="*/ 104 w 1617"/>
                <a:gd name="T47" fmla="*/ 116 h 746"/>
                <a:gd name="T48" fmla="*/ 26 w 1617"/>
                <a:gd name="T49" fmla="*/ 110 h 746"/>
                <a:gd name="T50" fmla="*/ 4 w 1617"/>
                <a:gd name="T51" fmla="*/ 202 h 746"/>
                <a:gd name="T52" fmla="*/ 52 w 1617"/>
                <a:gd name="T53" fmla="*/ 246 h 746"/>
                <a:gd name="T54" fmla="*/ 122 w 1617"/>
                <a:gd name="T55" fmla="*/ 220 h 746"/>
                <a:gd name="T56" fmla="*/ 192 w 1617"/>
                <a:gd name="T57" fmla="*/ 136 h 746"/>
                <a:gd name="T58" fmla="*/ 294 w 1617"/>
                <a:gd name="T59" fmla="*/ 118 h 746"/>
                <a:gd name="T60" fmla="*/ 348 w 1617"/>
                <a:gd name="T61" fmla="*/ 160 h 746"/>
                <a:gd name="T62" fmla="*/ 342 w 1617"/>
                <a:gd name="T63" fmla="*/ 210 h 746"/>
                <a:gd name="T64" fmla="*/ 364 w 1617"/>
                <a:gd name="T65" fmla="*/ 222 h 746"/>
                <a:gd name="T66" fmla="*/ 394 w 1617"/>
                <a:gd name="T67" fmla="*/ 172 h 746"/>
                <a:gd name="T68" fmla="*/ 370 w 1617"/>
                <a:gd name="T69" fmla="*/ 140 h 746"/>
                <a:gd name="T70" fmla="*/ 326 w 1617"/>
                <a:gd name="T71" fmla="*/ 78 h 746"/>
                <a:gd name="T72" fmla="*/ 354 w 1617"/>
                <a:gd name="T73" fmla="*/ 94 h 746"/>
                <a:gd name="T74" fmla="*/ 420 w 1617"/>
                <a:gd name="T75" fmla="*/ 156 h 746"/>
                <a:gd name="T76" fmla="*/ 454 w 1617"/>
                <a:gd name="T77" fmla="*/ 218 h 746"/>
                <a:gd name="T78" fmla="*/ 480 w 1617"/>
                <a:gd name="T79" fmla="*/ 222 h 746"/>
                <a:gd name="T80" fmla="*/ 498 w 1617"/>
                <a:gd name="T81" fmla="*/ 208 h 746"/>
                <a:gd name="T82" fmla="*/ 488 w 1617"/>
                <a:gd name="T83" fmla="*/ 168 h 746"/>
                <a:gd name="T84" fmla="*/ 526 w 1617"/>
                <a:gd name="T85" fmla="*/ 164 h 746"/>
                <a:gd name="T86" fmla="*/ 548 w 1617"/>
                <a:gd name="T87" fmla="*/ 144 h 746"/>
                <a:gd name="T88" fmla="*/ 564 w 1617"/>
                <a:gd name="T89" fmla="*/ 86 h 746"/>
                <a:gd name="T90" fmla="*/ 616 w 1617"/>
                <a:gd name="T91" fmla="*/ 70 h 746"/>
                <a:gd name="T92" fmla="*/ 642 w 1617"/>
                <a:gd name="T93" fmla="*/ 84 h 746"/>
                <a:gd name="T94" fmla="*/ 690 w 1617"/>
                <a:gd name="T95" fmla="*/ 48 h 746"/>
                <a:gd name="T96" fmla="*/ 674 w 1617"/>
                <a:gd name="T97" fmla="*/ 80 h 746"/>
                <a:gd name="T98" fmla="*/ 656 w 1617"/>
                <a:gd name="T99" fmla="*/ 84 h 746"/>
                <a:gd name="T100" fmla="*/ 730 w 1617"/>
                <a:gd name="T101" fmla="*/ 152 h 746"/>
                <a:gd name="T102" fmla="*/ 654 w 1617"/>
                <a:gd name="T103" fmla="*/ 146 h 746"/>
                <a:gd name="T104" fmla="*/ 584 w 1617"/>
                <a:gd name="T105" fmla="*/ 154 h 746"/>
                <a:gd name="T106" fmla="*/ 554 w 1617"/>
                <a:gd name="T107" fmla="*/ 170 h 746"/>
                <a:gd name="T108" fmla="*/ 526 w 1617"/>
                <a:gd name="T109" fmla="*/ 190 h 746"/>
                <a:gd name="T110" fmla="*/ 516 w 1617"/>
                <a:gd name="T111" fmla="*/ 204 h 746"/>
                <a:gd name="T112" fmla="*/ 556 w 1617"/>
                <a:gd name="T113" fmla="*/ 234 h 746"/>
                <a:gd name="T114" fmla="*/ 594 w 1617"/>
                <a:gd name="T115" fmla="*/ 230 h 746"/>
                <a:gd name="T116" fmla="*/ 666 w 1617"/>
                <a:gd name="T117" fmla="*/ 232 h 746"/>
                <a:gd name="T118" fmla="*/ 656 w 1617"/>
                <a:gd name="T119" fmla="*/ 320 h 746"/>
                <a:gd name="T120" fmla="*/ 636 w 1617"/>
                <a:gd name="T121" fmla="*/ 372 h 746"/>
                <a:gd name="T122" fmla="*/ 808 w 1617"/>
                <a:gd name="T123" fmla="*/ 96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7" h="746">
                  <a:moveTo>
                    <a:pt x="996" y="434"/>
                  </a:moveTo>
                  <a:lnTo>
                    <a:pt x="982" y="434"/>
                  </a:lnTo>
                  <a:lnTo>
                    <a:pt x="982" y="434"/>
                  </a:lnTo>
                  <a:lnTo>
                    <a:pt x="978" y="440"/>
                  </a:lnTo>
                  <a:lnTo>
                    <a:pt x="978" y="440"/>
                  </a:lnTo>
                  <a:lnTo>
                    <a:pt x="976" y="434"/>
                  </a:lnTo>
                  <a:lnTo>
                    <a:pt x="976" y="434"/>
                  </a:lnTo>
                  <a:lnTo>
                    <a:pt x="974" y="436"/>
                  </a:lnTo>
                  <a:lnTo>
                    <a:pt x="974" y="438"/>
                  </a:lnTo>
                  <a:lnTo>
                    <a:pt x="974" y="438"/>
                  </a:lnTo>
                  <a:lnTo>
                    <a:pt x="972" y="446"/>
                  </a:lnTo>
                  <a:lnTo>
                    <a:pt x="968" y="450"/>
                  </a:lnTo>
                  <a:lnTo>
                    <a:pt x="968" y="450"/>
                  </a:lnTo>
                  <a:lnTo>
                    <a:pt x="964" y="456"/>
                  </a:lnTo>
                  <a:lnTo>
                    <a:pt x="956" y="458"/>
                  </a:lnTo>
                  <a:lnTo>
                    <a:pt x="956" y="458"/>
                  </a:lnTo>
                  <a:lnTo>
                    <a:pt x="952" y="458"/>
                  </a:lnTo>
                  <a:lnTo>
                    <a:pt x="952" y="458"/>
                  </a:lnTo>
                  <a:lnTo>
                    <a:pt x="948" y="458"/>
                  </a:lnTo>
                  <a:lnTo>
                    <a:pt x="948" y="458"/>
                  </a:lnTo>
                  <a:lnTo>
                    <a:pt x="948" y="458"/>
                  </a:lnTo>
                  <a:lnTo>
                    <a:pt x="948" y="458"/>
                  </a:lnTo>
                  <a:lnTo>
                    <a:pt x="944" y="458"/>
                  </a:lnTo>
                  <a:lnTo>
                    <a:pt x="944" y="458"/>
                  </a:lnTo>
                  <a:lnTo>
                    <a:pt x="940" y="456"/>
                  </a:lnTo>
                  <a:lnTo>
                    <a:pt x="940" y="456"/>
                  </a:lnTo>
                  <a:lnTo>
                    <a:pt x="940" y="456"/>
                  </a:lnTo>
                  <a:lnTo>
                    <a:pt x="938" y="458"/>
                  </a:lnTo>
                  <a:lnTo>
                    <a:pt x="938" y="458"/>
                  </a:lnTo>
                  <a:lnTo>
                    <a:pt x="934" y="462"/>
                  </a:lnTo>
                  <a:lnTo>
                    <a:pt x="934" y="462"/>
                  </a:lnTo>
                  <a:lnTo>
                    <a:pt x="932" y="464"/>
                  </a:lnTo>
                  <a:lnTo>
                    <a:pt x="932" y="464"/>
                  </a:lnTo>
                  <a:lnTo>
                    <a:pt x="932" y="464"/>
                  </a:lnTo>
                  <a:lnTo>
                    <a:pt x="932" y="464"/>
                  </a:lnTo>
                  <a:lnTo>
                    <a:pt x="930" y="462"/>
                  </a:lnTo>
                  <a:lnTo>
                    <a:pt x="930" y="460"/>
                  </a:lnTo>
                  <a:lnTo>
                    <a:pt x="930" y="460"/>
                  </a:lnTo>
                  <a:lnTo>
                    <a:pt x="928" y="456"/>
                  </a:lnTo>
                  <a:lnTo>
                    <a:pt x="928" y="456"/>
                  </a:lnTo>
                  <a:lnTo>
                    <a:pt x="924" y="454"/>
                  </a:lnTo>
                  <a:lnTo>
                    <a:pt x="924" y="454"/>
                  </a:lnTo>
                  <a:lnTo>
                    <a:pt x="922" y="452"/>
                  </a:lnTo>
                  <a:lnTo>
                    <a:pt x="922" y="448"/>
                  </a:lnTo>
                  <a:lnTo>
                    <a:pt x="922" y="448"/>
                  </a:lnTo>
                  <a:lnTo>
                    <a:pt x="924" y="444"/>
                  </a:lnTo>
                  <a:lnTo>
                    <a:pt x="924" y="444"/>
                  </a:lnTo>
                  <a:lnTo>
                    <a:pt x="924" y="436"/>
                  </a:lnTo>
                  <a:lnTo>
                    <a:pt x="924" y="436"/>
                  </a:lnTo>
                  <a:lnTo>
                    <a:pt x="924" y="434"/>
                  </a:lnTo>
                  <a:lnTo>
                    <a:pt x="910" y="434"/>
                  </a:lnTo>
                  <a:lnTo>
                    <a:pt x="910" y="434"/>
                  </a:lnTo>
                  <a:lnTo>
                    <a:pt x="908" y="440"/>
                  </a:lnTo>
                  <a:lnTo>
                    <a:pt x="908" y="440"/>
                  </a:lnTo>
                  <a:lnTo>
                    <a:pt x="904" y="434"/>
                  </a:lnTo>
                  <a:lnTo>
                    <a:pt x="808" y="434"/>
                  </a:lnTo>
                  <a:lnTo>
                    <a:pt x="808" y="658"/>
                  </a:lnTo>
                  <a:lnTo>
                    <a:pt x="808" y="658"/>
                  </a:lnTo>
                  <a:lnTo>
                    <a:pt x="808" y="658"/>
                  </a:lnTo>
                  <a:lnTo>
                    <a:pt x="808" y="658"/>
                  </a:lnTo>
                  <a:lnTo>
                    <a:pt x="810" y="662"/>
                  </a:lnTo>
                  <a:lnTo>
                    <a:pt x="814" y="662"/>
                  </a:lnTo>
                  <a:lnTo>
                    <a:pt x="814" y="662"/>
                  </a:lnTo>
                  <a:lnTo>
                    <a:pt x="814" y="662"/>
                  </a:lnTo>
                  <a:lnTo>
                    <a:pt x="814" y="662"/>
                  </a:lnTo>
                  <a:lnTo>
                    <a:pt x="820" y="664"/>
                  </a:lnTo>
                  <a:lnTo>
                    <a:pt x="820" y="664"/>
                  </a:lnTo>
                  <a:lnTo>
                    <a:pt x="828" y="664"/>
                  </a:lnTo>
                  <a:lnTo>
                    <a:pt x="834" y="660"/>
                  </a:lnTo>
                  <a:lnTo>
                    <a:pt x="834" y="660"/>
                  </a:lnTo>
                  <a:lnTo>
                    <a:pt x="844" y="654"/>
                  </a:lnTo>
                  <a:lnTo>
                    <a:pt x="848" y="650"/>
                  </a:lnTo>
                  <a:lnTo>
                    <a:pt x="854" y="650"/>
                  </a:lnTo>
                  <a:lnTo>
                    <a:pt x="854" y="650"/>
                  </a:lnTo>
                  <a:lnTo>
                    <a:pt x="862" y="648"/>
                  </a:lnTo>
                  <a:lnTo>
                    <a:pt x="870" y="648"/>
                  </a:lnTo>
                  <a:lnTo>
                    <a:pt x="870" y="648"/>
                  </a:lnTo>
                  <a:lnTo>
                    <a:pt x="874" y="644"/>
                  </a:lnTo>
                  <a:lnTo>
                    <a:pt x="878" y="640"/>
                  </a:lnTo>
                  <a:lnTo>
                    <a:pt x="878" y="640"/>
                  </a:lnTo>
                  <a:lnTo>
                    <a:pt x="884" y="640"/>
                  </a:lnTo>
                  <a:lnTo>
                    <a:pt x="888" y="640"/>
                  </a:lnTo>
                  <a:lnTo>
                    <a:pt x="888" y="640"/>
                  </a:lnTo>
                  <a:lnTo>
                    <a:pt x="894" y="636"/>
                  </a:lnTo>
                  <a:lnTo>
                    <a:pt x="898" y="632"/>
                  </a:lnTo>
                  <a:lnTo>
                    <a:pt x="898" y="632"/>
                  </a:lnTo>
                  <a:lnTo>
                    <a:pt x="908" y="626"/>
                  </a:lnTo>
                  <a:lnTo>
                    <a:pt x="918" y="624"/>
                  </a:lnTo>
                  <a:lnTo>
                    <a:pt x="930" y="620"/>
                  </a:lnTo>
                  <a:lnTo>
                    <a:pt x="940" y="616"/>
                  </a:lnTo>
                  <a:lnTo>
                    <a:pt x="940" y="616"/>
                  </a:lnTo>
                  <a:lnTo>
                    <a:pt x="942" y="614"/>
                  </a:lnTo>
                  <a:lnTo>
                    <a:pt x="944" y="610"/>
                  </a:lnTo>
                  <a:lnTo>
                    <a:pt x="944" y="610"/>
                  </a:lnTo>
                  <a:lnTo>
                    <a:pt x="946" y="604"/>
                  </a:lnTo>
                  <a:lnTo>
                    <a:pt x="946" y="604"/>
                  </a:lnTo>
                  <a:lnTo>
                    <a:pt x="948" y="600"/>
                  </a:lnTo>
                  <a:lnTo>
                    <a:pt x="954" y="596"/>
                  </a:lnTo>
                  <a:lnTo>
                    <a:pt x="954" y="596"/>
                  </a:lnTo>
                  <a:lnTo>
                    <a:pt x="976" y="586"/>
                  </a:lnTo>
                  <a:lnTo>
                    <a:pt x="976" y="586"/>
                  </a:lnTo>
                  <a:lnTo>
                    <a:pt x="982" y="584"/>
                  </a:lnTo>
                  <a:lnTo>
                    <a:pt x="982" y="584"/>
                  </a:lnTo>
                  <a:lnTo>
                    <a:pt x="984" y="584"/>
                  </a:lnTo>
                  <a:lnTo>
                    <a:pt x="984" y="584"/>
                  </a:lnTo>
                  <a:lnTo>
                    <a:pt x="988" y="584"/>
                  </a:lnTo>
                  <a:lnTo>
                    <a:pt x="988" y="584"/>
                  </a:lnTo>
                  <a:lnTo>
                    <a:pt x="988" y="584"/>
                  </a:lnTo>
                  <a:lnTo>
                    <a:pt x="988" y="584"/>
                  </a:lnTo>
                  <a:lnTo>
                    <a:pt x="990" y="584"/>
                  </a:lnTo>
                  <a:lnTo>
                    <a:pt x="992" y="580"/>
                  </a:lnTo>
                  <a:lnTo>
                    <a:pt x="992" y="580"/>
                  </a:lnTo>
                  <a:lnTo>
                    <a:pt x="992" y="576"/>
                  </a:lnTo>
                  <a:lnTo>
                    <a:pt x="992" y="576"/>
                  </a:lnTo>
                  <a:lnTo>
                    <a:pt x="996" y="572"/>
                  </a:lnTo>
                  <a:lnTo>
                    <a:pt x="1000" y="572"/>
                  </a:lnTo>
                  <a:lnTo>
                    <a:pt x="1004" y="570"/>
                  </a:lnTo>
                  <a:lnTo>
                    <a:pt x="1008" y="568"/>
                  </a:lnTo>
                  <a:lnTo>
                    <a:pt x="1008" y="568"/>
                  </a:lnTo>
                  <a:lnTo>
                    <a:pt x="1010" y="564"/>
                  </a:lnTo>
                  <a:lnTo>
                    <a:pt x="1012" y="560"/>
                  </a:lnTo>
                  <a:lnTo>
                    <a:pt x="1014" y="558"/>
                  </a:lnTo>
                  <a:lnTo>
                    <a:pt x="1016" y="554"/>
                  </a:lnTo>
                  <a:lnTo>
                    <a:pt x="1016" y="554"/>
                  </a:lnTo>
                  <a:lnTo>
                    <a:pt x="1026" y="552"/>
                  </a:lnTo>
                  <a:lnTo>
                    <a:pt x="1026" y="552"/>
                  </a:lnTo>
                  <a:lnTo>
                    <a:pt x="1028" y="550"/>
                  </a:lnTo>
                  <a:lnTo>
                    <a:pt x="1028" y="546"/>
                  </a:lnTo>
                  <a:lnTo>
                    <a:pt x="1028" y="538"/>
                  </a:lnTo>
                  <a:lnTo>
                    <a:pt x="1028" y="538"/>
                  </a:lnTo>
                  <a:lnTo>
                    <a:pt x="1028" y="532"/>
                  </a:lnTo>
                  <a:lnTo>
                    <a:pt x="1028" y="526"/>
                  </a:lnTo>
                  <a:lnTo>
                    <a:pt x="1028" y="526"/>
                  </a:lnTo>
                  <a:lnTo>
                    <a:pt x="1030" y="524"/>
                  </a:lnTo>
                  <a:lnTo>
                    <a:pt x="1032" y="524"/>
                  </a:lnTo>
                  <a:lnTo>
                    <a:pt x="1032" y="524"/>
                  </a:lnTo>
                  <a:lnTo>
                    <a:pt x="1032" y="524"/>
                  </a:lnTo>
                  <a:lnTo>
                    <a:pt x="1034" y="526"/>
                  </a:lnTo>
                  <a:lnTo>
                    <a:pt x="1034" y="526"/>
                  </a:lnTo>
                  <a:lnTo>
                    <a:pt x="1034" y="526"/>
                  </a:lnTo>
                  <a:lnTo>
                    <a:pt x="1034" y="526"/>
                  </a:lnTo>
                  <a:lnTo>
                    <a:pt x="1036" y="524"/>
                  </a:lnTo>
                  <a:lnTo>
                    <a:pt x="1036" y="524"/>
                  </a:lnTo>
                  <a:lnTo>
                    <a:pt x="1038" y="520"/>
                  </a:lnTo>
                  <a:lnTo>
                    <a:pt x="1038" y="520"/>
                  </a:lnTo>
                  <a:lnTo>
                    <a:pt x="1040" y="516"/>
                  </a:lnTo>
                  <a:lnTo>
                    <a:pt x="1040" y="516"/>
                  </a:lnTo>
                  <a:lnTo>
                    <a:pt x="1048" y="504"/>
                  </a:lnTo>
                  <a:lnTo>
                    <a:pt x="1048" y="504"/>
                  </a:lnTo>
                  <a:lnTo>
                    <a:pt x="1054" y="496"/>
                  </a:lnTo>
                  <a:lnTo>
                    <a:pt x="1054" y="496"/>
                  </a:lnTo>
                  <a:lnTo>
                    <a:pt x="1054" y="490"/>
                  </a:lnTo>
                  <a:lnTo>
                    <a:pt x="1052" y="486"/>
                  </a:lnTo>
                  <a:lnTo>
                    <a:pt x="1052" y="486"/>
                  </a:lnTo>
                  <a:lnTo>
                    <a:pt x="1048" y="482"/>
                  </a:lnTo>
                  <a:lnTo>
                    <a:pt x="1048" y="482"/>
                  </a:lnTo>
                  <a:lnTo>
                    <a:pt x="1042" y="472"/>
                  </a:lnTo>
                  <a:lnTo>
                    <a:pt x="1042" y="472"/>
                  </a:lnTo>
                  <a:lnTo>
                    <a:pt x="1038" y="470"/>
                  </a:lnTo>
                  <a:lnTo>
                    <a:pt x="1032" y="468"/>
                  </a:lnTo>
                  <a:lnTo>
                    <a:pt x="1032" y="468"/>
                  </a:lnTo>
                  <a:lnTo>
                    <a:pt x="1032" y="468"/>
                  </a:lnTo>
                  <a:lnTo>
                    <a:pt x="1032" y="468"/>
                  </a:lnTo>
                  <a:lnTo>
                    <a:pt x="1032" y="468"/>
                  </a:lnTo>
                  <a:lnTo>
                    <a:pt x="1032" y="468"/>
                  </a:lnTo>
                  <a:lnTo>
                    <a:pt x="1026" y="466"/>
                  </a:lnTo>
                  <a:lnTo>
                    <a:pt x="1022" y="464"/>
                  </a:lnTo>
                  <a:lnTo>
                    <a:pt x="1022" y="464"/>
                  </a:lnTo>
                  <a:lnTo>
                    <a:pt x="1016" y="460"/>
                  </a:lnTo>
                  <a:lnTo>
                    <a:pt x="1016" y="460"/>
                  </a:lnTo>
                  <a:lnTo>
                    <a:pt x="1010" y="458"/>
                  </a:lnTo>
                  <a:lnTo>
                    <a:pt x="1010" y="458"/>
                  </a:lnTo>
                  <a:lnTo>
                    <a:pt x="1004" y="452"/>
                  </a:lnTo>
                  <a:lnTo>
                    <a:pt x="1000" y="446"/>
                  </a:lnTo>
                  <a:lnTo>
                    <a:pt x="1000" y="446"/>
                  </a:lnTo>
                  <a:lnTo>
                    <a:pt x="998" y="444"/>
                  </a:lnTo>
                  <a:lnTo>
                    <a:pt x="996" y="440"/>
                  </a:lnTo>
                  <a:lnTo>
                    <a:pt x="996" y="440"/>
                  </a:lnTo>
                  <a:lnTo>
                    <a:pt x="996" y="434"/>
                  </a:lnTo>
                  <a:lnTo>
                    <a:pt x="996" y="434"/>
                  </a:lnTo>
                  <a:lnTo>
                    <a:pt x="996" y="434"/>
                  </a:lnTo>
                  <a:close/>
                  <a:moveTo>
                    <a:pt x="1617" y="434"/>
                  </a:moveTo>
                  <a:lnTo>
                    <a:pt x="1034" y="434"/>
                  </a:lnTo>
                  <a:lnTo>
                    <a:pt x="1034" y="434"/>
                  </a:lnTo>
                  <a:lnTo>
                    <a:pt x="1038" y="436"/>
                  </a:lnTo>
                  <a:lnTo>
                    <a:pt x="1038" y="436"/>
                  </a:lnTo>
                  <a:lnTo>
                    <a:pt x="1042" y="436"/>
                  </a:lnTo>
                  <a:lnTo>
                    <a:pt x="1042" y="436"/>
                  </a:lnTo>
                  <a:lnTo>
                    <a:pt x="1046" y="436"/>
                  </a:lnTo>
                  <a:lnTo>
                    <a:pt x="1046" y="436"/>
                  </a:lnTo>
                  <a:lnTo>
                    <a:pt x="1048" y="436"/>
                  </a:lnTo>
                  <a:lnTo>
                    <a:pt x="1048" y="436"/>
                  </a:lnTo>
                  <a:lnTo>
                    <a:pt x="1050" y="436"/>
                  </a:lnTo>
                  <a:lnTo>
                    <a:pt x="1050" y="436"/>
                  </a:lnTo>
                  <a:lnTo>
                    <a:pt x="1062" y="438"/>
                  </a:lnTo>
                  <a:lnTo>
                    <a:pt x="1072" y="440"/>
                  </a:lnTo>
                  <a:lnTo>
                    <a:pt x="1072" y="440"/>
                  </a:lnTo>
                  <a:lnTo>
                    <a:pt x="1076" y="440"/>
                  </a:lnTo>
                  <a:lnTo>
                    <a:pt x="1076" y="440"/>
                  </a:lnTo>
                  <a:lnTo>
                    <a:pt x="1080" y="442"/>
                  </a:lnTo>
                  <a:lnTo>
                    <a:pt x="1084" y="442"/>
                  </a:lnTo>
                  <a:lnTo>
                    <a:pt x="1084" y="442"/>
                  </a:lnTo>
                  <a:lnTo>
                    <a:pt x="1086" y="442"/>
                  </a:lnTo>
                  <a:lnTo>
                    <a:pt x="1086" y="442"/>
                  </a:lnTo>
                  <a:lnTo>
                    <a:pt x="1094" y="438"/>
                  </a:lnTo>
                  <a:lnTo>
                    <a:pt x="1094" y="438"/>
                  </a:lnTo>
                  <a:lnTo>
                    <a:pt x="1096" y="438"/>
                  </a:lnTo>
                  <a:lnTo>
                    <a:pt x="1096" y="438"/>
                  </a:lnTo>
                  <a:lnTo>
                    <a:pt x="1100" y="440"/>
                  </a:lnTo>
                  <a:lnTo>
                    <a:pt x="1100" y="440"/>
                  </a:lnTo>
                  <a:lnTo>
                    <a:pt x="1104" y="440"/>
                  </a:lnTo>
                  <a:lnTo>
                    <a:pt x="1104" y="440"/>
                  </a:lnTo>
                  <a:lnTo>
                    <a:pt x="1108" y="438"/>
                  </a:lnTo>
                  <a:lnTo>
                    <a:pt x="1108" y="438"/>
                  </a:lnTo>
                  <a:lnTo>
                    <a:pt x="1110" y="438"/>
                  </a:lnTo>
                  <a:lnTo>
                    <a:pt x="1110" y="438"/>
                  </a:lnTo>
                  <a:lnTo>
                    <a:pt x="1114" y="438"/>
                  </a:lnTo>
                  <a:lnTo>
                    <a:pt x="1114" y="438"/>
                  </a:lnTo>
                  <a:lnTo>
                    <a:pt x="1120" y="438"/>
                  </a:lnTo>
                  <a:lnTo>
                    <a:pt x="1120" y="438"/>
                  </a:lnTo>
                  <a:lnTo>
                    <a:pt x="1126" y="440"/>
                  </a:lnTo>
                  <a:lnTo>
                    <a:pt x="1126" y="440"/>
                  </a:lnTo>
                  <a:lnTo>
                    <a:pt x="1126" y="440"/>
                  </a:lnTo>
                  <a:lnTo>
                    <a:pt x="1126" y="440"/>
                  </a:lnTo>
                  <a:lnTo>
                    <a:pt x="1134" y="438"/>
                  </a:lnTo>
                  <a:lnTo>
                    <a:pt x="1134" y="438"/>
                  </a:lnTo>
                  <a:lnTo>
                    <a:pt x="1148" y="436"/>
                  </a:lnTo>
                  <a:lnTo>
                    <a:pt x="1148" y="436"/>
                  </a:lnTo>
                  <a:lnTo>
                    <a:pt x="1148" y="436"/>
                  </a:lnTo>
                  <a:lnTo>
                    <a:pt x="1148" y="436"/>
                  </a:lnTo>
                  <a:lnTo>
                    <a:pt x="1152" y="436"/>
                  </a:lnTo>
                  <a:lnTo>
                    <a:pt x="1154" y="438"/>
                  </a:lnTo>
                  <a:lnTo>
                    <a:pt x="1154" y="438"/>
                  </a:lnTo>
                  <a:lnTo>
                    <a:pt x="1156" y="442"/>
                  </a:lnTo>
                  <a:lnTo>
                    <a:pt x="1158" y="446"/>
                  </a:lnTo>
                  <a:lnTo>
                    <a:pt x="1158" y="446"/>
                  </a:lnTo>
                  <a:lnTo>
                    <a:pt x="1164" y="448"/>
                  </a:lnTo>
                  <a:lnTo>
                    <a:pt x="1164" y="448"/>
                  </a:lnTo>
                  <a:lnTo>
                    <a:pt x="1166" y="452"/>
                  </a:lnTo>
                  <a:lnTo>
                    <a:pt x="1168" y="456"/>
                  </a:lnTo>
                  <a:lnTo>
                    <a:pt x="1168" y="456"/>
                  </a:lnTo>
                  <a:lnTo>
                    <a:pt x="1172" y="464"/>
                  </a:lnTo>
                  <a:lnTo>
                    <a:pt x="1180" y="466"/>
                  </a:lnTo>
                  <a:lnTo>
                    <a:pt x="1180" y="466"/>
                  </a:lnTo>
                  <a:lnTo>
                    <a:pt x="1182" y="468"/>
                  </a:lnTo>
                  <a:lnTo>
                    <a:pt x="1184" y="470"/>
                  </a:lnTo>
                  <a:lnTo>
                    <a:pt x="1184" y="470"/>
                  </a:lnTo>
                  <a:lnTo>
                    <a:pt x="1188" y="474"/>
                  </a:lnTo>
                  <a:lnTo>
                    <a:pt x="1192" y="480"/>
                  </a:lnTo>
                  <a:lnTo>
                    <a:pt x="1198" y="482"/>
                  </a:lnTo>
                  <a:lnTo>
                    <a:pt x="1206" y="482"/>
                  </a:lnTo>
                  <a:lnTo>
                    <a:pt x="1206" y="482"/>
                  </a:lnTo>
                  <a:lnTo>
                    <a:pt x="1212" y="482"/>
                  </a:lnTo>
                  <a:lnTo>
                    <a:pt x="1212" y="482"/>
                  </a:lnTo>
                  <a:lnTo>
                    <a:pt x="1214" y="482"/>
                  </a:lnTo>
                  <a:lnTo>
                    <a:pt x="1214" y="482"/>
                  </a:lnTo>
                  <a:lnTo>
                    <a:pt x="1214" y="482"/>
                  </a:lnTo>
                  <a:lnTo>
                    <a:pt x="1214" y="482"/>
                  </a:lnTo>
                  <a:lnTo>
                    <a:pt x="1216" y="482"/>
                  </a:lnTo>
                  <a:lnTo>
                    <a:pt x="1216" y="484"/>
                  </a:lnTo>
                  <a:lnTo>
                    <a:pt x="1216" y="484"/>
                  </a:lnTo>
                  <a:lnTo>
                    <a:pt x="1212" y="486"/>
                  </a:lnTo>
                  <a:lnTo>
                    <a:pt x="1212" y="486"/>
                  </a:lnTo>
                  <a:lnTo>
                    <a:pt x="1206" y="488"/>
                  </a:lnTo>
                  <a:lnTo>
                    <a:pt x="1198" y="488"/>
                  </a:lnTo>
                  <a:lnTo>
                    <a:pt x="1198" y="488"/>
                  </a:lnTo>
                  <a:lnTo>
                    <a:pt x="1198" y="492"/>
                  </a:lnTo>
                  <a:lnTo>
                    <a:pt x="1198" y="494"/>
                  </a:lnTo>
                  <a:lnTo>
                    <a:pt x="1198" y="494"/>
                  </a:lnTo>
                  <a:lnTo>
                    <a:pt x="1214" y="512"/>
                  </a:lnTo>
                  <a:lnTo>
                    <a:pt x="1214" y="512"/>
                  </a:lnTo>
                  <a:lnTo>
                    <a:pt x="1218" y="516"/>
                  </a:lnTo>
                  <a:lnTo>
                    <a:pt x="1222" y="520"/>
                  </a:lnTo>
                  <a:lnTo>
                    <a:pt x="1222" y="520"/>
                  </a:lnTo>
                  <a:lnTo>
                    <a:pt x="1230" y="522"/>
                  </a:lnTo>
                  <a:lnTo>
                    <a:pt x="1230" y="522"/>
                  </a:lnTo>
                  <a:lnTo>
                    <a:pt x="1236" y="520"/>
                  </a:lnTo>
                  <a:lnTo>
                    <a:pt x="1240" y="518"/>
                  </a:lnTo>
                  <a:lnTo>
                    <a:pt x="1240" y="518"/>
                  </a:lnTo>
                  <a:lnTo>
                    <a:pt x="1246" y="512"/>
                  </a:lnTo>
                  <a:lnTo>
                    <a:pt x="1248" y="504"/>
                  </a:lnTo>
                  <a:lnTo>
                    <a:pt x="1248" y="504"/>
                  </a:lnTo>
                  <a:lnTo>
                    <a:pt x="1248" y="498"/>
                  </a:lnTo>
                  <a:lnTo>
                    <a:pt x="1248" y="494"/>
                  </a:lnTo>
                  <a:lnTo>
                    <a:pt x="1248" y="494"/>
                  </a:lnTo>
                  <a:lnTo>
                    <a:pt x="1252" y="504"/>
                  </a:lnTo>
                  <a:lnTo>
                    <a:pt x="1252" y="504"/>
                  </a:lnTo>
                  <a:lnTo>
                    <a:pt x="1256" y="514"/>
                  </a:lnTo>
                  <a:lnTo>
                    <a:pt x="1258" y="524"/>
                  </a:lnTo>
                  <a:lnTo>
                    <a:pt x="1258" y="524"/>
                  </a:lnTo>
                  <a:lnTo>
                    <a:pt x="1256" y="536"/>
                  </a:lnTo>
                  <a:lnTo>
                    <a:pt x="1256" y="536"/>
                  </a:lnTo>
                  <a:lnTo>
                    <a:pt x="1258" y="542"/>
                  </a:lnTo>
                  <a:lnTo>
                    <a:pt x="1260" y="546"/>
                  </a:lnTo>
                  <a:lnTo>
                    <a:pt x="1260" y="546"/>
                  </a:lnTo>
                  <a:lnTo>
                    <a:pt x="1262" y="554"/>
                  </a:lnTo>
                  <a:lnTo>
                    <a:pt x="1262" y="554"/>
                  </a:lnTo>
                  <a:lnTo>
                    <a:pt x="1272" y="590"/>
                  </a:lnTo>
                  <a:lnTo>
                    <a:pt x="1272" y="590"/>
                  </a:lnTo>
                  <a:lnTo>
                    <a:pt x="1278" y="606"/>
                  </a:lnTo>
                  <a:lnTo>
                    <a:pt x="1284" y="622"/>
                  </a:lnTo>
                  <a:lnTo>
                    <a:pt x="1284" y="622"/>
                  </a:lnTo>
                  <a:lnTo>
                    <a:pt x="1294" y="638"/>
                  </a:lnTo>
                  <a:lnTo>
                    <a:pt x="1294" y="638"/>
                  </a:lnTo>
                  <a:lnTo>
                    <a:pt x="1298" y="650"/>
                  </a:lnTo>
                  <a:lnTo>
                    <a:pt x="1302" y="662"/>
                  </a:lnTo>
                  <a:lnTo>
                    <a:pt x="1306" y="672"/>
                  </a:lnTo>
                  <a:lnTo>
                    <a:pt x="1312" y="682"/>
                  </a:lnTo>
                  <a:lnTo>
                    <a:pt x="1312" y="682"/>
                  </a:lnTo>
                  <a:lnTo>
                    <a:pt x="1318" y="690"/>
                  </a:lnTo>
                  <a:lnTo>
                    <a:pt x="1320" y="700"/>
                  </a:lnTo>
                  <a:lnTo>
                    <a:pt x="1320" y="700"/>
                  </a:lnTo>
                  <a:lnTo>
                    <a:pt x="1326" y="716"/>
                  </a:lnTo>
                  <a:lnTo>
                    <a:pt x="1326" y="716"/>
                  </a:lnTo>
                  <a:lnTo>
                    <a:pt x="1328" y="724"/>
                  </a:lnTo>
                  <a:lnTo>
                    <a:pt x="1330" y="728"/>
                  </a:lnTo>
                  <a:lnTo>
                    <a:pt x="1332" y="732"/>
                  </a:lnTo>
                  <a:lnTo>
                    <a:pt x="1332" y="732"/>
                  </a:lnTo>
                  <a:lnTo>
                    <a:pt x="1338" y="736"/>
                  </a:lnTo>
                  <a:lnTo>
                    <a:pt x="1338" y="736"/>
                  </a:lnTo>
                  <a:lnTo>
                    <a:pt x="1342" y="742"/>
                  </a:lnTo>
                  <a:lnTo>
                    <a:pt x="1342" y="742"/>
                  </a:lnTo>
                  <a:lnTo>
                    <a:pt x="1346" y="744"/>
                  </a:lnTo>
                  <a:lnTo>
                    <a:pt x="1348" y="746"/>
                  </a:lnTo>
                  <a:lnTo>
                    <a:pt x="1348" y="746"/>
                  </a:lnTo>
                  <a:lnTo>
                    <a:pt x="1354" y="744"/>
                  </a:lnTo>
                  <a:lnTo>
                    <a:pt x="1356" y="742"/>
                  </a:lnTo>
                  <a:lnTo>
                    <a:pt x="1356" y="742"/>
                  </a:lnTo>
                  <a:lnTo>
                    <a:pt x="1358" y="734"/>
                  </a:lnTo>
                  <a:lnTo>
                    <a:pt x="1360" y="730"/>
                  </a:lnTo>
                  <a:lnTo>
                    <a:pt x="1362" y="728"/>
                  </a:lnTo>
                  <a:lnTo>
                    <a:pt x="1362" y="728"/>
                  </a:lnTo>
                  <a:lnTo>
                    <a:pt x="1366" y="726"/>
                  </a:lnTo>
                  <a:lnTo>
                    <a:pt x="1368" y="724"/>
                  </a:lnTo>
                  <a:lnTo>
                    <a:pt x="1368" y="724"/>
                  </a:lnTo>
                  <a:lnTo>
                    <a:pt x="1370" y="720"/>
                  </a:lnTo>
                  <a:lnTo>
                    <a:pt x="1370" y="714"/>
                  </a:lnTo>
                  <a:lnTo>
                    <a:pt x="1370" y="714"/>
                  </a:lnTo>
                  <a:lnTo>
                    <a:pt x="1372" y="712"/>
                  </a:lnTo>
                  <a:lnTo>
                    <a:pt x="1374" y="708"/>
                  </a:lnTo>
                  <a:lnTo>
                    <a:pt x="1374" y="706"/>
                  </a:lnTo>
                  <a:lnTo>
                    <a:pt x="1374" y="706"/>
                  </a:lnTo>
                  <a:lnTo>
                    <a:pt x="1378" y="706"/>
                  </a:lnTo>
                  <a:lnTo>
                    <a:pt x="1380" y="706"/>
                  </a:lnTo>
                  <a:lnTo>
                    <a:pt x="1380" y="706"/>
                  </a:lnTo>
                  <a:lnTo>
                    <a:pt x="1381" y="704"/>
                  </a:lnTo>
                  <a:lnTo>
                    <a:pt x="1383" y="700"/>
                  </a:lnTo>
                  <a:lnTo>
                    <a:pt x="1383" y="700"/>
                  </a:lnTo>
                  <a:lnTo>
                    <a:pt x="1381" y="696"/>
                  </a:lnTo>
                  <a:lnTo>
                    <a:pt x="1380" y="694"/>
                  </a:lnTo>
                  <a:lnTo>
                    <a:pt x="1380" y="694"/>
                  </a:lnTo>
                  <a:lnTo>
                    <a:pt x="1378" y="692"/>
                  </a:lnTo>
                  <a:lnTo>
                    <a:pt x="1378" y="690"/>
                  </a:lnTo>
                  <a:lnTo>
                    <a:pt x="1378" y="690"/>
                  </a:lnTo>
                  <a:lnTo>
                    <a:pt x="1380" y="688"/>
                  </a:lnTo>
                  <a:lnTo>
                    <a:pt x="1380" y="688"/>
                  </a:lnTo>
                  <a:lnTo>
                    <a:pt x="1380" y="684"/>
                  </a:lnTo>
                  <a:lnTo>
                    <a:pt x="1380" y="684"/>
                  </a:lnTo>
                  <a:lnTo>
                    <a:pt x="1380" y="680"/>
                  </a:lnTo>
                  <a:lnTo>
                    <a:pt x="1381" y="674"/>
                  </a:lnTo>
                  <a:lnTo>
                    <a:pt x="1381" y="674"/>
                  </a:lnTo>
                  <a:lnTo>
                    <a:pt x="1383" y="670"/>
                  </a:lnTo>
                  <a:lnTo>
                    <a:pt x="1385" y="666"/>
                  </a:lnTo>
                  <a:lnTo>
                    <a:pt x="1385" y="666"/>
                  </a:lnTo>
                  <a:lnTo>
                    <a:pt x="1385" y="660"/>
                  </a:lnTo>
                  <a:lnTo>
                    <a:pt x="1385" y="654"/>
                  </a:lnTo>
                  <a:lnTo>
                    <a:pt x="1385" y="654"/>
                  </a:lnTo>
                  <a:lnTo>
                    <a:pt x="1385" y="648"/>
                  </a:lnTo>
                  <a:lnTo>
                    <a:pt x="1383" y="644"/>
                  </a:lnTo>
                  <a:lnTo>
                    <a:pt x="1383" y="644"/>
                  </a:lnTo>
                  <a:lnTo>
                    <a:pt x="1385" y="638"/>
                  </a:lnTo>
                  <a:lnTo>
                    <a:pt x="1385" y="638"/>
                  </a:lnTo>
                  <a:lnTo>
                    <a:pt x="1383" y="634"/>
                  </a:lnTo>
                  <a:lnTo>
                    <a:pt x="1383" y="634"/>
                  </a:lnTo>
                  <a:lnTo>
                    <a:pt x="1380" y="624"/>
                  </a:lnTo>
                  <a:lnTo>
                    <a:pt x="1381" y="614"/>
                  </a:lnTo>
                  <a:lnTo>
                    <a:pt x="1381" y="614"/>
                  </a:lnTo>
                  <a:lnTo>
                    <a:pt x="1385" y="608"/>
                  </a:lnTo>
                  <a:lnTo>
                    <a:pt x="1385" y="608"/>
                  </a:lnTo>
                  <a:lnTo>
                    <a:pt x="1389" y="608"/>
                  </a:lnTo>
                  <a:lnTo>
                    <a:pt x="1389" y="608"/>
                  </a:lnTo>
                  <a:lnTo>
                    <a:pt x="1389" y="608"/>
                  </a:lnTo>
                  <a:lnTo>
                    <a:pt x="1389" y="608"/>
                  </a:lnTo>
                  <a:lnTo>
                    <a:pt x="1391" y="608"/>
                  </a:lnTo>
                  <a:lnTo>
                    <a:pt x="1391" y="608"/>
                  </a:lnTo>
                  <a:lnTo>
                    <a:pt x="1391" y="608"/>
                  </a:lnTo>
                  <a:lnTo>
                    <a:pt x="1391" y="608"/>
                  </a:lnTo>
                  <a:lnTo>
                    <a:pt x="1393" y="608"/>
                  </a:lnTo>
                  <a:lnTo>
                    <a:pt x="1395" y="606"/>
                  </a:lnTo>
                  <a:lnTo>
                    <a:pt x="1395" y="606"/>
                  </a:lnTo>
                  <a:lnTo>
                    <a:pt x="1395" y="604"/>
                  </a:lnTo>
                  <a:lnTo>
                    <a:pt x="1395" y="604"/>
                  </a:lnTo>
                  <a:lnTo>
                    <a:pt x="1395" y="604"/>
                  </a:lnTo>
                  <a:lnTo>
                    <a:pt x="1395" y="600"/>
                  </a:lnTo>
                  <a:lnTo>
                    <a:pt x="1395" y="600"/>
                  </a:lnTo>
                  <a:lnTo>
                    <a:pt x="1399" y="598"/>
                  </a:lnTo>
                  <a:lnTo>
                    <a:pt x="1401" y="598"/>
                  </a:lnTo>
                  <a:lnTo>
                    <a:pt x="1401" y="598"/>
                  </a:lnTo>
                  <a:lnTo>
                    <a:pt x="1405" y="596"/>
                  </a:lnTo>
                  <a:lnTo>
                    <a:pt x="1409" y="596"/>
                  </a:lnTo>
                  <a:lnTo>
                    <a:pt x="1409" y="596"/>
                  </a:lnTo>
                  <a:lnTo>
                    <a:pt x="1411" y="594"/>
                  </a:lnTo>
                  <a:lnTo>
                    <a:pt x="1411" y="590"/>
                  </a:lnTo>
                  <a:lnTo>
                    <a:pt x="1411" y="588"/>
                  </a:lnTo>
                  <a:lnTo>
                    <a:pt x="1411" y="586"/>
                  </a:lnTo>
                  <a:lnTo>
                    <a:pt x="1411" y="586"/>
                  </a:lnTo>
                  <a:lnTo>
                    <a:pt x="1423" y="574"/>
                  </a:lnTo>
                  <a:lnTo>
                    <a:pt x="1423" y="574"/>
                  </a:lnTo>
                  <a:lnTo>
                    <a:pt x="1429" y="570"/>
                  </a:lnTo>
                  <a:lnTo>
                    <a:pt x="1435" y="566"/>
                  </a:lnTo>
                  <a:lnTo>
                    <a:pt x="1435" y="566"/>
                  </a:lnTo>
                  <a:lnTo>
                    <a:pt x="1437" y="562"/>
                  </a:lnTo>
                  <a:lnTo>
                    <a:pt x="1437" y="562"/>
                  </a:lnTo>
                  <a:lnTo>
                    <a:pt x="1441" y="558"/>
                  </a:lnTo>
                  <a:lnTo>
                    <a:pt x="1441" y="558"/>
                  </a:lnTo>
                  <a:lnTo>
                    <a:pt x="1445" y="554"/>
                  </a:lnTo>
                  <a:lnTo>
                    <a:pt x="1447" y="548"/>
                  </a:lnTo>
                  <a:lnTo>
                    <a:pt x="1451" y="542"/>
                  </a:lnTo>
                  <a:lnTo>
                    <a:pt x="1455" y="538"/>
                  </a:lnTo>
                  <a:lnTo>
                    <a:pt x="1455" y="538"/>
                  </a:lnTo>
                  <a:lnTo>
                    <a:pt x="1463" y="534"/>
                  </a:lnTo>
                  <a:lnTo>
                    <a:pt x="1463" y="534"/>
                  </a:lnTo>
                  <a:lnTo>
                    <a:pt x="1467" y="532"/>
                  </a:lnTo>
                  <a:lnTo>
                    <a:pt x="1473" y="530"/>
                  </a:lnTo>
                  <a:lnTo>
                    <a:pt x="1473" y="530"/>
                  </a:lnTo>
                  <a:lnTo>
                    <a:pt x="1475" y="524"/>
                  </a:lnTo>
                  <a:lnTo>
                    <a:pt x="1477" y="520"/>
                  </a:lnTo>
                  <a:lnTo>
                    <a:pt x="1477" y="520"/>
                  </a:lnTo>
                  <a:lnTo>
                    <a:pt x="1475" y="512"/>
                  </a:lnTo>
                  <a:lnTo>
                    <a:pt x="1475" y="512"/>
                  </a:lnTo>
                  <a:lnTo>
                    <a:pt x="1477" y="508"/>
                  </a:lnTo>
                  <a:lnTo>
                    <a:pt x="1479" y="506"/>
                  </a:lnTo>
                  <a:lnTo>
                    <a:pt x="1479" y="506"/>
                  </a:lnTo>
                  <a:lnTo>
                    <a:pt x="1481" y="506"/>
                  </a:lnTo>
                  <a:lnTo>
                    <a:pt x="1481" y="506"/>
                  </a:lnTo>
                  <a:lnTo>
                    <a:pt x="1481" y="506"/>
                  </a:lnTo>
                  <a:lnTo>
                    <a:pt x="1481" y="506"/>
                  </a:lnTo>
                  <a:lnTo>
                    <a:pt x="1483" y="506"/>
                  </a:lnTo>
                  <a:lnTo>
                    <a:pt x="1483" y="504"/>
                  </a:lnTo>
                  <a:lnTo>
                    <a:pt x="1485" y="498"/>
                  </a:lnTo>
                  <a:lnTo>
                    <a:pt x="1485" y="498"/>
                  </a:lnTo>
                  <a:lnTo>
                    <a:pt x="1487" y="496"/>
                  </a:lnTo>
                  <a:lnTo>
                    <a:pt x="1489" y="496"/>
                  </a:lnTo>
                  <a:lnTo>
                    <a:pt x="1489" y="496"/>
                  </a:lnTo>
                  <a:lnTo>
                    <a:pt x="1489" y="496"/>
                  </a:lnTo>
                  <a:lnTo>
                    <a:pt x="1489" y="496"/>
                  </a:lnTo>
                  <a:lnTo>
                    <a:pt x="1491" y="496"/>
                  </a:lnTo>
                  <a:lnTo>
                    <a:pt x="1491" y="498"/>
                  </a:lnTo>
                  <a:lnTo>
                    <a:pt x="1491" y="498"/>
                  </a:lnTo>
                  <a:lnTo>
                    <a:pt x="1491" y="502"/>
                  </a:lnTo>
                  <a:lnTo>
                    <a:pt x="1495" y="504"/>
                  </a:lnTo>
                  <a:lnTo>
                    <a:pt x="1495" y="504"/>
                  </a:lnTo>
                  <a:lnTo>
                    <a:pt x="1495" y="504"/>
                  </a:lnTo>
                  <a:lnTo>
                    <a:pt x="1495" y="504"/>
                  </a:lnTo>
                  <a:lnTo>
                    <a:pt x="1501" y="502"/>
                  </a:lnTo>
                  <a:lnTo>
                    <a:pt x="1501" y="502"/>
                  </a:lnTo>
                  <a:lnTo>
                    <a:pt x="1509" y="500"/>
                  </a:lnTo>
                  <a:lnTo>
                    <a:pt x="1509" y="500"/>
                  </a:lnTo>
                  <a:lnTo>
                    <a:pt x="1513" y="498"/>
                  </a:lnTo>
                  <a:lnTo>
                    <a:pt x="1513" y="498"/>
                  </a:lnTo>
                  <a:lnTo>
                    <a:pt x="1515" y="498"/>
                  </a:lnTo>
                  <a:lnTo>
                    <a:pt x="1515" y="498"/>
                  </a:lnTo>
                  <a:lnTo>
                    <a:pt x="1517" y="498"/>
                  </a:lnTo>
                  <a:lnTo>
                    <a:pt x="1517" y="498"/>
                  </a:lnTo>
                  <a:lnTo>
                    <a:pt x="1517" y="498"/>
                  </a:lnTo>
                  <a:lnTo>
                    <a:pt x="1517" y="498"/>
                  </a:lnTo>
                  <a:lnTo>
                    <a:pt x="1521" y="498"/>
                  </a:lnTo>
                  <a:lnTo>
                    <a:pt x="1521" y="498"/>
                  </a:lnTo>
                  <a:lnTo>
                    <a:pt x="1525" y="494"/>
                  </a:lnTo>
                  <a:lnTo>
                    <a:pt x="1525" y="494"/>
                  </a:lnTo>
                  <a:lnTo>
                    <a:pt x="1529" y="492"/>
                  </a:lnTo>
                  <a:lnTo>
                    <a:pt x="1529" y="492"/>
                  </a:lnTo>
                  <a:lnTo>
                    <a:pt x="1529" y="488"/>
                  </a:lnTo>
                  <a:lnTo>
                    <a:pt x="1529" y="486"/>
                  </a:lnTo>
                  <a:lnTo>
                    <a:pt x="1529" y="486"/>
                  </a:lnTo>
                  <a:lnTo>
                    <a:pt x="1529" y="486"/>
                  </a:lnTo>
                  <a:lnTo>
                    <a:pt x="1531" y="486"/>
                  </a:lnTo>
                  <a:lnTo>
                    <a:pt x="1531" y="486"/>
                  </a:lnTo>
                  <a:lnTo>
                    <a:pt x="1533" y="486"/>
                  </a:lnTo>
                  <a:lnTo>
                    <a:pt x="1533" y="486"/>
                  </a:lnTo>
                  <a:lnTo>
                    <a:pt x="1535" y="486"/>
                  </a:lnTo>
                  <a:lnTo>
                    <a:pt x="1535" y="486"/>
                  </a:lnTo>
                  <a:lnTo>
                    <a:pt x="1537" y="484"/>
                  </a:lnTo>
                  <a:lnTo>
                    <a:pt x="1537" y="484"/>
                  </a:lnTo>
                  <a:lnTo>
                    <a:pt x="1539" y="486"/>
                  </a:lnTo>
                  <a:lnTo>
                    <a:pt x="1541" y="490"/>
                  </a:lnTo>
                  <a:lnTo>
                    <a:pt x="1541" y="490"/>
                  </a:lnTo>
                  <a:lnTo>
                    <a:pt x="1541" y="494"/>
                  </a:lnTo>
                  <a:lnTo>
                    <a:pt x="1541" y="494"/>
                  </a:lnTo>
                  <a:lnTo>
                    <a:pt x="1541" y="496"/>
                  </a:lnTo>
                  <a:lnTo>
                    <a:pt x="1543" y="496"/>
                  </a:lnTo>
                  <a:lnTo>
                    <a:pt x="1543" y="496"/>
                  </a:lnTo>
                  <a:lnTo>
                    <a:pt x="1549" y="496"/>
                  </a:lnTo>
                  <a:lnTo>
                    <a:pt x="1549" y="496"/>
                  </a:lnTo>
                  <a:lnTo>
                    <a:pt x="1549" y="498"/>
                  </a:lnTo>
                  <a:lnTo>
                    <a:pt x="1551" y="500"/>
                  </a:lnTo>
                  <a:lnTo>
                    <a:pt x="1553" y="506"/>
                  </a:lnTo>
                  <a:lnTo>
                    <a:pt x="1553" y="506"/>
                  </a:lnTo>
                  <a:lnTo>
                    <a:pt x="1555" y="508"/>
                  </a:lnTo>
                  <a:lnTo>
                    <a:pt x="1555" y="508"/>
                  </a:lnTo>
                  <a:lnTo>
                    <a:pt x="1557" y="514"/>
                  </a:lnTo>
                  <a:lnTo>
                    <a:pt x="1557" y="518"/>
                  </a:lnTo>
                  <a:lnTo>
                    <a:pt x="1557" y="518"/>
                  </a:lnTo>
                  <a:lnTo>
                    <a:pt x="1561" y="524"/>
                  </a:lnTo>
                  <a:lnTo>
                    <a:pt x="1565" y="528"/>
                  </a:lnTo>
                  <a:lnTo>
                    <a:pt x="1565" y="528"/>
                  </a:lnTo>
                  <a:lnTo>
                    <a:pt x="1573" y="532"/>
                  </a:lnTo>
                  <a:lnTo>
                    <a:pt x="1573" y="532"/>
                  </a:lnTo>
                  <a:lnTo>
                    <a:pt x="1575" y="534"/>
                  </a:lnTo>
                  <a:lnTo>
                    <a:pt x="1577" y="534"/>
                  </a:lnTo>
                  <a:lnTo>
                    <a:pt x="1577" y="534"/>
                  </a:lnTo>
                  <a:lnTo>
                    <a:pt x="1581" y="536"/>
                  </a:lnTo>
                  <a:lnTo>
                    <a:pt x="1583" y="540"/>
                  </a:lnTo>
                  <a:lnTo>
                    <a:pt x="1583" y="540"/>
                  </a:lnTo>
                  <a:lnTo>
                    <a:pt x="1583" y="542"/>
                  </a:lnTo>
                  <a:lnTo>
                    <a:pt x="1583" y="542"/>
                  </a:lnTo>
                  <a:lnTo>
                    <a:pt x="1583" y="544"/>
                  </a:lnTo>
                  <a:lnTo>
                    <a:pt x="1583" y="544"/>
                  </a:lnTo>
                  <a:lnTo>
                    <a:pt x="1583" y="548"/>
                  </a:lnTo>
                  <a:lnTo>
                    <a:pt x="1585" y="552"/>
                  </a:lnTo>
                  <a:lnTo>
                    <a:pt x="1587" y="552"/>
                  </a:lnTo>
                  <a:lnTo>
                    <a:pt x="1587" y="552"/>
                  </a:lnTo>
                  <a:lnTo>
                    <a:pt x="1587" y="552"/>
                  </a:lnTo>
                  <a:lnTo>
                    <a:pt x="1589" y="552"/>
                  </a:lnTo>
                  <a:lnTo>
                    <a:pt x="1589" y="552"/>
                  </a:lnTo>
                  <a:lnTo>
                    <a:pt x="1591" y="554"/>
                  </a:lnTo>
                  <a:lnTo>
                    <a:pt x="1593" y="554"/>
                  </a:lnTo>
                  <a:lnTo>
                    <a:pt x="1593" y="554"/>
                  </a:lnTo>
                  <a:lnTo>
                    <a:pt x="1597" y="564"/>
                  </a:lnTo>
                  <a:lnTo>
                    <a:pt x="1601" y="574"/>
                  </a:lnTo>
                  <a:lnTo>
                    <a:pt x="1601" y="584"/>
                  </a:lnTo>
                  <a:lnTo>
                    <a:pt x="1599" y="594"/>
                  </a:lnTo>
                  <a:lnTo>
                    <a:pt x="1599" y="594"/>
                  </a:lnTo>
                  <a:lnTo>
                    <a:pt x="1597" y="600"/>
                  </a:lnTo>
                  <a:lnTo>
                    <a:pt x="1597" y="600"/>
                  </a:lnTo>
                  <a:lnTo>
                    <a:pt x="1599" y="602"/>
                  </a:lnTo>
                  <a:lnTo>
                    <a:pt x="1601" y="604"/>
                  </a:lnTo>
                  <a:lnTo>
                    <a:pt x="1601" y="604"/>
                  </a:lnTo>
                  <a:lnTo>
                    <a:pt x="1605" y="606"/>
                  </a:lnTo>
                  <a:lnTo>
                    <a:pt x="1607" y="606"/>
                  </a:lnTo>
                  <a:lnTo>
                    <a:pt x="1609" y="608"/>
                  </a:lnTo>
                  <a:lnTo>
                    <a:pt x="1609" y="608"/>
                  </a:lnTo>
                  <a:lnTo>
                    <a:pt x="1609" y="608"/>
                  </a:lnTo>
                  <a:lnTo>
                    <a:pt x="1609" y="608"/>
                  </a:lnTo>
                  <a:lnTo>
                    <a:pt x="1611" y="608"/>
                  </a:lnTo>
                  <a:lnTo>
                    <a:pt x="1611" y="608"/>
                  </a:lnTo>
                  <a:lnTo>
                    <a:pt x="1615" y="606"/>
                  </a:lnTo>
                  <a:lnTo>
                    <a:pt x="1615" y="606"/>
                  </a:lnTo>
                  <a:lnTo>
                    <a:pt x="1615" y="606"/>
                  </a:lnTo>
                  <a:lnTo>
                    <a:pt x="1615" y="606"/>
                  </a:lnTo>
                  <a:lnTo>
                    <a:pt x="1617" y="608"/>
                  </a:lnTo>
                  <a:lnTo>
                    <a:pt x="1617" y="434"/>
                  </a:lnTo>
                  <a:close/>
                  <a:moveTo>
                    <a:pt x="808" y="0"/>
                  </a:moveTo>
                  <a:lnTo>
                    <a:pt x="166" y="0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2"/>
                  </a:lnTo>
                  <a:lnTo>
                    <a:pt x="162" y="2"/>
                  </a:lnTo>
                  <a:lnTo>
                    <a:pt x="160" y="4"/>
                  </a:lnTo>
                  <a:lnTo>
                    <a:pt x="160" y="4"/>
                  </a:lnTo>
                  <a:lnTo>
                    <a:pt x="158" y="4"/>
                  </a:lnTo>
                  <a:lnTo>
                    <a:pt x="158" y="4"/>
                  </a:lnTo>
                  <a:lnTo>
                    <a:pt x="156" y="4"/>
                  </a:lnTo>
                  <a:lnTo>
                    <a:pt x="156" y="4"/>
                  </a:lnTo>
                  <a:lnTo>
                    <a:pt x="156" y="4"/>
                  </a:lnTo>
                  <a:lnTo>
                    <a:pt x="156" y="4"/>
                  </a:lnTo>
                  <a:lnTo>
                    <a:pt x="152" y="4"/>
                  </a:lnTo>
                  <a:lnTo>
                    <a:pt x="148" y="8"/>
                  </a:lnTo>
                  <a:lnTo>
                    <a:pt x="148" y="8"/>
                  </a:lnTo>
                  <a:lnTo>
                    <a:pt x="146" y="10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18" y="6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6" y="18"/>
                  </a:lnTo>
                  <a:lnTo>
                    <a:pt x="126" y="24"/>
                  </a:lnTo>
                  <a:lnTo>
                    <a:pt x="126" y="24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2" y="18"/>
                  </a:lnTo>
                  <a:lnTo>
                    <a:pt x="102" y="18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8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2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8" y="38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6" y="46"/>
                  </a:lnTo>
                  <a:lnTo>
                    <a:pt x="106" y="46"/>
                  </a:lnTo>
                  <a:lnTo>
                    <a:pt x="110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18" y="56"/>
                  </a:lnTo>
                  <a:lnTo>
                    <a:pt x="122" y="64"/>
                  </a:lnTo>
                  <a:lnTo>
                    <a:pt x="122" y="64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6" y="70"/>
                  </a:lnTo>
                  <a:lnTo>
                    <a:pt x="126" y="70"/>
                  </a:lnTo>
                  <a:lnTo>
                    <a:pt x="126" y="86"/>
                  </a:lnTo>
                  <a:lnTo>
                    <a:pt x="126" y="86"/>
                  </a:lnTo>
                  <a:lnTo>
                    <a:pt x="124" y="96"/>
                  </a:lnTo>
                  <a:lnTo>
                    <a:pt x="122" y="106"/>
                  </a:lnTo>
                  <a:lnTo>
                    <a:pt x="122" y="106"/>
                  </a:lnTo>
                  <a:lnTo>
                    <a:pt x="116" y="112"/>
                  </a:lnTo>
                  <a:lnTo>
                    <a:pt x="112" y="116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104" y="116"/>
                  </a:lnTo>
                  <a:lnTo>
                    <a:pt x="104" y="116"/>
                  </a:lnTo>
                  <a:lnTo>
                    <a:pt x="98" y="116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4" y="114"/>
                  </a:lnTo>
                  <a:lnTo>
                    <a:pt x="74" y="114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48" y="110"/>
                  </a:lnTo>
                  <a:lnTo>
                    <a:pt x="48" y="110"/>
                  </a:lnTo>
                  <a:lnTo>
                    <a:pt x="42" y="110"/>
                  </a:lnTo>
                  <a:lnTo>
                    <a:pt x="42" y="110"/>
                  </a:lnTo>
                  <a:lnTo>
                    <a:pt x="38" y="110"/>
                  </a:lnTo>
                  <a:lnTo>
                    <a:pt x="38" y="110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26" y="110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4" y="118"/>
                  </a:lnTo>
                  <a:lnTo>
                    <a:pt x="14" y="118"/>
                  </a:lnTo>
                  <a:lnTo>
                    <a:pt x="12" y="120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0" y="128"/>
                  </a:lnTo>
                  <a:lnTo>
                    <a:pt x="12" y="132"/>
                  </a:lnTo>
                  <a:lnTo>
                    <a:pt x="14" y="136"/>
                  </a:lnTo>
                  <a:lnTo>
                    <a:pt x="14" y="140"/>
                  </a:lnTo>
                  <a:lnTo>
                    <a:pt x="14" y="14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2" y="148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4" y="162"/>
                  </a:lnTo>
                  <a:lnTo>
                    <a:pt x="14" y="162"/>
                  </a:lnTo>
                  <a:lnTo>
                    <a:pt x="10" y="176"/>
                  </a:lnTo>
                  <a:lnTo>
                    <a:pt x="4" y="188"/>
                  </a:lnTo>
                  <a:lnTo>
                    <a:pt x="4" y="188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2" y="198"/>
                  </a:lnTo>
                  <a:lnTo>
                    <a:pt x="4" y="202"/>
                  </a:lnTo>
                  <a:lnTo>
                    <a:pt x="4" y="202"/>
                  </a:lnTo>
                  <a:lnTo>
                    <a:pt x="6" y="202"/>
                  </a:lnTo>
                  <a:lnTo>
                    <a:pt x="6" y="202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0" y="212"/>
                  </a:lnTo>
                  <a:lnTo>
                    <a:pt x="8" y="220"/>
                  </a:lnTo>
                  <a:lnTo>
                    <a:pt x="8" y="220"/>
                  </a:lnTo>
                  <a:lnTo>
                    <a:pt x="6" y="224"/>
                  </a:lnTo>
                  <a:lnTo>
                    <a:pt x="8" y="228"/>
                  </a:lnTo>
                  <a:lnTo>
                    <a:pt x="8" y="228"/>
                  </a:lnTo>
                  <a:lnTo>
                    <a:pt x="10" y="228"/>
                  </a:lnTo>
                  <a:lnTo>
                    <a:pt x="10" y="228"/>
                  </a:lnTo>
                  <a:lnTo>
                    <a:pt x="12" y="228"/>
                  </a:lnTo>
                  <a:lnTo>
                    <a:pt x="12" y="228"/>
                  </a:lnTo>
                  <a:lnTo>
                    <a:pt x="24" y="226"/>
                  </a:lnTo>
                  <a:lnTo>
                    <a:pt x="24" y="226"/>
                  </a:lnTo>
                  <a:lnTo>
                    <a:pt x="30" y="226"/>
                  </a:lnTo>
                  <a:lnTo>
                    <a:pt x="30" y="226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8" y="230"/>
                  </a:lnTo>
                  <a:lnTo>
                    <a:pt x="42" y="234"/>
                  </a:lnTo>
                  <a:lnTo>
                    <a:pt x="42" y="234"/>
                  </a:lnTo>
                  <a:lnTo>
                    <a:pt x="44" y="240"/>
                  </a:lnTo>
                  <a:lnTo>
                    <a:pt x="48" y="244"/>
                  </a:lnTo>
                  <a:lnTo>
                    <a:pt x="48" y="244"/>
                  </a:lnTo>
                  <a:lnTo>
                    <a:pt x="52" y="246"/>
                  </a:lnTo>
                  <a:lnTo>
                    <a:pt x="52" y="246"/>
                  </a:lnTo>
                  <a:lnTo>
                    <a:pt x="58" y="244"/>
                  </a:lnTo>
                  <a:lnTo>
                    <a:pt x="58" y="244"/>
                  </a:lnTo>
                  <a:lnTo>
                    <a:pt x="60" y="240"/>
                  </a:lnTo>
                  <a:lnTo>
                    <a:pt x="60" y="240"/>
                  </a:lnTo>
                  <a:lnTo>
                    <a:pt x="64" y="238"/>
                  </a:lnTo>
                  <a:lnTo>
                    <a:pt x="66" y="236"/>
                  </a:lnTo>
                  <a:lnTo>
                    <a:pt x="66" y="236"/>
                  </a:lnTo>
                  <a:lnTo>
                    <a:pt x="74" y="234"/>
                  </a:lnTo>
                  <a:lnTo>
                    <a:pt x="80" y="234"/>
                  </a:lnTo>
                  <a:lnTo>
                    <a:pt x="80" y="234"/>
                  </a:lnTo>
                  <a:lnTo>
                    <a:pt x="88" y="236"/>
                  </a:lnTo>
                  <a:lnTo>
                    <a:pt x="98" y="236"/>
                  </a:lnTo>
                  <a:lnTo>
                    <a:pt x="98" y="236"/>
                  </a:lnTo>
                  <a:lnTo>
                    <a:pt x="98" y="236"/>
                  </a:lnTo>
                  <a:lnTo>
                    <a:pt x="98" y="236"/>
                  </a:lnTo>
                  <a:lnTo>
                    <a:pt x="102" y="236"/>
                  </a:lnTo>
                  <a:lnTo>
                    <a:pt x="108" y="234"/>
                  </a:lnTo>
                  <a:lnTo>
                    <a:pt x="110" y="232"/>
                  </a:lnTo>
                  <a:lnTo>
                    <a:pt x="112" y="228"/>
                  </a:lnTo>
                  <a:lnTo>
                    <a:pt x="112" y="228"/>
                  </a:lnTo>
                  <a:lnTo>
                    <a:pt x="112" y="224"/>
                  </a:lnTo>
                  <a:lnTo>
                    <a:pt x="112" y="224"/>
                  </a:lnTo>
                  <a:lnTo>
                    <a:pt x="114" y="224"/>
                  </a:lnTo>
                  <a:lnTo>
                    <a:pt x="116" y="222"/>
                  </a:lnTo>
                  <a:lnTo>
                    <a:pt x="116" y="222"/>
                  </a:lnTo>
                  <a:lnTo>
                    <a:pt x="122" y="220"/>
                  </a:lnTo>
                  <a:lnTo>
                    <a:pt x="126" y="218"/>
                  </a:lnTo>
                  <a:lnTo>
                    <a:pt x="126" y="218"/>
                  </a:lnTo>
                  <a:lnTo>
                    <a:pt x="128" y="210"/>
                  </a:lnTo>
                  <a:lnTo>
                    <a:pt x="128" y="210"/>
                  </a:lnTo>
                  <a:lnTo>
                    <a:pt x="132" y="206"/>
                  </a:lnTo>
                  <a:lnTo>
                    <a:pt x="134" y="202"/>
                  </a:lnTo>
                  <a:lnTo>
                    <a:pt x="138" y="200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38" y="192"/>
                  </a:lnTo>
                  <a:lnTo>
                    <a:pt x="136" y="188"/>
                  </a:lnTo>
                  <a:lnTo>
                    <a:pt x="136" y="188"/>
                  </a:lnTo>
                  <a:lnTo>
                    <a:pt x="136" y="182"/>
                  </a:lnTo>
                  <a:lnTo>
                    <a:pt x="136" y="176"/>
                  </a:lnTo>
                  <a:lnTo>
                    <a:pt x="136" y="176"/>
                  </a:lnTo>
                  <a:lnTo>
                    <a:pt x="142" y="168"/>
                  </a:lnTo>
                  <a:lnTo>
                    <a:pt x="150" y="162"/>
                  </a:lnTo>
                  <a:lnTo>
                    <a:pt x="160" y="158"/>
                  </a:lnTo>
                  <a:lnTo>
                    <a:pt x="168" y="154"/>
                  </a:lnTo>
                  <a:lnTo>
                    <a:pt x="168" y="154"/>
                  </a:lnTo>
                  <a:lnTo>
                    <a:pt x="176" y="152"/>
                  </a:lnTo>
                  <a:lnTo>
                    <a:pt x="182" y="148"/>
                  </a:lnTo>
                  <a:lnTo>
                    <a:pt x="182" y="148"/>
                  </a:lnTo>
                  <a:lnTo>
                    <a:pt x="188" y="144"/>
                  </a:lnTo>
                  <a:lnTo>
                    <a:pt x="190" y="140"/>
                  </a:lnTo>
                  <a:lnTo>
                    <a:pt x="192" y="136"/>
                  </a:lnTo>
                  <a:lnTo>
                    <a:pt x="192" y="136"/>
                  </a:lnTo>
                  <a:lnTo>
                    <a:pt x="190" y="128"/>
                  </a:lnTo>
                  <a:lnTo>
                    <a:pt x="188" y="126"/>
                  </a:lnTo>
                  <a:lnTo>
                    <a:pt x="188" y="122"/>
                  </a:lnTo>
                  <a:lnTo>
                    <a:pt x="188" y="122"/>
                  </a:lnTo>
                  <a:lnTo>
                    <a:pt x="190" y="118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202" y="114"/>
                  </a:lnTo>
                  <a:lnTo>
                    <a:pt x="202" y="114"/>
                  </a:lnTo>
                  <a:lnTo>
                    <a:pt x="216" y="116"/>
                  </a:lnTo>
                  <a:lnTo>
                    <a:pt x="216" y="116"/>
                  </a:lnTo>
                  <a:lnTo>
                    <a:pt x="230" y="120"/>
                  </a:lnTo>
                  <a:lnTo>
                    <a:pt x="230" y="120"/>
                  </a:lnTo>
                  <a:lnTo>
                    <a:pt x="240" y="118"/>
                  </a:lnTo>
                  <a:lnTo>
                    <a:pt x="240" y="118"/>
                  </a:lnTo>
                  <a:lnTo>
                    <a:pt x="246" y="114"/>
                  </a:lnTo>
                  <a:lnTo>
                    <a:pt x="246" y="114"/>
                  </a:lnTo>
                  <a:lnTo>
                    <a:pt x="254" y="106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72" y="100"/>
                  </a:lnTo>
                  <a:lnTo>
                    <a:pt x="272" y="100"/>
                  </a:lnTo>
                  <a:lnTo>
                    <a:pt x="278" y="102"/>
                  </a:lnTo>
                  <a:lnTo>
                    <a:pt x="284" y="104"/>
                  </a:lnTo>
                  <a:lnTo>
                    <a:pt x="284" y="104"/>
                  </a:lnTo>
                  <a:lnTo>
                    <a:pt x="288" y="110"/>
                  </a:lnTo>
                  <a:lnTo>
                    <a:pt x="294" y="118"/>
                  </a:lnTo>
                  <a:lnTo>
                    <a:pt x="294" y="118"/>
                  </a:lnTo>
                  <a:lnTo>
                    <a:pt x="298" y="126"/>
                  </a:lnTo>
                  <a:lnTo>
                    <a:pt x="304" y="132"/>
                  </a:lnTo>
                  <a:lnTo>
                    <a:pt x="318" y="142"/>
                  </a:lnTo>
                  <a:lnTo>
                    <a:pt x="318" y="142"/>
                  </a:lnTo>
                  <a:lnTo>
                    <a:pt x="326" y="146"/>
                  </a:lnTo>
                  <a:lnTo>
                    <a:pt x="330" y="152"/>
                  </a:lnTo>
                  <a:lnTo>
                    <a:pt x="330" y="152"/>
                  </a:lnTo>
                  <a:lnTo>
                    <a:pt x="332" y="154"/>
                  </a:lnTo>
                  <a:lnTo>
                    <a:pt x="332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40" y="156"/>
                  </a:lnTo>
                  <a:lnTo>
                    <a:pt x="340" y="156"/>
                  </a:lnTo>
                  <a:lnTo>
                    <a:pt x="342" y="160"/>
                  </a:lnTo>
                  <a:lnTo>
                    <a:pt x="342" y="160"/>
                  </a:lnTo>
                  <a:lnTo>
                    <a:pt x="344" y="160"/>
                  </a:lnTo>
                  <a:lnTo>
                    <a:pt x="344" y="160"/>
                  </a:lnTo>
                  <a:lnTo>
                    <a:pt x="346" y="160"/>
                  </a:lnTo>
                  <a:lnTo>
                    <a:pt x="346" y="160"/>
                  </a:lnTo>
                  <a:lnTo>
                    <a:pt x="348" y="160"/>
                  </a:lnTo>
                  <a:lnTo>
                    <a:pt x="348" y="160"/>
                  </a:lnTo>
                  <a:lnTo>
                    <a:pt x="348" y="160"/>
                  </a:lnTo>
                  <a:lnTo>
                    <a:pt x="348" y="160"/>
                  </a:lnTo>
                  <a:lnTo>
                    <a:pt x="352" y="164"/>
                  </a:lnTo>
                  <a:lnTo>
                    <a:pt x="354" y="166"/>
                  </a:lnTo>
                  <a:lnTo>
                    <a:pt x="354" y="166"/>
                  </a:lnTo>
                  <a:lnTo>
                    <a:pt x="358" y="166"/>
                  </a:lnTo>
                  <a:lnTo>
                    <a:pt x="360" y="168"/>
                  </a:lnTo>
                  <a:lnTo>
                    <a:pt x="360" y="168"/>
                  </a:lnTo>
                  <a:lnTo>
                    <a:pt x="360" y="172"/>
                  </a:lnTo>
                  <a:lnTo>
                    <a:pt x="360" y="172"/>
                  </a:lnTo>
                  <a:lnTo>
                    <a:pt x="362" y="174"/>
                  </a:lnTo>
                  <a:lnTo>
                    <a:pt x="364" y="174"/>
                  </a:lnTo>
                  <a:lnTo>
                    <a:pt x="364" y="174"/>
                  </a:lnTo>
                  <a:lnTo>
                    <a:pt x="366" y="178"/>
                  </a:lnTo>
                  <a:lnTo>
                    <a:pt x="368" y="182"/>
                  </a:lnTo>
                  <a:lnTo>
                    <a:pt x="368" y="182"/>
                  </a:lnTo>
                  <a:lnTo>
                    <a:pt x="370" y="188"/>
                  </a:lnTo>
                  <a:lnTo>
                    <a:pt x="372" y="194"/>
                  </a:lnTo>
                  <a:lnTo>
                    <a:pt x="372" y="194"/>
                  </a:lnTo>
                  <a:lnTo>
                    <a:pt x="372" y="200"/>
                  </a:lnTo>
                  <a:lnTo>
                    <a:pt x="368" y="204"/>
                  </a:lnTo>
                  <a:lnTo>
                    <a:pt x="368" y="204"/>
                  </a:lnTo>
                  <a:lnTo>
                    <a:pt x="364" y="206"/>
                  </a:lnTo>
                  <a:lnTo>
                    <a:pt x="360" y="206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48" y="210"/>
                  </a:lnTo>
                  <a:lnTo>
                    <a:pt x="342" y="210"/>
                  </a:lnTo>
                  <a:lnTo>
                    <a:pt x="342" y="210"/>
                  </a:lnTo>
                  <a:lnTo>
                    <a:pt x="342" y="210"/>
                  </a:lnTo>
                  <a:lnTo>
                    <a:pt x="342" y="210"/>
                  </a:lnTo>
                  <a:lnTo>
                    <a:pt x="336" y="210"/>
                  </a:lnTo>
                  <a:lnTo>
                    <a:pt x="330" y="208"/>
                  </a:lnTo>
                  <a:lnTo>
                    <a:pt x="330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4" y="210"/>
                  </a:lnTo>
                  <a:lnTo>
                    <a:pt x="322" y="212"/>
                  </a:lnTo>
                  <a:lnTo>
                    <a:pt x="322" y="212"/>
                  </a:lnTo>
                  <a:lnTo>
                    <a:pt x="322" y="216"/>
                  </a:lnTo>
                  <a:lnTo>
                    <a:pt x="324" y="220"/>
                  </a:lnTo>
                  <a:lnTo>
                    <a:pt x="324" y="220"/>
                  </a:lnTo>
                  <a:lnTo>
                    <a:pt x="332" y="222"/>
                  </a:lnTo>
                  <a:lnTo>
                    <a:pt x="332" y="222"/>
                  </a:lnTo>
                  <a:lnTo>
                    <a:pt x="340" y="224"/>
                  </a:lnTo>
                  <a:lnTo>
                    <a:pt x="348" y="230"/>
                  </a:lnTo>
                  <a:lnTo>
                    <a:pt x="348" y="230"/>
                  </a:lnTo>
                  <a:lnTo>
                    <a:pt x="354" y="232"/>
                  </a:lnTo>
                  <a:lnTo>
                    <a:pt x="358" y="234"/>
                  </a:lnTo>
                  <a:lnTo>
                    <a:pt x="358" y="234"/>
                  </a:lnTo>
                  <a:lnTo>
                    <a:pt x="362" y="234"/>
                  </a:lnTo>
                  <a:lnTo>
                    <a:pt x="362" y="234"/>
                  </a:lnTo>
                  <a:lnTo>
                    <a:pt x="364" y="232"/>
                  </a:lnTo>
                  <a:lnTo>
                    <a:pt x="364" y="228"/>
                  </a:lnTo>
                  <a:lnTo>
                    <a:pt x="364" y="222"/>
                  </a:lnTo>
                  <a:lnTo>
                    <a:pt x="364" y="222"/>
                  </a:lnTo>
                  <a:lnTo>
                    <a:pt x="364" y="216"/>
                  </a:lnTo>
                  <a:lnTo>
                    <a:pt x="364" y="214"/>
                  </a:lnTo>
                  <a:lnTo>
                    <a:pt x="366" y="212"/>
                  </a:lnTo>
                  <a:lnTo>
                    <a:pt x="366" y="212"/>
                  </a:lnTo>
                  <a:lnTo>
                    <a:pt x="372" y="210"/>
                  </a:lnTo>
                  <a:lnTo>
                    <a:pt x="378" y="208"/>
                  </a:lnTo>
                  <a:lnTo>
                    <a:pt x="378" y="208"/>
                  </a:lnTo>
                  <a:lnTo>
                    <a:pt x="380" y="204"/>
                  </a:lnTo>
                  <a:lnTo>
                    <a:pt x="382" y="200"/>
                  </a:lnTo>
                  <a:lnTo>
                    <a:pt x="384" y="196"/>
                  </a:lnTo>
                  <a:lnTo>
                    <a:pt x="388" y="194"/>
                  </a:lnTo>
                  <a:lnTo>
                    <a:pt x="390" y="194"/>
                  </a:lnTo>
                  <a:lnTo>
                    <a:pt x="390" y="194"/>
                  </a:lnTo>
                  <a:lnTo>
                    <a:pt x="390" y="190"/>
                  </a:lnTo>
                  <a:lnTo>
                    <a:pt x="390" y="190"/>
                  </a:lnTo>
                  <a:lnTo>
                    <a:pt x="388" y="186"/>
                  </a:lnTo>
                  <a:lnTo>
                    <a:pt x="384" y="180"/>
                  </a:lnTo>
                  <a:lnTo>
                    <a:pt x="384" y="180"/>
                  </a:lnTo>
                  <a:lnTo>
                    <a:pt x="382" y="174"/>
                  </a:lnTo>
                  <a:lnTo>
                    <a:pt x="384" y="170"/>
                  </a:lnTo>
                  <a:lnTo>
                    <a:pt x="386" y="168"/>
                  </a:lnTo>
                  <a:lnTo>
                    <a:pt x="386" y="168"/>
                  </a:lnTo>
                  <a:lnTo>
                    <a:pt x="388" y="168"/>
                  </a:lnTo>
                  <a:lnTo>
                    <a:pt x="388" y="168"/>
                  </a:lnTo>
                  <a:lnTo>
                    <a:pt x="390" y="170"/>
                  </a:lnTo>
                  <a:lnTo>
                    <a:pt x="394" y="172"/>
                  </a:lnTo>
                  <a:lnTo>
                    <a:pt x="394" y="172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02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8" y="176"/>
                  </a:lnTo>
                  <a:lnTo>
                    <a:pt x="408" y="172"/>
                  </a:lnTo>
                  <a:lnTo>
                    <a:pt x="408" y="172"/>
                  </a:lnTo>
                  <a:lnTo>
                    <a:pt x="408" y="168"/>
                  </a:lnTo>
                  <a:lnTo>
                    <a:pt x="404" y="166"/>
                  </a:lnTo>
                  <a:lnTo>
                    <a:pt x="404" y="166"/>
                  </a:lnTo>
                  <a:lnTo>
                    <a:pt x="398" y="158"/>
                  </a:lnTo>
                  <a:lnTo>
                    <a:pt x="390" y="154"/>
                  </a:lnTo>
                  <a:lnTo>
                    <a:pt x="380" y="150"/>
                  </a:lnTo>
                  <a:lnTo>
                    <a:pt x="372" y="148"/>
                  </a:lnTo>
                  <a:lnTo>
                    <a:pt x="372" y="148"/>
                  </a:lnTo>
                  <a:lnTo>
                    <a:pt x="372" y="146"/>
                  </a:lnTo>
                  <a:lnTo>
                    <a:pt x="374" y="144"/>
                  </a:lnTo>
                  <a:lnTo>
                    <a:pt x="374" y="144"/>
                  </a:lnTo>
                  <a:lnTo>
                    <a:pt x="374" y="144"/>
                  </a:lnTo>
                  <a:lnTo>
                    <a:pt x="374" y="144"/>
                  </a:lnTo>
                  <a:lnTo>
                    <a:pt x="372" y="142"/>
                  </a:lnTo>
                  <a:lnTo>
                    <a:pt x="370" y="140"/>
                  </a:lnTo>
                  <a:lnTo>
                    <a:pt x="370" y="140"/>
                  </a:lnTo>
                  <a:lnTo>
                    <a:pt x="364" y="140"/>
                  </a:lnTo>
                  <a:lnTo>
                    <a:pt x="364" y="140"/>
                  </a:lnTo>
                  <a:lnTo>
                    <a:pt x="360" y="138"/>
                  </a:lnTo>
                  <a:lnTo>
                    <a:pt x="354" y="136"/>
                  </a:lnTo>
                  <a:lnTo>
                    <a:pt x="348" y="130"/>
                  </a:lnTo>
                  <a:lnTo>
                    <a:pt x="348" y="130"/>
                  </a:lnTo>
                  <a:lnTo>
                    <a:pt x="342" y="124"/>
                  </a:lnTo>
                  <a:lnTo>
                    <a:pt x="342" y="124"/>
                  </a:lnTo>
                  <a:lnTo>
                    <a:pt x="342" y="120"/>
                  </a:lnTo>
                  <a:lnTo>
                    <a:pt x="342" y="120"/>
                  </a:lnTo>
                  <a:lnTo>
                    <a:pt x="336" y="110"/>
                  </a:lnTo>
                  <a:lnTo>
                    <a:pt x="336" y="110"/>
                  </a:lnTo>
                  <a:lnTo>
                    <a:pt x="328" y="104"/>
                  </a:lnTo>
                  <a:lnTo>
                    <a:pt x="318" y="96"/>
                  </a:lnTo>
                  <a:lnTo>
                    <a:pt x="318" y="96"/>
                  </a:lnTo>
                  <a:lnTo>
                    <a:pt x="316" y="94"/>
                  </a:lnTo>
                  <a:lnTo>
                    <a:pt x="316" y="94"/>
                  </a:lnTo>
                  <a:lnTo>
                    <a:pt x="318" y="90"/>
                  </a:lnTo>
                  <a:lnTo>
                    <a:pt x="318" y="86"/>
                  </a:lnTo>
                  <a:lnTo>
                    <a:pt x="318" y="86"/>
                  </a:lnTo>
                  <a:lnTo>
                    <a:pt x="318" y="84"/>
                  </a:lnTo>
                  <a:lnTo>
                    <a:pt x="318" y="80"/>
                  </a:lnTo>
                  <a:lnTo>
                    <a:pt x="318" y="80"/>
                  </a:lnTo>
                  <a:lnTo>
                    <a:pt x="320" y="80"/>
                  </a:lnTo>
                  <a:lnTo>
                    <a:pt x="320" y="80"/>
                  </a:lnTo>
                  <a:lnTo>
                    <a:pt x="326" y="78"/>
                  </a:lnTo>
                  <a:lnTo>
                    <a:pt x="326" y="78"/>
                  </a:lnTo>
                  <a:lnTo>
                    <a:pt x="332" y="78"/>
                  </a:lnTo>
                  <a:lnTo>
                    <a:pt x="332" y="78"/>
                  </a:lnTo>
                  <a:lnTo>
                    <a:pt x="334" y="82"/>
                  </a:lnTo>
                  <a:lnTo>
                    <a:pt x="334" y="86"/>
                  </a:lnTo>
                  <a:lnTo>
                    <a:pt x="334" y="86"/>
                  </a:lnTo>
                  <a:lnTo>
                    <a:pt x="336" y="90"/>
                  </a:lnTo>
                  <a:lnTo>
                    <a:pt x="338" y="90"/>
                  </a:lnTo>
                  <a:lnTo>
                    <a:pt x="338" y="90"/>
                  </a:lnTo>
                  <a:lnTo>
                    <a:pt x="340" y="90"/>
                  </a:lnTo>
                  <a:lnTo>
                    <a:pt x="340" y="90"/>
                  </a:lnTo>
                  <a:lnTo>
                    <a:pt x="342" y="88"/>
                  </a:lnTo>
                  <a:lnTo>
                    <a:pt x="344" y="86"/>
                  </a:lnTo>
                  <a:lnTo>
                    <a:pt x="344" y="86"/>
                  </a:lnTo>
                  <a:lnTo>
                    <a:pt x="344" y="86"/>
                  </a:lnTo>
                  <a:lnTo>
                    <a:pt x="344" y="86"/>
                  </a:lnTo>
                  <a:lnTo>
                    <a:pt x="346" y="86"/>
                  </a:lnTo>
                  <a:lnTo>
                    <a:pt x="346" y="88"/>
                  </a:lnTo>
                  <a:lnTo>
                    <a:pt x="346" y="88"/>
                  </a:lnTo>
                  <a:lnTo>
                    <a:pt x="346" y="92"/>
                  </a:lnTo>
                  <a:lnTo>
                    <a:pt x="346" y="92"/>
                  </a:lnTo>
                  <a:lnTo>
                    <a:pt x="348" y="94"/>
                  </a:lnTo>
                  <a:lnTo>
                    <a:pt x="348" y="94"/>
                  </a:lnTo>
                  <a:lnTo>
                    <a:pt x="350" y="94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4" y="92"/>
                  </a:lnTo>
                  <a:lnTo>
                    <a:pt x="354" y="94"/>
                  </a:lnTo>
                  <a:lnTo>
                    <a:pt x="354" y="100"/>
                  </a:lnTo>
                  <a:lnTo>
                    <a:pt x="354" y="100"/>
                  </a:lnTo>
                  <a:lnTo>
                    <a:pt x="358" y="102"/>
                  </a:lnTo>
                  <a:lnTo>
                    <a:pt x="362" y="104"/>
                  </a:lnTo>
                  <a:lnTo>
                    <a:pt x="362" y="104"/>
                  </a:lnTo>
                  <a:lnTo>
                    <a:pt x="366" y="108"/>
                  </a:lnTo>
                  <a:lnTo>
                    <a:pt x="368" y="112"/>
                  </a:lnTo>
                  <a:lnTo>
                    <a:pt x="372" y="114"/>
                  </a:lnTo>
                  <a:lnTo>
                    <a:pt x="372" y="114"/>
                  </a:lnTo>
                  <a:lnTo>
                    <a:pt x="376" y="114"/>
                  </a:lnTo>
                  <a:lnTo>
                    <a:pt x="380" y="114"/>
                  </a:lnTo>
                  <a:lnTo>
                    <a:pt x="380" y="114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90" y="122"/>
                  </a:lnTo>
                  <a:lnTo>
                    <a:pt x="390" y="122"/>
                  </a:lnTo>
                  <a:lnTo>
                    <a:pt x="396" y="124"/>
                  </a:lnTo>
                  <a:lnTo>
                    <a:pt x="396" y="124"/>
                  </a:lnTo>
                  <a:lnTo>
                    <a:pt x="412" y="136"/>
                  </a:lnTo>
                  <a:lnTo>
                    <a:pt x="412" y="136"/>
                  </a:lnTo>
                  <a:lnTo>
                    <a:pt x="416" y="138"/>
                  </a:lnTo>
                  <a:lnTo>
                    <a:pt x="420" y="142"/>
                  </a:lnTo>
                  <a:lnTo>
                    <a:pt x="420" y="142"/>
                  </a:lnTo>
                  <a:lnTo>
                    <a:pt x="422" y="148"/>
                  </a:lnTo>
                  <a:lnTo>
                    <a:pt x="420" y="152"/>
                  </a:lnTo>
                  <a:lnTo>
                    <a:pt x="420" y="152"/>
                  </a:lnTo>
                  <a:lnTo>
                    <a:pt x="420" y="156"/>
                  </a:lnTo>
                  <a:lnTo>
                    <a:pt x="420" y="160"/>
                  </a:lnTo>
                  <a:lnTo>
                    <a:pt x="420" y="164"/>
                  </a:lnTo>
                  <a:lnTo>
                    <a:pt x="420" y="168"/>
                  </a:lnTo>
                  <a:lnTo>
                    <a:pt x="420" y="168"/>
                  </a:lnTo>
                  <a:lnTo>
                    <a:pt x="424" y="172"/>
                  </a:lnTo>
                  <a:lnTo>
                    <a:pt x="424" y="172"/>
                  </a:lnTo>
                  <a:lnTo>
                    <a:pt x="426" y="174"/>
                  </a:lnTo>
                  <a:lnTo>
                    <a:pt x="426" y="178"/>
                  </a:lnTo>
                  <a:lnTo>
                    <a:pt x="426" y="178"/>
                  </a:lnTo>
                  <a:lnTo>
                    <a:pt x="430" y="184"/>
                  </a:lnTo>
                  <a:lnTo>
                    <a:pt x="430" y="184"/>
                  </a:lnTo>
                  <a:lnTo>
                    <a:pt x="436" y="188"/>
                  </a:lnTo>
                  <a:lnTo>
                    <a:pt x="442" y="194"/>
                  </a:lnTo>
                  <a:lnTo>
                    <a:pt x="442" y="194"/>
                  </a:lnTo>
                  <a:lnTo>
                    <a:pt x="442" y="198"/>
                  </a:lnTo>
                  <a:lnTo>
                    <a:pt x="442" y="198"/>
                  </a:lnTo>
                  <a:lnTo>
                    <a:pt x="442" y="200"/>
                  </a:lnTo>
                  <a:lnTo>
                    <a:pt x="444" y="202"/>
                  </a:lnTo>
                  <a:lnTo>
                    <a:pt x="444" y="202"/>
                  </a:lnTo>
                  <a:lnTo>
                    <a:pt x="454" y="206"/>
                  </a:lnTo>
                  <a:lnTo>
                    <a:pt x="454" y="206"/>
                  </a:lnTo>
                  <a:lnTo>
                    <a:pt x="450" y="208"/>
                  </a:lnTo>
                  <a:lnTo>
                    <a:pt x="450" y="210"/>
                  </a:lnTo>
                  <a:lnTo>
                    <a:pt x="450" y="212"/>
                  </a:lnTo>
                  <a:lnTo>
                    <a:pt x="450" y="212"/>
                  </a:lnTo>
                  <a:lnTo>
                    <a:pt x="452" y="216"/>
                  </a:lnTo>
                  <a:lnTo>
                    <a:pt x="454" y="218"/>
                  </a:lnTo>
                  <a:lnTo>
                    <a:pt x="454" y="218"/>
                  </a:lnTo>
                  <a:lnTo>
                    <a:pt x="456" y="222"/>
                  </a:lnTo>
                  <a:lnTo>
                    <a:pt x="458" y="226"/>
                  </a:lnTo>
                  <a:lnTo>
                    <a:pt x="458" y="226"/>
                  </a:lnTo>
                  <a:lnTo>
                    <a:pt x="458" y="230"/>
                  </a:lnTo>
                  <a:lnTo>
                    <a:pt x="458" y="232"/>
                  </a:lnTo>
                  <a:lnTo>
                    <a:pt x="458" y="232"/>
                  </a:lnTo>
                  <a:lnTo>
                    <a:pt x="462" y="232"/>
                  </a:lnTo>
                  <a:lnTo>
                    <a:pt x="462" y="232"/>
                  </a:lnTo>
                  <a:lnTo>
                    <a:pt x="462" y="232"/>
                  </a:lnTo>
                  <a:lnTo>
                    <a:pt x="462" y="232"/>
                  </a:lnTo>
                  <a:lnTo>
                    <a:pt x="464" y="230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70" y="238"/>
                  </a:lnTo>
                  <a:lnTo>
                    <a:pt x="470" y="238"/>
                  </a:lnTo>
                  <a:lnTo>
                    <a:pt x="476" y="232"/>
                  </a:lnTo>
                  <a:lnTo>
                    <a:pt x="476" y="232"/>
                  </a:lnTo>
                  <a:lnTo>
                    <a:pt x="478" y="238"/>
                  </a:lnTo>
                  <a:lnTo>
                    <a:pt x="478" y="238"/>
                  </a:lnTo>
                  <a:lnTo>
                    <a:pt x="480" y="232"/>
                  </a:lnTo>
                  <a:lnTo>
                    <a:pt x="478" y="226"/>
                  </a:lnTo>
                  <a:lnTo>
                    <a:pt x="478" y="226"/>
                  </a:lnTo>
                  <a:lnTo>
                    <a:pt x="476" y="222"/>
                  </a:lnTo>
                  <a:lnTo>
                    <a:pt x="474" y="218"/>
                  </a:lnTo>
                  <a:lnTo>
                    <a:pt x="474" y="218"/>
                  </a:lnTo>
                  <a:lnTo>
                    <a:pt x="480" y="222"/>
                  </a:lnTo>
                  <a:lnTo>
                    <a:pt x="480" y="222"/>
                  </a:lnTo>
                  <a:lnTo>
                    <a:pt x="480" y="218"/>
                  </a:lnTo>
                  <a:lnTo>
                    <a:pt x="478" y="214"/>
                  </a:lnTo>
                  <a:lnTo>
                    <a:pt x="478" y="214"/>
                  </a:lnTo>
                  <a:lnTo>
                    <a:pt x="480" y="212"/>
                  </a:lnTo>
                  <a:lnTo>
                    <a:pt x="480" y="212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84" y="212"/>
                  </a:lnTo>
                  <a:lnTo>
                    <a:pt x="484" y="212"/>
                  </a:lnTo>
                  <a:lnTo>
                    <a:pt x="486" y="214"/>
                  </a:lnTo>
                  <a:lnTo>
                    <a:pt x="486" y="214"/>
                  </a:lnTo>
                  <a:lnTo>
                    <a:pt x="488" y="216"/>
                  </a:lnTo>
                  <a:lnTo>
                    <a:pt x="488" y="216"/>
                  </a:lnTo>
                  <a:lnTo>
                    <a:pt x="490" y="214"/>
                  </a:lnTo>
                  <a:lnTo>
                    <a:pt x="490" y="214"/>
                  </a:lnTo>
                  <a:lnTo>
                    <a:pt x="490" y="212"/>
                  </a:lnTo>
                  <a:lnTo>
                    <a:pt x="490" y="210"/>
                  </a:lnTo>
                  <a:lnTo>
                    <a:pt x="492" y="208"/>
                  </a:lnTo>
                  <a:lnTo>
                    <a:pt x="492" y="208"/>
                  </a:lnTo>
                  <a:lnTo>
                    <a:pt x="492" y="208"/>
                  </a:lnTo>
                  <a:lnTo>
                    <a:pt x="492" y="208"/>
                  </a:lnTo>
                  <a:lnTo>
                    <a:pt x="494" y="210"/>
                  </a:lnTo>
                  <a:lnTo>
                    <a:pt x="494" y="210"/>
                  </a:lnTo>
                  <a:lnTo>
                    <a:pt x="496" y="210"/>
                  </a:lnTo>
                  <a:lnTo>
                    <a:pt x="496" y="210"/>
                  </a:lnTo>
                  <a:lnTo>
                    <a:pt x="498" y="208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496" y="206"/>
                  </a:lnTo>
                  <a:lnTo>
                    <a:pt x="494" y="202"/>
                  </a:lnTo>
                  <a:lnTo>
                    <a:pt x="488" y="196"/>
                  </a:lnTo>
                  <a:lnTo>
                    <a:pt x="488" y="196"/>
                  </a:lnTo>
                  <a:lnTo>
                    <a:pt x="484" y="194"/>
                  </a:lnTo>
                  <a:lnTo>
                    <a:pt x="484" y="194"/>
                  </a:lnTo>
                  <a:lnTo>
                    <a:pt x="480" y="190"/>
                  </a:lnTo>
                  <a:lnTo>
                    <a:pt x="478" y="184"/>
                  </a:lnTo>
                  <a:lnTo>
                    <a:pt x="478" y="184"/>
                  </a:lnTo>
                  <a:lnTo>
                    <a:pt x="474" y="180"/>
                  </a:lnTo>
                  <a:lnTo>
                    <a:pt x="470" y="174"/>
                  </a:lnTo>
                  <a:lnTo>
                    <a:pt x="470" y="174"/>
                  </a:lnTo>
                  <a:lnTo>
                    <a:pt x="468" y="172"/>
                  </a:lnTo>
                  <a:lnTo>
                    <a:pt x="470" y="168"/>
                  </a:lnTo>
                  <a:lnTo>
                    <a:pt x="470" y="168"/>
                  </a:lnTo>
                  <a:lnTo>
                    <a:pt x="472" y="166"/>
                  </a:lnTo>
                  <a:lnTo>
                    <a:pt x="472" y="166"/>
                  </a:lnTo>
                  <a:lnTo>
                    <a:pt x="476" y="168"/>
                  </a:lnTo>
                  <a:lnTo>
                    <a:pt x="476" y="168"/>
                  </a:lnTo>
                  <a:lnTo>
                    <a:pt x="482" y="172"/>
                  </a:lnTo>
                  <a:lnTo>
                    <a:pt x="482" y="172"/>
                  </a:lnTo>
                  <a:lnTo>
                    <a:pt x="484" y="172"/>
                  </a:lnTo>
                  <a:lnTo>
                    <a:pt x="484" y="172"/>
                  </a:lnTo>
                  <a:lnTo>
                    <a:pt x="486" y="172"/>
                  </a:lnTo>
                  <a:lnTo>
                    <a:pt x="488" y="168"/>
                  </a:lnTo>
                  <a:lnTo>
                    <a:pt x="488" y="168"/>
                  </a:lnTo>
                  <a:lnTo>
                    <a:pt x="488" y="166"/>
                  </a:lnTo>
                  <a:lnTo>
                    <a:pt x="488" y="164"/>
                  </a:lnTo>
                  <a:lnTo>
                    <a:pt x="488" y="164"/>
                  </a:lnTo>
                  <a:lnTo>
                    <a:pt x="486" y="162"/>
                  </a:lnTo>
                  <a:lnTo>
                    <a:pt x="486" y="162"/>
                  </a:lnTo>
                  <a:lnTo>
                    <a:pt x="490" y="162"/>
                  </a:lnTo>
                  <a:lnTo>
                    <a:pt x="490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502" y="160"/>
                  </a:lnTo>
                  <a:lnTo>
                    <a:pt x="502" y="160"/>
                  </a:lnTo>
                  <a:lnTo>
                    <a:pt x="508" y="158"/>
                  </a:lnTo>
                  <a:lnTo>
                    <a:pt x="508" y="158"/>
                  </a:lnTo>
                  <a:lnTo>
                    <a:pt x="510" y="158"/>
                  </a:lnTo>
                  <a:lnTo>
                    <a:pt x="510" y="158"/>
                  </a:lnTo>
                  <a:lnTo>
                    <a:pt x="514" y="160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26" y="164"/>
                  </a:lnTo>
                  <a:lnTo>
                    <a:pt x="526" y="164"/>
                  </a:lnTo>
                  <a:lnTo>
                    <a:pt x="528" y="164"/>
                  </a:lnTo>
                  <a:lnTo>
                    <a:pt x="528" y="164"/>
                  </a:lnTo>
                  <a:lnTo>
                    <a:pt x="530" y="164"/>
                  </a:lnTo>
                  <a:lnTo>
                    <a:pt x="530" y="164"/>
                  </a:lnTo>
                  <a:lnTo>
                    <a:pt x="532" y="164"/>
                  </a:lnTo>
                  <a:lnTo>
                    <a:pt x="532" y="164"/>
                  </a:lnTo>
                  <a:lnTo>
                    <a:pt x="536" y="162"/>
                  </a:lnTo>
                  <a:lnTo>
                    <a:pt x="536" y="162"/>
                  </a:lnTo>
                  <a:lnTo>
                    <a:pt x="544" y="156"/>
                  </a:lnTo>
                  <a:lnTo>
                    <a:pt x="544" y="156"/>
                  </a:lnTo>
                  <a:lnTo>
                    <a:pt x="546" y="154"/>
                  </a:lnTo>
                  <a:lnTo>
                    <a:pt x="546" y="154"/>
                  </a:lnTo>
                  <a:lnTo>
                    <a:pt x="546" y="154"/>
                  </a:lnTo>
                  <a:lnTo>
                    <a:pt x="546" y="154"/>
                  </a:lnTo>
                  <a:lnTo>
                    <a:pt x="550" y="156"/>
                  </a:lnTo>
                  <a:lnTo>
                    <a:pt x="554" y="158"/>
                  </a:lnTo>
                  <a:lnTo>
                    <a:pt x="554" y="158"/>
                  </a:lnTo>
                  <a:lnTo>
                    <a:pt x="554" y="158"/>
                  </a:lnTo>
                  <a:lnTo>
                    <a:pt x="554" y="158"/>
                  </a:lnTo>
                  <a:lnTo>
                    <a:pt x="558" y="156"/>
                  </a:lnTo>
                  <a:lnTo>
                    <a:pt x="560" y="154"/>
                  </a:lnTo>
                  <a:lnTo>
                    <a:pt x="560" y="152"/>
                  </a:lnTo>
                  <a:lnTo>
                    <a:pt x="560" y="152"/>
                  </a:lnTo>
                  <a:lnTo>
                    <a:pt x="558" y="150"/>
                  </a:lnTo>
                  <a:lnTo>
                    <a:pt x="558" y="150"/>
                  </a:lnTo>
                  <a:lnTo>
                    <a:pt x="552" y="148"/>
                  </a:lnTo>
                  <a:lnTo>
                    <a:pt x="548" y="144"/>
                  </a:lnTo>
                  <a:lnTo>
                    <a:pt x="540" y="132"/>
                  </a:lnTo>
                  <a:lnTo>
                    <a:pt x="540" y="132"/>
                  </a:lnTo>
                  <a:lnTo>
                    <a:pt x="540" y="130"/>
                  </a:lnTo>
                  <a:lnTo>
                    <a:pt x="540" y="130"/>
                  </a:lnTo>
                  <a:lnTo>
                    <a:pt x="540" y="128"/>
                  </a:lnTo>
                  <a:lnTo>
                    <a:pt x="540" y="128"/>
                  </a:lnTo>
                  <a:lnTo>
                    <a:pt x="542" y="122"/>
                  </a:lnTo>
                  <a:lnTo>
                    <a:pt x="546" y="118"/>
                  </a:lnTo>
                  <a:lnTo>
                    <a:pt x="546" y="118"/>
                  </a:lnTo>
                  <a:lnTo>
                    <a:pt x="548" y="116"/>
                  </a:lnTo>
                  <a:lnTo>
                    <a:pt x="548" y="116"/>
                  </a:lnTo>
                  <a:lnTo>
                    <a:pt x="550" y="114"/>
                  </a:lnTo>
                  <a:lnTo>
                    <a:pt x="550" y="114"/>
                  </a:lnTo>
                  <a:lnTo>
                    <a:pt x="550" y="102"/>
                  </a:lnTo>
                  <a:lnTo>
                    <a:pt x="550" y="102"/>
                  </a:lnTo>
                  <a:lnTo>
                    <a:pt x="552" y="94"/>
                  </a:lnTo>
                  <a:lnTo>
                    <a:pt x="552" y="94"/>
                  </a:lnTo>
                  <a:lnTo>
                    <a:pt x="554" y="92"/>
                  </a:lnTo>
                  <a:lnTo>
                    <a:pt x="554" y="92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60" y="90"/>
                  </a:lnTo>
                  <a:lnTo>
                    <a:pt x="562" y="88"/>
                  </a:lnTo>
                  <a:lnTo>
                    <a:pt x="562" y="88"/>
                  </a:lnTo>
                  <a:lnTo>
                    <a:pt x="562" y="88"/>
                  </a:lnTo>
                  <a:lnTo>
                    <a:pt x="562" y="88"/>
                  </a:lnTo>
                  <a:lnTo>
                    <a:pt x="564" y="86"/>
                  </a:lnTo>
                  <a:lnTo>
                    <a:pt x="564" y="84"/>
                  </a:lnTo>
                  <a:lnTo>
                    <a:pt x="564" y="84"/>
                  </a:lnTo>
                  <a:lnTo>
                    <a:pt x="564" y="78"/>
                  </a:lnTo>
                  <a:lnTo>
                    <a:pt x="564" y="78"/>
                  </a:lnTo>
                  <a:lnTo>
                    <a:pt x="564" y="74"/>
                  </a:lnTo>
                  <a:lnTo>
                    <a:pt x="568" y="72"/>
                  </a:lnTo>
                  <a:lnTo>
                    <a:pt x="572" y="70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4" y="64"/>
                  </a:lnTo>
                  <a:lnTo>
                    <a:pt x="574" y="64"/>
                  </a:lnTo>
                  <a:lnTo>
                    <a:pt x="578" y="62"/>
                  </a:lnTo>
                  <a:lnTo>
                    <a:pt x="578" y="62"/>
                  </a:lnTo>
                  <a:lnTo>
                    <a:pt x="586" y="60"/>
                  </a:lnTo>
                  <a:lnTo>
                    <a:pt x="586" y="60"/>
                  </a:lnTo>
                  <a:lnTo>
                    <a:pt x="590" y="60"/>
                  </a:lnTo>
                  <a:lnTo>
                    <a:pt x="590" y="60"/>
                  </a:lnTo>
                  <a:lnTo>
                    <a:pt x="594" y="64"/>
                  </a:lnTo>
                  <a:lnTo>
                    <a:pt x="594" y="64"/>
                  </a:lnTo>
                  <a:lnTo>
                    <a:pt x="598" y="66"/>
                  </a:lnTo>
                  <a:lnTo>
                    <a:pt x="604" y="66"/>
                  </a:lnTo>
                  <a:lnTo>
                    <a:pt x="614" y="68"/>
                  </a:lnTo>
                  <a:lnTo>
                    <a:pt x="614" y="68"/>
                  </a:lnTo>
                  <a:lnTo>
                    <a:pt x="616" y="68"/>
                  </a:lnTo>
                  <a:lnTo>
                    <a:pt x="616" y="68"/>
                  </a:lnTo>
                  <a:lnTo>
                    <a:pt x="616" y="68"/>
                  </a:lnTo>
                  <a:lnTo>
                    <a:pt x="616" y="70"/>
                  </a:lnTo>
                  <a:lnTo>
                    <a:pt x="616" y="70"/>
                  </a:lnTo>
                  <a:lnTo>
                    <a:pt x="608" y="74"/>
                  </a:lnTo>
                  <a:lnTo>
                    <a:pt x="604" y="76"/>
                  </a:lnTo>
                  <a:lnTo>
                    <a:pt x="602" y="78"/>
                  </a:lnTo>
                  <a:lnTo>
                    <a:pt x="602" y="78"/>
                  </a:lnTo>
                  <a:lnTo>
                    <a:pt x="604" y="80"/>
                  </a:lnTo>
                  <a:lnTo>
                    <a:pt x="606" y="80"/>
                  </a:lnTo>
                  <a:lnTo>
                    <a:pt x="612" y="82"/>
                  </a:lnTo>
                  <a:lnTo>
                    <a:pt x="612" y="82"/>
                  </a:lnTo>
                  <a:lnTo>
                    <a:pt x="614" y="84"/>
                  </a:lnTo>
                  <a:lnTo>
                    <a:pt x="616" y="90"/>
                  </a:lnTo>
                  <a:lnTo>
                    <a:pt x="616" y="94"/>
                  </a:lnTo>
                  <a:lnTo>
                    <a:pt x="618" y="98"/>
                  </a:lnTo>
                  <a:lnTo>
                    <a:pt x="618" y="98"/>
                  </a:lnTo>
                  <a:lnTo>
                    <a:pt x="622" y="100"/>
                  </a:lnTo>
                  <a:lnTo>
                    <a:pt x="622" y="100"/>
                  </a:lnTo>
                  <a:lnTo>
                    <a:pt x="626" y="98"/>
                  </a:lnTo>
                  <a:lnTo>
                    <a:pt x="628" y="96"/>
                  </a:lnTo>
                  <a:lnTo>
                    <a:pt x="628" y="96"/>
                  </a:lnTo>
                  <a:lnTo>
                    <a:pt x="632" y="92"/>
                  </a:lnTo>
                  <a:lnTo>
                    <a:pt x="638" y="90"/>
                  </a:lnTo>
                  <a:lnTo>
                    <a:pt x="638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4" y="88"/>
                  </a:lnTo>
                  <a:lnTo>
                    <a:pt x="644" y="88"/>
                  </a:lnTo>
                  <a:lnTo>
                    <a:pt x="642" y="84"/>
                  </a:lnTo>
                  <a:lnTo>
                    <a:pt x="642" y="80"/>
                  </a:lnTo>
                  <a:lnTo>
                    <a:pt x="644" y="78"/>
                  </a:lnTo>
                  <a:lnTo>
                    <a:pt x="644" y="78"/>
                  </a:lnTo>
                  <a:lnTo>
                    <a:pt x="642" y="76"/>
                  </a:lnTo>
                  <a:lnTo>
                    <a:pt x="642" y="76"/>
                  </a:lnTo>
                  <a:lnTo>
                    <a:pt x="638" y="74"/>
                  </a:lnTo>
                  <a:lnTo>
                    <a:pt x="638" y="74"/>
                  </a:lnTo>
                  <a:lnTo>
                    <a:pt x="636" y="72"/>
                  </a:lnTo>
                  <a:lnTo>
                    <a:pt x="634" y="68"/>
                  </a:lnTo>
                  <a:lnTo>
                    <a:pt x="634" y="66"/>
                  </a:lnTo>
                  <a:lnTo>
                    <a:pt x="636" y="66"/>
                  </a:lnTo>
                  <a:lnTo>
                    <a:pt x="636" y="66"/>
                  </a:lnTo>
                  <a:lnTo>
                    <a:pt x="640" y="64"/>
                  </a:lnTo>
                  <a:lnTo>
                    <a:pt x="644" y="62"/>
                  </a:lnTo>
                  <a:lnTo>
                    <a:pt x="644" y="62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650" y="56"/>
                  </a:lnTo>
                  <a:lnTo>
                    <a:pt x="652" y="56"/>
                  </a:lnTo>
                  <a:lnTo>
                    <a:pt x="652" y="56"/>
                  </a:lnTo>
                  <a:lnTo>
                    <a:pt x="662" y="54"/>
                  </a:lnTo>
                  <a:lnTo>
                    <a:pt x="670" y="52"/>
                  </a:lnTo>
                  <a:lnTo>
                    <a:pt x="670" y="52"/>
                  </a:lnTo>
                  <a:lnTo>
                    <a:pt x="678" y="50"/>
                  </a:lnTo>
                  <a:lnTo>
                    <a:pt x="678" y="50"/>
                  </a:lnTo>
                  <a:lnTo>
                    <a:pt x="684" y="48"/>
                  </a:lnTo>
                  <a:lnTo>
                    <a:pt x="690" y="48"/>
                  </a:lnTo>
                  <a:lnTo>
                    <a:pt x="690" y="48"/>
                  </a:lnTo>
                  <a:lnTo>
                    <a:pt x="692" y="48"/>
                  </a:lnTo>
                  <a:lnTo>
                    <a:pt x="692" y="48"/>
                  </a:lnTo>
                  <a:lnTo>
                    <a:pt x="694" y="48"/>
                  </a:lnTo>
                  <a:lnTo>
                    <a:pt x="694" y="48"/>
                  </a:lnTo>
                  <a:lnTo>
                    <a:pt x="692" y="50"/>
                  </a:lnTo>
                  <a:lnTo>
                    <a:pt x="692" y="50"/>
                  </a:lnTo>
                  <a:lnTo>
                    <a:pt x="688" y="52"/>
                  </a:lnTo>
                  <a:lnTo>
                    <a:pt x="684" y="54"/>
                  </a:lnTo>
                  <a:lnTo>
                    <a:pt x="682" y="56"/>
                  </a:lnTo>
                  <a:lnTo>
                    <a:pt x="682" y="56"/>
                  </a:lnTo>
                  <a:lnTo>
                    <a:pt x="678" y="58"/>
                  </a:lnTo>
                  <a:lnTo>
                    <a:pt x="676" y="58"/>
                  </a:lnTo>
                  <a:lnTo>
                    <a:pt x="676" y="60"/>
                  </a:lnTo>
                  <a:lnTo>
                    <a:pt x="676" y="60"/>
                  </a:lnTo>
                  <a:lnTo>
                    <a:pt x="676" y="62"/>
                  </a:lnTo>
                  <a:lnTo>
                    <a:pt x="678" y="62"/>
                  </a:lnTo>
                  <a:lnTo>
                    <a:pt x="678" y="62"/>
                  </a:lnTo>
                  <a:lnTo>
                    <a:pt x="680" y="64"/>
                  </a:lnTo>
                  <a:lnTo>
                    <a:pt x="682" y="66"/>
                  </a:lnTo>
                  <a:lnTo>
                    <a:pt x="682" y="66"/>
                  </a:lnTo>
                  <a:lnTo>
                    <a:pt x="680" y="68"/>
                  </a:lnTo>
                  <a:lnTo>
                    <a:pt x="676" y="70"/>
                  </a:lnTo>
                  <a:lnTo>
                    <a:pt x="676" y="70"/>
                  </a:lnTo>
                  <a:lnTo>
                    <a:pt x="676" y="76"/>
                  </a:lnTo>
                  <a:lnTo>
                    <a:pt x="676" y="78"/>
                  </a:lnTo>
                  <a:lnTo>
                    <a:pt x="674" y="80"/>
                  </a:lnTo>
                  <a:lnTo>
                    <a:pt x="674" y="80"/>
                  </a:lnTo>
                  <a:lnTo>
                    <a:pt x="672" y="80"/>
                  </a:lnTo>
                  <a:lnTo>
                    <a:pt x="672" y="80"/>
                  </a:lnTo>
                  <a:lnTo>
                    <a:pt x="668" y="80"/>
                  </a:lnTo>
                  <a:lnTo>
                    <a:pt x="668" y="80"/>
                  </a:lnTo>
                  <a:lnTo>
                    <a:pt x="662" y="78"/>
                  </a:lnTo>
                  <a:lnTo>
                    <a:pt x="662" y="78"/>
                  </a:lnTo>
                  <a:lnTo>
                    <a:pt x="662" y="78"/>
                  </a:lnTo>
                  <a:lnTo>
                    <a:pt x="662" y="78"/>
                  </a:lnTo>
                  <a:lnTo>
                    <a:pt x="660" y="80"/>
                  </a:lnTo>
                  <a:lnTo>
                    <a:pt x="660" y="80"/>
                  </a:lnTo>
                  <a:lnTo>
                    <a:pt x="658" y="80"/>
                  </a:lnTo>
                  <a:lnTo>
                    <a:pt x="658" y="80"/>
                  </a:lnTo>
                  <a:lnTo>
                    <a:pt x="656" y="78"/>
                  </a:lnTo>
                  <a:lnTo>
                    <a:pt x="656" y="78"/>
                  </a:lnTo>
                  <a:lnTo>
                    <a:pt x="654" y="78"/>
                  </a:lnTo>
                  <a:lnTo>
                    <a:pt x="654" y="78"/>
                  </a:lnTo>
                  <a:lnTo>
                    <a:pt x="652" y="78"/>
                  </a:lnTo>
                  <a:lnTo>
                    <a:pt x="652" y="78"/>
                  </a:lnTo>
                  <a:lnTo>
                    <a:pt x="648" y="80"/>
                  </a:lnTo>
                  <a:lnTo>
                    <a:pt x="648" y="80"/>
                  </a:lnTo>
                  <a:lnTo>
                    <a:pt x="646" y="84"/>
                  </a:lnTo>
                  <a:lnTo>
                    <a:pt x="646" y="84"/>
                  </a:lnTo>
                  <a:lnTo>
                    <a:pt x="650" y="86"/>
                  </a:lnTo>
                  <a:lnTo>
                    <a:pt x="650" y="86"/>
                  </a:lnTo>
                  <a:lnTo>
                    <a:pt x="656" y="84"/>
                  </a:lnTo>
                  <a:lnTo>
                    <a:pt x="656" y="84"/>
                  </a:lnTo>
                  <a:lnTo>
                    <a:pt x="660" y="82"/>
                  </a:lnTo>
                  <a:lnTo>
                    <a:pt x="660" y="82"/>
                  </a:lnTo>
                  <a:lnTo>
                    <a:pt x="662" y="82"/>
                  </a:lnTo>
                  <a:lnTo>
                    <a:pt x="662" y="82"/>
                  </a:lnTo>
                  <a:lnTo>
                    <a:pt x="664" y="84"/>
                  </a:lnTo>
                  <a:lnTo>
                    <a:pt x="664" y="84"/>
                  </a:lnTo>
                  <a:lnTo>
                    <a:pt x="668" y="86"/>
                  </a:lnTo>
                  <a:lnTo>
                    <a:pt x="668" y="86"/>
                  </a:lnTo>
                  <a:lnTo>
                    <a:pt x="674" y="90"/>
                  </a:lnTo>
                  <a:lnTo>
                    <a:pt x="674" y="90"/>
                  </a:lnTo>
                  <a:lnTo>
                    <a:pt x="686" y="96"/>
                  </a:lnTo>
                  <a:lnTo>
                    <a:pt x="686" y="96"/>
                  </a:lnTo>
                  <a:lnTo>
                    <a:pt x="694" y="100"/>
                  </a:lnTo>
                  <a:lnTo>
                    <a:pt x="694" y="100"/>
                  </a:lnTo>
                  <a:lnTo>
                    <a:pt x="704" y="110"/>
                  </a:lnTo>
                  <a:lnTo>
                    <a:pt x="714" y="118"/>
                  </a:lnTo>
                  <a:lnTo>
                    <a:pt x="714" y="118"/>
                  </a:lnTo>
                  <a:lnTo>
                    <a:pt x="730" y="126"/>
                  </a:lnTo>
                  <a:lnTo>
                    <a:pt x="730" y="126"/>
                  </a:lnTo>
                  <a:lnTo>
                    <a:pt x="736" y="130"/>
                  </a:lnTo>
                  <a:lnTo>
                    <a:pt x="738" y="134"/>
                  </a:lnTo>
                  <a:lnTo>
                    <a:pt x="740" y="138"/>
                  </a:lnTo>
                  <a:lnTo>
                    <a:pt x="740" y="138"/>
                  </a:lnTo>
                  <a:lnTo>
                    <a:pt x="740" y="142"/>
                  </a:lnTo>
                  <a:lnTo>
                    <a:pt x="736" y="146"/>
                  </a:lnTo>
                  <a:lnTo>
                    <a:pt x="734" y="150"/>
                  </a:lnTo>
                  <a:lnTo>
                    <a:pt x="730" y="152"/>
                  </a:lnTo>
                  <a:lnTo>
                    <a:pt x="730" y="152"/>
                  </a:lnTo>
                  <a:lnTo>
                    <a:pt x="720" y="154"/>
                  </a:lnTo>
                  <a:lnTo>
                    <a:pt x="712" y="156"/>
                  </a:lnTo>
                  <a:lnTo>
                    <a:pt x="712" y="156"/>
                  </a:lnTo>
                  <a:lnTo>
                    <a:pt x="694" y="156"/>
                  </a:lnTo>
                  <a:lnTo>
                    <a:pt x="694" y="156"/>
                  </a:lnTo>
                  <a:lnTo>
                    <a:pt x="692" y="156"/>
                  </a:lnTo>
                  <a:lnTo>
                    <a:pt x="692" y="156"/>
                  </a:lnTo>
                  <a:lnTo>
                    <a:pt x="686" y="154"/>
                  </a:lnTo>
                  <a:lnTo>
                    <a:pt x="686" y="154"/>
                  </a:lnTo>
                  <a:lnTo>
                    <a:pt x="680" y="152"/>
                  </a:lnTo>
                  <a:lnTo>
                    <a:pt x="680" y="152"/>
                  </a:lnTo>
                  <a:lnTo>
                    <a:pt x="672" y="152"/>
                  </a:lnTo>
                  <a:lnTo>
                    <a:pt x="670" y="150"/>
                  </a:lnTo>
                  <a:lnTo>
                    <a:pt x="666" y="150"/>
                  </a:lnTo>
                  <a:lnTo>
                    <a:pt x="666" y="150"/>
                  </a:lnTo>
                  <a:lnTo>
                    <a:pt x="662" y="144"/>
                  </a:lnTo>
                  <a:lnTo>
                    <a:pt x="662" y="144"/>
                  </a:lnTo>
                  <a:lnTo>
                    <a:pt x="660" y="142"/>
                  </a:lnTo>
                  <a:lnTo>
                    <a:pt x="660" y="142"/>
                  </a:lnTo>
                  <a:lnTo>
                    <a:pt x="658" y="144"/>
                  </a:lnTo>
                  <a:lnTo>
                    <a:pt x="658" y="144"/>
                  </a:lnTo>
                  <a:lnTo>
                    <a:pt x="658" y="144"/>
                  </a:lnTo>
                  <a:lnTo>
                    <a:pt x="654" y="146"/>
                  </a:lnTo>
                  <a:lnTo>
                    <a:pt x="654" y="146"/>
                  </a:lnTo>
                  <a:lnTo>
                    <a:pt x="654" y="146"/>
                  </a:lnTo>
                  <a:lnTo>
                    <a:pt x="654" y="146"/>
                  </a:lnTo>
                  <a:lnTo>
                    <a:pt x="652" y="144"/>
                  </a:lnTo>
                  <a:lnTo>
                    <a:pt x="650" y="142"/>
                  </a:lnTo>
                  <a:lnTo>
                    <a:pt x="650" y="142"/>
                  </a:lnTo>
                  <a:lnTo>
                    <a:pt x="648" y="140"/>
                  </a:lnTo>
                  <a:lnTo>
                    <a:pt x="646" y="138"/>
                  </a:lnTo>
                  <a:lnTo>
                    <a:pt x="646" y="138"/>
                  </a:lnTo>
                  <a:lnTo>
                    <a:pt x="644" y="138"/>
                  </a:lnTo>
                  <a:lnTo>
                    <a:pt x="644" y="138"/>
                  </a:lnTo>
                  <a:lnTo>
                    <a:pt x="640" y="140"/>
                  </a:lnTo>
                  <a:lnTo>
                    <a:pt x="640" y="140"/>
                  </a:lnTo>
                  <a:lnTo>
                    <a:pt x="638" y="142"/>
                  </a:lnTo>
                  <a:lnTo>
                    <a:pt x="638" y="142"/>
                  </a:lnTo>
                  <a:lnTo>
                    <a:pt x="636" y="140"/>
                  </a:lnTo>
                  <a:lnTo>
                    <a:pt x="636" y="140"/>
                  </a:lnTo>
                  <a:lnTo>
                    <a:pt x="622" y="138"/>
                  </a:lnTo>
                  <a:lnTo>
                    <a:pt x="622" y="138"/>
                  </a:lnTo>
                  <a:lnTo>
                    <a:pt x="622" y="138"/>
                  </a:lnTo>
                  <a:lnTo>
                    <a:pt x="622" y="138"/>
                  </a:lnTo>
                  <a:lnTo>
                    <a:pt x="616" y="140"/>
                  </a:lnTo>
                  <a:lnTo>
                    <a:pt x="610" y="142"/>
                  </a:lnTo>
                  <a:lnTo>
                    <a:pt x="612" y="140"/>
                  </a:lnTo>
                  <a:lnTo>
                    <a:pt x="612" y="140"/>
                  </a:lnTo>
                  <a:lnTo>
                    <a:pt x="598" y="148"/>
                  </a:lnTo>
                  <a:lnTo>
                    <a:pt x="598" y="148"/>
                  </a:lnTo>
                  <a:lnTo>
                    <a:pt x="588" y="154"/>
                  </a:lnTo>
                  <a:lnTo>
                    <a:pt x="588" y="154"/>
                  </a:lnTo>
                  <a:lnTo>
                    <a:pt x="584" y="154"/>
                  </a:lnTo>
                  <a:lnTo>
                    <a:pt x="584" y="154"/>
                  </a:lnTo>
                  <a:lnTo>
                    <a:pt x="578" y="154"/>
                  </a:lnTo>
                  <a:lnTo>
                    <a:pt x="578" y="154"/>
                  </a:lnTo>
                  <a:lnTo>
                    <a:pt x="574" y="154"/>
                  </a:lnTo>
                  <a:lnTo>
                    <a:pt x="574" y="154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2" y="154"/>
                  </a:lnTo>
                  <a:lnTo>
                    <a:pt x="562" y="156"/>
                  </a:lnTo>
                  <a:lnTo>
                    <a:pt x="562" y="158"/>
                  </a:lnTo>
                  <a:lnTo>
                    <a:pt x="562" y="158"/>
                  </a:lnTo>
                  <a:lnTo>
                    <a:pt x="562" y="156"/>
                  </a:lnTo>
                  <a:lnTo>
                    <a:pt x="562" y="156"/>
                  </a:lnTo>
                  <a:lnTo>
                    <a:pt x="566" y="158"/>
                  </a:lnTo>
                  <a:lnTo>
                    <a:pt x="566" y="158"/>
                  </a:lnTo>
                  <a:lnTo>
                    <a:pt x="566" y="162"/>
                  </a:lnTo>
                  <a:lnTo>
                    <a:pt x="566" y="162"/>
                  </a:lnTo>
                  <a:lnTo>
                    <a:pt x="566" y="160"/>
                  </a:lnTo>
                  <a:lnTo>
                    <a:pt x="566" y="160"/>
                  </a:lnTo>
                  <a:lnTo>
                    <a:pt x="562" y="162"/>
                  </a:lnTo>
                  <a:lnTo>
                    <a:pt x="560" y="164"/>
                  </a:lnTo>
                  <a:lnTo>
                    <a:pt x="560" y="164"/>
                  </a:lnTo>
                  <a:lnTo>
                    <a:pt x="558" y="166"/>
                  </a:lnTo>
                  <a:lnTo>
                    <a:pt x="554" y="170"/>
                  </a:lnTo>
                  <a:lnTo>
                    <a:pt x="554" y="170"/>
                  </a:lnTo>
                  <a:lnTo>
                    <a:pt x="552" y="170"/>
                  </a:lnTo>
                  <a:lnTo>
                    <a:pt x="552" y="170"/>
                  </a:lnTo>
                  <a:lnTo>
                    <a:pt x="548" y="168"/>
                  </a:lnTo>
                  <a:lnTo>
                    <a:pt x="546" y="164"/>
                  </a:lnTo>
                  <a:lnTo>
                    <a:pt x="546" y="164"/>
                  </a:lnTo>
                  <a:lnTo>
                    <a:pt x="542" y="162"/>
                  </a:lnTo>
                  <a:lnTo>
                    <a:pt x="542" y="162"/>
                  </a:lnTo>
                  <a:lnTo>
                    <a:pt x="542" y="162"/>
                  </a:lnTo>
                  <a:lnTo>
                    <a:pt x="542" y="162"/>
                  </a:lnTo>
                  <a:lnTo>
                    <a:pt x="540" y="164"/>
                  </a:lnTo>
                  <a:lnTo>
                    <a:pt x="540" y="164"/>
                  </a:lnTo>
                  <a:lnTo>
                    <a:pt x="542" y="168"/>
                  </a:lnTo>
                  <a:lnTo>
                    <a:pt x="542" y="168"/>
                  </a:lnTo>
                  <a:lnTo>
                    <a:pt x="536" y="166"/>
                  </a:lnTo>
                  <a:lnTo>
                    <a:pt x="530" y="166"/>
                  </a:lnTo>
                  <a:lnTo>
                    <a:pt x="530" y="166"/>
                  </a:lnTo>
                  <a:lnTo>
                    <a:pt x="524" y="166"/>
                  </a:lnTo>
                  <a:lnTo>
                    <a:pt x="524" y="166"/>
                  </a:lnTo>
                  <a:lnTo>
                    <a:pt x="524" y="166"/>
                  </a:lnTo>
                  <a:lnTo>
                    <a:pt x="520" y="176"/>
                  </a:lnTo>
                  <a:lnTo>
                    <a:pt x="520" y="176"/>
                  </a:lnTo>
                  <a:lnTo>
                    <a:pt x="520" y="182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6" y="188"/>
                  </a:lnTo>
                  <a:lnTo>
                    <a:pt x="526" y="188"/>
                  </a:lnTo>
                  <a:lnTo>
                    <a:pt x="526" y="190"/>
                  </a:lnTo>
                  <a:lnTo>
                    <a:pt x="524" y="192"/>
                  </a:lnTo>
                  <a:lnTo>
                    <a:pt x="522" y="192"/>
                  </a:lnTo>
                  <a:lnTo>
                    <a:pt x="522" y="192"/>
                  </a:lnTo>
                  <a:lnTo>
                    <a:pt x="516" y="188"/>
                  </a:lnTo>
                  <a:lnTo>
                    <a:pt x="516" y="188"/>
                  </a:lnTo>
                  <a:lnTo>
                    <a:pt x="516" y="190"/>
                  </a:lnTo>
                  <a:lnTo>
                    <a:pt x="516" y="190"/>
                  </a:lnTo>
                  <a:lnTo>
                    <a:pt x="518" y="192"/>
                  </a:lnTo>
                  <a:lnTo>
                    <a:pt x="518" y="192"/>
                  </a:lnTo>
                  <a:lnTo>
                    <a:pt x="524" y="196"/>
                  </a:lnTo>
                  <a:lnTo>
                    <a:pt x="526" y="198"/>
                  </a:lnTo>
                  <a:lnTo>
                    <a:pt x="526" y="198"/>
                  </a:lnTo>
                  <a:lnTo>
                    <a:pt x="526" y="198"/>
                  </a:lnTo>
                  <a:lnTo>
                    <a:pt x="524" y="198"/>
                  </a:lnTo>
                  <a:lnTo>
                    <a:pt x="524" y="198"/>
                  </a:lnTo>
                  <a:lnTo>
                    <a:pt x="520" y="198"/>
                  </a:lnTo>
                  <a:lnTo>
                    <a:pt x="520" y="198"/>
                  </a:lnTo>
                  <a:lnTo>
                    <a:pt x="520" y="198"/>
                  </a:lnTo>
                  <a:lnTo>
                    <a:pt x="520" y="198"/>
                  </a:lnTo>
                  <a:lnTo>
                    <a:pt x="518" y="198"/>
                  </a:lnTo>
                  <a:lnTo>
                    <a:pt x="518" y="200"/>
                  </a:lnTo>
                  <a:lnTo>
                    <a:pt x="518" y="200"/>
                  </a:lnTo>
                  <a:lnTo>
                    <a:pt x="518" y="200"/>
                  </a:lnTo>
                  <a:lnTo>
                    <a:pt x="518" y="200"/>
                  </a:lnTo>
                  <a:lnTo>
                    <a:pt x="516" y="202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18" y="206"/>
                  </a:lnTo>
                  <a:lnTo>
                    <a:pt x="520" y="208"/>
                  </a:lnTo>
                  <a:lnTo>
                    <a:pt x="520" y="208"/>
                  </a:lnTo>
                  <a:lnTo>
                    <a:pt x="522" y="208"/>
                  </a:lnTo>
                  <a:lnTo>
                    <a:pt x="522" y="208"/>
                  </a:lnTo>
                  <a:lnTo>
                    <a:pt x="526" y="208"/>
                  </a:lnTo>
                  <a:lnTo>
                    <a:pt x="526" y="208"/>
                  </a:lnTo>
                  <a:lnTo>
                    <a:pt x="526" y="208"/>
                  </a:lnTo>
                  <a:lnTo>
                    <a:pt x="526" y="208"/>
                  </a:lnTo>
                  <a:lnTo>
                    <a:pt x="528" y="208"/>
                  </a:lnTo>
                  <a:lnTo>
                    <a:pt x="530" y="208"/>
                  </a:lnTo>
                  <a:lnTo>
                    <a:pt x="530" y="208"/>
                  </a:lnTo>
                  <a:lnTo>
                    <a:pt x="534" y="212"/>
                  </a:lnTo>
                  <a:lnTo>
                    <a:pt x="534" y="212"/>
                  </a:lnTo>
                  <a:lnTo>
                    <a:pt x="536" y="216"/>
                  </a:lnTo>
                  <a:lnTo>
                    <a:pt x="536" y="216"/>
                  </a:lnTo>
                  <a:lnTo>
                    <a:pt x="538" y="220"/>
                  </a:lnTo>
                  <a:lnTo>
                    <a:pt x="538" y="220"/>
                  </a:lnTo>
                  <a:lnTo>
                    <a:pt x="542" y="226"/>
                  </a:lnTo>
                  <a:lnTo>
                    <a:pt x="542" y="226"/>
                  </a:lnTo>
                  <a:lnTo>
                    <a:pt x="546" y="226"/>
                  </a:lnTo>
                  <a:lnTo>
                    <a:pt x="550" y="226"/>
                  </a:lnTo>
                  <a:lnTo>
                    <a:pt x="550" y="226"/>
                  </a:lnTo>
                  <a:lnTo>
                    <a:pt x="552" y="230"/>
                  </a:lnTo>
                  <a:lnTo>
                    <a:pt x="552" y="234"/>
                  </a:lnTo>
                  <a:lnTo>
                    <a:pt x="552" y="234"/>
                  </a:lnTo>
                  <a:lnTo>
                    <a:pt x="556" y="234"/>
                  </a:lnTo>
                  <a:lnTo>
                    <a:pt x="556" y="234"/>
                  </a:lnTo>
                  <a:lnTo>
                    <a:pt x="558" y="234"/>
                  </a:lnTo>
                  <a:lnTo>
                    <a:pt x="558" y="234"/>
                  </a:lnTo>
                  <a:lnTo>
                    <a:pt x="560" y="232"/>
                  </a:lnTo>
                  <a:lnTo>
                    <a:pt x="560" y="232"/>
                  </a:lnTo>
                  <a:lnTo>
                    <a:pt x="560" y="232"/>
                  </a:lnTo>
                  <a:lnTo>
                    <a:pt x="560" y="232"/>
                  </a:lnTo>
                  <a:lnTo>
                    <a:pt x="564" y="234"/>
                  </a:lnTo>
                  <a:lnTo>
                    <a:pt x="566" y="236"/>
                  </a:lnTo>
                  <a:lnTo>
                    <a:pt x="566" y="236"/>
                  </a:lnTo>
                  <a:lnTo>
                    <a:pt x="570" y="238"/>
                  </a:lnTo>
                  <a:lnTo>
                    <a:pt x="572" y="242"/>
                  </a:lnTo>
                  <a:lnTo>
                    <a:pt x="572" y="242"/>
                  </a:lnTo>
                  <a:lnTo>
                    <a:pt x="576" y="242"/>
                  </a:lnTo>
                  <a:lnTo>
                    <a:pt x="578" y="244"/>
                  </a:lnTo>
                  <a:lnTo>
                    <a:pt x="578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6" y="242"/>
                  </a:lnTo>
                  <a:lnTo>
                    <a:pt x="586" y="242"/>
                  </a:lnTo>
                  <a:lnTo>
                    <a:pt x="590" y="240"/>
                  </a:lnTo>
                  <a:lnTo>
                    <a:pt x="592" y="236"/>
                  </a:lnTo>
                  <a:lnTo>
                    <a:pt x="592" y="236"/>
                  </a:lnTo>
                  <a:lnTo>
                    <a:pt x="592" y="232"/>
                  </a:lnTo>
                  <a:lnTo>
                    <a:pt x="594" y="230"/>
                  </a:lnTo>
                  <a:lnTo>
                    <a:pt x="594" y="230"/>
                  </a:lnTo>
                  <a:lnTo>
                    <a:pt x="594" y="230"/>
                  </a:lnTo>
                  <a:lnTo>
                    <a:pt x="594" y="230"/>
                  </a:lnTo>
                  <a:lnTo>
                    <a:pt x="600" y="232"/>
                  </a:lnTo>
                  <a:lnTo>
                    <a:pt x="600" y="232"/>
                  </a:lnTo>
                  <a:lnTo>
                    <a:pt x="606" y="236"/>
                  </a:lnTo>
                  <a:lnTo>
                    <a:pt x="606" y="236"/>
                  </a:lnTo>
                  <a:lnTo>
                    <a:pt x="610" y="236"/>
                  </a:lnTo>
                  <a:lnTo>
                    <a:pt x="610" y="236"/>
                  </a:lnTo>
                  <a:lnTo>
                    <a:pt x="614" y="238"/>
                  </a:lnTo>
                  <a:lnTo>
                    <a:pt x="618" y="242"/>
                  </a:lnTo>
                  <a:lnTo>
                    <a:pt x="618" y="242"/>
                  </a:lnTo>
                  <a:lnTo>
                    <a:pt x="622" y="244"/>
                  </a:lnTo>
                  <a:lnTo>
                    <a:pt x="628" y="244"/>
                  </a:lnTo>
                  <a:lnTo>
                    <a:pt x="628" y="244"/>
                  </a:lnTo>
                  <a:lnTo>
                    <a:pt x="634" y="244"/>
                  </a:lnTo>
                  <a:lnTo>
                    <a:pt x="640" y="240"/>
                  </a:lnTo>
                  <a:lnTo>
                    <a:pt x="640" y="240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8" y="234"/>
                  </a:lnTo>
                  <a:lnTo>
                    <a:pt x="648" y="234"/>
                  </a:lnTo>
                  <a:lnTo>
                    <a:pt x="654" y="234"/>
                  </a:lnTo>
                  <a:lnTo>
                    <a:pt x="654" y="234"/>
                  </a:lnTo>
                  <a:lnTo>
                    <a:pt x="658" y="234"/>
                  </a:lnTo>
                  <a:lnTo>
                    <a:pt x="658" y="234"/>
                  </a:lnTo>
                  <a:lnTo>
                    <a:pt x="660" y="234"/>
                  </a:lnTo>
                  <a:lnTo>
                    <a:pt x="660" y="234"/>
                  </a:lnTo>
                  <a:lnTo>
                    <a:pt x="666" y="232"/>
                  </a:lnTo>
                  <a:lnTo>
                    <a:pt x="666" y="232"/>
                  </a:lnTo>
                  <a:lnTo>
                    <a:pt x="666" y="232"/>
                  </a:lnTo>
                  <a:lnTo>
                    <a:pt x="666" y="232"/>
                  </a:lnTo>
                  <a:lnTo>
                    <a:pt x="670" y="232"/>
                  </a:lnTo>
                  <a:lnTo>
                    <a:pt x="670" y="236"/>
                  </a:lnTo>
                  <a:lnTo>
                    <a:pt x="668" y="236"/>
                  </a:lnTo>
                  <a:lnTo>
                    <a:pt x="668" y="236"/>
                  </a:lnTo>
                  <a:lnTo>
                    <a:pt x="668" y="240"/>
                  </a:lnTo>
                  <a:lnTo>
                    <a:pt x="668" y="242"/>
                  </a:lnTo>
                  <a:lnTo>
                    <a:pt x="668" y="242"/>
                  </a:lnTo>
                  <a:lnTo>
                    <a:pt x="668" y="254"/>
                  </a:lnTo>
                  <a:lnTo>
                    <a:pt x="670" y="264"/>
                  </a:lnTo>
                  <a:lnTo>
                    <a:pt x="670" y="264"/>
                  </a:lnTo>
                  <a:lnTo>
                    <a:pt x="670" y="272"/>
                  </a:lnTo>
                  <a:lnTo>
                    <a:pt x="670" y="272"/>
                  </a:lnTo>
                  <a:lnTo>
                    <a:pt x="668" y="278"/>
                  </a:lnTo>
                  <a:lnTo>
                    <a:pt x="666" y="282"/>
                  </a:lnTo>
                  <a:lnTo>
                    <a:pt x="666" y="282"/>
                  </a:lnTo>
                  <a:lnTo>
                    <a:pt x="664" y="286"/>
                  </a:lnTo>
                  <a:lnTo>
                    <a:pt x="664" y="290"/>
                  </a:lnTo>
                  <a:lnTo>
                    <a:pt x="662" y="298"/>
                  </a:lnTo>
                  <a:lnTo>
                    <a:pt x="662" y="298"/>
                  </a:lnTo>
                  <a:lnTo>
                    <a:pt x="658" y="308"/>
                  </a:lnTo>
                  <a:lnTo>
                    <a:pt x="658" y="308"/>
                  </a:lnTo>
                  <a:lnTo>
                    <a:pt x="658" y="314"/>
                  </a:lnTo>
                  <a:lnTo>
                    <a:pt x="658" y="314"/>
                  </a:lnTo>
                  <a:lnTo>
                    <a:pt x="656" y="320"/>
                  </a:lnTo>
                  <a:lnTo>
                    <a:pt x="652" y="326"/>
                  </a:lnTo>
                  <a:lnTo>
                    <a:pt x="652" y="326"/>
                  </a:lnTo>
                  <a:lnTo>
                    <a:pt x="648" y="330"/>
                  </a:lnTo>
                  <a:lnTo>
                    <a:pt x="640" y="334"/>
                  </a:lnTo>
                  <a:lnTo>
                    <a:pt x="640" y="334"/>
                  </a:lnTo>
                  <a:lnTo>
                    <a:pt x="638" y="334"/>
                  </a:lnTo>
                  <a:lnTo>
                    <a:pt x="638" y="334"/>
                  </a:lnTo>
                  <a:lnTo>
                    <a:pt x="634" y="332"/>
                  </a:lnTo>
                  <a:lnTo>
                    <a:pt x="634" y="332"/>
                  </a:lnTo>
                  <a:lnTo>
                    <a:pt x="632" y="332"/>
                  </a:lnTo>
                  <a:lnTo>
                    <a:pt x="632" y="332"/>
                  </a:lnTo>
                  <a:lnTo>
                    <a:pt x="630" y="334"/>
                  </a:lnTo>
                  <a:lnTo>
                    <a:pt x="630" y="338"/>
                  </a:lnTo>
                  <a:lnTo>
                    <a:pt x="630" y="338"/>
                  </a:lnTo>
                  <a:lnTo>
                    <a:pt x="630" y="340"/>
                  </a:lnTo>
                  <a:lnTo>
                    <a:pt x="630" y="340"/>
                  </a:lnTo>
                  <a:lnTo>
                    <a:pt x="632" y="342"/>
                  </a:lnTo>
                  <a:lnTo>
                    <a:pt x="630" y="346"/>
                  </a:lnTo>
                  <a:lnTo>
                    <a:pt x="630" y="346"/>
                  </a:lnTo>
                  <a:lnTo>
                    <a:pt x="628" y="350"/>
                  </a:lnTo>
                  <a:lnTo>
                    <a:pt x="628" y="350"/>
                  </a:lnTo>
                  <a:lnTo>
                    <a:pt x="628" y="356"/>
                  </a:lnTo>
                  <a:lnTo>
                    <a:pt x="630" y="362"/>
                  </a:lnTo>
                  <a:lnTo>
                    <a:pt x="630" y="362"/>
                  </a:lnTo>
                  <a:lnTo>
                    <a:pt x="634" y="366"/>
                  </a:lnTo>
                  <a:lnTo>
                    <a:pt x="636" y="372"/>
                  </a:lnTo>
                  <a:lnTo>
                    <a:pt x="636" y="372"/>
                  </a:lnTo>
                  <a:lnTo>
                    <a:pt x="638" y="378"/>
                  </a:lnTo>
                  <a:lnTo>
                    <a:pt x="638" y="378"/>
                  </a:lnTo>
                  <a:lnTo>
                    <a:pt x="640" y="382"/>
                  </a:lnTo>
                  <a:lnTo>
                    <a:pt x="642" y="386"/>
                  </a:lnTo>
                  <a:lnTo>
                    <a:pt x="642" y="386"/>
                  </a:lnTo>
                  <a:lnTo>
                    <a:pt x="650" y="392"/>
                  </a:lnTo>
                  <a:lnTo>
                    <a:pt x="650" y="392"/>
                  </a:lnTo>
                  <a:lnTo>
                    <a:pt x="654" y="394"/>
                  </a:lnTo>
                  <a:lnTo>
                    <a:pt x="654" y="394"/>
                  </a:lnTo>
                  <a:lnTo>
                    <a:pt x="654" y="394"/>
                  </a:lnTo>
                  <a:lnTo>
                    <a:pt x="654" y="394"/>
                  </a:lnTo>
                  <a:lnTo>
                    <a:pt x="658" y="392"/>
                  </a:lnTo>
                  <a:lnTo>
                    <a:pt x="658" y="392"/>
                  </a:lnTo>
                  <a:lnTo>
                    <a:pt x="662" y="386"/>
                  </a:lnTo>
                  <a:lnTo>
                    <a:pt x="662" y="380"/>
                  </a:lnTo>
                  <a:lnTo>
                    <a:pt x="662" y="380"/>
                  </a:lnTo>
                  <a:lnTo>
                    <a:pt x="668" y="388"/>
                  </a:lnTo>
                  <a:lnTo>
                    <a:pt x="674" y="394"/>
                  </a:lnTo>
                  <a:lnTo>
                    <a:pt x="674" y="394"/>
                  </a:lnTo>
                  <a:lnTo>
                    <a:pt x="678" y="402"/>
                  </a:lnTo>
                  <a:lnTo>
                    <a:pt x="682" y="410"/>
                  </a:lnTo>
                  <a:lnTo>
                    <a:pt x="686" y="418"/>
                  </a:lnTo>
                  <a:lnTo>
                    <a:pt x="692" y="426"/>
                  </a:lnTo>
                  <a:lnTo>
                    <a:pt x="692" y="426"/>
                  </a:lnTo>
                  <a:lnTo>
                    <a:pt x="700" y="434"/>
                  </a:lnTo>
                  <a:lnTo>
                    <a:pt x="808" y="434"/>
                  </a:lnTo>
                  <a:lnTo>
                    <a:pt x="808" y="96"/>
                  </a:lnTo>
                  <a:lnTo>
                    <a:pt x="808" y="96"/>
                  </a:lnTo>
                  <a:lnTo>
                    <a:pt x="806" y="94"/>
                  </a:lnTo>
                  <a:lnTo>
                    <a:pt x="806" y="94"/>
                  </a:lnTo>
                  <a:lnTo>
                    <a:pt x="808" y="90"/>
                  </a:lnTo>
                  <a:lnTo>
                    <a:pt x="808" y="90"/>
                  </a:lnTo>
                  <a:lnTo>
                    <a:pt x="808" y="90"/>
                  </a:lnTo>
                  <a:lnTo>
                    <a:pt x="808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22" name="Freeform 143"/>
            <p:cNvSpPr/>
            <p:nvPr/>
          </p:nvSpPr>
          <p:spPr bwMode="auto">
            <a:xfrm>
              <a:off x="6953251" y="3011488"/>
              <a:ext cx="390525" cy="365125"/>
            </a:xfrm>
            <a:custGeom>
              <a:avLst/>
              <a:gdLst>
                <a:gd name="T0" fmla="*/ 174 w 246"/>
                <a:gd name="T1" fmla="*/ 0 h 230"/>
                <a:gd name="T2" fmla="*/ 168 w 246"/>
                <a:gd name="T3" fmla="*/ 0 h 230"/>
                <a:gd name="T4" fmla="*/ 166 w 246"/>
                <a:gd name="T5" fmla="*/ 4 h 230"/>
                <a:gd name="T6" fmla="*/ 160 w 246"/>
                <a:gd name="T7" fmla="*/ 16 h 230"/>
                <a:gd name="T8" fmla="*/ 148 w 246"/>
                <a:gd name="T9" fmla="*/ 24 h 230"/>
                <a:gd name="T10" fmla="*/ 144 w 246"/>
                <a:gd name="T11" fmla="*/ 24 h 230"/>
                <a:gd name="T12" fmla="*/ 140 w 246"/>
                <a:gd name="T13" fmla="*/ 24 h 230"/>
                <a:gd name="T14" fmla="*/ 136 w 246"/>
                <a:gd name="T15" fmla="*/ 24 h 230"/>
                <a:gd name="T16" fmla="*/ 132 w 246"/>
                <a:gd name="T17" fmla="*/ 22 h 230"/>
                <a:gd name="T18" fmla="*/ 126 w 246"/>
                <a:gd name="T19" fmla="*/ 28 h 230"/>
                <a:gd name="T20" fmla="*/ 124 w 246"/>
                <a:gd name="T21" fmla="*/ 30 h 230"/>
                <a:gd name="T22" fmla="*/ 122 w 246"/>
                <a:gd name="T23" fmla="*/ 28 h 230"/>
                <a:gd name="T24" fmla="*/ 120 w 246"/>
                <a:gd name="T25" fmla="*/ 22 h 230"/>
                <a:gd name="T26" fmla="*/ 116 w 246"/>
                <a:gd name="T27" fmla="*/ 20 h 230"/>
                <a:gd name="T28" fmla="*/ 114 w 246"/>
                <a:gd name="T29" fmla="*/ 14 h 230"/>
                <a:gd name="T30" fmla="*/ 116 w 246"/>
                <a:gd name="T31" fmla="*/ 2 h 230"/>
                <a:gd name="T32" fmla="*/ 102 w 246"/>
                <a:gd name="T33" fmla="*/ 0 h 230"/>
                <a:gd name="T34" fmla="*/ 100 w 246"/>
                <a:gd name="T35" fmla="*/ 6 h 230"/>
                <a:gd name="T36" fmla="*/ 0 w 246"/>
                <a:gd name="T37" fmla="*/ 224 h 230"/>
                <a:gd name="T38" fmla="*/ 0 w 246"/>
                <a:gd name="T39" fmla="*/ 224 h 230"/>
                <a:gd name="T40" fmla="*/ 6 w 246"/>
                <a:gd name="T41" fmla="*/ 228 h 230"/>
                <a:gd name="T42" fmla="*/ 12 w 246"/>
                <a:gd name="T43" fmla="*/ 230 h 230"/>
                <a:gd name="T44" fmla="*/ 26 w 246"/>
                <a:gd name="T45" fmla="*/ 226 h 230"/>
                <a:gd name="T46" fmla="*/ 40 w 246"/>
                <a:gd name="T47" fmla="*/ 216 h 230"/>
                <a:gd name="T48" fmla="*/ 54 w 246"/>
                <a:gd name="T49" fmla="*/ 214 h 230"/>
                <a:gd name="T50" fmla="*/ 66 w 246"/>
                <a:gd name="T51" fmla="*/ 210 h 230"/>
                <a:gd name="T52" fmla="*/ 76 w 246"/>
                <a:gd name="T53" fmla="*/ 206 h 230"/>
                <a:gd name="T54" fmla="*/ 86 w 246"/>
                <a:gd name="T55" fmla="*/ 202 h 230"/>
                <a:gd name="T56" fmla="*/ 100 w 246"/>
                <a:gd name="T57" fmla="*/ 192 h 230"/>
                <a:gd name="T58" fmla="*/ 132 w 246"/>
                <a:gd name="T59" fmla="*/ 182 h 230"/>
                <a:gd name="T60" fmla="*/ 136 w 246"/>
                <a:gd name="T61" fmla="*/ 176 h 230"/>
                <a:gd name="T62" fmla="*/ 138 w 246"/>
                <a:gd name="T63" fmla="*/ 170 h 230"/>
                <a:gd name="T64" fmla="*/ 146 w 246"/>
                <a:gd name="T65" fmla="*/ 162 h 230"/>
                <a:gd name="T66" fmla="*/ 174 w 246"/>
                <a:gd name="T67" fmla="*/ 150 h 230"/>
                <a:gd name="T68" fmla="*/ 176 w 246"/>
                <a:gd name="T69" fmla="*/ 150 h 230"/>
                <a:gd name="T70" fmla="*/ 180 w 246"/>
                <a:gd name="T71" fmla="*/ 150 h 230"/>
                <a:gd name="T72" fmla="*/ 184 w 246"/>
                <a:gd name="T73" fmla="*/ 146 h 230"/>
                <a:gd name="T74" fmla="*/ 184 w 246"/>
                <a:gd name="T75" fmla="*/ 142 h 230"/>
                <a:gd name="T76" fmla="*/ 196 w 246"/>
                <a:gd name="T77" fmla="*/ 136 h 230"/>
                <a:gd name="T78" fmla="*/ 202 w 246"/>
                <a:gd name="T79" fmla="*/ 130 h 230"/>
                <a:gd name="T80" fmla="*/ 208 w 246"/>
                <a:gd name="T81" fmla="*/ 120 h 230"/>
                <a:gd name="T82" fmla="*/ 218 w 246"/>
                <a:gd name="T83" fmla="*/ 118 h 230"/>
                <a:gd name="T84" fmla="*/ 220 w 246"/>
                <a:gd name="T85" fmla="*/ 104 h 230"/>
                <a:gd name="T86" fmla="*/ 220 w 246"/>
                <a:gd name="T87" fmla="*/ 92 h 230"/>
                <a:gd name="T88" fmla="*/ 224 w 246"/>
                <a:gd name="T89" fmla="*/ 90 h 230"/>
                <a:gd name="T90" fmla="*/ 226 w 246"/>
                <a:gd name="T91" fmla="*/ 92 h 230"/>
                <a:gd name="T92" fmla="*/ 226 w 246"/>
                <a:gd name="T93" fmla="*/ 92 h 230"/>
                <a:gd name="T94" fmla="*/ 230 w 246"/>
                <a:gd name="T95" fmla="*/ 86 h 230"/>
                <a:gd name="T96" fmla="*/ 232 w 246"/>
                <a:gd name="T97" fmla="*/ 82 h 230"/>
                <a:gd name="T98" fmla="*/ 246 w 246"/>
                <a:gd name="T99" fmla="*/ 62 h 230"/>
                <a:gd name="T100" fmla="*/ 244 w 246"/>
                <a:gd name="T101" fmla="*/ 52 h 230"/>
                <a:gd name="T102" fmla="*/ 240 w 246"/>
                <a:gd name="T103" fmla="*/ 48 h 230"/>
                <a:gd name="T104" fmla="*/ 230 w 246"/>
                <a:gd name="T105" fmla="*/ 36 h 230"/>
                <a:gd name="T106" fmla="*/ 224 w 246"/>
                <a:gd name="T107" fmla="*/ 34 h 230"/>
                <a:gd name="T108" fmla="*/ 224 w 246"/>
                <a:gd name="T109" fmla="*/ 34 h 230"/>
                <a:gd name="T110" fmla="*/ 214 w 246"/>
                <a:gd name="T111" fmla="*/ 30 h 230"/>
                <a:gd name="T112" fmla="*/ 202 w 246"/>
                <a:gd name="T113" fmla="*/ 24 h 230"/>
                <a:gd name="T114" fmla="*/ 192 w 246"/>
                <a:gd name="T115" fmla="*/ 12 h 230"/>
                <a:gd name="T116" fmla="*/ 188 w 246"/>
                <a:gd name="T117" fmla="*/ 6 h 230"/>
                <a:gd name="T118" fmla="*/ 188 w 246"/>
                <a:gd name="T11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6" h="230">
                  <a:moveTo>
                    <a:pt x="188" y="0"/>
                  </a:moveTo>
                  <a:lnTo>
                    <a:pt x="174" y="0"/>
                  </a:lnTo>
                  <a:lnTo>
                    <a:pt x="174" y="0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4" y="12"/>
                  </a:lnTo>
                  <a:lnTo>
                    <a:pt x="160" y="16"/>
                  </a:lnTo>
                  <a:lnTo>
                    <a:pt x="160" y="16"/>
                  </a:lnTo>
                  <a:lnTo>
                    <a:pt x="156" y="22"/>
                  </a:lnTo>
                  <a:lnTo>
                    <a:pt x="148" y="24"/>
                  </a:lnTo>
                  <a:lnTo>
                    <a:pt x="148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36" y="24"/>
                  </a:lnTo>
                  <a:lnTo>
                    <a:pt x="136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4"/>
                  </a:lnTo>
                  <a:lnTo>
                    <a:pt x="130" y="24"/>
                  </a:lnTo>
                  <a:lnTo>
                    <a:pt x="126" y="28"/>
                  </a:lnTo>
                  <a:lnTo>
                    <a:pt x="126" y="28"/>
                  </a:lnTo>
                  <a:lnTo>
                    <a:pt x="124" y="30"/>
                  </a:lnTo>
                  <a:lnTo>
                    <a:pt x="124" y="30"/>
                  </a:lnTo>
                  <a:lnTo>
                    <a:pt x="124" y="30"/>
                  </a:lnTo>
                  <a:lnTo>
                    <a:pt x="124" y="30"/>
                  </a:lnTo>
                  <a:lnTo>
                    <a:pt x="122" y="28"/>
                  </a:lnTo>
                  <a:lnTo>
                    <a:pt x="122" y="26"/>
                  </a:lnTo>
                  <a:lnTo>
                    <a:pt x="122" y="26"/>
                  </a:lnTo>
                  <a:lnTo>
                    <a:pt x="120" y="22"/>
                  </a:lnTo>
                  <a:lnTo>
                    <a:pt x="120" y="22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4" y="18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6" y="10"/>
                  </a:lnTo>
                  <a:lnTo>
                    <a:pt x="116" y="10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6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0" y="6"/>
                  </a:lnTo>
                  <a:lnTo>
                    <a:pt x="100" y="6"/>
                  </a:lnTo>
                  <a:lnTo>
                    <a:pt x="96" y="0"/>
                  </a:lnTo>
                  <a:lnTo>
                    <a:pt x="0" y="0"/>
                  </a:lnTo>
                  <a:lnTo>
                    <a:pt x="0" y="224"/>
                  </a:lnTo>
                  <a:lnTo>
                    <a:pt x="0" y="224"/>
                  </a:lnTo>
                  <a:lnTo>
                    <a:pt x="0" y="224"/>
                  </a:lnTo>
                  <a:lnTo>
                    <a:pt x="0" y="224"/>
                  </a:lnTo>
                  <a:lnTo>
                    <a:pt x="2" y="228"/>
                  </a:lnTo>
                  <a:lnTo>
                    <a:pt x="6" y="228"/>
                  </a:lnTo>
                  <a:lnTo>
                    <a:pt x="6" y="228"/>
                  </a:lnTo>
                  <a:lnTo>
                    <a:pt x="6" y="228"/>
                  </a:lnTo>
                  <a:lnTo>
                    <a:pt x="6" y="228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20" y="230"/>
                  </a:lnTo>
                  <a:lnTo>
                    <a:pt x="26" y="226"/>
                  </a:lnTo>
                  <a:lnTo>
                    <a:pt x="26" y="226"/>
                  </a:lnTo>
                  <a:lnTo>
                    <a:pt x="36" y="220"/>
                  </a:lnTo>
                  <a:lnTo>
                    <a:pt x="40" y="216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54" y="214"/>
                  </a:lnTo>
                  <a:lnTo>
                    <a:pt x="62" y="214"/>
                  </a:lnTo>
                  <a:lnTo>
                    <a:pt x="62" y="214"/>
                  </a:lnTo>
                  <a:lnTo>
                    <a:pt x="66" y="210"/>
                  </a:lnTo>
                  <a:lnTo>
                    <a:pt x="70" y="206"/>
                  </a:lnTo>
                  <a:lnTo>
                    <a:pt x="70" y="206"/>
                  </a:lnTo>
                  <a:lnTo>
                    <a:pt x="76" y="206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86" y="202"/>
                  </a:lnTo>
                  <a:lnTo>
                    <a:pt x="90" y="198"/>
                  </a:lnTo>
                  <a:lnTo>
                    <a:pt x="90" y="198"/>
                  </a:lnTo>
                  <a:lnTo>
                    <a:pt x="100" y="192"/>
                  </a:lnTo>
                  <a:lnTo>
                    <a:pt x="110" y="190"/>
                  </a:lnTo>
                  <a:lnTo>
                    <a:pt x="122" y="186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34" y="180"/>
                  </a:lnTo>
                  <a:lnTo>
                    <a:pt x="136" y="176"/>
                  </a:lnTo>
                  <a:lnTo>
                    <a:pt x="136" y="176"/>
                  </a:lnTo>
                  <a:lnTo>
                    <a:pt x="138" y="170"/>
                  </a:lnTo>
                  <a:lnTo>
                    <a:pt x="138" y="170"/>
                  </a:lnTo>
                  <a:lnTo>
                    <a:pt x="140" y="166"/>
                  </a:lnTo>
                  <a:lnTo>
                    <a:pt x="146" y="162"/>
                  </a:lnTo>
                  <a:lnTo>
                    <a:pt x="146" y="162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74" y="150"/>
                  </a:lnTo>
                  <a:lnTo>
                    <a:pt x="174" y="150"/>
                  </a:lnTo>
                  <a:lnTo>
                    <a:pt x="176" y="150"/>
                  </a:lnTo>
                  <a:lnTo>
                    <a:pt x="176" y="150"/>
                  </a:lnTo>
                  <a:lnTo>
                    <a:pt x="180" y="150"/>
                  </a:lnTo>
                  <a:lnTo>
                    <a:pt x="180" y="150"/>
                  </a:lnTo>
                  <a:lnTo>
                    <a:pt x="180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4" y="146"/>
                  </a:lnTo>
                  <a:lnTo>
                    <a:pt x="184" y="146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88" y="138"/>
                  </a:lnTo>
                  <a:lnTo>
                    <a:pt x="192" y="138"/>
                  </a:lnTo>
                  <a:lnTo>
                    <a:pt x="196" y="136"/>
                  </a:lnTo>
                  <a:lnTo>
                    <a:pt x="200" y="134"/>
                  </a:lnTo>
                  <a:lnTo>
                    <a:pt x="200" y="134"/>
                  </a:lnTo>
                  <a:lnTo>
                    <a:pt x="202" y="130"/>
                  </a:lnTo>
                  <a:lnTo>
                    <a:pt x="204" y="126"/>
                  </a:lnTo>
                  <a:lnTo>
                    <a:pt x="206" y="124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18" y="118"/>
                  </a:lnTo>
                  <a:lnTo>
                    <a:pt x="218" y="118"/>
                  </a:lnTo>
                  <a:lnTo>
                    <a:pt x="220" y="116"/>
                  </a:lnTo>
                  <a:lnTo>
                    <a:pt x="220" y="112"/>
                  </a:lnTo>
                  <a:lnTo>
                    <a:pt x="220" y="104"/>
                  </a:lnTo>
                  <a:lnTo>
                    <a:pt x="220" y="104"/>
                  </a:lnTo>
                  <a:lnTo>
                    <a:pt x="220" y="98"/>
                  </a:lnTo>
                  <a:lnTo>
                    <a:pt x="220" y="92"/>
                  </a:lnTo>
                  <a:lnTo>
                    <a:pt x="220" y="92"/>
                  </a:lnTo>
                  <a:lnTo>
                    <a:pt x="222" y="90"/>
                  </a:lnTo>
                  <a:lnTo>
                    <a:pt x="224" y="90"/>
                  </a:lnTo>
                  <a:lnTo>
                    <a:pt x="224" y="90"/>
                  </a:lnTo>
                  <a:lnTo>
                    <a:pt x="224" y="90"/>
                  </a:lnTo>
                  <a:lnTo>
                    <a:pt x="226" y="92"/>
                  </a:lnTo>
                  <a:lnTo>
                    <a:pt x="226" y="92"/>
                  </a:lnTo>
                  <a:lnTo>
                    <a:pt x="226" y="92"/>
                  </a:lnTo>
                  <a:lnTo>
                    <a:pt x="226" y="92"/>
                  </a:lnTo>
                  <a:lnTo>
                    <a:pt x="228" y="90"/>
                  </a:lnTo>
                  <a:lnTo>
                    <a:pt x="228" y="90"/>
                  </a:lnTo>
                  <a:lnTo>
                    <a:pt x="230" y="86"/>
                  </a:lnTo>
                  <a:lnTo>
                    <a:pt x="230" y="86"/>
                  </a:lnTo>
                  <a:lnTo>
                    <a:pt x="232" y="82"/>
                  </a:lnTo>
                  <a:lnTo>
                    <a:pt x="232" y="82"/>
                  </a:lnTo>
                  <a:lnTo>
                    <a:pt x="240" y="70"/>
                  </a:lnTo>
                  <a:lnTo>
                    <a:pt x="240" y="70"/>
                  </a:lnTo>
                  <a:lnTo>
                    <a:pt x="246" y="62"/>
                  </a:lnTo>
                  <a:lnTo>
                    <a:pt x="246" y="62"/>
                  </a:lnTo>
                  <a:lnTo>
                    <a:pt x="246" y="56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0" y="48"/>
                  </a:lnTo>
                  <a:lnTo>
                    <a:pt x="240" y="48"/>
                  </a:lnTo>
                  <a:lnTo>
                    <a:pt x="234" y="38"/>
                  </a:lnTo>
                  <a:lnTo>
                    <a:pt x="234" y="38"/>
                  </a:lnTo>
                  <a:lnTo>
                    <a:pt x="230" y="36"/>
                  </a:lnTo>
                  <a:lnTo>
                    <a:pt x="224" y="34"/>
                  </a:lnTo>
                  <a:lnTo>
                    <a:pt x="224" y="34"/>
                  </a:lnTo>
                  <a:lnTo>
                    <a:pt x="224" y="34"/>
                  </a:lnTo>
                  <a:lnTo>
                    <a:pt x="224" y="34"/>
                  </a:lnTo>
                  <a:lnTo>
                    <a:pt x="224" y="34"/>
                  </a:lnTo>
                  <a:lnTo>
                    <a:pt x="224" y="34"/>
                  </a:lnTo>
                  <a:lnTo>
                    <a:pt x="218" y="32"/>
                  </a:lnTo>
                  <a:lnTo>
                    <a:pt x="214" y="30"/>
                  </a:lnTo>
                  <a:lnTo>
                    <a:pt x="214" y="30"/>
                  </a:lnTo>
                  <a:lnTo>
                    <a:pt x="208" y="26"/>
                  </a:lnTo>
                  <a:lnTo>
                    <a:pt x="208" y="26"/>
                  </a:lnTo>
                  <a:lnTo>
                    <a:pt x="202" y="24"/>
                  </a:lnTo>
                  <a:lnTo>
                    <a:pt x="202" y="24"/>
                  </a:lnTo>
                  <a:lnTo>
                    <a:pt x="196" y="18"/>
                  </a:lnTo>
                  <a:lnTo>
                    <a:pt x="192" y="12"/>
                  </a:lnTo>
                  <a:lnTo>
                    <a:pt x="192" y="12"/>
                  </a:lnTo>
                  <a:lnTo>
                    <a:pt x="190" y="10"/>
                  </a:lnTo>
                  <a:lnTo>
                    <a:pt x="188" y="6"/>
                  </a:lnTo>
                  <a:lnTo>
                    <a:pt x="188" y="6"/>
                  </a:lnTo>
                  <a:lnTo>
                    <a:pt x="188" y="0"/>
                  </a:lnTo>
                  <a:lnTo>
                    <a:pt x="188" y="0"/>
                  </a:lnTo>
                  <a:lnTo>
                    <a:pt x="1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23" name="Freeform 144"/>
            <p:cNvSpPr/>
            <p:nvPr/>
          </p:nvSpPr>
          <p:spPr bwMode="auto">
            <a:xfrm>
              <a:off x="7312026" y="3011488"/>
              <a:ext cx="925513" cy="495300"/>
            </a:xfrm>
            <a:custGeom>
              <a:avLst/>
              <a:gdLst>
                <a:gd name="T0" fmla="*/ 8 w 583"/>
                <a:gd name="T1" fmla="*/ 2 h 312"/>
                <a:gd name="T2" fmla="*/ 16 w 583"/>
                <a:gd name="T3" fmla="*/ 2 h 312"/>
                <a:gd name="T4" fmla="*/ 42 w 583"/>
                <a:gd name="T5" fmla="*/ 6 h 312"/>
                <a:gd name="T6" fmla="*/ 60 w 583"/>
                <a:gd name="T7" fmla="*/ 4 h 312"/>
                <a:gd name="T8" fmla="*/ 70 w 583"/>
                <a:gd name="T9" fmla="*/ 6 h 312"/>
                <a:gd name="T10" fmla="*/ 80 w 583"/>
                <a:gd name="T11" fmla="*/ 4 h 312"/>
                <a:gd name="T12" fmla="*/ 92 w 583"/>
                <a:gd name="T13" fmla="*/ 6 h 312"/>
                <a:gd name="T14" fmla="*/ 114 w 583"/>
                <a:gd name="T15" fmla="*/ 2 h 312"/>
                <a:gd name="T16" fmla="*/ 124 w 583"/>
                <a:gd name="T17" fmla="*/ 12 h 312"/>
                <a:gd name="T18" fmla="*/ 134 w 583"/>
                <a:gd name="T19" fmla="*/ 22 h 312"/>
                <a:gd name="T20" fmla="*/ 150 w 583"/>
                <a:gd name="T21" fmla="*/ 36 h 312"/>
                <a:gd name="T22" fmla="*/ 178 w 583"/>
                <a:gd name="T23" fmla="*/ 48 h 312"/>
                <a:gd name="T24" fmla="*/ 182 w 583"/>
                <a:gd name="T25" fmla="*/ 48 h 312"/>
                <a:gd name="T26" fmla="*/ 164 w 583"/>
                <a:gd name="T27" fmla="*/ 54 h 312"/>
                <a:gd name="T28" fmla="*/ 180 w 583"/>
                <a:gd name="T29" fmla="*/ 78 h 312"/>
                <a:gd name="T30" fmla="*/ 202 w 583"/>
                <a:gd name="T31" fmla="*/ 86 h 312"/>
                <a:gd name="T32" fmla="*/ 214 w 583"/>
                <a:gd name="T33" fmla="*/ 64 h 312"/>
                <a:gd name="T34" fmla="*/ 224 w 583"/>
                <a:gd name="T35" fmla="*/ 90 h 312"/>
                <a:gd name="T36" fmla="*/ 226 w 583"/>
                <a:gd name="T37" fmla="*/ 112 h 312"/>
                <a:gd name="T38" fmla="*/ 250 w 583"/>
                <a:gd name="T39" fmla="*/ 188 h 312"/>
                <a:gd name="T40" fmla="*/ 272 w 583"/>
                <a:gd name="T41" fmla="*/ 238 h 312"/>
                <a:gd name="T42" fmla="*/ 292 w 583"/>
                <a:gd name="T43" fmla="*/ 282 h 312"/>
                <a:gd name="T44" fmla="*/ 304 w 583"/>
                <a:gd name="T45" fmla="*/ 302 h 312"/>
                <a:gd name="T46" fmla="*/ 314 w 583"/>
                <a:gd name="T47" fmla="*/ 312 h 312"/>
                <a:gd name="T48" fmla="*/ 328 w 583"/>
                <a:gd name="T49" fmla="*/ 294 h 312"/>
                <a:gd name="T50" fmla="*/ 336 w 583"/>
                <a:gd name="T51" fmla="*/ 280 h 312"/>
                <a:gd name="T52" fmla="*/ 344 w 583"/>
                <a:gd name="T53" fmla="*/ 272 h 312"/>
                <a:gd name="T54" fmla="*/ 347 w 583"/>
                <a:gd name="T55" fmla="*/ 262 h 312"/>
                <a:gd name="T56" fmla="*/ 346 w 583"/>
                <a:gd name="T57" fmla="*/ 254 h 312"/>
                <a:gd name="T58" fmla="*/ 347 w 583"/>
                <a:gd name="T59" fmla="*/ 240 h 312"/>
                <a:gd name="T60" fmla="*/ 351 w 583"/>
                <a:gd name="T61" fmla="*/ 220 h 312"/>
                <a:gd name="T62" fmla="*/ 349 w 583"/>
                <a:gd name="T63" fmla="*/ 200 h 312"/>
                <a:gd name="T64" fmla="*/ 351 w 583"/>
                <a:gd name="T65" fmla="*/ 174 h 312"/>
                <a:gd name="T66" fmla="*/ 357 w 583"/>
                <a:gd name="T67" fmla="*/ 174 h 312"/>
                <a:gd name="T68" fmla="*/ 361 w 583"/>
                <a:gd name="T69" fmla="*/ 170 h 312"/>
                <a:gd name="T70" fmla="*/ 367 w 583"/>
                <a:gd name="T71" fmla="*/ 164 h 312"/>
                <a:gd name="T72" fmla="*/ 377 w 583"/>
                <a:gd name="T73" fmla="*/ 156 h 312"/>
                <a:gd name="T74" fmla="*/ 395 w 583"/>
                <a:gd name="T75" fmla="*/ 136 h 312"/>
                <a:gd name="T76" fmla="*/ 407 w 583"/>
                <a:gd name="T77" fmla="*/ 124 h 312"/>
                <a:gd name="T78" fmla="*/ 429 w 583"/>
                <a:gd name="T79" fmla="*/ 100 h 312"/>
                <a:gd name="T80" fmla="*/ 443 w 583"/>
                <a:gd name="T81" fmla="*/ 86 h 312"/>
                <a:gd name="T82" fmla="*/ 445 w 583"/>
                <a:gd name="T83" fmla="*/ 72 h 312"/>
                <a:gd name="T84" fmla="*/ 449 w 583"/>
                <a:gd name="T85" fmla="*/ 70 h 312"/>
                <a:gd name="T86" fmla="*/ 455 w 583"/>
                <a:gd name="T87" fmla="*/ 62 h 312"/>
                <a:gd name="T88" fmla="*/ 461 w 583"/>
                <a:gd name="T89" fmla="*/ 70 h 312"/>
                <a:gd name="T90" fmla="*/ 475 w 583"/>
                <a:gd name="T91" fmla="*/ 66 h 312"/>
                <a:gd name="T92" fmla="*/ 483 w 583"/>
                <a:gd name="T93" fmla="*/ 64 h 312"/>
                <a:gd name="T94" fmla="*/ 491 w 583"/>
                <a:gd name="T95" fmla="*/ 60 h 312"/>
                <a:gd name="T96" fmla="*/ 495 w 583"/>
                <a:gd name="T97" fmla="*/ 52 h 312"/>
                <a:gd name="T98" fmla="*/ 501 w 583"/>
                <a:gd name="T99" fmla="*/ 52 h 312"/>
                <a:gd name="T100" fmla="*/ 507 w 583"/>
                <a:gd name="T101" fmla="*/ 56 h 312"/>
                <a:gd name="T102" fmla="*/ 515 w 583"/>
                <a:gd name="T103" fmla="*/ 62 h 312"/>
                <a:gd name="T104" fmla="*/ 521 w 583"/>
                <a:gd name="T105" fmla="*/ 74 h 312"/>
                <a:gd name="T106" fmla="*/ 531 w 583"/>
                <a:gd name="T107" fmla="*/ 94 h 312"/>
                <a:gd name="T108" fmla="*/ 543 w 583"/>
                <a:gd name="T109" fmla="*/ 100 h 312"/>
                <a:gd name="T110" fmla="*/ 549 w 583"/>
                <a:gd name="T111" fmla="*/ 110 h 312"/>
                <a:gd name="T112" fmla="*/ 553 w 583"/>
                <a:gd name="T113" fmla="*/ 118 h 312"/>
                <a:gd name="T114" fmla="*/ 563 w 583"/>
                <a:gd name="T115" fmla="*/ 130 h 312"/>
                <a:gd name="T116" fmla="*/ 563 w 583"/>
                <a:gd name="T117" fmla="*/ 166 h 312"/>
                <a:gd name="T118" fmla="*/ 575 w 583"/>
                <a:gd name="T119" fmla="*/ 174 h 312"/>
                <a:gd name="T120" fmla="*/ 581 w 583"/>
                <a:gd name="T121" fmla="*/ 17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3" h="312">
                  <a:moveTo>
                    <a:pt x="58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6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8" y="2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2" y="8"/>
                  </a:lnTo>
                  <a:lnTo>
                    <a:pt x="124" y="12"/>
                  </a:lnTo>
                  <a:lnTo>
                    <a:pt x="124" y="12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32" y="18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8" y="30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8" y="34"/>
                  </a:lnTo>
                  <a:lnTo>
                    <a:pt x="150" y="36"/>
                  </a:lnTo>
                  <a:lnTo>
                    <a:pt x="150" y="36"/>
                  </a:lnTo>
                  <a:lnTo>
                    <a:pt x="154" y="40"/>
                  </a:lnTo>
                  <a:lnTo>
                    <a:pt x="158" y="46"/>
                  </a:lnTo>
                  <a:lnTo>
                    <a:pt x="164" y="48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78" y="48"/>
                  </a:lnTo>
                  <a:lnTo>
                    <a:pt x="178" y="48"/>
                  </a:lnTo>
                  <a:lnTo>
                    <a:pt x="180" y="48"/>
                  </a:lnTo>
                  <a:lnTo>
                    <a:pt x="180" y="48"/>
                  </a:lnTo>
                  <a:lnTo>
                    <a:pt x="180" y="48"/>
                  </a:lnTo>
                  <a:lnTo>
                    <a:pt x="180" y="48"/>
                  </a:lnTo>
                  <a:lnTo>
                    <a:pt x="182" y="48"/>
                  </a:lnTo>
                  <a:lnTo>
                    <a:pt x="182" y="50"/>
                  </a:lnTo>
                  <a:lnTo>
                    <a:pt x="182" y="50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2" y="54"/>
                  </a:lnTo>
                  <a:lnTo>
                    <a:pt x="164" y="54"/>
                  </a:lnTo>
                  <a:lnTo>
                    <a:pt x="164" y="54"/>
                  </a:lnTo>
                  <a:lnTo>
                    <a:pt x="164" y="58"/>
                  </a:lnTo>
                  <a:lnTo>
                    <a:pt x="164" y="60"/>
                  </a:lnTo>
                  <a:lnTo>
                    <a:pt x="164" y="60"/>
                  </a:lnTo>
                  <a:lnTo>
                    <a:pt x="180" y="78"/>
                  </a:lnTo>
                  <a:lnTo>
                    <a:pt x="180" y="78"/>
                  </a:lnTo>
                  <a:lnTo>
                    <a:pt x="184" y="82"/>
                  </a:lnTo>
                  <a:lnTo>
                    <a:pt x="188" y="86"/>
                  </a:lnTo>
                  <a:lnTo>
                    <a:pt x="188" y="86"/>
                  </a:lnTo>
                  <a:lnTo>
                    <a:pt x="196" y="88"/>
                  </a:lnTo>
                  <a:lnTo>
                    <a:pt x="196" y="88"/>
                  </a:lnTo>
                  <a:lnTo>
                    <a:pt x="202" y="86"/>
                  </a:lnTo>
                  <a:lnTo>
                    <a:pt x="206" y="84"/>
                  </a:lnTo>
                  <a:lnTo>
                    <a:pt x="206" y="84"/>
                  </a:lnTo>
                  <a:lnTo>
                    <a:pt x="212" y="78"/>
                  </a:lnTo>
                  <a:lnTo>
                    <a:pt x="214" y="70"/>
                  </a:lnTo>
                  <a:lnTo>
                    <a:pt x="214" y="70"/>
                  </a:lnTo>
                  <a:lnTo>
                    <a:pt x="214" y="64"/>
                  </a:lnTo>
                  <a:lnTo>
                    <a:pt x="214" y="60"/>
                  </a:lnTo>
                  <a:lnTo>
                    <a:pt x="214" y="60"/>
                  </a:lnTo>
                  <a:lnTo>
                    <a:pt x="218" y="70"/>
                  </a:lnTo>
                  <a:lnTo>
                    <a:pt x="218" y="70"/>
                  </a:lnTo>
                  <a:lnTo>
                    <a:pt x="222" y="80"/>
                  </a:lnTo>
                  <a:lnTo>
                    <a:pt x="224" y="90"/>
                  </a:lnTo>
                  <a:lnTo>
                    <a:pt x="224" y="90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4" y="108"/>
                  </a:lnTo>
                  <a:lnTo>
                    <a:pt x="226" y="112"/>
                  </a:lnTo>
                  <a:lnTo>
                    <a:pt x="226" y="112"/>
                  </a:lnTo>
                  <a:lnTo>
                    <a:pt x="228" y="120"/>
                  </a:lnTo>
                  <a:lnTo>
                    <a:pt x="228" y="120"/>
                  </a:lnTo>
                  <a:lnTo>
                    <a:pt x="238" y="156"/>
                  </a:lnTo>
                  <a:lnTo>
                    <a:pt x="238" y="156"/>
                  </a:lnTo>
                  <a:lnTo>
                    <a:pt x="244" y="172"/>
                  </a:lnTo>
                  <a:lnTo>
                    <a:pt x="250" y="188"/>
                  </a:lnTo>
                  <a:lnTo>
                    <a:pt x="250" y="188"/>
                  </a:lnTo>
                  <a:lnTo>
                    <a:pt x="260" y="204"/>
                  </a:lnTo>
                  <a:lnTo>
                    <a:pt x="260" y="204"/>
                  </a:lnTo>
                  <a:lnTo>
                    <a:pt x="264" y="216"/>
                  </a:lnTo>
                  <a:lnTo>
                    <a:pt x="268" y="228"/>
                  </a:lnTo>
                  <a:lnTo>
                    <a:pt x="272" y="238"/>
                  </a:lnTo>
                  <a:lnTo>
                    <a:pt x="278" y="248"/>
                  </a:lnTo>
                  <a:lnTo>
                    <a:pt x="278" y="248"/>
                  </a:lnTo>
                  <a:lnTo>
                    <a:pt x="284" y="256"/>
                  </a:lnTo>
                  <a:lnTo>
                    <a:pt x="286" y="266"/>
                  </a:lnTo>
                  <a:lnTo>
                    <a:pt x="286" y="266"/>
                  </a:lnTo>
                  <a:lnTo>
                    <a:pt x="292" y="282"/>
                  </a:lnTo>
                  <a:lnTo>
                    <a:pt x="292" y="282"/>
                  </a:lnTo>
                  <a:lnTo>
                    <a:pt x="294" y="290"/>
                  </a:lnTo>
                  <a:lnTo>
                    <a:pt x="296" y="294"/>
                  </a:lnTo>
                  <a:lnTo>
                    <a:pt x="298" y="298"/>
                  </a:lnTo>
                  <a:lnTo>
                    <a:pt x="298" y="298"/>
                  </a:lnTo>
                  <a:lnTo>
                    <a:pt x="304" y="302"/>
                  </a:lnTo>
                  <a:lnTo>
                    <a:pt x="304" y="302"/>
                  </a:lnTo>
                  <a:lnTo>
                    <a:pt x="308" y="308"/>
                  </a:lnTo>
                  <a:lnTo>
                    <a:pt x="308" y="308"/>
                  </a:lnTo>
                  <a:lnTo>
                    <a:pt x="312" y="310"/>
                  </a:lnTo>
                  <a:lnTo>
                    <a:pt x="314" y="312"/>
                  </a:lnTo>
                  <a:lnTo>
                    <a:pt x="314" y="312"/>
                  </a:lnTo>
                  <a:lnTo>
                    <a:pt x="320" y="310"/>
                  </a:lnTo>
                  <a:lnTo>
                    <a:pt x="322" y="308"/>
                  </a:lnTo>
                  <a:lnTo>
                    <a:pt x="322" y="308"/>
                  </a:lnTo>
                  <a:lnTo>
                    <a:pt x="324" y="300"/>
                  </a:lnTo>
                  <a:lnTo>
                    <a:pt x="326" y="296"/>
                  </a:lnTo>
                  <a:lnTo>
                    <a:pt x="328" y="294"/>
                  </a:lnTo>
                  <a:lnTo>
                    <a:pt x="328" y="294"/>
                  </a:lnTo>
                  <a:lnTo>
                    <a:pt x="332" y="292"/>
                  </a:lnTo>
                  <a:lnTo>
                    <a:pt x="334" y="290"/>
                  </a:lnTo>
                  <a:lnTo>
                    <a:pt x="334" y="290"/>
                  </a:lnTo>
                  <a:lnTo>
                    <a:pt x="336" y="286"/>
                  </a:lnTo>
                  <a:lnTo>
                    <a:pt x="336" y="280"/>
                  </a:lnTo>
                  <a:lnTo>
                    <a:pt x="336" y="280"/>
                  </a:lnTo>
                  <a:lnTo>
                    <a:pt x="338" y="278"/>
                  </a:lnTo>
                  <a:lnTo>
                    <a:pt x="340" y="274"/>
                  </a:lnTo>
                  <a:lnTo>
                    <a:pt x="340" y="272"/>
                  </a:lnTo>
                  <a:lnTo>
                    <a:pt x="340" y="272"/>
                  </a:lnTo>
                  <a:lnTo>
                    <a:pt x="344" y="272"/>
                  </a:lnTo>
                  <a:lnTo>
                    <a:pt x="346" y="272"/>
                  </a:lnTo>
                  <a:lnTo>
                    <a:pt x="346" y="272"/>
                  </a:lnTo>
                  <a:lnTo>
                    <a:pt x="347" y="270"/>
                  </a:lnTo>
                  <a:lnTo>
                    <a:pt x="349" y="266"/>
                  </a:lnTo>
                  <a:lnTo>
                    <a:pt x="349" y="266"/>
                  </a:lnTo>
                  <a:lnTo>
                    <a:pt x="347" y="262"/>
                  </a:lnTo>
                  <a:lnTo>
                    <a:pt x="346" y="260"/>
                  </a:lnTo>
                  <a:lnTo>
                    <a:pt x="346" y="260"/>
                  </a:lnTo>
                  <a:lnTo>
                    <a:pt x="344" y="258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346" y="254"/>
                  </a:lnTo>
                  <a:lnTo>
                    <a:pt x="346" y="254"/>
                  </a:lnTo>
                  <a:lnTo>
                    <a:pt x="346" y="250"/>
                  </a:lnTo>
                  <a:lnTo>
                    <a:pt x="346" y="250"/>
                  </a:lnTo>
                  <a:lnTo>
                    <a:pt x="346" y="246"/>
                  </a:lnTo>
                  <a:lnTo>
                    <a:pt x="347" y="240"/>
                  </a:lnTo>
                  <a:lnTo>
                    <a:pt x="347" y="240"/>
                  </a:lnTo>
                  <a:lnTo>
                    <a:pt x="349" y="236"/>
                  </a:lnTo>
                  <a:lnTo>
                    <a:pt x="351" y="232"/>
                  </a:lnTo>
                  <a:lnTo>
                    <a:pt x="351" y="232"/>
                  </a:lnTo>
                  <a:lnTo>
                    <a:pt x="351" y="226"/>
                  </a:lnTo>
                  <a:lnTo>
                    <a:pt x="351" y="220"/>
                  </a:lnTo>
                  <a:lnTo>
                    <a:pt x="351" y="220"/>
                  </a:lnTo>
                  <a:lnTo>
                    <a:pt x="351" y="214"/>
                  </a:lnTo>
                  <a:lnTo>
                    <a:pt x="349" y="210"/>
                  </a:lnTo>
                  <a:lnTo>
                    <a:pt x="349" y="210"/>
                  </a:lnTo>
                  <a:lnTo>
                    <a:pt x="351" y="204"/>
                  </a:lnTo>
                  <a:lnTo>
                    <a:pt x="351" y="204"/>
                  </a:lnTo>
                  <a:lnTo>
                    <a:pt x="349" y="200"/>
                  </a:lnTo>
                  <a:lnTo>
                    <a:pt x="349" y="200"/>
                  </a:lnTo>
                  <a:lnTo>
                    <a:pt x="346" y="190"/>
                  </a:lnTo>
                  <a:lnTo>
                    <a:pt x="347" y="180"/>
                  </a:lnTo>
                  <a:lnTo>
                    <a:pt x="347" y="180"/>
                  </a:lnTo>
                  <a:lnTo>
                    <a:pt x="351" y="174"/>
                  </a:lnTo>
                  <a:lnTo>
                    <a:pt x="351" y="174"/>
                  </a:lnTo>
                  <a:lnTo>
                    <a:pt x="355" y="174"/>
                  </a:lnTo>
                  <a:lnTo>
                    <a:pt x="355" y="174"/>
                  </a:lnTo>
                  <a:lnTo>
                    <a:pt x="355" y="174"/>
                  </a:lnTo>
                  <a:lnTo>
                    <a:pt x="355" y="174"/>
                  </a:lnTo>
                  <a:lnTo>
                    <a:pt x="357" y="174"/>
                  </a:lnTo>
                  <a:lnTo>
                    <a:pt x="357" y="174"/>
                  </a:lnTo>
                  <a:lnTo>
                    <a:pt x="357" y="174"/>
                  </a:lnTo>
                  <a:lnTo>
                    <a:pt x="357" y="174"/>
                  </a:lnTo>
                  <a:lnTo>
                    <a:pt x="359" y="174"/>
                  </a:lnTo>
                  <a:lnTo>
                    <a:pt x="361" y="172"/>
                  </a:lnTo>
                  <a:lnTo>
                    <a:pt x="361" y="172"/>
                  </a:lnTo>
                  <a:lnTo>
                    <a:pt x="361" y="170"/>
                  </a:lnTo>
                  <a:lnTo>
                    <a:pt x="361" y="170"/>
                  </a:lnTo>
                  <a:lnTo>
                    <a:pt x="361" y="170"/>
                  </a:lnTo>
                  <a:lnTo>
                    <a:pt x="361" y="166"/>
                  </a:lnTo>
                  <a:lnTo>
                    <a:pt x="361" y="166"/>
                  </a:lnTo>
                  <a:lnTo>
                    <a:pt x="365" y="164"/>
                  </a:lnTo>
                  <a:lnTo>
                    <a:pt x="367" y="164"/>
                  </a:lnTo>
                  <a:lnTo>
                    <a:pt x="367" y="164"/>
                  </a:lnTo>
                  <a:lnTo>
                    <a:pt x="371" y="162"/>
                  </a:lnTo>
                  <a:lnTo>
                    <a:pt x="375" y="162"/>
                  </a:lnTo>
                  <a:lnTo>
                    <a:pt x="375" y="162"/>
                  </a:lnTo>
                  <a:lnTo>
                    <a:pt x="377" y="160"/>
                  </a:lnTo>
                  <a:lnTo>
                    <a:pt x="377" y="156"/>
                  </a:lnTo>
                  <a:lnTo>
                    <a:pt x="377" y="154"/>
                  </a:lnTo>
                  <a:lnTo>
                    <a:pt x="377" y="152"/>
                  </a:lnTo>
                  <a:lnTo>
                    <a:pt x="377" y="152"/>
                  </a:lnTo>
                  <a:lnTo>
                    <a:pt x="389" y="140"/>
                  </a:lnTo>
                  <a:lnTo>
                    <a:pt x="389" y="140"/>
                  </a:lnTo>
                  <a:lnTo>
                    <a:pt x="395" y="136"/>
                  </a:lnTo>
                  <a:lnTo>
                    <a:pt x="401" y="132"/>
                  </a:lnTo>
                  <a:lnTo>
                    <a:pt x="401" y="132"/>
                  </a:lnTo>
                  <a:lnTo>
                    <a:pt x="403" y="128"/>
                  </a:lnTo>
                  <a:lnTo>
                    <a:pt x="403" y="128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11" y="120"/>
                  </a:lnTo>
                  <a:lnTo>
                    <a:pt x="413" y="114"/>
                  </a:lnTo>
                  <a:lnTo>
                    <a:pt x="417" y="108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9" y="100"/>
                  </a:lnTo>
                  <a:lnTo>
                    <a:pt x="429" y="100"/>
                  </a:lnTo>
                  <a:lnTo>
                    <a:pt x="433" y="98"/>
                  </a:lnTo>
                  <a:lnTo>
                    <a:pt x="439" y="96"/>
                  </a:lnTo>
                  <a:lnTo>
                    <a:pt x="439" y="96"/>
                  </a:lnTo>
                  <a:lnTo>
                    <a:pt x="441" y="90"/>
                  </a:lnTo>
                  <a:lnTo>
                    <a:pt x="443" y="86"/>
                  </a:lnTo>
                  <a:lnTo>
                    <a:pt x="443" y="86"/>
                  </a:lnTo>
                  <a:lnTo>
                    <a:pt x="441" y="78"/>
                  </a:lnTo>
                  <a:lnTo>
                    <a:pt x="441" y="78"/>
                  </a:lnTo>
                  <a:lnTo>
                    <a:pt x="443" y="74"/>
                  </a:lnTo>
                  <a:lnTo>
                    <a:pt x="445" y="72"/>
                  </a:lnTo>
                  <a:lnTo>
                    <a:pt x="445" y="72"/>
                  </a:lnTo>
                  <a:lnTo>
                    <a:pt x="447" y="72"/>
                  </a:lnTo>
                  <a:lnTo>
                    <a:pt x="447" y="72"/>
                  </a:lnTo>
                  <a:lnTo>
                    <a:pt x="447" y="72"/>
                  </a:lnTo>
                  <a:lnTo>
                    <a:pt x="447" y="72"/>
                  </a:lnTo>
                  <a:lnTo>
                    <a:pt x="449" y="72"/>
                  </a:lnTo>
                  <a:lnTo>
                    <a:pt x="449" y="70"/>
                  </a:lnTo>
                  <a:lnTo>
                    <a:pt x="451" y="64"/>
                  </a:lnTo>
                  <a:lnTo>
                    <a:pt x="451" y="64"/>
                  </a:lnTo>
                  <a:lnTo>
                    <a:pt x="453" y="62"/>
                  </a:lnTo>
                  <a:lnTo>
                    <a:pt x="455" y="62"/>
                  </a:lnTo>
                  <a:lnTo>
                    <a:pt x="455" y="62"/>
                  </a:lnTo>
                  <a:lnTo>
                    <a:pt x="455" y="62"/>
                  </a:lnTo>
                  <a:lnTo>
                    <a:pt x="455" y="62"/>
                  </a:lnTo>
                  <a:lnTo>
                    <a:pt x="457" y="62"/>
                  </a:lnTo>
                  <a:lnTo>
                    <a:pt x="457" y="64"/>
                  </a:lnTo>
                  <a:lnTo>
                    <a:pt x="457" y="64"/>
                  </a:lnTo>
                  <a:lnTo>
                    <a:pt x="457" y="68"/>
                  </a:lnTo>
                  <a:lnTo>
                    <a:pt x="461" y="70"/>
                  </a:lnTo>
                  <a:lnTo>
                    <a:pt x="461" y="70"/>
                  </a:lnTo>
                  <a:lnTo>
                    <a:pt x="461" y="70"/>
                  </a:lnTo>
                  <a:lnTo>
                    <a:pt x="461" y="70"/>
                  </a:lnTo>
                  <a:lnTo>
                    <a:pt x="467" y="68"/>
                  </a:lnTo>
                  <a:lnTo>
                    <a:pt x="467" y="68"/>
                  </a:lnTo>
                  <a:lnTo>
                    <a:pt x="475" y="66"/>
                  </a:lnTo>
                  <a:lnTo>
                    <a:pt x="475" y="66"/>
                  </a:lnTo>
                  <a:lnTo>
                    <a:pt x="479" y="64"/>
                  </a:lnTo>
                  <a:lnTo>
                    <a:pt x="479" y="64"/>
                  </a:lnTo>
                  <a:lnTo>
                    <a:pt x="481" y="64"/>
                  </a:lnTo>
                  <a:lnTo>
                    <a:pt x="481" y="64"/>
                  </a:lnTo>
                  <a:lnTo>
                    <a:pt x="483" y="64"/>
                  </a:lnTo>
                  <a:lnTo>
                    <a:pt x="483" y="64"/>
                  </a:lnTo>
                  <a:lnTo>
                    <a:pt x="483" y="64"/>
                  </a:lnTo>
                  <a:lnTo>
                    <a:pt x="483" y="64"/>
                  </a:lnTo>
                  <a:lnTo>
                    <a:pt x="487" y="64"/>
                  </a:lnTo>
                  <a:lnTo>
                    <a:pt x="487" y="64"/>
                  </a:lnTo>
                  <a:lnTo>
                    <a:pt x="491" y="60"/>
                  </a:lnTo>
                  <a:lnTo>
                    <a:pt x="491" y="60"/>
                  </a:lnTo>
                  <a:lnTo>
                    <a:pt x="495" y="58"/>
                  </a:lnTo>
                  <a:lnTo>
                    <a:pt x="495" y="58"/>
                  </a:lnTo>
                  <a:lnTo>
                    <a:pt x="495" y="54"/>
                  </a:lnTo>
                  <a:lnTo>
                    <a:pt x="495" y="52"/>
                  </a:lnTo>
                  <a:lnTo>
                    <a:pt x="495" y="52"/>
                  </a:lnTo>
                  <a:lnTo>
                    <a:pt x="495" y="52"/>
                  </a:lnTo>
                  <a:lnTo>
                    <a:pt x="497" y="52"/>
                  </a:lnTo>
                  <a:lnTo>
                    <a:pt x="497" y="52"/>
                  </a:lnTo>
                  <a:lnTo>
                    <a:pt x="499" y="52"/>
                  </a:lnTo>
                  <a:lnTo>
                    <a:pt x="499" y="52"/>
                  </a:lnTo>
                  <a:lnTo>
                    <a:pt x="501" y="52"/>
                  </a:lnTo>
                  <a:lnTo>
                    <a:pt x="501" y="52"/>
                  </a:lnTo>
                  <a:lnTo>
                    <a:pt x="503" y="50"/>
                  </a:lnTo>
                  <a:lnTo>
                    <a:pt x="503" y="50"/>
                  </a:lnTo>
                  <a:lnTo>
                    <a:pt x="505" y="52"/>
                  </a:lnTo>
                  <a:lnTo>
                    <a:pt x="507" y="56"/>
                  </a:lnTo>
                  <a:lnTo>
                    <a:pt x="507" y="56"/>
                  </a:lnTo>
                  <a:lnTo>
                    <a:pt x="507" y="60"/>
                  </a:lnTo>
                  <a:lnTo>
                    <a:pt x="507" y="60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09" y="62"/>
                  </a:lnTo>
                  <a:lnTo>
                    <a:pt x="515" y="62"/>
                  </a:lnTo>
                  <a:lnTo>
                    <a:pt x="515" y="62"/>
                  </a:lnTo>
                  <a:lnTo>
                    <a:pt x="515" y="64"/>
                  </a:lnTo>
                  <a:lnTo>
                    <a:pt x="517" y="66"/>
                  </a:lnTo>
                  <a:lnTo>
                    <a:pt x="519" y="72"/>
                  </a:lnTo>
                  <a:lnTo>
                    <a:pt x="519" y="72"/>
                  </a:lnTo>
                  <a:lnTo>
                    <a:pt x="521" y="74"/>
                  </a:lnTo>
                  <a:lnTo>
                    <a:pt x="521" y="74"/>
                  </a:lnTo>
                  <a:lnTo>
                    <a:pt x="523" y="80"/>
                  </a:lnTo>
                  <a:lnTo>
                    <a:pt x="523" y="84"/>
                  </a:lnTo>
                  <a:lnTo>
                    <a:pt x="523" y="84"/>
                  </a:lnTo>
                  <a:lnTo>
                    <a:pt x="527" y="90"/>
                  </a:lnTo>
                  <a:lnTo>
                    <a:pt x="531" y="94"/>
                  </a:lnTo>
                  <a:lnTo>
                    <a:pt x="531" y="94"/>
                  </a:lnTo>
                  <a:lnTo>
                    <a:pt x="539" y="98"/>
                  </a:lnTo>
                  <a:lnTo>
                    <a:pt x="539" y="98"/>
                  </a:lnTo>
                  <a:lnTo>
                    <a:pt x="541" y="100"/>
                  </a:lnTo>
                  <a:lnTo>
                    <a:pt x="543" y="100"/>
                  </a:lnTo>
                  <a:lnTo>
                    <a:pt x="543" y="100"/>
                  </a:lnTo>
                  <a:lnTo>
                    <a:pt x="547" y="102"/>
                  </a:lnTo>
                  <a:lnTo>
                    <a:pt x="549" y="106"/>
                  </a:lnTo>
                  <a:lnTo>
                    <a:pt x="549" y="106"/>
                  </a:lnTo>
                  <a:lnTo>
                    <a:pt x="549" y="108"/>
                  </a:lnTo>
                  <a:lnTo>
                    <a:pt x="549" y="108"/>
                  </a:lnTo>
                  <a:lnTo>
                    <a:pt x="549" y="110"/>
                  </a:lnTo>
                  <a:lnTo>
                    <a:pt x="549" y="110"/>
                  </a:lnTo>
                  <a:lnTo>
                    <a:pt x="549" y="114"/>
                  </a:lnTo>
                  <a:lnTo>
                    <a:pt x="551" y="118"/>
                  </a:lnTo>
                  <a:lnTo>
                    <a:pt x="553" y="118"/>
                  </a:lnTo>
                  <a:lnTo>
                    <a:pt x="553" y="118"/>
                  </a:lnTo>
                  <a:lnTo>
                    <a:pt x="553" y="118"/>
                  </a:lnTo>
                  <a:lnTo>
                    <a:pt x="555" y="118"/>
                  </a:lnTo>
                  <a:lnTo>
                    <a:pt x="555" y="118"/>
                  </a:lnTo>
                  <a:lnTo>
                    <a:pt x="557" y="120"/>
                  </a:lnTo>
                  <a:lnTo>
                    <a:pt x="559" y="120"/>
                  </a:lnTo>
                  <a:lnTo>
                    <a:pt x="559" y="120"/>
                  </a:lnTo>
                  <a:lnTo>
                    <a:pt x="563" y="130"/>
                  </a:lnTo>
                  <a:lnTo>
                    <a:pt x="567" y="140"/>
                  </a:lnTo>
                  <a:lnTo>
                    <a:pt x="567" y="150"/>
                  </a:lnTo>
                  <a:lnTo>
                    <a:pt x="565" y="160"/>
                  </a:lnTo>
                  <a:lnTo>
                    <a:pt x="565" y="160"/>
                  </a:lnTo>
                  <a:lnTo>
                    <a:pt x="563" y="166"/>
                  </a:lnTo>
                  <a:lnTo>
                    <a:pt x="563" y="166"/>
                  </a:lnTo>
                  <a:lnTo>
                    <a:pt x="565" y="168"/>
                  </a:lnTo>
                  <a:lnTo>
                    <a:pt x="567" y="170"/>
                  </a:lnTo>
                  <a:lnTo>
                    <a:pt x="567" y="170"/>
                  </a:lnTo>
                  <a:lnTo>
                    <a:pt x="571" y="172"/>
                  </a:lnTo>
                  <a:lnTo>
                    <a:pt x="573" y="172"/>
                  </a:lnTo>
                  <a:lnTo>
                    <a:pt x="575" y="174"/>
                  </a:lnTo>
                  <a:lnTo>
                    <a:pt x="575" y="174"/>
                  </a:lnTo>
                  <a:lnTo>
                    <a:pt x="575" y="174"/>
                  </a:lnTo>
                  <a:lnTo>
                    <a:pt x="575" y="174"/>
                  </a:lnTo>
                  <a:lnTo>
                    <a:pt x="577" y="174"/>
                  </a:lnTo>
                  <a:lnTo>
                    <a:pt x="577" y="174"/>
                  </a:lnTo>
                  <a:lnTo>
                    <a:pt x="581" y="172"/>
                  </a:lnTo>
                  <a:lnTo>
                    <a:pt x="581" y="172"/>
                  </a:lnTo>
                  <a:lnTo>
                    <a:pt x="581" y="172"/>
                  </a:lnTo>
                  <a:lnTo>
                    <a:pt x="581" y="172"/>
                  </a:lnTo>
                  <a:lnTo>
                    <a:pt x="583" y="174"/>
                  </a:lnTo>
                  <a:lnTo>
                    <a:pt x="58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24" name="Freeform 145"/>
            <p:cNvSpPr/>
            <p:nvPr/>
          </p:nvSpPr>
          <p:spPr bwMode="auto">
            <a:xfrm>
              <a:off x="5670551" y="2322513"/>
              <a:ext cx="1282700" cy="688975"/>
            </a:xfrm>
            <a:custGeom>
              <a:avLst/>
              <a:gdLst>
                <a:gd name="T0" fmla="*/ 146 w 808"/>
                <a:gd name="T1" fmla="*/ 10 h 434"/>
                <a:gd name="T2" fmla="*/ 126 w 808"/>
                <a:gd name="T3" fmla="*/ 18 h 434"/>
                <a:gd name="T4" fmla="*/ 80 w 808"/>
                <a:gd name="T5" fmla="*/ 30 h 434"/>
                <a:gd name="T6" fmla="*/ 106 w 808"/>
                <a:gd name="T7" fmla="*/ 46 h 434"/>
                <a:gd name="T8" fmla="*/ 122 w 808"/>
                <a:gd name="T9" fmla="*/ 106 h 434"/>
                <a:gd name="T10" fmla="*/ 62 w 808"/>
                <a:gd name="T11" fmla="*/ 112 h 434"/>
                <a:gd name="T12" fmla="*/ 14 w 808"/>
                <a:gd name="T13" fmla="*/ 118 h 434"/>
                <a:gd name="T14" fmla="*/ 4 w 808"/>
                <a:gd name="T15" fmla="*/ 188 h 434"/>
                <a:gd name="T16" fmla="*/ 10 w 808"/>
                <a:gd name="T17" fmla="*/ 228 h 434"/>
                <a:gd name="T18" fmla="*/ 58 w 808"/>
                <a:gd name="T19" fmla="*/ 244 h 434"/>
                <a:gd name="T20" fmla="*/ 112 w 808"/>
                <a:gd name="T21" fmla="*/ 228 h 434"/>
                <a:gd name="T22" fmla="*/ 136 w 808"/>
                <a:gd name="T23" fmla="*/ 188 h 434"/>
                <a:gd name="T24" fmla="*/ 188 w 808"/>
                <a:gd name="T25" fmla="*/ 122 h 434"/>
                <a:gd name="T26" fmla="*/ 272 w 808"/>
                <a:gd name="T27" fmla="*/ 100 h 434"/>
                <a:gd name="T28" fmla="*/ 336 w 808"/>
                <a:gd name="T29" fmla="*/ 154 h 434"/>
                <a:gd name="T30" fmla="*/ 354 w 808"/>
                <a:gd name="T31" fmla="*/ 166 h 434"/>
                <a:gd name="T32" fmla="*/ 368 w 808"/>
                <a:gd name="T33" fmla="*/ 204 h 434"/>
                <a:gd name="T34" fmla="*/ 322 w 808"/>
                <a:gd name="T35" fmla="*/ 216 h 434"/>
                <a:gd name="T36" fmla="*/ 364 w 808"/>
                <a:gd name="T37" fmla="*/ 214 h 434"/>
                <a:gd name="T38" fmla="*/ 384 w 808"/>
                <a:gd name="T39" fmla="*/ 170 h 434"/>
                <a:gd name="T40" fmla="*/ 408 w 808"/>
                <a:gd name="T41" fmla="*/ 168 h 434"/>
                <a:gd name="T42" fmla="*/ 360 w 808"/>
                <a:gd name="T43" fmla="*/ 138 h 434"/>
                <a:gd name="T44" fmla="*/ 318 w 808"/>
                <a:gd name="T45" fmla="*/ 84 h 434"/>
                <a:gd name="T46" fmla="*/ 344 w 808"/>
                <a:gd name="T47" fmla="*/ 86 h 434"/>
                <a:gd name="T48" fmla="*/ 358 w 808"/>
                <a:gd name="T49" fmla="*/ 102 h 434"/>
                <a:gd name="T50" fmla="*/ 416 w 808"/>
                <a:gd name="T51" fmla="*/ 138 h 434"/>
                <a:gd name="T52" fmla="*/ 436 w 808"/>
                <a:gd name="T53" fmla="*/ 188 h 434"/>
                <a:gd name="T54" fmla="*/ 458 w 808"/>
                <a:gd name="T55" fmla="*/ 226 h 434"/>
                <a:gd name="T56" fmla="*/ 480 w 808"/>
                <a:gd name="T57" fmla="*/ 232 h 434"/>
                <a:gd name="T58" fmla="*/ 486 w 808"/>
                <a:gd name="T59" fmla="*/ 214 h 434"/>
                <a:gd name="T60" fmla="*/ 496 w 808"/>
                <a:gd name="T61" fmla="*/ 206 h 434"/>
                <a:gd name="T62" fmla="*/ 476 w 808"/>
                <a:gd name="T63" fmla="*/ 168 h 434"/>
                <a:gd name="T64" fmla="*/ 494 w 808"/>
                <a:gd name="T65" fmla="*/ 162 h 434"/>
                <a:gd name="T66" fmla="*/ 530 w 808"/>
                <a:gd name="T67" fmla="*/ 164 h 434"/>
                <a:gd name="T68" fmla="*/ 560 w 808"/>
                <a:gd name="T69" fmla="*/ 154 h 434"/>
                <a:gd name="T70" fmla="*/ 550 w 808"/>
                <a:gd name="T71" fmla="*/ 114 h 434"/>
                <a:gd name="T72" fmla="*/ 564 w 808"/>
                <a:gd name="T73" fmla="*/ 78 h 434"/>
                <a:gd name="T74" fmla="*/ 604 w 808"/>
                <a:gd name="T75" fmla="*/ 66 h 434"/>
                <a:gd name="T76" fmla="*/ 616 w 808"/>
                <a:gd name="T77" fmla="*/ 94 h 434"/>
                <a:gd name="T78" fmla="*/ 644 w 808"/>
                <a:gd name="T79" fmla="*/ 78 h 434"/>
                <a:gd name="T80" fmla="*/ 662 w 808"/>
                <a:gd name="T81" fmla="*/ 54 h 434"/>
                <a:gd name="T82" fmla="*/ 678 w 808"/>
                <a:gd name="T83" fmla="*/ 58 h 434"/>
                <a:gd name="T84" fmla="*/ 672 w 808"/>
                <a:gd name="T85" fmla="*/ 80 h 434"/>
                <a:gd name="T86" fmla="*/ 648 w 808"/>
                <a:gd name="T87" fmla="*/ 80 h 434"/>
                <a:gd name="T88" fmla="*/ 686 w 808"/>
                <a:gd name="T89" fmla="*/ 96 h 434"/>
                <a:gd name="T90" fmla="*/ 712 w 808"/>
                <a:gd name="T91" fmla="*/ 156 h 434"/>
                <a:gd name="T92" fmla="*/ 658 w 808"/>
                <a:gd name="T93" fmla="*/ 144 h 434"/>
                <a:gd name="T94" fmla="*/ 638 w 808"/>
                <a:gd name="T95" fmla="*/ 142 h 434"/>
                <a:gd name="T96" fmla="*/ 578 w 808"/>
                <a:gd name="T97" fmla="*/ 154 h 434"/>
                <a:gd name="T98" fmla="*/ 566 w 808"/>
                <a:gd name="T99" fmla="*/ 160 h 434"/>
                <a:gd name="T100" fmla="*/ 542 w 808"/>
                <a:gd name="T101" fmla="*/ 168 h 434"/>
                <a:gd name="T102" fmla="*/ 522 w 808"/>
                <a:gd name="T103" fmla="*/ 192 h 434"/>
                <a:gd name="T104" fmla="*/ 518 w 808"/>
                <a:gd name="T105" fmla="*/ 200 h 434"/>
                <a:gd name="T106" fmla="*/ 530 w 808"/>
                <a:gd name="T107" fmla="*/ 208 h 434"/>
                <a:gd name="T108" fmla="*/ 558 w 808"/>
                <a:gd name="T109" fmla="*/ 234 h 434"/>
                <a:gd name="T110" fmla="*/ 590 w 808"/>
                <a:gd name="T111" fmla="*/ 240 h 434"/>
                <a:gd name="T112" fmla="*/ 628 w 808"/>
                <a:gd name="T113" fmla="*/ 244 h 434"/>
                <a:gd name="T114" fmla="*/ 666 w 808"/>
                <a:gd name="T115" fmla="*/ 232 h 434"/>
                <a:gd name="T116" fmla="*/ 662 w 808"/>
                <a:gd name="T117" fmla="*/ 298 h 434"/>
                <a:gd name="T118" fmla="*/ 630 w 808"/>
                <a:gd name="T119" fmla="*/ 334 h 434"/>
                <a:gd name="T120" fmla="*/ 640 w 808"/>
                <a:gd name="T121" fmla="*/ 382 h 434"/>
                <a:gd name="T122" fmla="*/ 682 w 808"/>
                <a:gd name="T123" fmla="*/ 41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08" h="434">
                  <a:moveTo>
                    <a:pt x="808" y="0"/>
                  </a:moveTo>
                  <a:lnTo>
                    <a:pt x="166" y="0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2"/>
                  </a:lnTo>
                  <a:lnTo>
                    <a:pt x="162" y="2"/>
                  </a:lnTo>
                  <a:lnTo>
                    <a:pt x="160" y="4"/>
                  </a:lnTo>
                  <a:lnTo>
                    <a:pt x="160" y="4"/>
                  </a:lnTo>
                  <a:lnTo>
                    <a:pt x="158" y="4"/>
                  </a:lnTo>
                  <a:lnTo>
                    <a:pt x="158" y="4"/>
                  </a:lnTo>
                  <a:lnTo>
                    <a:pt x="156" y="4"/>
                  </a:lnTo>
                  <a:lnTo>
                    <a:pt x="156" y="4"/>
                  </a:lnTo>
                  <a:lnTo>
                    <a:pt x="156" y="4"/>
                  </a:lnTo>
                  <a:lnTo>
                    <a:pt x="156" y="4"/>
                  </a:lnTo>
                  <a:lnTo>
                    <a:pt x="152" y="4"/>
                  </a:lnTo>
                  <a:lnTo>
                    <a:pt x="148" y="8"/>
                  </a:lnTo>
                  <a:lnTo>
                    <a:pt x="148" y="8"/>
                  </a:lnTo>
                  <a:lnTo>
                    <a:pt x="146" y="10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18" y="6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6" y="18"/>
                  </a:lnTo>
                  <a:lnTo>
                    <a:pt x="126" y="24"/>
                  </a:lnTo>
                  <a:lnTo>
                    <a:pt x="126" y="24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2" y="18"/>
                  </a:lnTo>
                  <a:lnTo>
                    <a:pt x="102" y="18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8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2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8" y="38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6" y="46"/>
                  </a:lnTo>
                  <a:lnTo>
                    <a:pt x="106" y="46"/>
                  </a:lnTo>
                  <a:lnTo>
                    <a:pt x="110" y="46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18" y="56"/>
                  </a:lnTo>
                  <a:lnTo>
                    <a:pt x="122" y="64"/>
                  </a:lnTo>
                  <a:lnTo>
                    <a:pt x="122" y="64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26" y="70"/>
                  </a:lnTo>
                  <a:lnTo>
                    <a:pt x="126" y="70"/>
                  </a:lnTo>
                  <a:lnTo>
                    <a:pt x="126" y="86"/>
                  </a:lnTo>
                  <a:lnTo>
                    <a:pt x="126" y="86"/>
                  </a:lnTo>
                  <a:lnTo>
                    <a:pt x="124" y="96"/>
                  </a:lnTo>
                  <a:lnTo>
                    <a:pt x="122" y="106"/>
                  </a:lnTo>
                  <a:lnTo>
                    <a:pt x="122" y="106"/>
                  </a:lnTo>
                  <a:lnTo>
                    <a:pt x="116" y="112"/>
                  </a:lnTo>
                  <a:lnTo>
                    <a:pt x="112" y="116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104" y="116"/>
                  </a:lnTo>
                  <a:lnTo>
                    <a:pt x="104" y="116"/>
                  </a:lnTo>
                  <a:lnTo>
                    <a:pt x="98" y="116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4" y="114"/>
                  </a:lnTo>
                  <a:lnTo>
                    <a:pt x="74" y="114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48" y="110"/>
                  </a:lnTo>
                  <a:lnTo>
                    <a:pt x="48" y="110"/>
                  </a:lnTo>
                  <a:lnTo>
                    <a:pt x="42" y="110"/>
                  </a:lnTo>
                  <a:lnTo>
                    <a:pt x="42" y="110"/>
                  </a:lnTo>
                  <a:lnTo>
                    <a:pt x="38" y="110"/>
                  </a:lnTo>
                  <a:lnTo>
                    <a:pt x="38" y="110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2" y="108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26" y="110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4" y="118"/>
                  </a:lnTo>
                  <a:lnTo>
                    <a:pt x="14" y="118"/>
                  </a:lnTo>
                  <a:lnTo>
                    <a:pt x="12" y="120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0" y="128"/>
                  </a:lnTo>
                  <a:lnTo>
                    <a:pt x="12" y="132"/>
                  </a:lnTo>
                  <a:lnTo>
                    <a:pt x="14" y="136"/>
                  </a:lnTo>
                  <a:lnTo>
                    <a:pt x="14" y="140"/>
                  </a:lnTo>
                  <a:lnTo>
                    <a:pt x="14" y="14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2" y="148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4" y="162"/>
                  </a:lnTo>
                  <a:lnTo>
                    <a:pt x="14" y="162"/>
                  </a:lnTo>
                  <a:lnTo>
                    <a:pt x="10" y="176"/>
                  </a:lnTo>
                  <a:lnTo>
                    <a:pt x="4" y="188"/>
                  </a:lnTo>
                  <a:lnTo>
                    <a:pt x="4" y="188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2" y="198"/>
                  </a:lnTo>
                  <a:lnTo>
                    <a:pt x="4" y="202"/>
                  </a:lnTo>
                  <a:lnTo>
                    <a:pt x="4" y="202"/>
                  </a:lnTo>
                  <a:lnTo>
                    <a:pt x="6" y="202"/>
                  </a:lnTo>
                  <a:lnTo>
                    <a:pt x="6" y="202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0" y="212"/>
                  </a:lnTo>
                  <a:lnTo>
                    <a:pt x="8" y="220"/>
                  </a:lnTo>
                  <a:lnTo>
                    <a:pt x="8" y="220"/>
                  </a:lnTo>
                  <a:lnTo>
                    <a:pt x="6" y="224"/>
                  </a:lnTo>
                  <a:lnTo>
                    <a:pt x="8" y="228"/>
                  </a:lnTo>
                  <a:lnTo>
                    <a:pt x="8" y="228"/>
                  </a:lnTo>
                  <a:lnTo>
                    <a:pt x="10" y="228"/>
                  </a:lnTo>
                  <a:lnTo>
                    <a:pt x="10" y="228"/>
                  </a:lnTo>
                  <a:lnTo>
                    <a:pt x="12" y="228"/>
                  </a:lnTo>
                  <a:lnTo>
                    <a:pt x="12" y="228"/>
                  </a:lnTo>
                  <a:lnTo>
                    <a:pt x="24" y="226"/>
                  </a:lnTo>
                  <a:lnTo>
                    <a:pt x="24" y="226"/>
                  </a:lnTo>
                  <a:lnTo>
                    <a:pt x="30" y="226"/>
                  </a:lnTo>
                  <a:lnTo>
                    <a:pt x="30" y="226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8" y="230"/>
                  </a:lnTo>
                  <a:lnTo>
                    <a:pt x="42" y="234"/>
                  </a:lnTo>
                  <a:lnTo>
                    <a:pt x="42" y="234"/>
                  </a:lnTo>
                  <a:lnTo>
                    <a:pt x="44" y="240"/>
                  </a:lnTo>
                  <a:lnTo>
                    <a:pt x="48" y="244"/>
                  </a:lnTo>
                  <a:lnTo>
                    <a:pt x="48" y="244"/>
                  </a:lnTo>
                  <a:lnTo>
                    <a:pt x="52" y="246"/>
                  </a:lnTo>
                  <a:lnTo>
                    <a:pt x="52" y="246"/>
                  </a:lnTo>
                  <a:lnTo>
                    <a:pt x="58" y="244"/>
                  </a:lnTo>
                  <a:lnTo>
                    <a:pt x="58" y="244"/>
                  </a:lnTo>
                  <a:lnTo>
                    <a:pt x="60" y="240"/>
                  </a:lnTo>
                  <a:lnTo>
                    <a:pt x="60" y="240"/>
                  </a:lnTo>
                  <a:lnTo>
                    <a:pt x="64" y="238"/>
                  </a:lnTo>
                  <a:lnTo>
                    <a:pt x="66" y="236"/>
                  </a:lnTo>
                  <a:lnTo>
                    <a:pt x="66" y="236"/>
                  </a:lnTo>
                  <a:lnTo>
                    <a:pt x="74" y="234"/>
                  </a:lnTo>
                  <a:lnTo>
                    <a:pt x="80" y="234"/>
                  </a:lnTo>
                  <a:lnTo>
                    <a:pt x="80" y="234"/>
                  </a:lnTo>
                  <a:lnTo>
                    <a:pt x="88" y="236"/>
                  </a:lnTo>
                  <a:lnTo>
                    <a:pt x="98" y="236"/>
                  </a:lnTo>
                  <a:lnTo>
                    <a:pt x="98" y="236"/>
                  </a:lnTo>
                  <a:lnTo>
                    <a:pt x="98" y="236"/>
                  </a:lnTo>
                  <a:lnTo>
                    <a:pt x="98" y="236"/>
                  </a:lnTo>
                  <a:lnTo>
                    <a:pt x="102" y="236"/>
                  </a:lnTo>
                  <a:lnTo>
                    <a:pt x="108" y="234"/>
                  </a:lnTo>
                  <a:lnTo>
                    <a:pt x="110" y="232"/>
                  </a:lnTo>
                  <a:lnTo>
                    <a:pt x="112" y="228"/>
                  </a:lnTo>
                  <a:lnTo>
                    <a:pt x="112" y="228"/>
                  </a:lnTo>
                  <a:lnTo>
                    <a:pt x="112" y="224"/>
                  </a:lnTo>
                  <a:lnTo>
                    <a:pt x="112" y="224"/>
                  </a:lnTo>
                  <a:lnTo>
                    <a:pt x="114" y="224"/>
                  </a:lnTo>
                  <a:lnTo>
                    <a:pt x="116" y="222"/>
                  </a:lnTo>
                  <a:lnTo>
                    <a:pt x="116" y="222"/>
                  </a:lnTo>
                  <a:lnTo>
                    <a:pt x="122" y="220"/>
                  </a:lnTo>
                  <a:lnTo>
                    <a:pt x="126" y="218"/>
                  </a:lnTo>
                  <a:lnTo>
                    <a:pt x="126" y="218"/>
                  </a:lnTo>
                  <a:lnTo>
                    <a:pt x="128" y="210"/>
                  </a:lnTo>
                  <a:lnTo>
                    <a:pt x="128" y="210"/>
                  </a:lnTo>
                  <a:lnTo>
                    <a:pt x="132" y="206"/>
                  </a:lnTo>
                  <a:lnTo>
                    <a:pt x="134" y="202"/>
                  </a:lnTo>
                  <a:lnTo>
                    <a:pt x="138" y="200"/>
                  </a:lnTo>
                  <a:lnTo>
                    <a:pt x="140" y="196"/>
                  </a:lnTo>
                  <a:lnTo>
                    <a:pt x="140" y="196"/>
                  </a:lnTo>
                  <a:lnTo>
                    <a:pt x="138" y="192"/>
                  </a:lnTo>
                  <a:lnTo>
                    <a:pt x="136" y="188"/>
                  </a:lnTo>
                  <a:lnTo>
                    <a:pt x="136" y="188"/>
                  </a:lnTo>
                  <a:lnTo>
                    <a:pt x="136" y="182"/>
                  </a:lnTo>
                  <a:lnTo>
                    <a:pt x="136" y="176"/>
                  </a:lnTo>
                  <a:lnTo>
                    <a:pt x="136" y="176"/>
                  </a:lnTo>
                  <a:lnTo>
                    <a:pt x="142" y="168"/>
                  </a:lnTo>
                  <a:lnTo>
                    <a:pt x="150" y="162"/>
                  </a:lnTo>
                  <a:lnTo>
                    <a:pt x="160" y="158"/>
                  </a:lnTo>
                  <a:lnTo>
                    <a:pt x="168" y="154"/>
                  </a:lnTo>
                  <a:lnTo>
                    <a:pt x="168" y="154"/>
                  </a:lnTo>
                  <a:lnTo>
                    <a:pt x="176" y="152"/>
                  </a:lnTo>
                  <a:lnTo>
                    <a:pt x="182" y="148"/>
                  </a:lnTo>
                  <a:lnTo>
                    <a:pt x="182" y="148"/>
                  </a:lnTo>
                  <a:lnTo>
                    <a:pt x="188" y="144"/>
                  </a:lnTo>
                  <a:lnTo>
                    <a:pt x="190" y="140"/>
                  </a:lnTo>
                  <a:lnTo>
                    <a:pt x="192" y="136"/>
                  </a:lnTo>
                  <a:lnTo>
                    <a:pt x="192" y="136"/>
                  </a:lnTo>
                  <a:lnTo>
                    <a:pt x="190" y="128"/>
                  </a:lnTo>
                  <a:lnTo>
                    <a:pt x="188" y="126"/>
                  </a:lnTo>
                  <a:lnTo>
                    <a:pt x="188" y="122"/>
                  </a:lnTo>
                  <a:lnTo>
                    <a:pt x="188" y="122"/>
                  </a:lnTo>
                  <a:lnTo>
                    <a:pt x="190" y="118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202" y="114"/>
                  </a:lnTo>
                  <a:lnTo>
                    <a:pt x="202" y="114"/>
                  </a:lnTo>
                  <a:lnTo>
                    <a:pt x="216" y="116"/>
                  </a:lnTo>
                  <a:lnTo>
                    <a:pt x="216" y="116"/>
                  </a:lnTo>
                  <a:lnTo>
                    <a:pt x="230" y="120"/>
                  </a:lnTo>
                  <a:lnTo>
                    <a:pt x="230" y="120"/>
                  </a:lnTo>
                  <a:lnTo>
                    <a:pt x="240" y="118"/>
                  </a:lnTo>
                  <a:lnTo>
                    <a:pt x="240" y="118"/>
                  </a:lnTo>
                  <a:lnTo>
                    <a:pt x="246" y="114"/>
                  </a:lnTo>
                  <a:lnTo>
                    <a:pt x="246" y="114"/>
                  </a:lnTo>
                  <a:lnTo>
                    <a:pt x="254" y="106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72" y="100"/>
                  </a:lnTo>
                  <a:lnTo>
                    <a:pt x="272" y="100"/>
                  </a:lnTo>
                  <a:lnTo>
                    <a:pt x="278" y="102"/>
                  </a:lnTo>
                  <a:lnTo>
                    <a:pt x="284" y="104"/>
                  </a:lnTo>
                  <a:lnTo>
                    <a:pt x="284" y="104"/>
                  </a:lnTo>
                  <a:lnTo>
                    <a:pt x="288" y="110"/>
                  </a:lnTo>
                  <a:lnTo>
                    <a:pt x="294" y="118"/>
                  </a:lnTo>
                  <a:lnTo>
                    <a:pt x="294" y="118"/>
                  </a:lnTo>
                  <a:lnTo>
                    <a:pt x="298" y="126"/>
                  </a:lnTo>
                  <a:lnTo>
                    <a:pt x="304" y="132"/>
                  </a:lnTo>
                  <a:lnTo>
                    <a:pt x="318" y="142"/>
                  </a:lnTo>
                  <a:lnTo>
                    <a:pt x="318" y="142"/>
                  </a:lnTo>
                  <a:lnTo>
                    <a:pt x="326" y="146"/>
                  </a:lnTo>
                  <a:lnTo>
                    <a:pt x="330" y="152"/>
                  </a:lnTo>
                  <a:lnTo>
                    <a:pt x="330" y="152"/>
                  </a:lnTo>
                  <a:lnTo>
                    <a:pt x="332" y="154"/>
                  </a:lnTo>
                  <a:lnTo>
                    <a:pt x="332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40" y="156"/>
                  </a:lnTo>
                  <a:lnTo>
                    <a:pt x="340" y="156"/>
                  </a:lnTo>
                  <a:lnTo>
                    <a:pt x="342" y="160"/>
                  </a:lnTo>
                  <a:lnTo>
                    <a:pt x="342" y="160"/>
                  </a:lnTo>
                  <a:lnTo>
                    <a:pt x="344" y="160"/>
                  </a:lnTo>
                  <a:lnTo>
                    <a:pt x="344" y="160"/>
                  </a:lnTo>
                  <a:lnTo>
                    <a:pt x="346" y="160"/>
                  </a:lnTo>
                  <a:lnTo>
                    <a:pt x="346" y="160"/>
                  </a:lnTo>
                  <a:lnTo>
                    <a:pt x="348" y="160"/>
                  </a:lnTo>
                  <a:lnTo>
                    <a:pt x="348" y="160"/>
                  </a:lnTo>
                  <a:lnTo>
                    <a:pt x="348" y="160"/>
                  </a:lnTo>
                  <a:lnTo>
                    <a:pt x="348" y="160"/>
                  </a:lnTo>
                  <a:lnTo>
                    <a:pt x="352" y="164"/>
                  </a:lnTo>
                  <a:lnTo>
                    <a:pt x="354" y="166"/>
                  </a:lnTo>
                  <a:lnTo>
                    <a:pt x="354" y="166"/>
                  </a:lnTo>
                  <a:lnTo>
                    <a:pt x="358" y="166"/>
                  </a:lnTo>
                  <a:lnTo>
                    <a:pt x="360" y="168"/>
                  </a:lnTo>
                  <a:lnTo>
                    <a:pt x="360" y="168"/>
                  </a:lnTo>
                  <a:lnTo>
                    <a:pt x="360" y="172"/>
                  </a:lnTo>
                  <a:lnTo>
                    <a:pt x="360" y="172"/>
                  </a:lnTo>
                  <a:lnTo>
                    <a:pt x="362" y="174"/>
                  </a:lnTo>
                  <a:lnTo>
                    <a:pt x="364" y="174"/>
                  </a:lnTo>
                  <a:lnTo>
                    <a:pt x="364" y="174"/>
                  </a:lnTo>
                  <a:lnTo>
                    <a:pt x="366" y="178"/>
                  </a:lnTo>
                  <a:lnTo>
                    <a:pt x="368" y="182"/>
                  </a:lnTo>
                  <a:lnTo>
                    <a:pt x="368" y="182"/>
                  </a:lnTo>
                  <a:lnTo>
                    <a:pt x="370" y="188"/>
                  </a:lnTo>
                  <a:lnTo>
                    <a:pt x="372" y="194"/>
                  </a:lnTo>
                  <a:lnTo>
                    <a:pt x="372" y="194"/>
                  </a:lnTo>
                  <a:lnTo>
                    <a:pt x="372" y="200"/>
                  </a:lnTo>
                  <a:lnTo>
                    <a:pt x="368" y="204"/>
                  </a:lnTo>
                  <a:lnTo>
                    <a:pt x="368" y="204"/>
                  </a:lnTo>
                  <a:lnTo>
                    <a:pt x="364" y="206"/>
                  </a:lnTo>
                  <a:lnTo>
                    <a:pt x="360" y="206"/>
                  </a:lnTo>
                  <a:lnTo>
                    <a:pt x="354" y="208"/>
                  </a:lnTo>
                  <a:lnTo>
                    <a:pt x="354" y="208"/>
                  </a:lnTo>
                  <a:lnTo>
                    <a:pt x="348" y="210"/>
                  </a:lnTo>
                  <a:lnTo>
                    <a:pt x="342" y="210"/>
                  </a:lnTo>
                  <a:lnTo>
                    <a:pt x="342" y="210"/>
                  </a:lnTo>
                  <a:lnTo>
                    <a:pt x="342" y="210"/>
                  </a:lnTo>
                  <a:lnTo>
                    <a:pt x="342" y="210"/>
                  </a:lnTo>
                  <a:lnTo>
                    <a:pt x="336" y="210"/>
                  </a:lnTo>
                  <a:lnTo>
                    <a:pt x="330" y="208"/>
                  </a:lnTo>
                  <a:lnTo>
                    <a:pt x="330" y="208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4" y="210"/>
                  </a:lnTo>
                  <a:lnTo>
                    <a:pt x="322" y="212"/>
                  </a:lnTo>
                  <a:lnTo>
                    <a:pt x="322" y="212"/>
                  </a:lnTo>
                  <a:lnTo>
                    <a:pt x="322" y="216"/>
                  </a:lnTo>
                  <a:lnTo>
                    <a:pt x="324" y="220"/>
                  </a:lnTo>
                  <a:lnTo>
                    <a:pt x="324" y="220"/>
                  </a:lnTo>
                  <a:lnTo>
                    <a:pt x="332" y="222"/>
                  </a:lnTo>
                  <a:lnTo>
                    <a:pt x="332" y="222"/>
                  </a:lnTo>
                  <a:lnTo>
                    <a:pt x="340" y="224"/>
                  </a:lnTo>
                  <a:lnTo>
                    <a:pt x="348" y="230"/>
                  </a:lnTo>
                  <a:lnTo>
                    <a:pt x="348" y="230"/>
                  </a:lnTo>
                  <a:lnTo>
                    <a:pt x="354" y="232"/>
                  </a:lnTo>
                  <a:lnTo>
                    <a:pt x="358" y="234"/>
                  </a:lnTo>
                  <a:lnTo>
                    <a:pt x="358" y="234"/>
                  </a:lnTo>
                  <a:lnTo>
                    <a:pt x="362" y="234"/>
                  </a:lnTo>
                  <a:lnTo>
                    <a:pt x="362" y="234"/>
                  </a:lnTo>
                  <a:lnTo>
                    <a:pt x="364" y="232"/>
                  </a:lnTo>
                  <a:lnTo>
                    <a:pt x="364" y="228"/>
                  </a:lnTo>
                  <a:lnTo>
                    <a:pt x="364" y="222"/>
                  </a:lnTo>
                  <a:lnTo>
                    <a:pt x="364" y="222"/>
                  </a:lnTo>
                  <a:lnTo>
                    <a:pt x="364" y="216"/>
                  </a:lnTo>
                  <a:lnTo>
                    <a:pt x="364" y="214"/>
                  </a:lnTo>
                  <a:lnTo>
                    <a:pt x="366" y="212"/>
                  </a:lnTo>
                  <a:lnTo>
                    <a:pt x="366" y="212"/>
                  </a:lnTo>
                  <a:lnTo>
                    <a:pt x="372" y="210"/>
                  </a:lnTo>
                  <a:lnTo>
                    <a:pt x="378" y="208"/>
                  </a:lnTo>
                  <a:lnTo>
                    <a:pt x="378" y="208"/>
                  </a:lnTo>
                  <a:lnTo>
                    <a:pt x="380" y="204"/>
                  </a:lnTo>
                  <a:lnTo>
                    <a:pt x="382" y="200"/>
                  </a:lnTo>
                  <a:lnTo>
                    <a:pt x="384" y="196"/>
                  </a:lnTo>
                  <a:lnTo>
                    <a:pt x="388" y="194"/>
                  </a:lnTo>
                  <a:lnTo>
                    <a:pt x="390" y="194"/>
                  </a:lnTo>
                  <a:lnTo>
                    <a:pt x="390" y="194"/>
                  </a:lnTo>
                  <a:lnTo>
                    <a:pt x="390" y="190"/>
                  </a:lnTo>
                  <a:lnTo>
                    <a:pt x="390" y="190"/>
                  </a:lnTo>
                  <a:lnTo>
                    <a:pt x="388" y="186"/>
                  </a:lnTo>
                  <a:lnTo>
                    <a:pt x="384" y="180"/>
                  </a:lnTo>
                  <a:lnTo>
                    <a:pt x="384" y="180"/>
                  </a:lnTo>
                  <a:lnTo>
                    <a:pt x="382" y="174"/>
                  </a:lnTo>
                  <a:lnTo>
                    <a:pt x="384" y="170"/>
                  </a:lnTo>
                  <a:lnTo>
                    <a:pt x="386" y="168"/>
                  </a:lnTo>
                  <a:lnTo>
                    <a:pt x="386" y="168"/>
                  </a:lnTo>
                  <a:lnTo>
                    <a:pt x="388" y="168"/>
                  </a:lnTo>
                  <a:lnTo>
                    <a:pt x="388" y="168"/>
                  </a:lnTo>
                  <a:lnTo>
                    <a:pt x="390" y="170"/>
                  </a:lnTo>
                  <a:lnTo>
                    <a:pt x="394" y="172"/>
                  </a:lnTo>
                  <a:lnTo>
                    <a:pt x="394" y="172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02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4" y="178"/>
                  </a:lnTo>
                  <a:lnTo>
                    <a:pt x="408" y="176"/>
                  </a:lnTo>
                  <a:lnTo>
                    <a:pt x="408" y="172"/>
                  </a:lnTo>
                  <a:lnTo>
                    <a:pt x="408" y="172"/>
                  </a:lnTo>
                  <a:lnTo>
                    <a:pt x="408" y="168"/>
                  </a:lnTo>
                  <a:lnTo>
                    <a:pt x="404" y="166"/>
                  </a:lnTo>
                  <a:lnTo>
                    <a:pt x="404" y="166"/>
                  </a:lnTo>
                  <a:lnTo>
                    <a:pt x="398" y="158"/>
                  </a:lnTo>
                  <a:lnTo>
                    <a:pt x="390" y="154"/>
                  </a:lnTo>
                  <a:lnTo>
                    <a:pt x="380" y="150"/>
                  </a:lnTo>
                  <a:lnTo>
                    <a:pt x="372" y="148"/>
                  </a:lnTo>
                  <a:lnTo>
                    <a:pt x="372" y="148"/>
                  </a:lnTo>
                  <a:lnTo>
                    <a:pt x="372" y="146"/>
                  </a:lnTo>
                  <a:lnTo>
                    <a:pt x="374" y="144"/>
                  </a:lnTo>
                  <a:lnTo>
                    <a:pt x="374" y="144"/>
                  </a:lnTo>
                  <a:lnTo>
                    <a:pt x="374" y="144"/>
                  </a:lnTo>
                  <a:lnTo>
                    <a:pt x="374" y="144"/>
                  </a:lnTo>
                  <a:lnTo>
                    <a:pt x="372" y="142"/>
                  </a:lnTo>
                  <a:lnTo>
                    <a:pt x="370" y="140"/>
                  </a:lnTo>
                  <a:lnTo>
                    <a:pt x="370" y="140"/>
                  </a:lnTo>
                  <a:lnTo>
                    <a:pt x="364" y="140"/>
                  </a:lnTo>
                  <a:lnTo>
                    <a:pt x="364" y="140"/>
                  </a:lnTo>
                  <a:lnTo>
                    <a:pt x="360" y="138"/>
                  </a:lnTo>
                  <a:lnTo>
                    <a:pt x="354" y="136"/>
                  </a:lnTo>
                  <a:lnTo>
                    <a:pt x="348" y="130"/>
                  </a:lnTo>
                  <a:lnTo>
                    <a:pt x="348" y="130"/>
                  </a:lnTo>
                  <a:lnTo>
                    <a:pt x="342" y="124"/>
                  </a:lnTo>
                  <a:lnTo>
                    <a:pt x="342" y="124"/>
                  </a:lnTo>
                  <a:lnTo>
                    <a:pt x="342" y="120"/>
                  </a:lnTo>
                  <a:lnTo>
                    <a:pt x="342" y="120"/>
                  </a:lnTo>
                  <a:lnTo>
                    <a:pt x="336" y="110"/>
                  </a:lnTo>
                  <a:lnTo>
                    <a:pt x="336" y="110"/>
                  </a:lnTo>
                  <a:lnTo>
                    <a:pt x="328" y="104"/>
                  </a:lnTo>
                  <a:lnTo>
                    <a:pt x="318" y="96"/>
                  </a:lnTo>
                  <a:lnTo>
                    <a:pt x="318" y="96"/>
                  </a:lnTo>
                  <a:lnTo>
                    <a:pt x="316" y="94"/>
                  </a:lnTo>
                  <a:lnTo>
                    <a:pt x="316" y="94"/>
                  </a:lnTo>
                  <a:lnTo>
                    <a:pt x="318" y="90"/>
                  </a:lnTo>
                  <a:lnTo>
                    <a:pt x="318" y="86"/>
                  </a:lnTo>
                  <a:lnTo>
                    <a:pt x="318" y="86"/>
                  </a:lnTo>
                  <a:lnTo>
                    <a:pt x="318" y="84"/>
                  </a:lnTo>
                  <a:lnTo>
                    <a:pt x="318" y="80"/>
                  </a:lnTo>
                  <a:lnTo>
                    <a:pt x="318" y="80"/>
                  </a:lnTo>
                  <a:lnTo>
                    <a:pt x="320" y="80"/>
                  </a:lnTo>
                  <a:lnTo>
                    <a:pt x="320" y="80"/>
                  </a:lnTo>
                  <a:lnTo>
                    <a:pt x="326" y="78"/>
                  </a:lnTo>
                  <a:lnTo>
                    <a:pt x="326" y="78"/>
                  </a:lnTo>
                  <a:lnTo>
                    <a:pt x="332" y="78"/>
                  </a:lnTo>
                  <a:lnTo>
                    <a:pt x="332" y="78"/>
                  </a:lnTo>
                  <a:lnTo>
                    <a:pt x="334" y="82"/>
                  </a:lnTo>
                  <a:lnTo>
                    <a:pt x="334" y="86"/>
                  </a:lnTo>
                  <a:lnTo>
                    <a:pt x="334" y="86"/>
                  </a:lnTo>
                  <a:lnTo>
                    <a:pt x="336" y="90"/>
                  </a:lnTo>
                  <a:lnTo>
                    <a:pt x="338" y="90"/>
                  </a:lnTo>
                  <a:lnTo>
                    <a:pt x="338" y="90"/>
                  </a:lnTo>
                  <a:lnTo>
                    <a:pt x="340" y="90"/>
                  </a:lnTo>
                  <a:lnTo>
                    <a:pt x="340" y="90"/>
                  </a:lnTo>
                  <a:lnTo>
                    <a:pt x="342" y="88"/>
                  </a:lnTo>
                  <a:lnTo>
                    <a:pt x="344" y="86"/>
                  </a:lnTo>
                  <a:lnTo>
                    <a:pt x="344" y="86"/>
                  </a:lnTo>
                  <a:lnTo>
                    <a:pt x="344" y="86"/>
                  </a:lnTo>
                  <a:lnTo>
                    <a:pt x="344" y="86"/>
                  </a:lnTo>
                  <a:lnTo>
                    <a:pt x="346" y="86"/>
                  </a:lnTo>
                  <a:lnTo>
                    <a:pt x="346" y="88"/>
                  </a:lnTo>
                  <a:lnTo>
                    <a:pt x="346" y="88"/>
                  </a:lnTo>
                  <a:lnTo>
                    <a:pt x="346" y="92"/>
                  </a:lnTo>
                  <a:lnTo>
                    <a:pt x="346" y="92"/>
                  </a:lnTo>
                  <a:lnTo>
                    <a:pt x="348" y="94"/>
                  </a:lnTo>
                  <a:lnTo>
                    <a:pt x="348" y="94"/>
                  </a:lnTo>
                  <a:lnTo>
                    <a:pt x="350" y="94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4" y="92"/>
                  </a:lnTo>
                  <a:lnTo>
                    <a:pt x="354" y="94"/>
                  </a:lnTo>
                  <a:lnTo>
                    <a:pt x="354" y="100"/>
                  </a:lnTo>
                  <a:lnTo>
                    <a:pt x="354" y="100"/>
                  </a:lnTo>
                  <a:lnTo>
                    <a:pt x="358" y="102"/>
                  </a:lnTo>
                  <a:lnTo>
                    <a:pt x="362" y="104"/>
                  </a:lnTo>
                  <a:lnTo>
                    <a:pt x="362" y="104"/>
                  </a:lnTo>
                  <a:lnTo>
                    <a:pt x="366" y="108"/>
                  </a:lnTo>
                  <a:lnTo>
                    <a:pt x="368" y="112"/>
                  </a:lnTo>
                  <a:lnTo>
                    <a:pt x="372" y="114"/>
                  </a:lnTo>
                  <a:lnTo>
                    <a:pt x="372" y="114"/>
                  </a:lnTo>
                  <a:lnTo>
                    <a:pt x="376" y="114"/>
                  </a:lnTo>
                  <a:lnTo>
                    <a:pt x="380" y="114"/>
                  </a:lnTo>
                  <a:lnTo>
                    <a:pt x="380" y="114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90" y="122"/>
                  </a:lnTo>
                  <a:lnTo>
                    <a:pt x="390" y="122"/>
                  </a:lnTo>
                  <a:lnTo>
                    <a:pt x="396" y="124"/>
                  </a:lnTo>
                  <a:lnTo>
                    <a:pt x="396" y="124"/>
                  </a:lnTo>
                  <a:lnTo>
                    <a:pt x="412" y="136"/>
                  </a:lnTo>
                  <a:lnTo>
                    <a:pt x="412" y="136"/>
                  </a:lnTo>
                  <a:lnTo>
                    <a:pt x="416" y="138"/>
                  </a:lnTo>
                  <a:lnTo>
                    <a:pt x="420" y="142"/>
                  </a:lnTo>
                  <a:lnTo>
                    <a:pt x="420" y="142"/>
                  </a:lnTo>
                  <a:lnTo>
                    <a:pt x="422" y="148"/>
                  </a:lnTo>
                  <a:lnTo>
                    <a:pt x="420" y="152"/>
                  </a:lnTo>
                  <a:lnTo>
                    <a:pt x="420" y="152"/>
                  </a:lnTo>
                  <a:lnTo>
                    <a:pt x="420" y="156"/>
                  </a:lnTo>
                  <a:lnTo>
                    <a:pt x="420" y="160"/>
                  </a:lnTo>
                  <a:lnTo>
                    <a:pt x="420" y="164"/>
                  </a:lnTo>
                  <a:lnTo>
                    <a:pt x="420" y="168"/>
                  </a:lnTo>
                  <a:lnTo>
                    <a:pt x="420" y="168"/>
                  </a:lnTo>
                  <a:lnTo>
                    <a:pt x="424" y="172"/>
                  </a:lnTo>
                  <a:lnTo>
                    <a:pt x="424" y="172"/>
                  </a:lnTo>
                  <a:lnTo>
                    <a:pt x="426" y="174"/>
                  </a:lnTo>
                  <a:lnTo>
                    <a:pt x="426" y="178"/>
                  </a:lnTo>
                  <a:lnTo>
                    <a:pt x="426" y="178"/>
                  </a:lnTo>
                  <a:lnTo>
                    <a:pt x="430" y="184"/>
                  </a:lnTo>
                  <a:lnTo>
                    <a:pt x="430" y="184"/>
                  </a:lnTo>
                  <a:lnTo>
                    <a:pt x="436" y="188"/>
                  </a:lnTo>
                  <a:lnTo>
                    <a:pt x="442" y="194"/>
                  </a:lnTo>
                  <a:lnTo>
                    <a:pt x="442" y="194"/>
                  </a:lnTo>
                  <a:lnTo>
                    <a:pt x="442" y="198"/>
                  </a:lnTo>
                  <a:lnTo>
                    <a:pt x="442" y="198"/>
                  </a:lnTo>
                  <a:lnTo>
                    <a:pt x="442" y="200"/>
                  </a:lnTo>
                  <a:lnTo>
                    <a:pt x="444" y="202"/>
                  </a:lnTo>
                  <a:lnTo>
                    <a:pt x="444" y="202"/>
                  </a:lnTo>
                  <a:lnTo>
                    <a:pt x="454" y="206"/>
                  </a:lnTo>
                  <a:lnTo>
                    <a:pt x="454" y="206"/>
                  </a:lnTo>
                  <a:lnTo>
                    <a:pt x="450" y="208"/>
                  </a:lnTo>
                  <a:lnTo>
                    <a:pt x="450" y="210"/>
                  </a:lnTo>
                  <a:lnTo>
                    <a:pt x="450" y="212"/>
                  </a:lnTo>
                  <a:lnTo>
                    <a:pt x="450" y="212"/>
                  </a:lnTo>
                  <a:lnTo>
                    <a:pt x="452" y="216"/>
                  </a:lnTo>
                  <a:lnTo>
                    <a:pt x="454" y="218"/>
                  </a:lnTo>
                  <a:lnTo>
                    <a:pt x="454" y="218"/>
                  </a:lnTo>
                  <a:lnTo>
                    <a:pt x="456" y="222"/>
                  </a:lnTo>
                  <a:lnTo>
                    <a:pt x="458" y="226"/>
                  </a:lnTo>
                  <a:lnTo>
                    <a:pt x="458" y="226"/>
                  </a:lnTo>
                  <a:lnTo>
                    <a:pt x="458" y="230"/>
                  </a:lnTo>
                  <a:lnTo>
                    <a:pt x="458" y="232"/>
                  </a:lnTo>
                  <a:lnTo>
                    <a:pt x="458" y="232"/>
                  </a:lnTo>
                  <a:lnTo>
                    <a:pt x="462" y="232"/>
                  </a:lnTo>
                  <a:lnTo>
                    <a:pt x="462" y="232"/>
                  </a:lnTo>
                  <a:lnTo>
                    <a:pt x="462" y="232"/>
                  </a:lnTo>
                  <a:lnTo>
                    <a:pt x="462" y="232"/>
                  </a:lnTo>
                  <a:lnTo>
                    <a:pt x="464" y="230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70" y="238"/>
                  </a:lnTo>
                  <a:lnTo>
                    <a:pt x="470" y="238"/>
                  </a:lnTo>
                  <a:lnTo>
                    <a:pt x="476" y="232"/>
                  </a:lnTo>
                  <a:lnTo>
                    <a:pt x="476" y="232"/>
                  </a:lnTo>
                  <a:lnTo>
                    <a:pt x="478" y="238"/>
                  </a:lnTo>
                  <a:lnTo>
                    <a:pt x="478" y="238"/>
                  </a:lnTo>
                  <a:lnTo>
                    <a:pt x="480" y="232"/>
                  </a:lnTo>
                  <a:lnTo>
                    <a:pt x="478" y="226"/>
                  </a:lnTo>
                  <a:lnTo>
                    <a:pt x="478" y="226"/>
                  </a:lnTo>
                  <a:lnTo>
                    <a:pt x="476" y="222"/>
                  </a:lnTo>
                  <a:lnTo>
                    <a:pt x="474" y="218"/>
                  </a:lnTo>
                  <a:lnTo>
                    <a:pt x="474" y="218"/>
                  </a:lnTo>
                  <a:lnTo>
                    <a:pt x="480" y="222"/>
                  </a:lnTo>
                  <a:lnTo>
                    <a:pt x="480" y="222"/>
                  </a:lnTo>
                  <a:lnTo>
                    <a:pt x="480" y="218"/>
                  </a:lnTo>
                  <a:lnTo>
                    <a:pt x="478" y="214"/>
                  </a:lnTo>
                  <a:lnTo>
                    <a:pt x="478" y="214"/>
                  </a:lnTo>
                  <a:lnTo>
                    <a:pt x="480" y="212"/>
                  </a:lnTo>
                  <a:lnTo>
                    <a:pt x="480" y="212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84" y="212"/>
                  </a:lnTo>
                  <a:lnTo>
                    <a:pt x="484" y="212"/>
                  </a:lnTo>
                  <a:lnTo>
                    <a:pt x="486" y="214"/>
                  </a:lnTo>
                  <a:lnTo>
                    <a:pt x="486" y="214"/>
                  </a:lnTo>
                  <a:lnTo>
                    <a:pt x="488" y="216"/>
                  </a:lnTo>
                  <a:lnTo>
                    <a:pt x="488" y="216"/>
                  </a:lnTo>
                  <a:lnTo>
                    <a:pt x="490" y="214"/>
                  </a:lnTo>
                  <a:lnTo>
                    <a:pt x="490" y="214"/>
                  </a:lnTo>
                  <a:lnTo>
                    <a:pt x="490" y="212"/>
                  </a:lnTo>
                  <a:lnTo>
                    <a:pt x="490" y="210"/>
                  </a:lnTo>
                  <a:lnTo>
                    <a:pt x="492" y="208"/>
                  </a:lnTo>
                  <a:lnTo>
                    <a:pt x="492" y="208"/>
                  </a:lnTo>
                  <a:lnTo>
                    <a:pt x="492" y="208"/>
                  </a:lnTo>
                  <a:lnTo>
                    <a:pt x="492" y="208"/>
                  </a:lnTo>
                  <a:lnTo>
                    <a:pt x="494" y="210"/>
                  </a:lnTo>
                  <a:lnTo>
                    <a:pt x="494" y="210"/>
                  </a:lnTo>
                  <a:lnTo>
                    <a:pt x="496" y="210"/>
                  </a:lnTo>
                  <a:lnTo>
                    <a:pt x="496" y="210"/>
                  </a:lnTo>
                  <a:lnTo>
                    <a:pt x="498" y="208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496" y="206"/>
                  </a:lnTo>
                  <a:lnTo>
                    <a:pt x="494" y="202"/>
                  </a:lnTo>
                  <a:lnTo>
                    <a:pt x="488" y="196"/>
                  </a:lnTo>
                  <a:lnTo>
                    <a:pt x="488" y="196"/>
                  </a:lnTo>
                  <a:lnTo>
                    <a:pt x="484" y="194"/>
                  </a:lnTo>
                  <a:lnTo>
                    <a:pt x="484" y="194"/>
                  </a:lnTo>
                  <a:lnTo>
                    <a:pt x="480" y="190"/>
                  </a:lnTo>
                  <a:lnTo>
                    <a:pt x="478" y="184"/>
                  </a:lnTo>
                  <a:lnTo>
                    <a:pt x="478" y="184"/>
                  </a:lnTo>
                  <a:lnTo>
                    <a:pt x="474" y="180"/>
                  </a:lnTo>
                  <a:lnTo>
                    <a:pt x="470" y="174"/>
                  </a:lnTo>
                  <a:lnTo>
                    <a:pt x="470" y="174"/>
                  </a:lnTo>
                  <a:lnTo>
                    <a:pt x="468" y="172"/>
                  </a:lnTo>
                  <a:lnTo>
                    <a:pt x="470" y="168"/>
                  </a:lnTo>
                  <a:lnTo>
                    <a:pt x="470" y="168"/>
                  </a:lnTo>
                  <a:lnTo>
                    <a:pt x="472" y="166"/>
                  </a:lnTo>
                  <a:lnTo>
                    <a:pt x="472" y="166"/>
                  </a:lnTo>
                  <a:lnTo>
                    <a:pt x="476" y="168"/>
                  </a:lnTo>
                  <a:lnTo>
                    <a:pt x="476" y="168"/>
                  </a:lnTo>
                  <a:lnTo>
                    <a:pt x="482" y="172"/>
                  </a:lnTo>
                  <a:lnTo>
                    <a:pt x="482" y="172"/>
                  </a:lnTo>
                  <a:lnTo>
                    <a:pt x="484" y="172"/>
                  </a:lnTo>
                  <a:lnTo>
                    <a:pt x="484" y="172"/>
                  </a:lnTo>
                  <a:lnTo>
                    <a:pt x="486" y="172"/>
                  </a:lnTo>
                  <a:lnTo>
                    <a:pt x="488" y="168"/>
                  </a:lnTo>
                  <a:lnTo>
                    <a:pt x="488" y="168"/>
                  </a:lnTo>
                  <a:lnTo>
                    <a:pt x="488" y="166"/>
                  </a:lnTo>
                  <a:lnTo>
                    <a:pt x="488" y="164"/>
                  </a:lnTo>
                  <a:lnTo>
                    <a:pt x="488" y="164"/>
                  </a:lnTo>
                  <a:lnTo>
                    <a:pt x="486" y="162"/>
                  </a:lnTo>
                  <a:lnTo>
                    <a:pt x="486" y="162"/>
                  </a:lnTo>
                  <a:lnTo>
                    <a:pt x="490" y="162"/>
                  </a:lnTo>
                  <a:lnTo>
                    <a:pt x="490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494" y="162"/>
                  </a:lnTo>
                  <a:lnTo>
                    <a:pt x="502" y="160"/>
                  </a:lnTo>
                  <a:lnTo>
                    <a:pt x="502" y="160"/>
                  </a:lnTo>
                  <a:lnTo>
                    <a:pt x="508" y="158"/>
                  </a:lnTo>
                  <a:lnTo>
                    <a:pt x="508" y="158"/>
                  </a:lnTo>
                  <a:lnTo>
                    <a:pt x="510" y="158"/>
                  </a:lnTo>
                  <a:lnTo>
                    <a:pt x="510" y="158"/>
                  </a:lnTo>
                  <a:lnTo>
                    <a:pt x="514" y="160"/>
                  </a:lnTo>
                  <a:lnTo>
                    <a:pt x="516" y="162"/>
                  </a:lnTo>
                  <a:lnTo>
                    <a:pt x="516" y="162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26" y="164"/>
                  </a:lnTo>
                  <a:lnTo>
                    <a:pt x="526" y="164"/>
                  </a:lnTo>
                  <a:lnTo>
                    <a:pt x="528" y="164"/>
                  </a:lnTo>
                  <a:lnTo>
                    <a:pt x="528" y="164"/>
                  </a:lnTo>
                  <a:lnTo>
                    <a:pt x="530" y="164"/>
                  </a:lnTo>
                  <a:lnTo>
                    <a:pt x="530" y="164"/>
                  </a:lnTo>
                  <a:lnTo>
                    <a:pt x="532" y="164"/>
                  </a:lnTo>
                  <a:lnTo>
                    <a:pt x="532" y="164"/>
                  </a:lnTo>
                  <a:lnTo>
                    <a:pt x="536" y="162"/>
                  </a:lnTo>
                  <a:lnTo>
                    <a:pt x="536" y="162"/>
                  </a:lnTo>
                  <a:lnTo>
                    <a:pt x="544" y="156"/>
                  </a:lnTo>
                  <a:lnTo>
                    <a:pt x="544" y="156"/>
                  </a:lnTo>
                  <a:lnTo>
                    <a:pt x="546" y="154"/>
                  </a:lnTo>
                  <a:lnTo>
                    <a:pt x="546" y="154"/>
                  </a:lnTo>
                  <a:lnTo>
                    <a:pt x="546" y="154"/>
                  </a:lnTo>
                  <a:lnTo>
                    <a:pt x="546" y="154"/>
                  </a:lnTo>
                  <a:lnTo>
                    <a:pt x="550" y="156"/>
                  </a:lnTo>
                  <a:lnTo>
                    <a:pt x="554" y="158"/>
                  </a:lnTo>
                  <a:lnTo>
                    <a:pt x="554" y="158"/>
                  </a:lnTo>
                  <a:lnTo>
                    <a:pt x="554" y="158"/>
                  </a:lnTo>
                  <a:lnTo>
                    <a:pt x="554" y="158"/>
                  </a:lnTo>
                  <a:lnTo>
                    <a:pt x="558" y="156"/>
                  </a:lnTo>
                  <a:lnTo>
                    <a:pt x="560" y="154"/>
                  </a:lnTo>
                  <a:lnTo>
                    <a:pt x="560" y="152"/>
                  </a:lnTo>
                  <a:lnTo>
                    <a:pt x="560" y="152"/>
                  </a:lnTo>
                  <a:lnTo>
                    <a:pt x="558" y="150"/>
                  </a:lnTo>
                  <a:lnTo>
                    <a:pt x="558" y="150"/>
                  </a:lnTo>
                  <a:lnTo>
                    <a:pt x="552" y="148"/>
                  </a:lnTo>
                  <a:lnTo>
                    <a:pt x="548" y="144"/>
                  </a:lnTo>
                  <a:lnTo>
                    <a:pt x="540" y="132"/>
                  </a:lnTo>
                  <a:lnTo>
                    <a:pt x="540" y="132"/>
                  </a:lnTo>
                  <a:lnTo>
                    <a:pt x="540" y="130"/>
                  </a:lnTo>
                  <a:lnTo>
                    <a:pt x="540" y="130"/>
                  </a:lnTo>
                  <a:lnTo>
                    <a:pt x="540" y="128"/>
                  </a:lnTo>
                  <a:lnTo>
                    <a:pt x="540" y="128"/>
                  </a:lnTo>
                  <a:lnTo>
                    <a:pt x="542" y="122"/>
                  </a:lnTo>
                  <a:lnTo>
                    <a:pt x="546" y="118"/>
                  </a:lnTo>
                  <a:lnTo>
                    <a:pt x="546" y="118"/>
                  </a:lnTo>
                  <a:lnTo>
                    <a:pt x="548" y="116"/>
                  </a:lnTo>
                  <a:lnTo>
                    <a:pt x="548" y="116"/>
                  </a:lnTo>
                  <a:lnTo>
                    <a:pt x="550" y="114"/>
                  </a:lnTo>
                  <a:lnTo>
                    <a:pt x="550" y="114"/>
                  </a:lnTo>
                  <a:lnTo>
                    <a:pt x="550" y="102"/>
                  </a:lnTo>
                  <a:lnTo>
                    <a:pt x="550" y="102"/>
                  </a:lnTo>
                  <a:lnTo>
                    <a:pt x="552" y="94"/>
                  </a:lnTo>
                  <a:lnTo>
                    <a:pt x="552" y="94"/>
                  </a:lnTo>
                  <a:lnTo>
                    <a:pt x="554" y="92"/>
                  </a:lnTo>
                  <a:lnTo>
                    <a:pt x="554" y="92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60" y="90"/>
                  </a:lnTo>
                  <a:lnTo>
                    <a:pt x="562" y="88"/>
                  </a:lnTo>
                  <a:lnTo>
                    <a:pt x="562" y="88"/>
                  </a:lnTo>
                  <a:lnTo>
                    <a:pt x="562" y="88"/>
                  </a:lnTo>
                  <a:lnTo>
                    <a:pt x="562" y="88"/>
                  </a:lnTo>
                  <a:lnTo>
                    <a:pt x="564" y="86"/>
                  </a:lnTo>
                  <a:lnTo>
                    <a:pt x="564" y="84"/>
                  </a:lnTo>
                  <a:lnTo>
                    <a:pt x="564" y="84"/>
                  </a:lnTo>
                  <a:lnTo>
                    <a:pt x="564" y="78"/>
                  </a:lnTo>
                  <a:lnTo>
                    <a:pt x="564" y="78"/>
                  </a:lnTo>
                  <a:lnTo>
                    <a:pt x="564" y="74"/>
                  </a:lnTo>
                  <a:lnTo>
                    <a:pt x="568" y="72"/>
                  </a:lnTo>
                  <a:lnTo>
                    <a:pt x="572" y="70"/>
                  </a:lnTo>
                  <a:lnTo>
                    <a:pt x="574" y="66"/>
                  </a:lnTo>
                  <a:lnTo>
                    <a:pt x="574" y="66"/>
                  </a:lnTo>
                  <a:lnTo>
                    <a:pt x="574" y="64"/>
                  </a:lnTo>
                  <a:lnTo>
                    <a:pt x="574" y="64"/>
                  </a:lnTo>
                  <a:lnTo>
                    <a:pt x="578" y="62"/>
                  </a:lnTo>
                  <a:lnTo>
                    <a:pt x="578" y="62"/>
                  </a:lnTo>
                  <a:lnTo>
                    <a:pt x="586" y="60"/>
                  </a:lnTo>
                  <a:lnTo>
                    <a:pt x="586" y="60"/>
                  </a:lnTo>
                  <a:lnTo>
                    <a:pt x="590" y="60"/>
                  </a:lnTo>
                  <a:lnTo>
                    <a:pt x="590" y="60"/>
                  </a:lnTo>
                  <a:lnTo>
                    <a:pt x="594" y="64"/>
                  </a:lnTo>
                  <a:lnTo>
                    <a:pt x="594" y="64"/>
                  </a:lnTo>
                  <a:lnTo>
                    <a:pt x="598" y="66"/>
                  </a:lnTo>
                  <a:lnTo>
                    <a:pt x="604" y="66"/>
                  </a:lnTo>
                  <a:lnTo>
                    <a:pt x="614" y="68"/>
                  </a:lnTo>
                  <a:lnTo>
                    <a:pt x="614" y="68"/>
                  </a:lnTo>
                  <a:lnTo>
                    <a:pt x="616" y="68"/>
                  </a:lnTo>
                  <a:lnTo>
                    <a:pt x="616" y="68"/>
                  </a:lnTo>
                  <a:lnTo>
                    <a:pt x="616" y="68"/>
                  </a:lnTo>
                  <a:lnTo>
                    <a:pt x="616" y="70"/>
                  </a:lnTo>
                  <a:lnTo>
                    <a:pt x="616" y="70"/>
                  </a:lnTo>
                  <a:lnTo>
                    <a:pt x="608" y="74"/>
                  </a:lnTo>
                  <a:lnTo>
                    <a:pt x="604" y="76"/>
                  </a:lnTo>
                  <a:lnTo>
                    <a:pt x="602" y="78"/>
                  </a:lnTo>
                  <a:lnTo>
                    <a:pt x="602" y="78"/>
                  </a:lnTo>
                  <a:lnTo>
                    <a:pt x="604" y="80"/>
                  </a:lnTo>
                  <a:lnTo>
                    <a:pt x="606" y="80"/>
                  </a:lnTo>
                  <a:lnTo>
                    <a:pt x="612" y="82"/>
                  </a:lnTo>
                  <a:lnTo>
                    <a:pt x="612" y="82"/>
                  </a:lnTo>
                  <a:lnTo>
                    <a:pt x="614" y="84"/>
                  </a:lnTo>
                  <a:lnTo>
                    <a:pt x="616" y="90"/>
                  </a:lnTo>
                  <a:lnTo>
                    <a:pt x="616" y="94"/>
                  </a:lnTo>
                  <a:lnTo>
                    <a:pt x="618" y="98"/>
                  </a:lnTo>
                  <a:lnTo>
                    <a:pt x="618" y="98"/>
                  </a:lnTo>
                  <a:lnTo>
                    <a:pt x="622" y="100"/>
                  </a:lnTo>
                  <a:lnTo>
                    <a:pt x="622" y="100"/>
                  </a:lnTo>
                  <a:lnTo>
                    <a:pt x="626" y="98"/>
                  </a:lnTo>
                  <a:lnTo>
                    <a:pt x="628" y="96"/>
                  </a:lnTo>
                  <a:lnTo>
                    <a:pt x="628" y="96"/>
                  </a:lnTo>
                  <a:lnTo>
                    <a:pt x="632" y="92"/>
                  </a:lnTo>
                  <a:lnTo>
                    <a:pt x="638" y="90"/>
                  </a:lnTo>
                  <a:lnTo>
                    <a:pt x="638" y="90"/>
                  </a:lnTo>
                  <a:lnTo>
                    <a:pt x="642" y="90"/>
                  </a:lnTo>
                  <a:lnTo>
                    <a:pt x="642" y="90"/>
                  </a:lnTo>
                  <a:lnTo>
                    <a:pt x="644" y="88"/>
                  </a:lnTo>
                  <a:lnTo>
                    <a:pt x="644" y="88"/>
                  </a:lnTo>
                  <a:lnTo>
                    <a:pt x="642" y="84"/>
                  </a:lnTo>
                  <a:lnTo>
                    <a:pt x="642" y="80"/>
                  </a:lnTo>
                  <a:lnTo>
                    <a:pt x="644" y="78"/>
                  </a:lnTo>
                  <a:lnTo>
                    <a:pt x="644" y="78"/>
                  </a:lnTo>
                  <a:lnTo>
                    <a:pt x="642" y="76"/>
                  </a:lnTo>
                  <a:lnTo>
                    <a:pt x="642" y="76"/>
                  </a:lnTo>
                  <a:lnTo>
                    <a:pt x="638" y="74"/>
                  </a:lnTo>
                  <a:lnTo>
                    <a:pt x="638" y="74"/>
                  </a:lnTo>
                  <a:lnTo>
                    <a:pt x="636" y="72"/>
                  </a:lnTo>
                  <a:lnTo>
                    <a:pt x="634" y="68"/>
                  </a:lnTo>
                  <a:lnTo>
                    <a:pt x="634" y="66"/>
                  </a:lnTo>
                  <a:lnTo>
                    <a:pt x="636" y="66"/>
                  </a:lnTo>
                  <a:lnTo>
                    <a:pt x="636" y="66"/>
                  </a:lnTo>
                  <a:lnTo>
                    <a:pt x="640" y="64"/>
                  </a:lnTo>
                  <a:lnTo>
                    <a:pt x="644" y="62"/>
                  </a:lnTo>
                  <a:lnTo>
                    <a:pt x="644" y="62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650" y="56"/>
                  </a:lnTo>
                  <a:lnTo>
                    <a:pt x="652" y="56"/>
                  </a:lnTo>
                  <a:lnTo>
                    <a:pt x="652" y="56"/>
                  </a:lnTo>
                  <a:lnTo>
                    <a:pt x="662" y="54"/>
                  </a:lnTo>
                  <a:lnTo>
                    <a:pt x="670" y="52"/>
                  </a:lnTo>
                  <a:lnTo>
                    <a:pt x="670" y="52"/>
                  </a:lnTo>
                  <a:lnTo>
                    <a:pt x="678" y="50"/>
                  </a:lnTo>
                  <a:lnTo>
                    <a:pt x="678" y="50"/>
                  </a:lnTo>
                  <a:lnTo>
                    <a:pt x="684" y="48"/>
                  </a:lnTo>
                  <a:lnTo>
                    <a:pt x="690" y="48"/>
                  </a:lnTo>
                  <a:lnTo>
                    <a:pt x="690" y="48"/>
                  </a:lnTo>
                  <a:lnTo>
                    <a:pt x="692" y="48"/>
                  </a:lnTo>
                  <a:lnTo>
                    <a:pt x="692" y="48"/>
                  </a:lnTo>
                  <a:lnTo>
                    <a:pt x="694" y="48"/>
                  </a:lnTo>
                  <a:lnTo>
                    <a:pt x="694" y="48"/>
                  </a:lnTo>
                  <a:lnTo>
                    <a:pt x="692" y="50"/>
                  </a:lnTo>
                  <a:lnTo>
                    <a:pt x="692" y="50"/>
                  </a:lnTo>
                  <a:lnTo>
                    <a:pt x="688" y="52"/>
                  </a:lnTo>
                  <a:lnTo>
                    <a:pt x="684" y="54"/>
                  </a:lnTo>
                  <a:lnTo>
                    <a:pt x="682" y="56"/>
                  </a:lnTo>
                  <a:lnTo>
                    <a:pt x="682" y="56"/>
                  </a:lnTo>
                  <a:lnTo>
                    <a:pt x="678" y="58"/>
                  </a:lnTo>
                  <a:lnTo>
                    <a:pt x="676" y="58"/>
                  </a:lnTo>
                  <a:lnTo>
                    <a:pt x="676" y="60"/>
                  </a:lnTo>
                  <a:lnTo>
                    <a:pt x="676" y="60"/>
                  </a:lnTo>
                  <a:lnTo>
                    <a:pt x="676" y="62"/>
                  </a:lnTo>
                  <a:lnTo>
                    <a:pt x="678" y="62"/>
                  </a:lnTo>
                  <a:lnTo>
                    <a:pt x="678" y="62"/>
                  </a:lnTo>
                  <a:lnTo>
                    <a:pt x="680" y="64"/>
                  </a:lnTo>
                  <a:lnTo>
                    <a:pt x="682" y="66"/>
                  </a:lnTo>
                  <a:lnTo>
                    <a:pt x="682" y="66"/>
                  </a:lnTo>
                  <a:lnTo>
                    <a:pt x="680" y="68"/>
                  </a:lnTo>
                  <a:lnTo>
                    <a:pt x="676" y="70"/>
                  </a:lnTo>
                  <a:lnTo>
                    <a:pt x="676" y="70"/>
                  </a:lnTo>
                  <a:lnTo>
                    <a:pt x="676" y="76"/>
                  </a:lnTo>
                  <a:lnTo>
                    <a:pt x="676" y="78"/>
                  </a:lnTo>
                  <a:lnTo>
                    <a:pt x="674" y="80"/>
                  </a:lnTo>
                  <a:lnTo>
                    <a:pt x="674" y="80"/>
                  </a:lnTo>
                  <a:lnTo>
                    <a:pt x="672" y="80"/>
                  </a:lnTo>
                  <a:lnTo>
                    <a:pt x="672" y="80"/>
                  </a:lnTo>
                  <a:lnTo>
                    <a:pt x="668" y="80"/>
                  </a:lnTo>
                  <a:lnTo>
                    <a:pt x="668" y="80"/>
                  </a:lnTo>
                  <a:lnTo>
                    <a:pt x="662" y="78"/>
                  </a:lnTo>
                  <a:lnTo>
                    <a:pt x="662" y="78"/>
                  </a:lnTo>
                  <a:lnTo>
                    <a:pt x="662" y="78"/>
                  </a:lnTo>
                  <a:lnTo>
                    <a:pt x="662" y="78"/>
                  </a:lnTo>
                  <a:lnTo>
                    <a:pt x="660" y="80"/>
                  </a:lnTo>
                  <a:lnTo>
                    <a:pt x="660" y="80"/>
                  </a:lnTo>
                  <a:lnTo>
                    <a:pt x="658" y="80"/>
                  </a:lnTo>
                  <a:lnTo>
                    <a:pt x="658" y="80"/>
                  </a:lnTo>
                  <a:lnTo>
                    <a:pt x="656" y="78"/>
                  </a:lnTo>
                  <a:lnTo>
                    <a:pt x="656" y="78"/>
                  </a:lnTo>
                  <a:lnTo>
                    <a:pt x="654" y="78"/>
                  </a:lnTo>
                  <a:lnTo>
                    <a:pt x="654" y="78"/>
                  </a:lnTo>
                  <a:lnTo>
                    <a:pt x="652" y="78"/>
                  </a:lnTo>
                  <a:lnTo>
                    <a:pt x="652" y="78"/>
                  </a:lnTo>
                  <a:lnTo>
                    <a:pt x="648" y="80"/>
                  </a:lnTo>
                  <a:lnTo>
                    <a:pt x="648" y="80"/>
                  </a:lnTo>
                  <a:lnTo>
                    <a:pt x="646" y="84"/>
                  </a:lnTo>
                  <a:lnTo>
                    <a:pt x="646" y="84"/>
                  </a:lnTo>
                  <a:lnTo>
                    <a:pt x="650" y="86"/>
                  </a:lnTo>
                  <a:lnTo>
                    <a:pt x="650" y="86"/>
                  </a:lnTo>
                  <a:lnTo>
                    <a:pt x="656" y="84"/>
                  </a:lnTo>
                  <a:lnTo>
                    <a:pt x="656" y="84"/>
                  </a:lnTo>
                  <a:lnTo>
                    <a:pt x="660" y="82"/>
                  </a:lnTo>
                  <a:lnTo>
                    <a:pt x="660" y="82"/>
                  </a:lnTo>
                  <a:lnTo>
                    <a:pt x="662" y="82"/>
                  </a:lnTo>
                  <a:lnTo>
                    <a:pt x="662" y="82"/>
                  </a:lnTo>
                  <a:lnTo>
                    <a:pt x="664" y="84"/>
                  </a:lnTo>
                  <a:lnTo>
                    <a:pt x="664" y="84"/>
                  </a:lnTo>
                  <a:lnTo>
                    <a:pt x="668" y="86"/>
                  </a:lnTo>
                  <a:lnTo>
                    <a:pt x="668" y="86"/>
                  </a:lnTo>
                  <a:lnTo>
                    <a:pt x="674" y="90"/>
                  </a:lnTo>
                  <a:lnTo>
                    <a:pt x="674" y="90"/>
                  </a:lnTo>
                  <a:lnTo>
                    <a:pt x="686" y="96"/>
                  </a:lnTo>
                  <a:lnTo>
                    <a:pt x="686" y="96"/>
                  </a:lnTo>
                  <a:lnTo>
                    <a:pt x="694" y="100"/>
                  </a:lnTo>
                  <a:lnTo>
                    <a:pt x="694" y="100"/>
                  </a:lnTo>
                  <a:lnTo>
                    <a:pt x="704" y="110"/>
                  </a:lnTo>
                  <a:lnTo>
                    <a:pt x="714" y="118"/>
                  </a:lnTo>
                  <a:lnTo>
                    <a:pt x="714" y="118"/>
                  </a:lnTo>
                  <a:lnTo>
                    <a:pt x="730" y="126"/>
                  </a:lnTo>
                  <a:lnTo>
                    <a:pt x="730" y="126"/>
                  </a:lnTo>
                  <a:lnTo>
                    <a:pt x="736" y="130"/>
                  </a:lnTo>
                  <a:lnTo>
                    <a:pt x="738" y="134"/>
                  </a:lnTo>
                  <a:lnTo>
                    <a:pt x="740" y="138"/>
                  </a:lnTo>
                  <a:lnTo>
                    <a:pt x="740" y="138"/>
                  </a:lnTo>
                  <a:lnTo>
                    <a:pt x="740" y="142"/>
                  </a:lnTo>
                  <a:lnTo>
                    <a:pt x="736" y="146"/>
                  </a:lnTo>
                  <a:lnTo>
                    <a:pt x="734" y="150"/>
                  </a:lnTo>
                  <a:lnTo>
                    <a:pt x="730" y="152"/>
                  </a:lnTo>
                  <a:lnTo>
                    <a:pt x="730" y="152"/>
                  </a:lnTo>
                  <a:lnTo>
                    <a:pt x="720" y="154"/>
                  </a:lnTo>
                  <a:lnTo>
                    <a:pt x="712" y="156"/>
                  </a:lnTo>
                  <a:lnTo>
                    <a:pt x="712" y="156"/>
                  </a:lnTo>
                  <a:lnTo>
                    <a:pt x="694" y="156"/>
                  </a:lnTo>
                  <a:lnTo>
                    <a:pt x="694" y="156"/>
                  </a:lnTo>
                  <a:lnTo>
                    <a:pt x="692" y="156"/>
                  </a:lnTo>
                  <a:lnTo>
                    <a:pt x="692" y="156"/>
                  </a:lnTo>
                  <a:lnTo>
                    <a:pt x="686" y="154"/>
                  </a:lnTo>
                  <a:lnTo>
                    <a:pt x="686" y="154"/>
                  </a:lnTo>
                  <a:lnTo>
                    <a:pt x="680" y="152"/>
                  </a:lnTo>
                  <a:lnTo>
                    <a:pt x="680" y="152"/>
                  </a:lnTo>
                  <a:lnTo>
                    <a:pt x="672" y="152"/>
                  </a:lnTo>
                  <a:lnTo>
                    <a:pt x="670" y="150"/>
                  </a:lnTo>
                  <a:lnTo>
                    <a:pt x="666" y="150"/>
                  </a:lnTo>
                  <a:lnTo>
                    <a:pt x="666" y="150"/>
                  </a:lnTo>
                  <a:lnTo>
                    <a:pt x="662" y="144"/>
                  </a:lnTo>
                  <a:lnTo>
                    <a:pt x="662" y="144"/>
                  </a:lnTo>
                  <a:lnTo>
                    <a:pt x="660" y="142"/>
                  </a:lnTo>
                  <a:lnTo>
                    <a:pt x="660" y="142"/>
                  </a:lnTo>
                  <a:lnTo>
                    <a:pt x="658" y="144"/>
                  </a:lnTo>
                  <a:lnTo>
                    <a:pt x="658" y="144"/>
                  </a:lnTo>
                  <a:lnTo>
                    <a:pt x="658" y="144"/>
                  </a:lnTo>
                  <a:lnTo>
                    <a:pt x="654" y="146"/>
                  </a:lnTo>
                  <a:lnTo>
                    <a:pt x="654" y="146"/>
                  </a:lnTo>
                  <a:lnTo>
                    <a:pt x="654" y="146"/>
                  </a:lnTo>
                  <a:lnTo>
                    <a:pt x="654" y="146"/>
                  </a:lnTo>
                  <a:lnTo>
                    <a:pt x="652" y="144"/>
                  </a:lnTo>
                  <a:lnTo>
                    <a:pt x="650" y="142"/>
                  </a:lnTo>
                  <a:lnTo>
                    <a:pt x="650" y="142"/>
                  </a:lnTo>
                  <a:lnTo>
                    <a:pt x="648" y="140"/>
                  </a:lnTo>
                  <a:lnTo>
                    <a:pt x="646" y="138"/>
                  </a:lnTo>
                  <a:lnTo>
                    <a:pt x="646" y="138"/>
                  </a:lnTo>
                  <a:lnTo>
                    <a:pt x="644" y="138"/>
                  </a:lnTo>
                  <a:lnTo>
                    <a:pt x="644" y="138"/>
                  </a:lnTo>
                  <a:lnTo>
                    <a:pt x="640" y="140"/>
                  </a:lnTo>
                  <a:lnTo>
                    <a:pt x="640" y="140"/>
                  </a:lnTo>
                  <a:lnTo>
                    <a:pt x="638" y="142"/>
                  </a:lnTo>
                  <a:lnTo>
                    <a:pt x="638" y="142"/>
                  </a:lnTo>
                  <a:lnTo>
                    <a:pt x="636" y="140"/>
                  </a:lnTo>
                  <a:lnTo>
                    <a:pt x="636" y="140"/>
                  </a:lnTo>
                  <a:lnTo>
                    <a:pt x="622" y="138"/>
                  </a:lnTo>
                  <a:lnTo>
                    <a:pt x="622" y="138"/>
                  </a:lnTo>
                  <a:lnTo>
                    <a:pt x="622" y="138"/>
                  </a:lnTo>
                  <a:lnTo>
                    <a:pt x="622" y="138"/>
                  </a:lnTo>
                  <a:lnTo>
                    <a:pt x="616" y="140"/>
                  </a:lnTo>
                  <a:lnTo>
                    <a:pt x="610" y="142"/>
                  </a:lnTo>
                  <a:lnTo>
                    <a:pt x="612" y="140"/>
                  </a:lnTo>
                  <a:lnTo>
                    <a:pt x="612" y="140"/>
                  </a:lnTo>
                  <a:lnTo>
                    <a:pt x="598" y="148"/>
                  </a:lnTo>
                  <a:lnTo>
                    <a:pt x="598" y="148"/>
                  </a:lnTo>
                  <a:lnTo>
                    <a:pt x="588" y="154"/>
                  </a:lnTo>
                  <a:lnTo>
                    <a:pt x="588" y="154"/>
                  </a:lnTo>
                  <a:lnTo>
                    <a:pt x="584" y="154"/>
                  </a:lnTo>
                  <a:lnTo>
                    <a:pt x="584" y="154"/>
                  </a:lnTo>
                  <a:lnTo>
                    <a:pt x="578" y="154"/>
                  </a:lnTo>
                  <a:lnTo>
                    <a:pt x="578" y="154"/>
                  </a:lnTo>
                  <a:lnTo>
                    <a:pt x="574" y="154"/>
                  </a:lnTo>
                  <a:lnTo>
                    <a:pt x="574" y="154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2" y="154"/>
                  </a:lnTo>
                  <a:lnTo>
                    <a:pt x="562" y="156"/>
                  </a:lnTo>
                  <a:lnTo>
                    <a:pt x="562" y="158"/>
                  </a:lnTo>
                  <a:lnTo>
                    <a:pt x="562" y="158"/>
                  </a:lnTo>
                  <a:lnTo>
                    <a:pt x="562" y="156"/>
                  </a:lnTo>
                  <a:lnTo>
                    <a:pt x="562" y="156"/>
                  </a:lnTo>
                  <a:lnTo>
                    <a:pt x="566" y="158"/>
                  </a:lnTo>
                  <a:lnTo>
                    <a:pt x="566" y="158"/>
                  </a:lnTo>
                  <a:lnTo>
                    <a:pt x="566" y="162"/>
                  </a:lnTo>
                  <a:lnTo>
                    <a:pt x="566" y="162"/>
                  </a:lnTo>
                  <a:lnTo>
                    <a:pt x="566" y="160"/>
                  </a:lnTo>
                  <a:lnTo>
                    <a:pt x="566" y="160"/>
                  </a:lnTo>
                  <a:lnTo>
                    <a:pt x="562" y="162"/>
                  </a:lnTo>
                  <a:lnTo>
                    <a:pt x="560" y="164"/>
                  </a:lnTo>
                  <a:lnTo>
                    <a:pt x="560" y="164"/>
                  </a:lnTo>
                  <a:lnTo>
                    <a:pt x="558" y="166"/>
                  </a:lnTo>
                  <a:lnTo>
                    <a:pt x="554" y="170"/>
                  </a:lnTo>
                  <a:lnTo>
                    <a:pt x="554" y="170"/>
                  </a:lnTo>
                  <a:lnTo>
                    <a:pt x="552" y="170"/>
                  </a:lnTo>
                  <a:lnTo>
                    <a:pt x="552" y="170"/>
                  </a:lnTo>
                  <a:lnTo>
                    <a:pt x="548" y="168"/>
                  </a:lnTo>
                  <a:lnTo>
                    <a:pt x="546" y="164"/>
                  </a:lnTo>
                  <a:lnTo>
                    <a:pt x="546" y="164"/>
                  </a:lnTo>
                  <a:lnTo>
                    <a:pt x="542" y="162"/>
                  </a:lnTo>
                  <a:lnTo>
                    <a:pt x="542" y="162"/>
                  </a:lnTo>
                  <a:lnTo>
                    <a:pt x="542" y="162"/>
                  </a:lnTo>
                  <a:lnTo>
                    <a:pt x="542" y="162"/>
                  </a:lnTo>
                  <a:lnTo>
                    <a:pt x="540" y="164"/>
                  </a:lnTo>
                  <a:lnTo>
                    <a:pt x="540" y="164"/>
                  </a:lnTo>
                  <a:lnTo>
                    <a:pt x="542" y="168"/>
                  </a:lnTo>
                  <a:lnTo>
                    <a:pt x="542" y="168"/>
                  </a:lnTo>
                  <a:lnTo>
                    <a:pt x="536" y="166"/>
                  </a:lnTo>
                  <a:lnTo>
                    <a:pt x="530" y="166"/>
                  </a:lnTo>
                  <a:lnTo>
                    <a:pt x="530" y="166"/>
                  </a:lnTo>
                  <a:lnTo>
                    <a:pt x="524" y="166"/>
                  </a:lnTo>
                  <a:lnTo>
                    <a:pt x="524" y="166"/>
                  </a:lnTo>
                  <a:lnTo>
                    <a:pt x="524" y="166"/>
                  </a:lnTo>
                  <a:lnTo>
                    <a:pt x="520" y="176"/>
                  </a:lnTo>
                  <a:lnTo>
                    <a:pt x="520" y="176"/>
                  </a:lnTo>
                  <a:lnTo>
                    <a:pt x="520" y="182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6" y="188"/>
                  </a:lnTo>
                  <a:lnTo>
                    <a:pt x="526" y="188"/>
                  </a:lnTo>
                  <a:lnTo>
                    <a:pt x="526" y="190"/>
                  </a:lnTo>
                  <a:lnTo>
                    <a:pt x="524" y="192"/>
                  </a:lnTo>
                  <a:lnTo>
                    <a:pt x="522" y="192"/>
                  </a:lnTo>
                  <a:lnTo>
                    <a:pt x="522" y="192"/>
                  </a:lnTo>
                  <a:lnTo>
                    <a:pt x="516" y="188"/>
                  </a:lnTo>
                  <a:lnTo>
                    <a:pt x="516" y="188"/>
                  </a:lnTo>
                  <a:lnTo>
                    <a:pt x="516" y="190"/>
                  </a:lnTo>
                  <a:lnTo>
                    <a:pt x="516" y="190"/>
                  </a:lnTo>
                  <a:lnTo>
                    <a:pt x="518" y="192"/>
                  </a:lnTo>
                  <a:lnTo>
                    <a:pt x="518" y="192"/>
                  </a:lnTo>
                  <a:lnTo>
                    <a:pt x="524" y="196"/>
                  </a:lnTo>
                  <a:lnTo>
                    <a:pt x="526" y="198"/>
                  </a:lnTo>
                  <a:lnTo>
                    <a:pt x="526" y="198"/>
                  </a:lnTo>
                  <a:lnTo>
                    <a:pt x="526" y="198"/>
                  </a:lnTo>
                  <a:lnTo>
                    <a:pt x="524" y="198"/>
                  </a:lnTo>
                  <a:lnTo>
                    <a:pt x="524" y="198"/>
                  </a:lnTo>
                  <a:lnTo>
                    <a:pt x="520" y="198"/>
                  </a:lnTo>
                  <a:lnTo>
                    <a:pt x="520" y="198"/>
                  </a:lnTo>
                  <a:lnTo>
                    <a:pt x="520" y="198"/>
                  </a:lnTo>
                  <a:lnTo>
                    <a:pt x="520" y="198"/>
                  </a:lnTo>
                  <a:lnTo>
                    <a:pt x="518" y="198"/>
                  </a:lnTo>
                  <a:lnTo>
                    <a:pt x="518" y="200"/>
                  </a:lnTo>
                  <a:lnTo>
                    <a:pt x="518" y="200"/>
                  </a:lnTo>
                  <a:lnTo>
                    <a:pt x="518" y="200"/>
                  </a:lnTo>
                  <a:lnTo>
                    <a:pt x="518" y="200"/>
                  </a:lnTo>
                  <a:lnTo>
                    <a:pt x="516" y="202"/>
                  </a:lnTo>
                  <a:lnTo>
                    <a:pt x="516" y="204"/>
                  </a:lnTo>
                  <a:lnTo>
                    <a:pt x="516" y="204"/>
                  </a:lnTo>
                  <a:lnTo>
                    <a:pt x="518" y="206"/>
                  </a:lnTo>
                  <a:lnTo>
                    <a:pt x="520" y="208"/>
                  </a:lnTo>
                  <a:lnTo>
                    <a:pt x="520" y="208"/>
                  </a:lnTo>
                  <a:lnTo>
                    <a:pt x="522" y="208"/>
                  </a:lnTo>
                  <a:lnTo>
                    <a:pt x="522" y="208"/>
                  </a:lnTo>
                  <a:lnTo>
                    <a:pt x="526" y="208"/>
                  </a:lnTo>
                  <a:lnTo>
                    <a:pt x="526" y="208"/>
                  </a:lnTo>
                  <a:lnTo>
                    <a:pt x="526" y="208"/>
                  </a:lnTo>
                  <a:lnTo>
                    <a:pt x="526" y="208"/>
                  </a:lnTo>
                  <a:lnTo>
                    <a:pt x="528" y="208"/>
                  </a:lnTo>
                  <a:lnTo>
                    <a:pt x="530" y="208"/>
                  </a:lnTo>
                  <a:lnTo>
                    <a:pt x="530" y="208"/>
                  </a:lnTo>
                  <a:lnTo>
                    <a:pt x="534" y="212"/>
                  </a:lnTo>
                  <a:lnTo>
                    <a:pt x="534" y="212"/>
                  </a:lnTo>
                  <a:lnTo>
                    <a:pt x="536" y="216"/>
                  </a:lnTo>
                  <a:lnTo>
                    <a:pt x="536" y="216"/>
                  </a:lnTo>
                  <a:lnTo>
                    <a:pt x="538" y="220"/>
                  </a:lnTo>
                  <a:lnTo>
                    <a:pt x="538" y="220"/>
                  </a:lnTo>
                  <a:lnTo>
                    <a:pt x="542" y="226"/>
                  </a:lnTo>
                  <a:lnTo>
                    <a:pt x="542" y="226"/>
                  </a:lnTo>
                  <a:lnTo>
                    <a:pt x="546" y="226"/>
                  </a:lnTo>
                  <a:lnTo>
                    <a:pt x="550" y="226"/>
                  </a:lnTo>
                  <a:lnTo>
                    <a:pt x="550" y="226"/>
                  </a:lnTo>
                  <a:lnTo>
                    <a:pt x="552" y="230"/>
                  </a:lnTo>
                  <a:lnTo>
                    <a:pt x="552" y="234"/>
                  </a:lnTo>
                  <a:lnTo>
                    <a:pt x="552" y="234"/>
                  </a:lnTo>
                  <a:lnTo>
                    <a:pt x="556" y="234"/>
                  </a:lnTo>
                  <a:lnTo>
                    <a:pt x="556" y="234"/>
                  </a:lnTo>
                  <a:lnTo>
                    <a:pt x="558" y="234"/>
                  </a:lnTo>
                  <a:lnTo>
                    <a:pt x="558" y="234"/>
                  </a:lnTo>
                  <a:lnTo>
                    <a:pt x="560" y="232"/>
                  </a:lnTo>
                  <a:lnTo>
                    <a:pt x="560" y="232"/>
                  </a:lnTo>
                  <a:lnTo>
                    <a:pt x="560" y="232"/>
                  </a:lnTo>
                  <a:lnTo>
                    <a:pt x="560" y="232"/>
                  </a:lnTo>
                  <a:lnTo>
                    <a:pt x="564" y="234"/>
                  </a:lnTo>
                  <a:lnTo>
                    <a:pt x="566" y="236"/>
                  </a:lnTo>
                  <a:lnTo>
                    <a:pt x="566" y="236"/>
                  </a:lnTo>
                  <a:lnTo>
                    <a:pt x="570" y="238"/>
                  </a:lnTo>
                  <a:lnTo>
                    <a:pt x="572" y="242"/>
                  </a:lnTo>
                  <a:lnTo>
                    <a:pt x="572" y="242"/>
                  </a:lnTo>
                  <a:lnTo>
                    <a:pt x="576" y="242"/>
                  </a:lnTo>
                  <a:lnTo>
                    <a:pt x="578" y="244"/>
                  </a:lnTo>
                  <a:lnTo>
                    <a:pt x="578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6" y="242"/>
                  </a:lnTo>
                  <a:lnTo>
                    <a:pt x="586" y="242"/>
                  </a:lnTo>
                  <a:lnTo>
                    <a:pt x="590" y="240"/>
                  </a:lnTo>
                  <a:lnTo>
                    <a:pt x="592" y="236"/>
                  </a:lnTo>
                  <a:lnTo>
                    <a:pt x="592" y="236"/>
                  </a:lnTo>
                  <a:lnTo>
                    <a:pt x="592" y="232"/>
                  </a:lnTo>
                  <a:lnTo>
                    <a:pt x="594" y="230"/>
                  </a:lnTo>
                  <a:lnTo>
                    <a:pt x="594" y="230"/>
                  </a:lnTo>
                  <a:lnTo>
                    <a:pt x="594" y="230"/>
                  </a:lnTo>
                  <a:lnTo>
                    <a:pt x="594" y="230"/>
                  </a:lnTo>
                  <a:lnTo>
                    <a:pt x="600" y="232"/>
                  </a:lnTo>
                  <a:lnTo>
                    <a:pt x="600" y="232"/>
                  </a:lnTo>
                  <a:lnTo>
                    <a:pt x="606" y="236"/>
                  </a:lnTo>
                  <a:lnTo>
                    <a:pt x="606" y="236"/>
                  </a:lnTo>
                  <a:lnTo>
                    <a:pt x="610" y="236"/>
                  </a:lnTo>
                  <a:lnTo>
                    <a:pt x="610" y="236"/>
                  </a:lnTo>
                  <a:lnTo>
                    <a:pt x="614" y="238"/>
                  </a:lnTo>
                  <a:lnTo>
                    <a:pt x="618" y="242"/>
                  </a:lnTo>
                  <a:lnTo>
                    <a:pt x="618" y="242"/>
                  </a:lnTo>
                  <a:lnTo>
                    <a:pt x="622" y="244"/>
                  </a:lnTo>
                  <a:lnTo>
                    <a:pt x="628" y="244"/>
                  </a:lnTo>
                  <a:lnTo>
                    <a:pt x="628" y="244"/>
                  </a:lnTo>
                  <a:lnTo>
                    <a:pt x="634" y="244"/>
                  </a:lnTo>
                  <a:lnTo>
                    <a:pt x="640" y="240"/>
                  </a:lnTo>
                  <a:lnTo>
                    <a:pt x="640" y="240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8" y="234"/>
                  </a:lnTo>
                  <a:lnTo>
                    <a:pt x="648" y="234"/>
                  </a:lnTo>
                  <a:lnTo>
                    <a:pt x="654" y="234"/>
                  </a:lnTo>
                  <a:lnTo>
                    <a:pt x="654" y="234"/>
                  </a:lnTo>
                  <a:lnTo>
                    <a:pt x="658" y="234"/>
                  </a:lnTo>
                  <a:lnTo>
                    <a:pt x="658" y="234"/>
                  </a:lnTo>
                  <a:lnTo>
                    <a:pt x="660" y="234"/>
                  </a:lnTo>
                  <a:lnTo>
                    <a:pt x="660" y="234"/>
                  </a:lnTo>
                  <a:lnTo>
                    <a:pt x="666" y="232"/>
                  </a:lnTo>
                  <a:lnTo>
                    <a:pt x="666" y="232"/>
                  </a:lnTo>
                  <a:lnTo>
                    <a:pt x="666" y="232"/>
                  </a:lnTo>
                  <a:lnTo>
                    <a:pt x="666" y="232"/>
                  </a:lnTo>
                  <a:lnTo>
                    <a:pt x="670" y="232"/>
                  </a:lnTo>
                  <a:lnTo>
                    <a:pt x="670" y="236"/>
                  </a:lnTo>
                  <a:lnTo>
                    <a:pt x="668" y="236"/>
                  </a:lnTo>
                  <a:lnTo>
                    <a:pt x="668" y="236"/>
                  </a:lnTo>
                  <a:lnTo>
                    <a:pt x="668" y="240"/>
                  </a:lnTo>
                  <a:lnTo>
                    <a:pt x="668" y="242"/>
                  </a:lnTo>
                  <a:lnTo>
                    <a:pt x="668" y="242"/>
                  </a:lnTo>
                  <a:lnTo>
                    <a:pt x="668" y="254"/>
                  </a:lnTo>
                  <a:lnTo>
                    <a:pt x="670" y="264"/>
                  </a:lnTo>
                  <a:lnTo>
                    <a:pt x="670" y="264"/>
                  </a:lnTo>
                  <a:lnTo>
                    <a:pt x="670" y="272"/>
                  </a:lnTo>
                  <a:lnTo>
                    <a:pt x="670" y="272"/>
                  </a:lnTo>
                  <a:lnTo>
                    <a:pt x="668" y="278"/>
                  </a:lnTo>
                  <a:lnTo>
                    <a:pt x="666" y="282"/>
                  </a:lnTo>
                  <a:lnTo>
                    <a:pt x="666" y="282"/>
                  </a:lnTo>
                  <a:lnTo>
                    <a:pt x="664" y="286"/>
                  </a:lnTo>
                  <a:lnTo>
                    <a:pt x="664" y="290"/>
                  </a:lnTo>
                  <a:lnTo>
                    <a:pt x="662" y="298"/>
                  </a:lnTo>
                  <a:lnTo>
                    <a:pt x="662" y="298"/>
                  </a:lnTo>
                  <a:lnTo>
                    <a:pt x="658" y="308"/>
                  </a:lnTo>
                  <a:lnTo>
                    <a:pt x="658" y="308"/>
                  </a:lnTo>
                  <a:lnTo>
                    <a:pt x="658" y="314"/>
                  </a:lnTo>
                  <a:lnTo>
                    <a:pt x="658" y="314"/>
                  </a:lnTo>
                  <a:lnTo>
                    <a:pt x="656" y="320"/>
                  </a:lnTo>
                  <a:lnTo>
                    <a:pt x="652" y="326"/>
                  </a:lnTo>
                  <a:lnTo>
                    <a:pt x="652" y="326"/>
                  </a:lnTo>
                  <a:lnTo>
                    <a:pt x="648" y="330"/>
                  </a:lnTo>
                  <a:lnTo>
                    <a:pt x="640" y="334"/>
                  </a:lnTo>
                  <a:lnTo>
                    <a:pt x="640" y="334"/>
                  </a:lnTo>
                  <a:lnTo>
                    <a:pt x="638" y="334"/>
                  </a:lnTo>
                  <a:lnTo>
                    <a:pt x="638" y="334"/>
                  </a:lnTo>
                  <a:lnTo>
                    <a:pt x="634" y="332"/>
                  </a:lnTo>
                  <a:lnTo>
                    <a:pt x="634" y="332"/>
                  </a:lnTo>
                  <a:lnTo>
                    <a:pt x="632" y="332"/>
                  </a:lnTo>
                  <a:lnTo>
                    <a:pt x="632" y="332"/>
                  </a:lnTo>
                  <a:lnTo>
                    <a:pt x="630" y="334"/>
                  </a:lnTo>
                  <a:lnTo>
                    <a:pt x="630" y="338"/>
                  </a:lnTo>
                  <a:lnTo>
                    <a:pt x="630" y="338"/>
                  </a:lnTo>
                  <a:lnTo>
                    <a:pt x="630" y="340"/>
                  </a:lnTo>
                  <a:lnTo>
                    <a:pt x="630" y="340"/>
                  </a:lnTo>
                  <a:lnTo>
                    <a:pt x="632" y="342"/>
                  </a:lnTo>
                  <a:lnTo>
                    <a:pt x="630" y="346"/>
                  </a:lnTo>
                  <a:lnTo>
                    <a:pt x="630" y="346"/>
                  </a:lnTo>
                  <a:lnTo>
                    <a:pt x="628" y="350"/>
                  </a:lnTo>
                  <a:lnTo>
                    <a:pt x="628" y="350"/>
                  </a:lnTo>
                  <a:lnTo>
                    <a:pt x="628" y="356"/>
                  </a:lnTo>
                  <a:lnTo>
                    <a:pt x="630" y="362"/>
                  </a:lnTo>
                  <a:lnTo>
                    <a:pt x="630" y="362"/>
                  </a:lnTo>
                  <a:lnTo>
                    <a:pt x="634" y="366"/>
                  </a:lnTo>
                  <a:lnTo>
                    <a:pt x="636" y="372"/>
                  </a:lnTo>
                  <a:lnTo>
                    <a:pt x="636" y="372"/>
                  </a:lnTo>
                  <a:lnTo>
                    <a:pt x="638" y="378"/>
                  </a:lnTo>
                  <a:lnTo>
                    <a:pt x="638" y="378"/>
                  </a:lnTo>
                  <a:lnTo>
                    <a:pt x="640" y="382"/>
                  </a:lnTo>
                  <a:lnTo>
                    <a:pt x="642" y="386"/>
                  </a:lnTo>
                  <a:lnTo>
                    <a:pt x="642" y="386"/>
                  </a:lnTo>
                  <a:lnTo>
                    <a:pt x="650" y="392"/>
                  </a:lnTo>
                  <a:lnTo>
                    <a:pt x="650" y="392"/>
                  </a:lnTo>
                  <a:lnTo>
                    <a:pt x="654" y="394"/>
                  </a:lnTo>
                  <a:lnTo>
                    <a:pt x="654" y="394"/>
                  </a:lnTo>
                  <a:lnTo>
                    <a:pt x="654" y="394"/>
                  </a:lnTo>
                  <a:lnTo>
                    <a:pt x="654" y="394"/>
                  </a:lnTo>
                  <a:lnTo>
                    <a:pt x="658" y="392"/>
                  </a:lnTo>
                  <a:lnTo>
                    <a:pt x="658" y="392"/>
                  </a:lnTo>
                  <a:lnTo>
                    <a:pt x="662" y="386"/>
                  </a:lnTo>
                  <a:lnTo>
                    <a:pt x="662" y="380"/>
                  </a:lnTo>
                  <a:lnTo>
                    <a:pt x="662" y="380"/>
                  </a:lnTo>
                  <a:lnTo>
                    <a:pt x="668" y="388"/>
                  </a:lnTo>
                  <a:lnTo>
                    <a:pt x="674" y="394"/>
                  </a:lnTo>
                  <a:lnTo>
                    <a:pt x="674" y="394"/>
                  </a:lnTo>
                  <a:lnTo>
                    <a:pt x="678" y="402"/>
                  </a:lnTo>
                  <a:lnTo>
                    <a:pt x="682" y="410"/>
                  </a:lnTo>
                  <a:lnTo>
                    <a:pt x="686" y="418"/>
                  </a:lnTo>
                  <a:lnTo>
                    <a:pt x="692" y="426"/>
                  </a:lnTo>
                  <a:lnTo>
                    <a:pt x="692" y="426"/>
                  </a:lnTo>
                  <a:lnTo>
                    <a:pt x="700" y="434"/>
                  </a:lnTo>
                  <a:lnTo>
                    <a:pt x="808" y="434"/>
                  </a:lnTo>
                  <a:lnTo>
                    <a:pt x="808" y="96"/>
                  </a:lnTo>
                  <a:lnTo>
                    <a:pt x="808" y="96"/>
                  </a:lnTo>
                  <a:lnTo>
                    <a:pt x="806" y="94"/>
                  </a:lnTo>
                  <a:lnTo>
                    <a:pt x="806" y="94"/>
                  </a:lnTo>
                  <a:lnTo>
                    <a:pt x="808" y="90"/>
                  </a:lnTo>
                  <a:lnTo>
                    <a:pt x="808" y="90"/>
                  </a:lnTo>
                  <a:lnTo>
                    <a:pt x="808" y="90"/>
                  </a:lnTo>
                  <a:lnTo>
                    <a:pt x="80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25" name="Freeform 146"/>
            <p:cNvSpPr/>
            <p:nvPr/>
          </p:nvSpPr>
          <p:spPr bwMode="auto">
            <a:xfrm>
              <a:off x="8555038" y="3163888"/>
              <a:ext cx="50800" cy="53975"/>
            </a:xfrm>
            <a:custGeom>
              <a:avLst/>
              <a:gdLst>
                <a:gd name="T0" fmla="*/ 24 w 32"/>
                <a:gd name="T1" fmla="*/ 0 h 34"/>
                <a:gd name="T2" fmla="*/ 22 w 32"/>
                <a:gd name="T3" fmla="*/ 2 h 34"/>
                <a:gd name="T4" fmla="*/ 22 w 32"/>
                <a:gd name="T5" fmla="*/ 2 h 34"/>
                <a:gd name="T6" fmla="*/ 20 w 32"/>
                <a:gd name="T7" fmla="*/ 2 h 34"/>
                <a:gd name="T8" fmla="*/ 20 w 32"/>
                <a:gd name="T9" fmla="*/ 2 h 34"/>
                <a:gd name="T10" fmla="*/ 16 w 32"/>
                <a:gd name="T11" fmla="*/ 4 h 34"/>
                <a:gd name="T12" fmla="*/ 16 w 32"/>
                <a:gd name="T13" fmla="*/ 4 h 34"/>
                <a:gd name="T14" fmla="*/ 14 w 32"/>
                <a:gd name="T15" fmla="*/ 4 h 34"/>
                <a:gd name="T16" fmla="*/ 14 w 32"/>
                <a:gd name="T17" fmla="*/ 4 h 34"/>
                <a:gd name="T18" fmla="*/ 10 w 32"/>
                <a:gd name="T19" fmla="*/ 2 h 34"/>
                <a:gd name="T20" fmla="*/ 10 w 32"/>
                <a:gd name="T21" fmla="*/ 2 h 34"/>
                <a:gd name="T22" fmla="*/ 10 w 32"/>
                <a:gd name="T23" fmla="*/ 2 h 34"/>
                <a:gd name="T24" fmla="*/ 10 w 32"/>
                <a:gd name="T25" fmla="*/ 2 h 34"/>
                <a:gd name="T26" fmla="*/ 8 w 32"/>
                <a:gd name="T27" fmla="*/ 4 h 34"/>
                <a:gd name="T28" fmla="*/ 6 w 32"/>
                <a:gd name="T29" fmla="*/ 6 h 34"/>
                <a:gd name="T30" fmla="*/ 6 w 32"/>
                <a:gd name="T31" fmla="*/ 6 h 34"/>
                <a:gd name="T32" fmla="*/ 6 w 32"/>
                <a:gd name="T33" fmla="*/ 8 h 34"/>
                <a:gd name="T34" fmla="*/ 6 w 32"/>
                <a:gd name="T35" fmla="*/ 8 h 34"/>
                <a:gd name="T36" fmla="*/ 2 w 32"/>
                <a:gd name="T37" fmla="*/ 12 h 34"/>
                <a:gd name="T38" fmla="*/ 2 w 32"/>
                <a:gd name="T39" fmla="*/ 12 h 34"/>
                <a:gd name="T40" fmla="*/ 0 w 32"/>
                <a:gd name="T41" fmla="*/ 14 h 34"/>
                <a:gd name="T42" fmla="*/ 0 w 32"/>
                <a:gd name="T43" fmla="*/ 20 h 34"/>
                <a:gd name="T44" fmla="*/ 0 w 32"/>
                <a:gd name="T45" fmla="*/ 20 h 34"/>
                <a:gd name="T46" fmla="*/ 0 w 32"/>
                <a:gd name="T47" fmla="*/ 24 h 34"/>
                <a:gd name="T48" fmla="*/ 2 w 32"/>
                <a:gd name="T49" fmla="*/ 28 h 34"/>
                <a:gd name="T50" fmla="*/ 2 w 32"/>
                <a:gd name="T51" fmla="*/ 28 h 34"/>
                <a:gd name="T52" fmla="*/ 6 w 32"/>
                <a:gd name="T53" fmla="*/ 32 h 34"/>
                <a:gd name="T54" fmla="*/ 6 w 32"/>
                <a:gd name="T55" fmla="*/ 32 h 34"/>
                <a:gd name="T56" fmla="*/ 14 w 32"/>
                <a:gd name="T57" fmla="*/ 34 h 34"/>
                <a:gd name="T58" fmla="*/ 14 w 32"/>
                <a:gd name="T59" fmla="*/ 34 h 34"/>
                <a:gd name="T60" fmla="*/ 14 w 32"/>
                <a:gd name="T61" fmla="*/ 34 h 34"/>
                <a:gd name="T62" fmla="*/ 14 w 32"/>
                <a:gd name="T63" fmla="*/ 34 h 34"/>
                <a:gd name="T64" fmla="*/ 18 w 32"/>
                <a:gd name="T65" fmla="*/ 32 h 34"/>
                <a:gd name="T66" fmla="*/ 22 w 32"/>
                <a:gd name="T67" fmla="*/ 30 h 34"/>
                <a:gd name="T68" fmla="*/ 28 w 32"/>
                <a:gd name="T69" fmla="*/ 22 h 34"/>
                <a:gd name="T70" fmla="*/ 28 w 32"/>
                <a:gd name="T71" fmla="*/ 22 h 34"/>
                <a:gd name="T72" fmla="*/ 28 w 32"/>
                <a:gd name="T73" fmla="*/ 20 h 34"/>
                <a:gd name="T74" fmla="*/ 28 w 32"/>
                <a:gd name="T75" fmla="*/ 20 h 34"/>
                <a:gd name="T76" fmla="*/ 28 w 32"/>
                <a:gd name="T77" fmla="*/ 14 h 34"/>
                <a:gd name="T78" fmla="*/ 28 w 32"/>
                <a:gd name="T79" fmla="*/ 14 h 34"/>
                <a:gd name="T80" fmla="*/ 30 w 32"/>
                <a:gd name="T81" fmla="*/ 10 h 34"/>
                <a:gd name="T82" fmla="*/ 30 w 32"/>
                <a:gd name="T83" fmla="*/ 10 h 34"/>
                <a:gd name="T84" fmla="*/ 32 w 32"/>
                <a:gd name="T85" fmla="*/ 6 h 34"/>
                <a:gd name="T86" fmla="*/ 32 w 32"/>
                <a:gd name="T87" fmla="*/ 4 h 34"/>
                <a:gd name="T88" fmla="*/ 32 w 32"/>
                <a:gd name="T89" fmla="*/ 4 h 34"/>
                <a:gd name="T90" fmla="*/ 28 w 32"/>
                <a:gd name="T91" fmla="*/ 2 h 34"/>
                <a:gd name="T92" fmla="*/ 24 w 32"/>
                <a:gd name="T9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" h="34">
                  <a:moveTo>
                    <a:pt x="24" y="0"/>
                  </a:moveTo>
                  <a:lnTo>
                    <a:pt x="22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3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26" name="Freeform 147"/>
            <p:cNvSpPr/>
            <p:nvPr/>
          </p:nvSpPr>
          <p:spPr bwMode="auto">
            <a:xfrm>
              <a:off x="8555038" y="3163888"/>
              <a:ext cx="50800" cy="53975"/>
            </a:xfrm>
            <a:custGeom>
              <a:avLst/>
              <a:gdLst>
                <a:gd name="T0" fmla="*/ 24 w 32"/>
                <a:gd name="T1" fmla="*/ 0 h 34"/>
                <a:gd name="T2" fmla="*/ 22 w 32"/>
                <a:gd name="T3" fmla="*/ 2 h 34"/>
                <a:gd name="T4" fmla="*/ 22 w 32"/>
                <a:gd name="T5" fmla="*/ 2 h 34"/>
                <a:gd name="T6" fmla="*/ 20 w 32"/>
                <a:gd name="T7" fmla="*/ 2 h 34"/>
                <a:gd name="T8" fmla="*/ 20 w 32"/>
                <a:gd name="T9" fmla="*/ 2 h 34"/>
                <a:gd name="T10" fmla="*/ 16 w 32"/>
                <a:gd name="T11" fmla="*/ 4 h 34"/>
                <a:gd name="T12" fmla="*/ 16 w 32"/>
                <a:gd name="T13" fmla="*/ 4 h 34"/>
                <a:gd name="T14" fmla="*/ 14 w 32"/>
                <a:gd name="T15" fmla="*/ 4 h 34"/>
                <a:gd name="T16" fmla="*/ 14 w 32"/>
                <a:gd name="T17" fmla="*/ 4 h 34"/>
                <a:gd name="T18" fmla="*/ 10 w 32"/>
                <a:gd name="T19" fmla="*/ 2 h 34"/>
                <a:gd name="T20" fmla="*/ 10 w 32"/>
                <a:gd name="T21" fmla="*/ 2 h 34"/>
                <a:gd name="T22" fmla="*/ 10 w 32"/>
                <a:gd name="T23" fmla="*/ 2 h 34"/>
                <a:gd name="T24" fmla="*/ 10 w 32"/>
                <a:gd name="T25" fmla="*/ 2 h 34"/>
                <a:gd name="T26" fmla="*/ 8 w 32"/>
                <a:gd name="T27" fmla="*/ 4 h 34"/>
                <a:gd name="T28" fmla="*/ 6 w 32"/>
                <a:gd name="T29" fmla="*/ 6 h 34"/>
                <a:gd name="T30" fmla="*/ 6 w 32"/>
                <a:gd name="T31" fmla="*/ 6 h 34"/>
                <a:gd name="T32" fmla="*/ 6 w 32"/>
                <a:gd name="T33" fmla="*/ 8 h 34"/>
                <a:gd name="T34" fmla="*/ 6 w 32"/>
                <a:gd name="T35" fmla="*/ 8 h 34"/>
                <a:gd name="T36" fmla="*/ 2 w 32"/>
                <a:gd name="T37" fmla="*/ 12 h 34"/>
                <a:gd name="T38" fmla="*/ 2 w 32"/>
                <a:gd name="T39" fmla="*/ 12 h 34"/>
                <a:gd name="T40" fmla="*/ 0 w 32"/>
                <a:gd name="T41" fmla="*/ 14 h 34"/>
                <a:gd name="T42" fmla="*/ 0 w 32"/>
                <a:gd name="T43" fmla="*/ 20 h 34"/>
                <a:gd name="T44" fmla="*/ 0 w 32"/>
                <a:gd name="T45" fmla="*/ 20 h 34"/>
                <a:gd name="T46" fmla="*/ 0 w 32"/>
                <a:gd name="T47" fmla="*/ 24 h 34"/>
                <a:gd name="T48" fmla="*/ 2 w 32"/>
                <a:gd name="T49" fmla="*/ 28 h 34"/>
                <a:gd name="T50" fmla="*/ 2 w 32"/>
                <a:gd name="T51" fmla="*/ 28 h 34"/>
                <a:gd name="T52" fmla="*/ 6 w 32"/>
                <a:gd name="T53" fmla="*/ 32 h 34"/>
                <a:gd name="T54" fmla="*/ 6 w 32"/>
                <a:gd name="T55" fmla="*/ 32 h 34"/>
                <a:gd name="T56" fmla="*/ 14 w 32"/>
                <a:gd name="T57" fmla="*/ 34 h 34"/>
                <a:gd name="T58" fmla="*/ 14 w 32"/>
                <a:gd name="T59" fmla="*/ 34 h 34"/>
                <a:gd name="T60" fmla="*/ 14 w 32"/>
                <a:gd name="T61" fmla="*/ 34 h 34"/>
                <a:gd name="T62" fmla="*/ 14 w 32"/>
                <a:gd name="T63" fmla="*/ 34 h 34"/>
                <a:gd name="T64" fmla="*/ 18 w 32"/>
                <a:gd name="T65" fmla="*/ 32 h 34"/>
                <a:gd name="T66" fmla="*/ 22 w 32"/>
                <a:gd name="T67" fmla="*/ 30 h 34"/>
                <a:gd name="T68" fmla="*/ 28 w 32"/>
                <a:gd name="T69" fmla="*/ 22 h 34"/>
                <a:gd name="T70" fmla="*/ 28 w 32"/>
                <a:gd name="T71" fmla="*/ 22 h 34"/>
                <a:gd name="T72" fmla="*/ 28 w 32"/>
                <a:gd name="T73" fmla="*/ 20 h 34"/>
                <a:gd name="T74" fmla="*/ 28 w 32"/>
                <a:gd name="T75" fmla="*/ 20 h 34"/>
                <a:gd name="T76" fmla="*/ 28 w 32"/>
                <a:gd name="T77" fmla="*/ 14 h 34"/>
                <a:gd name="T78" fmla="*/ 28 w 32"/>
                <a:gd name="T79" fmla="*/ 14 h 34"/>
                <a:gd name="T80" fmla="*/ 30 w 32"/>
                <a:gd name="T81" fmla="*/ 10 h 34"/>
                <a:gd name="T82" fmla="*/ 30 w 32"/>
                <a:gd name="T83" fmla="*/ 10 h 34"/>
                <a:gd name="T84" fmla="*/ 32 w 32"/>
                <a:gd name="T85" fmla="*/ 6 h 34"/>
                <a:gd name="T86" fmla="*/ 32 w 32"/>
                <a:gd name="T87" fmla="*/ 4 h 34"/>
                <a:gd name="T88" fmla="*/ 32 w 32"/>
                <a:gd name="T89" fmla="*/ 4 h 34"/>
                <a:gd name="T90" fmla="*/ 28 w 32"/>
                <a:gd name="T91" fmla="*/ 2 h 34"/>
                <a:gd name="T92" fmla="*/ 24 w 32"/>
                <a:gd name="T9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" h="34">
                  <a:moveTo>
                    <a:pt x="24" y="0"/>
                  </a:moveTo>
                  <a:lnTo>
                    <a:pt x="22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27" name="Rectangle 148"/>
            <p:cNvSpPr>
              <a:spLocks noChangeArrowheads="1"/>
            </p:cNvSpPr>
            <p:nvPr/>
          </p:nvSpPr>
          <p:spPr bwMode="auto">
            <a:xfrm>
              <a:off x="8355013" y="1849438"/>
              <a:ext cx="930275" cy="279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28" name="Freeform 149"/>
            <p:cNvSpPr>
              <a:spLocks noEditPoints="1"/>
            </p:cNvSpPr>
            <p:nvPr/>
          </p:nvSpPr>
          <p:spPr bwMode="auto">
            <a:xfrm>
              <a:off x="8326438" y="1814513"/>
              <a:ext cx="981075" cy="587375"/>
            </a:xfrm>
            <a:custGeom>
              <a:avLst/>
              <a:gdLst>
                <a:gd name="T0" fmla="*/ 618 w 618"/>
                <a:gd name="T1" fmla="*/ 370 h 370"/>
                <a:gd name="T2" fmla="*/ 0 w 618"/>
                <a:gd name="T3" fmla="*/ 370 h 370"/>
                <a:gd name="T4" fmla="*/ 0 w 618"/>
                <a:gd name="T5" fmla="*/ 46 h 370"/>
                <a:gd name="T6" fmla="*/ 0 w 618"/>
                <a:gd name="T7" fmla="*/ 46 h 370"/>
                <a:gd name="T8" fmla="*/ 0 w 618"/>
                <a:gd name="T9" fmla="*/ 36 h 370"/>
                <a:gd name="T10" fmla="*/ 4 w 618"/>
                <a:gd name="T11" fmla="*/ 28 h 370"/>
                <a:gd name="T12" fmla="*/ 8 w 618"/>
                <a:gd name="T13" fmla="*/ 20 h 370"/>
                <a:gd name="T14" fmla="*/ 12 w 618"/>
                <a:gd name="T15" fmla="*/ 14 h 370"/>
                <a:gd name="T16" fmla="*/ 20 w 618"/>
                <a:gd name="T17" fmla="*/ 8 h 370"/>
                <a:gd name="T18" fmla="*/ 26 w 618"/>
                <a:gd name="T19" fmla="*/ 4 h 370"/>
                <a:gd name="T20" fmla="*/ 36 w 618"/>
                <a:gd name="T21" fmla="*/ 2 h 370"/>
                <a:gd name="T22" fmla="*/ 44 w 618"/>
                <a:gd name="T23" fmla="*/ 0 h 370"/>
                <a:gd name="T24" fmla="*/ 572 w 618"/>
                <a:gd name="T25" fmla="*/ 0 h 370"/>
                <a:gd name="T26" fmla="*/ 572 w 618"/>
                <a:gd name="T27" fmla="*/ 0 h 370"/>
                <a:gd name="T28" fmla="*/ 582 w 618"/>
                <a:gd name="T29" fmla="*/ 2 h 370"/>
                <a:gd name="T30" fmla="*/ 590 w 618"/>
                <a:gd name="T31" fmla="*/ 4 h 370"/>
                <a:gd name="T32" fmla="*/ 598 w 618"/>
                <a:gd name="T33" fmla="*/ 8 h 370"/>
                <a:gd name="T34" fmla="*/ 604 w 618"/>
                <a:gd name="T35" fmla="*/ 14 h 370"/>
                <a:gd name="T36" fmla="*/ 610 w 618"/>
                <a:gd name="T37" fmla="*/ 20 h 370"/>
                <a:gd name="T38" fmla="*/ 614 w 618"/>
                <a:gd name="T39" fmla="*/ 28 h 370"/>
                <a:gd name="T40" fmla="*/ 616 w 618"/>
                <a:gd name="T41" fmla="*/ 36 h 370"/>
                <a:gd name="T42" fmla="*/ 618 w 618"/>
                <a:gd name="T43" fmla="*/ 46 h 370"/>
                <a:gd name="T44" fmla="*/ 618 w 618"/>
                <a:gd name="T45" fmla="*/ 370 h 370"/>
                <a:gd name="T46" fmla="*/ 30 w 618"/>
                <a:gd name="T47" fmla="*/ 340 h 370"/>
                <a:gd name="T48" fmla="*/ 588 w 618"/>
                <a:gd name="T49" fmla="*/ 340 h 370"/>
                <a:gd name="T50" fmla="*/ 588 w 618"/>
                <a:gd name="T51" fmla="*/ 46 h 370"/>
                <a:gd name="T52" fmla="*/ 588 w 618"/>
                <a:gd name="T53" fmla="*/ 46 h 370"/>
                <a:gd name="T54" fmla="*/ 586 w 618"/>
                <a:gd name="T55" fmla="*/ 40 h 370"/>
                <a:gd name="T56" fmla="*/ 584 w 618"/>
                <a:gd name="T57" fmla="*/ 34 h 370"/>
                <a:gd name="T58" fmla="*/ 578 w 618"/>
                <a:gd name="T59" fmla="*/ 32 h 370"/>
                <a:gd name="T60" fmla="*/ 572 w 618"/>
                <a:gd name="T61" fmla="*/ 30 h 370"/>
                <a:gd name="T62" fmla="*/ 44 w 618"/>
                <a:gd name="T63" fmla="*/ 30 h 370"/>
                <a:gd name="T64" fmla="*/ 44 w 618"/>
                <a:gd name="T65" fmla="*/ 30 h 370"/>
                <a:gd name="T66" fmla="*/ 38 w 618"/>
                <a:gd name="T67" fmla="*/ 32 h 370"/>
                <a:gd name="T68" fmla="*/ 34 w 618"/>
                <a:gd name="T69" fmla="*/ 34 h 370"/>
                <a:gd name="T70" fmla="*/ 30 w 618"/>
                <a:gd name="T71" fmla="*/ 40 h 370"/>
                <a:gd name="T72" fmla="*/ 30 w 618"/>
                <a:gd name="T73" fmla="*/ 46 h 370"/>
                <a:gd name="T74" fmla="*/ 30 w 618"/>
                <a:gd name="T75" fmla="*/ 34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8" h="370">
                  <a:moveTo>
                    <a:pt x="618" y="370"/>
                  </a:moveTo>
                  <a:lnTo>
                    <a:pt x="0" y="370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36"/>
                  </a:lnTo>
                  <a:lnTo>
                    <a:pt x="4" y="28"/>
                  </a:lnTo>
                  <a:lnTo>
                    <a:pt x="8" y="20"/>
                  </a:lnTo>
                  <a:lnTo>
                    <a:pt x="12" y="14"/>
                  </a:lnTo>
                  <a:lnTo>
                    <a:pt x="20" y="8"/>
                  </a:lnTo>
                  <a:lnTo>
                    <a:pt x="26" y="4"/>
                  </a:lnTo>
                  <a:lnTo>
                    <a:pt x="36" y="2"/>
                  </a:lnTo>
                  <a:lnTo>
                    <a:pt x="44" y="0"/>
                  </a:lnTo>
                  <a:lnTo>
                    <a:pt x="572" y="0"/>
                  </a:lnTo>
                  <a:lnTo>
                    <a:pt x="572" y="0"/>
                  </a:lnTo>
                  <a:lnTo>
                    <a:pt x="582" y="2"/>
                  </a:lnTo>
                  <a:lnTo>
                    <a:pt x="590" y="4"/>
                  </a:lnTo>
                  <a:lnTo>
                    <a:pt x="598" y="8"/>
                  </a:lnTo>
                  <a:lnTo>
                    <a:pt x="604" y="14"/>
                  </a:lnTo>
                  <a:lnTo>
                    <a:pt x="610" y="20"/>
                  </a:lnTo>
                  <a:lnTo>
                    <a:pt x="614" y="28"/>
                  </a:lnTo>
                  <a:lnTo>
                    <a:pt x="616" y="36"/>
                  </a:lnTo>
                  <a:lnTo>
                    <a:pt x="618" y="46"/>
                  </a:lnTo>
                  <a:lnTo>
                    <a:pt x="618" y="370"/>
                  </a:lnTo>
                  <a:close/>
                  <a:moveTo>
                    <a:pt x="30" y="340"/>
                  </a:moveTo>
                  <a:lnTo>
                    <a:pt x="588" y="340"/>
                  </a:lnTo>
                  <a:lnTo>
                    <a:pt x="588" y="46"/>
                  </a:lnTo>
                  <a:lnTo>
                    <a:pt x="588" y="46"/>
                  </a:lnTo>
                  <a:lnTo>
                    <a:pt x="586" y="40"/>
                  </a:lnTo>
                  <a:lnTo>
                    <a:pt x="584" y="34"/>
                  </a:lnTo>
                  <a:lnTo>
                    <a:pt x="578" y="32"/>
                  </a:lnTo>
                  <a:lnTo>
                    <a:pt x="572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38" y="32"/>
                  </a:lnTo>
                  <a:lnTo>
                    <a:pt x="34" y="34"/>
                  </a:lnTo>
                  <a:lnTo>
                    <a:pt x="30" y="40"/>
                  </a:lnTo>
                  <a:lnTo>
                    <a:pt x="30" y="46"/>
                  </a:lnTo>
                  <a:lnTo>
                    <a:pt x="30" y="340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29" name="Freeform 150"/>
            <p:cNvSpPr/>
            <p:nvPr/>
          </p:nvSpPr>
          <p:spPr bwMode="auto">
            <a:xfrm>
              <a:off x="8266113" y="1947863"/>
              <a:ext cx="1076325" cy="777875"/>
            </a:xfrm>
            <a:custGeom>
              <a:avLst/>
              <a:gdLst>
                <a:gd name="T0" fmla="*/ 380 w 678"/>
                <a:gd name="T1" fmla="*/ 104 h 490"/>
                <a:gd name="T2" fmla="*/ 338 w 678"/>
                <a:gd name="T3" fmla="*/ 0 h 490"/>
                <a:gd name="T4" fmla="*/ 0 w 678"/>
                <a:gd name="T5" fmla="*/ 0 h 490"/>
                <a:gd name="T6" fmla="*/ 0 w 678"/>
                <a:gd name="T7" fmla="*/ 104 h 490"/>
                <a:gd name="T8" fmla="*/ 0 w 678"/>
                <a:gd name="T9" fmla="*/ 214 h 490"/>
                <a:gd name="T10" fmla="*/ 0 w 678"/>
                <a:gd name="T11" fmla="*/ 490 h 490"/>
                <a:gd name="T12" fmla="*/ 678 w 678"/>
                <a:gd name="T13" fmla="*/ 490 h 490"/>
                <a:gd name="T14" fmla="*/ 678 w 678"/>
                <a:gd name="T15" fmla="*/ 104 h 490"/>
                <a:gd name="T16" fmla="*/ 380 w 678"/>
                <a:gd name="T17" fmla="*/ 104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8" h="490">
                  <a:moveTo>
                    <a:pt x="380" y="104"/>
                  </a:moveTo>
                  <a:lnTo>
                    <a:pt x="338" y="0"/>
                  </a:lnTo>
                  <a:lnTo>
                    <a:pt x="0" y="0"/>
                  </a:lnTo>
                  <a:lnTo>
                    <a:pt x="0" y="104"/>
                  </a:lnTo>
                  <a:lnTo>
                    <a:pt x="0" y="214"/>
                  </a:lnTo>
                  <a:lnTo>
                    <a:pt x="0" y="490"/>
                  </a:lnTo>
                  <a:lnTo>
                    <a:pt x="678" y="490"/>
                  </a:lnTo>
                  <a:lnTo>
                    <a:pt x="678" y="104"/>
                  </a:lnTo>
                  <a:lnTo>
                    <a:pt x="380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30" name="Freeform 151"/>
            <p:cNvSpPr>
              <a:spLocks noEditPoints="1"/>
            </p:cNvSpPr>
            <p:nvPr/>
          </p:nvSpPr>
          <p:spPr bwMode="auto">
            <a:xfrm>
              <a:off x="8240713" y="1922463"/>
              <a:ext cx="1127125" cy="828675"/>
            </a:xfrm>
            <a:custGeom>
              <a:avLst/>
              <a:gdLst>
                <a:gd name="T0" fmla="*/ 694 w 710"/>
                <a:gd name="T1" fmla="*/ 522 h 522"/>
                <a:gd name="T2" fmla="*/ 16 w 710"/>
                <a:gd name="T3" fmla="*/ 522 h 522"/>
                <a:gd name="T4" fmla="*/ 16 w 710"/>
                <a:gd name="T5" fmla="*/ 522 h 522"/>
                <a:gd name="T6" fmla="*/ 10 w 710"/>
                <a:gd name="T7" fmla="*/ 520 h 522"/>
                <a:gd name="T8" fmla="*/ 4 w 710"/>
                <a:gd name="T9" fmla="*/ 516 h 522"/>
                <a:gd name="T10" fmla="*/ 2 w 710"/>
                <a:gd name="T11" fmla="*/ 512 h 522"/>
                <a:gd name="T12" fmla="*/ 0 w 710"/>
                <a:gd name="T13" fmla="*/ 506 h 522"/>
                <a:gd name="T14" fmla="*/ 0 w 710"/>
                <a:gd name="T15" fmla="*/ 16 h 522"/>
                <a:gd name="T16" fmla="*/ 0 w 710"/>
                <a:gd name="T17" fmla="*/ 16 h 522"/>
                <a:gd name="T18" fmla="*/ 2 w 710"/>
                <a:gd name="T19" fmla="*/ 10 h 522"/>
                <a:gd name="T20" fmla="*/ 4 w 710"/>
                <a:gd name="T21" fmla="*/ 4 h 522"/>
                <a:gd name="T22" fmla="*/ 10 w 710"/>
                <a:gd name="T23" fmla="*/ 2 h 522"/>
                <a:gd name="T24" fmla="*/ 16 w 710"/>
                <a:gd name="T25" fmla="*/ 0 h 522"/>
                <a:gd name="T26" fmla="*/ 354 w 710"/>
                <a:gd name="T27" fmla="*/ 0 h 522"/>
                <a:gd name="T28" fmla="*/ 354 w 710"/>
                <a:gd name="T29" fmla="*/ 0 h 522"/>
                <a:gd name="T30" fmla="*/ 360 w 710"/>
                <a:gd name="T31" fmla="*/ 2 h 522"/>
                <a:gd name="T32" fmla="*/ 364 w 710"/>
                <a:gd name="T33" fmla="*/ 4 h 522"/>
                <a:gd name="T34" fmla="*/ 366 w 710"/>
                <a:gd name="T35" fmla="*/ 6 h 522"/>
                <a:gd name="T36" fmla="*/ 368 w 710"/>
                <a:gd name="T37" fmla="*/ 10 h 522"/>
                <a:gd name="T38" fmla="*/ 406 w 710"/>
                <a:gd name="T39" fmla="*/ 104 h 522"/>
                <a:gd name="T40" fmla="*/ 694 w 710"/>
                <a:gd name="T41" fmla="*/ 104 h 522"/>
                <a:gd name="T42" fmla="*/ 694 w 710"/>
                <a:gd name="T43" fmla="*/ 104 h 522"/>
                <a:gd name="T44" fmla="*/ 700 w 710"/>
                <a:gd name="T45" fmla="*/ 106 h 522"/>
                <a:gd name="T46" fmla="*/ 706 w 710"/>
                <a:gd name="T47" fmla="*/ 108 h 522"/>
                <a:gd name="T48" fmla="*/ 708 w 710"/>
                <a:gd name="T49" fmla="*/ 114 h 522"/>
                <a:gd name="T50" fmla="*/ 710 w 710"/>
                <a:gd name="T51" fmla="*/ 120 h 522"/>
                <a:gd name="T52" fmla="*/ 710 w 710"/>
                <a:gd name="T53" fmla="*/ 506 h 522"/>
                <a:gd name="T54" fmla="*/ 710 w 710"/>
                <a:gd name="T55" fmla="*/ 506 h 522"/>
                <a:gd name="T56" fmla="*/ 708 w 710"/>
                <a:gd name="T57" fmla="*/ 512 h 522"/>
                <a:gd name="T58" fmla="*/ 706 w 710"/>
                <a:gd name="T59" fmla="*/ 516 h 522"/>
                <a:gd name="T60" fmla="*/ 700 w 710"/>
                <a:gd name="T61" fmla="*/ 520 h 522"/>
                <a:gd name="T62" fmla="*/ 694 w 710"/>
                <a:gd name="T63" fmla="*/ 522 h 522"/>
                <a:gd name="T64" fmla="*/ 694 w 710"/>
                <a:gd name="T65" fmla="*/ 522 h 522"/>
                <a:gd name="T66" fmla="*/ 30 w 710"/>
                <a:gd name="T67" fmla="*/ 492 h 522"/>
                <a:gd name="T68" fmla="*/ 680 w 710"/>
                <a:gd name="T69" fmla="*/ 492 h 522"/>
                <a:gd name="T70" fmla="*/ 680 w 710"/>
                <a:gd name="T71" fmla="*/ 134 h 522"/>
                <a:gd name="T72" fmla="*/ 396 w 710"/>
                <a:gd name="T73" fmla="*/ 134 h 522"/>
                <a:gd name="T74" fmla="*/ 396 w 710"/>
                <a:gd name="T75" fmla="*/ 134 h 522"/>
                <a:gd name="T76" fmla="*/ 392 w 710"/>
                <a:gd name="T77" fmla="*/ 134 h 522"/>
                <a:gd name="T78" fmla="*/ 388 w 710"/>
                <a:gd name="T79" fmla="*/ 132 h 522"/>
                <a:gd name="T80" fmla="*/ 386 w 710"/>
                <a:gd name="T81" fmla="*/ 128 h 522"/>
                <a:gd name="T82" fmla="*/ 382 w 710"/>
                <a:gd name="T83" fmla="*/ 124 h 522"/>
                <a:gd name="T84" fmla="*/ 344 w 710"/>
                <a:gd name="T85" fmla="*/ 30 h 522"/>
                <a:gd name="T86" fmla="*/ 30 w 710"/>
                <a:gd name="T87" fmla="*/ 30 h 522"/>
                <a:gd name="T88" fmla="*/ 30 w 710"/>
                <a:gd name="T89" fmla="*/ 49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10" h="522">
                  <a:moveTo>
                    <a:pt x="694" y="522"/>
                  </a:moveTo>
                  <a:lnTo>
                    <a:pt x="16" y="522"/>
                  </a:lnTo>
                  <a:lnTo>
                    <a:pt x="16" y="522"/>
                  </a:lnTo>
                  <a:lnTo>
                    <a:pt x="10" y="520"/>
                  </a:lnTo>
                  <a:lnTo>
                    <a:pt x="4" y="516"/>
                  </a:lnTo>
                  <a:lnTo>
                    <a:pt x="2" y="512"/>
                  </a:lnTo>
                  <a:lnTo>
                    <a:pt x="0" y="50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60" y="2"/>
                  </a:lnTo>
                  <a:lnTo>
                    <a:pt x="364" y="4"/>
                  </a:lnTo>
                  <a:lnTo>
                    <a:pt x="366" y="6"/>
                  </a:lnTo>
                  <a:lnTo>
                    <a:pt x="368" y="10"/>
                  </a:lnTo>
                  <a:lnTo>
                    <a:pt x="406" y="104"/>
                  </a:lnTo>
                  <a:lnTo>
                    <a:pt x="694" y="104"/>
                  </a:lnTo>
                  <a:lnTo>
                    <a:pt x="694" y="104"/>
                  </a:lnTo>
                  <a:lnTo>
                    <a:pt x="700" y="106"/>
                  </a:lnTo>
                  <a:lnTo>
                    <a:pt x="706" y="108"/>
                  </a:lnTo>
                  <a:lnTo>
                    <a:pt x="708" y="114"/>
                  </a:lnTo>
                  <a:lnTo>
                    <a:pt x="710" y="120"/>
                  </a:lnTo>
                  <a:lnTo>
                    <a:pt x="710" y="506"/>
                  </a:lnTo>
                  <a:lnTo>
                    <a:pt x="710" y="506"/>
                  </a:lnTo>
                  <a:lnTo>
                    <a:pt x="708" y="512"/>
                  </a:lnTo>
                  <a:lnTo>
                    <a:pt x="706" y="516"/>
                  </a:lnTo>
                  <a:lnTo>
                    <a:pt x="700" y="520"/>
                  </a:lnTo>
                  <a:lnTo>
                    <a:pt x="694" y="522"/>
                  </a:lnTo>
                  <a:lnTo>
                    <a:pt x="694" y="522"/>
                  </a:lnTo>
                  <a:close/>
                  <a:moveTo>
                    <a:pt x="30" y="492"/>
                  </a:moveTo>
                  <a:lnTo>
                    <a:pt x="680" y="492"/>
                  </a:lnTo>
                  <a:lnTo>
                    <a:pt x="680" y="134"/>
                  </a:lnTo>
                  <a:lnTo>
                    <a:pt x="396" y="134"/>
                  </a:lnTo>
                  <a:lnTo>
                    <a:pt x="396" y="134"/>
                  </a:lnTo>
                  <a:lnTo>
                    <a:pt x="392" y="134"/>
                  </a:lnTo>
                  <a:lnTo>
                    <a:pt x="388" y="132"/>
                  </a:lnTo>
                  <a:lnTo>
                    <a:pt x="386" y="128"/>
                  </a:lnTo>
                  <a:lnTo>
                    <a:pt x="382" y="124"/>
                  </a:lnTo>
                  <a:lnTo>
                    <a:pt x="344" y="30"/>
                  </a:lnTo>
                  <a:lnTo>
                    <a:pt x="30" y="30"/>
                  </a:lnTo>
                  <a:lnTo>
                    <a:pt x="30" y="492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31" name="Freeform 152"/>
            <p:cNvSpPr/>
            <p:nvPr/>
          </p:nvSpPr>
          <p:spPr bwMode="auto">
            <a:xfrm>
              <a:off x="8345488" y="2020888"/>
              <a:ext cx="390525" cy="47625"/>
            </a:xfrm>
            <a:custGeom>
              <a:avLst/>
              <a:gdLst>
                <a:gd name="T0" fmla="*/ 232 w 246"/>
                <a:gd name="T1" fmla="*/ 30 h 30"/>
                <a:gd name="T2" fmla="*/ 14 w 246"/>
                <a:gd name="T3" fmla="*/ 30 h 30"/>
                <a:gd name="T4" fmla="*/ 14 w 246"/>
                <a:gd name="T5" fmla="*/ 30 h 30"/>
                <a:gd name="T6" fmla="*/ 8 w 246"/>
                <a:gd name="T7" fmla="*/ 28 h 30"/>
                <a:gd name="T8" fmla="*/ 4 w 246"/>
                <a:gd name="T9" fmla="*/ 26 h 30"/>
                <a:gd name="T10" fmla="*/ 0 w 246"/>
                <a:gd name="T11" fmla="*/ 20 h 30"/>
                <a:gd name="T12" fmla="*/ 0 w 246"/>
                <a:gd name="T13" fmla="*/ 14 h 30"/>
                <a:gd name="T14" fmla="*/ 0 w 246"/>
                <a:gd name="T15" fmla="*/ 14 h 30"/>
                <a:gd name="T16" fmla="*/ 0 w 246"/>
                <a:gd name="T17" fmla="*/ 8 h 30"/>
                <a:gd name="T18" fmla="*/ 4 w 246"/>
                <a:gd name="T19" fmla="*/ 4 h 30"/>
                <a:gd name="T20" fmla="*/ 8 w 246"/>
                <a:gd name="T21" fmla="*/ 0 h 30"/>
                <a:gd name="T22" fmla="*/ 14 w 246"/>
                <a:gd name="T23" fmla="*/ 0 h 30"/>
                <a:gd name="T24" fmla="*/ 232 w 246"/>
                <a:gd name="T25" fmla="*/ 0 h 30"/>
                <a:gd name="T26" fmla="*/ 232 w 246"/>
                <a:gd name="T27" fmla="*/ 0 h 30"/>
                <a:gd name="T28" fmla="*/ 238 w 246"/>
                <a:gd name="T29" fmla="*/ 0 h 30"/>
                <a:gd name="T30" fmla="*/ 242 w 246"/>
                <a:gd name="T31" fmla="*/ 4 h 30"/>
                <a:gd name="T32" fmla="*/ 246 w 246"/>
                <a:gd name="T33" fmla="*/ 8 h 30"/>
                <a:gd name="T34" fmla="*/ 246 w 246"/>
                <a:gd name="T35" fmla="*/ 14 h 30"/>
                <a:gd name="T36" fmla="*/ 246 w 246"/>
                <a:gd name="T37" fmla="*/ 14 h 30"/>
                <a:gd name="T38" fmla="*/ 246 w 246"/>
                <a:gd name="T39" fmla="*/ 20 h 30"/>
                <a:gd name="T40" fmla="*/ 242 w 246"/>
                <a:gd name="T41" fmla="*/ 26 h 30"/>
                <a:gd name="T42" fmla="*/ 238 w 246"/>
                <a:gd name="T43" fmla="*/ 28 h 30"/>
                <a:gd name="T44" fmla="*/ 232 w 246"/>
                <a:gd name="T45" fmla="*/ 30 h 30"/>
                <a:gd name="T46" fmla="*/ 232 w 246"/>
                <a:gd name="T4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0">
                  <a:moveTo>
                    <a:pt x="232" y="30"/>
                  </a:moveTo>
                  <a:lnTo>
                    <a:pt x="14" y="30"/>
                  </a:lnTo>
                  <a:lnTo>
                    <a:pt x="14" y="30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32" y="0"/>
                  </a:lnTo>
                  <a:lnTo>
                    <a:pt x="232" y="0"/>
                  </a:lnTo>
                  <a:lnTo>
                    <a:pt x="238" y="0"/>
                  </a:lnTo>
                  <a:lnTo>
                    <a:pt x="242" y="4"/>
                  </a:lnTo>
                  <a:lnTo>
                    <a:pt x="246" y="8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20"/>
                  </a:lnTo>
                  <a:lnTo>
                    <a:pt x="242" y="26"/>
                  </a:lnTo>
                  <a:lnTo>
                    <a:pt x="238" y="28"/>
                  </a:lnTo>
                  <a:lnTo>
                    <a:pt x="232" y="30"/>
                  </a:lnTo>
                  <a:lnTo>
                    <a:pt x="232" y="30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32" name="Freeform 153"/>
            <p:cNvSpPr/>
            <p:nvPr/>
          </p:nvSpPr>
          <p:spPr bwMode="auto">
            <a:xfrm>
              <a:off x="8345488" y="2128838"/>
              <a:ext cx="441325" cy="47625"/>
            </a:xfrm>
            <a:custGeom>
              <a:avLst/>
              <a:gdLst>
                <a:gd name="T0" fmla="*/ 264 w 278"/>
                <a:gd name="T1" fmla="*/ 30 h 30"/>
                <a:gd name="T2" fmla="*/ 14 w 278"/>
                <a:gd name="T3" fmla="*/ 30 h 30"/>
                <a:gd name="T4" fmla="*/ 14 w 278"/>
                <a:gd name="T5" fmla="*/ 30 h 30"/>
                <a:gd name="T6" fmla="*/ 8 w 278"/>
                <a:gd name="T7" fmla="*/ 28 h 30"/>
                <a:gd name="T8" fmla="*/ 4 w 278"/>
                <a:gd name="T9" fmla="*/ 24 h 30"/>
                <a:gd name="T10" fmla="*/ 0 w 278"/>
                <a:gd name="T11" fmla="*/ 20 h 30"/>
                <a:gd name="T12" fmla="*/ 0 w 278"/>
                <a:gd name="T13" fmla="*/ 14 h 30"/>
                <a:gd name="T14" fmla="*/ 0 w 278"/>
                <a:gd name="T15" fmla="*/ 14 h 30"/>
                <a:gd name="T16" fmla="*/ 0 w 278"/>
                <a:gd name="T17" fmla="*/ 8 h 30"/>
                <a:gd name="T18" fmla="*/ 4 w 278"/>
                <a:gd name="T19" fmla="*/ 4 h 30"/>
                <a:gd name="T20" fmla="*/ 8 w 278"/>
                <a:gd name="T21" fmla="*/ 0 h 30"/>
                <a:gd name="T22" fmla="*/ 14 w 278"/>
                <a:gd name="T23" fmla="*/ 0 h 30"/>
                <a:gd name="T24" fmla="*/ 264 w 278"/>
                <a:gd name="T25" fmla="*/ 0 h 30"/>
                <a:gd name="T26" fmla="*/ 264 w 278"/>
                <a:gd name="T27" fmla="*/ 0 h 30"/>
                <a:gd name="T28" fmla="*/ 270 w 278"/>
                <a:gd name="T29" fmla="*/ 0 h 30"/>
                <a:gd name="T30" fmla="*/ 274 w 278"/>
                <a:gd name="T31" fmla="*/ 4 h 30"/>
                <a:gd name="T32" fmla="*/ 278 w 278"/>
                <a:gd name="T33" fmla="*/ 8 h 30"/>
                <a:gd name="T34" fmla="*/ 278 w 278"/>
                <a:gd name="T35" fmla="*/ 14 h 30"/>
                <a:gd name="T36" fmla="*/ 278 w 278"/>
                <a:gd name="T37" fmla="*/ 14 h 30"/>
                <a:gd name="T38" fmla="*/ 278 w 278"/>
                <a:gd name="T39" fmla="*/ 20 h 30"/>
                <a:gd name="T40" fmla="*/ 274 w 278"/>
                <a:gd name="T41" fmla="*/ 24 h 30"/>
                <a:gd name="T42" fmla="*/ 270 w 278"/>
                <a:gd name="T43" fmla="*/ 28 h 30"/>
                <a:gd name="T44" fmla="*/ 264 w 278"/>
                <a:gd name="T45" fmla="*/ 30 h 30"/>
                <a:gd name="T46" fmla="*/ 264 w 278"/>
                <a:gd name="T4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8" h="30">
                  <a:moveTo>
                    <a:pt x="264" y="30"/>
                  </a:moveTo>
                  <a:lnTo>
                    <a:pt x="14" y="30"/>
                  </a:lnTo>
                  <a:lnTo>
                    <a:pt x="14" y="30"/>
                  </a:lnTo>
                  <a:lnTo>
                    <a:pt x="8" y="28"/>
                  </a:lnTo>
                  <a:lnTo>
                    <a:pt x="4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4" y="4"/>
                  </a:lnTo>
                  <a:lnTo>
                    <a:pt x="278" y="8"/>
                  </a:lnTo>
                  <a:lnTo>
                    <a:pt x="278" y="14"/>
                  </a:lnTo>
                  <a:lnTo>
                    <a:pt x="278" y="14"/>
                  </a:lnTo>
                  <a:lnTo>
                    <a:pt x="278" y="20"/>
                  </a:lnTo>
                  <a:lnTo>
                    <a:pt x="274" y="24"/>
                  </a:lnTo>
                  <a:lnTo>
                    <a:pt x="270" y="28"/>
                  </a:lnTo>
                  <a:lnTo>
                    <a:pt x="264" y="30"/>
                  </a:lnTo>
                  <a:lnTo>
                    <a:pt x="264" y="30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33" name="Freeform 154"/>
            <p:cNvSpPr/>
            <p:nvPr/>
          </p:nvSpPr>
          <p:spPr bwMode="auto">
            <a:xfrm>
              <a:off x="9221788" y="2624138"/>
              <a:ext cx="47625" cy="47625"/>
            </a:xfrm>
            <a:custGeom>
              <a:avLst/>
              <a:gdLst>
                <a:gd name="T0" fmla="*/ 30 w 30"/>
                <a:gd name="T1" fmla="*/ 16 h 30"/>
                <a:gd name="T2" fmla="*/ 30 w 30"/>
                <a:gd name="T3" fmla="*/ 16 h 30"/>
                <a:gd name="T4" fmla="*/ 30 w 30"/>
                <a:gd name="T5" fmla="*/ 22 h 30"/>
                <a:gd name="T6" fmla="*/ 26 w 30"/>
                <a:gd name="T7" fmla="*/ 26 h 30"/>
                <a:gd name="T8" fmla="*/ 22 w 30"/>
                <a:gd name="T9" fmla="*/ 30 h 30"/>
                <a:gd name="T10" fmla="*/ 16 w 30"/>
                <a:gd name="T11" fmla="*/ 30 h 30"/>
                <a:gd name="T12" fmla="*/ 16 w 30"/>
                <a:gd name="T13" fmla="*/ 30 h 30"/>
                <a:gd name="T14" fmla="*/ 10 w 30"/>
                <a:gd name="T15" fmla="*/ 30 h 30"/>
                <a:gd name="T16" fmla="*/ 6 w 30"/>
                <a:gd name="T17" fmla="*/ 26 h 30"/>
                <a:gd name="T18" fmla="*/ 2 w 30"/>
                <a:gd name="T19" fmla="*/ 22 h 30"/>
                <a:gd name="T20" fmla="*/ 0 w 30"/>
                <a:gd name="T21" fmla="*/ 16 h 30"/>
                <a:gd name="T22" fmla="*/ 0 w 30"/>
                <a:gd name="T23" fmla="*/ 16 h 30"/>
                <a:gd name="T24" fmla="*/ 2 w 30"/>
                <a:gd name="T25" fmla="*/ 10 h 30"/>
                <a:gd name="T26" fmla="*/ 6 w 30"/>
                <a:gd name="T27" fmla="*/ 4 h 30"/>
                <a:gd name="T28" fmla="*/ 10 w 30"/>
                <a:gd name="T29" fmla="*/ 2 h 30"/>
                <a:gd name="T30" fmla="*/ 16 w 30"/>
                <a:gd name="T31" fmla="*/ 0 h 30"/>
                <a:gd name="T32" fmla="*/ 16 w 30"/>
                <a:gd name="T33" fmla="*/ 0 h 30"/>
                <a:gd name="T34" fmla="*/ 22 w 30"/>
                <a:gd name="T35" fmla="*/ 2 h 30"/>
                <a:gd name="T36" fmla="*/ 26 w 30"/>
                <a:gd name="T37" fmla="*/ 4 h 30"/>
                <a:gd name="T38" fmla="*/ 30 w 30"/>
                <a:gd name="T39" fmla="*/ 10 h 30"/>
                <a:gd name="T40" fmla="*/ 30 w 30"/>
                <a:gd name="T41" fmla="*/ 16 h 30"/>
                <a:gd name="T42" fmla="*/ 30 w 30"/>
                <a:gd name="T4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0" y="30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30" y="10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34" name="Freeform 155"/>
            <p:cNvSpPr/>
            <p:nvPr/>
          </p:nvSpPr>
          <p:spPr bwMode="auto">
            <a:xfrm>
              <a:off x="9145588" y="2624138"/>
              <a:ext cx="47625" cy="47625"/>
            </a:xfrm>
            <a:custGeom>
              <a:avLst/>
              <a:gdLst>
                <a:gd name="T0" fmla="*/ 30 w 30"/>
                <a:gd name="T1" fmla="*/ 16 h 30"/>
                <a:gd name="T2" fmla="*/ 30 w 30"/>
                <a:gd name="T3" fmla="*/ 16 h 30"/>
                <a:gd name="T4" fmla="*/ 28 w 30"/>
                <a:gd name="T5" fmla="*/ 22 h 30"/>
                <a:gd name="T6" fmla="*/ 24 w 30"/>
                <a:gd name="T7" fmla="*/ 26 h 30"/>
                <a:gd name="T8" fmla="*/ 20 w 30"/>
                <a:gd name="T9" fmla="*/ 30 h 30"/>
                <a:gd name="T10" fmla="*/ 14 w 30"/>
                <a:gd name="T11" fmla="*/ 30 h 30"/>
                <a:gd name="T12" fmla="*/ 14 w 30"/>
                <a:gd name="T13" fmla="*/ 30 h 30"/>
                <a:gd name="T14" fmla="*/ 8 w 30"/>
                <a:gd name="T15" fmla="*/ 30 h 30"/>
                <a:gd name="T16" fmla="*/ 4 w 30"/>
                <a:gd name="T17" fmla="*/ 26 h 30"/>
                <a:gd name="T18" fmla="*/ 0 w 30"/>
                <a:gd name="T19" fmla="*/ 22 h 30"/>
                <a:gd name="T20" fmla="*/ 0 w 30"/>
                <a:gd name="T21" fmla="*/ 16 h 30"/>
                <a:gd name="T22" fmla="*/ 0 w 30"/>
                <a:gd name="T23" fmla="*/ 16 h 30"/>
                <a:gd name="T24" fmla="*/ 0 w 30"/>
                <a:gd name="T25" fmla="*/ 10 h 30"/>
                <a:gd name="T26" fmla="*/ 4 w 30"/>
                <a:gd name="T27" fmla="*/ 4 h 30"/>
                <a:gd name="T28" fmla="*/ 8 w 30"/>
                <a:gd name="T29" fmla="*/ 2 h 30"/>
                <a:gd name="T30" fmla="*/ 14 w 30"/>
                <a:gd name="T31" fmla="*/ 0 h 30"/>
                <a:gd name="T32" fmla="*/ 14 w 30"/>
                <a:gd name="T33" fmla="*/ 0 h 30"/>
                <a:gd name="T34" fmla="*/ 20 w 30"/>
                <a:gd name="T35" fmla="*/ 2 h 30"/>
                <a:gd name="T36" fmla="*/ 24 w 30"/>
                <a:gd name="T37" fmla="*/ 4 h 30"/>
                <a:gd name="T38" fmla="*/ 28 w 30"/>
                <a:gd name="T39" fmla="*/ 10 h 30"/>
                <a:gd name="T40" fmla="*/ 30 w 30"/>
                <a:gd name="T41" fmla="*/ 16 h 30"/>
                <a:gd name="T42" fmla="*/ 30 w 30"/>
                <a:gd name="T4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0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10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35" name="Freeform 156"/>
            <p:cNvSpPr/>
            <p:nvPr/>
          </p:nvSpPr>
          <p:spPr bwMode="auto">
            <a:xfrm>
              <a:off x="9066213" y="2624138"/>
              <a:ext cx="47625" cy="47625"/>
            </a:xfrm>
            <a:custGeom>
              <a:avLst/>
              <a:gdLst>
                <a:gd name="T0" fmla="*/ 30 w 30"/>
                <a:gd name="T1" fmla="*/ 16 h 30"/>
                <a:gd name="T2" fmla="*/ 30 w 30"/>
                <a:gd name="T3" fmla="*/ 16 h 30"/>
                <a:gd name="T4" fmla="*/ 28 w 30"/>
                <a:gd name="T5" fmla="*/ 22 h 30"/>
                <a:gd name="T6" fmla="*/ 24 w 30"/>
                <a:gd name="T7" fmla="*/ 26 h 30"/>
                <a:gd name="T8" fmla="*/ 20 w 30"/>
                <a:gd name="T9" fmla="*/ 30 h 30"/>
                <a:gd name="T10" fmla="*/ 14 w 30"/>
                <a:gd name="T11" fmla="*/ 30 h 30"/>
                <a:gd name="T12" fmla="*/ 14 w 30"/>
                <a:gd name="T13" fmla="*/ 30 h 30"/>
                <a:gd name="T14" fmla="*/ 8 w 30"/>
                <a:gd name="T15" fmla="*/ 30 h 30"/>
                <a:gd name="T16" fmla="*/ 4 w 30"/>
                <a:gd name="T17" fmla="*/ 26 h 30"/>
                <a:gd name="T18" fmla="*/ 0 w 30"/>
                <a:gd name="T19" fmla="*/ 22 h 30"/>
                <a:gd name="T20" fmla="*/ 0 w 30"/>
                <a:gd name="T21" fmla="*/ 16 h 30"/>
                <a:gd name="T22" fmla="*/ 0 w 30"/>
                <a:gd name="T23" fmla="*/ 16 h 30"/>
                <a:gd name="T24" fmla="*/ 0 w 30"/>
                <a:gd name="T25" fmla="*/ 10 h 30"/>
                <a:gd name="T26" fmla="*/ 4 w 30"/>
                <a:gd name="T27" fmla="*/ 4 h 30"/>
                <a:gd name="T28" fmla="*/ 8 w 30"/>
                <a:gd name="T29" fmla="*/ 2 h 30"/>
                <a:gd name="T30" fmla="*/ 14 w 30"/>
                <a:gd name="T31" fmla="*/ 0 h 30"/>
                <a:gd name="T32" fmla="*/ 14 w 30"/>
                <a:gd name="T33" fmla="*/ 0 h 30"/>
                <a:gd name="T34" fmla="*/ 20 w 30"/>
                <a:gd name="T35" fmla="*/ 2 h 30"/>
                <a:gd name="T36" fmla="*/ 24 w 30"/>
                <a:gd name="T37" fmla="*/ 4 h 30"/>
                <a:gd name="T38" fmla="*/ 28 w 30"/>
                <a:gd name="T39" fmla="*/ 10 h 30"/>
                <a:gd name="T40" fmla="*/ 30 w 30"/>
                <a:gd name="T41" fmla="*/ 16 h 30"/>
                <a:gd name="T42" fmla="*/ 30 w 30"/>
                <a:gd name="T4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0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10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36" name="Freeform 157"/>
            <p:cNvSpPr/>
            <p:nvPr/>
          </p:nvSpPr>
          <p:spPr bwMode="auto">
            <a:xfrm>
              <a:off x="8986838" y="2624138"/>
              <a:ext cx="47625" cy="47625"/>
            </a:xfrm>
            <a:custGeom>
              <a:avLst/>
              <a:gdLst>
                <a:gd name="T0" fmla="*/ 30 w 30"/>
                <a:gd name="T1" fmla="*/ 16 h 30"/>
                <a:gd name="T2" fmla="*/ 30 w 30"/>
                <a:gd name="T3" fmla="*/ 16 h 30"/>
                <a:gd name="T4" fmla="*/ 28 w 30"/>
                <a:gd name="T5" fmla="*/ 22 h 30"/>
                <a:gd name="T6" fmla="*/ 24 w 30"/>
                <a:gd name="T7" fmla="*/ 26 h 30"/>
                <a:gd name="T8" fmla="*/ 20 w 30"/>
                <a:gd name="T9" fmla="*/ 30 h 30"/>
                <a:gd name="T10" fmla="*/ 14 w 30"/>
                <a:gd name="T11" fmla="*/ 30 h 30"/>
                <a:gd name="T12" fmla="*/ 14 w 30"/>
                <a:gd name="T13" fmla="*/ 30 h 30"/>
                <a:gd name="T14" fmla="*/ 8 w 30"/>
                <a:gd name="T15" fmla="*/ 30 h 30"/>
                <a:gd name="T16" fmla="*/ 4 w 30"/>
                <a:gd name="T17" fmla="*/ 26 h 30"/>
                <a:gd name="T18" fmla="*/ 0 w 30"/>
                <a:gd name="T19" fmla="*/ 22 h 30"/>
                <a:gd name="T20" fmla="*/ 0 w 30"/>
                <a:gd name="T21" fmla="*/ 16 h 30"/>
                <a:gd name="T22" fmla="*/ 0 w 30"/>
                <a:gd name="T23" fmla="*/ 16 h 30"/>
                <a:gd name="T24" fmla="*/ 0 w 30"/>
                <a:gd name="T25" fmla="*/ 10 h 30"/>
                <a:gd name="T26" fmla="*/ 4 w 30"/>
                <a:gd name="T27" fmla="*/ 4 h 30"/>
                <a:gd name="T28" fmla="*/ 8 w 30"/>
                <a:gd name="T29" fmla="*/ 2 h 30"/>
                <a:gd name="T30" fmla="*/ 14 w 30"/>
                <a:gd name="T31" fmla="*/ 0 h 30"/>
                <a:gd name="T32" fmla="*/ 14 w 30"/>
                <a:gd name="T33" fmla="*/ 0 h 30"/>
                <a:gd name="T34" fmla="*/ 20 w 30"/>
                <a:gd name="T35" fmla="*/ 2 h 30"/>
                <a:gd name="T36" fmla="*/ 24 w 30"/>
                <a:gd name="T37" fmla="*/ 4 h 30"/>
                <a:gd name="T38" fmla="*/ 28 w 30"/>
                <a:gd name="T39" fmla="*/ 10 h 30"/>
                <a:gd name="T40" fmla="*/ 30 w 30"/>
                <a:gd name="T41" fmla="*/ 16 h 30"/>
                <a:gd name="T42" fmla="*/ 30 w 30"/>
                <a:gd name="T4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0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10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37" name="Freeform 158"/>
            <p:cNvSpPr/>
            <p:nvPr/>
          </p:nvSpPr>
          <p:spPr bwMode="auto">
            <a:xfrm>
              <a:off x="7800976" y="2703513"/>
              <a:ext cx="1062038" cy="428625"/>
            </a:xfrm>
            <a:custGeom>
              <a:avLst/>
              <a:gdLst>
                <a:gd name="T0" fmla="*/ 655 w 669"/>
                <a:gd name="T1" fmla="*/ 270 h 270"/>
                <a:gd name="T2" fmla="*/ 16 w 669"/>
                <a:gd name="T3" fmla="*/ 270 h 270"/>
                <a:gd name="T4" fmla="*/ 16 w 669"/>
                <a:gd name="T5" fmla="*/ 270 h 270"/>
                <a:gd name="T6" fmla="*/ 10 w 669"/>
                <a:gd name="T7" fmla="*/ 270 h 270"/>
                <a:gd name="T8" fmla="*/ 4 w 669"/>
                <a:gd name="T9" fmla="*/ 266 h 270"/>
                <a:gd name="T10" fmla="*/ 2 w 669"/>
                <a:gd name="T11" fmla="*/ 262 h 270"/>
                <a:gd name="T12" fmla="*/ 0 w 669"/>
                <a:gd name="T13" fmla="*/ 256 h 270"/>
                <a:gd name="T14" fmla="*/ 0 w 669"/>
                <a:gd name="T15" fmla="*/ 256 h 270"/>
                <a:gd name="T16" fmla="*/ 2 w 669"/>
                <a:gd name="T17" fmla="*/ 250 h 270"/>
                <a:gd name="T18" fmla="*/ 4 w 669"/>
                <a:gd name="T19" fmla="*/ 246 h 270"/>
                <a:gd name="T20" fmla="*/ 10 w 669"/>
                <a:gd name="T21" fmla="*/ 242 h 270"/>
                <a:gd name="T22" fmla="*/ 16 w 669"/>
                <a:gd name="T23" fmla="*/ 242 h 270"/>
                <a:gd name="T24" fmla="*/ 639 w 669"/>
                <a:gd name="T25" fmla="*/ 242 h 270"/>
                <a:gd name="T26" fmla="*/ 639 w 669"/>
                <a:gd name="T27" fmla="*/ 14 h 270"/>
                <a:gd name="T28" fmla="*/ 639 w 669"/>
                <a:gd name="T29" fmla="*/ 14 h 270"/>
                <a:gd name="T30" fmla="*/ 641 w 669"/>
                <a:gd name="T31" fmla="*/ 8 h 270"/>
                <a:gd name="T32" fmla="*/ 643 w 669"/>
                <a:gd name="T33" fmla="*/ 4 h 270"/>
                <a:gd name="T34" fmla="*/ 649 w 669"/>
                <a:gd name="T35" fmla="*/ 0 h 270"/>
                <a:gd name="T36" fmla="*/ 655 w 669"/>
                <a:gd name="T37" fmla="*/ 0 h 270"/>
                <a:gd name="T38" fmla="*/ 655 w 669"/>
                <a:gd name="T39" fmla="*/ 0 h 270"/>
                <a:gd name="T40" fmla="*/ 661 w 669"/>
                <a:gd name="T41" fmla="*/ 0 h 270"/>
                <a:gd name="T42" fmla="*/ 665 w 669"/>
                <a:gd name="T43" fmla="*/ 4 h 270"/>
                <a:gd name="T44" fmla="*/ 669 w 669"/>
                <a:gd name="T45" fmla="*/ 8 h 270"/>
                <a:gd name="T46" fmla="*/ 669 w 669"/>
                <a:gd name="T47" fmla="*/ 14 h 270"/>
                <a:gd name="T48" fmla="*/ 669 w 669"/>
                <a:gd name="T49" fmla="*/ 256 h 270"/>
                <a:gd name="T50" fmla="*/ 669 w 669"/>
                <a:gd name="T51" fmla="*/ 256 h 270"/>
                <a:gd name="T52" fmla="*/ 669 w 669"/>
                <a:gd name="T53" fmla="*/ 262 h 270"/>
                <a:gd name="T54" fmla="*/ 665 w 669"/>
                <a:gd name="T55" fmla="*/ 266 h 270"/>
                <a:gd name="T56" fmla="*/ 661 w 669"/>
                <a:gd name="T57" fmla="*/ 270 h 270"/>
                <a:gd name="T58" fmla="*/ 655 w 669"/>
                <a:gd name="T59" fmla="*/ 270 h 270"/>
                <a:gd name="T60" fmla="*/ 655 w 669"/>
                <a:gd name="T61" fmla="*/ 27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69" h="270">
                  <a:moveTo>
                    <a:pt x="655" y="270"/>
                  </a:moveTo>
                  <a:lnTo>
                    <a:pt x="16" y="270"/>
                  </a:lnTo>
                  <a:lnTo>
                    <a:pt x="16" y="270"/>
                  </a:lnTo>
                  <a:lnTo>
                    <a:pt x="10" y="270"/>
                  </a:lnTo>
                  <a:lnTo>
                    <a:pt x="4" y="266"/>
                  </a:lnTo>
                  <a:lnTo>
                    <a:pt x="2" y="262"/>
                  </a:lnTo>
                  <a:lnTo>
                    <a:pt x="0" y="256"/>
                  </a:lnTo>
                  <a:lnTo>
                    <a:pt x="0" y="256"/>
                  </a:lnTo>
                  <a:lnTo>
                    <a:pt x="2" y="250"/>
                  </a:lnTo>
                  <a:lnTo>
                    <a:pt x="4" y="246"/>
                  </a:lnTo>
                  <a:lnTo>
                    <a:pt x="10" y="242"/>
                  </a:lnTo>
                  <a:lnTo>
                    <a:pt x="16" y="242"/>
                  </a:lnTo>
                  <a:lnTo>
                    <a:pt x="639" y="242"/>
                  </a:lnTo>
                  <a:lnTo>
                    <a:pt x="639" y="14"/>
                  </a:lnTo>
                  <a:lnTo>
                    <a:pt x="639" y="14"/>
                  </a:lnTo>
                  <a:lnTo>
                    <a:pt x="641" y="8"/>
                  </a:lnTo>
                  <a:lnTo>
                    <a:pt x="643" y="4"/>
                  </a:lnTo>
                  <a:lnTo>
                    <a:pt x="649" y="0"/>
                  </a:lnTo>
                  <a:lnTo>
                    <a:pt x="655" y="0"/>
                  </a:lnTo>
                  <a:lnTo>
                    <a:pt x="655" y="0"/>
                  </a:lnTo>
                  <a:lnTo>
                    <a:pt x="661" y="0"/>
                  </a:lnTo>
                  <a:lnTo>
                    <a:pt x="665" y="4"/>
                  </a:lnTo>
                  <a:lnTo>
                    <a:pt x="669" y="8"/>
                  </a:lnTo>
                  <a:lnTo>
                    <a:pt x="669" y="14"/>
                  </a:lnTo>
                  <a:lnTo>
                    <a:pt x="669" y="256"/>
                  </a:lnTo>
                  <a:lnTo>
                    <a:pt x="669" y="256"/>
                  </a:lnTo>
                  <a:lnTo>
                    <a:pt x="669" y="262"/>
                  </a:lnTo>
                  <a:lnTo>
                    <a:pt x="665" y="266"/>
                  </a:lnTo>
                  <a:lnTo>
                    <a:pt x="661" y="270"/>
                  </a:lnTo>
                  <a:lnTo>
                    <a:pt x="655" y="270"/>
                  </a:lnTo>
                  <a:lnTo>
                    <a:pt x="655" y="270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38" name="Rectangle 159"/>
            <p:cNvSpPr>
              <a:spLocks noChangeArrowheads="1"/>
            </p:cNvSpPr>
            <p:nvPr/>
          </p:nvSpPr>
          <p:spPr bwMode="auto">
            <a:xfrm>
              <a:off x="3386138" y="1681163"/>
              <a:ext cx="1150938" cy="3079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39" name="Freeform 160"/>
            <p:cNvSpPr>
              <a:spLocks noEditPoints="1"/>
            </p:cNvSpPr>
            <p:nvPr/>
          </p:nvSpPr>
          <p:spPr bwMode="auto">
            <a:xfrm>
              <a:off x="3360738" y="1655763"/>
              <a:ext cx="1201738" cy="358775"/>
            </a:xfrm>
            <a:custGeom>
              <a:avLst/>
              <a:gdLst>
                <a:gd name="T0" fmla="*/ 741 w 757"/>
                <a:gd name="T1" fmla="*/ 226 h 226"/>
                <a:gd name="T2" fmla="*/ 16 w 757"/>
                <a:gd name="T3" fmla="*/ 226 h 226"/>
                <a:gd name="T4" fmla="*/ 16 w 757"/>
                <a:gd name="T5" fmla="*/ 226 h 226"/>
                <a:gd name="T6" fmla="*/ 10 w 757"/>
                <a:gd name="T7" fmla="*/ 224 h 226"/>
                <a:gd name="T8" fmla="*/ 6 w 757"/>
                <a:gd name="T9" fmla="*/ 220 h 226"/>
                <a:gd name="T10" fmla="*/ 2 w 757"/>
                <a:gd name="T11" fmla="*/ 216 h 226"/>
                <a:gd name="T12" fmla="*/ 0 w 757"/>
                <a:gd name="T13" fmla="*/ 210 h 226"/>
                <a:gd name="T14" fmla="*/ 0 w 757"/>
                <a:gd name="T15" fmla="*/ 16 h 226"/>
                <a:gd name="T16" fmla="*/ 0 w 757"/>
                <a:gd name="T17" fmla="*/ 16 h 226"/>
                <a:gd name="T18" fmla="*/ 2 w 757"/>
                <a:gd name="T19" fmla="*/ 10 h 226"/>
                <a:gd name="T20" fmla="*/ 6 w 757"/>
                <a:gd name="T21" fmla="*/ 4 h 226"/>
                <a:gd name="T22" fmla="*/ 10 w 757"/>
                <a:gd name="T23" fmla="*/ 2 h 226"/>
                <a:gd name="T24" fmla="*/ 16 w 757"/>
                <a:gd name="T25" fmla="*/ 0 h 226"/>
                <a:gd name="T26" fmla="*/ 741 w 757"/>
                <a:gd name="T27" fmla="*/ 0 h 226"/>
                <a:gd name="T28" fmla="*/ 741 w 757"/>
                <a:gd name="T29" fmla="*/ 0 h 226"/>
                <a:gd name="T30" fmla="*/ 747 w 757"/>
                <a:gd name="T31" fmla="*/ 2 h 226"/>
                <a:gd name="T32" fmla="*/ 751 w 757"/>
                <a:gd name="T33" fmla="*/ 4 h 226"/>
                <a:gd name="T34" fmla="*/ 755 w 757"/>
                <a:gd name="T35" fmla="*/ 10 h 226"/>
                <a:gd name="T36" fmla="*/ 757 w 757"/>
                <a:gd name="T37" fmla="*/ 16 h 226"/>
                <a:gd name="T38" fmla="*/ 757 w 757"/>
                <a:gd name="T39" fmla="*/ 210 h 226"/>
                <a:gd name="T40" fmla="*/ 757 w 757"/>
                <a:gd name="T41" fmla="*/ 210 h 226"/>
                <a:gd name="T42" fmla="*/ 755 w 757"/>
                <a:gd name="T43" fmla="*/ 216 h 226"/>
                <a:gd name="T44" fmla="*/ 751 w 757"/>
                <a:gd name="T45" fmla="*/ 220 h 226"/>
                <a:gd name="T46" fmla="*/ 747 w 757"/>
                <a:gd name="T47" fmla="*/ 224 h 226"/>
                <a:gd name="T48" fmla="*/ 741 w 757"/>
                <a:gd name="T49" fmla="*/ 226 h 226"/>
                <a:gd name="T50" fmla="*/ 741 w 757"/>
                <a:gd name="T51" fmla="*/ 226 h 226"/>
                <a:gd name="T52" fmla="*/ 30 w 757"/>
                <a:gd name="T53" fmla="*/ 196 h 226"/>
                <a:gd name="T54" fmla="*/ 727 w 757"/>
                <a:gd name="T55" fmla="*/ 196 h 226"/>
                <a:gd name="T56" fmla="*/ 727 w 757"/>
                <a:gd name="T57" fmla="*/ 30 h 226"/>
                <a:gd name="T58" fmla="*/ 30 w 757"/>
                <a:gd name="T59" fmla="*/ 30 h 226"/>
                <a:gd name="T60" fmla="*/ 30 w 757"/>
                <a:gd name="T61" fmla="*/ 19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57" h="226">
                  <a:moveTo>
                    <a:pt x="741" y="226"/>
                  </a:moveTo>
                  <a:lnTo>
                    <a:pt x="16" y="226"/>
                  </a:lnTo>
                  <a:lnTo>
                    <a:pt x="16" y="226"/>
                  </a:lnTo>
                  <a:lnTo>
                    <a:pt x="10" y="224"/>
                  </a:lnTo>
                  <a:lnTo>
                    <a:pt x="6" y="220"/>
                  </a:lnTo>
                  <a:lnTo>
                    <a:pt x="2" y="216"/>
                  </a:lnTo>
                  <a:lnTo>
                    <a:pt x="0" y="2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741" y="0"/>
                  </a:lnTo>
                  <a:lnTo>
                    <a:pt x="741" y="0"/>
                  </a:lnTo>
                  <a:lnTo>
                    <a:pt x="747" y="2"/>
                  </a:lnTo>
                  <a:lnTo>
                    <a:pt x="751" y="4"/>
                  </a:lnTo>
                  <a:lnTo>
                    <a:pt x="755" y="10"/>
                  </a:lnTo>
                  <a:lnTo>
                    <a:pt x="757" y="16"/>
                  </a:lnTo>
                  <a:lnTo>
                    <a:pt x="757" y="210"/>
                  </a:lnTo>
                  <a:lnTo>
                    <a:pt x="757" y="210"/>
                  </a:lnTo>
                  <a:lnTo>
                    <a:pt x="755" y="216"/>
                  </a:lnTo>
                  <a:lnTo>
                    <a:pt x="751" y="220"/>
                  </a:lnTo>
                  <a:lnTo>
                    <a:pt x="747" y="224"/>
                  </a:lnTo>
                  <a:lnTo>
                    <a:pt x="741" y="226"/>
                  </a:lnTo>
                  <a:lnTo>
                    <a:pt x="741" y="226"/>
                  </a:lnTo>
                  <a:close/>
                  <a:moveTo>
                    <a:pt x="30" y="196"/>
                  </a:moveTo>
                  <a:lnTo>
                    <a:pt x="727" y="196"/>
                  </a:lnTo>
                  <a:lnTo>
                    <a:pt x="727" y="30"/>
                  </a:lnTo>
                  <a:lnTo>
                    <a:pt x="30" y="30"/>
                  </a:lnTo>
                  <a:lnTo>
                    <a:pt x="30" y="196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0" name="Rectangle 161"/>
            <p:cNvSpPr>
              <a:spLocks noChangeArrowheads="1"/>
            </p:cNvSpPr>
            <p:nvPr/>
          </p:nvSpPr>
          <p:spPr bwMode="auto">
            <a:xfrm>
              <a:off x="3386138" y="2116138"/>
              <a:ext cx="1150938" cy="3079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1" name="Freeform 162"/>
            <p:cNvSpPr>
              <a:spLocks noEditPoints="1"/>
            </p:cNvSpPr>
            <p:nvPr/>
          </p:nvSpPr>
          <p:spPr bwMode="auto">
            <a:xfrm>
              <a:off x="3360738" y="2090738"/>
              <a:ext cx="1201738" cy="358775"/>
            </a:xfrm>
            <a:custGeom>
              <a:avLst/>
              <a:gdLst>
                <a:gd name="T0" fmla="*/ 741 w 757"/>
                <a:gd name="T1" fmla="*/ 226 h 226"/>
                <a:gd name="T2" fmla="*/ 16 w 757"/>
                <a:gd name="T3" fmla="*/ 226 h 226"/>
                <a:gd name="T4" fmla="*/ 16 w 757"/>
                <a:gd name="T5" fmla="*/ 226 h 226"/>
                <a:gd name="T6" fmla="*/ 10 w 757"/>
                <a:gd name="T7" fmla="*/ 224 h 226"/>
                <a:gd name="T8" fmla="*/ 6 w 757"/>
                <a:gd name="T9" fmla="*/ 222 h 226"/>
                <a:gd name="T10" fmla="*/ 2 w 757"/>
                <a:gd name="T11" fmla="*/ 216 h 226"/>
                <a:gd name="T12" fmla="*/ 0 w 757"/>
                <a:gd name="T13" fmla="*/ 210 h 226"/>
                <a:gd name="T14" fmla="*/ 0 w 757"/>
                <a:gd name="T15" fmla="*/ 16 h 226"/>
                <a:gd name="T16" fmla="*/ 0 w 757"/>
                <a:gd name="T17" fmla="*/ 16 h 226"/>
                <a:gd name="T18" fmla="*/ 2 w 757"/>
                <a:gd name="T19" fmla="*/ 10 h 226"/>
                <a:gd name="T20" fmla="*/ 6 w 757"/>
                <a:gd name="T21" fmla="*/ 6 h 226"/>
                <a:gd name="T22" fmla="*/ 10 w 757"/>
                <a:gd name="T23" fmla="*/ 2 h 226"/>
                <a:gd name="T24" fmla="*/ 16 w 757"/>
                <a:gd name="T25" fmla="*/ 0 h 226"/>
                <a:gd name="T26" fmla="*/ 741 w 757"/>
                <a:gd name="T27" fmla="*/ 0 h 226"/>
                <a:gd name="T28" fmla="*/ 741 w 757"/>
                <a:gd name="T29" fmla="*/ 0 h 226"/>
                <a:gd name="T30" fmla="*/ 747 w 757"/>
                <a:gd name="T31" fmla="*/ 2 h 226"/>
                <a:gd name="T32" fmla="*/ 751 w 757"/>
                <a:gd name="T33" fmla="*/ 6 h 226"/>
                <a:gd name="T34" fmla="*/ 755 w 757"/>
                <a:gd name="T35" fmla="*/ 10 h 226"/>
                <a:gd name="T36" fmla="*/ 757 w 757"/>
                <a:gd name="T37" fmla="*/ 16 h 226"/>
                <a:gd name="T38" fmla="*/ 757 w 757"/>
                <a:gd name="T39" fmla="*/ 210 h 226"/>
                <a:gd name="T40" fmla="*/ 757 w 757"/>
                <a:gd name="T41" fmla="*/ 210 h 226"/>
                <a:gd name="T42" fmla="*/ 755 w 757"/>
                <a:gd name="T43" fmla="*/ 216 h 226"/>
                <a:gd name="T44" fmla="*/ 751 w 757"/>
                <a:gd name="T45" fmla="*/ 222 h 226"/>
                <a:gd name="T46" fmla="*/ 747 w 757"/>
                <a:gd name="T47" fmla="*/ 224 h 226"/>
                <a:gd name="T48" fmla="*/ 741 w 757"/>
                <a:gd name="T49" fmla="*/ 226 h 226"/>
                <a:gd name="T50" fmla="*/ 741 w 757"/>
                <a:gd name="T51" fmla="*/ 226 h 226"/>
                <a:gd name="T52" fmla="*/ 30 w 757"/>
                <a:gd name="T53" fmla="*/ 196 h 226"/>
                <a:gd name="T54" fmla="*/ 727 w 757"/>
                <a:gd name="T55" fmla="*/ 196 h 226"/>
                <a:gd name="T56" fmla="*/ 727 w 757"/>
                <a:gd name="T57" fmla="*/ 30 h 226"/>
                <a:gd name="T58" fmla="*/ 30 w 757"/>
                <a:gd name="T59" fmla="*/ 30 h 226"/>
                <a:gd name="T60" fmla="*/ 30 w 757"/>
                <a:gd name="T61" fmla="*/ 19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57" h="226">
                  <a:moveTo>
                    <a:pt x="741" y="226"/>
                  </a:moveTo>
                  <a:lnTo>
                    <a:pt x="16" y="226"/>
                  </a:lnTo>
                  <a:lnTo>
                    <a:pt x="16" y="226"/>
                  </a:lnTo>
                  <a:lnTo>
                    <a:pt x="10" y="224"/>
                  </a:lnTo>
                  <a:lnTo>
                    <a:pt x="6" y="222"/>
                  </a:lnTo>
                  <a:lnTo>
                    <a:pt x="2" y="216"/>
                  </a:lnTo>
                  <a:lnTo>
                    <a:pt x="0" y="2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741" y="0"/>
                  </a:lnTo>
                  <a:lnTo>
                    <a:pt x="741" y="0"/>
                  </a:lnTo>
                  <a:lnTo>
                    <a:pt x="747" y="2"/>
                  </a:lnTo>
                  <a:lnTo>
                    <a:pt x="751" y="6"/>
                  </a:lnTo>
                  <a:lnTo>
                    <a:pt x="755" y="10"/>
                  </a:lnTo>
                  <a:lnTo>
                    <a:pt x="757" y="16"/>
                  </a:lnTo>
                  <a:lnTo>
                    <a:pt x="757" y="210"/>
                  </a:lnTo>
                  <a:lnTo>
                    <a:pt x="757" y="210"/>
                  </a:lnTo>
                  <a:lnTo>
                    <a:pt x="755" y="216"/>
                  </a:lnTo>
                  <a:lnTo>
                    <a:pt x="751" y="222"/>
                  </a:lnTo>
                  <a:lnTo>
                    <a:pt x="747" y="224"/>
                  </a:lnTo>
                  <a:lnTo>
                    <a:pt x="741" y="226"/>
                  </a:lnTo>
                  <a:lnTo>
                    <a:pt x="741" y="226"/>
                  </a:lnTo>
                  <a:close/>
                  <a:moveTo>
                    <a:pt x="30" y="196"/>
                  </a:moveTo>
                  <a:lnTo>
                    <a:pt x="727" y="196"/>
                  </a:lnTo>
                  <a:lnTo>
                    <a:pt x="727" y="30"/>
                  </a:lnTo>
                  <a:lnTo>
                    <a:pt x="30" y="30"/>
                  </a:lnTo>
                  <a:lnTo>
                    <a:pt x="30" y="196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2" name="Rectangle 163"/>
            <p:cNvSpPr>
              <a:spLocks noChangeArrowheads="1"/>
            </p:cNvSpPr>
            <p:nvPr/>
          </p:nvSpPr>
          <p:spPr bwMode="auto">
            <a:xfrm>
              <a:off x="3386138" y="2551113"/>
              <a:ext cx="1150938" cy="3111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3" name="Freeform 164"/>
            <p:cNvSpPr>
              <a:spLocks noEditPoints="1"/>
            </p:cNvSpPr>
            <p:nvPr/>
          </p:nvSpPr>
          <p:spPr bwMode="auto">
            <a:xfrm>
              <a:off x="3360738" y="2528888"/>
              <a:ext cx="1201738" cy="355600"/>
            </a:xfrm>
            <a:custGeom>
              <a:avLst/>
              <a:gdLst>
                <a:gd name="T0" fmla="*/ 741 w 757"/>
                <a:gd name="T1" fmla="*/ 224 h 224"/>
                <a:gd name="T2" fmla="*/ 16 w 757"/>
                <a:gd name="T3" fmla="*/ 224 h 224"/>
                <a:gd name="T4" fmla="*/ 16 w 757"/>
                <a:gd name="T5" fmla="*/ 224 h 224"/>
                <a:gd name="T6" fmla="*/ 10 w 757"/>
                <a:gd name="T7" fmla="*/ 224 h 224"/>
                <a:gd name="T8" fmla="*/ 6 w 757"/>
                <a:gd name="T9" fmla="*/ 220 h 224"/>
                <a:gd name="T10" fmla="*/ 2 w 757"/>
                <a:gd name="T11" fmla="*/ 216 h 224"/>
                <a:gd name="T12" fmla="*/ 0 w 757"/>
                <a:gd name="T13" fmla="*/ 210 h 224"/>
                <a:gd name="T14" fmla="*/ 0 w 757"/>
                <a:gd name="T15" fmla="*/ 14 h 224"/>
                <a:gd name="T16" fmla="*/ 0 w 757"/>
                <a:gd name="T17" fmla="*/ 14 h 224"/>
                <a:gd name="T18" fmla="*/ 2 w 757"/>
                <a:gd name="T19" fmla="*/ 8 h 224"/>
                <a:gd name="T20" fmla="*/ 6 w 757"/>
                <a:gd name="T21" fmla="*/ 4 h 224"/>
                <a:gd name="T22" fmla="*/ 10 w 757"/>
                <a:gd name="T23" fmla="*/ 0 h 224"/>
                <a:gd name="T24" fmla="*/ 16 w 757"/>
                <a:gd name="T25" fmla="*/ 0 h 224"/>
                <a:gd name="T26" fmla="*/ 741 w 757"/>
                <a:gd name="T27" fmla="*/ 0 h 224"/>
                <a:gd name="T28" fmla="*/ 741 w 757"/>
                <a:gd name="T29" fmla="*/ 0 h 224"/>
                <a:gd name="T30" fmla="*/ 747 w 757"/>
                <a:gd name="T31" fmla="*/ 0 h 224"/>
                <a:gd name="T32" fmla="*/ 751 w 757"/>
                <a:gd name="T33" fmla="*/ 4 h 224"/>
                <a:gd name="T34" fmla="*/ 755 w 757"/>
                <a:gd name="T35" fmla="*/ 8 h 224"/>
                <a:gd name="T36" fmla="*/ 757 w 757"/>
                <a:gd name="T37" fmla="*/ 14 h 224"/>
                <a:gd name="T38" fmla="*/ 757 w 757"/>
                <a:gd name="T39" fmla="*/ 210 h 224"/>
                <a:gd name="T40" fmla="*/ 757 w 757"/>
                <a:gd name="T41" fmla="*/ 210 h 224"/>
                <a:gd name="T42" fmla="*/ 755 w 757"/>
                <a:gd name="T43" fmla="*/ 216 h 224"/>
                <a:gd name="T44" fmla="*/ 751 w 757"/>
                <a:gd name="T45" fmla="*/ 220 h 224"/>
                <a:gd name="T46" fmla="*/ 747 w 757"/>
                <a:gd name="T47" fmla="*/ 224 h 224"/>
                <a:gd name="T48" fmla="*/ 741 w 757"/>
                <a:gd name="T49" fmla="*/ 224 h 224"/>
                <a:gd name="T50" fmla="*/ 741 w 757"/>
                <a:gd name="T51" fmla="*/ 224 h 224"/>
                <a:gd name="T52" fmla="*/ 30 w 757"/>
                <a:gd name="T53" fmla="*/ 194 h 224"/>
                <a:gd name="T54" fmla="*/ 727 w 757"/>
                <a:gd name="T55" fmla="*/ 194 h 224"/>
                <a:gd name="T56" fmla="*/ 727 w 757"/>
                <a:gd name="T57" fmla="*/ 30 h 224"/>
                <a:gd name="T58" fmla="*/ 30 w 757"/>
                <a:gd name="T59" fmla="*/ 30 h 224"/>
                <a:gd name="T60" fmla="*/ 30 w 757"/>
                <a:gd name="T61" fmla="*/ 19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57" h="224">
                  <a:moveTo>
                    <a:pt x="741" y="224"/>
                  </a:moveTo>
                  <a:lnTo>
                    <a:pt x="16" y="224"/>
                  </a:lnTo>
                  <a:lnTo>
                    <a:pt x="16" y="224"/>
                  </a:lnTo>
                  <a:lnTo>
                    <a:pt x="10" y="224"/>
                  </a:lnTo>
                  <a:lnTo>
                    <a:pt x="6" y="220"/>
                  </a:lnTo>
                  <a:lnTo>
                    <a:pt x="2" y="216"/>
                  </a:lnTo>
                  <a:lnTo>
                    <a:pt x="0" y="2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741" y="0"/>
                  </a:lnTo>
                  <a:lnTo>
                    <a:pt x="741" y="0"/>
                  </a:lnTo>
                  <a:lnTo>
                    <a:pt x="747" y="0"/>
                  </a:lnTo>
                  <a:lnTo>
                    <a:pt x="751" y="4"/>
                  </a:lnTo>
                  <a:lnTo>
                    <a:pt x="755" y="8"/>
                  </a:lnTo>
                  <a:lnTo>
                    <a:pt x="757" y="14"/>
                  </a:lnTo>
                  <a:lnTo>
                    <a:pt x="757" y="210"/>
                  </a:lnTo>
                  <a:lnTo>
                    <a:pt x="757" y="210"/>
                  </a:lnTo>
                  <a:lnTo>
                    <a:pt x="755" y="216"/>
                  </a:lnTo>
                  <a:lnTo>
                    <a:pt x="751" y="220"/>
                  </a:lnTo>
                  <a:lnTo>
                    <a:pt x="747" y="224"/>
                  </a:lnTo>
                  <a:lnTo>
                    <a:pt x="741" y="224"/>
                  </a:lnTo>
                  <a:lnTo>
                    <a:pt x="741" y="224"/>
                  </a:lnTo>
                  <a:close/>
                  <a:moveTo>
                    <a:pt x="30" y="194"/>
                  </a:moveTo>
                  <a:lnTo>
                    <a:pt x="727" y="194"/>
                  </a:lnTo>
                  <a:lnTo>
                    <a:pt x="727" y="30"/>
                  </a:lnTo>
                  <a:lnTo>
                    <a:pt x="30" y="30"/>
                  </a:lnTo>
                  <a:lnTo>
                    <a:pt x="30" y="194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4" name="Freeform 165"/>
            <p:cNvSpPr/>
            <p:nvPr/>
          </p:nvSpPr>
          <p:spPr bwMode="auto">
            <a:xfrm>
              <a:off x="3748088" y="1811338"/>
              <a:ext cx="700088" cy="47625"/>
            </a:xfrm>
            <a:custGeom>
              <a:avLst/>
              <a:gdLst>
                <a:gd name="T0" fmla="*/ 425 w 441"/>
                <a:gd name="T1" fmla="*/ 30 h 30"/>
                <a:gd name="T2" fmla="*/ 16 w 441"/>
                <a:gd name="T3" fmla="*/ 30 h 30"/>
                <a:gd name="T4" fmla="*/ 16 w 441"/>
                <a:gd name="T5" fmla="*/ 30 h 30"/>
                <a:gd name="T6" fmla="*/ 10 w 441"/>
                <a:gd name="T7" fmla="*/ 28 h 30"/>
                <a:gd name="T8" fmla="*/ 4 w 441"/>
                <a:gd name="T9" fmla="*/ 26 h 30"/>
                <a:gd name="T10" fmla="*/ 2 w 441"/>
                <a:gd name="T11" fmla="*/ 20 h 30"/>
                <a:gd name="T12" fmla="*/ 0 w 441"/>
                <a:gd name="T13" fmla="*/ 14 h 30"/>
                <a:gd name="T14" fmla="*/ 0 w 441"/>
                <a:gd name="T15" fmla="*/ 14 h 30"/>
                <a:gd name="T16" fmla="*/ 2 w 441"/>
                <a:gd name="T17" fmla="*/ 8 h 30"/>
                <a:gd name="T18" fmla="*/ 4 w 441"/>
                <a:gd name="T19" fmla="*/ 4 h 30"/>
                <a:gd name="T20" fmla="*/ 10 w 441"/>
                <a:gd name="T21" fmla="*/ 0 h 30"/>
                <a:gd name="T22" fmla="*/ 16 w 441"/>
                <a:gd name="T23" fmla="*/ 0 h 30"/>
                <a:gd name="T24" fmla="*/ 425 w 441"/>
                <a:gd name="T25" fmla="*/ 0 h 30"/>
                <a:gd name="T26" fmla="*/ 425 w 441"/>
                <a:gd name="T27" fmla="*/ 0 h 30"/>
                <a:gd name="T28" fmla="*/ 431 w 441"/>
                <a:gd name="T29" fmla="*/ 0 h 30"/>
                <a:gd name="T30" fmla="*/ 437 w 441"/>
                <a:gd name="T31" fmla="*/ 4 h 30"/>
                <a:gd name="T32" fmla="*/ 439 w 441"/>
                <a:gd name="T33" fmla="*/ 8 h 30"/>
                <a:gd name="T34" fmla="*/ 441 w 441"/>
                <a:gd name="T35" fmla="*/ 14 h 30"/>
                <a:gd name="T36" fmla="*/ 441 w 441"/>
                <a:gd name="T37" fmla="*/ 14 h 30"/>
                <a:gd name="T38" fmla="*/ 439 w 441"/>
                <a:gd name="T39" fmla="*/ 20 h 30"/>
                <a:gd name="T40" fmla="*/ 437 w 441"/>
                <a:gd name="T41" fmla="*/ 26 h 30"/>
                <a:gd name="T42" fmla="*/ 431 w 441"/>
                <a:gd name="T43" fmla="*/ 28 h 30"/>
                <a:gd name="T44" fmla="*/ 425 w 441"/>
                <a:gd name="T45" fmla="*/ 30 h 30"/>
                <a:gd name="T46" fmla="*/ 425 w 441"/>
                <a:gd name="T4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1" h="30">
                  <a:moveTo>
                    <a:pt x="425" y="30"/>
                  </a:moveTo>
                  <a:lnTo>
                    <a:pt x="16" y="30"/>
                  </a:lnTo>
                  <a:lnTo>
                    <a:pt x="16" y="30"/>
                  </a:lnTo>
                  <a:lnTo>
                    <a:pt x="10" y="28"/>
                  </a:lnTo>
                  <a:lnTo>
                    <a:pt x="4" y="26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425" y="0"/>
                  </a:lnTo>
                  <a:lnTo>
                    <a:pt x="425" y="0"/>
                  </a:lnTo>
                  <a:lnTo>
                    <a:pt x="431" y="0"/>
                  </a:lnTo>
                  <a:lnTo>
                    <a:pt x="437" y="4"/>
                  </a:lnTo>
                  <a:lnTo>
                    <a:pt x="439" y="8"/>
                  </a:lnTo>
                  <a:lnTo>
                    <a:pt x="441" y="14"/>
                  </a:lnTo>
                  <a:lnTo>
                    <a:pt x="441" y="14"/>
                  </a:lnTo>
                  <a:lnTo>
                    <a:pt x="439" y="20"/>
                  </a:lnTo>
                  <a:lnTo>
                    <a:pt x="437" y="26"/>
                  </a:lnTo>
                  <a:lnTo>
                    <a:pt x="431" y="28"/>
                  </a:lnTo>
                  <a:lnTo>
                    <a:pt x="425" y="30"/>
                  </a:lnTo>
                  <a:lnTo>
                    <a:pt x="425" y="30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5" name="Freeform 166"/>
            <p:cNvSpPr/>
            <p:nvPr/>
          </p:nvSpPr>
          <p:spPr bwMode="auto">
            <a:xfrm>
              <a:off x="3633788" y="1811338"/>
              <a:ext cx="44450" cy="47625"/>
            </a:xfrm>
            <a:custGeom>
              <a:avLst/>
              <a:gdLst>
                <a:gd name="T0" fmla="*/ 28 w 28"/>
                <a:gd name="T1" fmla="*/ 14 h 30"/>
                <a:gd name="T2" fmla="*/ 28 w 28"/>
                <a:gd name="T3" fmla="*/ 14 h 30"/>
                <a:gd name="T4" fmla="*/ 28 w 28"/>
                <a:gd name="T5" fmla="*/ 20 h 30"/>
                <a:gd name="T6" fmla="*/ 24 w 28"/>
                <a:gd name="T7" fmla="*/ 26 h 30"/>
                <a:gd name="T8" fmla="*/ 20 w 28"/>
                <a:gd name="T9" fmla="*/ 28 h 30"/>
                <a:gd name="T10" fmla="*/ 14 w 28"/>
                <a:gd name="T11" fmla="*/ 30 h 30"/>
                <a:gd name="T12" fmla="*/ 14 w 28"/>
                <a:gd name="T13" fmla="*/ 30 h 30"/>
                <a:gd name="T14" fmla="*/ 8 w 28"/>
                <a:gd name="T15" fmla="*/ 28 h 30"/>
                <a:gd name="T16" fmla="*/ 4 w 28"/>
                <a:gd name="T17" fmla="*/ 26 h 30"/>
                <a:gd name="T18" fmla="*/ 0 w 28"/>
                <a:gd name="T19" fmla="*/ 20 h 30"/>
                <a:gd name="T20" fmla="*/ 0 w 28"/>
                <a:gd name="T21" fmla="*/ 14 h 30"/>
                <a:gd name="T22" fmla="*/ 0 w 28"/>
                <a:gd name="T23" fmla="*/ 14 h 30"/>
                <a:gd name="T24" fmla="*/ 0 w 28"/>
                <a:gd name="T25" fmla="*/ 8 h 30"/>
                <a:gd name="T26" fmla="*/ 4 w 28"/>
                <a:gd name="T27" fmla="*/ 4 h 30"/>
                <a:gd name="T28" fmla="*/ 8 w 28"/>
                <a:gd name="T29" fmla="*/ 0 h 30"/>
                <a:gd name="T30" fmla="*/ 14 w 28"/>
                <a:gd name="T31" fmla="*/ 0 h 30"/>
                <a:gd name="T32" fmla="*/ 14 w 28"/>
                <a:gd name="T33" fmla="*/ 0 h 30"/>
                <a:gd name="T34" fmla="*/ 20 w 28"/>
                <a:gd name="T35" fmla="*/ 0 h 30"/>
                <a:gd name="T36" fmla="*/ 24 w 28"/>
                <a:gd name="T37" fmla="*/ 4 h 30"/>
                <a:gd name="T38" fmla="*/ 28 w 28"/>
                <a:gd name="T39" fmla="*/ 8 h 30"/>
                <a:gd name="T40" fmla="*/ 28 w 28"/>
                <a:gd name="T41" fmla="*/ 14 h 30"/>
                <a:gd name="T42" fmla="*/ 28 w 28"/>
                <a:gd name="T43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" h="30">
                  <a:moveTo>
                    <a:pt x="28" y="14"/>
                  </a:moveTo>
                  <a:lnTo>
                    <a:pt x="28" y="14"/>
                  </a:lnTo>
                  <a:lnTo>
                    <a:pt x="28" y="20"/>
                  </a:lnTo>
                  <a:lnTo>
                    <a:pt x="24" y="26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8" y="8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6" name="Freeform 167"/>
            <p:cNvSpPr/>
            <p:nvPr/>
          </p:nvSpPr>
          <p:spPr bwMode="auto">
            <a:xfrm>
              <a:off x="3475038" y="1811338"/>
              <a:ext cx="47625" cy="47625"/>
            </a:xfrm>
            <a:custGeom>
              <a:avLst/>
              <a:gdLst>
                <a:gd name="T0" fmla="*/ 30 w 30"/>
                <a:gd name="T1" fmla="*/ 14 h 30"/>
                <a:gd name="T2" fmla="*/ 30 w 30"/>
                <a:gd name="T3" fmla="*/ 14 h 30"/>
                <a:gd name="T4" fmla="*/ 30 w 30"/>
                <a:gd name="T5" fmla="*/ 20 h 30"/>
                <a:gd name="T6" fmla="*/ 26 w 30"/>
                <a:gd name="T7" fmla="*/ 26 h 30"/>
                <a:gd name="T8" fmla="*/ 22 w 30"/>
                <a:gd name="T9" fmla="*/ 28 h 30"/>
                <a:gd name="T10" fmla="*/ 16 w 30"/>
                <a:gd name="T11" fmla="*/ 30 h 30"/>
                <a:gd name="T12" fmla="*/ 16 w 30"/>
                <a:gd name="T13" fmla="*/ 30 h 30"/>
                <a:gd name="T14" fmla="*/ 10 w 30"/>
                <a:gd name="T15" fmla="*/ 28 h 30"/>
                <a:gd name="T16" fmla="*/ 6 w 30"/>
                <a:gd name="T17" fmla="*/ 26 h 30"/>
                <a:gd name="T18" fmla="*/ 2 w 30"/>
                <a:gd name="T19" fmla="*/ 20 h 30"/>
                <a:gd name="T20" fmla="*/ 0 w 30"/>
                <a:gd name="T21" fmla="*/ 14 h 30"/>
                <a:gd name="T22" fmla="*/ 0 w 30"/>
                <a:gd name="T23" fmla="*/ 14 h 30"/>
                <a:gd name="T24" fmla="*/ 2 w 30"/>
                <a:gd name="T25" fmla="*/ 8 h 30"/>
                <a:gd name="T26" fmla="*/ 6 w 30"/>
                <a:gd name="T27" fmla="*/ 4 h 30"/>
                <a:gd name="T28" fmla="*/ 10 w 30"/>
                <a:gd name="T29" fmla="*/ 0 h 30"/>
                <a:gd name="T30" fmla="*/ 16 w 30"/>
                <a:gd name="T31" fmla="*/ 0 h 30"/>
                <a:gd name="T32" fmla="*/ 16 w 30"/>
                <a:gd name="T33" fmla="*/ 0 h 30"/>
                <a:gd name="T34" fmla="*/ 22 w 30"/>
                <a:gd name="T35" fmla="*/ 0 h 30"/>
                <a:gd name="T36" fmla="*/ 26 w 30"/>
                <a:gd name="T37" fmla="*/ 4 h 30"/>
                <a:gd name="T38" fmla="*/ 30 w 30"/>
                <a:gd name="T39" fmla="*/ 8 h 30"/>
                <a:gd name="T40" fmla="*/ 30 w 30"/>
                <a:gd name="T41" fmla="*/ 14 h 30"/>
                <a:gd name="T42" fmla="*/ 30 w 30"/>
                <a:gd name="T43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lnTo>
                    <a:pt x="30" y="14"/>
                  </a:lnTo>
                  <a:lnTo>
                    <a:pt x="30" y="20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0" y="28"/>
                  </a:lnTo>
                  <a:lnTo>
                    <a:pt x="6" y="26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30" y="8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7" name="Freeform 168"/>
            <p:cNvSpPr/>
            <p:nvPr/>
          </p:nvSpPr>
          <p:spPr bwMode="auto">
            <a:xfrm>
              <a:off x="3554413" y="1811338"/>
              <a:ext cx="47625" cy="47625"/>
            </a:xfrm>
            <a:custGeom>
              <a:avLst/>
              <a:gdLst>
                <a:gd name="T0" fmla="*/ 30 w 30"/>
                <a:gd name="T1" fmla="*/ 14 h 30"/>
                <a:gd name="T2" fmla="*/ 30 w 30"/>
                <a:gd name="T3" fmla="*/ 14 h 30"/>
                <a:gd name="T4" fmla="*/ 28 w 30"/>
                <a:gd name="T5" fmla="*/ 20 h 30"/>
                <a:gd name="T6" fmla="*/ 24 w 30"/>
                <a:gd name="T7" fmla="*/ 26 h 30"/>
                <a:gd name="T8" fmla="*/ 20 w 30"/>
                <a:gd name="T9" fmla="*/ 28 h 30"/>
                <a:gd name="T10" fmla="*/ 14 w 30"/>
                <a:gd name="T11" fmla="*/ 30 h 30"/>
                <a:gd name="T12" fmla="*/ 14 w 30"/>
                <a:gd name="T13" fmla="*/ 30 h 30"/>
                <a:gd name="T14" fmla="*/ 8 w 30"/>
                <a:gd name="T15" fmla="*/ 28 h 30"/>
                <a:gd name="T16" fmla="*/ 4 w 30"/>
                <a:gd name="T17" fmla="*/ 26 h 30"/>
                <a:gd name="T18" fmla="*/ 0 w 30"/>
                <a:gd name="T19" fmla="*/ 20 h 30"/>
                <a:gd name="T20" fmla="*/ 0 w 30"/>
                <a:gd name="T21" fmla="*/ 14 h 30"/>
                <a:gd name="T22" fmla="*/ 0 w 30"/>
                <a:gd name="T23" fmla="*/ 14 h 30"/>
                <a:gd name="T24" fmla="*/ 0 w 30"/>
                <a:gd name="T25" fmla="*/ 8 h 30"/>
                <a:gd name="T26" fmla="*/ 4 w 30"/>
                <a:gd name="T27" fmla="*/ 4 h 30"/>
                <a:gd name="T28" fmla="*/ 8 w 30"/>
                <a:gd name="T29" fmla="*/ 0 h 30"/>
                <a:gd name="T30" fmla="*/ 14 w 30"/>
                <a:gd name="T31" fmla="*/ 0 h 30"/>
                <a:gd name="T32" fmla="*/ 14 w 30"/>
                <a:gd name="T33" fmla="*/ 0 h 30"/>
                <a:gd name="T34" fmla="*/ 20 w 30"/>
                <a:gd name="T35" fmla="*/ 0 h 30"/>
                <a:gd name="T36" fmla="*/ 24 w 30"/>
                <a:gd name="T37" fmla="*/ 4 h 30"/>
                <a:gd name="T38" fmla="*/ 28 w 30"/>
                <a:gd name="T39" fmla="*/ 8 h 30"/>
                <a:gd name="T40" fmla="*/ 30 w 30"/>
                <a:gd name="T41" fmla="*/ 14 h 30"/>
                <a:gd name="T42" fmla="*/ 30 w 30"/>
                <a:gd name="T43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lnTo>
                    <a:pt x="30" y="14"/>
                  </a:lnTo>
                  <a:lnTo>
                    <a:pt x="28" y="20"/>
                  </a:lnTo>
                  <a:lnTo>
                    <a:pt x="24" y="26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8" name="Freeform 169"/>
            <p:cNvSpPr/>
            <p:nvPr/>
          </p:nvSpPr>
          <p:spPr bwMode="auto">
            <a:xfrm>
              <a:off x="3748088" y="2246313"/>
              <a:ext cx="700088" cy="47625"/>
            </a:xfrm>
            <a:custGeom>
              <a:avLst/>
              <a:gdLst>
                <a:gd name="T0" fmla="*/ 425 w 441"/>
                <a:gd name="T1" fmla="*/ 30 h 30"/>
                <a:gd name="T2" fmla="*/ 16 w 441"/>
                <a:gd name="T3" fmla="*/ 30 h 30"/>
                <a:gd name="T4" fmla="*/ 16 w 441"/>
                <a:gd name="T5" fmla="*/ 30 h 30"/>
                <a:gd name="T6" fmla="*/ 10 w 441"/>
                <a:gd name="T7" fmla="*/ 30 h 30"/>
                <a:gd name="T8" fmla="*/ 4 w 441"/>
                <a:gd name="T9" fmla="*/ 26 h 30"/>
                <a:gd name="T10" fmla="*/ 2 w 441"/>
                <a:gd name="T11" fmla="*/ 22 h 30"/>
                <a:gd name="T12" fmla="*/ 0 w 441"/>
                <a:gd name="T13" fmla="*/ 16 h 30"/>
                <a:gd name="T14" fmla="*/ 0 w 441"/>
                <a:gd name="T15" fmla="*/ 16 h 30"/>
                <a:gd name="T16" fmla="*/ 2 w 441"/>
                <a:gd name="T17" fmla="*/ 10 h 30"/>
                <a:gd name="T18" fmla="*/ 4 w 441"/>
                <a:gd name="T19" fmla="*/ 4 h 30"/>
                <a:gd name="T20" fmla="*/ 10 w 441"/>
                <a:gd name="T21" fmla="*/ 2 h 30"/>
                <a:gd name="T22" fmla="*/ 16 w 441"/>
                <a:gd name="T23" fmla="*/ 0 h 30"/>
                <a:gd name="T24" fmla="*/ 425 w 441"/>
                <a:gd name="T25" fmla="*/ 0 h 30"/>
                <a:gd name="T26" fmla="*/ 425 w 441"/>
                <a:gd name="T27" fmla="*/ 0 h 30"/>
                <a:gd name="T28" fmla="*/ 431 w 441"/>
                <a:gd name="T29" fmla="*/ 2 h 30"/>
                <a:gd name="T30" fmla="*/ 437 w 441"/>
                <a:gd name="T31" fmla="*/ 4 h 30"/>
                <a:gd name="T32" fmla="*/ 439 w 441"/>
                <a:gd name="T33" fmla="*/ 10 h 30"/>
                <a:gd name="T34" fmla="*/ 441 w 441"/>
                <a:gd name="T35" fmla="*/ 16 h 30"/>
                <a:gd name="T36" fmla="*/ 441 w 441"/>
                <a:gd name="T37" fmla="*/ 16 h 30"/>
                <a:gd name="T38" fmla="*/ 439 w 441"/>
                <a:gd name="T39" fmla="*/ 22 h 30"/>
                <a:gd name="T40" fmla="*/ 437 w 441"/>
                <a:gd name="T41" fmla="*/ 26 h 30"/>
                <a:gd name="T42" fmla="*/ 431 w 441"/>
                <a:gd name="T43" fmla="*/ 30 h 30"/>
                <a:gd name="T44" fmla="*/ 425 w 441"/>
                <a:gd name="T45" fmla="*/ 30 h 30"/>
                <a:gd name="T46" fmla="*/ 425 w 441"/>
                <a:gd name="T4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1" h="30">
                  <a:moveTo>
                    <a:pt x="425" y="30"/>
                  </a:moveTo>
                  <a:lnTo>
                    <a:pt x="16" y="30"/>
                  </a:lnTo>
                  <a:lnTo>
                    <a:pt x="16" y="30"/>
                  </a:lnTo>
                  <a:lnTo>
                    <a:pt x="10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425" y="0"/>
                  </a:lnTo>
                  <a:lnTo>
                    <a:pt x="425" y="0"/>
                  </a:lnTo>
                  <a:lnTo>
                    <a:pt x="431" y="2"/>
                  </a:lnTo>
                  <a:lnTo>
                    <a:pt x="437" y="4"/>
                  </a:lnTo>
                  <a:lnTo>
                    <a:pt x="439" y="10"/>
                  </a:lnTo>
                  <a:lnTo>
                    <a:pt x="441" y="16"/>
                  </a:lnTo>
                  <a:lnTo>
                    <a:pt x="441" y="16"/>
                  </a:lnTo>
                  <a:lnTo>
                    <a:pt x="439" y="22"/>
                  </a:lnTo>
                  <a:lnTo>
                    <a:pt x="437" y="26"/>
                  </a:lnTo>
                  <a:lnTo>
                    <a:pt x="431" y="30"/>
                  </a:lnTo>
                  <a:lnTo>
                    <a:pt x="425" y="30"/>
                  </a:lnTo>
                  <a:lnTo>
                    <a:pt x="425" y="30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9" name="Freeform 170"/>
            <p:cNvSpPr/>
            <p:nvPr/>
          </p:nvSpPr>
          <p:spPr bwMode="auto">
            <a:xfrm>
              <a:off x="3633788" y="2246313"/>
              <a:ext cx="44450" cy="47625"/>
            </a:xfrm>
            <a:custGeom>
              <a:avLst/>
              <a:gdLst>
                <a:gd name="T0" fmla="*/ 28 w 28"/>
                <a:gd name="T1" fmla="*/ 16 h 30"/>
                <a:gd name="T2" fmla="*/ 28 w 28"/>
                <a:gd name="T3" fmla="*/ 16 h 30"/>
                <a:gd name="T4" fmla="*/ 28 w 28"/>
                <a:gd name="T5" fmla="*/ 22 h 30"/>
                <a:gd name="T6" fmla="*/ 24 w 28"/>
                <a:gd name="T7" fmla="*/ 26 h 30"/>
                <a:gd name="T8" fmla="*/ 20 w 28"/>
                <a:gd name="T9" fmla="*/ 30 h 30"/>
                <a:gd name="T10" fmla="*/ 14 w 28"/>
                <a:gd name="T11" fmla="*/ 30 h 30"/>
                <a:gd name="T12" fmla="*/ 14 w 28"/>
                <a:gd name="T13" fmla="*/ 30 h 30"/>
                <a:gd name="T14" fmla="*/ 8 w 28"/>
                <a:gd name="T15" fmla="*/ 30 h 30"/>
                <a:gd name="T16" fmla="*/ 4 w 28"/>
                <a:gd name="T17" fmla="*/ 26 h 30"/>
                <a:gd name="T18" fmla="*/ 0 w 28"/>
                <a:gd name="T19" fmla="*/ 22 h 30"/>
                <a:gd name="T20" fmla="*/ 0 w 28"/>
                <a:gd name="T21" fmla="*/ 16 h 30"/>
                <a:gd name="T22" fmla="*/ 0 w 28"/>
                <a:gd name="T23" fmla="*/ 16 h 30"/>
                <a:gd name="T24" fmla="*/ 0 w 28"/>
                <a:gd name="T25" fmla="*/ 10 h 30"/>
                <a:gd name="T26" fmla="*/ 4 w 28"/>
                <a:gd name="T27" fmla="*/ 4 h 30"/>
                <a:gd name="T28" fmla="*/ 8 w 28"/>
                <a:gd name="T29" fmla="*/ 2 h 30"/>
                <a:gd name="T30" fmla="*/ 14 w 28"/>
                <a:gd name="T31" fmla="*/ 0 h 30"/>
                <a:gd name="T32" fmla="*/ 14 w 28"/>
                <a:gd name="T33" fmla="*/ 0 h 30"/>
                <a:gd name="T34" fmla="*/ 20 w 28"/>
                <a:gd name="T35" fmla="*/ 2 h 30"/>
                <a:gd name="T36" fmla="*/ 24 w 28"/>
                <a:gd name="T37" fmla="*/ 4 h 30"/>
                <a:gd name="T38" fmla="*/ 28 w 28"/>
                <a:gd name="T39" fmla="*/ 10 h 30"/>
                <a:gd name="T40" fmla="*/ 28 w 28"/>
                <a:gd name="T41" fmla="*/ 16 h 30"/>
                <a:gd name="T42" fmla="*/ 28 w 28"/>
                <a:gd name="T4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" h="30">
                  <a:moveTo>
                    <a:pt x="28" y="16"/>
                  </a:moveTo>
                  <a:lnTo>
                    <a:pt x="28" y="16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0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10"/>
                  </a:lnTo>
                  <a:lnTo>
                    <a:pt x="28" y="16"/>
                  </a:lnTo>
                  <a:lnTo>
                    <a:pt x="28" y="16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0" name="Freeform 171"/>
            <p:cNvSpPr/>
            <p:nvPr/>
          </p:nvSpPr>
          <p:spPr bwMode="auto">
            <a:xfrm>
              <a:off x="3475038" y="2246313"/>
              <a:ext cx="47625" cy="47625"/>
            </a:xfrm>
            <a:custGeom>
              <a:avLst/>
              <a:gdLst>
                <a:gd name="T0" fmla="*/ 30 w 30"/>
                <a:gd name="T1" fmla="*/ 16 h 30"/>
                <a:gd name="T2" fmla="*/ 30 w 30"/>
                <a:gd name="T3" fmla="*/ 16 h 30"/>
                <a:gd name="T4" fmla="*/ 30 w 30"/>
                <a:gd name="T5" fmla="*/ 22 h 30"/>
                <a:gd name="T6" fmla="*/ 26 w 30"/>
                <a:gd name="T7" fmla="*/ 26 h 30"/>
                <a:gd name="T8" fmla="*/ 22 w 30"/>
                <a:gd name="T9" fmla="*/ 30 h 30"/>
                <a:gd name="T10" fmla="*/ 16 w 30"/>
                <a:gd name="T11" fmla="*/ 30 h 30"/>
                <a:gd name="T12" fmla="*/ 16 w 30"/>
                <a:gd name="T13" fmla="*/ 30 h 30"/>
                <a:gd name="T14" fmla="*/ 10 w 30"/>
                <a:gd name="T15" fmla="*/ 30 h 30"/>
                <a:gd name="T16" fmla="*/ 6 w 30"/>
                <a:gd name="T17" fmla="*/ 26 h 30"/>
                <a:gd name="T18" fmla="*/ 2 w 30"/>
                <a:gd name="T19" fmla="*/ 22 h 30"/>
                <a:gd name="T20" fmla="*/ 0 w 30"/>
                <a:gd name="T21" fmla="*/ 16 h 30"/>
                <a:gd name="T22" fmla="*/ 0 w 30"/>
                <a:gd name="T23" fmla="*/ 16 h 30"/>
                <a:gd name="T24" fmla="*/ 2 w 30"/>
                <a:gd name="T25" fmla="*/ 10 h 30"/>
                <a:gd name="T26" fmla="*/ 6 w 30"/>
                <a:gd name="T27" fmla="*/ 4 h 30"/>
                <a:gd name="T28" fmla="*/ 10 w 30"/>
                <a:gd name="T29" fmla="*/ 2 h 30"/>
                <a:gd name="T30" fmla="*/ 16 w 30"/>
                <a:gd name="T31" fmla="*/ 0 h 30"/>
                <a:gd name="T32" fmla="*/ 16 w 30"/>
                <a:gd name="T33" fmla="*/ 0 h 30"/>
                <a:gd name="T34" fmla="*/ 22 w 30"/>
                <a:gd name="T35" fmla="*/ 2 h 30"/>
                <a:gd name="T36" fmla="*/ 26 w 30"/>
                <a:gd name="T37" fmla="*/ 4 h 30"/>
                <a:gd name="T38" fmla="*/ 30 w 30"/>
                <a:gd name="T39" fmla="*/ 10 h 30"/>
                <a:gd name="T40" fmla="*/ 30 w 30"/>
                <a:gd name="T41" fmla="*/ 16 h 30"/>
                <a:gd name="T42" fmla="*/ 30 w 30"/>
                <a:gd name="T4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0" y="30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30" y="10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1" name="Freeform 172"/>
            <p:cNvSpPr/>
            <p:nvPr/>
          </p:nvSpPr>
          <p:spPr bwMode="auto">
            <a:xfrm>
              <a:off x="3554413" y="2246313"/>
              <a:ext cx="47625" cy="47625"/>
            </a:xfrm>
            <a:custGeom>
              <a:avLst/>
              <a:gdLst>
                <a:gd name="T0" fmla="*/ 30 w 30"/>
                <a:gd name="T1" fmla="*/ 16 h 30"/>
                <a:gd name="T2" fmla="*/ 30 w 30"/>
                <a:gd name="T3" fmla="*/ 16 h 30"/>
                <a:gd name="T4" fmla="*/ 28 w 30"/>
                <a:gd name="T5" fmla="*/ 22 h 30"/>
                <a:gd name="T6" fmla="*/ 24 w 30"/>
                <a:gd name="T7" fmla="*/ 26 h 30"/>
                <a:gd name="T8" fmla="*/ 20 w 30"/>
                <a:gd name="T9" fmla="*/ 30 h 30"/>
                <a:gd name="T10" fmla="*/ 14 w 30"/>
                <a:gd name="T11" fmla="*/ 30 h 30"/>
                <a:gd name="T12" fmla="*/ 14 w 30"/>
                <a:gd name="T13" fmla="*/ 30 h 30"/>
                <a:gd name="T14" fmla="*/ 8 w 30"/>
                <a:gd name="T15" fmla="*/ 30 h 30"/>
                <a:gd name="T16" fmla="*/ 4 w 30"/>
                <a:gd name="T17" fmla="*/ 26 h 30"/>
                <a:gd name="T18" fmla="*/ 0 w 30"/>
                <a:gd name="T19" fmla="*/ 22 h 30"/>
                <a:gd name="T20" fmla="*/ 0 w 30"/>
                <a:gd name="T21" fmla="*/ 16 h 30"/>
                <a:gd name="T22" fmla="*/ 0 w 30"/>
                <a:gd name="T23" fmla="*/ 16 h 30"/>
                <a:gd name="T24" fmla="*/ 0 w 30"/>
                <a:gd name="T25" fmla="*/ 10 h 30"/>
                <a:gd name="T26" fmla="*/ 4 w 30"/>
                <a:gd name="T27" fmla="*/ 4 h 30"/>
                <a:gd name="T28" fmla="*/ 8 w 30"/>
                <a:gd name="T29" fmla="*/ 2 h 30"/>
                <a:gd name="T30" fmla="*/ 14 w 30"/>
                <a:gd name="T31" fmla="*/ 0 h 30"/>
                <a:gd name="T32" fmla="*/ 14 w 30"/>
                <a:gd name="T33" fmla="*/ 0 h 30"/>
                <a:gd name="T34" fmla="*/ 20 w 30"/>
                <a:gd name="T35" fmla="*/ 2 h 30"/>
                <a:gd name="T36" fmla="*/ 24 w 30"/>
                <a:gd name="T37" fmla="*/ 4 h 30"/>
                <a:gd name="T38" fmla="*/ 28 w 30"/>
                <a:gd name="T39" fmla="*/ 10 h 30"/>
                <a:gd name="T40" fmla="*/ 30 w 30"/>
                <a:gd name="T41" fmla="*/ 16 h 30"/>
                <a:gd name="T42" fmla="*/ 30 w 30"/>
                <a:gd name="T4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0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10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2" name="Freeform 173"/>
            <p:cNvSpPr/>
            <p:nvPr/>
          </p:nvSpPr>
          <p:spPr bwMode="auto">
            <a:xfrm>
              <a:off x="3748088" y="2681288"/>
              <a:ext cx="700088" cy="47625"/>
            </a:xfrm>
            <a:custGeom>
              <a:avLst/>
              <a:gdLst>
                <a:gd name="T0" fmla="*/ 425 w 441"/>
                <a:gd name="T1" fmla="*/ 30 h 30"/>
                <a:gd name="T2" fmla="*/ 16 w 441"/>
                <a:gd name="T3" fmla="*/ 30 h 30"/>
                <a:gd name="T4" fmla="*/ 16 w 441"/>
                <a:gd name="T5" fmla="*/ 30 h 30"/>
                <a:gd name="T6" fmla="*/ 10 w 441"/>
                <a:gd name="T7" fmla="*/ 30 h 30"/>
                <a:gd name="T8" fmla="*/ 4 w 441"/>
                <a:gd name="T9" fmla="*/ 26 h 30"/>
                <a:gd name="T10" fmla="*/ 2 w 441"/>
                <a:gd name="T11" fmla="*/ 22 h 30"/>
                <a:gd name="T12" fmla="*/ 0 w 441"/>
                <a:gd name="T13" fmla="*/ 16 h 30"/>
                <a:gd name="T14" fmla="*/ 0 w 441"/>
                <a:gd name="T15" fmla="*/ 16 h 30"/>
                <a:gd name="T16" fmla="*/ 2 w 441"/>
                <a:gd name="T17" fmla="*/ 10 h 30"/>
                <a:gd name="T18" fmla="*/ 4 w 441"/>
                <a:gd name="T19" fmla="*/ 6 h 30"/>
                <a:gd name="T20" fmla="*/ 10 w 441"/>
                <a:gd name="T21" fmla="*/ 2 h 30"/>
                <a:gd name="T22" fmla="*/ 16 w 441"/>
                <a:gd name="T23" fmla="*/ 0 h 30"/>
                <a:gd name="T24" fmla="*/ 425 w 441"/>
                <a:gd name="T25" fmla="*/ 0 h 30"/>
                <a:gd name="T26" fmla="*/ 425 w 441"/>
                <a:gd name="T27" fmla="*/ 0 h 30"/>
                <a:gd name="T28" fmla="*/ 431 w 441"/>
                <a:gd name="T29" fmla="*/ 2 h 30"/>
                <a:gd name="T30" fmla="*/ 437 w 441"/>
                <a:gd name="T31" fmla="*/ 6 h 30"/>
                <a:gd name="T32" fmla="*/ 439 w 441"/>
                <a:gd name="T33" fmla="*/ 10 h 30"/>
                <a:gd name="T34" fmla="*/ 441 w 441"/>
                <a:gd name="T35" fmla="*/ 16 h 30"/>
                <a:gd name="T36" fmla="*/ 441 w 441"/>
                <a:gd name="T37" fmla="*/ 16 h 30"/>
                <a:gd name="T38" fmla="*/ 439 w 441"/>
                <a:gd name="T39" fmla="*/ 22 h 30"/>
                <a:gd name="T40" fmla="*/ 437 w 441"/>
                <a:gd name="T41" fmla="*/ 26 h 30"/>
                <a:gd name="T42" fmla="*/ 431 w 441"/>
                <a:gd name="T43" fmla="*/ 30 h 30"/>
                <a:gd name="T44" fmla="*/ 425 w 441"/>
                <a:gd name="T45" fmla="*/ 30 h 30"/>
                <a:gd name="T46" fmla="*/ 425 w 441"/>
                <a:gd name="T4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1" h="30">
                  <a:moveTo>
                    <a:pt x="425" y="30"/>
                  </a:moveTo>
                  <a:lnTo>
                    <a:pt x="16" y="30"/>
                  </a:lnTo>
                  <a:lnTo>
                    <a:pt x="16" y="30"/>
                  </a:lnTo>
                  <a:lnTo>
                    <a:pt x="10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425" y="0"/>
                  </a:lnTo>
                  <a:lnTo>
                    <a:pt x="425" y="0"/>
                  </a:lnTo>
                  <a:lnTo>
                    <a:pt x="431" y="2"/>
                  </a:lnTo>
                  <a:lnTo>
                    <a:pt x="437" y="6"/>
                  </a:lnTo>
                  <a:lnTo>
                    <a:pt x="439" y="10"/>
                  </a:lnTo>
                  <a:lnTo>
                    <a:pt x="441" y="16"/>
                  </a:lnTo>
                  <a:lnTo>
                    <a:pt x="441" y="16"/>
                  </a:lnTo>
                  <a:lnTo>
                    <a:pt x="439" y="22"/>
                  </a:lnTo>
                  <a:lnTo>
                    <a:pt x="437" y="26"/>
                  </a:lnTo>
                  <a:lnTo>
                    <a:pt x="431" y="30"/>
                  </a:lnTo>
                  <a:lnTo>
                    <a:pt x="425" y="30"/>
                  </a:lnTo>
                  <a:lnTo>
                    <a:pt x="425" y="30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3" name="Freeform 174"/>
            <p:cNvSpPr/>
            <p:nvPr/>
          </p:nvSpPr>
          <p:spPr bwMode="auto">
            <a:xfrm>
              <a:off x="3633788" y="2681288"/>
              <a:ext cx="44450" cy="47625"/>
            </a:xfrm>
            <a:custGeom>
              <a:avLst/>
              <a:gdLst>
                <a:gd name="T0" fmla="*/ 28 w 28"/>
                <a:gd name="T1" fmla="*/ 16 h 30"/>
                <a:gd name="T2" fmla="*/ 28 w 28"/>
                <a:gd name="T3" fmla="*/ 16 h 30"/>
                <a:gd name="T4" fmla="*/ 28 w 28"/>
                <a:gd name="T5" fmla="*/ 22 h 30"/>
                <a:gd name="T6" fmla="*/ 24 w 28"/>
                <a:gd name="T7" fmla="*/ 26 h 30"/>
                <a:gd name="T8" fmla="*/ 20 w 28"/>
                <a:gd name="T9" fmla="*/ 30 h 30"/>
                <a:gd name="T10" fmla="*/ 14 w 28"/>
                <a:gd name="T11" fmla="*/ 30 h 30"/>
                <a:gd name="T12" fmla="*/ 14 w 28"/>
                <a:gd name="T13" fmla="*/ 30 h 30"/>
                <a:gd name="T14" fmla="*/ 8 w 28"/>
                <a:gd name="T15" fmla="*/ 30 h 30"/>
                <a:gd name="T16" fmla="*/ 4 w 28"/>
                <a:gd name="T17" fmla="*/ 26 h 30"/>
                <a:gd name="T18" fmla="*/ 0 w 28"/>
                <a:gd name="T19" fmla="*/ 22 h 30"/>
                <a:gd name="T20" fmla="*/ 0 w 28"/>
                <a:gd name="T21" fmla="*/ 16 h 30"/>
                <a:gd name="T22" fmla="*/ 0 w 28"/>
                <a:gd name="T23" fmla="*/ 16 h 30"/>
                <a:gd name="T24" fmla="*/ 0 w 28"/>
                <a:gd name="T25" fmla="*/ 10 h 30"/>
                <a:gd name="T26" fmla="*/ 4 w 28"/>
                <a:gd name="T27" fmla="*/ 6 h 30"/>
                <a:gd name="T28" fmla="*/ 8 w 28"/>
                <a:gd name="T29" fmla="*/ 2 h 30"/>
                <a:gd name="T30" fmla="*/ 14 w 28"/>
                <a:gd name="T31" fmla="*/ 0 h 30"/>
                <a:gd name="T32" fmla="*/ 14 w 28"/>
                <a:gd name="T33" fmla="*/ 0 h 30"/>
                <a:gd name="T34" fmla="*/ 20 w 28"/>
                <a:gd name="T35" fmla="*/ 2 h 30"/>
                <a:gd name="T36" fmla="*/ 24 w 28"/>
                <a:gd name="T37" fmla="*/ 6 h 30"/>
                <a:gd name="T38" fmla="*/ 28 w 28"/>
                <a:gd name="T39" fmla="*/ 10 h 30"/>
                <a:gd name="T40" fmla="*/ 28 w 28"/>
                <a:gd name="T41" fmla="*/ 16 h 30"/>
                <a:gd name="T42" fmla="*/ 28 w 28"/>
                <a:gd name="T4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" h="30">
                  <a:moveTo>
                    <a:pt x="28" y="16"/>
                  </a:moveTo>
                  <a:lnTo>
                    <a:pt x="28" y="16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0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6"/>
                  </a:lnTo>
                  <a:lnTo>
                    <a:pt x="28" y="10"/>
                  </a:lnTo>
                  <a:lnTo>
                    <a:pt x="28" y="16"/>
                  </a:lnTo>
                  <a:lnTo>
                    <a:pt x="28" y="16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4" name="Freeform 175"/>
            <p:cNvSpPr/>
            <p:nvPr/>
          </p:nvSpPr>
          <p:spPr bwMode="auto">
            <a:xfrm>
              <a:off x="3475038" y="2681288"/>
              <a:ext cx="47625" cy="47625"/>
            </a:xfrm>
            <a:custGeom>
              <a:avLst/>
              <a:gdLst>
                <a:gd name="T0" fmla="*/ 30 w 30"/>
                <a:gd name="T1" fmla="*/ 16 h 30"/>
                <a:gd name="T2" fmla="*/ 30 w 30"/>
                <a:gd name="T3" fmla="*/ 16 h 30"/>
                <a:gd name="T4" fmla="*/ 30 w 30"/>
                <a:gd name="T5" fmla="*/ 22 h 30"/>
                <a:gd name="T6" fmla="*/ 26 w 30"/>
                <a:gd name="T7" fmla="*/ 26 h 30"/>
                <a:gd name="T8" fmla="*/ 22 w 30"/>
                <a:gd name="T9" fmla="*/ 30 h 30"/>
                <a:gd name="T10" fmla="*/ 16 w 30"/>
                <a:gd name="T11" fmla="*/ 30 h 30"/>
                <a:gd name="T12" fmla="*/ 16 w 30"/>
                <a:gd name="T13" fmla="*/ 30 h 30"/>
                <a:gd name="T14" fmla="*/ 10 w 30"/>
                <a:gd name="T15" fmla="*/ 30 h 30"/>
                <a:gd name="T16" fmla="*/ 6 w 30"/>
                <a:gd name="T17" fmla="*/ 26 h 30"/>
                <a:gd name="T18" fmla="*/ 2 w 30"/>
                <a:gd name="T19" fmla="*/ 22 h 30"/>
                <a:gd name="T20" fmla="*/ 0 w 30"/>
                <a:gd name="T21" fmla="*/ 16 h 30"/>
                <a:gd name="T22" fmla="*/ 0 w 30"/>
                <a:gd name="T23" fmla="*/ 16 h 30"/>
                <a:gd name="T24" fmla="*/ 2 w 30"/>
                <a:gd name="T25" fmla="*/ 10 h 30"/>
                <a:gd name="T26" fmla="*/ 6 w 30"/>
                <a:gd name="T27" fmla="*/ 6 h 30"/>
                <a:gd name="T28" fmla="*/ 10 w 30"/>
                <a:gd name="T29" fmla="*/ 2 h 30"/>
                <a:gd name="T30" fmla="*/ 16 w 30"/>
                <a:gd name="T31" fmla="*/ 0 h 30"/>
                <a:gd name="T32" fmla="*/ 16 w 30"/>
                <a:gd name="T33" fmla="*/ 0 h 30"/>
                <a:gd name="T34" fmla="*/ 22 w 30"/>
                <a:gd name="T35" fmla="*/ 2 h 30"/>
                <a:gd name="T36" fmla="*/ 26 w 30"/>
                <a:gd name="T37" fmla="*/ 6 h 30"/>
                <a:gd name="T38" fmla="*/ 30 w 30"/>
                <a:gd name="T39" fmla="*/ 10 h 30"/>
                <a:gd name="T40" fmla="*/ 30 w 30"/>
                <a:gd name="T41" fmla="*/ 16 h 30"/>
                <a:gd name="T42" fmla="*/ 30 w 30"/>
                <a:gd name="T4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0" y="30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5" name="Freeform 176"/>
            <p:cNvSpPr/>
            <p:nvPr/>
          </p:nvSpPr>
          <p:spPr bwMode="auto">
            <a:xfrm>
              <a:off x="3554413" y="2681288"/>
              <a:ext cx="47625" cy="47625"/>
            </a:xfrm>
            <a:custGeom>
              <a:avLst/>
              <a:gdLst>
                <a:gd name="T0" fmla="*/ 30 w 30"/>
                <a:gd name="T1" fmla="*/ 16 h 30"/>
                <a:gd name="T2" fmla="*/ 30 w 30"/>
                <a:gd name="T3" fmla="*/ 16 h 30"/>
                <a:gd name="T4" fmla="*/ 28 w 30"/>
                <a:gd name="T5" fmla="*/ 22 h 30"/>
                <a:gd name="T6" fmla="*/ 24 w 30"/>
                <a:gd name="T7" fmla="*/ 26 h 30"/>
                <a:gd name="T8" fmla="*/ 20 w 30"/>
                <a:gd name="T9" fmla="*/ 30 h 30"/>
                <a:gd name="T10" fmla="*/ 14 w 30"/>
                <a:gd name="T11" fmla="*/ 30 h 30"/>
                <a:gd name="T12" fmla="*/ 14 w 30"/>
                <a:gd name="T13" fmla="*/ 30 h 30"/>
                <a:gd name="T14" fmla="*/ 8 w 30"/>
                <a:gd name="T15" fmla="*/ 30 h 30"/>
                <a:gd name="T16" fmla="*/ 4 w 30"/>
                <a:gd name="T17" fmla="*/ 26 h 30"/>
                <a:gd name="T18" fmla="*/ 0 w 30"/>
                <a:gd name="T19" fmla="*/ 22 h 30"/>
                <a:gd name="T20" fmla="*/ 0 w 30"/>
                <a:gd name="T21" fmla="*/ 16 h 30"/>
                <a:gd name="T22" fmla="*/ 0 w 30"/>
                <a:gd name="T23" fmla="*/ 16 h 30"/>
                <a:gd name="T24" fmla="*/ 0 w 30"/>
                <a:gd name="T25" fmla="*/ 10 h 30"/>
                <a:gd name="T26" fmla="*/ 4 w 30"/>
                <a:gd name="T27" fmla="*/ 6 h 30"/>
                <a:gd name="T28" fmla="*/ 8 w 30"/>
                <a:gd name="T29" fmla="*/ 2 h 30"/>
                <a:gd name="T30" fmla="*/ 14 w 30"/>
                <a:gd name="T31" fmla="*/ 0 h 30"/>
                <a:gd name="T32" fmla="*/ 14 w 30"/>
                <a:gd name="T33" fmla="*/ 0 h 30"/>
                <a:gd name="T34" fmla="*/ 20 w 30"/>
                <a:gd name="T35" fmla="*/ 2 h 30"/>
                <a:gd name="T36" fmla="*/ 24 w 30"/>
                <a:gd name="T37" fmla="*/ 6 h 30"/>
                <a:gd name="T38" fmla="*/ 28 w 30"/>
                <a:gd name="T39" fmla="*/ 10 h 30"/>
                <a:gd name="T40" fmla="*/ 30 w 30"/>
                <a:gd name="T41" fmla="*/ 16 h 30"/>
                <a:gd name="T42" fmla="*/ 30 w 30"/>
                <a:gd name="T4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0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6"/>
                  </a:lnTo>
                  <a:lnTo>
                    <a:pt x="28" y="10"/>
                  </a:lnTo>
                  <a:lnTo>
                    <a:pt x="30" y="16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6" name="Freeform 177"/>
            <p:cNvSpPr/>
            <p:nvPr/>
          </p:nvSpPr>
          <p:spPr bwMode="auto">
            <a:xfrm>
              <a:off x="3957638" y="2836863"/>
              <a:ext cx="1122363" cy="295275"/>
            </a:xfrm>
            <a:custGeom>
              <a:avLst/>
              <a:gdLst>
                <a:gd name="T0" fmla="*/ 691 w 707"/>
                <a:gd name="T1" fmla="*/ 186 h 186"/>
                <a:gd name="T2" fmla="*/ 14 w 707"/>
                <a:gd name="T3" fmla="*/ 186 h 186"/>
                <a:gd name="T4" fmla="*/ 14 w 707"/>
                <a:gd name="T5" fmla="*/ 186 h 186"/>
                <a:gd name="T6" fmla="*/ 8 w 707"/>
                <a:gd name="T7" fmla="*/ 186 h 186"/>
                <a:gd name="T8" fmla="*/ 4 w 707"/>
                <a:gd name="T9" fmla="*/ 182 h 186"/>
                <a:gd name="T10" fmla="*/ 0 w 707"/>
                <a:gd name="T11" fmla="*/ 178 h 186"/>
                <a:gd name="T12" fmla="*/ 0 w 707"/>
                <a:gd name="T13" fmla="*/ 172 h 186"/>
                <a:gd name="T14" fmla="*/ 0 w 707"/>
                <a:gd name="T15" fmla="*/ 16 h 186"/>
                <a:gd name="T16" fmla="*/ 0 w 707"/>
                <a:gd name="T17" fmla="*/ 16 h 186"/>
                <a:gd name="T18" fmla="*/ 0 w 707"/>
                <a:gd name="T19" fmla="*/ 10 h 186"/>
                <a:gd name="T20" fmla="*/ 4 w 707"/>
                <a:gd name="T21" fmla="*/ 4 h 186"/>
                <a:gd name="T22" fmla="*/ 8 w 707"/>
                <a:gd name="T23" fmla="*/ 2 h 186"/>
                <a:gd name="T24" fmla="*/ 14 w 707"/>
                <a:gd name="T25" fmla="*/ 0 h 186"/>
                <a:gd name="T26" fmla="*/ 14 w 707"/>
                <a:gd name="T27" fmla="*/ 0 h 186"/>
                <a:gd name="T28" fmla="*/ 20 w 707"/>
                <a:gd name="T29" fmla="*/ 2 h 186"/>
                <a:gd name="T30" fmla="*/ 24 w 707"/>
                <a:gd name="T31" fmla="*/ 4 h 186"/>
                <a:gd name="T32" fmla="*/ 28 w 707"/>
                <a:gd name="T33" fmla="*/ 10 h 186"/>
                <a:gd name="T34" fmla="*/ 30 w 707"/>
                <a:gd name="T35" fmla="*/ 16 h 186"/>
                <a:gd name="T36" fmla="*/ 30 w 707"/>
                <a:gd name="T37" fmla="*/ 158 h 186"/>
                <a:gd name="T38" fmla="*/ 691 w 707"/>
                <a:gd name="T39" fmla="*/ 158 h 186"/>
                <a:gd name="T40" fmla="*/ 691 w 707"/>
                <a:gd name="T41" fmla="*/ 158 h 186"/>
                <a:gd name="T42" fmla="*/ 697 w 707"/>
                <a:gd name="T43" fmla="*/ 158 h 186"/>
                <a:gd name="T44" fmla="*/ 701 w 707"/>
                <a:gd name="T45" fmla="*/ 162 h 186"/>
                <a:gd name="T46" fmla="*/ 705 w 707"/>
                <a:gd name="T47" fmla="*/ 166 h 186"/>
                <a:gd name="T48" fmla="*/ 707 w 707"/>
                <a:gd name="T49" fmla="*/ 172 h 186"/>
                <a:gd name="T50" fmla="*/ 707 w 707"/>
                <a:gd name="T51" fmla="*/ 172 h 186"/>
                <a:gd name="T52" fmla="*/ 705 w 707"/>
                <a:gd name="T53" fmla="*/ 178 h 186"/>
                <a:gd name="T54" fmla="*/ 701 w 707"/>
                <a:gd name="T55" fmla="*/ 182 h 186"/>
                <a:gd name="T56" fmla="*/ 697 w 707"/>
                <a:gd name="T57" fmla="*/ 186 h 186"/>
                <a:gd name="T58" fmla="*/ 691 w 707"/>
                <a:gd name="T59" fmla="*/ 186 h 186"/>
                <a:gd name="T60" fmla="*/ 691 w 707"/>
                <a:gd name="T61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7" h="186">
                  <a:moveTo>
                    <a:pt x="691" y="186"/>
                  </a:moveTo>
                  <a:lnTo>
                    <a:pt x="14" y="186"/>
                  </a:lnTo>
                  <a:lnTo>
                    <a:pt x="14" y="186"/>
                  </a:lnTo>
                  <a:lnTo>
                    <a:pt x="8" y="186"/>
                  </a:lnTo>
                  <a:lnTo>
                    <a:pt x="4" y="182"/>
                  </a:lnTo>
                  <a:lnTo>
                    <a:pt x="0" y="178"/>
                  </a:lnTo>
                  <a:lnTo>
                    <a:pt x="0" y="17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10"/>
                  </a:lnTo>
                  <a:lnTo>
                    <a:pt x="30" y="16"/>
                  </a:lnTo>
                  <a:lnTo>
                    <a:pt x="30" y="158"/>
                  </a:lnTo>
                  <a:lnTo>
                    <a:pt x="691" y="158"/>
                  </a:lnTo>
                  <a:lnTo>
                    <a:pt x="691" y="158"/>
                  </a:lnTo>
                  <a:lnTo>
                    <a:pt x="697" y="158"/>
                  </a:lnTo>
                  <a:lnTo>
                    <a:pt x="701" y="162"/>
                  </a:lnTo>
                  <a:lnTo>
                    <a:pt x="705" y="166"/>
                  </a:lnTo>
                  <a:lnTo>
                    <a:pt x="707" y="172"/>
                  </a:lnTo>
                  <a:lnTo>
                    <a:pt x="707" y="172"/>
                  </a:lnTo>
                  <a:lnTo>
                    <a:pt x="705" y="178"/>
                  </a:lnTo>
                  <a:lnTo>
                    <a:pt x="701" y="182"/>
                  </a:lnTo>
                  <a:lnTo>
                    <a:pt x="697" y="186"/>
                  </a:lnTo>
                  <a:lnTo>
                    <a:pt x="691" y="186"/>
                  </a:lnTo>
                  <a:lnTo>
                    <a:pt x="691" y="186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7" name="Freeform 178"/>
            <p:cNvSpPr>
              <a:spLocks noEditPoints="1"/>
            </p:cNvSpPr>
            <p:nvPr/>
          </p:nvSpPr>
          <p:spPr bwMode="auto">
            <a:xfrm>
              <a:off x="4546601" y="3370263"/>
              <a:ext cx="295275" cy="298450"/>
            </a:xfrm>
            <a:custGeom>
              <a:avLst/>
              <a:gdLst>
                <a:gd name="T0" fmla="*/ 94 w 186"/>
                <a:gd name="T1" fmla="*/ 188 h 188"/>
                <a:gd name="T2" fmla="*/ 56 w 186"/>
                <a:gd name="T3" fmla="*/ 180 h 188"/>
                <a:gd name="T4" fmla="*/ 26 w 186"/>
                <a:gd name="T5" fmla="*/ 160 h 188"/>
                <a:gd name="T6" fmla="*/ 6 w 186"/>
                <a:gd name="T7" fmla="*/ 130 h 188"/>
                <a:gd name="T8" fmla="*/ 0 w 186"/>
                <a:gd name="T9" fmla="*/ 94 h 188"/>
                <a:gd name="T10" fmla="*/ 2 w 186"/>
                <a:gd name="T11" fmla="*/ 74 h 188"/>
                <a:gd name="T12" fmla="*/ 16 w 186"/>
                <a:gd name="T13" fmla="*/ 42 h 188"/>
                <a:gd name="T14" fmla="*/ 40 w 186"/>
                <a:gd name="T15" fmla="*/ 16 h 188"/>
                <a:gd name="T16" fmla="*/ 74 w 186"/>
                <a:gd name="T17" fmla="*/ 2 h 188"/>
                <a:gd name="T18" fmla="*/ 94 w 186"/>
                <a:gd name="T19" fmla="*/ 0 h 188"/>
                <a:gd name="T20" fmla="*/ 130 w 186"/>
                <a:gd name="T21" fmla="*/ 8 h 188"/>
                <a:gd name="T22" fmla="*/ 160 w 186"/>
                <a:gd name="T23" fmla="*/ 28 h 188"/>
                <a:gd name="T24" fmla="*/ 180 w 186"/>
                <a:gd name="T25" fmla="*/ 58 h 188"/>
                <a:gd name="T26" fmla="*/ 186 w 186"/>
                <a:gd name="T27" fmla="*/ 94 h 188"/>
                <a:gd name="T28" fmla="*/ 184 w 186"/>
                <a:gd name="T29" fmla="*/ 112 h 188"/>
                <a:gd name="T30" fmla="*/ 170 w 186"/>
                <a:gd name="T31" fmla="*/ 146 h 188"/>
                <a:gd name="T32" fmla="*/ 146 w 186"/>
                <a:gd name="T33" fmla="*/ 172 h 188"/>
                <a:gd name="T34" fmla="*/ 112 w 186"/>
                <a:gd name="T35" fmla="*/ 186 h 188"/>
                <a:gd name="T36" fmla="*/ 94 w 186"/>
                <a:gd name="T37" fmla="*/ 188 h 188"/>
                <a:gd name="T38" fmla="*/ 94 w 186"/>
                <a:gd name="T39" fmla="*/ 30 h 188"/>
                <a:gd name="T40" fmla="*/ 68 w 186"/>
                <a:gd name="T41" fmla="*/ 34 h 188"/>
                <a:gd name="T42" fmla="*/ 48 w 186"/>
                <a:gd name="T43" fmla="*/ 48 h 188"/>
                <a:gd name="T44" fmla="*/ 34 w 186"/>
                <a:gd name="T45" fmla="*/ 68 h 188"/>
                <a:gd name="T46" fmla="*/ 30 w 186"/>
                <a:gd name="T47" fmla="*/ 94 h 188"/>
                <a:gd name="T48" fmla="*/ 30 w 186"/>
                <a:gd name="T49" fmla="*/ 106 h 188"/>
                <a:gd name="T50" fmla="*/ 40 w 186"/>
                <a:gd name="T51" fmla="*/ 128 h 188"/>
                <a:gd name="T52" fmla="*/ 58 w 186"/>
                <a:gd name="T53" fmla="*/ 146 h 188"/>
                <a:gd name="T54" fmla="*/ 80 w 186"/>
                <a:gd name="T55" fmla="*/ 156 h 188"/>
                <a:gd name="T56" fmla="*/ 94 w 186"/>
                <a:gd name="T57" fmla="*/ 158 h 188"/>
                <a:gd name="T58" fmla="*/ 118 w 186"/>
                <a:gd name="T59" fmla="*/ 152 h 188"/>
                <a:gd name="T60" fmla="*/ 138 w 186"/>
                <a:gd name="T61" fmla="*/ 138 h 188"/>
                <a:gd name="T62" fmla="*/ 152 w 186"/>
                <a:gd name="T63" fmla="*/ 118 h 188"/>
                <a:gd name="T64" fmla="*/ 156 w 186"/>
                <a:gd name="T65" fmla="*/ 94 h 188"/>
                <a:gd name="T66" fmla="*/ 156 w 186"/>
                <a:gd name="T67" fmla="*/ 80 h 188"/>
                <a:gd name="T68" fmla="*/ 146 w 186"/>
                <a:gd name="T69" fmla="*/ 58 h 188"/>
                <a:gd name="T70" fmla="*/ 128 w 186"/>
                <a:gd name="T71" fmla="*/ 40 h 188"/>
                <a:gd name="T72" fmla="*/ 106 w 186"/>
                <a:gd name="T73" fmla="*/ 32 h 188"/>
                <a:gd name="T74" fmla="*/ 94 w 186"/>
                <a:gd name="T75" fmla="*/ 3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188">
                  <a:moveTo>
                    <a:pt x="94" y="188"/>
                  </a:moveTo>
                  <a:lnTo>
                    <a:pt x="94" y="188"/>
                  </a:lnTo>
                  <a:lnTo>
                    <a:pt x="74" y="186"/>
                  </a:lnTo>
                  <a:lnTo>
                    <a:pt x="56" y="180"/>
                  </a:lnTo>
                  <a:lnTo>
                    <a:pt x="40" y="172"/>
                  </a:lnTo>
                  <a:lnTo>
                    <a:pt x="26" y="160"/>
                  </a:lnTo>
                  <a:lnTo>
                    <a:pt x="16" y="146"/>
                  </a:lnTo>
                  <a:lnTo>
                    <a:pt x="6" y="130"/>
                  </a:lnTo>
                  <a:lnTo>
                    <a:pt x="2" y="112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" y="74"/>
                  </a:lnTo>
                  <a:lnTo>
                    <a:pt x="6" y="58"/>
                  </a:lnTo>
                  <a:lnTo>
                    <a:pt x="16" y="42"/>
                  </a:lnTo>
                  <a:lnTo>
                    <a:pt x="26" y="28"/>
                  </a:lnTo>
                  <a:lnTo>
                    <a:pt x="40" y="16"/>
                  </a:lnTo>
                  <a:lnTo>
                    <a:pt x="56" y="8"/>
                  </a:lnTo>
                  <a:lnTo>
                    <a:pt x="7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112" y="2"/>
                  </a:lnTo>
                  <a:lnTo>
                    <a:pt x="130" y="8"/>
                  </a:lnTo>
                  <a:lnTo>
                    <a:pt x="146" y="16"/>
                  </a:lnTo>
                  <a:lnTo>
                    <a:pt x="160" y="28"/>
                  </a:lnTo>
                  <a:lnTo>
                    <a:pt x="170" y="42"/>
                  </a:lnTo>
                  <a:lnTo>
                    <a:pt x="180" y="58"/>
                  </a:lnTo>
                  <a:lnTo>
                    <a:pt x="184" y="74"/>
                  </a:lnTo>
                  <a:lnTo>
                    <a:pt x="186" y="94"/>
                  </a:lnTo>
                  <a:lnTo>
                    <a:pt x="186" y="94"/>
                  </a:lnTo>
                  <a:lnTo>
                    <a:pt x="184" y="112"/>
                  </a:lnTo>
                  <a:lnTo>
                    <a:pt x="180" y="130"/>
                  </a:lnTo>
                  <a:lnTo>
                    <a:pt x="170" y="146"/>
                  </a:lnTo>
                  <a:lnTo>
                    <a:pt x="160" y="160"/>
                  </a:lnTo>
                  <a:lnTo>
                    <a:pt x="146" y="172"/>
                  </a:lnTo>
                  <a:lnTo>
                    <a:pt x="130" y="180"/>
                  </a:lnTo>
                  <a:lnTo>
                    <a:pt x="112" y="186"/>
                  </a:lnTo>
                  <a:lnTo>
                    <a:pt x="94" y="188"/>
                  </a:lnTo>
                  <a:lnTo>
                    <a:pt x="94" y="188"/>
                  </a:lnTo>
                  <a:close/>
                  <a:moveTo>
                    <a:pt x="94" y="30"/>
                  </a:moveTo>
                  <a:lnTo>
                    <a:pt x="94" y="30"/>
                  </a:lnTo>
                  <a:lnTo>
                    <a:pt x="80" y="32"/>
                  </a:lnTo>
                  <a:lnTo>
                    <a:pt x="68" y="34"/>
                  </a:lnTo>
                  <a:lnTo>
                    <a:pt x="58" y="40"/>
                  </a:lnTo>
                  <a:lnTo>
                    <a:pt x="48" y="48"/>
                  </a:lnTo>
                  <a:lnTo>
                    <a:pt x="40" y="58"/>
                  </a:lnTo>
                  <a:lnTo>
                    <a:pt x="34" y="68"/>
                  </a:lnTo>
                  <a:lnTo>
                    <a:pt x="30" y="80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106"/>
                  </a:lnTo>
                  <a:lnTo>
                    <a:pt x="34" y="118"/>
                  </a:lnTo>
                  <a:lnTo>
                    <a:pt x="40" y="128"/>
                  </a:lnTo>
                  <a:lnTo>
                    <a:pt x="48" y="138"/>
                  </a:lnTo>
                  <a:lnTo>
                    <a:pt x="58" y="146"/>
                  </a:lnTo>
                  <a:lnTo>
                    <a:pt x="68" y="152"/>
                  </a:lnTo>
                  <a:lnTo>
                    <a:pt x="80" y="156"/>
                  </a:lnTo>
                  <a:lnTo>
                    <a:pt x="94" y="158"/>
                  </a:lnTo>
                  <a:lnTo>
                    <a:pt x="94" y="158"/>
                  </a:lnTo>
                  <a:lnTo>
                    <a:pt x="106" y="156"/>
                  </a:lnTo>
                  <a:lnTo>
                    <a:pt x="118" y="152"/>
                  </a:lnTo>
                  <a:lnTo>
                    <a:pt x="128" y="146"/>
                  </a:lnTo>
                  <a:lnTo>
                    <a:pt x="138" y="138"/>
                  </a:lnTo>
                  <a:lnTo>
                    <a:pt x="146" y="128"/>
                  </a:lnTo>
                  <a:lnTo>
                    <a:pt x="152" y="118"/>
                  </a:lnTo>
                  <a:lnTo>
                    <a:pt x="156" y="106"/>
                  </a:lnTo>
                  <a:lnTo>
                    <a:pt x="156" y="94"/>
                  </a:lnTo>
                  <a:lnTo>
                    <a:pt x="156" y="94"/>
                  </a:lnTo>
                  <a:lnTo>
                    <a:pt x="156" y="80"/>
                  </a:lnTo>
                  <a:lnTo>
                    <a:pt x="152" y="68"/>
                  </a:lnTo>
                  <a:lnTo>
                    <a:pt x="146" y="58"/>
                  </a:lnTo>
                  <a:lnTo>
                    <a:pt x="138" y="48"/>
                  </a:lnTo>
                  <a:lnTo>
                    <a:pt x="128" y="40"/>
                  </a:lnTo>
                  <a:lnTo>
                    <a:pt x="118" y="34"/>
                  </a:lnTo>
                  <a:lnTo>
                    <a:pt x="106" y="32"/>
                  </a:lnTo>
                  <a:lnTo>
                    <a:pt x="94" y="30"/>
                  </a:lnTo>
                  <a:lnTo>
                    <a:pt x="94" y="30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8" name="Freeform 179"/>
            <p:cNvSpPr>
              <a:spLocks noEditPoints="1"/>
            </p:cNvSpPr>
            <p:nvPr/>
          </p:nvSpPr>
          <p:spPr bwMode="auto">
            <a:xfrm>
              <a:off x="4927601" y="4040188"/>
              <a:ext cx="171450" cy="174625"/>
            </a:xfrm>
            <a:custGeom>
              <a:avLst/>
              <a:gdLst>
                <a:gd name="T0" fmla="*/ 54 w 108"/>
                <a:gd name="T1" fmla="*/ 110 h 110"/>
                <a:gd name="T2" fmla="*/ 54 w 108"/>
                <a:gd name="T3" fmla="*/ 110 h 110"/>
                <a:gd name="T4" fmla="*/ 44 w 108"/>
                <a:gd name="T5" fmla="*/ 108 h 110"/>
                <a:gd name="T6" fmla="*/ 34 w 108"/>
                <a:gd name="T7" fmla="*/ 104 h 110"/>
                <a:gd name="T8" fmla="*/ 24 w 108"/>
                <a:gd name="T9" fmla="*/ 100 h 110"/>
                <a:gd name="T10" fmla="*/ 16 w 108"/>
                <a:gd name="T11" fmla="*/ 94 h 110"/>
                <a:gd name="T12" fmla="*/ 10 w 108"/>
                <a:gd name="T13" fmla="*/ 84 h 110"/>
                <a:gd name="T14" fmla="*/ 4 w 108"/>
                <a:gd name="T15" fmla="*/ 76 h 110"/>
                <a:gd name="T16" fmla="*/ 0 w 108"/>
                <a:gd name="T17" fmla="*/ 66 h 110"/>
                <a:gd name="T18" fmla="*/ 0 w 108"/>
                <a:gd name="T19" fmla="*/ 54 h 110"/>
                <a:gd name="T20" fmla="*/ 0 w 108"/>
                <a:gd name="T21" fmla="*/ 54 h 110"/>
                <a:gd name="T22" fmla="*/ 0 w 108"/>
                <a:gd name="T23" fmla="*/ 44 h 110"/>
                <a:gd name="T24" fmla="*/ 4 w 108"/>
                <a:gd name="T25" fmla="*/ 34 h 110"/>
                <a:gd name="T26" fmla="*/ 10 w 108"/>
                <a:gd name="T27" fmla="*/ 24 h 110"/>
                <a:gd name="T28" fmla="*/ 16 w 108"/>
                <a:gd name="T29" fmla="*/ 16 h 110"/>
                <a:gd name="T30" fmla="*/ 24 w 108"/>
                <a:gd name="T31" fmla="*/ 10 h 110"/>
                <a:gd name="T32" fmla="*/ 34 w 108"/>
                <a:gd name="T33" fmla="*/ 4 h 110"/>
                <a:gd name="T34" fmla="*/ 44 w 108"/>
                <a:gd name="T35" fmla="*/ 2 h 110"/>
                <a:gd name="T36" fmla="*/ 54 w 108"/>
                <a:gd name="T37" fmla="*/ 0 h 110"/>
                <a:gd name="T38" fmla="*/ 54 w 108"/>
                <a:gd name="T39" fmla="*/ 0 h 110"/>
                <a:gd name="T40" fmla="*/ 66 w 108"/>
                <a:gd name="T41" fmla="*/ 2 h 110"/>
                <a:gd name="T42" fmla="*/ 76 w 108"/>
                <a:gd name="T43" fmla="*/ 4 h 110"/>
                <a:gd name="T44" fmla="*/ 84 w 108"/>
                <a:gd name="T45" fmla="*/ 10 h 110"/>
                <a:gd name="T46" fmla="*/ 92 w 108"/>
                <a:gd name="T47" fmla="*/ 16 h 110"/>
                <a:gd name="T48" fmla="*/ 100 w 108"/>
                <a:gd name="T49" fmla="*/ 24 h 110"/>
                <a:gd name="T50" fmla="*/ 104 w 108"/>
                <a:gd name="T51" fmla="*/ 34 h 110"/>
                <a:gd name="T52" fmla="*/ 108 w 108"/>
                <a:gd name="T53" fmla="*/ 44 h 110"/>
                <a:gd name="T54" fmla="*/ 108 w 108"/>
                <a:gd name="T55" fmla="*/ 54 h 110"/>
                <a:gd name="T56" fmla="*/ 108 w 108"/>
                <a:gd name="T57" fmla="*/ 54 h 110"/>
                <a:gd name="T58" fmla="*/ 108 w 108"/>
                <a:gd name="T59" fmla="*/ 66 h 110"/>
                <a:gd name="T60" fmla="*/ 104 w 108"/>
                <a:gd name="T61" fmla="*/ 76 h 110"/>
                <a:gd name="T62" fmla="*/ 100 w 108"/>
                <a:gd name="T63" fmla="*/ 84 h 110"/>
                <a:gd name="T64" fmla="*/ 92 w 108"/>
                <a:gd name="T65" fmla="*/ 94 h 110"/>
                <a:gd name="T66" fmla="*/ 84 w 108"/>
                <a:gd name="T67" fmla="*/ 100 h 110"/>
                <a:gd name="T68" fmla="*/ 76 w 108"/>
                <a:gd name="T69" fmla="*/ 104 h 110"/>
                <a:gd name="T70" fmla="*/ 66 w 108"/>
                <a:gd name="T71" fmla="*/ 108 h 110"/>
                <a:gd name="T72" fmla="*/ 54 w 108"/>
                <a:gd name="T73" fmla="*/ 110 h 110"/>
                <a:gd name="T74" fmla="*/ 54 w 108"/>
                <a:gd name="T75" fmla="*/ 110 h 110"/>
                <a:gd name="T76" fmla="*/ 54 w 108"/>
                <a:gd name="T77" fmla="*/ 30 h 110"/>
                <a:gd name="T78" fmla="*/ 54 w 108"/>
                <a:gd name="T79" fmla="*/ 30 h 110"/>
                <a:gd name="T80" fmla="*/ 44 w 108"/>
                <a:gd name="T81" fmla="*/ 32 h 110"/>
                <a:gd name="T82" fmla="*/ 38 w 108"/>
                <a:gd name="T83" fmla="*/ 38 h 110"/>
                <a:gd name="T84" fmla="*/ 32 w 108"/>
                <a:gd name="T85" fmla="*/ 44 h 110"/>
                <a:gd name="T86" fmla="*/ 30 w 108"/>
                <a:gd name="T87" fmla="*/ 54 h 110"/>
                <a:gd name="T88" fmla="*/ 30 w 108"/>
                <a:gd name="T89" fmla="*/ 54 h 110"/>
                <a:gd name="T90" fmla="*/ 32 w 108"/>
                <a:gd name="T91" fmla="*/ 64 h 110"/>
                <a:gd name="T92" fmla="*/ 38 w 108"/>
                <a:gd name="T93" fmla="*/ 72 h 110"/>
                <a:gd name="T94" fmla="*/ 44 w 108"/>
                <a:gd name="T95" fmla="*/ 78 h 110"/>
                <a:gd name="T96" fmla="*/ 54 w 108"/>
                <a:gd name="T97" fmla="*/ 80 h 110"/>
                <a:gd name="T98" fmla="*/ 54 w 108"/>
                <a:gd name="T99" fmla="*/ 80 h 110"/>
                <a:gd name="T100" fmla="*/ 64 w 108"/>
                <a:gd name="T101" fmla="*/ 78 h 110"/>
                <a:gd name="T102" fmla="*/ 72 w 108"/>
                <a:gd name="T103" fmla="*/ 72 h 110"/>
                <a:gd name="T104" fmla="*/ 78 w 108"/>
                <a:gd name="T105" fmla="*/ 64 h 110"/>
                <a:gd name="T106" fmla="*/ 80 w 108"/>
                <a:gd name="T107" fmla="*/ 54 h 110"/>
                <a:gd name="T108" fmla="*/ 80 w 108"/>
                <a:gd name="T109" fmla="*/ 54 h 110"/>
                <a:gd name="T110" fmla="*/ 78 w 108"/>
                <a:gd name="T111" fmla="*/ 44 h 110"/>
                <a:gd name="T112" fmla="*/ 72 w 108"/>
                <a:gd name="T113" fmla="*/ 38 h 110"/>
                <a:gd name="T114" fmla="*/ 64 w 108"/>
                <a:gd name="T115" fmla="*/ 32 h 110"/>
                <a:gd name="T116" fmla="*/ 54 w 108"/>
                <a:gd name="T117" fmla="*/ 30 h 110"/>
                <a:gd name="T118" fmla="*/ 54 w 108"/>
                <a:gd name="T119" fmla="*/ 3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8" h="110">
                  <a:moveTo>
                    <a:pt x="54" y="110"/>
                  </a:moveTo>
                  <a:lnTo>
                    <a:pt x="54" y="110"/>
                  </a:lnTo>
                  <a:lnTo>
                    <a:pt x="44" y="108"/>
                  </a:lnTo>
                  <a:lnTo>
                    <a:pt x="34" y="104"/>
                  </a:lnTo>
                  <a:lnTo>
                    <a:pt x="24" y="100"/>
                  </a:lnTo>
                  <a:lnTo>
                    <a:pt x="16" y="94"/>
                  </a:lnTo>
                  <a:lnTo>
                    <a:pt x="10" y="84"/>
                  </a:lnTo>
                  <a:lnTo>
                    <a:pt x="4" y="76"/>
                  </a:lnTo>
                  <a:lnTo>
                    <a:pt x="0" y="6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4"/>
                  </a:lnTo>
                  <a:lnTo>
                    <a:pt x="4" y="34"/>
                  </a:lnTo>
                  <a:lnTo>
                    <a:pt x="10" y="24"/>
                  </a:lnTo>
                  <a:lnTo>
                    <a:pt x="16" y="16"/>
                  </a:lnTo>
                  <a:lnTo>
                    <a:pt x="24" y="10"/>
                  </a:lnTo>
                  <a:lnTo>
                    <a:pt x="34" y="4"/>
                  </a:lnTo>
                  <a:lnTo>
                    <a:pt x="4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6" y="2"/>
                  </a:lnTo>
                  <a:lnTo>
                    <a:pt x="76" y="4"/>
                  </a:lnTo>
                  <a:lnTo>
                    <a:pt x="84" y="10"/>
                  </a:lnTo>
                  <a:lnTo>
                    <a:pt x="92" y="16"/>
                  </a:lnTo>
                  <a:lnTo>
                    <a:pt x="100" y="24"/>
                  </a:lnTo>
                  <a:lnTo>
                    <a:pt x="104" y="34"/>
                  </a:lnTo>
                  <a:lnTo>
                    <a:pt x="108" y="4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66"/>
                  </a:lnTo>
                  <a:lnTo>
                    <a:pt x="104" y="76"/>
                  </a:lnTo>
                  <a:lnTo>
                    <a:pt x="100" y="84"/>
                  </a:lnTo>
                  <a:lnTo>
                    <a:pt x="92" y="94"/>
                  </a:lnTo>
                  <a:lnTo>
                    <a:pt x="84" y="100"/>
                  </a:lnTo>
                  <a:lnTo>
                    <a:pt x="76" y="104"/>
                  </a:lnTo>
                  <a:lnTo>
                    <a:pt x="66" y="108"/>
                  </a:lnTo>
                  <a:lnTo>
                    <a:pt x="54" y="110"/>
                  </a:lnTo>
                  <a:lnTo>
                    <a:pt x="54" y="110"/>
                  </a:lnTo>
                  <a:close/>
                  <a:moveTo>
                    <a:pt x="54" y="30"/>
                  </a:moveTo>
                  <a:lnTo>
                    <a:pt x="54" y="30"/>
                  </a:lnTo>
                  <a:lnTo>
                    <a:pt x="44" y="32"/>
                  </a:lnTo>
                  <a:lnTo>
                    <a:pt x="38" y="38"/>
                  </a:lnTo>
                  <a:lnTo>
                    <a:pt x="32" y="4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2" y="64"/>
                  </a:lnTo>
                  <a:lnTo>
                    <a:pt x="38" y="72"/>
                  </a:lnTo>
                  <a:lnTo>
                    <a:pt x="44" y="78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64" y="78"/>
                  </a:lnTo>
                  <a:lnTo>
                    <a:pt x="72" y="72"/>
                  </a:lnTo>
                  <a:lnTo>
                    <a:pt x="78" y="64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78" y="44"/>
                  </a:lnTo>
                  <a:lnTo>
                    <a:pt x="72" y="38"/>
                  </a:lnTo>
                  <a:lnTo>
                    <a:pt x="64" y="3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9" name="Freeform 180"/>
            <p:cNvSpPr/>
            <p:nvPr/>
          </p:nvSpPr>
          <p:spPr bwMode="auto">
            <a:xfrm>
              <a:off x="5054601" y="1862138"/>
              <a:ext cx="2771775" cy="1606550"/>
            </a:xfrm>
            <a:custGeom>
              <a:avLst/>
              <a:gdLst>
                <a:gd name="T0" fmla="*/ 1508 w 1746"/>
                <a:gd name="T1" fmla="*/ 490 h 1012"/>
                <a:gd name="T2" fmla="*/ 1514 w 1746"/>
                <a:gd name="T3" fmla="*/ 428 h 1012"/>
                <a:gd name="T4" fmla="*/ 1512 w 1746"/>
                <a:gd name="T5" fmla="*/ 384 h 1012"/>
                <a:gd name="T6" fmla="*/ 1494 w 1746"/>
                <a:gd name="T7" fmla="*/ 300 h 1012"/>
                <a:gd name="T8" fmla="*/ 1462 w 1746"/>
                <a:gd name="T9" fmla="*/ 224 h 1012"/>
                <a:gd name="T10" fmla="*/ 1416 w 1746"/>
                <a:gd name="T11" fmla="*/ 156 h 1012"/>
                <a:gd name="T12" fmla="*/ 1358 w 1746"/>
                <a:gd name="T13" fmla="*/ 98 h 1012"/>
                <a:gd name="T14" fmla="*/ 1290 w 1746"/>
                <a:gd name="T15" fmla="*/ 52 h 1012"/>
                <a:gd name="T16" fmla="*/ 1214 w 1746"/>
                <a:gd name="T17" fmla="*/ 20 h 1012"/>
                <a:gd name="T18" fmla="*/ 1130 w 1746"/>
                <a:gd name="T19" fmla="*/ 4 h 1012"/>
                <a:gd name="T20" fmla="*/ 1086 w 1746"/>
                <a:gd name="T21" fmla="*/ 0 h 1012"/>
                <a:gd name="T22" fmla="*/ 998 w 1746"/>
                <a:gd name="T23" fmla="*/ 10 h 1012"/>
                <a:gd name="T24" fmla="*/ 918 w 1746"/>
                <a:gd name="T25" fmla="*/ 36 h 1012"/>
                <a:gd name="T26" fmla="*/ 844 w 1746"/>
                <a:gd name="T27" fmla="*/ 76 h 1012"/>
                <a:gd name="T28" fmla="*/ 780 w 1746"/>
                <a:gd name="T29" fmla="*/ 130 h 1012"/>
                <a:gd name="T30" fmla="*/ 750 w 1746"/>
                <a:gd name="T31" fmla="*/ 122 h 1012"/>
                <a:gd name="T32" fmla="*/ 688 w 1746"/>
                <a:gd name="T33" fmla="*/ 112 h 1012"/>
                <a:gd name="T34" fmla="*/ 656 w 1746"/>
                <a:gd name="T35" fmla="*/ 110 h 1012"/>
                <a:gd name="T36" fmla="*/ 578 w 1746"/>
                <a:gd name="T37" fmla="*/ 118 h 1012"/>
                <a:gd name="T38" fmla="*/ 504 w 1746"/>
                <a:gd name="T39" fmla="*/ 140 h 1012"/>
                <a:gd name="T40" fmla="*/ 438 w 1746"/>
                <a:gd name="T41" fmla="*/ 174 h 1012"/>
                <a:gd name="T42" fmla="*/ 380 w 1746"/>
                <a:gd name="T43" fmla="*/ 220 h 1012"/>
                <a:gd name="T44" fmla="*/ 330 w 1746"/>
                <a:gd name="T45" fmla="*/ 276 h 1012"/>
                <a:gd name="T46" fmla="*/ 292 w 1746"/>
                <a:gd name="T47" fmla="*/ 340 h 1012"/>
                <a:gd name="T48" fmla="*/ 266 w 1746"/>
                <a:gd name="T49" fmla="*/ 412 h 1012"/>
                <a:gd name="T50" fmla="*/ 254 w 1746"/>
                <a:gd name="T51" fmla="*/ 488 h 1012"/>
                <a:gd name="T52" fmla="*/ 228 w 1746"/>
                <a:gd name="T53" fmla="*/ 490 h 1012"/>
                <a:gd name="T54" fmla="*/ 178 w 1746"/>
                <a:gd name="T55" fmla="*/ 502 h 1012"/>
                <a:gd name="T56" fmla="*/ 132 w 1746"/>
                <a:gd name="T57" fmla="*/ 522 h 1012"/>
                <a:gd name="T58" fmla="*/ 92 w 1746"/>
                <a:gd name="T59" fmla="*/ 550 h 1012"/>
                <a:gd name="T60" fmla="*/ 58 w 1746"/>
                <a:gd name="T61" fmla="*/ 586 h 1012"/>
                <a:gd name="T62" fmla="*/ 30 w 1746"/>
                <a:gd name="T63" fmla="*/ 628 h 1012"/>
                <a:gd name="T64" fmla="*/ 12 w 1746"/>
                <a:gd name="T65" fmla="*/ 674 h 1012"/>
                <a:gd name="T66" fmla="*/ 2 w 1746"/>
                <a:gd name="T67" fmla="*/ 724 h 1012"/>
                <a:gd name="T68" fmla="*/ 0 w 1746"/>
                <a:gd name="T69" fmla="*/ 750 h 1012"/>
                <a:gd name="T70" fmla="*/ 6 w 1746"/>
                <a:gd name="T71" fmla="*/ 802 h 1012"/>
                <a:gd name="T72" fmla="*/ 20 w 1746"/>
                <a:gd name="T73" fmla="*/ 852 h 1012"/>
                <a:gd name="T74" fmla="*/ 46 w 1746"/>
                <a:gd name="T75" fmla="*/ 896 h 1012"/>
                <a:gd name="T76" fmla="*/ 78 w 1746"/>
                <a:gd name="T77" fmla="*/ 936 h 1012"/>
                <a:gd name="T78" fmla="*/ 116 w 1746"/>
                <a:gd name="T79" fmla="*/ 968 h 1012"/>
                <a:gd name="T80" fmla="*/ 160 w 1746"/>
                <a:gd name="T81" fmla="*/ 992 h 1012"/>
                <a:gd name="T82" fmla="*/ 210 w 1746"/>
                <a:gd name="T83" fmla="*/ 1006 h 1012"/>
                <a:gd name="T84" fmla="*/ 262 w 1746"/>
                <a:gd name="T85" fmla="*/ 1012 h 1012"/>
                <a:gd name="T86" fmla="*/ 1484 w 1746"/>
                <a:gd name="T87" fmla="*/ 1012 h 1012"/>
                <a:gd name="T88" fmla="*/ 1536 w 1746"/>
                <a:gd name="T89" fmla="*/ 1006 h 1012"/>
                <a:gd name="T90" fmla="*/ 1586 w 1746"/>
                <a:gd name="T91" fmla="*/ 992 h 1012"/>
                <a:gd name="T92" fmla="*/ 1630 w 1746"/>
                <a:gd name="T93" fmla="*/ 968 h 1012"/>
                <a:gd name="T94" fmla="*/ 1668 w 1746"/>
                <a:gd name="T95" fmla="*/ 936 h 1012"/>
                <a:gd name="T96" fmla="*/ 1700 w 1746"/>
                <a:gd name="T97" fmla="*/ 896 h 1012"/>
                <a:gd name="T98" fmla="*/ 1724 w 1746"/>
                <a:gd name="T99" fmla="*/ 852 h 1012"/>
                <a:gd name="T100" fmla="*/ 1740 w 1746"/>
                <a:gd name="T101" fmla="*/ 802 h 1012"/>
                <a:gd name="T102" fmla="*/ 1746 w 1746"/>
                <a:gd name="T103" fmla="*/ 750 h 1012"/>
                <a:gd name="T104" fmla="*/ 1744 w 1746"/>
                <a:gd name="T105" fmla="*/ 724 h 1012"/>
                <a:gd name="T106" fmla="*/ 1736 w 1746"/>
                <a:gd name="T107" fmla="*/ 676 h 1012"/>
                <a:gd name="T108" fmla="*/ 1718 w 1746"/>
                <a:gd name="T109" fmla="*/ 632 h 1012"/>
                <a:gd name="T110" fmla="*/ 1692 w 1746"/>
                <a:gd name="T111" fmla="*/ 592 h 1012"/>
                <a:gd name="T112" fmla="*/ 1660 w 1746"/>
                <a:gd name="T113" fmla="*/ 556 h 1012"/>
                <a:gd name="T114" fmla="*/ 1622 w 1746"/>
                <a:gd name="T115" fmla="*/ 528 h 1012"/>
                <a:gd name="T116" fmla="*/ 1580 w 1746"/>
                <a:gd name="T117" fmla="*/ 506 h 1012"/>
                <a:gd name="T118" fmla="*/ 1534 w 1746"/>
                <a:gd name="T119" fmla="*/ 492 h 1012"/>
                <a:gd name="T120" fmla="*/ 1508 w 1746"/>
                <a:gd name="T121" fmla="*/ 490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6" h="1012">
                  <a:moveTo>
                    <a:pt x="1508" y="490"/>
                  </a:moveTo>
                  <a:lnTo>
                    <a:pt x="1508" y="490"/>
                  </a:lnTo>
                  <a:lnTo>
                    <a:pt x="1512" y="458"/>
                  </a:lnTo>
                  <a:lnTo>
                    <a:pt x="1514" y="428"/>
                  </a:lnTo>
                  <a:lnTo>
                    <a:pt x="1514" y="428"/>
                  </a:lnTo>
                  <a:lnTo>
                    <a:pt x="1512" y="384"/>
                  </a:lnTo>
                  <a:lnTo>
                    <a:pt x="1504" y="342"/>
                  </a:lnTo>
                  <a:lnTo>
                    <a:pt x="1494" y="300"/>
                  </a:lnTo>
                  <a:lnTo>
                    <a:pt x="1480" y="262"/>
                  </a:lnTo>
                  <a:lnTo>
                    <a:pt x="1462" y="224"/>
                  </a:lnTo>
                  <a:lnTo>
                    <a:pt x="1440" y="190"/>
                  </a:lnTo>
                  <a:lnTo>
                    <a:pt x="1416" y="156"/>
                  </a:lnTo>
                  <a:lnTo>
                    <a:pt x="1388" y="126"/>
                  </a:lnTo>
                  <a:lnTo>
                    <a:pt x="1358" y="98"/>
                  </a:lnTo>
                  <a:lnTo>
                    <a:pt x="1326" y="74"/>
                  </a:lnTo>
                  <a:lnTo>
                    <a:pt x="1290" y="52"/>
                  </a:lnTo>
                  <a:lnTo>
                    <a:pt x="1252" y="34"/>
                  </a:lnTo>
                  <a:lnTo>
                    <a:pt x="1214" y="20"/>
                  </a:lnTo>
                  <a:lnTo>
                    <a:pt x="1172" y="10"/>
                  </a:lnTo>
                  <a:lnTo>
                    <a:pt x="1130" y="4"/>
                  </a:lnTo>
                  <a:lnTo>
                    <a:pt x="1086" y="0"/>
                  </a:lnTo>
                  <a:lnTo>
                    <a:pt x="1086" y="0"/>
                  </a:lnTo>
                  <a:lnTo>
                    <a:pt x="1042" y="4"/>
                  </a:lnTo>
                  <a:lnTo>
                    <a:pt x="998" y="10"/>
                  </a:lnTo>
                  <a:lnTo>
                    <a:pt x="958" y="20"/>
                  </a:lnTo>
                  <a:lnTo>
                    <a:pt x="918" y="36"/>
                  </a:lnTo>
                  <a:lnTo>
                    <a:pt x="880" y="54"/>
                  </a:lnTo>
                  <a:lnTo>
                    <a:pt x="844" y="76"/>
                  </a:lnTo>
                  <a:lnTo>
                    <a:pt x="810" y="102"/>
                  </a:lnTo>
                  <a:lnTo>
                    <a:pt x="780" y="130"/>
                  </a:lnTo>
                  <a:lnTo>
                    <a:pt x="780" y="130"/>
                  </a:lnTo>
                  <a:lnTo>
                    <a:pt x="750" y="122"/>
                  </a:lnTo>
                  <a:lnTo>
                    <a:pt x="720" y="116"/>
                  </a:lnTo>
                  <a:lnTo>
                    <a:pt x="688" y="112"/>
                  </a:lnTo>
                  <a:lnTo>
                    <a:pt x="656" y="110"/>
                  </a:lnTo>
                  <a:lnTo>
                    <a:pt x="656" y="110"/>
                  </a:lnTo>
                  <a:lnTo>
                    <a:pt x="616" y="112"/>
                  </a:lnTo>
                  <a:lnTo>
                    <a:pt x="578" y="118"/>
                  </a:lnTo>
                  <a:lnTo>
                    <a:pt x="540" y="128"/>
                  </a:lnTo>
                  <a:lnTo>
                    <a:pt x="504" y="140"/>
                  </a:lnTo>
                  <a:lnTo>
                    <a:pt x="470" y="156"/>
                  </a:lnTo>
                  <a:lnTo>
                    <a:pt x="438" y="174"/>
                  </a:lnTo>
                  <a:lnTo>
                    <a:pt x="408" y="196"/>
                  </a:lnTo>
                  <a:lnTo>
                    <a:pt x="380" y="220"/>
                  </a:lnTo>
                  <a:lnTo>
                    <a:pt x="354" y="248"/>
                  </a:lnTo>
                  <a:lnTo>
                    <a:pt x="330" y="276"/>
                  </a:lnTo>
                  <a:lnTo>
                    <a:pt x="310" y="308"/>
                  </a:lnTo>
                  <a:lnTo>
                    <a:pt x="292" y="340"/>
                  </a:lnTo>
                  <a:lnTo>
                    <a:pt x="278" y="376"/>
                  </a:lnTo>
                  <a:lnTo>
                    <a:pt x="266" y="412"/>
                  </a:lnTo>
                  <a:lnTo>
                    <a:pt x="258" y="450"/>
                  </a:lnTo>
                  <a:lnTo>
                    <a:pt x="254" y="488"/>
                  </a:lnTo>
                  <a:lnTo>
                    <a:pt x="254" y="488"/>
                  </a:lnTo>
                  <a:lnTo>
                    <a:pt x="228" y="490"/>
                  </a:lnTo>
                  <a:lnTo>
                    <a:pt x="202" y="494"/>
                  </a:lnTo>
                  <a:lnTo>
                    <a:pt x="178" y="502"/>
                  </a:lnTo>
                  <a:lnTo>
                    <a:pt x="156" y="510"/>
                  </a:lnTo>
                  <a:lnTo>
                    <a:pt x="132" y="522"/>
                  </a:lnTo>
                  <a:lnTo>
                    <a:pt x="112" y="536"/>
                  </a:lnTo>
                  <a:lnTo>
                    <a:pt x="92" y="550"/>
                  </a:lnTo>
                  <a:lnTo>
                    <a:pt x="74" y="568"/>
                  </a:lnTo>
                  <a:lnTo>
                    <a:pt x="58" y="586"/>
                  </a:lnTo>
                  <a:lnTo>
                    <a:pt x="44" y="606"/>
                  </a:lnTo>
                  <a:lnTo>
                    <a:pt x="30" y="628"/>
                  </a:lnTo>
                  <a:lnTo>
                    <a:pt x="20" y="650"/>
                  </a:lnTo>
                  <a:lnTo>
                    <a:pt x="12" y="674"/>
                  </a:lnTo>
                  <a:lnTo>
                    <a:pt x="6" y="698"/>
                  </a:lnTo>
                  <a:lnTo>
                    <a:pt x="2" y="724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2" y="776"/>
                  </a:lnTo>
                  <a:lnTo>
                    <a:pt x="6" y="802"/>
                  </a:lnTo>
                  <a:lnTo>
                    <a:pt x="12" y="828"/>
                  </a:lnTo>
                  <a:lnTo>
                    <a:pt x="20" y="852"/>
                  </a:lnTo>
                  <a:lnTo>
                    <a:pt x="32" y="874"/>
                  </a:lnTo>
                  <a:lnTo>
                    <a:pt x="46" y="896"/>
                  </a:lnTo>
                  <a:lnTo>
                    <a:pt x="60" y="916"/>
                  </a:lnTo>
                  <a:lnTo>
                    <a:pt x="78" y="936"/>
                  </a:lnTo>
                  <a:lnTo>
                    <a:pt x="96" y="952"/>
                  </a:lnTo>
                  <a:lnTo>
                    <a:pt x="116" y="968"/>
                  </a:lnTo>
                  <a:lnTo>
                    <a:pt x="138" y="980"/>
                  </a:lnTo>
                  <a:lnTo>
                    <a:pt x="160" y="992"/>
                  </a:lnTo>
                  <a:lnTo>
                    <a:pt x="184" y="1000"/>
                  </a:lnTo>
                  <a:lnTo>
                    <a:pt x="210" y="1006"/>
                  </a:lnTo>
                  <a:lnTo>
                    <a:pt x="236" y="1010"/>
                  </a:lnTo>
                  <a:lnTo>
                    <a:pt x="262" y="1012"/>
                  </a:lnTo>
                  <a:lnTo>
                    <a:pt x="1484" y="1012"/>
                  </a:lnTo>
                  <a:lnTo>
                    <a:pt x="1484" y="1012"/>
                  </a:lnTo>
                  <a:lnTo>
                    <a:pt x="1510" y="1010"/>
                  </a:lnTo>
                  <a:lnTo>
                    <a:pt x="1536" y="1006"/>
                  </a:lnTo>
                  <a:lnTo>
                    <a:pt x="1562" y="1000"/>
                  </a:lnTo>
                  <a:lnTo>
                    <a:pt x="1586" y="992"/>
                  </a:lnTo>
                  <a:lnTo>
                    <a:pt x="1608" y="980"/>
                  </a:lnTo>
                  <a:lnTo>
                    <a:pt x="1630" y="968"/>
                  </a:lnTo>
                  <a:lnTo>
                    <a:pt x="1650" y="952"/>
                  </a:lnTo>
                  <a:lnTo>
                    <a:pt x="1668" y="936"/>
                  </a:lnTo>
                  <a:lnTo>
                    <a:pt x="1686" y="916"/>
                  </a:lnTo>
                  <a:lnTo>
                    <a:pt x="1700" y="896"/>
                  </a:lnTo>
                  <a:lnTo>
                    <a:pt x="1714" y="874"/>
                  </a:lnTo>
                  <a:lnTo>
                    <a:pt x="1724" y="852"/>
                  </a:lnTo>
                  <a:lnTo>
                    <a:pt x="1734" y="828"/>
                  </a:lnTo>
                  <a:lnTo>
                    <a:pt x="1740" y="802"/>
                  </a:lnTo>
                  <a:lnTo>
                    <a:pt x="1744" y="776"/>
                  </a:lnTo>
                  <a:lnTo>
                    <a:pt x="1746" y="750"/>
                  </a:lnTo>
                  <a:lnTo>
                    <a:pt x="1746" y="750"/>
                  </a:lnTo>
                  <a:lnTo>
                    <a:pt x="1744" y="724"/>
                  </a:lnTo>
                  <a:lnTo>
                    <a:pt x="1740" y="700"/>
                  </a:lnTo>
                  <a:lnTo>
                    <a:pt x="1736" y="676"/>
                  </a:lnTo>
                  <a:lnTo>
                    <a:pt x="1728" y="654"/>
                  </a:lnTo>
                  <a:lnTo>
                    <a:pt x="1718" y="632"/>
                  </a:lnTo>
                  <a:lnTo>
                    <a:pt x="1706" y="610"/>
                  </a:lnTo>
                  <a:lnTo>
                    <a:pt x="1692" y="592"/>
                  </a:lnTo>
                  <a:lnTo>
                    <a:pt x="1676" y="574"/>
                  </a:lnTo>
                  <a:lnTo>
                    <a:pt x="1660" y="556"/>
                  </a:lnTo>
                  <a:lnTo>
                    <a:pt x="1642" y="542"/>
                  </a:lnTo>
                  <a:lnTo>
                    <a:pt x="1622" y="528"/>
                  </a:lnTo>
                  <a:lnTo>
                    <a:pt x="1602" y="516"/>
                  </a:lnTo>
                  <a:lnTo>
                    <a:pt x="1580" y="506"/>
                  </a:lnTo>
                  <a:lnTo>
                    <a:pt x="1558" y="498"/>
                  </a:lnTo>
                  <a:lnTo>
                    <a:pt x="1534" y="492"/>
                  </a:lnTo>
                  <a:lnTo>
                    <a:pt x="1508" y="490"/>
                  </a:lnTo>
                  <a:lnTo>
                    <a:pt x="1508" y="4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0" name="Freeform 181"/>
            <p:cNvSpPr>
              <a:spLocks noEditPoints="1"/>
            </p:cNvSpPr>
            <p:nvPr/>
          </p:nvSpPr>
          <p:spPr bwMode="auto">
            <a:xfrm>
              <a:off x="5032376" y="1839913"/>
              <a:ext cx="2816225" cy="1654175"/>
            </a:xfrm>
            <a:custGeom>
              <a:avLst/>
              <a:gdLst>
                <a:gd name="T0" fmla="*/ 248 w 1774"/>
                <a:gd name="T1" fmla="*/ 1040 h 1042"/>
                <a:gd name="T2" fmla="*/ 144 w 1774"/>
                <a:gd name="T3" fmla="*/ 1008 h 1042"/>
                <a:gd name="T4" fmla="*/ 62 w 1774"/>
                <a:gd name="T5" fmla="*/ 940 h 1042"/>
                <a:gd name="T6" fmla="*/ 12 w 1774"/>
                <a:gd name="T7" fmla="*/ 846 h 1042"/>
                <a:gd name="T8" fmla="*/ 0 w 1774"/>
                <a:gd name="T9" fmla="*/ 764 h 1042"/>
                <a:gd name="T10" fmla="*/ 18 w 1774"/>
                <a:gd name="T11" fmla="*/ 660 h 1042"/>
                <a:gd name="T12" fmla="*/ 72 w 1774"/>
                <a:gd name="T13" fmla="*/ 576 h 1042"/>
                <a:gd name="T14" fmla="*/ 154 w 1774"/>
                <a:gd name="T15" fmla="*/ 516 h 1042"/>
                <a:gd name="T16" fmla="*/ 254 w 1774"/>
                <a:gd name="T17" fmla="*/ 488 h 1042"/>
                <a:gd name="T18" fmla="*/ 282 w 1774"/>
                <a:gd name="T19" fmla="*/ 374 h 1042"/>
                <a:gd name="T20" fmla="*/ 362 w 1774"/>
                <a:gd name="T21" fmla="*/ 246 h 1042"/>
                <a:gd name="T22" fmla="*/ 482 w 1774"/>
                <a:gd name="T23" fmla="*/ 154 h 1042"/>
                <a:gd name="T24" fmla="*/ 630 w 1774"/>
                <a:gd name="T25" fmla="*/ 112 h 1042"/>
                <a:gd name="T26" fmla="*/ 730 w 1774"/>
                <a:gd name="T27" fmla="*/ 114 h 1042"/>
                <a:gd name="T28" fmla="*/ 822 w 1774"/>
                <a:gd name="T29" fmla="*/ 98 h 1042"/>
                <a:gd name="T30" fmla="*/ 972 w 1774"/>
                <a:gd name="T31" fmla="*/ 18 h 1042"/>
                <a:gd name="T32" fmla="*/ 1100 w 1774"/>
                <a:gd name="T33" fmla="*/ 0 h 1042"/>
                <a:gd name="T34" fmla="*/ 1272 w 1774"/>
                <a:gd name="T35" fmla="*/ 34 h 1042"/>
                <a:gd name="T36" fmla="*/ 1412 w 1774"/>
                <a:gd name="T37" fmla="*/ 130 h 1042"/>
                <a:gd name="T38" fmla="*/ 1508 w 1774"/>
                <a:gd name="T39" fmla="*/ 270 h 1042"/>
                <a:gd name="T40" fmla="*/ 1542 w 1774"/>
                <a:gd name="T41" fmla="*/ 442 h 1042"/>
                <a:gd name="T42" fmla="*/ 1540 w 1774"/>
                <a:gd name="T43" fmla="*/ 490 h 1042"/>
                <a:gd name="T44" fmla="*/ 1634 w 1774"/>
                <a:gd name="T45" fmla="*/ 522 h 1042"/>
                <a:gd name="T46" fmla="*/ 1708 w 1774"/>
                <a:gd name="T47" fmla="*/ 582 h 1042"/>
                <a:gd name="T48" fmla="*/ 1756 w 1774"/>
                <a:gd name="T49" fmla="*/ 666 h 1042"/>
                <a:gd name="T50" fmla="*/ 1774 w 1774"/>
                <a:gd name="T51" fmla="*/ 764 h 1042"/>
                <a:gd name="T52" fmla="*/ 1762 w 1774"/>
                <a:gd name="T53" fmla="*/ 846 h 1042"/>
                <a:gd name="T54" fmla="*/ 1712 w 1774"/>
                <a:gd name="T55" fmla="*/ 940 h 1042"/>
                <a:gd name="T56" fmla="*/ 1630 w 1774"/>
                <a:gd name="T57" fmla="*/ 1008 h 1042"/>
                <a:gd name="T58" fmla="*/ 1526 w 1774"/>
                <a:gd name="T59" fmla="*/ 1040 h 1042"/>
                <a:gd name="T60" fmla="*/ 670 w 1774"/>
                <a:gd name="T61" fmla="*/ 140 h 1042"/>
                <a:gd name="T62" fmla="*/ 524 w 1774"/>
                <a:gd name="T63" fmla="*/ 168 h 1042"/>
                <a:gd name="T64" fmla="*/ 404 w 1774"/>
                <a:gd name="T65" fmla="*/ 246 h 1042"/>
                <a:gd name="T66" fmla="*/ 320 w 1774"/>
                <a:gd name="T67" fmla="*/ 360 h 1042"/>
                <a:gd name="T68" fmla="*/ 284 w 1774"/>
                <a:gd name="T69" fmla="*/ 504 h 1042"/>
                <a:gd name="T70" fmla="*/ 244 w 1774"/>
                <a:gd name="T71" fmla="*/ 520 h 1042"/>
                <a:gd name="T72" fmla="*/ 154 w 1774"/>
                <a:gd name="T73" fmla="*/ 550 h 1042"/>
                <a:gd name="T74" fmla="*/ 84 w 1774"/>
                <a:gd name="T75" fmla="*/ 610 h 1042"/>
                <a:gd name="T76" fmla="*/ 40 w 1774"/>
                <a:gd name="T77" fmla="*/ 692 h 1042"/>
                <a:gd name="T78" fmla="*/ 30 w 1774"/>
                <a:gd name="T79" fmla="*/ 764 h 1042"/>
                <a:gd name="T80" fmla="*/ 48 w 1774"/>
                <a:gd name="T81" fmla="*/ 860 h 1042"/>
                <a:gd name="T82" fmla="*/ 102 w 1774"/>
                <a:gd name="T83" fmla="*/ 938 h 1042"/>
                <a:gd name="T84" fmla="*/ 180 w 1774"/>
                <a:gd name="T85" fmla="*/ 992 h 1042"/>
                <a:gd name="T86" fmla="*/ 276 w 1774"/>
                <a:gd name="T87" fmla="*/ 1012 h 1042"/>
                <a:gd name="T88" fmla="*/ 1548 w 1774"/>
                <a:gd name="T89" fmla="*/ 1006 h 1042"/>
                <a:gd name="T90" fmla="*/ 1636 w 1774"/>
                <a:gd name="T91" fmla="*/ 968 h 1042"/>
                <a:gd name="T92" fmla="*/ 1702 w 1774"/>
                <a:gd name="T93" fmla="*/ 902 h 1042"/>
                <a:gd name="T94" fmla="*/ 1740 w 1774"/>
                <a:gd name="T95" fmla="*/ 814 h 1042"/>
                <a:gd name="T96" fmla="*/ 1744 w 1774"/>
                <a:gd name="T97" fmla="*/ 740 h 1042"/>
                <a:gd name="T98" fmla="*/ 1718 w 1774"/>
                <a:gd name="T99" fmla="*/ 652 h 1042"/>
                <a:gd name="T100" fmla="*/ 1664 w 1774"/>
                <a:gd name="T101" fmla="*/ 582 h 1042"/>
                <a:gd name="T102" fmla="*/ 1590 w 1774"/>
                <a:gd name="T103" fmla="*/ 534 h 1042"/>
                <a:gd name="T104" fmla="*/ 1506 w 1774"/>
                <a:gd name="T105" fmla="*/ 516 h 1042"/>
                <a:gd name="T106" fmla="*/ 1512 w 1774"/>
                <a:gd name="T107" fmla="*/ 442 h 1042"/>
                <a:gd name="T108" fmla="*/ 1494 w 1774"/>
                <a:gd name="T109" fmla="*/ 320 h 1042"/>
                <a:gd name="T110" fmla="*/ 1418 w 1774"/>
                <a:gd name="T111" fmla="*/ 180 h 1042"/>
                <a:gd name="T112" fmla="*/ 1296 w 1774"/>
                <a:gd name="T113" fmla="*/ 80 h 1042"/>
                <a:gd name="T114" fmla="*/ 1142 w 1774"/>
                <a:gd name="T115" fmla="*/ 32 h 1042"/>
                <a:gd name="T116" fmla="*/ 1018 w 1774"/>
                <a:gd name="T117" fmla="*/ 38 h 1042"/>
                <a:gd name="T118" fmla="*/ 868 w 1774"/>
                <a:gd name="T119" fmla="*/ 102 h 1042"/>
                <a:gd name="T120" fmla="*/ 790 w 1774"/>
                <a:gd name="T121" fmla="*/ 158 h 1042"/>
                <a:gd name="T122" fmla="*/ 700 w 1774"/>
                <a:gd name="T123" fmla="*/ 140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74" h="1042">
                  <a:moveTo>
                    <a:pt x="1498" y="1042"/>
                  </a:moveTo>
                  <a:lnTo>
                    <a:pt x="276" y="1042"/>
                  </a:lnTo>
                  <a:lnTo>
                    <a:pt x="276" y="1042"/>
                  </a:lnTo>
                  <a:lnTo>
                    <a:pt x="248" y="1040"/>
                  </a:lnTo>
                  <a:lnTo>
                    <a:pt x="220" y="1036"/>
                  </a:lnTo>
                  <a:lnTo>
                    <a:pt x="194" y="1028"/>
                  </a:lnTo>
                  <a:lnTo>
                    <a:pt x="168" y="1020"/>
                  </a:lnTo>
                  <a:lnTo>
                    <a:pt x="144" y="1008"/>
                  </a:lnTo>
                  <a:lnTo>
                    <a:pt x="122" y="994"/>
                  </a:lnTo>
                  <a:lnTo>
                    <a:pt x="100" y="978"/>
                  </a:lnTo>
                  <a:lnTo>
                    <a:pt x="80" y="960"/>
                  </a:lnTo>
                  <a:lnTo>
                    <a:pt x="62" y="940"/>
                  </a:lnTo>
                  <a:lnTo>
                    <a:pt x="46" y="918"/>
                  </a:lnTo>
                  <a:lnTo>
                    <a:pt x="32" y="896"/>
                  </a:lnTo>
                  <a:lnTo>
                    <a:pt x="22" y="872"/>
                  </a:lnTo>
                  <a:lnTo>
                    <a:pt x="12" y="846"/>
                  </a:lnTo>
                  <a:lnTo>
                    <a:pt x="6" y="820"/>
                  </a:lnTo>
                  <a:lnTo>
                    <a:pt x="0" y="792"/>
                  </a:lnTo>
                  <a:lnTo>
                    <a:pt x="0" y="764"/>
                  </a:lnTo>
                  <a:lnTo>
                    <a:pt x="0" y="764"/>
                  </a:lnTo>
                  <a:lnTo>
                    <a:pt x="0" y="736"/>
                  </a:lnTo>
                  <a:lnTo>
                    <a:pt x="4" y="710"/>
                  </a:lnTo>
                  <a:lnTo>
                    <a:pt x="10" y="686"/>
                  </a:lnTo>
                  <a:lnTo>
                    <a:pt x="18" y="660"/>
                  </a:lnTo>
                  <a:lnTo>
                    <a:pt x="30" y="638"/>
                  </a:lnTo>
                  <a:lnTo>
                    <a:pt x="42" y="616"/>
                  </a:lnTo>
                  <a:lnTo>
                    <a:pt x="56" y="594"/>
                  </a:lnTo>
                  <a:lnTo>
                    <a:pt x="72" y="576"/>
                  </a:lnTo>
                  <a:lnTo>
                    <a:pt x="90" y="558"/>
                  </a:lnTo>
                  <a:lnTo>
                    <a:pt x="110" y="542"/>
                  </a:lnTo>
                  <a:lnTo>
                    <a:pt x="132" y="528"/>
                  </a:lnTo>
                  <a:lnTo>
                    <a:pt x="154" y="516"/>
                  </a:lnTo>
                  <a:lnTo>
                    <a:pt x="178" y="506"/>
                  </a:lnTo>
                  <a:lnTo>
                    <a:pt x="202" y="498"/>
                  </a:lnTo>
                  <a:lnTo>
                    <a:pt x="228" y="492"/>
                  </a:lnTo>
                  <a:lnTo>
                    <a:pt x="254" y="488"/>
                  </a:lnTo>
                  <a:lnTo>
                    <a:pt x="254" y="488"/>
                  </a:lnTo>
                  <a:lnTo>
                    <a:pt x="260" y="448"/>
                  </a:lnTo>
                  <a:lnTo>
                    <a:pt x="268" y="410"/>
                  </a:lnTo>
                  <a:lnTo>
                    <a:pt x="282" y="374"/>
                  </a:lnTo>
                  <a:lnTo>
                    <a:pt x="298" y="338"/>
                  </a:lnTo>
                  <a:lnTo>
                    <a:pt x="316" y="306"/>
                  </a:lnTo>
                  <a:lnTo>
                    <a:pt x="338" y="274"/>
                  </a:lnTo>
                  <a:lnTo>
                    <a:pt x="362" y="246"/>
                  </a:lnTo>
                  <a:lnTo>
                    <a:pt x="388" y="218"/>
                  </a:lnTo>
                  <a:lnTo>
                    <a:pt x="418" y="194"/>
                  </a:lnTo>
                  <a:lnTo>
                    <a:pt x="448" y="174"/>
                  </a:lnTo>
                  <a:lnTo>
                    <a:pt x="482" y="154"/>
                  </a:lnTo>
                  <a:lnTo>
                    <a:pt x="516" y="138"/>
                  </a:lnTo>
                  <a:lnTo>
                    <a:pt x="552" y="126"/>
                  </a:lnTo>
                  <a:lnTo>
                    <a:pt x="590" y="118"/>
                  </a:lnTo>
                  <a:lnTo>
                    <a:pt x="630" y="112"/>
                  </a:lnTo>
                  <a:lnTo>
                    <a:pt x="670" y="110"/>
                  </a:lnTo>
                  <a:lnTo>
                    <a:pt x="670" y="110"/>
                  </a:lnTo>
                  <a:lnTo>
                    <a:pt x="700" y="110"/>
                  </a:lnTo>
                  <a:lnTo>
                    <a:pt x="730" y="114"/>
                  </a:lnTo>
                  <a:lnTo>
                    <a:pt x="760" y="120"/>
                  </a:lnTo>
                  <a:lnTo>
                    <a:pt x="790" y="128"/>
                  </a:lnTo>
                  <a:lnTo>
                    <a:pt x="790" y="128"/>
                  </a:lnTo>
                  <a:lnTo>
                    <a:pt x="822" y="98"/>
                  </a:lnTo>
                  <a:lnTo>
                    <a:pt x="858" y="72"/>
                  </a:lnTo>
                  <a:lnTo>
                    <a:pt x="894" y="50"/>
                  </a:lnTo>
                  <a:lnTo>
                    <a:pt x="932" y="32"/>
                  </a:lnTo>
                  <a:lnTo>
                    <a:pt x="972" y="18"/>
                  </a:lnTo>
                  <a:lnTo>
                    <a:pt x="1014" y="8"/>
                  </a:lnTo>
                  <a:lnTo>
                    <a:pt x="1056" y="2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146" y="2"/>
                  </a:lnTo>
                  <a:lnTo>
                    <a:pt x="1190" y="8"/>
                  </a:lnTo>
                  <a:lnTo>
                    <a:pt x="1232" y="20"/>
                  </a:lnTo>
                  <a:lnTo>
                    <a:pt x="1272" y="34"/>
                  </a:lnTo>
                  <a:lnTo>
                    <a:pt x="1310" y="54"/>
                  </a:lnTo>
                  <a:lnTo>
                    <a:pt x="1348" y="76"/>
                  </a:lnTo>
                  <a:lnTo>
                    <a:pt x="1382" y="100"/>
                  </a:lnTo>
                  <a:lnTo>
                    <a:pt x="1412" y="130"/>
                  </a:lnTo>
                  <a:lnTo>
                    <a:pt x="1442" y="160"/>
                  </a:lnTo>
                  <a:lnTo>
                    <a:pt x="1466" y="194"/>
                  </a:lnTo>
                  <a:lnTo>
                    <a:pt x="1488" y="232"/>
                  </a:lnTo>
                  <a:lnTo>
                    <a:pt x="1508" y="270"/>
                  </a:lnTo>
                  <a:lnTo>
                    <a:pt x="1522" y="310"/>
                  </a:lnTo>
                  <a:lnTo>
                    <a:pt x="1534" y="352"/>
                  </a:lnTo>
                  <a:lnTo>
                    <a:pt x="1540" y="396"/>
                  </a:lnTo>
                  <a:lnTo>
                    <a:pt x="1542" y="442"/>
                  </a:lnTo>
                  <a:lnTo>
                    <a:pt x="1542" y="442"/>
                  </a:lnTo>
                  <a:lnTo>
                    <a:pt x="1542" y="466"/>
                  </a:lnTo>
                  <a:lnTo>
                    <a:pt x="1540" y="490"/>
                  </a:lnTo>
                  <a:lnTo>
                    <a:pt x="1540" y="490"/>
                  </a:lnTo>
                  <a:lnTo>
                    <a:pt x="1564" y="494"/>
                  </a:lnTo>
                  <a:lnTo>
                    <a:pt x="1588" y="502"/>
                  </a:lnTo>
                  <a:lnTo>
                    <a:pt x="1612" y="512"/>
                  </a:lnTo>
                  <a:lnTo>
                    <a:pt x="1634" y="522"/>
                  </a:lnTo>
                  <a:lnTo>
                    <a:pt x="1654" y="534"/>
                  </a:lnTo>
                  <a:lnTo>
                    <a:pt x="1674" y="550"/>
                  </a:lnTo>
                  <a:lnTo>
                    <a:pt x="1692" y="566"/>
                  </a:lnTo>
                  <a:lnTo>
                    <a:pt x="1708" y="582"/>
                  </a:lnTo>
                  <a:lnTo>
                    <a:pt x="1722" y="602"/>
                  </a:lnTo>
                  <a:lnTo>
                    <a:pt x="1736" y="622"/>
                  </a:lnTo>
                  <a:lnTo>
                    <a:pt x="1748" y="644"/>
                  </a:lnTo>
                  <a:lnTo>
                    <a:pt x="1756" y="666"/>
                  </a:lnTo>
                  <a:lnTo>
                    <a:pt x="1764" y="690"/>
                  </a:lnTo>
                  <a:lnTo>
                    <a:pt x="1770" y="714"/>
                  </a:lnTo>
                  <a:lnTo>
                    <a:pt x="1774" y="738"/>
                  </a:lnTo>
                  <a:lnTo>
                    <a:pt x="1774" y="764"/>
                  </a:lnTo>
                  <a:lnTo>
                    <a:pt x="1774" y="764"/>
                  </a:lnTo>
                  <a:lnTo>
                    <a:pt x="1774" y="792"/>
                  </a:lnTo>
                  <a:lnTo>
                    <a:pt x="1768" y="820"/>
                  </a:lnTo>
                  <a:lnTo>
                    <a:pt x="1762" y="846"/>
                  </a:lnTo>
                  <a:lnTo>
                    <a:pt x="1752" y="872"/>
                  </a:lnTo>
                  <a:lnTo>
                    <a:pt x="1740" y="896"/>
                  </a:lnTo>
                  <a:lnTo>
                    <a:pt x="1728" y="918"/>
                  </a:lnTo>
                  <a:lnTo>
                    <a:pt x="1712" y="940"/>
                  </a:lnTo>
                  <a:lnTo>
                    <a:pt x="1694" y="960"/>
                  </a:lnTo>
                  <a:lnTo>
                    <a:pt x="1674" y="978"/>
                  </a:lnTo>
                  <a:lnTo>
                    <a:pt x="1652" y="994"/>
                  </a:lnTo>
                  <a:lnTo>
                    <a:pt x="1630" y="1008"/>
                  </a:lnTo>
                  <a:lnTo>
                    <a:pt x="1606" y="1020"/>
                  </a:lnTo>
                  <a:lnTo>
                    <a:pt x="1580" y="1028"/>
                  </a:lnTo>
                  <a:lnTo>
                    <a:pt x="1554" y="1036"/>
                  </a:lnTo>
                  <a:lnTo>
                    <a:pt x="1526" y="1040"/>
                  </a:lnTo>
                  <a:lnTo>
                    <a:pt x="1498" y="1042"/>
                  </a:lnTo>
                  <a:lnTo>
                    <a:pt x="1498" y="1042"/>
                  </a:lnTo>
                  <a:close/>
                  <a:moveTo>
                    <a:pt x="670" y="140"/>
                  </a:moveTo>
                  <a:lnTo>
                    <a:pt x="670" y="140"/>
                  </a:lnTo>
                  <a:lnTo>
                    <a:pt x="632" y="142"/>
                  </a:lnTo>
                  <a:lnTo>
                    <a:pt x="594" y="148"/>
                  </a:lnTo>
                  <a:lnTo>
                    <a:pt x="558" y="156"/>
                  </a:lnTo>
                  <a:lnTo>
                    <a:pt x="524" y="168"/>
                  </a:lnTo>
                  <a:lnTo>
                    <a:pt x="492" y="182"/>
                  </a:lnTo>
                  <a:lnTo>
                    <a:pt x="460" y="200"/>
                  </a:lnTo>
                  <a:lnTo>
                    <a:pt x="432" y="222"/>
                  </a:lnTo>
                  <a:lnTo>
                    <a:pt x="404" y="246"/>
                  </a:lnTo>
                  <a:lnTo>
                    <a:pt x="380" y="270"/>
                  </a:lnTo>
                  <a:lnTo>
                    <a:pt x="356" y="298"/>
                  </a:lnTo>
                  <a:lnTo>
                    <a:pt x="338" y="328"/>
                  </a:lnTo>
                  <a:lnTo>
                    <a:pt x="320" y="360"/>
                  </a:lnTo>
                  <a:lnTo>
                    <a:pt x="306" y="394"/>
                  </a:lnTo>
                  <a:lnTo>
                    <a:pt x="294" y="428"/>
                  </a:lnTo>
                  <a:lnTo>
                    <a:pt x="288" y="466"/>
                  </a:lnTo>
                  <a:lnTo>
                    <a:pt x="284" y="504"/>
                  </a:lnTo>
                  <a:lnTo>
                    <a:pt x="282" y="516"/>
                  </a:lnTo>
                  <a:lnTo>
                    <a:pt x="268" y="518"/>
                  </a:lnTo>
                  <a:lnTo>
                    <a:pt x="268" y="518"/>
                  </a:lnTo>
                  <a:lnTo>
                    <a:pt x="244" y="520"/>
                  </a:lnTo>
                  <a:lnTo>
                    <a:pt x="220" y="524"/>
                  </a:lnTo>
                  <a:lnTo>
                    <a:pt x="196" y="530"/>
                  </a:lnTo>
                  <a:lnTo>
                    <a:pt x="174" y="538"/>
                  </a:lnTo>
                  <a:lnTo>
                    <a:pt x="154" y="550"/>
                  </a:lnTo>
                  <a:lnTo>
                    <a:pt x="134" y="562"/>
                  </a:lnTo>
                  <a:lnTo>
                    <a:pt x="116" y="576"/>
                  </a:lnTo>
                  <a:lnTo>
                    <a:pt x="98" y="592"/>
                  </a:lnTo>
                  <a:lnTo>
                    <a:pt x="84" y="610"/>
                  </a:lnTo>
                  <a:lnTo>
                    <a:pt x="70" y="628"/>
                  </a:lnTo>
                  <a:lnTo>
                    <a:pt x="58" y="648"/>
                  </a:lnTo>
                  <a:lnTo>
                    <a:pt x="48" y="670"/>
                  </a:lnTo>
                  <a:lnTo>
                    <a:pt x="40" y="692"/>
                  </a:lnTo>
                  <a:lnTo>
                    <a:pt x="34" y="714"/>
                  </a:lnTo>
                  <a:lnTo>
                    <a:pt x="30" y="740"/>
                  </a:lnTo>
                  <a:lnTo>
                    <a:pt x="30" y="764"/>
                  </a:lnTo>
                  <a:lnTo>
                    <a:pt x="30" y="764"/>
                  </a:lnTo>
                  <a:lnTo>
                    <a:pt x="30" y="790"/>
                  </a:lnTo>
                  <a:lnTo>
                    <a:pt x="34" y="814"/>
                  </a:lnTo>
                  <a:lnTo>
                    <a:pt x="40" y="838"/>
                  </a:lnTo>
                  <a:lnTo>
                    <a:pt x="48" y="860"/>
                  </a:lnTo>
                  <a:lnTo>
                    <a:pt x="60" y="882"/>
                  </a:lnTo>
                  <a:lnTo>
                    <a:pt x="72" y="902"/>
                  </a:lnTo>
                  <a:lnTo>
                    <a:pt x="86" y="922"/>
                  </a:lnTo>
                  <a:lnTo>
                    <a:pt x="102" y="938"/>
                  </a:lnTo>
                  <a:lnTo>
                    <a:pt x="120" y="954"/>
                  </a:lnTo>
                  <a:lnTo>
                    <a:pt x="138" y="968"/>
                  </a:lnTo>
                  <a:lnTo>
                    <a:pt x="158" y="982"/>
                  </a:lnTo>
                  <a:lnTo>
                    <a:pt x="180" y="992"/>
                  </a:lnTo>
                  <a:lnTo>
                    <a:pt x="204" y="1000"/>
                  </a:lnTo>
                  <a:lnTo>
                    <a:pt x="226" y="1006"/>
                  </a:lnTo>
                  <a:lnTo>
                    <a:pt x="252" y="1010"/>
                  </a:lnTo>
                  <a:lnTo>
                    <a:pt x="276" y="1012"/>
                  </a:lnTo>
                  <a:lnTo>
                    <a:pt x="1498" y="1012"/>
                  </a:lnTo>
                  <a:lnTo>
                    <a:pt x="1498" y="1012"/>
                  </a:lnTo>
                  <a:lnTo>
                    <a:pt x="1522" y="1010"/>
                  </a:lnTo>
                  <a:lnTo>
                    <a:pt x="1548" y="1006"/>
                  </a:lnTo>
                  <a:lnTo>
                    <a:pt x="1570" y="1000"/>
                  </a:lnTo>
                  <a:lnTo>
                    <a:pt x="1594" y="992"/>
                  </a:lnTo>
                  <a:lnTo>
                    <a:pt x="1616" y="982"/>
                  </a:lnTo>
                  <a:lnTo>
                    <a:pt x="1636" y="968"/>
                  </a:lnTo>
                  <a:lnTo>
                    <a:pt x="1654" y="954"/>
                  </a:lnTo>
                  <a:lnTo>
                    <a:pt x="1672" y="938"/>
                  </a:lnTo>
                  <a:lnTo>
                    <a:pt x="1688" y="922"/>
                  </a:lnTo>
                  <a:lnTo>
                    <a:pt x="1702" y="902"/>
                  </a:lnTo>
                  <a:lnTo>
                    <a:pt x="1714" y="882"/>
                  </a:lnTo>
                  <a:lnTo>
                    <a:pt x="1726" y="860"/>
                  </a:lnTo>
                  <a:lnTo>
                    <a:pt x="1734" y="838"/>
                  </a:lnTo>
                  <a:lnTo>
                    <a:pt x="1740" y="814"/>
                  </a:lnTo>
                  <a:lnTo>
                    <a:pt x="1744" y="790"/>
                  </a:lnTo>
                  <a:lnTo>
                    <a:pt x="1744" y="764"/>
                  </a:lnTo>
                  <a:lnTo>
                    <a:pt x="1744" y="764"/>
                  </a:lnTo>
                  <a:lnTo>
                    <a:pt x="1744" y="740"/>
                  </a:lnTo>
                  <a:lnTo>
                    <a:pt x="1740" y="718"/>
                  </a:lnTo>
                  <a:lnTo>
                    <a:pt x="1734" y="694"/>
                  </a:lnTo>
                  <a:lnTo>
                    <a:pt x="1728" y="674"/>
                  </a:lnTo>
                  <a:lnTo>
                    <a:pt x="1718" y="652"/>
                  </a:lnTo>
                  <a:lnTo>
                    <a:pt x="1708" y="634"/>
                  </a:lnTo>
                  <a:lnTo>
                    <a:pt x="1694" y="614"/>
                  </a:lnTo>
                  <a:lnTo>
                    <a:pt x="1680" y="598"/>
                  </a:lnTo>
                  <a:lnTo>
                    <a:pt x="1664" y="582"/>
                  </a:lnTo>
                  <a:lnTo>
                    <a:pt x="1648" y="568"/>
                  </a:lnTo>
                  <a:lnTo>
                    <a:pt x="1630" y="554"/>
                  </a:lnTo>
                  <a:lnTo>
                    <a:pt x="1610" y="544"/>
                  </a:lnTo>
                  <a:lnTo>
                    <a:pt x="1590" y="534"/>
                  </a:lnTo>
                  <a:lnTo>
                    <a:pt x="1568" y="526"/>
                  </a:lnTo>
                  <a:lnTo>
                    <a:pt x="1544" y="522"/>
                  </a:lnTo>
                  <a:lnTo>
                    <a:pt x="1522" y="518"/>
                  </a:lnTo>
                  <a:lnTo>
                    <a:pt x="1506" y="516"/>
                  </a:lnTo>
                  <a:lnTo>
                    <a:pt x="1508" y="500"/>
                  </a:lnTo>
                  <a:lnTo>
                    <a:pt x="1508" y="500"/>
                  </a:lnTo>
                  <a:lnTo>
                    <a:pt x="1512" y="472"/>
                  </a:lnTo>
                  <a:lnTo>
                    <a:pt x="1512" y="442"/>
                  </a:lnTo>
                  <a:lnTo>
                    <a:pt x="1512" y="442"/>
                  </a:lnTo>
                  <a:lnTo>
                    <a:pt x="1510" y="400"/>
                  </a:lnTo>
                  <a:lnTo>
                    <a:pt x="1504" y="358"/>
                  </a:lnTo>
                  <a:lnTo>
                    <a:pt x="1494" y="320"/>
                  </a:lnTo>
                  <a:lnTo>
                    <a:pt x="1480" y="282"/>
                  </a:lnTo>
                  <a:lnTo>
                    <a:pt x="1462" y="246"/>
                  </a:lnTo>
                  <a:lnTo>
                    <a:pt x="1442" y="212"/>
                  </a:lnTo>
                  <a:lnTo>
                    <a:pt x="1418" y="180"/>
                  </a:lnTo>
                  <a:lnTo>
                    <a:pt x="1392" y="150"/>
                  </a:lnTo>
                  <a:lnTo>
                    <a:pt x="1362" y="124"/>
                  </a:lnTo>
                  <a:lnTo>
                    <a:pt x="1330" y="100"/>
                  </a:lnTo>
                  <a:lnTo>
                    <a:pt x="1296" y="80"/>
                  </a:lnTo>
                  <a:lnTo>
                    <a:pt x="1260" y="62"/>
                  </a:lnTo>
                  <a:lnTo>
                    <a:pt x="1222" y="48"/>
                  </a:lnTo>
                  <a:lnTo>
                    <a:pt x="1184" y="38"/>
                  </a:lnTo>
                  <a:lnTo>
                    <a:pt x="1142" y="32"/>
                  </a:lnTo>
                  <a:lnTo>
                    <a:pt x="1100" y="30"/>
                  </a:lnTo>
                  <a:lnTo>
                    <a:pt x="1100" y="30"/>
                  </a:lnTo>
                  <a:lnTo>
                    <a:pt x="1058" y="32"/>
                  </a:lnTo>
                  <a:lnTo>
                    <a:pt x="1018" y="38"/>
                  </a:lnTo>
                  <a:lnTo>
                    <a:pt x="978" y="48"/>
                  </a:lnTo>
                  <a:lnTo>
                    <a:pt x="940" y="62"/>
                  </a:lnTo>
                  <a:lnTo>
                    <a:pt x="904" y="80"/>
                  </a:lnTo>
                  <a:lnTo>
                    <a:pt x="868" y="102"/>
                  </a:lnTo>
                  <a:lnTo>
                    <a:pt x="836" y="126"/>
                  </a:lnTo>
                  <a:lnTo>
                    <a:pt x="804" y="156"/>
                  </a:lnTo>
                  <a:lnTo>
                    <a:pt x="798" y="162"/>
                  </a:lnTo>
                  <a:lnTo>
                    <a:pt x="790" y="158"/>
                  </a:lnTo>
                  <a:lnTo>
                    <a:pt x="790" y="158"/>
                  </a:lnTo>
                  <a:lnTo>
                    <a:pt x="760" y="150"/>
                  </a:lnTo>
                  <a:lnTo>
                    <a:pt x="730" y="144"/>
                  </a:lnTo>
                  <a:lnTo>
                    <a:pt x="700" y="140"/>
                  </a:lnTo>
                  <a:lnTo>
                    <a:pt x="670" y="140"/>
                  </a:lnTo>
                  <a:lnTo>
                    <a:pt x="670" y="140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1" name="Freeform 182"/>
            <p:cNvSpPr/>
            <p:nvPr/>
          </p:nvSpPr>
          <p:spPr bwMode="auto">
            <a:xfrm>
              <a:off x="5175251" y="2757488"/>
              <a:ext cx="311150" cy="317500"/>
            </a:xfrm>
            <a:custGeom>
              <a:avLst/>
              <a:gdLst>
                <a:gd name="T0" fmla="*/ 14 w 196"/>
                <a:gd name="T1" fmla="*/ 200 h 200"/>
                <a:gd name="T2" fmla="*/ 14 w 196"/>
                <a:gd name="T3" fmla="*/ 200 h 200"/>
                <a:gd name="T4" fmla="*/ 8 w 196"/>
                <a:gd name="T5" fmla="*/ 200 h 200"/>
                <a:gd name="T6" fmla="*/ 4 w 196"/>
                <a:gd name="T7" fmla="*/ 196 h 200"/>
                <a:gd name="T8" fmla="*/ 0 w 196"/>
                <a:gd name="T9" fmla="*/ 192 h 200"/>
                <a:gd name="T10" fmla="*/ 0 w 196"/>
                <a:gd name="T11" fmla="*/ 186 h 200"/>
                <a:gd name="T12" fmla="*/ 0 w 196"/>
                <a:gd name="T13" fmla="*/ 186 h 200"/>
                <a:gd name="T14" fmla="*/ 0 w 196"/>
                <a:gd name="T15" fmla="*/ 168 h 200"/>
                <a:gd name="T16" fmla="*/ 2 w 196"/>
                <a:gd name="T17" fmla="*/ 148 h 200"/>
                <a:gd name="T18" fmla="*/ 8 w 196"/>
                <a:gd name="T19" fmla="*/ 132 h 200"/>
                <a:gd name="T20" fmla="*/ 14 w 196"/>
                <a:gd name="T21" fmla="*/ 114 h 200"/>
                <a:gd name="T22" fmla="*/ 20 w 196"/>
                <a:gd name="T23" fmla="*/ 98 h 200"/>
                <a:gd name="T24" fmla="*/ 30 w 196"/>
                <a:gd name="T25" fmla="*/ 82 h 200"/>
                <a:gd name="T26" fmla="*/ 40 w 196"/>
                <a:gd name="T27" fmla="*/ 68 h 200"/>
                <a:gd name="T28" fmla="*/ 52 w 196"/>
                <a:gd name="T29" fmla="*/ 56 h 200"/>
                <a:gd name="T30" fmla="*/ 64 w 196"/>
                <a:gd name="T31" fmla="*/ 44 h 200"/>
                <a:gd name="T32" fmla="*/ 78 w 196"/>
                <a:gd name="T33" fmla="*/ 32 h 200"/>
                <a:gd name="T34" fmla="*/ 94 w 196"/>
                <a:gd name="T35" fmla="*/ 24 h 200"/>
                <a:gd name="T36" fmla="*/ 110 w 196"/>
                <a:gd name="T37" fmla="*/ 16 h 200"/>
                <a:gd name="T38" fmla="*/ 126 w 196"/>
                <a:gd name="T39" fmla="*/ 8 h 200"/>
                <a:gd name="T40" fmla="*/ 144 w 196"/>
                <a:gd name="T41" fmla="*/ 4 h 200"/>
                <a:gd name="T42" fmla="*/ 162 w 196"/>
                <a:gd name="T43" fmla="*/ 0 h 200"/>
                <a:gd name="T44" fmla="*/ 180 w 196"/>
                <a:gd name="T45" fmla="*/ 0 h 200"/>
                <a:gd name="T46" fmla="*/ 180 w 196"/>
                <a:gd name="T47" fmla="*/ 0 h 200"/>
                <a:gd name="T48" fmla="*/ 186 w 196"/>
                <a:gd name="T49" fmla="*/ 0 h 200"/>
                <a:gd name="T50" fmla="*/ 192 w 196"/>
                <a:gd name="T51" fmla="*/ 2 h 200"/>
                <a:gd name="T52" fmla="*/ 194 w 196"/>
                <a:gd name="T53" fmla="*/ 8 h 200"/>
                <a:gd name="T54" fmla="*/ 196 w 196"/>
                <a:gd name="T55" fmla="*/ 14 h 200"/>
                <a:gd name="T56" fmla="*/ 196 w 196"/>
                <a:gd name="T57" fmla="*/ 14 h 200"/>
                <a:gd name="T58" fmla="*/ 196 w 196"/>
                <a:gd name="T59" fmla="*/ 20 h 200"/>
                <a:gd name="T60" fmla="*/ 192 w 196"/>
                <a:gd name="T61" fmla="*/ 24 h 200"/>
                <a:gd name="T62" fmla="*/ 188 w 196"/>
                <a:gd name="T63" fmla="*/ 28 h 200"/>
                <a:gd name="T64" fmla="*/ 182 w 196"/>
                <a:gd name="T65" fmla="*/ 28 h 200"/>
                <a:gd name="T66" fmla="*/ 182 w 196"/>
                <a:gd name="T67" fmla="*/ 28 h 200"/>
                <a:gd name="T68" fmla="*/ 166 w 196"/>
                <a:gd name="T69" fmla="*/ 30 h 200"/>
                <a:gd name="T70" fmla="*/ 150 w 196"/>
                <a:gd name="T71" fmla="*/ 32 h 200"/>
                <a:gd name="T72" fmla="*/ 136 w 196"/>
                <a:gd name="T73" fmla="*/ 38 h 200"/>
                <a:gd name="T74" fmla="*/ 122 w 196"/>
                <a:gd name="T75" fmla="*/ 42 h 200"/>
                <a:gd name="T76" fmla="*/ 108 w 196"/>
                <a:gd name="T77" fmla="*/ 50 h 200"/>
                <a:gd name="T78" fmla="*/ 96 w 196"/>
                <a:gd name="T79" fmla="*/ 58 h 200"/>
                <a:gd name="T80" fmla="*/ 84 w 196"/>
                <a:gd name="T81" fmla="*/ 66 h 200"/>
                <a:gd name="T82" fmla="*/ 74 w 196"/>
                <a:gd name="T83" fmla="*/ 76 h 200"/>
                <a:gd name="T84" fmla="*/ 64 w 196"/>
                <a:gd name="T85" fmla="*/ 88 h 200"/>
                <a:gd name="T86" fmla="*/ 54 w 196"/>
                <a:gd name="T87" fmla="*/ 100 h 200"/>
                <a:gd name="T88" fmla="*/ 48 w 196"/>
                <a:gd name="T89" fmla="*/ 112 h 200"/>
                <a:gd name="T90" fmla="*/ 42 w 196"/>
                <a:gd name="T91" fmla="*/ 126 h 200"/>
                <a:gd name="T92" fmla="*/ 36 w 196"/>
                <a:gd name="T93" fmla="*/ 140 h 200"/>
                <a:gd name="T94" fmla="*/ 32 w 196"/>
                <a:gd name="T95" fmla="*/ 154 h 200"/>
                <a:gd name="T96" fmla="*/ 30 w 196"/>
                <a:gd name="T97" fmla="*/ 170 h 200"/>
                <a:gd name="T98" fmla="*/ 30 w 196"/>
                <a:gd name="T99" fmla="*/ 186 h 200"/>
                <a:gd name="T100" fmla="*/ 30 w 196"/>
                <a:gd name="T101" fmla="*/ 186 h 200"/>
                <a:gd name="T102" fmla="*/ 28 w 196"/>
                <a:gd name="T103" fmla="*/ 192 h 200"/>
                <a:gd name="T104" fmla="*/ 24 w 196"/>
                <a:gd name="T105" fmla="*/ 196 h 200"/>
                <a:gd name="T106" fmla="*/ 20 w 196"/>
                <a:gd name="T107" fmla="*/ 200 h 200"/>
                <a:gd name="T108" fmla="*/ 14 w 196"/>
                <a:gd name="T109" fmla="*/ 200 h 200"/>
                <a:gd name="T110" fmla="*/ 14 w 196"/>
                <a:gd name="T111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6" h="200">
                  <a:moveTo>
                    <a:pt x="14" y="200"/>
                  </a:moveTo>
                  <a:lnTo>
                    <a:pt x="14" y="200"/>
                  </a:lnTo>
                  <a:lnTo>
                    <a:pt x="8" y="200"/>
                  </a:lnTo>
                  <a:lnTo>
                    <a:pt x="4" y="196"/>
                  </a:lnTo>
                  <a:lnTo>
                    <a:pt x="0" y="192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68"/>
                  </a:lnTo>
                  <a:lnTo>
                    <a:pt x="2" y="148"/>
                  </a:lnTo>
                  <a:lnTo>
                    <a:pt x="8" y="132"/>
                  </a:lnTo>
                  <a:lnTo>
                    <a:pt x="14" y="114"/>
                  </a:lnTo>
                  <a:lnTo>
                    <a:pt x="20" y="98"/>
                  </a:lnTo>
                  <a:lnTo>
                    <a:pt x="30" y="82"/>
                  </a:lnTo>
                  <a:lnTo>
                    <a:pt x="40" y="68"/>
                  </a:lnTo>
                  <a:lnTo>
                    <a:pt x="52" y="56"/>
                  </a:lnTo>
                  <a:lnTo>
                    <a:pt x="64" y="44"/>
                  </a:lnTo>
                  <a:lnTo>
                    <a:pt x="78" y="32"/>
                  </a:lnTo>
                  <a:lnTo>
                    <a:pt x="94" y="24"/>
                  </a:lnTo>
                  <a:lnTo>
                    <a:pt x="110" y="16"/>
                  </a:lnTo>
                  <a:lnTo>
                    <a:pt x="126" y="8"/>
                  </a:lnTo>
                  <a:lnTo>
                    <a:pt x="144" y="4"/>
                  </a:lnTo>
                  <a:lnTo>
                    <a:pt x="162" y="0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92" y="2"/>
                  </a:lnTo>
                  <a:lnTo>
                    <a:pt x="194" y="8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196" y="20"/>
                  </a:lnTo>
                  <a:lnTo>
                    <a:pt x="192" y="24"/>
                  </a:lnTo>
                  <a:lnTo>
                    <a:pt x="188" y="28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66" y="30"/>
                  </a:lnTo>
                  <a:lnTo>
                    <a:pt x="150" y="32"/>
                  </a:lnTo>
                  <a:lnTo>
                    <a:pt x="136" y="38"/>
                  </a:lnTo>
                  <a:lnTo>
                    <a:pt x="122" y="42"/>
                  </a:lnTo>
                  <a:lnTo>
                    <a:pt x="108" y="50"/>
                  </a:lnTo>
                  <a:lnTo>
                    <a:pt x="96" y="58"/>
                  </a:lnTo>
                  <a:lnTo>
                    <a:pt x="84" y="66"/>
                  </a:lnTo>
                  <a:lnTo>
                    <a:pt x="74" y="76"/>
                  </a:lnTo>
                  <a:lnTo>
                    <a:pt x="64" y="88"/>
                  </a:lnTo>
                  <a:lnTo>
                    <a:pt x="54" y="100"/>
                  </a:lnTo>
                  <a:lnTo>
                    <a:pt x="48" y="112"/>
                  </a:lnTo>
                  <a:lnTo>
                    <a:pt x="42" y="126"/>
                  </a:lnTo>
                  <a:lnTo>
                    <a:pt x="36" y="140"/>
                  </a:lnTo>
                  <a:lnTo>
                    <a:pt x="32" y="154"/>
                  </a:lnTo>
                  <a:lnTo>
                    <a:pt x="30" y="170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28" y="192"/>
                  </a:lnTo>
                  <a:lnTo>
                    <a:pt x="24" y="196"/>
                  </a:lnTo>
                  <a:lnTo>
                    <a:pt x="20" y="200"/>
                  </a:lnTo>
                  <a:lnTo>
                    <a:pt x="14" y="200"/>
                  </a:lnTo>
                  <a:lnTo>
                    <a:pt x="14" y="200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2" name="Freeform 183"/>
            <p:cNvSpPr/>
            <p:nvPr/>
          </p:nvSpPr>
          <p:spPr bwMode="auto">
            <a:xfrm>
              <a:off x="5578476" y="2157413"/>
              <a:ext cx="539750" cy="511175"/>
            </a:xfrm>
            <a:custGeom>
              <a:avLst/>
              <a:gdLst>
                <a:gd name="T0" fmla="*/ 14 w 340"/>
                <a:gd name="T1" fmla="*/ 322 h 322"/>
                <a:gd name="T2" fmla="*/ 14 w 340"/>
                <a:gd name="T3" fmla="*/ 322 h 322"/>
                <a:gd name="T4" fmla="*/ 14 w 340"/>
                <a:gd name="T5" fmla="*/ 322 h 322"/>
                <a:gd name="T6" fmla="*/ 8 w 340"/>
                <a:gd name="T7" fmla="*/ 320 h 322"/>
                <a:gd name="T8" fmla="*/ 2 w 340"/>
                <a:gd name="T9" fmla="*/ 318 h 322"/>
                <a:gd name="T10" fmla="*/ 0 w 340"/>
                <a:gd name="T11" fmla="*/ 312 h 322"/>
                <a:gd name="T12" fmla="*/ 0 w 340"/>
                <a:gd name="T13" fmla="*/ 306 h 322"/>
                <a:gd name="T14" fmla="*/ 0 w 340"/>
                <a:gd name="T15" fmla="*/ 306 h 322"/>
                <a:gd name="T16" fmla="*/ 2 w 340"/>
                <a:gd name="T17" fmla="*/ 274 h 322"/>
                <a:gd name="T18" fmla="*/ 8 w 340"/>
                <a:gd name="T19" fmla="*/ 244 h 322"/>
                <a:gd name="T20" fmla="*/ 18 w 340"/>
                <a:gd name="T21" fmla="*/ 214 h 322"/>
                <a:gd name="T22" fmla="*/ 30 w 340"/>
                <a:gd name="T23" fmla="*/ 186 h 322"/>
                <a:gd name="T24" fmla="*/ 44 w 340"/>
                <a:gd name="T25" fmla="*/ 160 h 322"/>
                <a:gd name="T26" fmla="*/ 62 w 340"/>
                <a:gd name="T27" fmla="*/ 134 h 322"/>
                <a:gd name="T28" fmla="*/ 80 w 340"/>
                <a:gd name="T29" fmla="*/ 110 h 322"/>
                <a:gd name="T30" fmla="*/ 102 w 340"/>
                <a:gd name="T31" fmla="*/ 88 h 322"/>
                <a:gd name="T32" fmla="*/ 124 w 340"/>
                <a:gd name="T33" fmla="*/ 68 h 322"/>
                <a:gd name="T34" fmla="*/ 150 w 340"/>
                <a:gd name="T35" fmla="*/ 52 h 322"/>
                <a:gd name="T36" fmla="*/ 176 w 340"/>
                <a:gd name="T37" fmla="*/ 36 h 322"/>
                <a:gd name="T38" fmla="*/ 204 w 340"/>
                <a:gd name="T39" fmla="*/ 24 h 322"/>
                <a:gd name="T40" fmla="*/ 232 w 340"/>
                <a:gd name="T41" fmla="*/ 14 h 322"/>
                <a:gd name="T42" fmla="*/ 262 w 340"/>
                <a:gd name="T43" fmla="*/ 6 h 322"/>
                <a:gd name="T44" fmla="*/ 294 w 340"/>
                <a:gd name="T45" fmla="*/ 2 h 322"/>
                <a:gd name="T46" fmla="*/ 326 w 340"/>
                <a:gd name="T47" fmla="*/ 0 h 322"/>
                <a:gd name="T48" fmla="*/ 326 w 340"/>
                <a:gd name="T49" fmla="*/ 0 h 322"/>
                <a:gd name="T50" fmla="*/ 332 w 340"/>
                <a:gd name="T51" fmla="*/ 0 h 322"/>
                <a:gd name="T52" fmla="*/ 336 w 340"/>
                <a:gd name="T53" fmla="*/ 4 h 322"/>
                <a:gd name="T54" fmla="*/ 340 w 340"/>
                <a:gd name="T55" fmla="*/ 8 h 322"/>
                <a:gd name="T56" fmla="*/ 340 w 340"/>
                <a:gd name="T57" fmla="*/ 14 h 322"/>
                <a:gd name="T58" fmla="*/ 340 w 340"/>
                <a:gd name="T59" fmla="*/ 14 h 322"/>
                <a:gd name="T60" fmla="*/ 340 w 340"/>
                <a:gd name="T61" fmla="*/ 20 h 322"/>
                <a:gd name="T62" fmla="*/ 336 w 340"/>
                <a:gd name="T63" fmla="*/ 26 h 322"/>
                <a:gd name="T64" fmla="*/ 332 w 340"/>
                <a:gd name="T65" fmla="*/ 28 h 322"/>
                <a:gd name="T66" fmla="*/ 326 w 340"/>
                <a:gd name="T67" fmla="*/ 30 h 322"/>
                <a:gd name="T68" fmla="*/ 326 w 340"/>
                <a:gd name="T69" fmla="*/ 30 h 322"/>
                <a:gd name="T70" fmla="*/ 296 w 340"/>
                <a:gd name="T71" fmla="*/ 32 h 322"/>
                <a:gd name="T72" fmla="*/ 268 w 340"/>
                <a:gd name="T73" fmla="*/ 36 h 322"/>
                <a:gd name="T74" fmla="*/ 240 w 340"/>
                <a:gd name="T75" fmla="*/ 42 h 322"/>
                <a:gd name="T76" fmla="*/ 214 w 340"/>
                <a:gd name="T77" fmla="*/ 52 h 322"/>
                <a:gd name="T78" fmla="*/ 190 w 340"/>
                <a:gd name="T79" fmla="*/ 62 h 322"/>
                <a:gd name="T80" fmla="*/ 166 w 340"/>
                <a:gd name="T81" fmla="*/ 76 h 322"/>
                <a:gd name="T82" fmla="*/ 142 w 340"/>
                <a:gd name="T83" fmla="*/ 92 h 322"/>
                <a:gd name="T84" fmla="*/ 122 w 340"/>
                <a:gd name="T85" fmla="*/ 110 h 322"/>
                <a:gd name="T86" fmla="*/ 102 w 340"/>
                <a:gd name="T87" fmla="*/ 130 h 322"/>
                <a:gd name="T88" fmla="*/ 86 w 340"/>
                <a:gd name="T89" fmla="*/ 152 h 322"/>
                <a:gd name="T90" fmla="*/ 70 w 340"/>
                <a:gd name="T91" fmla="*/ 174 h 322"/>
                <a:gd name="T92" fmla="*/ 58 w 340"/>
                <a:gd name="T93" fmla="*/ 198 h 322"/>
                <a:gd name="T94" fmla="*/ 46 w 340"/>
                <a:gd name="T95" fmla="*/ 224 h 322"/>
                <a:gd name="T96" fmla="*/ 38 w 340"/>
                <a:gd name="T97" fmla="*/ 252 h 322"/>
                <a:gd name="T98" fmla="*/ 32 w 340"/>
                <a:gd name="T99" fmla="*/ 280 h 322"/>
                <a:gd name="T100" fmla="*/ 28 w 340"/>
                <a:gd name="T101" fmla="*/ 308 h 322"/>
                <a:gd name="T102" fmla="*/ 28 w 340"/>
                <a:gd name="T103" fmla="*/ 308 h 322"/>
                <a:gd name="T104" fmla="*/ 28 w 340"/>
                <a:gd name="T105" fmla="*/ 314 h 322"/>
                <a:gd name="T106" fmla="*/ 24 w 340"/>
                <a:gd name="T107" fmla="*/ 318 h 322"/>
                <a:gd name="T108" fmla="*/ 20 w 340"/>
                <a:gd name="T109" fmla="*/ 322 h 322"/>
                <a:gd name="T110" fmla="*/ 14 w 340"/>
                <a:gd name="T111" fmla="*/ 322 h 322"/>
                <a:gd name="T112" fmla="*/ 14 w 340"/>
                <a:gd name="T113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0" h="322">
                  <a:moveTo>
                    <a:pt x="14" y="322"/>
                  </a:moveTo>
                  <a:lnTo>
                    <a:pt x="14" y="322"/>
                  </a:lnTo>
                  <a:lnTo>
                    <a:pt x="14" y="322"/>
                  </a:lnTo>
                  <a:lnTo>
                    <a:pt x="8" y="320"/>
                  </a:lnTo>
                  <a:lnTo>
                    <a:pt x="2" y="318"/>
                  </a:lnTo>
                  <a:lnTo>
                    <a:pt x="0" y="312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2" y="274"/>
                  </a:lnTo>
                  <a:lnTo>
                    <a:pt x="8" y="244"/>
                  </a:lnTo>
                  <a:lnTo>
                    <a:pt x="18" y="214"/>
                  </a:lnTo>
                  <a:lnTo>
                    <a:pt x="30" y="186"/>
                  </a:lnTo>
                  <a:lnTo>
                    <a:pt x="44" y="160"/>
                  </a:lnTo>
                  <a:lnTo>
                    <a:pt x="62" y="134"/>
                  </a:lnTo>
                  <a:lnTo>
                    <a:pt x="80" y="110"/>
                  </a:lnTo>
                  <a:lnTo>
                    <a:pt x="102" y="88"/>
                  </a:lnTo>
                  <a:lnTo>
                    <a:pt x="124" y="68"/>
                  </a:lnTo>
                  <a:lnTo>
                    <a:pt x="150" y="52"/>
                  </a:lnTo>
                  <a:lnTo>
                    <a:pt x="176" y="36"/>
                  </a:lnTo>
                  <a:lnTo>
                    <a:pt x="204" y="24"/>
                  </a:lnTo>
                  <a:lnTo>
                    <a:pt x="232" y="14"/>
                  </a:lnTo>
                  <a:lnTo>
                    <a:pt x="262" y="6"/>
                  </a:lnTo>
                  <a:lnTo>
                    <a:pt x="294" y="2"/>
                  </a:lnTo>
                  <a:lnTo>
                    <a:pt x="326" y="0"/>
                  </a:lnTo>
                  <a:lnTo>
                    <a:pt x="326" y="0"/>
                  </a:lnTo>
                  <a:lnTo>
                    <a:pt x="332" y="0"/>
                  </a:lnTo>
                  <a:lnTo>
                    <a:pt x="336" y="4"/>
                  </a:lnTo>
                  <a:lnTo>
                    <a:pt x="340" y="8"/>
                  </a:lnTo>
                  <a:lnTo>
                    <a:pt x="340" y="14"/>
                  </a:lnTo>
                  <a:lnTo>
                    <a:pt x="340" y="14"/>
                  </a:lnTo>
                  <a:lnTo>
                    <a:pt x="340" y="20"/>
                  </a:lnTo>
                  <a:lnTo>
                    <a:pt x="336" y="26"/>
                  </a:lnTo>
                  <a:lnTo>
                    <a:pt x="332" y="28"/>
                  </a:lnTo>
                  <a:lnTo>
                    <a:pt x="326" y="30"/>
                  </a:lnTo>
                  <a:lnTo>
                    <a:pt x="326" y="30"/>
                  </a:lnTo>
                  <a:lnTo>
                    <a:pt x="296" y="32"/>
                  </a:lnTo>
                  <a:lnTo>
                    <a:pt x="268" y="36"/>
                  </a:lnTo>
                  <a:lnTo>
                    <a:pt x="240" y="42"/>
                  </a:lnTo>
                  <a:lnTo>
                    <a:pt x="214" y="52"/>
                  </a:lnTo>
                  <a:lnTo>
                    <a:pt x="190" y="62"/>
                  </a:lnTo>
                  <a:lnTo>
                    <a:pt x="166" y="76"/>
                  </a:lnTo>
                  <a:lnTo>
                    <a:pt x="142" y="92"/>
                  </a:lnTo>
                  <a:lnTo>
                    <a:pt x="122" y="110"/>
                  </a:lnTo>
                  <a:lnTo>
                    <a:pt x="102" y="130"/>
                  </a:lnTo>
                  <a:lnTo>
                    <a:pt x="86" y="152"/>
                  </a:lnTo>
                  <a:lnTo>
                    <a:pt x="70" y="174"/>
                  </a:lnTo>
                  <a:lnTo>
                    <a:pt x="58" y="198"/>
                  </a:lnTo>
                  <a:lnTo>
                    <a:pt x="46" y="224"/>
                  </a:lnTo>
                  <a:lnTo>
                    <a:pt x="38" y="252"/>
                  </a:lnTo>
                  <a:lnTo>
                    <a:pt x="32" y="280"/>
                  </a:lnTo>
                  <a:lnTo>
                    <a:pt x="28" y="308"/>
                  </a:lnTo>
                  <a:lnTo>
                    <a:pt x="28" y="308"/>
                  </a:lnTo>
                  <a:lnTo>
                    <a:pt x="28" y="314"/>
                  </a:lnTo>
                  <a:lnTo>
                    <a:pt x="24" y="318"/>
                  </a:lnTo>
                  <a:lnTo>
                    <a:pt x="20" y="322"/>
                  </a:lnTo>
                  <a:lnTo>
                    <a:pt x="14" y="322"/>
                  </a:lnTo>
                  <a:lnTo>
                    <a:pt x="14" y="322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3" name="Freeform 184"/>
            <p:cNvSpPr/>
            <p:nvPr/>
          </p:nvSpPr>
          <p:spPr bwMode="auto">
            <a:xfrm>
              <a:off x="3624263" y="3814763"/>
              <a:ext cx="2198688" cy="1270000"/>
            </a:xfrm>
            <a:custGeom>
              <a:avLst/>
              <a:gdLst>
                <a:gd name="T0" fmla="*/ 1335 w 1385"/>
                <a:gd name="T1" fmla="*/ 800 h 800"/>
                <a:gd name="T2" fmla="*/ 50 w 1385"/>
                <a:gd name="T3" fmla="*/ 800 h 800"/>
                <a:gd name="T4" fmla="*/ 50 w 1385"/>
                <a:gd name="T5" fmla="*/ 800 h 800"/>
                <a:gd name="T6" fmla="*/ 40 w 1385"/>
                <a:gd name="T7" fmla="*/ 800 h 800"/>
                <a:gd name="T8" fmla="*/ 30 w 1385"/>
                <a:gd name="T9" fmla="*/ 796 h 800"/>
                <a:gd name="T10" fmla="*/ 22 w 1385"/>
                <a:gd name="T11" fmla="*/ 792 h 800"/>
                <a:gd name="T12" fmla="*/ 14 w 1385"/>
                <a:gd name="T13" fmla="*/ 786 h 800"/>
                <a:gd name="T14" fmla="*/ 8 w 1385"/>
                <a:gd name="T15" fmla="*/ 778 h 800"/>
                <a:gd name="T16" fmla="*/ 4 w 1385"/>
                <a:gd name="T17" fmla="*/ 768 h 800"/>
                <a:gd name="T18" fmla="*/ 0 w 1385"/>
                <a:gd name="T19" fmla="*/ 760 h 800"/>
                <a:gd name="T20" fmla="*/ 0 w 1385"/>
                <a:gd name="T21" fmla="*/ 750 h 800"/>
                <a:gd name="T22" fmla="*/ 0 w 1385"/>
                <a:gd name="T23" fmla="*/ 52 h 800"/>
                <a:gd name="T24" fmla="*/ 0 w 1385"/>
                <a:gd name="T25" fmla="*/ 52 h 800"/>
                <a:gd name="T26" fmla="*/ 0 w 1385"/>
                <a:gd name="T27" fmla="*/ 42 h 800"/>
                <a:gd name="T28" fmla="*/ 4 w 1385"/>
                <a:gd name="T29" fmla="*/ 32 h 800"/>
                <a:gd name="T30" fmla="*/ 8 w 1385"/>
                <a:gd name="T31" fmla="*/ 24 h 800"/>
                <a:gd name="T32" fmla="*/ 14 w 1385"/>
                <a:gd name="T33" fmla="*/ 16 h 800"/>
                <a:gd name="T34" fmla="*/ 22 w 1385"/>
                <a:gd name="T35" fmla="*/ 10 h 800"/>
                <a:gd name="T36" fmla="*/ 30 w 1385"/>
                <a:gd name="T37" fmla="*/ 4 h 800"/>
                <a:gd name="T38" fmla="*/ 40 w 1385"/>
                <a:gd name="T39" fmla="*/ 2 h 800"/>
                <a:gd name="T40" fmla="*/ 50 w 1385"/>
                <a:gd name="T41" fmla="*/ 0 h 800"/>
                <a:gd name="T42" fmla="*/ 1335 w 1385"/>
                <a:gd name="T43" fmla="*/ 0 h 800"/>
                <a:gd name="T44" fmla="*/ 1335 w 1385"/>
                <a:gd name="T45" fmla="*/ 0 h 800"/>
                <a:gd name="T46" fmla="*/ 1345 w 1385"/>
                <a:gd name="T47" fmla="*/ 2 h 800"/>
                <a:gd name="T48" fmla="*/ 1355 w 1385"/>
                <a:gd name="T49" fmla="*/ 4 h 800"/>
                <a:gd name="T50" fmla="*/ 1363 w 1385"/>
                <a:gd name="T51" fmla="*/ 10 h 800"/>
                <a:gd name="T52" fmla="*/ 1371 w 1385"/>
                <a:gd name="T53" fmla="*/ 16 h 800"/>
                <a:gd name="T54" fmla="*/ 1377 w 1385"/>
                <a:gd name="T55" fmla="*/ 24 h 800"/>
                <a:gd name="T56" fmla="*/ 1381 w 1385"/>
                <a:gd name="T57" fmla="*/ 32 h 800"/>
                <a:gd name="T58" fmla="*/ 1385 w 1385"/>
                <a:gd name="T59" fmla="*/ 42 h 800"/>
                <a:gd name="T60" fmla="*/ 1385 w 1385"/>
                <a:gd name="T61" fmla="*/ 52 h 800"/>
                <a:gd name="T62" fmla="*/ 1385 w 1385"/>
                <a:gd name="T63" fmla="*/ 750 h 800"/>
                <a:gd name="T64" fmla="*/ 1385 w 1385"/>
                <a:gd name="T65" fmla="*/ 750 h 800"/>
                <a:gd name="T66" fmla="*/ 1385 w 1385"/>
                <a:gd name="T67" fmla="*/ 760 h 800"/>
                <a:gd name="T68" fmla="*/ 1381 w 1385"/>
                <a:gd name="T69" fmla="*/ 768 h 800"/>
                <a:gd name="T70" fmla="*/ 1377 w 1385"/>
                <a:gd name="T71" fmla="*/ 778 h 800"/>
                <a:gd name="T72" fmla="*/ 1371 w 1385"/>
                <a:gd name="T73" fmla="*/ 786 h 800"/>
                <a:gd name="T74" fmla="*/ 1363 w 1385"/>
                <a:gd name="T75" fmla="*/ 792 h 800"/>
                <a:gd name="T76" fmla="*/ 1355 w 1385"/>
                <a:gd name="T77" fmla="*/ 796 h 800"/>
                <a:gd name="T78" fmla="*/ 1345 w 1385"/>
                <a:gd name="T79" fmla="*/ 800 h 800"/>
                <a:gd name="T80" fmla="*/ 1335 w 1385"/>
                <a:gd name="T81" fmla="*/ 800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85" h="800">
                  <a:moveTo>
                    <a:pt x="1335" y="800"/>
                  </a:moveTo>
                  <a:lnTo>
                    <a:pt x="50" y="800"/>
                  </a:lnTo>
                  <a:lnTo>
                    <a:pt x="50" y="800"/>
                  </a:lnTo>
                  <a:lnTo>
                    <a:pt x="40" y="800"/>
                  </a:lnTo>
                  <a:lnTo>
                    <a:pt x="30" y="796"/>
                  </a:lnTo>
                  <a:lnTo>
                    <a:pt x="22" y="792"/>
                  </a:lnTo>
                  <a:lnTo>
                    <a:pt x="14" y="786"/>
                  </a:lnTo>
                  <a:lnTo>
                    <a:pt x="8" y="778"/>
                  </a:lnTo>
                  <a:lnTo>
                    <a:pt x="4" y="768"/>
                  </a:lnTo>
                  <a:lnTo>
                    <a:pt x="0" y="760"/>
                  </a:lnTo>
                  <a:lnTo>
                    <a:pt x="0" y="7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4" y="16"/>
                  </a:lnTo>
                  <a:lnTo>
                    <a:pt x="22" y="10"/>
                  </a:lnTo>
                  <a:lnTo>
                    <a:pt x="30" y="4"/>
                  </a:lnTo>
                  <a:lnTo>
                    <a:pt x="40" y="2"/>
                  </a:lnTo>
                  <a:lnTo>
                    <a:pt x="50" y="0"/>
                  </a:lnTo>
                  <a:lnTo>
                    <a:pt x="1335" y="0"/>
                  </a:lnTo>
                  <a:lnTo>
                    <a:pt x="1335" y="0"/>
                  </a:lnTo>
                  <a:lnTo>
                    <a:pt x="1345" y="2"/>
                  </a:lnTo>
                  <a:lnTo>
                    <a:pt x="1355" y="4"/>
                  </a:lnTo>
                  <a:lnTo>
                    <a:pt x="1363" y="10"/>
                  </a:lnTo>
                  <a:lnTo>
                    <a:pt x="1371" y="16"/>
                  </a:lnTo>
                  <a:lnTo>
                    <a:pt x="1377" y="24"/>
                  </a:lnTo>
                  <a:lnTo>
                    <a:pt x="1381" y="32"/>
                  </a:lnTo>
                  <a:lnTo>
                    <a:pt x="1385" y="42"/>
                  </a:lnTo>
                  <a:lnTo>
                    <a:pt x="1385" y="52"/>
                  </a:lnTo>
                  <a:lnTo>
                    <a:pt x="1385" y="750"/>
                  </a:lnTo>
                  <a:lnTo>
                    <a:pt x="1385" y="750"/>
                  </a:lnTo>
                  <a:lnTo>
                    <a:pt x="1385" y="760"/>
                  </a:lnTo>
                  <a:lnTo>
                    <a:pt x="1381" y="768"/>
                  </a:lnTo>
                  <a:lnTo>
                    <a:pt x="1377" y="778"/>
                  </a:lnTo>
                  <a:lnTo>
                    <a:pt x="1371" y="786"/>
                  </a:lnTo>
                  <a:lnTo>
                    <a:pt x="1363" y="792"/>
                  </a:lnTo>
                  <a:lnTo>
                    <a:pt x="1355" y="796"/>
                  </a:lnTo>
                  <a:lnTo>
                    <a:pt x="1345" y="800"/>
                  </a:lnTo>
                  <a:lnTo>
                    <a:pt x="1335" y="800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4" name="Freeform 185"/>
            <p:cNvSpPr/>
            <p:nvPr/>
          </p:nvSpPr>
          <p:spPr bwMode="auto">
            <a:xfrm>
              <a:off x="3624263" y="3814763"/>
              <a:ext cx="2198688" cy="1270000"/>
            </a:xfrm>
            <a:custGeom>
              <a:avLst/>
              <a:gdLst>
                <a:gd name="T0" fmla="*/ 1335 w 1385"/>
                <a:gd name="T1" fmla="*/ 800 h 800"/>
                <a:gd name="T2" fmla="*/ 50 w 1385"/>
                <a:gd name="T3" fmla="*/ 800 h 800"/>
                <a:gd name="T4" fmla="*/ 50 w 1385"/>
                <a:gd name="T5" fmla="*/ 800 h 800"/>
                <a:gd name="T6" fmla="*/ 40 w 1385"/>
                <a:gd name="T7" fmla="*/ 800 h 800"/>
                <a:gd name="T8" fmla="*/ 30 w 1385"/>
                <a:gd name="T9" fmla="*/ 796 h 800"/>
                <a:gd name="T10" fmla="*/ 22 w 1385"/>
                <a:gd name="T11" fmla="*/ 792 h 800"/>
                <a:gd name="T12" fmla="*/ 14 w 1385"/>
                <a:gd name="T13" fmla="*/ 786 h 800"/>
                <a:gd name="T14" fmla="*/ 8 w 1385"/>
                <a:gd name="T15" fmla="*/ 778 h 800"/>
                <a:gd name="T16" fmla="*/ 4 w 1385"/>
                <a:gd name="T17" fmla="*/ 768 h 800"/>
                <a:gd name="T18" fmla="*/ 0 w 1385"/>
                <a:gd name="T19" fmla="*/ 760 h 800"/>
                <a:gd name="T20" fmla="*/ 0 w 1385"/>
                <a:gd name="T21" fmla="*/ 750 h 800"/>
                <a:gd name="T22" fmla="*/ 0 w 1385"/>
                <a:gd name="T23" fmla="*/ 52 h 800"/>
                <a:gd name="T24" fmla="*/ 0 w 1385"/>
                <a:gd name="T25" fmla="*/ 52 h 800"/>
                <a:gd name="T26" fmla="*/ 0 w 1385"/>
                <a:gd name="T27" fmla="*/ 42 h 800"/>
                <a:gd name="T28" fmla="*/ 4 w 1385"/>
                <a:gd name="T29" fmla="*/ 32 h 800"/>
                <a:gd name="T30" fmla="*/ 8 w 1385"/>
                <a:gd name="T31" fmla="*/ 24 h 800"/>
                <a:gd name="T32" fmla="*/ 14 w 1385"/>
                <a:gd name="T33" fmla="*/ 16 h 800"/>
                <a:gd name="T34" fmla="*/ 22 w 1385"/>
                <a:gd name="T35" fmla="*/ 10 h 800"/>
                <a:gd name="T36" fmla="*/ 30 w 1385"/>
                <a:gd name="T37" fmla="*/ 4 h 800"/>
                <a:gd name="T38" fmla="*/ 40 w 1385"/>
                <a:gd name="T39" fmla="*/ 2 h 800"/>
                <a:gd name="T40" fmla="*/ 50 w 1385"/>
                <a:gd name="T41" fmla="*/ 0 h 800"/>
                <a:gd name="T42" fmla="*/ 1335 w 1385"/>
                <a:gd name="T43" fmla="*/ 0 h 800"/>
                <a:gd name="T44" fmla="*/ 1335 w 1385"/>
                <a:gd name="T45" fmla="*/ 0 h 800"/>
                <a:gd name="T46" fmla="*/ 1345 w 1385"/>
                <a:gd name="T47" fmla="*/ 2 h 800"/>
                <a:gd name="T48" fmla="*/ 1355 w 1385"/>
                <a:gd name="T49" fmla="*/ 4 h 800"/>
                <a:gd name="T50" fmla="*/ 1363 w 1385"/>
                <a:gd name="T51" fmla="*/ 10 h 800"/>
                <a:gd name="T52" fmla="*/ 1371 w 1385"/>
                <a:gd name="T53" fmla="*/ 16 h 800"/>
                <a:gd name="T54" fmla="*/ 1377 w 1385"/>
                <a:gd name="T55" fmla="*/ 24 h 800"/>
                <a:gd name="T56" fmla="*/ 1381 w 1385"/>
                <a:gd name="T57" fmla="*/ 32 h 800"/>
                <a:gd name="T58" fmla="*/ 1385 w 1385"/>
                <a:gd name="T59" fmla="*/ 42 h 800"/>
                <a:gd name="T60" fmla="*/ 1385 w 1385"/>
                <a:gd name="T61" fmla="*/ 52 h 800"/>
                <a:gd name="T62" fmla="*/ 1385 w 1385"/>
                <a:gd name="T63" fmla="*/ 750 h 800"/>
                <a:gd name="T64" fmla="*/ 1385 w 1385"/>
                <a:gd name="T65" fmla="*/ 750 h 800"/>
                <a:gd name="T66" fmla="*/ 1385 w 1385"/>
                <a:gd name="T67" fmla="*/ 760 h 800"/>
                <a:gd name="T68" fmla="*/ 1381 w 1385"/>
                <a:gd name="T69" fmla="*/ 768 h 800"/>
                <a:gd name="T70" fmla="*/ 1377 w 1385"/>
                <a:gd name="T71" fmla="*/ 778 h 800"/>
                <a:gd name="T72" fmla="*/ 1371 w 1385"/>
                <a:gd name="T73" fmla="*/ 786 h 800"/>
                <a:gd name="T74" fmla="*/ 1363 w 1385"/>
                <a:gd name="T75" fmla="*/ 792 h 800"/>
                <a:gd name="T76" fmla="*/ 1355 w 1385"/>
                <a:gd name="T77" fmla="*/ 796 h 800"/>
                <a:gd name="T78" fmla="*/ 1345 w 1385"/>
                <a:gd name="T79" fmla="*/ 800 h 800"/>
                <a:gd name="T80" fmla="*/ 1335 w 1385"/>
                <a:gd name="T81" fmla="*/ 800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85" h="800">
                  <a:moveTo>
                    <a:pt x="1335" y="800"/>
                  </a:moveTo>
                  <a:lnTo>
                    <a:pt x="50" y="800"/>
                  </a:lnTo>
                  <a:lnTo>
                    <a:pt x="50" y="800"/>
                  </a:lnTo>
                  <a:lnTo>
                    <a:pt x="40" y="800"/>
                  </a:lnTo>
                  <a:lnTo>
                    <a:pt x="30" y="796"/>
                  </a:lnTo>
                  <a:lnTo>
                    <a:pt x="22" y="792"/>
                  </a:lnTo>
                  <a:lnTo>
                    <a:pt x="14" y="786"/>
                  </a:lnTo>
                  <a:lnTo>
                    <a:pt x="8" y="778"/>
                  </a:lnTo>
                  <a:lnTo>
                    <a:pt x="4" y="768"/>
                  </a:lnTo>
                  <a:lnTo>
                    <a:pt x="0" y="760"/>
                  </a:lnTo>
                  <a:lnTo>
                    <a:pt x="0" y="7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4" y="16"/>
                  </a:lnTo>
                  <a:lnTo>
                    <a:pt x="22" y="10"/>
                  </a:lnTo>
                  <a:lnTo>
                    <a:pt x="30" y="4"/>
                  </a:lnTo>
                  <a:lnTo>
                    <a:pt x="40" y="2"/>
                  </a:lnTo>
                  <a:lnTo>
                    <a:pt x="50" y="0"/>
                  </a:lnTo>
                  <a:lnTo>
                    <a:pt x="1335" y="0"/>
                  </a:lnTo>
                  <a:lnTo>
                    <a:pt x="1335" y="0"/>
                  </a:lnTo>
                  <a:lnTo>
                    <a:pt x="1345" y="2"/>
                  </a:lnTo>
                  <a:lnTo>
                    <a:pt x="1355" y="4"/>
                  </a:lnTo>
                  <a:lnTo>
                    <a:pt x="1363" y="10"/>
                  </a:lnTo>
                  <a:lnTo>
                    <a:pt x="1371" y="16"/>
                  </a:lnTo>
                  <a:lnTo>
                    <a:pt x="1377" y="24"/>
                  </a:lnTo>
                  <a:lnTo>
                    <a:pt x="1381" y="32"/>
                  </a:lnTo>
                  <a:lnTo>
                    <a:pt x="1385" y="42"/>
                  </a:lnTo>
                  <a:lnTo>
                    <a:pt x="1385" y="52"/>
                  </a:lnTo>
                  <a:lnTo>
                    <a:pt x="1385" y="750"/>
                  </a:lnTo>
                  <a:lnTo>
                    <a:pt x="1385" y="750"/>
                  </a:lnTo>
                  <a:lnTo>
                    <a:pt x="1385" y="760"/>
                  </a:lnTo>
                  <a:lnTo>
                    <a:pt x="1381" y="768"/>
                  </a:lnTo>
                  <a:lnTo>
                    <a:pt x="1377" y="778"/>
                  </a:lnTo>
                  <a:lnTo>
                    <a:pt x="1371" y="786"/>
                  </a:lnTo>
                  <a:lnTo>
                    <a:pt x="1363" y="792"/>
                  </a:lnTo>
                  <a:lnTo>
                    <a:pt x="1355" y="796"/>
                  </a:lnTo>
                  <a:lnTo>
                    <a:pt x="1345" y="800"/>
                  </a:lnTo>
                  <a:lnTo>
                    <a:pt x="1335" y="80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5" name="Freeform 186"/>
            <p:cNvSpPr>
              <a:spLocks noEditPoints="1"/>
            </p:cNvSpPr>
            <p:nvPr/>
          </p:nvSpPr>
          <p:spPr bwMode="auto">
            <a:xfrm>
              <a:off x="3598863" y="3792538"/>
              <a:ext cx="2249488" cy="1317625"/>
            </a:xfrm>
            <a:custGeom>
              <a:avLst/>
              <a:gdLst>
                <a:gd name="T0" fmla="*/ 112 w 1417"/>
                <a:gd name="T1" fmla="*/ 830 h 830"/>
                <a:gd name="T2" fmla="*/ 88 w 1417"/>
                <a:gd name="T3" fmla="*/ 826 h 830"/>
                <a:gd name="T4" fmla="*/ 50 w 1417"/>
                <a:gd name="T5" fmla="*/ 810 h 830"/>
                <a:gd name="T6" fmla="*/ 20 w 1417"/>
                <a:gd name="T7" fmla="*/ 780 h 830"/>
                <a:gd name="T8" fmla="*/ 2 w 1417"/>
                <a:gd name="T9" fmla="*/ 740 h 830"/>
                <a:gd name="T10" fmla="*/ 0 w 1417"/>
                <a:gd name="T11" fmla="*/ 110 h 830"/>
                <a:gd name="T12" fmla="*/ 2 w 1417"/>
                <a:gd name="T13" fmla="*/ 88 h 830"/>
                <a:gd name="T14" fmla="*/ 20 w 1417"/>
                <a:gd name="T15" fmla="*/ 48 h 830"/>
                <a:gd name="T16" fmla="*/ 50 w 1417"/>
                <a:gd name="T17" fmla="*/ 18 h 830"/>
                <a:gd name="T18" fmla="*/ 88 w 1417"/>
                <a:gd name="T19" fmla="*/ 2 h 830"/>
                <a:gd name="T20" fmla="*/ 1305 w 1417"/>
                <a:gd name="T21" fmla="*/ 0 h 830"/>
                <a:gd name="T22" fmla="*/ 1329 w 1417"/>
                <a:gd name="T23" fmla="*/ 2 h 830"/>
                <a:gd name="T24" fmla="*/ 1367 w 1417"/>
                <a:gd name="T25" fmla="*/ 18 h 830"/>
                <a:gd name="T26" fmla="*/ 1397 w 1417"/>
                <a:gd name="T27" fmla="*/ 48 h 830"/>
                <a:gd name="T28" fmla="*/ 1415 w 1417"/>
                <a:gd name="T29" fmla="*/ 88 h 830"/>
                <a:gd name="T30" fmla="*/ 1417 w 1417"/>
                <a:gd name="T31" fmla="*/ 718 h 830"/>
                <a:gd name="T32" fmla="*/ 1415 w 1417"/>
                <a:gd name="T33" fmla="*/ 740 h 830"/>
                <a:gd name="T34" fmla="*/ 1397 w 1417"/>
                <a:gd name="T35" fmla="*/ 780 h 830"/>
                <a:gd name="T36" fmla="*/ 1367 w 1417"/>
                <a:gd name="T37" fmla="*/ 810 h 830"/>
                <a:gd name="T38" fmla="*/ 1329 w 1417"/>
                <a:gd name="T39" fmla="*/ 826 h 830"/>
                <a:gd name="T40" fmla="*/ 112 w 1417"/>
                <a:gd name="T41" fmla="*/ 30 h 830"/>
                <a:gd name="T42" fmla="*/ 94 w 1417"/>
                <a:gd name="T43" fmla="*/ 32 h 830"/>
                <a:gd name="T44" fmla="*/ 66 w 1417"/>
                <a:gd name="T45" fmla="*/ 44 h 830"/>
                <a:gd name="T46" fmla="*/ 44 w 1417"/>
                <a:gd name="T47" fmla="*/ 66 h 830"/>
                <a:gd name="T48" fmla="*/ 32 w 1417"/>
                <a:gd name="T49" fmla="*/ 94 h 830"/>
                <a:gd name="T50" fmla="*/ 30 w 1417"/>
                <a:gd name="T51" fmla="*/ 718 h 830"/>
                <a:gd name="T52" fmla="*/ 32 w 1417"/>
                <a:gd name="T53" fmla="*/ 734 h 830"/>
                <a:gd name="T54" fmla="*/ 44 w 1417"/>
                <a:gd name="T55" fmla="*/ 764 h 830"/>
                <a:gd name="T56" fmla="*/ 66 w 1417"/>
                <a:gd name="T57" fmla="*/ 786 h 830"/>
                <a:gd name="T58" fmla="*/ 94 w 1417"/>
                <a:gd name="T59" fmla="*/ 798 h 830"/>
                <a:gd name="T60" fmla="*/ 1305 w 1417"/>
                <a:gd name="T61" fmla="*/ 800 h 830"/>
                <a:gd name="T62" fmla="*/ 1321 w 1417"/>
                <a:gd name="T63" fmla="*/ 798 h 830"/>
                <a:gd name="T64" fmla="*/ 1351 w 1417"/>
                <a:gd name="T65" fmla="*/ 786 h 830"/>
                <a:gd name="T66" fmla="*/ 1373 w 1417"/>
                <a:gd name="T67" fmla="*/ 764 h 830"/>
                <a:gd name="T68" fmla="*/ 1385 w 1417"/>
                <a:gd name="T69" fmla="*/ 734 h 830"/>
                <a:gd name="T70" fmla="*/ 1387 w 1417"/>
                <a:gd name="T71" fmla="*/ 110 h 830"/>
                <a:gd name="T72" fmla="*/ 1385 w 1417"/>
                <a:gd name="T73" fmla="*/ 94 h 830"/>
                <a:gd name="T74" fmla="*/ 1373 w 1417"/>
                <a:gd name="T75" fmla="*/ 66 h 830"/>
                <a:gd name="T76" fmla="*/ 1351 w 1417"/>
                <a:gd name="T77" fmla="*/ 44 h 830"/>
                <a:gd name="T78" fmla="*/ 1321 w 1417"/>
                <a:gd name="T79" fmla="*/ 32 h 830"/>
                <a:gd name="T80" fmla="*/ 112 w 1417"/>
                <a:gd name="T81" fmla="*/ 30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7" h="830">
                  <a:moveTo>
                    <a:pt x="1305" y="830"/>
                  </a:moveTo>
                  <a:lnTo>
                    <a:pt x="112" y="830"/>
                  </a:lnTo>
                  <a:lnTo>
                    <a:pt x="112" y="830"/>
                  </a:lnTo>
                  <a:lnTo>
                    <a:pt x="88" y="826"/>
                  </a:lnTo>
                  <a:lnTo>
                    <a:pt x="68" y="820"/>
                  </a:lnTo>
                  <a:lnTo>
                    <a:pt x="50" y="810"/>
                  </a:lnTo>
                  <a:lnTo>
                    <a:pt x="34" y="796"/>
                  </a:lnTo>
                  <a:lnTo>
                    <a:pt x="20" y="780"/>
                  </a:lnTo>
                  <a:lnTo>
                    <a:pt x="10" y="762"/>
                  </a:lnTo>
                  <a:lnTo>
                    <a:pt x="2" y="740"/>
                  </a:lnTo>
                  <a:lnTo>
                    <a:pt x="0" y="718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2" y="88"/>
                  </a:lnTo>
                  <a:lnTo>
                    <a:pt x="10" y="68"/>
                  </a:lnTo>
                  <a:lnTo>
                    <a:pt x="20" y="48"/>
                  </a:lnTo>
                  <a:lnTo>
                    <a:pt x="34" y="32"/>
                  </a:lnTo>
                  <a:lnTo>
                    <a:pt x="50" y="18"/>
                  </a:lnTo>
                  <a:lnTo>
                    <a:pt x="68" y="8"/>
                  </a:lnTo>
                  <a:lnTo>
                    <a:pt x="88" y="2"/>
                  </a:lnTo>
                  <a:lnTo>
                    <a:pt x="112" y="0"/>
                  </a:lnTo>
                  <a:lnTo>
                    <a:pt x="1305" y="0"/>
                  </a:lnTo>
                  <a:lnTo>
                    <a:pt x="1305" y="0"/>
                  </a:lnTo>
                  <a:lnTo>
                    <a:pt x="1329" y="2"/>
                  </a:lnTo>
                  <a:lnTo>
                    <a:pt x="1349" y="8"/>
                  </a:lnTo>
                  <a:lnTo>
                    <a:pt x="1367" y="18"/>
                  </a:lnTo>
                  <a:lnTo>
                    <a:pt x="1383" y="32"/>
                  </a:lnTo>
                  <a:lnTo>
                    <a:pt x="1397" y="48"/>
                  </a:lnTo>
                  <a:lnTo>
                    <a:pt x="1407" y="68"/>
                  </a:lnTo>
                  <a:lnTo>
                    <a:pt x="1415" y="88"/>
                  </a:lnTo>
                  <a:lnTo>
                    <a:pt x="1417" y="110"/>
                  </a:lnTo>
                  <a:lnTo>
                    <a:pt x="1417" y="718"/>
                  </a:lnTo>
                  <a:lnTo>
                    <a:pt x="1417" y="718"/>
                  </a:lnTo>
                  <a:lnTo>
                    <a:pt x="1415" y="740"/>
                  </a:lnTo>
                  <a:lnTo>
                    <a:pt x="1407" y="762"/>
                  </a:lnTo>
                  <a:lnTo>
                    <a:pt x="1397" y="780"/>
                  </a:lnTo>
                  <a:lnTo>
                    <a:pt x="1383" y="796"/>
                  </a:lnTo>
                  <a:lnTo>
                    <a:pt x="1367" y="810"/>
                  </a:lnTo>
                  <a:lnTo>
                    <a:pt x="1349" y="820"/>
                  </a:lnTo>
                  <a:lnTo>
                    <a:pt x="1329" y="826"/>
                  </a:lnTo>
                  <a:lnTo>
                    <a:pt x="1305" y="830"/>
                  </a:lnTo>
                  <a:close/>
                  <a:moveTo>
                    <a:pt x="112" y="30"/>
                  </a:moveTo>
                  <a:lnTo>
                    <a:pt x="112" y="30"/>
                  </a:lnTo>
                  <a:lnTo>
                    <a:pt x="94" y="32"/>
                  </a:lnTo>
                  <a:lnTo>
                    <a:pt x="80" y="36"/>
                  </a:lnTo>
                  <a:lnTo>
                    <a:pt x="66" y="44"/>
                  </a:lnTo>
                  <a:lnTo>
                    <a:pt x="54" y="54"/>
                  </a:lnTo>
                  <a:lnTo>
                    <a:pt x="44" y="66"/>
                  </a:lnTo>
                  <a:lnTo>
                    <a:pt x="36" y="78"/>
                  </a:lnTo>
                  <a:lnTo>
                    <a:pt x="32" y="94"/>
                  </a:lnTo>
                  <a:lnTo>
                    <a:pt x="30" y="110"/>
                  </a:lnTo>
                  <a:lnTo>
                    <a:pt x="30" y="718"/>
                  </a:lnTo>
                  <a:lnTo>
                    <a:pt x="30" y="718"/>
                  </a:lnTo>
                  <a:lnTo>
                    <a:pt x="32" y="734"/>
                  </a:lnTo>
                  <a:lnTo>
                    <a:pt x="36" y="750"/>
                  </a:lnTo>
                  <a:lnTo>
                    <a:pt x="44" y="764"/>
                  </a:lnTo>
                  <a:lnTo>
                    <a:pt x="54" y="776"/>
                  </a:lnTo>
                  <a:lnTo>
                    <a:pt x="66" y="786"/>
                  </a:lnTo>
                  <a:lnTo>
                    <a:pt x="80" y="792"/>
                  </a:lnTo>
                  <a:lnTo>
                    <a:pt x="94" y="798"/>
                  </a:lnTo>
                  <a:lnTo>
                    <a:pt x="112" y="800"/>
                  </a:lnTo>
                  <a:lnTo>
                    <a:pt x="1305" y="800"/>
                  </a:lnTo>
                  <a:lnTo>
                    <a:pt x="1305" y="800"/>
                  </a:lnTo>
                  <a:lnTo>
                    <a:pt x="1321" y="798"/>
                  </a:lnTo>
                  <a:lnTo>
                    <a:pt x="1337" y="792"/>
                  </a:lnTo>
                  <a:lnTo>
                    <a:pt x="1351" y="786"/>
                  </a:lnTo>
                  <a:lnTo>
                    <a:pt x="1363" y="776"/>
                  </a:lnTo>
                  <a:lnTo>
                    <a:pt x="1373" y="764"/>
                  </a:lnTo>
                  <a:lnTo>
                    <a:pt x="1381" y="750"/>
                  </a:lnTo>
                  <a:lnTo>
                    <a:pt x="1385" y="734"/>
                  </a:lnTo>
                  <a:lnTo>
                    <a:pt x="1387" y="718"/>
                  </a:lnTo>
                  <a:lnTo>
                    <a:pt x="1387" y="110"/>
                  </a:lnTo>
                  <a:lnTo>
                    <a:pt x="1387" y="110"/>
                  </a:lnTo>
                  <a:lnTo>
                    <a:pt x="1385" y="94"/>
                  </a:lnTo>
                  <a:lnTo>
                    <a:pt x="1381" y="78"/>
                  </a:lnTo>
                  <a:lnTo>
                    <a:pt x="1373" y="66"/>
                  </a:lnTo>
                  <a:lnTo>
                    <a:pt x="1363" y="54"/>
                  </a:lnTo>
                  <a:lnTo>
                    <a:pt x="1351" y="44"/>
                  </a:lnTo>
                  <a:lnTo>
                    <a:pt x="1337" y="36"/>
                  </a:lnTo>
                  <a:lnTo>
                    <a:pt x="1321" y="32"/>
                  </a:lnTo>
                  <a:lnTo>
                    <a:pt x="1305" y="30"/>
                  </a:lnTo>
                  <a:lnTo>
                    <a:pt x="112" y="30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6" name="Freeform 187"/>
            <p:cNvSpPr/>
            <p:nvPr/>
          </p:nvSpPr>
          <p:spPr bwMode="auto">
            <a:xfrm>
              <a:off x="3598863" y="3792538"/>
              <a:ext cx="2249488" cy="1317625"/>
            </a:xfrm>
            <a:custGeom>
              <a:avLst/>
              <a:gdLst>
                <a:gd name="T0" fmla="*/ 1305 w 1417"/>
                <a:gd name="T1" fmla="*/ 830 h 830"/>
                <a:gd name="T2" fmla="*/ 112 w 1417"/>
                <a:gd name="T3" fmla="*/ 830 h 830"/>
                <a:gd name="T4" fmla="*/ 112 w 1417"/>
                <a:gd name="T5" fmla="*/ 830 h 830"/>
                <a:gd name="T6" fmla="*/ 88 w 1417"/>
                <a:gd name="T7" fmla="*/ 826 h 830"/>
                <a:gd name="T8" fmla="*/ 68 w 1417"/>
                <a:gd name="T9" fmla="*/ 820 h 830"/>
                <a:gd name="T10" fmla="*/ 50 w 1417"/>
                <a:gd name="T11" fmla="*/ 810 h 830"/>
                <a:gd name="T12" fmla="*/ 34 w 1417"/>
                <a:gd name="T13" fmla="*/ 796 h 830"/>
                <a:gd name="T14" fmla="*/ 20 w 1417"/>
                <a:gd name="T15" fmla="*/ 780 h 830"/>
                <a:gd name="T16" fmla="*/ 10 w 1417"/>
                <a:gd name="T17" fmla="*/ 762 h 830"/>
                <a:gd name="T18" fmla="*/ 2 w 1417"/>
                <a:gd name="T19" fmla="*/ 740 h 830"/>
                <a:gd name="T20" fmla="*/ 0 w 1417"/>
                <a:gd name="T21" fmla="*/ 718 h 830"/>
                <a:gd name="T22" fmla="*/ 0 w 1417"/>
                <a:gd name="T23" fmla="*/ 110 h 830"/>
                <a:gd name="T24" fmla="*/ 0 w 1417"/>
                <a:gd name="T25" fmla="*/ 110 h 830"/>
                <a:gd name="T26" fmla="*/ 2 w 1417"/>
                <a:gd name="T27" fmla="*/ 88 h 830"/>
                <a:gd name="T28" fmla="*/ 10 w 1417"/>
                <a:gd name="T29" fmla="*/ 68 h 830"/>
                <a:gd name="T30" fmla="*/ 20 w 1417"/>
                <a:gd name="T31" fmla="*/ 48 h 830"/>
                <a:gd name="T32" fmla="*/ 34 w 1417"/>
                <a:gd name="T33" fmla="*/ 32 h 830"/>
                <a:gd name="T34" fmla="*/ 50 w 1417"/>
                <a:gd name="T35" fmla="*/ 18 h 830"/>
                <a:gd name="T36" fmla="*/ 68 w 1417"/>
                <a:gd name="T37" fmla="*/ 8 h 830"/>
                <a:gd name="T38" fmla="*/ 88 w 1417"/>
                <a:gd name="T39" fmla="*/ 2 h 830"/>
                <a:gd name="T40" fmla="*/ 112 w 1417"/>
                <a:gd name="T41" fmla="*/ 0 h 830"/>
                <a:gd name="T42" fmla="*/ 1305 w 1417"/>
                <a:gd name="T43" fmla="*/ 0 h 830"/>
                <a:gd name="T44" fmla="*/ 1305 w 1417"/>
                <a:gd name="T45" fmla="*/ 0 h 830"/>
                <a:gd name="T46" fmla="*/ 1329 w 1417"/>
                <a:gd name="T47" fmla="*/ 2 h 830"/>
                <a:gd name="T48" fmla="*/ 1349 w 1417"/>
                <a:gd name="T49" fmla="*/ 8 h 830"/>
                <a:gd name="T50" fmla="*/ 1367 w 1417"/>
                <a:gd name="T51" fmla="*/ 18 h 830"/>
                <a:gd name="T52" fmla="*/ 1383 w 1417"/>
                <a:gd name="T53" fmla="*/ 32 h 830"/>
                <a:gd name="T54" fmla="*/ 1397 w 1417"/>
                <a:gd name="T55" fmla="*/ 48 h 830"/>
                <a:gd name="T56" fmla="*/ 1407 w 1417"/>
                <a:gd name="T57" fmla="*/ 68 h 830"/>
                <a:gd name="T58" fmla="*/ 1415 w 1417"/>
                <a:gd name="T59" fmla="*/ 88 h 830"/>
                <a:gd name="T60" fmla="*/ 1417 w 1417"/>
                <a:gd name="T61" fmla="*/ 110 h 830"/>
                <a:gd name="T62" fmla="*/ 1417 w 1417"/>
                <a:gd name="T63" fmla="*/ 718 h 830"/>
                <a:gd name="T64" fmla="*/ 1417 w 1417"/>
                <a:gd name="T65" fmla="*/ 718 h 830"/>
                <a:gd name="T66" fmla="*/ 1415 w 1417"/>
                <a:gd name="T67" fmla="*/ 740 h 830"/>
                <a:gd name="T68" fmla="*/ 1407 w 1417"/>
                <a:gd name="T69" fmla="*/ 762 h 830"/>
                <a:gd name="T70" fmla="*/ 1397 w 1417"/>
                <a:gd name="T71" fmla="*/ 780 h 830"/>
                <a:gd name="T72" fmla="*/ 1383 w 1417"/>
                <a:gd name="T73" fmla="*/ 796 h 830"/>
                <a:gd name="T74" fmla="*/ 1367 w 1417"/>
                <a:gd name="T75" fmla="*/ 810 h 830"/>
                <a:gd name="T76" fmla="*/ 1349 w 1417"/>
                <a:gd name="T77" fmla="*/ 820 h 830"/>
                <a:gd name="T78" fmla="*/ 1329 w 1417"/>
                <a:gd name="T79" fmla="*/ 826 h 830"/>
                <a:gd name="T80" fmla="*/ 1305 w 1417"/>
                <a:gd name="T81" fmla="*/ 830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7" h="830">
                  <a:moveTo>
                    <a:pt x="1305" y="830"/>
                  </a:moveTo>
                  <a:lnTo>
                    <a:pt x="112" y="830"/>
                  </a:lnTo>
                  <a:lnTo>
                    <a:pt x="112" y="830"/>
                  </a:lnTo>
                  <a:lnTo>
                    <a:pt x="88" y="826"/>
                  </a:lnTo>
                  <a:lnTo>
                    <a:pt x="68" y="820"/>
                  </a:lnTo>
                  <a:lnTo>
                    <a:pt x="50" y="810"/>
                  </a:lnTo>
                  <a:lnTo>
                    <a:pt x="34" y="796"/>
                  </a:lnTo>
                  <a:lnTo>
                    <a:pt x="20" y="780"/>
                  </a:lnTo>
                  <a:lnTo>
                    <a:pt x="10" y="762"/>
                  </a:lnTo>
                  <a:lnTo>
                    <a:pt x="2" y="740"/>
                  </a:lnTo>
                  <a:lnTo>
                    <a:pt x="0" y="718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2" y="88"/>
                  </a:lnTo>
                  <a:lnTo>
                    <a:pt x="10" y="68"/>
                  </a:lnTo>
                  <a:lnTo>
                    <a:pt x="20" y="48"/>
                  </a:lnTo>
                  <a:lnTo>
                    <a:pt x="34" y="32"/>
                  </a:lnTo>
                  <a:lnTo>
                    <a:pt x="50" y="18"/>
                  </a:lnTo>
                  <a:lnTo>
                    <a:pt x="68" y="8"/>
                  </a:lnTo>
                  <a:lnTo>
                    <a:pt x="88" y="2"/>
                  </a:lnTo>
                  <a:lnTo>
                    <a:pt x="112" y="0"/>
                  </a:lnTo>
                  <a:lnTo>
                    <a:pt x="1305" y="0"/>
                  </a:lnTo>
                  <a:lnTo>
                    <a:pt x="1305" y="0"/>
                  </a:lnTo>
                  <a:lnTo>
                    <a:pt x="1329" y="2"/>
                  </a:lnTo>
                  <a:lnTo>
                    <a:pt x="1349" y="8"/>
                  </a:lnTo>
                  <a:lnTo>
                    <a:pt x="1367" y="18"/>
                  </a:lnTo>
                  <a:lnTo>
                    <a:pt x="1383" y="32"/>
                  </a:lnTo>
                  <a:lnTo>
                    <a:pt x="1397" y="48"/>
                  </a:lnTo>
                  <a:lnTo>
                    <a:pt x="1407" y="68"/>
                  </a:lnTo>
                  <a:lnTo>
                    <a:pt x="1415" y="88"/>
                  </a:lnTo>
                  <a:lnTo>
                    <a:pt x="1417" y="110"/>
                  </a:lnTo>
                  <a:lnTo>
                    <a:pt x="1417" y="718"/>
                  </a:lnTo>
                  <a:lnTo>
                    <a:pt x="1417" y="718"/>
                  </a:lnTo>
                  <a:lnTo>
                    <a:pt x="1415" y="740"/>
                  </a:lnTo>
                  <a:lnTo>
                    <a:pt x="1407" y="762"/>
                  </a:lnTo>
                  <a:lnTo>
                    <a:pt x="1397" y="780"/>
                  </a:lnTo>
                  <a:lnTo>
                    <a:pt x="1383" y="796"/>
                  </a:lnTo>
                  <a:lnTo>
                    <a:pt x="1367" y="810"/>
                  </a:lnTo>
                  <a:lnTo>
                    <a:pt x="1349" y="820"/>
                  </a:lnTo>
                  <a:lnTo>
                    <a:pt x="1329" y="826"/>
                  </a:lnTo>
                  <a:lnTo>
                    <a:pt x="1305" y="8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7" name="Freeform 188"/>
            <p:cNvSpPr/>
            <p:nvPr/>
          </p:nvSpPr>
          <p:spPr bwMode="auto">
            <a:xfrm>
              <a:off x="3646488" y="3840163"/>
              <a:ext cx="2154238" cy="1222375"/>
            </a:xfrm>
            <a:custGeom>
              <a:avLst/>
              <a:gdLst>
                <a:gd name="T0" fmla="*/ 82 w 1357"/>
                <a:gd name="T1" fmla="*/ 0 h 770"/>
                <a:gd name="T2" fmla="*/ 82 w 1357"/>
                <a:gd name="T3" fmla="*/ 0 h 770"/>
                <a:gd name="T4" fmla="*/ 64 w 1357"/>
                <a:gd name="T5" fmla="*/ 2 h 770"/>
                <a:gd name="T6" fmla="*/ 50 w 1357"/>
                <a:gd name="T7" fmla="*/ 6 h 770"/>
                <a:gd name="T8" fmla="*/ 36 w 1357"/>
                <a:gd name="T9" fmla="*/ 14 h 770"/>
                <a:gd name="T10" fmla="*/ 24 w 1357"/>
                <a:gd name="T11" fmla="*/ 24 h 770"/>
                <a:gd name="T12" fmla="*/ 14 w 1357"/>
                <a:gd name="T13" fmla="*/ 36 h 770"/>
                <a:gd name="T14" fmla="*/ 6 w 1357"/>
                <a:gd name="T15" fmla="*/ 48 h 770"/>
                <a:gd name="T16" fmla="*/ 2 w 1357"/>
                <a:gd name="T17" fmla="*/ 64 h 770"/>
                <a:gd name="T18" fmla="*/ 0 w 1357"/>
                <a:gd name="T19" fmla="*/ 80 h 770"/>
                <a:gd name="T20" fmla="*/ 0 w 1357"/>
                <a:gd name="T21" fmla="*/ 688 h 770"/>
                <a:gd name="T22" fmla="*/ 0 w 1357"/>
                <a:gd name="T23" fmla="*/ 688 h 770"/>
                <a:gd name="T24" fmla="*/ 2 w 1357"/>
                <a:gd name="T25" fmla="*/ 704 h 770"/>
                <a:gd name="T26" fmla="*/ 6 w 1357"/>
                <a:gd name="T27" fmla="*/ 720 h 770"/>
                <a:gd name="T28" fmla="*/ 14 w 1357"/>
                <a:gd name="T29" fmla="*/ 734 h 770"/>
                <a:gd name="T30" fmla="*/ 24 w 1357"/>
                <a:gd name="T31" fmla="*/ 746 h 770"/>
                <a:gd name="T32" fmla="*/ 36 w 1357"/>
                <a:gd name="T33" fmla="*/ 756 h 770"/>
                <a:gd name="T34" fmla="*/ 50 w 1357"/>
                <a:gd name="T35" fmla="*/ 762 h 770"/>
                <a:gd name="T36" fmla="*/ 64 w 1357"/>
                <a:gd name="T37" fmla="*/ 768 h 770"/>
                <a:gd name="T38" fmla="*/ 82 w 1357"/>
                <a:gd name="T39" fmla="*/ 770 h 770"/>
                <a:gd name="T40" fmla="*/ 1275 w 1357"/>
                <a:gd name="T41" fmla="*/ 770 h 770"/>
                <a:gd name="T42" fmla="*/ 1275 w 1357"/>
                <a:gd name="T43" fmla="*/ 770 h 770"/>
                <a:gd name="T44" fmla="*/ 1291 w 1357"/>
                <a:gd name="T45" fmla="*/ 768 h 770"/>
                <a:gd name="T46" fmla="*/ 1307 w 1357"/>
                <a:gd name="T47" fmla="*/ 762 h 770"/>
                <a:gd name="T48" fmla="*/ 1321 w 1357"/>
                <a:gd name="T49" fmla="*/ 756 h 770"/>
                <a:gd name="T50" fmla="*/ 1333 w 1357"/>
                <a:gd name="T51" fmla="*/ 746 h 770"/>
                <a:gd name="T52" fmla="*/ 1343 w 1357"/>
                <a:gd name="T53" fmla="*/ 734 h 770"/>
                <a:gd name="T54" fmla="*/ 1351 w 1357"/>
                <a:gd name="T55" fmla="*/ 720 h 770"/>
                <a:gd name="T56" fmla="*/ 1355 w 1357"/>
                <a:gd name="T57" fmla="*/ 704 h 770"/>
                <a:gd name="T58" fmla="*/ 1357 w 1357"/>
                <a:gd name="T59" fmla="*/ 688 h 770"/>
                <a:gd name="T60" fmla="*/ 1357 w 1357"/>
                <a:gd name="T61" fmla="*/ 80 h 770"/>
                <a:gd name="T62" fmla="*/ 1357 w 1357"/>
                <a:gd name="T63" fmla="*/ 80 h 770"/>
                <a:gd name="T64" fmla="*/ 1355 w 1357"/>
                <a:gd name="T65" fmla="*/ 64 h 770"/>
                <a:gd name="T66" fmla="*/ 1351 w 1357"/>
                <a:gd name="T67" fmla="*/ 48 h 770"/>
                <a:gd name="T68" fmla="*/ 1343 w 1357"/>
                <a:gd name="T69" fmla="*/ 36 h 770"/>
                <a:gd name="T70" fmla="*/ 1333 w 1357"/>
                <a:gd name="T71" fmla="*/ 24 h 770"/>
                <a:gd name="T72" fmla="*/ 1321 w 1357"/>
                <a:gd name="T73" fmla="*/ 14 h 770"/>
                <a:gd name="T74" fmla="*/ 1307 w 1357"/>
                <a:gd name="T75" fmla="*/ 6 h 770"/>
                <a:gd name="T76" fmla="*/ 1291 w 1357"/>
                <a:gd name="T77" fmla="*/ 2 h 770"/>
                <a:gd name="T78" fmla="*/ 1275 w 1357"/>
                <a:gd name="T79" fmla="*/ 0 h 770"/>
                <a:gd name="T80" fmla="*/ 82 w 1357"/>
                <a:gd name="T81" fmla="*/ 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57" h="770">
                  <a:moveTo>
                    <a:pt x="82" y="0"/>
                  </a:moveTo>
                  <a:lnTo>
                    <a:pt x="82" y="0"/>
                  </a:lnTo>
                  <a:lnTo>
                    <a:pt x="64" y="2"/>
                  </a:lnTo>
                  <a:lnTo>
                    <a:pt x="50" y="6"/>
                  </a:lnTo>
                  <a:lnTo>
                    <a:pt x="36" y="14"/>
                  </a:lnTo>
                  <a:lnTo>
                    <a:pt x="24" y="24"/>
                  </a:lnTo>
                  <a:lnTo>
                    <a:pt x="14" y="36"/>
                  </a:lnTo>
                  <a:lnTo>
                    <a:pt x="6" y="48"/>
                  </a:lnTo>
                  <a:lnTo>
                    <a:pt x="2" y="64"/>
                  </a:lnTo>
                  <a:lnTo>
                    <a:pt x="0" y="80"/>
                  </a:lnTo>
                  <a:lnTo>
                    <a:pt x="0" y="688"/>
                  </a:lnTo>
                  <a:lnTo>
                    <a:pt x="0" y="688"/>
                  </a:lnTo>
                  <a:lnTo>
                    <a:pt x="2" y="704"/>
                  </a:lnTo>
                  <a:lnTo>
                    <a:pt x="6" y="720"/>
                  </a:lnTo>
                  <a:lnTo>
                    <a:pt x="14" y="734"/>
                  </a:lnTo>
                  <a:lnTo>
                    <a:pt x="24" y="746"/>
                  </a:lnTo>
                  <a:lnTo>
                    <a:pt x="36" y="756"/>
                  </a:lnTo>
                  <a:lnTo>
                    <a:pt x="50" y="762"/>
                  </a:lnTo>
                  <a:lnTo>
                    <a:pt x="64" y="768"/>
                  </a:lnTo>
                  <a:lnTo>
                    <a:pt x="82" y="770"/>
                  </a:lnTo>
                  <a:lnTo>
                    <a:pt x="1275" y="770"/>
                  </a:lnTo>
                  <a:lnTo>
                    <a:pt x="1275" y="770"/>
                  </a:lnTo>
                  <a:lnTo>
                    <a:pt x="1291" y="768"/>
                  </a:lnTo>
                  <a:lnTo>
                    <a:pt x="1307" y="762"/>
                  </a:lnTo>
                  <a:lnTo>
                    <a:pt x="1321" y="756"/>
                  </a:lnTo>
                  <a:lnTo>
                    <a:pt x="1333" y="746"/>
                  </a:lnTo>
                  <a:lnTo>
                    <a:pt x="1343" y="734"/>
                  </a:lnTo>
                  <a:lnTo>
                    <a:pt x="1351" y="720"/>
                  </a:lnTo>
                  <a:lnTo>
                    <a:pt x="1355" y="704"/>
                  </a:lnTo>
                  <a:lnTo>
                    <a:pt x="1357" y="688"/>
                  </a:lnTo>
                  <a:lnTo>
                    <a:pt x="1357" y="80"/>
                  </a:lnTo>
                  <a:lnTo>
                    <a:pt x="1357" y="80"/>
                  </a:lnTo>
                  <a:lnTo>
                    <a:pt x="1355" y="64"/>
                  </a:lnTo>
                  <a:lnTo>
                    <a:pt x="1351" y="48"/>
                  </a:lnTo>
                  <a:lnTo>
                    <a:pt x="1343" y="36"/>
                  </a:lnTo>
                  <a:lnTo>
                    <a:pt x="1333" y="24"/>
                  </a:lnTo>
                  <a:lnTo>
                    <a:pt x="1321" y="14"/>
                  </a:lnTo>
                  <a:lnTo>
                    <a:pt x="1307" y="6"/>
                  </a:lnTo>
                  <a:lnTo>
                    <a:pt x="1291" y="2"/>
                  </a:lnTo>
                  <a:lnTo>
                    <a:pt x="1275" y="0"/>
                  </a:lnTo>
                  <a:lnTo>
                    <a:pt x="8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8" name="Freeform 189"/>
            <p:cNvSpPr/>
            <p:nvPr/>
          </p:nvSpPr>
          <p:spPr bwMode="auto">
            <a:xfrm>
              <a:off x="3446463" y="5084763"/>
              <a:ext cx="2554288" cy="228600"/>
            </a:xfrm>
            <a:custGeom>
              <a:avLst/>
              <a:gdLst>
                <a:gd name="T0" fmla="*/ 1565 w 1609"/>
                <a:gd name="T1" fmla="*/ 144 h 144"/>
                <a:gd name="T2" fmla="*/ 44 w 1609"/>
                <a:gd name="T3" fmla="*/ 144 h 144"/>
                <a:gd name="T4" fmla="*/ 44 w 1609"/>
                <a:gd name="T5" fmla="*/ 144 h 144"/>
                <a:gd name="T6" fmla="*/ 34 w 1609"/>
                <a:gd name="T7" fmla="*/ 142 h 144"/>
                <a:gd name="T8" fmla="*/ 26 w 1609"/>
                <a:gd name="T9" fmla="*/ 140 h 144"/>
                <a:gd name="T10" fmla="*/ 20 w 1609"/>
                <a:gd name="T11" fmla="*/ 136 h 144"/>
                <a:gd name="T12" fmla="*/ 12 w 1609"/>
                <a:gd name="T13" fmla="*/ 132 h 144"/>
                <a:gd name="T14" fmla="*/ 8 w 1609"/>
                <a:gd name="T15" fmla="*/ 124 h 144"/>
                <a:gd name="T16" fmla="*/ 4 w 1609"/>
                <a:gd name="T17" fmla="*/ 118 h 144"/>
                <a:gd name="T18" fmla="*/ 0 w 1609"/>
                <a:gd name="T19" fmla="*/ 110 h 144"/>
                <a:gd name="T20" fmla="*/ 0 w 1609"/>
                <a:gd name="T21" fmla="*/ 100 h 144"/>
                <a:gd name="T22" fmla="*/ 0 w 1609"/>
                <a:gd name="T23" fmla="*/ 0 h 144"/>
                <a:gd name="T24" fmla="*/ 1609 w 1609"/>
                <a:gd name="T25" fmla="*/ 0 h 144"/>
                <a:gd name="T26" fmla="*/ 1609 w 1609"/>
                <a:gd name="T27" fmla="*/ 100 h 144"/>
                <a:gd name="T28" fmla="*/ 1609 w 1609"/>
                <a:gd name="T29" fmla="*/ 100 h 144"/>
                <a:gd name="T30" fmla="*/ 1607 w 1609"/>
                <a:gd name="T31" fmla="*/ 110 h 144"/>
                <a:gd name="T32" fmla="*/ 1605 w 1609"/>
                <a:gd name="T33" fmla="*/ 118 h 144"/>
                <a:gd name="T34" fmla="*/ 1601 w 1609"/>
                <a:gd name="T35" fmla="*/ 124 h 144"/>
                <a:gd name="T36" fmla="*/ 1597 w 1609"/>
                <a:gd name="T37" fmla="*/ 132 h 144"/>
                <a:gd name="T38" fmla="*/ 1589 w 1609"/>
                <a:gd name="T39" fmla="*/ 136 h 144"/>
                <a:gd name="T40" fmla="*/ 1583 w 1609"/>
                <a:gd name="T41" fmla="*/ 140 h 144"/>
                <a:gd name="T42" fmla="*/ 1575 w 1609"/>
                <a:gd name="T43" fmla="*/ 142 h 144"/>
                <a:gd name="T44" fmla="*/ 1565 w 1609"/>
                <a:gd name="T45" fmla="*/ 144 h 144"/>
                <a:gd name="T46" fmla="*/ 1565 w 1609"/>
                <a:gd name="T47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9" h="144">
                  <a:moveTo>
                    <a:pt x="1565" y="144"/>
                  </a:moveTo>
                  <a:lnTo>
                    <a:pt x="44" y="144"/>
                  </a:lnTo>
                  <a:lnTo>
                    <a:pt x="44" y="144"/>
                  </a:lnTo>
                  <a:lnTo>
                    <a:pt x="34" y="142"/>
                  </a:lnTo>
                  <a:lnTo>
                    <a:pt x="26" y="140"/>
                  </a:lnTo>
                  <a:lnTo>
                    <a:pt x="20" y="136"/>
                  </a:lnTo>
                  <a:lnTo>
                    <a:pt x="12" y="132"/>
                  </a:lnTo>
                  <a:lnTo>
                    <a:pt x="8" y="124"/>
                  </a:lnTo>
                  <a:lnTo>
                    <a:pt x="4" y="118"/>
                  </a:lnTo>
                  <a:lnTo>
                    <a:pt x="0" y="110"/>
                  </a:lnTo>
                  <a:lnTo>
                    <a:pt x="0" y="100"/>
                  </a:lnTo>
                  <a:lnTo>
                    <a:pt x="0" y="0"/>
                  </a:lnTo>
                  <a:lnTo>
                    <a:pt x="1609" y="0"/>
                  </a:lnTo>
                  <a:lnTo>
                    <a:pt x="1609" y="100"/>
                  </a:lnTo>
                  <a:lnTo>
                    <a:pt x="1609" y="100"/>
                  </a:lnTo>
                  <a:lnTo>
                    <a:pt x="1607" y="110"/>
                  </a:lnTo>
                  <a:lnTo>
                    <a:pt x="1605" y="118"/>
                  </a:lnTo>
                  <a:lnTo>
                    <a:pt x="1601" y="124"/>
                  </a:lnTo>
                  <a:lnTo>
                    <a:pt x="1597" y="132"/>
                  </a:lnTo>
                  <a:lnTo>
                    <a:pt x="1589" y="136"/>
                  </a:lnTo>
                  <a:lnTo>
                    <a:pt x="1583" y="140"/>
                  </a:lnTo>
                  <a:lnTo>
                    <a:pt x="1575" y="142"/>
                  </a:lnTo>
                  <a:lnTo>
                    <a:pt x="1565" y="144"/>
                  </a:lnTo>
                  <a:lnTo>
                    <a:pt x="1565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9" name="Freeform 190"/>
            <p:cNvSpPr>
              <a:spLocks noEditPoints="1"/>
            </p:cNvSpPr>
            <p:nvPr/>
          </p:nvSpPr>
          <p:spPr bwMode="auto">
            <a:xfrm>
              <a:off x="3424238" y="5062538"/>
              <a:ext cx="2598738" cy="273050"/>
            </a:xfrm>
            <a:custGeom>
              <a:avLst/>
              <a:gdLst>
                <a:gd name="T0" fmla="*/ 1543 w 1637"/>
                <a:gd name="T1" fmla="*/ 172 h 172"/>
                <a:gd name="T2" fmla="*/ 94 w 1637"/>
                <a:gd name="T3" fmla="*/ 172 h 172"/>
                <a:gd name="T4" fmla="*/ 94 w 1637"/>
                <a:gd name="T5" fmla="*/ 172 h 172"/>
                <a:gd name="T6" fmla="*/ 76 w 1637"/>
                <a:gd name="T7" fmla="*/ 170 h 172"/>
                <a:gd name="T8" fmla="*/ 58 w 1637"/>
                <a:gd name="T9" fmla="*/ 166 h 172"/>
                <a:gd name="T10" fmla="*/ 42 w 1637"/>
                <a:gd name="T11" fmla="*/ 156 h 172"/>
                <a:gd name="T12" fmla="*/ 28 w 1637"/>
                <a:gd name="T13" fmla="*/ 144 h 172"/>
                <a:gd name="T14" fmla="*/ 16 w 1637"/>
                <a:gd name="T15" fmla="*/ 130 h 172"/>
                <a:gd name="T16" fmla="*/ 6 w 1637"/>
                <a:gd name="T17" fmla="*/ 114 h 172"/>
                <a:gd name="T18" fmla="*/ 2 w 1637"/>
                <a:gd name="T19" fmla="*/ 96 h 172"/>
                <a:gd name="T20" fmla="*/ 0 w 1637"/>
                <a:gd name="T21" fmla="*/ 78 h 172"/>
                <a:gd name="T22" fmla="*/ 0 w 1637"/>
                <a:gd name="T23" fmla="*/ 0 h 172"/>
                <a:gd name="T24" fmla="*/ 1637 w 1637"/>
                <a:gd name="T25" fmla="*/ 0 h 172"/>
                <a:gd name="T26" fmla="*/ 1637 w 1637"/>
                <a:gd name="T27" fmla="*/ 78 h 172"/>
                <a:gd name="T28" fmla="*/ 1637 w 1637"/>
                <a:gd name="T29" fmla="*/ 78 h 172"/>
                <a:gd name="T30" fmla="*/ 1635 w 1637"/>
                <a:gd name="T31" fmla="*/ 96 h 172"/>
                <a:gd name="T32" fmla="*/ 1631 w 1637"/>
                <a:gd name="T33" fmla="*/ 114 h 172"/>
                <a:gd name="T34" fmla="*/ 1621 w 1637"/>
                <a:gd name="T35" fmla="*/ 130 h 172"/>
                <a:gd name="T36" fmla="*/ 1609 w 1637"/>
                <a:gd name="T37" fmla="*/ 144 h 172"/>
                <a:gd name="T38" fmla="*/ 1595 w 1637"/>
                <a:gd name="T39" fmla="*/ 156 h 172"/>
                <a:gd name="T40" fmla="*/ 1579 w 1637"/>
                <a:gd name="T41" fmla="*/ 166 h 172"/>
                <a:gd name="T42" fmla="*/ 1561 w 1637"/>
                <a:gd name="T43" fmla="*/ 170 h 172"/>
                <a:gd name="T44" fmla="*/ 1543 w 1637"/>
                <a:gd name="T45" fmla="*/ 172 h 172"/>
                <a:gd name="T46" fmla="*/ 1543 w 1637"/>
                <a:gd name="T47" fmla="*/ 172 h 172"/>
                <a:gd name="T48" fmla="*/ 30 w 1637"/>
                <a:gd name="T49" fmla="*/ 30 h 172"/>
                <a:gd name="T50" fmla="*/ 30 w 1637"/>
                <a:gd name="T51" fmla="*/ 78 h 172"/>
                <a:gd name="T52" fmla="*/ 30 w 1637"/>
                <a:gd name="T53" fmla="*/ 78 h 172"/>
                <a:gd name="T54" fmla="*/ 30 w 1637"/>
                <a:gd name="T55" fmla="*/ 90 h 172"/>
                <a:gd name="T56" fmla="*/ 34 w 1637"/>
                <a:gd name="T57" fmla="*/ 102 h 172"/>
                <a:gd name="T58" fmla="*/ 40 w 1637"/>
                <a:gd name="T59" fmla="*/ 114 h 172"/>
                <a:gd name="T60" fmla="*/ 48 w 1637"/>
                <a:gd name="T61" fmla="*/ 124 h 172"/>
                <a:gd name="T62" fmla="*/ 58 w 1637"/>
                <a:gd name="T63" fmla="*/ 132 h 172"/>
                <a:gd name="T64" fmla="*/ 70 w 1637"/>
                <a:gd name="T65" fmla="*/ 138 h 172"/>
                <a:gd name="T66" fmla="*/ 82 w 1637"/>
                <a:gd name="T67" fmla="*/ 142 h 172"/>
                <a:gd name="T68" fmla="*/ 94 w 1637"/>
                <a:gd name="T69" fmla="*/ 142 h 172"/>
                <a:gd name="T70" fmla="*/ 1543 w 1637"/>
                <a:gd name="T71" fmla="*/ 142 h 172"/>
                <a:gd name="T72" fmla="*/ 1543 w 1637"/>
                <a:gd name="T73" fmla="*/ 142 h 172"/>
                <a:gd name="T74" fmla="*/ 1555 w 1637"/>
                <a:gd name="T75" fmla="*/ 142 h 172"/>
                <a:gd name="T76" fmla="*/ 1567 w 1637"/>
                <a:gd name="T77" fmla="*/ 138 h 172"/>
                <a:gd name="T78" fmla="*/ 1579 w 1637"/>
                <a:gd name="T79" fmla="*/ 132 h 172"/>
                <a:gd name="T80" fmla="*/ 1589 w 1637"/>
                <a:gd name="T81" fmla="*/ 124 h 172"/>
                <a:gd name="T82" fmla="*/ 1597 w 1637"/>
                <a:gd name="T83" fmla="*/ 114 h 172"/>
                <a:gd name="T84" fmla="*/ 1603 w 1637"/>
                <a:gd name="T85" fmla="*/ 102 h 172"/>
                <a:gd name="T86" fmla="*/ 1607 w 1637"/>
                <a:gd name="T87" fmla="*/ 90 h 172"/>
                <a:gd name="T88" fmla="*/ 1607 w 1637"/>
                <a:gd name="T89" fmla="*/ 78 h 172"/>
                <a:gd name="T90" fmla="*/ 1607 w 1637"/>
                <a:gd name="T91" fmla="*/ 30 h 172"/>
                <a:gd name="T92" fmla="*/ 30 w 1637"/>
                <a:gd name="T93" fmla="*/ 3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37" h="172">
                  <a:moveTo>
                    <a:pt x="1543" y="172"/>
                  </a:moveTo>
                  <a:lnTo>
                    <a:pt x="94" y="172"/>
                  </a:lnTo>
                  <a:lnTo>
                    <a:pt x="94" y="172"/>
                  </a:lnTo>
                  <a:lnTo>
                    <a:pt x="76" y="170"/>
                  </a:lnTo>
                  <a:lnTo>
                    <a:pt x="58" y="166"/>
                  </a:lnTo>
                  <a:lnTo>
                    <a:pt x="42" y="156"/>
                  </a:lnTo>
                  <a:lnTo>
                    <a:pt x="28" y="144"/>
                  </a:lnTo>
                  <a:lnTo>
                    <a:pt x="16" y="130"/>
                  </a:lnTo>
                  <a:lnTo>
                    <a:pt x="6" y="114"/>
                  </a:lnTo>
                  <a:lnTo>
                    <a:pt x="2" y="96"/>
                  </a:lnTo>
                  <a:lnTo>
                    <a:pt x="0" y="78"/>
                  </a:lnTo>
                  <a:lnTo>
                    <a:pt x="0" y="0"/>
                  </a:lnTo>
                  <a:lnTo>
                    <a:pt x="1637" y="0"/>
                  </a:lnTo>
                  <a:lnTo>
                    <a:pt x="1637" y="78"/>
                  </a:lnTo>
                  <a:lnTo>
                    <a:pt x="1637" y="78"/>
                  </a:lnTo>
                  <a:lnTo>
                    <a:pt x="1635" y="96"/>
                  </a:lnTo>
                  <a:lnTo>
                    <a:pt x="1631" y="114"/>
                  </a:lnTo>
                  <a:lnTo>
                    <a:pt x="1621" y="130"/>
                  </a:lnTo>
                  <a:lnTo>
                    <a:pt x="1609" y="144"/>
                  </a:lnTo>
                  <a:lnTo>
                    <a:pt x="1595" y="156"/>
                  </a:lnTo>
                  <a:lnTo>
                    <a:pt x="1579" y="166"/>
                  </a:lnTo>
                  <a:lnTo>
                    <a:pt x="1561" y="170"/>
                  </a:lnTo>
                  <a:lnTo>
                    <a:pt x="1543" y="172"/>
                  </a:lnTo>
                  <a:lnTo>
                    <a:pt x="1543" y="172"/>
                  </a:lnTo>
                  <a:close/>
                  <a:moveTo>
                    <a:pt x="30" y="30"/>
                  </a:moveTo>
                  <a:lnTo>
                    <a:pt x="30" y="78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34" y="102"/>
                  </a:lnTo>
                  <a:lnTo>
                    <a:pt x="40" y="114"/>
                  </a:lnTo>
                  <a:lnTo>
                    <a:pt x="48" y="124"/>
                  </a:lnTo>
                  <a:lnTo>
                    <a:pt x="58" y="132"/>
                  </a:lnTo>
                  <a:lnTo>
                    <a:pt x="70" y="138"/>
                  </a:lnTo>
                  <a:lnTo>
                    <a:pt x="82" y="142"/>
                  </a:lnTo>
                  <a:lnTo>
                    <a:pt x="94" y="142"/>
                  </a:lnTo>
                  <a:lnTo>
                    <a:pt x="1543" y="142"/>
                  </a:lnTo>
                  <a:lnTo>
                    <a:pt x="1543" y="142"/>
                  </a:lnTo>
                  <a:lnTo>
                    <a:pt x="1555" y="142"/>
                  </a:lnTo>
                  <a:lnTo>
                    <a:pt x="1567" y="138"/>
                  </a:lnTo>
                  <a:lnTo>
                    <a:pt x="1579" y="132"/>
                  </a:lnTo>
                  <a:lnTo>
                    <a:pt x="1589" y="124"/>
                  </a:lnTo>
                  <a:lnTo>
                    <a:pt x="1597" y="114"/>
                  </a:lnTo>
                  <a:lnTo>
                    <a:pt x="1603" y="102"/>
                  </a:lnTo>
                  <a:lnTo>
                    <a:pt x="1607" y="90"/>
                  </a:lnTo>
                  <a:lnTo>
                    <a:pt x="1607" y="78"/>
                  </a:lnTo>
                  <a:lnTo>
                    <a:pt x="1607" y="30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0" name="Freeform 191"/>
            <p:cNvSpPr/>
            <p:nvPr/>
          </p:nvSpPr>
          <p:spPr bwMode="auto">
            <a:xfrm>
              <a:off x="3694113" y="3871913"/>
              <a:ext cx="2058988" cy="1139825"/>
            </a:xfrm>
            <a:custGeom>
              <a:avLst/>
              <a:gdLst>
                <a:gd name="T0" fmla="*/ 1297 w 1297"/>
                <a:gd name="T1" fmla="*/ 26 h 718"/>
                <a:gd name="T2" fmla="*/ 1297 w 1297"/>
                <a:gd name="T3" fmla="*/ 692 h 718"/>
                <a:gd name="T4" fmla="*/ 1297 w 1297"/>
                <a:gd name="T5" fmla="*/ 692 h 718"/>
                <a:gd name="T6" fmla="*/ 1295 w 1297"/>
                <a:gd name="T7" fmla="*/ 702 h 718"/>
                <a:gd name="T8" fmla="*/ 1289 w 1297"/>
                <a:gd name="T9" fmla="*/ 710 h 718"/>
                <a:gd name="T10" fmla="*/ 1281 w 1297"/>
                <a:gd name="T11" fmla="*/ 716 h 718"/>
                <a:gd name="T12" fmla="*/ 1271 w 1297"/>
                <a:gd name="T13" fmla="*/ 718 h 718"/>
                <a:gd name="T14" fmla="*/ 26 w 1297"/>
                <a:gd name="T15" fmla="*/ 718 h 718"/>
                <a:gd name="T16" fmla="*/ 26 w 1297"/>
                <a:gd name="T17" fmla="*/ 718 h 718"/>
                <a:gd name="T18" fmla="*/ 16 w 1297"/>
                <a:gd name="T19" fmla="*/ 716 h 718"/>
                <a:gd name="T20" fmla="*/ 8 w 1297"/>
                <a:gd name="T21" fmla="*/ 710 h 718"/>
                <a:gd name="T22" fmla="*/ 2 w 1297"/>
                <a:gd name="T23" fmla="*/ 702 h 718"/>
                <a:gd name="T24" fmla="*/ 0 w 1297"/>
                <a:gd name="T25" fmla="*/ 692 h 718"/>
                <a:gd name="T26" fmla="*/ 0 w 1297"/>
                <a:gd name="T27" fmla="*/ 26 h 718"/>
                <a:gd name="T28" fmla="*/ 0 w 1297"/>
                <a:gd name="T29" fmla="*/ 26 h 718"/>
                <a:gd name="T30" fmla="*/ 2 w 1297"/>
                <a:gd name="T31" fmla="*/ 16 h 718"/>
                <a:gd name="T32" fmla="*/ 8 w 1297"/>
                <a:gd name="T33" fmla="*/ 8 h 718"/>
                <a:gd name="T34" fmla="*/ 16 w 1297"/>
                <a:gd name="T35" fmla="*/ 2 h 718"/>
                <a:gd name="T36" fmla="*/ 26 w 1297"/>
                <a:gd name="T37" fmla="*/ 0 h 718"/>
                <a:gd name="T38" fmla="*/ 1271 w 1297"/>
                <a:gd name="T39" fmla="*/ 0 h 718"/>
                <a:gd name="T40" fmla="*/ 1271 w 1297"/>
                <a:gd name="T41" fmla="*/ 0 h 718"/>
                <a:gd name="T42" fmla="*/ 1281 w 1297"/>
                <a:gd name="T43" fmla="*/ 2 h 718"/>
                <a:gd name="T44" fmla="*/ 1289 w 1297"/>
                <a:gd name="T45" fmla="*/ 8 h 718"/>
                <a:gd name="T46" fmla="*/ 1295 w 1297"/>
                <a:gd name="T47" fmla="*/ 16 h 718"/>
                <a:gd name="T48" fmla="*/ 1297 w 1297"/>
                <a:gd name="T49" fmla="*/ 2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7" h="718">
                  <a:moveTo>
                    <a:pt x="1297" y="26"/>
                  </a:moveTo>
                  <a:lnTo>
                    <a:pt x="1297" y="692"/>
                  </a:lnTo>
                  <a:lnTo>
                    <a:pt x="1297" y="692"/>
                  </a:lnTo>
                  <a:lnTo>
                    <a:pt x="1295" y="702"/>
                  </a:lnTo>
                  <a:lnTo>
                    <a:pt x="1289" y="710"/>
                  </a:lnTo>
                  <a:lnTo>
                    <a:pt x="1281" y="716"/>
                  </a:lnTo>
                  <a:lnTo>
                    <a:pt x="1271" y="718"/>
                  </a:lnTo>
                  <a:lnTo>
                    <a:pt x="26" y="718"/>
                  </a:lnTo>
                  <a:lnTo>
                    <a:pt x="26" y="718"/>
                  </a:lnTo>
                  <a:lnTo>
                    <a:pt x="16" y="716"/>
                  </a:lnTo>
                  <a:lnTo>
                    <a:pt x="8" y="710"/>
                  </a:lnTo>
                  <a:lnTo>
                    <a:pt x="2" y="702"/>
                  </a:lnTo>
                  <a:lnTo>
                    <a:pt x="0" y="69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8" y="8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1271" y="0"/>
                  </a:lnTo>
                  <a:lnTo>
                    <a:pt x="1271" y="0"/>
                  </a:lnTo>
                  <a:lnTo>
                    <a:pt x="1281" y="2"/>
                  </a:lnTo>
                  <a:lnTo>
                    <a:pt x="1289" y="8"/>
                  </a:lnTo>
                  <a:lnTo>
                    <a:pt x="1295" y="16"/>
                  </a:lnTo>
                  <a:lnTo>
                    <a:pt x="1297" y="26"/>
                  </a:lnTo>
                  <a:close/>
                </a:path>
              </a:pathLst>
            </a:custGeom>
            <a:solidFill>
              <a:srgbClr val="4DB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1" name="Freeform 192"/>
            <p:cNvSpPr/>
            <p:nvPr/>
          </p:nvSpPr>
          <p:spPr bwMode="auto">
            <a:xfrm>
              <a:off x="3694113" y="3871913"/>
              <a:ext cx="2058988" cy="1139825"/>
            </a:xfrm>
            <a:custGeom>
              <a:avLst/>
              <a:gdLst>
                <a:gd name="T0" fmla="*/ 1297 w 1297"/>
                <a:gd name="T1" fmla="*/ 26 h 718"/>
                <a:gd name="T2" fmla="*/ 1297 w 1297"/>
                <a:gd name="T3" fmla="*/ 692 h 718"/>
                <a:gd name="T4" fmla="*/ 1297 w 1297"/>
                <a:gd name="T5" fmla="*/ 692 h 718"/>
                <a:gd name="T6" fmla="*/ 1295 w 1297"/>
                <a:gd name="T7" fmla="*/ 702 h 718"/>
                <a:gd name="T8" fmla="*/ 1289 w 1297"/>
                <a:gd name="T9" fmla="*/ 710 h 718"/>
                <a:gd name="T10" fmla="*/ 1281 w 1297"/>
                <a:gd name="T11" fmla="*/ 716 h 718"/>
                <a:gd name="T12" fmla="*/ 1271 w 1297"/>
                <a:gd name="T13" fmla="*/ 718 h 718"/>
                <a:gd name="T14" fmla="*/ 26 w 1297"/>
                <a:gd name="T15" fmla="*/ 718 h 718"/>
                <a:gd name="T16" fmla="*/ 26 w 1297"/>
                <a:gd name="T17" fmla="*/ 718 h 718"/>
                <a:gd name="T18" fmla="*/ 16 w 1297"/>
                <a:gd name="T19" fmla="*/ 716 h 718"/>
                <a:gd name="T20" fmla="*/ 8 w 1297"/>
                <a:gd name="T21" fmla="*/ 710 h 718"/>
                <a:gd name="T22" fmla="*/ 2 w 1297"/>
                <a:gd name="T23" fmla="*/ 702 h 718"/>
                <a:gd name="T24" fmla="*/ 0 w 1297"/>
                <a:gd name="T25" fmla="*/ 692 h 718"/>
                <a:gd name="T26" fmla="*/ 0 w 1297"/>
                <a:gd name="T27" fmla="*/ 26 h 718"/>
                <a:gd name="T28" fmla="*/ 0 w 1297"/>
                <a:gd name="T29" fmla="*/ 26 h 718"/>
                <a:gd name="T30" fmla="*/ 2 w 1297"/>
                <a:gd name="T31" fmla="*/ 16 h 718"/>
                <a:gd name="T32" fmla="*/ 8 w 1297"/>
                <a:gd name="T33" fmla="*/ 8 h 718"/>
                <a:gd name="T34" fmla="*/ 16 w 1297"/>
                <a:gd name="T35" fmla="*/ 2 h 718"/>
                <a:gd name="T36" fmla="*/ 26 w 1297"/>
                <a:gd name="T37" fmla="*/ 0 h 718"/>
                <a:gd name="T38" fmla="*/ 1271 w 1297"/>
                <a:gd name="T39" fmla="*/ 0 h 718"/>
                <a:gd name="T40" fmla="*/ 1271 w 1297"/>
                <a:gd name="T41" fmla="*/ 0 h 718"/>
                <a:gd name="T42" fmla="*/ 1281 w 1297"/>
                <a:gd name="T43" fmla="*/ 2 h 718"/>
                <a:gd name="T44" fmla="*/ 1289 w 1297"/>
                <a:gd name="T45" fmla="*/ 8 h 718"/>
                <a:gd name="T46" fmla="*/ 1295 w 1297"/>
                <a:gd name="T47" fmla="*/ 16 h 718"/>
                <a:gd name="T48" fmla="*/ 1297 w 1297"/>
                <a:gd name="T49" fmla="*/ 2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7" h="718">
                  <a:moveTo>
                    <a:pt x="1297" y="26"/>
                  </a:moveTo>
                  <a:lnTo>
                    <a:pt x="1297" y="692"/>
                  </a:lnTo>
                  <a:lnTo>
                    <a:pt x="1297" y="692"/>
                  </a:lnTo>
                  <a:lnTo>
                    <a:pt x="1295" y="702"/>
                  </a:lnTo>
                  <a:lnTo>
                    <a:pt x="1289" y="710"/>
                  </a:lnTo>
                  <a:lnTo>
                    <a:pt x="1281" y="716"/>
                  </a:lnTo>
                  <a:lnTo>
                    <a:pt x="1271" y="718"/>
                  </a:lnTo>
                  <a:lnTo>
                    <a:pt x="26" y="718"/>
                  </a:lnTo>
                  <a:lnTo>
                    <a:pt x="26" y="718"/>
                  </a:lnTo>
                  <a:lnTo>
                    <a:pt x="16" y="716"/>
                  </a:lnTo>
                  <a:lnTo>
                    <a:pt x="8" y="710"/>
                  </a:lnTo>
                  <a:lnTo>
                    <a:pt x="2" y="702"/>
                  </a:lnTo>
                  <a:lnTo>
                    <a:pt x="0" y="69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8" y="8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1271" y="0"/>
                  </a:lnTo>
                  <a:lnTo>
                    <a:pt x="1271" y="0"/>
                  </a:lnTo>
                  <a:lnTo>
                    <a:pt x="1281" y="2"/>
                  </a:lnTo>
                  <a:lnTo>
                    <a:pt x="1289" y="8"/>
                  </a:lnTo>
                  <a:lnTo>
                    <a:pt x="1295" y="16"/>
                  </a:lnTo>
                  <a:lnTo>
                    <a:pt x="1297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pic>
          <p:nvPicPr>
            <p:cNvPr id="3265" name="Picture 19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1413" y="3852863"/>
              <a:ext cx="2074863" cy="5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2" name="Freeform 194"/>
            <p:cNvSpPr/>
            <p:nvPr/>
          </p:nvSpPr>
          <p:spPr bwMode="auto">
            <a:xfrm>
              <a:off x="3694113" y="3871913"/>
              <a:ext cx="2058988" cy="1139825"/>
            </a:xfrm>
            <a:custGeom>
              <a:avLst/>
              <a:gdLst>
                <a:gd name="T0" fmla="*/ 1271 w 1297"/>
                <a:gd name="T1" fmla="*/ 0 h 718"/>
                <a:gd name="T2" fmla="*/ 26 w 1297"/>
                <a:gd name="T3" fmla="*/ 0 h 718"/>
                <a:gd name="T4" fmla="*/ 26 w 1297"/>
                <a:gd name="T5" fmla="*/ 0 h 718"/>
                <a:gd name="T6" fmla="*/ 18 w 1297"/>
                <a:gd name="T7" fmla="*/ 0 h 718"/>
                <a:gd name="T8" fmla="*/ 10 w 1297"/>
                <a:gd name="T9" fmla="*/ 4 h 718"/>
                <a:gd name="T10" fmla="*/ 4 w 1297"/>
                <a:gd name="T11" fmla="*/ 10 h 718"/>
                <a:gd name="T12" fmla="*/ 0 w 1297"/>
                <a:gd name="T13" fmla="*/ 18 h 718"/>
                <a:gd name="T14" fmla="*/ 0 w 1297"/>
                <a:gd name="T15" fmla="*/ 18 h 718"/>
                <a:gd name="T16" fmla="*/ 0 w 1297"/>
                <a:gd name="T17" fmla="*/ 26 h 718"/>
                <a:gd name="T18" fmla="*/ 0 w 1297"/>
                <a:gd name="T19" fmla="*/ 44 h 718"/>
                <a:gd name="T20" fmla="*/ 1241 w 1297"/>
                <a:gd name="T21" fmla="*/ 44 h 718"/>
                <a:gd name="T22" fmla="*/ 1241 w 1297"/>
                <a:gd name="T23" fmla="*/ 44 h 718"/>
                <a:gd name="T24" fmla="*/ 1251 w 1297"/>
                <a:gd name="T25" fmla="*/ 46 h 718"/>
                <a:gd name="T26" fmla="*/ 1259 w 1297"/>
                <a:gd name="T27" fmla="*/ 52 h 718"/>
                <a:gd name="T28" fmla="*/ 1265 w 1297"/>
                <a:gd name="T29" fmla="*/ 60 h 718"/>
                <a:gd name="T30" fmla="*/ 1267 w 1297"/>
                <a:gd name="T31" fmla="*/ 72 h 718"/>
                <a:gd name="T32" fmla="*/ 1267 w 1297"/>
                <a:gd name="T33" fmla="*/ 718 h 718"/>
                <a:gd name="T34" fmla="*/ 1271 w 1297"/>
                <a:gd name="T35" fmla="*/ 718 h 718"/>
                <a:gd name="T36" fmla="*/ 1271 w 1297"/>
                <a:gd name="T37" fmla="*/ 718 h 718"/>
                <a:gd name="T38" fmla="*/ 1281 w 1297"/>
                <a:gd name="T39" fmla="*/ 716 h 718"/>
                <a:gd name="T40" fmla="*/ 1289 w 1297"/>
                <a:gd name="T41" fmla="*/ 710 h 718"/>
                <a:gd name="T42" fmla="*/ 1295 w 1297"/>
                <a:gd name="T43" fmla="*/ 702 h 718"/>
                <a:gd name="T44" fmla="*/ 1297 w 1297"/>
                <a:gd name="T45" fmla="*/ 692 h 718"/>
                <a:gd name="T46" fmla="*/ 1297 w 1297"/>
                <a:gd name="T47" fmla="*/ 26 h 718"/>
                <a:gd name="T48" fmla="*/ 1297 w 1297"/>
                <a:gd name="T49" fmla="*/ 26 h 718"/>
                <a:gd name="T50" fmla="*/ 1297 w 1297"/>
                <a:gd name="T51" fmla="*/ 18 h 718"/>
                <a:gd name="T52" fmla="*/ 1293 w 1297"/>
                <a:gd name="T53" fmla="*/ 12 h 718"/>
                <a:gd name="T54" fmla="*/ 1293 w 1297"/>
                <a:gd name="T55" fmla="*/ 12 h 718"/>
                <a:gd name="T56" fmla="*/ 1289 w 1297"/>
                <a:gd name="T57" fmla="*/ 6 h 718"/>
                <a:gd name="T58" fmla="*/ 1283 w 1297"/>
                <a:gd name="T59" fmla="*/ 2 h 718"/>
                <a:gd name="T60" fmla="*/ 1277 w 1297"/>
                <a:gd name="T61" fmla="*/ 0 h 718"/>
                <a:gd name="T62" fmla="*/ 1271 w 1297"/>
                <a:gd name="T63" fmla="*/ 0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7" h="718">
                  <a:moveTo>
                    <a:pt x="1271" y="0"/>
                  </a:moveTo>
                  <a:lnTo>
                    <a:pt x="26" y="0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0" y="44"/>
                  </a:lnTo>
                  <a:lnTo>
                    <a:pt x="1241" y="44"/>
                  </a:lnTo>
                  <a:lnTo>
                    <a:pt x="1241" y="44"/>
                  </a:lnTo>
                  <a:lnTo>
                    <a:pt x="1251" y="46"/>
                  </a:lnTo>
                  <a:lnTo>
                    <a:pt x="1259" y="52"/>
                  </a:lnTo>
                  <a:lnTo>
                    <a:pt x="1265" y="60"/>
                  </a:lnTo>
                  <a:lnTo>
                    <a:pt x="1267" y="72"/>
                  </a:lnTo>
                  <a:lnTo>
                    <a:pt x="1267" y="718"/>
                  </a:lnTo>
                  <a:lnTo>
                    <a:pt x="1271" y="718"/>
                  </a:lnTo>
                  <a:lnTo>
                    <a:pt x="1271" y="718"/>
                  </a:lnTo>
                  <a:lnTo>
                    <a:pt x="1281" y="716"/>
                  </a:lnTo>
                  <a:lnTo>
                    <a:pt x="1289" y="710"/>
                  </a:lnTo>
                  <a:lnTo>
                    <a:pt x="1295" y="702"/>
                  </a:lnTo>
                  <a:lnTo>
                    <a:pt x="1297" y="692"/>
                  </a:lnTo>
                  <a:lnTo>
                    <a:pt x="1297" y="26"/>
                  </a:lnTo>
                  <a:lnTo>
                    <a:pt x="1297" y="26"/>
                  </a:lnTo>
                  <a:lnTo>
                    <a:pt x="1297" y="18"/>
                  </a:lnTo>
                  <a:lnTo>
                    <a:pt x="1293" y="12"/>
                  </a:lnTo>
                  <a:lnTo>
                    <a:pt x="1293" y="12"/>
                  </a:lnTo>
                  <a:lnTo>
                    <a:pt x="1289" y="6"/>
                  </a:lnTo>
                  <a:lnTo>
                    <a:pt x="1283" y="2"/>
                  </a:lnTo>
                  <a:lnTo>
                    <a:pt x="1277" y="0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4A9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3" name="Freeform 195"/>
            <p:cNvSpPr/>
            <p:nvPr/>
          </p:nvSpPr>
          <p:spPr bwMode="auto">
            <a:xfrm>
              <a:off x="3694113" y="3871913"/>
              <a:ext cx="2058988" cy="1139825"/>
            </a:xfrm>
            <a:custGeom>
              <a:avLst/>
              <a:gdLst>
                <a:gd name="T0" fmla="*/ 1271 w 1297"/>
                <a:gd name="T1" fmla="*/ 0 h 718"/>
                <a:gd name="T2" fmla="*/ 26 w 1297"/>
                <a:gd name="T3" fmla="*/ 0 h 718"/>
                <a:gd name="T4" fmla="*/ 26 w 1297"/>
                <a:gd name="T5" fmla="*/ 0 h 718"/>
                <a:gd name="T6" fmla="*/ 18 w 1297"/>
                <a:gd name="T7" fmla="*/ 0 h 718"/>
                <a:gd name="T8" fmla="*/ 10 w 1297"/>
                <a:gd name="T9" fmla="*/ 4 h 718"/>
                <a:gd name="T10" fmla="*/ 4 w 1297"/>
                <a:gd name="T11" fmla="*/ 10 h 718"/>
                <a:gd name="T12" fmla="*/ 0 w 1297"/>
                <a:gd name="T13" fmla="*/ 18 h 718"/>
                <a:gd name="T14" fmla="*/ 0 w 1297"/>
                <a:gd name="T15" fmla="*/ 18 h 718"/>
                <a:gd name="T16" fmla="*/ 0 w 1297"/>
                <a:gd name="T17" fmla="*/ 26 h 718"/>
                <a:gd name="T18" fmla="*/ 0 w 1297"/>
                <a:gd name="T19" fmla="*/ 44 h 718"/>
                <a:gd name="T20" fmla="*/ 1241 w 1297"/>
                <a:gd name="T21" fmla="*/ 44 h 718"/>
                <a:gd name="T22" fmla="*/ 1241 w 1297"/>
                <a:gd name="T23" fmla="*/ 44 h 718"/>
                <a:gd name="T24" fmla="*/ 1251 w 1297"/>
                <a:gd name="T25" fmla="*/ 46 h 718"/>
                <a:gd name="T26" fmla="*/ 1259 w 1297"/>
                <a:gd name="T27" fmla="*/ 52 h 718"/>
                <a:gd name="T28" fmla="*/ 1265 w 1297"/>
                <a:gd name="T29" fmla="*/ 60 h 718"/>
                <a:gd name="T30" fmla="*/ 1267 w 1297"/>
                <a:gd name="T31" fmla="*/ 72 h 718"/>
                <a:gd name="T32" fmla="*/ 1267 w 1297"/>
                <a:gd name="T33" fmla="*/ 718 h 718"/>
                <a:gd name="T34" fmla="*/ 1271 w 1297"/>
                <a:gd name="T35" fmla="*/ 718 h 718"/>
                <a:gd name="T36" fmla="*/ 1271 w 1297"/>
                <a:gd name="T37" fmla="*/ 718 h 718"/>
                <a:gd name="T38" fmla="*/ 1281 w 1297"/>
                <a:gd name="T39" fmla="*/ 716 h 718"/>
                <a:gd name="T40" fmla="*/ 1289 w 1297"/>
                <a:gd name="T41" fmla="*/ 710 h 718"/>
                <a:gd name="T42" fmla="*/ 1295 w 1297"/>
                <a:gd name="T43" fmla="*/ 702 h 718"/>
                <a:gd name="T44" fmla="*/ 1297 w 1297"/>
                <a:gd name="T45" fmla="*/ 692 h 718"/>
                <a:gd name="T46" fmla="*/ 1297 w 1297"/>
                <a:gd name="T47" fmla="*/ 26 h 718"/>
                <a:gd name="T48" fmla="*/ 1297 w 1297"/>
                <a:gd name="T49" fmla="*/ 26 h 718"/>
                <a:gd name="T50" fmla="*/ 1297 w 1297"/>
                <a:gd name="T51" fmla="*/ 18 h 718"/>
                <a:gd name="T52" fmla="*/ 1293 w 1297"/>
                <a:gd name="T53" fmla="*/ 12 h 718"/>
                <a:gd name="T54" fmla="*/ 1293 w 1297"/>
                <a:gd name="T55" fmla="*/ 12 h 718"/>
                <a:gd name="T56" fmla="*/ 1289 w 1297"/>
                <a:gd name="T57" fmla="*/ 6 h 718"/>
                <a:gd name="T58" fmla="*/ 1283 w 1297"/>
                <a:gd name="T59" fmla="*/ 2 h 718"/>
                <a:gd name="T60" fmla="*/ 1277 w 1297"/>
                <a:gd name="T61" fmla="*/ 0 h 718"/>
                <a:gd name="T62" fmla="*/ 1271 w 1297"/>
                <a:gd name="T63" fmla="*/ 0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7" h="718">
                  <a:moveTo>
                    <a:pt x="1271" y="0"/>
                  </a:moveTo>
                  <a:lnTo>
                    <a:pt x="26" y="0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0" y="4"/>
                  </a:lnTo>
                  <a:lnTo>
                    <a:pt x="4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0" y="44"/>
                  </a:lnTo>
                  <a:lnTo>
                    <a:pt x="1241" y="44"/>
                  </a:lnTo>
                  <a:lnTo>
                    <a:pt x="1241" y="44"/>
                  </a:lnTo>
                  <a:lnTo>
                    <a:pt x="1251" y="46"/>
                  </a:lnTo>
                  <a:lnTo>
                    <a:pt x="1259" y="52"/>
                  </a:lnTo>
                  <a:lnTo>
                    <a:pt x="1265" y="60"/>
                  </a:lnTo>
                  <a:lnTo>
                    <a:pt x="1267" y="72"/>
                  </a:lnTo>
                  <a:lnTo>
                    <a:pt x="1267" y="718"/>
                  </a:lnTo>
                  <a:lnTo>
                    <a:pt x="1271" y="718"/>
                  </a:lnTo>
                  <a:lnTo>
                    <a:pt x="1271" y="718"/>
                  </a:lnTo>
                  <a:lnTo>
                    <a:pt x="1281" y="716"/>
                  </a:lnTo>
                  <a:lnTo>
                    <a:pt x="1289" y="710"/>
                  </a:lnTo>
                  <a:lnTo>
                    <a:pt x="1295" y="702"/>
                  </a:lnTo>
                  <a:lnTo>
                    <a:pt x="1297" y="692"/>
                  </a:lnTo>
                  <a:lnTo>
                    <a:pt x="1297" y="26"/>
                  </a:lnTo>
                  <a:lnTo>
                    <a:pt x="1297" y="26"/>
                  </a:lnTo>
                  <a:lnTo>
                    <a:pt x="1297" y="18"/>
                  </a:lnTo>
                  <a:lnTo>
                    <a:pt x="1293" y="12"/>
                  </a:lnTo>
                  <a:lnTo>
                    <a:pt x="1293" y="12"/>
                  </a:lnTo>
                  <a:lnTo>
                    <a:pt x="1289" y="6"/>
                  </a:lnTo>
                  <a:lnTo>
                    <a:pt x="1283" y="2"/>
                  </a:lnTo>
                  <a:lnTo>
                    <a:pt x="1277" y="0"/>
                  </a:lnTo>
                  <a:lnTo>
                    <a:pt x="12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4" name="Freeform 196"/>
            <p:cNvSpPr/>
            <p:nvPr/>
          </p:nvSpPr>
          <p:spPr bwMode="auto">
            <a:xfrm>
              <a:off x="4556126" y="5154613"/>
              <a:ext cx="333375" cy="47625"/>
            </a:xfrm>
            <a:custGeom>
              <a:avLst/>
              <a:gdLst>
                <a:gd name="T0" fmla="*/ 194 w 210"/>
                <a:gd name="T1" fmla="*/ 30 h 30"/>
                <a:gd name="T2" fmla="*/ 16 w 210"/>
                <a:gd name="T3" fmla="*/ 30 h 30"/>
                <a:gd name="T4" fmla="*/ 16 w 210"/>
                <a:gd name="T5" fmla="*/ 30 h 30"/>
                <a:gd name="T6" fmla="*/ 10 w 210"/>
                <a:gd name="T7" fmla="*/ 28 h 30"/>
                <a:gd name="T8" fmla="*/ 4 w 210"/>
                <a:gd name="T9" fmla="*/ 26 h 30"/>
                <a:gd name="T10" fmla="*/ 2 w 210"/>
                <a:gd name="T11" fmla="*/ 20 h 30"/>
                <a:gd name="T12" fmla="*/ 0 w 210"/>
                <a:gd name="T13" fmla="*/ 14 h 30"/>
                <a:gd name="T14" fmla="*/ 0 w 210"/>
                <a:gd name="T15" fmla="*/ 14 h 30"/>
                <a:gd name="T16" fmla="*/ 2 w 210"/>
                <a:gd name="T17" fmla="*/ 8 h 30"/>
                <a:gd name="T18" fmla="*/ 4 w 210"/>
                <a:gd name="T19" fmla="*/ 4 h 30"/>
                <a:gd name="T20" fmla="*/ 10 w 210"/>
                <a:gd name="T21" fmla="*/ 0 h 30"/>
                <a:gd name="T22" fmla="*/ 16 w 210"/>
                <a:gd name="T23" fmla="*/ 0 h 30"/>
                <a:gd name="T24" fmla="*/ 194 w 210"/>
                <a:gd name="T25" fmla="*/ 0 h 30"/>
                <a:gd name="T26" fmla="*/ 194 w 210"/>
                <a:gd name="T27" fmla="*/ 0 h 30"/>
                <a:gd name="T28" fmla="*/ 200 w 210"/>
                <a:gd name="T29" fmla="*/ 0 h 30"/>
                <a:gd name="T30" fmla="*/ 206 w 210"/>
                <a:gd name="T31" fmla="*/ 4 h 30"/>
                <a:gd name="T32" fmla="*/ 208 w 210"/>
                <a:gd name="T33" fmla="*/ 8 h 30"/>
                <a:gd name="T34" fmla="*/ 210 w 210"/>
                <a:gd name="T35" fmla="*/ 14 h 30"/>
                <a:gd name="T36" fmla="*/ 210 w 210"/>
                <a:gd name="T37" fmla="*/ 14 h 30"/>
                <a:gd name="T38" fmla="*/ 208 w 210"/>
                <a:gd name="T39" fmla="*/ 20 h 30"/>
                <a:gd name="T40" fmla="*/ 206 w 210"/>
                <a:gd name="T41" fmla="*/ 26 h 30"/>
                <a:gd name="T42" fmla="*/ 200 w 210"/>
                <a:gd name="T43" fmla="*/ 28 h 30"/>
                <a:gd name="T44" fmla="*/ 194 w 210"/>
                <a:gd name="T45" fmla="*/ 30 h 30"/>
                <a:gd name="T46" fmla="*/ 194 w 210"/>
                <a:gd name="T4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0" h="30">
                  <a:moveTo>
                    <a:pt x="194" y="30"/>
                  </a:moveTo>
                  <a:lnTo>
                    <a:pt x="16" y="30"/>
                  </a:lnTo>
                  <a:lnTo>
                    <a:pt x="16" y="30"/>
                  </a:lnTo>
                  <a:lnTo>
                    <a:pt x="10" y="28"/>
                  </a:lnTo>
                  <a:lnTo>
                    <a:pt x="4" y="26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00" y="0"/>
                  </a:lnTo>
                  <a:lnTo>
                    <a:pt x="206" y="4"/>
                  </a:lnTo>
                  <a:lnTo>
                    <a:pt x="208" y="8"/>
                  </a:lnTo>
                  <a:lnTo>
                    <a:pt x="210" y="14"/>
                  </a:lnTo>
                  <a:lnTo>
                    <a:pt x="210" y="14"/>
                  </a:lnTo>
                  <a:lnTo>
                    <a:pt x="208" y="20"/>
                  </a:lnTo>
                  <a:lnTo>
                    <a:pt x="206" y="26"/>
                  </a:lnTo>
                  <a:lnTo>
                    <a:pt x="200" y="28"/>
                  </a:lnTo>
                  <a:lnTo>
                    <a:pt x="194" y="30"/>
                  </a:lnTo>
                  <a:lnTo>
                    <a:pt x="194" y="30"/>
                  </a:lnTo>
                  <a:close/>
                </a:path>
              </a:pathLst>
            </a:custGeom>
            <a:solidFill>
              <a:srgbClr val="556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5" name="Freeform 197"/>
            <p:cNvSpPr/>
            <p:nvPr/>
          </p:nvSpPr>
          <p:spPr bwMode="auto">
            <a:xfrm>
              <a:off x="3970338" y="4592638"/>
              <a:ext cx="1506538" cy="79375"/>
            </a:xfrm>
            <a:custGeom>
              <a:avLst/>
              <a:gdLst>
                <a:gd name="T0" fmla="*/ 923 w 949"/>
                <a:gd name="T1" fmla="*/ 50 h 50"/>
                <a:gd name="T2" fmla="*/ 26 w 949"/>
                <a:gd name="T3" fmla="*/ 50 h 50"/>
                <a:gd name="T4" fmla="*/ 26 w 949"/>
                <a:gd name="T5" fmla="*/ 50 h 50"/>
                <a:gd name="T6" fmla="*/ 16 w 949"/>
                <a:gd name="T7" fmla="*/ 48 h 50"/>
                <a:gd name="T8" fmla="*/ 8 w 949"/>
                <a:gd name="T9" fmla="*/ 42 h 50"/>
                <a:gd name="T10" fmla="*/ 2 w 949"/>
                <a:gd name="T11" fmla="*/ 34 h 50"/>
                <a:gd name="T12" fmla="*/ 0 w 949"/>
                <a:gd name="T13" fmla="*/ 26 h 50"/>
                <a:gd name="T14" fmla="*/ 0 w 949"/>
                <a:gd name="T15" fmla="*/ 26 h 50"/>
                <a:gd name="T16" fmla="*/ 2 w 949"/>
                <a:gd name="T17" fmla="*/ 16 h 50"/>
                <a:gd name="T18" fmla="*/ 8 w 949"/>
                <a:gd name="T19" fmla="*/ 8 h 50"/>
                <a:gd name="T20" fmla="*/ 16 w 949"/>
                <a:gd name="T21" fmla="*/ 2 h 50"/>
                <a:gd name="T22" fmla="*/ 26 w 949"/>
                <a:gd name="T23" fmla="*/ 0 h 50"/>
                <a:gd name="T24" fmla="*/ 923 w 949"/>
                <a:gd name="T25" fmla="*/ 0 h 50"/>
                <a:gd name="T26" fmla="*/ 923 w 949"/>
                <a:gd name="T27" fmla="*/ 0 h 50"/>
                <a:gd name="T28" fmla="*/ 933 w 949"/>
                <a:gd name="T29" fmla="*/ 2 h 50"/>
                <a:gd name="T30" fmla="*/ 941 w 949"/>
                <a:gd name="T31" fmla="*/ 8 h 50"/>
                <a:gd name="T32" fmla="*/ 947 w 949"/>
                <a:gd name="T33" fmla="*/ 16 h 50"/>
                <a:gd name="T34" fmla="*/ 949 w 949"/>
                <a:gd name="T35" fmla="*/ 26 h 50"/>
                <a:gd name="T36" fmla="*/ 949 w 949"/>
                <a:gd name="T37" fmla="*/ 26 h 50"/>
                <a:gd name="T38" fmla="*/ 947 w 949"/>
                <a:gd name="T39" fmla="*/ 34 h 50"/>
                <a:gd name="T40" fmla="*/ 941 w 949"/>
                <a:gd name="T41" fmla="*/ 42 h 50"/>
                <a:gd name="T42" fmla="*/ 933 w 949"/>
                <a:gd name="T43" fmla="*/ 48 h 50"/>
                <a:gd name="T44" fmla="*/ 923 w 949"/>
                <a:gd name="T4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9" h="50">
                  <a:moveTo>
                    <a:pt x="923" y="50"/>
                  </a:moveTo>
                  <a:lnTo>
                    <a:pt x="26" y="50"/>
                  </a:lnTo>
                  <a:lnTo>
                    <a:pt x="26" y="50"/>
                  </a:lnTo>
                  <a:lnTo>
                    <a:pt x="16" y="48"/>
                  </a:lnTo>
                  <a:lnTo>
                    <a:pt x="8" y="42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8" y="8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923" y="0"/>
                  </a:lnTo>
                  <a:lnTo>
                    <a:pt x="923" y="0"/>
                  </a:lnTo>
                  <a:lnTo>
                    <a:pt x="933" y="2"/>
                  </a:lnTo>
                  <a:lnTo>
                    <a:pt x="941" y="8"/>
                  </a:lnTo>
                  <a:lnTo>
                    <a:pt x="947" y="16"/>
                  </a:lnTo>
                  <a:lnTo>
                    <a:pt x="949" y="26"/>
                  </a:lnTo>
                  <a:lnTo>
                    <a:pt x="949" y="26"/>
                  </a:lnTo>
                  <a:lnTo>
                    <a:pt x="947" y="34"/>
                  </a:lnTo>
                  <a:lnTo>
                    <a:pt x="941" y="42"/>
                  </a:lnTo>
                  <a:lnTo>
                    <a:pt x="933" y="48"/>
                  </a:lnTo>
                  <a:lnTo>
                    <a:pt x="923" y="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6" name="Freeform 198"/>
            <p:cNvSpPr/>
            <p:nvPr/>
          </p:nvSpPr>
          <p:spPr bwMode="auto">
            <a:xfrm>
              <a:off x="3970338" y="4592638"/>
              <a:ext cx="1506538" cy="79375"/>
            </a:xfrm>
            <a:custGeom>
              <a:avLst/>
              <a:gdLst>
                <a:gd name="T0" fmla="*/ 923 w 949"/>
                <a:gd name="T1" fmla="*/ 50 h 50"/>
                <a:gd name="T2" fmla="*/ 26 w 949"/>
                <a:gd name="T3" fmla="*/ 50 h 50"/>
                <a:gd name="T4" fmla="*/ 26 w 949"/>
                <a:gd name="T5" fmla="*/ 50 h 50"/>
                <a:gd name="T6" fmla="*/ 16 w 949"/>
                <a:gd name="T7" fmla="*/ 48 h 50"/>
                <a:gd name="T8" fmla="*/ 8 w 949"/>
                <a:gd name="T9" fmla="*/ 42 h 50"/>
                <a:gd name="T10" fmla="*/ 2 w 949"/>
                <a:gd name="T11" fmla="*/ 34 h 50"/>
                <a:gd name="T12" fmla="*/ 0 w 949"/>
                <a:gd name="T13" fmla="*/ 26 h 50"/>
                <a:gd name="T14" fmla="*/ 0 w 949"/>
                <a:gd name="T15" fmla="*/ 26 h 50"/>
                <a:gd name="T16" fmla="*/ 2 w 949"/>
                <a:gd name="T17" fmla="*/ 16 h 50"/>
                <a:gd name="T18" fmla="*/ 8 w 949"/>
                <a:gd name="T19" fmla="*/ 8 h 50"/>
                <a:gd name="T20" fmla="*/ 16 w 949"/>
                <a:gd name="T21" fmla="*/ 2 h 50"/>
                <a:gd name="T22" fmla="*/ 26 w 949"/>
                <a:gd name="T23" fmla="*/ 0 h 50"/>
                <a:gd name="T24" fmla="*/ 923 w 949"/>
                <a:gd name="T25" fmla="*/ 0 h 50"/>
                <a:gd name="T26" fmla="*/ 923 w 949"/>
                <a:gd name="T27" fmla="*/ 0 h 50"/>
                <a:gd name="T28" fmla="*/ 933 w 949"/>
                <a:gd name="T29" fmla="*/ 2 h 50"/>
                <a:gd name="T30" fmla="*/ 941 w 949"/>
                <a:gd name="T31" fmla="*/ 8 h 50"/>
                <a:gd name="T32" fmla="*/ 947 w 949"/>
                <a:gd name="T33" fmla="*/ 16 h 50"/>
                <a:gd name="T34" fmla="*/ 949 w 949"/>
                <a:gd name="T35" fmla="*/ 26 h 50"/>
                <a:gd name="T36" fmla="*/ 949 w 949"/>
                <a:gd name="T37" fmla="*/ 26 h 50"/>
                <a:gd name="T38" fmla="*/ 947 w 949"/>
                <a:gd name="T39" fmla="*/ 34 h 50"/>
                <a:gd name="T40" fmla="*/ 941 w 949"/>
                <a:gd name="T41" fmla="*/ 42 h 50"/>
                <a:gd name="T42" fmla="*/ 933 w 949"/>
                <a:gd name="T43" fmla="*/ 48 h 50"/>
                <a:gd name="T44" fmla="*/ 923 w 949"/>
                <a:gd name="T4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9" h="50">
                  <a:moveTo>
                    <a:pt x="923" y="50"/>
                  </a:moveTo>
                  <a:lnTo>
                    <a:pt x="26" y="50"/>
                  </a:lnTo>
                  <a:lnTo>
                    <a:pt x="26" y="50"/>
                  </a:lnTo>
                  <a:lnTo>
                    <a:pt x="16" y="48"/>
                  </a:lnTo>
                  <a:lnTo>
                    <a:pt x="8" y="42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8" y="8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923" y="0"/>
                  </a:lnTo>
                  <a:lnTo>
                    <a:pt x="923" y="0"/>
                  </a:lnTo>
                  <a:lnTo>
                    <a:pt x="933" y="2"/>
                  </a:lnTo>
                  <a:lnTo>
                    <a:pt x="941" y="8"/>
                  </a:lnTo>
                  <a:lnTo>
                    <a:pt x="947" y="16"/>
                  </a:lnTo>
                  <a:lnTo>
                    <a:pt x="949" y="26"/>
                  </a:lnTo>
                  <a:lnTo>
                    <a:pt x="949" y="26"/>
                  </a:lnTo>
                  <a:lnTo>
                    <a:pt x="947" y="34"/>
                  </a:lnTo>
                  <a:lnTo>
                    <a:pt x="941" y="42"/>
                  </a:lnTo>
                  <a:lnTo>
                    <a:pt x="933" y="48"/>
                  </a:lnTo>
                  <a:lnTo>
                    <a:pt x="923" y="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7" name="Freeform 199"/>
            <p:cNvSpPr/>
            <p:nvPr/>
          </p:nvSpPr>
          <p:spPr bwMode="auto">
            <a:xfrm>
              <a:off x="4144963" y="4221163"/>
              <a:ext cx="165100" cy="219075"/>
            </a:xfrm>
            <a:custGeom>
              <a:avLst/>
              <a:gdLst>
                <a:gd name="T0" fmla="*/ 104 w 104"/>
                <a:gd name="T1" fmla="*/ 0 h 138"/>
                <a:gd name="T2" fmla="*/ 104 w 104"/>
                <a:gd name="T3" fmla="*/ 88 h 138"/>
                <a:gd name="T4" fmla="*/ 104 w 104"/>
                <a:gd name="T5" fmla="*/ 88 h 138"/>
                <a:gd name="T6" fmla="*/ 104 w 104"/>
                <a:gd name="T7" fmla="*/ 98 h 138"/>
                <a:gd name="T8" fmla="*/ 102 w 104"/>
                <a:gd name="T9" fmla="*/ 108 h 138"/>
                <a:gd name="T10" fmla="*/ 96 w 104"/>
                <a:gd name="T11" fmla="*/ 116 h 138"/>
                <a:gd name="T12" fmla="*/ 90 w 104"/>
                <a:gd name="T13" fmla="*/ 124 h 138"/>
                <a:gd name="T14" fmla="*/ 90 w 104"/>
                <a:gd name="T15" fmla="*/ 124 h 138"/>
                <a:gd name="T16" fmla="*/ 82 w 104"/>
                <a:gd name="T17" fmla="*/ 130 h 138"/>
                <a:gd name="T18" fmla="*/ 74 w 104"/>
                <a:gd name="T19" fmla="*/ 134 h 138"/>
                <a:gd name="T20" fmla="*/ 64 w 104"/>
                <a:gd name="T21" fmla="*/ 136 h 138"/>
                <a:gd name="T22" fmla="*/ 52 w 104"/>
                <a:gd name="T23" fmla="*/ 138 h 138"/>
                <a:gd name="T24" fmla="*/ 52 w 104"/>
                <a:gd name="T25" fmla="*/ 138 h 138"/>
                <a:gd name="T26" fmla="*/ 40 w 104"/>
                <a:gd name="T27" fmla="*/ 136 h 138"/>
                <a:gd name="T28" fmla="*/ 30 w 104"/>
                <a:gd name="T29" fmla="*/ 134 h 138"/>
                <a:gd name="T30" fmla="*/ 22 w 104"/>
                <a:gd name="T31" fmla="*/ 130 h 138"/>
                <a:gd name="T32" fmla="*/ 14 w 104"/>
                <a:gd name="T33" fmla="*/ 124 h 138"/>
                <a:gd name="T34" fmla="*/ 14 w 104"/>
                <a:gd name="T35" fmla="*/ 124 h 138"/>
                <a:gd name="T36" fmla="*/ 8 w 104"/>
                <a:gd name="T37" fmla="*/ 116 h 138"/>
                <a:gd name="T38" fmla="*/ 4 w 104"/>
                <a:gd name="T39" fmla="*/ 108 h 138"/>
                <a:gd name="T40" fmla="*/ 0 w 104"/>
                <a:gd name="T41" fmla="*/ 98 h 138"/>
                <a:gd name="T42" fmla="*/ 0 w 104"/>
                <a:gd name="T43" fmla="*/ 88 h 138"/>
                <a:gd name="T44" fmla="*/ 0 w 104"/>
                <a:gd name="T45" fmla="*/ 0 h 138"/>
                <a:gd name="T46" fmla="*/ 16 w 104"/>
                <a:gd name="T47" fmla="*/ 0 h 138"/>
                <a:gd name="T48" fmla="*/ 16 w 104"/>
                <a:gd name="T49" fmla="*/ 88 h 138"/>
                <a:gd name="T50" fmla="*/ 16 w 104"/>
                <a:gd name="T51" fmla="*/ 88 h 138"/>
                <a:gd name="T52" fmla="*/ 16 w 104"/>
                <a:gd name="T53" fmla="*/ 96 h 138"/>
                <a:gd name="T54" fmla="*/ 18 w 104"/>
                <a:gd name="T55" fmla="*/ 104 h 138"/>
                <a:gd name="T56" fmla="*/ 22 w 104"/>
                <a:gd name="T57" fmla="*/ 110 h 138"/>
                <a:gd name="T58" fmla="*/ 26 w 104"/>
                <a:gd name="T59" fmla="*/ 114 h 138"/>
                <a:gd name="T60" fmla="*/ 26 w 104"/>
                <a:gd name="T61" fmla="*/ 114 h 138"/>
                <a:gd name="T62" fmla="*/ 30 w 104"/>
                <a:gd name="T63" fmla="*/ 118 h 138"/>
                <a:gd name="T64" fmla="*/ 36 w 104"/>
                <a:gd name="T65" fmla="*/ 122 h 138"/>
                <a:gd name="T66" fmla="*/ 44 w 104"/>
                <a:gd name="T67" fmla="*/ 124 h 138"/>
                <a:gd name="T68" fmla="*/ 52 w 104"/>
                <a:gd name="T69" fmla="*/ 124 h 138"/>
                <a:gd name="T70" fmla="*/ 52 w 104"/>
                <a:gd name="T71" fmla="*/ 124 h 138"/>
                <a:gd name="T72" fmla="*/ 62 w 104"/>
                <a:gd name="T73" fmla="*/ 124 h 138"/>
                <a:gd name="T74" fmla="*/ 68 w 104"/>
                <a:gd name="T75" fmla="*/ 122 h 138"/>
                <a:gd name="T76" fmla="*/ 74 w 104"/>
                <a:gd name="T77" fmla="*/ 118 h 138"/>
                <a:gd name="T78" fmla="*/ 80 w 104"/>
                <a:gd name="T79" fmla="*/ 114 h 138"/>
                <a:gd name="T80" fmla="*/ 80 w 104"/>
                <a:gd name="T81" fmla="*/ 114 h 138"/>
                <a:gd name="T82" fmla="*/ 84 w 104"/>
                <a:gd name="T83" fmla="*/ 110 h 138"/>
                <a:gd name="T84" fmla="*/ 86 w 104"/>
                <a:gd name="T85" fmla="*/ 104 h 138"/>
                <a:gd name="T86" fmla="*/ 88 w 104"/>
                <a:gd name="T87" fmla="*/ 96 h 138"/>
                <a:gd name="T88" fmla="*/ 88 w 104"/>
                <a:gd name="T89" fmla="*/ 88 h 138"/>
                <a:gd name="T90" fmla="*/ 88 w 104"/>
                <a:gd name="T91" fmla="*/ 0 h 138"/>
                <a:gd name="T92" fmla="*/ 104 w 104"/>
                <a:gd name="T9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4" h="138">
                  <a:moveTo>
                    <a:pt x="104" y="0"/>
                  </a:moveTo>
                  <a:lnTo>
                    <a:pt x="104" y="88"/>
                  </a:lnTo>
                  <a:lnTo>
                    <a:pt x="104" y="88"/>
                  </a:lnTo>
                  <a:lnTo>
                    <a:pt x="104" y="98"/>
                  </a:lnTo>
                  <a:lnTo>
                    <a:pt x="102" y="108"/>
                  </a:lnTo>
                  <a:lnTo>
                    <a:pt x="96" y="116"/>
                  </a:lnTo>
                  <a:lnTo>
                    <a:pt x="90" y="124"/>
                  </a:lnTo>
                  <a:lnTo>
                    <a:pt x="90" y="124"/>
                  </a:lnTo>
                  <a:lnTo>
                    <a:pt x="82" y="130"/>
                  </a:lnTo>
                  <a:lnTo>
                    <a:pt x="74" y="134"/>
                  </a:lnTo>
                  <a:lnTo>
                    <a:pt x="64" y="136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0" y="136"/>
                  </a:lnTo>
                  <a:lnTo>
                    <a:pt x="30" y="134"/>
                  </a:lnTo>
                  <a:lnTo>
                    <a:pt x="22" y="130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8" y="116"/>
                  </a:lnTo>
                  <a:lnTo>
                    <a:pt x="4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96"/>
                  </a:lnTo>
                  <a:lnTo>
                    <a:pt x="18" y="104"/>
                  </a:lnTo>
                  <a:lnTo>
                    <a:pt x="22" y="110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30" y="118"/>
                  </a:lnTo>
                  <a:lnTo>
                    <a:pt x="36" y="122"/>
                  </a:lnTo>
                  <a:lnTo>
                    <a:pt x="44" y="124"/>
                  </a:lnTo>
                  <a:lnTo>
                    <a:pt x="52" y="124"/>
                  </a:lnTo>
                  <a:lnTo>
                    <a:pt x="52" y="124"/>
                  </a:lnTo>
                  <a:lnTo>
                    <a:pt x="62" y="124"/>
                  </a:lnTo>
                  <a:lnTo>
                    <a:pt x="68" y="122"/>
                  </a:lnTo>
                  <a:lnTo>
                    <a:pt x="74" y="118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84" y="110"/>
                  </a:lnTo>
                  <a:lnTo>
                    <a:pt x="86" y="104"/>
                  </a:lnTo>
                  <a:lnTo>
                    <a:pt x="88" y="96"/>
                  </a:lnTo>
                  <a:lnTo>
                    <a:pt x="88" y="88"/>
                  </a:lnTo>
                  <a:lnTo>
                    <a:pt x="88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8" name="Freeform 200"/>
            <p:cNvSpPr/>
            <p:nvPr/>
          </p:nvSpPr>
          <p:spPr bwMode="auto">
            <a:xfrm>
              <a:off x="4144963" y="4221163"/>
              <a:ext cx="165100" cy="219075"/>
            </a:xfrm>
            <a:custGeom>
              <a:avLst/>
              <a:gdLst>
                <a:gd name="T0" fmla="*/ 104 w 104"/>
                <a:gd name="T1" fmla="*/ 0 h 138"/>
                <a:gd name="T2" fmla="*/ 104 w 104"/>
                <a:gd name="T3" fmla="*/ 88 h 138"/>
                <a:gd name="T4" fmla="*/ 104 w 104"/>
                <a:gd name="T5" fmla="*/ 88 h 138"/>
                <a:gd name="T6" fmla="*/ 104 w 104"/>
                <a:gd name="T7" fmla="*/ 98 h 138"/>
                <a:gd name="T8" fmla="*/ 102 w 104"/>
                <a:gd name="T9" fmla="*/ 108 h 138"/>
                <a:gd name="T10" fmla="*/ 96 w 104"/>
                <a:gd name="T11" fmla="*/ 116 h 138"/>
                <a:gd name="T12" fmla="*/ 90 w 104"/>
                <a:gd name="T13" fmla="*/ 124 h 138"/>
                <a:gd name="T14" fmla="*/ 90 w 104"/>
                <a:gd name="T15" fmla="*/ 124 h 138"/>
                <a:gd name="T16" fmla="*/ 82 w 104"/>
                <a:gd name="T17" fmla="*/ 130 h 138"/>
                <a:gd name="T18" fmla="*/ 74 w 104"/>
                <a:gd name="T19" fmla="*/ 134 h 138"/>
                <a:gd name="T20" fmla="*/ 64 w 104"/>
                <a:gd name="T21" fmla="*/ 136 h 138"/>
                <a:gd name="T22" fmla="*/ 52 w 104"/>
                <a:gd name="T23" fmla="*/ 138 h 138"/>
                <a:gd name="T24" fmla="*/ 52 w 104"/>
                <a:gd name="T25" fmla="*/ 138 h 138"/>
                <a:gd name="T26" fmla="*/ 40 w 104"/>
                <a:gd name="T27" fmla="*/ 136 h 138"/>
                <a:gd name="T28" fmla="*/ 30 w 104"/>
                <a:gd name="T29" fmla="*/ 134 h 138"/>
                <a:gd name="T30" fmla="*/ 22 w 104"/>
                <a:gd name="T31" fmla="*/ 130 h 138"/>
                <a:gd name="T32" fmla="*/ 14 w 104"/>
                <a:gd name="T33" fmla="*/ 124 h 138"/>
                <a:gd name="T34" fmla="*/ 14 w 104"/>
                <a:gd name="T35" fmla="*/ 124 h 138"/>
                <a:gd name="T36" fmla="*/ 8 w 104"/>
                <a:gd name="T37" fmla="*/ 116 h 138"/>
                <a:gd name="T38" fmla="*/ 4 w 104"/>
                <a:gd name="T39" fmla="*/ 108 h 138"/>
                <a:gd name="T40" fmla="*/ 0 w 104"/>
                <a:gd name="T41" fmla="*/ 98 h 138"/>
                <a:gd name="T42" fmla="*/ 0 w 104"/>
                <a:gd name="T43" fmla="*/ 88 h 138"/>
                <a:gd name="T44" fmla="*/ 0 w 104"/>
                <a:gd name="T45" fmla="*/ 0 h 138"/>
                <a:gd name="T46" fmla="*/ 16 w 104"/>
                <a:gd name="T47" fmla="*/ 0 h 138"/>
                <a:gd name="T48" fmla="*/ 16 w 104"/>
                <a:gd name="T49" fmla="*/ 88 h 138"/>
                <a:gd name="T50" fmla="*/ 16 w 104"/>
                <a:gd name="T51" fmla="*/ 88 h 138"/>
                <a:gd name="T52" fmla="*/ 16 w 104"/>
                <a:gd name="T53" fmla="*/ 96 h 138"/>
                <a:gd name="T54" fmla="*/ 18 w 104"/>
                <a:gd name="T55" fmla="*/ 104 h 138"/>
                <a:gd name="T56" fmla="*/ 22 w 104"/>
                <a:gd name="T57" fmla="*/ 110 h 138"/>
                <a:gd name="T58" fmla="*/ 26 w 104"/>
                <a:gd name="T59" fmla="*/ 114 h 138"/>
                <a:gd name="T60" fmla="*/ 26 w 104"/>
                <a:gd name="T61" fmla="*/ 114 h 138"/>
                <a:gd name="T62" fmla="*/ 30 w 104"/>
                <a:gd name="T63" fmla="*/ 118 h 138"/>
                <a:gd name="T64" fmla="*/ 36 w 104"/>
                <a:gd name="T65" fmla="*/ 122 h 138"/>
                <a:gd name="T66" fmla="*/ 44 w 104"/>
                <a:gd name="T67" fmla="*/ 124 h 138"/>
                <a:gd name="T68" fmla="*/ 52 w 104"/>
                <a:gd name="T69" fmla="*/ 124 h 138"/>
                <a:gd name="T70" fmla="*/ 52 w 104"/>
                <a:gd name="T71" fmla="*/ 124 h 138"/>
                <a:gd name="T72" fmla="*/ 62 w 104"/>
                <a:gd name="T73" fmla="*/ 124 h 138"/>
                <a:gd name="T74" fmla="*/ 68 w 104"/>
                <a:gd name="T75" fmla="*/ 122 h 138"/>
                <a:gd name="T76" fmla="*/ 74 w 104"/>
                <a:gd name="T77" fmla="*/ 118 h 138"/>
                <a:gd name="T78" fmla="*/ 80 w 104"/>
                <a:gd name="T79" fmla="*/ 114 h 138"/>
                <a:gd name="T80" fmla="*/ 80 w 104"/>
                <a:gd name="T81" fmla="*/ 114 h 138"/>
                <a:gd name="T82" fmla="*/ 84 w 104"/>
                <a:gd name="T83" fmla="*/ 110 h 138"/>
                <a:gd name="T84" fmla="*/ 86 w 104"/>
                <a:gd name="T85" fmla="*/ 104 h 138"/>
                <a:gd name="T86" fmla="*/ 88 w 104"/>
                <a:gd name="T87" fmla="*/ 96 h 138"/>
                <a:gd name="T88" fmla="*/ 88 w 104"/>
                <a:gd name="T89" fmla="*/ 88 h 138"/>
                <a:gd name="T90" fmla="*/ 88 w 104"/>
                <a:gd name="T91" fmla="*/ 0 h 138"/>
                <a:gd name="T92" fmla="*/ 104 w 104"/>
                <a:gd name="T9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4" h="138">
                  <a:moveTo>
                    <a:pt x="104" y="0"/>
                  </a:moveTo>
                  <a:lnTo>
                    <a:pt x="104" y="88"/>
                  </a:lnTo>
                  <a:lnTo>
                    <a:pt x="104" y="88"/>
                  </a:lnTo>
                  <a:lnTo>
                    <a:pt x="104" y="98"/>
                  </a:lnTo>
                  <a:lnTo>
                    <a:pt x="102" y="108"/>
                  </a:lnTo>
                  <a:lnTo>
                    <a:pt x="96" y="116"/>
                  </a:lnTo>
                  <a:lnTo>
                    <a:pt x="90" y="124"/>
                  </a:lnTo>
                  <a:lnTo>
                    <a:pt x="90" y="124"/>
                  </a:lnTo>
                  <a:lnTo>
                    <a:pt x="82" y="130"/>
                  </a:lnTo>
                  <a:lnTo>
                    <a:pt x="74" y="134"/>
                  </a:lnTo>
                  <a:lnTo>
                    <a:pt x="64" y="136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0" y="136"/>
                  </a:lnTo>
                  <a:lnTo>
                    <a:pt x="30" y="134"/>
                  </a:lnTo>
                  <a:lnTo>
                    <a:pt x="22" y="130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8" y="116"/>
                  </a:lnTo>
                  <a:lnTo>
                    <a:pt x="4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96"/>
                  </a:lnTo>
                  <a:lnTo>
                    <a:pt x="18" y="104"/>
                  </a:lnTo>
                  <a:lnTo>
                    <a:pt x="22" y="110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30" y="118"/>
                  </a:lnTo>
                  <a:lnTo>
                    <a:pt x="36" y="122"/>
                  </a:lnTo>
                  <a:lnTo>
                    <a:pt x="44" y="124"/>
                  </a:lnTo>
                  <a:lnTo>
                    <a:pt x="52" y="124"/>
                  </a:lnTo>
                  <a:lnTo>
                    <a:pt x="52" y="124"/>
                  </a:lnTo>
                  <a:lnTo>
                    <a:pt x="62" y="124"/>
                  </a:lnTo>
                  <a:lnTo>
                    <a:pt x="68" y="122"/>
                  </a:lnTo>
                  <a:lnTo>
                    <a:pt x="74" y="118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84" y="110"/>
                  </a:lnTo>
                  <a:lnTo>
                    <a:pt x="86" y="104"/>
                  </a:lnTo>
                  <a:lnTo>
                    <a:pt x="88" y="96"/>
                  </a:lnTo>
                  <a:lnTo>
                    <a:pt x="88" y="88"/>
                  </a:lnTo>
                  <a:lnTo>
                    <a:pt x="88" y="0"/>
                  </a:lnTo>
                  <a:lnTo>
                    <a:pt x="10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9" name="Freeform 201"/>
            <p:cNvSpPr>
              <a:spLocks noEditPoints="1"/>
            </p:cNvSpPr>
            <p:nvPr/>
          </p:nvSpPr>
          <p:spPr bwMode="auto">
            <a:xfrm>
              <a:off x="4368801" y="4221163"/>
              <a:ext cx="136525" cy="215900"/>
            </a:xfrm>
            <a:custGeom>
              <a:avLst/>
              <a:gdLst>
                <a:gd name="T0" fmla="*/ 86 w 86"/>
                <a:gd name="T1" fmla="*/ 38 h 136"/>
                <a:gd name="T2" fmla="*/ 86 w 86"/>
                <a:gd name="T3" fmla="*/ 38 h 136"/>
                <a:gd name="T4" fmla="*/ 84 w 86"/>
                <a:gd name="T5" fmla="*/ 48 h 136"/>
                <a:gd name="T6" fmla="*/ 82 w 86"/>
                <a:gd name="T7" fmla="*/ 58 h 136"/>
                <a:gd name="T8" fmla="*/ 78 w 86"/>
                <a:gd name="T9" fmla="*/ 64 h 136"/>
                <a:gd name="T10" fmla="*/ 72 w 86"/>
                <a:gd name="T11" fmla="*/ 70 h 136"/>
                <a:gd name="T12" fmla="*/ 72 w 86"/>
                <a:gd name="T13" fmla="*/ 70 h 136"/>
                <a:gd name="T14" fmla="*/ 64 w 86"/>
                <a:gd name="T15" fmla="*/ 76 h 136"/>
                <a:gd name="T16" fmla="*/ 54 w 86"/>
                <a:gd name="T17" fmla="*/ 80 h 136"/>
                <a:gd name="T18" fmla="*/ 44 w 86"/>
                <a:gd name="T19" fmla="*/ 82 h 136"/>
                <a:gd name="T20" fmla="*/ 32 w 86"/>
                <a:gd name="T21" fmla="*/ 82 h 136"/>
                <a:gd name="T22" fmla="*/ 14 w 86"/>
                <a:gd name="T23" fmla="*/ 82 h 136"/>
                <a:gd name="T24" fmla="*/ 14 w 86"/>
                <a:gd name="T25" fmla="*/ 136 h 136"/>
                <a:gd name="T26" fmla="*/ 0 w 86"/>
                <a:gd name="T27" fmla="*/ 136 h 136"/>
                <a:gd name="T28" fmla="*/ 0 w 86"/>
                <a:gd name="T29" fmla="*/ 0 h 136"/>
                <a:gd name="T30" fmla="*/ 34 w 86"/>
                <a:gd name="T31" fmla="*/ 0 h 136"/>
                <a:gd name="T32" fmla="*/ 34 w 86"/>
                <a:gd name="T33" fmla="*/ 0 h 136"/>
                <a:gd name="T34" fmla="*/ 46 w 86"/>
                <a:gd name="T35" fmla="*/ 0 h 136"/>
                <a:gd name="T36" fmla="*/ 56 w 86"/>
                <a:gd name="T37" fmla="*/ 2 h 136"/>
                <a:gd name="T38" fmla="*/ 66 w 86"/>
                <a:gd name="T39" fmla="*/ 4 h 136"/>
                <a:gd name="T40" fmla="*/ 72 w 86"/>
                <a:gd name="T41" fmla="*/ 8 h 136"/>
                <a:gd name="T42" fmla="*/ 78 w 86"/>
                <a:gd name="T43" fmla="*/ 14 h 136"/>
                <a:gd name="T44" fmla="*/ 82 w 86"/>
                <a:gd name="T45" fmla="*/ 22 h 136"/>
                <a:gd name="T46" fmla="*/ 84 w 86"/>
                <a:gd name="T47" fmla="*/ 30 h 136"/>
                <a:gd name="T48" fmla="*/ 86 w 86"/>
                <a:gd name="T49" fmla="*/ 38 h 136"/>
                <a:gd name="T50" fmla="*/ 14 w 86"/>
                <a:gd name="T51" fmla="*/ 68 h 136"/>
                <a:gd name="T52" fmla="*/ 30 w 86"/>
                <a:gd name="T53" fmla="*/ 68 h 136"/>
                <a:gd name="T54" fmla="*/ 30 w 86"/>
                <a:gd name="T55" fmla="*/ 68 h 136"/>
                <a:gd name="T56" fmla="*/ 48 w 86"/>
                <a:gd name="T57" fmla="*/ 66 h 136"/>
                <a:gd name="T58" fmla="*/ 54 w 86"/>
                <a:gd name="T59" fmla="*/ 64 h 136"/>
                <a:gd name="T60" fmla="*/ 60 w 86"/>
                <a:gd name="T61" fmla="*/ 62 h 136"/>
                <a:gd name="T62" fmla="*/ 60 w 86"/>
                <a:gd name="T63" fmla="*/ 62 h 136"/>
                <a:gd name="T64" fmla="*/ 64 w 86"/>
                <a:gd name="T65" fmla="*/ 58 h 136"/>
                <a:gd name="T66" fmla="*/ 66 w 86"/>
                <a:gd name="T67" fmla="*/ 52 h 136"/>
                <a:gd name="T68" fmla="*/ 68 w 86"/>
                <a:gd name="T69" fmla="*/ 46 h 136"/>
                <a:gd name="T70" fmla="*/ 70 w 86"/>
                <a:gd name="T71" fmla="*/ 40 h 136"/>
                <a:gd name="T72" fmla="*/ 70 w 86"/>
                <a:gd name="T73" fmla="*/ 40 h 136"/>
                <a:gd name="T74" fmla="*/ 68 w 86"/>
                <a:gd name="T75" fmla="*/ 34 h 136"/>
                <a:gd name="T76" fmla="*/ 68 w 86"/>
                <a:gd name="T77" fmla="*/ 28 h 136"/>
                <a:gd name="T78" fmla="*/ 64 w 86"/>
                <a:gd name="T79" fmla="*/ 24 h 136"/>
                <a:gd name="T80" fmla="*/ 60 w 86"/>
                <a:gd name="T81" fmla="*/ 20 h 136"/>
                <a:gd name="T82" fmla="*/ 60 w 86"/>
                <a:gd name="T83" fmla="*/ 20 h 136"/>
                <a:gd name="T84" fmla="*/ 56 w 86"/>
                <a:gd name="T85" fmla="*/ 16 h 136"/>
                <a:gd name="T86" fmla="*/ 50 w 86"/>
                <a:gd name="T87" fmla="*/ 14 h 136"/>
                <a:gd name="T88" fmla="*/ 32 w 86"/>
                <a:gd name="T89" fmla="*/ 12 h 136"/>
                <a:gd name="T90" fmla="*/ 14 w 86"/>
                <a:gd name="T91" fmla="*/ 12 h 136"/>
                <a:gd name="T92" fmla="*/ 14 w 86"/>
                <a:gd name="T93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6" h="136">
                  <a:moveTo>
                    <a:pt x="86" y="38"/>
                  </a:moveTo>
                  <a:lnTo>
                    <a:pt x="86" y="38"/>
                  </a:lnTo>
                  <a:lnTo>
                    <a:pt x="84" y="48"/>
                  </a:lnTo>
                  <a:lnTo>
                    <a:pt x="82" y="58"/>
                  </a:lnTo>
                  <a:lnTo>
                    <a:pt x="78" y="64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64" y="76"/>
                  </a:lnTo>
                  <a:lnTo>
                    <a:pt x="54" y="80"/>
                  </a:lnTo>
                  <a:lnTo>
                    <a:pt x="44" y="82"/>
                  </a:lnTo>
                  <a:lnTo>
                    <a:pt x="32" y="82"/>
                  </a:lnTo>
                  <a:lnTo>
                    <a:pt x="14" y="82"/>
                  </a:lnTo>
                  <a:lnTo>
                    <a:pt x="14" y="136"/>
                  </a:lnTo>
                  <a:lnTo>
                    <a:pt x="0" y="136"/>
                  </a:lnTo>
                  <a:lnTo>
                    <a:pt x="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6" y="0"/>
                  </a:lnTo>
                  <a:lnTo>
                    <a:pt x="56" y="2"/>
                  </a:lnTo>
                  <a:lnTo>
                    <a:pt x="66" y="4"/>
                  </a:lnTo>
                  <a:lnTo>
                    <a:pt x="72" y="8"/>
                  </a:lnTo>
                  <a:lnTo>
                    <a:pt x="78" y="14"/>
                  </a:lnTo>
                  <a:lnTo>
                    <a:pt x="82" y="22"/>
                  </a:lnTo>
                  <a:lnTo>
                    <a:pt x="84" y="30"/>
                  </a:lnTo>
                  <a:lnTo>
                    <a:pt x="86" y="38"/>
                  </a:lnTo>
                  <a:close/>
                  <a:moveTo>
                    <a:pt x="14" y="68"/>
                  </a:moveTo>
                  <a:lnTo>
                    <a:pt x="30" y="68"/>
                  </a:lnTo>
                  <a:lnTo>
                    <a:pt x="30" y="68"/>
                  </a:lnTo>
                  <a:lnTo>
                    <a:pt x="48" y="66"/>
                  </a:lnTo>
                  <a:lnTo>
                    <a:pt x="54" y="64"/>
                  </a:lnTo>
                  <a:lnTo>
                    <a:pt x="60" y="62"/>
                  </a:lnTo>
                  <a:lnTo>
                    <a:pt x="60" y="62"/>
                  </a:lnTo>
                  <a:lnTo>
                    <a:pt x="64" y="58"/>
                  </a:lnTo>
                  <a:lnTo>
                    <a:pt x="66" y="52"/>
                  </a:lnTo>
                  <a:lnTo>
                    <a:pt x="68" y="46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68" y="34"/>
                  </a:lnTo>
                  <a:lnTo>
                    <a:pt x="68" y="28"/>
                  </a:lnTo>
                  <a:lnTo>
                    <a:pt x="64" y="24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56" y="16"/>
                  </a:lnTo>
                  <a:lnTo>
                    <a:pt x="50" y="14"/>
                  </a:lnTo>
                  <a:lnTo>
                    <a:pt x="32" y="12"/>
                  </a:lnTo>
                  <a:lnTo>
                    <a:pt x="14" y="12"/>
                  </a:lnTo>
                  <a:lnTo>
                    <a:pt x="1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0" name="Freeform 202"/>
            <p:cNvSpPr/>
            <p:nvPr/>
          </p:nvSpPr>
          <p:spPr bwMode="auto">
            <a:xfrm>
              <a:off x="4368801" y="4221163"/>
              <a:ext cx="136525" cy="215900"/>
            </a:xfrm>
            <a:custGeom>
              <a:avLst/>
              <a:gdLst>
                <a:gd name="T0" fmla="*/ 86 w 86"/>
                <a:gd name="T1" fmla="*/ 38 h 136"/>
                <a:gd name="T2" fmla="*/ 86 w 86"/>
                <a:gd name="T3" fmla="*/ 38 h 136"/>
                <a:gd name="T4" fmla="*/ 84 w 86"/>
                <a:gd name="T5" fmla="*/ 48 h 136"/>
                <a:gd name="T6" fmla="*/ 82 w 86"/>
                <a:gd name="T7" fmla="*/ 58 h 136"/>
                <a:gd name="T8" fmla="*/ 78 w 86"/>
                <a:gd name="T9" fmla="*/ 64 h 136"/>
                <a:gd name="T10" fmla="*/ 72 w 86"/>
                <a:gd name="T11" fmla="*/ 70 h 136"/>
                <a:gd name="T12" fmla="*/ 72 w 86"/>
                <a:gd name="T13" fmla="*/ 70 h 136"/>
                <a:gd name="T14" fmla="*/ 64 w 86"/>
                <a:gd name="T15" fmla="*/ 76 h 136"/>
                <a:gd name="T16" fmla="*/ 54 w 86"/>
                <a:gd name="T17" fmla="*/ 80 h 136"/>
                <a:gd name="T18" fmla="*/ 44 w 86"/>
                <a:gd name="T19" fmla="*/ 82 h 136"/>
                <a:gd name="T20" fmla="*/ 32 w 86"/>
                <a:gd name="T21" fmla="*/ 82 h 136"/>
                <a:gd name="T22" fmla="*/ 14 w 86"/>
                <a:gd name="T23" fmla="*/ 82 h 136"/>
                <a:gd name="T24" fmla="*/ 14 w 86"/>
                <a:gd name="T25" fmla="*/ 136 h 136"/>
                <a:gd name="T26" fmla="*/ 0 w 86"/>
                <a:gd name="T27" fmla="*/ 136 h 136"/>
                <a:gd name="T28" fmla="*/ 0 w 86"/>
                <a:gd name="T29" fmla="*/ 0 h 136"/>
                <a:gd name="T30" fmla="*/ 34 w 86"/>
                <a:gd name="T31" fmla="*/ 0 h 136"/>
                <a:gd name="T32" fmla="*/ 34 w 86"/>
                <a:gd name="T33" fmla="*/ 0 h 136"/>
                <a:gd name="T34" fmla="*/ 46 w 86"/>
                <a:gd name="T35" fmla="*/ 0 h 136"/>
                <a:gd name="T36" fmla="*/ 56 w 86"/>
                <a:gd name="T37" fmla="*/ 2 h 136"/>
                <a:gd name="T38" fmla="*/ 66 w 86"/>
                <a:gd name="T39" fmla="*/ 4 h 136"/>
                <a:gd name="T40" fmla="*/ 72 w 86"/>
                <a:gd name="T41" fmla="*/ 8 h 136"/>
                <a:gd name="T42" fmla="*/ 78 w 86"/>
                <a:gd name="T43" fmla="*/ 14 h 136"/>
                <a:gd name="T44" fmla="*/ 82 w 86"/>
                <a:gd name="T45" fmla="*/ 22 h 136"/>
                <a:gd name="T46" fmla="*/ 84 w 86"/>
                <a:gd name="T47" fmla="*/ 30 h 136"/>
                <a:gd name="T48" fmla="*/ 86 w 86"/>
                <a:gd name="T49" fmla="*/ 3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6" h="136">
                  <a:moveTo>
                    <a:pt x="86" y="38"/>
                  </a:moveTo>
                  <a:lnTo>
                    <a:pt x="86" y="38"/>
                  </a:lnTo>
                  <a:lnTo>
                    <a:pt x="84" y="48"/>
                  </a:lnTo>
                  <a:lnTo>
                    <a:pt x="82" y="58"/>
                  </a:lnTo>
                  <a:lnTo>
                    <a:pt x="78" y="64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64" y="76"/>
                  </a:lnTo>
                  <a:lnTo>
                    <a:pt x="54" y="80"/>
                  </a:lnTo>
                  <a:lnTo>
                    <a:pt x="44" y="82"/>
                  </a:lnTo>
                  <a:lnTo>
                    <a:pt x="32" y="82"/>
                  </a:lnTo>
                  <a:lnTo>
                    <a:pt x="14" y="82"/>
                  </a:lnTo>
                  <a:lnTo>
                    <a:pt x="14" y="136"/>
                  </a:lnTo>
                  <a:lnTo>
                    <a:pt x="0" y="136"/>
                  </a:lnTo>
                  <a:lnTo>
                    <a:pt x="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6" y="0"/>
                  </a:lnTo>
                  <a:lnTo>
                    <a:pt x="56" y="2"/>
                  </a:lnTo>
                  <a:lnTo>
                    <a:pt x="66" y="4"/>
                  </a:lnTo>
                  <a:lnTo>
                    <a:pt x="72" y="8"/>
                  </a:lnTo>
                  <a:lnTo>
                    <a:pt x="78" y="14"/>
                  </a:lnTo>
                  <a:lnTo>
                    <a:pt x="82" y="22"/>
                  </a:lnTo>
                  <a:lnTo>
                    <a:pt x="84" y="30"/>
                  </a:lnTo>
                  <a:lnTo>
                    <a:pt x="86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1" name="Freeform 203"/>
            <p:cNvSpPr/>
            <p:nvPr/>
          </p:nvSpPr>
          <p:spPr bwMode="auto">
            <a:xfrm>
              <a:off x="4391026" y="4240213"/>
              <a:ext cx="88900" cy="88900"/>
            </a:xfrm>
            <a:custGeom>
              <a:avLst/>
              <a:gdLst>
                <a:gd name="T0" fmla="*/ 0 w 56"/>
                <a:gd name="T1" fmla="*/ 56 h 56"/>
                <a:gd name="T2" fmla="*/ 16 w 56"/>
                <a:gd name="T3" fmla="*/ 56 h 56"/>
                <a:gd name="T4" fmla="*/ 16 w 56"/>
                <a:gd name="T5" fmla="*/ 56 h 56"/>
                <a:gd name="T6" fmla="*/ 34 w 56"/>
                <a:gd name="T7" fmla="*/ 54 h 56"/>
                <a:gd name="T8" fmla="*/ 40 w 56"/>
                <a:gd name="T9" fmla="*/ 52 h 56"/>
                <a:gd name="T10" fmla="*/ 46 w 56"/>
                <a:gd name="T11" fmla="*/ 50 h 56"/>
                <a:gd name="T12" fmla="*/ 46 w 56"/>
                <a:gd name="T13" fmla="*/ 50 h 56"/>
                <a:gd name="T14" fmla="*/ 50 w 56"/>
                <a:gd name="T15" fmla="*/ 46 h 56"/>
                <a:gd name="T16" fmla="*/ 52 w 56"/>
                <a:gd name="T17" fmla="*/ 40 h 56"/>
                <a:gd name="T18" fmla="*/ 54 w 56"/>
                <a:gd name="T19" fmla="*/ 34 h 56"/>
                <a:gd name="T20" fmla="*/ 56 w 56"/>
                <a:gd name="T21" fmla="*/ 28 h 56"/>
                <a:gd name="T22" fmla="*/ 56 w 56"/>
                <a:gd name="T23" fmla="*/ 28 h 56"/>
                <a:gd name="T24" fmla="*/ 54 w 56"/>
                <a:gd name="T25" fmla="*/ 22 h 56"/>
                <a:gd name="T26" fmla="*/ 54 w 56"/>
                <a:gd name="T27" fmla="*/ 16 h 56"/>
                <a:gd name="T28" fmla="*/ 50 w 56"/>
                <a:gd name="T29" fmla="*/ 12 h 56"/>
                <a:gd name="T30" fmla="*/ 46 w 56"/>
                <a:gd name="T31" fmla="*/ 8 h 56"/>
                <a:gd name="T32" fmla="*/ 46 w 56"/>
                <a:gd name="T33" fmla="*/ 8 h 56"/>
                <a:gd name="T34" fmla="*/ 42 w 56"/>
                <a:gd name="T35" fmla="*/ 4 h 56"/>
                <a:gd name="T36" fmla="*/ 36 w 56"/>
                <a:gd name="T37" fmla="*/ 2 h 56"/>
                <a:gd name="T38" fmla="*/ 18 w 56"/>
                <a:gd name="T39" fmla="*/ 0 h 56"/>
                <a:gd name="T40" fmla="*/ 0 w 56"/>
                <a:gd name="T41" fmla="*/ 0 h 56"/>
                <a:gd name="T42" fmla="*/ 0 w 56"/>
                <a:gd name="T4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6" h="56">
                  <a:moveTo>
                    <a:pt x="0" y="56"/>
                  </a:moveTo>
                  <a:lnTo>
                    <a:pt x="16" y="56"/>
                  </a:lnTo>
                  <a:lnTo>
                    <a:pt x="16" y="56"/>
                  </a:lnTo>
                  <a:lnTo>
                    <a:pt x="34" y="54"/>
                  </a:lnTo>
                  <a:lnTo>
                    <a:pt x="40" y="52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50" y="46"/>
                  </a:lnTo>
                  <a:lnTo>
                    <a:pt x="52" y="40"/>
                  </a:lnTo>
                  <a:lnTo>
                    <a:pt x="54" y="3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4" y="22"/>
                  </a:lnTo>
                  <a:lnTo>
                    <a:pt x="54" y="16"/>
                  </a:lnTo>
                  <a:lnTo>
                    <a:pt x="50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2" name="Freeform 204"/>
            <p:cNvSpPr/>
            <p:nvPr/>
          </p:nvSpPr>
          <p:spPr bwMode="auto">
            <a:xfrm>
              <a:off x="4549776" y="4221163"/>
              <a:ext cx="120650" cy="215900"/>
            </a:xfrm>
            <a:custGeom>
              <a:avLst/>
              <a:gdLst>
                <a:gd name="T0" fmla="*/ 0 w 76"/>
                <a:gd name="T1" fmla="*/ 136 h 136"/>
                <a:gd name="T2" fmla="*/ 0 w 76"/>
                <a:gd name="T3" fmla="*/ 0 h 136"/>
                <a:gd name="T4" fmla="*/ 16 w 76"/>
                <a:gd name="T5" fmla="*/ 0 h 136"/>
                <a:gd name="T6" fmla="*/ 16 w 76"/>
                <a:gd name="T7" fmla="*/ 122 h 136"/>
                <a:gd name="T8" fmla="*/ 76 w 76"/>
                <a:gd name="T9" fmla="*/ 122 h 136"/>
                <a:gd name="T10" fmla="*/ 76 w 76"/>
                <a:gd name="T11" fmla="*/ 136 h 136"/>
                <a:gd name="T12" fmla="*/ 0 w 76"/>
                <a:gd name="T13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36">
                  <a:moveTo>
                    <a:pt x="0" y="136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16" y="122"/>
                  </a:lnTo>
                  <a:lnTo>
                    <a:pt x="76" y="122"/>
                  </a:lnTo>
                  <a:lnTo>
                    <a:pt x="76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</p:grpSp>
      <p:sp>
        <p:nvSpPr>
          <p:cNvPr id="7" name="Freeform 206"/>
          <p:cNvSpPr>
            <a:spLocks noEditPoints="1"/>
          </p:cNvSpPr>
          <p:nvPr/>
        </p:nvSpPr>
        <p:spPr bwMode="auto">
          <a:xfrm>
            <a:off x="4536166" y="5042125"/>
            <a:ext cx="200025" cy="225425"/>
          </a:xfrm>
          <a:custGeom>
            <a:avLst/>
            <a:gdLst>
              <a:gd name="T0" fmla="*/ 126 w 126"/>
              <a:gd name="T1" fmla="*/ 72 h 142"/>
              <a:gd name="T2" fmla="*/ 122 w 126"/>
              <a:gd name="T3" fmla="*/ 100 h 142"/>
              <a:gd name="T4" fmla="*/ 110 w 126"/>
              <a:gd name="T5" fmla="*/ 122 h 142"/>
              <a:gd name="T6" fmla="*/ 100 w 126"/>
              <a:gd name="T7" fmla="*/ 132 h 142"/>
              <a:gd name="T8" fmla="*/ 78 w 126"/>
              <a:gd name="T9" fmla="*/ 140 h 142"/>
              <a:gd name="T10" fmla="*/ 64 w 126"/>
              <a:gd name="T11" fmla="*/ 142 h 142"/>
              <a:gd name="T12" fmla="*/ 38 w 126"/>
              <a:gd name="T13" fmla="*/ 138 h 142"/>
              <a:gd name="T14" fmla="*/ 18 w 126"/>
              <a:gd name="T15" fmla="*/ 124 h 142"/>
              <a:gd name="T16" fmla="*/ 10 w 126"/>
              <a:gd name="T17" fmla="*/ 114 h 142"/>
              <a:gd name="T18" fmla="*/ 2 w 126"/>
              <a:gd name="T19" fmla="*/ 86 h 142"/>
              <a:gd name="T20" fmla="*/ 0 w 126"/>
              <a:gd name="T21" fmla="*/ 72 h 142"/>
              <a:gd name="T22" fmla="*/ 4 w 126"/>
              <a:gd name="T23" fmla="*/ 42 h 142"/>
              <a:gd name="T24" fmla="*/ 18 w 126"/>
              <a:gd name="T25" fmla="*/ 20 h 142"/>
              <a:gd name="T26" fmla="*/ 26 w 126"/>
              <a:gd name="T27" fmla="*/ 12 h 142"/>
              <a:gd name="T28" fmla="*/ 50 w 126"/>
              <a:gd name="T29" fmla="*/ 2 h 142"/>
              <a:gd name="T30" fmla="*/ 64 w 126"/>
              <a:gd name="T31" fmla="*/ 0 h 142"/>
              <a:gd name="T32" fmla="*/ 90 w 126"/>
              <a:gd name="T33" fmla="*/ 6 h 142"/>
              <a:gd name="T34" fmla="*/ 110 w 126"/>
              <a:gd name="T35" fmla="*/ 20 h 142"/>
              <a:gd name="T36" fmla="*/ 118 w 126"/>
              <a:gd name="T37" fmla="*/ 30 h 142"/>
              <a:gd name="T38" fmla="*/ 126 w 126"/>
              <a:gd name="T39" fmla="*/ 56 h 142"/>
              <a:gd name="T40" fmla="*/ 126 w 126"/>
              <a:gd name="T41" fmla="*/ 72 h 142"/>
              <a:gd name="T42" fmla="*/ 18 w 126"/>
              <a:gd name="T43" fmla="*/ 72 h 142"/>
              <a:gd name="T44" fmla="*/ 20 w 126"/>
              <a:gd name="T45" fmla="*/ 96 h 142"/>
              <a:gd name="T46" fmla="*/ 30 w 126"/>
              <a:gd name="T47" fmla="*/ 114 h 142"/>
              <a:gd name="T48" fmla="*/ 36 w 126"/>
              <a:gd name="T49" fmla="*/ 120 h 142"/>
              <a:gd name="T50" fmla="*/ 54 w 126"/>
              <a:gd name="T51" fmla="*/ 126 h 142"/>
              <a:gd name="T52" fmla="*/ 64 w 126"/>
              <a:gd name="T53" fmla="*/ 128 h 142"/>
              <a:gd name="T54" fmla="*/ 84 w 126"/>
              <a:gd name="T55" fmla="*/ 124 h 142"/>
              <a:gd name="T56" fmla="*/ 98 w 126"/>
              <a:gd name="T57" fmla="*/ 114 h 142"/>
              <a:gd name="T58" fmla="*/ 104 w 126"/>
              <a:gd name="T59" fmla="*/ 106 h 142"/>
              <a:gd name="T60" fmla="*/ 110 w 126"/>
              <a:gd name="T61" fmla="*/ 84 h 142"/>
              <a:gd name="T62" fmla="*/ 110 w 126"/>
              <a:gd name="T63" fmla="*/ 72 h 142"/>
              <a:gd name="T64" fmla="*/ 106 w 126"/>
              <a:gd name="T65" fmla="*/ 46 h 142"/>
              <a:gd name="T66" fmla="*/ 98 w 126"/>
              <a:gd name="T67" fmla="*/ 30 h 142"/>
              <a:gd name="T68" fmla="*/ 92 w 126"/>
              <a:gd name="T69" fmla="*/ 24 h 142"/>
              <a:gd name="T70" fmla="*/ 74 w 126"/>
              <a:gd name="T71" fmla="*/ 16 h 142"/>
              <a:gd name="T72" fmla="*/ 64 w 126"/>
              <a:gd name="T73" fmla="*/ 16 h 142"/>
              <a:gd name="T74" fmla="*/ 44 w 126"/>
              <a:gd name="T75" fmla="*/ 18 h 142"/>
              <a:gd name="T76" fmla="*/ 30 w 126"/>
              <a:gd name="T77" fmla="*/ 30 h 142"/>
              <a:gd name="T78" fmla="*/ 24 w 126"/>
              <a:gd name="T79" fmla="*/ 38 h 142"/>
              <a:gd name="T80" fmla="*/ 18 w 126"/>
              <a:gd name="T81" fmla="*/ 58 h 142"/>
              <a:gd name="T82" fmla="*/ 18 w 126"/>
              <a:gd name="T83" fmla="*/ 72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6" h="142">
                <a:moveTo>
                  <a:pt x="126" y="72"/>
                </a:moveTo>
                <a:lnTo>
                  <a:pt x="126" y="72"/>
                </a:lnTo>
                <a:lnTo>
                  <a:pt x="126" y="86"/>
                </a:lnTo>
                <a:lnTo>
                  <a:pt x="122" y="100"/>
                </a:lnTo>
                <a:lnTo>
                  <a:pt x="118" y="112"/>
                </a:lnTo>
                <a:lnTo>
                  <a:pt x="110" y="122"/>
                </a:lnTo>
                <a:lnTo>
                  <a:pt x="110" y="122"/>
                </a:lnTo>
                <a:lnTo>
                  <a:pt x="100" y="132"/>
                </a:lnTo>
                <a:lnTo>
                  <a:pt x="90" y="136"/>
                </a:lnTo>
                <a:lnTo>
                  <a:pt x="78" y="140"/>
                </a:lnTo>
                <a:lnTo>
                  <a:pt x="64" y="142"/>
                </a:lnTo>
                <a:lnTo>
                  <a:pt x="64" y="142"/>
                </a:lnTo>
                <a:lnTo>
                  <a:pt x="50" y="140"/>
                </a:lnTo>
                <a:lnTo>
                  <a:pt x="38" y="138"/>
                </a:lnTo>
                <a:lnTo>
                  <a:pt x="26" y="132"/>
                </a:lnTo>
                <a:lnTo>
                  <a:pt x="18" y="124"/>
                </a:lnTo>
                <a:lnTo>
                  <a:pt x="18" y="124"/>
                </a:lnTo>
                <a:lnTo>
                  <a:pt x="10" y="114"/>
                </a:lnTo>
                <a:lnTo>
                  <a:pt x="4" y="100"/>
                </a:lnTo>
                <a:lnTo>
                  <a:pt x="2" y="86"/>
                </a:lnTo>
                <a:lnTo>
                  <a:pt x="0" y="72"/>
                </a:lnTo>
                <a:lnTo>
                  <a:pt x="0" y="72"/>
                </a:lnTo>
                <a:lnTo>
                  <a:pt x="2" y="56"/>
                </a:lnTo>
                <a:lnTo>
                  <a:pt x="4" y="42"/>
                </a:lnTo>
                <a:lnTo>
                  <a:pt x="10" y="30"/>
                </a:lnTo>
                <a:lnTo>
                  <a:pt x="18" y="20"/>
                </a:lnTo>
                <a:lnTo>
                  <a:pt x="18" y="20"/>
                </a:lnTo>
                <a:lnTo>
                  <a:pt x="26" y="12"/>
                </a:lnTo>
                <a:lnTo>
                  <a:pt x="38" y="6"/>
                </a:lnTo>
                <a:lnTo>
                  <a:pt x="50" y="2"/>
                </a:lnTo>
                <a:lnTo>
                  <a:pt x="64" y="0"/>
                </a:lnTo>
                <a:lnTo>
                  <a:pt x="64" y="0"/>
                </a:lnTo>
                <a:lnTo>
                  <a:pt x="78" y="2"/>
                </a:lnTo>
                <a:lnTo>
                  <a:pt x="90" y="6"/>
                </a:lnTo>
                <a:lnTo>
                  <a:pt x="100" y="12"/>
                </a:lnTo>
                <a:lnTo>
                  <a:pt x="110" y="20"/>
                </a:lnTo>
                <a:lnTo>
                  <a:pt x="110" y="20"/>
                </a:lnTo>
                <a:lnTo>
                  <a:pt x="118" y="30"/>
                </a:lnTo>
                <a:lnTo>
                  <a:pt x="122" y="42"/>
                </a:lnTo>
                <a:lnTo>
                  <a:pt x="126" y="56"/>
                </a:lnTo>
                <a:lnTo>
                  <a:pt x="126" y="72"/>
                </a:lnTo>
                <a:lnTo>
                  <a:pt x="126" y="72"/>
                </a:lnTo>
                <a:close/>
                <a:moveTo>
                  <a:pt x="18" y="72"/>
                </a:moveTo>
                <a:lnTo>
                  <a:pt x="18" y="72"/>
                </a:lnTo>
                <a:lnTo>
                  <a:pt x="18" y="84"/>
                </a:lnTo>
                <a:lnTo>
                  <a:pt x="20" y="96"/>
                </a:lnTo>
                <a:lnTo>
                  <a:pt x="24" y="106"/>
                </a:lnTo>
                <a:lnTo>
                  <a:pt x="30" y="114"/>
                </a:lnTo>
                <a:lnTo>
                  <a:pt x="30" y="114"/>
                </a:lnTo>
                <a:lnTo>
                  <a:pt x="36" y="120"/>
                </a:lnTo>
                <a:lnTo>
                  <a:pt x="44" y="124"/>
                </a:lnTo>
                <a:lnTo>
                  <a:pt x="54" y="126"/>
                </a:lnTo>
                <a:lnTo>
                  <a:pt x="64" y="128"/>
                </a:lnTo>
                <a:lnTo>
                  <a:pt x="64" y="128"/>
                </a:lnTo>
                <a:lnTo>
                  <a:pt x="74" y="126"/>
                </a:lnTo>
                <a:lnTo>
                  <a:pt x="84" y="124"/>
                </a:lnTo>
                <a:lnTo>
                  <a:pt x="92" y="120"/>
                </a:lnTo>
                <a:lnTo>
                  <a:pt x="98" y="114"/>
                </a:lnTo>
                <a:lnTo>
                  <a:pt x="98" y="114"/>
                </a:lnTo>
                <a:lnTo>
                  <a:pt x="104" y="106"/>
                </a:lnTo>
                <a:lnTo>
                  <a:pt x="106" y="96"/>
                </a:lnTo>
                <a:lnTo>
                  <a:pt x="110" y="84"/>
                </a:lnTo>
                <a:lnTo>
                  <a:pt x="110" y="72"/>
                </a:lnTo>
                <a:lnTo>
                  <a:pt x="110" y="72"/>
                </a:lnTo>
                <a:lnTo>
                  <a:pt x="110" y="58"/>
                </a:lnTo>
                <a:lnTo>
                  <a:pt x="106" y="46"/>
                </a:lnTo>
                <a:lnTo>
                  <a:pt x="104" y="38"/>
                </a:lnTo>
                <a:lnTo>
                  <a:pt x="98" y="30"/>
                </a:lnTo>
                <a:lnTo>
                  <a:pt x="98" y="30"/>
                </a:lnTo>
                <a:lnTo>
                  <a:pt x="92" y="24"/>
                </a:lnTo>
                <a:lnTo>
                  <a:pt x="84" y="18"/>
                </a:lnTo>
                <a:lnTo>
                  <a:pt x="74" y="16"/>
                </a:lnTo>
                <a:lnTo>
                  <a:pt x="64" y="16"/>
                </a:lnTo>
                <a:lnTo>
                  <a:pt x="64" y="16"/>
                </a:lnTo>
                <a:lnTo>
                  <a:pt x="54" y="16"/>
                </a:lnTo>
                <a:lnTo>
                  <a:pt x="44" y="18"/>
                </a:lnTo>
                <a:lnTo>
                  <a:pt x="36" y="24"/>
                </a:lnTo>
                <a:lnTo>
                  <a:pt x="30" y="30"/>
                </a:lnTo>
                <a:lnTo>
                  <a:pt x="30" y="30"/>
                </a:lnTo>
                <a:lnTo>
                  <a:pt x="24" y="38"/>
                </a:lnTo>
                <a:lnTo>
                  <a:pt x="20" y="48"/>
                </a:lnTo>
                <a:lnTo>
                  <a:pt x="18" y="58"/>
                </a:lnTo>
                <a:lnTo>
                  <a:pt x="18" y="72"/>
                </a:lnTo>
                <a:lnTo>
                  <a:pt x="1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8" name="Freeform 207"/>
          <p:cNvSpPr>
            <a:spLocks noEditPoints="1"/>
          </p:cNvSpPr>
          <p:nvPr/>
        </p:nvSpPr>
        <p:spPr bwMode="auto">
          <a:xfrm>
            <a:off x="4755241" y="5045300"/>
            <a:ext cx="193675" cy="219075"/>
          </a:xfrm>
          <a:custGeom>
            <a:avLst/>
            <a:gdLst>
              <a:gd name="T0" fmla="*/ 106 w 122"/>
              <a:gd name="T1" fmla="*/ 138 h 138"/>
              <a:gd name="T2" fmla="*/ 88 w 122"/>
              <a:gd name="T3" fmla="*/ 94 h 138"/>
              <a:gd name="T4" fmla="*/ 34 w 122"/>
              <a:gd name="T5" fmla="*/ 94 h 138"/>
              <a:gd name="T6" fmla="*/ 16 w 122"/>
              <a:gd name="T7" fmla="*/ 138 h 138"/>
              <a:gd name="T8" fmla="*/ 0 w 122"/>
              <a:gd name="T9" fmla="*/ 138 h 138"/>
              <a:gd name="T10" fmla="*/ 54 w 122"/>
              <a:gd name="T11" fmla="*/ 0 h 138"/>
              <a:gd name="T12" fmla="*/ 68 w 122"/>
              <a:gd name="T13" fmla="*/ 0 h 138"/>
              <a:gd name="T14" fmla="*/ 122 w 122"/>
              <a:gd name="T15" fmla="*/ 138 h 138"/>
              <a:gd name="T16" fmla="*/ 106 w 122"/>
              <a:gd name="T17" fmla="*/ 138 h 138"/>
              <a:gd name="T18" fmla="*/ 84 w 122"/>
              <a:gd name="T19" fmla="*/ 80 h 138"/>
              <a:gd name="T20" fmla="*/ 68 w 122"/>
              <a:gd name="T21" fmla="*/ 38 h 138"/>
              <a:gd name="T22" fmla="*/ 68 w 122"/>
              <a:gd name="T23" fmla="*/ 38 h 138"/>
              <a:gd name="T24" fmla="*/ 60 w 122"/>
              <a:gd name="T25" fmla="*/ 18 h 138"/>
              <a:gd name="T26" fmla="*/ 60 w 122"/>
              <a:gd name="T27" fmla="*/ 18 h 138"/>
              <a:gd name="T28" fmla="*/ 54 w 122"/>
              <a:gd name="T29" fmla="*/ 38 h 138"/>
              <a:gd name="T30" fmla="*/ 38 w 122"/>
              <a:gd name="T31" fmla="*/ 80 h 138"/>
              <a:gd name="T32" fmla="*/ 84 w 122"/>
              <a:gd name="T33" fmla="*/ 80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2" h="138">
                <a:moveTo>
                  <a:pt x="106" y="138"/>
                </a:moveTo>
                <a:lnTo>
                  <a:pt x="88" y="94"/>
                </a:lnTo>
                <a:lnTo>
                  <a:pt x="34" y="94"/>
                </a:lnTo>
                <a:lnTo>
                  <a:pt x="16" y="138"/>
                </a:lnTo>
                <a:lnTo>
                  <a:pt x="0" y="138"/>
                </a:lnTo>
                <a:lnTo>
                  <a:pt x="54" y="0"/>
                </a:lnTo>
                <a:lnTo>
                  <a:pt x="68" y="0"/>
                </a:lnTo>
                <a:lnTo>
                  <a:pt x="122" y="138"/>
                </a:lnTo>
                <a:lnTo>
                  <a:pt x="106" y="138"/>
                </a:lnTo>
                <a:close/>
                <a:moveTo>
                  <a:pt x="84" y="80"/>
                </a:moveTo>
                <a:lnTo>
                  <a:pt x="68" y="38"/>
                </a:lnTo>
                <a:lnTo>
                  <a:pt x="68" y="38"/>
                </a:lnTo>
                <a:lnTo>
                  <a:pt x="60" y="18"/>
                </a:lnTo>
                <a:lnTo>
                  <a:pt x="60" y="18"/>
                </a:lnTo>
                <a:lnTo>
                  <a:pt x="54" y="38"/>
                </a:lnTo>
                <a:lnTo>
                  <a:pt x="38" y="80"/>
                </a:lnTo>
                <a:lnTo>
                  <a:pt x="84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9" name="Freeform 208"/>
          <p:cNvSpPr>
            <a:spLocks noEditPoints="1"/>
          </p:cNvSpPr>
          <p:nvPr/>
        </p:nvSpPr>
        <p:spPr bwMode="auto">
          <a:xfrm>
            <a:off x="4977491" y="5048475"/>
            <a:ext cx="174625" cy="215900"/>
          </a:xfrm>
          <a:custGeom>
            <a:avLst/>
            <a:gdLst>
              <a:gd name="T0" fmla="*/ 110 w 110"/>
              <a:gd name="T1" fmla="*/ 66 h 136"/>
              <a:gd name="T2" fmla="*/ 110 w 110"/>
              <a:gd name="T3" fmla="*/ 66 h 136"/>
              <a:gd name="T4" fmla="*/ 108 w 110"/>
              <a:gd name="T5" fmla="*/ 82 h 136"/>
              <a:gd name="T6" fmla="*/ 106 w 110"/>
              <a:gd name="T7" fmla="*/ 96 h 136"/>
              <a:gd name="T8" fmla="*/ 100 w 110"/>
              <a:gd name="T9" fmla="*/ 108 h 136"/>
              <a:gd name="T10" fmla="*/ 92 w 110"/>
              <a:gd name="T11" fmla="*/ 118 h 136"/>
              <a:gd name="T12" fmla="*/ 92 w 110"/>
              <a:gd name="T13" fmla="*/ 118 h 136"/>
              <a:gd name="T14" fmla="*/ 82 w 110"/>
              <a:gd name="T15" fmla="*/ 126 h 136"/>
              <a:gd name="T16" fmla="*/ 68 w 110"/>
              <a:gd name="T17" fmla="*/ 132 h 136"/>
              <a:gd name="T18" fmla="*/ 54 w 110"/>
              <a:gd name="T19" fmla="*/ 134 h 136"/>
              <a:gd name="T20" fmla="*/ 38 w 110"/>
              <a:gd name="T21" fmla="*/ 136 h 136"/>
              <a:gd name="T22" fmla="*/ 0 w 110"/>
              <a:gd name="T23" fmla="*/ 136 h 136"/>
              <a:gd name="T24" fmla="*/ 0 w 110"/>
              <a:gd name="T25" fmla="*/ 0 h 136"/>
              <a:gd name="T26" fmla="*/ 42 w 110"/>
              <a:gd name="T27" fmla="*/ 0 h 136"/>
              <a:gd name="T28" fmla="*/ 42 w 110"/>
              <a:gd name="T29" fmla="*/ 0 h 136"/>
              <a:gd name="T30" fmla="*/ 58 w 110"/>
              <a:gd name="T31" fmla="*/ 0 h 136"/>
              <a:gd name="T32" fmla="*/ 70 w 110"/>
              <a:gd name="T33" fmla="*/ 4 h 136"/>
              <a:gd name="T34" fmla="*/ 82 w 110"/>
              <a:gd name="T35" fmla="*/ 8 h 136"/>
              <a:gd name="T36" fmla="*/ 92 w 110"/>
              <a:gd name="T37" fmla="*/ 16 h 136"/>
              <a:gd name="T38" fmla="*/ 92 w 110"/>
              <a:gd name="T39" fmla="*/ 16 h 136"/>
              <a:gd name="T40" fmla="*/ 100 w 110"/>
              <a:gd name="T41" fmla="*/ 26 h 136"/>
              <a:gd name="T42" fmla="*/ 106 w 110"/>
              <a:gd name="T43" fmla="*/ 38 h 136"/>
              <a:gd name="T44" fmla="*/ 108 w 110"/>
              <a:gd name="T45" fmla="*/ 52 h 136"/>
              <a:gd name="T46" fmla="*/ 110 w 110"/>
              <a:gd name="T47" fmla="*/ 66 h 136"/>
              <a:gd name="T48" fmla="*/ 110 w 110"/>
              <a:gd name="T49" fmla="*/ 66 h 136"/>
              <a:gd name="T50" fmla="*/ 92 w 110"/>
              <a:gd name="T51" fmla="*/ 66 h 136"/>
              <a:gd name="T52" fmla="*/ 92 w 110"/>
              <a:gd name="T53" fmla="*/ 66 h 136"/>
              <a:gd name="T54" fmla="*/ 92 w 110"/>
              <a:gd name="T55" fmla="*/ 54 h 136"/>
              <a:gd name="T56" fmla="*/ 90 w 110"/>
              <a:gd name="T57" fmla="*/ 44 h 136"/>
              <a:gd name="T58" fmla="*/ 86 w 110"/>
              <a:gd name="T59" fmla="*/ 34 h 136"/>
              <a:gd name="T60" fmla="*/ 80 w 110"/>
              <a:gd name="T61" fmla="*/ 26 h 136"/>
              <a:gd name="T62" fmla="*/ 80 w 110"/>
              <a:gd name="T63" fmla="*/ 26 h 136"/>
              <a:gd name="T64" fmla="*/ 72 w 110"/>
              <a:gd name="T65" fmla="*/ 20 h 136"/>
              <a:gd name="T66" fmla="*/ 62 w 110"/>
              <a:gd name="T67" fmla="*/ 16 h 136"/>
              <a:gd name="T68" fmla="*/ 52 w 110"/>
              <a:gd name="T69" fmla="*/ 14 h 136"/>
              <a:gd name="T70" fmla="*/ 40 w 110"/>
              <a:gd name="T71" fmla="*/ 12 h 136"/>
              <a:gd name="T72" fmla="*/ 16 w 110"/>
              <a:gd name="T73" fmla="*/ 12 h 136"/>
              <a:gd name="T74" fmla="*/ 16 w 110"/>
              <a:gd name="T75" fmla="*/ 122 h 136"/>
              <a:gd name="T76" fmla="*/ 36 w 110"/>
              <a:gd name="T77" fmla="*/ 122 h 136"/>
              <a:gd name="T78" fmla="*/ 36 w 110"/>
              <a:gd name="T79" fmla="*/ 122 h 136"/>
              <a:gd name="T80" fmla="*/ 50 w 110"/>
              <a:gd name="T81" fmla="*/ 122 h 136"/>
              <a:gd name="T82" fmla="*/ 60 w 110"/>
              <a:gd name="T83" fmla="*/ 118 h 136"/>
              <a:gd name="T84" fmla="*/ 70 w 110"/>
              <a:gd name="T85" fmla="*/ 114 h 136"/>
              <a:gd name="T86" fmla="*/ 78 w 110"/>
              <a:gd name="T87" fmla="*/ 108 h 136"/>
              <a:gd name="T88" fmla="*/ 78 w 110"/>
              <a:gd name="T89" fmla="*/ 108 h 136"/>
              <a:gd name="T90" fmla="*/ 84 w 110"/>
              <a:gd name="T91" fmla="*/ 100 h 136"/>
              <a:gd name="T92" fmla="*/ 90 w 110"/>
              <a:gd name="T93" fmla="*/ 90 h 136"/>
              <a:gd name="T94" fmla="*/ 92 w 110"/>
              <a:gd name="T95" fmla="*/ 80 h 136"/>
              <a:gd name="T96" fmla="*/ 92 w 110"/>
              <a:gd name="T97" fmla="*/ 66 h 136"/>
              <a:gd name="T98" fmla="*/ 92 w 110"/>
              <a:gd name="T99" fmla="*/ 6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0" h="136">
                <a:moveTo>
                  <a:pt x="110" y="66"/>
                </a:moveTo>
                <a:lnTo>
                  <a:pt x="110" y="66"/>
                </a:lnTo>
                <a:lnTo>
                  <a:pt x="108" y="82"/>
                </a:lnTo>
                <a:lnTo>
                  <a:pt x="106" y="96"/>
                </a:lnTo>
                <a:lnTo>
                  <a:pt x="100" y="108"/>
                </a:lnTo>
                <a:lnTo>
                  <a:pt x="92" y="118"/>
                </a:lnTo>
                <a:lnTo>
                  <a:pt x="92" y="118"/>
                </a:lnTo>
                <a:lnTo>
                  <a:pt x="82" y="126"/>
                </a:lnTo>
                <a:lnTo>
                  <a:pt x="68" y="132"/>
                </a:lnTo>
                <a:lnTo>
                  <a:pt x="54" y="134"/>
                </a:lnTo>
                <a:lnTo>
                  <a:pt x="38" y="136"/>
                </a:lnTo>
                <a:lnTo>
                  <a:pt x="0" y="136"/>
                </a:lnTo>
                <a:lnTo>
                  <a:pt x="0" y="0"/>
                </a:lnTo>
                <a:lnTo>
                  <a:pt x="42" y="0"/>
                </a:lnTo>
                <a:lnTo>
                  <a:pt x="42" y="0"/>
                </a:lnTo>
                <a:lnTo>
                  <a:pt x="58" y="0"/>
                </a:lnTo>
                <a:lnTo>
                  <a:pt x="70" y="4"/>
                </a:lnTo>
                <a:lnTo>
                  <a:pt x="82" y="8"/>
                </a:lnTo>
                <a:lnTo>
                  <a:pt x="92" y="16"/>
                </a:lnTo>
                <a:lnTo>
                  <a:pt x="92" y="16"/>
                </a:lnTo>
                <a:lnTo>
                  <a:pt x="100" y="26"/>
                </a:lnTo>
                <a:lnTo>
                  <a:pt x="106" y="38"/>
                </a:lnTo>
                <a:lnTo>
                  <a:pt x="108" y="52"/>
                </a:lnTo>
                <a:lnTo>
                  <a:pt x="110" y="66"/>
                </a:lnTo>
                <a:lnTo>
                  <a:pt x="110" y="66"/>
                </a:lnTo>
                <a:close/>
                <a:moveTo>
                  <a:pt x="92" y="66"/>
                </a:moveTo>
                <a:lnTo>
                  <a:pt x="92" y="66"/>
                </a:lnTo>
                <a:lnTo>
                  <a:pt x="92" y="54"/>
                </a:lnTo>
                <a:lnTo>
                  <a:pt x="90" y="44"/>
                </a:lnTo>
                <a:lnTo>
                  <a:pt x="86" y="34"/>
                </a:lnTo>
                <a:lnTo>
                  <a:pt x="80" y="26"/>
                </a:lnTo>
                <a:lnTo>
                  <a:pt x="80" y="26"/>
                </a:lnTo>
                <a:lnTo>
                  <a:pt x="72" y="20"/>
                </a:lnTo>
                <a:lnTo>
                  <a:pt x="62" y="16"/>
                </a:lnTo>
                <a:lnTo>
                  <a:pt x="52" y="14"/>
                </a:lnTo>
                <a:lnTo>
                  <a:pt x="40" y="12"/>
                </a:lnTo>
                <a:lnTo>
                  <a:pt x="16" y="12"/>
                </a:lnTo>
                <a:lnTo>
                  <a:pt x="16" y="122"/>
                </a:lnTo>
                <a:lnTo>
                  <a:pt x="36" y="122"/>
                </a:lnTo>
                <a:lnTo>
                  <a:pt x="36" y="122"/>
                </a:lnTo>
                <a:lnTo>
                  <a:pt x="50" y="122"/>
                </a:lnTo>
                <a:lnTo>
                  <a:pt x="60" y="118"/>
                </a:lnTo>
                <a:lnTo>
                  <a:pt x="70" y="114"/>
                </a:lnTo>
                <a:lnTo>
                  <a:pt x="78" y="108"/>
                </a:lnTo>
                <a:lnTo>
                  <a:pt x="78" y="108"/>
                </a:lnTo>
                <a:lnTo>
                  <a:pt x="84" y="100"/>
                </a:lnTo>
                <a:lnTo>
                  <a:pt x="90" y="90"/>
                </a:lnTo>
                <a:lnTo>
                  <a:pt x="92" y="80"/>
                </a:lnTo>
                <a:lnTo>
                  <a:pt x="92" y="66"/>
                </a:lnTo>
                <a:lnTo>
                  <a:pt x="92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10" name="Rectangle 209"/>
          <p:cNvSpPr>
            <a:spLocks noChangeArrowheads="1"/>
          </p:cNvSpPr>
          <p:nvPr/>
        </p:nvSpPr>
        <p:spPr bwMode="auto">
          <a:xfrm>
            <a:off x="5174341" y="5397725"/>
            <a:ext cx="47625" cy="136525"/>
          </a:xfrm>
          <a:prstGeom prst="rect">
            <a:avLst/>
          </a:prstGeom>
          <a:solidFill>
            <a:srgbClr val="4DB2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11" name="Rectangle 210"/>
          <p:cNvSpPr>
            <a:spLocks noChangeArrowheads="1"/>
          </p:cNvSpPr>
          <p:nvPr/>
        </p:nvSpPr>
        <p:spPr bwMode="auto">
          <a:xfrm>
            <a:off x="4920341" y="5397725"/>
            <a:ext cx="47625" cy="136525"/>
          </a:xfrm>
          <a:prstGeom prst="rect">
            <a:avLst/>
          </a:prstGeom>
          <a:solidFill>
            <a:srgbClr val="4DB2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12" name="Rectangle 211"/>
          <p:cNvSpPr>
            <a:spLocks noChangeArrowheads="1"/>
          </p:cNvSpPr>
          <p:nvPr/>
        </p:nvSpPr>
        <p:spPr bwMode="auto">
          <a:xfrm>
            <a:off x="4666341" y="5397725"/>
            <a:ext cx="47625" cy="136525"/>
          </a:xfrm>
          <a:prstGeom prst="rect">
            <a:avLst/>
          </a:prstGeom>
          <a:solidFill>
            <a:srgbClr val="4DB2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13" name="Rectangle 212"/>
          <p:cNvSpPr>
            <a:spLocks noChangeArrowheads="1"/>
          </p:cNvSpPr>
          <p:nvPr/>
        </p:nvSpPr>
        <p:spPr bwMode="auto">
          <a:xfrm>
            <a:off x="4412341" y="5397725"/>
            <a:ext cx="47625" cy="136525"/>
          </a:xfrm>
          <a:prstGeom prst="rect">
            <a:avLst/>
          </a:prstGeom>
          <a:solidFill>
            <a:srgbClr val="4DB2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14" name="Rectangle 213"/>
          <p:cNvSpPr>
            <a:spLocks noChangeArrowheads="1"/>
          </p:cNvSpPr>
          <p:nvPr/>
        </p:nvSpPr>
        <p:spPr bwMode="auto">
          <a:xfrm>
            <a:off x="4159928" y="5397725"/>
            <a:ext cx="46038" cy="136525"/>
          </a:xfrm>
          <a:prstGeom prst="rect">
            <a:avLst/>
          </a:prstGeom>
          <a:solidFill>
            <a:srgbClr val="4DB2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15" name="Rectangle 214"/>
          <p:cNvSpPr>
            <a:spLocks noChangeArrowheads="1"/>
          </p:cNvSpPr>
          <p:nvPr/>
        </p:nvSpPr>
        <p:spPr bwMode="auto">
          <a:xfrm>
            <a:off x="3905928" y="5397725"/>
            <a:ext cx="47625" cy="136525"/>
          </a:xfrm>
          <a:prstGeom prst="rect">
            <a:avLst/>
          </a:prstGeom>
          <a:solidFill>
            <a:srgbClr val="4DB2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16" name="Rectangle 215"/>
          <p:cNvSpPr>
            <a:spLocks noChangeArrowheads="1"/>
          </p:cNvSpPr>
          <p:nvPr/>
        </p:nvSpPr>
        <p:spPr bwMode="auto">
          <a:xfrm>
            <a:off x="3905928" y="5397725"/>
            <a:ext cx="476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17" name="Freeform 216"/>
          <p:cNvSpPr>
            <a:spLocks noEditPoints="1"/>
          </p:cNvSpPr>
          <p:nvPr/>
        </p:nvSpPr>
        <p:spPr bwMode="auto">
          <a:xfrm>
            <a:off x="3534453" y="4769075"/>
            <a:ext cx="957263" cy="1069975"/>
          </a:xfrm>
          <a:custGeom>
            <a:avLst/>
            <a:gdLst>
              <a:gd name="T0" fmla="*/ 336 w 603"/>
              <a:gd name="T1" fmla="*/ 300 h 674"/>
              <a:gd name="T2" fmla="*/ 352 w 603"/>
              <a:gd name="T3" fmla="*/ 298 h 674"/>
              <a:gd name="T4" fmla="*/ 364 w 603"/>
              <a:gd name="T5" fmla="*/ 290 h 674"/>
              <a:gd name="T6" fmla="*/ 368 w 603"/>
              <a:gd name="T7" fmla="*/ 286 h 674"/>
              <a:gd name="T8" fmla="*/ 372 w 603"/>
              <a:gd name="T9" fmla="*/ 272 h 674"/>
              <a:gd name="T10" fmla="*/ 372 w 603"/>
              <a:gd name="T11" fmla="*/ 176 h 674"/>
              <a:gd name="T12" fmla="*/ 388 w 603"/>
              <a:gd name="T13" fmla="*/ 264 h 674"/>
              <a:gd name="T14" fmla="*/ 388 w 603"/>
              <a:gd name="T15" fmla="*/ 274 h 674"/>
              <a:gd name="T16" fmla="*/ 380 w 603"/>
              <a:gd name="T17" fmla="*/ 292 h 674"/>
              <a:gd name="T18" fmla="*/ 374 w 603"/>
              <a:gd name="T19" fmla="*/ 300 h 674"/>
              <a:gd name="T20" fmla="*/ 358 w 603"/>
              <a:gd name="T21" fmla="*/ 310 h 674"/>
              <a:gd name="T22" fmla="*/ 336 w 603"/>
              <a:gd name="T23" fmla="*/ 314 h 674"/>
              <a:gd name="T24" fmla="*/ 324 w 603"/>
              <a:gd name="T25" fmla="*/ 312 h 674"/>
              <a:gd name="T26" fmla="*/ 306 w 603"/>
              <a:gd name="T27" fmla="*/ 306 h 674"/>
              <a:gd name="T28" fmla="*/ 298 w 603"/>
              <a:gd name="T29" fmla="*/ 300 h 674"/>
              <a:gd name="T30" fmla="*/ 288 w 603"/>
              <a:gd name="T31" fmla="*/ 284 h 674"/>
              <a:gd name="T32" fmla="*/ 284 w 603"/>
              <a:gd name="T33" fmla="*/ 264 h 674"/>
              <a:gd name="T34" fmla="*/ 300 w 603"/>
              <a:gd name="T35" fmla="*/ 176 h 674"/>
              <a:gd name="T36" fmla="*/ 300 w 603"/>
              <a:gd name="T37" fmla="*/ 264 h 674"/>
              <a:gd name="T38" fmla="*/ 302 w 603"/>
              <a:gd name="T39" fmla="*/ 280 h 674"/>
              <a:gd name="T40" fmla="*/ 310 w 603"/>
              <a:gd name="T41" fmla="*/ 290 h 674"/>
              <a:gd name="T42" fmla="*/ 314 w 603"/>
              <a:gd name="T43" fmla="*/ 294 h 674"/>
              <a:gd name="T44" fmla="*/ 328 w 603"/>
              <a:gd name="T45" fmla="*/ 300 h 674"/>
              <a:gd name="T46" fmla="*/ 603 w 603"/>
              <a:gd name="T47" fmla="*/ 0 h 674"/>
              <a:gd name="T48" fmla="*/ 0 w 603"/>
              <a:gd name="T49" fmla="*/ 648 h 674"/>
              <a:gd name="T50" fmla="*/ 2 w 603"/>
              <a:gd name="T51" fmla="*/ 658 h 674"/>
              <a:gd name="T52" fmla="*/ 16 w 603"/>
              <a:gd name="T53" fmla="*/ 672 h 674"/>
              <a:gd name="T54" fmla="*/ 214 w 603"/>
              <a:gd name="T55" fmla="*/ 674 h 674"/>
              <a:gd name="T56" fmla="*/ 264 w 603"/>
              <a:gd name="T57" fmla="*/ 460 h 674"/>
              <a:gd name="T58" fmla="*/ 234 w 603"/>
              <a:gd name="T59" fmla="*/ 482 h 674"/>
              <a:gd name="T60" fmla="*/ 200 w 603"/>
              <a:gd name="T61" fmla="*/ 460 h 674"/>
              <a:gd name="T62" fmla="*/ 190 w 603"/>
              <a:gd name="T63" fmla="*/ 458 h 674"/>
              <a:gd name="T64" fmla="*/ 176 w 603"/>
              <a:gd name="T65" fmla="*/ 444 h 674"/>
              <a:gd name="T66" fmla="*/ 174 w 603"/>
              <a:gd name="T67" fmla="*/ 436 h 674"/>
              <a:gd name="T68" fmla="*/ 182 w 603"/>
              <a:gd name="T69" fmla="*/ 418 h 674"/>
              <a:gd name="T70" fmla="*/ 200 w 603"/>
              <a:gd name="T71" fmla="*/ 410 h 674"/>
              <a:gd name="T72" fmla="*/ 234 w 603"/>
              <a:gd name="T73" fmla="*/ 396 h 674"/>
              <a:gd name="T74" fmla="*/ 264 w 603"/>
              <a:gd name="T75" fmla="*/ 410 h 674"/>
              <a:gd name="T76" fmla="*/ 425 w 603"/>
              <a:gd name="T77" fmla="*/ 310 h 674"/>
              <a:gd name="T78" fmla="*/ 459 w 603"/>
              <a:gd name="T79" fmla="*/ 176 h 674"/>
              <a:gd name="T80" fmla="*/ 471 w 603"/>
              <a:gd name="T81" fmla="*/ 176 h 674"/>
              <a:gd name="T82" fmla="*/ 489 w 603"/>
              <a:gd name="T83" fmla="*/ 180 h 674"/>
              <a:gd name="T84" fmla="*/ 603 w 603"/>
              <a:gd name="T85" fmla="*/ 0 h 6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03" h="674">
                <a:moveTo>
                  <a:pt x="336" y="300"/>
                </a:moveTo>
                <a:lnTo>
                  <a:pt x="336" y="300"/>
                </a:lnTo>
                <a:lnTo>
                  <a:pt x="346" y="300"/>
                </a:lnTo>
                <a:lnTo>
                  <a:pt x="352" y="298"/>
                </a:lnTo>
                <a:lnTo>
                  <a:pt x="358" y="294"/>
                </a:lnTo>
                <a:lnTo>
                  <a:pt x="364" y="290"/>
                </a:lnTo>
                <a:lnTo>
                  <a:pt x="364" y="290"/>
                </a:lnTo>
                <a:lnTo>
                  <a:pt x="368" y="286"/>
                </a:lnTo>
                <a:lnTo>
                  <a:pt x="370" y="280"/>
                </a:lnTo>
                <a:lnTo>
                  <a:pt x="372" y="272"/>
                </a:lnTo>
                <a:lnTo>
                  <a:pt x="372" y="264"/>
                </a:lnTo>
                <a:lnTo>
                  <a:pt x="372" y="176"/>
                </a:lnTo>
                <a:lnTo>
                  <a:pt x="388" y="176"/>
                </a:lnTo>
                <a:lnTo>
                  <a:pt x="388" y="264"/>
                </a:lnTo>
                <a:lnTo>
                  <a:pt x="388" y="264"/>
                </a:lnTo>
                <a:lnTo>
                  <a:pt x="388" y="274"/>
                </a:lnTo>
                <a:lnTo>
                  <a:pt x="386" y="284"/>
                </a:lnTo>
                <a:lnTo>
                  <a:pt x="380" y="292"/>
                </a:lnTo>
                <a:lnTo>
                  <a:pt x="374" y="300"/>
                </a:lnTo>
                <a:lnTo>
                  <a:pt x="374" y="300"/>
                </a:lnTo>
                <a:lnTo>
                  <a:pt x="366" y="306"/>
                </a:lnTo>
                <a:lnTo>
                  <a:pt x="358" y="310"/>
                </a:lnTo>
                <a:lnTo>
                  <a:pt x="348" y="312"/>
                </a:lnTo>
                <a:lnTo>
                  <a:pt x="336" y="314"/>
                </a:lnTo>
                <a:lnTo>
                  <a:pt x="336" y="314"/>
                </a:lnTo>
                <a:lnTo>
                  <a:pt x="324" y="312"/>
                </a:lnTo>
                <a:lnTo>
                  <a:pt x="314" y="310"/>
                </a:lnTo>
                <a:lnTo>
                  <a:pt x="306" y="306"/>
                </a:lnTo>
                <a:lnTo>
                  <a:pt x="298" y="300"/>
                </a:lnTo>
                <a:lnTo>
                  <a:pt x="298" y="300"/>
                </a:lnTo>
                <a:lnTo>
                  <a:pt x="292" y="292"/>
                </a:lnTo>
                <a:lnTo>
                  <a:pt x="288" y="284"/>
                </a:lnTo>
                <a:lnTo>
                  <a:pt x="284" y="274"/>
                </a:lnTo>
                <a:lnTo>
                  <a:pt x="284" y="264"/>
                </a:lnTo>
                <a:lnTo>
                  <a:pt x="284" y="176"/>
                </a:lnTo>
                <a:lnTo>
                  <a:pt x="300" y="176"/>
                </a:lnTo>
                <a:lnTo>
                  <a:pt x="300" y="264"/>
                </a:lnTo>
                <a:lnTo>
                  <a:pt x="300" y="264"/>
                </a:lnTo>
                <a:lnTo>
                  <a:pt x="300" y="272"/>
                </a:lnTo>
                <a:lnTo>
                  <a:pt x="302" y="280"/>
                </a:lnTo>
                <a:lnTo>
                  <a:pt x="306" y="286"/>
                </a:lnTo>
                <a:lnTo>
                  <a:pt x="310" y="290"/>
                </a:lnTo>
                <a:lnTo>
                  <a:pt x="310" y="290"/>
                </a:lnTo>
                <a:lnTo>
                  <a:pt x="314" y="294"/>
                </a:lnTo>
                <a:lnTo>
                  <a:pt x="320" y="298"/>
                </a:lnTo>
                <a:lnTo>
                  <a:pt x="328" y="300"/>
                </a:lnTo>
                <a:lnTo>
                  <a:pt x="336" y="300"/>
                </a:lnTo>
                <a:close/>
                <a:moveTo>
                  <a:pt x="603" y="0"/>
                </a:moveTo>
                <a:lnTo>
                  <a:pt x="0" y="0"/>
                </a:lnTo>
                <a:lnTo>
                  <a:pt x="0" y="648"/>
                </a:lnTo>
                <a:lnTo>
                  <a:pt x="0" y="648"/>
                </a:lnTo>
                <a:lnTo>
                  <a:pt x="2" y="658"/>
                </a:lnTo>
                <a:lnTo>
                  <a:pt x="8" y="666"/>
                </a:lnTo>
                <a:lnTo>
                  <a:pt x="16" y="672"/>
                </a:lnTo>
                <a:lnTo>
                  <a:pt x="26" y="674"/>
                </a:lnTo>
                <a:lnTo>
                  <a:pt x="214" y="674"/>
                </a:lnTo>
                <a:lnTo>
                  <a:pt x="338" y="460"/>
                </a:lnTo>
                <a:lnTo>
                  <a:pt x="264" y="460"/>
                </a:lnTo>
                <a:lnTo>
                  <a:pt x="264" y="482"/>
                </a:lnTo>
                <a:lnTo>
                  <a:pt x="234" y="482"/>
                </a:lnTo>
                <a:lnTo>
                  <a:pt x="234" y="460"/>
                </a:lnTo>
                <a:lnTo>
                  <a:pt x="200" y="460"/>
                </a:lnTo>
                <a:lnTo>
                  <a:pt x="200" y="460"/>
                </a:lnTo>
                <a:lnTo>
                  <a:pt x="190" y="458"/>
                </a:lnTo>
                <a:lnTo>
                  <a:pt x="182" y="452"/>
                </a:lnTo>
                <a:lnTo>
                  <a:pt x="176" y="444"/>
                </a:lnTo>
                <a:lnTo>
                  <a:pt x="174" y="436"/>
                </a:lnTo>
                <a:lnTo>
                  <a:pt x="174" y="436"/>
                </a:lnTo>
                <a:lnTo>
                  <a:pt x="176" y="426"/>
                </a:lnTo>
                <a:lnTo>
                  <a:pt x="182" y="418"/>
                </a:lnTo>
                <a:lnTo>
                  <a:pt x="190" y="412"/>
                </a:lnTo>
                <a:lnTo>
                  <a:pt x="200" y="410"/>
                </a:lnTo>
                <a:lnTo>
                  <a:pt x="234" y="410"/>
                </a:lnTo>
                <a:lnTo>
                  <a:pt x="234" y="396"/>
                </a:lnTo>
                <a:lnTo>
                  <a:pt x="264" y="396"/>
                </a:lnTo>
                <a:lnTo>
                  <a:pt x="264" y="410"/>
                </a:lnTo>
                <a:lnTo>
                  <a:pt x="368" y="410"/>
                </a:lnTo>
                <a:lnTo>
                  <a:pt x="425" y="310"/>
                </a:lnTo>
                <a:lnTo>
                  <a:pt x="425" y="176"/>
                </a:lnTo>
                <a:lnTo>
                  <a:pt x="459" y="176"/>
                </a:lnTo>
                <a:lnTo>
                  <a:pt x="459" y="176"/>
                </a:lnTo>
                <a:lnTo>
                  <a:pt x="471" y="176"/>
                </a:lnTo>
                <a:lnTo>
                  <a:pt x="481" y="178"/>
                </a:lnTo>
                <a:lnTo>
                  <a:pt x="489" y="180"/>
                </a:lnTo>
                <a:lnTo>
                  <a:pt x="497" y="184"/>
                </a:lnTo>
                <a:lnTo>
                  <a:pt x="603" y="0"/>
                </a:lnTo>
                <a:close/>
              </a:path>
            </a:pathLst>
          </a:custGeom>
          <a:solidFill>
            <a:srgbClr val="6EBB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18" name="Freeform 217"/>
          <p:cNvSpPr/>
          <p:nvPr/>
        </p:nvSpPr>
        <p:spPr bwMode="auto">
          <a:xfrm>
            <a:off x="3985303" y="5048475"/>
            <a:ext cx="165100" cy="219075"/>
          </a:xfrm>
          <a:custGeom>
            <a:avLst/>
            <a:gdLst>
              <a:gd name="T0" fmla="*/ 52 w 104"/>
              <a:gd name="T1" fmla="*/ 124 h 138"/>
              <a:gd name="T2" fmla="*/ 52 w 104"/>
              <a:gd name="T3" fmla="*/ 124 h 138"/>
              <a:gd name="T4" fmla="*/ 62 w 104"/>
              <a:gd name="T5" fmla="*/ 124 h 138"/>
              <a:gd name="T6" fmla="*/ 68 w 104"/>
              <a:gd name="T7" fmla="*/ 122 h 138"/>
              <a:gd name="T8" fmla="*/ 74 w 104"/>
              <a:gd name="T9" fmla="*/ 118 h 138"/>
              <a:gd name="T10" fmla="*/ 80 w 104"/>
              <a:gd name="T11" fmla="*/ 114 h 138"/>
              <a:gd name="T12" fmla="*/ 80 w 104"/>
              <a:gd name="T13" fmla="*/ 114 h 138"/>
              <a:gd name="T14" fmla="*/ 84 w 104"/>
              <a:gd name="T15" fmla="*/ 110 h 138"/>
              <a:gd name="T16" fmla="*/ 86 w 104"/>
              <a:gd name="T17" fmla="*/ 104 h 138"/>
              <a:gd name="T18" fmla="*/ 88 w 104"/>
              <a:gd name="T19" fmla="*/ 96 h 138"/>
              <a:gd name="T20" fmla="*/ 88 w 104"/>
              <a:gd name="T21" fmla="*/ 88 h 138"/>
              <a:gd name="T22" fmla="*/ 88 w 104"/>
              <a:gd name="T23" fmla="*/ 0 h 138"/>
              <a:gd name="T24" fmla="*/ 104 w 104"/>
              <a:gd name="T25" fmla="*/ 0 h 138"/>
              <a:gd name="T26" fmla="*/ 104 w 104"/>
              <a:gd name="T27" fmla="*/ 88 h 138"/>
              <a:gd name="T28" fmla="*/ 104 w 104"/>
              <a:gd name="T29" fmla="*/ 88 h 138"/>
              <a:gd name="T30" fmla="*/ 104 w 104"/>
              <a:gd name="T31" fmla="*/ 98 h 138"/>
              <a:gd name="T32" fmla="*/ 102 w 104"/>
              <a:gd name="T33" fmla="*/ 108 h 138"/>
              <a:gd name="T34" fmla="*/ 96 w 104"/>
              <a:gd name="T35" fmla="*/ 116 h 138"/>
              <a:gd name="T36" fmla="*/ 90 w 104"/>
              <a:gd name="T37" fmla="*/ 124 h 138"/>
              <a:gd name="T38" fmla="*/ 90 w 104"/>
              <a:gd name="T39" fmla="*/ 124 h 138"/>
              <a:gd name="T40" fmla="*/ 82 w 104"/>
              <a:gd name="T41" fmla="*/ 130 h 138"/>
              <a:gd name="T42" fmla="*/ 74 w 104"/>
              <a:gd name="T43" fmla="*/ 134 h 138"/>
              <a:gd name="T44" fmla="*/ 64 w 104"/>
              <a:gd name="T45" fmla="*/ 136 h 138"/>
              <a:gd name="T46" fmla="*/ 52 w 104"/>
              <a:gd name="T47" fmla="*/ 138 h 138"/>
              <a:gd name="T48" fmla="*/ 52 w 104"/>
              <a:gd name="T49" fmla="*/ 138 h 138"/>
              <a:gd name="T50" fmla="*/ 40 w 104"/>
              <a:gd name="T51" fmla="*/ 136 h 138"/>
              <a:gd name="T52" fmla="*/ 30 w 104"/>
              <a:gd name="T53" fmla="*/ 134 h 138"/>
              <a:gd name="T54" fmla="*/ 22 w 104"/>
              <a:gd name="T55" fmla="*/ 130 h 138"/>
              <a:gd name="T56" fmla="*/ 14 w 104"/>
              <a:gd name="T57" fmla="*/ 124 h 138"/>
              <a:gd name="T58" fmla="*/ 14 w 104"/>
              <a:gd name="T59" fmla="*/ 124 h 138"/>
              <a:gd name="T60" fmla="*/ 8 w 104"/>
              <a:gd name="T61" fmla="*/ 116 h 138"/>
              <a:gd name="T62" fmla="*/ 4 w 104"/>
              <a:gd name="T63" fmla="*/ 108 h 138"/>
              <a:gd name="T64" fmla="*/ 0 w 104"/>
              <a:gd name="T65" fmla="*/ 98 h 138"/>
              <a:gd name="T66" fmla="*/ 0 w 104"/>
              <a:gd name="T67" fmla="*/ 88 h 138"/>
              <a:gd name="T68" fmla="*/ 0 w 104"/>
              <a:gd name="T69" fmla="*/ 0 h 138"/>
              <a:gd name="T70" fmla="*/ 16 w 104"/>
              <a:gd name="T71" fmla="*/ 0 h 138"/>
              <a:gd name="T72" fmla="*/ 16 w 104"/>
              <a:gd name="T73" fmla="*/ 88 h 138"/>
              <a:gd name="T74" fmla="*/ 16 w 104"/>
              <a:gd name="T75" fmla="*/ 88 h 138"/>
              <a:gd name="T76" fmla="*/ 16 w 104"/>
              <a:gd name="T77" fmla="*/ 96 h 138"/>
              <a:gd name="T78" fmla="*/ 18 w 104"/>
              <a:gd name="T79" fmla="*/ 104 h 138"/>
              <a:gd name="T80" fmla="*/ 22 w 104"/>
              <a:gd name="T81" fmla="*/ 110 h 138"/>
              <a:gd name="T82" fmla="*/ 26 w 104"/>
              <a:gd name="T83" fmla="*/ 114 h 138"/>
              <a:gd name="T84" fmla="*/ 26 w 104"/>
              <a:gd name="T85" fmla="*/ 114 h 138"/>
              <a:gd name="T86" fmla="*/ 30 w 104"/>
              <a:gd name="T87" fmla="*/ 118 h 138"/>
              <a:gd name="T88" fmla="*/ 36 w 104"/>
              <a:gd name="T89" fmla="*/ 122 h 138"/>
              <a:gd name="T90" fmla="*/ 44 w 104"/>
              <a:gd name="T91" fmla="*/ 124 h 138"/>
              <a:gd name="T92" fmla="*/ 52 w 104"/>
              <a:gd name="T93" fmla="*/ 124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04" h="138">
                <a:moveTo>
                  <a:pt x="52" y="124"/>
                </a:moveTo>
                <a:lnTo>
                  <a:pt x="52" y="124"/>
                </a:lnTo>
                <a:lnTo>
                  <a:pt x="62" y="124"/>
                </a:lnTo>
                <a:lnTo>
                  <a:pt x="68" y="122"/>
                </a:lnTo>
                <a:lnTo>
                  <a:pt x="74" y="118"/>
                </a:lnTo>
                <a:lnTo>
                  <a:pt x="80" y="114"/>
                </a:lnTo>
                <a:lnTo>
                  <a:pt x="80" y="114"/>
                </a:lnTo>
                <a:lnTo>
                  <a:pt x="84" y="110"/>
                </a:lnTo>
                <a:lnTo>
                  <a:pt x="86" y="104"/>
                </a:lnTo>
                <a:lnTo>
                  <a:pt x="88" y="96"/>
                </a:lnTo>
                <a:lnTo>
                  <a:pt x="88" y="88"/>
                </a:lnTo>
                <a:lnTo>
                  <a:pt x="88" y="0"/>
                </a:lnTo>
                <a:lnTo>
                  <a:pt x="104" y="0"/>
                </a:lnTo>
                <a:lnTo>
                  <a:pt x="104" y="88"/>
                </a:lnTo>
                <a:lnTo>
                  <a:pt x="104" y="88"/>
                </a:lnTo>
                <a:lnTo>
                  <a:pt x="104" y="98"/>
                </a:lnTo>
                <a:lnTo>
                  <a:pt x="102" y="108"/>
                </a:lnTo>
                <a:lnTo>
                  <a:pt x="96" y="116"/>
                </a:lnTo>
                <a:lnTo>
                  <a:pt x="90" y="124"/>
                </a:lnTo>
                <a:lnTo>
                  <a:pt x="90" y="124"/>
                </a:lnTo>
                <a:lnTo>
                  <a:pt x="82" y="130"/>
                </a:lnTo>
                <a:lnTo>
                  <a:pt x="74" y="134"/>
                </a:lnTo>
                <a:lnTo>
                  <a:pt x="64" y="136"/>
                </a:lnTo>
                <a:lnTo>
                  <a:pt x="52" y="138"/>
                </a:lnTo>
                <a:lnTo>
                  <a:pt x="52" y="138"/>
                </a:lnTo>
                <a:lnTo>
                  <a:pt x="40" y="136"/>
                </a:lnTo>
                <a:lnTo>
                  <a:pt x="30" y="134"/>
                </a:lnTo>
                <a:lnTo>
                  <a:pt x="22" y="130"/>
                </a:lnTo>
                <a:lnTo>
                  <a:pt x="14" y="124"/>
                </a:lnTo>
                <a:lnTo>
                  <a:pt x="14" y="124"/>
                </a:lnTo>
                <a:lnTo>
                  <a:pt x="8" y="116"/>
                </a:lnTo>
                <a:lnTo>
                  <a:pt x="4" y="108"/>
                </a:lnTo>
                <a:lnTo>
                  <a:pt x="0" y="98"/>
                </a:lnTo>
                <a:lnTo>
                  <a:pt x="0" y="88"/>
                </a:lnTo>
                <a:lnTo>
                  <a:pt x="0" y="0"/>
                </a:lnTo>
                <a:lnTo>
                  <a:pt x="16" y="0"/>
                </a:lnTo>
                <a:lnTo>
                  <a:pt x="16" y="88"/>
                </a:lnTo>
                <a:lnTo>
                  <a:pt x="16" y="88"/>
                </a:lnTo>
                <a:lnTo>
                  <a:pt x="16" y="96"/>
                </a:lnTo>
                <a:lnTo>
                  <a:pt x="18" y="104"/>
                </a:lnTo>
                <a:lnTo>
                  <a:pt x="22" y="110"/>
                </a:lnTo>
                <a:lnTo>
                  <a:pt x="26" y="114"/>
                </a:lnTo>
                <a:lnTo>
                  <a:pt x="26" y="114"/>
                </a:lnTo>
                <a:lnTo>
                  <a:pt x="30" y="118"/>
                </a:lnTo>
                <a:lnTo>
                  <a:pt x="36" y="122"/>
                </a:lnTo>
                <a:lnTo>
                  <a:pt x="44" y="124"/>
                </a:lnTo>
                <a:lnTo>
                  <a:pt x="52" y="1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19" name="Freeform 218"/>
          <p:cNvSpPr/>
          <p:nvPr/>
        </p:nvSpPr>
        <p:spPr bwMode="auto">
          <a:xfrm>
            <a:off x="3534453" y="4769075"/>
            <a:ext cx="957263" cy="1069975"/>
          </a:xfrm>
          <a:custGeom>
            <a:avLst/>
            <a:gdLst>
              <a:gd name="T0" fmla="*/ 603 w 603"/>
              <a:gd name="T1" fmla="*/ 0 h 674"/>
              <a:gd name="T2" fmla="*/ 0 w 603"/>
              <a:gd name="T3" fmla="*/ 0 h 674"/>
              <a:gd name="T4" fmla="*/ 0 w 603"/>
              <a:gd name="T5" fmla="*/ 648 h 674"/>
              <a:gd name="T6" fmla="*/ 0 w 603"/>
              <a:gd name="T7" fmla="*/ 648 h 674"/>
              <a:gd name="T8" fmla="*/ 2 w 603"/>
              <a:gd name="T9" fmla="*/ 658 h 674"/>
              <a:gd name="T10" fmla="*/ 8 w 603"/>
              <a:gd name="T11" fmla="*/ 666 h 674"/>
              <a:gd name="T12" fmla="*/ 16 w 603"/>
              <a:gd name="T13" fmla="*/ 672 h 674"/>
              <a:gd name="T14" fmla="*/ 26 w 603"/>
              <a:gd name="T15" fmla="*/ 674 h 674"/>
              <a:gd name="T16" fmla="*/ 214 w 603"/>
              <a:gd name="T17" fmla="*/ 674 h 674"/>
              <a:gd name="T18" fmla="*/ 338 w 603"/>
              <a:gd name="T19" fmla="*/ 460 h 674"/>
              <a:gd name="T20" fmla="*/ 264 w 603"/>
              <a:gd name="T21" fmla="*/ 460 h 674"/>
              <a:gd name="T22" fmla="*/ 264 w 603"/>
              <a:gd name="T23" fmla="*/ 482 h 674"/>
              <a:gd name="T24" fmla="*/ 234 w 603"/>
              <a:gd name="T25" fmla="*/ 482 h 674"/>
              <a:gd name="T26" fmla="*/ 234 w 603"/>
              <a:gd name="T27" fmla="*/ 460 h 674"/>
              <a:gd name="T28" fmla="*/ 200 w 603"/>
              <a:gd name="T29" fmla="*/ 460 h 674"/>
              <a:gd name="T30" fmla="*/ 200 w 603"/>
              <a:gd name="T31" fmla="*/ 460 h 674"/>
              <a:gd name="T32" fmla="*/ 190 w 603"/>
              <a:gd name="T33" fmla="*/ 458 h 674"/>
              <a:gd name="T34" fmla="*/ 182 w 603"/>
              <a:gd name="T35" fmla="*/ 452 h 674"/>
              <a:gd name="T36" fmla="*/ 176 w 603"/>
              <a:gd name="T37" fmla="*/ 444 h 674"/>
              <a:gd name="T38" fmla="*/ 174 w 603"/>
              <a:gd name="T39" fmla="*/ 436 h 674"/>
              <a:gd name="T40" fmla="*/ 174 w 603"/>
              <a:gd name="T41" fmla="*/ 436 h 674"/>
              <a:gd name="T42" fmla="*/ 176 w 603"/>
              <a:gd name="T43" fmla="*/ 426 h 674"/>
              <a:gd name="T44" fmla="*/ 182 w 603"/>
              <a:gd name="T45" fmla="*/ 418 h 674"/>
              <a:gd name="T46" fmla="*/ 190 w 603"/>
              <a:gd name="T47" fmla="*/ 412 h 674"/>
              <a:gd name="T48" fmla="*/ 200 w 603"/>
              <a:gd name="T49" fmla="*/ 410 h 674"/>
              <a:gd name="T50" fmla="*/ 234 w 603"/>
              <a:gd name="T51" fmla="*/ 410 h 674"/>
              <a:gd name="T52" fmla="*/ 234 w 603"/>
              <a:gd name="T53" fmla="*/ 396 h 674"/>
              <a:gd name="T54" fmla="*/ 264 w 603"/>
              <a:gd name="T55" fmla="*/ 396 h 674"/>
              <a:gd name="T56" fmla="*/ 264 w 603"/>
              <a:gd name="T57" fmla="*/ 410 h 674"/>
              <a:gd name="T58" fmla="*/ 368 w 603"/>
              <a:gd name="T59" fmla="*/ 410 h 674"/>
              <a:gd name="T60" fmla="*/ 425 w 603"/>
              <a:gd name="T61" fmla="*/ 310 h 674"/>
              <a:gd name="T62" fmla="*/ 425 w 603"/>
              <a:gd name="T63" fmla="*/ 176 h 674"/>
              <a:gd name="T64" fmla="*/ 459 w 603"/>
              <a:gd name="T65" fmla="*/ 176 h 674"/>
              <a:gd name="T66" fmla="*/ 459 w 603"/>
              <a:gd name="T67" fmla="*/ 176 h 674"/>
              <a:gd name="T68" fmla="*/ 471 w 603"/>
              <a:gd name="T69" fmla="*/ 176 h 674"/>
              <a:gd name="T70" fmla="*/ 481 w 603"/>
              <a:gd name="T71" fmla="*/ 178 h 674"/>
              <a:gd name="T72" fmla="*/ 489 w 603"/>
              <a:gd name="T73" fmla="*/ 180 h 674"/>
              <a:gd name="T74" fmla="*/ 497 w 603"/>
              <a:gd name="T75" fmla="*/ 184 h 674"/>
              <a:gd name="T76" fmla="*/ 603 w 603"/>
              <a:gd name="T77" fmla="*/ 0 h 6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03" h="674">
                <a:moveTo>
                  <a:pt x="603" y="0"/>
                </a:moveTo>
                <a:lnTo>
                  <a:pt x="0" y="0"/>
                </a:lnTo>
                <a:lnTo>
                  <a:pt x="0" y="648"/>
                </a:lnTo>
                <a:lnTo>
                  <a:pt x="0" y="648"/>
                </a:lnTo>
                <a:lnTo>
                  <a:pt x="2" y="658"/>
                </a:lnTo>
                <a:lnTo>
                  <a:pt x="8" y="666"/>
                </a:lnTo>
                <a:lnTo>
                  <a:pt x="16" y="672"/>
                </a:lnTo>
                <a:lnTo>
                  <a:pt x="26" y="674"/>
                </a:lnTo>
                <a:lnTo>
                  <a:pt x="214" y="674"/>
                </a:lnTo>
                <a:lnTo>
                  <a:pt x="338" y="460"/>
                </a:lnTo>
                <a:lnTo>
                  <a:pt x="264" y="460"/>
                </a:lnTo>
                <a:lnTo>
                  <a:pt x="264" y="482"/>
                </a:lnTo>
                <a:lnTo>
                  <a:pt x="234" y="482"/>
                </a:lnTo>
                <a:lnTo>
                  <a:pt x="234" y="460"/>
                </a:lnTo>
                <a:lnTo>
                  <a:pt x="200" y="460"/>
                </a:lnTo>
                <a:lnTo>
                  <a:pt x="200" y="460"/>
                </a:lnTo>
                <a:lnTo>
                  <a:pt x="190" y="458"/>
                </a:lnTo>
                <a:lnTo>
                  <a:pt x="182" y="452"/>
                </a:lnTo>
                <a:lnTo>
                  <a:pt x="176" y="444"/>
                </a:lnTo>
                <a:lnTo>
                  <a:pt x="174" y="436"/>
                </a:lnTo>
                <a:lnTo>
                  <a:pt x="174" y="436"/>
                </a:lnTo>
                <a:lnTo>
                  <a:pt x="176" y="426"/>
                </a:lnTo>
                <a:lnTo>
                  <a:pt x="182" y="418"/>
                </a:lnTo>
                <a:lnTo>
                  <a:pt x="190" y="412"/>
                </a:lnTo>
                <a:lnTo>
                  <a:pt x="200" y="410"/>
                </a:lnTo>
                <a:lnTo>
                  <a:pt x="234" y="410"/>
                </a:lnTo>
                <a:lnTo>
                  <a:pt x="234" y="396"/>
                </a:lnTo>
                <a:lnTo>
                  <a:pt x="264" y="396"/>
                </a:lnTo>
                <a:lnTo>
                  <a:pt x="264" y="410"/>
                </a:lnTo>
                <a:lnTo>
                  <a:pt x="368" y="410"/>
                </a:lnTo>
                <a:lnTo>
                  <a:pt x="425" y="310"/>
                </a:lnTo>
                <a:lnTo>
                  <a:pt x="425" y="176"/>
                </a:lnTo>
                <a:lnTo>
                  <a:pt x="459" y="176"/>
                </a:lnTo>
                <a:lnTo>
                  <a:pt x="459" y="176"/>
                </a:lnTo>
                <a:lnTo>
                  <a:pt x="471" y="176"/>
                </a:lnTo>
                <a:lnTo>
                  <a:pt x="481" y="178"/>
                </a:lnTo>
                <a:lnTo>
                  <a:pt x="489" y="180"/>
                </a:lnTo>
                <a:lnTo>
                  <a:pt x="497" y="184"/>
                </a:lnTo>
                <a:lnTo>
                  <a:pt x="60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20" name="Freeform 219"/>
          <p:cNvSpPr>
            <a:spLocks noEditPoints="1"/>
          </p:cNvSpPr>
          <p:nvPr/>
        </p:nvSpPr>
        <p:spPr bwMode="auto">
          <a:xfrm>
            <a:off x="3810678" y="5419950"/>
            <a:ext cx="307975" cy="79375"/>
          </a:xfrm>
          <a:custGeom>
            <a:avLst/>
            <a:gdLst>
              <a:gd name="T0" fmla="*/ 60 w 194"/>
              <a:gd name="T1" fmla="*/ 0 h 50"/>
              <a:gd name="T2" fmla="*/ 26 w 194"/>
              <a:gd name="T3" fmla="*/ 0 h 50"/>
              <a:gd name="T4" fmla="*/ 26 w 194"/>
              <a:gd name="T5" fmla="*/ 0 h 50"/>
              <a:gd name="T6" fmla="*/ 16 w 194"/>
              <a:gd name="T7" fmla="*/ 2 h 50"/>
              <a:gd name="T8" fmla="*/ 8 w 194"/>
              <a:gd name="T9" fmla="*/ 8 h 50"/>
              <a:gd name="T10" fmla="*/ 2 w 194"/>
              <a:gd name="T11" fmla="*/ 16 h 50"/>
              <a:gd name="T12" fmla="*/ 0 w 194"/>
              <a:gd name="T13" fmla="*/ 26 h 50"/>
              <a:gd name="T14" fmla="*/ 0 w 194"/>
              <a:gd name="T15" fmla="*/ 26 h 50"/>
              <a:gd name="T16" fmla="*/ 2 w 194"/>
              <a:gd name="T17" fmla="*/ 34 h 50"/>
              <a:gd name="T18" fmla="*/ 8 w 194"/>
              <a:gd name="T19" fmla="*/ 42 h 50"/>
              <a:gd name="T20" fmla="*/ 16 w 194"/>
              <a:gd name="T21" fmla="*/ 48 h 50"/>
              <a:gd name="T22" fmla="*/ 26 w 194"/>
              <a:gd name="T23" fmla="*/ 50 h 50"/>
              <a:gd name="T24" fmla="*/ 60 w 194"/>
              <a:gd name="T25" fmla="*/ 50 h 50"/>
              <a:gd name="T26" fmla="*/ 60 w 194"/>
              <a:gd name="T27" fmla="*/ 0 h 50"/>
              <a:gd name="T28" fmla="*/ 194 w 194"/>
              <a:gd name="T29" fmla="*/ 0 h 50"/>
              <a:gd name="T30" fmla="*/ 90 w 194"/>
              <a:gd name="T31" fmla="*/ 0 h 50"/>
              <a:gd name="T32" fmla="*/ 90 w 194"/>
              <a:gd name="T33" fmla="*/ 50 h 50"/>
              <a:gd name="T34" fmla="*/ 164 w 194"/>
              <a:gd name="T35" fmla="*/ 50 h 50"/>
              <a:gd name="T36" fmla="*/ 194 w 194"/>
              <a:gd name="T37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94" h="50">
                <a:moveTo>
                  <a:pt x="60" y="0"/>
                </a:moveTo>
                <a:lnTo>
                  <a:pt x="26" y="0"/>
                </a:lnTo>
                <a:lnTo>
                  <a:pt x="26" y="0"/>
                </a:lnTo>
                <a:lnTo>
                  <a:pt x="16" y="2"/>
                </a:lnTo>
                <a:lnTo>
                  <a:pt x="8" y="8"/>
                </a:lnTo>
                <a:lnTo>
                  <a:pt x="2" y="16"/>
                </a:lnTo>
                <a:lnTo>
                  <a:pt x="0" y="26"/>
                </a:lnTo>
                <a:lnTo>
                  <a:pt x="0" y="26"/>
                </a:lnTo>
                <a:lnTo>
                  <a:pt x="2" y="34"/>
                </a:lnTo>
                <a:lnTo>
                  <a:pt x="8" y="42"/>
                </a:lnTo>
                <a:lnTo>
                  <a:pt x="16" y="48"/>
                </a:lnTo>
                <a:lnTo>
                  <a:pt x="26" y="50"/>
                </a:lnTo>
                <a:lnTo>
                  <a:pt x="60" y="50"/>
                </a:lnTo>
                <a:lnTo>
                  <a:pt x="60" y="0"/>
                </a:lnTo>
                <a:close/>
                <a:moveTo>
                  <a:pt x="194" y="0"/>
                </a:moveTo>
                <a:lnTo>
                  <a:pt x="90" y="0"/>
                </a:lnTo>
                <a:lnTo>
                  <a:pt x="90" y="50"/>
                </a:lnTo>
                <a:lnTo>
                  <a:pt x="164" y="50"/>
                </a:lnTo>
                <a:lnTo>
                  <a:pt x="19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21" name="Freeform 220"/>
          <p:cNvSpPr/>
          <p:nvPr/>
        </p:nvSpPr>
        <p:spPr bwMode="auto">
          <a:xfrm>
            <a:off x="3810678" y="5419950"/>
            <a:ext cx="95250" cy="79375"/>
          </a:xfrm>
          <a:custGeom>
            <a:avLst/>
            <a:gdLst>
              <a:gd name="T0" fmla="*/ 60 w 60"/>
              <a:gd name="T1" fmla="*/ 0 h 50"/>
              <a:gd name="T2" fmla="*/ 26 w 60"/>
              <a:gd name="T3" fmla="*/ 0 h 50"/>
              <a:gd name="T4" fmla="*/ 26 w 60"/>
              <a:gd name="T5" fmla="*/ 0 h 50"/>
              <a:gd name="T6" fmla="*/ 16 w 60"/>
              <a:gd name="T7" fmla="*/ 2 h 50"/>
              <a:gd name="T8" fmla="*/ 8 w 60"/>
              <a:gd name="T9" fmla="*/ 8 h 50"/>
              <a:gd name="T10" fmla="*/ 2 w 60"/>
              <a:gd name="T11" fmla="*/ 16 h 50"/>
              <a:gd name="T12" fmla="*/ 0 w 60"/>
              <a:gd name="T13" fmla="*/ 26 h 50"/>
              <a:gd name="T14" fmla="*/ 0 w 60"/>
              <a:gd name="T15" fmla="*/ 26 h 50"/>
              <a:gd name="T16" fmla="*/ 2 w 60"/>
              <a:gd name="T17" fmla="*/ 34 h 50"/>
              <a:gd name="T18" fmla="*/ 8 w 60"/>
              <a:gd name="T19" fmla="*/ 42 h 50"/>
              <a:gd name="T20" fmla="*/ 16 w 60"/>
              <a:gd name="T21" fmla="*/ 48 h 50"/>
              <a:gd name="T22" fmla="*/ 26 w 60"/>
              <a:gd name="T23" fmla="*/ 50 h 50"/>
              <a:gd name="T24" fmla="*/ 60 w 60"/>
              <a:gd name="T25" fmla="*/ 50 h 50"/>
              <a:gd name="T26" fmla="*/ 60 w 60"/>
              <a:gd name="T27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0" h="50">
                <a:moveTo>
                  <a:pt x="60" y="0"/>
                </a:moveTo>
                <a:lnTo>
                  <a:pt x="26" y="0"/>
                </a:lnTo>
                <a:lnTo>
                  <a:pt x="26" y="0"/>
                </a:lnTo>
                <a:lnTo>
                  <a:pt x="16" y="2"/>
                </a:lnTo>
                <a:lnTo>
                  <a:pt x="8" y="8"/>
                </a:lnTo>
                <a:lnTo>
                  <a:pt x="2" y="16"/>
                </a:lnTo>
                <a:lnTo>
                  <a:pt x="0" y="26"/>
                </a:lnTo>
                <a:lnTo>
                  <a:pt x="0" y="26"/>
                </a:lnTo>
                <a:lnTo>
                  <a:pt x="2" y="34"/>
                </a:lnTo>
                <a:lnTo>
                  <a:pt x="8" y="42"/>
                </a:lnTo>
                <a:lnTo>
                  <a:pt x="16" y="48"/>
                </a:lnTo>
                <a:lnTo>
                  <a:pt x="26" y="50"/>
                </a:lnTo>
                <a:lnTo>
                  <a:pt x="60" y="50"/>
                </a:lnTo>
                <a:lnTo>
                  <a:pt x="6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22" name="Freeform 221"/>
          <p:cNvSpPr/>
          <p:nvPr/>
        </p:nvSpPr>
        <p:spPr bwMode="auto">
          <a:xfrm>
            <a:off x="3953553" y="5419950"/>
            <a:ext cx="165100" cy="79375"/>
          </a:xfrm>
          <a:custGeom>
            <a:avLst/>
            <a:gdLst>
              <a:gd name="T0" fmla="*/ 104 w 104"/>
              <a:gd name="T1" fmla="*/ 0 h 50"/>
              <a:gd name="T2" fmla="*/ 0 w 104"/>
              <a:gd name="T3" fmla="*/ 0 h 50"/>
              <a:gd name="T4" fmla="*/ 0 w 104"/>
              <a:gd name="T5" fmla="*/ 50 h 50"/>
              <a:gd name="T6" fmla="*/ 74 w 104"/>
              <a:gd name="T7" fmla="*/ 50 h 50"/>
              <a:gd name="T8" fmla="*/ 104 w 104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4" h="50">
                <a:moveTo>
                  <a:pt x="104" y="0"/>
                </a:moveTo>
                <a:lnTo>
                  <a:pt x="0" y="0"/>
                </a:lnTo>
                <a:lnTo>
                  <a:pt x="0" y="50"/>
                </a:lnTo>
                <a:lnTo>
                  <a:pt x="74" y="50"/>
                </a:lnTo>
                <a:lnTo>
                  <a:pt x="10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23" name="Freeform 222"/>
          <p:cNvSpPr/>
          <p:nvPr/>
        </p:nvSpPr>
        <p:spPr bwMode="auto">
          <a:xfrm>
            <a:off x="3985303" y="5048475"/>
            <a:ext cx="165100" cy="219075"/>
          </a:xfrm>
          <a:custGeom>
            <a:avLst/>
            <a:gdLst>
              <a:gd name="T0" fmla="*/ 104 w 104"/>
              <a:gd name="T1" fmla="*/ 0 h 138"/>
              <a:gd name="T2" fmla="*/ 88 w 104"/>
              <a:gd name="T3" fmla="*/ 0 h 138"/>
              <a:gd name="T4" fmla="*/ 88 w 104"/>
              <a:gd name="T5" fmla="*/ 88 h 138"/>
              <a:gd name="T6" fmla="*/ 88 w 104"/>
              <a:gd name="T7" fmla="*/ 88 h 138"/>
              <a:gd name="T8" fmla="*/ 88 w 104"/>
              <a:gd name="T9" fmla="*/ 96 h 138"/>
              <a:gd name="T10" fmla="*/ 86 w 104"/>
              <a:gd name="T11" fmla="*/ 104 h 138"/>
              <a:gd name="T12" fmla="*/ 84 w 104"/>
              <a:gd name="T13" fmla="*/ 110 h 138"/>
              <a:gd name="T14" fmla="*/ 80 w 104"/>
              <a:gd name="T15" fmla="*/ 114 h 138"/>
              <a:gd name="T16" fmla="*/ 80 w 104"/>
              <a:gd name="T17" fmla="*/ 114 h 138"/>
              <a:gd name="T18" fmla="*/ 74 w 104"/>
              <a:gd name="T19" fmla="*/ 118 h 138"/>
              <a:gd name="T20" fmla="*/ 68 w 104"/>
              <a:gd name="T21" fmla="*/ 122 h 138"/>
              <a:gd name="T22" fmla="*/ 62 w 104"/>
              <a:gd name="T23" fmla="*/ 124 h 138"/>
              <a:gd name="T24" fmla="*/ 52 w 104"/>
              <a:gd name="T25" fmla="*/ 124 h 138"/>
              <a:gd name="T26" fmla="*/ 52 w 104"/>
              <a:gd name="T27" fmla="*/ 124 h 138"/>
              <a:gd name="T28" fmla="*/ 44 w 104"/>
              <a:gd name="T29" fmla="*/ 124 h 138"/>
              <a:gd name="T30" fmla="*/ 36 w 104"/>
              <a:gd name="T31" fmla="*/ 122 h 138"/>
              <a:gd name="T32" fmla="*/ 30 w 104"/>
              <a:gd name="T33" fmla="*/ 118 h 138"/>
              <a:gd name="T34" fmla="*/ 26 w 104"/>
              <a:gd name="T35" fmla="*/ 114 h 138"/>
              <a:gd name="T36" fmla="*/ 26 w 104"/>
              <a:gd name="T37" fmla="*/ 114 h 138"/>
              <a:gd name="T38" fmla="*/ 22 w 104"/>
              <a:gd name="T39" fmla="*/ 110 h 138"/>
              <a:gd name="T40" fmla="*/ 18 w 104"/>
              <a:gd name="T41" fmla="*/ 104 h 138"/>
              <a:gd name="T42" fmla="*/ 16 w 104"/>
              <a:gd name="T43" fmla="*/ 96 h 138"/>
              <a:gd name="T44" fmla="*/ 16 w 104"/>
              <a:gd name="T45" fmla="*/ 88 h 138"/>
              <a:gd name="T46" fmla="*/ 16 w 104"/>
              <a:gd name="T47" fmla="*/ 0 h 138"/>
              <a:gd name="T48" fmla="*/ 0 w 104"/>
              <a:gd name="T49" fmla="*/ 0 h 138"/>
              <a:gd name="T50" fmla="*/ 0 w 104"/>
              <a:gd name="T51" fmla="*/ 88 h 138"/>
              <a:gd name="T52" fmla="*/ 0 w 104"/>
              <a:gd name="T53" fmla="*/ 88 h 138"/>
              <a:gd name="T54" fmla="*/ 0 w 104"/>
              <a:gd name="T55" fmla="*/ 98 h 138"/>
              <a:gd name="T56" fmla="*/ 4 w 104"/>
              <a:gd name="T57" fmla="*/ 108 h 138"/>
              <a:gd name="T58" fmla="*/ 8 w 104"/>
              <a:gd name="T59" fmla="*/ 116 h 138"/>
              <a:gd name="T60" fmla="*/ 14 w 104"/>
              <a:gd name="T61" fmla="*/ 124 h 138"/>
              <a:gd name="T62" fmla="*/ 14 w 104"/>
              <a:gd name="T63" fmla="*/ 124 h 138"/>
              <a:gd name="T64" fmla="*/ 22 w 104"/>
              <a:gd name="T65" fmla="*/ 130 h 138"/>
              <a:gd name="T66" fmla="*/ 30 w 104"/>
              <a:gd name="T67" fmla="*/ 134 h 138"/>
              <a:gd name="T68" fmla="*/ 40 w 104"/>
              <a:gd name="T69" fmla="*/ 136 h 138"/>
              <a:gd name="T70" fmla="*/ 52 w 104"/>
              <a:gd name="T71" fmla="*/ 138 h 138"/>
              <a:gd name="T72" fmla="*/ 52 w 104"/>
              <a:gd name="T73" fmla="*/ 138 h 138"/>
              <a:gd name="T74" fmla="*/ 64 w 104"/>
              <a:gd name="T75" fmla="*/ 136 h 138"/>
              <a:gd name="T76" fmla="*/ 74 w 104"/>
              <a:gd name="T77" fmla="*/ 134 h 138"/>
              <a:gd name="T78" fmla="*/ 82 w 104"/>
              <a:gd name="T79" fmla="*/ 130 h 138"/>
              <a:gd name="T80" fmla="*/ 90 w 104"/>
              <a:gd name="T81" fmla="*/ 124 h 138"/>
              <a:gd name="T82" fmla="*/ 90 w 104"/>
              <a:gd name="T83" fmla="*/ 124 h 138"/>
              <a:gd name="T84" fmla="*/ 96 w 104"/>
              <a:gd name="T85" fmla="*/ 116 h 138"/>
              <a:gd name="T86" fmla="*/ 102 w 104"/>
              <a:gd name="T87" fmla="*/ 108 h 138"/>
              <a:gd name="T88" fmla="*/ 104 w 104"/>
              <a:gd name="T89" fmla="*/ 98 h 138"/>
              <a:gd name="T90" fmla="*/ 104 w 104"/>
              <a:gd name="T91" fmla="*/ 88 h 138"/>
              <a:gd name="T92" fmla="*/ 104 w 104"/>
              <a:gd name="T93" fmla="*/ 0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04" h="138">
                <a:moveTo>
                  <a:pt x="104" y="0"/>
                </a:moveTo>
                <a:lnTo>
                  <a:pt x="88" y="0"/>
                </a:lnTo>
                <a:lnTo>
                  <a:pt x="88" y="88"/>
                </a:lnTo>
                <a:lnTo>
                  <a:pt x="88" y="88"/>
                </a:lnTo>
                <a:lnTo>
                  <a:pt x="88" y="96"/>
                </a:lnTo>
                <a:lnTo>
                  <a:pt x="86" y="104"/>
                </a:lnTo>
                <a:lnTo>
                  <a:pt x="84" y="110"/>
                </a:lnTo>
                <a:lnTo>
                  <a:pt x="80" y="114"/>
                </a:lnTo>
                <a:lnTo>
                  <a:pt x="80" y="114"/>
                </a:lnTo>
                <a:lnTo>
                  <a:pt x="74" y="118"/>
                </a:lnTo>
                <a:lnTo>
                  <a:pt x="68" y="122"/>
                </a:lnTo>
                <a:lnTo>
                  <a:pt x="62" y="124"/>
                </a:lnTo>
                <a:lnTo>
                  <a:pt x="52" y="124"/>
                </a:lnTo>
                <a:lnTo>
                  <a:pt x="52" y="124"/>
                </a:lnTo>
                <a:lnTo>
                  <a:pt x="44" y="124"/>
                </a:lnTo>
                <a:lnTo>
                  <a:pt x="36" y="122"/>
                </a:lnTo>
                <a:lnTo>
                  <a:pt x="30" y="118"/>
                </a:lnTo>
                <a:lnTo>
                  <a:pt x="26" y="114"/>
                </a:lnTo>
                <a:lnTo>
                  <a:pt x="26" y="114"/>
                </a:lnTo>
                <a:lnTo>
                  <a:pt x="22" y="110"/>
                </a:lnTo>
                <a:lnTo>
                  <a:pt x="18" y="104"/>
                </a:lnTo>
                <a:lnTo>
                  <a:pt x="16" y="96"/>
                </a:lnTo>
                <a:lnTo>
                  <a:pt x="16" y="88"/>
                </a:lnTo>
                <a:lnTo>
                  <a:pt x="16" y="0"/>
                </a:lnTo>
                <a:lnTo>
                  <a:pt x="0" y="0"/>
                </a:lnTo>
                <a:lnTo>
                  <a:pt x="0" y="88"/>
                </a:lnTo>
                <a:lnTo>
                  <a:pt x="0" y="88"/>
                </a:lnTo>
                <a:lnTo>
                  <a:pt x="0" y="98"/>
                </a:lnTo>
                <a:lnTo>
                  <a:pt x="4" y="108"/>
                </a:lnTo>
                <a:lnTo>
                  <a:pt x="8" y="116"/>
                </a:lnTo>
                <a:lnTo>
                  <a:pt x="14" y="124"/>
                </a:lnTo>
                <a:lnTo>
                  <a:pt x="14" y="124"/>
                </a:lnTo>
                <a:lnTo>
                  <a:pt x="22" y="130"/>
                </a:lnTo>
                <a:lnTo>
                  <a:pt x="30" y="134"/>
                </a:lnTo>
                <a:lnTo>
                  <a:pt x="40" y="136"/>
                </a:lnTo>
                <a:lnTo>
                  <a:pt x="52" y="138"/>
                </a:lnTo>
                <a:lnTo>
                  <a:pt x="52" y="138"/>
                </a:lnTo>
                <a:lnTo>
                  <a:pt x="64" y="136"/>
                </a:lnTo>
                <a:lnTo>
                  <a:pt x="74" y="134"/>
                </a:lnTo>
                <a:lnTo>
                  <a:pt x="82" y="130"/>
                </a:lnTo>
                <a:lnTo>
                  <a:pt x="90" y="124"/>
                </a:lnTo>
                <a:lnTo>
                  <a:pt x="90" y="124"/>
                </a:lnTo>
                <a:lnTo>
                  <a:pt x="96" y="116"/>
                </a:lnTo>
                <a:lnTo>
                  <a:pt x="102" y="108"/>
                </a:lnTo>
                <a:lnTo>
                  <a:pt x="104" y="98"/>
                </a:lnTo>
                <a:lnTo>
                  <a:pt x="104" y="88"/>
                </a:lnTo>
                <a:lnTo>
                  <a:pt x="10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24" name="Freeform 223"/>
          <p:cNvSpPr/>
          <p:nvPr/>
        </p:nvSpPr>
        <p:spPr bwMode="auto">
          <a:xfrm>
            <a:off x="3985303" y="5048475"/>
            <a:ext cx="165100" cy="219075"/>
          </a:xfrm>
          <a:custGeom>
            <a:avLst/>
            <a:gdLst>
              <a:gd name="T0" fmla="*/ 104 w 104"/>
              <a:gd name="T1" fmla="*/ 0 h 138"/>
              <a:gd name="T2" fmla="*/ 88 w 104"/>
              <a:gd name="T3" fmla="*/ 0 h 138"/>
              <a:gd name="T4" fmla="*/ 88 w 104"/>
              <a:gd name="T5" fmla="*/ 88 h 138"/>
              <a:gd name="T6" fmla="*/ 88 w 104"/>
              <a:gd name="T7" fmla="*/ 88 h 138"/>
              <a:gd name="T8" fmla="*/ 88 w 104"/>
              <a:gd name="T9" fmla="*/ 96 h 138"/>
              <a:gd name="T10" fmla="*/ 86 w 104"/>
              <a:gd name="T11" fmla="*/ 104 h 138"/>
              <a:gd name="T12" fmla="*/ 84 w 104"/>
              <a:gd name="T13" fmla="*/ 110 h 138"/>
              <a:gd name="T14" fmla="*/ 80 w 104"/>
              <a:gd name="T15" fmla="*/ 114 h 138"/>
              <a:gd name="T16" fmla="*/ 80 w 104"/>
              <a:gd name="T17" fmla="*/ 114 h 138"/>
              <a:gd name="T18" fmla="*/ 74 w 104"/>
              <a:gd name="T19" fmla="*/ 118 h 138"/>
              <a:gd name="T20" fmla="*/ 68 w 104"/>
              <a:gd name="T21" fmla="*/ 122 h 138"/>
              <a:gd name="T22" fmla="*/ 62 w 104"/>
              <a:gd name="T23" fmla="*/ 124 h 138"/>
              <a:gd name="T24" fmla="*/ 52 w 104"/>
              <a:gd name="T25" fmla="*/ 124 h 138"/>
              <a:gd name="T26" fmla="*/ 52 w 104"/>
              <a:gd name="T27" fmla="*/ 124 h 138"/>
              <a:gd name="T28" fmla="*/ 44 w 104"/>
              <a:gd name="T29" fmla="*/ 124 h 138"/>
              <a:gd name="T30" fmla="*/ 36 w 104"/>
              <a:gd name="T31" fmla="*/ 122 h 138"/>
              <a:gd name="T32" fmla="*/ 30 w 104"/>
              <a:gd name="T33" fmla="*/ 118 h 138"/>
              <a:gd name="T34" fmla="*/ 26 w 104"/>
              <a:gd name="T35" fmla="*/ 114 h 138"/>
              <a:gd name="T36" fmla="*/ 26 w 104"/>
              <a:gd name="T37" fmla="*/ 114 h 138"/>
              <a:gd name="T38" fmla="*/ 22 w 104"/>
              <a:gd name="T39" fmla="*/ 110 h 138"/>
              <a:gd name="T40" fmla="*/ 18 w 104"/>
              <a:gd name="T41" fmla="*/ 104 h 138"/>
              <a:gd name="T42" fmla="*/ 16 w 104"/>
              <a:gd name="T43" fmla="*/ 96 h 138"/>
              <a:gd name="T44" fmla="*/ 16 w 104"/>
              <a:gd name="T45" fmla="*/ 88 h 138"/>
              <a:gd name="T46" fmla="*/ 16 w 104"/>
              <a:gd name="T47" fmla="*/ 0 h 138"/>
              <a:gd name="T48" fmla="*/ 0 w 104"/>
              <a:gd name="T49" fmla="*/ 0 h 138"/>
              <a:gd name="T50" fmla="*/ 0 w 104"/>
              <a:gd name="T51" fmla="*/ 88 h 138"/>
              <a:gd name="T52" fmla="*/ 0 w 104"/>
              <a:gd name="T53" fmla="*/ 88 h 138"/>
              <a:gd name="T54" fmla="*/ 0 w 104"/>
              <a:gd name="T55" fmla="*/ 98 h 138"/>
              <a:gd name="T56" fmla="*/ 4 w 104"/>
              <a:gd name="T57" fmla="*/ 108 h 138"/>
              <a:gd name="T58" fmla="*/ 8 w 104"/>
              <a:gd name="T59" fmla="*/ 116 h 138"/>
              <a:gd name="T60" fmla="*/ 14 w 104"/>
              <a:gd name="T61" fmla="*/ 124 h 138"/>
              <a:gd name="T62" fmla="*/ 14 w 104"/>
              <a:gd name="T63" fmla="*/ 124 h 138"/>
              <a:gd name="T64" fmla="*/ 22 w 104"/>
              <a:gd name="T65" fmla="*/ 130 h 138"/>
              <a:gd name="T66" fmla="*/ 30 w 104"/>
              <a:gd name="T67" fmla="*/ 134 h 138"/>
              <a:gd name="T68" fmla="*/ 40 w 104"/>
              <a:gd name="T69" fmla="*/ 136 h 138"/>
              <a:gd name="T70" fmla="*/ 52 w 104"/>
              <a:gd name="T71" fmla="*/ 138 h 138"/>
              <a:gd name="T72" fmla="*/ 52 w 104"/>
              <a:gd name="T73" fmla="*/ 138 h 138"/>
              <a:gd name="T74" fmla="*/ 64 w 104"/>
              <a:gd name="T75" fmla="*/ 136 h 138"/>
              <a:gd name="T76" fmla="*/ 74 w 104"/>
              <a:gd name="T77" fmla="*/ 134 h 138"/>
              <a:gd name="T78" fmla="*/ 82 w 104"/>
              <a:gd name="T79" fmla="*/ 130 h 138"/>
              <a:gd name="T80" fmla="*/ 90 w 104"/>
              <a:gd name="T81" fmla="*/ 124 h 138"/>
              <a:gd name="T82" fmla="*/ 90 w 104"/>
              <a:gd name="T83" fmla="*/ 124 h 138"/>
              <a:gd name="T84" fmla="*/ 96 w 104"/>
              <a:gd name="T85" fmla="*/ 116 h 138"/>
              <a:gd name="T86" fmla="*/ 102 w 104"/>
              <a:gd name="T87" fmla="*/ 108 h 138"/>
              <a:gd name="T88" fmla="*/ 104 w 104"/>
              <a:gd name="T89" fmla="*/ 98 h 138"/>
              <a:gd name="T90" fmla="*/ 104 w 104"/>
              <a:gd name="T91" fmla="*/ 88 h 138"/>
              <a:gd name="T92" fmla="*/ 104 w 104"/>
              <a:gd name="T93" fmla="*/ 0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04" h="138">
                <a:moveTo>
                  <a:pt x="104" y="0"/>
                </a:moveTo>
                <a:lnTo>
                  <a:pt x="88" y="0"/>
                </a:lnTo>
                <a:lnTo>
                  <a:pt x="88" y="88"/>
                </a:lnTo>
                <a:lnTo>
                  <a:pt x="88" y="88"/>
                </a:lnTo>
                <a:lnTo>
                  <a:pt x="88" y="96"/>
                </a:lnTo>
                <a:lnTo>
                  <a:pt x="86" y="104"/>
                </a:lnTo>
                <a:lnTo>
                  <a:pt x="84" y="110"/>
                </a:lnTo>
                <a:lnTo>
                  <a:pt x="80" y="114"/>
                </a:lnTo>
                <a:lnTo>
                  <a:pt x="80" y="114"/>
                </a:lnTo>
                <a:lnTo>
                  <a:pt x="74" y="118"/>
                </a:lnTo>
                <a:lnTo>
                  <a:pt x="68" y="122"/>
                </a:lnTo>
                <a:lnTo>
                  <a:pt x="62" y="124"/>
                </a:lnTo>
                <a:lnTo>
                  <a:pt x="52" y="124"/>
                </a:lnTo>
                <a:lnTo>
                  <a:pt x="52" y="124"/>
                </a:lnTo>
                <a:lnTo>
                  <a:pt x="44" y="124"/>
                </a:lnTo>
                <a:lnTo>
                  <a:pt x="36" y="122"/>
                </a:lnTo>
                <a:lnTo>
                  <a:pt x="30" y="118"/>
                </a:lnTo>
                <a:lnTo>
                  <a:pt x="26" y="114"/>
                </a:lnTo>
                <a:lnTo>
                  <a:pt x="26" y="114"/>
                </a:lnTo>
                <a:lnTo>
                  <a:pt x="22" y="110"/>
                </a:lnTo>
                <a:lnTo>
                  <a:pt x="18" y="104"/>
                </a:lnTo>
                <a:lnTo>
                  <a:pt x="16" y="96"/>
                </a:lnTo>
                <a:lnTo>
                  <a:pt x="16" y="88"/>
                </a:lnTo>
                <a:lnTo>
                  <a:pt x="16" y="0"/>
                </a:lnTo>
                <a:lnTo>
                  <a:pt x="0" y="0"/>
                </a:lnTo>
                <a:lnTo>
                  <a:pt x="0" y="88"/>
                </a:lnTo>
                <a:lnTo>
                  <a:pt x="0" y="88"/>
                </a:lnTo>
                <a:lnTo>
                  <a:pt x="0" y="98"/>
                </a:lnTo>
                <a:lnTo>
                  <a:pt x="4" y="108"/>
                </a:lnTo>
                <a:lnTo>
                  <a:pt x="8" y="116"/>
                </a:lnTo>
                <a:lnTo>
                  <a:pt x="14" y="124"/>
                </a:lnTo>
                <a:lnTo>
                  <a:pt x="14" y="124"/>
                </a:lnTo>
                <a:lnTo>
                  <a:pt x="22" y="130"/>
                </a:lnTo>
                <a:lnTo>
                  <a:pt x="30" y="134"/>
                </a:lnTo>
                <a:lnTo>
                  <a:pt x="40" y="136"/>
                </a:lnTo>
                <a:lnTo>
                  <a:pt x="52" y="138"/>
                </a:lnTo>
                <a:lnTo>
                  <a:pt x="52" y="138"/>
                </a:lnTo>
                <a:lnTo>
                  <a:pt x="64" y="136"/>
                </a:lnTo>
                <a:lnTo>
                  <a:pt x="74" y="134"/>
                </a:lnTo>
                <a:lnTo>
                  <a:pt x="82" y="130"/>
                </a:lnTo>
                <a:lnTo>
                  <a:pt x="90" y="124"/>
                </a:lnTo>
                <a:lnTo>
                  <a:pt x="90" y="124"/>
                </a:lnTo>
                <a:lnTo>
                  <a:pt x="96" y="116"/>
                </a:lnTo>
                <a:lnTo>
                  <a:pt x="102" y="108"/>
                </a:lnTo>
                <a:lnTo>
                  <a:pt x="104" y="98"/>
                </a:lnTo>
                <a:lnTo>
                  <a:pt x="104" y="88"/>
                </a:lnTo>
                <a:lnTo>
                  <a:pt x="10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25" name="Freeform 224"/>
          <p:cNvSpPr>
            <a:spLocks noEditPoints="1"/>
          </p:cNvSpPr>
          <p:nvPr/>
        </p:nvSpPr>
        <p:spPr bwMode="auto">
          <a:xfrm>
            <a:off x="4231366" y="5067525"/>
            <a:ext cx="79375" cy="149225"/>
          </a:xfrm>
          <a:custGeom>
            <a:avLst/>
            <a:gdLst>
              <a:gd name="T0" fmla="*/ 16 w 50"/>
              <a:gd name="T1" fmla="*/ 70 h 94"/>
              <a:gd name="T2" fmla="*/ 0 w 50"/>
              <a:gd name="T3" fmla="*/ 70 h 94"/>
              <a:gd name="T4" fmla="*/ 0 w 50"/>
              <a:gd name="T5" fmla="*/ 94 h 94"/>
              <a:gd name="T6" fmla="*/ 16 w 50"/>
              <a:gd name="T7" fmla="*/ 70 h 94"/>
              <a:gd name="T8" fmla="*/ 18 w 50"/>
              <a:gd name="T9" fmla="*/ 0 h 94"/>
              <a:gd name="T10" fmla="*/ 0 w 50"/>
              <a:gd name="T11" fmla="*/ 0 h 94"/>
              <a:gd name="T12" fmla="*/ 0 w 50"/>
              <a:gd name="T13" fmla="*/ 56 h 94"/>
              <a:gd name="T14" fmla="*/ 16 w 50"/>
              <a:gd name="T15" fmla="*/ 56 h 94"/>
              <a:gd name="T16" fmla="*/ 16 w 50"/>
              <a:gd name="T17" fmla="*/ 56 h 94"/>
              <a:gd name="T18" fmla="*/ 24 w 50"/>
              <a:gd name="T19" fmla="*/ 56 h 94"/>
              <a:gd name="T20" fmla="*/ 50 w 50"/>
              <a:gd name="T21" fmla="*/ 10 h 94"/>
              <a:gd name="T22" fmla="*/ 50 w 50"/>
              <a:gd name="T23" fmla="*/ 10 h 94"/>
              <a:gd name="T24" fmla="*/ 46 w 50"/>
              <a:gd name="T25" fmla="*/ 8 h 94"/>
              <a:gd name="T26" fmla="*/ 46 w 50"/>
              <a:gd name="T27" fmla="*/ 8 h 94"/>
              <a:gd name="T28" fmla="*/ 42 w 50"/>
              <a:gd name="T29" fmla="*/ 4 h 94"/>
              <a:gd name="T30" fmla="*/ 36 w 50"/>
              <a:gd name="T31" fmla="*/ 2 h 94"/>
              <a:gd name="T32" fmla="*/ 18 w 50"/>
              <a:gd name="T33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0" h="94">
                <a:moveTo>
                  <a:pt x="16" y="70"/>
                </a:moveTo>
                <a:lnTo>
                  <a:pt x="0" y="70"/>
                </a:lnTo>
                <a:lnTo>
                  <a:pt x="0" y="94"/>
                </a:lnTo>
                <a:lnTo>
                  <a:pt x="16" y="70"/>
                </a:lnTo>
                <a:close/>
                <a:moveTo>
                  <a:pt x="18" y="0"/>
                </a:moveTo>
                <a:lnTo>
                  <a:pt x="0" y="0"/>
                </a:lnTo>
                <a:lnTo>
                  <a:pt x="0" y="56"/>
                </a:lnTo>
                <a:lnTo>
                  <a:pt x="16" y="56"/>
                </a:lnTo>
                <a:lnTo>
                  <a:pt x="16" y="56"/>
                </a:lnTo>
                <a:lnTo>
                  <a:pt x="24" y="56"/>
                </a:lnTo>
                <a:lnTo>
                  <a:pt x="50" y="10"/>
                </a:lnTo>
                <a:lnTo>
                  <a:pt x="50" y="10"/>
                </a:lnTo>
                <a:lnTo>
                  <a:pt x="46" y="8"/>
                </a:lnTo>
                <a:lnTo>
                  <a:pt x="46" y="8"/>
                </a:lnTo>
                <a:lnTo>
                  <a:pt x="42" y="4"/>
                </a:lnTo>
                <a:lnTo>
                  <a:pt x="36" y="2"/>
                </a:lnTo>
                <a:lnTo>
                  <a:pt x="18" y="0"/>
                </a:lnTo>
                <a:close/>
              </a:path>
            </a:pathLst>
          </a:custGeom>
          <a:solidFill>
            <a:srgbClr val="6EBB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26" name="Freeform 225"/>
          <p:cNvSpPr/>
          <p:nvPr/>
        </p:nvSpPr>
        <p:spPr bwMode="auto">
          <a:xfrm>
            <a:off x="4231366" y="5178650"/>
            <a:ext cx="25400" cy="38100"/>
          </a:xfrm>
          <a:custGeom>
            <a:avLst/>
            <a:gdLst>
              <a:gd name="T0" fmla="*/ 16 w 16"/>
              <a:gd name="T1" fmla="*/ 0 h 24"/>
              <a:gd name="T2" fmla="*/ 0 w 16"/>
              <a:gd name="T3" fmla="*/ 0 h 24"/>
              <a:gd name="T4" fmla="*/ 0 w 16"/>
              <a:gd name="T5" fmla="*/ 24 h 24"/>
              <a:gd name="T6" fmla="*/ 16 w 16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24">
                <a:moveTo>
                  <a:pt x="16" y="0"/>
                </a:moveTo>
                <a:lnTo>
                  <a:pt x="0" y="0"/>
                </a:lnTo>
                <a:lnTo>
                  <a:pt x="0" y="24"/>
                </a:lnTo>
                <a:lnTo>
                  <a:pt x="1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27" name="Freeform 226"/>
          <p:cNvSpPr/>
          <p:nvPr/>
        </p:nvSpPr>
        <p:spPr bwMode="auto">
          <a:xfrm>
            <a:off x="4231366" y="5067525"/>
            <a:ext cx="79375" cy="88900"/>
          </a:xfrm>
          <a:custGeom>
            <a:avLst/>
            <a:gdLst>
              <a:gd name="T0" fmla="*/ 18 w 50"/>
              <a:gd name="T1" fmla="*/ 0 h 56"/>
              <a:gd name="T2" fmla="*/ 0 w 50"/>
              <a:gd name="T3" fmla="*/ 0 h 56"/>
              <a:gd name="T4" fmla="*/ 0 w 50"/>
              <a:gd name="T5" fmla="*/ 56 h 56"/>
              <a:gd name="T6" fmla="*/ 16 w 50"/>
              <a:gd name="T7" fmla="*/ 56 h 56"/>
              <a:gd name="T8" fmla="*/ 16 w 50"/>
              <a:gd name="T9" fmla="*/ 56 h 56"/>
              <a:gd name="T10" fmla="*/ 24 w 50"/>
              <a:gd name="T11" fmla="*/ 56 h 56"/>
              <a:gd name="T12" fmla="*/ 50 w 50"/>
              <a:gd name="T13" fmla="*/ 10 h 56"/>
              <a:gd name="T14" fmla="*/ 50 w 50"/>
              <a:gd name="T15" fmla="*/ 10 h 56"/>
              <a:gd name="T16" fmla="*/ 46 w 50"/>
              <a:gd name="T17" fmla="*/ 8 h 56"/>
              <a:gd name="T18" fmla="*/ 46 w 50"/>
              <a:gd name="T19" fmla="*/ 8 h 56"/>
              <a:gd name="T20" fmla="*/ 42 w 50"/>
              <a:gd name="T21" fmla="*/ 4 h 56"/>
              <a:gd name="T22" fmla="*/ 36 w 50"/>
              <a:gd name="T23" fmla="*/ 2 h 56"/>
              <a:gd name="T24" fmla="*/ 18 w 50"/>
              <a:gd name="T25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56">
                <a:moveTo>
                  <a:pt x="18" y="0"/>
                </a:moveTo>
                <a:lnTo>
                  <a:pt x="0" y="0"/>
                </a:lnTo>
                <a:lnTo>
                  <a:pt x="0" y="56"/>
                </a:lnTo>
                <a:lnTo>
                  <a:pt x="16" y="56"/>
                </a:lnTo>
                <a:lnTo>
                  <a:pt x="16" y="56"/>
                </a:lnTo>
                <a:lnTo>
                  <a:pt x="24" y="56"/>
                </a:lnTo>
                <a:lnTo>
                  <a:pt x="50" y="10"/>
                </a:lnTo>
                <a:lnTo>
                  <a:pt x="50" y="10"/>
                </a:lnTo>
                <a:lnTo>
                  <a:pt x="46" y="8"/>
                </a:lnTo>
                <a:lnTo>
                  <a:pt x="46" y="8"/>
                </a:lnTo>
                <a:lnTo>
                  <a:pt x="42" y="4"/>
                </a:lnTo>
                <a:lnTo>
                  <a:pt x="36" y="2"/>
                </a:lnTo>
                <a:lnTo>
                  <a:pt x="1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28" name="Freeform 227"/>
          <p:cNvSpPr/>
          <p:nvPr/>
        </p:nvSpPr>
        <p:spPr bwMode="auto">
          <a:xfrm>
            <a:off x="4209141" y="5048475"/>
            <a:ext cx="114300" cy="212725"/>
          </a:xfrm>
          <a:custGeom>
            <a:avLst/>
            <a:gdLst>
              <a:gd name="T0" fmla="*/ 34 w 72"/>
              <a:gd name="T1" fmla="*/ 0 h 134"/>
              <a:gd name="T2" fmla="*/ 0 w 72"/>
              <a:gd name="T3" fmla="*/ 0 h 134"/>
              <a:gd name="T4" fmla="*/ 0 w 72"/>
              <a:gd name="T5" fmla="*/ 134 h 134"/>
              <a:gd name="T6" fmla="*/ 14 w 72"/>
              <a:gd name="T7" fmla="*/ 106 h 134"/>
              <a:gd name="T8" fmla="*/ 14 w 72"/>
              <a:gd name="T9" fmla="*/ 82 h 134"/>
              <a:gd name="T10" fmla="*/ 30 w 72"/>
              <a:gd name="T11" fmla="*/ 82 h 134"/>
              <a:gd name="T12" fmla="*/ 38 w 72"/>
              <a:gd name="T13" fmla="*/ 68 h 134"/>
              <a:gd name="T14" fmla="*/ 38 w 72"/>
              <a:gd name="T15" fmla="*/ 68 h 134"/>
              <a:gd name="T16" fmla="*/ 30 w 72"/>
              <a:gd name="T17" fmla="*/ 68 h 134"/>
              <a:gd name="T18" fmla="*/ 14 w 72"/>
              <a:gd name="T19" fmla="*/ 68 h 134"/>
              <a:gd name="T20" fmla="*/ 14 w 72"/>
              <a:gd name="T21" fmla="*/ 12 h 134"/>
              <a:gd name="T22" fmla="*/ 32 w 72"/>
              <a:gd name="T23" fmla="*/ 12 h 134"/>
              <a:gd name="T24" fmla="*/ 32 w 72"/>
              <a:gd name="T25" fmla="*/ 12 h 134"/>
              <a:gd name="T26" fmla="*/ 50 w 72"/>
              <a:gd name="T27" fmla="*/ 14 h 134"/>
              <a:gd name="T28" fmla="*/ 56 w 72"/>
              <a:gd name="T29" fmla="*/ 16 h 134"/>
              <a:gd name="T30" fmla="*/ 60 w 72"/>
              <a:gd name="T31" fmla="*/ 20 h 134"/>
              <a:gd name="T32" fmla="*/ 60 w 72"/>
              <a:gd name="T33" fmla="*/ 20 h 134"/>
              <a:gd name="T34" fmla="*/ 64 w 72"/>
              <a:gd name="T35" fmla="*/ 22 h 134"/>
              <a:gd name="T36" fmla="*/ 72 w 72"/>
              <a:gd name="T37" fmla="*/ 8 h 134"/>
              <a:gd name="T38" fmla="*/ 72 w 72"/>
              <a:gd name="T39" fmla="*/ 8 h 134"/>
              <a:gd name="T40" fmla="*/ 64 w 72"/>
              <a:gd name="T41" fmla="*/ 4 h 134"/>
              <a:gd name="T42" fmla="*/ 56 w 72"/>
              <a:gd name="T43" fmla="*/ 2 h 134"/>
              <a:gd name="T44" fmla="*/ 46 w 72"/>
              <a:gd name="T45" fmla="*/ 0 h 134"/>
              <a:gd name="T46" fmla="*/ 34 w 72"/>
              <a:gd name="T47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2" h="134">
                <a:moveTo>
                  <a:pt x="34" y="0"/>
                </a:moveTo>
                <a:lnTo>
                  <a:pt x="0" y="0"/>
                </a:lnTo>
                <a:lnTo>
                  <a:pt x="0" y="134"/>
                </a:lnTo>
                <a:lnTo>
                  <a:pt x="14" y="106"/>
                </a:lnTo>
                <a:lnTo>
                  <a:pt x="14" y="82"/>
                </a:lnTo>
                <a:lnTo>
                  <a:pt x="30" y="82"/>
                </a:lnTo>
                <a:lnTo>
                  <a:pt x="38" y="68"/>
                </a:lnTo>
                <a:lnTo>
                  <a:pt x="38" y="68"/>
                </a:lnTo>
                <a:lnTo>
                  <a:pt x="30" y="68"/>
                </a:lnTo>
                <a:lnTo>
                  <a:pt x="14" y="68"/>
                </a:lnTo>
                <a:lnTo>
                  <a:pt x="14" y="12"/>
                </a:lnTo>
                <a:lnTo>
                  <a:pt x="32" y="12"/>
                </a:lnTo>
                <a:lnTo>
                  <a:pt x="32" y="12"/>
                </a:lnTo>
                <a:lnTo>
                  <a:pt x="50" y="14"/>
                </a:lnTo>
                <a:lnTo>
                  <a:pt x="56" y="16"/>
                </a:lnTo>
                <a:lnTo>
                  <a:pt x="60" y="20"/>
                </a:lnTo>
                <a:lnTo>
                  <a:pt x="60" y="20"/>
                </a:lnTo>
                <a:lnTo>
                  <a:pt x="64" y="22"/>
                </a:lnTo>
                <a:lnTo>
                  <a:pt x="72" y="8"/>
                </a:lnTo>
                <a:lnTo>
                  <a:pt x="72" y="8"/>
                </a:lnTo>
                <a:lnTo>
                  <a:pt x="64" y="4"/>
                </a:lnTo>
                <a:lnTo>
                  <a:pt x="56" y="2"/>
                </a:lnTo>
                <a:lnTo>
                  <a:pt x="46" y="0"/>
                </a:lnTo>
                <a:lnTo>
                  <a:pt x="3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29" name="Freeform 228"/>
          <p:cNvSpPr/>
          <p:nvPr/>
        </p:nvSpPr>
        <p:spPr bwMode="auto">
          <a:xfrm>
            <a:off x="4209141" y="5048475"/>
            <a:ext cx="114300" cy="212725"/>
          </a:xfrm>
          <a:custGeom>
            <a:avLst/>
            <a:gdLst>
              <a:gd name="T0" fmla="*/ 34 w 72"/>
              <a:gd name="T1" fmla="*/ 0 h 134"/>
              <a:gd name="T2" fmla="*/ 0 w 72"/>
              <a:gd name="T3" fmla="*/ 0 h 134"/>
              <a:gd name="T4" fmla="*/ 0 w 72"/>
              <a:gd name="T5" fmla="*/ 134 h 134"/>
              <a:gd name="T6" fmla="*/ 14 w 72"/>
              <a:gd name="T7" fmla="*/ 106 h 134"/>
              <a:gd name="T8" fmla="*/ 14 w 72"/>
              <a:gd name="T9" fmla="*/ 82 h 134"/>
              <a:gd name="T10" fmla="*/ 30 w 72"/>
              <a:gd name="T11" fmla="*/ 82 h 134"/>
              <a:gd name="T12" fmla="*/ 38 w 72"/>
              <a:gd name="T13" fmla="*/ 68 h 134"/>
              <a:gd name="T14" fmla="*/ 38 w 72"/>
              <a:gd name="T15" fmla="*/ 68 h 134"/>
              <a:gd name="T16" fmla="*/ 30 w 72"/>
              <a:gd name="T17" fmla="*/ 68 h 134"/>
              <a:gd name="T18" fmla="*/ 14 w 72"/>
              <a:gd name="T19" fmla="*/ 68 h 134"/>
              <a:gd name="T20" fmla="*/ 14 w 72"/>
              <a:gd name="T21" fmla="*/ 12 h 134"/>
              <a:gd name="T22" fmla="*/ 32 w 72"/>
              <a:gd name="T23" fmla="*/ 12 h 134"/>
              <a:gd name="T24" fmla="*/ 32 w 72"/>
              <a:gd name="T25" fmla="*/ 12 h 134"/>
              <a:gd name="T26" fmla="*/ 50 w 72"/>
              <a:gd name="T27" fmla="*/ 14 h 134"/>
              <a:gd name="T28" fmla="*/ 56 w 72"/>
              <a:gd name="T29" fmla="*/ 16 h 134"/>
              <a:gd name="T30" fmla="*/ 60 w 72"/>
              <a:gd name="T31" fmla="*/ 20 h 134"/>
              <a:gd name="T32" fmla="*/ 60 w 72"/>
              <a:gd name="T33" fmla="*/ 20 h 134"/>
              <a:gd name="T34" fmla="*/ 64 w 72"/>
              <a:gd name="T35" fmla="*/ 22 h 134"/>
              <a:gd name="T36" fmla="*/ 72 w 72"/>
              <a:gd name="T37" fmla="*/ 8 h 134"/>
              <a:gd name="T38" fmla="*/ 72 w 72"/>
              <a:gd name="T39" fmla="*/ 8 h 134"/>
              <a:gd name="T40" fmla="*/ 64 w 72"/>
              <a:gd name="T41" fmla="*/ 4 h 134"/>
              <a:gd name="T42" fmla="*/ 56 w 72"/>
              <a:gd name="T43" fmla="*/ 2 h 134"/>
              <a:gd name="T44" fmla="*/ 46 w 72"/>
              <a:gd name="T45" fmla="*/ 0 h 134"/>
              <a:gd name="T46" fmla="*/ 34 w 72"/>
              <a:gd name="T47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2" h="134">
                <a:moveTo>
                  <a:pt x="34" y="0"/>
                </a:moveTo>
                <a:lnTo>
                  <a:pt x="0" y="0"/>
                </a:lnTo>
                <a:lnTo>
                  <a:pt x="0" y="134"/>
                </a:lnTo>
                <a:lnTo>
                  <a:pt x="14" y="106"/>
                </a:lnTo>
                <a:lnTo>
                  <a:pt x="14" y="82"/>
                </a:lnTo>
                <a:lnTo>
                  <a:pt x="30" y="82"/>
                </a:lnTo>
                <a:lnTo>
                  <a:pt x="38" y="68"/>
                </a:lnTo>
                <a:lnTo>
                  <a:pt x="38" y="68"/>
                </a:lnTo>
                <a:lnTo>
                  <a:pt x="30" y="68"/>
                </a:lnTo>
                <a:lnTo>
                  <a:pt x="14" y="68"/>
                </a:lnTo>
                <a:lnTo>
                  <a:pt x="14" y="12"/>
                </a:lnTo>
                <a:lnTo>
                  <a:pt x="32" y="12"/>
                </a:lnTo>
                <a:lnTo>
                  <a:pt x="32" y="12"/>
                </a:lnTo>
                <a:lnTo>
                  <a:pt x="50" y="14"/>
                </a:lnTo>
                <a:lnTo>
                  <a:pt x="56" y="16"/>
                </a:lnTo>
                <a:lnTo>
                  <a:pt x="60" y="20"/>
                </a:lnTo>
                <a:lnTo>
                  <a:pt x="60" y="20"/>
                </a:lnTo>
                <a:lnTo>
                  <a:pt x="64" y="22"/>
                </a:lnTo>
                <a:lnTo>
                  <a:pt x="72" y="8"/>
                </a:lnTo>
                <a:lnTo>
                  <a:pt x="72" y="8"/>
                </a:lnTo>
                <a:lnTo>
                  <a:pt x="64" y="4"/>
                </a:lnTo>
                <a:lnTo>
                  <a:pt x="56" y="2"/>
                </a:lnTo>
                <a:lnTo>
                  <a:pt x="46" y="0"/>
                </a:lnTo>
                <a:lnTo>
                  <a:pt x="3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30" name="Freeform 229"/>
          <p:cNvSpPr/>
          <p:nvPr/>
        </p:nvSpPr>
        <p:spPr bwMode="auto">
          <a:xfrm>
            <a:off x="3905928" y="5397725"/>
            <a:ext cx="47625" cy="136525"/>
          </a:xfrm>
          <a:custGeom>
            <a:avLst/>
            <a:gdLst>
              <a:gd name="T0" fmla="*/ 30 w 30"/>
              <a:gd name="T1" fmla="*/ 0 h 86"/>
              <a:gd name="T2" fmla="*/ 0 w 30"/>
              <a:gd name="T3" fmla="*/ 0 h 86"/>
              <a:gd name="T4" fmla="*/ 0 w 30"/>
              <a:gd name="T5" fmla="*/ 14 h 86"/>
              <a:gd name="T6" fmla="*/ 0 w 30"/>
              <a:gd name="T7" fmla="*/ 64 h 86"/>
              <a:gd name="T8" fmla="*/ 0 w 30"/>
              <a:gd name="T9" fmla="*/ 86 h 86"/>
              <a:gd name="T10" fmla="*/ 30 w 30"/>
              <a:gd name="T11" fmla="*/ 86 h 86"/>
              <a:gd name="T12" fmla="*/ 30 w 30"/>
              <a:gd name="T13" fmla="*/ 64 h 86"/>
              <a:gd name="T14" fmla="*/ 30 w 30"/>
              <a:gd name="T15" fmla="*/ 14 h 86"/>
              <a:gd name="T16" fmla="*/ 30 w 30"/>
              <a:gd name="T17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86">
                <a:moveTo>
                  <a:pt x="30" y="0"/>
                </a:moveTo>
                <a:lnTo>
                  <a:pt x="0" y="0"/>
                </a:lnTo>
                <a:lnTo>
                  <a:pt x="0" y="14"/>
                </a:lnTo>
                <a:lnTo>
                  <a:pt x="0" y="64"/>
                </a:lnTo>
                <a:lnTo>
                  <a:pt x="0" y="86"/>
                </a:lnTo>
                <a:lnTo>
                  <a:pt x="30" y="86"/>
                </a:lnTo>
                <a:lnTo>
                  <a:pt x="30" y="64"/>
                </a:lnTo>
                <a:lnTo>
                  <a:pt x="30" y="14"/>
                </a:lnTo>
                <a:lnTo>
                  <a:pt x="30" y="0"/>
                </a:lnTo>
                <a:close/>
              </a:path>
            </a:pathLst>
          </a:custGeom>
          <a:solidFill>
            <a:srgbClr val="6EBB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31" name="Freeform 230"/>
          <p:cNvSpPr/>
          <p:nvPr/>
        </p:nvSpPr>
        <p:spPr bwMode="auto">
          <a:xfrm>
            <a:off x="3905928" y="5397725"/>
            <a:ext cx="47625" cy="136525"/>
          </a:xfrm>
          <a:custGeom>
            <a:avLst/>
            <a:gdLst>
              <a:gd name="T0" fmla="*/ 30 w 30"/>
              <a:gd name="T1" fmla="*/ 0 h 86"/>
              <a:gd name="T2" fmla="*/ 0 w 30"/>
              <a:gd name="T3" fmla="*/ 0 h 86"/>
              <a:gd name="T4" fmla="*/ 0 w 30"/>
              <a:gd name="T5" fmla="*/ 14 h 86"/>
              <a:gd name="T6" fmla="*/ 0 w 30"/>
              <a:gd name="T7" fmla="*/ 64 h 86"/>
              <a:gd name="T8" fmla="*/ 0 w 30"/>
              <a:gd name="T9" fmla="*/ 86 h 86"/>
              <a:gd name="T10" fmla="*/ 30 w 30"/>
              <a:gd name="T11" fmla="*/ 86 h 86"/>
              <a:gd name="T12" fmla="*/ 30 w 30"/>
              <a:gd name="T13" fmla="*/ 64 h 86"/>
              <a:gd name="T14" fmla="*/ 30 w 30"/>
              <a:gd name="T15" fmla="*/ 14 h 86"/>
              <a:gd name="T16" fmla="*/ 30 w 30"/>
              <a:gd name="T17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86">
                <a:moveTo>
                  <a:pt x="30" y="0"/>
                </a:moveTo>
                <a:lnTo>
                  <a:pt x="0" y="0"/>
                </a:lnTo>
                <a:lnTo>
                  <a:pt x="0" y="14"/>
                </a:lnTo>
                <a:lnTo>
                  <a:pt x="0" y="64"/>
                </a:lnTo>
                <a:lnTo>
                  <a:pt x="0" y="86"/>
                </a:lnTo>
                <a:lnTo>
                  <a:pt x="30" y="86"/>
                </a:lnTo>
                <a:lnTo>
                  <a:pt x="30" y="64"/>
                </a:lnTo>
                <a:lnTo>
                  <a:pt x="30" y="14"/>
                </a:lnTo>
                <a:lnTo>
                  <a:pt x="3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32" name="Freeform 231"/>
          <p:cNvSpPr/>
          <p:nvPr/>
        </p:nvSpPr>
        <p:spPr bwMode="auto">
          <a:xfrm>
            <a:off x="5815691" y="4267425"/>
            <a:ext cx="787400" cy="1768475"/>
          </a:xfrm>
          <a:custGeom>
            <a:avLst/>
            <a:gdLst>
              <a:gd name="T0" fmla="*/ 482 w 496"/>
              <a:gd name="T1" fmla="*/ 1114 h 1114"/>
              <a:gd name="T2" fmla="*/ 16 w 496"/>
              <a:gd name="T3" fmla="*/ 1114 h 1114"/>
              <a:gd name="T4" fmla="*/ 16 w 496"/>
              <a:gd name="T5" fmla="*/ 1114 h 1114"/>
              <a:gd name="T6" fmla="*/ 10 w 496"/>
              <a:gd name="T7" fmla="*/ 1112 h 1114"/>
              <a:gd name="T8" fmla="*/ 6 w 496"/>
              <a:gd name="T9" fmla="*/ 1110 h 1114"/>
              <a:gd name="T10" fmla="*/ 2 w 496"/>
              <a:gd name="T11" fmla="*/ 1104 h 1114"/>
              <a:gd name="T12" fmla="*/ 0 w 496"/>
              <a:gd name="T13" fmla="*/ 1100 h 1114"/>
              <a:gd name="T14" fmla="*/ 0 w 496"/>
              <a:gd name="T15" fmla="*/ 1100 h 1114"/>
              <a:gd name="T16" fmla="*/ 2 w 496"/>
              <a:gd name="T17" fmla="*/ 1094 h 1114"/>
              <a:gd name="T18" fmla="*/ 6 w 496"/>
              <a:gd name="T19" fmla="*/ 1088 h 1114"/>
              <a:gd name="T20" fmla="*/ 10 w 496"/>
              <a:gd name="T21" fmla="*/ 1086 h 1114"/>
              <a:gd name="T22" fmla="*/ 16 w 496"/>
              <a:gd name="T23" fmla="*/ 1084 h 1114"/>
              <a:gd name="T24" fmla="*/ 466 w 496"/>
              <a:gd name="T25" fmla="*/ 1084 h 1114"/>
              <a:gd name="T26" fmla="*/ 466 w 496"/>
              <a:gd name="T27" fmla="*/ 14 h 1114"/>
              <a:gd name="T28" fmla="*/ 466 w 496"/>
              <a:gd name="T29" fmla="*/ 14 h 1114"/>
              <a:gd name="T30" fmla="*/ 468 w 496"/>
              <a:gd name="T31" fmla="*/ 8 h 1114"/>
              <a:gd name="T32" fmla="*/ 472 w 496"/>
              <a:gd name="T33" fmla="*/ 4 h 1114"/>
              <a:gd name="T34" fmla="*/ 476 w 496"/>
              <a:gd name="T35" fmla="*/ 0 h 1114"/>
              <a:gd name="T36" fmla="*/ 482 w 496"/>
              <a:gd name="T37" fmla="*/ 0 h 1114"/>
              <a:gd name="T38" fmla="*/ 482 w 496"/>
              <a:gd name="T39" fmla="*/ 0 h 1114"/>
              <a:gd name="T40" fmla="*/ 488 w 496"/>
              <a:gd name="T41" fmla="*/ 0 h 1114"/>
              <a:gd name="T42" fmla="*/ 492 w 496"/>
              <a:gd name="T43" fmla="*/ 4 h 1114"/>
              <a:gd name="T44" fmla="*/ 496 w 496"/>
              <a:gd name="T45" fmla="*/ 8 h 1114"/>
              <a:gd name="T46" fmla="*/ 496 w 496"/>
              <a:gd name="T47" fmla="*/ 14 h 1114"/>
              <a:gd name="T48" fmla="*/ 496 w 496"/>
              <a:gd name="T49" fmla="*/ 1100 h 1114"/>
              <a:gd name="T50" fmla="*/ 496 w 496"/>
              <a:gd name="T51" fmla="*/ 1100 h 1114"/>
              <a:gd name="T52" fmla="*/ 496 w 496"/>
              <a:gd name="T53" fmla="*/ 1104 h 1114"/>
              <a:gd name="T54" fmla="*/ 492 w 496"/>
              <a:gd name="T55" fmla="*/ 1110 h 1114"/>
              <a:gd name="T56" fmla="*/ 488 w 496"/>
              <a:gd name="T57" fmla="*/ 1112 h 1114"/>
              <a:gd name="T58" fmla="*/ 482 w 496"/>
              <a:gd name="T59" fmla="*/ 1114 h 1114"/>
              <a:gd name="T60" fmla="*/ 482 w 496"/>
              <a:gd name="T61" fmla="*/ 1114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96" h="1114">
                <a:moveTo>
                  <a:pt x="482" y="1114"/>
                </a:moveTo>
                <a:lnTo>
                  <a:pt x="16" y="1114"/>
                </a:lnTo>
                <a:lnTo>
                  <a:pt x="16" y="1114"/>
                </a:lnTo>
                <a:lnTo>
                  <a:pt x="10" y="1112"/>
                </a:lnTo>
                <a:lnTo>
                  <a:pt x="6" y="1110"/>
                </a:lnTo>
                <a:lnTo>
                  <a:pt x="2" y="1104"/>
                </a:lnTo>
                <a:lnTo>
                  <a:pt x="0" y="1100"/>
                </a:lnTo>
                <a:lnTo>
                  <a:pt x="0" y="1100"/>
                </a:lnTo>
                <a:lnTo>
                  <a:pt x="2" y="1094"/>
                </a:lnTo>
                <a:lnTo>
                  <a:pt x="6" y="1088"/>
                </a:lnTo>
                <a:lnTo>
                  <a:pt x="10" y="1086"/>
                </a:lnTo>
                <a:lnTo>
                  <a:pt x="16" y="1084"/>
                </a:lnTo>
                <a:lnTo>
                  <a:pt x="466" y="1084"/>
                </a:lnTo>
                <a:lnTo>
                  <a:pt x="466" y="14"/>
                </a:lnTo>
                <a:lnTo>
                  <a:pt x="466" y="14"/>
                </a:lnTo>
                <a:lnTo>
                  <a:pt x="468" y="8"/>
                </a:lnTo>
                <a:lnTo>
                  <a:pt x="472" y="4"/>
                </a:lnTo>
                <a:lnTo>
                  <a:pt x="476" y="0"/>
                </a:lnTo>
                <a:lnTo>
                  <a:pt x="482" y="0"/>
                </a:lnTo>
                <a:lnTo>
                  <a:pt x="482" y="0"/>
                </a:lnTo>
                <a:lnTo>
                  <a:pt x="488" y="0"/>
                </a:lnTo>
                <a:lnTo>
                  <a:pt x="492" y="4"/>
                </a:lnTo>
                <a:lnTo>
                  <a:pt x="496" y="8"/>
                </a:lnTo>
                <a:lnTo>
                  <a:pt x="496" y="14"/>
                </a:lnTo>
                <a:lnTo>
                  <a:pt x="496" y="1100"/>
                </a:lnTo>
                <a:lnTo>
                  <a:pt x="496" y="1100"/>
                </a:lnTo>
                <a:lnTo>
                  <a:pt x="496" y="1104"/>
                </a:lnTo>
                <a:lnTo>
                  <a:pt x="492" y="1110"/>
                </a:lnTo>
                <a:lnTo>
                  <a:pt x="488" y="1112"/>
                </a:lnTo>
                <a:lnTo>
                  <a:pt x="482" y="1114"/>
                </a:lnTo>
                <a:lnTo>
                  <a:pt x="482" y="1114"/>
                </a:lnTo>
                <a:close/>
              </a:path>
            </a:pathLst>
          </a:custGeom>
          <a:solidFill>
            <a:srgbClr val="5567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33" name="Freeform 232"/>
          <p:cNvSpPr/>
          <p:nvPr/>
        </p:nvSpPr>
        <p:spPr bwMode="auto">
          <a:xfrm>
            <a:off x="6171291" y="4696050"/>
            <a:ext cx="819150" cy="958850"/>
          </a:xfrm>
          <a:custGeom>
            <a:avLst/>
            <a:gdLst>
              <a:gd name="T0" fmla="*/ 514 w 516"/>
              <a:gd name="T1" fmla="*/ 62 h 604"/>
              <a:gd name="T2" fmla="*/ 258 w 516"/>
              <a:gd name="T3" fmla="*/ 0 h 604"/>
              <a:gd name="T4" fmla="*/ 2 w 516"/>
              <a:gd name="T5" fmla="*/ 62 h 604"/>
              <a:gd name="T6" fmla="*/ 2 w 516"/>
              <a:gd name="T7" fmla="*/ 62 h 604"/>
              <a:gd name="T8" fmla="*/ 0 w 516"/>
              <a:gd name="T9" fmla="*/ 86 h 604"/>
              <a:gd name="T10" fmla="*/ 0 w 516"/>
              <a:gd name="T11" fmla="*/ 116 h 604"/>
              <a:gd name="T12" fmla="*/ 0 w 516"/>
              <a:gd name="T13" fmla="*/ 154 h 604"/>
              <a:gd name="T14" fmla="*/ 4 w 516"/>
              <a:gd name="T15" fmla="*/ 200 h 604"/>
              <a:gd name="T16" fmla="*/ 8 w 516"/>
              <a:gd name="T17" fmla="*/ 254 h 604"/>
              <a:gd name="T18" fmla="*/ 18 w 516"/>
              <a:gd name="T19" fmla="*/ 312 h 604"/>
              <a:gd name="T20" fmla="*/ 32 w 516"/>
              <a:gd name="T21" fmla="*/ 376 h 604"/>
              <a:gd name="T22" fmla="*/ 32 w 516"/>
              <a:gd name="T23" fmla="*/ 376 h 604"/>
              <a:gd name="T24" fmla="*/ 42 w 516"/>
              <a:gd name="T25" fmla="*/ 406 h 604"/>
              <a:gd name="T26" fmla="*/ 54 w 516"/>
              <a:gd name="T27" fmla="*/ 434 h 604"/>
              <a:gd name="T28" fmla="*/ 70 w 516"/>
              <a:gd name="T29" fmla="*/ 460 h 604"/>
              <a:gd name="T30" fmla="*/ 86 w 516"/>
              <a:gd name="T31" fmla="*/ 484 h 604"/>
              <a:gd name="T32" fmla="*/ 104 w 516"/>
              <a:gd name="T33" fmla="*/ 504 h 604"/>
              <a:gd name="T34" fmla="*/ 122 w 516"/>
              <a:gd name="T35" fmla="*/ 524 h 604"/>
              <a:gd name="T36" fmla="*/ 142 w 516"/>
              <a:gd name="T37" fmla="*/ 540 h 604"/>
              <a:gd name="T38" fmla="*/ 162 w 516"/>
              <a:gd name="T39" fmla="*/ 554 h 604"/>
              <a:gd name="T40" fmla="*/ 180 w 516"/>
              <a:gd name="T41" fmla="*/ 566 h 604"/>
              <a:gd name="T42" fmla="*/ 198 w 516"/>
              <a:gd name="T43" fmla="*/ 578 h 604"/>
              <a:gd name="T44" fmla="*/ 228 w 516"/>
              <a:gd name="T45" fmla="*/ 594 h 604"/>
              <a:gd name="T46" fmla="*/ 250 w 516"/>
              <a:gd name="T47" fmla="*/ 602 h 604"/>
              <a:gd name="T48" fmla="*/ 258 w 516"/>
              <a:gd name="T49" fmla="*/ 604 h 604"/>
              <a:gd name="T50" fmla="*/ 258 w 516"/>
              <a:gd name="T51" fmla="*/ 604 h 604"/>
              <a:gd name="T52" fmla="*/ 266 w 516"/>
              <a:gd name="T53" fmla="*/ 602 h 604"/>
              <a:gd name="T54" fmla="*/ 286 w 516"/>
              <a:gd name="T55" fmla="*/ 594 h 604"/>
              <a:gd name="T56" fmla="*/ 318 w 516"/>
              <a:gd name="T57" fmla="*/ 578 h 604"/>
              <a:gd name="T58" fmla="*/ 336 w 516"/>
              <a:gd name="T59" fmla="*/ 566 h 604"/>
              <a:gd name="T60" fmla="*/ 354 w 516"/>
              <a:gd name="T61" fmla="*/ 554 h 604"/>
              <a:gd name="T62" fmla="*/ 374 w 516"/>
              <a:gd name="T63" fmla="*/ 540 h 604"/>
              <a:gd name="T64" fmla="*/ 392 w 516"/>
              <a:gd name="T65" fmla="*/ 524 h 604"/>
              <a:gd name="T66" fmla="*/ 412 w 516"/>
              <a:gd name="T67" fmla="*/ 504 h 604"/>
              <a:gd name="T68" fmla="*/ 430 w 516"/>
              <a:gd name="T69" fmla="*/ 484 h 604"/>
              <a:gd name="T70" fmla="*/ 446 w 516"/>
              <a:gd name="T71" fmla="*/ 460 h 604"/>
              <a:gd name="T72" fmla="*/ 462 w 516"/>
              <a:gd name="T73" fmla="*/ 434 h 604"/>
              <a:gd name="T74" fmla="*/ 474 w 516"/>
              <a:gd name="T75" fmla="*/ 406 h 604"/>
              <a:gd name="T76" fmla="*/ 484 w 516"/>
              <a:gd name="T77" fmla="*/ 376 h 604"/>
              <a:gd name="T78" fmla="*/ 484 w 516"/>
              <a:gd name="T79" fmla="*/ 376 h 604"/>
              <a:gd name="T80" fmla="*/ 498 w 516"/>
              <a:gd name="T81" fmla="*/ 312 h 604"/>
              <a:gd name="T82" fmla="*/ 506 w 516"/>
              <a:gd name="T83" fmla="*/ 254 h 604"/>
              <a:gd name="T84" fmla="*/ 512 w 516"/>
              <a:gd name="T85" fmla="*/ 200 h 604"/>
              <a:gd name="T86" fmla="*/ 516 w 516"/>
              <a:gd name="T87" fmla="*/ 154 h 604"/>
              <a:gd name="T88" fmla="*/ 516 w 516"/>
              <a:gd name="T89" fmla="*/ 116 h 604"/>
              <a:gd name="T90" fmla="*/ 516 w 516"/>
              <a:gd name="T91" fmla="*/ 86 h 604"/>
              <a:gd name="T92" fmla="*/ 514 w 516"/>
              <a:gd name="T93" fmla="*/ 62 h 604"/>
              <a:gd name="T94" fmla="*/ 514 w 516"/>
              <a:gd name="T95" fmla="*/ 62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16" h="604">
                <a:moveTo>
                  <a:pt x="514" y="62"/>
                </a:moveTo>
                <a:lnTo>
                  <a:pt x="258" y="0"/>
                </a:lnTo>
                <a:lnTo>
                  <a:pt x="2" y="62"/>
                </a:lnTo>
                <a:lnTo>
                  <a:pt x="2" y="62"/>
                </a:lnTo>
                <a:lnTo>
                  <a:pt x="0" y="86"/>
                </a:lnTo>
                <a:lnTo>
                  <a:pt x="0" y="116"/>
                </a:lnTo>
                <a:lnTo>
                  <a:pt x="0" y="154"/>
                </a:lnTo>
                <a:lnTo>
                  <a:pt x="4" y="200"/>
                </a:lnTo>
                <a:lnTo>
                  <a:pt x="8" y="254"/>
                </a:lnTo>
                <a:lnTo>
                  <a:pt x="18" y="312"/>
                </a:lnTo>
                <a:lnTo>
                  <a:pt x="32" y="376"/>
                </a:lnTo>
                <a:lnTo>
                  <a:pt x="32" y="376"/>
                </a:lnTo>
                <a:lnTo>
                  <a:pt x="42" y="406"/>
                </a:lnTo>
                <a:lnTo>
                  <a:pt x="54" y="434"/>
                </a:lnTo>
                <a:lnTo>
                  <a:pt x="70" y="460"/>
                </a:lnTo>
                <a:lnTo>
                  <a:pt x="86" y="484"/>
                </a:lnTo>
                <a:lnTo>
                  <a:pt x="104" y="504"/>
                </a:lnTo>
                <a:lnTo>
                  <a:pt x="122" y="524"/>
                </a:lnTo>
                <a:lnTo>
                  <a:pt x="142" y="540"/>
                </a:lnTo>
                <a:lnTo>
                  <a:pt x="162" y="554"/>
                </a:lnTo>
                <a:lnTo>
                  <a:pt x="180" y="566"/>
                </a:lnTo>
                <a:lnTo>
                  <a:pt x="198" y="578"/>
                </a:lnTo>
                <a:lnTo>
                  <a:pt x="228" y="594"/>
                </a:lnTo>
                <a:lnTo>
                  <a:pt x="250" y="602"/>
                </a:lnTo>
                <a:lnTo>
                  <a:pt x="258" y="604"/>
                </a:lnTo>
                <a:lnTo>
                  <a:pt x="258" y="604"/>
                </a:lnTo>
                <a:lnTo>
                  <a:pt x="266" y="602"/>
                </a:lnTo>
                <a:lnTo>
                  <a:pt x="286" y="594"/>
                </a:lnTo>
                <a:lnTo>
                  <a:pt x="318" y="578"/>
                </a:lnTo>
                <a:lnTo>
                  <a:pt x="336" y="566"/>
                </a:lnTo>
                <a:lnTo>
                  <a:pt x="354" y="554"/>
                </a:lnTo>
                <a:lnTo>
                  <a:pt x="374" y="540"/>
                </a:lnTo>
                <a:lnTo>
                  <a:pt x="392" y="524"/>
                </a:lnTo>
                <a:lnTo>
                  <a:pt x="412" y="504"/>
                </a:lnTo>
                <a:lnTo>
                  <a:pt x="430" y="484"/>
                </a:lnTo>
                <a:lnTo>
                  <a:pt x="446" y="460"/>
                </a:lnTo>
                <a:lnTo>
                  <a:pt x="462" y="434"/>
                </a:lnTo>
                <a:lnTo>
                  <a:pt x="474" y="406"/>
                </a:lnTo>
                <a:lnTo>
                  <a:pt x="484" y="376"/>
                </a:lnTo>
                <a:lnTo>
                  <a:pt x="484" y="376"/>
                </a:lnTo>
                <a:lnTo>
                  <a:pt x="498" y="312"/>
                </a:lnTo>
                <a:lnTo>
                  <a:pt x="506" y="254"/>
                </a:lnTo>
                <a:lnTo>
                  <a:pt x="512" y="200"/>
                </a:lnTo>
                <a:lnTo>
                  <a:pt x="516" y="154"/>
                </a:lnTo>
                <a:lnTo>
                  <a:pt x="516" y="116"/>
                </a:lnTo>
                <a:lnTo>
                  <a:pt x="516" y="86"/>
                </a:lnTo>
                <a:lnTo>
                  <a:pt x="514" y="62"/>
                </a:lnTo>
                <a:lnTo>
                  <a:pt x="514" y="62"/>
                </a:lnTo>
                <a:close/>
              </a:path>
            </a:pathLst>
          </a:custGeom>
          <a:solidFill>
            <a:srgbClr val="51C4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34" name="Freeform 233"/>
          <p:cNvSpPr>
            <a:spLocks noEditPoints="1"/>
          </p:cNvSpPr>
          <p:nvPr/>
        </p:nvSpPr>
        <p:spPr bwMode="auto">
          <a:xfrm>
            <a:off x="6145891" y="4673825"/>
            <a:ext cx="866775" cy="1006475"/>
          </a:xfrm>
          <a:custGeom>
            <a:avLst/>
            <a:gdLst>
              <a:gd name="T0" fmla="*/ 274 w 546"/>
              <a:gd name="T1" fmla="*/ 634 h 634"/>
              <a:gd name="T2" fmla="*/ 270 w 546"/>
              <a:gd name="T3" fmla="*/ 634 h 634"/>
              <a:gd name="T4" fmla="*/ 236 w 546"/>
              <a:gd name="T5" fmla="*/ 620 h 634"/>
              <a:gd name="T6" fmla="*/ 184 w 546"/>
              <a:gd name="T7" fmla="*/ 592 h 634"/>
              <a:gd name="T8" fmla="*/ 146 w 546"/>
              <a:gd name="T9" fmla="*/ 564 h 634"/>
              <a:gd name="T10" fmla="*/ 106 w 546"/>
              <a:gd name="T11" fmla="*/ 526 h 634"/>
              <a:gd name="T12" fmla="*/ 72 w 546"/>
              <a:gd name="T13" fmla="*/ 480 h 634"/>
              <a:gd name="T14" fmla="*/ 44 w 546"/>
              <a:gd name="T15" fmla="*/ 424 h 634"/>
              <a:gd name="T16" fmla="*/ 34 w 546"/>
              <a:gd name="T17" fmla="*/ 392 h 634"/>
              <a:gd name="T18" fmla="*/ 10 w 546"/>
              <a:gd name="T19" fmla="*/ 272 h 634"/>
              <a:gd name="T20" fmla="*/ 2 w 546"/>
              <a:gd name="T21" fmla="*/ 172 h 634"/>
              <a:gd name="T22" fmla="*/ 2 w 546"/>
              <a:gd name="T23" fmla="*/ 102 h 634"/>
              <a:gd name="T24" fmla="*/ 4 w 546"/>
              <a:gd name="T25" fmla="*/ 74 h 634"/>
              <a:gd name="T26" fmla="*/ 6 w 546"/>
              <a:gd name="T27" fmla="*/ 66 h 634"/>
              <a:gd name="T28" fmla="*/ 14 w 546"/>
              <a:gd name="T29" fmla="*/ 60 h 634"/>
              <a:gd name="T30" fmla="*/ 270 w 546"/>
              <a:gd name="T31" fmla="*/ 0 h 634"/>
              <a:gd name="T32" fmla="*/ 534 w 546"/>
              <a:gd name="T33" fmla="*/ 60 h 634"/>
              <a:gd name="T34" fmla="*/ 538 w 546"/>
              <a:gd name="T35" fmla="*/ 62 h 634"/>
              <a:gd name="T36" fmla="*/ 544 w 546"/>
              <a:gd name="T37" fmla="*/ 70 h 634"/>
              <a:gd name="T38" fmla="*/ 544 w 546"/>
              <a:gd name="T39" fmla="*/ 74 h 634"/>
              <a:gd name="T40" fmla="*/ 546 w 546"/>
              <a:gd name="T41" fmla="*/ 132 h 634"/>
              <a:gd name="T42" fmla="*/ 544 w 546"/>
              <a:gd name="T43" fmla="*/ 218 h 634"/>
              <a:gd name="T44" fmla="*/ 528 w 546"/>
              <a:gd name="T45" fmla="*/ 330 h 634"/>
              <a:gd name="T46" fmla="*/ 514 w 546"/>
              <a:gd name="T47" fmla="*/ 392 h 634"/>
              <a:gd name="T48" fmla="*/ 492 w 546"/>
              <a:gd name="T49" fmla="*/ 454 h 634"/>
              <a:gd name="T50" fmla="*/ 460 w 546"/>
              <a:gd name="T51" fmla="*/ 504 h 634"/>
              <a:gd name="T52" fmla="*/ 422 w 546"/>
              <a:gd name="T53" fmla="*/ 546 h 634"/>
              <a:gd name="T54" fmla="*/ 382 w 546"/>
              <a:gd name="T55" fmla="*/ 578 h 634"/>
              <a:gd name="T56" fmla="*/ 344 w 546"/>
              <a:gd name="T57" fmla="*/ 602 h 634"/>
              <a:gd name="T58" fmla="*/ 288 w 546"/>
              <a:gd name="T59" fmla="*/ 630 h 634"/>
              <a:gd name="T60" fmla="*/ 278 w 546"/>
              <a:gd name="T61" fmla="*/ 634 h 634"/>
              <a:gd name="T62" fmla="*/ 274 w 546"/>
              <a:gd name="T63" fmla="*/ 634 h 634"/>
              <a:gd name="T64" fmla="*/ 32 w 546"/>
              <a:gd name="T65" fmla="*/ 88 h 634"/>
              <a:gd name="T66" fmla="*/ 32 w 546"/>
              <a:gd name="T67" fmla="*/ 160 h 634"/>
              <a:gd name="T68" fmla="*/ 36 w 546"/>
              <a:gd name="T69" fmla="*/ 238 h 634"/>
              <a:gd name="T70" fmla="*/ 50 w 546"/>
              <a:gd name="T71" fmla="*/ 334 h 634"/>
              <a:gd name="T72" fmla="*/ 62 w 546"/>
              <a:gd name="T73" fmla="*/ 386 h 634"/>
              <a:gd name="T74" fmla="*/ 82 w 546"/>
              <a:gd name="T75" fmla="*/ 436 h 634"/>
              <a:gd name="T76" fmla="*/ 108 w 546"/>
              <a:gd name="T77" fmla="*/ 480 h 634"/>
              <a:gd name="T78" fmla="*/ 138 w 546"/>
              <a:gd name="T79" fmla="*/ 516 h 634"/>
              <a:gd name="T80" fmla="*/ 172 w 546"/>
              <a:gd name="T81" fmla="*/ 546 h 634"/>
              <a:gd name="T82" fmla="*/ 234 w 546"/>
              <a:gd name="T83" fmla="*/ 586 h 634"/>
              <a:gd name="T84" fmla="*/ 274 w 546"/>
              <a:gd name="T85" fmla="*/ 604 h 634"/>
              <a:gd name="T86" fmla="*/ 290 w 546"/>
              <a:gd name="T87" fmla="*/ 596 h 634"/>
              <a:gd name="T88" fmla="*/ 344 w 546"/>
              <a:gd name="T89" fmla="*/ 568 h 634"/>
              <a:gd name="T90" fmla="*/ 392 w 546"/>
              <a:gd name="T91" fmla="*/ 532 h 634"/>
              <a:gd name="T92" fmla="*/ 426 w 546"/>
              <a:gd name="T93" fmla="*/ 498 h 634"/>
              <a:gd name="T94" fmla="*/ 454 w 546"/>
              <a:gd name="T95" fmla="*/ 458 h 634"/>
              <a:gd name="T96" fmla="*/ 476 w 546"/>
              <a:gd name="T97" fmla="*/ 412 h 634"/>
              <a:gd name="T98" fmla="*/ 486 w 546"/>
              <a:gd name="T99" fmla="*/ 386 h 634"/>
              <a:gd name="T100" fmla="*/ 506 w 546"/>
              <a:gd name="T101" fmla="*/ 284 h 634"/>
              <a:gd name="T102" fmla="*/ 514 w 546"/>
              <a:gd name="T103" fmla="*/ 198 h 634"/>
              <a:gd name="T104" fmla="*/ 516 w 546"/>
              <a:gd name="T105" fmla="*/ 130 h 634"/>
              <a:gd name="T106" fmla="*/ 274 w 546"/>
              <a:gd name="T107" fmla="*/ 30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46" h="634">
                <a:moveTo>
                  <a:pt x="274" y="634"/>
                </a:moveTo>
                <a:lnTo>
                  <a:pt x="274" y="634"/>
                </a:lnTo>
                <a:lnTo>
                  <a:pt x="270" y="634"/>
                </a:lnTo>
                <a:lnTo>
                  <a:pt x="270" y="634"/>
                </a:lnTo>
                <a:lnTo>
                  <a:pt x="258" y="630"/>
                </a:lnTo>
                <a:lnTo>
                  <a:pt x="236" y="620"/>
                </a:lnTo>
                <a:lnTo>
                  <a:pt x="204" y="602"/>
                </a:lnTo>
                <a:lnTo>
                  <a:pt x="184" y="592"/>
                </a:lnTo>
                <a:lnTo>
                  <a:pt x="166" y="578"/>
                </a:lnTo>
                <a:lnTo>
                  <a:pt x="146" y="564"/>
                </a:lnTo>
                <a:lnTo>
                  <a:pt x="126" y="546"/>
                </a:lnTo>
                <a:lnTo>
                  <a:pt x="106" y="526"/>
                </a:lnTo>
                <a:lnTo>
                  <a:pt x="88" y="504"/>
                </a:lnTo>
                <a:lnTo>
                  <a:pt x="72" y="480"/>
                </a:lnTo>
                <a:lnTo>
                  <a:pt x="56" y="454"/>
                </a:lnTo>
                <a:lnTo>
                  <a:pt x="44" y="424"/>
                </a:lnTo>
                <a:lnTo>
                  <a:pt x="34" y="392"/>
                </a:lnTo>
                <a:lnTo>
                  <a:pt x="34" y="392"/>
                </a:lnTo>
                <a:lnTo>
                  <a:pt x="20" y="330"/>
                </a:lnTo>
                <a:lnTo>
                  <a:pt x="10" y="272"/>
                </a:lnTo>
                <a:lnTo>
                  <a:pt x="4" y="218"/>
                </a:lnTo>
                <a:lnTo>
                  <a:pt x="2" y="172"/>
                </a:lnTo>
                <a:lnTo>
                  <a:pt x="0" y="132"/>
                </a:lnTo>
                <a:lnTo>
                  <a:pt x="2" y="102"/>
                </a:lnTo>
                <a:lnTo>
                  <a:pt x="4" y="74"/>
                </a:lnTo>
                <a:lnTo>
                  <a:pt x="4" y="74"/>
                </a:lnTo>
                <a:lnTo>
                  <a:pt x="4" y="70"/>
                </a:lnTo>
                <a:lnTo>
                  <a:pt x="6" y="66"/>
                </a:lnTo>
                <a:lnTo>
                  <a:pt x="10" y="62"/>
                </a:lnTo>
                <a:lnTo>
                  <a:pt x="14" y="60"/>
                </a:lnTo>
                <a:lnTo>
                  <a:pt x="270" y="0"/>
                </a:lnTo>
                <a:lnTo>
                  <a:pt x="270" y="0"/>
                </a:lnTo>
                <a:lnTo>
                  <a:pt x="278" y="0"/>
                </a:lnTo>
                <a:lnTo>
                  <a:pt x="534" y="60"/>
                </a:lnTo>
                <a:lnTo>
                  <a:pt x="534" y="60"/>
                </a:lnTo>
                <a:lnTo>
                  <a:pt x="538" y="62"/>
                </a:lnTo>
                <a:lnTo>
                  <a:pt x="542" y="66"/>
                </a:lnTo>
                <a:lnTo>
                  <a:pt x="544" y="70"/>
                </a:lnTo>
                <a:lnTo>
                  <a:pt x="544" y="74"/>
                </a:lnTo>
                <a:lnTo>
                  <a:pt x="544" y="74"/>
                </a:lnTo>
                <a:lnTo>
                  <a:pt x="546" y="102"/>
                </a:lnTo>
                <a:lnTo>
                  <a:pt x="546" y="132"/>
                </a:lnTo>
                <a:lnTo>
                  <a:pt x="546" y="172"/>
                </a:lnTo>
                <a:lnTo>
                  <a:pt x="544" y="218"/>
                </a:lnTo>
                <a:lnTo>
                  <a:pt x="538" y="272"/>
                </a:lnTo>
                <a:lnTo>
                  <a:pt x="528" y="330"/>
                </a:lnTo>
                <a:lnTo>
                  <a:pt x="514" y="392"/>
                </a:lnTo>
                <a:lnTo>
                  <a:pt x="514" y="392"/>
                </a:lnTo>
                <a:lnTo>
                  <a:pt x="504" y="424"/>
                </a:lnTo>
                <a:lnTo>
                  <a:pt x="492" y="454"/>
                </a:lnTo>
                <a:lnTo>
                  <a:pt x="476" y="480"/>
                </a:lnTo>
                <a:lnTo>
                  <a:pt x="460" y="504"/>
                </a:lnTo>
                <a:lnTo>
                  <a:pt x="440" y="526"/>
                </a:lnTo>
                <a:lnTo>
                  <a:pt x="422" y="546"/>
                </a:lnTo>
                <a:lnTo>
                  <a:pt x="402" y="564"/>
                </a:lnTo>
                <a:lnTo>
                  <a:pt x="382" y="578"/>
                </a:lnTo>
                <a:lnTo>
                  <a:pt x="362" y="592"/>
                </a:lnTo>
                <a:lnTo>
                  <a:pt x="344" y="602"/>
                </a:lnTo>
                <a:lnTo>
                  <a:pt x="312" y="620"/>
                </a:lnTo>
                <a:lnTo>
                  <a:pt x="288" y="630"/>
                </a:lnTo>
                <a:lnTo>
                  <a:pt x="278" y="634"/>
                </a:lnTo>
                <a:lnTo>
                  <a:pt x="278" y="634"/>
                </a:lnTo>
                <a:lnTo>
                  <a:pt x="274" y="634"/>
                </a:lnTo>
                <a:lnTo>
                  <a:pt x="274" y="634"/>
                </a:lnTo>
                <a:close/>
                <a:moveTo>
                  <a:pt x="32" y="88"/>
                </a:moveTo>
                <a:lnTo>
                  <a:pt x="32" y="88"/>
                </a:lnTo>
                <a:lnTo>
                  <a:pt x="30" y="130"/>
                </a:lnTo>
                <a:lnTo>
                  <a:pt x="32" y="160"/>
                </a:lnTo>
                <a:lnTo>
                  <a:pt x="34" y="198"/>
                </a:lnTo>
                <a:lnTo>
                  <a:pt x="36" y="238"/>
                </a:lnTo>
                <a:lnTo>
                  <a:pt x="42" y="284"/>
                </a:lnTo>
                <a:lnTo>
                  <a:pt x="50" y="334"/>
                </a:lnTo>
                <a:lnTo>
                  <a:pt x="62" y="386"/>
                </a:lnTo>
                <a:lnTo>
                  <a:pt x="62" y="386"/>
                </a:lnTo>
                <a:lnTo>
                  <a:pt x="70" y="412"/>
                </a:lnTo>
                <a:lnTo>
                  <a:pt x="82" y="436"/>
                </a:lnTo>
                <a:lnTo>
                  <a:pt x="94" y="458"/>
                </a:lnTo>
                <a:lnTo>
                  <a:pt x="108" y="480"/>
                </a:lnTo>
                <a:lnTo>
                  <a:pt x="122" y="498"/>
                </a:lnTo>
                <a:lnTo>
                  <a:pt x="138" y="516"/>
                </a:lnTo>
                <a:lnTo>
                  <a:pt x="156" y="532"/>
                </a:lnTo>
                <a:lnTo>
                  <a:pt x="172" y="546"/>
                </a:lnTo>
                <a:lnTo>
                  <a:pt x="204" y="568"/>
                </a:lnTo>
                <a:lnTo>
                  <a:pt x="234" y="586"/>
                </a:lnTo>
                <a:lnTo>
                  <a:pt x="258" y="596"/>
                </a:lnTo>
                <a:lnTo>
                  <a:pt x="274" y="604"/>
                </a:lnTo>
                <a:lnTo>
                  <a:pt x="274" y="604"/>
                </a:lnTo>
                <a:lnTo>
                  <a:pt x="290" y="596"/>
                </a:lnTo>
                <a:lnTo>
                  <a:pt x="314" y="586"/>
                </a:lnTo>
                <a:lnTo>
                  <a:pt x="344" y="568"/>
                </a:lnTo>
                <a:lnTo>
                  <a:pt x="376" y="546"/>
                </a:lnTo>
                <a:lnTo>
                  <a:pt x="392" y="532"/>
                </a:lnTo>
                <a:lnTo>
                  <a:pt x="410" y="516"/>
                </a:lnTo>
                <a:lnTo>
                  <a:pt x="426" y="498"/>
                </a:lnTo>
                <a:lnTo>
                  <a:pt x="440" y="480"/>
                </a:lnTo>
                <a:lnTo>
                  <a:pt x="454" y="458"/>
                </a:lnTo>
                <a:lnTo>
                  <a:pt x="466" y="436"/>
                </a:lnTo>
                <a:lnTo>
                  <a:pt x="476" y="412"/>
                </a:lnTo>
                <a:lnTo>
                  <a:pt x="486" y="386"/>
                </a:lnTo>
                <a:lnTo>
                  <a:pt x="486" y="386"/>
                </a:lnTo>
                <a:lnTo>
                  <a:pt x="496" y="334"/>
                </a:lnTo>
                <a:lnTo>
                  <a:pt x="506" y="284"/>
                </a:lnTo>
                <a:lnTo>
                  <a:pt x="512" y="238"/>
                </a:lnTo>
                <a:lnTo>
                  <a:pt x="514" y="198"/>
                </a:lnTo>
                <a:lnTo>
                  <a:pt x="516" y="160"/>
                </a:lnTo>
                <a:lnTo>
                  <a:pt x="516" y="130"/>
                </a:lnTo>
                <a:lnTo>
                  <a:pt x="516" y="88"/>
                </a:lnTo>
                <a:lnTo>
                  <a:pt x="274" y="30"/>
                </a:lnTo>
                <a:lnTo>
                  <a:pt x="32" y="88"/>
                </a:lnTo>
                <a:close/>
              </a:path>
            </a:pathLst>
          </a:custGeom>
          <a:solidFill>
            <a:srgbClr val="5567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35" name="Freeform 234"/>
          <p:cNvSpPr/>
          <p:nvPr/>
        </p:nvSpPr>
        <p:spPr bwMode="auto">
          <a:xfrm>
            <a:off x="6314166" y="4845275"/>
            <a:ext cx="533400" cy="657225"/>
          </a:xfrm>
          <a:custGeom>
            <a:avLst/>
            <a:gdLst>
              <a:gd name="T0" fmla="*/ 168 w 336"/>
              <a:gd name="T1" fmla="*/ 414 h 414"/>
              <a:gd name="T2" fmla="*/ 168 w 336"/>
              <a:gd name="T3" fmla="*/ 414 h 414"/>
              <a:gd name="T4" fmla="*/ 150 w 336"/>
              <a:gd name="T5" fmla="*/ 404 h 414"/>
              <a:gd name="T6" fmla="*/ 132 w 336"/>
              <a:gd name="T7" fmla="*/ 392 h 414"/>
              <a:gd name="T8" fmla="*/ 112 w 336"/>
              <a:gd name="T9" fmla="*/ 378 h 414"/>
              <a:gd name="T10" fmla="*/ 92 w 336"/>
              <a:gd name="T11" fmla="*/ 360 h 414"/>
              <a:gd name="T12" fmla="*/ 72 w 336"/>
              <a:gd name="T13" fmla="*/ 340 h 414"/>
              <a:gd name="T14" fmla="*/ 54 w 336"/>
              <a:gd name="T15" fmla="*/ 316 h 414"/>
              <a:gd name="T16" fmla="*/ 40 w 336"/>
              <a:gd name="T17" fmla="*/ 290 h 414"/>
              <a:gd name="T18" fmla="*/ 34 w 336"/>
              <a:gd name="T19" fmla="*/ 274 h 414"/>
              <a:gd name="T20" fmla="*/ 30 w 336"/>
              <a:gd name="T21" fmla="*/ 258 h 414"/>
              <a:gd name="T22" fmla="*/ 30 w 336"/>
              <a:gd name="T23" fmla="*/ 258 h 414"/>
              <a:gd name="T24" fmla="*/ 22 w 336"/>
              <a:gd name="T25" fmla="*/ 226 h 414"/>
              <a:gd name="T26" fmla="*/ 16 w 336"/>
              <a:gd name="T27" fmla="*/ 194 h 414"/>
              <a:gd name="T28" fmla="*/ 6 w 336"/>
              <a:gd name="T29" fmla="*/ 136 h 414"/>
              <a:gd name="T30" fmla="*/ 2 w 336"/>
              <a:gd name="T31" fmla="*/ 82 h 414"/>
              <a:gd name="T32" fmla="*/ 0 w 336"/>
              <a:gd name="T33" fmla="*/ 38 h 414"/>
              <a:gd name="T34" fmla="*/ 168 w 336"/>
              <a:gd name="T35" fmla="*/ 0 h 414"/>
              <a:gd name="T36" fmla="*/ 336 w 336"/>
              <a:gd name="T37" fmla="*/ 38 h 414"/>
              <a:gd name="T38" fmla="*/ 336 w 336"/>
              <a:gd name="T39" fmla="*/ 38 h 414"/>
              <a:gd name="T40" fmla="*/ 334 w 336"/>
              <a:gd name="T41" fmla="*/ 82 h 414"/>
              <a:gd name="T42" fmla="*/ 330 w 336"/>
              <a:gd name="T43" fmla="*/ 136 h 414"/>
              <a:gd name="T44" fmla="*/ 320 w 336"/>
              <a:gd name="T45" fmla="*/ 194 h 414"/>
              <a:gd name="T46" fmla="*/ 314 w 336"/>
              <a:gd name="T47" fmla="*/ 226 h 414"/>
              <a:gd name="T48" fmla="*/ 306 w 336"/>
              <a:gd name="T49" fmla="*/ 258 h 414"/>
              <a:gd name="T50" fmla="*/ 306 w 336"/>
              <a:gd name="T51" fmla="*/ 258 h 414"/>
              <a:gd name="T52" fmla="*/ 302 w 336"/>
              <a:gd name="T53" fmla="*/ 274 h 414"/>
              <a:gd name="T54" fmla="*/ 296 w 336"/>
              <a:gd name="T55" fmla="*/ 290 h 414"/>
              <a:gd name="T56" fmla="*/ 282 w 336"/>
              <a:gd name="T57" fmla="*/ 316 h 414"/>
              <a:gd name="T58" fmla="*/ 264 w 336"/>
              <a:gd name="T59" fmla="*/ 340 h 414"/>
              <a:gd name="T60" fmla="*/ 244 w 336"/>
              <a:gd name="T61" fmla="*/ 360 h 414"/>
              <a:gd name="T62" fmla="*/ 224 w 336"/>
              <a:gd name="T63" fmla="*/ 378 h 414"/>
              <a:gd name="T64" fmla="*/ 204 w 336"/>
              <a:gd name="T65" fmla="*/ 392 h 414"/>
              <a:gd name="T66" fmla="*/ 184 w 336"/>
              <a:gd name="T67" fmla="*/ 404 h 414"/>
              <a:gd name="T68" fmla="*/ 168 w 336"/>
              <a:gd name="T69" fmla="*/ 414 h 414"/>
              <a:gd name="T70" fmla="*/ 168 w 336"/>
              <a:gd name="T71" fmla="*/ 414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6" h="414">
                <a:moveTo>
                  <a:pt x="168" y="414"/>
                </a:moveTo>
                <a:lnTo>
                  <a:pt x="168" y="414"/>
                </a:lnTo>
                <a:lnTo>
                  <a:pt x="150" y="404"/>
                </a:lnTo>
                <a:lnTo>
                  <a:pt x="132" y="392"/>
                </a:lnTo>
                <a:lnTo>
                  <a:pt x="112" y="378"/>
                </a:lnTo>
                <a:lnTo>
                  <a:pt x="92" y="360"/>
                </a:lnTo>
                <a:lnTo>
                  <a:pt x="72" y="340"/>
                </a:lnTo>
                <a:lnTo>
                  <a:pt x="54" y="316"/>
                </a:lnTo>
                <a:lnTo>
                  <a:pt x="40" y="290"/>
                </a:lnTo>
                <a:lnTo>
                  <a:pt x="34" y="274"/>
                </a:lnTo>
                <a:lnTo>
                  <a:pt x="30" y="258"/>
                </a:lnTo>
                <a:lnTo>
                  <a:pt x="30" y="258"/>
                </a:lnTo>
                <a:lnTo>
                  <a:pt x="22" y="226"/>
                </a:lnTo>
                <a:lnTo>
                  <a:pt x="16" y="194"/>
                </a:lnTo>
                <a:lnTo>
                  <a:pt x="6" y="136"/>
                </a:lnTo>
                <a:lnTo>
                  <a:pt x="2" y="82"/>
                </a:lnTo>
                <a:lnTo>
                  <a:pt x="0" y="38"/>
                </a:lnTo>
                <a:lnTo>
                  <a:pt x="168" y="0"/>
                </a:lnTo>
                <a:lnTo>
                  <a:pt x="336" y="38"/>
                </a:lnTo>
                <a:lnTo>
                  <a:pt x="336" y="38"/>
                </a:lnTo>
                <a:lnTo>
                  <a:pt x="334" y="82"/>
                </a:lnTo>
                <a:lnTo>
                  <a:pt x="330" y="136"/>
                </a:lnTo>
                <a:lnTo>
                  <a:pt x="320" y="194"/>
                </a:lnTo>
                <a:lnTo>
                  <a:pt x="314" y="226"/>
                </a:lnTo>
                <a:lnTo>
                  <a:pt x="306" y="258"/>
                </a:lnTo>
                <a:lnTo>
                  <a:pt x="306" y="258"/>
                </a:lnTo>
                <a:lnTo>
                  <a:pt x="302" y="274"/>
                </a:lnTo>
                <a:lnTo>
                  <a:pt x="296" y="290"/>
                </a:lnTo>
                <a:lnTo>
                  <a:pt x="282" y="316"/>
                </a:lnTo>
                <a:lnTo>
                  <a:pt x="264" y="340"/>
                </a:lnTo>
                <a:lnTo>
                  <a:pt x="244" y="360"/>
                </a:lnTo>
                <a:lnTo>
                  <a:pt x="224" y="378"/>
                </a:lnTo>
                <a:lnTo>
                  <a:pt x="204" y="392"/>
                </a:lnTo>
                <a:lnTo>
                  <a:pt x="184" y="404"/>
                </a:lnTo>
                <a:lnTo>
                  <a:pt x="168" y="414"/>
                </a:lnTo>
                <a:lnTo>
                  <a:pt x="168" y="4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36" name="Freeform 235"/>
          <p:cNvSpPr>
            <a:spLocks noEditPoints="1"/>
          </p:cNvSpPr>
          <p:nvPr/>
        </p:nvSpPr>
        <p:spPr bwMode="auto">
          <a:xfrm>
            <a:off x="6288766" y="4819875"/>
            <a:ext cx="581025" cy="704850"/>
          </a:xfrm>
          <a:custGeom>
            <a:avLst/>
            <a:gdLst>
              <a:gd name="T0" fmla="*/ 184 w 366"/>
              <a:gd name="T1" fmla="*/ 444 h 444"/>
              <a:gd name="T2" fmla="*/ 178 w 366"/>
              <a:gd name="T3" fmla="*/ 442 h 444"/>
              <a:gd name="T4" fmla="*/ 138 w 366"/>
              <a:gd name="T5" fmla="*/ 420 h 444"/>
              <a:gd name="T6" fmla="*/ 96 w 366"/>
              <a:gd name="T7" fmla="*/ 386 h 444"/>
              <a:gd name="T8" fmla="*/ 58 w 366"/>
              <a:gd name="T9" fmla="*/ 340 h 444"/>
              <a:gd name="T10" fmla="*/ 42 w 366"/>
              <a:gd name="T11" fmla="*/ 310 h 444"/>
              <a:gd name="T12" fmla="*/ 30 w 366"/>
              <a:gd name="T13" fmla="*/ 278 h 444"/>
              <a:gd name="T14" fmla="*/ 22 w 366"/>
              <a:gd name="T15" fmla="*/ 246 h 444"/>
              <a:gd name="T16" fmla="*/ 8 w 366"/>
              <a:gd name="T17" fmla="*/ 152 h 444"/>
              <a:gd name="T18" fmla="*/ 0 w 366"/>
              <a:gd name="T19" fmla="*/ 56 h 444"/>
              <a:gd name="T20" fmla="*/ 2 w 366"/>
              <a:gd name="T21" fmla="*/ 50 h 444"/>
              <a:gd name="T22" fmla="*/ 8 w 366"/>
              <a:gd name="T23" fmla="*/ 42 h 444"/>
              <a:gd name="T24" fmla="*/ 180 w 366"/>
              <a:gd name="T25" fmla="*/ 0 h 444"/>
              <a:gd name="T26" fmla="*/ 188 w 366"/>
              <a:gd name="T27" fmla="*/ 0 h 444"/>
              <a:gd name="T28" fmla="*/ 356 w 366"/>
              <a:gd name="T29" fmla="*/ 40 h 444"/>
              <a:gd name="T30" fmla="*/ 364 w 366"/>
              <a:gd name="T31" fmla="*/ 46 h 444"/>
              <a:gd name="T32" fmla="*/ 366 w 366"/>
              <a:gd name="T33" fmla="*/ 56 h 444"/>
              <a:gd name="T34" fmla="*/ 366 w 366"/>
              <a:gd name="T35" fmla="*/ 100 h 444"/>
              <a:gd name="T36" fmla="*/ 352 w 366"/>
              <a:gd name="T37" fmla="*/ 214 h 444"/>
              <a:gd name="T38" fmla="*/ 338 w 366"/>
              <a:gd name="T39" fmla="*/ 278 h 444"/>
              <a:gd name="T40" fmla="*/ 332 w 366"/>
              <a:gd name="T41" fmla="*/ 296 h 444"/>
              <a:gd name="T42" fmla="*/ 318 w 366"/>
              <a:gd name="T43" fmla="*/ 326 h 444"/>
              <a:gd name="T44" fmla="*/ 292 w 366"/>
              <a:gd name="T45" fmla="*/ 364 h 444"/>
              <a:gd name="T46" fmla="*/ 250 w 366"/>
              <a:gd name="T47" fmla="*/ 404 h 444"/>
              <a:gd name="T48" fmla="*/ 208 w 366"/>
              <a:gd name="T49" fmla="*/ 432 h 444"/>
              <a:gd name="T50" fmla="*/ 190 w 366"/>
              <a:gd name="T51" fmla="*/ 442 h 444"/>
              <a:gd name="T52" fmla="*/ 184 w 366"/>
              <a:gd name="T53" fmla="*/ 444 h 444"/>
              <a:gd name="T54" fmla="*/ 32 w 366"/>
              <a:gd name="T55" fmla="*/ 66 h 444"/>
              <a:gd name="T56" fmla="*/ 38 w 366"/>
              <a:gd name="T57" fmla="*/ 158 h 444"/>
              <a:gd name="T58" fmla="*/ 60 w 366"/>
              <a:gd name="T59" fmla="*/ 270 h 444"/>
              <a:gd name="T60" fmla="*/ 68 w 366"/>
              <a:gd name="T61" fmla="*/ 298 h 444"/>
              <a:gd name="T62" fmla="*/ 96 w 366"/>
              <a:gd name="T63" fmla="*/ 344 h 444"/>
              <a:gd name="T64" fmla="*/ 132 w 366"/>
              <a:gd name="T65" fmla="*/ 378 h 444"/>
              <a:gd name="T66" fmla="*/ 168 w 366"/>
              <a:gd name="T67" fmla="*/ 404 h 444"/>
              <a:gd name="T68" fmla="*/ 184 w 366"/>
              <a:gd name="T69" fmla="*/ 412 h 444"/>
              <a:gd name="T70" fmla="*/ 218 w 366"/>
              <a:gd name="T71" fmla="*/ 392 h 444"/>
              <a:gd name="T72" fmla="*/ 254 w 366"/>
              <a:gd name="T73" fmla="*/ 362 h 444"/>
              <a:gd name="T74" fmla="*/ 286 w 366"/>
              <a:gd name="T75" fmla="*/ 322 h 444"/>
              <a:gd name="T76" fmla="*/ 308 w 366"/>
              <a:gd name="T77" fmla="*/ 270 h 444"/>
              <a:gd name="T78" fmla="*/ 322 w 366"/>
              <a:gd name="T79" fmla="*/ 212 h 444"/>
              <a:gd name="T80" fmla="*/ 334 w 366"/>
              <a:gd name="T81" fmla="*/ 108 h 444"/>
              <a:gd name="T82" fmla="*/ 184 w 366"/>
              <a:gd name="T83" fmla="*/ 3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66" h="444">
                <a:moveTo>
                  <a:pt x="184" y="444"/>
                </a:moveTo>
                <a:lnTo>
                  <a:pt x="184" y="444"/>
                </a:lnTo>
                <a:lnTo>
                  <a:pt x="178" y="442"/>
                </a:lnTo>
                <a:lnTo>
                  <a:pt x="178" y="442"/>
                </a:lnTo>
                <a:lnTo>
                  <a:pt x="160" y="432"/>
                </a:lnTo>
                <a:lnTo>
                  <a:pt x="138" y="420"/>
                </a:lnTo>
                <a:lnTo>
                  <a:pt x="118" y="404"/>
                </a:lnTo>
                <a:lnTo>
                  <a:pt x="96" y="386"/>
                </a:lnTo>
                <a:lnTo>
                  <a:pt x="76" y="364"/>
                </a:lnTo>
                <a:lnTo>
                  <a:pt x="58" y="340"/>
                </a:lnTo>
                <a:lnTo>
                  <a:pt x="50" y="326"/>
                </a:lnTo>
                <a:lnTo>
                  <a:pt x="42" y="310"/>
                </a:lnTo>
                <a:lnTo>
                  <a:pt x="36" y="296"/>
                </a:lnTo>
                <a:lnTo>
                  <a:pt x="30" y="278"/>
                </a:lnTo>
                <a:lnTo>
                  <a:pt x="30" y="278"/>
                </a:lnTo>
                <a:lnTo>
                  <a:pt x="22" y="246"/>
                </a:lnTo>
                <a:lnTo>
                  <a:pt x="16" y="212"/>
                </a:lnTo>
                <a:lnTo>
                  <a:pt x="8" y="152"/>
                </a:lnTo>
                <a:lnTo>
                  <a:pt x="2" y="100"/>
                </a:lnTo>
                <a:lnTo>
                  <a:pt x="0" y="56"/>
                </a:lnTo>
                <a:lnTo>
                  <a:pt x="0" y="56"/>
                </a:lnTo>
                <a:lnTo>
                  <a:pt x="2" y="50"/>
                </a:lnTo>
                <a:lnTo>
                  <a:pt x="4" y="46"/>
                </a:lnTo>
                <a:lnTo>
                  <a:pt x="8" y="42"/>
                </a:lnTo>
                <a:lnTo>
                  <a:pt x="12" y="40"/>
                </a:lnTo>
                <a:lnTo>
                  <a:pt x="180" y="0"/>
                </a:lnTo>
                <a:lnTo>
                  <a:pt x="180" y="0"/>
                </a:lnTo>
                <a:lnTo>
                  <a:pt x="188" y="0"/>
                </a:lnTo>
                <a:lnTo>
                  <a:pt x="356" y="40"/>
                </a:lnTo>
                <a:lnTo>
                  <a:pt x="356" y="40"/>
                </a:lnTo>
                <a:lnTo>
                  <a:pt x="360" y="42"/>
                </a:lnTo>
                <a:lnTo>
                  <a:pt x="364" y="46"/>
                </a:lnTo>
                <a:lnTo>
                  <a:pt x="366" y="50"/>
                </a:lnTo>
                <a:lnTo>
                  <a:pt x="366" y="56"/>
                </a:lnTo>
                <a:lnTo>
                  <a:pt x="366" y="56"/>
                </a:lnTo>
                <a:lnTo>
                  <a:pt x="366" y="100"/>
                </a:lnTo>
                <a:lnTo>
                  <a:pt x="360" y="154"/>
                </a:lnTo>
                <a:lnTo>
                  <a:pt x="352" y="214"/>
                </a:lnTo>
                <a:lnTo>
                  <a:pt x="344" y="246"/>
                </a:lnTo>
                <a:lnTo>
                  <a:pt x="338" y="278"/>
                </a:lnTo>
                <a:lnTo>
                  <a:pt x="338" y="278"/>
                </a:lnTo>
                <a:lnTo>
                  <a:pt x="332" y="296"/>
                </a:lnTo>
                <a:lnTo>
                  <a:pt x="326" y="310"/>
                </a:lnTo>
                <a:lnTo>
                  <a:pt x="318" y="326"/>
                </a:lnTo>
                <a:lnTo>
                  <a:pt x="310" y="340"/>
                </a:lnTo>
                <a:lnTo>
                  <a:pt x="292" y="364"/>
                </a:lnTo>
                <a:lnTo>
                  <a:pt x="272" y="386"/>
                </a:lnTo>
                <a:lnTo>
                  <a:pt x="250" y="404"/>
                </a:lnTo>
                <a:lnTo>
                  <a:pt x="230" y="420"/>
                </a:lnTo>
                <a:lnTo>
                  <a:pt x="208" y="432"/>
                </a:lnTo>
                <a:lnTo>
                  <a:pt x="190" y="442"/>
                </a:lnTo>
                <a:lnTo>
                  <a:pt x="190" y="442"/>
                </a:lnTo>
                <a:lnTo>
                  <a:pt x="184" y="444"/>
                </a:lnTo>
                <a:lnTo>
                  <a:pt x="184" y="444"/>
                </a:lnTo>
                <a:close/>
                <a:moveTo>
                  <a:pt x="32" y="66"/>
                </a:moveTo>
                <a:lnTo>
                  <a:pt x="32" y="66"/>
                </a:lnTo>
                <a:lnTo>
                  <a:pt x="34" y="108"/>
                </a:lnTo>
                <a:lnTo>
                  <a:pt x="38" y="158"/>
                </a:lnTo>
                <a:lnTo>
                  <a:pt x="46" y="212"/>
                </a:lnTo>
                <a:lnTo>
                  <a:pt x="60" y="270"/>
                </a:lnTo>
                <a:lnTo>
                  <a:pt x="60" y="270"/>
                </a:lnTo>
                <a:lnTo>
                  <a:pt x="68" y="298"/>
                </a:lnTo>
                <a:lnTo>
                  <a:pt x="82" y="322"/>
                </a:lnTo>
                <a:lnTo>
                  <a:pt x="96" y="344"/>
                </a:lnTo>
                <a:lnTo>
                  <a:pt x="114" y="362"/>
                </a:lnTo>
                <a:lnTo>
                  <a:pt x="132" y="378"/>
                </a:lnTo>
                <a:lnTo>
                  <a:pt x="150" y="392"/>
                </a:lnTo>
                <a:lnTo>
                  <a:pt x="168" y="404"/>
                </a:lnTo>
                <a:lnTo>
                  <a:pt x="184" y="412"/>
                </a:lnTo>
                <a:lnTo>
                  <a:pt x="184" y="412"/>
                </a:lnTo>
                <a:lnTo>
                  <a:pt x="200" y="404"/>
                </a:lnTo>
                <a:lnTo>
                  <a:pt x="218" y="392"/>
                </a:lnTo>
                <a:lnTo>
                  <a:pt x="236" y="378"/>
                </a:lnTo>
                <a:lnTo>
                  <a:pt x="254" y="362"/>
                </a:lnTo>
                <a:lnTo>
                  <a:pt x="272" y="344"/>
                </a:lnTo>
                <a:lnTo>
                  <a:pt x="286" y="322"/>
                </a:lnTo>
                <a:lnTo>
                  <a:pt x="298" y="298"/>
                </a:lnTo>
                <a:lnTo>
                  <a:pt x="308" y="270"/>
                </a:lnTo>
                <a:lnTo>
                  <a:pt x="308" y="270"/>
                </a:lnTo>
                <a:lnTo>
                  <a:pt x="322" y="212"/>
                </a:lnTo>
                <a:lnTo>
                  <a:pt x="330" y="158"/>
                </a:lnTo>
                <a:lnTo>
                  <a:pt x="334" y="108"/>
                </a:lnTo>
                <a:lnTo>
                  <a:pt x="336" y="66"/>
                </a:lnTo>
                <a:lnTo>
                  <a:pt x="184" y="30"/>
                </a:lnTo>
                <a:lnTo>
                  <a:pt x="32" y="66"/>
                </a:lnTo>
                <a:close/>
              </a:path>
            </a:pathLst>
          </a:custGeom>
          <a:solidFill>
            <a:srgbClr val="5567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37" name="Freeform 236"/>
          <p:cNvSpPr/>
          <p:nvPr/>
        </p:nvSpPr>
        <p:spPr bwMode="auto">
          <a:xfrm>
            <a:off x="6555466" y="5988275"/>
            <a:ext cx="1003300" cy="47625"/>
          </a:xfrm>
          <a:custGeom>
            <a:avLst/>
            <a:gdLst>
              <a:gd name="T0" fmla="*/ 618 w 632"/>
              <a:gd name="T1" fmla="*/ 30 h 30"/>
              <a:gd name="T2" fmla="*/ 16 w 632"/>
              <a:gd name="T3" fmla="*/ 30 h 30"/>
              <a:gd name="T4" fmla="*/ 16 w 632"/>
              <a:gd name="T5" fmla="*/ 30 h 30"/>
              <a:gd name="T6" fmla="*/ 10 w 632"/>
              <a:gd name="T7" fmla="*/ 28 h 30"/>
              <a:gd name="T8" fmla="*/ 6 w 632"/>
              <a:gd name="T9" fmla="*/ 26 h 30"/>
              <a:gd name="T10" fmla="*/ 2 w 632"/>
              <a:gd name="T11" fmla="*/ 20 h 30"/>
              <a:gd name="T12" fmla="*/ 0 w 632"/>
              <a:gd name="T13" fmla="*/ 16 h 30"/>
              <a:gd name="T14" fmla="*/ 0 w 632"/>
              <a:gd name="T15" fmla="*/ 16 h 30"/>
              <a:gd name="T16" fmla="*/ 2 w 632"/>
              <a:gd name="T17" fmla="*/ 10 h 30"/>
              <a:gd name="T18" fmla="*/ 6 w 632"/>
              <a:gd name="T19" fmla="*/ 4 h 30"/>
              <a:gd name="T20" fmla="*/ 10 w 632"/>
              <a:gd name="T21" fmla="*/ 2 h 30"/>
              <a:gd name="T22" fmla="*/ 16 w 632"/>
              <a:gd name="T23" fmla="*/ 0 h 30"/>
              <a:gd name="T24" fmla="*/ 618 w 632"/>
              <a:gd name="T25" fmla="*/ 0 h 30"/>
              <a:gd name="T26" fmla="*/ 618 w 632"/>
              <a:gd name="T27" fmla="*/ 0 h 30"/>
              <a:gd name="T28" fmla="*/ 624 w 632"/>
              <a:gd name="T29" fmla="*/ 2 h 30"/>
              <a:gd name="T30" fmla="*/ 628 w 632"/>
              <a:gd name="T31" fmla="*/ 4 h 30"/>
              <a:gd name="T32" fmla="*/ 632 w 632"/>
              <a:gd name="T33" fmla="*/ 10 h 30"/>
              <a:gd name="T34" fmla="*/ 632 w 632"/>
              <a:gd name="T35" fmla="*/ 16 h 30"/>
              <a:gd name="T36" fmla="*/ 632 w 632"/>
              <a:gd name="T37" fmla="*/ 16 h 30"/>
              <a:gd name="T38" fmla="*/ 632 w 632"/>
              <a:gd name="T39" fmla="*/ 20 h 30"/>
              <a:gd name="T40" fmla="*/ 628 w 632"/>
              <a:gd name="T41" fmla="*/ 26 h 30"/>
              <a:gd name="T42" fmla="*/ 624 w 632"/>
              <a:gd name="T43" fmla="*/ 28 h 30"/>
              <a:gd name="T44" fmla="*/ 618 w 632"/>
              <a:gd name="T45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32" h="30">
                <a:moveTo>
                  <a:pt x="618" y="30"/>
                </a:moveTo>
                <a:lnTo>
                  <a:pt x="16" y="30"/>
                </a:lnTo>
                <a:lnTo>
                  <a:pt x="16" y="30"/>
                </a:lnTo>
                <a:lnTo>
                  <a:pt x="10" y="28"/>
                </a:lnTo>
                <a:lnTo>
                  <a:pt x="6" y="26"/>
                </a:lnTo>
                <a:lnTo>
                  <a:pt x="2" y="20"/>
                </a:lnTo>
                <a:lnTo>
                  <a:pt x="0" y="16"/>
                </a:lnTo>
                <a:lnTo>
                  <a:pt x="0" y="16"/>
                </a:lnTo>
                <a:lnTo>
                  <a:pt x="2" y="10"/>
                </a:lnTo>
                <a:lnTo>
                  <a:pt x="6" y="4"/>
                </a:lnTo>
                <a:lnTo>
                  <a:pt x="10" y="2"/>
                </a:lnTo>
                <a:lnTo>
                  <a:pt x="16" y="0"/>
                </a:lnTo>
                <a:lnTo>
                  <a:pt x="618" y="0"/>
                </a:lnTo>
                <a:lnTo>
                  <a:pt x="618" y="0"/>
                </a:lnTo>
                <a:lnTo>
                  <a:pt x="624" y="2"/>
                </a:lnTo>
                <a:lnTo>
                  <a:pt x="628" y="4"/>
                </a:lnTo>
                <a:lnTo>
                  <a:pt x="632" y="10"/>
                </a:lnTo>
                <a:lnTo>
                  <a:pt x="632" y="16"/>
                </a:lnTo>
                <a:lnTo>
                  <a:pt x="632" y="16"/>
                </a:lnTo>
                <a:lnTo>
                  <a:pt x="632" y="20"/>
                </a:lnTo>
                <a:lnTo>
                  <a:pt x="628" y="26"/>
                </a:lnTo>
                <a:lnTo>
                  <a:pt x="624" y="28"/>
                </a:lnTo>
                <a:lnTo>
                  <a:pt x="618" y="30"/>
                </a:lnTo>
                <a:close/>
              </a:path>
            </a:pathLst>
          </a:custGeom>
          <a:solidFill>
            <a:srgbClr val="5567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38" name="Freeform 237"/>
          <p:cNvSpPr/>
          <p:nvPr/>
        </p:nvSpPr>
        <p:spPr bwMode="auto">
          <a:xfrm>
            <a:off x="6555466" y="5988275"/>
            <a:ext cx="1003300" cy="47625"/>
          </a:xfrm>
          <a:custGeom>
            <a:avLst/>
            <a:gdLst>
              <a:gd name="T0" fmla="*/ 618 w 632"/>
              <a:gd name="T1" fmla="*/ 30 h 30"/>
              <a:gd name="T2" fmla="*/ 16 w 632"/>
              <a:gd name="T3" fmla="*/ 30 h 30"/>
              <a:gd name="T4" fmla="*/ 16 w 632"/>
              <a:gd name="T5" fmla="*/ 30 h 30"/>
              <a:gd name="T6" fmla="*/ 10 w 632"/>
              <a:gd name="T7" fmla="*/ 28 h 30"/>
              <a:gd name="T8" fmla="*/ 6 w 632"/>
              <a:gd name="T9" fmla="*/ 26 h 30"/>
              <a:gd name="T10" fmla="*/ 2 w 632"/>
              <a:gd name="T11" fmla="*/ 20 h 30"/>
              <a:gd name="T12" fmla="*/ 0 w 632"/>
              <a:gd name="T13" fmla="*/ 16 h 30"/>
              <a:gd name="T14" fmla="*/ 0 w 632"/>
              <a:gd name="T15" fmla="*/ 16 h 30"/>
              <a:gd name="T16" fmla="*/ 2 w 632"/>
              <a:gd name="T17" fmla="*/ 10 h 30"/>
              <a:gd name="T18" fmla="*/ 6 w 632"/>
              <a:gd name="T19" fmla="*/ 4 h 30"/>
              <a:gd name="T20" fmla="*/ 10 w 632"/>
              <a:gd name="T21" fmla="*/ 2 h 30"/>
              <a:gd name="T22" fmla="*/ 16 w 632"/>
              <a:gd name="T23" fmla="*/ 0 h 30"/>
              <a:gd name="T24" fmla="*/ 618 w 632"/>
              <a:gd name="T25" fmla="*/ 0 h 30"/>
              <a:gd name="T26" fmla="*/ 618 w 632"/>
              <a:gd name="T27" fmla="*/ 0 h 30"/>
              <a:gd name="T28" fmla="*/ 624 w 632"/>
              <a:gd name="T29" fmla="*/ 2 h 30"/>
              <a:gd name="T30" fmla="*/ 628 w 632"/>
              <a:gd name="T31" fmla="*/ 4 h 30"/>
              <a:gd name="T32" fmla="*/ 632 w 632"/>
              <a:gd name="T33" fmla="*/ 10 h 30"/>
              <a:gd name="T34" fmla="*/ 632 w 632"/>
              <a:gd name="T35" fmla="*/ 16 h 30"/>
              <a:gd name="T36" fmla="*/ 632 w 632"/>
              <a:gd name="T37" fmla="*/ 16 h 30"/>
              <a:gd name="T38" fmla="*/ 632 w 632"/>
              <a:gd name="T39" fmla="*/ 20 h 30"/>
              <a:gd name="T40" fmla="*/ 628 w 632"/>
              <a:gd name="T41" fmla="*/ 26 h 30"/>
              <a:gd name="T42" fmla="*/ 624 w 632"/>
              <a:gd name="T43" fmla="*/ 28 h 30"/>
              <a:gd name="T44" fmla="*/ 618 w 632"/>
              <a:gd name="T45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32" h="30">
                <a:moveTo>
                  <a:pt x="618" y="30"/>
                </a:moveTo>
                <a:lnTo>
                  <a:pt x="16" y="30"/>
                </a:lnTo>
                <a:lnTo>
                  <a:pt x="16" y="30"/>
                </a:lnTo>
                <a:lnTo>
                  <a:pt x="10" y="28"/>
                </a:lnTo>
                <a:lnTo>
                  <a:pt x="6" y="26"/>
                </a:lnTo>
                <a:lnTo>
                  <a:pt x="2" y="20"/>
                </a:lnTo>
                <a:lnTo>
                  <a:pt x="0" y="16"/>
                </a:lnTo>
                <a:lnTo>
                  <a:pt x="0" y="16"/>
                </a:lnTo>
                <a:lnTo>
                  <a:pt x="2" y="10"/>
                </a:lnTo>
                <a:lnTo>
                  <a:pt x="6" y="4"/>
                </a:lnTo>
                <a:lnTo>
                  <a:pt x="10" y="2"/>
                </a:lnTo>
                <a:lnTo>
                  <a:pt x="16" y="0"/>
                </a:lnTo>
                <a:lnTo>
                  <a:pt x="618" y="0"/>
                </a:lnTo>
                <a:lnTo>
                  <a:pt x="618" y="0"/>
                </a:lnTo>
                <a:lnTo>
                  <a:pt x="624" y="2"/>
                </a:lnTo>
                <a:lnTo>
                  <a:pt x="628" y="4"/>
                </a:lnTo>
                <a:lnTo>
                  <a:pt x="632" y="10"/>
                </a:lnTo>
                <a:lnTo>
                  <a:pt x="632" y="16"/>
                </a:lnTo>
                <a:lnTo>
                  <a:pt x="632" y="16"/>
                </a:lnTo>
                <a:lnTo>
                  <a:pt x="632" y="20"/>
                </a:lnTo>
                <a:lnTo>
                  <a:pt x="628" y="26"/>
                </a:lnTo>
                <a:lnTo>
                  <a:pt x="624" y="28"/>
                </a:lnTo>
                <a:lnTo>
                  <a:pt x="618" y="3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39" name="Freeform 238"/>
          <p:cNvSpPr/>
          <p:nvPr/>
        </p:nvSpPr>
        <p:spPr bwMode="auto">
          <a:xfrm>
            <a:off x="7355566" y="5070700"/>
            <a:ext cx="1820863" cy="1095375"/>
          </a:xfrm>
          <a:custGeom>
            <a:avLst/>
            <a:gdLst>
              <a:gd name="T0" fmla="*/ 0 w 1147"/>
              <a:gd name="T1" fmla="*/ 632 h 690"/>
              <a:gd name="T2" fmla="*/ 0 w 1147"/>
              <a:gd name="T3" fmla="*/ 58 h 690"/>
              <a:gd name="T4" fmla="*/ 0 w 1147"/>
              <a:gd name="T5" fmla="*/ 58 h 690"/>
              <a:gd name="T6" fmla="*/ 2 w 1147"/>
              <a:gd name="T7" fmla="*/ 46 h 690"/>
              <a:gd name="T8" fmla="*/ 4 w 1147"/>
              <a:gd name="T9" fmla="*/ 36 h 690"/>
              <a:gd name="T10" fmla="*/ 10 w 1147"/>
              <a:gd name="T11" fmla="*/ 26 h 690"/>
              <a:gd name="T12" fmla="*/ 18 w 1147"/>
              <a:gd name="T13" fmla="*/ 16 h 690"/>
              <a:gd name="T14" fmla="*/ 26 w 1147"/>
              <a:gd name="T15" fmla="*/ 10 h 690"/>
              <a:gd name="T16" fmla="*/ 36 w 1147"/>
              <a:gd name="T17" fmla="*/ 4 h 690"/>
              <a:gd name="T18" fmla="*/ 46 w 1147"/>
              <a:gd name="T19" fmla="*/ 0 h 690"/>
              <a:gd name="T20" fmla="*/ 58 w 1147"/>
              <a:gd name="T21" fmla="*/ 0 h 690"/>
              <a:gd name="T22" fmla="*/ 1089 w 1147"/>
              <a:gd name="T23" fmla="*/ 0 h 690"/>
              <a:gd name="T24" fmla="*/ 1089 w 1147"/>
              <a:gd name="T25" fmla="*/ 0 h 690"/>
              <a:gd name="T26" fmla="*/ 1099 w 1147"/>
              <a:gd name="T27" fmla="*/ 0 h 690"/>
              <a:gd name="T28" fmla="*/ 1111 w 1147"/>
              <a:gd name="T29" fmla="*/ 4 h 690"/>
              <a:gd name="T30" fmla="*/ 1121 w 1147"/>
              <a:gd name="T31" fmla="*/ 10 h 690"/>
              <a:gd name="T32" fmla="*/ 1129 w 1147"/>
              <a:gd name="T33" fmla="*/ 16 h 690"/>
              <a:gd name="T34" fmla="*/ 1137 w 1147"/>
              <a:gd name="T35" fmla="*/ 26 h 690"/>
              <a:gd name="T36" fmla="*/ 1141 w 1147"/>
              <a:gd name="T37" fmla="*/ 36 h 690"/>
              <a:gd name="T38" fmla="*/ 1145 w 1147"/>
              <a:gd name="T39" fmla="*/ 46 h 690"/>
              <a:gd name="T40" fmla="*/ 1147 w 1147"/>
              <a:gd name="T41" fmla="*/ 58 h 690"/>
              <a:gd name="T42" fmla="*/ 1147 w 1147"/>
              <a:gd name="T43" fmla="*/ 632 h 690"/>
              <a:gd name="T44" fmla="*/ 1147 w 1147"/>
              <a:gd name="T45" fmla="*/ 632 h 690"/>
              <a:gd name="T46" fmla="*/ 1145 w 1147"/>
              <a:gd name="T47" fmla="*/ 644 h 690"/>
              <a:gd name="T48" fmla="*/ 1141 w 1147"/>
              <a:gd name="T49" fmla="*/ 656 h 690"/>
              <a:gd name="T50" fmla="*/ 1137 w 1147"/>
              <a:gd name="T51" fmla="*/ 666 h 690"/>
              <a:gd name="T52" fmla="*/ 1129 w 1147"/>
              <a:gd name="T53" fmla="*/ 674 h 690"/>
              <a:gd name="T54" fmla="*/ 1121 w 1147"/>
              <a:gd name="T55" fmla="*/ 680 h 690"/>
              <a:gd name="T56" fmla="*/ 1111 w 1147"/>
              <a:gd name="T57" fmla="*/ 686 h 690"/>
              <a:gd name="T58" fmla="*/ 1099 w 1147"/>
              <a:gd name="T59" fmla="*/ 690 h 690"/>
              <a:gd name="T60" fmla="*/ 1089 w 1147"/>
              <a:gd name="T61" fmla="*/ 690 h 690"/>
              <a:gd name="T62" fmla="*/ 58 w 1147"/>
              <a:gd name="T63" fmla="*/ 690 h 690"/>
              <a:gd name="T64" fmla="*/ 58 w 1147"/>
              <a:gd name="T65" fmla="*/ 690 h 690"/>
              <a:gd name="T66" fmla="*/ 46 w 1147"/>
              <a:gd name="T67" fmla="*/ 690 h 690"/>
              <a:gd name="T68" fmla="*/ 36 w 1147"/>
              <a:gd name="T69" fmla="*/ 686 h 690"/>
              <a:gd name="T70" fmla="*/ 26 w 1147"/>
              <a:gd name="T71" fmla="*/ 680 h 690"/>
              <a:gd name="T72" fmla="*/ 18 w 1147"/>
              <a:gd name="T73" fmla="*/ 674 h 690"/>
              <a:gd name="T74" fmla="*/ 10 w 1147"/>
              <a:gd name="T75" fmla="*/ 666 h 690"/>
              <a:gd name="T76" fmla="*/ 4 w 1147"/>
              <a:gd name="T77" fmla="*/ 656 h 690"/>
              <a:gd name="T78" fmla="*/ 2 w 1147"/>
              <a:gd name="T79" fmla="*/ 644 h 690"/>
              <a:gd name="T80" fmla="*/ 0 w 1147"/>
              <a:gd name="T81" fmla="*/ 632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47" h="690">
                <a:moveTo>
                  <a:pt x="0" y="632"/>
                </a:moveTo>
                <a:lnTo>
                  <a:pt x="0" y="58"/>
                </a:lnTo>
                <a:lnTo>
                  <a:pt x="0" y="58"/>
                </a:lnTo>
                <a:lnTo>
                  <a:pt x="2" y="46"/>
                </a:lnTo>
                <a:lnTo>
                  <a:pt x="4" y="36"/>
                </a:lnTo>
                <a:lnTo>
                  <a:pt x="10" y="26"/>
                </a:lnTo>
                <a:lnTo>
                  <a:pt x="18" y="16"/>
                </a:lnTo>
                <a:lnTo>
                  <a:pt x="26" y="10"/>
                </a:lnTo>
                <a:lnTo>
                  <a:pt x="36" y="4"/>
                </a:lnTo>
                <a:lnTo>
                  <a:pt x="46" y="0"/>
                </a:lnTo>
                <a:lnTo>
                  <a:pt x="58" y="0"/>
                </a:lnTo>
                <a:lnTo>
                  <a:pt x="1089" y="0"/>
                </a:lnTo>
                <a:lnTo>
                  <a:pt x="1089" y="0"/>
                </a:lnTo>
                <a:lnTo>
                  <a:pt x="1099" y="0"/>
                </a:lnTo>
                <a:lnTo>
                  <a:pt x="1111" y="4"/>
                </a:lnTo>
                <a:lnTo>
                  <a:pt x="1121" y="10"/>
                </a:lnTo>
                <a:lnTo>
                  <a:pt x="1129" y="16"/>
                </a:lnTo>
                <a:lnTo>
                  <a:pt x="1137" y="26"/>
                </a:lnTo>
                <a:lnTo>
                  <a:pt x="1141" y="36"/>
                </a:lnTo>
                <a:lnTo>
                  <a:pt x="1145" y="46"/>
                </a:lnTo>
                <a:lnTo>
                  <a:pt x="1147" y="58"/>
                </a:lnTo>
                <a:lnTo>
                  <a:pt x="1147" y="632"/>
                </a:lnTo>
                <a:lnTo>
                  <a:pt x="1147" y="632"/>
                </a:lnTo>
                <a:lnTo>
                  <a:pt x="1145" y="644"/>
                </a:lnTo>
                <a:lnTo>
                  <a:pt x="1141" y="656"/>
                </a:lnTo>
                <a:lnTo>
                  <a:pt x="1137" y="666"/>
                </a:lnTo>
                <a:lnTo>
                  <a:pt x="1129" y="674"/>
                </a:lnTo>
                <a:lnTo>
                  <a:pt x="1121" y="680"/>
                </a:lnTo>
                <a:lnTo>
                  <a:pt x="1111" y="686"/>
                </a:lnTo>
                <a:lnTo>
                  <a:pt x="1099" y="690"/>
                </a:lnTo>
                <a:lnTo>
                  <a:pt x="1089" y="690"/>
                </a:lnTo>
                <a:lnTo>
                  <a:pt x="58" y="690"/>
                </a:lnTo>
                <a:lnTo>
                  <a:pt x="58" y="690"/>
                </a:lnTo>
                <a:lnTo>
                  <a:pt x="46" y="690"/>
                </a:lnTo>
                <a:lnTo>
                  <a:pt x="36" y="686"/>
                </a:lnTo>
                <a:lnTo>
                  <a:pt x="26" y="680"/>
                </a:lnTo>
                <a:lnTo>
                  <a:pt x="18" y="674"/>
                </a:lnTo>
                <a:lnTo>
                  <a:pt x="10" y="666"/>
                </a:lnTo>
                <a:lnTo>
                  <a:pt x="4" y="656"/>
                </a:lnTo>
                <a:lnTo>
                  <a:pt x="2" y="644"/>
                </a:lnTo>
                <a:lnTo>
                  <a:pt x="0" y="632"/>
                </a:lnTo>
                <a:close/>
              </a:path>
            </a:pathLst>
          </a:custGeom>
          <a:solidFill>
            <a:srgbClr val="5567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40" name="Freeform 239"/>
          <p:cNvSpPr/>
          <p:nvPr/>
        </p:nvSpPr>
        <p:spPr bwMode="auto">
          <a:xfrm>
            <a:off x="7355566" y="5070700"/>
            <a:ext cx="1820863" cy="1095375"/>
          </a:xfrm>
          <a:custGeom>
            <a:avLst/>
            <a:gdLst>
              <a:gd name="T0" fmla="*/ 0 w 1147"/>
              <a:gd name="T1" fmla="*/ 632 h 690"/>
              <a:gd name="T2" fmla="*/ 0 w 1147"/>
              <a:gd name="T3" fmla="*/ 58 h 690"/>
              <a:gd name="T4" fmla="*/ 0 w 1147"/>
              <a:gd name="T5" fmla="*/ 58 h 690"/>
              <a:gd name="T6" fmla="*/ 2 w 1147"/>
              <a:gd name="T7" fmla="*/ 46 h 690"/>
              <a:gd name="T8" fmla="*/ 4 w 1147"/>
              <a:gd name="T9" fmla="*/ 36 h 690"/>
              <a:gd name="T10" fmla="*/ 10 w 1147"/>
              <a:gd name="T11" fmla="*/ 26 h 690"/>
              <a:gd name="T12" fmla="*/ 18 w 1147"/>
              <a:gd name="T13" fmla="*/ 16 h 690"/>
              <a:gd name="T14" fmla="*/ 26 w 1147"/>
              <a:gd name="T15" fmla="*/ 10 h 690"/>
              <a:gd name="T16" fmla="*/ 36 w 1147"/>
              <a:gd name="T17" fmla="*/ 4 h 690"/>
              <a:gd name="T18" fmla="*/ 46 w 1147"/>
              <a:gd name="T19" fmla="*/ 0 h 690"/>
              <a:gd name="T20" fmla="*/ 58 w 1147"/>
              <a:gd name="T21" fmla="*/ 0 h 690"/>
              <a:gd name="T22" fmla="*/ 1089 w 1147"/>
              <a:gd name="T23" fmla="*/ 0 h 690"/>
              <a:gd name="T24" fmla="*/ 1089 w 1147"/>
              <a:gd name="T25" fmla="*/ 0 h 690"/>
              <a:gd name="T26" fmla="*/ 1099 w 1147"/>
              <a:gd name="T27" fmla="*/ 0 h 690"/>
              <a:gd name="T28" fmla="*/ 1111 w 1147"/>
              <a:gd name="T29" fmla="*/ 4 h 690"/>
              <a:gd name="T30" fmla="*/ 1121 w 1147"/>
              <a:gd name="T31" fmla="*/ 10 h 690"/>
              <a:gd name="T32" fmla="*/ 1129 w 1147"/>
              <a:gd name="T33" fmla="*/ 16 h 690"/>
              <a:gd name="T34" fmla="*/ 1137 w 1147"/>
              <a:gd name="T35" fmla="*/ 26 h 690"/>
              <a:gd name="T36" fmla="*/ 1141 w 1147"/>
              <a:gd name="T37" fmla="*/ 36 h 690"/>
              <a:gd name="T38" fmla="*/ 1145 w 1147"/>
              <a:gd name="T39" fmla="*/ 46 h 690"/>
              <a:gd name="T40" fmla="*/ 1147 w 1147"/>
              <a:gd name="T41" fmla="*/ 58 h 690"/>
              <a:gd name="T42" fmla="*/ 1147 w 1147"/>
              <a:gd name="T43" fmla="*/ 632 h 690"/>
              <a:gd name="T44" fmla="*/ 1147 w 1147"/>
              <a:gd name="T45" fmla="*/ 632 h 690"/>
              <a:gd name="T46" fmla="*/ 1145 w 1147"/>
              <a:gd name="T47" fmla="*/ 644 h 690"/>
              <a:gd name="T48" fmla="*/ 1141 w 1147"/>
              <a:gd name="T49" fmla="*/ 656 h 690"/>
              <a:gd name="T50" fmla="*/ 1137 w 1147"/>
              <a:gd name="T51" fmla="*/ 666 h 690"/>
              <a:gd name="T52" fmla="*/ 1129 w 1147"/>
              <a:gd name="T53" fmla="*/ 674 h 690"/>
              <a:gd name="T54" fmla="*/ 1121 w 1147"/>
              <a:gd name="T55" fmla="*/ 680 h 690"/>
              <a:gd name="T56" fmla="*/ 1111 w 1147"/>
              <a:gd name="T57" fmla="*/ 686 h 690"/>
              <a:gd name="T58" fmla="*/ 1099 w 1147"/>
              <a:gd name="T59" fmla="*/ 690 h 690"/>
              <a:gd name="T60" fmla="*/ 1089 w 1147"/>
              <a:gd name="T61" fmla="*/ 690 h 690"/>
              <a:gd name="T62" fmla="*/ 58 w 1147"/>
              <a:gd name="T63" fmla="*/ 690 h 690"/>
              <a:gd name="T64" fmla="*/ 58 w 1147"/>
              <a:gd name="T65" fmla="*/ 690 h 690"/>
              <a:gd name="T66" fmla="*/ 46 w 1147"/>
              <a:gd name="T67" fmla="*/ 690 h 690"/>
              <a:gd name="T68" fmla="*/ 36 w 1147"/>
              <a:gd name="T69" fmla="*/ 686 h 690"/>
              <a:gd name="T70" fmla="*/ 26 w 1147"/>
              <a:gd name="T71" fmla="*/ 680 h 690"/>
              <a:gd name="T72" fmla="*/ 18 w 1147"/>
              <a:gd name="T73" fmla="*/ 674 h 690"/>
              <a:gd name="T74" fmla="*/ 10 w 1147"/>
              <a:gd name="T75" fmla="*/ 666 h 690"/>
              <a:gd name="T76" fmla="*/ 4 w 1147"/>
              <a:gd name="T77" fmla="*/ 656 h 690"/>
              <a:gd name="T78" fmla="*/ 2 w 1147"/>
              <a:gd name="T79" fmla="*/ 644 h 690"/>
              <a:gd name="T80" fmla="*/ 0 w 1147"/>
              <a:gd name="T81" fmla="*/ 632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47" h="690">
                <a:moveTo>
                  <a:pt x="0" y="632"/>
                </a:moveTo>
                <a:lnTo>
                  <a:pt x="0" y="58"/>
                </a:lnTo>
                <a:lnTo>
                  <a:pt x="0" y="58"/>
                </a:lnTo>
                <a:lnTo>
                  <a:pt x="2" y="46"/>
                </a:lnTo>
                <a:lnTo>
                  <a:pt x="4" y="36"/>
                </a:lnTo>
                <a:lnTo>
                  <a:pt x="10" y="26"/>
                </a:lnTo>
                <a:lnTo>
                  <a:pt x="18" y="16"/>
                </a:lnTo>
                <a:lnTo>
                  <a:pt x="26" y="10"/>
                </a:lnTo>
                <a:lnTo>
                  <a:pt x="36" y="4"/>
                </a:lnTo>
                <a:lnTo>
                  <a:pt x="46" y="0"/>
                </a:lnTo>
                <a:lnTo>
                  <a:pt x="58" y="0"/>
                </a:lnTo>
                <a:lnTo>
                  <a:pt x="1089" y="0"/>
                </a:lnTo>
                <a:lnTo>
                  <a:pt x="1089" y="0"/>
                </a:lnTo>
                <a:lnTo>
                  <a:pt x="1099" y="0"/>
                </a:lnTo>
                <a:lnTo>
                  <a:pt x="1111" y="4"/>
                </a:lnTo>
                <a:lnTo>
                  <a:pt x="1121" y="10"/>
                </a:lnTo>
                <a:lnTo>
                  <a:pt x="1129" y="16"/>
                </a:lnTo>
                <a:lnTo>
                  <a:pt x="1137" y="26"/>
                </a:lnTo>
                <a:lnTo>
                  <a:pt x="1141" y="36"/>
                </a:lnTo>
                <a:lnTo>
                  <a:pt x="1145" y="46"/>
                </a:lnTo>
                <a:lnTo>
                  <a:pt x="1147" y="58"/>
                </a:lnTo>
                <a:lnTo>
                  <a:pt x="1147" y="632"/>
                </a:lnTo>
                <a:lnTo>
                  <a:pt x="1147" y="632"/>
                </a:lnTo>
                <a:lnTo>
                  <a:pt x="1145" y="644"/>
                </a:lnTo>
                <a:lnTo>
                  <a:pt x="1141" y="656"/>
                </a:lnTo>
                <a:lnTo>
                  <a:pt x="1137" y="666"/>
                </a:lnTo>
                <a:lnTo>
                  <a:pt x="1129" y="674"/>
                </a:lnTo>
                <a:lnTo>
                  <a:pt x="1121" y="680"/>
                </a:lnTo>
                <a:lnTo>
                  <a:pt x="1111" y="686"/>
                </a:lnTo>
                <a:lnTo>
                  <a:pt x="1099" y="690"/>
                </a:lnTo>
                <a:lnTo>
                  <a:pt x="1089" y="690"/>
                </a:lnTo>
                <a:lnTo>
                  <a:pt x="58" y="690"/>
                </a:lnTo>
                <a:lnTo>
                  <a:pt x="58" y="690"/>
                </a:lnTo>
                <a:lnTo>
                  <a:pt x="46" y="690"/>
                </a:lnTo>
                <a:lnTo>
                  <a:pt x="36" y="686"/>
                </a:lnTo>
                <a:lnTo>
                  <a:pt x="26" y="680"/>
                </a:lnTo>
                <a:lnTo>
                  <a:pt x="18" y="674"/>
                </a:lnTo>
                <a:lnTo>
                  <a:pt x="10" y="666"/>
                </a:lnTo>
                <a:lnTo>
                  <a:pt x="4" y="656"/>
                </a:lnTo>
                <a:lnTo>
                  <a:pt x="2" y="644"/>
                </a:lnTo>
                <a:lnTo>
                  <a:pt x="0" y="6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41" name="Freeform 240"/>
          <p:cNvSpPr/>
          <p:nvPr/>
        </p:nvSpPr>
        <p:spPr bwMode="auto">
          <a:xfrm>
            <a:off x="7466691" y="5169125"/>
            <a:ext cx="1598613" cy="885825"/>
          </a:xfrm>
          <a:custGeom>
            <a:avLst/>
            <a:gdLst>
              <a:gd name="T0" fmla="*/ 1007 w 1007"/>
              <a:gd name="T1" fmla="*/ 20 h 558"/>
              <a:gd name="T2" fmla="*/ 1007 w 1007"/>
              <a:gd name="T3" fmla="*/ 538 h 558"/>
              <a:gd name="T4" fmla="*/ 1007 w 1007"/>
              <a:gd name="T5" fmla="*/ 538 h 558"/>
              <a:gd name="T6" fmla="*/ 1005 w 1007"/>
              <a:gd name="T7" fmla="*/ 546 h 558"/>
              <a:gd name="T8" fmla="*/ 1001 w 1007"/>
              <a:gd name="T9" fmla="*/ 552 h 558"/>
              <a:gd name="T10" fmla="*/ 995 w 1007"/>
              <a:gd name="T11" fmla="*/ 556 h 558"/>
              <a:gd name="T12" fmla="*/ 987 w 1007"/>
              <a:gd name="T13" fmla="*/ 558 h 558"/>
              <a:gd name="T14" fmla="*/ 20 w 1007"/>
              <a:gd name="T15" fmla="*/ 558 h 558"/>
              <a:gd name="T16" fmla="*/ 20 w 1007"/>
              <a:gd name="T17" fmla="*/ 558 h 558"/>
              <a:gd name="T18" fmla="*/ 12 w 1007"/>
              <a:gd name="T19" fmla="*/ 556 h 558"/>
              <a:gd name="T20" fmla="*/ 6 w 1007"/>
              <a:gd name="T21" fmla="*/ 552 h 558"/>
              <a:gd name="T22" fmla="*/ 0 w 1007"/>
              <a:gd name="T23" fmla="*/ 546 h 558"/>
              <a:gd name="T24" fmla="*/ 0 w 1007"/>
              <a:gd name="T25" fmla="*/ 538 h 558"/>
              <a:gd name="T26" fmla="*/ 0 w 1007"/>
              <a:gd name="T27" fmla="*/ 20 h 558"/>
              <a:gd name="T28" fmla="*/ 0 w 1007"/>
              <a:gd name="T29" fmla="*/ 20 h 558"/>
              <a:gd name="T30" fmla="*/ 0 w 1007"/>
              <a:gd name="T31" fmla="*/ 12 h 558"/>
              <a:gd name="T32" fmla="*/ 6 w 1007"/>
              <a:gd name="T33" fmla="*/ 6 h 558"/>
              <a:gd name="T34" fmla="*/ 12 w 1007"/>
              <a:gd name="T35" fmla="*/ 2 h 558"/>
              <a:gd name="T36" fmla="*/ 20 w 1007"/>
              <a:gd name="T37" fmla="*/ 0 h 558"/>
              <a:gd name="T38" fmla="*/ 987 w 1007"/>
              <a:gd name="T39" fmla="*/ 0 h 558"/>
              <a:gd name="T40" fmla="*/ 987 w 1007"/>
              <a:gd name="T41" fmla="*/ 0 h 558"/>
              <a:gd name="T42" fmla="*/ 995 w 1007"/>
              <a:gd name="T43" fmla="*/ 2 h 558"/>
              <a:gd name="T44" fmla="*/ 1001 w 1007"/>
              <a:gd name="T45" fmla="*/ 6 h 558"/>
              <a:gd name="T46" fmla="*/ 1005 w 1007"/>
              <a:gd name="T47" fmla="*/ 12 h 558"/>
              <a:gd name="T48" fmla="*/ 1007 w 1007"/>
              <a:gd name="T49" fmla="*/ 20 h 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07" h="558">
                <a:moveTo>
                  <a:pt x="1007" y="20"/>
                </a:moveTo>
                <a:lnTo>
                  <a:pt x="1007" y="538"/>
                </a:lnTo>
                <a:lnTo>
                  <a:pt x="1007" y="538"/>
                </a:lnTo>
                <a:lnTo>
                  <a:pt x="1005" y="546"/>
                </a:lnTo>
                <a:lnTo>
                  <a:pt x="1001" y="552"/>
                </a:lnTo>
                <a:lnTo>
                  <a:pt x="995" y="556"/>
                </a:lnTo>
                <a:lnTo>
                  <a:pt x="987" y="558"/>
                </a:lnTo>
                <a:lnTo>
                  <a:pt x="20" y="558"/>
                </a:lnTo>
                <a:lnTo>
                  <a:pt x="20" y="558"/>
                </a:lnTo>
                <a:lnTo>
                  <a:pt x="12" y="556"/>
                </a:lnTo>
                <a:lnTo>
                  <a:pt x="6" y="552"/>
                </a:lnTo>
                <a:lnTo>
                  <a:pt x="0" y="546"/>
                </a:lnTo>
                <a:lnTo>
                  <a:pt x="0" y="538"/>
                </a:lnTo>
                <a:lnTo>
                  <a:pt x="0" y="20"/>
                </a:lnTo>
                <a:lnTo>
                  <a:pt x="0" y="20"/>
                </a:lnTo>
                <a:lnTo>
                  <a:pt x="0" y="12"/>
                </a:lnTo>
                <a:lnTo>
                  <a:pt x="6" y="6"/>
                </a:lnTo>
                <a:lnTo>
                  <a:pt x="12" y="2"/>
                </a:lnTo>
                <a:lnTo>
                  <a:pt x="20" y="0"/>
                </a:lnTo>
                <a:lnTo>
                  <a:pt x="987" y="0"/>
                </a:lnTo>
                <a:lnTo>
                  <a:pt x="987" y="0"/>
                </a:lnTo>
                <a:lnTo>
                  <a:pt x="995" y="2"/>
                </a:lnTo>
                <a:lnTo>
                  <a:pt x="1001" y="6"/>
                </a:lnTo>
                <a:lnTo>
                  <a:pt x="1005" y="12"/>
                </a:lnTo>
                <a:lnTo>
                  <a:pt x="1007" y="20"/>
                </a:lnTo>
                <a:close/>
              </a:path>
            </a:pathLst>
          </a:custGeom>
          <a:solidFill>
            <a:srgbClr val="4DB2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42" name="Freeform 241"/>
          <p:cNvSpPr/>
          <p:nvPr/>
        </p:nvSpPr>
        <p:spPr bwMode="auto">
          <a:xfrm>
            <a:off x="7466691" y="5169125"/>
            <a:ext cx="1598613" cy="885825"/>
          </a:xfrm>
          <a:custGeom>
            <a:avLst/>
            <a:gdLst>
              <a:gd name="T0" fmla="*/ 1007 w 1007"/>
              <a:gd name="T1" fmla="*/ 20 h 558"/>
              <a:gd name="T2" fmla="*/ 1007 w 1007"/>
              <a:gd name="T3" fmla="*/ 538 h 558"/>
              <a:gd name="T4" fmla="*/ 1007 w 1007"/>
              <a:gd name="T5" fmla="*/ 538 h 558"/>
              <a:gd name="T6" fmla="*/ 1005 w 1007"/>
              <a:gd name="T7" fmla="*/ 546 h 558"/>
              <a:gd name="T8" fmla="*/ 1001 w 1007"/>
              <a:gd name="T9" fmla="*/ 552 h 558"/>
              <a:gd name="T10" fmla="*/ 995 w 1007"/>
              <a:gd name="T11" fmla="*/ 556 h 558"/>
              <a:gd name="T12" fmla="*/ 987 w 1007"/>
              <a:gd name="T13" fmla="*/ 558 h 558"/>
              <a:gd name="T14" fmla="*/ 20 w 1007"/>
              <a:gd name="T15" fmla="*/ 558 h 558"/>
              <a:gd name="T16" fmla="*/ 20 w 1007"/>
              <a:gd name="T17" fmla="*/ 558 h 558"/>
              <a:gd name="T18" fmla="*/ 12 w 1007"/>
              <a:gd name="T19" fmla="*/ 556 h 558"/>
              <a:gd name="T20" fmla="*/ 6 w 1007"/>
              <a:gd name="T21" fmla="*/ 552 h 558"/>
              <a:gd name="T22" fmla="*/ 0 w 1007"/>
              <a:gd name="T23" fmla="*/ 546 h 558"/>
              <a:gd name="T24" fmla="*/ 0 w 1007"/>
              <a:gd name="T25" fmla="*/ 538 h 558"/>
              <a:gd name="T26" fmla="*/ 0 w 1007"/>
              <a:gd name="T27" fmla="*/ 20 h 558"/>
              <a:gd name="T28" fmla="*/ 0 w 1007"/>
              <a:gd name="T29" fmla="*/ 20 h 558"/>
              <a:gd name="T30" fmla="*/ 0 w 1007"/>
              <a:gd name="T31" fmla="*/ 12 h 558"/>
              <a:gd name="T32" fmla="*/ 6 w 1007"/>
              <a:gd name="T33" fmla="*/ 6 h 558"/>
              <a:gd name="T34" fmla="*/ 12 w 1007"/>
              <a:gd name="T35" fmla="*/ 2 h 558"/>
              <a:gd name="T36" fmla="*/ 20 w 1007"/>
              <a:gd name="T37" fmla="*/ 0 h 558"/>
              <a:gd name="T38" fmla="*/ 987 w 1007"/>
              <a:gd name="T39" fmla="*/ 0 h 558"/>
              <a:gd name="T40" fmla="*/ 987 w 1007"/>
              <a:gd name="T41" fmla="*/ 0 h 558"/>
              <a:gd name="T42" fmla="*/ 995 w 1007"/>
              <a:gd name="T43" fmla="*/ 2 h 558"/>
              <a:gd name="T44" fmla="*/ 1001 w 1007"/>
              <a:gd name="T45" fmla="*/ 6 h 558"/>
              <a:gd name="T46" fmla="*/ 1005 w 1007"/>
              <a:gd name="T47" fmla="*/ 12 h 558"/>
              <a:gd name="T48" fmla="*/ 1007 w 1007"/>
              <a:gd name="T49" fmla="*/ 20 h 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07" h="558">
                <a:moveTo>
                  <a:pt x="1007" y="20"/>
                </a:moveTo>
                <a:lnTo>
                  <a:pt x="1007" y="538"/>
                </a:lnTo>
                <a:lnTo>
                  <a:pt x="1007" y="538"/>
                </a:lnTo>
                <a:lnTo>
                  <a:pt x="1005" y="546"/>
                </a:lnTo>
                <a:lnTo>
                  <a:pt x="1001" y="552"/>
                </a:lnTo>
                <a:lnTo>
                  <a:pt x="995" y="556"/>
                </a:lnTo>
                <a:lnTo>
                  <a:pt x="987" y="558"/>
                </a:lnTo>
                <a:lnTo>
                  <a:pt x="20" y="558"/>
                </a:lnTo>
                <a:lnTo>
                  <a:pt x="20" y="558"/>
                </a:lnTo>
                <a:lnTo>
                  <a:pt x="12" y="556"/>
                </a:lnTo>
                <a:lnTo>
                  <a:pt x="6" y="552"/>
                </a:lnTo>
                <a:lnTo>
                  <a:pt x="0" y="546"/>
                </a:lnTo>
                <a:lnTo>
                  <a:pt x="0" y="538"/>
                </a:lnTo>
                <a:lnTo>
                  <a:pt x="0" y="20"/>
                </a:lnTo>
                <a:lnTo>
                  <a:pt x="0" y="20"/>
                </a:lnTo>
                <a:lnTo>
                  <a:pt x="0" y="12"/>
                </a:lnTo>
                <a:lnTo>
                  <a:pt x="6" y="6"/>
                </a:lnTo>
                <a:lnTo>
                  <a:pt x="12" y="2"/>
                </a:lnTo>
                <a:lnTo>
                  <a:pt x="20" y="0"/>
                </a:lnTo>
                <a:lnTo>
                  <a:pt x="987" y="0"/>
                </a:lnTo>
                <a:lnTo>
                  <a:pt x="987" y="0"/>
                </a:lnTo>
                <a:lnTo>
                  <a:pt x="995" y="2"/>
                </a:lnTo>
                <a:lnTo>
                  <a:pt x="1001" y="6"/>
                </a:lnTo>
                <a:lnTo>
                  <a:pt x="1005" y="12"/>
                </a:lnTo>
                <a:lnTo>
                  <a:pt x="1007" y="2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43" name="Freeform 242"/>
          <p:cNvSpPr>
            <a:spLocks noEditPoints="1"/>
          </p:cNvSpPr>
          <p:nvPr/>
        </p:nvSpPr>
        <p:spPr bwMode="auto">
          <a:xfrm>
            <a:off x="7469866" y="5169125"/>
            <a:ext cx="1589088" cy="15875"/>
          </a:xfrm>
          <a:custGeom>
            <a:avLst/>
            <a:gdLst>
              <a:gd name="T0" fmla="*/ 0 w 1001"/>
              <a:gd name="T1" fmla="*/ 10 h 10"/>
              <a:gd name="T2" fmla="*/ 0 w 1001"/>
              <a:gd name="T3" fmla="*/ 10 h 10"/>
              <a:gd name="T4" fmla="*/ 0 w 1001"/>
              <a:gd name="T5" fmla="*/ 10 h 10"/>
              <a:gd name="T6" fmla="*/ 0 w 1001"/>
              <a:gd name="T7" fmla="*/ 10 h 10"/>
              <a:gd name="T8" fmla="*/ 0 w 1001"/>
              <a:gd name="T9" fmla="*/ 10 h 10"/>
              <a:gd name="T10" fmla="*/ 985 w 1001"/>
              <a:gd name="T11" fmla="*/ 0 h 10"/>
              <a:gd name="T12" fmla="*/ 18 w 1001"/>
              <a:gd name="T13" fmla="*/ 0 h 10"/>
              <a:gd name="T14" fmla="*/ 18 w 1001"/>
              <a:gd name="T15" fmla="*/ 0 h 10"/>
              <a:gd name="T16" fmla="*/ 12 w 1001"/>
              <a:gd name="T17" fmla="*/ 0 h 10"/>
              <a:gd name="T18" fmla="*/ 8 w 1001"/>
              <a:gd name="T19" fmla="*/ 2 h 10"/>
              <a:gd name="T20" fmla="*/ 4 w 1001"/>
              <a:gd name="T21" fmla="*/ 6 h 10"/>
              <a:gd name="T22" fmla="*/ 0 w 1001"/>
              <a:gd name="T23" fmla="*/ 10 h 10"/>
              <a:gd name="T24" fmla="*/ 0 w 1001"/>
              <a:gd name="T25" fmla="*/ 10 h 10"/>
              <a:gd name="T26" fmla="*/ 4 w 1001"/>
              <a:gd name="T27" fmla="*/ 6 h 10"/>
              <a:gd name="T28" fmla="*/ 8 w 1001"/>
              <a:gd name="T29" fmla="*/ 2 h 10"/>
              <a:gd name="T30" fmla="*/ 12 w 1001"/>
              <a:gd name="T31" fmla="*/ 0 h 10"/>
              <a:gd name="T32" fmla="*/ 18 w 1001"/>
              <a:gd name="T33" fmla="*/ 0 h 10"/>
              <a:gd name="T34" fmla="*/ 985 w 1001"/>
              <a:gd name="T35" fmla="*/ 0 h 10"/>
              <a:gd name="T36" fmla="*/ 985 w 1001"/>
              <a:gd name="T37" fmla="*/ 0 h 10"/>
              <a:gd name="T38" fmla="*/ 989 w 1001"/>
              <a:gd name="T39" fmla="*/ 0 h 10"/>
              <a:gd name="T40" fmla="*/ 995 w 1001"/>
              <a:gd name="T41" fmla="*/ 2 h 10"/>
              <a:gd name="T42" fmla="*/ 1001 w 1001"/>
              <a:gd name="T43" fmla="*/ 8 h 10"/>
              <a:gd name="T44" fmla="*/ 1001 w 1001"/>
              <a:gd name="T45" fmla="*/ 8 h 10"/>
              <a:gd name="T46" fmla="*/ 995 w 1001"/>
              <a:gd name="T47" fmla="*/ 2 h 10"/>
              <a:gd name="T48" fmla="*/ 989 w 1001"/>
              <a:gd name="T49" fmla="*/ 0 h 10"/>
              <a:gd name="T50" fmla="*/ 985 w 1001"/>
              <a:gd name="T5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01" h="10">
                <a:moveTo>
                  <a:pt x="0" y="10"/>
                </a:move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close/>
                <a:moveTo>
                  <a:pt x="985" y="0"/>
                </a:moveTo>
                <a:lnTo>
                  <a:pt x="18" y="0"/>
                </a:lnTo>
                <a:lnTo>
                  <a:pt x="18" y="0"/>
                </a:lnTo>
                <a:lnTo>
                  <a:pt x="12" y="0"/>
                </a:lnTo>
                <a:lnTo>
                  <a:pt x="8" y="2"/>
                </a:lnTo>
                <a:lnTo>
                  <a:pt x="4" y="6"/>
                </a:lnTo>
                <a:lnTo>
                  <a:pt x="0" y="10"/>
                </a:lnTo>
                <a:lnTo>
                  <a:pt x="0" y="10"/>
                </a:lnTo>
                <a:lnTo>
                  <a:pt x="4" y="6"/>
                </a:lnTo>
                <a:lnTo>
                  <a:pt x="8" y="2"/>
                </a:lnTo>
                <a:lnTo>
                  <a:pt x="12" y="0"/>
                </a:lnTo>
                <a:lnTo>
                  <a:pt x="18" y="0"/>
                </a:lnTo>
                <a:lnTo>
                  <a:pt x="985" y="0"/>
                </a:lnTo>
                <a:lnTo>
                  <a:pt x="985" y="0"/>
                </a:lnTo>
                <a:lnTo>
                  <a:pt x="989" y="0"/>
                </a:lnTo>
                <a:lnTo>
                  <a:pt x="995" y="2"/>
                </a:lnTo>
                <a:lnTo>
                  <a:pt x="1001" y="8"/>
                </a:lnTo>
                <a:lnTo>
                  <a:pt x="1001" y="8"/>
                </a:lnTo>
                <a:lnTo>
                  <a:pt x="995" y="2"/>
                </a:lnTo>
                <a:lnTo>
                  <a:pt x="989" y="0"/>
                </a:lnTo>
                <a:lnTo>
                  <a:pt x="985" y="0"/>
                </a:lnTo>
                <a:close/>
              </a:path>
            </a:pathLst>
          </a:custGeom>
          <a:solidFill>
            <a:srgbClr val="4B5C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44" name="Rectangle 243"/>
          <p:cNvSpPr>
            <a:spLocks noChangeArrowheads="1"/>
          </p:cNvSpPr>
          <p:nvPr/>
        </p:nvSpPr>
        <p:spPr bwMode="auto">
          <a:xfrm>
            <a:off x="7469866" y="5185000"/>
            <a:ext cx="1588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45" name="Freeform 244"/>
          <p:cNvSpPr/>
          <p:nvPr/>
        </p:nvSpPr>
        <p:spPr bwMode="auto">
          <a:xfrm>
            <a:off x="7469866" y="5169125"/>
            <a:ext cx="1589088" cy="15875"/>
          </a:xfrm>
          <a:custGeom>
            <a:avLst/>
            <a:gdLst>
              <a:gd name="T0" fmla="*/ 985 w 1001"/>
              <a:gd name="T1" fmla="*/ 0 h 10"/>
              <a:gd name="T2" fmla="*/ 18 w 1001"/>
              <a:gd name="T3" fmla="*/ 0 h 10"/>
              <a:gd name="T4" fmla="*/ 18 w 1001"/>
              <a:gd name="T5" fmla="*/ 0 h 10"/>
              <a:gd name="T6" fmla="*/ 12 w 1001"/>
              <a:gd name="T7" fmla="*/ 0 h 10"/>
              <a:gd name="T8" fmla="*/ 8 w 1001"/>
              <a:gd name="T9" fmla="*/ 2 h 10"/>
              <a:gd name="T10" fmla="*/ 4 w 1001"/>
              <a:gd name="T11" fmla="*/ 6 h 10"/>
              <a:gd name="T12" fmla="*/ 0 w 1001"/>
              <a:gd name="T13" fmla="*/ 10 h 10"/>
              <a:gd name="T14" fmla="*/ 0 w 1001"/>
              <a:gd name="T15" fmla="*/ 10 h 10"/>
              <a:gd name="T16" fmla="*/ 4 w 1001"/>
              <a:gd name="T17" fmla="*/ 6 h 10"/>
              <a:gd name="T18" fmla="*/ 8 w 1001"/>
              <a:gd name="T19" fmla="*/ 2 h 10"/>
              <a:gd name="T20" fmla="*/ 12 w 1001"/>
              <a:gd name="T21" fmla="*/ 0 h 10"/>
              <a:gd name="T22" fmla="*/ 18 w 1001"/>
              <a:gd name="T23" fmla="*/ 0 h 10"/>
              <a:gd name="T24" fmla="*/ 985 w 1001"/>
              <a:gd name="T25" fmla="*/ 0 h 10"/>
              <a:gd name="T26" fmla="*/ 985 w 1001"/>
              <a:gd name="T27" fmla="*/ 0 h 10"/>
              <a:gd name="T28" fmla="*/ 989 w 1001"/>
              <a:gd name="T29" fmla="*/ 0 h 10"/>
              <a:gd name="T30" fmla="*/ 995 w 1001"/>
              <a:gd name="T31" fmla="*/ 2 h 10"/>
              <a:gd name="T32" fmla="*/ 1001 w 1001"/>
              <a:gd name="T33" fmla="*/ 8 h 10"/>
              <a:gd name="T34" fmla="*/ 1001 w 1001"/>
              <a:gd name="T35" fmla="*/ 8 h 10"/>
              <a:gd name="T36" fmla="*/ 995 w 1001"/>
              <a:gd name="T37" fmla="*/ 2 h 10"/>
              <a:gd name="T38" fmla="*/ 989 w 1001"/>
              <a:gd name="T39" fmla="*/ 0 h 10"/>
              <a:gd name="T40" fmla="*/ 985 w 1001"/>
              <a:gd name="T4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01" h="10">
                <a:moveTo>
                  <a:pt x="985" y="0"/>
                </a:moveTo>
                <a:lnTo>
                  <a:pt x="18" y="0"/>
                </a:lnTo>
                <a:lnTo>
                  <a:pt x="18" y="0"/>
                </a:lnTo>
                <a:lnTo>
                  <a:pt x="12" y="0"/>
                </a:lnTo>
                <a:lnTo>
                  <a:pt x="8" y="2"/>
                </a:lnTo>
                <a:lnTo>
                  <a:pt x="4" y="6"/>
                </a:lnTo>
                <a:lnTo>
                  <a:pt x="0" y="10"/>
                </a:lnTo>
                <a:lnTo>
                  <a:pt x="0" y="10"/>
                </a:lnTo>
                <a:lnTo>
                  <a:pt x="4" y="6"/>
                </a:lnTo>
                <a:lnTo>
                  <a:pt x="8" y="2"/>
                </a:lnTo>
                <a:lnTo>
                  <a:pt x="12" y="0"/>
                </a:lnTo>
                <a:lnTo>
                  <a:pt x="18" y="0"/>
                </a:lnTo>
                <a:lnTo>
                  <a:pt x="985" y="0"/>
                </a:lnTo>
                <a:lnTo>
                  <a:pt x="985" y="0"/>
                </a:lnTo>
                <a:lnTo>
                  <a:pt x="989" y="0"/>
                </a:lnTo>
                <a:lnTo>
                  <a:pt x="995" y="2"/>
                </a:lnTo>
                <a:lnTo>
                  <a:pt x="1001" y="8"/>
                </a:lnTo>
                <a:lnTo>
                  <a:pt x="1001" y="8"/>
                </a:lnTo>
                <a:lnTo>
                  <a:pt x="995" y="2"/>
                </a:lnTo>
                <a:lnTo>
                  <a:pt x="989" y="0"/>
                </a:lnTo>
                <a:lnTo>
                  <a:pt x="98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46" name="Freeform 245"/>
          <p:cNvSpPr/>
          <p:nvPr/>
        </p:nvSpPr>
        <p:spPr bwMode="auto">
          <a:xfrm>
            <a:off x="7466691" y="5169125"/>
            <a:ext cx="1598613" cy="885825"/>
          </a:xfrm>
          <a:custGeom>
            <a:avLst/>
            <a:gdLst>
              <a:gd name="T0" fmla="*/ 987 w 1007"/>
              <a:gd name="T1" fmla="*/ 0 h 558"/>
              <a:gd name="T2" fmla="*/ 20 w 1007"/>
              <a:gd name="T3" fmla="*/ 0 h 558"/>
              <a:gd name="T4" fmla="*/ 20 w 1007"/>
              <a:gd name="T5" fmla="*/ 0 h 558"/>
              <a:gd name="T6" fmla="*/ 14 w 1007"/>
              <a:gd name="T7" fmla="*/ 0 h 558"/>
              <a:gd name="T8" fmla="*/ 10 w 1007"/>
              <a:gd name="T9" fmla="*/ 2 h 558"/>
              <a:gd name="T10" fmla="*/ 6 w 1007"/>
              <a:gd name="T11" fmla="*/ 6 h 558"/>
              <a:gd name="T12" fmla="*/ 2 w 1007"/>
              <a:gd name="T13" fmla="*/ 10 h 558"/>
              <a:gd name="T14" fmla="*/ 2 w 1007"/>
              <a:gd name="T15" fmla="*/ 10 h 558"/>
              <a:gd name="T16" fmla="*/ 2 w 1007"/>
              <a:gd name="T17" fmla="*/ 10 h 558"/>
              <a:gd name="T18" fmla="*/ 2 w 1007"/>
              <a:gd name="T19" fmla="*/ 10 h 558"/>
              <a:gd name="T20" fmla="*/ 2 w 1007"/>
              <a:gd name="T21" fmla="*/ 10 h 558"/>
              <a:gd name="T22" fmla="*/ 2 w 1007"/>
              <a:gd name="T23" fmla="*/ 10 h 558"/>
              <a:gd name="T24" fmla="*/ 0 w 1007"/>
              <a:gd name="T25" fmla="*/ 16 h 558"/>
              <a:gd name="T26" fmla="*/ 0 w 1007"/>
              <a:gd name="T27" fmla="*/ 20 h 558"/>
              <a:gd name="T28" fmla="*/ 0 w 1007"/>
              <a:gd name="T29" fmla="*/ 34 h 558"/>
              <a:gd name="T30" fmla="*/ 963 w 1007"/>
              <a:gd name="T31" fmla="*/ 34 h 558"/>
              <a:gd name="T32" fmla="*/ 963 w 1007"/>
              <a:gd name="T33" fmla="*/ 34 h 558"/>
              <a:gd name="T34" fmla="*/ 971 w 1007"/>
              <a:gd name="T35" fmla="*/ 36 h 558"/>
              <a:gd name="T36" fmla="*/ 977 w 1007"/>
              <a:gd name="T37" fmla="*/ 40 h 558"/>
              <a:gd name="T38" fmla="*/ 983 w 1007"/>
              <a:gd name="T39" fmla="*/ 48 h 558"/>
              <a:gd name="T40" fmla="*/ 985 w 1007"/>
              <a:gd name="T41" fmla="*/ 56 h 558"/>
              <a:gd name="T42" fmla="*/ 985 w 1007"/>
              <a:gd name="T43" fmla="*/ 558 h 558"/>
              <a:gd name="T44" fmla="*/ 987 w 1007"/>
              <a:gd name="T45" fmla="*/ 558 h 558"/>
              <a:gd name="T46" fmla="*/ 987 w 1007"/>
              <a:gd name="T47" fmla="*/ 558 h 558"/>
              <a:gd name="T48" fmla="*/ 995 w 1007"/>
              <a:gd name="T49" fmla="*/ 556 h 558"/>
              <a:gd name="T50" fmla="*/ 1001 w 1007"/>
              <a:gd name="T51" fmla="*/ 552 h 558"/>
              <a:gd name="T52" fmla="*/ 1005 w 1007"/>
              <a:gd name="T53" fmla="*/ 546 h 558"/>
              <a:gd name="T54" fmla="*/ 1007 w 1007"/>
              <a:gd name="T55" fmla="*/ 538 h 558"/>
              <a:gd name="T56" fmla="*/ 1007 w 1007"/>
              <a:gd name="T57" fmla="*/ 20 h 558"/>
              <a:gd name="T58" fmla="*/ 1007 w 1007"/>
              <a:gd name="T59" fmla="*/ 20 h 558"/>
              <a:gd name="T60" fmla="*/ 1007 w 1007"/>
              <a:gd name="T61" fmla="*/ 14 h 558"/>
              <a:gd name="T62" fmla="*/ 1003 w 1007"/>
              <a:gd name="T63" fmla="*/ 8 h 558"/>
              <a:gd name="T64" fmla="*/ 1003 w 1007"/>
              <a:gd name="T65" fmla="*/ 8 h 558"/>
              <a:gd name="T66" fmla="*/ 997 w 1007"/>
              <a:gd name="T67" fmla="*/ 2 h 558"/>
              <a:gd name="T68" fmla="*/ 991 w 1007"/>
              <a:gd name="T69" fmla="*/ 0 h 558"/>
              <a:gd name="T70" fmla="*/ 987 w 1007"/>
              <a:gd name="T71" fmla="*/ 0 h 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07" h="558">
                <a:moveTo>
                  <a:pt x="987" y="0"/>
                </a:moveTo>
                <a:lnTo>
                  <a:pt x="20" y="0"/>
                </a:lnTo>
                <a:lnTo>
                  <a:pt x="20" y="0"/>
                </a:lnTo>
                <a:lnTo>
                  <a:pt x="14" y="0"/>
                </a:lnTo>
                <a:lnTo>
                  <a:pt x="10" y="2"/>
                </a:lnTo>
                <a:lnTo>
                  <a:pt x="6" y="6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6"/>
                </a:lnTo>
                <a:lnTo>
                  <a:pt x="0" y="20"/>
                </a:lnTo>
                <a:lnTo>
                  <a:pt x="0" y="34"/>
                </a:lnTo>
                <a:lnTo>
                  <a:pt x="963" y="34"/>
                </a:lnTo>
                <a:lnTo>
                  <a:pt x="963" y="34"/>
                </a:lnTo>
                <a:lnTo>
                  <a:pt x="971" y="36"/>
                </a:lnTo>
                <a:lnTo>
                  <a:pt x="977" y="40"/>
                </a:lnTo>
                <a:lnTo>
                  <a:pt x="983" y="48"/>
                </a:lnTo>
                <a:lnTo>
                  <a:pt x="985" y="56"/>
                </a:lnTo>
                <a:lnTo>
                  <a:pt x="985" y="558"/>
                </a:lnTo>
                <a:lnTo>
                  <a:pt x="987" y="558"/>
                </a:lnTo>
                <a:lnTo>
                  <a:pt x="987" y="558"/>
                </a:lnTo>
                <a:lnTo>
                  <a:pt x="995" y="556"/>
                </a:lnTo>
                <a:lnTo>
                  <a:pt x="1001" y="552"/>
                </a:lnTo>
                <a:lnTo>
                  <a:pt x="1005" y="546"/>
                </a:lnTo>
                <a:lnTo>
                  <a:pt x="1007" y="538"/>
                </a:lnTo>
                <a:lnTo>
                  <a:pt x="1007" y="20"/>
                </a:lnTo>
                <a:lnTo>
                  <a:pt x="1007" y="20"/>
                </a:lnTo>
                <a:lnTo>
                  <a:pt x="1007" y="14"/>
                </a:lnTo>
                <a:lnTo>
                  <a:pt x="1003" y="8"/>
                </a:lnTo>
                <a:lnTo>
                  <a:pt x="1003" y="8"/>
                </a:lnTo>
                <a:lnTo>
                  <a:pt x="997" y="2"/>
                </a:lnTo>
                <a:lnTo>
                  <a:pt x="991" y="0"/>
                </a:lnTo>
                <a:lnTo>
                  <a:pt x="987" y="0"/>
                </a:lnTo>
                <a:close/>
              </a:path>
            </a:pathLst>
          </a:custGeom>
          <a:solidFill>
            <a:srgbClr val="4A9B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47" name="Freeform 246"/>
          <p:cNvSpPr/>
          <p:nvPr/>
        </p:nvSpPr>
        <p:spPr bwMode="auto">
          <a:xfrm>
            <a:off x="7466691" y="5169125"/>
            <a:ext cx="1598613" cy="885825"/>
          </a:xfrm>
          <a:custGeom>
            <a:avLst/>
            <a:gdLst>
              <a:gd name="T0" fmla="*/ 987 w 1007"/>
              <a:gd name="T1" fmla="*/ 0 h 558"/>
              <a:gd name="T2" fmla="*/ 20 w 1007"/>
              <a:gd name="T3" fmla="*/ 0 h 558"/>
              <a:gd name="T4" fmla="*/ 20 w 1007"/>
              <a:gd name="T5" fmla="*/ 0 h 558"/>
              <a:gd name="T6" fmla="*/ 14 w 1007"/>
              <a:gd name="T7" fmla="*/ 0 h 558"/>
              <a:gd name="T8" fmla="*/ 10 w 1007"/>
              <a:gd name="T9" fmla="*/ 2 h 558"/>
              <a:gd name="T10" fmla="*/ 6 w 1007"/>
              <a:gd name="T11" fmla="*/ 6 h 558"/>
              <a:gd name="T12" fmla="*/ 2 w 1007"/>
              <a:gd name="T13" fmla="*/ 10 h 558"/>
              <a:gd name="T14" fmla="*/ 2 w 1007"/>
              <a:gd name="T15" fmla="*/ 10 h 558"/>
              <a:gd name="T16" fmla="*/ 2 w 1007"/>
              <a:gd name="T17" fmla="*/ 10 h 558"/>
              <a:gd name="T18" fmla="*/ 2 w 1007"/>
              <a:gd name="T19" fmla="*/ 10 h 558"/>
              <a:gd name="T20" fmla="*/ 2 w 1007"/>
              <a:gd name="T21" fmla="*/ 10 h 558"/>
              <a:gd name="T22" fmla="*/ 2 w 1007"/>
              <a:gd name="T23" fmla="*/ 10 h 558"/>
              <a:gd name="T24" fmla="*/ 0 w 1007"/>
              <a:gd name="T25" fmla="*/ 16 h 558"/>
              <a:gd name="T26" fmla="*/ 0 w 1007"/>
              <a:gd name="T27" fmla="*/ 20 h 558"/>
              <a:gd name="T28" fmla="*/ 0 w 1007"/>
              <a:gd name="T29" fmla="*/ 34 h 558"/>
              <a:gd name="T30" fmla="*/ 963 w 1007"/>
              <a:gd name="T31" fmla="*/ 34 h 558"/>
              <a:gd name="T32" fmla="*/ 963 w 1007"/>
              <a:gd name="T33" fmla="*/ 34 h 558"/>
              <a:gd name="T34" fmla="*/ 971 w 1007"/>
              <a:gd name="T35" fmla="*/ 36 h 558"/>
              <a:gd name="T36" fmla="*/ 977 w 1007"/>
              <a:gd name="T37" fmla="*/ 40 h 558"/>
              <a:gd name="T38" fmla="*/ 983 w 1007"/>
              <a:gd name="T39" fmla="*/ 48 h 558"/>
              <a:gd name="T40" fmla="*/ 985 w 1007"/>
              <a:gd name="T41" fmla="*/ 56 h 558"/>
              <a:gd name="T42" fmla="*/ 985 w 1007"/>
              <a:gd name="T43" fmla="*/ 558 h 558"/>
              <a:gd name="T44" fmla="*/ 987 w 1007"/>
              <a:gd name="T45" fmla="*/ 558 h 558"/>
              <a:gd name="T46" fmla="*/ 987 w 1007"/>
              <a:gd name="T47" fmla="*/ 558 h 558"/>
              <a:gd name="T48" fmla="*/ 995 w 1007"/>
              <a:gd name="T49" fmla="*/ 556 h 558"/>
              <a:gd name="T50" fmla="*/ 1001 w 1007"/>
              <a:gd name="T51" fmla="*/ 552 h 558"/>
              <a:gd name="T52" fmla="*/ 1005 w 1007"/>
              <a:gd name="T53" fmla="*/ 546 h 558"/>
              <a:gd name="T54" fmla="*/ 1007 w 1007"/>
              <a:gd name="T55" fmla="*/ 538 h 558"/>
              <a:gd name="T56" fmla="*/ 1007 w 1007"/>
              <a:gd name="T57" fmla="*/ 20 h 558"/>
              <a:gd name="T58" fmla="*/ 1007 w 1007"/>
              <a:gd name="T59" fmla="*/ 20 h 558"/>
              <a:gd name="T60" fmla="*/ 1007 w 1007"/>
              <a:gd name="T61" fmla="*/ 14 h 558"/>
              <a:gd name="T62" fmla="*/ 1003 w 1007"/>
              <a:gd name="T63" fmla="*/ 8 h 558"/>
              <a:gd name="T64" fmla="*/ 1003 w 1007"/>
              <a:gd name="T65" fmla="*/ 8 h 558"/>
              <a:gd name="T66" fmla="*/ 997 w 1007"/>
              <a:gd name="T67" fmla="*/ 2 h 558"/>
              <a:gd name="T68" fmla="*/ 991 w 1007"/>
              <a:gd name="T69" fmla="*/ 0 h 558"/>
              <a:gd name="T70" fmla="*/ 987 w 1007"/>
              <a:gd name="T71" fmla="*/ 0 h 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07" h="558">
                <a:moveTo>
                  <a:pt x="987" y="0"/>
                </a:moveTo>
                <a:lnTo>
                  <a:pt x="20" y="0"/>
                </a:lnTo>
                <a:lnTo>
                  <a:pt x="20" y="0"/>
                </a:lnTo>
                <a:lnTo>
                  <a:pt x="14" y="0"/>
                </a:lnTo>
                <a:lnTo>
                  <a:pt x="10" y="2"/>
                </a:lnTo>
                <a:lnTo>
                  <a:pt x="6" y="6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0" y="16"/>
                </a:lnTo>
                <a:lnTo>
                  <a:pt x="0" y="20"/>
                </a:lnTo>
                <a:lnTo>
                  <a:pt x="0" y="34"/>
                </a:lnTo>
                <a:lnTo>
                  <a:pt x="963" y="34"/>
                </a:lnTo>
                <a:lnTo>
                  <a:pt x="963" y="34"/>
                </a:lnTo>
                <a:lnTo>
                  <a:pt x="971" y="36"/>
                </a:lnTo>
                <a:lnTo>
                  <a:pt x="977" y="40"/>
                </a:lnTo>
                <a:lnTo>
                  <a:pt x="983" y="48"/>
                </a:lnTo>
                <a:lnTo>
                  <a:pt x="985" y="56"/>
                </a:lnTo>
                <a:lnTo>
                  <a:pt x="985" y="558"/>
                </a:lnTo>
                <a:lnTo>
                  <a:pt x="987" y="558"/>
                </a:lnTo>
                <a:lnTo>
                  <a:pt x="987" y="558"/>
                </a:lnTo>
                <a:lnTo>
                  <a:pt x="995" y="556"/>
                </a:lnTo>
                <a:lnTo>
                  <a:pt x="1001" y="552"/>
                </a:lnTo>
                <a:lnTo>
                  <a:pt x="1005" y="546"/>
                </a:lnTo>
                <a:lnTo>
                  <a:pt x="1007" y="538"/>
                </a:lnTo>
                <a:lnTo>
                  <a:pt x="1007" y="20"/>
                </a:lnTo>
                <a:lnTo>
                  <a:pt x="1007" y="20"/>
                </a:lnTo>
                <a:lnTo>
                  <a:pt x="1007" y="14"/>
                </a:lnTo>
                <a:lnTo>
                  <a:pt x="1003" y="8"/>
                </a:lnTo>
                <a:lnTo>
                  <a:pt x="1003" y="8"/>
                </a:lnTo>
                <a:lnTo>
                  <a:pt x="997" y="2"/>
                </a:lnTo>
                <a:lnTo>
                  <a:pt x="991" y="0"/>
                </a:lnTo>
                <a:lnTo>
                  <a:pt x="98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48" name="Freeform 247"/>
          <p:cNvSpPr/>
          <p:nvPr/>
        </p:nvSpPr>
        <p:spPr bwMode="auto">
          <a:xfrm>
            <a:off x="7682591" y="5731100"/>
            <a:ext cx="1166813" cy="60325"/>
          </a:xfrm>
          <a:custGeom>
            <a:avLst/>
            <a:gdLst>
              <a:gd name="T0" fmla="*/ 715 w 735"/>
              <a:gd name="T1" fmla="*/ 38 h 38"/>
              <a:gd name="T2" fmla="*/ 17 w 735"/>
              <a:gd name="T3" fmla="*/ 38 h 38"/>
              <a:gd name="T4" fmla="*/ 17 w 735"/>
              <a:gd name="T5" fmla="*/ 38 h 38"/>
              <a:gd name="T6" fmla="*/ 12 w 735"/>
              <a:gd name="T7" fmla="*/ 36 h 38"/>
              <a:gd name="T8" fmla="*/ 6 w 735"/>
              <a:gd name="T9" fmla="*/ 32 h 38"/>
              <a:gd name="T10" fmla="*/ 2 w 735"/>
              <a:gd name="T11" fmla="*/ 26 h 38"/>
              <a:gd name="T12" fmla="*/ 0 w 735"/>
              <a:gd name="T13" fmla="*/ 18 h 38"/>
              <a:gd name="T14" fmla="*/ 0 w 735"/>
              <a:gd name="T15" fmla="*/ 18 h 38"/>
              <a:gd name="T16" fmla="*/ 2 w 735"/>
              <a:gd name="T17" fmla="*/ 10 h 38"/>
              <a:gd name="T18" fmla="*/ 6 w 735"/>
              <a:gd name="T19" fmla="*/ 4 h 38"/>
              <a:gd name="T20" fmla="*/ 12 w 735"/>
              <a:gd name="T21" fmla="*/ 0 h 38"/>
              <a:gd name="T22" fmla="*/ 17 w 735"/>
              <a:gd name="T23" fmla="*/ 0 h 38"/>
              <a:gd name="T24" fmla="*/ 715 w 735"/>
              <a:gd name="T25" fmla="*/ 0 h 38"/>
              <a:gd name="T26" fmla="*/ 715 w 735"/>
              <a:gd name="T27" fmla="*/ 0 h 38"/>
              <a:gd name="T28" fmla="*/ 723 w 735"/>
              <a:gd name="T29" fmla="*/ 0 h 38"/>
              <a:gd name="T30" fmla="*/ 729 w 735"/>
              <a:gd name="T31" fmla="*/ 4 h 38"/>
              <a:gd name="T32" fmla="*/ 733 w 735"/>
              <a:gd name="T33" fmla="*/ 10 h 38"/>
              <a:gd name="T34" fmla="*/ 735 w 735"/>
              <a:gd name="T35" fmla="*/ 18 h 38"/>
              <a:gd name="T36" fmla="*/ 735 w 735"/>
              <a:gd name="T37" fmla="*/ 18 h 38"/>
              <a:gd name="T38" fmla="*/ 733 w 735"/>
              <a:gd name="T39" fmla="*/ 26 h 38"/>
              <a:gd name="T40" fmla="*/ 729 w 735"/>
              <a:gd name="T41" fmla="*/ 32 h 38"/>
              <a:gd name="T42" fmla="*/ 723 w 735"/>
              <a:gd name="T43" fmla="*/ 36 h 38"/>
              <a:gd name="T44" fmla="*/ 715 w 735"/>
              <a:gd name="T45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35" h="38">
                <a:moveTo>
                  <a:pt x="715" y="38"/>
                </a:moveTo>
                <a:lnTo>
                  <a:pt x="17" y="38"/>
                </a:lnTo>
                <a:lnTo>
                  <a:pt x="17" y="38"/>
                </a:lnTo>
                <a:lnTo>
                  <a:pt x="12" y="36"/>
                </a:lnTo>
                <a:lnTo>
                  <a:pt x="6" y="32"/>
                </a:lnTo>
                <a:lnTo>
                  <a:pt x="2" y="26"/>
                </a:lnTo>
                <a:lnTo>
                  <a:pt x="0" y="18"/>
                </a:lnTo>
                <a:lnTo>
                  <a:pt x="0" y="18"/>
                </a:lnTo>
                <a:lnTo>
                  <a:pt x="2" y="10"/>
                </a:lnTo>
                <a:lnTo>
                  <a:pt x="6" y="4"/>
                </a:lnTo>
                <a:lnTo>
                  <a:pt x="12" y="0"/>
                </a:lnTo>
                <a:lnTo>
                  <a:pt x="17" y="0"/>
                </a:lnTo>
                <a:lnTo>
                  <a:pt x="715" y="0"/>
                </a:lnTo>
                <a:lnTo>
                  <a:pt x="715" y="0"/>
                </a:lnTo>
                <a:lnTo>
                  <a:pt x="723" y="0"/>
                </a:lnTo>
                <a:lnTo>
                  <a:pt x="729" y="4"/>
                </a:lnTo>
                <a:lnTo>
                  <a:pt x="733" y="10"/>
                </a:lnTo>
                <a:lnTo>
                  <a:pt x="735" y="18"/>
                </a:lnTo>
                <a:lnTo>
                  <a:pt x="735" y="18"/>
                </a:lnTo>
                <a:lnTo>
                  <a:pt x="733" y="26"/>
                </a:lnTo>
                <a:lnTo>
                  <a:pt x="729" y="32"/>
                </a:lnTo>
                <a:lnTo>
                  <a:pt x="723" y="36"/>
                </a:lnTo>
                <a:lnTo>
                  <a:pt x="715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49" name="Freeform 248"/>
          <p:cNvSpPr/>
          <p:nvPr/>
        </p:nvSpPr>
        <p:spPr bwMode="auto">
          <a:xfrm>
            <a:off x="7682591" y="5731100"/>
            <a:ext cx="1166813" cy="60325"/>
          </a:xfrm>
          <a:custGeom>
            <a:avLst/>
            <a:gdLst>
              <a:gd name="T0" fmla="*/ 715 w 735"/>
              <a:gd name="T1" fmla="*/ 38 h 38"/>
              <a:gd name="T2" fmla="*/ 17 w 735"/>
              <a:gd name="T3" fmla="*/ 38 h 38"/>
              <a:gd name="T4" fmla="*/ 17 w 735"/>
              <a:gd name="T5" fmla="*/ 38 h 38"/>
              <a:gd name="T6" fmla="*/ 12 w 735"/>
              <a:gd name="T7" fmla="*/ 36 h 38"/>
              <a:gd name="T8" fmla="*/ 6 w 735"/>
              <a:gd name="T9" fmla="*/ 32 h 38"/>
              <a:gd name="T10" fmla="*/ 2 w 735"/>
              <a:gd name="T11" fmla="*/ 26 h 38"/>
              <a:gd name="T12" fmla="*/ 0 w 735"/>
              <a:gd name="T13" fmla="*/ 18 h 38"/>
              <a:gd name="T14" fmla="*/ 0 w 735"/>
              <a:gd name="T15" fmla="*/ 18 h 38"/>
              <a:gd name="T16" fmla="*/ 2 w 735"/>
              <a:gd name="T17" fmla="*/ 10 h 38"/>
              <a:gd name="T18" fmla="*/ 6 w 735"/>
              <a:gd name="T19" fmla="*/ 4 h 38"/>
              <a:gd name="T20" fmla="*/ 12 w 735"/>
              <a:gd name="T21" fmla="*/ 0 h 38"/>
              <a:gd name="T22" fmla="*/ 17 w 735"/>
              <a:gd name="T23" fmla="*/ 0 h 38"/>
              <a:gd name="T24" fmla="*/ 715 w 735"/>
              <a:gd name="T25" fmla="*/ 0 h 38"/>
              <a:gd name="T26" fmla="*/ 715 w 735"/>
              <a:gd name="T27" fmla="*/ 0 h 38"/>
              <a:gd name="T28" fmla="*/ 723 w 735"/>
              <a:gd name="T29" fmla="*/ 0 h 38"/>
              <a:gd name="T30" fmla="*/ 729 w 735"/>
              <a:gd name="T31" fmla="*/ 4 h 38"/>
              <a:gd name="T32" fmla="*/ 733 w 735"/>
              <a:gd name="T33" fmla="*/ 10 h 38"/>
              <a:gd name="T34" fmla="*/ 735 w 735"/>
              <a:gd name="T35" fmla="*/ 18 h 38"/>
              <a:gd name="T36" fmla="*/ 735 w 735"/>
              <a:gd name="T37" fmla="*/ 18 h 38"/>
              <a:gd name="T38" fmla="*/ 733 w 735"/>
              <a:gd name="T39" fmla="*/ 26 h 38"/>
              <a:gd name="T40" fmla="*/ 729 w 735"/>
              <a:gd name="T41" fmla="*/ 32 h 38"/>
              <a:gd name="T42" fmla="*/ 723 w 735"/>
              <a:gd name="T43" fmla="*/ 36 h 38"/>
              <a:gd name="T44" fmla="*/ 715 w 735"/>
              <a:gd name="T45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35" h="38">
                <a:moveTo>
                  <a:pt x="715" y="38"/>
                </a:moveTo>
                <a:lnTo>
                  <a:pt x="17" y="38"/>
                </a:lnTo>
                <a:lnTo>
                  <a:pt x="17" y="38"/>
                </a:lnTo>
                <a:lnTo>
                  <a:pt x="12" y="36"/>
                </a:lnTo>
                <a:lnTo>
                  <a:pt x="6" y="32"/>
                </a:lnTo>
                <a:lnTo>
                  <a:pt x="2" y="26"/>
                </a:lnTo>
                <a:lnTo>
                  <a:pt x="0" y="18"/>
                </a:lnTo>
                <a:lnTo>
                  <a:pt x="0" y="18"/>
                </a:lnTo>
                <a:lnTo>
                  <a:pt x="2" y="10"/>
                </a:lnTo>
                <a:lnTo>
                  <a:pt x="6" y="4"/>
                </a:lnTo>
                <a:lnTo>
                  <a:pt x="12" y="0"/>
                </a:lnTo>
                <a:lnTo>
                  <a:pt x="17" y="0"/>
                </a:lnTo>
                <a:lnTo>
                  <a:pt x="715" y="0"/>
                </a:lnTo>
                <a:lnTo>
                  <a:pt x="715" y="0"/>
                </a:lnTo>
                <a:lnTo>
                  <a:pt x="723" y="0"/>
                </a:lnTo>
                <a:lnTo>
                  <a:pt x="729" y="4"/>
                </a:lnTo>
                <a:lnTo>
                  <a:pt x="733" y="10"/>
                </a:lnTo>
                <a:lnTo>
                  <a:pt x="735" y="18"/>
                </a:lnTo>
                <a:lnTo>
                  <a:pt x="735" y="18"/>
                </a:lnTo>
                <a:lnTo>
                  <a:pt x="733" y="26"/>
                </a:lnTo>
                <a:lnTo>
                  <a:pt x="729" y="32"/>
                </a:lnTo>
                <a:lnTo>
                  <a:pt x="723" y="36"/>
                </a:lnTo>
                <a:lnTo>
                  <a:pt x="715" y="3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50" name="Freeform 249"/>
          <p:cNvSpPr/>
          <p:nvPr/>
        </p:nvSpPr>
        <p:spPr bwMode="auto">
          <a:xfrm>
            <a:off x="7814353" y="5439000"/>
            <a:ext cx="130175" cy="171450"/>
          </a:xfrm>
          <a:custGeom>
            <a:avLst/>
            <a:gdLst>
              <a:gd name="T0" fmla="*/ 82 w 82"/>
              <a:gd name="T1" fmla="*/ 0 h 108"/>
              <a:gd name="T2" fmla="*/ 82 w 82"/>
              <a:gd name="T3" fmla="*/ 70 h 108"/>
              <a:gd name="T4" fmla="*/ 82 w 82"/>
              <a:gd name="T5" fmla="*/ 70 h 108"/>
              <a:gd name="T6" fmla="*/ 82 w 82"/>
              <a:gd name="T7" fmla="*/ 78 h 108"/>
              <a:gd name="T8" fmla="*/ 80 w 82"/>
              <a:gd name="T9" fmla="*/ 86 h 108"/>
              <a:gd name="T10" fmla="*/ 76 w 82"/>
              <a:gd name="T11" fmla="*/ 92 h 108"/>
              <a:gd name="T12" fmla="*/ 70 w 82"/>
              <a:gd name="T13" fmla="*/ 98 h 108"/>
              <a:gd name="T14" fmla="*/ 70 w 82"/>
              <a:gd name="T15" fmla="*/ 98 h 108"/>
              <a:gd name="T16" fmla="*/ 64 w 82"/>
              <a:gd name="T17" fmla="*/ 102 h 108"/>
              <a:gd name="T18" fmla="*/ 58 w 82"/>
              <a:gd name="T19" fmla="*/ 106 h 108"/>
              <a:gd name="T20" fmla="*/ 50 w 82"/>
              <a:gd name="T21" fmla="*/ 108 h 108"/>
              <a:gd name="T22" fmla="*/ 40 w 82"/>
              <a:gd name="T23" fmla="*/ 108 h 108"/>
              <a:gd name="T24" fmla="*/ 40 w 82"/>
              <a:gd name="T25" fmla="*/ 108 h 108"/>
              <a:gd name="T26" fmla="*/ 32 w 82"/>
              <a:gd name="T27" fmla="*/ 108 h 108"/>
              <a:gd name="T28" fmla="*/ 24 w 82"/>
              <a:gd name="T29" fmla="*/ 106 h 108"/>
              <a:gd name="T30" fmla="*/ 16 w 82"/>
              <a:gd name="T31" fmla="*/ 102 h 108"/>
              <a:gd name="T32" fmla="*/ 10 w 82"/>
              <a:gd name="T33" fmla="*/ 98 h 108"/>
              <a:gd name="T34" fmla="*/ 10 w 82"/>
              <a:gd name="T35" fmla="*/ 98 h 108"/>
              <a:gd name="T36" fmla="*/ 6 w 82"/>
              <a:gd name="T37" fmla="*/ 92 h 108"/>
              <a:gd name="T38" fmla="*/ 4 w 82"/>
              <a:gd name="T39" fmla="*/ 86 h 108"/>
              <a:gd name="T40" fmla="*/ 2 w 82"/>
              <a:gd name="T41" fmla="*/ 78 h 108"/>
              <a:gd name="T42" fmla="*/ 0 w 82"/>
              <a:gd name="T43" fmla="*/ 68 h 108"/>
              <a:gd name="T44" fmla="*/ 0 w 82"/>
              <a:gd name="T45" fmla="*/ 0 h 108"/>
              <a:gd name="T46" fmla="*/ 12 w 82"/>
              <a:gd name="T47" fmla="*/ 0 h 108"/>
              <a:gd name="T48" fmla="*/ 12 w 82"/>
              <a:gd name="T49" fmla="*/ 70 h 108"/>
              <a:gd name="T50" fmla="*/ 12 w 82"/>
              <a:gd name="T51" fmla="*/ 70 h 108"/>
              <a:gd name="T52" fmla="*/ 14 w 82"/>
              <a:gd name="T53" fmla="*/ 82 h 108"/>
              <a:gd name="T54" fmla="*/ 20 w 82"/>
              <a:gd name="T55" fmla="*/ 90 h 108"/>
              <a:gd name="T56" fmla="*/ 20 w 82"/>
              <a:gd name="T57" fmla="*/ 90 h 108"/>
              <a:gd name="T58" fmla="*/ 24 w 82"/>
              <a:gd name="T59" fmla="*/ 94 h 108"/>
              <a:gd name="T60" fmla="*/ 30 w 82"/>
              <a:gd name="T61" fmla="*/ 96 h 108"/>
              <a:gd name="T62" fmla="*/ 42 w 82"/>
              <a:gd name="T63" fmla="*/ 98 h 108"/>
              <a:gd name="T64" fmla="*/ 42 w 82"/>
              <a:gd name="T65" fmla="*/ 98 h 108"/>
              <a:gd name="T66" fmla="*/ 54 w 82"/>
              <a:gd name="T67" fmla="*/ 96 h 108"/>
              <a:gd name="T68" fmla="*/ 62 w 82"/>
              <a:gd name="T69" fmla="*/ 90 h 108"/>
              <a:gd name="T70" fmla="*/ 62 w 82"/>
              <a:gd name="T71" fmla="*/ 90 h 108"/>
              <a:gd name="T72" fmla="*/ 68 w 82"/>
              <a:gd name="T73" fmla="*/ 82 h 108"/>
              <a:gd name="T74" fmla="*/ 70 w 82"/>
              <a:gd name="T75" fmla="*/ 70 h 108"/>
              <a:gd name="T76" fmla="*/ 70 w 82"/>
              <a:gd name="T77" fmla="*/ 0 h 108"/>
              <a:gd name="T78" fmla="*/ 82 w 82"/>
              <a:gd name="T79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82" h="108">
                <a:moveTo>
                  <a:pt x="82" y="0"/>
                </a:moveTo>
                <a:lnTo>
                  <a:pt x="82" y="70"/>
                </a:lnTo>
                <a:lnTo>
                  <a:pt x="82" y="70"/>
                </a:lnTo>
                <a:lnTo>
                  <a:pt x="82" y="78"/>
                </a:lnTo>
                <a:lnTo>
                  <a:pt x="80" y="86"/>
                </a:lnTo>
                <a:lnTo>
                  <a:pt x="76" y="92"/>
                </a:lnTo>
                <a:lnTo>
                  <a:pt x="70" y="98"/>
                </a:lnTo>
                <a:lnTo>
                  <a:pt x="70" y="98"/>
                </a:lnTo>
                <a:lnTo>
                  <a:pt x="64" y="102"/>
                </a:lnTo>
                <a:lnTo>
                  <a:pt x="58" y="106"/>
                </a:lnTo>
                <a:lnTo>
                  <a:pt x="50" y="108"/>
                </a:lnTo>
                <a:lnTo>
                  <a:pt x="40" y="108"/>
                </a:lnTo>
                <a:lnTo>
                  <a:pt x="40" y="108"/>
                </a:lnTo>
                <a:lnTo>
                  <a:pt x="32" y="108"/>
                </a:lnTo>
                <a:lnTo>
                  <a:pt x="24" y="106"/>
                </a:lnTo>
                <a:lnTo>
                  <a:pt x="16" y="102"/>
                </a:lnTo>
                <a:lnTo>
                  <a:pt x="10" y="98"/>
                </a:lnTo>
                <a:lnTo>
                  <a:pt x="10" y="98"/>
                </a:lnTo>
                <a:lnTo>
                  <a:pt x="6" y="92"/>
                </a:lnTo>
                <a:lnTo>
                  <a:pt x="4" y="86"/>
                </a:lnTo>
                <a:lnTo>
                  <a:pt x="2" y="78"/>
                </a:lnTo>
                <a:lnTo>
                  <a:pt x="0" y="68"/>
                </a:lnTo>
                <a:lnTo>
                  <a:pt x="0" y="0"/>
                </a:lnTo>
                <a:lnTo>
                  <a:pt x="12" y="0"/>
                </a:lnTo>
                <a:lnTo>
                  <a:pt x="12" y="70"/>
                </a:lnTo>
                <a:lnTo>
                  <a:pt x="12" y="70"/>
                </a:lnTo>
                <a:lnTo>
                  <a:pt x="14" y="82"/>
                </a:lnTo>
                <a:lnTo>
                  <a:pt x="20" y="90"/>
                </a:lnTo>
                <a:lnTo>
                  <a:pt x="20" y="90"/>
                </a:lnTo>
                <a:lnTo>
                  <a:pt x="24" y="94"/>
                </a:lnTo>
                <a:lnTo>
                  <a:pt x="30" y="96"/>
                </a:lnTo>
                <a:lnTo>
                  <a:pt x="42" y="98"/>
                </a:lnTo>
                <a:lnTo>
                  <a:pt x="42" y="98"/>
                </a:lnTo>
                <a:lnTo>
                  <a:pt x="54" y="96"/>
                </a:lnTo>
                <a:lnTo>
                  <a:pt x="62" y="90"/>
                </a:lnTo>
                <a:lnTo>
                  <a:pt x="62" y="90"/>
                </a:lnTo>
                <a:lnTo>
                  <a:pt x="68" y="82"/>
                </a:lnTo>
                <a:lnTo>
                  <a:pt x="70" y="70"/>
                </a:lnTo>
                <a:lnTo>
                  <a:pt x="70" y="0"/>
                </a:lnTo>
                <a:lnTo>
                  <a:pt x="8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51" name="Freeform 250"/>
          <p:cNvSpPr/>
          <p:nvPr/>
        </p:nvSpPr>
        <p:spPr bwMode="auto">
          <a:xfrm>
            <a:off x="7814353" y="5439000"/>
            <a:ext cx="130175" cy="171450"/>
          </a:xfrm>
          <a:custGeom>
            <a:avLst/>
            <a:gdLst>
              <a:gd name="T0" fmla="*/ 82 w 82"/>
              <a:gd name="T1" fmla="*/ 0 h 108"/>
              <a:gd name="T2" fmla="*/ 82 w 82"/>
              <a:gd name="T3" fmla="*/ 70 h 108"/>
              <a:gd name="T4" fmla="*/ 82 w 82"/>
              <a:gd name="T5" fmla="*/ 70 h 108"/>
              <a:gd name="T6" fmla="*/ 82 w 82"/>
              <a:gd name="T7" fmla="*/ 78 h 108"/>
              <a:gd name="T8" fmla="*/ 80 w 82"/>
              <a:gd name="T9" fmla="*/ 86 h 108"/>
              <a:gd name="T10" fmla="*/ 76 w 82"/>
              <a:gd name="T11" fmla="*/ 92 h 108"/>
              <a:gd name="T12" fmla="*/ 70 w 82"/>
              <a:gd name="T13" fmla="*/ 98 h 108"/>
              <a:gd name="T14" fmla="*/ 70 w 82"/>
              <a:gd name="T15" fmla="*/ 98 h 108"/>
              <a:gd name="T16" fmla="*/ 64 w 82"/>
              <a:gd name="T17" fmla="*/ 102 h 108"/>
              <a:gd name="T18" fmla="*/ 58 w 82"/>
              <a:gd name="T19" fmla="*/ 106 h 108"/>
              <a:gd name="T20" fmla="*/ 50 w 82"/>
              <a:gd name="T21" fmla="*/ 108 h 108"/>
              <a:gd name="T22" fmla="*/ 40 w 82"/>
              <a:gd name="T23" fmla="*/ 108 h 108"/>
              <a:gd name="T24" fmla="*/ 40 w 82"/>
              <a:gd name="T25" fmla="*/ 108 h 108"/>
              <a:gd name="T26" fmla="*/ 32 w 82"/>
              <a:gd name="T27" fmla="*/ 108 h 108"/>
              <a:gd name="T28" fmla="*/ 24 w 82"/>
              <a:gd name="T29" fmla="*/ 106 h 108"/>
              <a:gd name="T30" fmla="*/ 16 w 82"/>
              <a:gd name="T31" fmla="*/ 102 h 108"/>
              <a:gd name="T32" fmla="*/ 10 w 82"/>
              <a:gd name="T33" fmla="*/ 98 h 108"/>
              <a:gd name="T34" fmla="*/ 10 w 82"/>
              <a:gd name="T35" fmla="*/ 98 h 108"/>
              <a:gd name="T36" fmla="*/ 6 w 82"/>
              <a:gd name="T37" fmla="*/ 92 h 108"/>
              <a:gd name="T38" fmla="*/ 4 w 82"/>
              <a:gd name="T39" fmla="*/ 86 h 108"/>
              <a:gd name="T40" fmla="*/ 2 w 82"/>
              <a:gd name="T41" fmla="*/ 78 h 108"/>
              <a:gd name="T42" fmla="*/ 0 w 82"/>
              <a:gd name="T43" fmla="*/ 68 h 108"/>
              <a:gd name="T44" fmla="*/ 0 w 82"/>
              <a:gd name="T45" fmla="*/ 0 h 108"/>
              <a:gd name="T46" fmla="*/ 12 w 82"/>
              <a:gd name="T47" fmla="*/ 0 h 108"/>
              <a:gd name="T48" fmla="*/ 12 w 82"/>
              <a:gd name="T49" fmla="*/ 70 h 108"/>
              <a:gd name="T50" fmla="*/ 12 w 82"/>
              <a:gd name="T51" fmla="*/ 70 h 108"/>
              <a:gd name="T52" fmla="*/ 14 w 82"/>
              <a:gd name="T53" fmla="*/ 82 h 108"/>
              <a:gd name="T54" fmla="*/ 20 w 82"/>
              <a:gd name="T55" fmla="*/ 90 h 108"/>
              <a:gd name="T56" fmla="*/ 20 w 82"/>
              <a:gd name="T57" fmla="*/ 90 h 108"/>
              <a:gd name="T58" fmla="*/ 24 w 82"/>
              <a:gd name="T59" fmla="*/ 94 h 108"/>
              <a:gd name="T60" fmla="*/ 30 w 82"/>
              <a:gd name="T61" fmla="*/ 96 h 108"/>
              <a:gd name="T62" fmla="*/ 42 w 82"/>
              <a:gd name="T63" fmla="*/ 98 h 108"/>
              <a:gd name="T64" fmla="*/ 42 w 82"/>
              <a:gd name="T65" fmla="*/ 98 h 108"/>
              <a:gd name="T66" fmla="*/ 54 w 82"/>
              <a:gd name="T67" fmla="*/ 96 h 108"/>
              <a:gd name="T68" fmla="*/ 62 w 82"/>
              <a:gd name="T69" fmla="*/ 90 h 108"/>
              <a:gd name="T70" fmla="*/ 62 w 82"/>
              <a:gd name="T71" fmla="*/ 90 h 108"/>
              <a:gd name="T72" fmla="*/ 68 w 82"/>
              <a:gd name="T73" fmla="*/ 82 h 108"/>
              <a:gd name="T74" fmla="*/ 70 w 82"/>
              <a:gd name="T75" fmla="*/ 70 h 108"/>
              <a:gd name="T76" fmla="*/ 70 w 82"/>
              <a:gd name="T77" fmla="*/ 0 h 108"/>
              <a:gd name="T78" fmla="*/ 82 w 82"/>
              <a:gd name="T79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82" h="108">
                <a:moveTo>
                  <a:pt x="82" y="0"/>
                </a:moveTo>
                <a:lnTo>
                  <a:pt x="82" y="70"/>
                </a:lnTo>
                <a:lnTo>
                  <a:pt x="82" y="70"/>
                </a:lnTo>
                <a:lnTo>
                  <a:pt x="82" y="78"/>
                </a:lnTo>
                <a:lnTo>
                  <a:pt x="80" y="86"/>
                </a:lnTo>
                <a:lnTo>
                  <a:pt x="76" y="92"/>
                </a:lnTo>
                <a:lnTo>
                  <a:pt x="70" y="98"/>
                </a:lnTo>
                <a:lnTo>
                  <a:pt x="70" y="98"/>
                </a:lnTo>
                <a:lnTo>
                  <a:pt x="64" y="102"/>
                </a:lnTo>
                <a:lnTo>
                  <a:pt x="58" y="106"/>
                </a:lnTo>
                <a:lnTo>
                  <a:pt x="50" y="108"/>
                </a:lnTo>
                <a:lnTo>
                  <a:pt x="40" y="108"/>
                </a:lnTo>
                <a:lnTo>
                  <a:pt x="40" y="108"/>
                </a:lnTo>
                <a:lnTo>
                  <a:pt x="32" y="108"/>
                </a:lnTo>
                <a:lnTo>
                  <a:pt x="24" y="106"/>
                </a:lnTo>
                <a:lnTo>
                  <a:pt x="16" y="102"/>
                </a:lnTo>
                <a:lnTo>
                  <a:pt x="10" y="98"/>
                </a:lnTo>
                <a:lnTo>
                  <a:pt x="10" y="98"/>
                </a:lnTo>
                <a:lnTo>
                  <a:pt x="6" y="92"/>
                </a:lnTo>
                <a:lnTo>
                  <a:pt x="4" y="86"/>
                </a:lnTo>
                <a:lnTo>
                  <a:pt x="2" y="78"/>
                </a:lnTo>
                <a:lnTo>
                  <a:pt x="0" y="68"/>
                </a:lnTo>
                <a:lnTo>
                  <a:pt x="0" y="0"/>
                </a:lnTo>
                <a:lnTo>
                  <a:pt x="12" y="0"/>
                </a:lnTo>
                <a:lnTo>
                  <a:pt x="12" y="70"/>
                </a:lnTo>
                <a:lnTo>
                  <a:pt x="12" y="70"/>
                </a:lnTo>
                <a:lnTo>
                  <a:pt x="14" y="82"/>
                </a:lnTo>
                <a:lnTo>
                  <a:pt x="20" y="90"/>
                </a:lnTo>
                <a:lnTo>
                  <a:pt x="20" y="90"/>
                </a:lnTo>
                <a:lnTo>
                  <a:pt x="24" y="94"/>
                </a:lnTo>
                <a:lnTo>
                  <a:pt x="30" y="96"/>
                </a:lnTo>
                <a:lnTo>
                  <a:pt x="42" y="98"/>
                </a:lnTo>
                <a:lnTo>
                  <a:pt x="42" y="98"/>
                </a:lnTo>
                <a:lnTo>
                  <a:pt x="54" y="96"/>
                </a:lnTo>
                <a:lnTo>
                  <a:pt x="62" y="90"/>
                </a:lnTo>
                <a:lnTo>
                  <a:pt x="62" y="90"/>
                </a:lnTo>
                <a:lnTo>
                  <a:pt x="68" y="82"/>
                </a:lnTo>
                <a:lnTo>
                  <a:pt x="70" y="70"/>
                </a:lnTo>
                <a:lnTo>
                  <a:pt x="70" y="0"/>
                </a:lnTo>
                <a:lnTo>
                  <a:pt x="8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52" name="Freeform 251"/>
          <p:cNvSpPr>
            <a:spLocks noEditPoints="1"/>
          </p:cNvSpPr>
          <p:nvPr/>
        </p:nvSpPr>
        <p:spPr bwMode="auto">
          <a:xfrm>
            <a:off x="7988978" y="5439000"/>
            <a:ext cx="107950" cy="168275"/>
          </a:xfrm>
          <a:custGeom>
            <a:avLst/>
            <a:gdLst>
              <a:gd name="T0" fmla="*/ 68 w 68"/>
              <a:gd name="T1" fmla="*/ 32 h 106"/>
              <a:gd name="T2" fmla="*/ 68 w 68"/>
              <a:gd name="T3" fmla="*/ 32 h 106"/>
              <a:gd name="T4" fmla="*/ 66 w 68"/>
              <a:gd name="T5" fmla="*/ 38 h 106"/>
              <a:gd name="T6" fmla="*/ 64 w 68"/>
              <a:gd name="T7" fmla="*/ 46 h 106"/>
              <a:gd name="T8" fmla="*/ 62 w 68"/>
              <a:gd name="T9" fmla="*/ 52 h 106"/>
              <a:gd name="T10" fmla="*/ 56 w 68"/>
              <a:gd name="T11" fmla="*/ 56 h 106"/>
              <a:gd name="T12" fmla="*/ 56 w 68"/>
              <a:gd name="T13" fmla="*/ 56 h 106"/>
              <a:gd name="T14" fmla="*/ 50 w 68"/>
              <a:gd name="T15" fmla="*/ 60 h 106"/>
              <a:gd name="T16" fmla="*/ 42 w 68"/>
              <a:gd name="T17" fmla="*/ 62 h 106"/>
              <a:gd name="T18" fmla="*/ 34 w 68"/>
              <a:gd name="T19" fmla="*/ 64 h 106"/>
              <a:gd name="T20" fmla="*/ 24 w 68"/>
              <a:gd name="T21" fmla="*/ 64 h 106"/>
              <a:gd name="T22" fmla="*/ 12 w 68"/>
              <a:gd name="T23" fmla="*/ 64 h 106"/>
              <a:gd name="T24" fmla="*/ 12 w 68"/>
              <a:gd name="T25" fmla="*/ 106 h 106"/>
              <a:gd name="T26" fmla="*/ 0 w 68"/>
              <a:gd name="T27" fmla="*/ 106 h 106"/>
              <a:gd name="T28" fmla="*/ 0 w 68"/>
              <a:gd name="T29" fmla="*/ 0 h 106"/>
              <a:gd name="T30" fmla="*/ 28 w 68"/>
              <a:gd name="T31" fmla="*/ 0 h 106"/>
              <a:gd name="T32" fmla="*/ 28 w 68"/>
              <a:gd name="T33" fmla="*/ 0 h 106"/>
              <a:gd name="T34" fmla="*/ 44 w 68"/>
              <a:gd name="T35" fmla="*/ 2 h 106"/>
              <a:gd name="T36" fmla="*/ 52 w 68"/>
              <a:gd name="T37" fmla="*/ 4 h 106"/>
              <a:gd name="T38" fmla="*/ 58 w 68"/>
              <a:gd name="T39" fmla="*/ 8 h 106"/>
              <a:gd name="T40" fmla="*/ 62 w 68"/>
              <a:gd name="T41" fmla="*/ 12 h 106"/>
              <a:gd name="T42" fmla="*/ 64 w 68"/>
              <a:gd name="T43" fmla="*/ 18 h 106"/>
              <a:gd name="T44" fmla="*/ 66 w 68"/>
              <a:gd name="T45" fmla="*/ 24 h 106"/>
              <a:gd name="T46" fmla="*/ 68 w 68"/>
              <a:gd name="T47" fmla="*/ 32 h 106"/>
              <a:gd name="T48" fmla="*/ 12 w 68"/>
              <a:gd name="T49" fmla="*/ 54 h 106"/>
              <a:gd name="T50" fmla="*/ 24 w 68"/>
              <a:gd name="T51" fmla="*/ 54 h 106"/>
              <a:gd name="T52" fmla="*/ 24 w 68"/>
              <a:gd name="T53" fmla="*/ 54 h 106"/>
              <a:gd name="T54" fmla="*/ 38 w 68"/>
              <a:gd name="T55" fmla="*/ 52 h 106"/>
              <a:gd name="T56" fmla="*/ 48 w 68"/>
              <a:gd name="T57" fmla="*/ 48 h 106"/>
              <a:gd name="T58" fmla="*/ 48 w 68"/>
              <a:gd name="T59" fmla="*/ 48 h 106"/>
              <a:gd name="T60" fmla="*/ 50 w 68"/>
              <a:gd name="T61" fmla="*/ 46 h 106"/>
              <a:gd name="T62" fmla="*/ 52 w 68"/>
              <a:gd name="T63" fmla="*/ 42 h 106"/>
              <a:gd name="T64" fmla="*/ 54 w 68"/>
              <a:gd name="T65" fmla="*/ 32 h 106"/>
              <a:gd name="T66" fmla="*/ 54 w 68"/>
              <a:gd name="T67" fmla="*/ 32 h 106"/>
              <a:gd name="T68" fmla="*/ 52 w 68"/>
              <a:gd name="T69" fmla="*/ 22 h 106"/>
              <a:gd name="T70" fmla="*/ 48 w 68"/>
              <a:gd name="T71" fmla="*/ 16 h 106"/>
              <a:gd name="T72" fmla="*/ 48 w 68"/>
              <a:gd name="T73" fmla="*/ 16 h 106"/>
              <a:gd name="T74" fmla="*/ 38 w 68"/>
              <a:gd name="T75" fmla="*/ 12 h 106"/>
              <a:gd name="T76" fmla="*/ 26 w 68"/>
              <a:gd name="T77" fmla="*/ 12 h 106"/>
              <a:gd name="T78" fmla="*/ 12 w 68"/>
              <a:gd name="T79" fmla="*/ 12 h 106"/>
              <a:gd name="T80" fmla="*/ 12 w 68"/>
              <a:gd name="T81" fmla="*/ 5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8" h="106">
                <a:moveTo>
                  <a:pt x="68" y="32"/>
                </a:moveTo>
                <a:lnTo>
                  <a:pt x="68" y="32"/>
                </a:lnTo>
                <a:lnTo>
                  <a:pt x="66" y="38"/>
                </a:lnTo>
                <a:lnTo>
                  <a:pt x="64" y="46"/>
                </a:lnTo>
                <a:lnTo>
                  <a:pt x="62" y="52"/>
                </a:lnTo>
                <a:lnTo>
                  <a:pt x="56" y="56"/>
                </a:lnTo>
                <a:lnTo>
                  <a:pt x="56" y="56"/>
                </a:lnTo>
                <a:lnTo>
                  <a:pt x="50" y="60"/>
                </a:lnTo>
                <a:lnTo>
                  <a:pt x="42" y="62"/>
                </a:lnTo>
                <a:lnTo>
                  <a:pt x="34" y="64"/>
                </a:lnTo>
                <a:lnTo>
                  <a:pt x="24" y="64"/>
                </a:lnTo>
                <a:lnTo>
                  <a:pt x="12" y="64"/>
                </a:lnTo>
                <a:lnTo>
                  <a:pt x="12" y="106"/>
                </a:lnTo>
                <a:lnTo>
                  <a:pt x="0" y="106"/>
                </a:lnTo>
                <a:lnTo>
                  <a:pt x="0" y="0"/>
                </a:lnTo>
                <a:lnTo>
                  <a:pt x="28" y="0"/>
                </a:lnTo>
                <a:lnTo>
                  <a:pt x="28" y="0"/>
                </a:lnTo>
                <a:lnTo>
                  <a:pt x="44" y="2"/>
                </a:lnTo>
                <a:lnTo>
                  <a:pt x="52" y="4"/>
                </a:lnTo>
                <a:lnTo>
                  <a:pt x="58" y="8"/>
                </a:lnTo>
                <a:lnTo>
                  <a:pt x="62" y="12"/>
                </a:lnTo>
                <a:lnTo>
                  <a:pt x="64" y="18"/>
                </a:lnTo>
                <a:lnTo>
                  <a:pt x="66" y="24"/>
                </a:lnTo>
                <a:lnTo>
                  <a:pt x="68" y="32"/>
                </a:lnTo>
                <a:close/>
                <a:moveTo>
                  <a:pt x="12" y="54"/>
                </a:moveTo>
                <a:lnTo>
                  <a:pt x="24" y="54"/>
                </a:lnTo>
                <a:lnTo>
                  <a:pt x="24" y="54"/>
                </a:lnTo>
                <a:lnTo>
                  <a:pt x="38" y="52"/>
                </a:lnTo>
                <a:lnTo>
                  <a:pt x="48" y="48"/>
                </a:lnTo>
                <a:lnTo>
                  <a:pt x="48" y="48"/>
                </a:lnTo>
                <a:lnTo>
                  <a:pt x="50" y="46"/>
                </a:lnTo>
                <a:lnTo>
                  <a:pt x="52" y="42"/>
                </a:lnTo>
                <a:lnTo>
                  <a:pt x="54" y="32"/>
                </a:lnTo>
                <a:lnTo>
                  <a:pt x="54" y="32"/>
                </a:lnTo>
                <a:lnTo>
                  <a:pt x="52" y="22"/>
                </a:lnTo>
                <a:lnTo>
                  <a:pt x="48" y="16"/>
                </a:lnTo>
                <a:lnTo>
                  <a:pt x="48" y="16"/>
                </a:lnTo>
                <a:lnTo>
                  <a:pt x="38" y="12"/>
                </a:lnTo>
                <a:lnTo>
                  <a:pt x="26" y="12"/>
                </a:lnTo>
                <a:lnTo>
                  <a:pt x="12" y="12"/>
                </a:lnTo>
                <a:lnTo>
                  <a:pt x="12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53" name="Freeform 252"/>
          <p:cNvSpPr/>
          <p:nvPr/>
        </p:nvSpPr>
        <p:spPr bwMode="auto">
          <a:xfrm>
            <a:off x="7988978" y="5439000"/>
            <a:ext cx="107950" cy="168275"/>
          </a:xfrm>
          <a:custGeom>
            <a:avLst/>
            <a:gdLst>
              <a:gd name="T0" fmla="*/ 68 w 68"/>
              <a:gd name="T1" fmla="*/ 32 h 106"/>
              <a:gd name="T2" fmla="*/ 68 w 68"/>
              <a:gd name="T3" fmla="*/ 32 h 106"/>
              <a:gd name="T4" fmla="*/ 66 w 68"/>
              <a:gd name="T5" fmla="*/ 38 h 106"/>
              <a:gd name="T6" fmla="*/ 64 w 68"/>
              <a:gd name="T7" fmla="*/ 46 h 106"/>
              <a:gd name="T8" fmla="*/ 62 w 68"/>
              <a:gd name="T9" fmla="*/ 52 h 106"/>
              <a:gd name="T10" fmla="*/ 56 w 68"/>
              <a:gd name="T11" fmla="*/ 56 h 106"/>
              <a:gd name="T12" fmla="*/ 56 w 68"/>
              <a:gd name="T13" fmla="*/ 56 h 106"/>
              <a:gd name="T14" fmla="*/ 50 w 68"/>
              <a:gd name="T15" fmla="*/ 60 h 106"/>
              <a:gd name="T16" fmla="*/ 42 w 68"/>
              <a:gd name="T17" fmla="*/ 62 h 106"/>
              <a:gd name="T18" fmla="*/ 34 w 68"/>
              <a:gd name="T19" fmla="*/ 64 h 106"/>
              <a:gd name="T20" fmla="*/ 24 w 68"/>
              <a:gd name="T21" fmla="*/ 64 h 106"/>
              <a:gd name="T22" fmla="*/ 12 w 68"/>
              <a:gd name="T23" fmla="*/ 64 h 106"/>
              <a:gd name="T24" fmla="*/ 12 w 68"/>
              <a:gd name="T25" fmla="*/ 106 h 106"/>
              <a:gd name="T26" fmla="*/ 0 w 68"/>
              <a:gd name="T27" fmla="*/ 106 h 106"/>
              <a:gd name="T28" fmla="*/ 0 w 68"/>
              <a:gd name="T29" fmla="*/ 0 h 106"/>
              <a:gd name="T30" fmla="*/ 28 w 68"/>
              <a:gd name="T31" fmla="*/ 0 h 106"/>
              <a:gd name="T32" fmla="*/ 28 w 68"/>
              <a:gd name="T33" fmla="*/ 0 h 106"/>
              <a:gd name="T34" fmla="*/ 44 w 68"/>
              <a:gd name="T35" fmla="*/ 2 h 106"/>
              <a:gd name="T36" fmla="*/ 52 w 68"/>
              <a:gd name="T37" fmla="*/ 4 h 106"/>
              <a:gd name="T38" fmla="*/ 58 w 68"/>
              <a:gd name="T39" fmla="*/ 8 h 106"/>
              <a:gd name="T40" fmla="*/ 62 w 68"/>
              <a:gd name="T41" fmla="*/ 12 h 106"/>
              <a:gd name="T42" fmla="*/ 64 w 68"/>
              <a:gd name="T43" fmla="*/ 18 h 106"/>
              <a:gd name="T44" fmla="*/ 66 w 68"/>
              <a:gd name="T45" fmla="*/ 24 h 106"/>
              <a:gd name="T46" fmla="*/ 68 w 68"/>
              <a:gd name="T47" fmla="*/ 32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8" h="106">
                <a:moveTo>
                  <a:pt x="68" y="32"/>
                </a:moveTo>
                <a:lnTo>
                  <a:pt x="68" y="32"/>
                </a:lnTo>
                <a:lnTo>
                  <a:pt x="66" y="38"/>
                </a:lnTo>
                <a:lnTo>
                  <a:pt x="64" y="46"/>
                </a:lnTo>
                <a:lnTo>
                  <a:pt x="62" y="52"/>
                </a:lnTo>
                <a:lnTo>
                  <a:pt x="56" y="56"/>
                </a:lnTo>
                <a:lnTo>
                  <a:pt x="56" y="56"/>
                </a:lnTo>
                <a:lnTo>
                  <a:pt x="50" y="60"/>
                </a:lnTo>
                <a:lnTo>
                  <a:pt x="42" y="62"/>
                </a:lnTo>
                <a:lnTo>
                  <a:pt x="34" y="64"/>
                </a:lnTo>
                <a:lnTo>
                  <a:pt x="24" y="64"/>
                </a:lnTo>
                <a:lnTo>
                  <a:pt x="12" y="64"/>
                </a:lnTo>
                <a:lnTo>
                  <a:pt x="12" y="106"/>
                </a:lnTo>
                <a:lnTo>
                  <a:pt x="0" y="106"/>
                </a:lnTo>
                <a:lnTo>
                  <a:pt x="0" y="0"/>
                </a:lnTo>
                <a:lnTo>
                  <a:pt x="28" y="0"/>
                </a:lnTo>
                <a:lnTo>
                  <a:pt x="28" y="0"/>
                </a:lnTo>
                <a:lnTo>
                  <a:pt x="44" y="2"/>
                </a:lnTo>
                <a:lnTo>
                  <a:pt x="52" y="4"/>
                </a:lnTo>
                <a:lnTo>
                  <a:pt x="58" y="8"/>
                </a:lnTo>
                <a:lnTo>
                  <a:pt x="62" y="12"/>
                </a:lnTo>
                <a:lnTo>
                  <a:pt x="64" y="18"/>
                </a:lnTo>
                <a:lnTo>
                  <a:pt x="66" y="24"/>
                </a:lnTo>
                <a:lnTo>
                  <a:pt x="68" y="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54" name="Freeform 253"/>
          <p:cNvSpPr/>
          <p:nvPr/>
        </p:nvSpPr>
        <p:spPr bwMode="auto">
          <a:xfrm>
            <a:off x="8008028" y="5458050"/>
            <a:ext cx="66675" cy="66675"/>
          </a:xfrm>
          <a:custGeom>
            <a:avLst/>
            <a:gdLst>
              <a:gd name="T0" fmla="*/ 0 w 42"/>
              <a:gd name="T1" fmla="*/ 42 h 42"/>
              <a:gd name="T2" fmla="*/ 12 w 42"/>
              <a:gd name="T3" fmla="*/ 42 h 42"/>
              <a:gd name="T4" fmla="*/ 12 w 42"/>
              <a:gd name="T5" fmla="*/ 42 h 42"/>
              <a:gd name="T6" fmla="*/ 26 w 42"/>
              <a:gd name="T7" fmla="*/ 40 h 42"/>
              <a:gd name="T8" fmla="*/ 36 w 42"/>
              <a:gd name="T9" fmla="*/ 36 h 42"/>
              <a:gd name="T10" fmla="*/ 36 w 42"/>
              <a:gd name="T11" fmla="*/ 36 h 42"/>
              <a:gd name="T12" fmla="*/ 38 w 42"/>
              <a:gd name="T13" fmla="*/ 34 h 42"/>
              <a:gd name="T14" fmla="*/ 40 w 42"/>
              <a:gd name="T15" fmla="*/ 30 h 42"/>
              <a:gd name="T16" fmla="*/ 42 w 42"/>
              <a:gd name="T17" fmla="*/ 20 h 42"/>
              <a:gd name="T18" fmla="*/ 42 w 42"/>
              <a:gd name="T19" fmla="*/ 20 h 42"/>
              <a:gd name="T20" fmla="*/ 40 w 42"/>
              <a:gd name="T21" fmla="*/ 10 h 42"/>
              <a:gd name="T22" fmla="*/ 36 w 42"/>
              <a:gd name="T23" fmla="*/ 4 h 42"/>
              <a:gd name="T24" fmla="*/ 36 w 42"/>
              <a:gd name="T25" fmla="*/ 4 h 42"/>
              <a:gd name="T26" fmla="*/ 26 w 42"/>
              <a:gd name="T27" fmla="*/ 0 h 42"/>
              <a:gd name="T28" fmla="*/ 14 w 42"/>
              <a:gd name="T29" fmla="*/ 0 h 42"/>
              <a:gd name="T30" fmla="*/ 0 w 42"/>
              <a:gd name="T31" fmla="*/ 0 h 42"/>
              <a:gd name="T32" fmla="*/ 0 w 42"/>
              <a:gd name="T33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42">
                <a:moveTo>
                  <a:pt x="0" y="42"/>
                </a:moveTo>
                <a:lnTo>
                  <a:pt x="12" y="42"/>
                </a:lnTo>
                <a:lnTo>
                  <a:pt x="12" y="42"/>
                </a:lnTo>
                <a:lnTo>
                  <a:pt x="26" y="40"/>
                </a:lnTo>
                <a:lnTo>
                  <a:pt x="36" y="36"/>
                </a:lnTo>
                <a:lnTo>
                  <a:pt x="36" y="36"/>
                </a:lnTo>
                <a:lnTo>
                  <a:pt x="38" y="34"/>
                </a:lnTo>
                <a:lnTo>
                  <a:pt x="40" y="30"/>
                </a:lnTo>
                <a:lnTo>
                  <a:pt x="42" y="20"/>
                </a:lnTo>
                <a:lnTo>
                  <a:pt x="42" y="20"/>
                </a:lnTo>
                <a:lnTo>
                  <a:pt x="40" y="10"/>
                </a:lnTo>
                <a:lnTo>
                  <a:pt x="36" y="4"/>
                </a:lnTo>
                <a:lnTo>
                  <a:pt x="36" y="4"/>
                </a:lnTo>
                <a:lnTo>
                  <a:pt x="26" y="0"/>
                </a:lnTo>
                <a:lnTo>
                  <a:pt x="14" y="0"/>
                </a:lnTo>
                <a:lnTo>
                  <a:pt x="0" y="0"/>
                </a:lnTo>
                <a:lnTo>
                  <a:pt x="0" y="4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55" name="Freeform 254"/>
          <p:cNvSpPr/>
          <p:nvPr/>
        </p:nvSpPr>
        <p:spPr bwMode="auto">
          <a:xfrm>
            <a:off x="8131853" y="5439000"/>
            <a:ext cx="92075" cy="168275"/>
          </a:xfrm>
          <a:custGeom>
            <a:avLst/>
            <a:gdLst>
              <a:gd name="T0" fmla="*/ 0 w 58"/>
              <a:gd name="T1" fmla="*/ 106 h 106"/>
              <a:gd name="T2" fmla="*/ 0 w 58"/>
              <a:gd name="T3" fmla="*/ 0 h 106"/>
              <a:gd name="T4" fmla="*/ 12 w 58"/>
              <a:gd name="T5" fmla="*/ 0 h 106"/>
              <a:gd name="T6" fmla="*/ 12 w 58"/>
              <a:gd name="T7" fmla="*/ 96 h 106"/>
              <a:gd name="T8" fmla="*/ 58 w 58"/>
              <a:gd name="T9" fmla="*/ 96 h 106"/>
              <a:gd name="T10" fmla="*/ 58 w 58"/>
              <a:gd name="T11" fmla="*/ 106 h 106"/>
              <a:gd name="T12" fmla="*/ 0 w 58"/>
              <a:gd name="T13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106">
                <a:moveTo>
                  <a:pt x="0" y="106"/>
                </a:moveTo>
                <a:lnTo>
                  <a:pt x="0" y="0"/>
                </a:lnTo>
                <a:lnTo>
                  <a:pt x="12" y="0"/>
                </a:lnTo>
                <a:lnTo>
                  <a:pt x="12" y="96"/>
                </a:lnTo>
                <a:lnTo>
                  <a:pt x="58" y="96"/>
                </a:lnTo>
                <a:lnTo>
                  <a:pt x="58" y="106"/>
                </a:lnTo>
                <a:lnTo>
                  <a:pt x="0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56" name="Freeform 255"/>
          <p:cNvSpPr>
            <a:spLocks noEditPoints="1"/>
          </p:cNvSpPr>
          <p:nvPr/>
        </p:nvSpPr>
        <p:spPr bwMode="auto">
          <a:xfrm>
            <a:off x="8246153" y="5435825"/>
            <a:ext cx="155575" cy="174625"/>
          </a:xfrm>
          <a:custGeom>
            <a:avLst/>
            <a:gdLst>
              <a:gd name="T0" fmla="*/ 98 w 98"/>
              <a:gd name="T1" fmla="*/ 56 h 110"/>
              <a:gd name="T2" fmla="*/ 94 w 98"/>
              <a:gd name="T3" fmla="*/ 78 h 110"/>
              <a:gd name="T4" fmla="*/ 84 w 98"/>
              <a:gd name="T5" fmla="*/ 96 h 110"/>
              <a:gd name="T6" fmla="*/ 78 w 98"/>
              <a:gd name="T7" fmla="*/ 102 h 110"/>
              <a:gd name="T8" fmla="*/ 60 w 98"/>
              <a:gd name="T9" fmla="*/ 110 h 110"/>
              <a:gd name="T10" fmla="*/ 48 w 98"/>
              <a:gd name="T11" fmla="*/ 110 h 110"/>
              <a:gd name="T12" fmla="*/ 28 w 98"/>
              <a:gd name="T13" fmla="*/ 106 h 110"/>
              <a:gd name="T14" fmla="*/ 12 w 98"/>
              <a:gd name="T15" fmla="*/ 96 h 110"/>
              <a:gd name="T16" fmla="*/ 6 w 98"/>
              <a:gd name="T17" fmla="*/ 88 h 110"/>
              <a:gd name="T18" fmla="*/ 0 w 98"/>
              <a:gd name="T19" fmla="*/ 68 h 110"/>
              <a:gd name="T20" fmla="*/ 0 w 98"/>
              <a:gd name="T21" fmla="*/ 56 h 110"/>
              <a:gd name="T22" fmla="*/ 2 w 98"/>
              <a:gd name="T23" fmla="*/ 32 h 110"/>
              <a:gd name="T24" fmla="*/ 12 w 98"/>
              <a:gd name="T25" fmla="*/ 14 h 110"/>
              <a:gd name="T26" fmla="*/ 20 w 98"/>
              <a:gd name="T27" fmla="*/ 8 h 110"/>
              <a:gd name="T28" fmla="*/ 38 w 98"/>
              <a:gd name="T29" fmla="*/ 2 h 110"/>
              <a:gd name="T30" fmla="*/ 48 w 98"/>
              <a:gd name="T31" fmla="*/ 0 h 110"/>
              <a:gd name="T32" fmla="*/ 68 w 98"/>
              <a:gd name="T33" fmla="*/ 4 h 110"/>
              <a:gd name="T34" fmla="*/ 84 w 98"/>
              <a:gd name="T35" fmla="*/ 16 h 110"/>
              <a:gd name="T36" fmla="*/ 90 w 98"/>
              <a:gd name="T37" fmla="*/ 24 h 110"/>
              <a:gd name="T38" fmla="*/ 96 w 98"/>
              <a:gd name="T39" fmla="*/ 44 h 110"/>
              <a:gd name="T40" fmla="*/ 98 w 98"/>
              <a:gd name="T41" fmla="*/ 56 h 110"/>
              <a:gd name="T42" fmla="*/ 12 w 98"/>
              <a:gd name="T43" fmla="*/ 56 h 110"/>
              <a:gd name="T44" fmla="*/ 14 w 98"/>
              <a:gd name="T45" fmla="*/ 74 h 110"/>
              <a:gd name="T46" fmla="*/ 22 w 98"/>
              <a:gd name="T47" fmla="*/ 88 h 110"/>
              <a:gd name="T48" fmla="*/ 26 w 98"/>
              <a:gd name="T49" fmla="*/ 92 h 110"/>
              <a:gd name="T50" fmla="*/ 40 w 98"/>
              <a:gd name="T51" fmla="*/ 98 h 110"/>
              <a:gd name="T52" fmla="*/ 48 w 98"/>
              <a:gd name="T53" fmla="*/ 100 h 110"/>
              <a:gd name="T54" fmla="*/ 64 w 98"/>
              <a:gd name="T55" fmla="*/ 96 h 110"/>
              <a:gd name="T56" fmla="*/ 74 w 98"/>
              <a:gd name="T57" fmla="*/ 88 h 110"/>
              <a:gd name="T58" fmla="*/ 78 w 98"/>
              <a:gd name="T59" fmla="*/ 82 h 110"/>
              <a:gd name="T60" fmla="*/ 84 w 98"/>
              <a:gd name="T61" fmla="*/ 66 h 110"/>
              <a:gd name="T62" fmla="*/ 84 w 98"/>
              <a:gd name="T63" fmla="*/ 56 h 110"/>
              <a:gd name="T64" fmla="*/ 82 w 98"/>
              <a:gd name="T65" fmla="*/ 36 h 110"/>
              <a:gd name="T66" fmla="*/ 74 w 98"/>
              <a:gd name="T67" fmla="*/ 22 h 110"/>
              <a:gd name="T68" fmla="*/ 70 w 98"/>
              <a:gd name="T69" fmla="*/ 18 h 110"/>
              <a:gd name="T70" fmla="*/ 56 w 98"/>
              <a:gd name="T71" fmla="*/ 12 h 110"/>
              <a:gd name="T72" fmla="*/ 48 w 98"/>
              <a:gd name="T73" fmla="*/ 12 h 110"/>
              <a:gd name="T74" fmla="*/ 32 w 98"/>
              <a:gd name="T75" fmla="*/ 14 h 110"/>
              <a:gd name="T76" fmla="*/ 22 w 98"/>
              <a:gd name="T77" fmla="*/ 22 h 110"/>
              <a:gd name="T78" fmla="*/ 18 w 98"/>
              <a:gd name="T79" fmla="*/ 30 h 110"/>
              <a:gd name="T80" fmla="*/ 12 w 98"/>
              <a:gd name="T81" fmla="*/ 46 h 110"/>
              <a:gd name="T82" fmla="*/ 12 w 98"/>
              <a:gd name="T83" fmla="*/ 56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8" h="110">
                <a:moveTo>
                  <a:pt x="98" y="56"/>
                </a:moveTo>
                <a:lnTo>
                  <a:pt x="98" y="56"/>
                </a:lnTo>
                <a:lnTo>
                  <a:pt x="96" y="68"/>
                </a:lnTo>
                <a:lnTo>
                  <a:pt x="94" y="78"/>
                </a:lnTo>
                <a:lnTo>
                  <a:pt x="90" y="88"/>
                </a:lnTo>
                <a:lnTo>
                  <a:pt x="84" y="96"/>
                </a:lnTo>
                <a:lnTo>
                  <a:pt x="84" y="96"/>
                </a:lnTo>
                <a:lnTo>
                  <a:pt x="78" y="102"/>
                </a:lnTo>
                <a:lnTo>
                  <a:pt x="68" y="106"/>
                </a:lnTo>
                <a:lnTo>
                  <a:pt x="60" y="110"/>
                </a:lnTo>
                <a:lnTo>
                  <a:pt x="48" y="110"/>
                </a:lnTo>
                <a:lnTo>
                  <a:pt x="48" y="110"/>
                </a:lnTo>
                <a:lnTo>
                  <a:pt x="38" y="110"/>
                </a:lnTo>
                <a:lnTo>
                  <a:pt x="28" y="106"/>
                </a:lnTo>
                <a:lnTo>
                  <a:pt x="20" y="102"/>
                </a:lnTo>
                <a:lnTo>
                  <a:pt x="12" y="96"/>
                </a:lnTo>
                <a:lnTo>
                  <a:pt x="12" y="96"/>
                </a:lnTo>
                <a:lnTo>
                  <a:pt x="6" y="88"/>
                </a:lnTo>
                <a:lnTo>
                  <a:pt x="2" y="78"/>
                </a:lnTo>
                <a:lnTo>
                  <a:pt x="0" y="68"/>
                </a:lnTo>
                <a:lnTo>
                  <a:pt x="0" y="56"/>
                </a:lnTo>
                <a:lnTo>
                  <a:pt x="0" y="56"/>
                </a:lnTo>
                <a:lnTo>
                  <a:pt x="0" y="42"/>
                </a:lnTo>
                <a:lnTo>
                  <a:pt x="2" y="32"/>
                </a:lnTo>
                <a:lnTo>
                  <a:pt x="6" y="22"/>
                </a:lnTo>
                <a:lnTo>
                  <a:pt x="12" y="14"/>
                </a:lnTo>
                <a:lnTo>
                  <a:pt x="12" y="14"/>
                </a:lnTo>
                <a:lnTo>
                  <a:pt x="20" y="8"/>
                </a:lnTo>
                <a:lnTo>
                  <a:pt x="28" y="4"/>
                </a:lnTo>
                <a:lnTo>
                  <a:pt x="38" y="2"/>
                </a:lnTo>
                <a:lnTo>
                  <a:pt x="48" y="0"/>
                </a:lnTo>
                <a:lnTo>
                  <a:pt x="48" y="0"/>
                </a:lnTo>
                <a:lnTo>
                  <a:pt x="60" y="2"/>
                </a:lnTo>
                <a:lnTo>
                  <a:pt x="68" y="4"/>
                </a:lnTo>
                <a:lnTo>
                  <a:pt x="78" y="8"/>
                </a:lnTo>
                <a:lnTo>
                  <a:pt x="84" y="16"/>
                </a:lnTo>
                <a:lnTo>
                  <a:pt x="84" y="16"/>
                </a:lnTo>
                <a:lnTo>
                  <a:pt x="90" y="24"/>
                </a:lnTo>
                <a:lnTo>
                  <a:pt x="94" y="32"/>
                </a:lnTo>
                <a:lnTo>
                  <a:pt x="96" y="44"/>
                </a:lnTo>
                <a:lnTo>
                  <a:pt x="98" y="56"/>
                </a:lnTo>
                <a:lnTo>
                  <a:pt x="98" y="56"/>
                </a:lnTo>
                <a:close/>
                <a:moveTo>
                  <a:pt x="12" y="56"/>
                </a:moveTo>
                <a:lnTo>
                  <a:pt x="12" y="56"/>
                </a:lnTo>
                <a:lnTo>
                  <a:pt x="12" y="66"/>
                </a:lnTo>
                <a:lnTo>
                  <a:pt x="14" y="74"/>
                </a:lnTo>
                <a:lnTo>
                  <a:pt x="18" y="82"/>
                </a:lnTo>
                <a:lnTo>
                  <a:pt x="22" y="88"/>
                </a:lnTo>
                <a:lnTo>
                  <a:pt x="22" y="88"/>
                </a:lnTo>
                <a:lnTo>
                  <a:pt x="26" y="92"/>
                </a:lnTo>
                <a:lnTo>
                  <a:pt x="32" y="96"/>
                </a:lnTo>
                <a:lnTo>
                  <a:pt x="40" y="98"/>
                </a:lnTo>
                <a:lnTo>
                  <a:pt x="48" y="100"/>
                </a:lnTo>
                <a:lnTo>
                  <a:pt x="48" y="100"/>
                </a:lnTo>
                <a:lnTo>
                  <a:pt x="56" y="98"/>
                </a:lnTo>
                <a:lnTo>
                  <a:pt x="64" y="96"/>
                </a:lnTo>
                <a:lnTo>
                  <a:pt x="70" y="92"/>
                </a:lnTo>
                <a:lnTo>
                  <a:pt x="74" y="88"/>
                </a:lnTo>
                <a:lnTo>
                  <a:pt x="74" y="88"/>
                </a:lnTo>
                <a:lnTo>
                  <a:pt x="78" y="82"/>
                </a:lnTo>
                <a:lnTo>
                  <a:pt x="82" y="74"/>
                </a:lnTo>
                <a:lnTo>
                  <a:pt x="84" y="66"/>
                </a:lnTo>
                <a:lnTo>
                  <a:pt x="84" y="56"/>
                </a:lnTo>
                <a:lnTo>
                  <a:pt x="84" y="56"/>
                </a:lnTo>
                <a:lnTo>
                  <a:pt x="84" y="46"/>
                </a:lnTo>
                <a:lnTo>
                  <a:pt x="82" y="36"/>
                </a:lnTo>
                <a:lnTo>
                  <a:pt x="78" y="28"/>
                </a:lnTo>
                <a:lnTo>
                  <a:pt x="74" y="22"/>
                </a:lnTo>
                <a:lnTo>
                  <a:pt x="74" y="22"/>
                </a:lnTo>
                <a:lnTo>
                  <a:pt x="70" y="18"/>
                </a:lnTo>
                <a:lnTo>
                  <a:pt x="64" y="14"/>
                </a:lnTo>
                <a:lnTo>
                  <a:pt x="56" y="12"/>
                </a:lnTo>
                <a:lnTo>
                  <a:pt x="48" y="12"/>
                </a:lnTo>
                <a:lnTo>
                  <a:pt x="48" y="12"/>
                </a:lnTo>
                <a:lnTo>
                  <a:pt x="40" y="12"/>
                </a:lnTo>
                <a:lnTo>
                  <a:pt x="32" y="14"/>
                </a:lnTo>
                <a:lnTo>
                  <a:pt x="26" y="18"/>
                </a:lnTo>
                <a:lnTo>
                  <a:pt x="22" y="22"/>
                </a:lnTo>
                <a:lnTo>
                  <a:pt x="22" y="22"/>
                </a:lnTo>
                <a:lnTo>
                  <a:pt x="18" y="30"/>
                </a:lnTo>
                <a:lnTo>
                  <a:pt x="14" y="36"/>
                </a:lnTo>
                <a:lnTo>
                  <a:pt x="12" y="46"/>
                </a:lnTo>
                <a:lnTo>
                  <a:pt x="12" y="56"/>
                </a:lnTo>
                <a:lnTo>
                  <a:pt x="12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57" name="Freeform 256"/>
          <p:cNvSpPr>
            <a:spLocks noEditPoints="1"/>
          </p:cNvSpPr>
          <p:nvPr/>
        </p:nvSpPr>
        <p:spPr bwMode="auto">
          <a:xfrm>
            <a:off x="8414428" y="5439000"/>
            <a:ext cx="149225" cy="168275"/>
          </a:xfrm>
          <a:custGeom>
            <a:avLst/>
            <a:gdLst>
              <a:gd name="T0" fmla="*/ 82 w 94"/>
              <a:gd name="T1" fmla="*/ 106 h 106"/>
              <a:gd name="T2" fmla="*/ 68 w 94"/>
              <a:gd name="T3" fmla="*/ 72 h 106"/>
              <a:gd name="T4" fmla="*/ 26 w 94"/>
              <a:gd name="T5" fmla="*/ 72 h 106"/>
              <a:gd name="T6" fmla="*/ 12 w 94"/>
              <a:gd name="T7" fmla="*/ 106 h 106"/>
              <a:gd name="T8" fmla="*/ 0 w 94"/>
              <a:gd name="T9" fmla="*/ 106 h 106"/>
              <a:gd name="T10" fmla="*/ 42 w 94"/>
              <a:gd name="T11" fmla="*/ 0 h 106"/>
              <a:gd name="T12" fmla="*/ 52 w 94"/>
              <a:gd name="T13" fmla="*/ 0 h 106"/>
              <a:gd name="T14" fmla="*/ 94 w 94"/>
              <a:gd name="T15" fmla="*/ 106 h 106"/>
              <a:gd name="T16" fmla="*/ 82 w 94"/>
              <a:gd name="T17" fmla="*/ 106 h 106"/>
              <a:gd name="T18" fmla="*/ 64 w 94"/>
              <a:gd name="T19" fmla="*/ 62 h 106"/>
              <a:gd name="T20" fmla="*/ 52 w 94"/>
              <a:gd name="T21" fmla="*/ 28 h 106"/>
              <a:gd name="T22" fmla="*/ 52 w 94"/>
              <a:gd name="T23" fmla="*/ 28 h 106"/>
              <a:gd name="T24" fmla="*/ 48 w 94"/>
              <a:gd name="T25" fmla="*/ 14 h 106"/>
              <a:gd name="T26" fmla="*/ 48 w 94"/>
              <a:gd name="T27" fmla="*/ 14 h 106"/>
              <a:gd name="T28" fmla="*/ 42 w 94"/>
              <a:gd name="T29" fmla="*/ 28 h 106"/>
              <a:gd name="T30" fmla="*/ 30 w 94"/>
              <a:gd name="T31" fmla="*/ 62 h 106"/>
              <a:gd name="T32" fmla="*/ 64 w 94"/>
              <a:gd name="T33" fmla="*/ 62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4" h="106">
                <a:moveTo>
                  <a:pt x="82" y="106"/>
                </a:moveTo>
                <a:lnTo>
                  <a:pt x="68" y="72"/>
                </a:lnTo>
                <a:lnTo>
                  <a:pt x="26" y="72"/>
                </a:lnTo>
                <a:lnTo>
                  <a:pt x="12" y="106"/>
                </a:lnTo>
                <a:lnTo>
                  <a:pt x="0" y="106"/>
                </a:lnTo>
                <a:lnTo>
                  <a:pt x="42" y="0"/>
                </a:lnTo>
                <a:lnTo>
                  <a:pt x="52" y="0"/>
                </a:lnTo>
                <a:lnTo>
                  <a:pt x="94" y="106"/>
                </a:lnTo>
                <a:lnTo>
                  <a:pt x="82" y="106"/>
                </a:lnTo>
                <a:close/>
                <a:moveTo>
                  <a:pt x="64" y="62"/>
                </a:moveTo>
                <a:lnTo>
                  <a:pt x="52" y="28"/>
                </a:lnTo>
                <a:lnTo>
                  <a:pt x="52" y="28"/>
                </a:lnTo>
                <a:lnTo>
                  <a:pt x="48" y="14"/>
                </a:lnTo>
                <a:lnTo>
                  <a:pt x="48" y="14"/>
                </a:lnTo>
                <a:lnTo>
                  <a:pt x="42" y="28"/>
                </a:lnTo>
                <a:lnTo>
                  <a:pt x="30" y="62"/>
                </a:lnTo>
                <a:lnTo>
                  <a:pt x="64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58" name="Freeform 257"/>
          <p:cNvSpPr>
            <a:spLocks noEditPoints="1"/>
          </p:cNvSpPr>
          <p:nvPr/>
        </p:nvSpPr>
        <p:spPr bwMode="auto">
          <a:xfrm>
            <a:off x="8585878" y="5439000"/>
            <a:ext cx="136525" cy="168275"/>
          </a:xfrm>
          <a:custGeom>
            <a:avLst/>
            <a:gdLst>
              <a:gd name="T0" fmla="*/ 86 w 86"/>
              <a:gd name="T1" fmla="*/ 52 h 106"/>
              <a:gd name="T2" fmla="*/ 86 w 86"/>
              <a:gd name="T3" fmla="*/ 52 h 106"/>
              <a:gd name="T4" fmla="*/ 84 w 86"/>
              <a:gd name="T5" fmla="*/ 64 h 106"/>
              <a:gd name="T6" fmla="*/ 82 w 86"/>
              <a:gd name="T7" fmla="*/ 76 h 106"/>
              <a:gd name="T8" fmla="*/ 78 w 86"/>
              <a:gd name="T9" fmla="*/ 84 h 106"/>
              <a:gd name="T10" fmla="*/ 72 w 86"/>
              <a:gd name="T11" fmla="*/ 92 h 106"/>
              <a:gd name="T12" fmla="*/ 72 w 86"/>
              <a:gd name="T13" fmla="*/ 92 h 106"/>
              <a:gd name="T14" fmla="*/ 64 w 86"/>
              <a:gd name="T15" fmla="*/ 98 h 106"/>
              <a:gd name="T16" fmla="*/ 54 w 86"/>
              <a:gd name="T17" fmla="*/ 104 h 106"/>
              <a:gd name="T18" fmla="*/ 42 w 86"/>
              <a:gd name="T19" fmla="*/ 106 h 106"/>
              <a:gd name="T20" fmla="*/ 30 w 86"/>
              <a:gd name="T21" fmla="*/ 106 h 106"/>
              <a:gd name="T22" fmla="*/ 0 w 86"/>
              <a:gd name="T23" fmla="*/ 106 h 106"/>
              <a:gd name="T24" fmla="*/ 0 w 86"/>
              <a:gd name="T25" fmla="*/ 0 h 106"/>
              <a:gd name="T26" fmla="*/ 34 w 86"/>
              <a:gd name="T27" fmla="*/ 0 h 106"/>
              <a:gd name="T28" fmla="*/ 34 w 86"/>
              <a:gd name="T29" fmla="*/ 0 h 106"/>
              <a:gd name="T30" fmla="*/ 46 w 86"/>
              <a:gd name="T31" fmla="*/ 2 h 106"/>
              <a:gd name="T32" fmla="*/ 56 w 86"/>
              <a:gd name="T33" fmla="*/ 4 h 106"/>
              <a:gd name="T34" fmla="*/ 64 w 86"/>
              <a:gd name="T35" fmla="*/ 8 h 106"/>
              <a:gd name="T36" fmla="*/ 72 w 86"/>
              <a:gd name="T37" fmla="*/ 14 h 106"/>
              <a:gd name="T38" fmla="*/ 72 w 86"/>
              <a:gd name="T39" fmla="*/ 14 h 106"/>
              <a:gd name="T40" fmla="*/ 78 w 86"/>
              <a:gd name="T41" fmla="*/ 22 h 106"/>
              <a:gd name="T42" fmla="*/ 82 w 86"/>
              <a:gd name="T43" fmla="*/ 30 h 106"/>
              <a:gd name="T44" fmla="*/ 84 w 86"/>
              <a:gd name="T45" fmla="*/ 40 h 106"/>
              <a:gd name="T46" fmla="*/ 86 w 86"/>
              <a:gd name="T47" fmla="*/ 52 h 106"/>
              <a:gd name="T48" fmla="*/ 86 w 86"/>
              <a:gd name="T49" fmla="*/ 52 h 106"/>
              <a:gd name="T50" fmla="*/ 72 w 86"/>
              <a:gd name="T51" fmla="*/ 52 h 106"/>
              <a:gd name="T52" fmla="*/ 72 w 86"/>
              <a:gd name="T53" fmla="*/ 52 h 106"/>
              <a:gd name="T54" fmla="*/ 72 w 86"/>
              <a:gd name="T55" fmla="*/ 44 h 106"/>
              <a:gd name="T56" fmla="*/ 70 w 86"/>
              <a:gd name="T57" fmla="*/ 34 h 106"/>
              <a:gd name="T58" fmla="*/ 66 w 86"/>
              <a:gd name="T59" fmla="*/ 28 h 106"/>
              <a:gd name="T60" fmla="*/ 62 w 86"/>
              <a:gd name="T61" fmla="*/ 22 h 106"/>
              <a:gd name="T62" fmla="*/ 62 w 86"/>
              <a:gd name="T63" fmla="*/ 22 h 106"/>
              <a:gd name="T64" fmla="*/ 56 w 86"/>
              <a:gd name="T65" fmla="*/ 16 h 106"/>
              <a:gd name="T66" fmla="*/ 50 w 86"/>
              <a:gd name="T67" fmla="*/ 14 h 106"/>
              <a:gd name="T68" fmla="*/ 40 w 86"/>
              <a:gd name="T69" fmla="*/ 12 h 106"/>
              <a:gd name="T70" fmla="*/ 32 w 86"/>
              <a:gd name="T71" fmla="*/ 12 h 106"/>
              <a:gd name="T72" fmla="*/ 14 w 86"/>
              <a:gd name="T73" fmla="*/ 12 h 106"/>
              <a:gd name="T74" fmla="*/ 14 w 86"/>
              <a:gd name="T75" fmla="*/ 96 h 106"/>
              <a:gd name="T76" fmla="*/ 28 w 86"/>
              <a:gd name="T77" fmla="*/ 96 h 106"/>
              <a:gd name="T78" fmla="*/ 28 w 86"/>
              <a:gd name="T79" fmla="*/ 96 h 106"/>
              <a:gd name="T80" fmla="*/ 38 w 86"/>
              <a:gd name="T81" fmla="*/ 96 h 106"/>
              <a:gd name="T82" fmla="*/ 48 w 86"/>
              <a:gd name="T83" fmla="*/ 94 h 106"/>
              <a:gd name="T84" fmla="*/ 56 w 86"/>
              <a:gd name="T85" fmla="*/ 90 h 106"/>
              <a:gd name="T86" fmla="*/ 62 w 86"/>
              <a:gd name="T87" fmla="*/ 86 h 106"/>
              <a:gd name="T88" fmla="*/ 62 w 86"/>
              <a:gd name="T89" fmla="*/ 86 h 106"/>
              <a:gd name="T90" fmla="*/ 66 w 86"/>
              <a:gd name="T91" fmla="*/ 78 h 106"/>
              <a:gd name="T92" fmla="*/ 70 w 86"/>
              <a:gd name="T93" fmla="*/ 72 h 106"/>
              <a:gd name="T94" fmla="*/ 72 w 86"/>
              <a:gd name="T95" fmla="*/ 62 h 106"/>
              <a:gd name="T96" fmla="*/ 72 w 86"/>
              <a:gd name="T97" fmla="*/ 52 h 106"/>
              <a:gd name="T98" fmla="*/ 72 w 86"/>
              <a:gd name="T99" fmla="*/ 52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6" h="106">
                <a:moveTo>
                  <a:pt x="86" y="52"/>
                </a:moveTo>
                <a:lnTo>
                  <a:pt x="86" y="52"/>
                </a:lnTo>
                <a:lnTo>
                  <a:pt x="84" y="64"/>
                </a:lnTo>
                <a:lnTo>
                  <a:pt x="82" y="76"/>
                </a:lnTo>
                <a:lnTo>
                  <a:pt x="78" y="84"/>
                </a:lnTo>
                <a:lnTo>
                  <a:pt x="72" y="92"/>
                </a:lnTo>
                <a:lnTo>
                  <a:pt x="72" y="92"/>
                </a:lnTo>
                <a:lnTo>
                  <a:pt x="64" y="98"/>
                </a:lnTo>
                <a:lnTo>
                  <a:pt x="54" y="104"/>
                </a:lnTo>
                <a:lnTo>
                  <a:pt x="42" y="106"/>
                </a:lnTo>
                <a:lnTo>
                  <a:pt x="30" y="106"/>
                </a:lnTo>
                <a:lnTo>
                  <a:pt x="0" y="106"/>
                </a:lnTo>
                <a:lnTo>
                  <a:pt x="0" y="0"/>
                </a:lnTo>
                <a:lnTo>
                  <a:pt x="34" y="0"/>
                </a:lnTo>
                <a:lnTo>
                  <a:pt x="34" y="0"/>
                </a:lnTo>
                <a:lnTo>
                  <a:pt x="46" y="2"/>
                </a:lnTo>
                <a:lnTo>
                  <a:pt x="56" y="4"/>
                </a:lnTo>
                <a:lnTo>
                  <a:pt x="64" y="8"/>
                </a:lnTo>
                <a:lnTo>
                  <a:pt x="72" y="14"/>
                </a:lnTo>
                <a:lnTo>
                  <a:pt x="72" y="14"/>
                </a:lnTo>
                <a:lnTo>
                  <a:pt x="78" y="22"/>
                </a:lnTo>
                <a:lnTo>
                  <a:pt x="82" y="30"/>
                </a:lnTo>
                <a:lnTo>
                  <a:pt x="84" y="40"/>
                </a:lnTo>
                <a:lnTo>
                  <a:pt x="86" y="52"/>
                </a:lnTo>
                <a:lnTo>
                  <a:pt x="86" y="52"/>
                </a:lnTo>
                <a:close/>
                <a:moveTo>
                  <a:pt x="72" y="52"/>
                </a:moveTo>
                <a:lnTo>
                  <a:pt x="72" y="52"/>
                </a:lnTo>
                <a:lnTo>
                  <a:pt x="72" y="44"/>
                </a:lnTo>
                <a:lnTo>
                  <a:pt x="70" y="34"/>
                </a:lnTo>
                <a:lnTo>
                  <a:pt x="66" y="28"/>
                </a:lnTo>
                <a:lnTo>
                  <a:pt x="62" y="22"/>
                </a:lnTo>
                <a:lnTo>
                  <a:pt x="62" y="22"/>
                </a:lnTo>
                <a:lnTo>
                  <a:pt x="56" y="16"/>
                </a:lnTo>
                <a:lnTo>
                  <a:pt x="50" y="14"/>
                </a:lnTo>
                <a:lnTo>
                  <a:pt x="40" y="12"/>
                </a:lnTo>
                <a:lnTo>
                  <a:pt x="32" y="12"/>
                </a:lnTo>
                <a:lnTo>
                  <a:pt x="14" y="12"/>
                </a:lnTo>
                <a:lnTo>
                  <a:pt x="14" y="96"/>
                </a:lnTo>
                <a:lnTo>
                  <a:pt x="28" y="96"/>
                </a:lnTo>
                <a:lnTo>
                  <a:pt x="28" y="96"/>
                </a:lnTo>
                <a:lnTo>
                  <a:pt x="38" y="96"/>
                </a:lnTo>
                <a:lnTo>
                  <a:pt x="48" y="94"/>
                </a:lnTo>
                <a:lnTo>
                  <a:pt x="56" y="90"/>
                </a:lnTo>
                <a:lnTo>
                  <a:pt x="62" y="86"/>
                </a:lnTo>
                <a:lnTo>
                  <a:pt x="62" y="86"/>
                </a:lnTo>
                <a:lnTo>
                  <a:pt x="66" y="78"/>
                </a:lnTo>
                <a:lnTo>
                  <a:pt x="70" y="72"/>
                </a:lnTo>
                <a:lnTo>
                  <a:pt x="72" y="62"/>
                </a:lnTo>
                <a:lnTo>
                  <a:pt x="72" y="52"/>
                </a:lnTo>
                <a:lnTo>
                  <a:pt x="72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59" name="Rectangle 258"/>
          <p:cNvSpPr>
            <a:spLocks noChangeArrowheads="1"/>
          </p:cNvSpPr>
          <p:nvPr/>
        </p:nvSpPr>
        <p:spPr bwMode="auto">
          <a:xfrm>
            <a:off x="8741453" y="5712050"/>
            <a:ext cx="34925" cy="107950"/>
          </a:xfrm>
          <a:prstGeom prst="rect">
            <a:avLst/>
          </a:prstGeom>
          <a:solidFill>
            <a:srgbClr val="4DB2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60" name="Rectangle 259"/>
          <p:cNvSpPr>
            <a:spLocks noChangeArrowheads="1"/>
          </p:cNvSpPr>
          <p:nvPr/>
        </p:nvSpPr>
        <p:spPr bwMode="auto">
          <a:xfrm>
            <a:off x="8541428" y="5712050"/>
            <a:ext cx="38100" cy="107950"/>
          </a:xfrm>
          <a:prstGeom prst="rect">
            <a:avLst/>
          </a:prstGeom>
          <a:solidFill>
            <a:srgbClr val="4DB2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61" name="Rectangle 260"/>
          <p:cNvSpPr>
            <a:spLocks noChangeArrowheads="1"/>
          </p:cNvSpPr>
          <p:nvPr/>
        </p:nvSpPr>
        <p:spPr bwMode="auto">
          <a:xfrm>
            <a:off x="8344578" y="5712050"/>
            <a:ext cx="38100" cy="107950"/>
          </a:xfrm>
          <a:prstGeom prst="rect">
            <a:avLst/>
          </a:prstGeom>
          <a:solidFill>
            <a:srgbClr val="4DB2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62" name="Rectangle 261"/>
          <p:cNvSpPr>
            <a:spLocks noChangeArrowheads="1"/>
          </p:cNvSpPr>
          <p:nvPr/>
        </p:nvSpPr>
        <p:spPr bwMode="auto">
          <a:xfrm>
            <a:off x="8147728" y="5712050"/>
            <a:ext cx="38100" cy="107950"/>
          </a:xfrm>
          <a:prstGeom prst="rect">
            <a:avLst/>
          </a:prstGeom>
          <a:solidFill>
            <a:srgbClr val="4DB2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63" name="Rectangle 262"/>
          <p:cNvSpPr>
            <a:spLocks noChangeArrowheads="1"/>
          </p:cNvSpPr>
          <p:nvPr/>
        </p:nvSpPr>
        <p:spPr bwMode="auto">
          <a:xfrm>
            <a:off x="7950878" y="5712050"/>
            <a:ext cx="34925" cy="107950"/>
          </a:xfrm>
          <a:prstGeom prst="rect">
            <a:avLst/>
          </a:prstGeom>
          <a:solidFill>
            <a:srgbClr val="4DB2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64" name="Rectangle 263"/>
          <p:cNvSpPr>
            <a:spLocks noChangeArrowheads="1"/>
          </p:cNvSpPr>
          <p:nvPr/>
        </p:nvSpPr>
        <p:spPr bwMode="auto">
          <a:xfrm>
            <a:off x="7754028" y="5712050"/>
            <a:ext cx="34925" cy="107950"/>
          </a:xfrm>
          <a:prstGeom prst="rect">
            <a:avLst/>
          </a:prstGeom>
          <a:solidFill>
            <a:srgbClr val="4DB2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65" name="Rectangle 264"/>
          <p:cNvSpPr>
            <a:spLocks noChangeArrowheads="1"/>
          </p:cNvSpPr>
          <p:nvPr/>
        </p:nvSpPr>
        <p:spPr bwMode="auto">
          <a:xfrm>
            <a:off x="7754028" y="5712050"/>
            <a:ext cx="34925" cy="10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66" name="Freeform 265"/>
          <p:cNvSpPr>
            <a:spLocks noEditPoints="1"/>
          </p:cNvSpPr>
          <p:nvPr/>
        </p:nvSpPr>
        <p:spPr bwMode="auto">
          <a:xfrm>
            <a:off x="7466691" y="5223100"/>
            <a:ext cx="741363" cy="831850"/>
          </a:xfrm>
          <a:custGeom>
            <a:avLst/>
            <a:gdLst>
              <a:gd name="T0" fmla="*/ 261 w 467"/>
              <a:gd name="T1" fmla="*/ 234 h 524"/>
              <a:gd name="T2" fmla="*/ 281 w 467"/>
              <a:gd name="T3" fmla="*/ 226 h 524"/>
              <a:gd name="T4" fmla="*/ 287 w 467"/>
              <a:gd name="T5" fmla="*/ 218 h 524"/>
              <a:gd name="T6" fmla="*/ 289 w 467"/>
              <a:gd name="T7" fmla="*/ 136 h 524"/>
              <a:gd name="T8" fmla="*/ 301 w 467"/>
              <a:gd name="T9" fmla="*/ 206 h 524"/>
              <a:gd name="T10" fmla="*/ 301 w 467"/>
              <a:gd name="T11" fmla="*/ 214 h 524"/>
              <a:gd name="T12" fmla="*/ 295 w 467"/>
              <a:gd name="T13" fmla="*/ 228 h 524"/>
              <a:gd name="T14" fmla="*/ 289 w 467"/>
              <a:gd name="T15" fmla="*/ 234 h 524"/>
              <a:gd name="T16" fmla="*/ 277 w 467"/>
              <a:gd name="T17" fmla="*/ 242 h 524"/>
              <a:gd name="T18" fmla="*/ 259 w 467"/>
              <a:gd name="T19" fmla="*/ 244 h 524"/>
              <a:gd name="T20" fmla="*/ 251 w 467"/>
              <a:gd name="T21" fmla="*/ 244 h 524"/>
              <a:gd name="T22" fmla="*/ 235 w 467"/>
              <a:gd name="T23" fmla="*/ 238 h 524"/>
              <a:gd name="T24" fmla="*/ 229 w 467"/>
              <a:gd name="T25" fmla="*/ 234 h 524"/>
              <a:gd name="T26" fmla="*/ 223 w 467"/>
              <a:gd name="T27" fmla="*/ 222 h 524"/>
              <a:gd name="T28" fmla="*/ 219 w 467"/>
              <a:gd name="T29" fmla="*/ 204 h 524"/>
              <a:gd name="T30" fmla="*/ 231 w 467"/>
              <a:gd name="T31" fmla="*/ 136 h 524"/>
              <a:gd name="T32" fmla="*/ 231 w 467"/>
              <a:gd name="T33" fmla="*/ 206 h 524"/>
              <a:gd name="T34" fmla="*/ 239 w 467"/>
              <a:gd name="T35" fmla="*/ 226 h 524"/>
              <a:gd name="T36" fmla="*/ 243 w 467"/>
              <a:gd name="T37" fmla="*/ 230 h 524"/>
              <a:gd name="T38" fmla="*/ 261 w 467"/>
              <a:gd name="T39" fmla="*/ 234 h 524"/>
              <a:gd name="T40" fmla="*/ 0 w 467"/>
              <a:gd name="T41" fmla="*/ 0 h 524"/>
              <a:gd name="T42" fmla="*/ 0 w 467"/>
              <a:gd name="T43" fmla="*/ 504 h 524"/>
              <a:gd name="T44" fmla="*/ 6 w 467"/>
              <a:gd name="T45" fmla="*/ 518 h 524"/>
              <a:gd name="T46" fmla="*/ 20 w 467"/>
              <a:gd name="T47" fmla="*/ 524 h 524"/>
              <a:gd name="T48" fmla="*/ 261 w 467"/>
              <a:gd name="T49" fmla="*/ 358 h 524"/>
              <a:gd name="T50" fmla="*/ 203 w 467"/>
              <a:gd name="T51" fmla="*/ 376 h 524"/>
              <a:gd name="T52" fmla="*/ 181 w 467"/>
              <a:gd name="T53" fmla="*/ 358 h 524"/>
              <a:gd name="T54" fmla="*/ 153 w 467"/>
              <a:gd name="T55" fmla="*/ 358 h 524"/>
              <a:gd name="T56" fmla="*/ 142 w 467"/>
              <a:gd name="T57" fmla="*/ 352 h 524"/>
              <a:gd name="T58" fmla="*/ 136 w 467"/>
              <a:gd name="T59" fmla="*/ 338 h 524"/>
              <a:gd name="T60" fmla="*/ 138 w 467"/>
              <a:gd name="T61" fmla="*/ 330 h 524"/>
              <a:gd name="T62" fmla="*/ 148 w 467"/>
              <a:gd name="T63" fmla="*/ 320 h 524"/>
              <a:gd name="T64" fmla="*/ 181 w 467"/>
              <a:gd name="T65" fmla="*/ 320 h 524"/>
              <a:gd name="T66" fmla="*/ 203 w 467"/>
              <a:gd name="T67" fmla="*/ 308 h 524"/>
              <a:gd name="T68" fmla="*/ 283 w 467"/>
              <a:gd name="T69" fmla="*/ 320 h 524"/>
              <a:gd name="T70" fmla="*/ 329 w 467"/>
              <a:gd name="T71" fmla="*/ 136 h 524"/>
              <a:gd name="T72" fmla="*/ 357 w 467"/>
              <a:gd name="T73" fmla="*/ 136 h 524"/>
              <a:gd name="T74" fmla="*/ 379 w 467"/>
              <a:gd name="T75" fmla="*/ 140 h 524"/>
              <a:gd name="T76" fmla="*/ 467 w 467"/>
              <a:gd name="T77" fmla="*/ 0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67" h="524">
                <a:moveTo>
                  <a:pt x="261" y="234"/>
                </a:moveTo>
                <a:lnTo>
                  <a:pt x="261" y="234"/>
                </a:lnTo>
                <a:lnTo>
                  <a:pt x="273" y="232"/>
                </a:lnTo>
                <a:lnTo>
                  <a:pt x="281" y="226"/>
                </a:lnTo>
                <a:lnTo>
                  <a:pt x="281" y="226"/>
                </a:lnTo>
                <a:lnTo>
                  <a:pt x="287" y="218"/>
                </a:lnTo>
                <a:lnTo>
                  <a:pt x="289" y="206"/>
                </a:lnTo>
                <a:lnTo>
                  <a:pt x="289" y="136"/>
                </a:lnTo>
                <a:lnTo>
                  <a:pt x="301" y="136"/>
                </a:lnTo>
                <a:lnTo>
                  <a:pt x="301" y="206"/>
                </a:lnTo>
                <a:lnTo>
                  <a:pt x="301" y="206"/>
                </a:lnTo>
                <a:lnTo>
                  <a:pt x="301" y="214"/>
                </a:lnTo>
                <a:lnTo>
                  <a:pt x="299" y="222"/>
                </a:lnTo>
                <a:lnTo>
                  <a:pt x="295" y="228"/>
                </a:lnTo>
                <a:lnTo>
                  <a:pt x="289" y="234"/>
                </a:lnTo>
                <a:lnTo>
                  <a:pt x="289" y="234"/>
                </a:lnTo>
                <a:lnTo>
                  <a:pt x="283" y="238"/>
                </a:lnTo>
                <a:lnTo>
                  <a:pt x="277" y="242"/>
                </a:lnTo>
                <a:lnTo>
                  <a:pt x="269" y="244"/>
                </a:lnTo>
                <a:lnTo>
                  <a:pt x="259" y="244"/>
                </a:lnTo>
                <a:lnTo>
                  <a:pt x="259" y="244"/>
                </a:lnTo>
                <a:lnTo>
                  <a:pt x="251" y="244"/>
                </a:lnTo>
                <a:lnTo>
                  <a:pt x="243" y="242"/>
                </a:lnTo>
                <a:lnTo>
                  <a:pt x="235" y="238"/>
                </a:lnTo>
                <a:lnTo>
                  <a:pt x="229" y="234"/>
                </a:lnTo>
                <a:lnTo>
                  <a:pt x="229" y="234"/>
                </a:lnTo>
                <a:lnTo>
                  <a:pt x="225" y="228"/>
                </a:lnTo>
                <a:lnTo>
                  <a:pt x="223" y="222"/>
                </a:lnTo>
                <a:lnTo>
                  <a:pt x="221" y="214"/>
                </a:lnTo>
                <a:lnTo>
                  <a:pt x="219" y="204"/>
                </a:lnTo>
                <a:lnTo>
                  <a:pt x="219" y="136"/>
                </a:lnTo>
                <a:lnTo>
                  <a:pt x="231" y="136"/>
                </a:lnTo>
                <a:lnTo>
                  <a:pt x="231" y="206"/>
                </a:lnTo>
                <a:lnTo>
                  <a:pt x="231" y="206"/>
                </a:lnTo>
                <a:lnTo>
                  <a:pt x="233" y="218"/>
                </a:lnTo>
                <a:lnTo>
                  <a:pt x="239" y="226"/>
                </a:lnTo>
                <a:lnTo>
                  <a:pt x="239" y="226"/>
                </a:lnTo>
                <a:lnTo>
                  <a:pt x="243" y="230"/>
                </a:lnTo>
                <a:lnTo>
                  <a:pt x="249" y="232"/>
                </a:lnTo>
                <a:lnTo>
                  <a:pt x="261" y="234"/>
                </a:lnTo>
                <a:close/>
                <a:moveTo>
                  <a:pt x="467" y="0"/>
                </a:moveTo>
                <a:lnTo>
                  <a:pt x="0" y="0"/>
                </a:lnTo>
                <a:lnTo>
                  <a:pt x="0" y="504"/>
                </a:lnTo>
                <a:lnTo>
                  <a:pt x="0" y="504"/>
                </a:lnTo>
                <a:lnTo>
                  <a:pt x="0" y="512"/>
                </a:lnTo>
                <a:lnTo>
                  <a:pt x="6" y="518"/>
                </a:lnTo>
                <a:lnTo>
                  <a:pt x="12" y="522"/>
                </a:lnTo>
                <a:lnTo>
                  <a:pt x="20" y="524"/>
                </a:lnTo>
                <a:lnTo>
                  <a:pt x="165" y="524"/>
                </a:lnTo>
                <a:lnTo>
                  <a:pt x="261" y="358"/>
                </a:lnTo>
                <a:lnTo>
                  <a:pt x="203" y="358"/>
                </a:lnTo>
                <a:lnTo>
                  <a:pt x="203" y="376"/>
                </a:lnTo>
                <a:lnTo>
                  <a:pt x="181" y="376"/>
                </a:lnTo>
                <a:lnTo>
                  <a:pt x="181" y="358"/>
                </a:lnTo>
                <a:lnTo>
                  <a:pt x="153" y="358"/>
                </a:lnTo>
                <a:lnTo>
                  <a:pt x="153" y="358"/>
                </a:lnTo>
                <a:lnTo>
                  <a:pt x="148" y="356"/>
                </a:lnTo>
                <a:lnTo>
                  <a:pt x="142" y="352"/>
                </a:lnTo>
                <a:lnTo>
                  <a:pt x="138" y="346"/>
                </a:lnTo>
                <a:lnTo>
                  <a:pt x="136" y="338"/>
                </a:lnTo>
                <a:lnTo>
                  <a:pt x="136" y="338"/>
                </a:lnTo>
                <a:lnTo>
                  <a:pt x="138" y="330"/>
                </a:lnTo>
                <a:lnTo>
                  <a:pt x="142" y="324"/>
                </a:lnTo>
                <a:lnTo>
                  <a:pt x="148" y="320"/>
                </a:lnTo>
                <a:lnTo>
                  <a:pt x="153" y="320"/>
                </a:lnTo>
                <a:lnTo>
                  <a:pt x="181" y="320"/>
                </a:lnTo>
                <a:lnTo>
                  <a:pt x="181" y="308"/>
                </a:lnTo>
                <a:lnTo>
                  <a:pt x="203" y="308"/>
                </a:lnTo>
                <a:lnTo>
                  <a:pt x="203" y="320"/>
                </a:lnTo>
                <a:lnTo>
                  <a:pt x="283" y="320"/>
                </a:lnTo>
                <a:lnTo>
                  <a:pt x="329" y="242"/>
                </a:lnTo>
                <a:lnTo>
                  <a:pt x="329" y="136"/>
                </a:lnTo>
                <a:lnTo>
                  <a:pt x="357" y="136"/>
                </a:lnTo>
                <a:lnTo>
                  <a:pt x="357" y="136"/>
                </a:lnTo>
                <a:lnTo>
                  <a:pt x="373" y="138"/>
                </a:lnTo>
                <a:lnTo>
                  <a:pt x="379" y="140"/>
                </a:lnTo>
                <a:lnTo>
                  <a:pt x="385" y="144"/>
                </a:lnTo>
                <a:lnTo>
                  <a:pt x="467" y="0"/>
                </a:lnTo>
                <a:close/>
              </a:path>
            </a:pathLst>
          </a:custGeom>
          <a:solidFill>
            <a:srgbClr val="6EBB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67" name="Freeform 266"/>
          <p:cNvSpPr/>
          <p:nvPr/>
        </p:nvSpPr>
        <p:spPr bwMode="auto">
          <a:xfrm>
            <a:off x="7814353" y="5439000"/>
            <a:ext cx="130175" cy="171450"/>
          </a:xfrm>
          <a:custGeom>
            <a:avLst/>
            <a:gdLst>
              <a:gd name="T0" fmla="*/ 42 w 82"/>
              <a:gd name="T1" fmla="*/ 98 h 108"/>
              <a:gd name="T2" fmla="*/ 42 w 82"/>
              <a:gd name="T3" fmla="*/ 98 h 108"/>
              <a:gd name="T4" fmla="*/ 54 w 82"/>
              <a:gd name="T5" fmla="*/ 96 h 108"/>
              <a:gd name="T6" fmla="*/ 62 w 82"/>
              <a:gd name="T7" fmla="*/ 90 h 108"/>
              <a:gd name="T8" fmla="*/ 62 w 82"/>
              <a:gd name="T9" fmla="*/ 90 h 108"/>
              <a:gd name="T10" fmla="*/ 68 w 82"/>
              <a:gd name="T11" fmla="*/ 82 h 108"/>
              <a:gd name="T12" fmla="*/ 70 w 82"/>
              <a:gd name="T13" fmla="*/ 70 h 108"/>
              <a:gd name="T14" fmla="*/ 70 w 82"/>
              <a:gd name="T15" fmla="*/ 0 h 108"/>
              <a:gd name="T16" fmla="*/ 82 w 82"/>
              <a:gd name="T17" fmla="*/ 0 h 108"/>
              <a:gd name="T18" fmla="*/ 82 w 82"/>
              <a:gd name="T19" fmla="*/ 70 h 108"/>
              <a:gd name="T20" fmla="*/ 82 w 82"/>
              <a:gd name="T21" fmla="*/ 70 h 108"/>
              <a:gd name="T22" fmla="*/ 82 w 82"/>
              <a:gd name="T23" fmla="*/ 78 h 108"/>
              <a:gd name="T24" fmla="*/ 80 w 82"/>
              <a:gd name="T25" fmla="*/ 86 h 108"/>
              <a:gd name="T26" fmla="*/ 76 w 82"/>
              <a:gd name="T27" fmla="*/ 92 h 108"/>
              <a:gd name="T28" fmla="*/ 70 w 82"/>
              <a:gd name="T29" fmla="*/ 98 h 108"/>
              <a:gd name="T30" fmla="*/ 70 w 82"/>
              <a:gd name="T31" fmla="*/ 98 h 108"/>
              <a:gd name="T32" fmla="*/ 64 w 82"/>
              <a:gd name="T33" fmla="*/ 102 h 108"/>
              <a:gd name="T34" fmla="*/ 58 w 82"/>
              <a:gd name="T35" fmla="*/ 106 h 108"/>
              <a:gd name="T36" fmla="*/ 50 w 82"/>
              <a:gd name="T37" fmla="*/ 108 h 108"/>
              <a:gd name="T38" fmla="*/ 40 w 82"/>
              <a:gd name="T39" fmla="*/ 108 h 108"/>
              <a:gd name="T40" fmla="*/ 40 w 82"/>
              <a:gd name="T41" fmla="*/ 108 h 108"/>
              <a:gd name="T42" fmla="*/ 32 w 82"/>
              <a:gd name="T43" fmla="*/ 108 h 108"/>
              <a:gd name="T44" fmla="*/ 24 w 82"/>
              <a:gd name="T45" fmla="*/ 106 h 108"/>
              <a:gd name="T46" fmla="*/ 16 w 82"/>
              <a:gd name="T47" fmla="*/ 102 h 108"/>
              <a:gd name="T48" fmla="*/ 10 w 82"/>
              <a:gd name="T49" fmla="*/ 98 h 108"/>
              <a:gd name="T50" fmla="*/ 10 w 82"/>
              <a:gd name="T51" fmla="*/ 98 h 108"/>
              <a:gd name="T52" fmla="*/ 6 w 82"/>
              <a:gd name="T53" fmla="*/ 92 h 108"/>
              <a:gd name="T54" fmla="*/ 4 w 82"/>
              <a:gd name="T55" fmla="*/ 86 h 108"/>
              <a:gd name="T56" fmla="*/ 2 w 82"/>
              <a:gd name="T57" fmla="*/ 78 h 108"/>
              <a:gd name="T58" fmla="*/ 0 w 82"/>
              <a:gd name="T59" fmla="*/ 68 h 108"/>
              <a:gd name="T60" fmla="*/ 0 w 82"/>
              <a:gd name="T61" fmla="*/ 0 h 108"/>
              <a:gd name="T62" fmla="*/ 12 w 82"/>
              <a:gd name="T63" fmla="*/ 0 h 108"/>
              <a:gd name="T64" fmla="*/ 12 w 82"/>
              <a:gd name="T65" fmla="*/ 70 h 108"/>
              <a:gd name="T66" fmla="*/ 12 w 82"/>
              <a:gd name="T67" fmla="*/ 70 h 108"/>
              <a:gd name="T68" fmla="*/ 14 w 82"/>
              <a:gd name="T69" fmla="*/ 82 h 108"/>
              <a:gd name="T70" fmla="*/ 20 w 82"/>
              <a:gd name="T71" fmla="*/ 90 h 108"/>
              <a:gd name="T72" fmla="*/ 20 w 82"/>
              <a:gd name="T73" fmla="*/ 90 h 108"/>
              <a:gd name="T74" fmla="*/ 24 w 82"/>
              <a:gd name="T75" fmla="*/ 94 h 108"/>
              <a:gd name="T76" fmla="*/ 30 w 82"/>
              <a:gd name="T77" fmla="*/ 96 h 108"/>
              <a:gd name="T78" fmla="*/ 42 w 82"/>
              <a:gd name="T79" fmla="*/ 9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82" h="108">
                <a:moveTo>
                  <a:pt x="42" y="98"/>
                </a:moveTo>
                <a:lnTo>
                  <a:pt x="42" y="98"/>
                </a:lnTo>
                <a:lnTo>
                  <a:pt x="54" y="96"/>
                </a:lnTo>
                <a:lnTo>
                  <a:pt x="62" y="90"/>
                </a:lnTo>
                <a:lnTo>
                  <a:pt x="62" y="90"/>
                </a:lnTo>
                <a:lnTo>
                  <a:pt x="68" y="82"/>
                </a:lnTo>
                <a:lnTo>
                  <a:pt x="70" y="70"/>
                </a:lnTo>
                <a:lnTo>
                  <a:pt x="70" y="0"/>
                </a:lnTo>
                <a:lnTo>
                  <a:pt x="82" y="0"/>
                </a:lnTo>
                <a:lnTo>
                  <a:pt x="82" y="70"/>
                </a:lnTo>
                <a:lnTo>
                  <a:pt x="82" y="70"/>
                </a:lnTo>
                <a:lnTo>
                  <a:pt x="82" y="78"/>
                </a:lnTo>
                <a:lnTo>
                  <a:pt x="80" y="86"/>
                </a:lnTo>
                <a:lnTo>
                  <a:pt x="76" y="92"/>
                </a:lnTo>
                <a:lnTo>
                  <a:pt x="70" y="98"/>
                </a:lnTo>
                <a:lnTo>
                  <a:pt x="70" y="98"/>
                </a:lnTo>
                <a:lnTo>
                  <a:pt x="64" y="102"/>
                </a:lnTo>
                <a:lnTo>
                  <a:pt x="58" y="106"/>
                </a:lnTo>
                <a:lnTo>
                  <a:pt x="50" y="108"/>
                </a:lnTo>
                <a:lnTo>
                  <a:pt x="40" y="108"/>
                </a:lnTo>
                <a:lnTo>
                  <a:pt x="40" y="108"/>
                </a:lnTo>
                <a:lnTo>
                  <a:pt x="32" y="108"/>
                </a:lnTo>
                <a:lnTo>
                  <a:pt x="24" y="106"/>
                </a:lnTo>
                <a:lnTo>
                  <a:pt x="16" y="102"/>
                </a:lnTo>
                <a:lnTo>
                  <a:pt x="10" y="98"/>
                </a:lnTo>
                <a:lnTo>
                  <a:pt x="10" y="98"/>
                </a:lnTo>
                <a:lnTo>
                  <a:pt x="6" y="92"/>
                </a:lnTo>
                <a:lnTo>
                  <a:pt x="4" y="86"/>
                </a:lnTo>
                <a:lnTo>
                  <a:pt x="2" y="78"/>
                </a:lnTo>
                <a:lnTo>
                  <a:pt x="0" y="68"/>
                </a:lnTo>
                <a:lnTo>
                  <a:pt x="0" y="0"/>
                </a:lnTo>
                <a:lnTo>
                  <a:pt x="12" y="0"/>
                </a:lnTo>
                <a:lnTo>
                  <a:pt x="12" y="70"/>
                </a:lnTo>
                <a:lnTo>
                  <a:pt x="12" y="70"/>
                </a:lnTo>
                <a:lnTo>
                  <a:pt x="14" y="82"/>
                </a:lnTo>
                <a:lnTo>
                  <a:pt x="20" y="90"/>
                </a:lnTo>
                <a:lnTo>
                  <a:pt x="20" y="90"/>
                </a:lnTo>
                <a:lnTo>
                  <a:pt x="24" y="94"/>
                </a:lnTo>
                <a:lnTo>
                  <a:pt x="30" y="96"/>
                </a:lnTo>
                <a:lnTo>
                  <a:pt x="42" y="9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68" name="Freeform 267"/>
          <p:cNvSpPr/>
          <p:nvPr/>
        </p:nvSpPr>
        <p:spPr bwMode="auto">
          <a:xfrm>
            <a:off x="7466691" y="5223100"/>
            <a:ext cx="741363" cy="831850"/>
          </a:xfrm>
          <a:custGeom>
            <a:avLst/>
            <a:gdLst>
              <a:gd name="T0" fmla="*/ 467 w 467"/>
              <a:gd name="T1" fmla="*/ 0 h 524"/>
              <a:gd name="T2" fmla="*/ 0 w 467"/>
              <a:gd name="T3" fmla="*/ 0 h 524"/>
              <a:gd name="T4" fmla="*/ 0 w 467"/>
              <a:gd name="T5" fmla="*/ 504 h 524"/>
              <a:gd name="T6" fmla="*/ 0 w 467"/>
              <a:gd name="T7" fmla="*/ 504 h 524"/>
              <a:gd name="T8" fmla="*/ 0 w 467"/>
              <a:gd name="T9" fmla="*/ 512 h 524"/>
              <a:gd name="T10" fmla="*/ 6 w 467"/>
              <a:gd name="T11" fmla="*/ 518 h 524"/>
              <a:gd name="T12" fmla="*/ 12 w 467"/>
              <a:gd name="T13" fmla="*/ 522 h 524"/>
              <a:gd name="T14" fmla="*/ 20 w 467"/>
              <a:gd name="T15" fmla="*/ 524 h 524"/>
              <a:gd name="T16" fmla="*/ 165 w 467"/>
              <a:gd name="T17" fmla="*/ 524 h 524"/>
              <a:gd name="T18" fmla="*/ 261 w 467"/>
              <a:gd name="T19" fmla="*/ 358 h 524"/>
              <a:gd name="T20" fmla="*/ 203 w 467"/>
              <a:gd name="T21" fmla="*/ 358 h 524"/>
              <a:gd name="T22" fmla="*/ 203 w 467"/>
              <a:gd name="T23" fmla="*/ 376 h 524"/>
              <a:gd name="T24" fmla="*/ 181 w 467"/>
              <a:gd name="T25" fmla="*/ 376 h 524"/>
              <a:gd name="T26" fmla="*/ 181 w 467"/>
              <a:gd name="T27" fmla="*/ 358 h 524"/>
              <a:gd name="T28" fmla="*/ 153 w 467"/>
              <a:gd name="T29" fmla="*/ 358 h 524"/>
              <a:gd name="T30" fmla="*/ 153 w 467"/>
              <a:gd name="T31" fmla="*/ 358 h 524"/>
              <a:gd name="T32" fmla="*/ 148 w 467"/>
              <a:gd name="T33" fmla="*/ 356 h 524"/>
              <a:gd name="T34" fmla="*/ 142 w 467"/>
              <a:gd name="T35" fmla="*/ 352 h 524"/>
              <a:gd name="T36" fmla="*/ 138 w 467"/>
              <a:gd name="T37" fmla="*/ 346 h 524"/>
              <a:gd name="T38" fmla="*/ 136 w 467"/>
              <a:gd name="T39" fmla="*/ 338 h 524"/>
              <a:gd name="T40" fmla="*/ 136 w 467"/>
              <a:gd name="T41" fmla="*/ 338 h 524"/>
              <a:gd name="T42" fmla="*/ 138 w 467"/>
              <a:gd name="T43" fmla="*/ 330 h 524"/>
              <a:gd name="T44" fmla="*/ 142 w 467"/>
              <a:gd name="T45" fmla="*/ 324 h 524"/>
              <a:gd name="T46" fmla="*/ 148 w 467"/>
              <a:gd name="T47" fmla="*/ 320 h 524"/>
              <a:gd name="T48" fmla="*/ 153 w 467"/>
              <a:gd name="T49" fmla="*/ 320 h 524"/>
              <a:gd name="T50" fmla="*/ 181 w 467"/>
              <a:gd name="T51" fmla="*/ 320 h 524"/>
              <a:gd name="T52" fmla="*/ 181 w 467"/>
              <a:gd name="T53" fmla="*/ 308 h 524"/>
              <a:gd name="T54" fmla="*/ 203 w 467"/>
              <a:gd name="T55" fmla="*/ 308 h 524"/>
              <a:gd name="T56" fmla="*/ 203 w 467"/>
              <a:gd name="T57" fmla="*/ 320 h 524"/>
              <a:gd name="T58" fmla="*/ 283 w 467"/>
              <a:gd name="T59" fmla="*/ 320 h 524"/>
              <a:gd name="T60" fmla="*/ 329 w 467"/>
              <a:gd name="T61" fmla="*/ 242 h 524"/>
              <a:gd name="T62" fmla="*/ 329 w 467"/>
              <a:gd name="T63" fmla="*/ 136 h 524"/>
              <a:gd name="T64" fmla="*/ 357 w 467"/>
              <a:gd name="T65" fmla="*/ 136 h 524"/>
              <a:gd name="T66" fmla="*/ 357 w 467"/>
              <a:gd name="T67" fmla="*/ 136 h 524"/>
              <a:gd name="T68" fmla="*/ 373 w 467"/>
              <a:gd name="T69" fmla="*/ 138 h 524"/>
              <a:gd name="T70" fmla="*/ 379 w 467"/>
              <a:gd name="T71" fmla="*/ 140 h 524"/>
              <a:gd name="T72" fmla="*/ 385 w 467"/>
              <a:gd name="T73" fmla="*/ 144 h 524"/>
              <a:gd name="T74" fmla="*/ 467 w 467"/>
              <a:gd name="T75" fmla="*/ 0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67" h="524">
                <a:moveTo>
                  <a:pt x="467" y="0"/>
                </a:moveTo>
                <a:lnTo>
                  <a:pt x="0" y="0"/>
                </a:lnTo>
                <a:lnTo>
                  <a:pt x="0" y="504"/>
                </a:lnTo>
                <a:lnTo>
                  <a:pt x="0" y="504"/>
                </a:lnTo>
                <a:lnTo>
                  <a:pt x="0" y="512"/>
                </a:lnTo>
                <a:lnTo>
                  <a:pt x="6" y="518"/>
                </a:lnTo>
                <a:lnTo>
                  <a:pt x="12" y="522"/>
                </a:lnTo>
                <a:lnTo>
                  <a:pt x="20" y="524"/>
                </a:lnTo>
                <a:lnTo>
                  <a:pt x="165" y="524"/>
                </a:lnTo>
                <a:lnTo>
                  <a:pt x="261" y="358"/>
                </a:lnTo>
                <a:lnTo>
                  <a:pt x="203" y="358"/>
                </a:lnTo>
                <a:lnTo>
                  <a:pt x="203" y="376"/>
                </a:lnTo>
                <a:lnTo>
                  <a:pt x="181" y="376"/>
                </a:lnTo>
                <a:lnTo>
                  <a:pt x="181" y="358"/>
                </a:lnTo>
                <a:lnTo>
                  <a:pt x="153" y="358"/>
                </a:lnTo>
                <a:lnTo>
                  <a:pt x="153" y="358"/>
                </a:lnTo>
                <a:lnTo>
                  <a:pt x="148" y="356"/>
                </a:lnTo>
                <a:lnTo>
                  <a:pt x="142" y="352"/>
                </a:lnTo>
                <a:lnTo>
                  <a:pt x="138" y="346"/>
                </a:lnTo>
                <a:lnTo>
                  <a:pt x="136" y="338"/>
                </a:lnTo>
                <a:lnTo>
                  <a:pt x="136" y="338"/>
                </a:lnTo>
                <a:lnTo>
                  <a:pt x="138" y="330"/>
                </a:lnTo>
                <a:lnTo>
                  <a:pt x="142" y="324"/>
                </a:lnTo>
                <a:lnTo>
                  <a:pt x="148" y="320"/>
                </a:lnTo>
                <a:lnTo>
                  <a:pt x="153" y="320"/>
                </a:lnTo>
                <a:lnTo>
                  <a:pt x="181" y="320"/>
                </a:lnTo>
                <a:lnTo>
                  <a:pt x="181" y="308"/>
                </a:lnTo>
                <a:lnTo>
                  <a:pt x="203" y="308"/>
                </a:lnTo>
                <a:lnTo>
                  <a:pt x="203" y="320"/>
                </a:lnTo>
                <a:lnTo>
                  <a:pt x="283" y="320"/>
                </a:lnTo>
                <a:lnTo>
                  <a:pt x="329" y="242"/>
                </a:lnTo>
                <a:lnTo>
                  <a:pt x="329" y="136"/>
                </a:lnTo>
                <a:lnTo>
                  <a:pt x="357" y="136"/>
                </a:lnTo>
                <a:lnTo>
                  <a:pt x="357" y="136"/>
                </a:lnTo>
                <a:lnTo>
                  <a:pt x="373" y="138"/>
                </a:lnTo>
                <a:lnTo>
                  <a:pt x="379" y="140"/>
                </a:lnTo>
                <a:lnTo>
                  <a:pt x="385" y="144"/>
                </a:lnTo>
                <a:lnTo>
                  <a:pt x="46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69" name="Freeform 268"/>
          <p:cNvSpPr>
            <a:spLocks noEditPoints="1"/>
          </p:cNvSpPr>
          <p:nvPr/>
        </p:nvSpPr>
        <p:spPr bwMode="auto">
          <a:xfrm>
            <a:off x="7682591" y="5731100"/>
            <a:ext cx="233363" cy="60325"/>
          </a:xfrm>
          <a:custGeom>
            <a:avLst/>
            <a:gdLst>
              <a:gd name="T0" fmla="*/ 45 w 147"/>
              <a:gd name="T1" fmla="*/ 0 h 38"/>
              <a:gd name="T2" fmla="*/ 17 w 147"/>
              <a:gd name="T3" fmla="*/ 0 h 38"/>
              <a:gd name="T4" fmla="*/ 17 w 147"/>
              <a:gd name="T5" fmla="*/ 0 h 38"/>
              <a:gd name="T6" fmla="*/ 12 w 147"/>
              <a:gd name="T7" fmla="*/ 0 h 38"/>
              <a:gd name="T8" fmla="*/ 6 w 147"/>
              <a:gd name="T9" fmla="*/ 4 h 38"/>
              <a:gd name="T10" fmla="*/ 2 w 147"/>
              <a:gd name="T11" fmla="*/ 10 h 38"/>
              <a:gd name="T12" fmla="*/ 0 w 147"/>
              <a:gd name="T13" fmla="*/ 18 h 38"/>
              <a:gd name="T14" fmla="*/ 0 w 147"/>
              <a:gd name="T15" fmla="*/ 18 h 38"/>
              <a:gd name="T16" fmla="*/ 2 w 147"/>
              <a:gd name="T17" fmla="*/ 26 h 38"/>
              <a:gd name="T18" fmla="*/ 6 w 147"/>
              <a:gd name="T19" fmla="*/ 32 h 38"/>
              <a:gd name="T20" fmla="*/ 12 w 147"/>
              <a:gd name="T21" fmla="*/ 36 h 38"/>
              <a:gd name="T22" fmla="*/ 17 w 147"/>
              <a:gd name="T23" fmla="*/ 38 h 38"/>
              <a:gd name="T24" fmla="*/ 45 w 147"/>
              <a:gd name="T25" fmla="*/ 38 h 38"/>
              <a:gd name="T26" fmla="*/ 45 w 147"/>
              <a:gd name="T27" fmla="*/ 0 h 38"/>
              <a:gd name="T28" fmla="*/ 147 w 147"/>
              <a:gd name="T29" fmla="*/ 0 h 38"/>
              <a:gd name="T30" fmla="*/ 67 w 147"/>
              <a:gd name="T31" fmla="*/ 0 h 38"/>
              <a:gd name="T32" fmla="*/ 67 w 147"/>
              <a:gd name="T33" fmla="*/ 38 h 38"/>
              <a:gd name="T34" fmla="*/ 125 w 147"/>
              <a:gd name="T35" fmla="*/ 38 h 38"/>
              <a:gd name="T36" fmla="*/ 147 w 147"/>
              <a:gd name="T3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7" h="38">
                <a:moveTo>
                  <a:pt x="45" y="0"/>
                </a:moveTo>
                <a:lnTo>
                  <a:pt x="17" y="0"/>
                </a:lnTo>
                <a:lnTo>
                  <a:pt x="17" y="0"/>
                </a:lnTo>
                <a:lnTo>
                  <a:pt x="12" y="0"/>
                </a:lnTo>
                <a:lnTo>
                  <a:pt x="6" y="4"/>
                </a:lnTo>
                <a:lnTo>
                  <a:pt x="2" y="10"/>
                </a:lnTo>
                <a:lnTo>
                  <a:pt x="0" y="18"/>
                </a:lnTo>
                <a:lnTo>
                  <a:pt x="0" y="18"/>
                </a:lnTo>
                <a:lnTo>
                  <a:pt x="2" y="26"/>
                </a:lnTo>
                <a:lnTo>
                  <a:pt x="6" y="32"/>
                </a:lnTo>
                <a:lnTo>
                  <a:pt x="12" y="36"/>
                </a:lnTo>
                <a:lnTo>
                  <a:pt x="17" y="38"/>
                </a:lnTo>
                <a:lnTo>
                  <a:pt x="45" y="38"/>
                </a:lnTo>
                <a:lnTo>
                  <a:pt x="45" y="0"/>
                </a:lnTo>
                <a:close/>
                <a:moveTo>
                  <a:pt x="147" y="0"/>
                </a:moveTo>
                <a:lnTo>
                  <a:pt x="67" y="0"/>
                </a:lnTo>
                <a:lnTo>
                  <a:pt x="67" y="38"/>
                </a:lnTo>
                <a:lnTo>
                  <a:pt x="125" y="38"/>
                </a:lnTo>
                <a:lnTo>
                  <a:pt x="1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70" name="Freeform 269"/>
          <p:cNvSpPr/>
          <p:nvPr/>
        </p:nvSpPr>
        <p:spPr bwMode="auto">
          <a:xfrm>
            <a:off x="7682591" y="5731100"/>
            <a:ext cx="71438" cy="60325"/>
          </a:xfrm>
          <a:custGeom>
            <a:avLst/>
            <a:gdLst>
              <a:gd name="T0" fmla="*/ 45 w 45"/>
              <a:gd name="T1" fmla="*/ 0 h 38"/>
              <a:gd name="T2" fmla="*/ 17 w 45"/>
              <a:gd name="T3" fmla="*/ 0 h 38"/>
              <a:gd name="T4" fmla="*/ 17 w 45"/>
              <a:gd name="T5" fmla="*/ 0 h 38"/>
              <a:gd name="T6" fmla="*/ 12 w 45"/>
              <a:gd name="T7" fmla="*/ 0 h 38"/>
              <a:gd name="T8" fmla="*/ 6 w 45"/>
              <a:gd name="T9" fmla="*/ 4 h 38"/>
              <a:gd name="T10" fmla="*/ 2 w 45"/>
              <a:gd name="T11" fmla="*/ 10 h 38"/>
              <a:gd name="T12" fmla="*/ 0 w 45"/>
              <a:gd name="T13" fmla="*/ 18 h 38"/>
              <a:gd name="T14" fmla="*/ 0 w 45"/>
              <a:gd name="T15" fmla="*/ 18 h 38"/>
              <a:gd name="T16" fmla="*/ 2 w 45"/>
              <a:gd name="T17" fmla="*/ 26 h 38"/>
              <a:gd name="T18" fmla="*/ 6 w 45"/>
              <a:gd name="T19" fmla="*/ 32 h 38"/>
              <a:gd name="T20" fmla="*/ 12 w 45"/>
              <a:gd name="T21" fmla="*/ 36 h 38"/>
              <a:gd name="T22" fmla="*/ 17 w 45"/>
              <a:gd name="T23" fmla="*/ 38 h 38"/>
              <a:gd name="T24" fmla="*/ 45 w 45"/>
              <a:gd name="T25" fmla="*/ 38 h 38"/>
              <a:gd name="T26" fmla="*/ 45 w 45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5" h="38">
                <a:moveTo>
                  <a:pt x="45" y="0"/>
                </a:moveTo>
                <a:lnTo>
                  <a:pt x="17" y="0"/>
                </a:lnTo>
                <a:lnTo>
                  <a:pt x="17" y="0"/>
                </a:lnTo>
                <a:lnTo>
                  <a:pt x="12" y="0"/>
                </a:lnTo>
                <a:lnTo>
                  <a:pt x="6" y="4"/>
                </a:lnTo>
                <a:lnTo>
                  <a:pt x="2" y="10"/>
                </a:lnTo>
                <a:lnTo>
                  <a:pt x="0" y="18"/>
                </a:lnTo>
                <a:lnTo>
                  <a:pt x="0" y="18"/>
                </a:lnTo>
                <a:lnTo>
                  <a:pt x="2" y="26"/>
                </a:lnTo>
                <a:lnTo>
                  <a:pt x="6" y="32"/>
                </a:lnTo>
                <a:lnTo>
                  <a:pt x="12" y="36"/>
                </a:lnTo>
                <a:lnTo>
                  <a:pt x="17" y="38"/>
                </a:lnTo>
                <a:lnTo>
                  <a:pt x="45" y="38"/>
                </a:lnTo>
                <a:lnTo>
                  <a:pt x="4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71" name="Freeform 270"/>
          <p:cNvSpPr/>
          <p:nvPr/>
        </p:nvSpPr>
        <p:spPr bwMode="auto">
          <a:xfrm>
            <a:off x="7788953" y="5731100"/>
            <a:ext cx="127000" cy="60325"/>
          </a:xfrm>
          <a:custGeom>
            <a:avLst/>
            <a:gdLst>
              <a:gd name="T0" fmla="*/ 80 w 80"/>
              <a:gd name="T1" fmla="*/ 0 h 38"/>
              <a:gd name="T2" fmla="*/ 0 w 80"/>
              <a:gd name="T3" fmla="*/ 0 h 38"/>
              <a:gd name="T4" fmla="*/ 0 w 80"/>
              <a:gd name="T5" fmla="*/ 38 h 38"/>
              <a:gd name="T6" fmla="*/ 58 w 80"/>
              <a:gd name="T7" fmla="*/ 38 h 38"/>
              <a:gd name="T8" fmla="*/ 80 w 80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" h="38">
                <a:moveTo>
                  <a:pt x="80" y="0"/>
                </a:moveTo>
                <a:lnTo>
                  <a:pt x="0" y="0"/>
                </a:lnTo>
                <a:lnTo>
                  <a:pt x="0" y="38"/>
                </a:lnTo>
                <a:lnTo>
                  <a:pt x="58" y="38"/>
                </a:lnTo>
                <a:lnTo>
                  <a:pt x="8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72" name="Freeform 271"/>
          <p:cNvSpPr/>
          <p:nvPr/>
        </p:nvSpPr>
        <p:spPr bwMode="auto">
          <a:xfrm>
            <a:off x="7814353" y="5439000"/>
            <a:ext cx="130175" cy="171450"/>
          </a:xfrm>
          <a:custGeom>
            <a:avLst/>
            <a:gdLst>
              <a:gd name="T0" fmla="*/ 82 w 82"/>
              <a:gd name="T1" fmla="*/ 0 h 108"/>
              <a:gd name="T2" fmla="*/ 70 w 82"/>
              <a:gd name="T3" fmla="*/ 0 h 108"/>
              <a:gd name="T4" fmla="*/ 70 w 82"/>
              <a:gd name="T5" fmla="*/ 70 h 108"/>
              <a:gd name="T6" fmla="*/ 70 w 82"/>
              <a:gd name="T7" fmla="*/ 70 h 108"/>
              <a:gd name="T8" fmla="*/ 68 w 82"/>
              <a:gd name="T9" fmla="*/ 82 h 108"/>
              <a:gd name="T10" fmla="*/ 62 w 82"/>
              <a:gd name="T11" fmla="*/ 90 h 108"/>
              <a:gd name="T12" fmla="*/ 62 w 82"/>
              <a:gd name="T13" fmla="*/ 90 h 108"/>
              <a:gd name="T14" fmla="*/ 54 w 82"/>
              <a:gd name="T15" fmla="*/ 96 h 108"/>
              <a:gd name="T16" fmla="*/ 42 w 82"/>
              <a:gd name="T17" fmla="*/ 98 h 108"/>
              <a:gd name="T18" fmla="*/ 42 w 82"/>
              <a:gd name="T19" fmla="*/ 98 h 108"/>
              <a:gd name="T20" fmla="*/ 30 w 82"/>
              <a:gd name="T21" fmla="*/ 96 h 108"/>
              <a:gd name="T22" fmla="*/ 24 w 82"/>
              <a:gd name="T23" fmla="*/ 94 h 108"/>
              <a:gd name="T24" fmla="*/ 20 w 82"/>
              <a:gd name="T25" fmla="*/ 90 h 108"/>
              <a:gd name="T26" fmla="*/ 20 w 82"/>
              <a:gd name="T27" fmla="*/ 90 h 108"/>
              <a:gd name="T28" fmla="*/ 14 w 82"/>
              <a:gd name="T29" fmla="*/ 82 h 108"/>
              <a:gd name="T30" fmla="*/ 12 w 82"/>
              <a:gd name="T31" fmla="*/ 70 h 108"/>
              <a:gd name="T32" fmla="*/ 12 w 82"/>
              <a:gd name="T33" fmla="*/ 0 h 108"/>
              <a:gd name="T34" fmla="*/ 0 w 82"/>
              <a:gd name="T35" fmla="*/ 0 h 108"/>
              <a:gd name="T36" fmla="*/ 0 w 82"/>
              <a:gd name="T37" fmla="*/ 68 h 108"/>
              <a:gd name="T38" fmla="*/ 0 w 82"/>
              <a:gd name="T39" fmla="*/ 68 h 108"/>
              <a:gd name="T40" fmla="*/ 2 w 82"/>
              <a:gd name="T41" fmla="*/ 78 h 108"/>
              <a:gd name="T42" fmla="*/ 4 w 82"/>
              <a:gd name="T43" fmla="*/ 86 h 108"/>
              <a:gd name="T44" fmla="*/ 6 w 82"/>
              <a:gd name="T45" fmla="*/ 92 h 108"/>
              <a:gd name="T46" fmla="*/ 10 w 82"/>
              <a:gd name="T47" fmla="*/ 98 h 108"/>
              <a:gd name="T48" fmla="*/ 10 w 82"/>
              <a:gd name="T49" fmla="*/ 98 h 108"/>
              <a:gd name="T50" fmla="*/ 16 w 82"/>
              <a:gd name="T51" fmla="*/ 102 h 108"/>
              <a:gd name="T52" fmla="*/ 24 w 82"/>
              <a:gd name="T53" fmla="*/ 106 h 108"/>
              <a:gd name="T54" fmla="*/ 32 w 82"/>
              <a:gd name="T55" fmla="*/ 108 h 108"/>
              <a:gd name="T56" fmla="*/ 40 w 82"/>
              <a:gd name="T57" fmla="*/ 108 h 108"/>
              <a:gd name="T58" fmla="*/ 40 w 82"/>
              <a:gd name="T59" fmla="*/ 108 h 108"/>
              <a:gd name="T60" fmla="*/ 50 w 82"/>
              <a:gd name="T61" fmla="*/ 108 h 108"/>
              <a:gd name="T62" fmla="*/ 58 w 82"/>
              <a:gd name="T63" fmla="*/ 106 h 108"/>
              <a:gd name="T64" fmla="*/ 64 w 82"/>
              <a:gd name="T65" fmla="*/ 102 h 108"/>
              <a:gd name="T66" fmla="*/ 70 w 82"/>
              <a:gd name="T67" fmla="*/ 98 h 108"/>
              <a:gd name="T68" fmla="*/ 70 w 82"/>
              <a:gd name="T69" fmla="*/ 98 h 108"/>
              <a:gd name="T70" fmla="*/ 76 w 82"/>
              <a:gd name="T71" fmla="*/ 92 h 108"/>
              <a:gd name="T72" fmla="*/ 80 w 82"/>
              <a:gd name="T73" fmla="*/ 86 h 108"/>
              <a:gd name="T74" fmla="*/ 82 w 82"/>
              <a:gd name="T75" fmla="*/ 78 h 108"/>
              <a:gd name="T76" fmla="*/ 82 w 82"/>
              <a:gd name="T77" fmla="*/ 70 h 108"/>
              <a:gd name="T78" fmla="*/ 82 w 82"/>
              <a:gd name="T79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82" h="108">
                <a:moveTo>
                  <a:pt x="82" y="0"/>
                </a:moveTo>
                <a:lnTo>
                  <a:pt x="70" y="0"/>
                </a:lnTo>
                <a:lnTo>
                  <a:pt x="70" y="70"/>
                </a:lnTo>
                <a:lnTo>
                  <a:pt x="70" y="70"/>
                </a:lnTo>
                <a:lnTo>
                  <a:pt x="68" y="82"/>
                </a:lnTo>
                <a:lnTo>
                  <a:pt x="62" y="90"/>
                </a:lnTo>
                <a:lnTo>
                  <a:pt x="62" y="90"/>
                </a:lnTo>
                <a:lnTo>
                  <a:pt x="54" y="96"/>
                </a:lnTo>
                <a:lnTo>
                  <a:pt x="42" y="98"/>
                </a:lnTo>
                <a:lnTo>
                  <a:pt x="42" y="98"/>
                </a:lnTo>
                <a:lnTo>
                  <a:pt x="30" y="96"/>
                </a:lnTo>
                <a:lnTo>
                  <a:pt x="24" y="94"/>
                </a:lnTo>
                <a:lnTo>
                  <a:pt x="20" y="90"/>
                </a:lnTo>
                <a:lnTo>
                  <a:pt x="20" y="90"/>
                </a:lnTo>
                <a:lnTo>
                  <a:pt x="14" y="82"/>
                </a:lnTo>
                <a:lnTo>
                  <a:pt x="12" y="70"/>
                </a:lnTo>
                <a:lnTo>
                  <a:pt x="12" y="0"/>
                </a:lnTo>
                <a:lnTo>
                  <a:pt x="0" y="0"/>
                </a:lnTo>
                <a:lnTo>
                  <a:pt x="0" y="68"/>
                </a:lnTo>
                <a:lnTo>
                  <a:pt x="0" y="68"/>
                </a:lnTo>
                <a:lnTo>
                  <a:pt x="2" y="78"/>
                </a:lnTo>
                <a:lnTo>
                  <a:pt x="4" y="86"/>
                </a:lnTo>
                <a:lnTo>
                  <a:pt x="6" y="92"/>
                </a:lnTo>
                <a:lnTo>
                  <a:pt x="10" y="98"/>
                </a:lnTo>
                <a:lnTo>
                  <a:pt x="10" y="98"/>
                </a:lnTo>
                <a:lnTo>
                  <a:pt x="16" y="102"/>
                </a:lnTo>
                <a:lnTo>
                  <a:pt x="24" y="106"/>
                </a:lnTo>
                <a:lnTo>
                  <a:pt x="32" y="108"/>
                </a:lnTo>
                <a:lnTo>
                  <a:pt x="40" y="108"/>
                </a:lnTo>
                <a:lnTo>
                  <a:pt x="40" y="108"/>
                </a:lnTo>
                <a:lnTo>
                  <a:pt x="50" y="108"/>
                </a:lnTo>
                <a:lnTo>
                  <a:pt x="58" y="106"/>
                </a:lnTo>
                <a:lnTo>
                  <a:pt x="64" y="102"/>
                </a:lnTo>
                <a:lnTo>
                  <a:pt x="70" y="98"/>
                </a:lnTo>
                <a:lnTo>
                  <a:pt x="70" y="98"/>
                </a:lnTo>
                <a:lnTo>
                  <a:pt x="76" y="92"/>
                </a:lnTo>
                <a:lnTo>
                  <a:pt x="80" y="86"/>
                </a:lnTo>
                <a:lnTo>
                  <a:pt x="82" y="78"/>
                </a:lnTo>
                <a:lnTo>
                  <a:pt x="82" y="70"/>
                </a:lnTo>
                <a:lnTo>
                  <a:pt x="8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73" name="Freeform 272"/>
          <p:cNvSpPr/>
          <p:nvPr/>
        </p:nvSpPr>
        <p:spPr bwMode="auto">
          <a:xfrm>
            <a:off x="7814353" y="5439000"/>
            <a:ext cx="130175" cy="171450"/>
          </a:xfrm>
          <a:custGeom>
            <a:avLst/>
            <a:gdLst>
              <a:gd name="T0" fmla="*/ 82 w 82"/>
              <a:gd name="T1" fmla="*/ 0 h 108"/>
              <a:gd name="T2" fmla="*/ 70 w 82"/>
              <a:gd name="T3" fmla="*/ 0 h 108"/>
              <a:gd name="T4" fmla="*/ 70 w 82"/>
              <a:gd name="T5" fmla="*/ 70 h 108"/>
              <a:gd name="T6" fmla="*/ 70 w 82"/>
              <a:gd name="T7" fmla="*/ 70 h 108"/>
              <a:gd name="T8" fmla="*/ 68 w 82"/>
              <a:gd name="T9" fmla="*/ 82 h 108"/>
              <a:gd name="T10" fmla="*/ 62 w 82"/>
              <a:gd name="T11" fmla="*/ 90 h 108"/>
              <a:gd name="T12" fmla="*/ 62 w 82"/>
              <a:gd name="T13" fmla="*/ 90 h 108"/>
              <a:gd name="T14" fmla="*/ 54 w 82"/>
              <a:gd name="T15" fmla="*/ 96 h 108"/>
              <a:gd name="T16" fmla="*/ 42 w 82"/>
              <a:gd name="T17" fmla="*/ 98 h 108"/>
              <a:gd name="T18" fmla="*/ 42 w 82"/>
              <a:gd name="T19" fmla="*/ 98 h 108"/>
              <a:gd name="T20" fmla="*/ 30 w 82"/>
              <a:gd name="T21" fmla="*/ 96 h 108"/>
              <a:gd name="T22" fmla="*/ 24 w 82"/>
              <a:gd name="T23" fmla="*/ 94 h 108"/>
              <a:gd name="T24" fmla="*/ 20 w 82"/>
              <a:gd name="T25" fmla="*/ 90 h 108"/>
              <a:gd name="T26" fmla="*/ 20 w 82"/>
              <a:gd name="T27" fmla="*/ 90 h 108"/>
              <a:gd name="T28" fmla="*/ 14 w 82"/>
              <a:gd name="T29" fmla="*/ 82 h 108"/>
              <a:gd name="T30" fmla="*/ 12 w 82"/>
              <a:gd name="T31" fmla="*/ 70 h 108"/>
              <a:gd name="T32" fmla="*/ 12 w 82"/>
              <a:gd name="T33" fmla="*/ 0 h 108"/>
              <a:gd name="T34" fmla="*/ 0 w 82"/>
              <a:gd name="T35" fmla="*/ 0 h 108"/>
              <a:gd name="T36" fmla="*/ 0 w 82"/>
              <a:gd name="T37" fmla="*/ 68 h 108"/>
              <a:gd name="T38" fmla="*/ 0 w 82"/>
              <a:gd name="T39" fmla="*/ 68 h 108"/>
              <a:gd name="T40" fmla="*/ 2 w 82"/>
              <a:gd name="T41" fmla="*/ 78 h 108"/>
              <a:gd name="T42" fmla="*/ 4 w 82"/>
              <a:gd name="T43" fmla="*/ 86 h 108"/>
              <a:gd name="T44" fmla="*/ 6 w 82"/>
              <a:gd name="T45" fmla="*/ 92 h 108"/>
              <a:gd name="T46" fmla="*/ 10 w 82"/>
              <a:gd name="T47" fmla="*/ 98 h 108"/>
              <a:gd name="T48" fmla="*/ 10 w 82"/>
              <a:gd name="T49" fmla="*/ 98 h 108"/>
              <a:gd name="T50" fmla="*/ 16 w 82"/>
              <a:gd name="T51" fmla="*/ 102 h 108"/>
              <a:gd name="T52" fmla="*/ 24 w 82"/>
              <a:gd name="T53" fmla="*/ 106 h 108"/>
              <a:gd name="T54" fmla="*/ 32 w 82"/>
              <a:gd name="T55" fmla="*/ 108 h 108"/>
              <a:gd name="T56" fmla="*/ 40 w 82"/>
              <a:gd name="T57" fmla="*/ 108 h 108"/>
              <a:gd name="T58" fmla="*/ 40 w 82"/>
              <a:gd name="T59" fmla="*/ 108 h 108"/>
              <a:gd name="T60" fmla="*/ 50 w 82"/>
              <a:gd name="T61" fmla="*/ 108 h 108"/>
              <a:gd name="T62" fmla="*/ 58 w 82"/>
              <a:gd name="T63" fmla="*/ 106 h 108"/>
              <a:gd name="T64" fmla="*/ 64 w 82"/>
              <a:gd name="T65" fmla="*/ 102 h 108"/>
              <a:gd name="T66" fmla="*/ 70 w 82"/>
              <a:gd name="T67" fmla="*/ 98 h 108"/>
              <a:gd name="T68" fmla="*/ 70 w 82"/>
              <a:gd name="T69" fmla="*/ 98 h 108"/>
              <a:gd name="T70" fmla="*/ 76 w 82"/>
              <a:gd name="T71" fmla="*/ 92 h 108"/>
              <a:gd name="T72" fmla="*/ 80 w 82"/>
              <a:gd name="T73" fmla="*/ 86 h 108"/>
              <a:gd name="T74" fmla="*/ 82 w 82"/>
              <a:gd name="T75" fmla="*/ 78 h 108"/>
              <a:gd name="T76" fmla="*/ 82 w 82"/>
              <a:gd name="T77" fmla="*/ 70 h 108"/>
              <a:gd name="T78" fmla="*/ 82 w 82"/>
              <a:gd name="T79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82" h="108">
                <a:moveTo>
                  <a:pt x="82" y="0"/>
                </a:moveTo>
                <a:lnTo>
                  <a:pt x="70" y="0"/>
                </a:lnTo>
                <a:lnTo>
                  <a:pt x="70" y="70"/>
                </a:lnTo>
                <a:lnTo>
                  <a:pt x="70" y="70"/>
                </a:lnTo>
                <a:lnTo>
                  <a:pt x="68" y="82"/>
                </a:lnTo>
                <a:lnTo>
                  <a:pt x="62" y="90"/>
                </a:lnTo>
                <a:lnTo>
                  <a:pt x="62" y="90"/>
                </a:lnTo>
                <a:lnTo>
                  <a:pt x="54" y="96"/>
                </a:lnTo>
                <a:lnTo>
                  <a:pt x="42" y="98"/>
                </a:lnTo>
                <a:lnTo>
                  <a:pt x="42" y="98"/>
                </a:lnTo>
                <a:lnTo>
                  <a:pt x="30" y="96"/>
                </a:lnTo>
                <a:lnTo>
                  <a:pt x="24" y="94"/>
                </a:lnTo>
                <a:lnTo>
                  <a:pt x="20" y="90"/>
                </a:lnTo>
                <a:lnTo>
                  <a:pt x="20" y="90"/>
                </a:lnTo>
                <a:lnTo>
                  <a:pt x="14" y="82"/>
                </a:lnTo>
                <a:lnTo>
                  <a:pt x="12" y="70"/>
                </a:lnTo>
                <a:lnTo>
                  <a:pt x="12" y="0"/>
                </a:lnTo>
                <a:lnTo>
                  <a:pt x="0" y="0"/>
                </a:lnTo>
                <a:lnTo>
                  <a:pt x="0" y="68"/>
                </a:lnTo>
                <a:lnTo>
                  <a:pt x="0" y="68"/>
                </a:lnTo>
                <a:lnTo>
                  <a:pt x="2" y="78"/>
                </a:lnTo>
                <a:lnTo>
                  <a:pt x="4" y="86"/>
                </a:lnTo>
                <a:lnTo>
                  <a:pt x="6" y="92"/>
                </a:lnTo>
                <a:lnTo>
                  <a:pt x="10" y="98"/>
                </a:lnTo>
                <a:lnTo>
                  <a:pt x="10" y="98"/>
                </a:lnTo>
                <a:lnTo>
                  <a:pt x="16" y="102"/>
                </a:lnTo>
                <a:lnTo>
                  <a:pt x="24" y="106"/>
                </a:lnTo>
                <a:lnTo>
                  <a:pt x="32" y="108"/>
                </a:lnTo>
                <a:lnTo>
                  <a:pt x="40" y="108"/>
                </a:lnTo>
                <a:lnTo>
                  <a:pt x="40" y="108"/>
                </a:lnTo>
                <a:lnTo>
                  <a:pt x="50" y="108"/>
                </a:lnTo>
                <a:lnTo>
                  <a:pt x="58" y="106"/>
                </a:lnTo>
                <a:lnTo>
                  <a:pt x="64" y="102"/>
                </a:lnTo>
                <a:lnTo>
                  <a:pt x="70" y="98"/>
                </a:lnTo>
                <a:lnTo>
                  <a:pt x="70" y="98"/>
                </a:lnTo>
                <a:lnTo>
                  <a:pt x="76" y="92"/>
                </a:lnTo>
                <a:lnTo>
                  <a:pt x="80" y="86"/>
                </a:lnTo>
                <a:lnTo>
                  <a:pt x="82" y="78"/>
                </a:lnTo>
                <a:lnTo>
                  <a:pt x="82" y="70"/>
                </a:lnTo>
                <a:lnTo>
                  <a:pt x="8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74" name="Freeform 273"/>
          <p:cNvSpPr>
            <a:spLocks noEditPoints="1"/>
          </p:cNvSpPr>
          <p:nvPr/>
        </p:nvSpPr>
        <p:spPr bwMode="auto">
          <a:xfrm>
            <a:off x="8008028" y="5458050"/>
            <a:ext cx="60325" cy="114300"/>
          </a:xfrm>
          <a:custGeom>
            <a:avLst/>
            <a:gdLst>
              <a:gd name="T0" fmla="*/ 12 w 38"/>
              <a:gd name="T1" fmla="*/ 52 h 72"/>
              <a:gd name="T2" fmla="*/ 0 w 38"/>
              <a:gd name="T3" fmla="*/ 52 h 72"/>
              <a:gd name="T4" fmla="*/ 0 w 38"/>
              <a:gd name="T5" fmla="*/ 72 h 72"/>
              <a:gd name="T6" fmla="*/ 12 w 38"/>
              <a:gd name="T7" fmla="*/ 52 h 72"/>
              <a:gd name="T8" fmla="*/ 14 w 38"/>
              <a:gd name="T9" fmla="*/ 0 h 72"/>
              <a:gd name="T10" fmla="*/ 0 w 38"/>
              <a:gd name="T11" fmla="*/ 0 h 72"/>
              <a:gd name="T12" fmla="*/ 0 w 38"/>
              <a:gd name="T13" fmla="*/ 42 h 72"/>
              <a:gd name="T14" fmla="*/ 12 w 38"/>
              <a:gd name="T15" fmla="*/ 42 h 72"/>
              <a:gd name="T16" fmla="*/ 12 w 38"/>
              <a:gd name="T17" fmla="*/ 42 h 72"/>
              <a:gd name="T18" fmla="*/ 18 w 38"/>
              <a:gd name="T19" fmla="*/ 42 h 72"/>
              <a:gd name="T20" fmla="*/ 38 w 38"/>
              <a:gd name="T21" fmla="*/ 6 h 72"/>
              <a:gd name="T22" fmla="*/ 38 w 38"/>
              <a:gd name="T23" fmla="*/ 6 h 72"/>
              <a:gd name="T24" fmla="*/ 36 w 38"/>
              <a:gd name="T25" fmla="*/ 4 h 72"/>
              <a:gd name="T26" fmla="*/ 36 w 38"/>
              <a:gd name="T27" fmla="*/ 4 h 72"/>
              <a:gd name="T28" fmla="*/ 26 w 38"/>
              <a:gd name="T29" fmla="*/ 0 h 72"/>
              <a:gd name="T30" fmla="*/ 14 w 38"/>
              <a:gd name="T31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8" h="72">
                <a:moveTo>
                  <a:pt x="12" y="52"/>
                </a:moveTo>
                <a:lnTo>
                  <a:pt x="0" y="52"/>
                </a:lnTo>
                <a:lnTo>
                  <a:pt x="0" y="72"/>
                </a:lnTo>
                <a:lnTo>
                  <a:pt x="12" y="52"/>
                </a:lnTo>
                <a:close/>
                <a:moveTo>
                  <a:pt x="14" y="0"/>
                </a:moveTo>
                <a:lnTo>
                  <a:pt x="0" y="0"/>
                </a:lnTo>
                <a:lnTo>
                  <a:pt x="0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38" y="6"/>
                </a:lnTo>
                <a:lnTo>
                  <a:pt x="38" y="6"/>
                </a:lnTo>
                <a:lnTo>
                  <a:pt x="36" y="4"/>
                </a:lnTo>
                <a:lnTo>
                  <a:pt x="36" y="4"/>
                </a:lnTo>
                <a:lnTo>
                  <a:pt x="26" y="0"/>
                </a:lnTo>
                <a:lnTo>
                  <a:pt x="14" y="0"/>
                </a:lnTo>
                <a:close/>
              </a:path>
            </a:pathLst>
          </a:custGeom>
          <a:solidFill>
            <a:srgbClr val="6EBB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75" name="Freeform 274"/>
          <p:cNvSpPr/>
          <p:nvPr/>
        </p:nvSpPr>
        <p:spPr bwMode="auto">
          <a:xfrm>
            <a:off x="8008028" y="5540600"/>
            <a:ext cx="19050" cy="31750"/>
          </a:xfrm>
          <a:custGeom>
            <a:avLst/>
            <a:gdLst>
              <a:gd name="T0" fmla="*/ 12 w 12"/>
              <a:gd name="T1" fmla="*/ 0 h 20"/>
              <a:gd name="T2" fmla="*/ 0 w 12"/>
              <a:gd name="T3" fmla="*/ 0 h 20"/>
              <a:gd name="T4" fmla="*/ 0 w 12"/>
              <a:gd name="T5" fmla="*/ 20 h 20"/>
              <a:gd name="T6" fmla="*/ 12 w 12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20">
                <a:moveTo>
                  <a:pt x="12" y="0"/>
                </a:moveTo>
                <a:lnTo>
                  <a:pt x="0" y="0"/>
                </a:lnTo>
                <a:lnTo>
                  <a:pt x="0" y="20"/>
                </a:lnTo>
                <a:lnTo>
                  <a:pt x="1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76" name="Freeform 275"/>
          <p:cNvSpPr/>
          <p:nvPr/>
        </p:nvSpPr>
        <p:spPr bwMode="auto">
          <a:xfrm>
            <a:off x="8008028" y="5458050"/>
            <a:ext cx="60325" cy="66675"/>
          </a:xfrm>
          <a:custGeom>
            <a:avLst/>
            <a:gdLst>
              <a:gd name="T0" fmla="*/ 14 w 38"/>
              <a:gd name="T1" fmla="*/ 0 h 42"/>
              <a:gd name="T2" fmla="*/ 0 w 38"/>
              <a:gd name="T3" fmla="*/ 0 h 42"/>
              <a:gd name="T4" fmla="*/ 0 w 38"/>
              <a:gd name="T5" fmla="*/ 42 h 42"/>
              <a:gd name="T6" fmla="*/ 12 w 38"/>
              <a:gd name="T7" fmla="*/ 42 h 42"/>
              <a:gd name="T8" fmla="*/ 12 w 38"/>
              <a:gd name="T9" fmla="*/ 42 h 42"/>
              <a:gd name="T10" fmla="*/ 18 w 38"/>
              <a:gd name="T11" fmla="*/ 42 h 42"/>
              <a:gd name="T12" fmla="*/ 38 w 38"/>
              <a:gd name="T13" fmla="*/ 6 h 42"/>
              <a:gd name="T14" fmla="*/ 38 w 38"/>
              <a:gd name="T15" fmla="*/ 6 h 42"/>
              <a:gd name="T16" fmla="*/ 36 w 38"/>
              <a:gd name="T17" fmla="*/ 4 h 42"/>
              <a:gd name="T18" fmla="*/ 36 w 38"/>
              <a:gd name="T19" fmla="*/ 4 h 42"/>
              <a:gd name="T20" fmla="*/ 26 w 38"/>
              <a:gd name="T21" fmla="*/ 0 h 42"/>
              <a:gd name="T22" fmla="*/ 14 w 38"/>
              <a:gd name="T2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42">
                <a:moveTo>
                  <a:pt x="14" y="0"/>
                </a:moveTo>
                <a:lnTo>
                  <a:pt x="0" y="0"/>
                </a:lnTo>
                <a:lnTo>
                  <a:pt x="0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38" y="6"/>
                </a:lnTo>
                <a:lnTo>
                  <a:pt x="38" y="6"/>
                </a:lnTo>
                <a:lnTo>
                  <a:pt x="36" y="4"/>
                </a:lnTo>
                <a:lnTo>
                  <a:pt x="36" y="4"/>
                </a:lnTo>
                <a:lnTo>
                  <a:pt x="26" y="0"/>
                </a:lnTo>
                <a:lnTo>
                  <a:pt x="1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77" name="Freeform 276"/>
          <p:cNvSpPr/>
          <p:nvPr/>
        </p:nvSpPr>
        <p:spPr bwMode="auto">
          <a:xfrm>
            <a:off x="7988978" y="5439000"/>
            <a:ext cx="88900" cy="168275"/>
          </a:xfrm>
          <a:custGeom>
            <a:avLst/>
            <a:gdLst>
              <a:gd name="T0" fmla="*/ 28 w 56"/>
              <a:gd name="T1" fmla="*/ 0 h 106"/>
              <a:gd name="T2" fmla="*/ 0 w 56"/>
              <a:gd name="T3" fmla="*/ 0 h 106"/>
              <a:gd name="T4" fmla="*/ 0 w 56"/>
              <a:gd name="T5" fmla="*/ 106 h 106"/>
              <a:gd name="T6" fmla="*/ 12 w 56"/>
              <a:gd name="T7" fmla="*/ 84 h 106"/>
              <a:gd name="T8" fmla="*/ 12 w 56"/>
              <a:gd name="T9" fmla="*/ 64 h 106"/>
              <a:gd name="T10" fmla="*/ 24 w 56"/>
              <a:gd name="T11" fmla="*/ 64 h 106"/>
              <a:gd name="T12" fmla="*/ 30 w 56"/>
              <a:gd name="T13" fmla="*/ 54 h 106"/>
              <a:gd name="T14" fmla="*/ 30 w 56"/>
              <a:gd name="T15" fmla="*/ 54 h 106"/>
              <a:gd name="T16" fmla="*/ 24 w 56"/>
              <a:gd name="T17" fmla="*/ 54 h 106"/>
              <a:gd name="T18" fmla="*/ 12 w 56"/>
              <a:gd name="T19" fmla="*/ 54 h 106"/>
              <a:gd name="T20" fmla="*/ 12 w 56"/>
              <a:gd name="T21" fmla="*/ 12 h 106"/>
              <a:gd name="T22" fmla="*/ 26 w 56"/>
              <a:gd name="T23" fmla="*/ 12 h 106"/>
              <a:gd name="T24" fmla="*/ 26 w 56"/>
              <a:gd name="T25" fmla="*/ 12 h 106"/>
              <a:gd name="T26" fmla="*/ 38 w 56"/>
              <a:gd name="T27" fmla="*/ 12 h 106"/>
              <a:gd name="T28" fmla="*/ 48 w 56"/>
              <a:gd name="T29" fmla="*/ 16 h 106"/>
              <a:gd name="T30" fmla="*/ 48 w 56"/>
              <a:gd name="T31" fmla="*/ 16 h 106"/>
              <a:gd name="T32" fmla="*/ 50 w 56"/>
              <a:gd name="T33" fmla="*/ 18 h 106"/>
              <a:gd name="T34" fmla="*/ 56 w 56"/>
              <a:gd name="T35" fmla="*/ 8 h 106"/>
              <a:gd name="T36" fmla="*/ 56 w 56"/>
              <a:gd name="T37" fmla="*/ 8 h 106"/>
              <a:gd name="T38" fmla="*/ 50 w 56"/>
              <a:gd name="T39" fmla="*/ 4 h 106"/>
              <a:gd name="T40" fmla="*/ 44 w 56"/>
              <a:gd name="T41" fmla="*/ 2 h 106"/>
              <a:gd name="T42" fmla="*/ 28 w 56"/>
              <a:gd name="T4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" h="106">
                <a:moveTo>
                  <a:pt x="28" y="0"/>
                </a:moveTo>
                <a:lnTo>
                  <a:pt x="0" y="0"/>
                </a:lnTo>
                <a:lnTo>
                  <a:pt x="0" y="106"/>
                </a:lnTo>
                <a:lnTo>
                  <a:pt x="12" y="84"/>
                </a:lnTo>
                <a:lnTo>
                  <a:pt x="12" y="64"/>
                </a:lnTo>
                <a:lnTo>
                  <a:pt x="24" y="6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12" y="54"/>
                </a:lnTo>
                <a:lnTo>
                  <a:pt x="12" y="12"/>
                </a:lnTo>
                <a:lnTo>
                  <a:pt x="26" y="12"/>
                </a:lnTo>
                <a:lnTo>
                  <a:pt x="26" y="12"/>
                </a:lnTo>
                <a:lnTo>
                  <a:pt x="38" y="12"/>
                </a:lnTo>
                <a:lnTo>
                  <a:pt x="48" y="16"/>
                </a:lnTo>
                <a:lnTo>
                  <a:pt x="48" y="16"/>
                </a:lnTo>
                <a:lnTo>
                  <a:pt x="50" y="18"/>
                </a:lnTo>
                <a:lnTo>
                  <a:pt x="56" y="8"/>
                </a:lnTo>
                <a:lnTo>
                  <a:pt x="56" y="8"/>
                </a:lnTo>
                <a:lnTo>
                  <a:pt x="50" y="4"/>
                </a:lnTo>
                <a:lnTo>
                  <a:pt x="44" y="2"/>
                </a:lnTo>
                <a:lnTo>
                  <a:pt x="2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78" name="Freeform 277"/>
          <p:cNvSpPr/>
          <p:nvPr/>
        </p:nvSpPr>
        <p:spPr bwMode="auto">
          <a:xfrm>
            <a:off x="7988978" y="5439000"/>
            <a:ext cx="88900" cy="168275"/>
          </a:xfrm>
          <a:custGeom>
            <a:avLst/>
            <a:gdLst>
              <a:gd name="T0" fmla="*/ 28 w 56"/>
              <a:gd name="T1" fmla="*/ 0 h 106"/>
              <a:gd name="T2" fmla="*/ 0 w 56"/>
              <a:gd name="T3" fmla="*/ 0 h 106"/>
              <a:gd name="T4" fmla="*/ 0 w 56"/>
              <a:gd name="T5" fmla="*/ 106 h 106"/>
              <a:gd name="T6" fmla="*/ 12 w 56"/>
              <a:gd name="T7" fmla="*/ 84 h 106"/>
              <a:gd name="T8" fmla="*/ 12 w 56"/>
              <a:gd name="T9" fmla="*/ 64 h 106"/>
              <a:gd name="T10" fmla="*/ 24 w 56"/>
              <a:gd name="T11" fmla="*/ 64 h 106"/>
              <a:gd name="T12" fmla="*/ 30 w 56"/>
              <a:gd name="T13" fmla="*/ 54 h 106"/>
              <a:gd name="T14" fmla="*/ 30 w 56"/>
              <a:gd name="T15" fmla="*/ 54 h 106"/>
              <a:gd name="T16" fmla="*/ 24 w 56"/>
              <a:gd name="T17" fmla="*/ 54 h 106"/>
              <a:gd name="T18" fmla="*/ 12 w 56"/>
              <a:gd name="T19" fmla="*/ 54 h 106"/>
              <a:gd name="T20" fmla="*/ 12 w 56"/>
              <a:gd name="T21" fmla="*/ 12 h 106"/>
              <a:gd name="T22" fmla="*/ 26 w 56"/>
              <a:gd name="T23" fmla="*/ 12 h 106"/>
              <a:gd name="T24" fmla="*/ 26 w 56"/>
              <a:gd name="T25" fmla="*/ 12 h 106"/>
              <a:gd name="T26" fmla="*/ 38 w 56"/>
              <a:gd name="T27" fmla="*/ 12 h 106"/>
              <a:gd name="T28" fmla="*/ 48 w 56"/>
              <a:gd name="T29" fmla="*/ 16 h 106"/>
              <a:gd name="T30" fmla="*/ 48 w 56"/>
              <a:gd name="T31" fmla="*/ 16 h 106"/>
              <a:gd name="T32" fmla="*/ 50 w 56"/>
              <a:gd name="T33" fmla="*/ 18 h 106"/>
              <a:gd name="T34" fmla="*/ 56 w 56"/>
              <a:gd name="T35" fmla="*/ 8 h 106"/>
              <a:gd name="T36" fmla="*/ 56 w 56"/>
              <a:gd name="T37" fmla="*/ 8 h 106"/>
              <a:gd name="T38" fmla="*/ 50 w 56"/>
              <a:gd name="T39" fmla="*/ 4 h 106"/>
              <a:gd name="T40" fmla="*/ 44 w 56"/>
              <a:gd name="T41" fmla="*/ 2 h 106"/>
              <a:gd name="T42" fmla="*/ 28 w 56"/>
              <a:gd name="T4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" h="106">
                <a:moveTo>
                  <a:pt x="28" y="0"/>
                </a:moveTo>
                <a:lnTo>
                  <a:pt x="0" y="0"/>
                </a:lnTo>
                <a:lnTo>
                  <a:pt x="0" y="106"/>
                </a:lnTo>
                <a:lnTo>
                  <a:pt x="12" y="84"/>
                </a:lnTo>
                <a:lnTo>
                  <a:pt x="12" y="64"/>
                </a:lnTo>
                <a:lnTo>
                  <a:pt x="24" y="6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12" y="54"/>
                </a:lnTo>
                <a:lnTo>
                  <a:pt x="12" y="12"/>
                </a:lnTo>
                <a:lnTo>
                  <a:pt x="26" y="12"/>
                </a:lnTo>
                <a:lnTo>
                  <a:pt x="26" y="12"/>
                </a:lnTo>
                <a:lnTo>
                  <a:pt x="38" y="12"/>
                </a:lnTo>
                <a:lnTo>
                  <a:pt x="48" y="16"/>
                </a:lnTo>
                <a:lnTo>
                  <a:pt x="48" y="16"/>
                </a:lnTo>
                <a:lnTo>
                  <a:pt x="50" y="18"/>
                </a:lnTo>
                <a:lnTo>
                  <a:pt x="56" y="8"/>
                </a:lnTo>
                <a:lnTo>
                  <a:pt x="56" y="8"/>
                </a:lnTo>
                <a:lnTo>
                  <a:pt x="50" y="4"/>
                </a:lnTo>
                <a:lnTo>
                  <a:pt x="44" y="2"/>
                </a:lnTo>
                <a:lnTo>
                  <a:pt x="2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79" name="Freeform 278"/>
          <p:cNvSpPr/>
          <p:nvPr/>
        </p:nvSpPr>
        <p:spPr bwMode="auto">
          <a:xfrm>
            <a:off x="7754028" y="5712050"/>
            <a:ext cx="34925" cy="107950"/>
          </a:xfrm>
          <a:custGeom>
            <a:avLst/>
            <a:gdLst>
              <a:gd name="T0" fmla="*/ 22 w 22"/>
              <a:gd name="T1" fmla="*/ 0 h 68"/>
              <a:gd name="T2" fmla="*/ 0 w 22"/>
              <a:gd name="T3" fmla="*/ 0 h 68"/>
              <a:gd name="T4" fmla="*/ 0 w 22"/>
              <a:gd name="T5" fmla="*/ 12 h 68"/>
              <a:gd name="T6" fmla="*/ 0 w 22"/>
              <a:gd name="T7" fmla="*/ 50 h 68"/>
              <a:gd name="T8" fmla="*/ 0 w 22"/>
              <a:gd name="T9" fmla="*/ 68 h 68"/>
              <a:gd name="T10" fmla="*/ 22 w 22"/>
              <a:gd name="T11" fmla="*/ 68 h 68"/>
              <a:gd name="T12" fmla="*/ 22 w 22"/>
              <a:gd name="T13" fmla="*/ 50 h 68"/>
              <a:gd name="T14" fmla="*/ 22 w 22"/>
              <a:gd name="T15" fmla="*/ 12 h 68"/>
              <a:gd name="T16" fmla="*/ 22 w 22"/>
              <a:gd name="T17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" h="68">
                <a:moveTo>
                  <a:pt x="22" y="0"/>
                </a:moveTo>
                <a:lnTo>
                  <a:pt x="0" y="0"/>
                </a:lnTo>
                <a:lnTo>
                  <a:pt x="0" y="12"/>
                </a:lnTo>
                <a:lnTo>
                  <a:pt x="0" y="50"/>
                </a:lnTo>
                <a:lnTo>
                  <a:pt x="0" y="68"/>
                </a:lnTo>
                <a:lnTo>
                  <a:pt x="22" y="68"/>
                </a:lnTo>
                <a:lnTo>
                  <a:pt x="22" y="50"/>
                </a:lnTo>
                <a:lnTo>
                  <a:pt x="22" y="12"/>
                </a:lnTo>
                <a:lnTo>
                  <a:pt x="22" y="0"/>
                </a:lnTo>
                <a:close/>
              </a:path>
            </a:pathLst>
          </a:custGeom>
          <a:solidFill>
            <a:srgbClr val="6EBB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80" name="Freeform 279"/>
          <p:cNvSpPr/>
          <p:nvPr/>
        </p:nvSpPr>
        <p:spPr bwMode="auto">
          <a:xfrm>
            <a:off x="7754028" y="5712050"/>
            <a:ext cx="34925" cy="107950"/>
          </a:xfrm>
          <a:custGeom>
            <a:avLst/>
            <a:gdLst>
              <a:gd name="T0" fmla="*/ 22 w 22"/>
              <a:gd name="T1" fmla="*/ 0 h 68"/>
              <a:gd name="T2" fmla="*/ 0 w 22"/>
              <a:gd name="T3" fmla="*/ 0 h 68"/>
              <a:gd name="T4" fmla="*/ 0 w 22"/>
              <a:gd name="T5" fmla="*/ 12 h 68"/>
              <a:gd name="T6" fmla="*/ 0 w 22"/>
              <a:gd name="T7" fmla="*/ 50 h 68"/>
              <a:gd name="T8" fmla="*/ 0 w 22"/>
              <a:gd name="T9" fmla="*/ 68 h 68"/>
              <a:gd name="T10" fmla="*/ 22 w 22"/>
              <a:gd name="T11" fmla="*/ 68 h 68"/>
              <a:gd name="T12" fmla="*/ 22 w 22"/>
              <a:gd name="T13" fmla="*/ 50 h 68"/>
              <a:gd name="T14" fmla="*/ 22 w 22"/>
              <a:gd name="T15" fmla="*/ 12 h 68"/>
              <a:gd name="T16" fmla="*/ 22 w 22"/>
              <a:gd name="T17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" h="68">
                <a:moveTo>
                  <a:pt x="22" y="0"/>
                </a:moveTo>
                <a:lnTo>
                  <a:pt x="0" y="0"/>
                </a:lnTo>
                <a:lnTo>
                  <a:pt x="0" y="12"/>
                </a:lnTo>
                <a:lnTo>
                  <a:pt x="0" y="50"/>
                </a:lnTo>
                <a:lnTo>
                  <a:pt x="0" y="68"/>
                </a:lnTo>
                <a:lnTo>
                  <a:pt x="22" y="68"/>
                </a:lnTo>
                <a:lnTo>
                  <a:pt x="22" y="50"/>
                </a:lnTo>
                <a:lnTo>
                  <a:pt x="22" y="12"/>
                </a:lnTo>
                <a:lnTo>
                  <a:pt x="2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81" name="Freeform 280"/>
          <p:cNvSpPr/>
          <p:nvPr/>
        </p:nvSpPr>
        <p:spPr bwMode="auto">
          <a:xfrm>
            <a:off x="9097053" y="5524725"/>
            <a:ext cx="47625" cy="187325"/>
          </a:xfrm>
          <a:custGeom>
            <a:avLst/>
            <a:gdLst>
              <a:gd name="T0" fmla="*/ 26 w 30"/>
              <a:gd name="T1" fmla="*/ 118 h 118"/>
              <a:gd name="T2" fmla="*/ 4 w 30"/>
              <a:gd name="T3" fmla="*/ 118 h 118"/>
              <a:gd name="T4" fmla="*/ 4 w 30"/>
              <a:gd name="T5" fmla="*/ 118 h 118"/>
              <a:gd name="T6" fmla="*/ 2 w 30"/>
              <a:gd name="T7" fmla="*/ 116 h 118"/>
              <a:gd name="T8" fmla="*/ 0 w 30"/>
              <a:gd name="T9" fmla="*/ 114 h 118"/>
              <a:gd name="T10" fmla="*/ 0 w 30"/>
              <a:gd name="T11" fmla="*/ 4 h 118"/>
              <a:gd name="T12" fmla="*/ 0 w 30"/>
              <a:gd name="T13" fmla="*/ 4 h 118"/>
              <a:gd name="T14" fmla="*/ 2 w 30"/>
              <a:gd name="T15" fmla="*/ 2 h 118"/>
              <a:gd name="T16" fmla="*/ 4 w 30"/>
              <a:gd name="T17" fmla="*/ 0 h 118"/>
              <a:gd name="T18" fmla="*/ 26 w 30"/>
              <a:gd name="T19" fmla="*/ 0 h 118"/>
              <a:gd name="T20" fmla="*/ 26 w 30"/>
              <a:gd name="T21" fmla="*/ 0 h 118"/>
              <a:gd name="T22" fmla="*/ 28 w 30"/>
              <a:gd name="T23" fmla="*/ 2 h 118"/>
              <a:gd name="T24" fmla="*/ 30 w 30"/>
              <a:gd name="T25" fmla="*/ 4 h 118"/>
              <a:gd name="T26" fmla="*/ 30 w 30"/>
              <a:gd name="T27" fmla="*/ 114 h 118"/>
              <a:gd name="T28" fmla="*/ 30 w 30"/>
              <a:gd name="T29" fmla="*/ 114 h 118"/>
              <a:gd name="T30" fmla="*/ 28 w 30"/>
              <a:gd name="T31" fmla="*/ 116 h 118"/>
              <a:gd name="T32" fmla="*/ 26 w 30"/>
              <a:gd name="T33" fmla="*/ 118 h 118"/>
              <a:gd name="T34" fmla="*/ 26 w 30"/>
              <a:gd name="T35" fmla="*/ 118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0" h="118">
                <a:moveTo>
                  <a:pt x="26" y="118"/>
                </a:moveTo>
                <a:lnTo>
                  <a:pt x="4" y="118"/>
                </a:lnTo>
                <a:lnTo>
                  <a:pt x="4" y="118"/>
                </a:lnTo>
                <a:lnTo>
                  <a:pt x="2" y="116"/>
                </a:lnTo>
                <a:lnTo>
                  <a:pt x="0" y="114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26" y="0"/>
                </a:lnTo>
                <a:lnTo>
                  <a:pt x="26" y="0"/>
                </a:lnTo>
                <a:lnTo>
                  <a:pt x="28" y="2"/>
                </a:lnTo>
                <a:lnTo>
                  <a:pt x="30" y="4"/>
                </a:lnTo>
                <a:lnTo>
                  <a:pt x="30" y="114"/>
                </a:lnTo>
                <a:lnTo>
                  <a:pt x="30" y="114"/>
                </a:lnTo>
                <a:lnTo>
                  <a:pt x="28" y="116"/>
                </a:lnTo>
                <a:lnTo>
                  <a:pt x="26" y="118"/>
                </a:lnTo>
                <a:lnTo>
                  <a:pt x="26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82" name="Freeform 281"/>
          <p:cNvSpPr/>
          <p:nvPr/>
        </p:nvSpPr>
        <p:spPr bwMode="auto">
          <a:xfrm>
            <a:off x="7400016" y="5524725"/>
            <a:ext cx="28575" cy="187325"/>
          </a:xfrm>
          <a:custGeom>
            <a:avLst/>
            <a:gdLst>
              <a:gd name="T0" fmla="*/ 8 w 18"/>
              <a:gd name="T1" fmla="*/ 118 h 118"/>
              <a:gd name="T2" fmla="*/ 8 w 18"/>
              <a:gd name="T3" fmla="*/ 118 h 118"/>
              <a:gd name="T4" fmla="*/ 8 w 18"/>
              <a:gd name="T5" fmla="*/ 118 h 118"/>
              <a:gd name="T6" fmla="*/ 6 w 18"/>
              <a:gd name="T7" fmla="*/ 116 h 118"/>
              <a:gd name="T8" fmla="*/ 2 w 18"/>
              <a:gd name="T9" fmla="*/ 114 h 118"/>
              <a:gd name="T10" fmla="*/ 0 w 18"/>
              <a:gd name="T11" fmla="*/ 112 h 118"/>
              <a:gd name="T12" fmla="*/ 0 w 18"/>
              <a:gd name="T13" fmla="*/ 108 h 118"/>
              <a:gd name="T14" fmla="*/ 0 w 18"/>
              <a:gd name="T15" fmla="*/ 10 h 118"/>
              <a:gd name="T16" fmla="*/ 0 w 18"/>
              <a:gd name="T17" fmla="*/ 10 h 118"/>
              <a:gd name="T18" fmla="*/ 0 w 18"/>
              <a:gd name="T19" fmla="*/ 6 h 118"/>
              <a:gd name="T20" fmla="*/ 2 w 18"/>
              <a:gd name="T21" fmla="*/ 4 h 118"/>
              <a:gd name="T22" fmla="*/ 6 w 18"/>
              <a:gd name="T23" fmla="*/ 2 h 118"/>
              <a:gd name="T24" fmla="*/ 8 w 18"/>
              <a:gd name="T25" fmla="*/ 0 h 118"/>
              <a:gd name="T26" fmla="*/ 8 w 18"/>
              <a:gd name="T27" fmla="*/ 0 h 118"/>
              <a:gd name="T28" fmla="*/ 12 w 18"/>
              <a:gd name="T29" fmla="*/ 2 h 118"/>
              <a:gd name="T30" fmla="*/ 16 w 18"/>
              <a:gd name="T31" fmla="*/ 4 h 118"/>
              <a:gd name="T32" fmla="*/ 18 w 18"/>
              <a:gd name="T33" fmla="*/ 6 h 118"/>
              <a:gd name="T34" fmla="*/ 18 w 18"/>
              <a:gd name="T35" fmla="*/ 10 h 118"/>
              <a:gd name="T36" fmla="*/ 18 w 18"/>
              <a:gd name="T37" fmla="*/ 108 h 118"/>
              <a:gd name="T38" fmla="*/ 18 w 18"/>
              <a:gd name="T39" fmla="*/ 108 h 118"/>
              <a:gd name="T40" fmla="*/ 18 w 18"/>
              <a:gd name="T41" fmla="*/ 112 h 118"/>
              <a:gd name="T42" fmla="*/ 16 w 18"/>
              <a:gd name="T43" fmla="*/ 114 h 118"/>
              <a:gd name="T44" fmla="*/ 12 w 18"/>
              <a:gd name="T45" fmla="*/ 116 h 118"/>
              <a:gd name="T46" fmla="*/ 8 w 18"/>
              <a:gd name="T47" fmla="*/ 118 h 118"/>
              <a:gd name="T48" fmla="*/ 8 w 18"/>
              <a:gd name="T49" fmla="*/ 118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8" h="118">
                <a:moveTo>
                  <a:pt x="8" y="118"/>
                </a:moveTo>
                <a:lnTo>
                  <a:pt x="8" y="118"/>
                </a:lnTo>
                <a:lnTo>
                  <a:pt x="8" y="118"/>
                </a:lnTo>
                <a:lnTo>
                  <a:pt x="6" y="116"/>
                </a:lnTo>
                <a:lnTo>
                  <a:pt x="2" y="114"/>
                </a:lnTo>
                <a:lnTo>
                  <a:pt x="0" y="112"/>
                </a:lnTo>
                <a:lnTo>
                  <a:pt x="0" y="108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2" y="4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2" y="2"/>
                </a:lnTo>
                <a:lnTo>
                  <a:pt x="16" y="4"/>
                </a:lnTo>
                <a:lnTo>
                  <a:pt x="18" y="6"/>
                </a:lnTo>
                <a:lnTo>
                  <a:pt x="18" y="10"/>
                </a:lnTo>
                <a:lnTo>
                  <a:pt x="18" y="108"/>
                </a:lnTo>
                <a:lnTo>
                  <a:pt x="18" y="108"/>
                </a:lnTo>
                <a:lnTo>
                  <a:pt x="18" y="112"/>
                </a:lnTo>
                <a:lnTo>
                  <a:pt x="16" y="114"/>
                </a:lnTo>
                <a:lnTo>
                  <a:pt x="12" y="116"/>
                </a:lnTo>
                <a:lnTo>
                  <a:pt x="8" y="118"/>
                </a:lnTo>
                <a:lnTo>
                  <a:pt x="8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83" name="Freeform 282"/>
          <p:cNvSpPr/>
          <p:nvPr/>
        </p:nvSpPr>
        <p:spPr bwMode="auto">
          <a:xfrm>
            <a:off x="7400016" y="5280250"/>
            <a:ext cx="28575" cy="31750"/>
          </a:xfrm>
          <a:custGeom>
            <a:avLst/>
            <a:gdLst>
              <a:gd name="T0" fmla="*/ 18 w 18"/>
              <a:gd name="T1" fmla="*/ 10 h 20"/>
              <a:gd name="T2" fmla="*/ 18 w 18"/>
              <a:gd name="T3" fmla="*/ 10 h 20"/>
              <a:gd name="T4" fmla="*/ 18 w 18"/>
              <a:gd name="T5" fmla="*/ 14 h 20"/>
              <a:gd name="T6" fmla="*/ 16 w 18"/>
              <a:gd name="T7" fmla="*/ 16 h 20"/>
              <a:gd name="T8" fmla="*/ 12 w 18"/>
              <a:gd name="T9" fmla="*/ 18 h 20"/>
              <a:gd name="T10" fmla="*/ 8 w 18"/>
              <a:gd name="T11" fmla="*/ 20 h 20"/>
              <a:gd name="T12" fmla="*/ 8 w 18"/>
              <a:gd name="T13" fmla="*/ 20 h 20"/>
              <a:gd name="T14" fmla="*/ 6 w 18"/>
              <a:gd name="T15" fmla="*/ 18 h 20"/>
              <a:gd name="T16" fmla="*/ 2 w 18"/>
              <a:gd name="T17" fmla="*/ 16 h 20"/>
              <a:gd name="T18" fmla="*/ 0 w 18"/>
              <a:gd name="T19" fmla="*/ 14 h 20"/>
              <a:gd name="T20" fmla="*/ 0 w 18"/>
              <a:gd name="T21" fmla="*/ 10 h 20"/>
              <a:gd name="T22" fmla="*/ 0 w 18"/>
              <a:gd name="T23" fmla="*/ 10 h 20"/>
              <a:gd name="T24" fmla="*/ 0 w 18"/>
              <a:gd name="T25" fmla="*/ 6 h 20"/>
              <a:gd name="T26" fmla="*/ 2 w 18"/>
              <a:gd name="T27" fmla="*/ 4 h 20"/>
              <a:gd name="T28" fmla="*/ 6 w 18"/>
              <a:gd name="T29" fmla="*/ 2 h 20"/>
              <a:gd name="T30" fmla="*/ 8 w 18"/>
              <a:gd name="T31" fmla="*/ 0 h 20"/>
              <a:gd name="T32" fmla="*/ 8 w 18"/>
              <a:gd name="T33" fmla="*/ 0 h 20"/>
              <a:gd name="T34" fmla="*/ 12 w 18"/>
              <a:gd name="T35" fmla="*/ 2 h 20"/>
              <a:gd name="T36" fmla="*/ 16 w 18"/>
              <a:gd name="T37" fmla="*/ 4 h 20"/>
              <a:gd name="T38" fmla="*/ 18 w 18"/>
              <a:gd name="T39" fmla="*/ 6 h 20"/>
              <a:gd name="T40" fmla="*/ 18 w 18"/>
              <a:gd name="T41" fmla="*/ 10 h 20"/>
              <a:gd name="T42" fmla="*/ 18 w 18"/>
              <a:gd name="T43" fmla="*/ 1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" h="20">
                <a:moveTo>
                  <a:pt x="18" y="10"/>
                </a:moveTo>
                <a:lnTo>
                  <a:pt x="18" y="10"/>
                </a:lnTo>
                <a:lnTo>
                  <a:pt x="18" y="14"/>
                </a:lnTo>
                <a:lnTo>
                  <a:pt x="16" y="16"/>
                </a:lnTo>
                <a:lnTo>
                  <a:pt x="12" y="18"/>
                </a:lnTo>
                <a:lnTo>
                  <a:pt x="8" y="20"/>
                </a:lnTo>
                <a:lnTo>
                  <a:pt x="8" y="20"/>
                </a:lnTo>
                <a:lnTo>
                  <a:pt x="6" y="18"/>
                </a:lnTo>
                <a:lnTo>
                  <a:pt x="2" y="16"/>
                </a:lnTo>
                <a:lnTo>
                  <a:pt x="0" y="14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2" y="4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2" y="2"/>
                </a:lnTo>
                <a:lnTo>
                  <a:pt x="16" y="4"/>
                </a:lnTo>
                <a:lnTo>
                  <a:pt x="18" y="6"/>
                </a:lnTo>
                <a:lnTo>
                  <a:pt x="18" y="10"/>
                </a:lnTo>
                <a:lnTo>
                  <a:pt x="18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285" name="TextBox 284"/>
          <p:cNvSpPr txBox="1"/>
          <p:nvPr/>
        </p:nvSpPr>
        <p:spPr>
          <a:xfrm>
            <a:off x="4196404" y="495534"/>
            <a:ext cx="37991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kern="500" spc="500" dirty="0"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点击添加标题</a:t>
            </a:r>
            <a:endParaRPr lang="en-ID" altLang="zh-CN" sz="2400" kern="500" spc="500" dirty="0"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</a:endParaRPr>
          </a:p>
        </p:txBody>
      </p:sp>
      <p:sp>
        <p:nvSpPr>
          <p:cNvPr id="286" name="Rectangle 285"/>
          <p:cNvSpPr/>
          <p:nvPr/>
        </p:nvSpPr>
        <p:spPr>
          <a:xfrm>
            <a:off x="5664925" y="1116875"/>
            <a:ext cx="862149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287" name="TextBox 286"/>
          <p:cNvSpPr txBox="1"/>
          <p:nvPr/>
        </p:nvSpPr>
        <p:spPr>
          <a:xfrm>
            <a:off x="2207218" y="1518946"/>
            <a:ext cx="7777563" cy="49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ID" sz="1000">
                <a:solidFill>
                  <a:schemeClr val="bg2">
                    <a:lumMod val="75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  <a:endParaRPr lang="en-ID" sz="1000">
              <a:solidFill>
                <a:schemeClr val="bg1">
                  <a:lumMod val="50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  <p:sp>
        <p:nvSpPr>
          <p:cNvPr id="288" name="TextBox 287"/>
          <p:cNvSpPr txBox="1"/>
          <p:nvPr/>
        </p:nvSpPr>
        <p:spPr>
          <a:xfrm>
            <a:off x="1102510" y="4643950"/>
            <a:ext cx="1910404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ID" sz="1000">
                <a:solidFill>
                  <a:schemeClr val="bg2">
                    <a:lumMod val="75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</a:t>
            </a:r>
            <a:endParaRPr lang="en-ID" sz="1000">
              <a:solidFill>
                <a:schemeClr val="bg1">
                  <a:lumMod val="50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  <a:p>
            <a:pPr algn="r"/>
            <a:r>
              <a:rPr lang="en-ID" sz="1000">
                <a:solidFill>
                  <a:schemeClr val="bg1">
                    <a:lumMod val="50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.</a:t>
            </a:r>
          </a:p>
        </p:txBody>
      </p:sp>
      <p:sp>
        <p:nvSpPr>
          <p:cNvPr id="290" name="TextBox 289"/>
          <p:cNvSpPr txBox="1"/>
          <p:nvPr/>
        </p:nvSpPr>
        <p:spPr>
          <a:xfrm>
            <a:off x="9212513" y="3726074"/>
            <a:ext cx="1910404" cy="6915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ID" sz="1000">
                <a:solidFill>
                  <a:schemeClr val="bg2">
                    <a:lumMod val="75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</a:t>
            </a:r>
            <a:endParaRPr lang="en-ID" sz="1000">
              <a:solidFill>
                <a:schemeClr val="bg1">
                  <a:lumMod val="50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5" grpId="0"/>
      <p:bldP spid="286" grpId="0" animBg="1"/>
      <p:bldP spid="287" grpId="0"/>
      <p:bldP spid="288" grpId="0"/>
      <p:bldP spid="29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18" name="TextBox 20817"/>
          <p:cNvSpPr txBox="1"/>
          <p:nvPr/>
        </p:nvSpPr>
        <p:spPr>
          <a:xfrm>
            <a:off x="2124075" y="1125220"/>
            <a:ext cx="8495030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spc="1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非常感谢您的观看！</a:t>
            </a:r>
          </a:p>
        </p:txBody>
      </p:sp>
      <p:sp>
        <p:nvSpPr>
          <p:cNvPr id="20819" name="TextBox 20818"/>
          <p:cNvSpPr txBox="1"/>
          <p:nvPr/>
        </p:nvSpPr>
        <p:spPr>
          <a:xfrm>
            <a:off x="2930003" y="2140966"/>
            <a:ext cx="645735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000" spc="1200" dirty="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CREATIVE TEMPLATE</a:t>
            </a:r>
          </a:p>
        </p:txBody>
      </p:sp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/>
        </p:nvSpPr>
        <p:spPr>
          <a:xfrm>
            <a:off x="1212144" y="1223443"/>
            <a:ext cx="9791775" cy="35086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2800" b="1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我图网 </a:t>
            </a:r>
            <a:r>
              <a:rPr lang="en-US" altLang="zh-CN" sz="2800" b="1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| </a:t>
            </a:r>
            <a:r>
              <a:rPr lang="zh-CN" altLang="en-US" sz="2800" b="1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版权声明</a:t>
            </a:r>
          </a:p>
          <a:p>
            <a:pPr algn="just">
              <a:lnSpc>
                <a:spcPct val="150000"/>
              </a:lnSpc>
            </a:pPr>
            <a:endParaRPr lang="en-US" altLang="zh-CN" sz="1200" dirty="0">
              <a:solidFill>
                <a:schemeClr val="accent1"/>
              </a:solidFill>
              <a:latin typeface="字魂35号-经典雅黑" panose="02000000000000000000" pitchFamily="2" charset="-122"/>
              <a:ea typeface="字魂35号-经典雅黑" panose="02000000000000000000" pitchFamily="2" charset="-122"/>
            </a:endParaRPr>
          </a:p>
          <a:p>
            <a:pPr algn="just">
              <a:lnSpc>
                <a:spcPct val="150000"/>
              </a:lnSpc>
            </a:pP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感谢您下载</a:t>
            </a:r>
            <a:r>
              <a:rPr lang="en-US" altLang="zh-CN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【</a:t>
            </a: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我图网</a:t>
            </a:r>
            <a:r>
              <a:rPr lang="en-US" altLang="zh-CN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-</a:t>
            </a: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办公创意区</a:t>
            </a:r>
            <a:r>
              <a:rPr lang="en-US" altLang="zh-CN" sz="1200" dirty="0" smtClean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】</a:t>
            </a:r>
            <a:r>
              <a:rPr lang="zh-CN" altLang="en-US" sz="1200" dirty="0" smtClean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提供</a:t>
            </a: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的原创</a:t>
            </a:r>
            <a:r>
              <a:rPr lang="en-US" altLang="zh-CN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PPT</a:t>
            </a: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作品</a:t>
            </a:r>
            <a:r>
              <a:rPr lang="zh-CN" altLang="en-US" sz="1200" dirty="0" smtClean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，为维护我</a:t>
            </a: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图网以及原创作者的利益</a:t>
            </a:r>
            <a:r>
              <a:rPr lang="zh-CN" altLang="en-US" sz="1200" dirty="0" smtClean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，请勿</a:t>
            </a: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复制、传播、销售，否则将承担法律责任</a:t>
            </a:r>
            <a:r>
              <a:rPr lang="zh-CN" altLang="en-US" sz="1200" dirty="0" smtClean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！</a:t>
            </a:r>
            <a:endParaRPr lang="en-US" altLang="zh-CN" sz="1200" dirty="0" smtClean="0">
              <a:solidFill>
                <a:schemeClr val="accent1"/>
              </a:solidFill>
              <a:latin typeface="字魂35号-经典雅黑" panose="02000000000000000000" pitchFamily="2" charset="-122"/>
              <a:ea typeface="字魂35号-经典雅黑" panose="02000000000000000000" pitchFamily="2" charset="-122"/>
            </a:endParaRPr>
          </a:p>
          <a:p>
            <a:pPr algn="just">
              <a:lnSpc>
                <a:spcPct val="150000"/>
              </a:lnSpc>
            </a:pPr>
            <a:r>
              <a:rPr lang="zh-CN" altLang="en-US" sz="1200" dirty="0" smtClean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您可将作品用于个人</a:t>
            </a: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交流学习使用</a:t>
            </a:r>
            <a:r>
              <a:rPr lang="zh-CN" altLang="en-US" sz="1200" dirty="0" smtClean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，但不得</a:t>
            </a: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用于您或他人的经营活动中。如需获取更广的使用</a:t>
            </a:r>
            <a:r>
              <a:rPr lang="zh-CN" altLang="en-US" sz="1200" dirty="0" smtClean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范围请前往</a:t>
            </a:r>
            <a:r>
              <a:rPr lang="en-US" altLang="zh-CN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  <a:hlinkClick r:id="rId3"/>
              </a:rPr>
              <a:t>【</a:t>
            </a: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  <a:hlinkClick r:id="rId3"/>
              </a:rPr>
              <a:t>我图网</a:t>
            </a:r>
            <a:r>
              <a:rPr lang="en-US" altLang="zh-CN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  <a:hlinkClick r:id="rId3"/>
              </a:rPr>
              <a:t>-</a:t>
            </a: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  <a:hlinkClick r:id="rId3"/>
              </a:rPr>
              <a:t>办公创意区</a:t>
            </a:r>
            <a:r>
              <a:rPr lang="en-US" altLang="zh-CN" sz="1200" dirty="0" smtClean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  <a:hlinkClick r:id="rId3"/>
              </a:rPr>
              <a:t>】</a:t>
            </a:r>
            <a:r>
              <a:rPr lang="zh-CN" altLang="en-US" sz="1200" dirty="0" smtClean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获取。</a:t>
            </a:r>
            <a:endParaRPr lang="en-US" altLang="zh-CN" sz="1200" dirty="0" smtClean="0">
              <a:solidFill>
                <a:schemeClr val="accent1"/>
              </a:solidFill>
              <a:latin typeface="字魂35号-经典雅黑" panose="02000000000000000000" pitchFamily="2" charset="-122"/>
              <a:ea typeface="字魂35号-经典雅黑" panose="02000000000000000000" pitchFamily="2" charset="-122"/>
            </a:endParaRPr>
          </a:p>
          <a:p>
            <a:pPr algn="just">
              <a:lnSpc>
                <a:spcPct val="150000"/>
              </a:lnSpc>
            </a:pPr>
            <a:endParaRPr lang="zh-CN" altLang="en-US" sz="1200" dirty="0">
              <a:solidFill>
                <a:schemeClr val="accent1"/>
              </a:solidFill>
              <a:latin typeface="字魂35号-经典雅黑" panose="02000000000000000000" pitchFamily="2" charset="-122"/>
              <a:ea typeface="字魂35号-经典雅黑" panose="02000000000000000000" pitchFamily="2" charset="-122"/>
            </a:endParaRPr>
          </a:p>
          <a:p>
            <a:pPr algn="just">
              <a:lnSpc>
                <a:spcPct val="150000"/>
              </a:lnSpc>
            </a:pPr>
            <a:r>
              <a:rPr lang="en-US" altLang="zh-CN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1. </a:t>
            </a: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在我图网出售的</a:t>
            </a:r>
            <a:r>
              <a:rPr lang="en-US" altLang="zh-CN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PPT</a:t>
            </a: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模板是免版税类（</a:t>
            </a:r>
            <a:r>
              <a:rPr lang="en-US" altLang="zh-CN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RF</a:t>
            </a: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：</a:t>
            </a:r>
            <a:r>
              <a:rPr lang="en-US" altLang="zh-CN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Royalty-Free</a:t>
            </a: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）正版受</a:t>
            </a:r>
            <a:r>
              <a:rPr lang="en-US" altLang="zh-CN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《</a:t>
            </a: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中国人民共和国著作法</a:t>
            </a:r>
            <a:r>
              <a:rPr lang="en-US" altLang="zh-CN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》</a:t>
            </a: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和</a:t>
            </a:r>
            <a:r>
              <a:rPr lang="en-US" altLang="zh-CN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《</a:t>
            </a: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世界版权公约</a:t>
            </a:r>
            <a:r>
              <a:rPr lang="en-US" altLang="zh-CN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》</a:t>
            </a: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的保护，作品的所有权、版权和著作权归我图网所有，您下载的是</a:t>
            </a:r>
            <a:r>
              <a:rPr lang="en-US" altLang="zh-CN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PPT</a:t>
            </a: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模板素材的使用权。</a:t>
            </a:r>
          </a:p>
          <a:p>
            <a:pPr algn="just">
              <a:lnSpc>
                <a:spcPct val="150000"/>
              </a:lnSpc>
            </a:pPr>
            <a:r>
              <a:rPr lang="en-US" altLang="zh-CN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2. </a:t>
            </a: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不得将我图网的</a:t>
            </a:r>
            <a:r>
              <a:rPr lang="en-US" altLang="zh-CN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PPT</a:t>
            </a: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模板、</a:t>
            </a:r>
            <a:r>
              <a:rPr lang="en-US" altLang="zh-CN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PPT</a:t>
            </a:r>
            <a:r>
              <a:rPr lang="zh-CN" altLang="en-US" sz="1200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素材，本身用于再出售，或者出租、出借、转让、分销、发布或者作为礼物供他人使用，不得转授权、出卖、转让本协议或者本协议中的权利。</a:t>
            </a:r>
            <a:endParaRPr lang="en-US" altLang="zh-CN" sz="1200" dirty="0">
              <a:solidFill>
                <a:schemeClr val="accent1"/>
              </a:solidFill>
              <a:latin typeface="字魂35号-经典雅黑" panose="02000000000000000000" pitchFamily="2" charset="-122"/>
              <a:ea typeface="字魂35号-经典雅黑" panose="02000000000000000000" pitchFamily="2" charset="-122"/>
            </a:endParaRPr>
          </a:p>
          <a:p>
            <a:pPr algn="just">
              <a:lnSpc>
                <a:spcPct val="150000"/>
              </a:lnSpc>
            </a:pPr>
            <a:endParaRPr lang="en-US" altLang="zh-CN" sz="1200" dirty="0">
              <a:solidFill>
                <a:schemeClr val="accent1"/>
              </a:solidFill>
              <a:latin typeface="字魂35号-经典雅黑" panose="02000000000000000000" pitchFamily="2" charset="-122"/>
              <a:ea typeface="字魂35号-经典雅黑" panose="02000000000000000000" pitchFamily="2" charset="-122"/>
            </a:endParaRPr>
          </a:p>
          <a:p>
            <a:pPr algn="just">
              <a:lnSpc>
                <a:spcPct val="150000"/>
              </a:lnSpc>
            </a:pPr>
            <a:endParaRPr lang="en-US" altLang="zh-CN" sz="1200" dirty="0">
              <a:solidFill>
                <a:schemeClr val="accent1"/>
              </a:solidFill>
              <a:latin typeface="字魂35号-经典雅黑" panose="02000000000000000000" pitchFamily="2" charset="-122"/>
              <a:ea typeface="字魂35号-经典雅黑" panose="02000000000000000000" pitchFamily="2" charset="-122"/>
            </a:endParaRPr>
          </a:p>
        </p:txBody>
      </p:sp>
      <p:sp>
        <p:nvSpPr>
          <p:cNvPr id="3" name="矩形: 圆角 2">
            <a:extLst>
              <a:ext uri="{FF2B5EF4-FFF2-40B4-BE49-F238E27FC236}">
                <a16:creationId xmlns:a16="http://schemas.microsoft.com/office/drawing/2014/main" xmlns="" id="{B2FEFE4C-6481-465B-BE67-77C7C436F6A5}"/>
              </a:ext>
            </a:extLst>
          </p:cNvPr>
          <p:cNvSpPr/>
          <p:nvPr/>
        </p:nvSpPr>
        <p:spPr>
          <a:xfrm>
            <a:off x="284747" y="264694"/>
            <a:ext cx="11646568" cy="6304547"/>
          </a:xfrm>
          <a:prstGeom prst="roundRect">
            <a:avLst>
              <a:gd name="adj" fmla="val 255"/>
            </a:avLst>
          </a:prstGeom>
          <a:noFill/>
          <a:ln w="3175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accent1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212144" y="4732096"/>
            <a:ext cx="50115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b="1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更多精品</a:t>
            </a:r>
            <a:r>
              <a:rPr lang="en-US" altLang="zh-CN" b="1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PPT</a:t>
            </a:r>
            <a:r>
              <a:rPr lang="zh-CN" altLang="en-US" b="1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</a:rPr>
              <a:t>模板：</a:t>
            </a:r>
            <a:r>
              <a:rPr lang="en-US" altLang="zh-CN" b="1" u="sng" dirty="0">
                <a:solidFill>
                  <a:schemeClr val="accent1"/>
                </a:solidFill>
                <a:latin typeface="字魂35号-经典雅黑" panose="02000000000000000000" pitchFamily="2" charset="-122"/>
                <a:ea typeface="字魂35号-经典雅黑" panose="02000000000000000000" pitchFamily="2" charset="-122"/>
                <a:hlinkClick r:id="rId4"/>
              </a:rPr>
              <a:t>http://ppt.ooopic.com</a:t>
            </a:r>
            <a:endParaRPr lang="en-US" altLang="zh-CN" dirty="0">
              <a:solidFill>
                <a:schemeClr val="accent1"/>
              </a:solidFill>
              <a:latin typeface="字魂35号-经典雅黑" panose="02000000000000000000" pitchFamily="2" charset="-122"/>
              <a:ea typeface="字魂35号-经典雅黑" panose="02000000000000000000" pitchFamily="2" charset="-122"/>
            </a:endParaRPr>
          </a:p>
          <a:p>
            <a:endParaRPr lang="zh-CN" altLang="en-US" dirty="0"/>
          </a:p>
        </p:txBody>
      </p:sp>
      <p:pic>
        <p:nvPicPr>
          <p:cNvPr id="1027" name="Picture 3" descr="D:\下载\1552017181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88450" y="4232936"/>
            <a:ext cx="1644650" cy="1644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11131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3000">
        <p:random/>
      </p:transition>
    </mc:Choice>
    <mc:Fallback xmlns="">
      <p:transition spd="slow" advTm="300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2097247" y="3347207"/>
            <a:ext cx="775142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/>
              <a:t>我图网作品  </a:t>
            </a:r>
            <a:endParaRPr lang="en-US" altLang="zh-CN" dirty="0" smtClean="0"/>
          </a:p>
          <a:p>
            <a:endParaRPr lang="en-US" altLang="zh-CN" dirty="0"/>
          </a:p>
          <a:p>
            <a:endParaRPr lang="en-US" altLang="zh-CN" dirty="0" smtClean="0"/>
          </a:p>
          <a:p>
            <a:r>
              <a:rPr lang="zh-CN" altLang="en-US" dirty="0"/>
              <a:t>仅</a:t>
            </a:r>
            <a:r>
              <a:rPr lang="zh-CN" altLang="en-US" dirty="0" smtClean="0"/>
              <a:t>供学习参考使用  ，请勿商用</a:t>
            </a:r>
            <a:endParaRPr lang="en-US" altLang="zh-CN" dirty="0" smtClean="0"/>
          </a:p>
          <a:p>
            <a:endParaRPr lang="en-US" altLang="zh-CN" dirty="0"/>
          </a:p>
          <a:p>
            <a:endParaRPr lang="en-US" altLang="zh-CN" dirty="0" smtClean="0"/>
          </a:p>
          <a:p>
            <a:endParaRPr lang="en-US" altLang="zh-CN" dirty="0"/>
          </a:p>
          <a:p>
            <a:r>
              <a:rPr lang="en-US" altLang="zh-CN" dirty="0" smtClean="0"/>
              <a:t>51PPT</a:t>
            </a:r>
            <a:r>
              <a:rPr lang="zh-CN" altLang="en-US" dirty="0" smtClean="0"/>
              <a:t>模板网   </a:t>
            </a:r>
            <a:r>
              <a:rPr lang="en-US" altLang="zh-CN" dirty="0" smtClean="0">
                <a:hlinkClick r:id="rId2"/>
              </a:rPr>
              <a:t>www.51pptmoban.com</a:t>
            </a:r>
            <a:r>
              <a:rPr lang="en-US" altLang="zh-CN" dirty="0" smtClean="0"/>
              <a:t>   </a:t>
            </a:r>
            <a:r>
              <a:rPr lang="zh-CN" altLang="en-US" dirty="0" smtClean="0"/>
              <a:t>授权发布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399851513"/>
      </p:ext>
    </p:extLst>
  </p:cSld>
  <p:clrMapOvr>
    <a:masterClrMapping/>
  </p:clrMapOvr>
  <p:transition spd="slow" advClick="0" advTm="2000"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roup 69"/>
          <p:cNvGrpSpPr/>
          <p:nvPr/>
        </p:nvGrpSpPr>
        <p:grpSpPr>
          <a:xfrm>
            <a:off x="7514944" y="1756227"/>
            <a:ext cx="1915486" cy="4444093"/>
            <a:chOff x="4618038" y="0"/>
            <a:chExt cx="2955925" cy="6858000"/>
          </a:xfrm>
        </p:grpSpPr>
        <p:sp>
          <p:nvSpPr>
            <p:cNvPr id="71" name="AutoShape 7"/>
            <p:cNvSpPr>
              <a:spLocks noChangeAspect="1" noChangeArrowheads="1" noTextEdit="1"/>
            </p:cNvSpPr>
            <p:nvPr/>
          </p:nvSpPr>
          <p:spPr bwMode="auto">
            <a:xfrm>
              <a:off x="4618038" y="0"/>
              <a:ext cx="2955925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2" name="Freeform 9"/>
            <p:cNvSpPr/>
            <p:nvPr/>
          </p:nvSpPr>
          <p:spPr bwMode="auto">
            <a:xfrm>
              <a:off x="5519738" y="2301875"/>
              <a:ext cx="2054225" cy="4556125"/>
            </a:xfrm>
            <a:custGeom>
              <a:avLst/>
              <a:gdLst>
                <a:gd name="T0" fmla="*/ 156 w 1294"/>
                <a:gd name="T1" fmla="*/ 0 h 2870"/>
                <a:gd name="T2" fmla="*/ 156 w 1294"/>
                <a:gd name="T3" fmla="*/ 0 h 2870"/>
                <a:gd name="T4" fmla="*/ 160 w 1294"/>
                <a:gd name="T5" fmla="*/ 40 h 2870"/>
                <a:gd name="T6" fmla="*/ 163 w 1294"/>
                <a:gd name="T7" fmla="*/ 79 h 2870"/>
                <a:gd name="T8" fmla="*/ 165 w 1294"/>
                <a:gd name="T9" fmla="*/ 122 h 2870"/>
                <a:gd name="T10" fmla="*/ 165 w 1294"/>
                <a:gd name="T11" fmla="*/ 166 h 2870"/>
                <a:gd name="T12" fmla="*/ 163 w 1294"/>
                <a:gd name="T13" fmla="*/ 233 h 2870"/>
                <a:gd name="T14" fmla="*/ 113 w 1294"/>
                <a:gd name="T15" fmla="*/ 188 h 2870"/>
                <a:gd name="T16" fmla="*/ 113 w 1294"/>
                <a:gd name="T17" fmla="*/ 188 h 2870"/>
                <a:gd name="T18" fmla="*/ 83 w 1294"/>
                <a:gd name="T19" fmla="*/ 159 h 2870"/>
                <a:gd name="T20" fmla="*/ 52 w 1294"/>
                <a:gd name="T21" fmla="*/ 128 h 2870"/>
                <a:gd name="T22" fmla="*/ 25 w 1294"/>
                <a:gd name="T23" fmla="*/ 99 h 2870"/>
                <a:gd name="T24" fmla="*/ 0 w 1294"/>
                <a:gd name="T25" fmla="*/ 69 h 2870"/>
                <a:gd name="T26" fmla="*/ 1294 w 1294"/>
                <a:gd name="T27" fmla="*/ 2870 h 2870"/>
                <a:gd name="T28" fmla="*/ 156 w 1294"/>
                <a:gd name="T29" fmla="*/ 0 h 2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94" h="2870">
                  <a:moveTo>
                    <a:pt x="156" y="0"/>
                  </a:moveTo>
                  <a:lnTo>
                    <a:pt x="156" y="0"/>
                  </a:lnTo>
                  <a:lnTo>
                    <a:pt x="160" y="40"/>
                  </a:lnTo>
                  <a:lnTo>
                    <a:pt x="163" y="79"/>
                  </a:lnTo>
                  <a:lnTo>
                    <a:pt x="165" y="122"/>
                  </a:lnTo>
                  <a:lnTo>
                    <a:pt x="165" y="166"/>
                  </a:lnTo>
                  <a:lnTo>
                    <a:pt x="163" y="233"/>
                  </a:lnTo>
                  <a:lnTo>
                    <a:pt x="113" y="188"/>
                  </a:lnTo>
                  <a:lnTo>
                    <a:pt x="113" y="188"/>
                  </a:lnTo>
                  <a:lnTo>
                    <a:pt x="83" y="159"/>
                  </a:lnTo>
                  <a:lnTo>
                    <a:pt x="52" y="128"/>
                  </a:lnTo>
                  <a:lnTo>
                    <a:pt x="25" y="99"/>
                  </a:lnTo>
                  <a:lnTo>
                    <a:pt x="0" y="69"/>
                  </a:lnTo>
                  <a:lnTo>
                    <a:pt x="1294" y="287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3" name="Freeform 10"/>
            <p:cNvSpPr/>
            <p:nvPr/>
          </p:nvSpPr>
          <p:spPr bwMode="auto">
            <a:xfrm>
              <a:off x="5767388" y="2301875"/>
              <a:ext cx="1806575" cy="4556125"/>
            </a:xfrm>
            <a:custGeom>
              <a:avLst/>
              <a:gdLst>
                <a:gd name="T0" fmla="*/ 0 w 1138"/>
                <a:gd name="T1" fmla="*/ 0 h 2870"/>
                <a:gd name="T2" fmla="*/ 0 w 1138"/>
                <a:gd name="T3" fmla="*/ 0 h 2870"/>
                <a:gd name="T4" fmla="*/ 4 w 1138"/>
                <a:gd name="T5" fmla="*/ 40 h 2870"/>
                <a:gd name="T6" fmla="*/ 7 w 1138"/>
                <a:gd name="T7" fmla="*/ 79 h 2870"/>
                <a:gd name="T8" fmla="*/ 9 w 1138"/>
                <a:gd name="T9" fmla="*/ 122 h 2870"/>
                <a:gd name="T10" fmla="*/ 9 w 1138"/>
                <a:gd name="T11" fmla="*/ 166 h 2870"/>
                <a:gd name="T12" fmla="*/ 7 w 1138"/>
                <a:gd name="T13" fmla="*/ 233 h 2870"/>
                <a:gd name="T14" fmla="*/ 7 w 1138"/>
                <a:gd name="T15" fmla="*/ 233 h 2870"/>
                <a:gd name="T16" fmla="*/ 1138 w 1138"/>
                <a:gd name="T17" fmla="*/ 2870 h 2870"/>
                <a:gd name="T18" fmla="*/ 0 w 1138"/>
                <a:gd name="T19" fmla="*/ 0 h 2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8" h="2870">
                  <a:moveTo>
                    <a:pt x="0" y="0"/>
                  </a:moveTo>
                  <a:lnTo>
                    <a:pt x="0" y="0"/>
                  </a:lnTo>
                  <a:lnTo>
                    <a:pt x="4" y="40"/>
                  </a:lnTo>
                  <a:lnTo>
                    <a:pt x="7" y="79"/>
                  </a:lnTo>
                  <a:lnTo>
                    <a:pt x="9" y="122"/>
                  </a:lnTo>
                  <a:lnTo>
                    <a:pt x="9" y="166"/>
                  </a:lnTo>
                  <a:lnTo>
                    <a:pt x="7" y="233"/>
                  </a:lnTo>
                  <a:lnTo>
                    <a:pt x="7" y="233"/>
                  </a:lnTo>
                  <a:lnTo>
                    <a:pt x="1138" y="28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4" name="Freeform 11"/>
            <p:cNvSpPr/>
            <p:nvPr/>
          </p:nvSpPr>
          <p:spPr bwMode="auto">
            <a:xfrm>
              <a:off x="5245101" y="1631950"/>
              <a:ext cx="487363" cy="931863"/>
            </a:xfrm>
            <a:custGeom>
              <a:avLst/>
              <a:gdLst>
                <a:gd name="T0" fmla="*/ 0 w 307"/>
                <a:gd name="T1" fmla="*/ 58 h 587"/>
                <a:gd name="T2" fmla="*/ 137 w 307"/>
                <a:gd name="T3" fmla="*/ 0 h 587"/>
                <a:gd name="T4" fmla="*/ 137 w 307"/>
                <a:gd name="T5" fmla="*/ 0 h 587"/>
                <a:gd name="T6" fmla="*/ 144 w 307"/>
                <a:gd name="T7" fmla="*/ 9 h 587"/>
                <a:gd name="T8" fmla="*/ 164 w 307"/>
                <a:gd name="T9" fmla="*/ 38 h 587"/>
                <a:gd name="T10" fmla="*/ 178 w 307"/>
                <a:gd name="T11" fmla="*/ 58 h 587"/>
                <a:gd name="T12" fmla="*/ 193 w 307"/>
                <a:gd name="T13" fmla="*/ 84 h 587"/>
                <a:gd name="T14" fmla="*/ 208 w 307"/>
                <a:gd name="T15" fmla="*/ 114 h 587"/>
                <a:gd name="T16" fmla="*/ 225 w 307"/>
                <a:gd name="T17" fmla="*/ 149 h 587"/>
                <a:gd name="T18" fmla="*/ 240 w 307"/>
                <a:gd name="T19" fmla="*/ 189 h 587"/>
                <a:gd name="T20" fmla="*/ 256 w 307"/>
                <a:gd name="T21" fmla="*/ 233 h 587"/>
                <a:gd name="T22" fmla="*/ 271 w 307"/>
                <a:gd name="T23" fmla="*/ 280 h 587"/>
                <a:gd name="T24" fmla="*/ 283 w 307"/>
                <a:gd name="T25" fmla="*/ 334 h 587"/>
                <a:gd name="T26" fmla="*/ 294 w 307"/>
                <a:gd name="T27" fmla="*/ 390 h 587"/>
                <a:gd name="T28" fmla="*/ 301 w 307"/>
                <a:gd name="T29" fmla="*/ 451 h 587"/>
                <a:gd name="T30" fmla="*/ 304 w 307"/>
                <a:gd name="T31" fmla="*/ 485 h 587"/>
                <a:gd name="T32" fmla="*/ 306 w 307"/>
                <a:gd name="T33" fmla="*/ 518 h 587"/>
                <a:gd name="T34" fmla="*/ 307 w 307"/>
                <a:gd name="T35" fmla="*/ 552 h 587"/>
                <a:gd name="T36" fmla="*/ 307 w 307"/>
                <a:gd name="T37" fmla="*/ 587 h 587"/>
                <a:gd name="T38" fmla="*/ 307 w 307"/>
                <a:gd name="T39" fmla="*/ 587 h 587"/>
                <a:gd name="T40" fmla="*/ 282 w 307"/>
                <a:gd name="T41" fmla="*/ 562 h 587"/>
                <a:gd name="T42" fmla="*/ 257 w 307"/>
                <a:gd name="T43" fmla="*/ 538 h 587"/>
                <a:gd name="T44" fmla="*/ 234 w 307"/>
                <a:gd name="T45" fmla="*/ 515 h 587"/>
                <a:gd name="T46" fmla="*/ 211 w 307"/>
                <a:gd name="T47" fmla="*/ 491 h 587"/>
                <a:gd name="T48" fmla="*/ 192 w 307"/>
                <a:gd name="T49" fmla="*/ 466 h 587"/>
                <a:gd name="T50" fmla="*/ 173 w 307"/>
                <a:gd name="T51" fmla="*/ 442 h 587"/>
                <a:gd name="T52" fmla="*/ 138 w 307"/>
                <a:gd name="T53" fmla="*/ 395 h 587"/>
                <a:gd name="T54" fmla="*/ 109 w 307"/>
                <a:gd name="T55" fmla="*/ 349 h 587"/>
                <a:gd name="T56" fmla="*/ 85 w 307"/>
                <a:gd name="T57" fmla="*/ 306 h 587"/>
                <a:gd name="T58" fmla="*/ 64 w 307"/>
                <a:gd name="T59" fmla="*/ 265 h 587"/>
                <a:gd name="T60" fmla="*/ 47 w 307"/>
                <a:gd name="T61" fmla="*/ 226 h 587"/>
                <a:gd name="T62" fmla="*/ 33 w 307"/>
                <a:gd name="T63" fmla="*/ 191 h 587"/>
                <a:gd name="T64" fmla="*/ 21 w 307"/>
                <a:gd name="T65" fmla="*/ 157 h 587"/>
                <a:gd name="T66" fmla="*/ 13 w 307"/>
                <a:gd name="T67" fmla="*/ 130 h 587"/>
                <a:gd name="T68" fmla="*/ 7 w 307"/>
                <a:gd name="T69" fmla="*/ 105 h 587"/>
                <a:gd name="T70" fmla="*/ 1 w 307"/>
                <a:gd name="T71" fmla="*/ 70 h 587"/>
                <a:gd name="T72" fmla="*/ 0 w 307"/>
                <a:gd name="T73" fmla="*/ 5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7" h="587">
                  <a:moveTo>
                    <a:pt x="0" y="58"/>
                  </a:moveTo>
                  <a:lnTo>
                    <a:pt x="137" y="0"/>
                  </a:lnTo>
                  <a:lnTo>
                    <a:pt x="137" y="0"/>
                  </a:lnTo>
                  <a:lnTo>
                    <a:pt x="144" y="9"/>
                  </a:lnTo>
                  <a:lnTo>
                    <a:pt x="164" y="38"/>
                  </a:lnTo>
                  <a:lnTo>
                    <a:pt x="178" y="58"/>
                  </a:lnTo>
                  <a:lnTo>
                    <a:pt x="193" y="84"/>
                  </a:lnTo>
                  <a:lnTo>
                    <a:pt x="208" y="114"/>
                  </a:lnTo>
                  <a:lnTo>
                    <a:pt x="225" y="149"/>
                  </a:lnTo>
                  <a:lnTo>
                    <a:pt x="240" y="189"/>
                  </a:lnTo>
                  <a:lnTo>
                    <a:pt x="256" y="233"/>
                  </a:lnTo>
                  <a:lnTo>
                    <a:pt x="271" y="280"/>
                  </a:lnTo>
                  <a:lnTo>
                    <a:pt x="283" y="334"/>
                  </a:lnTo>
                  <a:lnTo>
                    <a:pt x="294" y="390"/>
                  </a:lnTo>
                  <a:lnTo>
                    <a:pt x="301" y="451"/>
                  </a:lnTo>
                  <a:lnTo>
                    <a:pt x="304" y="485"/>
                  </a:lnTo>
                  <a:lnTo>
                    <a:pt x="306" y="518"/>
                  </a:lnTo>
                  <a:lnTo>
                    <a:pt x="307" y="552"/>
                  </a:lnTo>
                  <a:lnTo>
                    <a:pt x="307" y="587"/>
                  </a:lnTo>
                  <a:lnTo>
                    <a:pt x="307" y="587"/>
                  </a:lnTo>
                  <a:lnTo>
                    <a:pt x="282" y="562"/>
                  </a:lnTo>
                  <a:lnTo>
                    <a:pt x="257" y="538"/>
                  </a:lnTo>
                  <a:lnTo>
                    <a:pt x="234" y="515"/>
                  </a:lnTo>
                  <a:lnTo>
                    <a:pt x="211" y="491"/>
                  </a:lnTo>
                  <a:lnTo>
                    <a:pt x="192" y="466"/>
                  </a:lnTo>
                  <a:lnTo>
                    <a:pt x="173" y="442"/>
                  </a:lnTo>
                  <a:lnTo>
                    <a:pt x="138" y="395"/>
                  </a:lnTo>
                  <a:lnTo>
                    <a:pt x="109" y="349"/>
                  </a:lnTo>
                  <a:lnTo>
                    <a:pt x="85" y="306"/>
                  </a:lnTo>
                  <a:lnTo>
                    <a:pt x="64" y="265"/>
                  </a:lnTo>
                  <a:lnTo>
                    <a:pt x="47" y="226"/>
                  </a:lnTo>
                  <a:lnTo>
                    <a:pt x="33" y="191"/>
                  </a:lnTo>
                  <a:lnTo>
                    <a:pt x="21" y="157"/>
                  </a:lnTo>
                  <a:lnTo>
                    <a:pt x="13" y="130"/>
                  </a:lnTo>
                  <a:lnTo>
                    <a:pt x="7" y="105"/>
                  </a:lnTo>
                  <a:lnTo>
                    <a:pt x="1" y="7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F29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5" name="Freeform 12"/>
            <p:cNvSpPr/>
            <p:nvPr/>
          </p:nvSpPr>
          <p:spPr bwMode="auto">
            <a:xfrm>
              <a:off x="5245101" y="1631950"/>
              <a:ext cx="487363" cy="931863"/>
            </a:xfrm>
            <a:custGeom>
              <a:avLst/>
              <a:gdLst>
                <a:gd name="T0" fmla="*/ 0 w 307"/>
                <a:gd name="T1" fmla="*/ 58 h 587"/>
                <a:gd name="T2" fmla="*/ 137 w 307"/>
                <a:gd name="T3" fmla="*/ 0 h 587"/>
                <a:gd name="T4" fmla="*/ 137 w 307"/>
                <a:gd name="T5" fmla="*/ 0 h 587"/>
                <a:gd name="T6" fmla="*/ 144 w 307"/>
                <a:gd name="T7" fmla="*/ 9 h 587"/>
                <a:gd name="T8" fmla="*/ 164 w 307"/>
                <a:gd name="T9" fmla="*/ 38 h 587"/>
                <a:gd name="T10" fmla="*/ 178 w 307"/>
                <a:gd name="T11" fmla="*/ 58 h 587"/>
                <a:gd name="T12" fmla="*/ 193 w 307"/>
                <a:gd name="T13" fmla="*/ 84 h 587"/>
                <a:gd name="T14" fmla="*/ 208 w 307"/>
                <a:gd name="T15" fmla="*/ 114 h 587"/>
                <a:gd name="T16" fmla="*/ 225 w 307"/>
                <a:gd name="T17" fmla="*/ 149 h 587"/>
                <a:gd name="T18" fmla="*/ 240 w 307"/>
                <a:gd name="T19" fmla="*/ 189 h 587"/>
                <a:gd name="T20" fmla="*/ 256 w 307"/>
                <a:gd name="T21" fmla="*/ 233 h 587"/>
                <a:gd name="T22" fmla="*/ 271 w 307"/>
                <a:gd name="T23" fmla="*/ 280 h 587"/>
                <a:gd name="T24" fmla="*/ 283 w 307"/>
                <a:gd name="T25" fmla="*/ 334 h 587"/>
                <a:gd name="T26" fmla="*/ 294 w 307"/>
                <a:gd name="T27" fmla="*/ 390 h 587"/>
                <a:gd name="T28" fmla="*/ 301 w 307"/>
                <a:gd name="T29" fmla="*/ 451 h 587"/>
                <a:gd name="T30" fmla="*/ 304 w 307"/>
                <a:gd name="T31" fmla="*/ 485 h 587"/>
                <a:gd name="T32" fmla="*/ 306 w 307"/>
                <a:gd name="T33" fmla="*/ 518 h 587"/>
                <a:gd name="T34" fmla="*/ 307 w 307"/>
                <a:gd name="T35" fmla="*/ 552 h 587"/>
                <a:gd name="T36" fmla="*/ 307 w 307"/>
                <a:gd name="T37" fmla="*/ 587 h 587"/>
                <a:gd name="T38" fmla="*/ 307 w 307"/>
                <a:gd name="T39" fmla="*/ 587 h 587"/>
                <a:gd name="T40" fmla="*/ 282 w 307"/>
                <a:gd name="T41" fmla="*/ 562 h 587"/>
                <a:gd name="T42" fmla="*/ 257 w 307"/>
                <a:gd name="T43" fmla="*/ 538 h 587"/>
                <a:gd name="T44" fmla="*/ 234 w 307"/>
                <a:gd name="T45" fmla="*/ 515 h 587"/>
                <a:gd name="T46" fmla="*/ 211 w 307"/>
                <a:gd name="T47" fmla="*/ 491 h 587"/>
                <a:gd name="T48" fmla="*/ 192 w 307"/>
                <a:gd name="T49" fmla="*/ 466 h 587"/>
                <a:gd name="T50" fmla="*/ 173 w 307"/>
                <a:gd name="T51" fmla="*/ 442 h 587"/>
                <a:gd name="T52" fmla="*/ 138 w 307"/>
                <a:gd name="T53" fmla="*/ 395 h 587"/>
                <a:gd name="T54" fmla="*/ 109 w 307"/>
                <a:gd name="T55" fmla="*/ 349 h 587"/>
                <a:gd name="T56" fmla="*/ 85 w 307"/>
                <a:gd name="T57" fmla="*/ 306 h 587"/>
                <a:gd name="T58" fmla="*/ 64 w 307"/>
                <a:gd name="T59" fmla="*/ 265 h 587"/>
                <a:gd name="T60" fmla="*/ 47 w 307"/>
                <a:gd name="T61" fmla="*/ 226 h 587"/>
                <a:gd name="T62" fmla="*/ 33 w 307"/>
                <a:gd name="T63" fmla="*/ 191 h 587"/>
                <a:gd name="T64" fmla="*/ 21 w 307"/>
                <a:gd name="T65" fmla="*/ 157 h 587"/>
                <a:gd name="T66" fmla="*/ 13 w 307"/>
                <a:gd name="T67" fmla="*/ 130 h 587"/>
                <a:gd name="T68" fmla="*/ 7 w 307"/>
                <a:gd name="T69" fmla="*/ 105 h 587"/>
                <a:gd name="T70" fmla="*/ 1 w 307"/>
                <a:gd name="T71" fmla="*/ 70 h 587"/>
                <a:gd name="T72" fmla="*/ 0 w 307"/>
                <a:gd name="T73" fmla="*/ 5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7" h="587">
                  <a:moveTo>
                    <a:pt x="0" y="58"/>
                  </a:moveTo>
                  <a:lnTo>
                    <a:pt x="137" y="0"/>
                  </a:lnTo>
                  <a:lnTo>
                    <a:pt x="137" y="0"/>
                  </a:lnTo>
                  <a:lnTo>
                    <a:pt x="144" y="9"/>
                  </a:lnTo>
                  <a:lnTo>
                    <a:pt x="164" y="38"/>
                  </a:lnTo>
                  <a:lnTo>
                    <a:pt x="178" y="58"/>
                  </a:lnTo>
                  <a:lnTo>
                    <a:pt x="193" y="84"/>
                  </a:lnTo>
                  <a:lnTo>
                    <a:pt x="208" y="114"/>
                  </a:lnTo>
                  <a:lnTo>
                    <a:pt x="225" y="149"/>
                  </a:lnTo>
                  <a:lnTo>
                    <a:pt x="240" y="189"/>
                  </a:lnTo>
                  <a:lnTo>
                    <a:pt x="256" y="233"/>
                  </a:lnTo>
                  <a:lnTo>
                    <a:pt x="271" y="280"/>
                  </a:lnTo>
                  <a:lnTo>
                    <a:pt x="283" y="334"/>
                  </a:lnTo>
                  <a:lnTo>
                    <a:pt x="294" y="390"/>
                  </a:lnTo>
                  <a:lnTo>
                    <a:pt x="301" y="451"/>
                  </a:lnTo>
                  <a:lnTo>
                    <a:pt x="304" y="485"/>
                  </a:lnTo>
                  <a:lnTo>
                    <a:pt x="306" y="518"/>
                  </a:lnTo>
                  <a:lnTo>
                    <a:pt x="307" y="552"/>
                  </a:lnTo>
                  <a:lnTo>
                    <a:pt x="307" y="587"/>
                  </a:lnTo>
                  <a:lnTo>
                    <a:pt x="307" y="587"/>
                  </a:lnTo>
                  <a:lnTo>
                    <a:pt x="282" y="562"/>
                  </a:lnTo>
                  <a:lnTo>
                    <a:pt x="257" y="538"/>
                  </a:lnTo>
                  <a:lnTo>
                    <a:pt x="234" y="515"/>
                  </a:lnTo>
                  <a:lnTo>
                    <a:pt x="211" y="491"/>
                  </a:lnTo>
                  <a:lnTo>
                    <a:pt x="192" y="466"/>
                  </a:lnTo>
                  <a:lnTo>
                    <a:pt x="173" y="442"/>
                  </a:lnTo>
                  <a:lnTo>
                    <a:pt x="138" y="395"/>
                  </a:lnTo>
                  <a:lnTo>
                    <a:pt x="109" y="349"/>
                  </a:lnTo>
                  <a:lnTo>
                    <a:pt x="85" y="306"/>
                  </a:lnTo>
                  <a:lnTo>
                    <a:pt x="64" y="265"/>
                  </a:lnTo>
                  <a:lnTo>
                    <a:pt x="47" y="226"/>
                  </a:lnTo>
                  <a:lnTo>
                    <a:pt x="33" y="191"/>
                  </a:lnTo>
                  <a:lnTo>
                    <a:pt x="21" y="157"/>
                  </a:lnTo>
                  <a:lnTo>
                    <a:pt x="13" y="130"/>
                  </a:lnTo>
                  <a:lnTo>
                    <a:pt x="7" y="105"/>
                  </a:lnTo>
                  <a:lnTo>
                    <a:pt x="1" y="70"/>
                  </a:lnTo>
                  <a:lnTo>
                    <a:pt x="0" y="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6" name="Freeform 13"/>
            <p:cNvSpPr/>
            <p:nvPr/>
          </p:nvSpPr>
          <p:spPr bwMode="auto">
            <a:xfrm>
              <a:off x="5270501" y="1655763"/>
              <a:ext cx="400050" cy="762000"/>
            </a:xfrm>
            <a:custGeom>
              <a:avLst/>
              <a:gdLst>
                <a:gd name="T0" fmla="*/ 0 w 252"/>
                <a:gd name="T1" fmla="*/ 48 h 480"/>
                <a:gd name="T2" fmla="*/ 112 w 252"/>
                <a:gd name="T3" fmla="*/ 0 h 480"/>
                <a:gd name="T4" fmla="*/ 112 w 252"/>
                <a:gd name="T5" fmla="*/ 0 h 480"/>
                <a:gd name="T6" fmla="*/ 118 w 252"/>
                <a:gd name="T7" fmla="*/ 8 h 480"/>
                <a:gd name="T8" fmla="*/ 134 w 252"/>
                <a:gd name="T9" fmla="*/ 31 h 480"/>
                <a:gd name="T10" fmla="*/ 145 w 252"/>
                <a:gd name="T11" fmla="*/ 48 h 480"/>
                <a:gd name="T12" fmla="*/ 157 w 252"/>
                <a:gd name="T13" fmla="*/ 69 h 480"/>
                <a:gd name="T14" fmla="*/ 171 w 252"/>
                <a:gd name="T15" fmla="*/ 93 h 480"/>
                <a:gd name="T16" fmla="*/ 185 w 252"/>
                <a:gd name="T17" fmla="*/ 122 h 480"/>
                <a:gd name="T18" fmla="*/ 197 w 252"/>
                <a:gd name="T19" fmla="*/ 154 h 480"/>
                <a:gd name="T20" fmla="*/ 211 w 252"/>
                <a:gd name="T21" fmla="*/ 191 h 480"/>
                <a:gd name="T22" fmla="*/ 221 w 252"/>
                <a:gd name="T23" fmla="*/ 229 h 480"/>
                <a:gd name="T24" fmla="*/ 232 w 252"/>
                <a:gd name="T25" fmla="*/ 273 h 480"/>
                <a:gd name="T26" fmla="*/ 241 w 252"/>
                <a:gd name="T27" fmla="*/ 319 h 480"/>
                <a:gd name="T28" fmla="*/ 247 w 252"/>
                <a:gd name="T29" fmla="*/ 369 h 480"/>
                <a:gd name="T30" fmla="*/ 250 w 252"/>
                <a:gd name="T31" fmla="*/ 422 h 480"/>
                <a:gd name="T32" fmla="*/ 252 w 252"/>
                <a:gd name="T33" fmla="*/ 480 h 480"/>
                <a:gd name="T34" fmla="*/ 252 w 252"/>
                <a:gd name="T35" fmla="*/ 480 h 480"/>
                <a:gd name="T36" fmla="*/ 211 w 252"/>
                <a:gd name="T37" fmla="*/ 441 h 480"/>
                <a:gd name="T38" fmla="*/ 174 w 252"/>
                <a:gd name="T39" fmla="*/ 401 h 480"/>
                <a:gd name="T40" fmla="*/ 142 w 252"/>
                <a:gd name="T41" fmla="*/ 361 h 480"/>
                <a:gd name="T42" fmla="*/ 115 w 252"/>
                <a:gd name="T43" fmla="*/ 323 h 480"/>
                <a:gd name="T44" fmla="*/ 90 w 252"/>
                <a:gd name="T45" fmla="*/ 285 h 480"/>
                <a:gd name="T46" fmla="*/ 69 w 252"/>
                <a:gd name="T47" fmla="*/ 250 h 480"/>
                <a:gd name="T48" fmla="*/ 52 w 252"/>
                <a:gd name="T49" fmla="*/ 217 h 480"/>
                <a:gd name="T50" fmla="*/ 39 w 252"/>
                <a:gd name="T51" fmla="*/ 185 h 480"/>
                <a:gd name="T52" fmla="*/ 28 w 252"/>
                <a:gd name="T53" fmla="*/ 156 h 480"/>
                <a:gd name="T54" fmla="*/ 19 w 252"/>
                <a:gd name="T55" fmla="*/ 128 h 480"/>
                <a:gd name="T56" fmla="*/ 11 w 252"/>
                <a:gd name="T57" fmla="*/ 106 h 480"/>
                <a:gd name="T58" fmla="*/ 7 w 252"/>
                <a:gd name="T59" fmla="*/ 86 h 480"/>
                <a:gd name="T60" fmla="*/ 2 w 252"/>
                <a:gd name="T61" fmla="*/ 58 h 480"/>
                <a:gd name="T62" fmla="*/ 0 w 252"/>
                <a:gd name="T63" fmla="*/ 4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2" h="480">
                  <a:moveTo>
                    <a:pt x="0" y="48"/>
                  </a:moveTo>
                  <a:lnTo>
                    <a:pt x="112" y="0"/>
                  </a:lnTo>
                  <a:lnTo>
                    <a:pt x="112" y="0"/>
                  </a:lnTo>
                  <a:lnTo>
                    <a:pt x="118" y="8"/>
                  </a:lnTo>
                  <a:lnTo>
                    <a:pt x="134" y="31"/>
                  </a:lnTo>
                  <a:lnTo>
                    <a:pt x="145" y="48"/>
                  </a:lnTo>
                  <a:lnTo>
                    <a:pt x="157" y="69"/>
                  </a:lnTo>
                  <a:lnTo>
                    <a:pt x="171" y="93"/>
                  </a:lnTo>
                  <a:lnTo>
                    <a:pt x="185" y="122"/>
                  </a:lnTo>
                  <a:lnTo>
                    <a:pt x="197" y="154"/>
                  </a:lnTo>
                  <a:lnTo>
                    <a:pt x="211" y="191"/>
                  </a:lnTo>
                  <a:lnTo>
                    <a:pt x="221" y="229"/>
                  </a:lnTo>
                  <a:lnTo>
                    <a:pt x="232" y="273"/>
                  </a:lnTo>
                  <a:lnTo>
                    <a:pt x="241" y="319"/>
                  </a:lnTo>
                  <a:lnTo>
                    <a:pt x="247" y="369"/>
                  </a:lnTo>
                  <a:lnTo>
                    <a:pt x="250" y="422"/>
                  </a:lnTo>
                  <a:lnTo>
                    <a:pt x="252" y="480"/>
                  </a:lnTo>
                  <a:lnTo>
                    <a:pt x="252" y="480"/>
                  </a:lnTo>
                  <a:lnTo>
                    <a:pt x="211" y="441"/>
                  </a:lnTo>
                  <a:lnTo>
                    <a:pt x="174" y="401"/>
                  </a:lnTo>
                  <a:lnTo>
                    <a:pt x="142" y="361"/>
                  </a:lnTo>
                  <a:lnTo>
                    <a:pt x="115" y="323"/>
                  </a:lnTo>
                  <a:lnTo>
                    <a:pt x="90" y="285"/>
                  </a:lnTo>
                  <a:lnTo>
                    <a:pt x="69" y="250"/>
                  </a:lnTo>
                  <a:lnTo>
                    <a:pt x="52" y="217"/>
                  </a:lnTo>
                  <a:lnTo>
                    <a:pt x="39" y="185"/>
                  </a:lnTo>
                  <a:lnTo>
                    <a:pt x="28" y="156"/>
                  </a:lnTo>
                  <a:lnTo>
                    <a:pt x="19" y="128"/>
                  </a:lnTo>
                  <a:lnTo>
                    <a:pt x="11" y="106"/>
                  </a:lnTo>
                  <a:lnTo>
                    <a:pt x="7" y="86"/>
                  </a:lnTo>
                  <a:lnTo>
                    <a:pt x="2" y="5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8B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7" name="Freeform 14"/>
            <p:cNvSpPr/>
            <p:nvPr/>
          </p:nvSpPr>
          <p:spPr bwMode="auto">
            <a:xfrm>
              <a:off x="5270501" y="1655763"/>
              <a:ext cx="400050" cy="762000"/>
            </a:xfrm>
            <a:custGeom>
              <a:avLst/>
              <a:gdLst>
                <a:gd name="T0" fmla="*/ 0 w 252"/>
                <a:gd name="T1" fmla="*/ 48 h 480"/>
                <a:gd name="T2" fmla="*/ 112 w 252"/>
                <a:gd name="T3" fmla="*/ 0 h 480"/>
                <a:gd name="T4" fmla="*/ 112 w 252"/>
                <a:gd name="T5" fmla="*/ 0 h 480"/>
                <a:gd name="T6" fmla="*/ 118 w 252"/>
                <a:gd name="T7" fmla="*/ 8 h 480"/>
                <a:gd name="T8" fmla="*/ 134 w 252"/>
                <a:gd name="T9" fmla="*/ 31 h 480"/>
                <a:gd name="T10" fmla="*/ 145 w 252"/>
                <a:gd name="T11" fmla="*/ 48 h 480"/>
                <a:gd name="T12" fmla="*/ 157 w 252"/>
                <a:gd name="T13" fmla="*/ 69 h 480"/>
                <a:gd name="T14" fmla="*/ 171 w 252"/>
                <a:gd name="T15" fmla="*/ 93 h 480"/>
                <a:gd name="T16" fmla="*/ 185 w 252"/>
                <a:gd name="T17" fmla="*/ 122 h 480"/>
                <a:gd name="T18" fmla="*/ 197 w 252"/>
                <a:gd name="T19" fmla="*/ 154 h 480"/>
                <a:gd name="T20" fmla="*/ 211 w 252"/>
                <a:gd name="T21" fmla="*/ 191 h 480"/>
                <a:gd name="T22" fmla="*/ 221 w 252"/>
                <a:gd name="T23" fmla="*/ 229 h 480"/>
                <a:gd name="T24" fmla="*/ 232 w 252"/>
                <a:gd name="T25" fmla="*/ 273 h 480"/>
                <a:gd name="T26" fmla="*/ 241 w 252"/>
                <a:gd name="T27" fmla="*/ 319 h 480"/>
                <a:gd name="T28" fmla="*/ 247 w 252"/>
                <a:gd name="T29" fmla="*/ 369 h 480"/>
                <a:gd name="T30" fmla="*/ 250 w 252"/>
                <a:gd name="T31" fmla="*/ 422 h 480"/>
                <a:gd name="T32" fmla="*/ 252 w 252"/>
                <a:gd name="T33" fmla="*/ 480 h 480"/>
                <a:gd name="T34" fmla="*/ 252 w 252"/>
                <a:gd name="T35" fmla="*/ 480 h 480"/>
                <a:gd name="T36" fmla="*/ 211 w 252"/>
                <a:gd name="T37" fmla="*/ 441 h 480"/>
                <a:gd name="T38" fmla="*/ 174 w 252"/>
                <a:gd name="T39" fmla="*/ 401 h 480"/>
                <a:gd name="T40" fmla="*/ 142 w 252"/>
                <a:gd name="T41" fmla="*/ 361 h 480"/>
                <a:gd name="T42" fmla="*/ 115 w 252"/>
                <a:gd name="T43" fmla="*/ 323 h 480"/>
                <a:gd name="T44" fmla="*/ 90 w 252"/>
                <a:gd name="T45" fmla="*/ 285 h 480"/>
                <a:gd name="T46" fmla="*/ 69 w 252"/>
                <a:gd name="T47" fmla="*/ 250 h 480"/>
                <a:gd name="T48" fmla="*/ 52 w 252"/>
                <a:gd name="T49" fmla="*/ 217 h 480"/>
                <a:gd name="T50" fmla="*/ 39 w 252"/>
                <a:gd name="T51" fmla="*/ 185 h 480"/>
                <a:gd name="T52" fmla="*/ 28 w 252"/>
                <a:gd name="T53" fmla="*/ 156 h 480"/>
                <a:gd name="T54" fmla="*/ 19 w 252"/>
                <a:gd name="T55" fmla="*/ 128 h 480"/>
                <a:gd name="T56" fmla="*/ 11 w 252"/>
                <a:gd name="T57" fmla="*/ 106 h 480"/>
                <a:gd name="T58" fmla="*/ 7 w 252"/>
                <a:gd name="T59" fmla="*/ 86 h 480"/>
                <a:gd name="T60" fmla="*/ 2 w 252"/>
                <a:gd name="T61" fmla="*/ 58 h 480"/>
                <a:gd name="T62" fmla="*/ 0 w 252"/>
                <a:gd name="T63" fmla="*/ 4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2" h="480">
                  <a:moveTo>
                    <a:pt x="0" y="48"/>
                  </a:moveTo>
                  <a:lnTo>
                    <a:pt x="112" y="0"/>
                  </a:lnTo>
                  <a:lnTo>
                    <a:pt x="112" y="0"/>
                  </a:lnTo>
                  <a:lnTo>
                    <a:pt x="118" y="8"/>
                  </a:lnTo>
                  <a:lnTo>
                    <a:pt x="134" y="31"/>
                  </a:lnTo>
                  <a:lnTo>
                    <a:pt x="145" y="48"/>
                  </a:lnTo>
                  <a:lnTo>
                    <a:pt x="157" y="69"/>
                  </a:lnTo>
                  <a:lnTo>
                    <a:pt x="171" y="93"/>
                  </a:lnTo>
                  <a:lnTo>
                    <a:pt x="185" y="122"/>
                  </a:lnTo>
                  <a:lnTo>
                    <a:pt x="197" y="154"/>
                  </a:lnTo>
                  <a:lnTo>
                    <a:pt x="211" y="191"/>
                  </a:lnTo>
                  <a:lnTo>
                    <a:pt x="221" y="229"/>
                  </a:lnTo>
                  <a:lnTo>
                    <a:pt x="232" y="273"/>
                  </a:lnTo>
                  <a:lnTo>
                    <a:pt x="241" y="319"/>
                  </a:lnTo>
                  <a:lnTo>
                    <a:pt x="247" y="369"/>
                  </a:lnTo>
                  <a:lnTo>
                    <a:pt x="250" y="422"/>
                  </a:lnTo>
                  <a:lnTo>
                    <a:pt x="252" y="480"/>
                  </a:lnTo>
                  <a:lnTo>
                    <a:pt x="252" y="480"/>
                  </a:lnTo>
                  <a:lnTo>
                    <a:pt x="211" y="441"/>
                  </a:lnTo>
                  <a:lnTo>
                    <a:pt x="174" y="401"/>
                  </a:lnTo>
                  <a:lnTo>
                    <a:pt x="142" y="361"/>
                  </a:lnTo>
                  <a:lnTo>
                    <a:pt x="115" y="323"/>
                  </a:lnTo>
                  <a:lnTo>
                    <a:pt x="90" y="285"/>
                  </a:lnTo>
                  <a:lnTo>
                    <a:pt x="69" y="250"/>
                  </a:lnTo>
                  <a:lnTo>
                    <a:pt x="52" y="217"/>
                  </a:lnTo>
                  <a:lnTo>
                    <a:pt x="39" y="185"/>
                  </a:lnTo>
                  <a:lnTo>
                    <a:pt x="28" y="156"/>
                  </a:lnTo>
                  <a:lnTo>
                    <a:pt x="19" y="128"/>
                  </a:lnTo>
                  <a:lnTo>
                    <a:pt x="11" y="106"/>
                  </a:lnTo>
                  <a:lnTo>
                    <a:pt x="7" y="86"/>
                  </a:lnTo>
                  <a:lnTo>
                    <a:pt x="2" y="58"/>
                  </a:lnTo>
                  <a:lnTo>
                    <a:pt x="0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8" name="Freeform 15"/>
            <p:cNvSpPr/>
            <p:nvPr/>
          </p:nvSpPr>
          <p:spPr bwMode="auto">
            <a:xfrm>
              <a:off x="5297488" y="1681163"/>
              <a:ext cx="309563" cy="588963"/>
            </a:xfrm>
            <a:custGeom>
              <a:avLst/>
              <a:gdLst>
                <a:gd name="T0" fmla="*/ 0 w 195"/>
                <a:gd name="T1" fmla="*/ 36 h 371"/>
                <a:gd name="T2" fmla="*/ 87 w 195"/>
                <a:gd name="T3" fmla="*/ 0 h 371"/>
                <a:gd name="T4" fmla="*/ 87 w 195"/>
                <a:gd name="T5" fmla="*/ 0 h 371"/>
                <a:gd name="T6" fmla="*/ 92 w 195"/>
                <a:gd name="T7" fmla="*/ 6 h 371"/>
                <a:gd name="T8" fmla="*/ 104 w 195"/>
                <a:gd name="T9" fmla="*/ 23 h 371"/>
                <a:gd name="T10" fmla="*/ 122 w 195"/>
                <a:gd name="T11" fmla="*/ 53 h 371"/>
                <a:gd name="T12" fmla="*/ 133 w 195"/>
                <a:gd name="T13" fmla="*/ 71 h 371"/>
                <a:gd name="T14" fmla="*/ 142 w 195"/>
                <a:gd name="T15" fmla="*/ 94 h 371"/>
                <a:gd name="T16" fmla="*/ 153 w 195"/>
                <a:gd name="T17" fmla="*/ 118 h 371"/>
                <a:gd name="T18" fmla="*/ 163 w 195"/>
                <a:gd name="T19" fmla="*/ 146 h 371"/>
                <a:gd name="T20" fmla="*/ 172 w 195"/>
                <a:gd name="T21" fmla="*/ 176 h 371"/>
                <a:gd name="T22" fmla="*/ 180 w 195"/>
                <a:gd name="T23" fmla="*/ 210 h 371"/>
                <a:gd name="T24" fmla="*/ 186 w 195"/>
                <a:gd name="T25" fmla="*/ 246 h 371"/>
                <a:gd name="T26" fmla="*/ 191 w 195"/>
                <a:gd name="T27" fmla="*/ 286 h 371"/>
                <a:gd name="T28" fmla="*/ 194 w 195"/>
                <a:gd name="T29" fmla="*/ 327 h 371"/>
                <a:gd name="T30" fmla="*/ 195 w 195"/>
                <a:gd name="T31" fmla="*/ 371 h 371"/>
                <a:gd name="T32" fmla="*/ 195 w 195"/>
                <a:gd name="T33" fmla="*/ 371 h 371"/>
                <a:gd name="T34" fmla="*/ 163 w 195"/>
                <a:gd name="T35" fmla="*/ 341 h 371"/>
                <a:gd name="T36" fmla="*/ 134 w 195"/>
                <a:gd name="T37" fmla="*/ 309 h 371"/>
                <a:gd name="T38" fmla="*/ 110 w 195"/>
                <a:gd name="T39" fmla="*/ 280 h 371"/>
                <a:gd name="T40" fmla="*/ 89 w 195"/>
                <a:gd name="T41" fmla="*/ 249 h 371"/>
                <a:gd name="T42" fmla="*/ 70 w 195"/>
                <a:gd name="T43" fmla="*/ 221 h 371"/>
                <a:gd name="T44" fmla="*/ 53 w 195"/>
                <a:gd name="T45" fmla="*/ 193 h 371"/>
                <a:gd name="T46" fmla="*/ 40 w 195"/>
                <a:gd name="T47" fmla="*/ 167 h 371"/>
                <a:gd name="T48" fmla="*/ 29 w 195"/>
                <a:gd name="T49" fmla="*/ 143 h 371"/>
                <a:gd name="T50" fmla="*/ 22 w 195"/>
                <a:gd name="T51" fmla="*/ 120 h 371"/>
                <a:gd name="T52" fmla="*/ 14 w 195"/>
                <a:gd name="T53" fmla="*/ 99 h 371"/>
                <a:gd name="T54" fmla="*/ 5 w 195"/>
                <a:gd name="T55" fmla="*/ 65 h 371"/>
                <a:gd name="T56" fmla="*/ 0 w 195"/>
                <a:gd name="T57" fmla="*/ 44 h 371"/>
                <a:gd name="T58" fmla="*/ 0 w 195"/>
                <a:gd name="T59" fmla="*/ 36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5" h="371">
                  <a:moveTo>
                    <a:pt x="0" y="36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2" y="6"/>
                  </a:lnTo>
                  <a:lnTo>
                    <a:pt x="104" y="23"/>
                  </a:lnTo>
                  <a:lnTo>
                    <a:pt x="122" y="53"/>
                  </a:lnTo>
                  <a:lnTo>
                    <a:pt x="133" y="71"/>
                  </a:lnTo>
                  <a:lnTo>
                    <a:pt x="142" y="94"/>
                  </a:lnTo>
                  <a:lnTo>
                    <a:pt x="153" y="118"/>
                  </a:lnTo>
                  <a:lnTo>
                    <a:pt x="163" y="146"/>
                  </a:lnTo>
                  <a:lnTo>
                    <a:pt x="172" y="176"/>
                  </a:lnTo>
                  <a:lnTo>
                    <a:pt x="180" y="210"/>
                  </a:lnTo>
                  <a:lnTo>
                    <a:pt x="186" y="246"/>
                  </a:lnTo>
                  <a:lnTo>
                    <a:pt x="191" y="286"/>
                  </a:lnTo>
                  <a:lnTo>
                    <a:pt x="194" y="327"/>
                  </a:lnTo>
                  <a:lnTo>
                    <a:pt x="195" y="371"/>
                  </a:lnTo>
                  <a:lnTo>
                    <a:pt x="195" y="371"/>
                  </a:lnTo>
                  <a:lnTo>
                    <a:pt x="163" y="341"/>
                  </a:lnTo>
                  <a:lnTo>
                    <a:pt x="134" y="309"/>
                  </a:lnTo>
                  <a:lnTo>
                    <a:pt x="110" y="280"/>
                  </a:lnTo>
                  <a:lnTo>
                    <a:pt x="89" y="249"/>
                  </a:lnTo>
                  <a:lnTo>
                    <a:pt x="70" y="221"/>
                  </a:lnTo>
                  <a:lnTo>
                    <a:pt x="53" y="193"/>
                  </a:lnTo>
                  <a:lnTo>
                    <a:pt x="40" y="167"/>
                  </a:lnTo>
                  <a:lnTo>
                    <a:pt x="29" y="143"/>
                  </a:lnTo>
                  <a:lnTo>
                    <a:pt x="22" y="120"/>
                  </a:lnTo>
                  <a:lnTo>
                    <a:pt x="14" y="99"/>
                  </a:lnTo>
                  <a:lnTo>
                    <a:pt x="5" y="65"/>
                  </a:lnTo>
                  <a:lnTo>
                    <a:pt x="0" y="4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AC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9" name="Freeform 16"/>
            <p:cNvSpPr/>
            <p:nvPr/>
          </p:nvSpPr>
          <p:spPr bwMode="auto">
            <a:xfrm>
              <a:off x="5297488" y="1681163"/>
              <a:ext cx="309563" cy="588963"/>
            </a:xfrm>
            <a:custGeom>
              <a:avLst/>
              <a:gdLst>
                <a:gd name="T0" fmla="*/ 0 w 195"/>
                <a:gd name="T1" fmla="*/ 36 h 371"/>
                <a:gd name="T2" fmla="*/ 87 w 195"/>
                <a:gd name="T3" fmla="*/ 0 h 371"/>
                <a:gd name="T4" fmla="*/ 87 w 195"/>
                <a:gd name="T5" fmla="*/ 0 h 371"/>
                <a:gd name="T6" fmla="*/ 92 w 195"/>
                <a:gd name="T7" fmla="*/ 6 h 371"/>
                <a:gd name="T8" fmla="*/ 104 w 195"/>
                <a:gd name="T9" fmla="*/ 23 h 371"/>
                <a:gd name="T10" fmla="*/ 122 w 195"/>
                <a:gd name="T11" fmla="*/ 53 h 371"/>
                <a:gd name="T12" fmla="*/ 133 w 195"/>
                <a:gd name="T13" fmla="*/ 71 h 371"/>
                <a:gd name="T14" fmla="*/ 142 w 195"/>
                <a:gd name="T15" fmla="*/ 94 h 371"/>
                <a:gd name="T16" fmla="*/ 153 w 195"/>
                <a:gd name="T17" fmla="*/ 118 h 371"/>
                <a:gd name="T18" fmla="*/ 163 w 195"/>
                <a:gd name="T19" fmla="*/ 146 h 371"/>
                <a:gd name="T20" fmla="*/ 172 w 195"/>
                <a:gd name="T21" fmla="*/ 176 h 371"/>
                <a:gd name="T22" fmla="*/ 180 w 195"/>
                <a:gd name="T23" fmla="*/ 210 h 371"/>
                <a:gd name="T24" fmla="*/ 186 w 195"/>
                <a:gd name="T25" fmla="*/ 246 h 371"/>
                <a:gd name="T26" fmla="*/ 191 w 195"/>
                <a:gd name="T27" fmla="*/ 286 h 371"/>
                <a:gd name="T28" fmla="*/ 194 w 195"/>
                <a:gd name="T29" fmla="*/ 327 h 371"/>
                <a:gd name="T30" fmla="*/ 195 w 195"/>
                <a:gd name="T31" fmla="*/ 371 h 371"/>
                <a:gd name="T32" fmla="*/ 195 w 195"/>
                <a:gd name="T33" fmla="*/ 371 h 371"/>
                <a:gd name="T34" fmla="*/ 163 w 195"/>
                <a:gd name="T35" fmla="*/ 341 h 371"/>
                <a:gd name="T36" fmla="*/ 134 w 195"/>
                <a:gd name="T37" fmla="*/ 309 h 371"/>
                <a:gd name="T38" fmla="*/ 110 w 195"/>
                <a:gd name="T39" fmla="*/ 280 h 371"/>
                <a:gd name="T40" fmla="*/ 89 w 195"/>
                <a:gd name="T41" fmla="*/ 249 h 371"/>
                <a:gd name="T42" fmla="*/ 70 w 195"/>
                <a:gd name="T43" fmla="*/ 221 h 371"/>
                <a:gd name="T44" fmla="*/ 53 w 195"/>
                <a:gd name="T45" fmla="*/ 193 h 371"/>
                <a:gd name="T46" fmla="*/ 40 w 195"/>
                <a:gd name="T47" fmla="*/ 167 h 371"/>
                <a:gd name="T48" fmla="*/ 29 w 195"/>
                <a:gd name="T49" fmla="*/ 143 h 371"/>
                <a:gd name="T50" fmla="*/ 22 w 195"/>
                <a:gd name="T51" fmla="*/ 120 h 371"/>
                <a:gd name="T52" fmla="*/ 14 w 195"/>
                <a:gd name="T53" fmla="*/ 99 h 371"/>
                <a:gd name="T54" fmla="*/ 5 w 195"/>
                <a:gd name="T55" fmla="*/ 65 h 371"/>
                <a:gd name="T56" fmla="*/ 0 w 195"/>
                <a:gd name="T57" fmla="*/ 44 h 371"/>
                <a:gd name="T58" fmla="*/ 0 w 195"/>
                <a:gd name="T59" fmla="*/ 36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5" h="371">
                  <a:moveTo>
                    <a:pt x="0" y="36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2" y="6"/>
                  </a:lnTo>
                  <a:lnTo>
                    <a:pt x="104" y="23"/>
                  </a:lnTo>
                  <a:lnTo>
                    <a:pt x="122" y="53"/>
                  </a:lnTo>
                  <a:lnTo>
                    <a:pt x="133" y="71"/>
                  </a:lnTo>
                  <a:lnTo>
                    <a:pt x="142" y="94"/>
                  </a:lnTo>
                  <a:lnTo>
                    <a:pt x="153" y="118"/>
                  </a:lnTo>
                  <a:lnTo>
                    <a:pt x="163" y="146"/>
                  </a:lnTo>
                  <a:lnTo>
                    <a:pt x="172" y="176"/>
                  </a:lnTo>
                  <a:lnTo>
                    <a:pt x="180" y="210"/>
                  </a:lnTo>
                  <a:lnTo>
                    <a:pt x="186" y="246"/>
                  </a:lnTo>
                  <a:lnTo>
                    <a:pt x="191" y="286"/>
                  </a:lnTo>
                  <a:lnTo>
                    <a:pt x="194" y="327"/>
                  </a:lnTo>
                  <a:lnTo>
                    <a:pt x="195" y="371"/>
                  </a:lnTo>
                  <a:lnTo>
                    <a:pt x="195" y="371"/>
                  </a:lnTo>
                  <a:lnTo>
                    <a:pt x="163" y="341"/>
                  </a:lnTo>
                  <a:lnTo>
                    <a:pt x="134" y="309"/>
                  </a:lnTo>
                  <a:lnTo>
                    <a:pt x="110" y="280"/>
                  </a:lnTo>
                  <a:lnTo>
                    <a:pt x="89" y="249"/>
                  </a:lnTo>
                  <a:lnTo>
                    <a:pt x="70" y="221"/>
                  </a:lnTo>
                  <a:lnTo>
                    <a:pt x="53" y="193"/>
                  </a:lnTo>
                  <a:lnTo>
                    <a:pt x="40" y="167"/>
                  </a:lnTo>
                  <a:lnTo>
                    <a:pt x="29" y="143"/>
                  </a:lnTo>
                  <a:lnTo>
                    <a:pt x="22" y="120"/>
                  </a:lnTo>
                  <a:lnTo>
                    <a:pt x="14" y="99"/>
                  </a:lnTo>
                  <a:lnTo>
                    <a:pt x="5" y="65"/>
                  </a:lnTo>
                  <a:lnTo>
                    <a:pt x="0" y="44"/>
                  </a:lnTo>
                  <a:lnTo>
                    <a:pt x="0" y="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0" name="Freeform 17"/>
            <p:cNvSpPr/>
            <p:nvPr/>
          </p:nvSpPr>
          <p:spPr bwMode="auto">
            <a:xfrm>
              <a:off x="5351463" y="1631950"/>
              <a:ext cx="381000" cy="931863"/>
            </a:xfrm>
            <a:custGeom>
              <a:avLst/>
              <a:gdLst>
                <a:gd name="T0" fmla="*/ 70 w 240"/>
                <a:gd name="T1" fmla="*/ 0 h 587"/>
                <a:gd name="T2" fmla="*/ 0 w 240"/>
                <a:gd name="T3" fmla="*/ 29 h 587"/>
                <a:gd name="T4" fmla="*/ 4 w 240"/>
                <a:gd name="T5" fmla="*/ 40 h 587"/>
                <a:gd name="T6" fmla="*/ 61 w 240"/>
                <a:gd name="T7" fmla="*/ 15 h 587"/>
                <a:gd name="T8" fmla="*/ 61 w 240"/>
                <a:gd name="T9" fmla="*/ 15 h 587"/>
                <a:gd name="T10" fmla="*/ 67 w 240"/>
                <a:gd name="T11" fmla="*/ 23 h 587"/>
                <a:gd name="T12" fmla="*/ 83 w 240"/>
                <a:gd name="T13" fmla="*/ 46 h 587"/>
                <a:gd name="T14" fmla="*/ 94 w 240"/>
                <a:gd name="T15" fmla="*/ 63 h 587"/>
                <a:gd name="T16" fmla="*/ 106 w 240"/>
                <a:gd name="T17" fmla="*/ 84 h 587"/>
                <a:gd name="T18" fmla="*/ 120 w 240"/>
                <a:gd name="T19" fmla="*/ 108 h 587"/>
                <a:gd name="T20" fmla="*/ 134 w 240"/>
                <a:gd name="T21" fmla="*/ 137 h 587"/>
                <a:gd name="T22" fmla="*/ 146 w 240"/>
                <a:gd name="T23" fmla="*/ 169 h 587"/>
                <a:gd name="T24" fmla="*/ 160 w 240"/>
                <a:gd name="T25" fmla="*/ 206 h 587"/>
                <a:gd name="T26" fmla="*/ 170 w 240"/>
                <a:gd name="T27" fmla="*/ 244 h 587"/>
                <a:gd name="T28" fmla="*/ 181 w 240"/>
                <a:gd name="T29" fmla="*/ 288 h 587"/>
                <a:gd name="T30" fmla="*/ 190 w 240"/>
                <a:gd name="T31" fmla="*/ 334 h 587"/>
                <a:gd name="T32" fmla="*/ 196 w 240"/>
                <a:gd name="T33" fmla="*/ 384 h 587"/>
                <a:gd name="T34" fmla="*/ 199 w 240"/>
                <a:gd name="T35" fmla="*/ 437 h 587"/>
                <a:gd name="T36" fmla="*/ 201 w 240"/>
                <a:gd name="T37" fmla="*/ 495 h 587"/>
                <a:gd name="T38" fmla="*/ 201 w 240"/>
                <a:gd name="T39" fmla="*/ 495 h 587"/>
                <a:gd name="T40" fmla="*/ 199 w 240"/>
                <a:gd name="T41" fmla="*/ 494 h 587"/>
                <a:gd name="T42" fmla="*/ 239 w 240"/>
                <a:gd name="T43" fmla="*/ 587 h 587"/>
                <a:gd name="T44" fmla="*/ 240 w 240"/>
                <a:gd name="T45" fmla="*/ 587 h 587"/>
                <a:gd name="T46" fmla="*/ 240 w 240"/>
                <a:gd name="T47" fmla="*/ 587 h 587"/>
                <a:gd name="T48" fmla="*/ 240 w 240"/>
                <a:gd name="T49" fmla="*/ 565 h 587"/>
                <a:gd name="T50" fmla="*/ 240 w 240"/>
                <a:gd name="T51" fmla="*/ 565 h 587"/>
                <a:gd name="T52" fmla="*/ 240 w 240"/>
                <a:gd name="T53" fmla="*/ 530 h 587"/>
                <a:gd name="T54" fmla="*/ 239 w 240"/>
                <a:gd name="T55" fmla="*/ 498 h 587"/>
                <a:gd name="T56" fmla="*/ 236 w 240"/>
                <a:gd name="T57" fmla="*/ 466 h 587"/>
                <a:gd name="T58" fmla="*/ 233 w 240"/>
                <a:gd name="T59" fmla="*/ 434 h 587"/>
                <a:gd name="T60" fmla="*/ 225 w 240"/>
                <a:gd name="T61" fmla="*/ 375 h 587"/>
                <a:gd name="T62" fmla="*/ 213 w 240"/>
                <a:gd name="T63" fmla="*/ 320 h 587"/>
                <a:gd name="T64" fmla="*/ 201 w 240"/>
                <a:gd name="T65" fmla="*/ 270 h 587"/>
                <a:gd name="T66" fmla="*/ 186 w 240"/>
                <a:gd name="T67" fmla="*/ 224 h 587"/>
                <a:gd name="T68" fmla="*/ 170 w 240"/>
                <a:gd name="T69" fmla="*/ 181 h 587"/>
                <a:gd name="T70" fmla="*/ 155 w 240"/>
                <a:gd name="T71" fmla="*/ 143 h 587"/>
                <a:gd name="T72" fmla="*/ 138 w 240"/>
                <a:gd name="T73" fmla="*/ 110 h 587"/>
                <a:gd name="T74" fmla="*/ 123 w 240"/>
                <a:gd name="T75" fmla="*/ 81 h 587"/>
                <a:gd name="T76" fmla="*/ 109 w 240"/>
                <a:gd name="T77" fmla="*/ 57 h 587"/>
                <a:gd name="T78" fmla="*/ 96 w 240"/>
                <a:gd name="T79" fmla="*/ 37 h 587"/>
                <a:gd name="T80" fmla="*/ 77 w 240"/>
                <a:gd name="T81" fmla="*/ 9 h 587"/>
                <a:gd name="T82" fmla="*/ 70 w 240"/>
                <a:gd name="T83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587">
                  <a:moveTo>
                    <a:pt x="70" y="0"/>
                  </a:moveTo>
                  <a:lnTo>
                    <a:pt x="0" y="29"/>
                  </a:lnTo>
                  <a:lnTo>
                    <a:pt x="4" y="40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7" y="23"/>
                  </a:lnTo>
                  <a:lnTo>
                    <a:pt x="83" y="46"/>
                  </a:lnTo>
                  <a:lnTo>
                    <a:pt x="94" y="63"/>
                  </a:lnTo>
                  <a:lnTo>
                    <a:pt x="106" y="84"/>
                  </a:lnTo>
                  <a:lnTo>
                    <a:pt x="120" y="108"/>
                  </a:lnTo>
                  <a:lnTo>
                    <a:pt x="134" y="137"/>
                  </a:lnTo>
                  <a:lnTo>
                    <a:pt x="146" y="169"/>
                  </a:lnTo>
                  <a:lnTo>
                    <a:pt x="160" y="206"/>
                  </a:lnTo>
                  <a:lnTo>
                    <a:pt x="170" y="244"/>
                  </a:lnTo>
                  <a:lnTo>
                    <a:pt x="181" y="288"/>
                  </a:lnTo>
                  <a:lnTo>
                    <a:pt x="190" y="334"/>
                  </a:lnTo>
                  <a:lnTo>
                    <a:pt x="196" y="384"/>
                  </a:lnTo>
                  <a:lnTo>
                    <a:pt x="199" y="437"/>
                  </a:lnTo>
                  <a:lnTo>
                    <a:pt x="201" y="495"/>
                  </a:lnTo>
                  <a:lnTo>
                    <a:pt x="201" y="495"/>
                  </a:lnTo>
                  <a:lnTo>
                    <a:pt x="199" y="494"/>
                  </a:lnTo>
                  <a:lnTo>
                    <a:pt x="239" y="587"/>
                  </a:lnTo>
                  <a:lnTo>
                    <a:pt x="240" y="587"/>
                  </a:lnTo>
                  <a:lnTo>
                    <a:pt x="240" y="587"/>
                  </a:lnTo>
                  <a:lnTo>
                    <a:pt x="240" y="565"/>
                  </a:lnTo>
                  <a:lnTo>
                    <a:pt x="240" y="565"/>
                  </a:lnTo>
                  <a:lnTo>
                    <a:pt x="240" y="530"/>
                  </a:lnTo>
                  <a:lnTo>
                    <a:pt x="239" y="498"/>
                  </a:lnTo>
                  <a:lnTo>
                    <a:pt x="236" y="466"/>
                  </a:lnTo>
                  <a:lnTo>
                    <a:pt x="233" y="434"/>
                  </a:lnTo>
                  <a:lnTo>
                    <a:pt x="225" y="375"/>
                  </a:lnTo>
                  <a:lnTo>
                    <a:pt x="213" y="320"/>
                  </a:lnTo>
                  <a:lnTo>
                    <a:pt x="201" y="270"/>
                  </a:lnTo>
                  <a:lnTo>
                    <a:pt x="186" y="224"/>
                  </a:lnTo>
                  <a:lnTo>
                    <a:pt x="170" y="181"/>
                  </a:lnTo>
                  <a:lnTo>
                    <a:pt x="155" y="143"/>
                  </a:lnTo>
                  <a:lnTo>
                    <a:pt x="138" y="110"/>
                  </a:lnTo>
                  <a:lnTo>
                    <a:pt x="123" y="81"/>
                  </a:lnTo>
                  <a:lnTo>
                    <a:pt x="109" y="57"/>
                  </a:lnTo>
                  <a:lnTo>
                    <a:pt x="96" y="37"/>
                  </a:lnTo>
                  <a:lnTo>
                    <a:pt x="77" y="9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E58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1" name="Freeform 18"/>
            <p:cNvSpPr/>
            <p:nvPr/>
          </p:nvSpPr>
          <p:spPr bwMode="auto">
            <a:xfrm>
              <a:off x="5351463" y="1631950"/>
              <a:ext cx="381000" cy="931863"/>
            </a:xfrm>
            <a:custGeom>
              <a:avLst/>
              <a:gdLst>
                <a:gd name="T0" fmla="*/ 70 w 240"/>
                <a:gd name="T1" fmla="*/ 0 h 587"/>
                <a:gd name="T2" fmla="*/ 0 w 240"/>
                <a:gd name="T3" fmla="*/ 29 h 587"/>
                <a:gd name="T4" fmla="*/ 4 w 240"/>
                <a:gd name="T5" fmla="*/ 40 h 587"/>
                <a:gd name="T6" fmla="*/ 61 w 240"/>
                <a:gd name="T7" fmla="*/ 15 h 587"/>
                <a:gd name="T8" fmla="*/ 61 w 240"/>
                <a:gd name="T9" fmla="*/ 15 h 587"/>
                <a:gd name="T10" fmla="*/ 67 w 240"/>
                <a:gd name="T11" fmla="*/ 23 h 587"/>
                <a:gd name="T12" fmla="*/ 83 w 240"/>
                <a:gd name="T13" fmla="*/ 46 h 587"/>
                <a:gd name="T14" fmla="*/ 94 w 240"/>
                <a:gd name="T15" fmla="*/ 63 h 587"/>
                <a:gd name="T16" fmla="*/ 106 w 240"/>
                <a:gd name="T17" fmla="*/ 84 h 587"/>
                <a:gd name="T18" fmla="*/ 120 w 240"/>
                <a:gd name="T19" fmla="*/ 108 h 587"/>
                <a:gd name="T20" fmla="*/ 134 w 240"/>
                <a:gd name="T21" fmla="*/ 137 h 587"/>
                <a:gd name="T22" fmla="*/ 146 w 240"/>
                <a:gd name="T23" fmla="*/ 169 h 587"/>
                <a:gd name="T24" fmla="*/ 160 w 240"/>
                <a:gd name="T25" fmla="*/ 206 h 587"/>
                <a:gd name="T26" fmla="*/ 170 w 240"/>
                <a:gd name="T27" fmla="*/ 244 h 587"/>
                <a:gd name="T28" fmla="*/ 181 w 240"/>
                <a:gd name="T29" fmla="*/ 288 h 587"/>
                <a:gd name="T30" fmla="*/ 190 w 240"/>
                <a:gd name="T31" fmla="*/ 334 h 587"/>
                <a:gd name="T32" fmla="*/ 196 w 240"/>
                <a:gd name="T33" fmla="*/ 384 h 587"/>
                <a:gd name="T34" fmla="*/ 199 w 240"/>
                <a:gd name="T35" fmla="*/ 437 h 587"/>
                <a:gd name="T36" fmla="*/ 201 w 240"/>
                <a:gd name="T37" fmla="*/ 495 h 587"/>
                <a:gd name="T38" fmla="*/ 201 w 240"/>
                <a:gd name="T39" fmla="*/ 495 h 587"/>
                <a:gd name="T40" fmla="*/ 199 w 240"/>
                <a:gd name="T41" fmla="*/ 494 h 587"/>
                <a:gd name="T42" fmla="*/ 239 w 240"/>
                <a:gd name="T43" fmla="*/ 587 h 587"/>
                <a:gd name="T44" fmla="*/ 240 w 240"/>
                <a:gd name="T45" fmla="*/ 587 h 587"/>
                <a:gd name="T46" fmla="*/ 240 w 240"/>
                <a:gd name="T47" fmla="*/ 587 h 587"/>
                <a:gd name="T48" fmla="*/ 240 w 240"/>
                <a:gd name="T49" fmla="*/ 565 h 587"/>
                <a:gd name="T50" fmla="*/ 240 w 240"/>
                <a:gd name="T51" fmla="*/ 565 h 587"/>
                <a:gd name="T52" fmla="*/ 240 w 240"/>
                <a:gd name="T53" fmla="*/ 530 h 587"/>
                <a:gd name="T54" fmla="*/ 239 w 240"/>
                <a:gd name="T55" fmla="*/ 498 h 587"/>
                <a:gd name="T56" fmla="*/ 236 w 240"/>
                <a:gd name="T57" fmla="*/ 466 h 587"/>
                <a:gd name="T58" fmla="*/ 233 w 240"/>
                <a:gd name="T59" fmla="*/ 434 h 587"/>
                <a:gd name="T60" fmla="*/ 225 w 240"/>
                <a:gd name="T61" fmla="*/ 375 h 587"/>
                <a:gd name="T62" fmla="*/ 213 w 240"/>
                <a:gd name="T63" fmla="*/ 320 h 587"/>
                <a:gd name="T64" fmla="*/ 201 w 240"/>
                <a:gd name="T65" fmla="*/ 270 h 587"/>
                <a:gd name="T66" fmla="*/ 186 w 240"/>
                <a:gd name="T67" fmla="*/ 224 h 587"/>
                <a:gd name="T68" fmla="*/ 170 w 240"/>
                <a:gd name="T69" fmla="*/ 181 h 587"/>
                <a:gd name="T70" fmla="*/ 155 w 240"/>
                <a:gd name="T71" fmla="*/ 143 h 587"/>
                <a:gd name="T72" fmla="*/ 138 w 240"/>
                <a:gd name="T73" fmla="*/ 110 h 587"/>
                <a:gd name="T74" fmla="*/ 123 w 240"/>
                <a:gd name="T75" fmla="*/ 81 h 587"/>
                <a:gd name="T76" fmla="*/ 109 w 240"/>
                <a:gd name="T77" fmla="*/ 57 h 587"/>
                <a:gd name="T78" fmla="*/ 96 w 240"/>
                <a:gd name="T79" fmla="*/ 37 h 587"/>
                <a:gd name="T80" fmla="*/ 77 w 240"/>
                <a:gd name="T81" fmla="*/ 9 h 587"/>
                <a:gd name="T82" fmla="*/ 70 w 240"/>
                <a:gd name="T83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587">
                  <a:moveTo>
                    <a:pt x="70" y="0"/>
                  </a:moveTo>
                  <a:lnTo>
                    <a:pt x="0" y="29"/>
                  </a:lnTo>
                  <a:lnTo>
                    <a:pt x="4" y="40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7" y="23"/>
                  </a:lnTo>
                  <a:lnTo>
                    <a:pt x="83" y="46"/>
                  </a:lnTo>
                  <a:lnTo>
                    <a:pt x="94" y="63"/>
                  </a:lnTo>
                  <a:lnTo>
                    <a:pt x="106" y="84"/>
                  </a:lnTo>
                  <a:lnTo>
                    <a:pt x="120" y="108"/>
                  </a:lnTo>
                  <a:lnTo>
                    <a:pt x="134" y="137"/>
                  </a:lnTo>
                  <a:lnTo>
                    <a:pt x="146" y="169"/>
                  </a:lnTo>
                  <a:lnTo>
                    <a:pt x="160" y="206"/>
                  </a:lnTo>
                  <a:lnTo>
                    <a:pt x="170" y="244"/>
                  </a:lnTo>
                  <a:lnTo>
                    <a:pt x="181" y="288"/>
                  </a:lnTo>
                  <a:lnTo>
                    <a:pt x="190" y="334"/>
                  </a:lnTo>
                  <a:lnTo>
                    <a:pt x="196" y="384"/>
                  </a:lnTo>
                  <a:lnTo>
                    <a:pt x="199" y="437"/>
                  </a:lnTo>
                  <a:lnTo>
                    <a:pt x="201" y="495"/>
                  </a:lnTo>
                  <a:lnTo>
                    <a:pt x="201" y="495"/>
                  </a:lnTo>
                  <a:lnTo>
                    <a:pt x="199" y="494"/>
                  </a:lnTo>
                  <a:lnTo>
                    <a:pt x="239" y="587"/>
                  </a:lnTo>
                  <a:lnTo>
                    <a:pt x="240" y="587"/>
                  </a:lnTo>
                  <a:lnTo>
                    <a:pt x="240" y="587"/>
                  </a:lnTo>
                  <a:lnTo>
                    <a:pt x="240" y="565"/>
                  </a:lnTo>
                  <a:lnTo>
                    <a:pt x="240" y="565"/>
                  </a:lnTo>
                  <a:lnTo>
                    <a:pt x="240" y="530"/>
                  </a:lnTo>
                  <a:lnTo>
                    <a:pt x="239" y="498"/>
                  </a:lnTo>
                  <a:lnTo>
                    <a:pt x="236" y="466"/>
                  </a:lnTo>
                  <a:lnTo>
                    <a:pt x="233" y="434"/>
                  </a:lnTo>
                  <a:lnTo>
                    <a:pt x="225" y="375"/>
                  </a:lnTo>
                  <a:lnTo>
                    <a:pt x="213" y="320"/>
                  </a:lnTo>
                  <a:lnTo>
                    <a:pt x="201" y="270"/>
                  </a:lnTo>
                  <a:lnTo>
                    <a:pt x="186" y="224"/>
                  </a:lnTo>
                  <a:lnTo>
                    <a:pt x="170" y="181"/>
                  </a:lnTo>
                  <a:lnTo>
                    <a:pt x="155" y="143"/>
                  </a:lnTo>
                  <a:lnTo>
                    <a:pt x="138" y="110"/>
                  </a:lnTo>
                  <a:lnTo>
                    <a:pt x="123" y="81"/>
                  </a:lnTo>
                  <a:lnTo>
                    <a:pt x="109" y="57"/>
                  </a:lnTo>
                  <a:lnTo>
                    <a:pt x="96" y="37"/>
                  </a:lnTo>
                  <a:lnTo>
                    <a:pt x="77" y="9"/>
                  </a:lnTo>
                  <a:lnTo>
                    <a:pt x="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2" name="Freeform 19"/>
            <p:cNvSpPr/>
            <p:nvPr/>
          </p:nvSpPr>
          <p:spPr bwMode="auto">
            <a:xfrm>
              <a:off x="5357813" y="1655763"/>
              <a:ext cx="312738" cy="762000"/>
            </a:xfrm>
            <a:custGeom>
              <a:avLst/>
              <a:gdLst>
                <a:gd name="T0" fmla="*/ 57 w 197"/>
                <a:gd name="T1" fmla="*/ 0 h 480"/>
                <a:gd name="T2" fmla="*/ 0 w 197"/>
                <a:gd name="T3" fmla="*/ 25 h 480"/>
                <a:gd name="T4" fmla="*/ 5 w 197"/>
                <a:gd name="T5" fmla="*/ 34 h 480"/>
                <a:gd name="T6" fmla="*/ 49 w 197"/>
                <a:gd name="T7" fmla="*/ 16 h 480"/>
                <a:gd name="T8" fmla="*/ 49 w 197"/>
                <a:gd name="T9" fmla="*/ 16 h 480"/>
                <a:gd name="T10" fmla="*/ 54 w 197"/>
                <a:gd name="T11" fmla="*/ 22 h 480"/>
                <a:gd name="T12" fmla="*/ 66 w 197"/>
                <a:gd name="T13" fmla="*/ 39 h 480"/>
                <a:gd name="T14" fmla="*/ 84 w 197"/>
                <a:gd name="T15" fmla="*/ 69 h 480"/>
                <a:gd name="T16" fmla="*/ 95 w 197"/>
                <a:gd name="T17" fmla="*/ 87 h 480"/>
                <a:gd name="T18" fmla="*/ 104 w 197"/>
                <a:gd name="T19" fmla="*/ 110 h 480"/>
                <a:gd name="T20" fmla="*/ 115 w 197"/>
                <a:gd name="T21" fmla="*/ 134 h 480"/>
                <a:gd name="T22" fmla="*/ 125 w 197"/>
                <a:gd name="T23" fmla="*/ 162 h 480"/>
                <a:gd name="T24" fmla="*/ 134 w 197"/>
                <a:gd name="T25" fmla="*/ 192 h 480"/>
                <a:gd name="T26" fmla="*/ 142 w 197"/>
                <a:gd name="T27" fmla="*/ 226 h 480"/>
                <a:gd name="T28" fmla="*/ 148 w 197"/>
                <a:gd name="T29" fmla="*/ 262 h 480"/>
                <a:gd name="T30" fmla="*/ 153 w 197"/>
                <a:gd name="T31" fmla="*/ 302 h 480"/>
                <a:gd name="T32" fmla="*/ 156 w 197"/>
                <a:gd name="T33" fmla="*/ 343 h 480"/>
                <a:gd name="T34" fmla="*/ 157 w 197"/>
                <a:gd name="T35" fmla="*/ 387 h 480"/>
                <a:gd name="T36" fmla="*/ 157 w 197"/>
                <a:gd name="T37" fmla="*/ 387 h 480"/>
                <a:gd name="T38" fmla="*/ 156 w 197"/>
                <a:gd name="T39" fmla="*/ 386 h 480"/>
                <a:gd name="T40" fmla="*/ 195 w 197"/>
                <a:gd name="T41" fmla="*/ 479 h 480"/>
                <a:gd name="T42" fmla="*/ 195 w 197"/>
                <a:gd name="T43" fmla="*/ 479 h 480"/>
                <a:gd name="T44" fmla="*/ 197 w 197"/>
                <a:gd name="T45" fmla="*/ 480 h 480"/>
                <a:gd name="T46" fmla="*/ 197 w 197"/>
                <a:gd name="T47" fmla="*/ 480 h 480"/>
                <a:gd name="T48" fmla="*/ 195 w 197"/>
                <a:gd name="T49" fmla="*/ 422 h 480"/>
                <a:gd name="T50" fmla="*/ 192 w 197"/>
                <a:gd name="T51" fmla="*/ 369 h 480"/>
                <a:gd name="T52" fmla="*/ 186 w 197"/>
                <a:gd name="T53" fmla="*/ 319 h 480"/>
                <a:gd name="T54" fmla="*/ 177 w 197"/>
                <a:gd name="T55" fmla="*/ 273 h 480"/>
                <a:gd name="T56" fmla="*/ 166 w 197"/>
                <a:gd name="T57" fmla="*/ 229 h 480"/>
                <a:gd name="T58" fmla="*/ 156 w 197"/>
                <a:gd name="T59" fmla="*/ 191 h 480"/>
                <a:gd name="T60" fmla="*/ 142 w 197"/>
                <a:gd name="T61" fmla="*/ 154 h 480"/>
                <a:gd name="T62" fmla="*/ 130 w 197"/>
                <a:gd name="T63" fmla="*/ 122 h 480"/>
                <a:gd name="T64" fmla="*/ 116 w 197"/>
                <a:gd name="T65" fmla="*/ 93 h 480"/>
                <a:gd name="T66" fmla="*/ 102 w 197"/>
                <a:gd name="T67" fmla="*/ 69 h 480"/>
                <a:gd name="T68" fmla="*/ 90 w 197"/>
                <a:gd name="T69" fmla="*/ 48 h 480"/>
                <a:gd name="T70" fmla="*/ 79 w 197"/>
                <a:gd name="T71" fmla="*/ 31 h 480"/>
                <a:gd name="T72" fmla="*/ 63 w 197"/>
                <a:gd name="T73" fmla="*/ 8 h 480"/>
                <a:gd name="T74" fmla="*/ 57 w 197"/>
                <a:gd name="T7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7" h="480">
                  <a:moveTo>
                    <a:pt x="57" y="0"/>
                  </a:moveTo>
                  <a:lnTo>
                    <a:pt x="0" y="25"/>
                  </a:lnTo>
                  <a:lnTo>
                    <a:pt x="5" y="34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4" y="22"/>
                  </a:lnTo>
                  <a:lnTo>
                    <a:pt x="66" y="39"/>
                  </a:lnTo>
                  <a:lnTo>
                    <a:pt x="84" y="69"/>
                  </a:lnTo>
                  <a:lnTo>
                    <a:pt x="95" y="87"/>
                  </a:lnTo>
                  <a:lnTo>
                    <a:pt x="104" y="110"/>
                  </a:lnTo>
                  <a:lnTo>
                    <a:pt x="115" y="134"/>
                  </a:lnTo>
                  <a:lnTo>
                    <a:pt x="125" y="162"/>
                  </a:lnTo>
                  <a:lnTo>
                    <a:pt x="134" y="192"/>
                  </a:lnTo>
                  <a:lnTo>
                    <a:pt x="142" y="226"/>
                  </a:lnTo>
                  <a:lnTo>
                    <a:pt x="148" y="262"/>
                  </a:lnTo>
                  <a:lnTo>
                    <a:pt x="153" y="302"/>
                  </a:lnTo>
                  <a:lnTo>
                    <a:pt x="156" y="343"/>
                  </a:lnTo>
                  <a:lnTo>
                    <a:pt x="157" y="387"/>
                  </a:lnTo>
                  <a:lnTo>
                    <a:pt x="157" y="387"/>
                  </a:lnTo>
                  <a:lnTo>
                    <a:pt x="156" y="386"/>
                  </a:lnTo>
                  <a:lnTo>
                    <a:pt x="195" y="479"/>
                  </a:lnTo>
                  <a:lnTo>
                    <a:pt x="195" y="479"/>
                  </a:lnTo>
                  <a:lnTo>
                    <a:pt x="197" y="480"/>
                  </a:lnTo>
                  <a:lnTo>
                    <a:pt x="197" y="480"/>
                  </a:lnTo>
                  <a:lnTo>
                    <a:pt x="195" y="422"/>
                  </a:lnTo>
                  <a:lnTo>
                    <a:pt x="192" y="369"/>
                  </a:lnTo>
                  <a:lnTo>
                    <a:pt x="186" y="319"/>
                  </a:lnTo>
                  <a:lnTo>
                    <a:pt x="177" y="273"/>
                  </a:lnTo>
                  <a:lnTo>
                    <a:pt x="166" y="229"/>
                  </a:lnTo>
                  <a:lnTo>
                    <a:pt x="156" y="191"/>
                  </a:lnTo>
                  <a:lnTo>
                    <a:pt x="142" y="154"/>
                  </a:lnTo>
                  <a:lnTo>
                    <a:pt x="130" y="122"/>
                  </a:lnTo>
                  <a:lnTo>
                    <a:pt x="116" y="93"/>
                  </a:lnTo>
                  <a:lnTo>
                    <a:pt x="102" y="69"/>
                  </a:lnTo>
                  <a:lnTo>
                    <a:pt x="90" y="48"/>
                  </a:lnTo>
                  <a:lnTo>
                    <a:pt x="79" y="31"/>
                  </a:lnTo>
                  <a:lnTo>
                    <a:pt x="63" y="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EBA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3" name="Freeform 20"/>
            <p:cNvSpPr/>
            <p:nvPr/>
          </p:nvSpPr>
          <p:spPr bwMode="auto">
            <a:xfrm>
              <a:off x="5357813" y="1655763"/>
              <a:ext cx="312738" cy="762000"/>
            </a:xfrm>
            <a:custGeom>
              <a:avLst/>
              <a:gdLst>
                <a:gd name="T0" fmla="*/ 57 w 197"/>
                <a:gd name="T1" fmla="*/ 0 h 480"/>
                <a:gd name="T2" fmla="*/ 0 w 197"/>
                <a:gd name="T3" fmla="*/ 25 h 480"/>
                <a:gd name="T4" fmla="*/ 5 w 197"/>
                <a:gd name="T5" fmla="*/ 34 h 480"/>
                <a:gd name="T6" fmla="*/ 49 w 197"/>
                <a:gd name="T7" fmla="*/ 16 h 480"/>
                <a:gd name="T8" fmla="*/ 49 w 197"/>
                <a:gd name="T9" fmla="*/ 16 h 480"/>
                <a:gd name="T10" fmla="*/ 54 w 197"/>
                <a:gd name="T11" fmla="*/ 22 h 480"/>
                <a:gd name="T12" fmla="*/ 66 w 197"/>
                <a:gd name="T13" fmla="*/ 39 h 480"/>
                <a:gd name="T14" fmla="*/ 84 w 197"/>
                <a:gd name="T15" fmla="*/ 69 h 480"/>
                <a:gd name="T16" fmla="*/ 95 w 197"/>
                <a:gd name="T17" fmla="*/ 87 h 480"/>
                <a:gd name="T18" fmla="*/ 104 w 197"/>
                <a:gd name="T19" fmla="*/ 110 h 480"/>
                <a:gd name="T20" fmla="*/ 115 w 197"/>
                <a:gd name="T21" fmla="*/ 134 h 480"/>
                <a:gd name="T22" fmla="*/ 125 w 197"/>
                <a:gd name="T23" fmla="*/ 162 h 480"/>
                <a:gd name="T24" fmla="*/ 134 w 197"/>
                <a:gd name="T25" fmla="*/ 192 h 480"/>
                <a:gd name="T26" fmla="*/ 142 w 197"/>
                <a:gd name="T27" fmla="*/ 226 h 480"/>
                <a:gd name="T28" fmla="*/ 148 w 197"/>
                <a:gd name="T29" fmla="*/ 262 h 480"/>
                <a:gd name="T30" fmla="*/ 153 w 197"/>
                <a:gd name="T31" fmla="*/ 302 h 480"/>
                <a:gd name="T32" fmla="*/ 156 w 197"/>
                <a:gd name="T33" fmla="*/ 343 h 480"/>
                <a:gd name="T34" fmla="*/ 157 w 197"/>
                <a:gd name="T35" fmla="*/ 387 h 480"/>
                <a:gd name="T36" fmla="*/ 157 w 197"/>
                <a:gd name="T37" fmla="*/ 387 h 480"/>
                <a:gd name="T38" fmla="*/ 156 w 197"/>
                <a:gd name="T39" fmla="*/ 386 h 480"/>
                <a:gd name="T40" fmla="*/ 195 w 197"/>
                <a:gd name="T41" fmla="*/ 479 h 480"/>
                <a:gd name="T42" fmla="*/ 195 w 197"/>
                <a:gd name="T43" fmla="*/ 479 h 480"/>
                <a:gd name="T44" fmla="*/ 197 w 197"/>
                <a:gd name="T45" fmla="*/ 480 h 480"/>
                <a:gd name="T46" fmla="*/ 197 w 197"/>
                <a:gd name="T47" fmla="*/ 480 h 480"/>
                <a:gd name="T48" fmla="*/ 195 w 197"/>
                <a:gd name="T49" fmla="*/ 422 h 480"/>
                <a:gd name="T50" fmla="*/ 192 w 197"/>
                <a:gd name="T51" fmla="*/ 369 h 480"/>
                <a:gd name="T52" fmla="*/ 186 w 197"/>
                <a:gd name="T53" fmla="*/ 319 h 480"/>
                <a:gd name="T54" fmla="*/ 177 w 197"/>
                <a:gd name="T55" fmla="*/ 273 h 480"/>
                <a:gd name="T56" fmla="*/ 166 w 197"/>
                <a:gd name="T57" fmla="*/ 229 h 480"/>
                <a:gd name="T58" fmla="*/ 156 w 197"/>
                <a:gd name="T59" fmla="*/ 191 h 480"/>
                <a:gd name="T60" fmla="*/ 142 w 197"/>
                <a:gd name="T61" fmla="*/ 154 h 480"/>
                <a:gd name="T62" fmla="*/ 130 w 197"/>
                <a:gd name="T63" fmla="*/ 122 h 480"/>
                <a:gd name="T64" fmla="*/ 116 w 197"/>
                <a:gd name="T65" fmla="*/ 93 h 480"/>
                <a:gd name="T66" fmla="*/ 102 w 197"/>
                <a:gd name="T67" fmla="*/ 69 h 480"/>
                <a:gd name="T68" fmla="*/ 90 w 197"/>
                <a:gd name="T69" fmla="*/ 48 h 480"/>
                <a:gd name="T70" fmla="*/ 79 w 197"/>
                <a:gd name="T71" fmla="*/ 31 h 480"/>
                <a:gd name="T72" fmla="*/ 63 w 197"/>
                <a:gd name="T73" fmla="*/ 8 h 480"/>
                <a:gd name="T74" fmla="*/ 57 w 197"/>
                <a:gd name="T7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7" h="480">
                  <a:moveTo>
                    <a:pt x="57" y="0"/>
                  </a:moveTo>
                  <a:lnTo>
                    <a:pt x="0" y="25"/>
                  </a:lnTo>
                  <a:lnTo>
                    <a:pt x="5" y="34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4" y="22"/>
                  </a:lnTo>
                  <a:lnTo>
                    <a:pt x="66" y="39"/>
                  </a:lnTo>
                  <a:lnTo>
                    <a:pt x="84" y="69"/>
                  </a:lnTo>
                  <a:lnTo>
                    <a:pt x="95" y="87"/>
                  </a:lnTo>
                  <a:lnTo>
                    <a:pt x="104" y="110"/>
                  </a:lnTo>
                  <a:lnTo>
                    <a:pt x="115" y="134"/>
                  </a:lnTo>
                  <a:lnTo>
                    <a:pt x="125" y="162"/>
                  </a:lnTo>
                  <a:lnTo>
                    <a:pt x="134" y="192"/>
                  </a:lnTo>
                  <a:lnTo>
                    <a:pt x="142" y="226"/>
                  </a:lnTo>
                  <a:lnTo>
                    <a:pt x="148" y="262"/>
                  </a:lnTo>
                  <a:lnTo>
                    <a:pt x="153" y="302"/>
                  </a:lnTo>
                  <a:lnTo>
                    <a:pt x="156" y="343"/>
                  </a:lnTo>
                  <a:lnTo>
                    <a:pt x="157" y="387"/>
                  </a:lnTo>
                  <a:lnTo>
                    <a:pt x="157" y="387"/>
                  </a:lnTo>
                  <a:lnTo>
                    <a:pt x="156" y="386"/>
                  </a:lnTo>
                  <a:lnTo>
                    <a:pt x="195" y="479"/>
                  </a:lnTo>
                  <a:lnTo>
                    <a:pt x="195" y="479"/>
                  </a:lnTo>
                  <a:lnTo>
                    <a:pt x="197" y="480"/>
                  </a:lnTo>
                  <a:lnTo>
                    <a:pt x="197" y="480"/>
                  </a:lnTo>
                  <a:lnTo>
                    <a:pt x="195" y="422"/>
                  </a:lnTo>
                  <a:lnTo>
                    <a:pt x="192" y="369"/>
                  </a:lnTo>
                  <a:lnTo>
                    <a:pt x="186" y="319"/>
                  </a:lnTo>
                  <a:lnTo>
                    <a:pt x="177" y="273"/>
                  </a:lnTo>
                  <a:lnTo>
                    <a:pt x="166" y="229"/>
                  </a:lnTo>
                  <a:lnTo>
                    <a:pt x="156" y="191"/>
                  </a:lnTo>
                  <a:lnTo>
                    <a:pt x="142" y="154"/>
                  </a:lnTo>
                  <a:lnTo>
                    <a:pt x="130" y="122"/>
                  </a:lnTo>
                  <a:lnTo>
                    <a:pt x="116" y="93"/>
                  </a:lnTo>
                  <a:lnTo>
                    <a:pt x="102" y="69"/>
                  </a:lnTo>
                  <a:lnTo>
                    <a:pt x="90" y="48"/>
                  </a:lnTo>
                  <a:lnTo>
                    <a:pt x="79" y="31"/>
                  </a:lnTo>
                  <a:lnTo>
                    <a:pt x="63" y="8"/>
                  </a:lnTo>
                  <a:lnTo>
                    <a:pt x="5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4" name="Freeform 21"/>
            <p:cNvSpPr/>
            <p:nvPr/>
          </p:nvSpPr>
          <p:spPr bwMode="auto">
            <a:xfrm>
              <a:off x="5365751" y="1681163"/>
              <a:ext cx="241300" cy="588963"/>
            </a:xfrm>
            <a:custGeom>
              <a:avLst/>
              <a:gdLst>
                <a:gd name="T0" fmla="*/ 44 w 152"/>
                <a:gd name="T1" fmla="*/ 0 h 371"/>
                <a:gd name="T2" fmla="*/ 0 w 152"/>
                <a:gd name="T3" fmla="*/ 18 h 371"/>
                <a:gd name="T4" fmla="*/ 151 w 152"/>
                <a:gd name="T5" fmla="*/ 370 h 371"/>
                <a:gd name="T6" fmla="*/ 151 w 152"/>
                <a:gd name="T7" fmla="*/ 370 h 371"/>
                <a:gd name="T8" fmla="*/ 152 w 152"/>
                <a:gd name="T9" fmla="*/ 371 h 371"/>
                <a:gd name="T10" fmla="*/ 152 w 152"/>
                <a:gd name="T11" fmla="*/ 371 h 371"/>
                <a:gd name="T12" fmla="*/ 151 w 152"/>
                <a:gd name="T13" fmla="*/ 327 h 371"/>
                <a:gd name="T14" fmla="*/ 148 w 152"/>
                <a:gd name="T15" fmla="*/ 286 h 371"/>
                <a:gd name="T16" fmla="*/ 143 w 152"/>
                <a:gd name="T17" fmla="*/ 246 h 371"/>
                <a:gd name="T18" fmla="*/ 137 w 152"/>
                <a:gd name="T19" fmla="*/ 210 h 371"/>
                <a:gd name="T20" fmla="*/ 129 w 152"/>
                <a:gd name="T21" fmla="*/ 176 h 371"/>
                <a:gd name="T22" fmla="*/ 120 w 152"/>
                <a:gd name="T23" fmla="*/ 146 h 371"/>
                <a:gd name="T24" fmla="*/ 110 w 152"/>
                <a:gd name="T25" fmla="*/ 118 h 371"/>
                <a:gd name="T26" fmla="*/ 99 w 152"/>
                <a:gd name="T27" fmla="*/ 94 h 371"/>
                <a:gd name="T28" fmla="*/ 90 w 152"/>
                <a:gd name="T29" fmla="*/ 71 h 371"/>
                <a:gd name="T30" fmla="*/ 79 w 152"/>
                <a:gd name="T31" fmla="*/ 53 h 371"/>
                <a:gd name="T32" fmla="*/ 61 w 152"/>
                <a:gd name="T33" fmla="*/ 23 h 371"/>
                <a:gd name="T34" fmla="*/ 49 w 152"/>
                <a:gd name="T35" fmla="*/ 6 h 371"/>
                <a:gd name="T36" fmla="*/ 44 w 152"/>
                <a:gd name="T37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71">
                  <a:moveTo>
                    <a:pt x="44" y="0"/>
                  </a:moveTo>
                  <a:lnTo>
                    <a:pt x="0" y="18"/>
                  </a:lnTo>
                  <a:lnTo>
                    <a:pt x="151" y="370"/>
                  </a:lnTo>
                  <a:lnTo>
                    <a:pt x="151" y="370"/>
                  </a:lnTo>
                  <a:lnTo>
                    <a:pt x="152" y="371"/>
                  </a:lnTo>
                  <a:lnTo>
                    <a:pt x="152" y="371"/>
                  </a:lnTo>
                  <a:lnTo>
                    <a:pt x="151" y="327"/>
                  </a:lnTo>
                  <a:lnTo>
                    <a:pt x="148" y="286"/>
                  </a:lnTo>
                  <a:lnTo>
                    <a:pt x="143" y="246"/>
                  </a:lnTo>
                  <a:lnTo>
                    <a:pt x="137" y="210"/>
                  </a:lnTo>
                  <a:lnTo>
                    <a:pt x="129" y="176"/>
                  </a:lnTo>
                  <a:lnTo>
                    <a:pt x="120" y="146"/>
                  </a:lnTo>
                  <a:lnTo>
                    <a:pt x="110" y="118"/>
                  </a:lnTo>
                  <a:lnTo>
                    <a:pt x="99" y="94"/>
                  </a:lnTo>
                  <a:lnTo>
                    <a:pt x="90" y="71"/>
                  </a:lnTo>
                  <a:lnTo>
                    <a:pt x="79" y="53"/>
                  </a:lnTo>
                  <a:lnTo>
                    <a:pt x="61" y="23"/>
                  </a:lnTo>
                  <a:lnTo>
                    <a:pt x="49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CB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5" name="Freeform 22"/>
            <p:cNvSpPr/>
            <p:nvPr/>
          </p:nvSpPr>
          <p:spPr bwMode="auto">
            <a:xfrm>
              <a:off x="5365751" y="1681163"/>
              <a:ext cx="241300" cy="588963"/>
            </a:xfrm>
            <a:custGeom>
              <a:avLst/>
              <a:gdLst>
                <a:gd name="T0" fmla="*/ 44 w 152"/>
                <a:gd name="T1" fmla="*/ 0 h 371"/>
                <a:gd name="T2" fmla="*/ 0 w 152"/>
                <a:gd name="T3" fmla="*/ 18 h 371"/>
                <a:gd name="T4" fmla="*/ 151 w 152"/>
                <a:gd name="T5" fmla="*/ 370 h 371"/>
                <a:gd name="T6" fmla="*/ 151 w 152"/>
                <a:gd name="T7" fmla="*/ 370 h 371"/>
                <a:gd name="T8" fmla="*/ 152 w 152"/>
                <a:gd name="T9" fmla="*/ 371 h 371"/>
                <a:gd name="T10" fmla="*/ 152 w 152"/>
                <a:gd name="T11" fmla="*/ 371 h 371"/>
                <a:gd name="T12" fmla="*/ 151 w 152"/>
                <a:gd name="T13" fmla="*/ 327 h 371"/>
                <a:gd name="T14" fmla="*/ 148 w 152"/>
                <a:gd name="T15" fmla="*/ 286 h 371"/>
                <a:gd name="T16" fmla="*/ 143 w 152"/>
                <a:gd name="T17" fmla="*/ 246 h 371"/>
                <a:gd name="T18" fmla="*/ 137 w 152"/>
                <a:gd name="T19" fmla="*/ 210 h 371"/>
                <a:gd name="T20" fmla="*/ 129 w 152"/>
                <a:gd name="T21" fmla="*/ 176 h 371"/>
                <a:gd name="T22" fmla="*/ 120 w 152"/>
                <a:gd name="T23" fmla="*/ 146 h 371"/>
                <a:gd name="T24" fmla="*/ 110 w 152"/>
                <a:gd name="T25" fmla="*/ 118 h 371"/>
                <a:gd name="T26" fmla="*/ 99 w 152"/>
                <a:gd name="T27" fmla="*/ 94 h 371"/>
                <a:gd name="T28" fmla="*/ 90 w 152"/>
                <a:gd name="T29" fmla="*/ 71 h 371"/>
                <a:gd name="T30" fmla="*/ 79 w 152"/>
                <a:gd name="T31" fmla="*/ 53 h 371"/>
                <a:gd name="T32" fmla="*/ 61 w 152"/>
                <a:gd name="T33" fmla="*/ 23 h 371"/>
                <a:gd name="T34" fmla="*/ 49 w 152"/>
                <a:gd name="T35" fmla="*/ 6 h 371"/>
                <a:gd name="T36" fmla="*/ 44 w 152"/>
                <a:gd name="T37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71">
                  <a:moveTo>
                    <a:pt x="44" y="0"/>
                  </a:moveTo>
                  <a:lnTo>
                    <a:pt x="0" y="18"/>
                  </a:lnTo>
                  <a:lnTo>
                    <a:pt x="151" y="370"/>
                  </a:lnTo>
                  <a:lnTo>
                    <a:pt x="151" y="370"/>
                  </a:lnTo>
                  <a:lnTo>
                    <a:pt x="152" y="371"/>
                  </a:lnTo>
                  <a:lnTo>
                    <a:pt x="152" y="371"/>
                  </a:lnTo>
                  <a:lnTo>
                    <a:pt x="151" y="327"/>
                  </a:lnTo>
                  <a:lnTo>
                    <a:pt x="148" y="286"/>
                  </a:lnTo>
                  <a:lnTo>
                    <a:pt x="143" y="246"/>
                  </a:lnTo>
                  <a:lnTo>
                    <a:pt x="137" y="210"/>
                  </a:lnTo>
                  <a:lnTo>
                    <a:pt x="129" y="176"/>
                  </a:lnTo>
                  <a:lnTo>
                    <a:pt x="120" y="146"/>
                  </a:lnTo>
                  <a:lnTo>
                    <a:pt x="110" y="118"/>
                  </a:lnTo>
                  <a:lnTo>
                    <a:pt x="99" y="94"/>
                  </a:lnTo>
                  <a:lnTo>
                    <a:pt x="90" y="71"/>
                  </a:lnTo>
                  <a:lnTo>
                    <a:pt x="79" y="53"/>
                  </a:lnTo>
                  <a:lnTo>
                    <a:pt x="61" y="23"/>
                  </a:lnTo>
                  <a:lnTo>
                    <a:pt x="49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6" name="Freeform 23"/>
            <p:cNvSpPr/>
            <p:nvPr/>
          </p:nvSpPr>
          <p:spPr bwMode="auto">
            <a:xfrm>
              <a:off x="4752976" y="1320800"/>
              <a:ext cx="365125" cy="592138"/>
            </a:xfrm>
            <a:custGeom>
              <a:avLst/>
              <a:gdLst>
                <a:gd name="T0" fmla="*/ 102 w 230"/>
                <a:gd name="T1" fmla="*/ 0 h 373"/>
                <a:gd name="T2" fmla="*/ 0 w 230"/>
                <a:gd name="T3" fmla="*/ 155 h 373"/>
                <a:gd name="T4" fmla="*/ 150 w 230"/>
                <a:gd name="T5" fmla="*/ 373 h 373"/>
                <a:gd name="T6" fmla="*/ 224 w 230"/>
                <a:gd name="T7" fmla="*/ 285 h 373"/>
                <a:gd name="T8" fmla="*/ 205 w 230"/>
                <a:gd name="T9" fmla="*/ 237 h 373"/>
                <a:gd name="T10" fmla="*/ 230 w 230"/>
                <a:gd name="T11" fmla="*/ 169 h 373"/>
                <a:gd name="T12" fmla="*/ 102 w 230"/>
                <a:gd name="T13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0" h="373">
                  <a:moveTo>
                    <a:pt x="102" y="0"/>
                  </a:moveTo>
                  <a:lnTo>
                    <a:pt x="0" y="155"/>
                  </a:lnTo>
                  <a:lnTo>
                    <a:pt x="150" y="373"/>
                  </a:lnTo>
                  <a:lnTo>
                    <a:pt x="224" y="285"/>
                  </a:lnTo>
                  <a:lnTo>
                    <a:pt x="205" y="237"/>
                  </a:lnTo>
                  <a:lnTo>
                    <a:pt x="230" y="169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7" name="Freeform 24"/>
            <p:cNvSpPr/>
            <p:nvPr/>
          </p:nvSpPr>
          <p:spPr bwMode="auto">
            <a:xfrm>
              <a:off x="5394326" y="1114425"/>
              <a:ext cx="377825" cy="465138"/>
            </a:xfrm>
            <a:custGeom>
              <a:avLst/>
              <a:gdLst>
                <a:gd name="T0" fmla="*/ 0 w 238"/>
                <a:gd name="T1" fmla="*/ 0 h 293"/>
                <a:gd name="T2" fmla="*/ 183 w 238"/>
                <a:gd name="T3" fmla="*/ 35 h 293"/>
                <a:gd name="T4" fmla="*/ 238 w 238"/>
                <a:gd name="T5" fmla="*/ 293 h 293"/>
                <a:gd name="T6" fmla="*/ 122 w 238"/>
                <a:gd name="T7" fmla="*/ 285 h 293"/>
                <a:gd name="T8" fmla="*/ 102 w 238"/>
                <a:gd name="T9" fmla="*/ 238 h 293"/>
                <a:gd name="T10" fmla="*/ 34 w 238"/>
                <a:gd name="T11" fmla="*/ 210 h 293"/>
                <a:gd name="T12" fmla="*/ 0 w 238"/>
                <a:gd name="T1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293">
                  <a:moveTo>
                    <a:pt x="0" y="0"/>
                  </a:moveTo>
                  <a:lnTo>
                    <a:pt x="183" y="35"/>
                  </a:lnTo>
                  <a:lnTo>
                    <a:pt x="238" y="293"/>
                  </a:lnTo>
                  <a:lnTo>
                    <a:pt x="122" y="285"/>
                  </a:lnTo>
                  <a:lnTo>
                    <a:pt x="102" y="238"/>
                  </a:lnTo>
                  <a:lnTo>
                    <a:pt x="34" y="2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8" name="Freeform 25"/>
            <p:cNvSpPr/>
            <p:nvPr/>
          </p:nvSpPr>
          <p:spPr bwMode="auto">
            <a:xfrm>
              <a:off x="5394326" y="1114425"/>
              <a:ext cx="377825" cy="465138"/>
            </a:xfrm>
            <a:custGeom>
              <a:avLst/>
              <a:gdLst>
                <a:gd name="T0" fmla="*/ 0 w 238"/>
                <a:gd name="T1" fmla="*/ 0 h 293"/>
                <a:gd name="T2" fmla="*/ 183 w 238"/>
                <a:gd name="T3" fmla="*/ 35 h 293"/>
                <a:gd name="T4" fmla="*/ 238 w 238"/>
                <a:gd name="T5" fmla="*/ 293 h 293"/>
                <a:gd name="T6" fmla="*/ 122 w 238"/>
                <a:gd name="T7" fmla="*/ 285 h 293"/>
                <a:gd name="T8" fmla="*/ 102 w 238"/>
                <a:gd name="T9" fmla="*/ 238 h 293"/>
                <a:gd name="T10" fmla="*/ 34 w 238"/>
                <a:gd name="T11" fmla="*/ 210 h 293"/>
                <a:gd name="T12" fmla="*/ 0 w 238"/>
                <a:gd name="T1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293">
                  <a:moveTo>
                    <a:pt x="0" y="0"/>
                  </a:moveTo>
                  <a:lnTo>
                    <a:pt x="183" y="35"/>
                  </a:lnTo>
                  <a:lnTo>
                    <a:pt x="238" y="293"/>
                  </a:lnTo>
                  <a:lnTo>
                    <a:pt x="122" y="285"/>
                  </a:lnTo>
                  <a:lnTo>
                    <a:pt x="102" y="238"/>
                  </a:lnTo>
                  <a:lnTo>
                    <a:pt x="34" y="21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9" name="Freeform 26"/>
            <p:cNvSpPr/>
            <p:nvPr/>
          </p:nvSpPr>
          <p:spPr bwMode="auto">
            <a:xfrm>
              <a:off x="4618038" y="0"/>
              <a:ext cx="844550" cy="1630363"/>
            </a:xfrm>
            <a:custGeom>
              <a:avLst/>
              <a:gdLst>
                <a:gd name="T0" fmla="*/ 9 w 532"/>
                <a:gd name="T1" fmla="*/ 0 h 1027"/>
                <a:gd name="T2" fmla="*/ 9 w 532"/>
                <a:gd name="T3" fmla="*/ 0 h 1027"/>
                <a:gd name="T4" fmla="*/ 6 w 532"/>
                <a:gd name="T5" fmla="*/ 27 h 1027"/>
                <a:gd name="T6" fmla="*/ 3 w 532"/>
                <a:gd name="T7" fmla="*/ 58 h 1027"/>
                <a:gd name="T8" fmla="*/ 2 w 532"/>
                <a:gd name="T9" fmla="*/ 88 h 1027"/>
                <a:gd name="T10" fmla="*/ 0 w 532"/>
                <a:gd name="T11" fmla="*/ 119 h 1027"/>
                <a:gd name="T12" fmla="*/ 2 w 532"/>
                <a:gd name="T13" fmla="*/ 184 h 1027"/>
                <a:gd name="T14" fmla="*/ 6 w 532"/>
                <a:gd name="T15" fmla="*/ 253 h 1027"/>
                <a:gd name="T16" fmla="*/ 14 w 532"/>
                <a:gd name="T17" fmla="*/ 323 h 1027"/>
                <a:gd name="T18" fmla="*/ 24 w 532"/>
                <a:gd name="T19" fmla="*/ 395 h 1027"/>
                <a:gd name="T20" fmla="*/ 40 w 532"/>
                <a:gd name="T21" fmla="*/ 468 h 1027"/>
                <a:gd name="T22" fmla="*/ 58 w 532"/>
                <a:gd name="T23" fmla="*/ 539 h 1027"/>
                <a:gd name="T24" fmla="*/ 69 w 532"/>
                <a:gd name="T25" fmla="*/ 576 h 1027"/>
                <a:gd name="T26" fmla="*/ 79 w 532"/>
                <a:gd name="T27" fmla="*/ 611 h 1027"/>
                <a:gd name="T28" fmla="*/ 91 w 532"/>
                <a:gd name="T29" fmla="*/ 646 h 1027"/>
                <a:gd name="T30" fmla="*/ 105 w 532"/>
                <a:gd name="T31" fmla="*/ 681 h 1027"/>
                <a:gd name="T32" fmla="*/ 119 w 532"/>
                <a:gd name="T33" fmla="*/ 714 h 1027"/>
                <a:gd name="T34" fmla="*/ 133 w 532"/>
                <a:gd name="T35" fmla="*/ 748 h 1027"/>
                <a:gd name="T36" fmla="*/ 149 w 532"/>
                <a:gd name="T37" fmla="*/ 781 h 1027"/>
                <a:gd name="T38" fmla="*/ 166 w 532"/>
                <a:gd name="T39" fmla="*/ 813 h 1027"/>
                <a:gd name="T40" fmla="*/ 183 w 532"/>
                <a:gd name="T41" fmla="*/ 844 h 1027"/>
                <a:gd name="T42" fmla="*/ 201 w 532"/>
                <a:gd name="T43" fmla="*/ 874 h 1027"/>
                <a:gd name="T44" fmla="*/ 221 w 532"/>
                <a:gd name="T45" fmla="*/ 903 h 1027"/>
                <a:gd name="T46" fmla="*/ 241 w 532"/>
                <a:gd name="T47" fmla="*/ 931 h 1027"/>
                <a:gd name="T48" fmla="*/ 262 w 532"/>
                <a:gd name="T49" fmla="*/ 957 h 1027"/>
                <a:gd name="T50" fmla="*/ 283 w 532"/>
                <a:gd name="T51" fmla="*/ 983 h 1027"/>
                <a:gd name="T52" fmla="*/ 306 w 532"/>
                <a:gd name="T53" fmla="*/ 1005 h 1027"/>
                <a:gd name="T54" fmla="*/ 329 w 532"/>
                <a:gd name="T55" fmla="*/ 1027 h 1027"/>
                <a:gd name="T56" fmla="*/ 532 w 532"/>
                <a:gd name="T57" fmla="*/ 940 h 1027"/>
                <a:gd name="T58" fmla="*/ 532 w 532"/>
                <a:gd name="T59" fmla="*/ 940 h 1027"/>
                <a:gd name="T60" fmla="*/ 532 w 532"/>
                <a:gd name="T61" fmla="*/ 908 h 1027"/>
                <a:gd name="T62" fmla="*/ 532 w 532"/>
                <a:gd name="T63" fmla="*/ 876 h 1027"/>
                <a:gd name="T64" fmla="*/ 529 w 532"/>
                <a:gd name="T65" fmla="*/ 842 h 1027"/>
                <a:gd name="T66" fmla="*/ 524 w 532"/>
                <a:gd name="T67" fmla="*/ 809 h 1027"/>
                <a:gd name="T68" fmla="*/ 517 w 532"/>
                <a:gd name="T69" fmla="*/ 775 h 1027"/>
                <a:gd name="T70" fmla="*/ 509 w 532"/>
                <a:gd name="T71" fmla="*/ 742 h 1027"/>
                <a:gd name="T72" fmla="*/ 501 w 532"/>
                <a:gd name="T73" fmla="*/ 708 h 1027"/>
                <a:gd name="T74" fmla="*/ 491 w 532"/>
                <a:gd name="T75" fmla="*/ 675 h 1027"/>
                <a:gd name="T76" fmla="*/ 478 w 532"/>
                <a:gd name="T77" fmla="*/ 640 h 1027"/>
                <a:gd name="T78" fmla="*/ 466 w 532"/>
                <a:gd name="T79" fmla="*/ 606 h 1027"/>
                <a:gd name="T80" fmla="*/ 451 w 532"/>
                <a:gd name="T81" fmla="*/ 573 h 1027"/>
                <a:gd name="T82" fmla="*/ 437 w 532"/>
                <a:gd name="T83" fmla="*/ 539 h 1027"/>
                <a:gd name="T84" fmla="*/ 421 w 532"/>
                <a:gd name="T85" fmla="*/ 506 h 1027"/>
                <a:gd name="T86" fmla="*/ 404 w 532"/>
                <a:gd name="T87" fmla="*/ 472 h 1027"/>
                <a:gd name="T88" fmla="*/ 386 w 532"/>
                <a:gd name="T89" fmla="*/ 439 h 1027"/>
                <a:gd name="T90" fmla="*/ 367 w 532"/>
                <a:gd name="T91" fmla="*/ 407 h 1027"/>
                <a:gd name="T92" fmla="*/ 328 w 532"/>
                <a:gd name="T93" fmla="*/ 344 h 1027"/>
                <a:gd name="T94" fmla="*/ 285 w 532"/>
                <a:gd name="T95" fmla="*/ 283 h 1027"/>
                <a:gd name="T96" fmla="*/ 241 w 532"/>
                <a:gd name="T97" fmla="*/ 225 h 1027"/>
                <a:gd name="T98" fmla="*/ 195 w 532"/>
                <a:gd name="T99" fmla="*/ 172 h 1027"/>
                <a:gd name="T100" fmla="*/ 149 w 532"/>
                <a:gd name="T101" fmla="*/ 122 h 1027"/>
                <a:gd name="T102" fmla="*/ 102 w 532"/>
                <a:gd name="T103" fmla="*/ 76 h 1027"/>
                <a:gd name="T104" fmla="*/ 79 w 532"/>
                <a:gd name="T105" fmla="*/ 55 h 1027"/>
                <a:gd name="T106" fmla="*/ 55 w 532"/>
                <a:gd name="T107" fmla="*/ 35 h 1027"/>
                <a:gd name="T108" fmla="*/ 32 w 532"/>
                <a:gd name="T109" fmla="*/ 17 h 1027"/>
                <a:gd name="T110" fmla="*/ 9 w 532"/>
                <a:gd name="T111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32" h="1027">
                  <a:moveTo>
                    <a:pt x="9" y="0"/>
                  </a:moveTo>
                  <a:lnTo>
                    <a:pt x="9" y="0"/>
                  </a:lnTo>
                  <a:lnTo>
                    <a:pt x="6" y="27"/>
                  </a:lnTo>
                  <a:lnTo>
                    <a:pt x="3" y="58"/>
                  </a:lnTo>
                  <a:lnTo>
                    <a:pt x="2" y="88"/>
                  </a:lnTo>
                  <a:lnTo>
                    <a:pt x="0" y="119"/>
                  </a:lnTo>
                  <a:lnTo>
                    <a:pt x="2" y="184"/>
                  </a:lnTo>
                  <a:lnTo>
                    <a:pt x="6" y="253"/>
                  </a:lnTo>
                  <a:lnTo>
                    <a:pt x="14" y="323"/>
                  </a:lnTo>
                  <a:lnTo>
                    <a:pt x="24" y="395"/>
                  </a:lnTo>
                  <a:lnTo>
                    <a:pt x="40" y="468"/>
                  </a:lnTo>
                  <a:lnTo>
                    <a:pt x="58" y="539"/>
                  </a:lnTo>
                  <a:lnTo>
                    <a:pt x="69" y="576"/>
                  </a:lnTo>
                  <a:lnTo>
                    <a:pt x="79" y="611"/>
                  </a:lnTo>
                  <a:lnTo>
                    <a:pt x="91" y="646"/>
                  </a:lnTo>
                  <a:lnTo>
                    <a:pt x="105" y="681"/>
                  </a:lnTo>
                  <a:lnTo>
                    <a:pt x="119" y="714"/>
                  </a:lnTo>
                  <a:lnTo>
                    <a:pt x="133" y="748"/>
                  </a:lnTo>
                  <a:lnTo>
                    <a:pt x="149" y="781"/>
                  </a:lnTo>
                  <a:lnTo>
                    <a:pt x="166" y="813"/>
                  </a:lnTo>
                  <a:lnTo>
                    <a:pt x="183" y="844"/>
                  </a:lnTo>
                  <a:lnTo>
                    <a:pt x="201" y="874"/>
                  </a:lnTo>
                  <a:lnTo>
                    <a:pt x="221" y="903"/>
                  </a:lnTo>
                  <a:lnTo>
                    <a:pt x="241" y="931"/>
                  </a:lnTo>
                  <a:lnTo>
                    <a:pt x="262" y="957"/>
                  </a:lnTo>
                  <a:lnTo>
                    <a:pt x="283" y="983"/>
                  </a:lnTo>
                  <a:lnTo>
                    <a:pt x="306" y="1005"/>
                  </a:lnTo>
                  <a:lnTo>
                    <a:pt x="329" y="1027"/>
                  </a:lnTo>
                  <a:lnTo>
                    <a:pt x="532" y="940"/>
                  </a:lnTo>
                  <a:lnTo>
                    <a:pt x="532" y="940"/>
                  </a:lnTo>
                  <a:lnTo>
                    <a:pt x="532" y="908"/>
                  </a:lnTo>
                  <a:lnTo>
                    <a:pt x="532" y="876"/>
                  </a:lnTo>
                  <a:lnTo>
                    <a:pt x="529" y="842"/>
                  </a:lnTo>
                  <a:lnTo>
                    <a:pt x="524" y="809"/>
                  </a:lnTo>
                  <a:lnTo>
                    <a:pt x="517" y="775"/>
                  </a:lnTo>
                  <a:lnTo>
                    <a:pt x="509" y="742"/>
                  </a:lnTo>
                  <a:lnTo>
                    <a:pt x="501" y="708"/>
                  </a:lnTo>
                  <a:lnTo>
                    <a:pt x="491" y="675"/>
                  </a:lnTo>
                  <a:lnTo>
                    <a:pt x="478" y="640"/>
                  </a:lnTo>
                  <a:lnTo>
                    <a:pt x="466" y="606"/>
                  </a:lnTo>
                  <a:lnTo>
                    <a:pt x="451" y="573"/>
                  </a:lnTo>
                  <a:lnTo>
                    <a:pt x="437" y="539"/>
                  </a:lnTo>
                  <a:lnTo>
                    <a:pt x="421" y="506"/>
                  </a:lnTo>
                  <a:lnTo>
                    <a:pt x="404" y="472"/>
                  </a:lnTo>
                  <a:lnTo>
                    <a:pt x="386" y="439"/>
                  </a:lnTo>
                  <a:lnTo>
                    <a:pt x="367" y="407"/>
                  </a:lnTo>
                  <a:lnTo>
                    <a:pt x="328" y="344"/>
                  </a:lnTo>
                  <a:lnTo>
                    <a:pt x="285" y="283"/>
                  </a:lnTo>
                  <a:lnTo>
                    <a:pt x="241" y="225"/>
                  </a:lnTo>
                  <a:lnTo>
                    <a:pt x="195" y="172"/>
                  </a:lnTo>
                  <a:lnTo>
                    <a:pt x="149" y="122"/>
                  </a:lnTo>
                  <a:lnTo>
                    <a:pt x="102" y="76"/>
                  </a:lnTo>
                  <a:lnTo>
                    <a:pt x="79" y="55"/>
                  </a:lnTo>
                  <a:lnTo>
                    <a:pt x="55" y="35"/>
                  </a:lnTo>
                  <a:lnTo>
                    <a:pt x="32" y="1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0" name="Freeform 27"/>
            <p:cNvSpPr/>
            <p:nvPr/>
          </p:nvSpPr>
          <p:spPr bwMode="auto">
            <a:xfrm>
              <a:off x="4618038" y="0"/>
              <a:ext cx="844550" cy="1630363"/>
            </a:xfrm>
            <a:custGeom>
              <a:avLst/>
              <a:gdLst>
                <a:gd name="T0" fmla="*/ 9 w 532"/>
                <a:gd name="T1" fmla="*/ 0 h 1027"/>
                <a:gd name="T2" fmla="*/ 9 w 532"/>
                <a:gd name="T3" fmla="*/ 0 h 1027"/>
                <a:gd name="T4" fmla="*/ 6 w 532"/>
                <a:gd name="T5" fmla="*/ 27 h 1027"/>
                <a:gd name="T6" fmla="*/ 3 w 532"/>
                <a:gd name="T7" fmla="*/ 58 h 1027"/>
                <a:gd name="T8" fmla="*/ 2 w 532"/>
                <a:gd name="T9" fmla="*/ 88 h 1027"/>
                <a:gd name="T10" fmla="*/ 0 w 532"/>
                <a:gd name="T11" fmla="*/ 119 h 1027"/>
                <a:gd name="T12" fmla="*/ 2 w 532"/>
                <a:gd name="T13" fmla="*/ 184 h 1027"/>
                <a:gd name="T14" fmla="*/ 6 w 532"/>
                <a:gd name="T15" fmla="*/ 253 h 1027"/>
                <a:gd name="T16" fmla="*/ 14 w 532"/>
                <a:gd name="T17" fmla="*/ 323 h 1027"/>
                <a:gd name="T18" fmla="*/ 24 w 532"/>
                <a:gd name="T19" fmla="*/ 395 h 1027"/>
                <a:gd name="T20" fmla="*/ 40 w 532"/>
                <a:gd name="T21" fmla="*/ 468 h 1027"/>
                <a:gd name="T22" fmla="*/ 58 w 532"/>
                <a:gd name="T23" fmla="*/ 539 h 1027"/>
                <a:gd name="T24" fmla="*/ 69 w 532"/>
                <a:gd name="T25" fmla="*/ 576 h 1027"/>
                <a:gd name="T26" fmla="*/ 79 w 532"/>
                <a:gd name="T27" fmla="*/ 611 h 1027"/>
                <a:gd name="T28" fmla="*/ 91 w 532"/>
                <a:gd name="T29" fmla="*/ 646 h 1027"/>
                <a:gd name="T30" fmla="*/ 105 w 532"/>
                <a:gd name="T31" fmla="*/ 681 h 1027"/>
                <a:gd name="T32" fmla="*/ 119 w 532"/>
                <a:gd name="T33" fmla="*/ 714 h 1027"/>
                <a:gd name="T34" fmla="*/ 133 w 532"/>
                <a:gd name="T35" fmla="*/ 748 h 1027"/>
                <a:gd name="T36" fmla="*/ 149 w 532"/>
                <a:gd name="T37" fmla="*/ 781 h 1027"/>
                <a:gd name="T38" fmla="*/ 166 w 532"/>
                <a:gd name="T39" fmla="*/ 813 h 1027"/>
                <a:gd name="T40" fmla="*/ 183 w 532"/>
                <a:gd name="T41" fmla="*/ 844 h 1027"/>
                <a:gd name="T42" fmla="*/ 201 w 532"/>
                <a:gd name="T43" fmla="*/ 874 h 1027"/>
                <a:gd name="T44" fmla="*/ 221 w 532"/>
                <a:gd name="T45" fmla="*/ 903 h 1027"/>
                <a:gd name="T46" fmla="*/ 241 w 532"/>
                <a:gd name="T47" fmla="*/ 931 h 1027"/>
                <a:gd name="T48" fmla="*/ 262 w 532"/>
                <a:gd name="T49" fmla="*/ 957 h 1027"/>
                <a:gd name="T50" fmla="*/ 283 w 532"/>
                <a:gd name="T51" fmla="*/ 983 h 1027"/>
                <a:gd name="T52" fmla="*/ 306 w 532"/>
                <a:gd name="T53" fmla="*/ 1005 h 1027"/>
                <a:gd name="T54" fmla="*/ 329 w 532"/>
                <a:gd name="T55" fmla="*/ 1027 h 1027"/>
                <a:gd name="T56" fmla="*/ 532 w 532"/>
                <a:gd name="T57" fmla="*/ 940 h 1027"/>
                <a:gd name="T58" fmla="*/ 532 w 532"/>
                <a:gd name="T59" fmla="*/ 940 h 1027"/>
                <a:gd name="T60" fmla="*/ 532 w 532"/>
                <a:gd name="T61" fmla="*/ 908 h 1027"/>
                <a:gd name="T62" fmla="*/ 532 w 532"/>
                <a:gd name="T63" fmla="*/ 876 h 1027"/>
                <a:gd name="T64" fmla="*/ 529 w 532"/>
                <a:gd name="T65" fmla="*/ 842 h 1027"/>
                <a:gd name="T66" fmla="*/ 524 w 532"/>
                <a:gd name="T67" fmla="*/ 809 h 1027"/>
                <a:gd name="T68" fmla="*/ 517 w 532"/>
                <a:gd name="T69" fmla="*/ 775 h 1027"/>
                <a:gd name="T70" fmla="*/ 509 w 532"/>
                <a:gd name="T71" fmla="*/ 742 h 1027"/>
                <a:gd name="T72" fmla="*/ 501 w 532"/>
                <a:gd name="T73" fmla="*/ 708 h 1027"/>
                <a:gd name="T74" fmla="*/ 491 w 532"/>
                <a:gd name="T75" fmla="*/ 675 h 1027"/>
                <a:gd name="T76" fmla="*/ 478 w 532"/>
                <a:gd name="T77" fmla="*/ 640 h 1027"/>
                <a:gd name="T78" fmla="*/ 466 w 532"/>
                <a:gd name="T79" fmla="*/ 606 h 1027"/>
                <a:gd name="T80" fmla="*/ 451 w 532"/>
                <a:gd name="T81" fmla="*/ 573 h 1027"/>
                <a:gd name="T82" fmla="*/ 437 w 532"/>
                <a:gd name="T83" fmla="*/ 539 h 1027"/>
                <a:gd name="T84" fmla="*/ 421 w 532"/>
                <a:gd name="T85" fmla="*/ 506 h 1027"/>
                <a:gd name="T86" fmla="*/ 404 w 532"/>
                <a:gd name="T87" fmla="*/ 472 h 1027"/>
                <a:gd name="T88" fmla="*/ 386 w 532"/>
                <a:gd name="T89" fmla="*/ 439 h 1027"/>
                <a:gd name="T90" fmla="*/ 367 w 532"/>
                <a:gd name="T91" fmla="*/ 407 h 1027"/>
                <a:gd name="T92" fmla="*/ 328 w 532"/>
                <a:gd name="T93" fmla="*/ 344 h 1027"/>
                <a:gd name="T94" fmla="*/ 285 w 532"/>
                <a:gd name="T95" fmla="*/ 283 h 1027"/>
                <a:gd name="T96" fmla="*/ 241 w 532"/>
                <a:gd name="T97" fmla="*/ 225 h 1027"/>
                <a:gd name="T98" fmla="*/ 195 w 532"/>
                <a:gd name="T99" fmla="*/ 172 h 1027"/>
                <a:gd name="T100" fmla="*/ 149 w 532"/>
                <a:gd name="T101" fmla="*/ 122 h 1027"/>
                <a:gd name="T102" fmla="*/ 102 w 532"/>
                <a:gd name="T103" fmla="*/ 76 h 1027"/>
                <a:gd name="T104" fmla="*/ 79 w 532"/>
                <a:gd name="T105" fmla="*/ 55 h 1027"/>
                <a:gd name="T106" fmla="*/ 55 w 532"/>
                <a:gd name="T107" fmla="*/ 35 h 1027"/>
                <a:gd name="T108" fmla="*/ 32 w 532"/>
                <a:gd name="T109" fmla="*/ 17 h 1027"/>
                <a:gd name="T110" fmla="*/ 9 w 532"/>
                <a:gd name="T111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32" h="1027">
                  <a:moveTo>
                    <a:pt x="9" y="0"/>
                  </a:moveTo>
                  <a:lnTo>
                    <a:pt x="9" y="0"/>
                  </a:lnTo>
                  <a:lnTo>
                    <a:pt x="6" y="27"/>
                  </a:lnTo>
                  <a:lnTo>
                    <a:pt x="3" y="58"/>
                  </a:lnTo>
                  <a:lnTo>
                    <a:pt x="2" y="88"/>
                  </a:lnTo>
                  <a:lnTo>
                    <a:pt x="0" y="119"/>
                  </a:lnTo>
                  <a:lnTo>
                    <a:pt x="2" y="184"/>
                  </a:lnTo>
                  <a:lnTo>
                    <a:pt x="6" y="253"/>
                  </a:lnTo>
                  <a:lnTo>
                    <a:pt x="14" y="323"/>
                  </a:lnTo>
                  <a:lnTo>
                    <a:pt x="24" y="395"/>
                  </a:lnTo>
                  <a:lnTo>
                    <a:pt x="40" y="468"/>
                  </a:lnTo>
                  <a:lnTo>
                    <a:pt x="58" y="539"/>
                  </a:lnTo>
                  <a:lnTo>
                    <a:pt x="69" y="576"/>
                  </a:lnTo>
                  <a:lnTo>
                    <a:pt x="79" y="611"/>
                  </a:lnTo>
                  <a:lnTo>
                    <a:pt x="91" y="646"/>
                  </a:lnTo>
                  <a:lnTo>
                    <a:pt x="105" y="681"/>
                  </a:lnTo>
                  <a:lnTo>
                    <a:pt x="119" y="714"/>
                  </a:lnTo>
                  <a:lnTo>
                    <a:pt x="133" y="748"/>
                  </a:lnTo>
                  <a:lnTo>
                    <a:pt x="149" y="781"/>
                  </a:lnTo>
                  <a:lnTo>
                    <a:pt x="166" y="813"/>
                  </a:lnTo>
                  <a:lnTo>
                    <a:pt x="183" y="844"/>
                  </a:lnTo>
                  <a:lnTo>
                    <a:pt x="201" y="874"/>
                  </a:lnTo>
                  <a:lnTo>
                    <a:pt x="221" y="903"/>
                  </a:lnTo>
                  <a:lnTo>
                    <a:pt x="241" y="931"/>
                  </a:lnTo>
                  <a:lnTo>
                    <a:pt x="262" y="957"/>
                  </a:lnTo>
                  <a:lnTo>
                    <a:pt x="283" y="983"/>
                  </a:lnTo>
                  <a:lnTo>
                    <a:pt x="306" y="1005"/>
                  </a:lnTo>
                  <a:lnTo>
                    <a:pt x="329" y="1027"/>
                  </a:lnTo>
                  <a:lnTo>
                    <a:pt x="532" y="940"/>
                  </a:lnTo>
                  <a:lnTo>
                    <a:pt x="532" y="940"/>
                  </a:lnTo>
                  <a:lnTo>
                    <a:pt x="532" y="908"/>
                  </a:lnTo>
                  <a:lnTo>
                    <a:pt x="532" y="876"/>
                  </a:lnTo>
                  <a:lnTo>
                    <a:pt x="529" y="842"/>
                  </a:lnTo>
                  <a:lnTo>
                    <a:pt x="524" y="809"/>
                  </a:lnTo>
                  <a:lnTo>
                    <a:pt x="517" y="775"/>
                  </a:lnTo>
                  <a:lnTo>
                    <a:pt x="509" y="742"/>
                  </a:lnTo>
                  <a:lnTo>
                    <a:pt x="501" y="708"/>
                  </a:lnTo>
                  <a:lnTo>
                    <a:pt x="491" y="675"/>
                  </a:lnTo>
                  <a:lnTo>
                    <a:pt x="478" y="640"/>
                  </a:lnTo>
                  <a:lnTo>
                    <a:pt x="466" y="606"/>
                  </a:lnTo>
                  <a:lnTo>
                    <a:pt x="451" y="573"/>
                  </a:lnTo>
                  <a:lnTo>
                    <a:pt x="437" y="539"/>
                  </a:lnTo>
                  <a:lnTo>
                    <a:pt x="421" y="506"/>
                  </a:lnTo>
                  <a:lnTo>
                    <a:pt x="404" y="472"/>
                  </a:lnTo>
                  <a:lnTo>
                    <a:pt x="386" y="439"/>
                  </a:lnTo>
                  <a:lnTo>
                    <a:pt x="367" y="407"/>
                  </a:lnTo>
                  <a:lnTo>
                    <a:pt x="328" y="344"/>
                  </a:lnTo>
                  <a:lnTo>
                    <a:pt x="285" y="283"/>
                  </a:lnTo>
                  <a:lnTo>
                    <a:pt x="241" y="225"/>
                  </a:lnTo>
                  <a:lnTo>
                    <a:pt x="195" y="172"/>
                  </a:lnTo>
                  <a:lnTo>
                    <a:pt x="149" y="122"/>
                  </a:lnTo>
                  <a:lnTo>
                    <a:pt x="102" y="76"/>
                  </a:lnTo>
                  <a:lnTo>
                    <a:pt x="79" y="55"/>
                  </a:lnTo>
                  <a:lnTo>
                    <a:pt x="55" y="35"/>
                  </a:lnTo>
                  <a:lnTo>
                    <a:pt x="32" y="17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1" name="Freeform 28"/>
            <p:cNvSpPr/>
            <p:nvPr/>
          </p:nvSpPr>
          <p:spPr bwMode="auto">
            <a:xfrm>
              <a:off x="4618038" y="0"/>
              <a:ext cx="331788" cy="434975"/>
            </a:xfrm>
            <a:custGeom>
              <a:avLst/>
              <a:gdLst>
                <a:gd name="T0" fmla="*/ 9 w 209"/>
                <a:gd name="T1" fmla="*/ 0 h 274"/>
                <a:gd name="T2" fmla="*/ 9 w 209"/>
                <a:gd name="T3" fmla="*/ 0 h 274"/>
                <a:gd name="T4" fmla="*/ 6 w 209"/>
                <a:gd name="T5" fmla="*/ 30 h 274"/>
                <a:gd name="T6" fmla="*/ 3 w 209"/>
                <a:gd name="T7" fmla="*/ 62 h 274"/>
                <a:gd name="T8" fmla="*/ 2 w 209"/>
                <a:gd name="T9" fmla="*/ 94 h 274"/>
                <a:gd name="T10" fmla="*/ 0 w 209"/>
                <a:gd name="T11" fmla="*/ 129 h 274"/>
                <a:gd name="T12" fmla="*/ 0 w 209"/>
                <a:gd name="T13" fmla="*/ 165 h 274"/>
                <a:gd name="T14" fmla="*/ 2 w 209"/>
                <a:gd name="T15" fmla="*/ 201 h 274"/>
                <a:gd name="T16" fmla="*/ 5 w 209"/>
                <a:gd name="T17" fmla="*/ 238 h 274"/>
                <a:gd name="T18" fmla="*/ 8 w 209"/>
                <a:gd name="T19" fmla="*/ 274 h 274"/>
                <a:gd name="T20" fmla="*/ 209 w 209"/>
                <a:gd name="T21" fmla="*/ 189 h 274"/>
                <a:gd name="T22" fmla="*/ 209 w 209"/>
                <a:gd name="T23" fmla="*/ 189 h 274"/>
                <a:gd name="T24" fmla="*/ 184 w 209"/>
                <a:gd name="T25" fmla="*/ 160 h 274"/>
                <a:gd name="T26" fmla="*/ 160 w 209"/>
                <a:gd name="T27" fmla="*/ 133 h 274"/>
                <a:gd name="T28" fmla="*/ 134 w 209"/>
                <a:gd name="T29" fmla="*/ 107 h 274"/>
                <a:gd name="T30" fmla="*/ 110 w 209"/>
                <a:gd name="T31" fmla="*/ 82 h 274"/>
                <a:gd name="T32" fmla="*/ 84 w 209"/>
                <a:gd name="T33" fmla="*/ 59 h 274"/>
                <a:gd name="T34" fmla="*/ 59 w 209"/>
                <a:gd name="T35" fmla="*/ 38 h 274"/>
                <a:gd name="T36" fmla="*/ 34 w 209"/>
                <a:gd name="T37" fmla="*/ 18 h 274"/>
                <a:gd name="T38" fmla="*/ 9 w 209"/>
                <a:gd name="T39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9" h="274">
                  <a:moveTo>
                    <a:pt x="9" y="0"/>
                  </a:moveTo>
                  <a:lnTo>
                    <a:pt x="9" y="0"/>
                  </a:lnTo>
                  <a:lnTo>
                    <a:pt x="6" y="30"/>
                  </a:lnTo>
                  <a:lnTo>
                    <a:pt x="3" y="62"/>
                  </a:lnTo>
                  <a:lnTo>
                    <a:pt x="2" y="94"/>
                  </a:lnTo>
                  <a:lnTo>
                    <a:pt x="0" y="129"/>
                  </a:lnTo>
                  <a:lnTo>
                    <a:pt x="0" y="165"/>
                  </a:lnTo>
                  <a:lnTo>
                    <a:pt x="2" y="201"/>
                  </a:lnTo>
                  <a:lnTo>
                    <a:pt x="5" y="238"/>
                  </a:lnTo>
                  <a:lnTo>
                    <a:pt x="8" y="274"/>
                  </a:lnTo>
                  <a:lnTo>
                    <a:pt x="209" y="189"/>
                  </a:lnTo>
                  <a:lnTo>
                    <a:pt x="209" y="189"/>
                  </a:lnTo>
                  <a:lnTo>
                    <a:pt x="184" y="160"/>
                  </a:lnTo>
                  <a:lnTo>
                    <a:pt x="160" y="133"/>
                  </a:lnTo>
                  <a:lnTo>
                    <a:pt x="134" y="107"/>
                  </a:lnTo>
                  <a:lnTo>
                    <a:pt x="110" y="82"/>
                  </a:lnTo>
                  <a:lnTo>
                    <a:pt x="84" y="59"/>
                  </a:lnTo>
                  <a:lnTo>
                    <a:pt x="59" y="38"/>
                  </a:lnTo>
                  <a:lnTo>
                    <a:pt x="34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2" name="Freeform 29"/>
            <p:cNvSpPr/>
            <p:nvPr/>
          </p:nvSpPr>
          <p:spPr bwMode="auto">
            <a:xfrm>
              <a:off x="4618038" y="0"/>
              <a:ext cx="331788" cy="434975"/>
            </a:xfrm>
            <a:custGeom>
              <a:avLst/>
              <a:gdLst>
                <a:gd name="T0" fmla="*/ 9 w 209"/>
                <a:gd name="T1" fmla="*/ 0 h 274"/>
                <a:gd name="T2" fmla="*/ 9 w 209"/>
                <a:gd name="T3" fmla="*/ 0 h 274"/>
                <a:gd name="T4" fmla="*/ 6 w 209"/>
                <a:gd name="T5" fmla="*/ 30 h 274"/>
                <a:gd name="T6" fmla="*/ 3 w 209"/>
                <a:gd name="T7" fmla="*/ 62 h 274"/>
                <a:gd name="T8" fmla="*/ 2 w 209"/>
                <a:gd name="T9" fmla="*/ 94 h 274"/>
                <a:gd name="T10" fmla="*/ 0 w 209"/>
                <a:gd name="T11" fmla="*/ 129 h 274"/>
                <a:gd name="T12" fmla="*/ 0 w 209"/>
                <a:gd name="T13" fmla="*/ 165 h 274"/>
                <a:gd name="T14" fmla="*/ 2 w 209"/>
                <a:gd name="T15" fmla="*/ 201 h 274"/>
                <a:gd name="T16" fmla="*/ 5 w 209"/>
                <a:gd name="T17" fmla="*/ 238 h 274"/>
                <a:gd name="T18" fmla="*/ 8 w 209"/>
                <a:gd name="T19" fmla="*/ 274 h 274"/>
                <a:gd name="T20" fmla="*/ 209 w 209"/>
                <a:gd name="T21" fmla="*/ 189 h 274"/>
                <a:gd name="T22" fmla="*/ 209 w 209"/>
                <a:gd name="T23" fmla="*/ 189 h 274"/>
                <a:gd name="T24" fmla="*/ 184 w 209"/>
                <a:gd name="T25" fmla="*/ 160 h 274"/>
                <a:gd name="T26" fmla="*/ 160 w 209"/>
                <a:gd name="T27" fmla="*/ 133 h 274"/>
                <a:gd name="T28" fmla="*/ 134 w 209"/>
                <a:gd name="T29" fmla="*/ 107 h 274"/>
                <a:gd name="T30" fmla="*/ 110 w 209"/>
                <a:gd name="T31" fmla="*/ 82 h 274"/>
                <a:gd name="T32" fmla="*/ 84 w 209"/>
                <a:gd name="T33" fmla="*/ 59 h 274"/>
                <a:gd name="T34" fmla="*/ 59 w 209"/>
                <a:gd name="T35" fmla="*/ 38 h 274"/>
                <a:gd name="T36" fmla="*/ 34 w 209"/>
                <a:gd name="T37" fmla="*/ 18 h 274"/>
                <a:gd name="T38" fmla="*/ 9 w 209"/>
                <a:gd name="T39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9" h="274">
                  <a:moveTo>
                    <a:pt x="9" y="0"/>
                  </a:moveTo>
                  <a:lnTo>
                    <a:pt x="9" y="0"/>
                  </a:lnTo>
                  <a:lnTo>
                    <a:pt x="6" y="30"/>
                  </a:lnTo>
                  <a:lnTo>
                    <a:pt x="3" y="62"/>
                  </a:lnTo>
                  <a:lnTo>
                    <a:pt x="2" y="94"/>
                  </a:lnTo>
                  <a:lnTo>
                    <a:pt x="0" y="129"/>
                  </a:lnTo>
                  <a:lnTo>
                    <a:pt x="0" y="165"/>
                  </a:lnTo>
                  <a:lnTo>
                    <a:pt x="2" y="201"/>
                  </a:lnTo>
                  <a:lnTo>
                    <a:pt x="5" y="238"/>
                  </a:lnTo>
                  <a:lnTo>
                    <a:pt x="8" y="274"/>
                  </a:lnTo>
                  <a:lnTo>
                    <a:pt x="209" y="189"/>
                  </a:lnTo>
                  <a:lnTo>
                    <a:pt x="209" y="189"/>
                  </a:lnTo>
                  <a:lnTo>
                    <a:pt x="184" y="160"/>
                  </a:lnTo>
                  <a:lnTo>
                    <a:pt x="160" y="133"/>
                  </a:lnTo>
                  <a:lnTo>
                    <a:pt x="134" y="107"/>
                  </a:lnTo>
                  <a:lnTo>
                    <a:pt x="110" y="82"/>
                  </a:lnTo>
                  <a:lnTo>
                    <a:pt x="84" y="59"/>
                  </a:lnTo>
                  <a:lnTo>
                    <a:pt x="59" y="38"/>
                  </a:lnTo>
                  <a:lnTo>
                    <a:pt x="34" y="18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3" name="Freeform 30"/>
            <p:cNvSpPr/>
            <p:nvPr/>
          </p:nvSpPr>
          <p:spPr bwMode="auto">
            <a:xfrm>
              <a:off x="5140326" y="1492250"/>
              <a:ext cx="338138" cy="219075"/>
            </a:xfrm>
            <a:custGeom>
              <a:avLst/>
              <a:gdLst>
                <a:gd name="T0" fmla="*/ 0 w 213"/>
                <a:gd name="T1" fmla="*/ 87 h 138"/>
                <a:gd name="T2" fmla="*/ 40 w 213"/>
                <a:gd name="T3" fmla="*/ 138 h 138"/>
                <a:gd name="T4" fmla="*/ 213 w 213"/>
                <a:gd name="T5" fmla="*/ 64 h 138"/>
                <a:gd name="T6" fmla="*/ 203 w 213"/>
                <a:gd name="T7" fmla="*/ 0 h 138"/>
                <a:gd name="T8" fmla="*/ 0 w 213"/>
                <a:gd name="T9" fmla="*/ 8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38">
                  <a:moveTo>
                    <a:pt x="0" y="87"/>
                  </a:moveTo>
                  <a:lnTo>
                    <a:pt x="40" y="138"/>
                  </a:lnTo>
                  <a:lnTo>
                    <a:pt x="213" y="64"/>
                  </a:lnTo>
                  <a:lnTo>
                    <a:pt x="203" y="0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5A1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4" name="Freeform 31"/>
            <p:cNvSpPr/>
            <p:nvPr/>
          </p:nvSpPr>
          <p:spPr bwMode="auto">
            <a:xfrm>
              <a:off x="5140326" y="1492250"/>
              <a:ext cx="338138" cy="219075"/>
            </a:xfrm>
            <a:custGeom>
              <a:avLst/>
              <a:gdLst>
                <a:gd name="T0" fmla="*/ 0 w 213"/>
                <a:gd name="T1" fmla="*/ 87 h 138"/>
                <a:gd name="T2" fmla="*/ 40 w 213"/>
                <a:gd name="T3" fmla="*/ 138 h 138"/>
                <a:gd name="T4" fmla="*/ 213 w 213"/>
                <a:gd name="T5" fmla="*/ 64 h 138"/>
                <a:gd name="T6" fmla="*/ 203 w 213"/>
                <a:gd name="T7" fmla="*/ 0 h 138"/>
                <a:gd name="T8" fmla="*/ 0 w 213"/>
                <a:gd name="T9" fmla="*/ 8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38">
                  <a:moveTo>
                    <a:pt x="0" y="87"/>
                  </a:moveTo>
                  <a:lnTo>
                    <a:pt x="40" y="138"/>
                  </a:lnTo>
                  <a:lnTo>
                    <a:pt x="213" y="64"/>
                  </a:lnTo>
                  <a:lnTo>
                    <a:pt x="203" y="0"/>
                  </a:lnTo>
                  <a:lnTo>
                    <a:pt x="0" y="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5" name="Freeform 32"/>
            <p:cNvSpPr/>
            <p:nvPr/>
          </p:nvSpPr>
          <p:spPr bwMode="auto">
            <a:xfrm>
              <a:off x="4752976" y="522288"/>
              <a:ext cx="360363" cy="360363"/>
            </a:xfrm>
            <a:custGeom>
              <a:avLst/>
              <a:gdLst>
                <a:gd name="T0" fmla="*/ 218 w 227"/>
                <a:gd name="T1" fmla="*/ 69 h 227"/>
                <a:gd name="T2" fmla="*/ 224 w 227"/>
                <a:gd name="T3" fmla="*/ 90 h 227"/>
                <a:gd name="T4" fmla="*/ 227 w 227"/>
                <a:gd name="T5" fmla="*/ 113 h 227"/>
                <a:gd name="T6" fmla="*/ 226 w 227"/>
                <a:gd name="T7" fmla="*/ 134 h 227"/>
                <a:gd name="T8" fmla="*/ 220 w 227"/>
                <a:gd name="T9" fmla="*/ 155 h 227"/>
                <a:gd name="T10" fmla="*/ 209 w 227"/>
                <a:gd name="T11" fmla="*/ 175 h 227"/>
                <a:gd name="T12" fmla="*/ 195 w 227"/>
                <a:gd name="T13" fmla="*/ 192 h 227"/>
                <a:gd name="T14" fmla="*/ 179 w 227"/>
                <a:gd name="T15" fmla="*/ 207 h 227"/>
                <a:gd name="T16" fmla="*/ 159 w 227"/>
                <a:gd name="T17" fmla="*/ 218 h 227"/>
                <a:gd name="T18" fmla="*/ 148 w 227"/>
                <a:gd name="T19" fmla="*/ 221 h 227"/>
                <a:gd name="T20" fmla="*/ 125 w 227"/>
                <a:gd name="T21" fmla="*/ 225 h 227"/>
                <a:gd name="T22" fmla="*/ 102 w 227"/>
                <a:gd name="T23" fmla="*/ 227 h 227"/>
                <a:gd name="T24" fmla="*/ 81 w 227"/>
                <a:gd name="T25" fmla="*/ 222 h 227"/>
                <a:gd name="T26" fmla="*/ 61 w 227"/>
                <a:gd name="T27" fmla="*/ 215 h 227"/>
                <a:gd name="T28" fmla="*/ 43 w 227"/>
                <a:gd name="T29" fmla="*/ 203 h 227"/>
                <a:gd name="T30" fmla="*/ 28 w 227"/>
                <a:gd name="T31" fmla="*/ 187 h 227"/>
                <a:gd name="T32" fmla="*/ 14 w 227"/>
                <a:gd name="T33" fmla="*/ 168 h 227"/>
                <a:gd name="T34" fmla="*/ 9 w 227"/>
                <a:gd name="T35" fmla="*/ 158 h 227"/>
                <a:gd name="T36" fmla="*/ 2 w 227"/>
                <a:gd name="T37" fmla="*/ 136 h 227"/>
                <a:gd name="T38" fmla="*/ 0 w 227"/>
                <a:gd name="T39" fmla="*/ 114 h 227"/>
                <a:gd name="T40" fmla="*/ 2 w 227"/>
                <a:gd name="T41" fmla="*/ 91 h 227"/>
                <a:gd name="T42" fmla="*/ 8 w 227"/>
                <a:gd name="T43" fmla="*/ 70 h 227"/>
                <a:gd name="T44" fmla="*/ 19 w 227"/>
                <a:gd name="T45" fmla="*/ 52 h 227"/>
                <a:gd name="T46" fmla="*/ 32 w 227"/>
                <a:gd name="T47" fmla="*/ 34 h 227"/>
                <a:gd name="T48" fmla="*/ 49 w 227"/>
                <a:gd name="T49" fmla="*/ 20 h 227"/>
                <a:gd name="T50" fmla="*/ 69 w 227"/>
                <a:gd name="T51" fmla="*/ 9 h 227"/>
                <a:gd name="T52" fmla="*/ 80 w 227"/>
                <a:gd name="T53" fmla="*/ 5 h 227"/>
                <a:gd name="T54" fmla="*/ 102 w 227"/>
                <a:gd name="T55" fmla="*/ 0 h 227"/>
                <a:gd name="T56" fmla="*/ 124 w 227"/>
                <a:gd name="T57" fmla="*/ 0 h 227"/>
                <a:gd name="T58" fmla="*/ 145 w 227"/>
                <a:gd name="T59" fmla="*/ 5 h 227"/>
                <a:gd name="T60" fmla="*/ 166 w 227"/>
                <a:gd name="T61" fmla="*/ 12 h 227"/>
                <a:gd name="T62" fmla="*/ 185 w 227"/>
                <a:gd name="T63" fmla="*/ 24 h 227"/>
                <a:gd name="T64" fmla="*/ 200 w 227"/>
                <a:gd name="T65" fmla="*/ 40 h 227"/>
                <a:gd name="T66" fmla="*/ 214 w 227"/>
                <a:gd name="T67" fmla="*/ 5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7" h="227">
                  <a:moveTo>
                    <a:pt x="218" y="69"/>
                  </a:moveTo>
                  <a:lnTo>
                    <a:pt x="218" y="69"/>
                  </a:lnTo>
                  <a:lnTo>
                    <a:pt x="223" y="79"/>
                  </a:lnTo>
                  <a:lnTo>
                    <a:pt x="224" y="90"/>
                  </a:lnTo>
                  <a:lnTo>
                    <a:pt x="227" y="102"/>
                  </a:lnTo>
                  <a:lnTo>
                    <a:pt x="227" y="113"/>
                  </a:lnTo>
                  <a:lnTo>
                    <a:pt x="227" y="123"/>
                  </a:lnTo>
                  <a:lnTo>
                    <a:pt x="226" y="134"/>
                  </a:lnTo>
                  <a:lnTo>
                    <a:pt x="223" y="145"/>
                  </a:lnTo>
                  <a:lnTo>
                    <a:pt x="220" y="155"/>
                  </a:lnTo>
                  <a:lnTo>
                    <a:pt x="215" y="165"/>
                  </a:lnTo>
                  <a:lnTo>
                    <a:pt x="209" y="175"/>
                  </a:lnTo>
                  <a:lnTo>
                    <a:pt x="203" y="184"/>
                  </a:lnTo>
                  <a:lnTo>
                    <a:pt x="195" y="192"/>
                  </a:lnTo>
                  <a:lnTo>
                    <a:pt x="188" y="200"/>
                  </a:lnTo>
                  <a:lnTo>
                    <a:pt x="179" y="207"/>
                  </a:lnTo>
                  <a:lnTo>
                    <a:pt x="169" y="212"/>
                  </a:lnTo>
                  <a:lnTo>
                    <a:pt x="159" y="218"/>
                  </a:lnTo>
                  <a:lnTo>
                    <a:pt x="159" y="218"/>
                  </a:lnTo>
                  <a:lnTo>
                    <a:pt x="148" y="221"/>
                  </a:lnTo>
                  <a:lnTo>
                    <a:pt x="136" y="224"/>
                  </a:lnTo>
                  <a:lnTo>
                    <a:pt x="125" y="225"/>
                  </a:lnTo>
                  <a:lnTo>
                    <a:pt x="115" y="227"/>
                  </a:lnTo>
                  <a:lnTo>
                    <a:pt x="102" y="227"/>
                  </a:lnTo>
                  <a:lnTo>
                    <a:pt x="92" y="225"/>
                  </a:lnTo>
                  <a:lnTo>
                    <a:pt x="81" y="222"/>
                  </a:lnTo>
                  <a:lnTo>
                    <a:pt x="72" y="219"/>
                  </a:lnTo>
                  <a:lnTo>
                    <a:pt x="61" y="215"/>
                  </a:lnTo>
                  <a:lnTo>
                    <a:pt x="52" y="209"/>
                  </a:lnTo>
                  <a:lnTo>
                    <a:pt x="43" y="203"/>
                  </a:lnTo>
                  <a:lnTo>
                    <a:pt x="35" y="195"/>
                  </a:lnTo>
                  <a:lnTo>
                    <a:pt x="28" y="187"/>
                  </a:lnTo>
                  <a:lnTo>
                    <a:pt x="20" y="178"/>
                  </a:lnTo>
                  <a:lnTo>
                    <a:pt x="14" y="168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5" y="146"/>
                  </a:lnTo>
                  <a:lnTo>
                    <a:pt x="2" y="136"/>
                  </a:lnTo>
                  <a:lnTo>
                    <a:pt x="0" y="125"/>
                  </a:lnTo>
                  <a:lnTo>
                    <a:pt x="0" y="114"/>
                  </a:lnTo>
                  <a:lnTo>
                    <a:pt x="0" y="102"/>
                  </a:lnTo>
                  <a:lnTo>
                    <a:pt x="2" y="91"/>
                  </a:lnTo>
                  <a:lnTo>
                    <a:pt x="5" y="81"/>
                  </a:lnTo>
                  <a:lnTo>
                    <a:pt x="8" y="70"/>
                  </a:lnTo>
                  <a:lnTo>
                    <a:pt x="13" y="61"/>
                  </a:lnTo>
                  <a:lnTo>
                    <a:pt x="19" y="52"/>
                  </a:lnTo>
                  <a:lnTo>
                    <a:pt x="25" y="43"/>
                  </a:lnTo>
                  <a:lnTo>
                    <a:pt x="32" y="34"/>
                  </a:lnTo>
                  <a:lnTo>
                    <a:pt x="40" y="26"/>
                  </a:lnTo>
                  <a:lnTo>
                    <a:pt x="49" y="20"/>
                  </a:lnTo>
                  <a:lnTo>
                    <a:pt x="58" y="14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80" y="5"/>
                  </a:lnTo>
                  <a:lnTo>
                    <a:pt x="90" y="2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24" y="0"/>
                  </a:lnTo>
                  <a:lnTo>
                    <a:pt x="134" y="2"/>
                  </a:lnTo>
                  <a:lnTo>
                    <a:pt x="145" y="5"/>
                  </a:lnTo>
                  <a:lnTo>
                    <a:pt x="156" y="8"/>
                  </a:lnTo>
                  <a:lnTo>
                    <a:pt x="166" y="12"/>
                  </a:lnTo>
                  <a:lnTo>
                    <a:pt x="176" y="18"/>
                  </a:lnTo>
                  <a:lnTo>
                    <a:pt x="185" y="24"/>
                  </a:lnTo>
                  <a:lnTo>
                    <a:pt x="192" y="30"/>
                  </a:lnTo>
                  <a:lnTo>
                    <a:pt x="200" y="40"/>
                  </a:lnTo>
                  <a:lnTo>
                    <a:pt x="208" y="49"/>
                  </a:lnTo>
                  <a:lnTo>
                    <a:pt x="214" y="58"/>
                  </a:lnTo>
                  <a:lnTo>
                    <a:pt x="218" y="69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6" name="Freeform 33"/>
            <p:cNvSpPr/>
            <p:nvPr/>
          </p:nvSpPr>
          <p:spPr bwMode="auto">
            <a:xfrm>
              <a:off x="4752976" y="522288"/>
              <a:ext cx="360363" cy="360363"/>
            </a:xfrm>
            <a:custGeom>
              <a:avLst/>
              <a:gdLst>
                <a:gd name="T0" fmla="*/ 218 w 227"/>
                <a:gd name="T1" fmla="*/ 69 h 227"/>
                <a:gd name="T2" fmla="*/ 224 w 227"/>
                <a:gd name="T3" fmla="*/ 90 h 227"/>
                <a:gd name="T4" fmla="*/ 227 w 227"/>
                <a:gd name="T5" fmla="*/ 113 h 227"/>
                <a:gd name="T6" fmla="*/ 226 w 227"/>
                <a:gd name="T7" fmla="*/ 134 h 227"/>
                <a:gd name="T8" fmla="*/ 220 w 227"/>
                <a:gd name="T9" fmla="*/ 155 h 227"/>
                <a:gd name="T10" fmla="*/ 209 w 227"/>
                <a:gd name="T11" fmla="*/ 175 h 227"/>
                <a:gd name="T12" fmla="*/ 195 w 227"/>
                <a:gd name="T13" fmla="*/ 192 h 227"/>
                <a:gd name="T14" fmla="*/ 179 w 227"/>
                <a:gd name="T15" fmla="*/ 207 h 227"/>
                <a:gd name="T16" fmla="*/ 159 w 227"/>
                <a:gd name="T17" fmla="*/ 218 h 227"/>
                <a:gd name="T18" fmla="*/ 148 w 227"/>
                <a:gd name="T19" fmla="*/ 221 h 227"/>
                <a:gd name="T20" fmla="*/ 125 w 227"/>
                <a:gd name="T21" fmla="*/ 225 h 227"/>
                <a:gd name="T22" fmla="*/ 102 w 227"/>
                <a:gd name="T23" fmla="*/ 227 h 227"/>
                <a:gd name="T24" fmla="*/ 81 w 227"/>
                <a:gd name="T25" fmla="*/ 222 h 227"/>
                <a:gd name="T26" fmla="*/ 61 w 227"/>
                <a:gd name="T27" fmla="*/ 215 h 227"/>
                <a:gd name="T28" fmla="*/ 43 w 227"/>
                <a:gd name="T29" fmla="*/ 203 h 227"/>
                <a:gd name="T30" fmla="*/ 28 w 227"/>
                <a:gd name="T31" fmla="*/ 187 h 227"/>
                <a:gd name="T32" fmla="*/ 14 w 227"/>
                <a:gd name="T33" fmla="*/ 168 h 227"/>
                <a:gd name="T34" fmla="*/ 9 w 227"/>
                <a:gd name="T35" fmla="*/ 158 h 227"/>
                <a:gd name="T36" fmla="*/ 2 w 227"/>
                <a:gd name="T37" fmla="*/ 136 h 227"/>
                <a:gd name="T38" fmla="*/ 0 w 227"/>
                <a:gd name="T39" fmla="*/ 114 h 227"/>
                <a:gd name="T40" fmla="*/ 2 w 227"/>
                <a:gd name="T41" fmla="*/ 91 h 227"/>
                <a:gd name="T42" fmla="*/ 8 w 227"/>
                <a:gd name="T43" fmla="*/ 70 h 227"/>
                <a:gd name="T44" fmla="*/ 19 w 227"/>
                <a:gd name="T45" fmla="*/ 52 h 227"/>
                <a:gd name="T46" fmla="*/ 32 w 227"/>
                <a:gd name="T47" fmla="*/ 34 h 227"/>
                <a:gd name="T48" fmla="*/ 49 w 227"/>
                <a:gd name="T49" fmla="*/ 20 h 227"/>
                <a:gd name="T50" fmla="*/ 69 w 227"/>
                <a:gd name="T51" fmla="*/ 9 h 227"/>
                <a:gd name="T52" fmla="*/ 80 w 227"/>
                <a:gd name="T53" fmla="*/ 5 h 227"/>
                <a:gd name="T54" fmla="*/ 102 w 227"/>
                <a:gd name="T55" fmla="*/ 0 h 227"/>
                <a:gd name="T56" fmla="*/ 124 w 227"/>
                <a:gd name="T57" fmla="*/ 0 h 227"/>
                <a:gd name="T58" fmla="*/ 145 w 227"/>
                <a:gd name="T59" fmla="*/ 5 h 227"/>
                <a:gd name="T60" fmla="*/ 166 w 227"/>
                <a:gd name="T61" fmla="*/ 12 h 227"/>
                <a:gd name="T62" fmla="*/ 185 w 227"/>
                <a:gd name="T63" fmla="*/ 24 h 227"/>
                <a:gd name="T64" fmla="*/ 200 w 227"/>
                <a:gd name="T65" fmla="*/ 40 h 227"/>
                <a:gd name="T66" fmla="*/ 214 w 227"/>
                <a:gd name="T67" fmla="*/ 5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7" h="227">
                  <a:moveTo>
                    <a:pt x="218" y="69"/>
                  </a:moveTo>
                  <a:lnTo>
                    <a:pt x="218" y="69"/>
                  </a:lnTo>
                  <a:lnTo>
                    <a:pt x="223" y="79"/>
                  </a:lnTo>
                  <a:lnTo>
                    <a:pt x="224" y="90"/>
                  </a:lnTo>
                  <a:lnTo>
                    <a:pt x="227" y="102"/>
                  </a:lnTo>
                  <a:lnTo>
                    <a:pt x="227" y="113"/>
                  </a:lnTo>
                  <a:lnTo>
                    <a:pt x="227" y="123"/>
                  </a:lnTo>
                  <a:lnTo>
                    <a:pt x="226" y="134"/>
                  </a:lnTo>
                  <a:lnTo>
                    <a:pt x="223" y="145"/>
                  </a:lnTo>
                  <a:lnTo>
                    <a:pt x="220" y="155"/>
                  </a:lnTo>
                  <a:lnTo>
                    <a:pt x="215" y="165"/>
                  </a:lnTo>
                  <a:lnTo>
                    <a:pt x="209" y="175"/>
                  </a:lnTo>
                  <a:lnTo>
                    <a:pt x="203" y="184"/>
                  </a:lnTo>
                  <a:lnTo>
                    <a:pt x="195" y="192"/>
                  </a:lnTo>
                  <a:lnTo>
                    <a:pt x="188" y="200"/>
                  </a:lnTo>
                  <a:lnTo>
                    <a:pt x="179" y="207"/>
                  </a:lnTo>
                  <a:lnTo>
                    <a:pt x="169" y="212"/>
                  </a:lnTo>
                  <a:lnTo>
                    <a:pt x="159" y="218"/>
                  </a:lnTo>
                  <a:lnTo>
                    <a:pt x="159" y="218"/>
                  </a:lnTo>
                  <a:lnTo>
                    <a:pt x="148" y="221"/>
                  </a:lnTo>
                  <a:lnTo>
                    <a:pt x="136" y="224"/>
                  </a:lnTo>
                  <a:lnTo>
                    <a:pt x="125" y="225"/>
                  </a:lnTo>
                  <a:lnTo>
                    <a:pt x="115" y="227"/>
                  </a:lnTo>
                  <a:lnTo>
                    <a:pt x="102" y="227"/>
                  </a:lnTo>
                  <a:lnTo>
                    <a:pt x="92" y="225"/>
                  </a:lnTo>
                  <a:lnTo>
                    <a:pt x="81" y="222"/>
                  </a:lnTo>
                  <a:lnTo>
                    <a:pt x="72" y="219"/>
                  </a:lnTo>
                  <a:lnTo>
                    <a:pt x="61" y="215"/>
                  </a:lnTo>
                  <a:lnTo>
                    <a:pt x="52" y="209"/>
                  </a:lnTo>
                  <a:lnTo>
                    <a:pt x="43" y="203"/>
                  </a:lnTo>
                  <a:lnTo>
                    <a:pt x="35" y="195"/>
                  </a:lnTo>
                  <a:lnTo>
                    <a:pt x="28" y="187"/>
                  </a:lnTo>
                  <a:lnTo>
                    <a:pt x="20" y="178"/>
                  </a:lnTo>
                  <a:lnTo>
                    <a:pt x="14" y="168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5" y="146"/>
                  </a:lnTo>
                  <a:lnTo>
                    <a:pt x="2" y="136"/>
                  </a:lnTo>
                  <a:lnTo>
                    <a:pt x="0" y="125"/>
                  </a:lnTo>
                  <a:lnTo>
                    <a:pt x="0" y="114"/>
                  </a:lnTo>
                  <a:lnTo>
                    <a:pt x="0" y="102"/>
                  </a:lnTo>
                  <a:lnTo>
                    <a:pt x="2" y="91"/>
                  </a:lnTo>
                  <a:lnTo>
                    <a:pt x="5" y="81"/>
                  </a:lnTo>
                  <a:lnTo>
                    <a:pt x="8" y="70"/>
                  </a:lnTo>
                  <a:lnTo>
                    <a:pt x="13" y="61"/>
                  </a:lnTo>
                  <a:lnTo>
                    <a:pt x="19" y="52"/>
                  </a:lnTo>
                  <a:lnTo>
                    <a:pt x="25" y="43"/>
                  </a:lnTo>
                  <a:lnTo>
                    <a:pt x="32" y="34"/>
                  </a:lnTo>
                  <a:lnTo>
                    <a:pt x="40" y="26"/>
                  </a:lnTo>
                  <a:lnTo>
                    <a:pt x="49" y="20"/>
                  </a:lnTo>
                  <a:lnTo>
                    <a:pt x="58" y="14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80" y="5"/>
                  </a:lnTo>
                  <a:lnTo>
                    <a:pt x="90" y="2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24" y="0"/>
                  </a:lnTo>
                  <a:lnTo>
                    <a:pt x="134" y="2"/>
                  </a:lnTo>
                  <a:lnTo>
                    <a:pt x="145" y="5"/>
                  </a:lnTo>
                  <a:lnTo>
                    <a:pt x="156" y="8"/>
                  </a:lnTo>
                  <a:lnTo>
                    <a:pt x="166" y="12"/>
                  </a:lnTo>
                  <a:lnTo>
                    <a:pt x="176" y="18"/>
                  </a:lnTo>
                  <a:lnTo>
                    <a:pt x="185" y="24"/>
                  </a:lnTo>
                  <a:lnTo>
                    <a:pt x="192" y="30"/>
                  </a:lnTo>
                  <a:lnTo>
                    <a:pt x="200" y="40"/>
                  </a:lnTo>
                  <a:lnTo>
                    <a:pt x="208" y="49"/>
                  </a:lnTo>
                  <a:lnTo>
                    <a:pt x="214" y="58"/>
                  </a:lnTo>
                  <a:lnTo>
                    <a:pt x="218" y="6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7" name="Freeform 34"/>
            <p:cNvSpPr/>
            <p:nvPr/>
          </p:nvSpPr>
          <p:spPr bwMode="auto">
            <a:xfrm>
              <a:off x="4784726" y="554038"/>
              <a:ext cx="295275" cy="295275"/>
            </a:xfrm>
            <a:custGeom>
              <a:avLst/>
              <a:gdLst>
                <a:gd name="T0" fmla="*/ 178 w 186"/>
                <a:gd name="T1" fmla="*/ 56 h 186"/>
                <a:gd name="T2" fmla="*/ 178 w 186"/>
                <a:gd name="T3" fmla="*/ 56 h 186"/>
                <a:gd name="T4" fmla="*/ 181 w 186"/>
                <a:gd name="T5" fmla="*/ 65 h 186"/>
                <a:gd name="T6" fmla="*/ 185 w 186"/>
                <a:gd name="T7" fmla="*/ 74 h 186"/>
                <a:gd name="T8" fmla="*/ 186 w 186"/>
                <a:gd name="T9" fmla="*/ 84 h 186"/>
                <a:gd name="T10" fmla="*/ 186 w 186"/>
                <a:gd name="T11" fmla="*/ 93 h 186"/>
                <a:gd name="T12" fmla="*/ 185 w 186"/>
                <a:gd name="T13" fmla="*/ 111 h 186"/>
                <a:gd name="T14" fmla="*/ 180 w 186"/>
                <a:gd name="T15" fmla="*/ 128 h 186"/>
                <a:gd name="T16" fmla="*/ 171 w 186"/>
                <a:gd name="T17" fmla="*/ 143 h 186"/>
                <a:gd name="T18" fmla="*/ 160 w 186"/>
                <a:gd name="T19" fmla="*/ 157 h 186"/>
                <a:gd name="T20" fmla="*/ 154 w 186"/>
                <a:gd name="T21" fmla="*/ 164 h 186"/>
                <a:gd name="T22" fmla="*/ 146 w 186"/>
                <a:gd name="T23" fmla="*/ 169 h 186"/>
                <a:gd name="T24" fmla="*/ 139 w 186"/>
                <a:gd name="T25" fmla="*/ 173 h 186"/>
                <a:gd name="T26" fmla="*/ 130 w 186"/>
                <a:gd name="T27" fmla="*/ 178 h 186"/>
                <a:gd name="T28" fmla="*/ 130 w 186"/>
                <a:gd name="T29" fmla="*/ 178 h 186"/>
                <a:gd name="T30" fmla="*/ 121 w 186"/>
                <a:gd name="T31" fmla="*/ 181 h 186"/>
                <a:gd name="T32" fmla="*/ 113 w 186"/>
                <a:gd name="T33" fmla="*/ 184 h 186"/>
                <a:gd name="T34" fmla="*/ 104 w 186"/>
                <a:gd name="T35" fmla="*/ 186 h 186"/>
                <a:gd name="T36" fmla="*/ 95 w 186"/>
                <a:gd name="T37" fmla="*/ 186 h 186"/>
                <a:gd name="T38" fmla="*/ 76 w 186"/>
                <a:gd name="T39" fmla="*/ 184 h 186"/>
                <a:gd name="T40" fmla="*/ 60 w 186"/>
                <a:gd name="T41" fmla="*/ 180 h 186"/>
                <a:gd name="T42" fmla="*/ 43 w 186"/>
                <a:gd name="T43" fmla="*/ 170 h 186"/>
                <a:gd name="T44" fmla="*/ 29 w 186"/>
                <a:gd name="T45" fmla="*/ 160 h 186"/>
                <a:gd name="T46" fmla="*/ 23 w 186"/>
                <a:gd name="T47" fmla="*/ 154 h 186"/>
                <a:gd name="T48" fmla="*/ 17 w 186"/>
                <a:gd name="T49" fmla="*/ 146 h 186"/>
                <a:gd name="T50" fmla="*/ 12 w 186"/>
                <a:gd name="T51" fmla="*/ 138 h 186"/>
                <a:gd name="T52" fmla="*/ 8 w 186"/>
                <a:gd name="T53" fmla="*/ 129 h 186"/>
                <a:gd name="T54" fmla="*/ 8 w 186"/>
                <a:gd name="T55" fmla="*/ 129 h 186"/>
                <a:gd name="T56" fmla="*/ 5 w 186"/>
                <a:gd name="T57" fmla="*/ 120 h 186"/>
                <a:gd name="T58" fmla="*/ 3 w 186"/>
                <a:gd name="T59" fmla="*/ 111 h 186"/>
                <a:gd name="T60" fmla="*/ 2 w 186"/>
                <a:gd name="T61" fmla="*/ 102 h 186"/>
                <a:gd name="T62" fmla="*/ 0 w 186"/>
                <a:gd name="T63" fmla="*/ 94 h 186"/>
                <a:gd name="T64" fmla="*/ 3 w 186"/>
                <a:gd name="T65" fmla="*/ 76 h 186"/>
                <a:gd name="T66" fmla="*/ 8 w 186"/>
                <a:gd name="T67" fmla="*/ 59 h 186"/>
                <a:gd name="T68" fmla="*/ 15 w 186"/>
                <a:gd name="T69" fmla="*/ 42 h 186"/>
                <a:gd name="T70" fmla="*/ 26 w 186"/>
                <a:gd name="T71" fmla="*/ 29 h 186"/>
                <a:gd name="T72" fmla="*/ 34 w 186"/>
                <a:gd name="T73" fmla="*/ 23 h 186"/>
                <a:gd name="T74" fmla="*/ 41 w 186"/>
                <a:gd name="T75" fmla="*/ 17 h 186"/>
                <a:gd name="T76" fmla="*/ 49 w 186"/>
                <a:gd name="T77" fmla="*/ 12 h 186"/>
                <a:gd name="T78" fmla="*/ 57 w 186"/>
                <a:gd name="T79" fmla="*/ 7 h 186"/>
                <a:gd name="T80" fmla="*/ 57 w 186"/>
                <a:gd name="T81" fmla="*/ 7 h 186"/>
                <a:gd name="T82" fmla="*/ 66 w 186"/>
                <a:gd name="T83" fmla="*/ 4 h 186"/>
                <a:gd name="T84" fmla="*/ 75 w 186"/>
                <a:gd name="T85" fmla="*/ 3 h 186"/>
                <a:gd name="T86" fmla="*/ 84 w 186"/>
                <a:gd name="T87" fmla="*/ 1 h 186"/>
                <a:gd name="T88" fmla="*/ 93 w 186"/>
                <a:gd name="T89" fmla="*/ 0 h 186"/>
                <a:gd name="T90" fmla="*/ 111 w 186"/>
                <a:gd name="T91" fmla="*/ 1 h 186"/>
                <a:gd name="T92" fmla="*/ 128 w 186"/>
                <a:gd name="T93" fmla="*/ 7 h 186"/>
                <a:gd name="T94" fmla="*/ 143 w 186"/>
                <a:gd name="T95" fmla="*/ 15 h 186"/>
                <a:gd name="T96" fmla="*/ 159 w 186"/>
                <a:gd name="T97" fmla="*/ 26 h 186"/>
                <a:gd name="T98" fmla="*/ 165 w 186"/>
                <a:gd name="T99" fmla="*/ 33 h 186"/>
                <a:gd name="T100" fmla="*/ 169 w 186"/>
                <a:gd name="T101" fmla="*/ 39 h 186"/>
                <a:gd name="T102" fmla="*/ 175 w 186"/>
                <a:gd name="T103" fmla="*/ 49 h 186"/>
                <a:gd name="T104" fmla="*/ 178 w 186"/>
                <a:gd name="T105" fmla="*/ 5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6" h="186">
                  <a:moveTo>
                    <a:pt x="178" y="56"/>
                  </a:moveTo>
                  <a:lnTo>
                    <a:pt x="178" y="56"/>
                  </a:lnTo>
                  <a:lnTo>
                    <a:pt x="181" y="65"/>
                  </a:lnTo>
                  <a:lnTo>
                    <a:pt x="185" y="74"/>
                  </a:lnTo>
                  <a:lnTo>
                    <a:pt x="186" y="84"/>
                  </a:lnTo>
                  <a:lnTo>
                    <a:pt x="186" y="93"/>
                  </a:lnTo>
                  <a:lnTo>
                    <a:pt x="185" y="111"/>
                  </a:lnTo>
                  <a:lnTo>
                    <a:pt x="180" y="128"/>
                  </a:lnTo>
                  <a:lnTo>
                    <a:pt x="171" y="143"/>
                  </a:lnTo>
                  <a:lnTo>
                    <a:pt x="160" y="157"/>
                  </a:lnTo>
                  <a:lnTo>
                    <a:pt x="154" y="164"/>
                  </a:lnTo>
                  <a:lnTo>
                    <a:pt x="146" y="169"/>
                  </a:lnTo>
                  <a:lnTo>
                    <a:pt x="139" y="173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1" y="181"/>
                  </a:lnTo>
                  <a:lnTo>
                    <a:pt x="113" y="184"/>
                  </a:lnTo>
                  <a:lnTo>
                    <a:pt x="104" y="186"/>
                  </a:lnTo>
                  <a:lnTo>
                    <a:pt x="95" y="186"/>
                  </a:lnTo>
                  <a:lnTo>
                    <a:pt x="76" y="184"/>
                  </a:lnTo>
                  <a:lnTo>
                    <a:pt x="60" y="180"/>
                  </a:lnTo>
                  <a:lnTo>
                    <a:pt x="43" y="170"/>
                  </a:lnTo>
                  <a:lnTo>
                    <a:pt x="29" y="160"/>
                  </a:lnTo>
                  <a:lnTo>
                    <a:pt x="23" y="154"/>
                  </a:lnTo>
                  <a:lnTo>
                    <a:pt x="17" y="146"/>
                  </a:lnTo>
                  <a:lnTo>
                    <a:pt x="12" y="138"/>
                  </a:lnTo>
                  <a:lnTo>
                    <a:pt x="8" y="129"/>
                  </a:lnTo>
                  <a:lnTo>
                    <a:pt x="8" y="129"/>
                  </a:lnTo>
                  <a:lnTo>
                    <a:pt x="5" y="120"/>
                  </a:lnTo>
                  <a:lnTo>
                    <a:pt x="3" y="111"/>
                  </a:lnTo>
                  <a:lnTo>
                    <a:pt x="2" y="102"/>
                  </a:lnTo>
                  <a:lnTo>
                    <a:pt x="0" y="94"/>
                  </a:lnTo>
                  <a:lnTo>
                    <a:pt x="3" y="76"/>
                  </a:lnTo>
                  <a:lnTo>
                    <a:pt x="8" y="59"/>
                  </a:lnTo>
                  <a:lnTo>
                    <a:pt x="15" y="42"/>
                  </a:lnTo>
                  <a:lnTo>
                    <a:pt x="26" y="29"/>
                  </a:lnTo>
                  <a:lnTo>
                    <a:pt x="34" y="23"/>
                  </a:lnTo>
                  <a:lnTo>
                    <a:pt x="41" y="17"/>
                  </a:lnTo>
                  <a:lnTo>
                    <a:pt x="49" y="12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66" y="4"/>
                  </a:lnTo>
                  <a:lnTo>
                    <a:pt x="75" y="3"/>
                  </a:lnTo>
                  <a:lnTo>
                    <a:pt x="84" y="1"/>
                  </a:lnTo>
                  <a:lnTo>
                    <a:pt x="93" y="0"/>
                  </a:lnTo>
                  <a:lnTo>
                    <a:pt x="111" y="1"/>
                  </a:lnTo>
                  <a:lnTo>
                    <a:pt x="128" y="7"/>
                  </a:lnTo>
                  <a:lnTo>
                    <a:pt x="143" y="15"/>
                  </a:lnTo>
                  <a:lnTo>
                    <a:pt x="159" y="26"/>
                  </a:lnTo>
                  <a:lnTo>
                    <a:pt x="165" y="33"/>
                  </a:lnTo>
                  <a:lnTo>
                    <a:pt x="169" y="39"/>
                  </a:lnTo>
                  <a:lnTo>
                    <a:pt x="175" y="49"/>
                  </a:lnTo>
                  <a:lnTo>
                    <a:pt x="178" y="56"/>
                  </a:lnTo>
                  <a:close/>
                </a:path>
              </a:pathLst>
            </a:custGeom>
            <a:solidFill>
              <a:srgbClr val="7AC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8" name="Freeform 35"/>
            <p:cNvSpPr/>
            <p:nvPr/>
          </p:nvSpPr>
          <p:spPr bwMode="auto">
            <a:xfrm>
              <a:off x="4784726" y="554038"/>
              <a:ext cx="295275" cy="295275"/>
            </a:xfrm>
            <a:custGeom>
              <a:avLst/>
              <a:gdLst>
                <a:gd name="T0" fmla="*/ 178 w 186"/>
                <a:gd name="T1" fmla="*/ 56 h 186"/>
                <a:gd name="T2" fmla="*/ 178 w 186"/>
                <a:gd name="T3" fmla="*/ 56 h 186"/>
                <a:gd name="T4" fmla="*/ 181 w 186"/>
                <a:gd name="T5" fmla="*/ 65 h 186"/>
                <a:gd name="T6" fmla="*/ 185 w 186"/>
                <a:gd name="T7" fmla="*/ 74 h 186"/>
                <a:gd name="T8" fmla="*/ 186 w 186"/>
                <a:gd name="T9" fmla="*/ 84 h 186"/>
                <a:gd name="T10" fmla="*/ 186 w 186"/>
                <a:gd name="T11" fmla="*/ 93 h 186"/>
                <a:gd name="T12" fmla="*/ 185 w 186"/>
                <a:gd name="T13" fmla="*/ 111 h 186"/>
                <a:gd name="T14" fmla="*/ 180 w 186"/>
                <a:gd name="T15" fmla="*/ 128 h 186"/>
                <a:gd name="T16" fmla="*/ 171 w 186"/>
                <a:gd name="T17" fmla="*/ 143 h 186"/>
                <a:gd name="T18" fmla="*/ 160 w 186"/>
                <a:gd name="T19" fmla="*/ 157 h 186"/>
                <a:gd name="T20" fmla="*/ 154 w 186"/>
                <a:gd name="T21" fmla="*/ 164 h 186"/>
                <a:gd name="T22" fmla="*/ 146 w 186"/>
                <a:gd name="T23" fmla="*/ 169 h 186"/>
                <a:gd name="T24" fmla="*/ 139 w 186"/>
                <a:gd name="T25" fmla="*/ 173 h 186"/>
                <a:gd name="T26" fmla="*/ 130 w 186"/>
                <a:gd name="T27" fmla="*/ 178 h 186"/>
                <a:gd name="T28" fmla="*/ 130 w 186"/>
                <a:gd name="T29" fmla="*/ 178 h 186"/>
                <a:gd name="T30" fmla="*/ 121 w 186"/>
                <a:gd name="T31" fmla="*/ 181 h 186"/>
                <a:gd name="T32" fmla="*/ 113 w 186"/>
                <a:gd name="T33" fmla="*/ 184 h 186"/>
                <a:gd name="T34" fmla="*/ 104 w 186"/>
                <a:gd name="T35" fmla="*/ 186 h 186"/>
                <a:gd name="T36" fmla="*/ 95 w 186"/>
                <a:gd name="T37" fmla="*/ 186 h 186"/>
                <a:gd name="T38" fmla="*/ 76 w 186"/>
                <a:gd name="T39" fmla="*/ 184 h 186"/>
                <a:gd name="T40" fmla="*/ 60 w 186"/>
                <a:gd name="T41" fmla="*/ 180 h 186"/>
                <a:gd name="T42" fmla="*/ 43 w 186"/>
                <a:gd name="T43" fmla="*/ 170 h 186"/>
                <a:gd name="T44" fmla="*/ 29 w 186"/>
                <a:gd name="T45" fmla="*/ 160 h 186"/>
                <a:gd name="T46" fmla="*/ 23 w 186"/>
                <a:gd name="T47" fmla="*/ 154 h 186"/>
                <a:gd name="T48" fmla="*/ 17 w 186"/>
                <a:gd name="T49" fmla="*/ 146 h 186"/>
                <a:gd name="T50" fmla="*/ 12 w 186"/>
                <a:gd name="T51" fmla="*/ 138 h 186"/>
                <a:gd name="T52" fmla="*/ 8 w 186"/>
                <a:gd name="T53" fmla="*/ 129 h 186"/>
                <a:gd name="T54" fmla="*/ 8 w 186"/>
                <a:gd name="T55" fmla="*/ 129 h 186"/>
                <a:gd name="T56" fmla="*/ 5 w 186"/>
                <a:gd name="T57" fmla="*/ 120 h 186"/>
                <a:gd name="T58" fmla="*/ 3 w 186"/>
                <a:gd name="T59" fmla="*/ 111 h 186"/>
                <a:gd name="T60" fmla="*/ 2 w 186"/>
                <a:gd name="T61" fmla="*/ 102 h 186"/>
                <a:gd name="T62" fmla="*/ 0 w 186"/>
                <a:gd name="T63" fmla="*/ 94 h 186"/>
                <a:gd name="T64" fmla="*/ 3 w 186"/>
                <a:gd name="T65" fmla="*/ 76 h 186"/>
                <a:gd name="T66" fmla="*/ 8 w 186"/>
                <a:gd name="T67" fmla="*/ 59 h 186"/>
                <a:gd name="T68" fmla="*/ 15 w 186"/>
                <a:gd name="T69" fmla="*/ 42 h 186"/>
                <a:gd name="T70" fmla="*/ 26 w 186"/>
                <a:gd name="T71" fmla="*/ 29 h 186"/>
                <a:gd name="T72" fmla="*/ 34 w 186"/>
                <a:gd name="T73" fmla="*/ 23 h 186"/>
                <a:gd name="T74" fmla="*/ 41 w 186"/>
                <a:gd name="T75" fmla="*/ 17 h 186"/>
                <a:gd name="T76" fmla="*/ 49 w 186"/>
                <a:gd name="T77" fmla="*/ 12 h 186"/>
                <a:gd name="T78" fmla="*/ 57 w 186"/>
                <a:gd name="T79" fmla="*/ 7 h 186"/>
                <a:gd name="T80" fmla="*/ 57 w 186"/>
                <a:gd name="T81" fmla="*/ 7 h 186"/>
                <a:gd name="T82" fmla="*/ 66 w 186"/>
                <a:gd name="T83" fmla="*/ 4 h 186"/>
                <a:gd name="T84" fmla="*/ 75 w 186"/>
                <a:gd name="T85" fmla="*/ 3 h 186"/>
                <a:gd name="T86" fmla="*/ 84 w 186"/>
                <a:gd name="T87" fmla="*/ 1 h 186"/>
                <a:gd name="T88" fmla="*/ 93 w 186"/>
                <a:gd name="T89" fmla="*/ 0 h 186"/>
                <a:gd name="T90" fmla="*/ 111 w 186"/>
                <a:gd name="T91" fmla="*/ 1 h 186"/>
                <a:gd name="T92" fmla="*/ 128 w 186"/>
                <a:gd name="T93" fmla="*/ 7 h 186"/>
                <a:gd name="T94" fmla="*/ 143 w 186"/>
                <a:gd name="T95" fmla="*/ 15 h 186"/>
                <a:gd name="T96" fmla="*/ 159 w 186"/>
                <a:gd name="T97" fmla="*/ 26 h 186"/>
                <a:gd name="T98" fmla="*/ 165 w 186"/>
                <a:gd name="T99" fmla="*/ 33 h 186"/>
                <a:gd name="T100" fmla="*/ 169 w 186"/>
                <a:gd name="T101" fmla="*/ 39 h 186"/>
                <a:gd name="T102" fmla="*/ 175 w 186"/>
                <a:gd name="T103" fmla="*/ 49 h 186"/>
                <a:gd name="T104" fmla="*/ 178 w 186"/>
                <a:gd name="T105" fmla="*/ 5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6" h="186">
                  <a:moveTo>
                    <a:pt x="178" y="56"/>
                  </a:moveTo>
                  <a:lnTo>
                    <a:pt x="178" y="56"/>
                  </a:lnTo>
                  <a:lnTo>
                    <a:pt x="181" y="65"/>
                  </a:lnTo>
                  <a:lnTo>
                    <a:pt x="185" y="74"/>
                  </a:lnTo>
                  <a:lnTo>
                    <a:pt x="186" y="84"/>
                  </a:lnTo>
                  <a:lnTo>
                    <a:pt x="186" y="93"/>
                  </a:lnTo>
                  <a:lnTo>
                    <a:pt x="185" y="111"/>
                  </a:lnTo>
                  <a:lnTo>
                    <a:pt x="180" y="128"/>
                  </a:lnTo>
                  <a:lnTo>
                    <a:pt x="171" y="143"/>
                  </a:lnTo>
                  <a:lnTo>
                    <a:pt x="160" y="157"/>
                  </a:lnTo>
                  <a:lnTo>
                    <a:pt x="154" y="164"/>
                  </a:lnTo>
                  <a:lnTo>
                    <a:pt x="146" y="169"/>
                  </a:lnTo>
                  <a:lnTo>
                    <a:pt x="139" y="173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1" y="181"/>
                  </a:lnTo>
                  <a:lnTo>
                    <a:pt x="113" y="184"/>
                  </a:lnTo>
                  <a:lnTo>
                    <a:pt x="104" y="186"/>
                  </a:lnTo>
                  <a:lnTo>
                    <a:pt x="95" y="186"/>
                  </a:lnTo>
                  <a:lnTo>
                    <a:pt x="76" y="184"/>
                  </a:lnTo>
                  <a:lnTo>
                    <a:pt x="60" y="180"/>
                  </a:lnTo>
                  <a:lnTo>
                    <a:pt x="43" y="170"/>
                  </a:lnTo>
                  <a:lnTo>
                    <a:pt x="29" y="160"/>
                  </a:lnTo>
                  <a:lnTo>
                    <a:pt x="23" y="154"/>
                  </a:lnTo>
                  <a:lnTo>
                    <a:pt x="17" y="146"/>
                  </a:lnTo>
                  <a:lnTo>
                    <a:pt x="12" y="138"/>
                  </a:lnTo>
                  <a:lnTo>
                    <a:pt x="8" y="129"/>
                  </a:lnTo>
                  <a:lnTo>
                    <a:pt x="8" y="129"/>
                  </a:lnTo>
                  <a:lnTo>
                    <a:pt x="5" y="120"/>
                  </a:lnTo>
                  <a:lnTo>
                    <a:pt x="3" y="111"/>
                  </a:lnTo>
                  <a:lnTo>
                    <a:pt x="2" y="102"/>
                  </a:lnTo>
                  <a:lnTo>
                    <a:pt x="0" y="94"/>
                  </a:lnTo>
                  <a:lnTo>
                    <a:pt x="3" y="76"/>
                  </a:lnTo>
                  <a:lnTo>
                    <a:pt x="8" y="59"/>
                  </a:lnTo>
                  <a:lnTo>
                    <a:pt x="15" y="42"/>
                  </a:lnTo>
                  <a:lnTo>
                    <a:pt x="26" y="29"/>
                  </a:lnTo>
                  <a:lnTo>
                    <a:pt x="34" y="23"/>
                  </a:lnTo>
                  <a:lnTo>
                    <a:pt x="41" y="17"/>
                  </a:lnTo>
                  <a:lnTo>
                    <a:pt x="49" y="12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66" y="4"/>
                  </a:lnTo>
                  <a:lnTo>
                    <a:pt x="75" y="3"/>
                  </a:lnTo>
                  <a:lnTo>
                    <a:pt x="84" y="1"/>
                  </a:lnTo>
                  <a:lnTo>
                    <a:pt x="93" y="0"/>
                  </a:lnTo>
                  <a:lnTo>
                    <a:pt x="111" y="1"/>
                  </a:lnTo>
                  <a:lnTo>
                    <a:pt x="128" y="7"/>
                  </a:lnTo>
                  <a:lnTo>
                    <a:pt x="143" y="15"/>
                  </a:lnTo>
                  <a:lnTo>
                    <a:pt x="159" y="26"/>
                  </a:lnTo>
                  <a:lnTo>
                    <a:pt x="165" y="33"/>
                  </a:lnTo>
                  <a:lnTo>
                    <a:pt x="169" y="39"/>
                  </a:lnTo>
                  <a:lnTo>
                    <a:pt x="175" y="49"/>
                  </a:lnTo>
                  <a:lnTo>
                    <a:pt x="178" y="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9" name="Freeform 36"/>
            <p:cNvSpPr/>
            <p:nvPr/>
          </p:nvSpPr>
          <p:spPr bwMode="auto">
            <a:xfrm>
              <a:off x="4813301" y="554038"/>
              <a:ext cx="173038" cy="282575"/>
            </a:xfrm>
            <a:custGeom>
              <a:avLst/>
              <a:gdLst>
                <a:gd name="T0" fmla="*/ 60 w 109"/>
                <a:gd name="T1" fmla="*/ 1 h 178"/>
                <a:gd name="T2" fmla="*/ 0 w 109"/>
                <a:gd name="T3" fmla="*/ 148 h 178"/>
                <a:gd name="T4" fmla="*/ 0 w 109"/>
                <a:gd name="T5" fmla="*/ 148 h 178"/>
                <a:gd name="T6" fmla="*/ 10 w 109"/>
                <a:gd name="T7" fmla="*/ 158 h 178"/>
                <a:gd name="T8" fmla="*/ 19 w 109"/>
                <a:gd name="T9" fmla="*/ 166 h 178"/>
                <a:gd name="T10" fmla="*/ 28 w 109"/>
                <a:gd name="T11" fmla="*/ 173 h 178"/>
                <a:gd name="T12" fmla="*/ 40 w 109"/>
                <a:gd name="T13" fmla="*/ 178 h 178"/>
                <a:gd name="T14" fmla="*/ 109 w 109"/>
                <a:gd name="T15" fmla="*/ 6 h 178"/>
                <a:gd name="T16" fmla="*/ 109 w 109"/>
                <a:gd name="T17" fmla="*/ 6 h 178"/>
                <a:gd name="T18" fmla="*/ 96 w 109"/>
                <a:gd name="T19" fmla="*/ 3 h 178"/>
                <a:gd name="T20" fmla="*/ 84 w 109"/>
                <a:gd name="T21" fmla="*/ 1 h 178"/>
                <a:gd name="T22" fmla="*/ 72 w 109"/>
                <a:gd name="T23" fmla="*/ 0 h 178"/>
                <a:gd name="T24" fmla="*/ 60 w 109"/>
                <a:gd name="T25" fmla="*/ 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78">
                  <a:moveTo>
                    <a:pt x="60" y="1"/>
                  </a:moveTo>
                  <a:lnTo>
                    <a:pt x="0" y="148"/>
                  </a:lnTo>
                  <a:lnTo>
                    <a:pt x="0" y="148"/>
                  </a:lnTo>
                  <a:lnTo>
                    <a:pt x="10" y="158"/>
                  </a:lnTo>
                  <a:lnTo>
                    <a:pt x="19" y="166"/>
                  </a:lnTo>
                  <a:lnTo>
                    <a:pt x="28" y="173"/>
                  </a:lnTo>
                  <a:lnTo>
                    <a:pt x="40" y="178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96" y="3"/>
                  </a:lnTo>
                  <a:lnTo>
                    <a:pt x="84" y="1"/>
                  </a:lnTo>
                  <a:lnTo>
                    <a:pt x="72" y="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92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0" name="Freeform 37"/>
            <p:cNvSpPr/>
            <p:nvPr/>
          </p:nvSpPr>
          <p:spPr bwMode="auto">
            <a:xfrm>
              <a:off x="4813301" y="554038"/>
              <a:ext cx="173038" cy="282575"/>
            </a:xfrm>
            <a:custGeom>
              <a:avLst/>
              <a:gdLst>
                <a:gd name="T0" fmla="*/ 60 w 109"/>
                <a:gd name="T1" fmla="*/ 1 h 178"/>
                <a:gd name="T2" fmla="*/ 0 w 109"/>
                <a:gd name="T3" fmla="*/ 148 h 178"/>
                <a:gd name="T4" fmla="*/ 0 w 109"/>
                <a:gd name="T5" fmla="*/ 148 h 178"/>
                <a:gd name="T6" fmla="*/ 10 w 109"/>
                <a:gd name="T7" fmla="*/ 158 h 178"/>
                <a:gd name="T8" fmla="*/ 19 w 109"/>
                <a:gd name="T9" fmla="*/ 166 h 178"/>
                <a:gd name="T10" fmla="*/ 28 w 109"/>
                <a:gd name="T11" fmla="*/ 173 h 178"/>
                <a:gd name="T12" fmla="*/ 40 w 109"/>
                <a:gd name="T13" fmla="*/ 178 h 178"/>
                <a:gd name="T14" fmla="*/ 109 w 109"/>
                <a:gd name="T15" fmla="*/ 6 h 178"/>
                <a:gd name="T16" fmla="*/ 109 w 109"/>
                <a:gd name="T17" fmla="*/ 6 h 178"/>
                <a:gd name="T18" fmla="*/ 96 w 109"/>
                <a:gd name="T19" fmla="*/ 3 h 178"/>
                <a:gd name="T20" fmla="*/ 84 w 109"/>
                <a:gd name="T21" fmla="*/ 1 h 178"/>
                <a:gd name="T22" fmla="*/ 72 w 109"/>
                <a:gd name="T23" fmla="*/ 0 h 178"/>
                <a:gd name="T24" fmla="*/ 60 w 109"/>
                <a:gd name="T25" fmla="*/ 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78">
                  <a:moveTo>
                    <a:pt x="60" y="1"/>
                  </a:moveTo>
                  <a:lnTo>
                    <a:pt x="0" y="148"/>
                  </a:lnTo>
                  <a:lnTo>
                    <a:pt x="0" y="148"/>
                  </a:lnTo>
                  <a:lnTo>
                    <a:pt x="10" y="158"/>
                  </a:lnTo>
                  <a:lnTo>
                    <a:pt x="19" y="166"/>
                  </a:lnTo>
                  <a:lnTo>
                    <a:pt x="28" y="173"/>
                  </a:lnTo>
                  <a:lnTo>
                    <a:pt x="40" y="178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96" y="3"/>
                  </a:lnTo>
                  <a:lnTo>
                    <a:pt x="84" y="1"/>
                  </a:lnTo>
                  <a:lnTo>
                    <a:pt x="72" y="0"/>
                  </a:lnTo>
                  <a:lnTo>
                    <a:pt x="60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1" name="Freeform 38"/>
            <p:cNvSpPr/>
            <p:nvPr/>
          </p:nvSpPr>
          <p:spPr bwMode="auto">
            <a:xfrm>
              <a:off x="4932363" y="595313"/>
              <a:ext cx="133350" cy="254000"/>
            </a:xfrm>
            <a:custGeom>
              <a:avLst/>
              <a:gdLst>
                <a:gd name="T0" fmla="*/ 84 w 84"/>
                <a:gd name="T1" fmla="*/ 29 h 160"/>
                <a:gd name="T2" fmla="*/ 84 w 84"/>
                <a:gd name="T3" fmla="*/ 29 h 160"/>
                <a:gd name="T4" fmla="*/ 76 w 84"/>
                <a:gd name="T5" fmla="*/ 12 h 160"/>
                <a:gd name="T6" fmla="*/ 64 w 84"/>
                <a:gd name="T7" fmla="*/ 0 h 160"/>
                <a:gd name="T8" fmla="*/ 0 w 84"/>
                <a:gd name="T9" fmla="*/ 160 h 160"/>
                <a:gd name="T10" fmla="*/ 0 w 84"/>
                <a:gd name="T11" fmla="*/ 160 h 160"/>
                <a:gd name="T12" fmla="*/ 17 w 84"/>
                <a:gd name="T13" fmla="*/ 158 h 160"/>
                <a:gd name="T14" fmla="*/ 34 w 84"/>
                <a:gd name="T15" fmla="*/ 154 h 160"/>
                <a:gd name="T16" fmla="*/ 84 w 84"/>
                <a:gd name="T17" fmla="*/ 2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160">
                  <a:moveTo>
                    <a:pt x="84" y="29"/>
                  </a:moveTo>
                  <a:lnTo>
                    <a:pt x="84" y="29"/>
                  </a:lnTo>
                  <a:lnTo>
                    <a:pt x="76" y="12"/>
                  </a:lnTo>
                  <a:lnTo>
                    <a:pt x="64" y="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17" y="158"/>
                  </a:lnTo>
                  <a:lnTo>
                    <a:pt x="34" y="154"/>
                  </a:lnTo>
                  <a:lnTo>
                    <a:pt x="84" y="29"/>
                  </a:lnTo>
                  <a:close/>
                </a:path>
              </a:pathLst>
            </a:custGeom>
            <a:solidFill>
              <a:srgbClr val="92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2" name="Freeform 39"/>
            <p:cNvSpPr/>
            <p:nvPr/>
          </p:nvSpPr>
          <p:spPr bwMode="auto">
            <a:xfrm>
              <a:off x="4932363" y="595313"/>
              <a:ext cx="133350" cy="254000"/>
            </a:xfrm>
            <a:custGeom>
              <a:avLst/>
              <a:gdLst>
                <a:gd name="T0" fmla="*/ 84 w 84"/>
                <a:gd name="T1" fmla="*/ 29 h 160"/>
                <a:gd name="T2" fmla="*/ 84 w 84"/>
                <a:gd name="T3" fmla="*/ 29 h 160"/>
                <a:gd name="T4" fmla="*/ 76 w 84"/>
                <a:gd name="T5" fmla="*/ 12 h 160"/>
                <a:gd name="T6" fmla="*/ 64 w 84"/>
                <a:gd name="T7" fmla="*/ 0 h 160"/>
                <a:gd name="T8" fmla="*/ 0 w 84"/>
                <a:gd name="T9" fmla="*/ 160 h 160"/>
                <a:gd name="T10" fmla="*/ 0 w 84"/>
                <a:gd name="T11" fmla="*/ 160 h 160"/>
                <a:gd name="T12" fmla="*/ 17 w 84"/>
                <a:gd name="T13" fmla="*/ 158 h 160"/>
                <a:gd name="T14" fmla="*/ 34 w 84"/>
                <a:gd name="T15" fmla="*/ 154 h 160"/>
                <a:gd name="T16" fmla="*/ 84 w 84"/>
                <a:gd name="T17" fmla="*/ 2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160">
                  <a:moveTo>
                    <a:pt x="84" y="29"/>
                  </a:moveTo>
                  <a:lnTo>
                    <a:pt x="84" y="29"/>
                  </a:lnTo>
                  <a:lnTo>
                    <a:pt x="76" y="12"/>
                  </a:lnTo>
                  <a:lnTo>
                    <a:pt x="64" y="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17" y="158"/>
                  </a:lnTo>
                  <a:lnTo>
                    <a:pt x="34" y="154"/>
                  </a:lnTo>
                  <a:lnTo>
                    <a:pt x="84" y="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3" name="Freeform 40"/>
            <p:cNvSpPr/>
            <p:nvPr/>
          </p:nvSpPr>
          <p:spPr bwMode="auto">
            <a:xfrm>
              <a:off x="4632326" y="0"/>
              <a:ext cx="830263" cy="1562100"/>
            </a:xfrm>
            <a:custGeom>
              <a:avLst/>
              <a:gdLst>
                <a:gd name="T0" fmla="*/ 0 w 523"/>
                <a:gd name="T1" fmla="*/ 0 h 984"/>
                <a:gd name="T2" fmla="*/ 50 w 523"/>
                <a:gd name="T3" fmla="*/ 38 h 984"/>
                <a:gd name="T4" fmla="*/ 101 w 523"/>
                <a:gd name="T5" fmla="*/ 82 h 984"/>
                <a:gd name="T6" fmla="*/ 151 w 523"/>
                <a:gd name="T7" fmla="*/ 133 h 984"/>
                <a:gd name="T8" fmla="*/ 200 w 523"/>
                <a:gd name="T9" fmla="*/ 189 h 984"/>
                <a:gd name="T10" fmla="*/ 145 w 523"/>
                <a:gd name="T11" fmla="*/ 338 h 984"/>
                <a:gd name="T12" fmla="*/ 145 w 523"/>
                <a:gd name="T13" fmla="*/ 338 h 984"/>
                <a:gd name="T14" fmla="*/ 156 w 523"/>
                <a:gd name="T15" fmla="*/ 334 h 984"/>
                <a:gd name="T16" fmla="*/ 178 w 523"/>
                <a:gd name="T17" fmla="*/ 329 h 984"/>
                <a:gd name="T18" fmla="*/ 189 w 523"/>
                <a:gd name="T19" fmla="*/ 329 h 984"/>
                <a:gd name="T20" fmla="*/ 223 w 523"/>
                <a:gd name="T21" fmla="*/ 334 h 984"/>
                <a:gd name="T22" fmla="*/ 252 w 523"/>
                <a:gd name="T23" fmla="*/ 347 h 984"/>
                <a:gd name="T24" fmla="*/ 276 w 523"/>
                <a:gd name="T25" fmla="*/ 369 h 984"/>
                <a:gd name="T26" fmla="*/ 294 w 523"/>
                <a:gd name="T27" fmla="*/ 398 h 984"/>
                <a:gd name="T28" fmla="*/ 299 w 523"/>
                <a:gd name="T29" fmla="*/ 408 h 984"/>
                <a:gd name="T30" fmla="*/ 303 w 523"/>
                <a:gd name="T31" fmla="*/ 431 h 984"/>
                <a:gd name="T32" fmla="*/ 303 w 523"/>
                <a:gd name="T33" fmla="*/ 452 h 984"/>
                <a:gd name="T34" fmla="*/ 299 w 523"/>
                <a:gd name="T35" fmla="*/ 474 h 984"/>
                <a:gd name="T36" fmla="*/ 291 w 523"/>
                <a:gd name="T37" fmla="*/ 494 h 984"/>
                <a:gd name="T38" fmla="*/ 279 w 523"/>
                <a:gd name="T39" fmla="*/ 513 h 984"/>
                <a:gd name="T40" fmla="*/ 264 w 523"/>
                <a:gd name="T41" fmla="*/ 529 h 984"/>
                <a:gd name="T42" fmla="*/ 245 w 523"/>
                <a:gd name="T43" fmla="*/ 541 h 984"/>
                <a:gd name="T44" fmla="*/ 235 w 523"/>
                <a:gd name="T45" fmla="*/ 547 h 984"/>
                <a:gd name="T46" fmla="*/ 422 w 523"/>
                <a:gd name="T47" fmla="*/ 984 h 984"/>
                <a:gd name="T48" fmla="*/ 523 w 523"/>
                <a:gd name="T49" fmla="*/ 940 h 984"/>
                <a:gd name="T50" fmla="*/ 523 w 523"/>
                <a:gd name="T51" fmla="*/ 917 h 984"/>
                <a:gd name="T52" fmla="*/ 523 w 523"/>
                <a:gd name="T53" fmla="*/ 885 h 984"/>
                <a:gd name="T54" fmla="*/ 517 w 523"/>
                <a:gd name="T55" fmla="*/ 821 h 984"/>
                <a:gd name="T56" fmla="*/ 504 w 523"/>
                <a:gd name="T57" fmla="*/ 756 h 984"/>
                <a:gd name="T58" fmla="*/ 486 w 523"/>
                <a:gd name="T59" fmla="*/ 689 h 984"/>
                <a:gd name="T60" fmla="*/ 463 w 523"/>
                <a:gd name="T61" fmla="*/ 623 h 984"/>
                <a:gd name="T62" fmla="*/ 436 w 523"/>
                <a:gd name="T63" fmla="*/ 556 h 984"/>
                <a:gd name="T64" fmla="*/ 404 w 523"/>
                <a:gd name="T65" fmla="*/ 490 h 984"/>
                <a:gd name="T66" fmla="*/ 351 w 523"/>
                <a:gd name="T67" fmla="*/ 396 h 984"/>
                <a:gd name="T68" fmla="*/ 270 w 523"/>
                <a:gd name="T69" fmla="*/ 276 h 984"/>
                <a:gd name="T70" fmla="*/ 181 w 523"/>
                <a:gd name="T71" fmla="*/ 168 h 984"/>
                <a:gd name="T72" fmla="*/ 92 w 523"/>
                <a:gd name="T73" fmla="*/ 75 h 984"/>
                <a:gd name="T74" fmla="*/ 23 w 523"/>
                <a:gd name="T75" fmla="*/ 17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3" h="984">
                  <a:moveTo>
                    <a:pt x="0" y="0"/>
                  </a:moveTo>
                  <a:lnTo>
                    <a:pt x="0" y="0"/>
                  </a:lnTo>
                  <a:lnTo>
                    <a:pt x="25" y="18"/>
                  </a:lnTo>
                  <a:lnTo>
                    <a:pt x="50" y="38"/>
                  </a:lnTo>
                  <a:lnTo>
                    <a:pt x="75" y="59"/>
                  </a:lnTo>
                  <a:lnTo>
                    <a:pt x="101" y="82"/>
                  </a:lnTo>
                  <a:lnTo>
                    <a:pt x="125" y="107"/>
                  </a:lnTo>
                  <a:lnTo>
                    <a:pt x="151" y="133"/>
                  </a:lnTo>
                  <a:lnTo>
                    <a:pt x="175" y="160"/>
                  </a:lnTo>
                  <a:lnTo>
                    <a:pt x="200" y="189"/>
                  </a:lnTo>
                  <a:lnTo>
                    <a:pt x="99" y="232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56" y="334"/>
                  </a:lnTo>
                  <a:lnTo>
                    <a:pt x="168" y="331"/>
                  </a:lnTo>
                  <a:lnTo>
                    <a:pt x="178" y="329"/>
                  </a:lnTo>
                  <a:lnTo>
                    <a:pt x="189" y="329"/>
                  </a:lnTo>
                  <a:lnTo>
                    <a:pt x="189" y="329"/>
                  </a:lnTo>
                  <a:lnTo>
                    <a:pt x="206" y="329"/>
                  </a:lnTo>
                  <a:lnTo>
                    <a:pt x="223" y="334"/>
                  </a:lnTo>
                  <a:lnTo>
                    <a:pt x="238" y="338"/>
                  </a:lnTo>
                  <a:lnTo>
                    <a:pt x="252" y="347"/>
                  </a:lnTo>
                  <a:lnTo>
                    <a:pt x="265" y="356"/>
                  </a:lnTo>
                  <a:lnTo>
                    <a:pt x="276" y="369"/>
                  </a:lnTo>
                  <a:lnTo>
                    <a:pt x="287" y="382"/>
                  </a:lnTo>
                  <a:lnTo>
                    <a:pt x="294" y="398"/>
                  </a:lnTo>
                  <a:lnTo>
                    <a:pt x="294" y="398"/>
                  </a:lnTo>
                  <a:lnTo>
                    <a:pt x="299" y="408"/>
                  </a:lnTo>
                  <a:lnTo>
                    <a:pt x="300" y="419"/>
                  </a:lnTo>
                  <a:lnTo>
                    <a:pt x="303" y="431"/>
                  </a:lnTo>
                  <a:lnTo>
                    <a:pt x="303" y="442"/>
                  </a:lnTo>
                  <a:lnTo>
                    <a:pt x="303" y="452"/>
                  </a:lnTo>
                  <a:lnTo>
                    <a:pt x="302" y="463"/>
                  </a:lnTo>
                  <a:lnTo>
                    <a:pt x="299" y="474"/>
                  </a:lnTo>
                  <a:lnTo>
                    <a:pt x="296" y="484"/>
                  </a:lnTo>
                  <a:lnTo>
                    <a:pt x="291" y="494"/>
                  </a:lnTo>
                  <a:lnTo>
                    <a:pt x="285" y="504"/>
                  </a:lnTo>
                  <a:lnTo>
                    <a:pt x="279" y="513"/>
                  </a:lnTo>
                  <a:lnTo>
                    <a:pt x="271" y="521"/>
                  </a:lnTo>
                  <a:lnTo>
                    <a:pt x="264" y="529"/>
                  </a:lnTo>
                  <a:lnTo>
                    <a:pt x="255" y="536"/>
                  </a:lnTo>
                  <a:lnTo>
                    <a:pt x="245" y="541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422" y="984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17"/>
                  </a:lnTo>
                  <a:lnTo>
                    <a:pt x="523" y="917"/>
                  </a:lnTo>
                  <a:lnTo>
                    <a:pt x="523" y="885"/>
                  </a:lnTo>
                  <a:lnTo>
                    <a:pt x="520" y="853"/>
                  </a:lnTo>
                  <a:lnTo>
                    <a:pt x="517" y="821"/>
                  </a:lnTo>
                  <a:lnTo>
                    <a:pt x="511" y="788"/>
                  </a:lnTo>
                  <a:lnTo>
                    <a:pt x="504" y="756"/>
                  </a:lnTo>
                  <a:lnTo>
                    <a:pt x="495" y="722"/>
                  </a:lnTo>
                  <a:lnTo>
                    <a:pt x="486" y="689"/>
                  </a:lnTo>
                  <a:lnTo>
                    <a:pt x="476" y="655"/>
                  </a:lnTo>
                  <a:lnTo>
                    <a:pt x="463" y="623"/>
                  </a:lnTo>
                  <a:lnTo>
                    <a:pt x="450" y="590"/>
                  </a:lnTo>
                  <a:lnTo>
                    <a:pt x="436" y="556"/>
                  </a:lnTo>
                  <a:lnTo>
                    <a:pt x="421" y="524"/>
                  </a:lnTo>
                  <a:lnTo>
                    <a:pt x="404" y="490"/>
                  </a:lnTo>
                  <a:lnTo>
                    <a:pt x="387" y="459"/>
                  </a:lnTo>
                  <a:lnTo>
                    <a:pt x="351" y="396"/>
                  </a:lnTo>
                  <a:lnTo>
                    <a:pt x="311" y="335"/>
                  </a:lnTo>
                  <a:lnTo>
                    <a:pt x="270" y="276"/>
                  </a:lnTo>
                  <a:lnTo>
                    <a:pt x="227" y="219"/>
                  </a:lnTo>
                  <a:lnTo>
                    <a:pt x="181" y="168"/>
                  </a:lnTo>
                  <a:lnTo>
                    <a:pt x="137" y="119"/>
                  </a:lnTo>
                  <a:lnTo>
                    <a:pt x="92" y="75"/>
                  </a:lnTo>
                  <a:lnTo>
                    <a:pt x="46" y="35"/>
                  </a:lnTo>
                  <a:lnTo>
                    <a:pt x="23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4" name="Freeform 41"/>
            <p:cNvSpPr/>
            <p:nvPr/>
          </p:nvSpPr>
          <p:spPr bwMode="auto">
            <a:xfrm>
              <a:off x="4632326" y="0"/>
              <a:ext cx="830263" cy="1562100"/>
            </a:xfrm>
            <a:custGeom>
              <a:avLst/>
              <a:gdLst>
                <a:gd name="T0" fmla="*/ 0 w 523"/>
                <a:gd name="T1" fmla="*/ 0 h 984"/>
                <a:gd name="T2" fmla="*/ 50 w 523"/>
                <a:gd name="T3" fmla="*/ 38 h 984"/>
                <a:gd name="T4" fmla="*/ 101 w 523"/>
                <a:gd name="T5" fmla="*/ 82 h 984"/>
                <a:gd name="T6" fmla="*/ 151 w 523"/>
                <a:gd name="T7" fmla="*/ 133 h 984"/>
                <a:gd name="T8" fmla="*/ 200 w 523"/>
                <a:gd name="T9" fmla="*/ 189 h 984"/>
                <a:gd name="T10" fmla="*/ 145 w 523"/>
                <a:gd name="T11" fmla="*/ 338 h 984"/>
                <a:gd name="T12" fmla="*/ 145 w 523"/>
                <a:gd name="T13" fmla="*/ 338 h 984"/>
                <a:gd name="T14" fmla="*/ 156 w 523"/>
                <a:gd name="T15" fmla="*/ 334 h 984"/>
                <a:gd name="T16" fmla="*/ 178 w 523"/>
                <a:gd name="T17" fmla="*/ 329 h 984"/>
                <a:gd name="T18" fmla="*/ 189 w 523"/>
                <a:gd name="T19" fmla="*/ 329 h 984"/>
                <a:gd name="T20" fmla="*/ 223 w 523"/>
                <a:gd name="T21" fmla="*/ 334 h 984"/>
                <a:gd name="T22" fmla="*/ 252 w 523"/>
                <a:gd name="T23" fmla="*/ 347 h 984"/>
                <a:gd name="T24" fmla="*/ 276 w 523"/>
                <a:gd name="T25" fmla="*/ 369 h 984"/>
                <a:gd name="T26" fmla="*/ 294 w 523"/>
                <a:gd name="T27" fmla="*/ 398 h 984"/>
                <a:gd name="T28" fmla="*/ 299 w 523"/>
                <a:gd name="T29" fmla="*/ 408 h 984"/>
                <a:gd name="T30" fmla="*/ 303 w 523"/>
                <a:gd name="T31" fmla="*/ 431 h 984"/>
                <a:gd name="T32" fmla="*/ 303 w 523"/>
                <a:gd name="T33" fmla="*/ 452 h 984"/>
                <a:gd name="T34" fmla="*/ 299 w 523"/>
                <a:gd name="T35" fmla="*/ 474 h 984"/>
                <a:gd name="T36" fmla="*/ 291 w 523"/>
                <a:gd name="T37" fmla="*/ 494 h 984"/>
                <a:gd name="T38" fmla="*/ 279 w 523"/>
                <a:gd name="T39" fmla="*/ 513 h 984"/>
                <a:gd name="T40" fmla="*/ 264 w 523"/>
                <a:gd name="T41" fmla="*/ 529 h 984"/>
                <a:gd name="T42" fmla="*/ 245 w 523"/>
                <a:gd name="T43" fmla="*/ 541 h 984"/>
                <a:gd name="T44" fmla="*/ 235 w 523"/>
                <a:gd name="T45" fmla="*/ 547 h 984"/>
                <a:gd name="T46" fmla="*/ 422 w 523"/>
                <a:gd name="T47" fmla="*/ 984 h 984"/>
                <a:gd name="T48" fmla="*/ 523 w 523"/>
                <a:gd name="T49" fmla="*/ 940 h 984"/>
                <a:gd name="T50" fmla="*/ 523 w 523"/>
                <a:gd name="T51" fmla="*/ 917 h 984"/>
                <a:gd name="T52" fmla="*/ 523 w 523"/>
                <a:gd name="T53" fmla="*/ 885 h 984"/>
                <a:gd name="T54" fmla="*/ 517 w 523"/>
                <a:gd name="T55" fmla="*/ 821 h 984"/>
                <a:gd name="T56" fmla="*/ 504 w 523"/>
                <a:gd name="T57" fmla="*/ 756 h 984"/>
                <a:gd name="T58" fmla="*/ 486 w 523"/>
                <a:gd name="T59" fmla="*/ 689 h 984"/>
                <a:gd name="T60" fmla="*/ 463 w 523"/>
                <a:gd name="T61" fmla="*/ 623 h 984"/>
                <a:gd name="T62" fmla="*/ 436 w 523"/>
                <a:gd name="T63" fmla="*/ 556 h 984"/>
                <a:gd name="T64" fmla="*/ 404 w 523"/>
                <a:gd name="T65" fmla="*/ 490 h 984"/>
                <a:gd name="T66" fmla="*/ 351 w 523"/>
                <a:gd name="T67" fmla="*/ 396 h 984"/>
                <a:gd name="T68" fmla="*/ 270 w 523"/>
                <a:gd name="T69" fmla="*/ 276 h 984"/>
                <a:gd name="T70" fmla="*/ 181 w 523"/>
                <a:gd name="T71" fmla="*/ 168 h 984"/>
                <a:gd name="T72" fmla="*/ 92 w 523"/>
                <a:gd name="T73" fmla="*/ 75 h 984"/>
                <a:gd name="T74" fmla="*/ 23 w 523"/>
                <a:gd name="T75" fmla="*/ 17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3" h="984">
                  <a:moveTo>
                    <a:pt x="0" y="0"/>
                  </a:moveTo>
                  <a:lnTo>
                    <a:pt x="0" y="0"/>
                  </a:lnTo>
                  <a:lnTo>
                    <a:pt x="25" y="18"/>
                  </a:lnTo>
                  <a:lnTo>
                    <a:pt x="50" y="38"/>
                  </a:lnTo>
                  <a:lnTo>
                    <a:pt x="75" y="59"/>
                  </a:lnTo>
                  <a:lnTo>
                    <a:pt x="101" y="82"/>
                  </a:lnTo>
                  <a:lnTo>
                    <a:pt x="125" y="107"/>
                  </a:lnTo>
                  <a:lnTo>
                    <a:pt x="151" y="133"/>
                  </a:lnTo>
                  <a:lnTo>
                    <a:pt x="175" y="160"/>
                  </a:lnTo>
                  <a:lnTo>
                    <a:pt x="200" y="189"/>
                  </a:lnTo>
                  <a:lnTo>
                    <a:pt x="99" y="232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56" y="334"/>
                  </a:lnTo>
                  <a:lnTo>
                    <a:pt x="168" y="331"/>
                  </a:lnTo>
                  <a:lnTo>
                    <a:pt x="178" y="329"/>
                  </a:lnTo>
                  <a:lnTo>
                    <a:pt x="189" y="329"/>
                  </a:lnTo>
                  <a:lnTo>
                    <a:pt x="189" y="329"/>
                  </a:lnTo>
                  <a:lnTo>
                    <a:pt x="206" y="329"/>
                  </a:lnTo>
                  <a:lnTo>
                    <a:pt x="223" y="334"/>
                  </a:lnTo>
                  <a:lnTo>
                    <a:pt x="238" y="338"/>
                  </a:lnTo>
                  <a:lnTo>
                    <a:pt x="252" y="347"/>
                  </a:lnTo>
                  <a:lnTo>
                    <a:pt x="265" y="356"/>
                  </a:lnTo>
                  <a:lnTo>
                    <a:pt x="276" y="369"/>
                  </a:lnTo>
                  <a:lnTo>
                    <a:pt x="287" y="382"/>
                  </a:lnTo>
                  <a:lnTo>
                    <a:pt x="294" y="398"/>
                  </a:lnTo>
                  <a:lnTo>
                    <a:pt x="294" y="398"/>
                  </a:lnTo>
                  <a:lnTo>
                    <a:pt x="299" y="408"/>
                  </a:lnTo>
                  <a:lnTo>
                    <a:pt x="300" y="419"/>
                  </a:lnTo>
                  <a:lnTo>
                    <a:pt x="303" y="431"/>
                  </a:lnTo>
                  <a:lnTo>
                    <a:pt x="303" y="442"/>
                  </a:lnTo>
                  <a:lnTo>
                    <a:pt x="303" y="452"/>
                  </a:lnTo>
                  <a:lnTo>
                    <a:pt x="302" y="463"/>
                  </a:lnTo>
                  <a:lnTo>
                    <a:pt x="299" y="474"/>
                  </a:lnTo>
                  <a:lnTo>
                    <a:pt x="296" y="484"/>
                  </a:lnTo>
                  <a:lnTo>
                    <a:pt x="291" y="494"/>
                  </a:lnTo>
                  <a:lnTo>
                    <a:pt x="285" y="504"/>
                  </a:lnTo>
                  <a:lnTo>
                    <a:pt x="279" y="513"/>
                  </a:lnTo>
                  <a:lnTo>
                    <a:pt x="271" y="521"/>
                  </a:lnTo>
                  <a:lnTo>
                    <a:pt x="264" y="529"/>
                  </a:lnTo>
                  <a:lnTo>
                    <a:pt x="255" y="536"/>
                  </a:lnTo>
                  <a:lnTo>
                    <a:pt x="245" y="541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422" y="984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17"/>
                  </a:lnTo>
                  <a:lnTo>
                    <a:pt x="523" y="917"/>
                  </a:lnTo>
                  <a:lnTo>
                    <a:pt x="523" y="885"/>
                  </a:lnTo>
                  <a:lnTo>
                    <a:pt x="520" y="853"/>
                  </a:lnTo>
                  <a:lnTo>
                    <a:pt x="517" y="821"/>
                  </a:lnTo>
                  <a:lnTo>
                    <a:pt x="511" y="788"/>
                  </a:lnTo>
                  <a:lnTo>
                    <a:pt x="504" y="756"/>
                  </a:lnTo>
                  <a:lnTo>
                    <a:pt x="495" y="722"/>
                  </a:lnTo>
                  <a:lnTo>
                    <a:pt x="486" y="689"/>
                  </a:lnTo>
                  <a:lnTo>
                    <a:pt x="476" y="655"/>
                  </a:lnTo>
                  <a:lnTo>
                    <a:pt x="463" y="623"/>
                  </a:lnTo>
                  <a:lnTo>
                    <a:pt x="450" y="590"/>
                  </a:lnTo>
                  <a:lnTo>
                    <a:pt x="436" y="556"/>
                  </a:lnTo>
                  <a:lnTo>
                    <a:pt x="421" y="524"/>
                  </a:lnTo>
                  <a:lnTo>
                    <a:pt x="404" y="490"/>
                  </a:lnTo>
                  <a:lnTo>
                    <a:pt x="387" y="459"/>
                  </a:lnTo>
                  <a:lnTo>
                    <a:pt x="351" y="396"/>
                  </a:lnTo>
                  <a:lnTo>
                    <a:pt x="311" y="335"/>
                  </a:lnTo>
                  <a:lnTo>
                    <a:pt x="270" y="276"/>
                  </a:lnTo>
                  <a:lnTo>
                    <a:pt x="227" y="219"/>
                  </a:lnTo>
                  <a:lnTo>
                    <a:pt x="181" y="168"/>
                  </a:lnTo>
                  <a:lnTo>
                    <a:pt x="137" y="119"/>
                  </a:lnTo>
                  <a:lnTo>
                    <a:pt x="92" y="75"/>
                  </a:lnTo>
                  <a:lnTo>
                    <a:pt x="46" y="35"/>
                  </a:lnTo>
                  <a:lnTo>
                    <a:pt x="23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5" name="Freeform 42"/>
            <p:cNvSpPr/>
            <p:nvPr/>
          </p:nvSpPr>
          <p:spPr bwMode="auto">
            <a:xfrm>
              <a:off x="4632326" y="0"/>
              <a:ext cx="317500" cy="368300"/>
            </a:xfrm>
            <a:custGeom>
              <a:avLst/>
              <a:gdLst>
                <a:gd name="T0" fmla="*/ 0 w 200"/>
                <a:gd name="T1" fmla="*/ 0 h 232"/>
                <a:gd name="T2" fmla="*/ 0 w 200"/>
                <a:gd name="T3" fmla="*/ 0 h 232"/>
                <a:gd name="T4" fmla="*/ 0 w 200"/>
                <a:gd name="T5" fmla="*/ 2 h 232"/>
                <a:gd name="T6" fmla="*/ 99 w 200"/>
                <a:gd name="T7" fmla="*/ 232 h 232"/>
                <a:gd name="T8" fmla="*/ 200 w 200"/>
                <a:gd name="T9" fmla="*/ 189 h 232"/>
                <a:gd name="T10" fmla="*/ 200 w 200"/>
                <a:gd name="T11" fmla="*/ 189 h 232"/>
                <a:gd name="T12" fmla="*/ 175 w 200"/>
                <a:gd name="T13" fmla="*/ 160 h 232"/>
                <a:gd name="T14" fmla="*/ 151 w 200"/>
                <a:gd name="T15" fmla="*/ 133 h 232"/>
                <a:gd name="T16" fmla="*/ 125 w 200"/>
                <a:gd name="T17" fmla="*/ 107 h 232"/>
                <a:gd name="T18" fmla="*/ 101 w 200"/>
                <a:gd name="T19" fmla="*/ 82 h 232"/>
                <a:gd name="T20" fmla="*/ 75 w 200"/>
                <a:gd name="T21" fmla="*/ 59 h 232"/>
                <a:gd name="T22" fmla="*/ 50 w 200"/>
                <a:gd name="T23" fmla="*/ 38 h 232"/>
                <a:gd name="T24" fmla="*/ 25 w 200"/>
                <a:gd name="T25" fmla="*/ 18 h 232"/>
                <a:gd name="T26" fmla="*/ 0 w 200"/>
                <a:gd name="T27" fmla="*/ 0 h 232"/>
                <a:gd name="T28" fmla="*/ 0 w 200"/>
                <a:gd name="T29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0" h="23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99" y="232"/>
                  </a:lnTo>
                  <a:lnTo>
                    <a:pt x="200" y="189"/>
                  </a:lnTo>
                  <a:lnTo>
                    <a:pt x="200" y="189"/>
                  </a:lnTo>
                  <a:lnTo>
                    <a:pt x="175" y="160"/>
                  </a:lnTo>
                  <a:lnTo>
                    <a:pt x="151" y="133"/>
                  </a:lnTo>
                  <a:lnTo>
                    <a:pt x="125" y="107"/>
                  </a:lnTo>
                  <a:lnTo>
                    <a:pt x="101" y="82"/>
                  </a:lnTo>
                  <a:lnTo>
                    <a:pt x="75" y="59"/>
                  </a:lnTo>
                  <a:lnTo>
                    <a:pt x="50" y="38"/>
                  </a:lnTo>
                  <a:lnTo>
                    <a:pt x="25" y="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6" name="Freeform 43"/>
            <p:cNvSpPr/>
            <p:nvPr/>
          </p:nvSpPr>
          <p:spPr bwMode="auto">
            <a:xfrm>
              <a:off x="4632326" y="0"/>
              <a:ext cx="317500" cy="368300"/>
            </a:xfrm>
            <a:custGeom>
              <a:avLst/>
              <a:gdLst>
                <a:gd name="T0" fmla="*/ 0 w 200"/>
                <a:gd name="T1" fmla="*/ 0 h 232"/>
                <a:gd name="T2" fmla="*/ 0 w 200"/>
                <a:gd name="T3" fmla="*/ 0 h 232"/>
                <a:gd name="T4" fmla="*/ 0 w 200"/>
                <a:gd name="T5" fmla="*/ 2 h 232"/>
                <a:gd name="T6" fmla="*/ 99 w 200"/>
                <a:gd name="T7" fmla="*/ 232 h 232"/>
                <a:gd name="T8" fmla="*/ 200 w 200"/>
                <a:gd name="T9" fmla="*/ 189 h 232"/>
                <a:gd name="T10" fmla="*/ 200 w 200"/>
                <a:gd name="T11" fmla="*/ 189 h 232"/>
                <a:gd name="T12" fmla="*/ 175 w 200"/>
                <a:gd name="T13" fmla="*/ 160 h 232"/>
                <a:gd name="T14" fmla="*/ 151 w 200"/>
                <a:gd name="T15" fmla="*/ 133 h 232"/>
                <a:gd name="T16" fmla="*/ 125 w 200"/>
                <a:gd name="T17" fmla="*/ 107 h 232"/>
                <a:gd name="T18" fmla="*/ 101 w 200"/>
                <a:gd name="T19" fmla="*/ 82 h 232"/>
                <a:gd name="T20" fmla="*/ 75 w 200"/>
                <a:gd name="T21" fmla="*/ 59 h 232"/>
                <a:gd name="T22" fmla="*/ 50 w 200"/>
                <a:gd name="T23" fmla="*/ 38 h 232"/>
                <a:gd name="T24" fmla="*/ 25 w 200"/>
                <a:gd name="T25" fmla="*/ 18 h 232"/>
                <a:gd name="T26" fmla="*/ 0 w 200"/>
                <a:gd name="T27" fmla="*/ 0 h 232"/>
                <a:gd name="T28" fmla="*/ 0 w 200"/>
                <a:gd name="T29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0" h="23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99" y="232"/>
                  </a:lnTo>
                  <a:lnTo>
                    <a:pt x="200" y="189"/>
                  </a:lnTo>
                  <a:lnTo>
                    <a:pt x="200" y="189"/>
                  </a:lnTo>
                  <a:lnTo>
                    <a:pt x="175" y="160"/>
                  </a:lnTo>
                  <a:lnTo>
                    <a:pt x="151" y="133"/>
                  </a:lnTo>
                  <a:lnTo>
                    <a:pt x="125" y="107"/>
                  </a:lnTo>
                  <a:lnTo>
                    <a:pt x="101" y="82"/>
                  </a:lnTo>
                  <a:lnTo>
                    <a:pt x="75" y="59"/>
                  </a:lnTo>
                  <a:lnTo>
                    <a:pt x="50" y="38"/>
                  </a:lnTo>
                  <a:lnTo>
                    <a:pt x="25" y="1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7" name="Freeform 44"/>
            <p:cNvSpPr/>
            <p:nvPr/>
          </p:nvSpPr>
          <p:spPr bwMode="auto">
            <a:xfrm>
              <a:off x="5302251" y="1492250"/>
              <a:ext cx="176213" cy="161925"/>
            </a:xfrm>
            <a:custGeom>
              <a:avLst/>
              <a:gdLst>
                <a:gd name="T0" fmla="*/ 101 w 111"/>
                <a:gd name="T1" fmla="*/ 0 h 102"/>
                <a:gd name="T2" fmla="*/ 0 w 111"/>
                <a:gd name="T3" fmla="*/ 44 h 102"/>
                <a:gd name="T4" fmla="*/ 25 w 111"/>
                <a:gd name="T5" fmla="*/ 102 h 102"/>
                <a:gd name="T6" fmla="*/ 111 w 111"/>
                <a:gd name="T7" fmla="*/ 64 h 102"/>
                <a:gd name="T8" fmla="*/ 101 w 111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02">
                  <a:moveTo>
                    <a:pt x="101" y="0"/>
                  </a:moveTo>
                  <a:lnTo>
                    <a:pt x="0" y="44"/>
                  </a:lnTo>
                  <a:lnTo>
                    <a:pt x="25" y="102"/>
                  </a:lnTo>
                  <a:lnTo>
                    <a:pt x="111" y="6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571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8" name="Freeform 45"/>
            <p:cNvSpPr/>
            <p:nvPr/>
          </p:nvSpPr>
          <p:spPr bwMode="auto">
            <a:xfrm>
              <a:off x="5302251" y="1492250"/>
              <a:ext cx="176213" cy="161925"/>
            </a:xfrm>
            <a:custGeom>
              <a:avLst/>
              <a:gdLst>
                <a:gd name="T0" fmla="*/ 101 w 111"/>
                <a:gd name="T1" fmla="*/ 0 h 102"/>
                <a:gd name="T2" fmla="*/ 0 w 111"/>
                <a:gd name="T3" fmla="*/ 44 h 102"/>
                <a:gd name="T4" fmla="*/ 25 w 111"/>
                <a:gd name="T5" fmla="*/ 102 h 102"/>
                <a:gd name="T6" fmla="*/ 111 w 111"/>
                <a:gd name="T7" fmla="*/ 64 h 102"/>
                <a:gd name="T8" fmla="*/ 101 w 111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02">
                  <a:moveTo>
                    <a:pt x="101" y="0"/>
                  </a:moveTo>
                  <a:lnTo>
                    <a:pt x="0" y="44"/>
                  </a:lnTo>
                  <a:lnTo>
                    <a:pt x="25" y="102"/>
                  </a:lnTo>
                  <a:lnTo>
                    <a:pt x="111" y="64"/>
                  </a:lnTo>
                  <a:lnTo>
                    <a:pt x="1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9" name="Freeform 46"/>
            <p:cNvSpPr/>
            <p:nvPr/>
          </p:nvSpPr>
          <p:spPr bwMode="auto">
            <a:xfrm>
              <a:off x="4862513" y="522288"/>
              <a:ext cx="250825" cy="346075"/>
            </a:xfrm>
            <a:custGeom>
              <a:avLst/>
              <a:gdLst>
                <a:gd name="T0" fmla="*/ 44 w 158"/>
                <a:gd name="T1" fmla="*/ 0 h 218"/>
                <a:gd name="T2" fmla="*/ 23 w 158"/>
                <a:gd name="T3" fmla="*/ 2 h 218"/>
                <a:gd name="T4" fmla="*/ 0 w 158"/>
                <a:gd name="T5" fmla="*/ 9 h 218"/>
                <a:gd name="T6" fmla="*/ 0 w 158"/>
                <a:gd name="T7" fmla="*/ 9 h 218"/>
                <a:gd name="T8" fmla="*/ 8 w 158"/>
                <a:gd name="T9" fmla="*/ 27 h 218"/>
                <a:gd name="T10" fmla="*/ 8 w 158"/>
                <a:gd name="T11" fmla="*/ 27 h 218"/>
                <a:gd name="T12" fmla="*/ 26 w 158"/>
                <a:gd name="T13" fmla="*/ 23 h 218"/>
                <a:gd name="T14" fmla="*/ 44 w 158"/>
                <a:gd name="T15" fmla="*/ 20 h 218"/>
                <a:gd name="T16" fmla="*/ 58 w 158"/>
                <a:gd name="T17" fmla="*/ 21 h 218"/>
                <a:gd name="T18" fmla="*/ 84 w 158"/>
                <a:gd name="T19" fmla="*/ 29 h 218"/>
                <a:gd name="T20" fmla="*/ 105 w 158"/>
                <a:gd name="T21" fmla="*/ 43 h 218"/>
                <a:gd name="T22" fmla="*/ 123 w 158"/>
                <a:gd name="T23" fmla="*/ 64 h 218"/>
                <a:gd name="T24" fmla="*/ 129 w 158"/>
                <a:gd name="T25" fmla="*/ 76 h 218"/>
                <a:gd name="T26" fmla="*/ 136 w 158"/>
                <a:gd name="T27" fmla="*/ 94 h 218"/>
                <a:gd name="T28" fmla="*/ 137 w 158"/>
                <a:gd name="T29" fmla="*/ 113 h 218"/>
                <a:gd name="T30" fmla="*/ 131 w 158"/>
                <a:gd name="T31" fmla="*/ 148 h 218"/>
                <a:gd name="T32" fmla="*/ 111 w 158"/>
                <a:gd name="T33" fmla="*/ 177 h 218"/>
                <a:gd name="T34" fmla="*/ 97 w 158"/>
                <a:gd name="T35" fmla="*/ 189 h 218"/>
                <a:gd name="T36" fmla="*/ 81 w 158"/>
                <a:gd name="T37" fmla="*/ 198 h 218"/>
                <a:gd name="T38" fmla="*/ 81 w 158"/>
                <a:gd name="T39" fmla="*/ 198 h 218"/>
                <a:gd name="T40" fmla="*/ 90 w 158"/>
                <a:gd name="T41" fmla="*/ 218 h 218"/>
                <a:gd name="T42" fmla="*/ 90 w 158"/>
                <a:gd name="T43" fmla="*/ 218 h 218"/>
                <a:gd name="T44" fmla="*/ 110 w 158"/>
                <a:gd name="T45" fmla="*/ 207 h 218"/>
                <a:gd name="T46" fmla="*/ 126 w 158"/>
                <a:gd name="T47" fmla="*/ 192 h 218"/>
                <a:gd name="T48" fmla="*/ 140 w 158"/>
                <a:gd name="T49" fmla="*/ 175 h 218"/>
                <a:gd name="T50" fmla="*/ 151 w 158"/>
                <a:gd name="T51" fmla="*/ 155 h 218"/>
                <a:gd name="T52" fmla="*/ 157 w 158"/>
                <a:gd name="T53" fmla="*/ 134 h 218"/>
                <a:gd name="T54" fmla="*/ 158 w 158"/>
                <a:gd name="T55" fmla="*/ 113 h 218"/>
                <a:gd name="T56" fmla="*/ 155 w 158"/>
                <a:gd name="T57" fmla="*/ 90 h 218"/>
                <a:gd name="T58" fmla="*/ 149 w 158"/>
                <a:gd name="T59" fmla="*/ 69 h 218"/>
                <a:gd name="T60" fmla="*/ 142 w 158"/>
                <a:gd name="T61" fmla="*/ 53 h 218"/>
                <a:gd name="T62" fmla="*/ 120 w 158"/>
                <a:gd name="T63" fmla="*/ 27 h 218"/>
                <a:gd name="T64" fmla="*/ 93 w 158"/>
                <a:gd name="T65" fmla="*/ 9 h 218"/>
                <a:gd name="T66" fmla="*/ 61 w 158"/>
                <a:gd name="T67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" h="218">
                  <a:moveTo>
                    <a:pt x="44" y="0"/>
                  </a:moveTo>
                  <a:lnTo>
                    <a:pt x="44" y="0"/>
                  </a:lnTo>
                  <a:lnTo>
                    <a:pt x="33" y="0"/>
                  </a:lnTo>
                  <a:lnTo>
                    <a:pt x="23" y="2"/>
                  </a:lnTo>
                  <a:lnTo>
                    <a:pt x="11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7" y="24"/>
                  </a:lnTo>
                  <a:lnTo>
                    <a:pt x="26" y="23"/>
                  </a:lnTo>
                  <a:lnTo>
                    <a:pt x="35" y="21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58" y="21"/>
                  </a:lnTo>
                  <a:lnTo>
                    <a:pt x="72" y="24"/>
                  </a:lnTo>
                  <a:lnTo>
                    <a:pt x="84" y="29"/>
                  </a:lnTo>
                  <a:lnTo>
                    <a:pt x="94" y="35"/>
                  </a:lnTo>
                  <a:lnTo>
                    <a:pt x="105" y="43"/>
                  </a:lnTo>
                  <a:lnTo>
                    <a:pt x="116" y="53"/>
                  </a:lnTo>
                  <a:lnTo>
                    <a:pt x="123" y="64"/>
                  </a:lnTo>
                  <a:lnTo>
                    <a:pt x="129" y="76"/>
                  </a:lnTo>
                  <a:lnTo>
                    <a:pt x="129" y="76"/>
                  </a:lnTo>
                  <a:lnTo>
                    <a:pt x="132" y="85"/>
                  </a:lnTo>
                  <a:lnTo>
                    <a:pt x="136" y="94"/>
                  </a:lnTo>
                  <a:lnTo>
                    <a:pt x="137" y="104"/>
                  </a:lnTo>
                  <a:lnTo>
                    <a:pt x="137" y="113"/>
                  </a:lnTo>
                  <a:lnTo>
                    <a:pt x="136" y="131"/>
                  </a:lnTo>
                  <a:lnTo>
                    <a:pt x="131" y="148"/>
                  </a:lnTo>
                  <a:lnTo>
                    <a:pt x="122" y="163"/>
                  </a:lnTo>
                  <a:lnTo>
                    <a:pt x="111" y="177"/>
                  </a:lnTo>
                  <a:lnTo>
                    <a:pt x="105" y="184"/>
                  </a:lnTo>
                  <a:lnTo>
                    <a:pt x="97" y="189"/>
                  </a:lnTo>
                  <a:lnTo>
                    <a:pt x="90" y="193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100" y="212"/>
                  </a:lnTo>
                  <a:lnTo>
                    <a:pt x="110" y="207"/>
                  </a:lnTo>
                  <a:lnTo>
                    <a:pt x="119" y="200"/>
                  </a:lnTo>
                  <a:lnTo>
                    <a:pt x="126" y="192"/>
                  </a:lnTo>
                  <a:lnTo>
                    <a:pt x="134" y="184"/>
                  </a:lnTo>
                  <a:lnTo>
                    <a:pt x="140" y="175"/>
                  </a:lnTo>
                  <a:lnTo>
                    <a:pt x="146" y="165"/>
                  </a:lnTo>
                  <a:lnTo>
                    <a:pt x="151" y="155"/>
                  </a:lnTo>
                  <a:lnTo>
                    <a:pt x="154" y="145"/>
                  </a:lnTo>
                  <a:lnTo>
                    <a:pt x="157" y="134"/>
                  </a:lnTo>
                  <a:lnTo>
                    <a:pt x="158" y="123"/>
                  </a:lnTo>
                  <a:lnTo>
                    <a:pt x="158" y="113"/>
                  </a:lnTo>
                  <a:lnTo>
                    <a:pt x="158" y="102"/>
                  </a:lnTo>
                  <a:lnTo>
                    <a:pt x="155" y="90"/>
                  </a:lnTo>
                  <a:lnTo>
                    <a:pt x="154" y="79"/>
                  </a:lnTo>
                  <a:lnTo>
                    <a:pt x="149" y="69"/>
                  </a:lnTo>
                  <a:lnTo>
                    <a:pt x="149" y="69"/>
                  </a:lnTo>
                  <a:lnTo>
                    <a:pt x="142" y="53"/>
                  </a:lnTo>
                  <a:lnTo>
                    <a:pt x="131" y="40"/>
                  </a:lnTo>
                  <a:lnTo>
                    <a:pt x="120" y="27"/>
                  </a:lnTo>
                  <a:lnTo>
                    <a:pt x="107" y="18"/>
                  </a:lnTo>
                  <a:lnTo>
                    <a:pt x="93" y="9"/>
                  </a:lnTo>
                  <a:lnTo>
                    <a:pt x="78" y="5"/>
                  </a:lnTo>
                  <a:lnTo>
                    <a:pt x="61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6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0" name="Freeform 47"/>
            <p:cNvSpPr/>
            <p:nvPr/>
          </p:nvSpPr>
          <p:spPr bwMode="auto">
            <a:xfrm>
              <a:off x="4862513" y="522288"/>
              <a:ext cx="250825" cy="346075"/>
            </a:xfrm>
            <a:custGeom>
              <a:avLst/>
              <a:gdLst>
                <a:gd name="T0" fmla="*/ 44 w 158"/>
                <a:gd name="T1" fmla="*/ 0 h 218"/>
                <a:gd name="T2" fmla="*/ 23 w 158"/>
                <a:gd name="T3" fmla="*/ 2 h 218"/>
                <a:gd name="T4" fmla="*/ 0 w 158"/>
                <a:gd name="T5" fmla="*/ 9 h 218"/>
                <a:gd name="T6" fmla="*/ 0 w 158"/>
                <a:gd name="T7" fmla="*/ 9 h 218"/>
                <a:gd name="T8" fmla="*/ 8 w 158"/>
                <a:gd name="T9" fmla="*/ 27 h 218"/>
                <a:gd name="T10" fmla="*/ 8 w 158"/>
                <a:gd name="T11" fmla="*/ 27 h 218"/>
                <a:gd name="T12" fmla="*/ 26 w 158"/>
                <a:gd name="T13" fmla="*/ 23 h 218"/>
                <a:gd name="T14" fmla="*/ 44 w 158"/>
                <a:gd name="T15" fmla="*/ 20 h 218"/>
                <a:gd name="T16" fmla="*/ 58 w 158"/>
                <a:gd name="T17" fmla="*/ 21 h 218"/>
                <a:gd name="T18" fmla="*/ 84 w 158"/>
                <a:gd name="T19" fmla="*/ 29 h 218"/>
                <a:gd name="T20" fmla="*/ 105 w 158"/>
                <a:gd name="T21" fmla="*/ 43 h 218"/>
                <a:gd name="T22" fmla="*/ 123 w 158"/>
                <a:gd name="T23" fmla="*/ 64 h 218"/>
                <a:gd name="T24" fmla="*/ 129 w 158"/>
                <a:gd name="T25" fmla="*/ 76 h 218"/>
                <a:gd name="T26" fmla="*/ 136 w 158"/>
                <a:gd name="T27" fmla="*/ 94 h 218"/>
                <a:gd name="T28" fmla="*/ 137 w 158"/>
                <a:gd name="T29" fmla="*/ 113 h 218"/>
                <a:gd name="T30" fmla="*/ 131 w 158"/>
                <a:gd name="T31" fmla="*/ 148 h 218"/>
                <a:gd name="T32" fmla="*/ 111 w 158"/>
                <a:gd name="T33" fmla="*/ 177 h 218"/>
                <a:gd name="T34" fmla="*/ 97 w 158"/>
                <a:gd name="T35" fmla="*/ 189 h 218"/>
                <a:gd name="T36" fmla="*/ 81 w 158"/>
                <a:gd name="T37" fmla="*/ 198 h 218"/>
                <a:gd name="T38" fmla="*/ 81 w 158"/>
                <a:gd name="T39" fmla="*/ 198 h 218"/>
                <a:gd name="T40" fmla="*/ 90 w 158"/>
                <a:gd name="T41" fmla="*/ 218 h 218"/>
                <a:gd name="T42" fmla="*/ 90 w 158"/>
                <a:gd name="T43" fmla="*/ 218 h 218"/>
                <a:gd name="T44" fmla="*/ 110 w 158"/>
                <a:gd name="T45" fmla="*/ 207 h 218"/>
                <a:gd name="T46" fmla="*/ 126 w 158"/>
                <a:gd name="T47" fmla="*/ 192 h 218"/>
                <a:gd name="T48" fmla="*/ 140 w 158"/>
                <a:gd name="T49" fmla="*/ 175 h 218"/>
                <a:gd name="T50" fmla="*/ 151 w 158"/>
                <a:gd name="T51" fmla="*/ 155 h 218"/>
                <a:gd name="T52" fmla="*/ 157 w 158"/>
                <a:gd name="T53" fmla="*/ 134 h 218"/>
                <a:gd name="T54" fmla="*/ 158 w 158"/>
                <a:gd name="T55" fmla="*/ 113 h 218"/>
                <a:gd name="T56" fmla="*/ 155 w 158"/>
                <a:gd name="T57" fmla="*/ 90 h 218"/>
                <a:gd name="T58" fmla="*/ 149 w 158"/>
                <a:gd name="T59" fmla="*/ 69 h 218"/>
                <a:gd name="T60" fmla="*/ 142 w 158"/>
                <a:gd name="T61" fmla="*/ 53 h 218"/>
                <a:gd name="T62" fmla="*/ 120 w 158"/>
                <a:gd name="T63" fmla="*/ 27 h 218"/>
                <a:gd name="T64" fmla="*/ 93 w 158"/>
                <a:gd name="T65" fmla="*/ 9 h 218"/>
                <a:gd name="T66" fmla="*/ 61 w 158"/>
                <a:gd name="T67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" h="218">
                  <a:moveTo>
                    <a:pt x="44" y="0"/>
                  </a:moveTo>
                  <a:lnTo>
                    <a:pt x="44" y="0"/>
                  </a:lnTo>
                  <a:lnTo>
                    <a:pt x="33" y="0"/>
                  </a:lnTo>
                  <a:lnTo>
                    <a:pt x="23" y="2"/>
                  </a:lnTo>
                  <a:lnTo>
                    <a:pt x="11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7" y="24"/>
                  </a:lnTo>
                  <a:lnTo>
                    <a:pt x="26" y="23"/>
                  </a:lnTo>
                  <a:lnTo>
                    <a:pt x="35" y="21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58" y="21"/>
                  </a:lnTo>
                  <a:lnTo>
                    <a:pt x="72" y="24"/>
                  </a:lnTo>
                  <a:lnTo>
                    <a:pt x="84" y="29"/>
                  </a:lnTo>
                  <a:lnTo>
                    <a:pt x="94" y="35"/>
                  </a:lnTo>
                  <a:lnTo>
                    <a:pt x="105" y="43"/>
                  </a:lnTo>
                  <a:lnTo>
                    <a:pt x="116" y="53"/>
                  </a:lnTo>
                  <a:lnTo>
                    <a:pt x="123" y="64"/>
                  </a:lnTo>
                  <a:lnTo>
                    <a:pt x="129" y="76"/>
                  </a:lnTo>
                  <a:lnTo>
                    <a:pt x="129" y="76"/>
                  </a:lnTo>
                  <a:lnTo>
                    <a:pt x="132" y="85"/>
                  </a:lnTo>
                  <a:lnTo>
                    <a:pt x="136" y="94"/>
                  </a:lnTo>
                  <a:lnTo>
                    <a:pt x="137" y="104"/>
                  </a:lnTo>
                  <a:lnTo>
                    <a:pt x="137" y="113"/>
                  </a:lnTo>
                  <a:lnTo>
                    <a:pt x="136" y="131"/>
                  </a:lnTo>
                  <a:lnTo>
                    <a:pt x="131" y="148"/>
                  </a:lnTo>
                  <a:lnTo>
                    <a:pt x="122" y="163"/>
                  </a:lnTo>
                  <a:lnTo>
                    <a:pt x="111" y="177"/>
                  </a:lnTo>
                  <a:lnTo>
                    <a:pt x="105" y="184"/>
                  </a:lnTo>
                  <a:lnTo>
                    <a:pt x="97" y="189"/>
                  </a:lnTo>
                  <a:lnTo>
                    <a:pt x="90" y="193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100" y="212"/>
                  </a:lnTo>
                  <a:lnTo>
                    <a:pt x="110" y="207"/>
                  </a:lnTo>
                  <a:lnTo>
                    <a:pt x="119" y="200"/>
                  </a:lnTo>
                  <a:lnTo>
                    <a:pt x="126" y="192"/>
                  </a:lnTo>
                  <a:lnTo>
                    <a:pt x="134" y="184"/>
                  </a:lnTo>
                  <a:lnTo>
                    <a:pt x="140" y="175"/>
                  </a:lnTo>
                  <a:lnTo>
                    <a:pt x="146" y="165"/>
                  </a:lnTo>
                  <a:lnTo>
                    <a:pt x="151" y="155"/>
                  </a:lnTo>
                  <a:lnTo>
                    <a:pt x="154" y="145"/>
                  </a:lnTo>
                  <a:lnTo>
                    <a:pt x="157" y="134"/>
                  </a:lnTo>
                  <a:lnTo>
                    <a:pt x="158" y="123"/>
                  </a:lnTo>
                  <a:lnTo>
                    <a:pt x="158" y="113"/>
                  </a:lnTo>
                  <a:lnTo>
                    <a:pt x="158" y="102"/>
                  </a:lnTo>
                  <a:lnTo>
                    <a:pt x="155" y="90"/>
                  </a:lnTo>
                  <a:lnTo>
                    <a:pt x="154" y="79"/>
                  </a:lnTo>
                  <a:lnTo>
                    <a:pt x="149" y="69"/>
                  </a:lnTo>
                  <a:lnTo>
                    <a:pt x="149" y="69"/>
                  </a:lnTo>
                  <a:lnTo>
                    <a:pt x="142" y="53"/>
                  </a:lnTo>
                  <a:lnTo>
                    <a:pt x="131" y="40"/>
                  </a:lnTo>
                  <a:lnTo>
                    <a:pt x="120" y="27"/>
                  </a:lnTo>
                  <a:lnTo>
                    <a:pt x="107" y="18"/>
                  </a:lnTo>
                  <a:lnTo>
                    <a:pt x="93" y="9"/>
                  </a:lnTo>
                  <a:lnTo>
                    <a:pt x="78" y="5"/>
                  </a:lnTo>
                  <a:lnTo>
                    <a:pt x="61" y="0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1" name="Freeform 48"/>
            <p:cNvSpPr/>
            <p:nvPr/>
          </p:nvSpPr>
          <p:spPr bwMode="auto">
            <a:xfrm>
              <a:off x="4875213" y="554038"/>
              <a:ext cx="204788" cy="282575"/>
            </a:xfrm>
            <a:custGeom>
              <a:avLst/>
              <a:gdLst>
                <a:gd name="T0" fmla="*/ 36 w 129"/>
                <a:gd name="T1" fmla="*/ 0 h 178"/>
                <a:gd name="T2" fmla="*/ 36 w 129"/>
                <a:gd name="T3" fmla="*/ 0 h 178"/>
                <a:gd name="T4" fmla="*/ 27 w 129"/>
                <a:gd name="T5" fmla="*/ 1 h 178"/>
                <a:gd name="T6" fmla="*/ 18 w 129"/>
                <a:gd name="T7" fmla="*/ 3 h 178"/>
                <a:gd name="T8" fmla="*/ 9 w 129"/>
                <a:gd name="T9" fmla="*/ 4 h 178"/>
                <a:gd name="T10" fmla="*/ 0 w 129"/>
                <a:gd name="T11" fmla="*/ 7 h 178"/>
                <a:gd name="T12" fmla="*/ 0 w 129"/>
                <a:gd name="T13" fmla="*/ 7 h 178"/>
                <a:gd name="T14" fmla="*/ 0 w 129"/>
                <a:gd name="T15" fmla="*/ 7 h 178"/>
                <a:gd name="T16" fmla="*/ 9 w 129"/>
                <a:gd name="T17" fmla="*/ 30 h 178"/>
                <a:gd name="T18" fmla="*/ 21 w 129"/>
                <a:gd name="T19" fmla="*/ 1 h 178"/>
                <a:gd name="T20" fmla="*/ 21 w 129"/>
                <a:gd name="T21" fmla="*/ 1 h 178"/>
                <a:gd name="T22" fmla="*/ 36 w 129"/>
                <a:gd name="T23" fmla="*/ 0 h 178"/>
                <a:gd name="T24" fmla="*/ 36 w 129"/>
                <a:gd name="T25" fmla="*/ 0 h 178"/>
                <a:gd name="T26" fmla="*/ 53 w 129"/>
                <a:gd name="T27" fmla="*/ 1 h 178"/>
                <a:gd name="T28" fmla="*/ 70 w 129"/>
                <a:gd name="T29" fmla="*/ 6 h 178"/>
                <a:gd name="T30" fmla="*/ 36 w 129"/>
                <a:gd name="T31" fmla="*/ 91 h 178"/>
                <a:gd name="T32" fmla="*/ 56 w 129"/>
                <a:gd name="T33" fmla="*/ 137 h 178"/>
                <a:gd name="T34" fmla="*/ 100 w 129"/>
                <a:gd name="T35" fmla="*/ 26 h 178"/>
                <a:gd name="T36" fmla="*/ 100 w 129"/>
                <a:gd name="T37" fmla="*/ 26 h 178"/>
                <a:gd name="T38" fmla="*/ 112 w 129"/>
                <a:gd name="T39" fmla="*/ 38 h 178"/>
                <a:gd name="T40" fmla="*/ 120 w 129"/>
                <a:gd name="T41" fmla="*/ 55 h 178"/>
                <a:gd name="T42" fmla="*/ 71 w 129"/>
                <a:gd name="T43" fmla="*/ 177 h 178"/>
                <a:gd name="T44" fmla="*/ 73 w 129"/>
                <a:gd name="T45" fmla="*/ 178 h 178"/>
                <a:gd name="T46" fmla="*/ 73 w 129"/>
                <a:gd name="T47" fmla="*/ 178 h 178"/>
                <a:gd name="T48" fmla="*/ 73 w 129"/>
                <a:gd name="T49" fmla="*/ 178 h 178"/>
                <a:gd name="T50" fmla="*/ 73 w 129"/>
                <a:gd name="T51" fmla="*/ 178 h 178"/>
                <a:gd name="T52" fmla="*/ 82 w 129"/>
                <a:gd name="T53" fmla="*/ 173 h 178"/>
                <a:gd name="T54" fmla="*/ 89 w 129"/>
                <a:gd name="T55" fmla="*/ 169 h 178"/>
                <a:gd name="T56" fmla="*/ 97 w 129"/>
                <a:gd name="T57" fmla="*/ 164 h 178"/>
                <a:gd name="T58" fmla="*/ 103 w 129"/>
                <a:gd name="T59" fmla="*/ 157 h 178"/>
                <a:gd name="T60" fmla="*/ 114 w 129"/>
                <a:gd name="T61" fmla="*/ 143 h 178"/>
                <a:gd name="T62" fmla="*/ 123 w 129"/>
                <a:gd name="T63" fmla="*/ 128 h 178"/>
                <a:gd name="T64" fmla="*/ 128 w 129"/>
                <a:gd name="T65" fmla="*/ 111 h 178"/>
                <a:gd name="T66" fmla="*/ 129 w 129"/>
                <a:gd name="T67" fmla="*/ 93 h 178"/>
                <a:gd name="T68" fmla="*/ 129 w 129"/>
                <a:gd name="T69" fmla="*/ 84 h 178"/>
                <a:gd name="T70" fmla="*/ 128 w 129"/>
                <a:gd name="T71" fmla="*/ 74 h 178"/>
                <a:gd name="T72" fmla="*/ 124 w 129"/>
                <a:gd name="T73" fmla="*/ 65 h 178"/>
                <a:gd name="T74" fmla="*/ 121 w 129"/>
                <a:gd name="T75" fmla="*/ 56 h 178"/>
                <a:gd name="T76" fmla="*/ 121 w 129"/>
                <a:gd name="T77" fmla="*/ 56 h 178"/>
                <a:gd name="T78" fmla="*/ 115 w 129"/>
                <a:gd name="T79" fmla="*/ 44 h 178"/>
                <a:gd name="T80" fmla="*/ 108 w 129"/>
                <a:gd name="T81" fmla="*/ 33 h 178"/>
                <a:gd name="T82" fmla="*/ 97 w 129"/>
                <a:gd name="T83" fmla="*/ 23 h 178"/>
                <a:gd name="T84" fmla="*/ 86 w 129"/>
                <a:gd name="T85" fmla="*/ 15 h 178"/>
                <a:gd name="T86" fmla="*/ 76 w 129"/>
                <a:gd name="T87" fmla="*/ 9 h 178"/>
                <a:gd name="T88" fmla="*/ 64 w 129"/>
                <a:gd name="T89" fmla="*/ 4 h 178"/>
                <a:gd name="T90" fmla="*/ 50 w 129"/>
                <a:gd name="T91" fmla="*/ 1 h 178"/>
                <a:gd name="T92" fmla="*/ 36 w 129"/>
                <a:gd name="T9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9" h="178">
                  <a:moveTo>
                    <a:pt x="36" y="0"/>
                  </a:moveTo>
                  <a:lnTo>
                    <a:pt x="36" y="0"/>
                  </a:lnTo>
                  <a:lnTo>
                    <a:pt x="27" y="1"/>
                  </a:lnTo>
                  <a:lnTo>
                    <a:pt x="18" y="3"/>
                  </a:lnTo>
                  <a:lnTo>
                    <a:pt x="9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3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3" y="1"/>
                  </a:lnTo>
                  <a:lnTo>
                    <a:pt x="70" y="6"/>
                  </a:lnTo>
                  <a:lnTo>
                    <a:pt x="36" y="91"/>
                  </a:lnTo>
                  <a:lnTo>
                    <a:pt x="56" y="137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112" y="38"/>
                  </a:lnTo>
                  <a:lnTo>
                    <a:pt x="120" y="55"/>
                  </a:lnTo>
                  <a:lnTo>
                    <a:pt x="71" y="177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82" y="173"/>
                  </a:lnTo>
                  <a:lnTo>
                    <a:pt x="89" y="169"/>
                  </a:lnTo>
                  <a:lnTo>
                    <a:pt x="97" y="164"/>
                  </a:lnTo>
                  <a:lnTo>
                    <a:pt x="103" y="157"/>
                  </a:lnTo>
                  <a:lnTo>
                    <a:pt x="114" y="143"/>
                  </a:lnTo>
                  <a:lnTo>
                    <a:pt x="123" y="128"/>
                  </a:lnTo>
                  <a:lnTo>
                    <a:pt x="128" y="111"/>
                  </a:lnTo>
                  <a:lnTo>
                    <a:pt x="129" y="93"/>
                  </a:lnTo>
                  <a:lnTo>
                    <a:pt x="129" y="84"/>
                  </a:lnTo>
                  <a:lnTo>
                    <a:pt x="128" y="74"/>
                  </a:lnTo>
                  <a:lnTo>
                    <a:pt x="124" y="65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15" y="44"/>
                  </a:lnTo>
                  <a:lnTo>
                    <a:pt x="108" y="33"/>
                  </a:lnTo>
                  <a:lnTo>
                    <a:pt x="97" y="23"/>
                  </a:lnTo>
                  <a:lnTo>
                    <a:pt x="86" y="15"/>
                  </a:lnTo>
                  <a:lnTo>
                    <a:pt x="76" y="9"/>
                  </a:lnTo>
                  <a:lnTo>
                    <a:pt x="64" y="4"/>
                  </a:lnTo>
                  <a:lnTo>
                    <a:pt x="50" y="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74B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2" name="Freeform 49"/>
            <p:cNvSpPr/>
            <p:nvPr/>
          </p:nvSpPr>
          <p:spPr bwMode="auto">
            <a:xfrm>
              <a:off x="4875213" y="554038"/>
              <a:ext cx="204788" cy="282575"/>
            </a:xfrm>
            <a:custGeom>
              <a:avLst/>
              <a:gdLst>
                <a:gd name="T0" fmla="*/ 36 w 129"/>
                <a:gd name="T1" fmla="*/ 0 h 178"/>
                <a:gd name="T2" fmla="*/ 36 w 129"/>
                <a:gd name="T3" fmla="*/ 0 h 178"/>
                <a:gd name="T4" fmla="*/ 27 w 129"/>
                <a:gd name="T5" fmla="*/ 1 h 178"/>
                <a:gd name="T6" fmla="*/ 18 w 129"/>
                <a:gd name="T7" fmla="*/ 3 h 178"/>
                <a:gd name="T8" fmla="*/ 9 w 129"/>
                <a:gd name="T9" fmla="*/ 4 h 178"/>
                <a:gd name="T10" fmla="*/ 0 w 129"/>
                <a:gd name="T11" fmla="*/ 7 h 178"/>
                <a:gd name="T12" fmla="*/ 0 w 129"/>
                <a:gd name="T13" fmla="*/ 7 h 178"/>
                <a:gd name="T14" fmla="*/ 0 w 129"/>
                <a:gd name="T15" fmla="*/ 7 h 178"/>
                <a:gd name="T16" fmla="*/ 9 w 129"/>
                <a:gd name="T17" fmla="*/ 30 h 178"/>
                <a:gd name="T18" fmla="*/ 21 w 129"/>
                <a:gd name="T19" fmla="*/ 1 h 178"/>
                <a:gd name="T20" fmla="*/ 21 w 129"/>
                <a:gd name="T21" fmla="*/ 1 h 178"/>
                <a:gd name="T22" fmla="*/ 36 w 129"/>
                <a:gd name="T23" fmla="*/ 0 h 178"/>
                <a:gd name="T24" fmla="*/ 36 w 129"/>
                <a:gd name="T25" fmla="*/ 0 h 178"/>
                <a:gd name="T26" fmla="*/ 53 w 129"/>
                <a:gd name="T27" fmla="*/ 1 h 178"/>
                <a:gd name="T28" fmla="*/ 70 w 129"/>
                <a:gd name="T29" fmla="*/ 6 h 178"/>
                <a:gd name="T30" fmla="*/ 36 w 129"/>
                <a:gd name="T31" fmla="*/ 91 h 178"/>
                <a:gd name="T32" fmla="*/ 56 w 129"/>
                <a:gd name="T33" fmla="*/ 137 h 178"/>
                <a:gd name="T34" fmla="*/ 100 w 129"/>
                <a:gd name="T35" fmla="*/ 26 h 178"/>
                <a:gd name="T36" fmla="*/ 100 w 129"/>
                <a:gd name="T37" fmla="*/ 26 h 178"/>
                <a:gd name="T38" fmla="*/ 112 w 129"/>
                <a:gd name="T39" fmla="*/ 38 h 178"/>
                <a:gd name="T40" fmla="*/ 120 w 129"/>
                <a:gd name="T41" fmla="*/ 55 h 178"/>
                <a:gd name="T42" fmla="*/ 71 w 129"/>
                <a:gd name="T43" fmla="*/ 177 h 178"/>
                <a:gd name="T44" fmla="*/ 73 w 129"/>
                <a:gd name="T45" fmla="*/ 178 h 178"/>
                <a:gd name="T46" fmla="*/ 73 w 129"/>
                <a:gd name="T47" fmla="*/ 178 h 178"/>
                <a:gd name="T48" fmla="*/ 73 w 129"/>
                <a:gd name="T49" fmla="*/ 178 h 178"/>
                <a:gd name="T50" fmla="*/ 73 w 129"/>
                <a:gd name="T51" fmla="*/ 178 h 178"/>
                <a:gd name="T52" fmla="*/ 82 w 129"/>
                <a:gd name="T53" fmla="*/ 173 h 178"/>
                <a:gd name="T54" fmla="*/ 89 w 129"/>
                <a:gd name="T55" fmla="*/ 169 h 178"/>
                <a:gd name="T56" fmla="*/ 97 w 129"/>
                <a:gd name="T57" fmla="*/ 164 h 178"/>
                <a:gd name="T58" fmla="*/ 103 w 129"/>
                <a:gd name="T59" fmla="*/ 157 h 178"/>
                <a:gd name="T60" fmla="*/ 114 w 129"/>
                <a:gd name="T61" fmla="*/ 143 h 178"/>
                <a:gd name="T62" fmla="*/ 123 w 129"/>
                <a:gd name="T63" fmla="*/ 128 h 178"/>
                <a:gd name="T64" fmla="*/ 128 w 129"/>
                <a:gd name="T65" fmla="*/ 111 h 178"/>
                <a:gd name="T66" fmla="*/ 129 w 129"/>
                <a:gd name="T67" fmla="*/ 93 h 178"/>
                <a:gd name="T68" fmla="*/ 129 w 129"/>
                <a:gd name="T69" fmla="*/ 84 h 178"/>
                <a:gd name="T70" fmla="*/ 128 w 129"/>
                <a:gd name="T71" fmla="*/ 74 h 178"/>
                <a:gd name="T72" fmla="*/ 124 w 129"/>
                <a:gd name="T73" fmla="*/ 65 h 178"/>
                <a:gd name="T74" fmla="*/ 121 w 129"/>
                <a:gd name="T75" fmla="*/ 56 h 178"/>
                <a:gd name="T76" fmla="*/ 121 w 129"/>
                <a:gd name="T77" fmla="*/ 56 h 178"/>
                <a:gd name="T78" fmla="*/ 115 w 129"/>
                <a:gd name="T79" fmla="*/ 44 h 178"/>
                <a:gd name="T80" fmla="*/ 108 w 129"/>
                <a:gd name="T81" fmla="*/ 33 h 178"/>
                <a:gd name="T82" fmla="*/ 97 w 129"/>
                <a:gd name="T83" fmla="*/ 23 h 178"/>
                <a:gd name="T84" fmla="*/ 86 w 129"/>
                <a:gd name="T85" fmla="*/ 15 h 178"/>
                <a:gd name="T86" fmla="*/ 76 w 129"/>
                <a:gd name="T87" fmla="*/ 9 h 178"/>
                <a:gd name="T88" fmla="*/ 64 w 129"/>
                <a:gd name="T89" fmla="*/ 4 h 178"/>
                <a:gd name="T90" fmla="*/ 50 w 129"/>
                <a:gd name="T91" fmla="*/ 1 h 178"/>
                <a:gd name="T92" fmla="*/ 36 w 129"/>
                <a:gd name="T9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9" h="178">
                  <a:moveTo>
                    <a:pt x="36" y="0"/>
                  </a:moveTo>
                  <a:lnTo>
                    <a:pt x="36" y="0"/>
                  </a:lnTo>
                  <a:lnTo>
                    <a:pt x="27" y="1"/>
                  </a:lnTo>
                  <a:lnTo>
                    <a:pt x="18" y="3"/>
                  </a:lnTo>
                  <a:lnTo>
                    <a:pt x="9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3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3" y="1"/>
                  </a:lnTo>
                  <a:lnTo>
                    <a:pt x="70" y="6"/>
                  </a:lnTo>
                  <a:lnTo>
                    <a:pt x="36" y="91"/>
                  </a:lnTo>
                  <a:lnTo>
                    <a:pt x="56" y="137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112" y="38"/>
                  </a:lnTo>
                  <a:lnTo>
                    <a:pt x="120" y="55"/>
                  </a:lnTo>
                  <a:lnTo>
                    <a:pt x="71" y="177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82" y="173"/>
                  </a:lnTo>
                  <a:lnTo>
                    <a:pt x="89" y="169"/>
                  </a:lnTo>
                  <a:lnTo>
                    <a:pt x="97" y="164"/>
                  </a:lnTo>
                  <a:lnTo>
                    <a:pt x="103" y="157"/>
                  </a:lnTo>
                  <a:lnTo>
                    <a:pt x="114" y="143"/>
                  </a:lnTo>
                  <a:lnTo>
                    <a:pt x="123" y="128"/>
                  </a:lnTo>
                  <a:lnTo>
                    <a:pt x="128" y="111"/>
                  </a:lnTo>
                  <a:lnTo>
                    <a:pt x="129" y="93"/>
                  </a:lnTo>
                  <a:lnTo>
                    <a:pt x="129" y="84"/>
                  </a:lnTo>
                  <a:lnTo>
                    <a:pt x="128" y="74"/>
                  </a:lnTo>
                  <a:lnTo>
                    <a:pt x="124" y="65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15" y="44"/>
                  </a:lnTo>
                  <a:lnTo>
                    <a:pt x="108" y="33"/>
                  </a:lnTo>
                  <a:lnTo>
                    <a:pt x="97" y="23"/>
                  </a:lnTo>
                  <a:lnTo>
                    <a:pt x="86" y="15"/>
                  </a:lnTo>
                  <a:lnTo>
                    <a:pt x="76" y="9"/>
                  </a:lnTo>
                  <a:lnTo>
                    <a:pt x="64" y="4"/>
                  </a:lnTo>
                  <a:lnTo>
                    <a:pt x="50" y="1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3" name="Freeform 50"/>
            <p:cNvSpPr/>
            <p:nvPr/>
          </p:nvSpPr>
          <p:spPr bwMode="auto">
            <a:xfrm>
              <a:off x="4889501" y="554038"/>
              <a:ext cx="96838" cy="144463"/>
            </a:xfrm>
            <a:custGeom>
              <a:avLst/>
              <a:gdLst>
                <a:gd name="T0" fmla="*/ 27 w 61"/>
                <a:gd name="T1" fmla="*/ 0 h 91"/>
                <a:gd name="T2" fmla="*/ 27 w 61"/>
                <a:gd name="T3" fmla="*/ 0 h 91"/>
                <a:gd name="T4" fmla="*/ 12 w 61"/>
                <a:gd name="T5" fmla="*/ 1 h 91"/>
                <a:gd name="T6" fmla="*/ 0 w 61"/>
                <a:gd name="T7" fmla="*/ 30 h 91"/>
                <a:gd name="T8" fmla="*/ 27 w 61"/>
                <a:gd name="T9" fmla="*/ 91 h 91"/>
                <a:gd name="T10" fmla="*/ 61 w 61"/>
                <a:gd name="T11" fmla="*/ 6 h 91"/>
                <a:gd name="T12" fmla="*/ 61 w 61"/>
                <a:gd name="T13" fmla="*/ 6 h 91"/>
                <a:gd name="T14" fmla="*/ 44 w 61"/>
                <a:gd name="T15" fmla="*/ 1 h 91"/>
                <a:gd name="T16" fmla="*/ 27 w 61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91">
                  <a:moveTo>
                    <a:pt x="27" y="0"/>
                  </a:moveTo>
                  <a:lnTo>
                    <a:pt x="27" y="0"/>
                  </a:lnTo>
                  <a:lnTo>
                    <a:pt x="12" y="1"/>
                  </a:lnTo>
                  <a:lnTo>
                    <a:pt x="0" y="30"/>
                  </a:lnTo>
                  <a:lnTo>
                    <a:pt x="27" y="9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44" y="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8AC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4" name="Freeform 51"/>
            <p:cNvSpPr/>
            <p:nvPr/>
          </p:nvSpPr>
          <p:spPr bwMode="auto">
            <a:xfrm>
              <a:off x="4889501" y="554038"/>
              <a:ext cx="96838" cy="144463"/>
            </a:xfrm>
            <a:custGeom>
              <a:avLst/>
              <a:gdLst>
                <a:gd name="T0" fmla="*/ 27 w 61"/>
                <a:gd name="T1" fmla="*/ 0 h 91"/>
                <a:gd name="T2" fmla="*/ 27 w 61"/>
                <a:gd name="T3" fmla="*/ 0 h 91"/>
                <a:gd name="T4" fmla="*/ 12 w 61"/>
                <a:gd name="T5" fmla="*/ 1 h 91"/>
                <a:gd name="T6" fmla="*/ 0 w 61"/>
                <a:gd name="T7" fmla="*/ 30 h 91"/>
                <a:gd name="T8" fmla="*/ 27 w 61"/>
                <a:gd name="T9" fmla="*/ 91 h 91"/>
                <a:gd name="T10" fmla="*/ 61 w 61"/>
                <a:gd name="T11" fmla="*/ 6 h 91"/>
                <a:gd name="T12" fmla="*/ 61 w 61"/>
                <a:gd name="T13" fmla="*/ 6 h 91"/>
                <a:gd name="T14" fmla="*/ 44 w 61"/>
                <a:gd name="T15" fmla="*/ 1 h 91"/>
                <a:gd name="T16" fmla="*/ 27 w 61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91">
                  <a:moveTo>
                    <a:pt x="27" y="0"/>
                  </a:moveTo>
                  <a:lnTo>
                    <a:pt x="27" y="0"/>
                  </a:lnTo>
                  <a:lnTo>
                    <a:pt x="12" y="1"/>
                  </a:lnTo>
                  <a:lnTo>
                    <a:pt x="0" y="30"/>
                  </a:lnTo>
                  <a:lnTo>
                    <a:pt x="27" y="9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44" y="1"/>
                  </a:lnTo>
                  <a:lnTo>
                    <a:pt x="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5" name="Freeform 52"/>
            <p:cNvSpPr/>
            <p:nvPr/>
          </p:nvSpPr>
          <p:spPr bwMode="auto">
            <a:xfrm>
              <a:off x="4964113" y="595313"/>
              <a:ext cx="101600" cy="239713"/>
            </a:xfrm>
            <a:custGeom>
              <a:avLst/>
              <a:gdLst>
                <a:gd name="T0" fmla="*/ 44 w 64"/>
                <a:gd name="T1" fmla="*/ 0 h 151"/>
                <a:gd name="T2" fmla="*/ 0 w 64"/>
                <a:gd name="T3" fmla="*/ 111 h 151"/>
                <a:gd name="T4" fmla="*/ 15 w 64"/>
                <a:gd name="T5" fmla="*/ 151 h 151"/>
                <a:gd name="T6" fmla="*/ 64 w 64"/>
                <a:gd name="T7" fmla="*/ 29 h 151"/>
                <a:gd name="T8" fmla="*/ 64 w 64"/>
                <a:gd name="T9" fmla="*/ 29 h 151"/>
                <a:gd name="T10" fmla="*/ 56 w 64"/>
                <a:gd name="T11" fmla="*/ 12 h 151"/>
                <a:gd name="T12" fmla="*/ 44 w 64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51">
                  <a:moveTo>
                    <a:pt x="44" y="0"/>
                  </a:moveTo>
                  <a:lnTo>
                    <a:pt x="0" y="111"/>
                  </a:lnTo>
                  <a:lnTo>
                    <a:pt x="15" y="151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56" y="1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8AC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6" name="Freeform 53"/>
            <p:cNvSpPr/>
            <p:nvPr/>
          </p:nvSpPr>
          <p:spPr bwMode="auto">
            <a:xfrm>
              <a:off x="4964113" y="595313"/>
              <a:ext cx="101600" cy="239713"/>
            </a:xfrm>
            <a:custGeom>
              <a:avLst/>
              <a:gdLst>
                <a:gd name="T0" fmla="*/ 44 w 64"/>
                <a:gd name="T1" fmla="*/ 0 h 151"/>
                <a:gd name="T2" fmla="*/ 0 w 64"/>
                <a:gd name="T3" fmla="*/ 111 h 151"/>
                <a:gd name="T4" fmla="*/ 15 w 64"/>
                <a:gd name="T5" fmla="*/ 151 h 151"/>
                <a:gd name="T6" fmla="*/ 64 w 64"/>
                <a:gd name="T7" fmla="*/ 29 h 151"/>
                <a:gd name="T8" fmla="*/ 64 w 64"/>
                <a:gd name="T9" fmla="*/ 29 h 151"/>
                <a:gd name="T10" fmla="*/ 56 w 64"/>
                <a:gd name="T11" fmla="*/ 12 h 151"/>
                <a:gd name="T12" fmla="*/ 44 w 64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51">
                  <a:moveTo>
                    <a:pt x="44" y="0"/>
                  </a:moveTo>
                  <a:lnTo>
                    <a:pt x="0" y="111"/>
                  </a:lnTo>
                  <a:lnTo>
                    <a:pt x="15" y="151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56" y="12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7" name="Freeform 54"/>
            <p:cNvSpPr/>
            <p:nvPr/>
          </p:nvSpPr>
          <p:spPr bwMode="auto">
            <a:xfrm>
              <a:off x="5148263" y="1219200"/>
              <a:ext cx="249238" cy="533400"/>
            </a:xfrm>
            <a:custGeom>
              <a:avLst/>
              <a:gdLst>
                <a:gd name="T0" fmla="*/ 157 w 157"/>
                <a:gd name="T1" fmla="*/ 327 h 336"/>
                <a:gd name="T2" fmla="*/ 137 w 157"/>
                <a:gd name="T3" fmla="*/ 336 h 336"/>
                <a:gd name="T4" fmla="*/ 0 w 157"/>
                <a:gd name="T5" fmla="*/ 13 h 336"/>
                <a:gd name="T6" fmla="*/ 4 w 157"/>
                <a:gd name="T7" fmla="*/ 0 h 336"/>
                <a:gd name="T8" fmla="*/ 18 w 157"/>
                <a:gd name="T9" fmla="*/ 6 h 336"/>
                <a:gd name="T10" fmla="*/ 157 w 157"/>
                <a:gd name="T11" fmla="*/ 327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7" h="336">
                  <a:moveTo>
                    <a:pt x="157" y="327"/>
                  </a:moveTo>
                  <a:lnTo>
                    <a:pt x="137" y="336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8" y="6"/>
                  </a:lnTo>
                  <a:lnTo>
                    <a:pt x="157" y="327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</p:grpSp>
      <p:sp>
        <p:nvSpPr>
          <p:cNvPr id="119" name="Rectangle 118"/>
          <p:cNvSpPr/>
          <p:nvPr/>
        </p:nvSpPr>
        <p:spPr>
          <a:xfrm>
            <a:off x="1588135" y="4114800"/>
            <a:ext cx="845185" cy="27686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en-ID" sz="1000"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GO  NOW</a:t>
            </a:r>
          </a:p>
        </p:txBody>
      </p:sp>
      <p:sp>
        <p:nvSpPr>
          <p:cNvPr id="44" name="TextBox 8"/>
          <p:cNvSpPr txBox="1"/>
          <p:nvPr/>
        </p:nvSpPr>
        <p:spPr>
          <a:xfrm>
            <a:off x="1019810" y="3315970"/>
            <a:ext cx="3962400" cy="565150"/>
          </a:xfrm>
          <a:prstGeom prst="rect">
            <a:avLst/>
          </a:prstGeom>
          <a:noFill/>
        </p:spPr>
        <p:txBody>
          <a:bodyPr wrap="none" lIns="480000" tIns="0" rIns="0" bIns="0" anchor="b" anchorCtr="0">
            <a:no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</a:rPr>
              <a:t>年度工作概述</a:t>
            </a:r>
          </a:p>
        </p:txBody>
      </p:sp>
      <p:sp>
        <p:nvSpPr>
          <p:cNvPr id="3" name="TextBox 8"/>
          <p:cNvSpPr txBox="1"/>
          <p:nvPr/>
        </p:nvSpPr>
        <p:spPr>
          <a:xfrm>
            <a:off x="1050290" y="2251710"/>
            <a:ext cx="3962400" cy="927735"/>
          </a:xfrm>
          <a:prstGeom prst="rect">
            <a:avLst/>
          </a:prstGeom>
          <a:noFill/>
        </p:spPr>
        <p:txBody>
          <a:bodyPr wrap="none" lIns="480000" tIns="0" rIns="0" bIns="0" anchor="b" anchorCtr="0">
            <a:normAutofit/>
          </a:bodyPr>
          <a:lstStyle/>
          <a:p>
            <a:r>
              <a:rPr lang="en-US" altLang="zh-CN" sz="4400" b="1" dirty="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</a:rPr>
              <a:t>PART   01</a:t>
            </a:r>
            <a:r>
              <a:rPr lang="zh-CN" altLang="en-US" sz="2135" b="1" dirty="0">
                <a:solidFill>
                  <a:schemeClr val="bg1"/>
                </a:solidFill>
                <a:ea typeface="方正黑体简体" panose="03000509000000000000" pitchFamily="65" charset="-122"/>
              </a:rPr>
              <a:t> </a:t>
            </a:r>
          </a:p>
        </p:txBody>
      </p:sp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9135258" y="2956009"/>
            <a:ext cx="379919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kern="500" spc="500" dirty="0"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点击</a:t>
            </a:r>
            <a:endParaRPr lang="en-US" altLang="zh-CN" sz="3200" kern="500" spc="500" dirty="0"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</a:endParaRPr>
          </a:p>
          <a:p>
            <a:r>
              <a:rPr lang="zh-CN" altLang="en-US" sz="3200" kern="500" spc="500" dirty="0"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添加标题</a:t>
            </a:r>
            <a:endParaRPr lang="en-ID" sz="3200" kern="500" spc="500" dirty="0"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9276728" y="4248777"/>
            <a:ext cx="600891" cy="5225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503121" y="1524895"/>
            <a:ext cx="52162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6000">
                <a:solidFill>
                  <a:schemeClr val="accent3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“</a:t>
            </a:r>
          </a:p>
        </p:txBody>
      </p:sp>
      <p:sp>
        <p:nvSpPr>
          <p:cNvPr id="12" name="Rectangle 11"/>
          <p:cNvSpPr/>
          <p:nvPr/>
        </p:nvSpPr>
        <p:spPr>
          <a:xfrm>
            <a:off x="2024743" y="2203800"/>
            <a:ext cx="2058028" cy="36868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90000"/>
              </a:lnSpc>
            </a:pPr>
            <a:r>
              <a:rPr lang="zh-CN" altLang="en-ID" sz="1400">
                <a:solidFill>
                  <a:schemeClr val="bg1">
                    <a:lumMod val="65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单击输入标题内容，</a:t>
            </a:r>
            <a:r>
              <a:rPr lang="zh-CN" altLang="en-ID" sz="1400">
                <a:solidFill>
                  <a:schemeClr val="bg1">
                    <a:lumMod val="65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单击输入标题内容，单击输入标题内容，单击输入标题内容，单击输入标题内容，单击输入标题内容，单击输入标题内容，单击输入标题内容，单击输入标题内容</a:t>
            </a:r>
            <a:endParaRPr lang="zh-CN" altLang="en-ID" sz="1400">
              <a:solidFill>
                <a:schemeClr val="bg1">
                  <a:lumMod val="65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  <a:p>
            <a:pPr>
              <a:lnSpc>
                <a:spcPct val="150000"/>
              </a:lnSpc>
            </a:pPr>
            <a:endParaRPr lang="zh-CN" altLang="en-ID" sz="1400">
              <a:solidFill>
                <a:schemeClr val="bg1">
                  <a:lumMod val="65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  <p:pic>
        <p:nvPicPr>
          <p:cNvPr id="8" name="图片占位符 7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190" r="33190"/>
          <a:stretch>
            <a:fillRect/>
          </a:stretch>
        </p:blipFill>
        <p:spPr/>
      </p:pic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7" grpId="0"/>
      <p:bldP spid="1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63" name="Group 4162"/>
          <p:cNvGrpSpPr/>
          <p:nvPr/>
        </p:nvGrpSpPr>
        <p:grpSpPr>
          <a:xfrm>
            <a:off x="1559597" y="1481224"/>
            <a:ext cx="3177372" cy="4047146"/>
            <a:chOff x="1598613" y="1209645"/>
            <a:chExt cx="3849687" cy="4903500"/>
          </a:xfrm>
        </p:grpSpPr>
        <p:sp>
          <p:nvSpPr>
            <p:cNvPr id="101" name="Rectangle: Rounded Corners 100"/>
            <p:cNvSpPr/>
            <p:nvPr/>
          </p:nvSpPr>
          <p:spPr>
            <a:xfrm rot="19800000" flipV="1">
              <a:off x="3959748" y="1209645"/>
              <a:ext cx="228600" cy="4885274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ID">
                  <a:ea typeface="方正黑体简体" panose="03000509000000000000" pitchFamily="65" charset="-122"/>
                </a:rPr>
                <a:t> </a:t>
              </a:r>
            </a:p>
          </p:txBody>
        </p:sp>
        <p:sp>
          <p:nvSpPr>
            <p:cNvPr id="4162" name="Rectangle: Rounded Corners 4161"/>
            <p:cNvSpPr/>
            <p:nvPr/>
          </p:nvSpPr>
          <p:spPr>
            <a:xfrm rot="1800000">
              <a:off x="2819269" y="1227871"/>
              <a:ext cx="228600" cy="4885274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ID">
                  <a:ea typeface="方正黑体简体" panose="03000509000000000000" pitchFamily="65" charset="-122"/>
                </a:rPr>
                <a:t> </a:t>
              </a:r>
            </a:p>
          </p:txBody>
        </p:sp>
        <p:grpSp>
          <p:nvGrpSpPr>
            <p:cNvPr id="4160" name="Group 4159"/>
            <p:cNvGrpSpPr/>
            <p:nvPr/>
          </p:nvGrpSpPr>
          <p:grpSpPr>
            <a:xfrm>
              <a:off x="1598613" y="1305976"/>
              <a:ext cx="3849687" cy="3012024"/>
              <a:chOff x="3351213" y="533400"/>
              <a:chExt cx="5486400" cy="4292600"/>
            </a:xfrm>
          </p:grpSpPr>
          <p:sp>
            <p:nvSpPr>
              <p:cNvPr id="4135" name="Freeform 71"/>
              <p:cNvSpPr/>
              <p:nvPr/>
            </p:nvSpPr>
            <p:spPr bwMode="auto">
              <a:xfrm>
                <a:off x="3351213" y="533400"/>
                <a:ext cx="5486400" cy="4292600"/>
              </a:xfrm>
              <a:custGeom>
                <a:avLst/>
                <a:gdLst>
                  <a:gd name="T0" fmla="*/ 1600 w 1663"/>
                  <a:gd name="T1" fmla="*/ 1303 h 1303"/>
                  <a:gd name="T2" fmla="*/ 64 w 1663"/>
                  <a:gd name="T3" fmla="*/ 1303 h 1303"/>
                  <a:gd name="T4" fmla="*/ 0 w 1663"/>
                  <a:gd name="T5" fmla="*/ 1239 h 1303"/>
                  <a:gd name="T6" fmla="*/ 0 w 1663"/>
                  <a:gd name="T7" fmla="*/ 64 h 1303"/>
                  <a:gd name="T8" fmla="*/ 64 w 1663"/>
                  <a:gd name="T9" fmla="*/ 0 h 1303"/>
                  <a:gd name="T10" fmla="*/ 1600 w 1663"/>
                  <a:gd name="T11" fmla="*/ 0 h 1303"/>
                  <a:gd name="T12" fmla="*/ 1663 w 1663"/>
                  <a:gd name="T13" fmla="*/ 64 h 1303"/>
                  <a:gd name="T14" fmla="*/ 1663 w 1663"/>
                  <a:gd name="T15" fmla="*/ 1239 h 1303"/>
                  <a:gd name="T16" fmla="*/ 1600 w 1663"/>
                  <a:gd name="T17" fmla="*/ 1303 h 1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63" h="1303">
                    <a:moveTo>
                      <a:pt x="1600" y="1303"/>
                    </a:moveTo>
                    <a:cubicBezTo>
                      <a:pt x="64" y="1303"/>
                      <a:pt x="64" y="1303"/>
                      <a:pt x="64" y="1303"/>
                    </a:cubicBezTo>
                    <a:cubicBezTo>
                      <a:pt x="29" y="1303"/>
                      <a:pt x="0" y="1275"/>
                      <a:pt x="0" y="1239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28"/>
                      <a:pt x="29" y="0"/>
                      <a:pt x="64" y="0"/>
                    </a:cubicBezTo>
                    <a:cubicBezTo>
                      <a:pt x="1600" y="0"/>
                      <a:pt x="1600" y="0"/>
                      <a:pt x="1600" y="0"/>
                    </a:cubicBezTo>
                    <a:cubicBezTo>
                      <a:pt x="1635" y="0"/>
                      <a:pt x="1663" y="28"/>
                      <a:pt x="1663" y="64"/>
                    </a:cubicBezTo>
                    <a:cubicBezTo>
                      <a:pt x="1663" y="1239"/>
                      <a:pt x="1663" y="1239"/>
                      <a:pt x="1663" y="1239"/>
                    </a:cubicBezTo>
                    <a:cubicBezTo>
                      <a:pt x="1663" y="1275"/>
                      <a:pt x="1635" y="1303"/>
                      <a:pt x="1600" y="1303"/>
                    </a:cubicBezTo>
                    <a:close/>
                  </a:path>
                </a:pathLst>
              </a:custGeom>
              <a:solidFill>
                <a:srgbClr val="1A2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4136" name="Freeform 72"/>
              <p:cNvSpPr/>
              <p:nvPr/>
            </p:nvSpPr>
            <p:spPr bwMode="auto">
              <a:xfrm>
                <a:off x="3581401" y="781050"/>
                <a:ext cx="5029200" cy="3797300"/>
              </a:xfrm>
              <a:custGeom>
                <a:avLst/>
                <a:gdLst>
                  <a:gd name="T0" fmla="*/ 1460 w 1524"/>
                  <a:gd name="T1" fmla="*/ 1153 h 1153"/>
                  <a:gd name="T2" fmla="*/ 64 w 1524"/>
                  <a:gd name="T3" fmla="*/ 1153 h 1153"/>
                  <a:gd name="T4" fmla="*/ 0 w 1524"/>
                  <a:gd name="T5" fmla="*/ 1090 h 1153"/>
                  <a:gd name="T6" fmla="*/ 0 w 1524"/>
                  <a:gd name="T7" fmla="*/ 63 h 1153"/>
                  <a:gd name="T8" fmla="*/ 64 w 1524"/>
                  <a:gd name="T9" fmla="*/ 0 h 1153"/>
                  <a:gd name="T10" fmla="*/ 1460 w 1524"/>
                  <a:gd name="T11" fmla="*/ 0 h 1153"/>
                  <a:gd name="T12" fmla="*/ 1524 w 1524"/>
                  <a:gd name="T13" fmla="*/ 63 h 1153"/>
                  <a:gd name="T14" fmla="*/ 1524 w 1524"/>
                  <a:gd name="T15" fmla="*/ 1090 h 1153"/>
                  <a:gd name="T16" fmla="*/ 1460 w 1524"/>
                  <a:gd name="T17" fmla="*/ 1153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24" h="1153">
                    <a:moveTo>
                      <a:pt x="1460" y="1153"/>
                    </a:moveTo>
                    <a:cubicBezTo>
                      <a:pt x="64" y="1153"/>
                      <a:pt x="64" y="1153"/>
                      <a:pt x="64" y="1153"/>
                    </a:cubicBezTo>
                    <a:cubicBezTo>
                      <a:pt x="28" y="1153"/>
                      <a:pt x="0" y="1125"/>
                      <a:pt x="0" y="1090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28"/>
                      <a:pt x="28" y="0"/>
                      <a:pt x="64" y="0"/>
                    </a:cubicBezTo>
                    <a:cubicBezTo>
                      <a:pt x="1460" y="0"/>
                      <a:pt x="1460" y="0"/>
                      <a:pt x="1460" y="0"/>
                    </a:cubicBezTo>
                    <a:cubicBezTo>
                      <a:pt x="1495" y="0"/>
                      <a:pt x="1524" y="28"/>
                      <a:pt x="1524" y="63"/>
                    </a:cubicBezTo>
                    <a:cubicBezTo>
                      <a:pt x="1524" y="1090"/>
                      <a:pt x="1524" y="1090"/>
                      <a:pt x="1524" y="1090"/>
                    </a:cubicBezTo>
                    <a:cubicBezTo>
                      <a:pt x="1524" y="1125"/>
                      <a:pt x="1495" y="1153"/>
                      <a:pt x="1460" y="11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4139" name="Freeform 73"/>
              <p:cNvSpPr/>
              <p:nvPr/>
            </p:nvSpPr>
            <p:spPr bwMode="auto">
              <a:xfrm>
                <a:off x="5184776" y="2932113"/>
                <a:ext cx="2976563" cy="987425"/>
              </a:xfrm>
              <a:custGeom>
                <a:avLst/>
                <a:gdLst>
                  <a:gd name="T0" fmla="*/ 0 w 1875"/>
                  <a:gd name="T1" fmla="*/ 622 h 622"/>
                  <a:gd name="T2" fmla="*/ 1875 w 1875"/>
                  <a:gd name="T3" fmla="*/ 622 h 622"/>
                  <a:gd name="T4" fmla="*/ 1875 w 1875"/>
                  <a:gd name="T5" fmla="*/ 149 h 622"/>
                  <a:gd name="T6" fmla="*/ 1613 w 1875"/>
                  <a:gd name="T7" fmla="*/ 0 h 622"/>
                  <a:gd name="T8" fmla="*/ 1501 w 1875"/>
                  <a:gd name="T9" fmla="*/ 110 h 622"/>
                  <a:gd name="T10" fmla="*/ 1389 w 1875"/>
                  <a:gd name="T11" fmla="*/ 110 h 622"/>
                  <a:gd name="T12" fmla="*/ 1283 w 1875"/>
                  <a:gd name="T13" fmla="*/ 215 h 622"/>
                  <a:gd name="T14" fmla="*/ 1110 w 1875"/>
                  <a:gd name="T15" fmla="*/ 41 h 622"/>
                  <a:gd name="T16" fmla="*/ 996 w 1875"/>
                  <a:gd name="T17" fmla="*/ 155 h 622"/>
                  <a:gd name="T18" fmla="*/ 798 w 1875"/>
                  <a:gd name="T19" fmla="*/ 155 h 622"/>
                  <a:gd name="T20" fmla="*/ 722 w 1875"/>
                  <a:gd name="T21" fmla="*/ 78 h 622"/>
                  <a:gd name="T22" fmla="*/ 570 w 1875"/>
                  <a:gd name="T23" fmla="*/ 228 h 622"/>
                  <a:gd name="T24" fmla="*/ 497 w 1875"/>
                  <a:gd name="T25" fmla="*/ 155 h 622"/>
                  <a:gd name="T26" fmla="*/ 341 w 1875"/>
                  <a:gd name="T27" fmla="*/ 311 h 622"/>
                  <a:gd name="T28" fmla="*/ 244 w 1875"/>
                  <a:gd name="T29" fmla="*/ 213 h 622"/>
                  <a:gd name="T30" fmla="*/ 187 w 1875"/>
                  <a:gd name="T31" fmla="*/ 269 h 622"/>
                  <a:gd name="T32" fmla="*/ 127 w 1875"/>
                  <a:gd name="T33" fmla="*/ 209 h 622"/>
                  <a:gd name="T34" fmla="*/ 0 w 1875"/>
                  <a:gd name="T35" fmla="*/ 336 h 622"/>
                  <a:gd name="T36" fmla="*/ 0 w 1875"/>
                  <a:gd name="T37" fmla="*/ 622 h 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75" h="622">
                    <a:moveTo>
                      <a:pt x="0" y="622"/>
                    </a:moveTo>
                    <a:lnTo>
                      <a:pt x="1875" y="622"/>
                    </a:lnTo>
                    <a:lnTo>
                      <a:pt x="1875" y="149"/>
                    </a:lnTo>
                    <a:lnTo>
                      <a:pt x="1613" y="0"/>
                    </a:lnTo>
                    <a:lnTo>
                      <a:pt x="1501" y="110"/>
                    </a:lnTo>
                    <a:lnTo>
                      <a:pt x="1389" y="110"/>
                    </a:lnTo>
                    <a:lnTo>
                      <a:pt x="1283" y="215"/>
                    </a:lnTo>
                    <a:lnTo>
                      <a:pt x="1110" y="41"/>
                    </a:lnTo>
                    <a:lnTo>
                      <a:pt x="996" y="155"/>
                    </a:lnTo>
                    <a:lnTo>
                      <a:pt x="798" y="155"/>
                    </a:lnTo>
                    <a:lnTo>
                      <a:pt x="722" y="78"/>
                    </a:lnTo>
                    <a:lnTo>
                      <a:pt x="570" y="228"/>
                    </a:lnTo>
                    <a:lnTo>
                      <a:pt x="497" y="155"/>
                    </a:lnTo>
                    <a:lnTo>
                      <a:pt x="341" y="311"/>
                    </a:lnTo>
                    <a:lnTo>
                      <a:pt x="244" y="213"/>
                    </a:lnTo>
                    <a:lnTo>
                      <a:pt x="187" y="269"/>
                    </a:lnTo>
                    <a:lnTo>
                      <a:pt x="127" y="209"/>
                    </a:lnTo>
                    <a:lnTo>
                      <a:pt x="0" y="336"/>
                    </a:lnTo>
                    <a:lnTo>
                      <a:pt x="0" y="622"/>
                    </a:lnTo>
                    <a:close/>
                  </a:path>
                </a:pathLst>
              </a:custGeom>
              <a:solidFill>
                <a:srgbClr val="FCB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4140" name="Freeform 74"/>
              <p:cNvSpPr/>
              <p:nvPr/>
            </p:nvSpPr>
            <p:spPr bwMode="auto">
              <a:xfrm>
                <a:off x="5184776" y="3316288"/>
                <a:ext cx="2976563" cy="603250"/>
              </a:xfrm>
              <a:custGeom>
                <a:avLst/>
                <a:gdLst>
                  <a:gd name="T0" fmla="*/ 0 w 1875"/>
                  <a:gd name="T1" fmla="*/ 278 h 380"/>
                  <a:gd name="T2" fmla="*/ 223 w 1875"/>
                  <a:gd name="T3" fmla="*/ 278 h 380"/>
                  <a:gd name="T4" fmla="*/ 296 w 1875"/>
                  <a:gd name="T5" fmla="*/ 206 h 380"/>
                  <a:gd name="T6" fmla="*/ 354 w 1875"/>
                  <a:gd name="T7" fmla="*/ 264 h 380"/>
                  <a:gd name="T8" fmla="*/ 497 w 1875"/>
                  <a:gd name="T9" fmla="*/ 123 h 380"/>
                  <a:gd name="T10" fmla="*/ 582 w 1875"/>
                  <a:gd name="T11" fmla="*/ 210 h 380"/>
                  <a:gd name="T12" fmla="*/ 686 w 1875"/>
                  <a:gd name="T13" fmla="*/ 210 h 380"/>
                  <a:gd name="T14" fmla="*/ 757 w 1875"/>
                  <a:gd name="T15" fmla="*/ 137 h 380"/>
                  <a:gd name="T16" fmla="*/ 850 w 1875"/>
                  <a:gd name="T17" fmla="*/ 231 h 380"/>
                  <a:gd name="T18" fmla="*/ 973 w 1875"/>
                  <a:gd name="T19" fmla="*/ 108 h 380"/>
                  <a:gd name="T20" fmla="*/ 1039 w 1875"/>
                  <a:gd name="T21" fmla="*/ 175 h 380"/>
                  <a:gd name="T22" fmla="*/ 1104 w 1875"/>
                  <a:gd name="T23" fmla="*/ 110 h 380"/>
                  <a:gd name="T24" fmla="*/ 1241 w 1875"/>
                  <a:gd name="T25" fmla="*/ 249 h 380"/>
                  <a:gd name="T26" fmla="*/ 1393 w 1875"/>
                  <a:gd name="T27" fmla="*/ 98 h 380"/>
                  <a:gd name="T28" fmla="*/ 1515 w 1875"/>
                  <a:gd name="T29" fmla="*/ 98 h 380"/>
                  <a:gd name="T30" fmla="*/ 1613 w 1875"/>
                  <a:gd name="T31" fmla="*/ 0 h 380"/>
                  <a:gd name="T32" fmla="*/ 1875 w 1875"/>
                  <a:gd name="T33" fmla="*/ 148 h 380"/>
                  <a:gd name="T34" fmla="*/ 1875 w 1875"/>
                  <a:gd name="T35" fmla="*/ 380 h 380"/>
                  <a:gd name="T36" fmla="*/ 0 w 1875"/>
                  <a:gd name="T37" fmla="*/ 380 h 380"/>
                  <a:gd name="T38" fmla="*/ 0 w 1875"/>
                  <a:gd name="T39" fmla="*/ 278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75" h="380">
                    <a:moveTo>
                      <a:pt x="0" y="278"/>
                    </a:moveTo>
                    <a:lnTo>
                      <a:pt x="223" y="278"/>
                    </a:lnTo>
                    <a:lnTo>
                      <a:pt x="296" y="206"/>
                    </a:lnTo>
                    <a:lnTo>
                      <a:pt x="354" y="264"/>
                    </a:lnTo>
                    <a:lnTo>
                      <a:pt x="497" y="123"/>
                    </a:lnTo>
                    <a:lnTo>
                      <a:pt x="582" y="210"/>
                    </a:lnTo>
                    <a:lnTo>
                      <a:pt x="686" y="210"/>
                    </a:lnTo>
                    <a:lnTo>
                      <a:pt x="757" y="137"/>
                    </a:lnTo>
                    <a:lnTo>
                      <a:pt x="850" y="231"/>
                    </a:lnTo>
                    <a:lnTo>
                      <a:pt x="973" y="108"/>
                    </a:lnTo>
                    <a:lnTo>
                      <a:pt x="1039" y="175"/>
                    </a:lnTo>
                    <a:lnTo>
                      <a:pt x="1104" y="110"/>
                    </a:lnTo>
                    <a:lnTo>
                      <a:pt x="1241" y="249"/>
                    </a:lnTo>
                    <a:lnTo>
                      <a:pt x="1393" y="98"/>
                    </a:lnTo>
                    <a:lnTo>
                      <a:pt x="1515" y="98"/>
                    </a:lnTo>
                    <a:lnTo>
                      <a:pt x="1613" y="0"/>
                    </a:lnTo>
                    <a:lnTo>
                      <a:pt x="1875" y="148"/>
                    </a:lnTo>
                    <a:lnTo>
                      <a:pt x="1875" y="380"/>
                    </a:lnTo>
                    <a:lnTo>
                      <a:pt x="0" y="380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53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4141" name="Freeform 75"/>
              <p:cNvSpPr/>
              <p:nvPr/>
            </p:nvSpPr>
            <p:spPr bwMode="auto">
              <a:xfrm>
                <a:off x="4373563" y="2144713"/>
                <a:ext cx="881063" cy="882650"/>
              </a:xfrm>
              <a:custGeom>
                <a:avLst/>
                <a:gdLst>
                  <a:gd name="T0" fmla="*/ 0 w 267"/>
                  <a:gd name="T1" fmla="*/ 0 h 268"/>
                  <a:gd name="T2" fmla="*/ 267 w 267"/>
                  <a:gd name="T3" fmla="*/ 268 h 268"/>
                  <a:gd name="T4" fmla="*/ 267 w 267"/>
                  <a:gd name="T5" fmla="*/ 0 h 268"/>
                  <a:gd name="T6" fmla="*/ 0 w 267"/>
                  <a:gd name="T7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7" h="268">
                    <a:moveTo>
                      <a:pt x="0" y="0"/>
                    </a:moveTo>
                    <a:cubicBezTo>
                      <a:pt x="0" y="148"/>
                      <a:pt x="119" y="268"/>
                      <a:pt x="267" y="268"/>
                    </a:cubicBezTo>
                    <a:cubicBezTo>
                      <a:pt x="267" y="0"/>
                      <a:pt x="267" y="0"/>
                      <a:pt x="26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F34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4142" name="Freeform 76"/>
              <p:cNvSpPr/>
              <p:nvPr/>
            </p:nvSpPr>
            <p:spPr bwMode="auto">
              <a:xfrm>
                <a:off x="4376738" y="1198563"/>
                <a:ext cx="884238" cy="882650"/>
              </a:xfrm>
              <a:custGeom>
                <a:avLst/>
                <a:gdLst>
                  <a:gd name="T0" fmla="*/ 268 w 268"/>
                  <a:gd name="T1" fmla="*/ 0 h 268"/>
                  <a:gd name="T2" fmla="*/ 0 w 268"/>
                  <a:gd name="T3" fmla="*/ 268 h 268"/>
                  <a:gd name="T4" fmla="*/ 268 w 268"/>
                  <a:gd name="T5" fmla="*/ 268 h 268"/>
                  <a:gd name="T6" fmla="*/ 268 w 268"/>
                  <a:gd name="T7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" h="268">
                    <a:moveTo>
                      <a:pt x="268" y="0"/>
                    </a:moveTo>
                    <a:cubicBezTo>
                      <a:pt x="120" y="0"/>
                      <a:pt x="0" y="120"/>
                      <a:pt x="0" y="268"/>
                    </a:cubicBezTo>
                    <a:cubicBezTo>
                      <a:pt x="268" y="268"/>
                      <a:pt x="268" y="268"/>
                      <a:pt x="268" y="268"/>
                    </a:cubicBezTo>
                    <a:lnTo>
                      <a:pt x="268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4143" name="Freeform 77"/>
              <p:cNvSpPr/>
              <p:nvPr/>
            </p:nvSpPr>
            <p:spPr bwMode="auto">
              <a:xfrm>
                <a:off x="5300663" y="2144713"/>
                <a:ext cx="884238" cy="882650"/>
              </a:xfrm>
              <a:custGeom>
                <a:avLst/>
                <a:gdLst>
                  <a:gd name="T0" fmla="*/ 0 w 268"/>
                  <a:gd name="T1" fmla="*/ 268 h 268"/>
                  <a:gd name="T2" fmla="*/ 268 w 268"/>
                  <a:gd name="T3" fmla="*/ 0 h 268"/>
                  <a:gd name="T4" fmla="*/ 0 w 268"/>
                  <a:gd name="T5" fmla="*/ 0 h 268"/>
                  <a:gd name="T6" fmla="*/ 0 w 268"/>
                  <a:gd name="T7" fmla="*/ 26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" h="268">
                    <a:moveTo>
                      <a:pt x="0" y="268"/>
                    </a:moveTo>
                    <a:cubicBezTo>
                      <a:pt x="148" y="268"/>
                      <a:pt x="268" y="148"/>
                      <a:pt x="26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68"/>
                    </a:lnTo>
                    <a:close/>
                  </a:path>
                </a:pathLst>
              </a:custGeom>
              <a:solidFill>
                <a:srgbClr val="D53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4144" name="Freeform 78"/>
              <p:cNvSpPr/>
              <p:nvPr/>
            </p:nvSpPr>
            <p:spPr bwMode="auto">
              <a:xfrm>
                <a:off x="5300663" y="1219200"/>
                <a:ext cx="884238" cy="879475"/>
              </a:xfrm>
              <a:custGeom>
                <a:avLst/>
                <a:gdLst>
                  <a:gd name="T0" fmla="*/ 0 w 268"/>
                  <a:gd name="T1" fmla="*/ 0 h 267"/>
                  <a:gd name="T2" fmla="*/ 0 w 268"/>
                  <a:gd name="T3" fmla="*/ 267 h 267"/>
                  <a:gd name="T4" fmla="*/ 268 w 268"/>
                  <a:gd name="T5" fmla="*/ 267 h 267"/>
                  <a:gd name="T6" fmla="*/ 0 w 268"/>
                  <a:gd name="T7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" h="267">
                    <a:moveTo>
                      <a:pt x="0" y="0"/>
                    </a:moveTo>
                    <a:cubicBezTo>
                      <a:pt x="0" y="267"/>
                      <a:pt x="0" y="267"/>
                      <a:pt x="0" y="267"/>
                    </a:cubicBezTo>
                    <a:cubicBezTo>
                      <a:pt x="268" y="267"/>
                      <a:pt x="268" y="267"/>
                      <a:pt x="268" y="267"/>
                    </a:cubicBezTo>
                    <a:cubicBezTo>
                      <a:pt x="268" y="120"/>
                      <a:pt x="148" y="0"/>
                      <a:pt x="0" y="0"/>
                    </a:cubicBezTo>
                    <a:close/>
                  </a:path>
                </a:pathLst>
              </a:custGeom>
              <a:solidFill>
                <a:srgbClr val="099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4145" name="Freeform 79"/>
              <p:cNvSpPr/>
              <p:nvPr/>
            </p:nvSpPr>
            <p:spPr bwMode="auto">
              <a:xfrm>
                <a:off x="4006851" y="3033713"/>
                <a:ext cx="393700" cy="938213"/>
              </a:xfrm>
              <a:custGeom>
                <a:avLst/>
                <a:gdLst>
                  <a:gd name="T0" fmla="*/ 0 w 119"/>
                  <a:gd name="T1" fmla="*/ 0 h 285"/>
                  <a:gd name="T2" fmla="*/ 0 w 119"/>
                  <a:gd name="T3" fmla="*/ 255 h 285"/>
                  <a:gd name="T4" fmla="*/ 59 w 119"/>
                  <a:gd name="T5" fmla="*/ 285 h 285"/>
                  <a:gd name="T6" fmla="*/ 119 w 119"/>
                  <a:gd name="T7" fmla="*/ 255 h 285"/>
                  <a:gd name="T8" fmla="*/ 119 w 119"/>
                  <a:gd name="T9" fmla="*/ 0 h 285"/>
                  <a:gd name="T10" fmla="*/ 0 w 119"/>
                  <a:gd name="T11" fmla="*/ 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85">
                    <a:moveTo>
                      <a:pt x="0" y="0"/>
                    </a:moveTo>
                    <a:cubicBezTo>
                      <a:pt x="0" y="255"/>
                      <a:pt x="0" y="255"/>
                      <a:pt x="0" y="255"/>
                    </a:cubicBezTo>
                    <a:cubicBezTo>
                      <a:pt x="0" y="271"/>
                      <a:pt x="27" y="285"/>
                      <a:pt x="59" y="285"/>
                    </a:cubicBezTo>
                    <a:cubicBezTo>
                      <a:pt x="92" y="285"/>
                      <a:pt x="119" y="271"/>
                      <a:pt x="119" y="255"/>
                    </a:cubicBezTo>
                    <a:cubicBezTo>
                      <a:pt x="119" y="0"/>
                      <a:pt x="119" y="0"/>
                      <a:pt x="11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99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4146" name="Oval 80"/>
              <p:cNvSpPr>
                <a:spLocks noChangeArrowheads="1"/>
              </p:cNvSpPr>
              <p:nvPr/>
            </p:nvSpPr>
            <p:spPr bwMode="auto">
              <a:xfrm>
                <a:off x="4006851" y="2938463"/>
                <a:ext cx="393700" cy="193675"/>
              </a:xfrm>
              <a:prstGeom prst="ellipse">
                <a:avLst/>
              </a:prstGeom>
              <a:solidFill>
                <a:srgbClr val="28C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4147" name="Freeform 81"/>
              <p:cNvSpPr/>
              <p:nvPr/>
            </p:nvSpPr>
            <p:spPr bwMode="auto">
              <a:xfrm>
                <a:off x="4594226" y="3455988"/>
                <a:ext cx="393700" cy="515938"/>
              </a:xfrm>
              <a:custGeom>
                <a:avLst/>
                <a:gdLst>
                  <a:gd name="T0" fmla="*/ 0 w 119"/>
                  <a:gd name="T1" fmla="*/ 0 h 157"/>
                  <a:gd name="T2" fmla="*/ 0 w 119"/>
                  <a:gd name="T3" fmla="*/ 127 h 157"/>
                  <a:gd name="T4" fmla="*/ 60 w 119"/>
                  <a:gd name="T5" fmla="*/ 157 h 157"/>
                  <a:gd name="T6" fmla="*/ 119 w 119"/>
                  <a:gd name="T7" fmla="*/ 127 h 157"/>
                  <a:gd name="T8" fmla="*/ 119 w 119"/>
                  <a:gd name="T9" fmla="*/ 0 h 157"/>
                  <a:gd name="T10" fmla="*/ 0 w 119"/>
                  <a:gd name="T1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157">
                    <a:moveTo>
                      <a:pt x="0" y="0"/>
                    </a:move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43"/>
                      <a:pt x="27" y="157"/>
                      <a:pt x="60" y="157"/>
                    </a:cubicBezTo>
                    <a:cubicBezTo>
                      <a:pt x="93" y="157"/>
                      <a:pt x="119" y="143"/>
                      <a:pt x="119" y="127"/>
                    </a:cubicBezTo>
                    <a:cubicBezTo>
                      <a:pt x="119" y="0"/>
                      <a:pt x="119" y="0"/>
                      <a:pt x="11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3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4148" name="Oval 82"/>
              <p:cNvSpPr>
                <a:spLocks noChangeArrowheads="1"/>
              </p:cNvSpPr>
              <p:nvPr/>
            </p:nvSpPr>
            <p:spPr bwMode="auto">
              <a:xfrm>
                <a:off x="4594226" y="3355975"/>
                <a:ext cx="393700" cy="195263"/>
              </a:xfrm>
              <a:prstGeom prst="ellipse">
                <a:avLst/>
              </a:prstGeom>
              <a:solidFill>
                <a:srgbClr val="F15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4149" name="Freeform 83"/>
              <p:cNvSpPr/>
              <p:nvPr/>
            </p:nvSpPr>
            <p:spPr bwMode="auto">
              <a:xfrm>
                <a:off x="5640388" y="1262063"/>
                <a:ext cx="471488" cy="469900"/>
              </a:xfrm>
              <a:custGeom>
                <a:avLst/>
                <a:gdLst>
                  <a:gd name="T0" fmla="*/ 0 w 297"/>
                  <a:gd name="T1" fmla="*/ 296 h 296"/>
                  <a:gd name="T2" fmla="*/ 297 w 297"/>
                  <a:gd name="T3" fmla="*/ 0 h 296"/>
                  <a:gd name="T4" fmla="*/ 0 w 297"/>
                  <a:gd name="T5" fmla="*/ 296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7" h="296">
                    <a:moveTo>
                      <a:pt x="0" y="296"/>
                    </a:moveTo>
                    <a:lnTo>
                      <a:pt x="297" y="0"/>
                    </a:lnTo>
                    <a:lnTo>
                      <a:pt x="0" y="296"/>
                    </a:lnTo>
                    <a:close/>
                  </a:path>
                </a:pathLst>
              </a:custGeom>
              <a:noFill/>
              <a:ln w="0" cap="flat">
                <a:solidFill>
                  <a:srgbClr val="0995A3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4150" name="Freeform 84"/>
              <p:cNvSpPr/>
              <p:nvPr/>
            </p:nvSpPr>
            <p:spPr bwMode="auto">
              <a:xfrm>
                <a:off x="6111876" y="1303338"/>
                <a:ext cx="914400" cy="0"/>
              </a:xfrm>
              <a:custGeom>
                <a:avLst/>
                <a:gdLst>
                  <a:gd name="T0" fmla="*/ 0 w 576"/>
                  <a:gd name="T1" fmla="*/ 576 w 576"/>
                  <a:gd name="T2" fmla="*/ 0 w 57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76">
                    <a:moveTo>
                      <a:pt x="0" y="0"/>
                    </a:moveTo>
                    <a:lnTo>
                      <a:pt x="57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 cap="flat">
                <a:solidFill>
                  <a:srgbClr val="0995A3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4151" name="Freeform 85"/>
              <p:cNvSpPr/>
              <p:nvPr/>
            </p:nvSpPr>
            <p:spPr bwMode="auto">
              <a:xfrm>
                <a:off x="5789613" y="2638425"/>
                <a:ext cx="1190625" cy="0"/>
              </a:xfrm>
              <a:custGeom>
                <a:avLst/>
                <a:gdLst>
                  <a:gd name="T0" fmla="*/ 0 w 750"/>
                  <a:gd name="T1" fmla="*/ 750 w 750"/>
                  <a:gd name="T2" fmla="*/ 0 w 75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50">
                    <a:moveTo>
                      <a:pt x="0" y="0"/>
                    </a:moveTo>
                    <a:lnTo>
                      <a:pt x="75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 cap="flat">
                <a:solidFill>
                  <a:srgbClr val="D53627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4152" name="Freeform 86"/>
              <p:cNvSpPr/>
              <p:nvPr/>
            </p:nvSpPr>
            <p:spPr bwMode="auto">
              <a:xfrm>
                <a:off x="4997451" y="1857375"/>
                <a:ext cx="1982788" cy="0"/>
              </a:xfrm>
              <a:custGeom>
                <a:avLst/>
                <a:gdLst>
                  <a:gd name="T0" fmla="*/ 0 w 1249"/>
                  <a:gd name="T1" fmla="*/ 1249 w 1249"/>
                  <a:gd name="T2" fmla="*/ 0 w 124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249">
                    <a:moveTo>
                      <a:pt x="0" y="0"/>
                    </a:moveTo>
                    <a:lnTo>
                      <a:pt x="124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 cap="flat">
                <a:solidFill>
                  <a:srgbClr val="434343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4153" name="Freeform 87"/>
              <p:cNvSpPr/>
              <p:nvPr/>
            </p:nvSpPr>
            <p:spPr bwMode="auto">
              <a:xfrm>
                <a:off x="7181851" y="1303338"/>
                <a:ext cx="376238" cy="0"/>
              </a:xfrm>
              <a:custGeom>
                <a:avLst/>
                <a:gdLst>
                  <a:gd name="T0" fmla="*/ 0 w 237"/>
                  <a:gd name="T1" fmla="*/ 237 w 237"/>
                  <a:gd name="T2" fmla="*/ 0 w 23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37">
                    <a:moveTo>
                      <a:pt x="0" y="0"/>
                    </a:moveTo>
                    <a:lnTo>
                      <a:pt x="23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FCB31D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4154" name="Freeform 88"/>
              <p:cNvSpPr/>
              <p:nvPr/>
            </p:nvSpPr>
            <p:spPr bwMode="auto">
              <a:xfrm>
                <a:off x="7686676" y="1303338"/>
                <a:ext cx="490538" cy="0"/>
              </a:xfrm>
              <a:custGeom>
                <a:avLst/>
                <a:gdLst>
                  <a:gd name="T0" fmla="*/ 0 w 309"/>
                  <a:gd name="T1" fmla="*/ 309 w 309"/>
                  <a:gd name="T2" fmla="*/ 0 w 30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09">
                    <a:moveTo>
                      <a:pt x="0" y="0"/>
                    </a:moveTo>
                    <a:lnTo>
                      <a:pt x="30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D53627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4155" name="Freeform 89"/>
              <p:cNvSpPr/>
              <p:nvPr/>
            </p:nvSpPr>
            <p:spPr bwMode="auto">
              <a:xfrm>
                <a:off x="7267576" y="1933575"/>
                <a:ext cx="490538" cy="0"/>
              </a:xfrm>
              <a:custGeom>
                <a:avLst/>
                <a:gdLst>
                  <a:gd name="T0" fmla="*/ 0 w 309"/>
                  <a:gd name="T1" fmla="*/ 309 w 309"/>
                  <a:gd name="T2" fmla="*/ 0 w 30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09">
                    <a:moveTo>
                      <a:pt x="0" y="0"/>
                    </a:moveTo>
                    <a:lnTo>
                      <a:pt x="30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52525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4156" name="Freeform 90"/>
              <p:cNvSpPr/>
              <p:nvPr/>
            </p:nvSpPr>
            <p:spPr bwMode="auto">
              <a:xfrm>
                <a:off x="7267576" y="2644775"/>
                <a:ext cx="490538" cy="0"/>
              </a:xfrm>
              <a:custGeom>
                <a:avLst/>
                <a:gdLst>
                  <a:gd name="T0" fmla="*/ 0 w 309"/>
                  <a:gd name="T1" fmla="*/ 309 w 309"/>
                  <a:gd name="T2" fmla="*/ 0 w 30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09">
                    <a:moveTo>
                      <a:pt x="0" y="0"/>
                    </a:moveTo>
                    <a:lnTo>
                      <a:pt x="30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52525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4157" name="Freeform 91"/>
              <p:cNvSpPr/>
              <p:nvPr/>
            </p:nvSpPr>
            <p:spPr bwMode="auto">
              <a:xfrm>
                <a:off x="7897813" y="2644775"/>
                <a:ext cx="300038" cy="0"/>
              </a:xfrm>
              <a:custGeom>
                <a:avLst/>
                <a:gdLst>
                  <a:gd name="T0" fmla="*/ 0 w 189"/>
                  <a:gd name="T1" fmla="*/ 189 w 189"/>
                  <a:gd name="T2" fmla="*/ 0 w 18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89">
                    <a:moveTo>
                      <a:pt x="0" y="0"/>
                    </a:moveTo>
                    <a:lnTo>
                      <a:pt x="18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FCB31D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4158" name="Freeform 92"/>
              <p:cNvSpPr/>
              <p:nvPr/>
            </p:nvSpPr>
            <p:spPr bwMode="auto">
              <a:xfrm>
                <a:off x="4011613" y="4289425"/>
                <a:ext cx="2813050" cy="0"/>
              </a:xfrm>
              <a:custGeom>
                <a:avLst/>
                <a:gdLst>
                  <a:gd name="T0" fmla="*/ 0 w 1772"/>
                  <a:gd name="T1" fmla="*/ 1772 w 1772"/>
                  <a:gd name="T2" fmla="*/ 0 w 177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772">
                    <a:moveTo>
                      <a:pt x="0" y="0"/>
                    </a:moveTo>
                    <a:lnTo>
                      <a:pt x="177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D53627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4159" name="Freeform 93"/>
              <p:cNvSpPr/>
              <p:nvPr/>
            </p:nvSpPr>
            <p:spPr bwMode="auto">
              <a:xfrm>
                <a:off x="7053263" y="4289425"/>
                <a:ext cx="1117600" cy="0"/>
              </a:xfrm>
              <a:custGeom>
                <a:avLst/>
                <a:gdLst>
                  <a:gd name="T0" fmla="*/ 0 w 704"/>
                  <a:gd name="T1" fmla="*/ 704 w 704"/>
                  <a:gd name="T2" fmla="*/ 0 w 70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04">
                    <a:moveTo>
                      <a:pt x="0" y="0"/>
                    </a:moveTo>
                    <a:lnTo>
                      <a:pt x="70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0995A3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</p:grpSp>
      </p:grpSp>
      <p:sp>
        <p:nvSpPr>
          <p:cNvPr id="103" name="TextBox 102"/>
          <p:cNvSpPr txBox="1"/>
          <p:nvPr/>
        </p:nvSpPr>
        <p:spPr>
          <a:xfrm>
            <a:off x="6313040" y="1014100"/>
            <a:ext cx="44378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kern="500" spc="500" dirty="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点击添加标题</a:t>
            </a:r>
            <a:endParaRPr lang="en-ID" altLang="zh-CN" sz="3200" kern="500" spc="500" dirty="0">
              <a:solidFill>
                <a:schemeClr val="bg1"/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6352541" y="1946677"/>
            <a:ext cx="4437898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6352541" y="1687081"/>
            <a:ext cx="44378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SPECIFIC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6352541" y="2713302"/>
            <a:ext cx="4437898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</a:t>
            </a:r>
            <a:endParaRPr lang="en-ID" sz="1000">
              <a:solidFill>
                <a:schemeClr val="bg1"/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6352541" y="2453706"/>
            <a:ext cx="44378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MEASUREABLE</a:t>
            </a:r>
          </a:p>
        </p:txBody>
      </p:sp>
      <p:sp>
        <p:nvSpPr>
          <p:cNvPr id="111" name="TextBox 110"/>
          <p:cNvSpPr txBox="1"/>
          <p:nvPr/>
        </p:nvSpPr>
        <p:spPr>
          <a:xfrm>
            <a:off x="6352541" y="3504330"/>
            <a:ext cx="4437898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</a:t>
            </a:r>
            <a:endParaRPr lang="en-ID" sz="1000">
              <a:solidFill>
                <a:schemeClr val="bg1"/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352541" y="3244734"/>
            <a:ext cx="44378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ATTAINABLE</a:t>
            </a:r>
          </a:p>
        </p:txBody>
      </p:sp>
      <p:sp>
        <p:nvSpPr>
          <p:cNvPr id="113" name="TextBox 112"/>
          <p:cNvSpPr txBox="1"/>
          <p:nvPr/>
        </p:nvSpPr>
        <p:spPr>
          <a:xfrm>
            <a:off x="6352541" y="4312685"/>
            <a:ext cx="4437898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</a:t>
            </a:r>
            <a:endParaRPr lang="en-ID" sz="1000">
              <a:solidFill>
                <a:schemeClr val="bg1"/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6352541" y="4053089"/>
            <a:ext cx="44378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RELEVANT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6352541" y="5061314"/>
            <a:ext cx="4437898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</a:t>
            </a:r>
            <a:endParaRPr lang="en-ID" sz="1000">
              <a:solidFill>
                <a:schemeClr val="bg1"/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  <p:sp>
        <p:nvSpPr>
          <p:cNvPr id="116" name="TextBox 115"/>
          <p:cNvSpPr txBox="1"/>
          <p:nvPr/>
        </p:nvSpPr>
        <p:spPr>
          <a:xfrm>
            <a:off x="6352541" y="4801718"/>
            <a:ext cx="44378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TIME BOUND</a:t>
            </a:r>
          </a:p>
        </p:txBody>
      </p:sp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" grpId="0"/>
      <p:bldP spid="107" grpId="0"/>
      <p:bldP spid="108" grpId="0"/>
      <p:bldP spid="109" grpId="0"/>
      <p:bldP spid="110" grpId="0"/>
      <p:bldP spid="111" grpId="0"/>
      <p:bldP spid="112" grpId="0"/>
      <p:bldP spid="113" grpId="0"/>
      <p:bldP spid="114" grpId="0"/>
      <p:bldP spid="115" grpId="0"/>
      <p:bldP spid="11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Rectangle: Rounded Corners 182"/>
          <p:cNvSpPr/>
          <p:nvPr/>
        </p:nvSpPr>
        <p:spPr>
          <a:xfrm>
            <a:off x="1329151" y="5818863"/>
            <a:ext cx="5226670" cy="45719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ea typeface="方正黑体简体" panose="03000509000000000000" pitchFamily="65" charset="-122"/>
            </a:endParaRPr>
          </a:p>
        </p:txBody>
      </p:sp>
      <p:grpSp>
        <p:nvGrpSpPr>
          <p:cNvPr id="180" name="Group 179"/>
          <p:cNvGrpSpPr/>
          <p:nvPr/>
        </p:nvGrpSpPr>
        <p:grpSpPr>
          <a:xfrm>
            <a:off x="1252766" y="1480456"/>
            <a:ext cx="3146754" cy="4395107"/>
            <a:chOff x="3778251" y="-1588"/>
            <a:chExt cx="4633913" cy="6472238"/>
          </a:xfrm>
        </p:grpSpPr>
        <p:sp>
          <p:nvSpPr>
            <p:cNvPr id="6" name="Freeform 5"/>
            <p:cNvSpPr/>
            <p:nvPr/>
          </p:nvSpPr>
          <p:spPr bwMode="auto">
            <a:xfrm>
              <a:off x="6156326" y="669925"/>
              <a:ext cx="925513" cy="1030288"/>
            </a:xfrm>
            <a:custGeom>
              <a:avLst/>
              <a:gdLst>
                <a:gd name="T0" fmla="*/ 283 w 583"/>
                <a:gd name="T1" fmla="*/ 649 h 649"/>
                <a:gd name="T2" fmla="*/ 0 w 583"/>
                <a:gd name="T3" fmla="*/ 467 h 649"/>
                <a:gd name="T4" fmla="*/ 299 w 583"/>
                <a:gd name="T5" fmla="*/ 0 h 649"/>
                <a:gd name="T6" fmla="*/ 583 w 583"/>
                <a:gd name="T7" fmla="*/ 181 h 649"/>
                <a:gd name="T8" fmla="*/ 283 w 583"/>
                <a:gd name="T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3" h="649">
                  <a:moveTo>
                    <a:pt x="283" y="649"/>
                  </a:moveTo>
                  <a:lnTo>
                    <a:pt x="0" y="467"/>
                  </a:lnTo>
                  <a:lnTo>
                    <a:pt x="299" y="0"/>
                  </a:lnTo>
                  <a:lnTo>
                    <a:pt x="583" y="181"/>
                  </a:lnTo>
                  <a:lnTo>
                    <a:pt x="283" y="649"/>
                  </a:lnTo>
                  <a:close/>
                </a:path>
              </a:pathLst>
            </a:custGeom>
            <a:solidFill>
              <a:srgbClr val="FEC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" name="Freeform 6"/>
            <p:cNvSpPr/>
            <p:nvPr/>
          </p:nvSpPr>
          <p:spPr bwMode="auto">
            <a:xfrm>
              <a:off x="6605588" y="957263"/>
              <a:ext cx="925513" cy="1030288"/>
            </a:xfrm>
            <a:custGeom>
              <a:avLst/>
              <a:gdLst>
                <a:gd name="T0" fmla="*/ 284 w 583"/>
                <a:gd name="T1" fmla="*/ 649 h 649"/>
                <a:gd name="T2" fmla="*/ 0 w 583"/>
                <a:gd name="T3" fmla="*/ 468 h 649"/>
                <a:gd name="T4" fmla="*/ 300 w 583"/>
                <a:gd name="T5" fmla="*/ 0 h 649"/>
                <a:gd name="T6" fmla="*/ 583 w 583"/>
                <a:gd name="T7" fmla="*/ 181 h 649"/>
                <a:gd name="T8" fmla="*/ 284 w 583"/>
                <a:gd name="T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3" h="649">
                  <a:moveTo>
                    <a:pt x="284" y="649"/>
                  </a:moveTo>
                  <a:lnTo>
                    <a:pt x="0" y="468"/>
                  </a:lnTo>
                  <a:lnTo>
                    <a:pt x="300" y="0"/>
                  </a:lnTo>
                  <a:lnTo>
                    <a:pt x="583" y="181"/>
                  </a:lnTo>
                  <a:lnTo>
                    <a:pt x="284" y="649"/>
                  </a:lnTo>
                  <a:close/>
                </a:path>
              </a:pathLst>
            </a:custGeom>
            <a:solidFill>
              <a:srgbClr val="FCB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" name="Freeform 7"/>
            <p:cNvSpPr/>
            <p:nvPr/>
          </p:nvSpPr>
          <p:spPr bwMode="auto">
            <a:xfrm>
              <a:off x="7056438" y="1244600"/>
              <a:ext cx="923925" cy="1028700"/>
            </a:xfrm>
            <a:custGeom>
              <a:avLst/>
              <a:gdLst>
                <a:gd name="T0" fmla="*/ 283 w 582"/>
                <a:gd name="T1" fmla="*/ 648 h 648"/>
                <a:gd name="T2" fmla="*/ 0 w 582"/>
                <a:gd name="T3" fmla="*/ 468 h 648"/>
                <a:gd name="T4" fmla="*/ 299 w 582"/>
                <a:gd name="T5" fmla="*/ 0 h 648"/>
                <a:gd name="T6" fmla="*/ 582 w 582"/>
                <a:gd name="T7" fmla="*/ 181 h 648"/>
                <a:gd name="T8" fmla="*/ 283 w 582"/>
                <a:gd name="T9" fmla="*/ 64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2" h="648">
                  <a:moveTo>
                    <a:pt x="283" y="648"/>
                  </a:moveTo>
                  <a:lnTo>
                    <a:pt x="0" y="468"/>
                  </a:lnTo>
                  <a:lnTo>
                    <a:pt x="299" y="0"/>
                  </a:lnTo>
                  <a:lnTo>
                    <a:pt x="582" y="181"/>
                  </a:lnTo>
                  <a:lnTo>
                    <a:pt x="283" y="648"/>
                  </a:lnTo>
                  <a:close/>
                </a:path>
              </a:pathLst>
            </a:custGeom>
            <a:solidFill>
              <a:srgbClr val="FAA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" name="Freeform 8"/>
            <p:cNvSpPr/>
            <p:nvPr/>
          </p:nvSpPr>
          <p:spPr bwMode="auto">
            <a:xfrm>
              <a:off x="6727826" y="-1588"/>
              <a:ext cx="785813" cy="806450"/>
            </a:xfrm>
            <a:custGeom>
              <a:avLst/>
              <a:gdLst>
                <a:gd name="T0" fmla="*/ 222 w 388"/>
                <a:gd name="T1" fmla="*/ 400 h 400"/>
                <a:gd name="T2" fmla="*/ 0 w 388"/>
                <a:gd name="T3" fmla="*/ 258 h 400"/>
                <a:gd name="T4" fmla="*/ 163 w 388"/>
                <a:gd name="T5" fmla="*/ 3 h 400"/>
                <a:gd name="T6" fmla="*/ 171 w 388"/>
                <a:gd name="T7" fmla="*/ 1 h 400"/>
                <a:gd name="T8" fmla="*/ 388 w 388"/>
                <a:gd name="T9" fmla="*/ 141 h 400"/>
                <a:gd name="T10" fmla="*/ 222 w 388"/>
                <a:gd name="T11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8" h="400">
                  <a:moveTo>
                    <a:pt x="222" y="400"/>
                  </a:moveTo>
                  <a:cubicBezTo>
                    <a:pt x="0" y="258"/>
                    <a:pt x="0" y="258"/>
                    <a:pt x="0" y="258"/>
                  </a:cubicBezTo>
                  <a:cubicBezTo>
                    <a:pt x="163" y="3"/>
                    <a:pt x="163" y="3"/>
                    <a:pt x="163" y="3"/>
                  </a:cubicBezTo>
                  <a:cubicBezTo>
                    <a:pt x="165" y="1"/>
                    <a:pt x="168" y="0"/>
                    <a:pt x="171" y="1"/>
                  </a:cubicBezTo>
                  <a:cubicBezTo>
                    <a:pt x="388" y="141"/>
                    <a:pt x="388" y="141"/>
                    <a:pt x="388" y="141"/>
                  </a:cubicBezTo>
                  <a:lnTo>
                    <a:pt x="222" y="400"/>
                  </a:lnTo>
                  <a:close/>
                </a:path>
              </a:pathLst>
            </a:custGeom>
            <a:solidFill>
              <a:srgbClr val="6667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" name="Freeform 9"/>
            <p:cNvSpPr/>
            <p:nvPr/>
          </p:nvSpPr>
          <p:spPr bwMode="auto">
            <a:xfrm>
              <a:off x="7177088" y="282575"/>
              <a:ext cx="787400" cy="809625"/>
            </a:xfrm>
            <a:custGeom>
              <a:avLst/>
              <a:gdLst>
                <a:gd name="T0" fmla="*/ 285 w 496"/>
                <a:gd name="T1" fmla="*/ 510 h 510"/>
                <a:gd name="T2" fmla="*/ 0 w 496"/>
                <a:gd name="T3" fmla="*/ 329 h 510"/>
                <a:gd name="T4" fmla="*/ 212 w 496"/>
                <a:gd name="T5" fmla="*/ 0 h 510"/>
                <a:gd name="T6" fmla="*/ 496 w 496"/>
                <a:gd name="T7" fmla="*/ 181 h 510"/>
                <a:gd name="T8" fmla="*/ 285 w 496"/>
                <a:gd name="T9" fmla="*/ 51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6" h="510">
                  <a:moveTo>
                    <a:pt x="285" y="510"/>
                  </a:moveTo>
                  <a:lnTo>
                    <a:pt x="0" y="329"/>
                  </a:lnTo>
                  <a:lnTo>
                    <a:pt x="212" y="0"/>
                  </a:lnTo>
                  <a:lnTo>
                    <a:pt x="496" y="181"/>
                  </a:lnTo>
                  <a:lnTo>
                    <a:pt x="285" y="510"/>
                  </a:lnTo>
                  <a:close/>
                </a:path>
              </a:pathLst>
            </a:custGeom>
            <a:solidFill>
              <a:srgbClr val="47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" name="Freeform 10"/>
            <p:cNvSpPr/>
            <p:nvPr/>
          </p:nvSpPr>
          <p:spPr bwMode="auto">
            <a:xfrm>
              <a:off x="7629526" y="569913"/>
              <a:ext cx="782638" cy="811213"/>
            </a:xfrm>
            <a:custGeom>
              <a:avLst/>
              <a:gdLst>
                <a:gd name="T0" fmla="*/ 222 w 387"/>
                <a:gd name="T1" fmla="*/ 402 h 402"/>
                <a:gd name="T2" fmla="*/ 0 w 387"/>
                <a:gd name="T3" fmla="*/ 259 h 402"/>
                <a:gd name="T4" fmla="*/ 166 w 387"/>
                <a:gd name="T5" fmla="*/ 0 h 402"/>
                <a:gd name="T6" fmla="*/ 383 w 387"/>
                <a:gd name="T7" fmla="*/ 139 h 402"/>
                <a:gd name="T8" fmla="*/ 385 w 387"/>
                <a:gd name="T9" fmla="*/ 147 h 402"/>
                <a:gd name="T10" fmla="*/ 222 w 387"/>
                <a:gd name="T11" fmla="*/ 40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7" h="402">
                  <a:moveTo>
                    <a:pt x="222" y="402"/>
                  </a:moveTo>
                  <a:cubicBezTo>
                    <a:pt x="0" y="259"/>
                    <a:pt x="0" y="259"/>
                    <a:pt x="0" y="259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383" y="139"/>
                    <a:pt x="383" y="139"/>
                    <a:pt x="383" y="139"/>
                  </a:cubicBezTo>
                  <a:cubicBezTo>
                    <a:pt x="386" y="141"/>
                    <a:pt x="387" y="144"/>
                    <a:pt x="385" y="147"/>
                  </a:cubicBezTo>
                  <a:lnTo>
                    <a:pt x="222" y="402"/>
                  </a:lnTo>
                  <a:close/>
                </a:path>
              </a:pathLst>
            </a:custGeom>
            <a:solidFill>
              <a:srgbClr val="2F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" name="Freeform 11"/>
            <p:cNvSpPr/>
            <p:nvPr/>
          </p:nvSpPr>
          <p:spPr bwMode="auto">
            <a:xfrm>
              <a:off x="5680076" y="1411288"/>
              <a:ext cx="925513" cy="1030288"/>
            </a:xfrm>
            <a:custGeom>
              <a:avLst/>
              <a:gdLst>
                <a:gd name="T0" fmla="*/ 283 w 583"/>
                <a:gd name="T1" fmla="*/ 649 h 649"/>
                <a:gd name="T2" fmla="*/ 0 w 583"/>
                <a:gd name="T3" fmla="*/ 468 h 649"/>
                <a:gd name="T4" fmla="*/ 300 w 583"/>
                <a:gd name="T5" fmla="*/ 0 h 649"/>
                <a:gd name="T6" fmla="*/ 583 w 583"/>
                <a:gd name="T7" fmla="*/ 182 h 649"/>
                <a:gd name="T8" fmla="*/ 283 w 583"/>
                <a:gd name="T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3" h="649">
                  <a:moveTo>
                    <a:pt x="283" y="649"/>
                  </a:moveTo>
                  <a:lnTo>
                    <a:pt x="0" y="468"/>
                  </a:lnTo>
                  <a:lnTo>
                    <a:pt x="300" y="0"/>
                  </a:lnTo>
                  <a:lnTo>
                    <a:pt x="583" y="182"/>
                  </a:lnTo>
                  <a:lnTo>
                    <a:pt x="283" y="649"/>
                  </a:lnTo>
                  <a:close/>
                </a:path>
              </a:pathLst>
            </a:custGeom>
            <a:solidFill>
              <a:srgbClr val="EF6F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" name="Freeform 12"/>
            <p:cNvSpPr/>
            <p:nvPr/>
          </p:nvSpPr>
          <p:spPr bwMode="auto">
            <a:xfrm>
              <a:off x="6129338" y="1700213"/>
              <a:ext cx="927100" cy="1028700"/>
            </a:xfrm>
            <a:custGeom>
              <a:avLst/>
              <a:gdLst>
                <a:gd name="T0" fmla="*/ 284 w 584"/>
                <a:gd name="T1" fmla="*/ 648 h 648"/>
                <a:gd name="T2" fmla="*/ 0 w 584"/>
                <a:gd name="T3" fmla="*/ 467 h 648"/>
                <a:gd name="T4" fmla="*/ 300 w 584"/>
                <a:gd name="T5" fmla="*/ 0 h 648"/>
                <a:gd name="T6" fmla="*/ 584 w 584"/>
                <a:gd name="T7" fmla="*/ 181 h 648"/>
                <a:gd name="T8" fmla="*/ 284 w 584"/>
                <a:gd name="T9" fmla="*/ 64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648">
                  <a:moveTo>
                    <a:pt x="284" y="648"/>
                  </a:moveTo>
                  <a:lnTo>
                    <a:pt x="0" y="467"/>
                  </a:lnTo>
                  <a:lnTo>
                    <a:pt x="300" y="0"/>
                  </a:lnTo>
                  <a:lnTo>
                    <a:pt x="584" y="181"/>
                  </a:lnTo>
                  <a:lnTo>
                    <a:pt x="284" y="648"/>
                  </a:lnTo>
                  <a:close/>
                </a:path>
              </a:pathLst>
            </a:custGeom>
            <a:solidFill>
              <a:srgbClr val="E14A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6580188" y="1987550"/>
              <a:ext cx="925513" cy="1028700"/>
            </a:xfrm>
            <a:custGeom>
              <a:avLst/>
              <a:gdLst>
                <a:gd name="T0" fmla="*/ 283 w 583"/>
                <a:gd name="T1" fmla="*/ 648 h 648"/>
                <a:gd name="T2" fmla="*/ 0 w 583"/>
                <a:gd name="T3" fmla="*/ 467 h 648"/>
                <a:gd name="T4" fmla="*/ 300 w 583"/>
                <a:gd name="T5" fmla="*/ 0 h 648"/>
                <a:gd name="T6" fmla="*/ 583 w 583"/>
                <a:gd name="T7" fmla="*/ 180 h 648"/>
                <a:gd name="T8" fmla="*/ 283 w 583"/>
                <a:gd name="T9" fmla="*/ 64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3" h="648">
                  <a:moveTo>
                    <a:pt x="283" y="648"/>
                  </a:moveTo>
                  <a:lnTo>
                    <a:pt x="0" y="467"/>
                  </a:lnTo>
                  <a:lnTo>
                    <a:pt x="300" y="0"/>
                  </a:lnTo>
                  <a:lnTo>
                    <a:pt x="583" y="180"/>
                  </a:lnTo>
                  <a:lnTo>
                    <a:pt x="283" y="648"/>
                  </a:lnTo>
                  <a:close/>
                </a:path>
              </a:pathLst>
            </a:custGeom>
            <a:solidFill>
              <a:srgbClr val="CD20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" name="Freeform 14"/>
            <p:cNvSpPr/>
            <p:nvPr/>
          </p:nvSpPr>
          <p:spPr bwMode="auto">
            <a:xfrm>
              <a:off x="5203826" y="2154238"/>
              <a:ext cx="925513" cy="1030288"/>
            </a:xfrm>
            <a:custGeom>
              <a:avLst/>
              <a:gdLst>
                <a:gd name="T0" fmla="*/ 283 w 583"/>
                <a:gd name="T1" fmla="*/ 649 h 649"/>
                <a:gd name="T2" fmla="*/ 0 w 583"/>
                <a:gd name="T3" fmla="*/ 467 h 649"/>
                <a:gd name="T4" fmla="*/ 300 w 583"/>
                <a:gd name="T5" fmla="*/ 0 h 649"/>
                <a:gd name="T6" fmla="*/ 583 w 583"/>
                <a:gd name="T7" fmla="*/ 181 h 649"/>
                <a:gd name="T8" fmla="*/ 283 w 583"/>
                <a:gd name="T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3" h="649">
                  <a:moveTo>
                    <a:pt x="283" y="649"/>
                  </a:moveTo>
                  <a:lnTo>
                    <a:pt x="0" y="467"/>
                  </a:lnTo>
                  <a:lnTo>
                    <a:pt x="300" y="0"/>
                  </a:lnTo>
                  <a:lnTo>
                    <a:pt x="583" y="181"/>
                  </a:lnTo>
                  <a:lnTo>
                    <a:pt x="283" y="649"/>
                  </a:lnTo>
                  <a:close/>
                </a:path>
              </a:pathLst>
            </a:custGeom>
            <a:solidFill>
              <a:srgbClr val="A733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6" name="Freeform 15"/>
            <p:cNvSpPr/>
            <p:nvPr/>
          </p:nvSpPr>
          <p:spPr bwMode="auto">
            <a:xfrm>
              <a:off x="5653088" y="2441575"/>
              <a:ext cx="927100" cy="1030288"/>
            </a:xfrm>
            <a:custGeom>
              <a:avLst/>
              <a:gdLst>
                <a:gd name="T0" fmla="*/ 285 w 584"/>
                <a:gd name="T1" fmla="*/ 649 h 649"/>
                <a:gd name="T2" fmla="*/ 0 w 584"/>
                <a:gd name="T3" fmla="*/ 468 h 649"/>
                <a:gd name="T4" fmla="*/ 300 w 584"/>
                <a:gd name="T5" fmla="*/ 0 h 649"/>
                <a:gd name="T6" fmla="*/ 584 w 584"/>
                <a:gd name="T7" fmla="*/ 181 h 649"/>
                <a:gd name="T8" fmla="*/ 285 w 584"/>
                <a:gd name="T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649">
                  <a:moveTo>
                    <a:pt x="285" y="649"/>
                  </a:moveTo>
                  <a:lnTo>
                    <a:pt x="0" y="468"/>
                  </a:lnTo>
                  <a:lnTo>
                    <a:pt x="300" y="0"/>
                  </a:lnTo>
                  <a:lnTo>
                    <a:pt x="584" y="181"/>
                  </a:lnTo>
                  <a:lnTo>
                    <a:pt x="285" y="649"/>
                  </a:lnTo>
                  <a:close/>
                </a:path>
              </a:pathLst>
            </a:custGeom>
            <a:solidFill>
              <a:srgbClr val="8C1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7" name="Freeform 16"/>
            <p:cNvSpPr/>
            <p:nvPr/>
          </p:nvSpPr>
          <p:spPr bwMode="auto">
            <a:xfrm>
              <a:off x="6105526" y="2728913"/>
              <a:ext cx="923925" cy="1028700"/>
            </a:xfrm>
            <a:custGeom>
              <a:avLst/>
              <a:gdLst>
                <a:gd name="T0" fmla="*/ 283 w 582"/>
                <a:gd name="T1" fmla="*/ 648 h 648"/>
                <a:gd name="T2" fmla="*/ 0 w 582"/>
                <a:gd name="T3" fmla="*/ 468 h 648"/>
                <a:gd name="T4" fmla="*/ 299 w 582"/>
                <a:gd name="T5" fmla="*/ 0 h 648"/>
                <a:gd name="T6" fmla="*/ 582 w 582"/>
                <a:gd name="T7" fmla="*/ 181 h 648"/>
                <a:gd name="T8" fmla="*/ 283 w 582"/>
                <a:gd name="T9" fmla="*/ 64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2" h="648">
                  <a:moveTo>
                    <a:pt x="283" y="648"/>
                  </a:moveTo>
                  <a:lnTo>
                    <a:pt x="0" y="468"/>
                  </a:lnTo>
                  <a:lnTo>
                    <a:pt x="299" y="0"/>
                  </a:lnTo>
                  <a:lnTo>
                    <a:pt x="582" y="181"/>
                  </a:lnTo>
                  <a:lnTo>
                    <a:pt x="283" y="648"/>
                  </a:lnTo>
                  <a:close/>
                </a:path>
              </a:pathLst>
            </a:custGeom>
            <a:solidFill>
              <a:srgbClr val="781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4729163" y="2895600"/>
              <a:ext cx="923925" cy="1030288"/>
            </a:xfrm>
            <a:custGeom>
              <a:avLst/>
              <a:gdLst>
                <a:gd name="T0" fmla="*/ 283 w 582"/>
                <a:gd name="T1" fmla="*/ 649 h 649"/>
                <a:gd name="T2" fmla="*/ 0 w 582"/>
                <a:gd name="T3" fmla="*/ 468 h 649"/>
                <a:gd name="T4" fmla="*/ 299 w 582"/>
                <a:gd name="T5" fmla="*/ 0 h 649"/>
                <a:gd name="T6" fmla="*/ 582 w 582"/>
                <a:gd name="T7" fmla="*/ 182 h 649"/>
                <a:gd name="T8" fmla="*/ 283 w 582"/>
                <a:gd name="T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2" h="649">
                  <a:moveTo>
                    <a:pt x="283" y="649"/>
                  </a:moveTo>
                  <a:lnTo>
                    <a:pt x="0" y="468"/>
                  </a:lnTo>
                  <a:lnTo>
                    <a:pt x="299" y="0"/>
                  </a:lnTo>
                  <a:lnTo>
                    <a:pt x="582" y="182"/>
                  </a:lnTo>
                  <a:lnTo>
                    <a:pt x="283" y="649"/>
                  </a:lnTo>
                  <a:close/>
                </a:path>
              </a:pathLst>
            </a:custGeom>
            <a:solidFill>
              <a:srgbClr val="9AD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9" name="Freeform 18"/>
            <p:cNvSpPr/>
            <p:nvPr/>
          </p:nvSpPr>
          <p:spPr bwMode="auto">
            <a:xfrm>
              <a:off x="5178426" y="3184525"/>
              <a:ext cx="927100" cy="1027113"/>
            </a:xfrm>
            <a:custGeom>
              <a:avLst/>
              <a:gdLst>
                <a:gd name="T0" fmla="*/ 284 w 584"/>
                <a:gd name="T1" fmla="*/ 647 h 647"/>
                <a:gd name="T2" fmla="*/ 0 w 584"/>
                <a:gd name="T3" fmla="*/ 467 h 647"/>
                <a:gd name="T4" fmla="*/ 299 w 584"/>
                <a:gd name="T5" fmla="*/ 0 h 647"/>
                <a:gd name="T6" fmla="*/ 584 w 584"/>
                <a:gd name="T7" fmla="*/ 181 h 647"/>
                <a:gd name="T8" fmla="*/ 284 w 584"/>
                <a:gd name="T9" fmla="*/ 647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647">
                  <a:moveTo>
                    <a:pt x="284" y="647"/>
                  </a:moveTo>
                  <a:lnTo>
                    <a:pt x="0" y="467"/>
                  </a:lnTo>
                  <a:lnTo>
                    <a:pt x="299" y="0"/>
                  </a:lnTo>
                  <a:lnTo>
                    <a:pt x="584" y="181"/>
                  </a:lnTo>
                  <a:lnTo>
                    <a:pt x="284" y="647"/>
                  </a:lnTo>
                  <a:close/>
                </a:path>
              </a:pathLst>
            </a:custGeom>
            <a:solidFill>
              <a:srgbClr val="6CC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0" name="Freeform 19"/>
            <p:cNvSpPr/>
            <p:nvPr/>
          </p:nvSpPr>
          <p:spPr bwMode="auto">
            <a:xfrm>
              <a:off x="5629276" y="3471863"/>
              <a:ext cx="925513" cy="1028700"/>
            </a:xfrm>
            <a:custGeom>
              <a:avLst/>
              <a:gdLst>
                <a:gd name="T0" fmla="*/ 283 w 583"/>
                <a:gd name="T1" fmla="*/ 648 h 648"/>
                <a:gd name="T2" fmla="*/ 0 w 583"/>
                <a:gd name="T3" fmla="*/ 466 h 648"/>
                <a:gd name="T4" fmla="*/ 300 w 583"/>
                <a:gd name="T5" fmla="*/ 0 h 648"/>
                <a:gd name="T6" fmla="*/ 583 w 583"/>
                <a:gd name="T7" fmla="*/ 180 h 648"/>
                <a:gd name="T8" fmla="*/ 283 w 583"/>
                <a:gd name="T9" fmla="*/ 64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3" h="648">
                  <a:moveTo>
                    <a:pt x="283" y="648"/>
                  </a:moveTo>
                  <a:lnTo>
                    <a:pt x="0" y="466"/>
                  </a:lnTo>
                  <a:lnTo>
                    <a:pt x="300" y="0"/>
                  </a:lnTo>
                  <a:lnTo>
                    <a:pt x="583" y="180"/>
                  </a:lnTo>
                  <a:lnTo>
                    <a:pt x="283" y="648"/>
                  </a:lnTo>
                  <a:close/>
                </a:path>
              </a:pathLst>
            </a:custGeom>
            <a:solidFill>
              <a:srgbClr val="3BC1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1" name="Freeform 20"/>
            <p:cNvSpPr/>
            <p:nvPr/>
          </p:nvSpPr>
          <p:spPr bwMode="auto">
            <a:xfrm>
              <a:off x="4252913" y="3638550"/>
              <a:ext cx="925513" cy="1030288"/>
            </a:xfrm>
            <a:custGeom>
              <a:avLst/>
              <a:gdLst>
                <a:gd name="T0" fmla="*/ 283 w 583"/>
                <a:gd name="T1" fmla="*/ 649 h 649"/>
                <a:gd name="T2" fmla="*/ 0 w 583"/>
                <a:gd name="T3" fmla="*/ 467 h 649"/>
                <a:gd name="T4" fmla="*/ 300 w 583"/>
                <a:gd name="T5" fmla="*/ 0 h 649"/>
                <a:gd name="T6" fmla="*/ 583 w 583"/>
                <a:gd name="T7" fmla="*/ 181 h 649"/>
                <a:gd name="T8" fmla="*/ 283 w 583"/>
                <a:gd name="T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3" h="649">
                  <a:moveTo>
                    <a:pt x="283" y="649"/>
                  </a:moveTo>
                  <a:lnTo>
                    <a:pt x="0" y="467"/>
                  </a:lnTo>
                  <a:lnTo>
                    <a:pt x="300" y="0"/>
                  </a:lnTo>
                  <a:lnTo>
                    <a:pt x="583" y="181"/>
                  </a:lnTo>
                  <a:lnTo>
                    <a:pt x="283" y="649"/>
                  </a:lnTo>
                  <a:close/>
                </a:path>
              </a:pathLst>
            </a:custGeom>
            <a:solidFill>
              <a:srgbClr val="69CB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2" name="Freeform 21"/>
            <p:cNvSpPr/>
            <p:nvPr/>
          </p:nvSpPr>
          <p:spPr bwMode="auto">
            <a:xfrm>
              <a:off x="4702176" y="3925888"/>
              <a:ext cx="927100" cy="1030288"/>
            </a:xfrm>
            <a:custGeom>
              <a:avLst/>
              <a:gdLst>
                <a:gd name="T0" fmla="*/ 285 w 584"/>
                <a:gd name="T1" fmla="*/ 649 h 649"/>
                <a:gd name="T2" fmla="*/ 0 w 584"/>
                <a:gd name="T3" fmla="*/ 468 h 649"/>
                <a:gd name="T4" fmla="*/ 300 w 584"/>
                <a:gd name="T5" fmla="*/ 0 h 649"/>
                <a:gd name="T6" fmla="*/ 584 w 584"/>
                <a:gd name="T7" fmla="*/ 180 h 649"/>
                <a:gd name="T8" fmla="*/ 285 w 584"/>
                <a:gd name="T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649">
                  <a:moveTo>
                    <a:pt x="285" y="649"/>
                  </a:moveTo>
                  <a:lnTo>
                    <a:pt x="0" y="468"/>
                  </a:lnTo>
                  <a:lnTo>
                    <a:pt x="300" y="0"/>
                  </a:lnTo>
                  <a:lnTo>
                    <a:pt x="584" y="180"/>
                  </a:lnTo>
                  <a:lnTo>
                    <a:pt x="285" y="649"/>
                  </a:lnTo>
                  <a:close/>
                </a:path>
              </a:pathLst>
            </a:custGeom>
            <a:solidFill>
              <a:srgbClr val="37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3" name="Freeform 22"/>
            <p:cNvSpPr/>
            <p:nvPr/>
          </p:nvSpPr>
          <p:spPr bwMode="auto">
            <a:xfrm>
              <a:off x="5154613" y="4211638"/>
              <a:ext cx="923925" cy="1030288"/>
            </a:xfrm>
            <a:custGeom>
              <a:avLst/>
              <a:gdLst>
                <a:gd name="T0" fmla="*/ 283 w 582"/>
                <a:gd name="T1" fmla="*/ 649 h 649"/>
                <a:gd name="T2" fmla="*/ 0 w 582"/>
                <a:gd name="T3" fmla="*/ 469 h 649"/>
                <a:gd name="T4" fmla="*/ 299 w 582"/>
                <a:gd name="T5" fmla="*/ 0 h 649"/>
                <a:gd name="T6" fmla="*/ 582 w 582"/>
                <a:gd name="T7" fmla="*/ 182 h 649"/>
                <a:gd name="T8" fmla="*/ 283 w 582"/>
                <a:gd name="T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2" h="649">
                  <a:moveTo>
                    <a:pt x="283" y="649"/>
                  </a:moveTo>
                  <a:lnTo>
                    <a:pt x="0" y="469"/>
                  </a:lnTo>
                  <a:lnTo>
                    <a:pt x="299" y="0"/>
                  </a:lnTo>
                  <a:lnTo>
                    <a:pt x="582" y="182"/>
                  </a:lnTo>
                  <a:lnTo>
                    <a:pt x="283" y="649"/>
                  </a:lnTo>
                  <a:close/>
                </a:path>
              </a:pathLst>
            </a:custGeom>
            <a:solidFill>
              <a:srgbClr val="109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" name="Freeform 23"/>
            <p:cNvSpPr/>
            <p:nvPr/>
          </p:nvSpPr>
          <p:spPr bwMode="auto">
            <a:xfrm>
              <a:off x="3778251" y="4379913"/>
              <a:ext cx="923925" cy="1030288"/>
            </a:xfrm>
            <a:custGeom>
              <a:avLst/>
              <a:gdLst>
                <a:gd name="T0" fmla="*/ 283 w 582"/>
                <a:gd name="T1" fmla="*/ 649 h 649"/>
                <a:gd name="T2" fmla="*/ 0 w 582"/>
                <a:gd name="T3" fmla="*/ 468 h 649"/>
                <a:gd name="T4" fmla="*/ 299 w 582"/>
                <a:gd name="T5" fmla="*/ 0 h 649"/>
                <a:gd name="T6" fmla="*/ 582 w 582"/>
                <a:gd name="T7" fmla="*/ 182 h 649"/>
                <a:gd name="T8" fmla="*/ 283 w 582"/>
                <a:gd name="T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2" h="649">
                  <a:moveTo>
                    <a:pt x="283" y="649"/>
                  </a:moveTo>
                  <a:lnTo>
                    <a:pt x="0" y="468"/>
                  </a:lnTo>
                  <a:lnTo>
                    <a:pt x="299" y="0"/>
                  </a:lnTo>
                  <a:lnTo>
                    <a:pt x="582" y="182"/>
                  </a:lnTo>
                  <a:lnTo>
                    <a:pt x="283" y="649"/>
                  </a:lnTo>
                  <a:close/>
                </a:path>
              </a:pathLst>
            </a:custGeom>
            <a:solidFill>
              <a:srgbClr val="2270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" name="Freeform 24"/>
            <p:cNvSpPr/>
            <p:nvPr/>
          </p:nvSpPr>
          <p:spPr bwMode="auto">
            <a:xfrm>
              <a:off x="4227513" y="4668838"/>
              <a:ext cx="927100" cy="1027113"/>
            </a:xfrm>
            <a:custGeom>
              <a:avLst/>
              <a:gdLst>
                <a:gd name="T0" fmla="*/ 284 w 584"/>
                <a:gd name="T1" fmla="*/ 647 h 647"/>
                <a:gd name="T2" fmla="*/ 0 w 584"/>
                <a:gd name="T3" fmla="*/ 467 h 647"/>
                <a:gd name="T4" fmla="*/ 299 w 584"/>
                <a:gd name="T5" fmla="*/ 0 h 647"/>
                <a:gd name="T6" fmla="*/ 584 w 584"/>
                <a:gd name="T7" fmla="*/ 181 h 647"/>
                <a:gd name="T8" fmla="*/ 284 w 584"/>
                <a:gd name="T9" fmla="*/ 647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647">
                  <a:moveTo>
                    <a:pt x="284" y="647"/>
                  </a:moveTo>
                  <a:lnTo>
                    <a:pt x="0" y="467"/>
                  </a:lnTo>
                  <a:lnTo>
                    <a:pt x="299" y="0"/>
                  </a:lnTo>
                  <a:lnTo>
                    <a:pt x="584" y="181"/>
                  </a:lnTo>
                  <a:lnTo>
                    <a:pt x="284" y="647"/>
                  </a:lnTo>
                  <a:close/>
                </a:path>
              </a:pathLst>
            </a:custGeom>
            <a:solidFill>
              <a:srgbClr val="055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" name="Freeform 25"/>
            <p:cNvSpPr/>
            <p:nvPr/>
          </p:nvSpPr>
          <p:spPr bwMode="auto">
            <a:xfrm>
              <a:off x="4678363" y="4956175"/>
              <a:ext cx="925513" cy="1028700"/>
            </a:xfrm>
            <a:custGeom>
              <a:avLst/>
              <a:gdLst>
                <a:gd name="T0" fmla="*/ 283 w 583"/>
                <a:gd name="T1" fmla="*/ 648 h 648"/>
                <a:gd name="T2" fmla="*/ 0 w 583"/>
                <a:gd name="T3" fmla="*/ 466 h 648"/>
                <a:gd name="T4" fmla="*/ 300 w 583"/>
                <a:gd name="T5" fmla="*/ 0 h 648"/>
                <a:gd name="T6" fmla="*/ 583 w 583"/>
                <a:gd name="T7" fmla="*/ 180 h 648"/>
                <a:gd name="T8" fmla="*/ 283 w 583"/>
                <a:gd name="T9" fmla="*/ 64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3" h="648">
                  <a:moveTo>
                    <a:pt x="283" y="648"/>
                  </a:moveTo>
                  <a:lnTo>
                    <a:pt x="0" y="466"/>
                  </a:lnTo>
                  <a:lnTo>
                    <a:pt x="300" y="0"/>
                  </a:lnTo>
                  <a:lnTo>
                    <a:pt x="583" y="180"/>
                  </a:lnTo>
                  <a:lnTo>
                    <a:pt x="283" y="648"/>
                  </a:lnTo>
                  <a:close/>
                </a:path>
              </a:pathLst>
            </a:custGeom>
            <a:solidFill>
              <a:srgbClr val="0A4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" name="Freeform 26"/>
            <p:cNvSpPr/>
            <p:nvPr/>
          </p:nvSpPr>
          <p:spPr bwMode="auto">
            <a:xfrm>
              <a:off x="4148138" y="5695950"/>
              <a:ext cx="995363" cy="627063"/>
            </a:xfrm>
            <a:custGeom>
              <a:avLst/>
              <a:gdLst>
                <a:gd name="T0" fmla="*/ 51 w 492"/>
                <a:gd name="T1" fmla="*/ 310 h 310"/>
                <a:gd name="T2" fmla="*/ 484 w 492"/>
                <a:gd name="T3" fmla="*/ 143 h 310"/>
                <a:gd name="T4" fmla="*/ 416 w 492"/>
                <a:gd name="T5" fmla="*/ 49 h 310"/>
                <a:gd name="T6" fmla="*/ 262 w 492"/>
                <a:gd name="T7" fmla="*/ 0 h 310"/>
                <a:gd name="T8" fmla="*/ 0 w 492"/>
                <a:gd name="T9" fmla="*/ 249 h 310"/>
                <a:gd name="T10" fmla="*/ 51 w 492"/>
                <a:gd name="T11" fmla="*/ 31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2" h="310">
                  <a:moveTo>
                    <a:pt x="51" y="310"/>
                  </a:moveTo>
                  <a:cubicBezTo>
                    <a:pt x="484" y="143"/>
                    <a:pt x="484" y="143"/>
                    <a:pt x="484" y="143"/>
                  </a:cubicBezTo>
                  <a:cubicBezTo>
                    <a:pt x="484" y="143"/>
                    <a:pt x="492" y="98"/>
                    <a:pt x="416" y="49"/>
                  </a:cubicBezTo>
                  <a:cubicBezTo>
                    <a:pt x="364" y="16"/>
                    <a:pt x="262" y="0"/>
                    <a:pt x="262" y="0"/>
                  </a:cubicBezTo>
                  <a:cubicBezTo>
                    <a:pt x="0" y="249"/>
                    <a:pt x="0" y="249"/>
                    <a:pt x="0" y="249"/>
                  </a:cubicBezTo>
                  <a:cubicBezTo>
                    <a:pt x="20" y="267"/>
                    <a:pt x="37" y="288"/>
                    <a:pt x="51" y="310"/>
                  </a:cubicBezTo>
                  <a:close/>
                </a:path>
              </a:pathLst>
            </a:custGeom>
            <a:solidFill>
              <a:srgbClr val="C39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" name="Freeform 27"/>
            <p:cNvSpPr/>
            <p:nvPr/>
          </p:nvSpPr>
          <p:spPr bwMode="auto">
            <a:xfrm>
              <a:off x="3778251" y="5068888"/>
              <a:ext cx="449263" cy="1031875"/>
            </a:xfrm>
            <a:custGeom>
              <a:avLst/>
              <a:gdLst>
                <a:gd name="T0" fmla="*/ 222 w 222"/>
                <a:gd name="T1" fmla="*/ 169 h 511"/>
                <a:gd name="T2" fmla="*/ 222 w 222"/>
                <a:gd name="T3" fmla="*/ 169 h 511"/>
                <a:gd name="T4" fmla="*/ 114 w 222"/>
                <a:gd name="T5" fmla="*/ 49 h 511"/>
                <a:gd name="T6" fmla="*/ 0 w 222"/>
                <a:gd name="T7" fmla="*/ 27 h 511"/>
                <a:gd name="T8" fmla="*/ 30 w 222"/>
                <a:gd name="T9" fmla="*/ 490 h 511"/>
                <a:gd name="T10" fmla="*/ 106 w 222"/>
                <a:gd name="T11" fmla="*/ 511 h 511"/>
                <a:gd name="T12" fmla="*/ 222 w 222"/>
                <a:gd name="T13" fmla="*/ 169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2" h="511">
                  <a:moveTo>
                    <a:pt x="222" y="169"/>
                  </a:moveTo>
                  <a:cubicBezTo>
                    <a:pt x="222" y="169"/>
                    <a:pt x="222" y="169"/>
                    <a:pt x="222" y="169"/>
                  </a:cubicBezTo>
                  <a:cubicBezTo>
                    <a:pt x="222" y="169"/>
                    <a:pt x="165" y="82"/>
                    <a:pt x="114" y="49"/>
                  </a:cubicBezTo>
                  <a:cubicBezTo>
                    <a:pt x="37" y="0"/>
                    <a:pt x="0" y="27"/>
                    <a:pt x="0" y="27"/>
                  </a:cubicBezTo>
                  <a:cubicBezTo>
                    <a:pt x="30" y="490"/>
                    <a:pt x="30" y="490"/>
                    <a:pt x="30" y="490"/>
                  </a:cubicBezTo>
                  <a:cubicBezTo>
                    <a:pt x="55" y="493"/>
                    <a:pt x="81" y="500"/>
                    <a:pt x="106" y="511"/>
                  </a:cubicBezTo>
                  <a:lnTo>
                    <a:pt x="222" y="169"/>
                  </a:lnTo>
                  <a:close/>
                </a:path>
              </a:pathLst>
            </a:custGeom>
            <a:solidFill>
              <a:srgbClr val="E3C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" name="Freeform 28"/>
            <p:cNvSpPr/>
            <p:nvPr/>
          </p:nvSpPr>
          <p:spPr bwMode="auto">
            <a:xfrm>
              <a:off x="3992563" y="5373688"/>
              <a:ext cx="685800" cy="825500"/>
            </a:xfrm>
            <a:custGeom>
              <a:avLst/>
              <a:gdLst>
                <a:gd name="T0" fmla="*/ 0 w 339"/>
                <a:gd name="T1" fmla="*/ 360 h 409"/>
                <a:gd name="T2" fmla="*/ 41 w 339"/>
                <a:gd name="T3" fmla="*/ 381 h 409"/>
                <a:gd name="T4" fmla="*/ 77 w 339"/>
                <a:gd name="T5" fmla="*/ 409 h 409"/>
                <a:gd name="T6" fmla="*/ 339 w 339"/>
                <a:gd name="T7" fmla="*/ 160 h 409"/>
                <a:gd name="T8" fmla="*/ 256 w 339"/>
                <a:gd name="T9" fmla="*/ 45 h 409"/>
                <a:gd name="T10" fmla="*/ 116 w 339"/>
                <a:gd name="T11" fmla="*/ 18 h 409"/>
                <a:gd name="T12" fmla="*/ 116 w 339"/>
                <a:gd name="T13" fmla="*/ 18 h 409"/>
                <a:gd name="T14" fmla="*/ 0 w 339"/>
                <a:gd name="T15" fmla="*/ 36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9" h="409">
                  <a:moveTo>
                    <a:pt x="0" y="360"/>
                  </a:moveTo>
                  <a:cubicBezTo>
                    <a:pt x="14" y="366"/>
                    <a:pt x="27" y="373"/>
                    <a:pt x="41" y="381"/>
                  </a:cubicBezTo>
                  <a:cubicBezTo>
                    <a:pt x="54" y="390"/>
                    <a:pt x="66" y="399"/>
                    <a:pt x="77" y="409"/>
                  </a:cubicBezTo>
                  <a:cubicBezTo>
                    <a:pt x="339" y="160"/>
                    <a:pt x="339" y="160"/>
                    <a:pt x="339" y="160"/>
                  </a:cubicBezTo>
                  <a:cubicBezTo>
                    <a:pt x="339" y="160"/>
                    <a:pt x="326" y="90"/>
                    <a:pt x="256" y="45"/>
                  </a:cubicBezTo>
                  <a:cubicBezTo>
                    <a:pt x="185" y="0"/>
                    <a:pt x="116" y="18"/>
                    <a:pt x="116" y="18"/>
                  </a:cubicBezTo>
                  <a:cubicBezTo>
                    <a:pt x="116" y="18"/>
                    <a:pt x="116" y="18"/>
                    <a:pt x="116" y="18"/>
                  </a:cubicBezTo>
                  <a:lnTo>
                    <a:pt x="0" y="360"/>
                  </a:lnTo>
                  <a:close/>
                </a:path>
              </a:pathLst>
            </a:custGeom>
            <a:solidFill>
              <a:srgbClr val="D7B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" name="Freeform 29"/>
            <p:cNvSpPr/>
            <p:nvPr/>
          </p:nvSpPr>
          <p:spPr bwMode="auto">
            <a:xfrm>
              <a:off x="3838576" y="6057900"/>
              <a:ext cx="412750" cy="412750"/>
            </a:xfrm>
            <a:custGeom>
              <a:avLst/>
              <a:gdLst>
                <a:gd name="T0" fmla="*/ 13 w 204"/>
                <a:gd name="T1" fmla="*/ 204 h 204"/>
                <a:gd name="T2" fmla="*/ 204 w 204"/>
                <a:gd name="T3" fmla="*/ 130 h 204"/>
                <a:gd name="T4" fmla="*/ 153 w 204"/>
                <a:gd name="T5" fmla="*/ 70 h 204"/>
                <a:gd name="T6" fmla="*/ 153 w 204"/>
                <a:gd name="T7" fmla="*/ 70 h 204"/>
                <a:gd name="T8" fmla="*/ 117 w 204"/>
                <a:gd name="T9" fmla="*/ 42 h 204"/>
                <a:gd name="T10" fmla="*/ 76 w 204"/>
                <a:gd name="T11" fmla="*/ 21 h 204"/>
                <a:gd name="T12" fmla="*/ 0 w 204"/>
                <a:gd name="T13" fmla="*/ 0 h 204"/>
                <a:gd name="T14" fmla="*/ 13 w 204"/>
                <a:gd name="T15" fmla="*/ 204 h 204"/>
                <a:gd name="T16" fmla="*/ 13 w 204"/>
                <a:gd name="T17" fmla="*/ 204 h 204"/>
                <a:gd name="T18" fmla="*/ 13 w 204"/>
                <a:gd name="T19" fmla="*/ 204 h 204"/>
                <a:gd name="T20" fmla="*/ 13 w 204"/>
                <a:gd name="T21" fmla="*/ 204 h 204"/>
                <a:gd name="T22" fmla="*/ 13 w 204"/>
                <a:gd name="T23" fmla="*/ 204 h 204"/>
                <a:gd name="T24" fmla="*/ 13 w 204"/>
                <a:gd name="T25" fmla="*/ 204 h 204"/>
                <a:gd name="T26" fmla="*/ 13 w 204"/>
                <a:gd name="T27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4" h="204">
                  <a:moveTo>
                    <a:pt x="13" y="204"/>
                  </a:moveTo>
                  <a:cubicBezTo>
                    <a:pt x="204" y="130"/>
                    <a:pt x="204" y="130"/>
                    <a:pt x="204" y="130"/>
                  </a:cubicBezTo>
                  <a:cubicBezTo>
                    <a:pt x="190" y="109"/>
                    <a:pt x="173" y="88"/>
                    <a:pt x="153" y="70"/>
                  </a:cubicBezTo>
                  <a:cubicBezTo>
                    <a:pt x="153" y="70"/>
                    <a:pt x="153" y="70"/>
                    <a:pt x="153" y="70"/>
                  </a:cubicBezTo>
                  <a:cubicBezTo>
                    <a:pt x="142" y="60"/>
                    <a:pt x="130" y="51"/>
                    <a:pt x="117" y="42"/>
                  </a:cubicBezTo>
                  <a:cubicBezTo>
                    <a:pt x="103" y="34"/>
                    <a:pt x="90" y="27"/>
                    <a:pt x="76" y="21"/>
                  </a:cubicBezTo>
                  <a:cubicBezTo>
                    <a:pt x="51" y="10"/>
                    <a:pt x="26" y="3"/>
                    <a:pt x="0" y="0"/>
                  </a:cubicBezTo>
                  <a:cubicBezTo>
                    <a:pt x="13" y="204"/>
                    <a:pt x="13" y="204"/>
                    <a:pt x="13" y="204"/>
                  </a:cubicBezTo>
                  <a:cubicBezTo>
                    <a:pt x="13" y="204"/>
                    <a:pt x="13" y="204"/>
                    <a:pt x="13" y="204"/>
                  </a:cubicBezTo>
                  <a:cubicBezTo>
                    <a:pt x="13" y="204"/>
                    <a:pt x="13" y="204"/>
                    <a:pt x="13" y="204"/>
                  </a:cubicBezTo>
                  <a:cubicBezTo>
                    <a:pt x="13" y="204"/>
                    <a:pt x="13" y="204"/>
                    <a:pt x="13" y="204"/>
                  </a:cubicBezTo>
                  <a:cubicBezTo>
                    <a:pt x="13" y="204"/>
                    <a:pt x="13" y="204"/>
                    <a:pt x="13" y="204"/>
                  </a:cubicBezTo>
                  <a:cubicBezTo>
                    <a:pt x="13" y="204"/>
                    <a:pt x="13" y="204"/>
                    <a:pt x="13" y="204"/>
                  </a:cubicBezTo>
                  <a:cubicBezTo>
                    <a:pt x="13" y="204"/>
                    <a:pt x="13" y="204"/>
                    <a:pt x="13" y="20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" name="Freeform 30"/>
            <p:cNvSpPr/>
            <p:nvPr/>
          </p:nvSpPr>
          <p:spPr bwMode="auto">
            <a:xfrm>
              <a:off x="6630988" y="519113"/>
              <a:ext cx="1447800" cy="1012825"/>
            </a:xfrm>
            <a:custGeom>
              <a:avLst/>
              <a:gdLst>
                <a:gd name="T0" fmla="*/ 912 w 912"/>
                <a:gd name="T1" fmla="*/ 543 h 638"/>
                <a:gd name="T2" fmla="*/ 61 w 912"/>
                <a:gd name="T3" fmla="*/ 0 h 638"/>
                <a:gd name="T4" fmla="*/ 0 w 912"/>
                <a:gd name="T5" fmla="*/ 95 h 638"/>
                <a:gd name="T6" fmla="*/ 850 w 912"/>
                <a:gd name="T7" fmla="*/ 638 h 638"/>
                <a:gd name="T8" fmla="*/ 912 w 912"/>
                <a:gd name="T9" fmla="*/ 543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2" h="638">
                  <a:moveTo>
                    <a:pt x="912" y="543"/>
                  </a:moveTo>
                  <a:lnTo>
                    <a:pt x="61" y="0"/>
                  </a:lnTo>
                  <a:lnTo>
                    <a:pt x="0" y="95"/>
                  </a:lnTo>
                  <a:lnTo>
                    <a:pt x="850" y="638"/>
                  </a:lnTo>
                  <a:lnTo>
                    <a:pt x="912" y="543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</p:grpSp>
      <p:sp>
        <p:nvSpPr>
          <p:cNvPr id="185" name="TextBox 184"/>
          <p:cNvSpPr txBox="1"/>
          <p:nvPr/>
        </p:nvSpPr>
        <p:spPr>
          <a:xfrm>
            <a:off x="6194504" y="1481224"/>
            <a:ext cx="44378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kern="500" spc="500" dirty="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点击添加标题</a:t>
            </a:r>
            <a:endParaRPr lang="en-ID" altLang="zh-CN" sz="3200" kern="500" spc="500" dirty="0">
              <a:solidFill>
                <a:schemeClr val="bg1"/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6194505" y="2778143"/>
            <a:ext cx="4437898" cy="1091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</a:p>
          <a:p>
            <a:pPr>
              <a:lnSpc>
                <a:spcPct val="130000"/>
              </a:lnSpc>
            </a:pPr>
            <a:endParaRPr lang="en-ID" sz="1000">
              <a:solidFill>
                <a:schemeClr val="bg1"/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6177525" y="3705730"/>
            <a:ext cx="4437898" cy="1168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</a:p>
          <a:p>
            <a:endParaRPr lang="en-ID" sz="1000">
              <a:solidFill>
                <a:schemeClr val="bg1"/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3" grpId="0" animBg="1"/>
      <p:bldP spid="185" grpId="0"/>
      <p:bldP spid="186" grpId="0"/>
      <p:bldP spid="18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占位符 5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948" b="37948"/>
          <a:stretch>
            <a:fillRect/>
          </a:stretch>
        </p:blipFill>
        <p:spPr/>
      </p:pic>
      <p:sp>
        <p:nvSpPr>
          <p:cNvPr id="2" name="TextBox 1"/>
          <p:cNvSpPr txBox="1"/>
          <p:nvPr/>
        </p:nvSpPr>
        <p:spPr>
          <a:xfrm>
            <a:off x="829720" y="1423256"/>
            <a:ext cx="56769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kern="500" spc="500" dirty="0"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点击添加标题</a:t>
            </a:r>
            <a:endParaRPr lang="en-ID" altLang="zh-CN" sz="2800" kern="500" spc="500" dirty="0"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 flipV="1">
            <a:off x="960348" y="2316299"/>
            <a:ext cx="1221149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600">
              <a:solidFill>
                <a:schemeClr val="tx1"/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915910" y="4184649"/>
            <a:ext cx="10472373" cy="1695451"/>
          </a:xfrm>
          <a:prstGeom prst="rect">
            <a:avLst/>
          </a:prstGeom>
          <a:solidFill>
            <a:schemeClr val="tx1">
              <a:lumMod val="95000"/>
              <a:lumOff val="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ea typeface="方正黑体简体" panose="03000509000000000000" pitchFamily="65" charset="-122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450413" y="4435766"/>
            <a:ext cx="1462167" cy="8271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ID" sz="3600" b="1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9,562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58033" y="5221936"/>
            <a:ext cx="1406154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D" sz="1100" b="1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Ut enim ad minima </a:t>
            </a:r>
            <a:endParaRPr lang="en-ID" sz="1100" b="1">
              <a:solidFill>
                <a:schemeClr val="bg1"/>
              </a:solidFill>
              <a:ea typeface="方正黑体简体" panose="03000509000000000000" pitchFamily="65" charset="-122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359474" y="4435766"/>
            <a:ext cx="1462167" cy="8271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ID" sz="3600" b="1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79%</a:t>
            </a:r>
          </a:p>
        </p:txBody>
      </p:sp>
      <p:sp>
        <p:nvSpPr>
          <p:cNvPr id="19" name="Rectangle 18"/>
          <p:cNvSpPr/>
          <p:nvPr/>
        </p:nvSpPr>
        <p:spPr>
          <a:xfrm>
            <a:off x="5356675" y="5221936"/>
            <a:ext cx="1406154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D" sz="1100" b="1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Ut enim ad minima </a:t>
            </a:r>
            <a:endParaRPr lang="en-ID" sz="1100" b="1">
              <a:solidFill>
                <a:schemeClr val="bg1"/>
              </a:solidFill>
              <a:ea typeface="方正黑体简体" panose="03000509000000000000" pitchFamily="65" charset="-122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9199304" y="4435766"/>
            <a:ext cx="1462167" cy="8271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ID" sz="3600" b="1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26K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258116" y="5221936"/>
            <a:ext cx="1406154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ID" sz="1100" b="1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Ut enim ad minima </a:t>
            </a:r>
            <a:endParaRPr lang="en-ID" sz="1100" b="1">
              <a:solidFill>
                <a:schemeClr val="bg1"/>
              </a:solidFill>
              <a:ea typeface="方正黑体简体" panose="03000509000000000000" pitchFamily="65" charset="-122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65110" y="2831163"/>
            <a:ext cx="5027690" cy="9372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ID" sz="1000">
                <a:solidFill>
                  <a:schemeClr val="bg2">
                    <a:lumMod val="50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</a:p>
          <a:p>
            <a:endParaRPr lang="zh-CN" altLang="en-ID" sz="1000">
              <a:solidFill>
                <a:schemeClr val="bg2">
                  <a:lumMod val="50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  <a:sym typeface="+mn-ea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299200" y="2831163"/>
            <a:ext cx="5027690" cy="7835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ID" sz="1000">
                <a:solidFill>
                  <a:schemeClr val="bg2">
                    <a:lumMod val="50000"/>
                  </a:schemeClr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  <a:endParaRPr lang="en-ID" sz="1000">
              <a:solidFill>
                <a:schemeClr val="bg1">
                  <a:lumMod val="50000"/>
                </a:schemeClr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" panose="020F0502020204030203" pitchFamily="34" charset="0"/>
            </a:endParaRPr>
          </a:p>
        </p:txBody>
      </p:sp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  <p:bldP spid="15" grpId="0" animBg="1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7" name="Group 2986"/>
          <p:cNvGrpSpPr/>
          <p:nvPr/>
        </p:nvGrpSpPr>
        <p:grpSpPr>
          <a:xfrm>
            <a:off x="543379" y="1670382"/>
            <a:ext cx="5813879" cy="3517236"/>
            <a:chOff x="2647950" y="1308100"/>
            <a:chExt cx="6896100" cy="4171950"/>
          </a:xfrm>
        </p:grpSpPr>
        <p:grpSp>
          <p:nvGrpSpPr>
            <p:cNvPr id="6" name="Group 205"/>
            <p:cNvGrpSpPr/>
            <p:nvPr/>
          </p:nvGrpSpPr>
          <p:grpSpPr bwMode="auto">
            <a:xfrm>
              <a:off x="2647950" y="1670050"/>
              <a:ext cx="6305550" cy="3241675"/>
              <a:chOff x="1668" y="1052"/>
              <a:chExt cx="3972" cy="2042"/>
            </a:xfrm>
          </p:grpSpPr>
          <p:sp>
            <p:nvSpPr>
              <p:cNvPr id="2819" name="Freeform 5"/>
              <p:cNvSpPr>
                <a:spLocks noEditPoints="1"/>
              </p:cNvSpPr>
              <p:nvPr/>
            </p:nvSpPr>
            <p:spPr bwMode="auto">
              <a:xfrm>
                <a:off x="1668" y="2228"/>
                <a:ext cx="324" cy="324"/>
              </a:xfrm>
              <a:custGeom>
                <a:avLst/>
                <a:gdLst>
                  <a:gd name="T0" fmla="*/ 242 w 324"/>
                  <a:gd name="T1" fmla="*/ 20 h 324"/>
                  <a:gd name="T2" fmla="*/ 220 w 324"/>
                  <a:gd name="T3" fmla="*/ 48 h 324"/>
                  <a:gd name="T4" fmla="*/ 202 w 324"/>
                  <a:gd name="T5" fmla="*/ 4 h 324"/>
                  <a:gd name="T6" fmla="*/ 156 w 324"/>
                  <a:gd name="T7" fmla="*/ 34 h 324"/>
                  <a:gd name="T8" fmla="*/ 132 w 324"/>
                  <a:gd name="T9" fmla="*/ 38 h 324"/>
                  <a:gd name="T10" fmla="*/ 78 w 324"/>
                  <a:gd name="T11" fmla="*/ 22 h 324"/>
                  <a:gd name="T12" fmla="*/ 92 w 324"/>
                  <a:gd name="T13" fmla="*/ 54 h 324"/>
                  <a:gd name="T14" fmla="*/ 46 w 324"/>
                  <a:gd name="T15" fmla="*/ 48 h 324"/>
                  <a:gd name="T16" fmla="*/ 50 w 324"/>
                  <a:gd name="T17" fmla="*/ 104 h 324"/>
                  <a:gd name="T18" fmla="*/ 40 w 324"/>
                  <a:gd name="T19" fmla="*/ 126 h 324"/>
                  <a:gd name="T20" fmla="*/ 0 w 324"/>
                  <a:gd name="T21" fmla="*/ 164 h 324"/>
                  <a:gd name="T22" fmla="*/ 36 w 324"/>
                  <a:gd name="T23" fmla="*/ 168 h 324"/>
                  <a:gd name="T24" fmla="*/ 4 w 324"/>
                  <a:gd name="T25" fmla="*/ 204 h 324"/>
                  <a:gd name="T26" fmla="*/ 56 w 324"/>
                  <a:gd name="T27" fmla="*/ 230 h 324"/>
                  <a:gd name="T28" fmla="*/ 70 w 324"/>
                  <a:gd name="T29" fmla="*/ 248 h 324"/>
                  <a:gd name="T30" fmla="*/ 82 w 324"/>
                  <a:gd name="T31" fmla="*/ 304 h 324"/>
                  <a:gd name="T32" fmla="*/ 104 w 324"/>
                  <a:gd name="T33" fmla="*/ 274 h 324"/>
                  <a:gd name="T34" fmla="*/ 120 w 324"/>
                  <a:gd name="T35" fmla="*/ 318 h 324"/>
                  <a:gd name="T36" fmla="*/ 168 w 324"/>
                  <a:gd name="T37" fmla="*/ 290 h 324"/>
                  <a:gd name="T38" fmla="*/ 190 w 324"/>
                  <a:gd name="T39" fmla="*/ 286 h 324"/>
                  <a:gd name="T40" fmla="*/ 244 w 324"/>
                  <a:gd name="T41" fmla="*/ 302 h 324"/>
                  <a:gd name="T42" fmla="*/ 230 w 324"/>
                  <a:gd name="T43" fmla="*/ 270 h 324"/>
                  <a:gd name="T44" fmla="*/ 278 w 324"/>
                  <a:gd name="T45" fmla="*/ 276 h 324"/>
                  <a:gd name="T46" fmla="*/ 276 w 324"/>
                  <a:gd name="T47" fmla="*/ 222 h 324"/>
                  <a:gd name="T48" fmla="*/ 282 w 324"/>
                  <a:gd name="T49" fmla="*/ 210 h 324"/>
                  <a:gd name="T50" fmla="*/ 318 w 324"/>
                  <a:gd name="T51" fmla="*/ 202 h 324"/>
                  <a:gd name="T52" fmla="*/ 292 w 324"/>
                  <a:gd name="T53" fmla="*/ 156 h 324"/>
                  <a:gd name="T54" fmla="*/ 288 w 324"/>
                  <a:gd name="T55" fmla="*/ 132 h 324"/>
                  <a:gd name="T56" fmla="*/ 302 w 324"/>
                  <a:gd name="T57" fmla="*/ 78 h 324"/>
                  <a:gd name="T58" fmla="*/ 270 w 324"/>
                  <a:gd name="T59" fmla="*/ 92 h 324"/>
                  <a:gd name="T60" fmla="*/ 256 w 324"/>
                  <a:gd name="T61" fmla="*/ 72 h 324"/>
                  <a:gd name="T62" fmla="*/ 232 w 324"/>
                  <a:gd name="T63" fmla="*/ 212 h 324"/>
                  <a:gd name="T64" fmla="*/ 220 w 324"/>
                  <a:gd name="T65" fmla="*/ 224 h 324"/>
                  <a:gd name="T66" fmla="*/ 192 w 324"/>
                  <a:gd name="T67" fmla="*/ 242 h 324"/>
                  <a:gd name="T68" fmla="*/ 160 w 324"/>
                  <a:gd name="T69" fmla="*/ 246 h 324"/>
                  <a:gd name="T70" fmla="*/ 128 w 324"/>
                  <a:gd name="T71" fmla="*/ 238 h 324"/>
                  <a:gd name="T72" fmla="*/ 112 w 324"/>
                  <a:gd name="T73" fmla="*/ 230 h 324"/>
                  <a:gd name="T74" fmla="*/ 90 w 324"/>
                  <a:gd name="T75" fmla="*/ 204 h 324"/>
                  <a:gd name="T76" fmla="*/ 80 w 324"/>
                  <a:gd name="T77" fmla="*/ 174 h 324"/>
                  <a:gd name="T78" fmla="*/ 82 w 324"/>
                  <a:gd name="T79" fmla="*/ 140 h 324"/>
                  <a:gd name="T80" fmla="*/ 96 w 324"/>
                  <a:gd name="T81" fmla="*/ 110 h 324"/>
                  <a:gd name="T82" fmla="*/ 108 w 324"/>
                  <a:gd name="T83" fmla="*/ 98 h 324"/>
                  <a:gd name="T84" fmla="*/ 136 w 324"/>
                  <a:gd name="T85" fmla="*/ 82 h 324"/>
                  <a:gd name="T86" fmla="*/ 168 w 324"/>
                  <a:gd name="T87" fmla="*/ 76 h 324"/>
                  <a:gd name="T88" fmla="*/ 200 w 324"/>
                  <a:gd name="T89" fmla="*/ 84 h 324"/>
                  <a:gd name="T90" fmla="*/ 214 w 324"/>
                  <a:gd name="T91" fmla="*/ 94 h 324"/>
                  <a:gd name="T92" fmla="*/ 236 w 324"/>
                  <a:gd name="T93" fmla="*/ 118 h 324"/>
                  <a:gd name="T94" fmla="*/ 248 w 324"/>
                  <a:gd name="T95" fmla="*/ 150 h 324"/>
                  <a:gd name="T96" fmla="*/ 246 w 324"/>
                  <a:gd name="T97" fmla="*/ 182 h 324"/>
                  <a:gd name="T98" fmla="*/ 232 w 324"/>
                  <a:gd name="T99" fmla="*/ 212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24" h="324">
                    <a:moveTo>
                      <a:pt x="276" y="46"/>
                    </a:moveTo>
                    <a:lnTo>
                      <a:pt x="242" y="20"/>
                    </a:lnTo>
                    <a:lnTo>
                      <a:pt x="220" y="48"/>
                    </a:lnTo>
                    <a:lnTo>
                      <a:pt x="220" y="48"/>
                    </a:lnTo>
                    <a:lnTo>
                      <a:pt x="198" y="38"/>
                    </a:lnTo>
                    <a:lnTo>
                      <a:pt x="202" y="4"/>
                    </a:lnTo>
                    <a:lnTo>
                      <a:pt x="160" y="0"/>
                    </a:lnTo>
                    <a:lnTo>
                      <a:pt x="156" y="34"/>
                    </a:lnTo>
                    <a:lnTo>
                      <a:pt x="156" y="34"/>
                    </a:lnTo>
                    <a:lnTo>
                      <a:pt x="132" y="38"/>
                    </a:lnTo>
                    <a:lnTo>
                      <a:pt x="118" y="6"/>
                    </a:lnTo>
                    <a:lnTo>
                      <a:pt x="78" y="22"/>
                    </a:lnTo>
                    <a:lnTo>
                      <a:pt x="92" y="54"/>
                    </a:lnTo>
                    <a:lnTo>
                      <a:pt x="92" y="54"/>
                    </a:lnTo>
                    <a:lnTo>
                      <a:pt x="74" y="70"/>
                    </a:lnTo>
                    <a:lnTo>
                      <a:pt x="46" y="48"/>
                    </a:lnTo>
                    <a:lnTo>
                      <a:pt x="20" y="82"/>
                    </a:lnTo>
                    <a:lnTo>
                      <a:pt x="50" y="104"/>
                    </a:lnTo>
                    <a:lnTo>
                      <a:pt x="50" y="104"/>
                    </a:lnTo>
                    <a:lnTo>
                      <a:pt x="40" y="126"/>
                    </a:lnTo>
                    <a:lnTo>
                      <a:pt x="4" y="120"/>
                    </a:lnTo>
                    <a:lnTo>
                      <a:pt x="0" y="164"/>
                    </a:lnTo>
                    <a:lnTo>
                      <a:pt x="36" y="168"/>
                    </a:lnTo>
                    <a:lnTo>
                      <a:pt x="36" y="168"/>
                    </a:lnTo>
                    <a:lnTo>
                      <a:pt x="38" y="190"/>
                    </a:lnTo>
                    <a:lnTo>
                      <a:pt x="4" y="204"/>
                    </a:lnTo>
                    <a:lnTo>
                      <a:pt x="22" y="244"/>
                    </a:lnTo>
                    <a:lnTo>
                      <a:pt x="56" y="230"/>
                    </a:lnTo>
                    <a:lnTo>
                      <a:pt x="56" y="230"/>
                    </a:lnTo>
                    <a:lnTo>
                      <a:pt x="70" y="248"/>
                    </a:lnTo>
                    <a:lnTo>
                      <a:pt x="48" y="278"/>
                    </a:lnTo>
                    <a:lnTo>
                      <a:pt x="82" y="304"/>
                    </a:lnTo>
                    <a:lnTo>
                      <a:pt x="104" y="274"/>
                    </a:lnTo>
                    <a:lnTo>
                      <a:pt x="104" y="274"/>
                    </a:lnTo>
                    <a:lnTo>
                      <a:pt x="124" y="284"/>
                    </a:lnTo>
                    <a:lnTo>
                      <a:pt x="120" y="318"/>
                    </a:lnTo>
                    <a:lnTo>
                      <a:pt x="164" y="324"/>
                    </a:lnTo>
                    <a:lnTo>
                      <a:pt x="168" y="290"/>
                    </a:lnTo>
                    <a:lnTo>
                      <a:pt x="168" y="290"/>
                    </a:lnTo>
                    <a:lnTo>
                      <a:pt x="190" y="286"/>
                    </a:lnTo>
                    <a:lnTo>
                      <a:pt x="204" y="318"/>
                    </a:lnTo>
                    <a:lnTo>
                      <a:pt x="244" y="302"/>
                    </a:lnTo>
                    <a:lnTo>
                      <a:pt x="230" y="270"/>
                    </a:lnTo>
                    <a:lnTo>
                      <a:pt x="230" y="270"/>
                    </a:lnTo>
                    <a:lnTo>
                      <a:pt x="250" y="256"/>
                    </a:lnTo>
                    <a:lnTo>
                      <a:pt x="278" y="276"/>
                    </a:lnTo>
                    <a:lnTo>
                      <a:pt x="302" y="242"/>
                    </a:lnTo>
                    <a:lnTo>
                      <a:pt x="276" y="222"/>
                    </a:lnTo>
                    <a:lnTo>
                      <a:pt x="276" y="222"/>
                    </a:lnTo>
                    <a:lnTo>
                      <a:pt x="282" y="210"/>
                    </a:lnTo>
                    <a:lnTo>
                      <a:pt x="286" y="198"/>
                    </a:lnTo>
                    <a:lnTo>
                      <a:pt x="318" y="202"/>
                    </a:lnTo>
                    <a:lnTo>
                      <a:pt x="324" y="160"/>
                    </a:lnTo>
                    <a:lnTo>
                      <a:pt x="292" y="156"/>
                    </a:lnTo>
                    <a:lnTo>
                      <a:pt x="292" y="156"/>
                    </a:lnTo>
                    <a:lnTo>
                      <a:pt x="288" y="132"/>
                    </a:lnTo>
                    <a:lnTo>
                      <a:pt x="318" y="118"/>
                    </a:lnTo>
                    <a:lnTo>
                      <a:pt x="302" y="78"/>
                    </a:lnTo>
                    <a:lnTo>
                      <a:pt x="270" y="92"/>
                    </a:lnTo>
                    <a:lnTo>
                      <a:pt x="270" y="92"/>
                    </a:lnTo>
                    <a:lnTo>
                      <a:pt x="264" y="82"/>
                    </a:lnTo>
                    <a:lnTo>
                      <a:pt x="256" y="72"/>
                    </a:lnTo>
                    <a:lnTo>
                      <a:pt x="276" y="46"/>
                    </a:lnTo>
                    <a:close/>
                    <a:moveTo>
                      <a:pt x="232" y="212"/>
                    </a:moveTo>
                    <a:lnTo>
                      <a:pt x="232" y="212"/>
                    </a:lnTo>
                    <a:lnTo>
                      <a:pt x="220" y="224"/>
                    </a:lnTo>
                    <a:lnTo>
                      <a:pt x="206" y="234"/>
                    </a:lnTo>
                    <a:lnTo>
                      <a:pt x="192" y="242"/>
                    </a:lnTo>
                    <a:lnTo>
                      <a:pt x="176" y="246"/>
                    </a:lnTo>
                    <a:lnTo>
                      <a:pt x="160" y="246"/>
                    </a:lnTo>
                    <a:lnTo>
                      <a:pt x="142" y="244"/>
                    </a:lnTo>
                    <a:lnTo>
                      <a:pt x="128" y="238"/>
                    </a:lnTo>
                    <a:lnTo>
                      <a:pt x="112" y="230"/>
                    </a:lnTo>
                    <a:lnTo>
                      <a:pt x="112" y="230"/>
                    </a:lnTo>
                    <a:lnTo>
                      <a:pt x="100" y="218"/>
                    </a:lnTo>
                    <a:lnTo>
                      <a:pt x="90" y="204"/>
                    </a:lnTo>
                    <a:lnTo>
                      <a:pt x="84" y="190"/>
                    </a:lnTo>
                    <a:lnTo>
                      <a:pt x="80" y="174"/>
                    </a:lnTo>
                    <a:lnTo>
                      <a:pt x="78" y="156"/>
                    </a:lnTo>
                    <a:lnTo>
                      <a:pt x="82" y="140"/>
                    </a:lnTo>
                    <a:lnTo>
                      <a:pt x="86" y="126"/>
                    </a:lnTo>
                    <a:lnTo>
                      <a:pt x="96" y="110"/>
                    </a:lnTo>
                    <a:lnTo>
                      <a:pt x="96" y="110"/>
                    </a:lnTo>
                    <a:lnTo>
                      <a:pt x="108" y="98"/>
                    </a:lnTo>
                    <a:lnTo>
                      <a:pt x="120" y="88"/>
                    </a:lnTo>
                    <a:lnTo>
                      <a:pt x="136" y="82"/>
                    </a:lnTo>
                    <a:lnTo>
                      <a:pt x="152" y="78"/>
                    </a:lnTo>
                    <a:lnTo>
                      <a:pt x="168" y="76"/>
                    </a:lnTo>
                    <a:lnTo>
                      <a:pt x="184" y="80"/>
                    </a:lnTo>
                    <a:lnTo>
                      <a:pt x="200" y="84"/>
                    </a:lnTo>
                    <a:lnTo>
                      <a:pt x="214" y="94"/>
                    </a:lnTo>
                    <a:lnTo>
                      <a:pt x="214" y="94"/>
                    </a:lnTo>
                    <a:lnTo>
                      <a:pt x="228" y="106"/>
                    </a:lnTo>
                    <a:lnTo>
                      <a:pt x="236" y="118"/>
                    </a:lnTo>
                    <a:lnTo>
                      <a:pt x="244" y="134"/>
                    </a:lnTo>
                    <a:lnTo>
                      <a:pt x="248" y="150"/>
                    </a:lnTo>
                    <a:lnTo>
                      <a:pt x="248" y="166"/>
                    </a:lnTo>
                    <a:lnTo>
                      <a:pt x="246" y="182"/>
                    </a:lnTo>
                    <a:lnTo>
                      <a:pt x="240" y="198"/>
                    </a:lnTo>
                    <a:lnTo>
                      <a:pt x="232" y="212"/>
                    </a:lnTo>
                    <a:lnTo>
                      <a:pt x="232" y="2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20" name="Freeform 6"/>
              <p:cNvSpPr>
                <a:spLocks noEditPoints="1"/>
              </p:cNvSpPr>
              <p:nvPr/>
            </p:nvSpPr>
            <p:spPr bwMode="auto">
              <a:xfrm>
                <a:off x="1990" y="2216"/>
                <a:ext cx="220" cy="222"/>
              </a:xfrm>
              <a:custGeom>
                <a:avLst/>
                <a:gdLst>
                  <a:gd name="T0" fmla="*/ 164 w 220"/>
                  <a:gd name="T1" fmla="*/ 14 h 222"/>
                  <a:gd name="T2" fmla="*/ 150 w 220"/>
                  <a:gd name="T3" fmla="*/ 34 h 222"/>
                  <a:gd name="T4" fmla="*/ 138 w 220"/>
                  <a:gd name="T5" fmla="*/ 4 h 222"/>
                  <a:gd name="T6" fmla="*/ 106 w 220"/>
                  <a:gd name="T7" fmla="*/ 24 h 222"/>
                  <a:gd name="T8" fmla="*/ 90 w 220"/>
                  <a:gd name="T9" fmla="*/ 26 h 222"/>
                  <a:gd name="T10" fmla="*/ 54 w 220"/>
                  <a:gd name="T11" fmla="*/ 16 h 222"/>
                  <a:gd name="T12" fmla="*/ 62 w 220"/>
                  <a:gd name="T13" fmla="*/ 38 h 222"/>
                  <a:gd name="T14" fmla="*/ 32 w 220"/>
                  <a:gd name="T15" fmla="*/ 34 h 222"/>
                  <a:gd name="T16" fmla="*/ 34 w 220"/>
                  <a:gd name="T17" fmla="*/ 72 h 222"/>
                  <a:gd name="T18" fmla="*/ 28 w 220"/>
                  <a:gd name="T19" fmla="*/ 86 h 222"/>
                  <a:gd name="T20" fmla="*/ 0 w 220"/>
                  <a:gd name="T21" fmla="*/ 112 h 222"/>
                  <a:gd name="T22" fmla="*/ 24 w 220"/>
                  <a:gd name="T23" fmla="*/ 116 h 222"/>
                  <a:gd name="T24" fmla="*/ 4 w 220"/>
                  <a:gd name="T25" fmla="*/ 140 h 222"/>
                  <a:gd name="T26" fmla="*/ 38 w 220"/>
                  <a:gd name="T27" fmla="*/ 158 h 222"/>
                  <a:gd name="T28" fmla="*/ 48 w 220"/>
                  <a:gd name="T29" fmla="*/ 170 h 222"/>
                  <a:gd name="T30" fmla="*/ 56 w 220"/>
                  <a:gd name="T31" fmla="*/ 206 h 222"/>
                  <a:gd name="T32" fmla="*/ 70 w 220"/>
                  <a:gd name="T33" fmla="*/ 188 h 222"/>
                  <a:gd name="T34" fmla="*/ 82 w 220"/>
                  <a:gd name="T35" fmla="*/ 218 h 222"/>
                  <a:gd name="T36" fmla="*/ 114 w 220"/>
                  <a:gd name="T37" fmla="*/ 198 h 222"/>
                  <a:gd name="T38" fmla="*/ 130 w 220"/>
                  <a:gd name="T39" fmla="*/ 196 h 222"/>
                  <a:gd name="T40" fmla="*/ 166 w 220"/>
                  <a:gd name="T41" fmla="*/ 206 h 222"/>
                  <a:gd name="T42" fmla="*/ 156 w 220"/>
                  <a:gd name="T43" fmla="*/ 184 h 222"/>
                  <a:gd name="T44" fmla="*/ 188 w 220"/>
                  <a:gd name="T45" fmla="*/ 188 h 222"/>
                  <a:gd name="T46" fmla="*/ 188 w 220"/>
                  <a:gd name="T47" fmla="*/ 152 h 222"/>
                  <a:gd name="T48" fmla="*/ 194 w 220"/>
                  <a:gd name="T49" fmla="*/ 136 h 222"/>
                  <a:gd name="T50" fmla="*/ 220 w 220"/>
                  <a:gd name="T51" fmla="*/ 110 h 222"/>
                  <a:gd name="T52" fmla="*/ 198 w 220"/>
                  <a:gd name="T53" fmla="*/ 106 h 222"/>
                  <a:gd name="T54" fmla="*/ 216 w 220"/>
                  <a:gd name="T55" fmla="*/ 82 h 222"/>
                  <a:gd name="T56" fmla="*/ 184 w 220"/>
                  <a:gd name="T57" fmla="*/ 64 h 222"/>
                  <a:gd name="T58" fmla="*/ 174 w 220"/>
                  <a:gd name="T59" fmla="*/ 50 h 222"/>
                  <a:gd name="T60" fmla="*/ 156 w 220"/>
                  <a:gd name="T61" fmla="*/ 146 h 222"/>
                  <a:gd name="T62" fmla="*/ 150 w 220"/>
                  <a:gd name="T63" fmla="*/ 154 h 222"/>
                  <a:gd name="T64" fmla="*/ 130 w 220"/>
                  <a:gd name="T65" fmla="*/ 166 h 222"/>
                  <a:gd name="T66" fmla="*/ 108 w 220"/>
                  <a:gd name="T67" fmla="*/ 168 h 222"/>
                  <a:gd name="T68" fmla="*/ 86 w 220"/>
                  <a:gd name="T69" fmla="*/ 162 h 222"/>
                  <a:gd name="T70" fmla="*/ 76 w 220"/>
                  <a:gd name="T71" fmla="*/ 156 h 222"/>
                  <a:gd name="T72" fmla="*/ 62 w 220"/>
                  <a:gd name="T73" fmla="*/ 140 h 222"/>
                  <a:gd name="T74" fmla="*/ 54 w 220"/>
                  <a:gd name="T75" fmla="*/ 118 h 222"/>
                  <a:gd name="T76" fmla="*/ 56 w 220"/>
                  <a:gd name="T77" fmla="*/ 96 h 222"/>
                  <a:gd name="T78" fmla="*/ 66 w 220"/>
                  <a:gd name="T79" fmla="*/ 76 h 222"/>
                  <a:gd name="T80" fmla="*/ 72 w 220"/>
                  <a:gd name="T81" fmla="*/ 68 h 222"/>
                  <a:gd name="T82" fmla="*/ 92 w 220"/>
                  <a:gd name="T83" fmla="*/ 56 h 222"/>
                  <a:gd name="T84" fmla="*/ 114 w 220"/>
                  <a:gd name="T85" fmla="*/ 54 h 222"/>
                  <a:gd name="T86" fmla="*/ 136 w 220"/>
                  <a:gd name="T87" fmla="*/ 58 h 222"/>
                  <a:gd name="T88" fmla="*/ 146 w 220"/>
                  <a:gd name="T89" fmla="*/ 64 h 222"/>
                  <a:gd name="T90" fmla="*/ 160 w 220"/>
                  <a:gd name="T91" fmla="*/ 82 h 222"/>
                  <a:gd name="T92" fmla="*/ 168 w 220"/>
                  <a:gd name="T93" fmla="*/ 102 h 222"/>
                  <a:gd name="T94" fmla="*/ 166 w 220"/>
                  <a:gd name="T95" fmla="*/ 124 h 222"/>
                  <a:gd name="T96" fmla="*/ 156 w 220"/>
                  <a:gd name="T97" fmla="*/ 146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0" h="222">
                    <a:moveTo>
                      <a:pt x="186" y="32"/>
                    </a:moveTo>
                    <a:lnTo>
                      <a:pt x="164" y="14"/>
                    </a:lnTo>
                    <a:lnTo>
                      <a:pt x="150" y="34"/>
                    </a:lnTo>
                    <a:lnTo>
                      <a:pt x="150" y="34"/>
                    </a:lnTo>
                    <a:lnTo>
                      <a:pt x="134" y="28"/>
                    </a:lnTo>
                    <a:lnTo>
                      <a:pt x="138" y="4"/>
                    </a:lnTo>
                    <a:lnTo>
                      <a:pt x="108" y="0"/>
                    </a:lnTo>
                    <a:lnTo>
                      <a:pt x="106" y="24"/>
                    </a:lnTo>
                    <a:lnTo>
                      <a:pt x="106" y="24"/>
                    </a:lnTo>
                    <a:lnTo>
                      <a:pt x="90" y="26"/>
                    </a:lnTo>
                    <a:lnTo>
                      <a:pt x="80" y="4"/>
                    </a:lnTo>
                    <a:lnTo>
                      <a:pt x="54" y="16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50" y="48"/>
                    </a:lnTo>
                    <a:lnTo>
                      <a:pt x="32" y="34"/>
                    </a:lnTo>
                    <a:lnTo>
                      <a:pt x="14" y="56"/>
                    </a:lnTo>
                    <a:lnTo>
                      <a:pt x="34" y="72"/>
                    </a:lnTo>
                    <a:lnTo>
                      <a:pt x="34" y="72"/>
                    </a:lnTo>
                    <a:lnTo>
                      <a:pt x="28" y="86"/>
                    </a:lnTo>
                    <a:lnTo>
                      <a:pt x="4" y="84"/>
                    </a:lnTo>
                    <a:lnTo>
                      <a:pt x="0" y="112"/>
                    </a:lnTo>
                    <a:lnTo>
                      <a:pt x="24" y="116"/>
                    </a:lnTo>
                    <a:lnTo>
                      <a:pt x="24" y="116"/>
                    </a:lnTo>
                    <a:lnTo>
                      <a:pt x="26" y="130"/>
                    </a:lnTo>
                    <a:lnTo>
                      <a:pt x="4" y="140"/>
                    </a:lnTo>
                    <a:lnTo>
                      <a:pt x="14" y="168"/>
                    </a:lnTo>
                    <a:lnTo>
                      <a:pt x="38" y="158"/>
                    </a:lnTo>
                    <a:lnTo>
                      <a:pt x="38" y="158"/>
                    </a:lnTo>
                    <a:lnTo>
                      <a:pt x="48" y="170"/>
                    </a:lnTo>
                    <a:lnTo>
                      <a:pt x="32" y="190"/>
                    </a:lnTo>
                    <a:lnTo>
                      <a:pt x="56" y="206"/>
                    </a:lnTo>
                    <a:lnTo>
                      <a:pt x="70" y="188"/>
                    </a:lnTo>
                    <a:lnTo>
                      <a:pt x="70" y="188"/>
                    </a:lnTo>
                    <a:lnTo>
                      <a:pt x="84" y="194"/>
                    </a:lnTo>
                    <a:lnTo>
                      <a:pt x="82" y="218"/>
                    </a:lnTo>
                    <a:lnTo>
                      <a:pt x="110" y="222"/>
                    </a:lnTo>
                    <a:lnTo>
                      <a:pt x="114" y="198"/>
                    </a:lnTo>
                    <a:lnTo>
                      <a:pt x="114" y="198"/>
                    </a:lnTo>
                    <a:lnTo>
                      <a:pt x="130" y="196"/>
                    </a:lnTo>
                    <a:lnTo>
                      <a:pt x="138" y="218"/>
                    </a:lnTo>
                    <a:lnTo>
                      <a:pt x="166" y="206"/>
                    </a:lnTo>
                    <a:lnTo>
                      <a:pt x="156" y="184"/>
                    </a:lnTo>
                    <a:lnTo>
                      <a:pt x="156" y="184"/>
                    </a:lnTo>
                    <a:lnTo>
                      <a:pt x="170" y="174"/>
                    </a:lnTo>
                    <a:lnTo>
                      <a:pt x="188" y="188"/>
                    </a:lnTo>
                    <a:lnTo>
                      <a:pt x="206" y="164"/>
                    </a:lnTo>
                    <a:lnTo>
                      <a:pt x="188" y="152"/>
                    </a:lnTo>
                    <a:lnTo>
                      <a:pt x="188" y="152"/>
                    </a:lnTo>
                    <a:lnTo>
                      <a:pt x="194" y="136"/>
                    </a:lnTo>
                    <a:lnTo>
                      <a:pt x="216" y="138"/>
                    </a:lnTo>
                    <a:lnTo>
                      <a:pt x="220" y="110"/>
                    </a:lnTo>
                    <a:lnTo>
                      <a:pt x="198" y="106"/>
                    </a:lnTo>
                    <a:lnTo>
                      <a:pt x="198" y="106"/>
                    </a:lnTo>
                    <a:lnTo>
                      <a:pt x="196" y="90"/>
                    </a:lnTo>
                    <a:lnTo>
                      <a:pt x="216" y="82"/>
                    </a:lnTo>
                    <a:lnTo>
                      <a:pt x="204" y="54"/>
                    </a:lnTo>
                    <a:lnTo>
                      <a:pt x="184" y="64"/>
                    </a:lnTo>
                    <a:lnTo>
                      <a:pt x="184" y="64"/>
                    </a:lnTo>
                    <a:lnTo>
                      <a:pt x="174" y="50"/>
                    </a:lnTo>
                    <a:lnTo>
                      <a:pt x="186" y="32"/>
                    </a:lnTo>
                    <a:close/>
                    <a:moveTo>
                      <a:pt x="156" y="146"/>
                    </a:moveTo>
                    <a:lnTo>
                      <a:pt x="156" y="146"/>
                    </a:lnTo>
                    <a:lnTo>
                      <a:pt x="150" y="154"/>
                    </a:lnTo>
                    <a:lnTo>
                      <a:pt x="140" y="160"/>
                    </a:lnTo>
                    <a:lnTo>
                      <a:pt x="130" y="166"/>
                    </a:lnTo>
                    <a:lnTo>
                      <a:pt x="120" y="168"/>
                    </a:lnTo>
                    <a:lnTo>
                      <a:pt x="108" y="168"/>
                    </a:lnTo>
                    <a:lnTo>
                      <a:pt x="96" y="166"/>
                    </a:lnTo>
                    <a:lnTo>
                      <a:pt x="86" y="162"/>
                    </a:lnTo>
                    <a:lnTo>
                      <a:pt x="76" y="156"/>
                    </a:lnTo>
                    <a:lnTo>
                      <a:pt x="76" y="156"/>
                    </a:lnTo>
                    <a:lnTo>
                      <a:pt x="68" y="148"/>
                    </a:lnTo>
                    <a:lnTo>
                      <a:pt x="62" y="140"/>
                    </a:lnTo>
                    <a:lnTo>
                      <a:pt x="56" y="130"/>
                    </a:lnTo>
                    <a:lnTo>
                      <a:pt x="54" y="118"/>
                    </a:lnTo>
                    <a:lnTo>
                      <a:pt x="54" y="108"/>
                    </a:lnTo>
                    <a:lnTo>
                      <a:pt x="56" y="96"/>
                    </a:lnTo>
                    <a:lnTo>
                      <a:pt x="60" y="86"/>
                    </a:lnTo>
                    <a:lnTo>
                      <a:pt x="66" y="76"/>
                    </a:lnTo>
                    <a:lnTo>
                      <a:pt x="66" y="76"/>
                    </a:lnTo>
                    <a:lnTo>
                      <a:pt x="72" y="68"/>
                    </a:lnTo>
                    <a:lnTo>
                      <a:pt x="82" y="60"/>
                    </a:lnTo>
                    <a:lnTo>
                      <a:pt x="92" y="56"/>
                    </a:lnTo>
                    <a:lnTo>
                      <a:pt x="102" y="54"/>
                    </a:lnTo>
                    <a:lnTo>
                      <a:pt x="114" y="54"/>
                    </a:lnTo>
                    <a:lnTo>
                      <a:pt x="124" y="54"/>
                    </a:lnTo>
                    <a:lnTo>
                      <a:pt x="136" y="58"/>
                    </a:lnTo>
                    <a:lnTo>
                      <a:pt x="146" y="64"/>
                    </a:lnTo>
                    <a:lnTo>
                      <a:pt x="146" y="64"/>
                    </a:lnTo>
                    <a:lnTo>
                      <a:pt x="154" y="72"/>
                    </a:lnTo>
                    <a:lnTo>
                      <a:pt x="160" y="82"/>
                    </a:lnTo>
                    <a:lnTo>
                      <a:pt x="166" y="92"/>
                    </a:lnTo>
                    <a:lnTo>
                      <a:pt x="168" y="102"/>
                    </a:lnTo>
                    <a:lnTo>
                      <a:pt x="168" y="114"/>
                    </a:lnTo>
                    <a:lnTo>
                      <a:pt x="166" y="124"/>
                    </a:lnTo>
                    <a:lnTo>
                      <a:pt x="162" y="136"/>
                    </a:lnTo>
                    <a:lnTo>
                      <a:pt x="156" y="146"/>
                    </a:lnTo>
                    <a:lnTo>
                      <a:pt x="156" y="1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21" name="Freeform 7"/>
              <p:cNvSpPr>
                <a:spLocks noEditPoints="1"/>
              </p:cNvSpPr>
              <p:nvPr/>
            </p:nvSpPr>
            <p:spPr bwMode="auto">
              <a:xfrm>
                <a:off x="1730" y="2554"/>
                <a:ext cx="220" cy="220"/>
              </a:xfrm>
              <a:custGeom>
                <a:avLst/>
                <a:gdLst>
                  <a:gd name="T0" fmla="*/ 164 w 220"/>
                  <a:gd name="T1" fmla="*/ 14 h 220"/>
                  <a:gd name="T2" fmla="*/ 150 w 220"/>
                  <a:gd name="T3" fmla="*/ 32 h 220"/>
                  <a:gd name="T4" fmla="*/ 138 w 220"/>
                  <a:gd name="T5" fmla="*/ 2 h 220"/>
                  <a:gd name="T6" fmla="*/ 106 w 220"/>
                  <a:gd name="T7" fmla="*/ 22 h 220"/>
                  <a:gd name="T8" fmla="*/ 90 w 220"/>
                  <a:gd name="T9" fmla="*/ 24 h 220"/>
                  <a:gd name="T10" fmla="*/ 54 w 220"/>
                  <a:gd name="T11" fmla="*/ 14 h 220"/>
                  <a:gd name="T12" fmla="*/ 62 w 220"/>
                  <a:gd name="T13" fmla="*/ 36 h 220"/>
                  <a:gd name="T14" fmla="*/ 30 w 220"/>
                  <a:gd name="T15" fmla="*/ 32 h 220"/>
                  <a:gd name="T16" fmla="*/ 34 w 220"/>
                  <a:gd name="T17" fmla="*/ 70 h 220"/>
                  <a:gd name="T18" fmla="*/ 28 w 220"/>
                  <a:gd name="T19" fmla="*/ 84 h 220"/>
                  <a:gd name="T20" fmla="*/ 0 w 220"/>
                  <a:gd name="T21" fmla="*/ 110 h 220"/>
                  <a:gd name="T22" fmla="*/ 24 w 220"/>
                  <a:gd name="T23" fmla="*/ 114 h 220"/>
                  <a:gd name="T24" fmla="*/ 4 w 220"/>
                  <a:gd name="T25" fmla="*/ 138 h 220"/>
                  <a:gd name="T26" fmla="*/ 38 w 220"/>
                  <a:gd name="T27" fmla="*/ 156 h 220"/>
                  <a:gd name="T28" fmla="*/ 46 w 220"/>
                  <a:gd name="T29" fmla="*/ 168 h 220"/>
                  <a:gd name="T30" fmla="*/ 56 w 220"/>
                  <a:gd name="T31" fmla="*/ 206 h 220"/>
                  <a:gd name="T32" fmla="*/ 70 w 220"/>
                  <a:gd name="T33" fmla="*/ 186 h 220"/>
                  <a:gd name="T34" fmla="*/ 82 w 220"/>
                  <a:gd name="T35" fmla="*/ 216 h 220"/>
                  <a:gd name="T36" fmla="*/ 114 w 220"/>
                  <a:gd name="T37" fmla="*/ 196 h 220"/>
                  <a:gd name="T38" fmla="*/ 130 w 220"/>
                  <a:gd name="T39" fmla="*/ 194 h 220"/>
                  <a:gd name="T40" fmla="*/ 166 w 220"/>
                  <a:gd name="T41" fmla="*/ 204 h 220"/>
                  <a:gd name="T42" fmla="*/ 156 w 220"/>
                  <a:gd name="T43" fmla="*/ 182 h 220"/>
                  <a:gd name="T44" fmla="*/ 188 w 220"/>
                  <a:gd name="T45" fmla="*/ 186 h 220"/>
                  <a:gd name="T46" fmla="*/ 188 w 220"/>
                  <a:gd name="T47" fmla="*/ 150 h 220"/>
                  <a:gd name="T48" fmla="*/ 194 w 220"/>
                  <a:gd name="T49" fmla="*/ 134 h 220"/>
                  <a:gd name="T50" fmla="*/ 220 w 220"/>
                  <a:gd name="T51" fmla="*/ 108 h 220"/>
                  <a:gd name="T52" fmla="*/ 198 w 220"/>
                  <a:gd name="T53" fmla="*/ 106 h 220"/>
                  <a:gd name="T54" fmla="*/ 216 w 220"/>
                  <a:gd name="T55" fmla="*/ 80 h 220"/>
                  <a:gd name="T56" fmla="*/ 184 w 220"/>
                  <a:gd name="T57" fmla="*/ 62 h 220"/>
                  <a:gd name="T58" fmla="*/ 174 w 220"/>
                  <a:gd name="T59" fmla="*/ 48 h 220"/>
                  <a:gd name="T60" fmla="*/ 156 w 220"/>
                  <a:gd name="T61" fmla="*/ 144 h 220"/>
                  <a:gd name="T62" fmla="*/ 148 w 220"/>
                  <a:gd name="T63" fmla="*/ 152 h 220"/>
                  <a:gd name="T64" fmla="*/ 130 w 220"/>
                  <a:gd name="T65" fmla="*/ 164 h 220"/>
                  <a:gd name="T66" fmla="*/ 108 w 220"/>
                  <a:gd name="T67" fmla="*/ 166 h 220"/>
                  <a:gd name="T68" fmla="*/ 86 w 220"/>
                  <a:gd name="T69" fmla="*/ 160 h 220"/>
                  <a:gd name="T70" fmla="*/ 76 w 220"/>
                  <a:gd name="T71" fmla="*/ 154 h 220"/>
                  <a:gd name="T72" fmla="*/ 60 w 220"/>
                  <a:gd name="T73" fmla="*/ 138 h 220"/>
                  <a:gd name="T74" fmla="*/ 54 w 220"/>
                  <a:gd name="T75" fmla="*/ 118 h 220"/>
                  <a:gd name="T76" fmla="*/ 54 w 220"/>
                  <a:gd name="T77" fmla="*/ 94 h 220"/>
                  <a:gd name="T78" fmla="*/ 64 w 220"/>
                  <a:gd name="T79" fmla="*/ 74 h 220"/>
                  <a:gd name="T80" fmla="*/ 72 w 220"/>
                  <a:gd name="T81" fmla="*/ 66 h 220"/>
                  <a:gd name="T82" fmla="*/ 92 w 220"/>
                  <a:gd name="T83" fmla="*/ 54 h 220"/>
                  <a:gd name="T84" fmla="*/ 114 w 220"/>
                  <a:gd name="T85" fmla="*/ 52 h 220"/>
                  <a:gd name="T86" fmla="*/ 136 w 220"/>
                  <a:gd name="T87" fmla="*/ 56 h 220"/>
                  <a:gd name="T88" fmla="*/ 146 w 220"/>
                  <a:gd name="T89" fmla="*/ 64 h 220"/>
                  <a:gd name="T90" fmla="*/ 160 w 220"/>
                  <a:gd name="T91" fmla="*/ 80 h 220"/>
                  <a:gd name="T92" fmla="*/ 168 w 220"/>
                  <a:gd name="T93" fmla="*/ 100 h 220"/>
                  <a:gd name="T94" fmla="*/ 166 w 220"/>
                  <a:gd name="T95" fmla="*/ 122 h 220"/>
                  <a:gd name="T96" fmla="*/ 156 w 220"/>
                  <a:gd name="T97" fmla="*/ 144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0" h="220">
                    <a:moveTo>
                      <a:pt x="186" y="30"/>
                    </a:moveTo>
                    <a:lnTo>
                      <a:pt x="164" y="14"/>
                    </a:lnTo>
                    <a:lnTo>
                      <a:pt x="150" y="32"/>
                    </a:lnTo>
                    <a:lnTo>
                      <a:pt x="150" y="32"/>
                    </a:lnTo>
                    <a:lnTo>
                      <a:pt x="134" y="26"/>
                    </a:lnTo>
                    <a:lnTo>
                      <a:pt x="138" y="2"/>
                    </a:lnTo>
                    <a:lnTo>
                      <a:pt x="108" y="0"/>
                    </a:lnTo>
                    <a:lnTo>
                      <a:pt x="106" y="22"/>
                    </a:lnTo>
                    <a:lnTo>
                      <a:pt x="106" y="22"/>
                    </a:lnTo>
                    <a:lnTo>
                      <a:pt x="90" y="24"/>
                    </a:lnTo>
                    <a:lnTo>
                      <a:pt x="80" y="2"/>
                    </a:lnTo>
                    <a:lnTo>
                      <a:pt x="54" y="14"/>
                    </a:lnTo>
                    <a:lnTo>
                      <a:pt x="62" y="36"/>
                    </a:lnTo>
                    <a:lnTo>
                      <a:pt x="62" y="36"/>
                    </a:lnTo>
                    <a:lnTo>
                      <a:pt x="50" y="46"/>
                    </a:lnTo>
                    <a:lnTo>
                      <a:pt x="30" y="32"/>
                    </a:lnTo>
                    <a:lnTo>
                      <a:pt x="14" y="56"/>
                    </a:lnTo>
                    <a:lnTo>
                      <a:pt x="34" y="70"/>
                    </a:lnTo>
                    <a:lnTo>
                      <a:pt x="34" y="70"/>
                    </a:lnTo>
                    <a:lnTo>
                      <a:pt x="28" y="84"/>
                    </a:lnTo>
                    <a:lnTo>
                      <a:pt x="2" y="82"/>
                    </a:lnTo>
                    <a:lnTo>
                      <a:pt x="0" y="110"/>
                    </a:lnTo>
                    <a:lnTo>
                      <a:pt x="24" y="114"/>
                    </a:lnTo>
                    <a:lnTo>
                      <a:pt x="24" y="114"/>
                    </a:lnTo>
                    <a:lnTo>
                      <a:pt x="26" y="128"/>
                    </a:lnTo>
                    <a:lnTo>
                      <a:pt x="4" y="138"/>
                    </a:lnTo>
                    <a:lnTo>
                      <a:pt x="14" y="166"/>
                    </a:lnTo>
                    <a:lnTo>
                      <a:pt x="38" y="156"/>
                    </a:lnTo>
                    <a:lnTo>
                      <a:pt x="38" y="156"/>
                    </a:lnTo>
                    <a:lnTo>
                      <a:pt x="46" y="168"/>
                    </a:lnTo>
                    <a:lnTo>
                      <a:pt x="32" y="188"/>
                    </a:lnTo>
                    <a:lnTo>
                      <a:pt x="56" y="206"/>
                    </a:lnTo>
                    <a:lnTo>
                      <a:pt x="70" y="186"/>
                    </a:lnTo>
                    <a:lnTo>
                      <a:pt x="70" y="186"/>
                    </a:lnTo>
                    <a:lnTo>
                      <a:pt x="84" y="192"/>
                    </a:lnTo>
                    <a:lnTo>
                      <a:pt x="82" y="216"/>
                    </a:lnTo>
                    <a:lnTo>
                      <a:pt x="110" y="220"/>
                    </a:lnTo>
                    <a:lnTo>
                      <a:pt x="114" y="196"/>
                    </a:lnTo>
                    <a:lnTo>
                      <a:pt x="114" y="196"/>
                    </a:lnTo>
                    <a:lnTo>
                      <a:pt x="130" y="194"/>
                    </a:lnTo>
                    <a:lnTo>
                      <a:pt x="138" y="216"/>
                    </a:lnTo>
                    <a:lnTo>
                      <a:pt x="166" y="204"/>
                    </a:lnTo>
                    <a:lnTo>
                      <a:pt x="156" y="182"/>
                    </a:lnTo>
                    <a:lnTo>
                      <a:pt x="156" y="182"/>
                    </a:lnTo>
                    <a:lnTo>
                      <a:pt x="170" y="172"/>
                    </a:lnTo>
                    <a:lnTo>
                      <a:pt x="188" y="186"/>
                    </a:lnTo>
                    <a:lnTo>
                      <a:pt x="206" y="164"/>
                    </a:lnTo>
                    <a:lnTo>
                      <a:pt x="188" y="150"/>
                    </a:lnTo>
                    <a:lnTo>
                      <a:pt x="188" y="150"/>
                    </a:lnTo>
                    <a:lnTo>
                      <a:pt x="194" y="134"/>
                    </a:lnTo>
                    <a:lnTo>
                      <a:pt x="216" y="136"/>
                    </a:lnTo>
                    <a:lnTo>
                      <a:pt x="220" y="108"/>
                    </a:lnTo>
                    <a:lnTo>
                      <a:pt x="198" y="106"/>
                    </a:lnTo>
                    <a:lnTo>
                      <a:pt x="198" y="106"/>
                    </a:lnTo>
                    <a:lnTo>
                      <a:pt x="194" y="88"/>
                    </a:lnTo>
                    <a:lnTo>
                      <a:pt x="216" y="80"/>
                    </a:lnTo>
                    <a:lnTo>
                      <a:pt x="204" y="54"/>
                    </a:lnTo>
                    <a:lnTo>
                      <a:pt x="184" y="62"/>
                    </a:lnTo>
                    <a:lnTo>
                      <a:pt x="184" y="62"/>
                    </a:lnTo>
                    <a:lnTo>
                      <a:pt x="174" y="48"/>
                    </a:lnTo>
                    <a:lnTo>
                      <a:pt x="186" y="30"/>
                    </a:lnTo>
                    <a:close/>
                    <a:moveTo>
                      <a:pt x="156" y="144"/>
                    </a:moveTo>
                    <a:lnTo>
                      <a:pt x="156" y="144"/>
                    </a:lnTo>
                    <a:lnTo>
                      <a:pt x="148" y="152"/>
                    </a:lnTo>
                    <a:lnTo>
                      <a:pt x="140" y="158"/>
                    </a:lnTo>
                    <a:lnTo>
                      <a:pt x="130" y="164"/>
                    </a:lnTo>
                    <a:lnTo>
                      <a:pt x="118" y="166"/>
                    </a:lnTo>
                    <a:lnTo>
                      <a:pt x="108" y="166"/>
                    </a:lnTo>
                    <a:lnTo>
                      <a:pt x="96" y="164"/>
                    </a:lnTo>
                    <a:lnTo>
                      <a:pt x="86" y="160"/>
                    </a:lnTo>
                    <a:lnTo>
                      <a:pt x="76" y="154"/>
                    </a:lnTo>
                    <a:lnTo>
                      <a:pt x="76" y="154"/>
                    </a:lnTo>
                    <a:lnTo>
                      <a:pt x="68" y="148"/>
                    </a:lnTo>
                    <a:lnTo>
                      <a:pt x="60" y="138"/>
                    </a:lnTo>
                    <a:lnTo>
                      <a:pt x="56" y="128"/>
                    </a:lnTo>
                    <a:lnTo>
                      <a:pt x="54" y="118"/>
                    </a:lnTo>
                    <a:lnTo>
                      <a:pt x="54" y="106"/>
                    </a:lnTo>
                    <a:lnTo>
                      <a:pt x="54" y="94"/>
                    </a:lnTo>
                    <a:lnTo>
                      <a:pt x="58" y="84"/>
                    </a:lnTo>
                    <a:lnTo>
                      <a:pt x="64" y="74"/>
                    </a:lnTo>
                    <a:lnTo>
                      <a:pt x="64" y="74"/>
                    </a:lnTo>
                    <a:lnTo>
                      <a:pt x="72" y="66"/>
                    </a:lnTo>
                    <a:lnTo>
                      <a:pt x="82" y="60"/>
                    </a:lnTo>
                    <a:lnTo>
                      <a:pt x="92" y="54"/>
                    </a:lnTo>
                    <a:lnTo>
                      <a:pt x="102" y="52"/>
                    </a:lnTo>
                    <a:lnTo>
                      <a:pt x="114" y="52"/>
                    </a:lnTo>
                    <a:lnTo>
                      <a:pt x="124" y="54"/>
                    </a:lnTo>
                    <a:lnTo>
                      <a:pt x="136" y="56"/>
                    </a:lnTo>
                    <a:lnTo>
                      <a:pt x="146" y="64"/>
                    </a:lnTo>
                    <a:lnTo>
                      <a:pt x="146" y="64"/>
                    </a:lnTo>
                    <a:lnTo>
                      <a:pt x="154" y="70"/>
                    </a:lnTo>
                    <a:lnTo>
                      <a:pt x="160" y="80"/>
                    </a:lnTo>
                    <a:lnTo>
                      <a:pt x="166" y="90"/>
                    </a:lnTo>
                    <a:lnTo>
                      <a:pt x="168" y="100"/>
                    </a:lnTo>
                    <a:lnTo>
                      <a:pt x="168" y="112"/>
                    </a:lnTo>
                    <a:lnTo>
                      <a:pt x="166" y="122"/>
                    </a:lnTo>
                    <a:lnTo>
                      <a:pt x="162" y="134"/>
                    </a:lnTo>
                    <a:lnTo>
                      <a:pt x="156" y="144"/>
                    </a:lnTo>
                    <a:lnTo>
                      <a:pt x="156" y="1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22" name="Freeform 8"/>
              <p:cNvSpPr>
                <a:spLocks noEditPoints="1"/>
              </p:cNvSpPr>
              <p:nvPr/>
            </p:nvSpPr>
            <p:spPr bwMode="auto">
              <a:xfrm>
                <a:off x="3596" y="1052"/>
                <a:ext cx="2044" cy="2042"/>
              </a:xfrm>
              <a:custGeom>
                <a:avLst/>
                <a:gdLst>
                  <a:gd name="T0" fmla="*/ 1022 w 2044"/>
                  <a:gd name="T1" fmla="*/ 2042 h 2042"/>
                  <a:gd name="T2" fmla="*/ 1062 w 2044"/>
                  <a:gd name="T3" fmla="*/ 2042 h 2042"/>
                  <a:gd name="T4" fmla="*/ 1156 w 2044"/>
                  <a:gd name="T5" fmla="*/ 2034 h 2042"/>
                  <a:gd name="T6" fmla="*/ 834 w 2044"/>
                  <a:gd name="T7" fmla="*/ 2026 h 2042"/>
                  <a:gd name="T8" fmla="*/ 1246 w 2044"/>
                  <a:gd name="T9" fmla="*/ 2004 h 2042"/>
                  <a:gd name="T10" fmla="*/ 696 w 2044"/>
                  <a:gd name="T11" fmla="*/ 1974 h 2042"/>
                  <a:gd name="T12" fmla="*/ 1392 w 2044"/>
                  <a:gd name="T13" fmla="*/ 1974 h 2042"/>
                  <a:gd name="T14" fmla="*/ 658 w 2044"/>
                  <a:gd name="T15" fmla="*/ 1962 h 2042"/>
                  <a:gd name="T16" fmla="*/ 1428 w 2044"/>
                  <a:gd name="T17" fmla="*/ 1958 h 2042"/>
                  <a:gd name="T18" fmla="*/ 1512 w 2044"/>
                  <a:gd name="T19" fmla="*/ 1916 h 2042"/>
                  <a:gd name="T20" fmla="*/ 484 w 2044"/>
                  <a:gd name="T21" fmla="*/ 1890 h 2042"/>
                  <a:gd name="T22" fmla="*/ 1586 w 2044"/>
                  <a:gd name="T23" fmla="*/ 1856 h 2042"/>
                  <a:gd name="T24" fmla="*/ 372 w 2044"/>
                  <a:gd name="T25" fmla="*/ 1792 h 2042"/>
                  <a:gd name="T26" fmla="*/ 1710 w 2044"/>
                  <a:gd name="T27" fmla="*/ 1776 h 2042"/>
                  <a:gd name="T28" fmla="*/ 342 w 2044"/>
                  <a:gd name="T29" fmla="*/ 1766 h 2042"/>
                  <a:gd name="T30" fmla="*/ 1738 w 2044"/>
                  <a:gd name="T31" fmla="*/ 1748 h 2042"/>
                  <a:gd name="T32" fmla="*/ 1802 w 2044"/>
                  <a:gd name="T33" fmla="*/ 1678 h 2042"/>
                  <a:gd name="T34" fmla="*/ 206 w 2044"/>
                  <a:gd name="T35" fmla="*/ 1636 h 2042"/>
                  <a:gd name="T36" fmla="*/ 1850 w 2044"/>
                  <a:gd name="T37" fmla="*/ 1596 h 2042"/>
                  <a:gd name="T38" fmla="*/ 138 w 2044"/>
                  <a:gd name="T39" fmla="*/ 1506 h 2042"/>
                  <a:gd name="T40" fmla="*/ 1936 w 2044"/>
                  <a:gd name="T41" fmla="*/ 1476 h 2042"/>
                  <a:gd name="T42" fmla="*/ 120 w 2044"/>
                  <a:gd name="T43" fmla="*/ 1470 h 2042"/>
                  <a:gd name="T44" fmla="*/ 1954 w 2044"/>
                  <a:gd name="T45" fmla="*/ 1440 h 2042"/>
                  <a:gd name="T46" fmla="*/ 1988 w 2044"/>
                  <a:gd name="T47" fmla="*/ 1352 h 2042"/>
                  <a:gd name="T48" fmla="*/ 40 w 2044"/>
                  <a:gd name="T49" fmla="*/ 1302 h 2042"/>
                  <a:gd name="T50" fmla="*/ 2002 w 2044"/>
                  <a:gd name="T51" fmla="*/ 1258 h 2042"/>
                  <a:gd name="T52" fmla="*/ 22 w 2044"/>
                  <a:gd name="T53" fmla="*/ 1154 h 2042"/>
                  <a:gd name="T54" fmla="*/ 2038 w 2044"/>
                  <a:gd name="T55" fmla="*/ 1116 h 2042"/>
                  <a:gd name="T56" fmla="*/ 18 w 2044"/>
                  <a:gd name="T57" fmla="*/ 1116 h 2042"/>
                  <a:gd name="T58" fmla="*/ 2044 w 2044"/>
                  <a:gd name="T59" fmla="*/ 1020 h 2042"/>
                  <a:gd name="T60" fmla="*/ 16 w 2044"/>
                  <a:gd name="T61" fmla="*/ 968 h 2042"/>
                  <a:gd name="T62" fmla="*/ 2042 w 2044"/>
                  <a:gd name="T63" fmla="*/ 978 h 2042"/>
                  <a:gd name="T64" fmla="*/ 18 w 2044"/>
                  <a:gd name="T65" fmla="*/ 930 h 2042"/>
                  <a:gd name="T66" fmla="*/ 30 w 2044"/>
                  <a:gd name="T67" fmla="*/ 836 h 2042"/>
                  <a:gd name="T68" fmla="*/ 2004 w 2044"/>
                  <a:gd name="T69" fmla="*/ 794 h 2042"/>
                  <a:gd name="T70" fmla="*/ 38 w 2044"/>
                  <a:gd name="T71" fmla="*/ 742 h 2042"/>
                  <a:gd name="T72" fmla="*/ 1974 w 2044"/>
                  <a:gd name="T73" fmla="*/ 650 h 2042"/>
                  <a:gd name="T74" fmla="*/ 102 w 2044"/>
                  <a:gd name="T75" fmla="*/ 608 h 2042"/>
                  <a:gd name="T76" fmla="*/ 1958 w 2044"/>
                  <a:gd name="T77" fmla="*/ 612 h 2042"/>
                  <a:gd name="T78" fmla="*/ 118 w 2044"/>
                  <a:gd name="T79" fmla="*/ 572 h 2042"/>
                  <a:gd name="T80" fmla="*/ 164 w 2044"/>
                  <a:gd name="T81" fmla="*/ 492 h 2042"/>
                  <a:gd name="T82" fmla="*/ 1856 w 2044"/>
                  <a:gd name="T83" fmla="*/ 456 h 2042"/>
                  <a:gd name="T84" fmla="*/ 206 w 2044"/>
                  <a:gd name="T85" fmla="*/ 406 h 2042"/>
                  <a:gd name="T86" fmla="*/ 1776 w 2044"/>
                  <a:gd name="T87" fmla="*/ 332 h 2042"/>
                  <a:gd name="T88" fmla="*/ 314 w 2044"/>
                  <a:gd name="T89" fmla="*/ 304 h 2042"/>
                  <a:gd name="T90" fmla="*/ 1748 w 2044"/>
                  <a:gd name="T91" fmla="*/ 302 h 2042"/>
                  <a:gd name="T92" fmla="*/ 342 w 2044"/>
                  <a:gd name="T93" fmla="*/ 276 h 2042"/>
                  <a:gd name="T94" fmla="*/ 414 w 2044"/>
                  <a:gd name="T95" fmla="*/ 218 h 2042"/>
                  <a:gd name="T96" fmla="*/ 1596 w 2044"/>
                  <a:gd name="T97" fmla="*/ 192 h 2042"/>
                  <a:gd name="T98" fmla="*/ 482 w 2044"/>
                  <a:gd name="T99" fmla="*/ 152 h 2042"/>
                  <a:gd name="T100" fmla="*/ 1476 w 2044"/>
                  <a:gd name="T101" fmla="*/ 106 h 2042"/>
                  <a:gd name="T102" fmla="*/ 620 w 2044"/>
                  <a:gd name="T103" fmla="*/ 96 h 2042"/>
                  <a:gd name="T104" fmla="*/ 1438 w 2044"/>
                  <a:gd name="T105" fmla="*/ 88 h 2042"/>
                  <a:gd name="T106" fmla="*/ 656 w 2044"/>
                  <a:gd name="T107" fmla="*/ 82 h 2042"/>
                  <a:gd name="T108" fmla="*/ 744 w 2044"/>
                  <a:gd name="T109" fmla="*/ 52 h 2042"/>
                  <a:gd name="T110" fmla="*/ 1258 w 2044"/>
                  <a:gd name="T111" fmla="*/ 40 h 2042"/>
                  <a:gd name="T112" fmla="*/ 832 w 2044"/>
                  <a:gd name="T113" fmla="*/ 18 h 2042"/>
                  <a:gd name="T114" fmla="*/ 1114 w 2044"/>
                  <a:gd name="T115" fmla="*/ 4 h 2042"/>
                  <a:gd name="T116" fmla="*/ 980 w 2044"/>
                  <a:gd name="T117" fmla="*/ 14 h 2042"/>
                  <a:gd name="T118" fmla="*/ 1022 w 2044"/>
                  <a:gd name="T119" fmla="*/ 0 h 20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4" h="2042">
                    <a:moveTo>
                      <a:pt x="1022" y="2042"/>
                    </a:moveTo>
                    <a:lnTo>
                      <a:pt x="1022" y="2042"/>
                    </a:lnTo>
                    <a:lnTo>
                      <a:pt x="968" y="2040"/>
                    </a:lnTo>
                    <a:lnTo>
                      <a:pt x="970" y="2028"/>
                    </a:lnTo>
                    <a:lnTo>
                      <a:pt x="970" y="2028"/>
                    </a:lnTo>
                    <a:lnTo>
                      <a:pt x="1022" y="2028"/>
                    </a:lnTo>
                    <a:lnTo>
                      <a:pt x="1022" y="2040"/>
                    </a:lnTo>
                    <a:lnTo>
                      <a:pt x="1022" y="2042"/>
                    </a:lnTo>
                    <a:lnTo>
                      <a:pt x="1022" y="2042"/>
                    </a:lnTo>
                    <a:close/>
                    <a:moveTo>
                      <a:pt x="1062" y="2042"/>
                    </a:moveTo>
                    <a:lnTo>
                      <a:pt x="1062" y="2028"/>
                    </a:lnTo>
                    <a:lnTo>
                      <a:pt x="1062" y="2028"/>
                    </a:lnTo>
                    <a:lnTo>
                      <a:pt x="1116" y="2024"/>
                    </a:lnTo>
                    <a:lnTo>
                      <a:pt x="1116" y="2038"/>
                    </a:lnTo>
                    <a:lnTo>
                      <a:pt x="1116" y="2038"/>
                    </a:lnTo>
                    <a:lnTo>
                      <a:pt x="1062" y="2042"/>
                    </a:lnTo>
                    <a:close/>
                    <a:moveTo>
                      <a:pt x="928" y="2038"/>
                    </a:moveTo>
                    <a:lnTo>
                      <a:pt x="928" y="2038"/>
                    </a:lnTo>
                    <a:lnTo>
                      <a:pt x="874" y="2032"/>
                    </a:lnTo>
                    <a:lnTo>
                      <a:pt x="876" y="2018"/>
                    </a:lnTo>
                    <a:lnTo>
                      <a:pt x="876" y="2018"/>
                    </a:lnTo>
                    <a:lnTo>
                      <a:pt x="930" y="2024"/>
                    </a:lnTo>
                    <a:lnTo>
                      <a:pt x="928" y="2038"/>
                    </a:lnTo>
                    <a:close/>
                    <a:moveTo>
                      <a:pt x="1156" y="2034"/>
                    </a:moveTo>
                    <a:lnTo>
                      <a:pt x="1154" y="2020"/>
                    </a:lnTo>
                    <a:lnTo>
                      <a:pt x="1154" y="2020"/>
                    </a:lnTo>
                    <a:lnTo>
                      <a:pt x="1208" y="2012"/>
                    </a:lnTo>
                    <a:lnTo>
                      <a:pt x="1210" y="2024"/>
                    </a:lnTo>
                    <a:lnTo>
                      <a:pt x="1210" y="2024"/>
                    </a:lnTo>
                    <a:lnTo>
                      <a:pt x="1156" y="2034"/>
                    </a:lnTo>
                    <a:close/>
                    <a:moveTo>
                      <a:pt x="834" y="2026"/>
                    </a:moveTo>
                    <a:lnTo>
                      <a:pt x="834" y="2026"/>
                    </a:lnTo>
                    <a:lnTo>
                      <a:pt x="782" y="2014"/>
                    </a:lnTo>
                    <a:lnTo>
                      <a:pt x="786" y="2000"/>
                    </a:lnTo>
                    <a:lnTo>
                      <a:pt x="786" y="2000"/>
                    </a:lnTo>
                    <a:lnTo>
                      <a:pt x="838" y="2012"/>
                    </a:lnTo>
                    <a:lnTo>
                      <a:pt x="834" y="2026"/>
                    </a:lnTo>
                    <a:close/>
                    <a:moveTo>
                      <a:pt x="1250" y="2016"/>
                    </a:moveTo>
                    <a:lnTo>
                      <a:pt x="1246" y="2004"/>
                    </a:lnTo>
                    <a:lnTo>
                      <a:pt x="1246" y="2004"/>
                    </a:lnTo>
                    <a:lnTo>
                      <a:pt x="1298" y="1990"/>
                    </a:lnTo>
                    <a:lnTo>
                      <a:pt x="1302" y="2004"/>
                    </a:lnTo>
                    <a:lnTo>
                      <a:pt x="1302" y="2004"/>
                    </a:lnTo>
                    <a:lnTo>
                      <a:pt x="1250" y="2016"/>
                    </a:lnTo>
                    <a:close/>
                    <a:moveTo>
                      <a:pt x="742" y="2004"/>
                    </a:moveTo>
                    <a:lnTo>
                      <a:pt x="742" y="2004"/>
                    </a:lnTo>
                    <a:lnTo>
                      <a:pt x="692" y="1988"/>
                    </a:lnTo>
                    <a:lnTo>
                      <a:pt x="696" y="1974"/>
                    </a:lnTo>
                    <a:lnTo>
                      <a:pt x="696" y="1974"/>
                    </a:lnTo>
                    <a:lnTo>
                      <a:pt x="746" y="1990"/>
                    </a:lnTo>
                    <a:lnTo>
                      <a:pt x="742" y="2004"/>
                    </a:lnTo>
                    <a:close/>
                    <a:moveTo>
                      <a:pt x="1340" y="1992"/>
                    </a:moveTo>
                    <a:lnTo>
                      <a:pt x="1336" y="1978"/>
                    </a:lnTo>
                    <a:lnTo>
                      <a:pt x="1336" y="1978"/>
                    </a:lnTo>
                    <a:lnTo>
                      <a:pt x="1386" y="1960"/>
                    </a:lnTo>
                    <a:lnTo>
                      <a:pt x="1392" y="1974"/>
                    </a:lnTo>
                    <a:lnTo>
                      <a:pt x="1392" y="1974"/>
                    </a:lnTo>
                    <a:lnTo>
                      <a:pt x="1340" y="1992"/>
                    </a:lnTo>
                    <a:close/>
                    <a:moveTo>
                      <a:pt x="654" y="1974"/>
                    </a:moveTo>
                    <a:lnTo>
                      <a:pt x="654" y="1974"/>
                    </a:lnTo>
                    <a:lnTo>
                      <a:pt x="604" y="1952"/>
                    </a:lnTo>
                    <a:lnTo>
                      <a:pt x="608" y="1940"/>
                    </a:lnTo>
                    <a:lnTo>
                      <a:pt x="608" y="1940"/>
                    </a:lnTo>
                    <a:lnTo>
                      <a:pt x="658" y="1962"/>
                    </a:lnTo>
                    <a:lnTo>
                      <a:pt x="654" y="1974"/>
                    </a:lnTo>
                    <a:close/>
                    <a:moveTo>
                      <a:pt x="1428" y="1958"/>
                    </a:moveTo>
                    <a:lnTo>
                      <a:pt x="1424" y="1946"/>
                    </a:lnTo>
                    <a:lnTo>
                      <a:pt x="1424" y="1946"/>
                    </a:lnTo>
                    <a:lnTo>
                      <a:pt x="1472" y="1924"/>
                    </a:lnTo>
                    <a:lnTo>
                      <a:pt x="1478" y="1936"/>
                    </a:lnTo>
                    <a:lnTo>
                      <a:pt x="1478" y="1936"/>
                    </a:lnTo>
                    <a:lnTo>
                      <a:pt x="1428" y="1958"/>
                    </a:lnTo>
                    <a:close/>
                    <a:moveTo>
                      <a:pt x="566" y="1936"/>
                    </a:moveTo>
                    <a:lnTo>
                      <a:pt x="566" y="1936"/>
                    </a:lnTo>
                    <a:lnTo>
                      <a:pt x="520" y="1910"/>
                    </a:lnTo>
                    <a:lnTo>
                      <a:pt x="526" y="1898"/>
                    </a:lnTo>
                    <a:lnTo>
                      <a:pt x="526" y="1898"/>
                    </a:lnTo>
                    <a:lnTo>
                      <a:pt x="572" y="1924"/>
                    </a:lnTo>
                    <a:lnTo>
                      <a:pt x="566" y="1936"/>
                    </a:lnTo>
                    <a:close/>
                    <a:moveTo>
                      <a:pt x="1512" y="1916"/>
                    </a:moveTo>
                    <a:lnTo>
                      <a:pt x="1506" y="1904"/>
                    </a:lnTo>
                    <a:lnTo>
                      <a:pt x="1506" y="1904"/>
                    </a:lnTo>
                    <a:lnTo>
                      <a:pt x="1552" y="1878"/>
                    </a:lnTo>
                    <a:lnTo>
                      <a:pt x="1560" y="1890"/>
                    </a:lnTo>
                    <a:lnTo>
                      <a:pt x="1560" y="1890"/>
                    </a:lnTo>
                    <a:lnTo>
                      <a:pt x="1512" y="1916"/>
                    </a:lnTo>
                    <a:close/>
                    <a:moveTo>
                      <a:pt x="484" y="1890"/>
                    </a:moveTo>
                    <a:lnTo>
                      <a:pt x="484" y="1890"/>
                    </a:lnTo>
                    <a:lnTo>
                      <a:pt x="440" y="1860"/>
                    </a:lnTo>
                    <a:lnTo>
                      <a:pt x="446" y="1848"/>
                    </a:lnTo>
                    <a:lnTo>
                      <a:pt x="446" y="1848"/>
                    </a:lnTo>
                    <a:lnTo>
                      <a:pt x="492" y="1878"/>
                    </a:lnTo>
                    <a:lnTo>
                      <a:pt x="484" y="1890"/>
                    </a:lnTo>
                    <a:close/>
                    <a:moveTo>
                      <a:pt x="1594" y="1868"/>
                    </a:moveTo>
                    <a:lnTo>
                      <a:pt x="1586" y="1856"/>
                    </a:lnTo>
                    <a:lnTo>
                      <a:pt x="1586" y="1856"/>
                    </a:lnTo>
                    <a:lnTo>
                      <a:pt x="1630" y="1826"/>
                    </a:lnTo>
                    <a:lnTo>
                      <a:pt x="1638" y="1836"/>
                    </a:lnTo>
                    <a:lnTo>
                      <a:pt x="1638" y="1836"/>
                    </a:lnTo>
                    <a:lnTo>
                      <a:pt x="1594" y="1868"/>
                    </a:lnTo>
                    <a:close/>
                    <a:moveTo>
                      <a:pt x="406" y="1836"/>
                    </a:moveTo>
                    <a:lnTo>
                      <a:pt x="406" y="1836"/>
                    </a:lnTo>
                    <a:lnTo>
                      <a:pt x="364" y="1802"/>
                    </a:lnTo>
                    <a:lnTo>
                      <a:pt x="372" y="1792"/>
                    </a:lnTo>
                    <a:lnTo>
                      <a:pt x="372" y="1792"/>
                    </a:lnTo>
                    <a:lnTo>
                      <a:pt x="414" y="1826"/>
                    </a:lnTo>
                    <a:lnTo>
                      <a:pt x="406" y="1836"/>
                    </a:lnTo>
                    <a:close/>
                    <a:moveTo>
                      <a:pt x="1668" y="1812"/>
                    </a:moveTo>
                    <a:lnTo>
                      <a:pt x="1660" y="1800"/>
                    </a:lnTo>
                    <a:lnTo>
                      <a:pt x="1660" y="1800"/>
                    </a:lnTo>
                    <a:lnTo>
                      <a:pt x="1700" y="1766"/>
                    </a:lnTo>
                    <a:lnTo>
                      <a:pt x="1710" y="1776"/>
                    </a:lnTo>
                    <a:lnTo>
                      <a:pt x="1710" y="1776"/>
                    </a:lnTo>
                    <a:lnTo>
                      <a:pt x="1668" y="1812"/>
                    </a:lnTo>
                    <a:close/>
                    <a:moveTo>
                      <a:pt x="334" y="1776"/>
                    </a:moveTo>
                    <a:lnTo>
                      <a:pt x="334" y="1776"/>
                    </a:lnTo>
                    <a:lnTo>
                      <a:pt x="294" y="1738"/>
                    </a:lnTo>
                    <a:lnTo>
                      <a:pt x="304" y="1730"/>
                    </a:lnTo>
                    <a:lnTo>
                      <a:pt x="304" y="1730"/>
                    </a:lnTo>
                    <a:lnTo>
                      <a:pt x="342" y="1766"/>
                    </a:lnTo>
                    <a:lnTo>
                      <a:pt x="334" y="1776"/>
                    </a:lnTo>
                    <a:close/>
                    <a:moveTo>
                      <a:pt x="1738" y="1748"/>
                    </a:moveTo>
                    <a:lnTo>
                      <a:pt x="1730" y="1738"/>
                    </a:lnTo>
                    <a:lnTo>
                      <a:pt x="1730" y="1738"/>
                    </a:lnTo>
                    <a:lnTo>
                      <a:pt x="1766" y="1700"/>
                    </a:lnTo>
                    <a:lnTo>
                      <a:pt x="1776" y="1710"/>
                    </a:lnTo>
                    <a:lnTo>
                      <a:pt x="1776" y="1710"/>
                    </a:lnTo>
                    <a:lnTo>
                      <a:pt x="1738" y="1748"/>
                    </a:lnTo>
                    <a:close/>
                    <a:moveTo>
                      <a:pt x="268" y="1710"/>
                    </a:moveTo>
                    <a:lnTo>
                      <a:pt x="268" y="1710"/>
                    </a:lnTo>
                    <a:lnTo>
                      <a:pt x="232" y="1668"/>
                    </a:lnTo>
                    <a:lnTo>
                      <a:pt x="242" y="1660"/>
                    </a:lnTo>
                    <a:lnTo>
                      <a:pt x="242" y="1660"/>
                    </a:lnTo>
                    <a:lnTo>
                      <a:pt x="278" y="1700"/>
                    </a:lnTo>
                    <a:lnTo>
                      <a:pt x="268" y="1710"/>
                    </a:lnTo>
                    <a:close/>
                    <a:moveTo>
                      <a:pt x="1802" y="1678"/>
                    </a:moveTo>
                    <a:lnTo>
                      <a:pt x="1792" y="1670"/>
                    </a:lnTo>
                    <a:lnTo>
                      <a:pt x="1792" y="1670"/>
                    </a:lnTo>
                    <a:lnTo>
                      <a:pt x="1826" y="1628"/>
                    </a:lnTo>
                    <a:lnTo>
                      <a:pt x="1836" y="1636"/>
                    </a:lnTo>
                    <a:lnTo>
                      <a:pt x="1836" y="1636"/>
                    </a:lnTo>
                    <a:lnTo>
                      <a:pt x="1802" y="1678"/>
                    </a:lnTo>
                    <a:close/>
                    <a:moveTo>
                      <a:pt x="206" y="1636"/>
                    </a:moveTo>
                    <a:lnTo>
                      <a:pt x="206" y="1636"/>
                    </a:lnTo>
                    <a:lnTo>
                      <a:pt x="176" y="1592"/>
                    </a:lnTo>
                    <a:lnTo>
                      <a:pt x="186" y="1586"/>
                    </a:lnTo>
                    <a:lnTo>
                      <a:pt x="186" y="1586"/>
                    </a:lnTo>
                    <a:lnTo>
                      <a:pt x="218" y="1628"/>
                    </a:lnTo>
                    <a:lnTo>
                      <a:pt x="206" y="1636"/>
                    </a:lnTo>
                    <a:close/>
                    <a:moveTo>
                      <a:pt x="1860" y="1604"/>
                    </a:moveTo>
                    <a:lnTo>
                      <a:pt x="1850" y="1596"/>
                    </a:lnTo>
                    <a:lnTo>
                      <a:pt x="1850" y="1596"/>
                    </a:lnTo>
                    <a:lnTo>
                      <a:pt x="1878" y="1552"/>
                    </a:lnTo>
                    <a:lnTo>
                      <a:pt x="1890" y="1558"/>
                    </a:lnTo>
                    <a:lnTo>
                      <a:pt x="1890" y="1558"/>
                    </a:lnTo>
                    <a:lnTo>
                      <a:pt x="1860" y="1604"/>
                    </a:lnTo>
                    <a:close/>
                    <a:moveTo>
                      <a:pt x="154" y="1560"/>
                    </a:moveTo>
                    <a:lnTo>
                      <a:pt x="154" y="1560"/>
                    </a:lnTo>
                    <a:lnTo>
                      <a:pt x="126" y="1512"/>
                    </a:lnTo>
                    <a:lnTo>
                      <a:pt x="138" y="1506"/>
                    </a:lnTo>
                    <a:lnTo>
                      <a:pt x="138" y="1506"/>
                    </a:lnTo>
                    <a:lnTo>
                      <a:pt x="164" y="1552"/>
                    </a:lnTo>
                    <a:lnTo>
                      <a:pt x="154" y="1560"/>
                    </a:lnTo>
                    <a:close/>
                    <a:moveTo>
                      <a:pt x="1910" y="1524"/>
                    </a:moveTo>
                    <a:lnTo>
                      <a:pt x="1900" y="1518"/>
                    </a:lnTo>
                    <a:lnTo>
                      <a:pt x="1900" y="1518"/>
                    </a:lnTo>
                    <a:lnTo>
                      <a:pt x="1924" y="1470"/>
                    </a:lnTo>
                    <a:lnTo>
                      <a:pt x="1936" y="1476"/>
                    </a:lnTo>
                    <a:lnTo>
                      <a:pt x="1936" y="1476"/>
                    </a:lnTo>
                    <a:lnTo>
                      <a:pt x="1910" y="1524"/>
                    </a:lnTo>
                    <a:close/>
                    <a:moveTo>
                      <a:pt x="108" y="1476"/>
                    </a:moveTo>
                    <a:lnTo>
                      <a:pt x="108" y="1476"/>
                    </a:lnTo>
                    <a:lnTo>
                      <a:pt x="84" y="1428"/>
                    </a:lnTo>
                    <a:lnTo>
                      <a:pt x="98" y="1422"/>
                    </a:lnTo>
                    <a:lnTo>
                      <a:pt x="98" y="1422"/>
                    </a:lnTo>
                    <a:lnTo>
                      <a:pt x="120" y="1470"/>
                    </a:lnTo>
                    <a:lnTo>
                      <a:pt x="108" y="1476"/>
                    </a:lnTo>
                    <a:close/>
                    <a:moveTo>
                      <a:pt x="1954" y="1440"/>
                    </a:moveTo>
                    <a:lnTo>
                      <a:pt x="1942" y="1434"/>
                    </a:lnTo>
                    <a:lnTo>
                      <a:pt x="1942" y="1434"/>
                    </a:lnTo>
                    <a:lnTo>
                      <a:pt x="1962" y="1386"/>
                    </a:lnTo>
                    <a:lnTo>
                      <a:pt x="1974" y="1390"/>
                    </a:lnTo>
                    <a:lnTo>
                      <a:pt x="1974" y="1390"/>
                    </a:lnTo>
                    <a:lnTo>
                      <a:pt x="1954" y="1440"/>
                    </a:lnTo>
                    <a:close/>
                    <a:moveTo>
                      <a:pt x="70" y="1390"/>
                    </a:moveTo>
                    <a:lnTo>
                      <a:pt x="70" y="1390"/>
                    </a:lnTo>
                    <a:lnTo>
                      <a:pt x="52" y="1340"/>
                    </a:lnTo>
                    <a:lnTo>
                      <a:pt x="64" y="1336"/>
                    </a:lnTo>
                    <a:lnTo>
                      <a:pt x="64" y="1336"/>
                    </a:lnTo>
                    <a:lnTo>
                      <a:pt x="82" y="1386"/>
                    </a:lnTo>
                    <a:lnTo>
                      <a:pt x="70" y="1390"/>
                    </a:lnTo>
                    <a:close/>
                    <a:moveTo>
                      <a:pt x="1988" y="1352"/>
                    </a:moveTo>
                    <a:lnTo>
                      <a:pt x="1976" y="1348"/>
                    </a:lnTo>
                    <a:lnTo>
                      <a:pt x="1976" y="1348"/>
                    </a:lnTo>
                    <a:lnTo>
                      <a:pt x="1992" y="1296"/>
                    </a:lnTo>
                    <a:lnTo>
                      <a:pt x="2004" y="1300"/>
                    </a:lnTo>
                    <a:lnTo>
                      <a:pt x="2004" y="1300"/>
                    </a:lnTo>
                    <a:lnTo>
                      <a:pt x="1988" y="1352"/>
                    </a:lnTo>
                    <a:close/>
                    <a:moveTo>
                      <a:pt x="40" y="1302"/>
                    </a:moveTo>
                    <a:lnTo>
                      <a:pt x="40" y="1302"/>
                    </a:lnTo>
                    <a:lnTo>
                      <a:pt x="26" y="1250"/>
                    </a:lnTo>
                    <a:lnTo>
                      <a:pt x="38" y="1246"/>
                    </a:lnTo>
                    <a:lnTo>
                      <a:pt x="38" y="1246"/>
                    </a:lnTo>
                    <a:lnTo>
                      <a:pt x="52" y="1298"/>
                    </a:lnTo>
                    <a:lnTo>
                      <a:pt x="40" y="1302"/>
                    </a:lnTo>
                    <a:close/>
                    <a:moveTo>
                      <a:pt x="2014" y="1262"/>
                    </a:moveTo>
                    <a:lnTo>
                      <a:pt x="2002" y="1258"/>
                    </a:lnTo>
                    <a:lnTo>
                      <a:pt x="2002" y="1258"/>
                    </a:lnTo>
                    <a:lnTo>
                      <a:pt x="2012" y="1206"/>
                    </a:lnTo>
                    <a:lnTo>
                      <a:pt x="2026" y="1208"/>
                    </a:lnTo>
                    <a:lnTo>
                      <a:pt x="2026" y="1208"/>
                    </a:lnTo>
                    <a:lnTo>
                      <a:pt x="2014" y="1262"/>
                    </a:lnTo>
                    <a:close/>
                    <a:moveTo>
                      <a:pt x="18" y="1210"/>
                    </a:moveTo>
                    <a:lnTo>
                      <a:pt x="18" y="1210"/>
                    </a:lnTo>
                    <a:lnTo>
                      <a:pt x="10" y="1156"/>
                    </a:lnTo>
                    <a:lnTo>
                      <a:pt x="22" y="1154"/>
                    </a:lnTo>
                    <a:lnTo>
                      <a:pt x="22" y="1154"/>
                    </a:lnTo>
                    <a:lnTo>
                      <a:pt x="30" y="1208"/>
                    </a:lnTo>
                    <a:lnTo>
                      <a:pt x="18" y="1210"/>
                    </a:lnTo>
                    <a:close/>
                    <a:moveTo>
                      <a:pt x="2032" y="1168"/>
                    </a:moveTo>
                    <a:lnTo>
                      <a:pt x="2020" y="1166"/>
                    </a:lnTo>
                    <a:lnTo>
                      <a:pt x="2020" y="1166"/>
                    </a:lnTo>
                    <a:lnTo>
                      <a:pt x="2026" y="1114"/>
                    </a:lnTo>
                    <a:lnTo>
                      <a:pt x="2038" y="1116"/>
                    </a:lnTo>
                    <a:lnTo>
                      <a:pt x="2038" y="1116"/>
                    </a:lnTo>
                    <a:lnTo>
                      <a:pt x="2032" y="1168"/>
                    </a:lnTo>
                    <a:close/>
                    <a:moveTo>
                      <a:pt x="4" y="1116"/>
                    </a:moveTo>
                    <a:lnTo>
                      <a:pt x="4" y="1116"/>
                    </a:lnTo>
                    <a:lnTo>
                      <a:pt x="2" y="1062"/>
                    </a:lnTo>
                    <a:lnTo>
                      <a:pt x="14" y="1062"/>
                    </a:lnTo>
                    <a:lnTo>
                      <a:pt x="14" y="1062"/>
                    </a:lnTo>
                    <a:lnTo>
                      <a:pt x="18" y="1116"/>
                    </a:lnTo>
                    <a:lnTo>
                      <a:pt x="4" y="1116"/>
                    </a:lnTo>
                    <a:close/>
                    <a:moveTo>
                      <a:pt x="2042" y="1074"/>
                    </a:moveTo>
                    <a:lnTo>
                      <a:pt x="2028" y="1074"/>
                    </a:lnTo>
                    <a:lnTo>
                      <a:pt x="2028" y="1074"/>
                    </a:lnTo>
                    <a:lnTo>
                      <a:pt x="2030" y="1020"/>
                    </a:lnTo>
                    <a:lnTo>
                      <a:pt x="2030" y="1018"/>
                    </a:lnTo>
                    <a:lnTo>
                      <a:pt x="2044" y="1018"/>
                    </a:lnTo>
                    <a:lnTo>
                      <a:pt x="2044" y="1020"/>
                    </a:lnTo>
                    <a:lnTo>
                      <a:pt x="2044" y="1020"/>
                    </a:lnTo>
                    <a:lnTo>
                      <a:pt x="2042" y="1074"/>
                    </a:lnTo>
                    <a:close/>
                    <a:moveTo>
                      <a:pt x="0" y="1022"/>
                    </a:moveTo>
                    <a:lnTo>
                      <a:pt x="0" y="1020"/>
                    </a:lnTo>
                    <a:lnTo>
                      <a:pt x="0" y="1020"/>
                    </a:lnTo>
                    <a:lnTo>
                      <a:pt x="2" y="968"/>
                    </a:lnTo>
                    <a:lnTo>
                      <a:pt x="16" y="968"/>
                    </a:lnTo>
                    <a:lnTo>
                      <a:pt x="16" y="968"/>
                    </a:lnTo>
                    <a:lnTo>
                      <a:pt x="14" y="1020"/>
                    </a:lnTo>
                    <a:lnTo>
                      <a:pt x="0" y="1022"/>
                    </a:lnTo>
                    <a:close/>
                    <a:moveTo>
                      <a:pt x="2028" y="978"/>
                    </a:moveTo>
                    <a:lnTo>
                      <a:pt x="2028" y="978"/>
                    </a:lnTo>
                    <a:lnTo>
                      <a:pt x="2026" y="926"/>
                    </a:lnTo>
                    <a:lnTo>
                      <a:pt x="2038" y="924"/>
                    </a:lnTo>
                    <a:lnTo>
                      <a:pt x="2038" y="924"/>
                    </a:lnTo>
                    <a:lnTo>
                      <a:pt x="2042" y="978"/>
                    </a:lnTo>
                    <a:lnTo>
                      <a:pt x="2028" y="978"/>
                    </a:lnTo>
                    <a:close/>
                    <a:moveTo>
                      <a:pt x="18" y="930"/>
                    </a:moveTo>
                    <a:lnTo>
                      <a:pt x="4" y="928"/>
                    </a:lnTo>
                    <a:lnTo>
                      <a:pt x="4" y="928"/>
                    </a:lnTo>
                    <a:lnTo>
                      <a:pt x="10" y="874"/>
                    </a:lnTo>
                    <a:lnTo>
                      <a:pt x="24" y="876"/>
                    </a:lnTo>
                    <a:lnTo>
                      <a:pt x="24" y="876"/>
                    </a:lnTo>
                    <a:lnTo>
                      <a:pt x="18" y="930"/>
                    </a:lnTo>
                    <a:close/>
                    <a:moveTo>
                      <a:pt x="2020" y="886"/>
                    </a:moveTo>
                    <a:lnTo>
                      <a:pt x="2020" y="886"/>
                    </a:lnTo>
                    <a:lnTo>
                      <a:pt x="2012" y="834"/>
                    </a:lnTo>
                    <a:lnTo>
                      <a:pt x="2026" y="830"/>
                    </a:lnTo>
                    <a:lnTo>
                      <a:pt x="2026" y="830"/>
                    </a:lnTo>
                    <a:lnTo>
                      <a:pt x="2034" y="884"/>
                    </a:lnTo>
                    <a:lnTo>
                      <a:pt x="2020" y="886"/>
                    </a:lnTo>
                    <a:close/>
                    <a:moveTo>
                      <a:pt x="30" y="836"/>
                    </a:moveTo>
                    <a:lnTo>
                      <a:pt x="18" y="834"/>
                    </a:lnTo>
                    <a:lnTo>
                      <a:pt x="18" y="834"/>
                    </a:lnTo>
                    <a:lnTo>
                      <a:pt x="28" y="782"/>
                    </a:lnTo>
                    <a:lnTo>
                      <a:pt x="42" y="784"/>
                    </a:lnTo>
                    <a:lnTo>
                      <a:pt x="42" y="784"/>
                    </a:lnTo>
                    <a:lnTo>
                      <a:pt x="30" y="836"/>
                    </a:lnTo>
                    <a:close/>
                    <a:moveTo>
                      <a:pt x="2004" y="794"/>
                    </a:moveTo>
                    <a:lnTo>
                      <a:pt x="2004" y="794"/>
                    </a:lnTo>
                    <a:lnTo>
                      <a:pt x="1990" y="742"/>
                    </a:lnTo>
                    <a:lnTo>
                      <a:pt x="2004" y="740"/>
                    </a:lnTo>
                    <a:lnTo>
                      <a:pt x="2004" y="740"/>
                    </a:lnTo>
                    <a:lnTo>
                      <a:pt x="2018" y="792"/>
                    </a:lnTo>
                    <a:lnTo>
                      <a:pt x="2004" y="794"/>
                    </a:lnTo>
                    <a:close/>
                    <a:moveTo>
                      <a:pt x="52" y="746"/>
                    </a:moveTo>
                    <a:lnTo>
                      <a:pt x="38" y="742"/>
                    </a:lnTo>
                    <a:lnTo>
                      <a:pt x="38" y="742"/>
                    </a:lnTo>
                    <a:lnTo>
                      <a:pt x="54" y="692"/>
                    </a:lnTo>
                    <a:lnTo>
                      <a:pt x="68" y="696"/>
                    </a:lnTo>
                    <a:lnTo>
                      <a:pt x="68" y="696"/>
                    </a:lnTo>
                    <a:lnTo>
                      <a:pt x="52" y="746"/>
                    </a:lnTo>
                    <a:close/>
                    <a:moveTo>
                      <a:pt x="1980" y="704"/>
                    </a:moveTo>
                    <a:lnTo>
                      <a:pt x="1980" y="704"/>
                    </a:lnTo>
                    <a:lnTo>
                      <a:pt x="1962" y="654"/>
                    </a:lnTo>
                    <a:lnTo>
                      <a:pt x="1974" y="650"/>
                    </a:lnTo>
                    <a:lnTo>
                      <a:pt x="1974" y="650"/>
                    </a:lnTo>
                    <a:lnTo>
                      <a:pt x="1992" y="700"/>
                    </a:lnTo>
                    <a:lnTo>
                      <a:pt x="1980" y="704"/>
                    </a:lnTo>
                    <a:close/>
                    <a:moveTo>
                      <a:pt x="82" y="658"/>
                    </a:moveTo>
                    <a:lnTo>
                      <a:pt x="68" y="652"/>
                    </a:lnTo>
                    <a:lnTo>
                      <a:pt x="68" y="652"/>
                    </a:lnTo>
                    <a:lnTo>
                      <a:pt x="90" y="604"/>
                    </a:lnTo>
                    <a:lnTo>
                      <a:pt x="102" y="608"/>
                    </a:lnTo>
                    <a:lnTo>
                      <a:pt x="102" y="608"/>
                    </a:lnTo>
                    <a:lnTo>
                      <a:pt x="82" y="658"/>
                    </a:lnTo>
                    <a:close/>
                    <a:moveTo>
                      <a:pt x="1946" y="618"/>
                    </a:moveTo>
                    <a:lnTo>
                      <a:pt x="1946" y="618"/>
                    </a:lnTo>
                    <a:lnTo>
                      <a:pt x="1924" y="570"/>
                    </a:lnTo>
                    <a:lnTo>
                      <a:pt x="1936" y="564"/>
                    </a:lnTo>
                    <a:lnTo>
                      <a:pt x="1936" y="564"/>
                    </a:lnTo>
                    <a:lnTo>
                      <a:pt x="1958" y="612"/>
                    </a:lnTo>
                    <a:lnTo>
                      <a:pt x="1946" y="618"/>
                    </a:lnTo>
                    <a:close/>
                    <a:moveTo>
                      <a:pt x="118" y="572"/>
                    </a:moveTo>
                    <a:lnTo>
                      <a:pt x="106" y="566"/>
                    </a:lnTo>
                    <a:lnTo>
                      <a:pt x="106" y="566"/>
                    </a:lnTo>
                    <a:lnTo>
                      <a:pt x="132" y="518"/>
                    </a:lnTo>
                    <a:lnTo>
                      <a:pt x="144" y="526"/>
                    </a:lnTo>
                    <a:lnTo>
                      <a:pt x="144" y="526"/>
                    </a:lnTo>
                    <a:lnTo>
                      <a:pt x="118" y="572"/>
                    </a:lnTo>
                    <a:close/>
                    <a:moveTo>
                      <a:pt x="1904" y="534"/>
                    </a:moveTo>
                    <a:lnTo>
                      <a:pt x="1904" y="534"/>
                    </a:lnTo>
                    <a:lnTo>
                      <a:pt x="1878" y="488"/>
                    </a:lnTo>
                    <a:lnTo>
                      <a:pt x="1890" y="482"/>
                    </a:lnTo>
                    <a:lnTo>
                      <a:pt x="1890" y="482"/>
                    </a:lnTo>
                    <a:lnTo>
                      <a:pt x="1916" y="528"/>
                    </a:lnTo>
                    <a:lnTo>
                      <a:pt x="1904" y="534"/>
                    </a:lnTo>
                    <a:close/>
                    <a:moveTo>
                      <a:pt x="164" y="492"/>
                    </a:moveTo>
                    <a:lnTo>
                      <a:pt x="152" y="484"/>
                    </a:lnTo>
                    <a:lnTo>
                      <a:pt x="152" y="484"/>
                    </a:lnTo>
                    <a:lnTo>
                      <a:pt x="182" y="438"/>
                    </a:lnTo>
                    <a:lnTo>
                      <a:pt x="194" y="446"/>
                    </a:lnTo>
                    <a:lnTo>
                      <a:pt x="194" y="446"/>
                    </a:lnTo>
                    <a:lnTo>
                      <a:pt x="164" y="492"/>
                    </a:lnTo>
                    <a:close/>
                    <a:moveTo>
                      <a:pt x="1856" y="456"/>
                    </a:moveTo>
                    <a:lnTo>
                      <a:pt x="1856" y="456"/>
                    </a:lnTo>
                    <a:lnTo>
                      <a:pt x="1826" y="412"/>
                    </a:lnTo>
                    <a:lnTo>
                      <a:pt x="1836" y="404"/>
                    </a:lnTo>
                    <a:lnTo>
                      <a:pt x="1836" y="404"/>
                    </a:lnTo>
                    <a:lnTo>
                      <a:pt x="1868" y="448"/>
                    </a:lnTo>
                    <a:lnTo>
                      <a:pt x="1856" y="456"/>
                    </a:lnTo>
                    <a:close/>
                    <a:moveTo>
                      <a:pt x="216" y="414"/>
                    </a:moveTo>
                    <a:lnTo>
                      <a:pt x="206" y="406"/>
                    </a:lnTo>
                    <a:lnTo>
                      <a:pt x="206" y="406"/>
                    </a:lnTo>
                    <a:lnTo>
                      <a:pt x="240" y="364"/>
                    </a:lnTo>
                    <a:lnTo>
                      <a:pt x="250" y="372"/>
                    </a:lnTo>
                    <a:lnTo>
                      <a:pt x="250" y="372"/>
                    </a:lnTo>
                    <a:lnTo>
                      <a:pt x="216" y="414"/>
                    </a:lnTo>
                    <a:close/>
                    <a:moveTo>
                      <a:pt x="1800" y="380"/>
                    </a:moveTo>
                    <a:lnTo>
                      <a:pt x="1800" y="380"/>
                    </a:lnTo>
                    <a:lnTo>
                      <a:pt x="1766" y="340"/>
                    </a:lnTo>
                    <a:lnTo>
                      <a:pt x="1776" y="332"/>
                    </a:lnTo>
                    <a:lnTo>
                      <a:pt x="1776" y="332"/>
                    </a:lnTo>
                    <a:lnTo>
                      <a:pt x="1810" y="372"/>
                    </a:lnTo>
                    <a:lnTo>
                      <a:pt x="1800" y="380"/>
                    </a:lnTo>
                    <a:close/>
                    <a:moveTo>
                      <a:pt x="276" y="342"/>
                    </a:moveTo>
                    <a:lnTo>
                      <a:pt x="266" y="334"/>
                    </a:lnTo>
                    <a:lnTo>
                      <a:pt x="266" y="334"/>
                    </a:lnTo>
                    <a:lnTo>
                      <a:pt x="304" y="294"/>
                    </a:lnTo>
                    <a:lnTo>
                      <a:pt x="314" y="304"/>
                    </a:lnTo>
                    <a:lnTo>
                      <a:pt x="314" y="304"/>
                    </a:lnTo>
                    <a:lnTo>
                      <a:pt x="276" y="342"/>
                    </a:lnTo>
                    <a:close/>
                    <a:moveTo>
                      <a:pt x="1738" y="312"/>
                    </a:moveTo>
                    <a:lnTo>
                      <a:pt x="1738" y="312"/>
                    </a:lnTo>
                    <a:lnTo>
                      <a:pt x="1700" y="274"/>
                    </a:lnTo>
                    <a:lnTo>
                      <a:pt x="1708" y="266"/>
                    </a:lnTo>
                    <a:lnTo>
                      <a:pt x="1708" y="266"/>
                    </a:lnTo>
                    <a:lnTo>
                      <a:pt x="1748" y="302"/>
                    </a:lnTo>
                    <a:lnTo>
                      <a:pt x="1738" y="312"/>
                    </a:lnTo>
                    <a:close/>
                    <a:moveTo>
                      <a:pt x="342" y="276"/>
                    </a:moveTo>
                    <a:lnTo>
                      <a:pt x="332" y="266"/>
                    </a:lnTo>
                    <a:lnTo>
                      <a:pt x="332" y="266"/>
                    </a:lnTo>
                    <a:lnTo>
                      <a:pt x="374" y="232"/>
                    </a:lnTo>
                    <a:lnTo>
                      <a:pt x="382" y="242"/>
                    </a:lnTo>
                    <a:lnTo>
                      <a:pt x="382" y="242"/>
                    </a:lnTo>
                    <a:lnTo>
                      <a:pt x="342" y="276"/>
                    </a:lnTo>
                    <a:close/>
                    <a:moveTo>
                      <a:pt x="1670" y="248"/>
                    </a:moveTo>
                    <a:lnTo>
                      <a:pt x="1670" y="248"/>
                    </a:lnTo>
                    <a:lnTo>
                      <a:pt x="1628" y="216"/>
                    </a:lnTo>
                    <a:lnTo>
                      <a:pt x="1636" y="204"/>
                    </a:lnTo>
                    <a:lnTo>
                      <a:pt x="1636" y="204"/>
                    </a:lnTo>
                    <a:lnTo>
                      <a:pt x="1678" y="238"/>
                    </a:lnTo>
                    <a:lnTo>
                      <a:pt x="1670" y="248"/>
                    </a:lnTo>
                    <a:close/>
                    <a:moveTo>
                      <a:pt x="414" y="218"/>
                    </a:moveTo>
                    <a:lnTo>
                      <a:pt x="406" y="206"/>
                    </a:lnTo>
                    <a:lnTo>
                      <a:pt x="406" y="206"/>
                    </a:lnTo>
                    <a:lnTo>
                      <a:pt x="450" y="174"/>
                    </a:lnTo>
                    <a:lnTo>
                      <a:pt x="456" y="186"/>
                    </a:lnTo>
                    <a:lnTo>
                      <a:pt x="456" y="186"/>
                    </a:lnTo>
                    <a:lnTo>
                      <a:pt x="414" y="218"/>
                    </a:lnTo>
                    <a:close/>
                    <a:moveTo>
                      <a:pt x="1596" y="192"/>
                    </a:moveTo>
                    <a:lnTo>
                      <a:pt x="1596" y="192"/>
                    </a:lnTo>
                    <a:lnTo>
                      <a:pt x="1552" y="162"/>
                    </a:lnTo>
                    <a:lnTo>
                      <a:pt x="1558" y="152"/>
                    </a:lnTo>
                    <a:lnTo>
                      <a:pt x="1558" y="152"/>
                    </a:lnTo>
                    <a:lnTo>
                      <a:pt x="1604" y="182"/>
                    </a:lnTo>
                    <a:lnTo>
                      <a:pt x="1596" y="192"/>
                    </a:lnTo>
                    <a:close/>
                    <a:moveTo>
                      <a:pt x="490" y="164"/>
                    </a:moveTo>
                    <a:lnTo>
                      <a:pt x="482" y="152"/>
                    </a:lnTo>
                    <a:lnTo>
                      <a:pt x="482" y="152"/>
                    </a:lnTo>
                    <a:lnTo>
                      <a:pt x="530" y="126"/>
                    </a:lnTo>
                    <a:lnTo>
                      <a:pt x="536" y="138"/>
                    </a:lnTo>
                    <a:lnTo>
                      <a:pt x="536" y="138"/>
                    </a:lnTo>
                    <a:lnTo>
                      <a:pt x="490" y="164"/>
                    </a:lnTo>
                    <a:close/>
                    <a:moveTo>
                      <a:pt x="1516" y="142"/>
                    </a:moveTo>
                    <a:lnTo>
                      <a:pt x="1516" y="142"/>
                    </a:lnTo>
                    <a:lnTo>
                      <a:pt x="1470" y="118"/>
                    </a:lnTo>
                    <a:lnTo>
                      <a:pt x="1476" y="106"/>
                    </a:lnTo>
                    <a:lnTo>
                      <a:pt x="1476" y="106"/>
                    </a:lnTo>
                    <a:lnTo>
                      <a:pt x="1524" y="130"/>
                    </a:lnTo>
                    <a:lnTo>
                      <a:pt x="1516" y="142"/>
                    </a:lnTo>
                    <a:close/>
                    <a:moveTo>
                      <a:pt x="572" y="118"/>
                    </a:moveTo>
                    <a:lnTo>
                      <a:pt x="566" y="106"/>
                    </a:lnTo>
                    <a:lnTo>
                      <a:pt x="566" y="106"/>
                    </a:lnTo>
                    <a:lnTo>
                      <a:pt x="614" y="84"/>
                    </a:lnTo>
                    <a:lnTo>
                      <a:pt x="620" y="96"/>
                    </a:lnTo>
                    <a:lnTo>
                      <a:pt x="620" y="96"/>
                    </a:lnTo>
                    <a:lnTo>
                      <a:pt x="572" y="118"/>
                    </a:lnTo>
                    <a:close/>
                    <a:moveTo>
                      <a:pt x="1434" y="100"/>
                    </a:moveTo>
                    <a:lnTo>
                      <a:pt x="1434" y="100"/>
                    </a:lnTo>
                    <a:lnTo>
                      <a:pt x="1384" y="80"/>
                    </a:lnTo>
                    <a:lnTo>
                      <a:pt x="1390" y="68"/>
                    </a:lnTo>
                    <a:lnTo>
                      <a:pt x="1390" y="68"/>
                    </a:lnTo>
                    <a:lnTo>
                      <a:pt x="1438" y="88"/>
                    </a:lnTo>
                    <a:lnTo>
                      <a:pt x="1434" y="100"/>
                    </a:lnTo>
                    <a:close/>
                    <a:moveTo>
                      <a:pt x="656" y="82"/>
                    </a:moveTo>
                    <a:lnTo>
                      <a:pt x="652" y="68"/>
                    </a:lnTo>
                    <a:lnTo>
                      <a:pt x="652" y="68"/>
                    </a:lnTo>
                    <a:lnTo>
                      <a:pt x="702" y="50"/>
                    </a:lnTo>
                    <a:lnTo>
                      <a:pt x="706" y="64"/>
                    </a:lnTo>
                    <a:lnTo>
                      <a:pt x="706" y="64"/>
                    </a:lnTo>
                    <a:lnTo>
                      <a:pt x="656" y="82"/>
                    </a:lnTo>
                    <a:close/>
                    <a:moveTo>
                      <a:pt x="1346" y="66"/>
                    </a:moveTo>
                    <a:lnTo>
                      <a:pt x="1346" y="66"/>
                    </a:lnTo>
                    <a:lnTo>
                      <a:pt x="1296" y="50"/>
                    </a:lnTo>
                    <a:lnTo>
                      <a:pt x="1300" y="38"/>
                    </a:lnTo>
                    <a:lnTo>
                      <a:pt x="1300" y="38"/>
                    </a:lnTo>
                    <a:lnTo>
                      <a:pt x="1350" y="54"/>
                    </a:lnTo>
                    <a:lnTo>
                      <a:pt x="1346" y="66"/>
                    </a:lnTo>
                    <a:close/>
                    <a:moveTo>
                      <a:pt x="744" y="52"/>
                    </a:moveTo>
                    <a:lnTo>
                      <a:pt x="740" y="38"/>
                    </a:lnTo>
                    <a:lnTo>
                      <a:pt x="740" y="38"/>
                    </a:lnTo>
                    <a:lnTo>
                      <a:pt x="792" y="26"/>
                    </a:lnTo>
                    <a:lnTo>
                      <a:pt x="796" y="38"/>
                    </a:lnTo>
                    <a:lnTo>
                      <a:pt x="796" y="38"/>
                    </a:lnTo>
                    <a:lnTo>
                      <a:pt x="744" y="52"/>
                    </a:lnTo>
                    <a:close/>
                    <a:moveTo>
                      <a:pt x="1258" y="40"/>
                    </a:moveTo>
                    <a:lnTo>
                      <a:pt x="1258" y="40"/>
                    </a:lnTo>
                    <a:lnTo>
                      <a:pt x="1206" y="30"/>
                    </a:lnTo>
                    <a:lnTo>
                      <a:pt x="1208" y="16"/>
                    </a:lnTo>
                    <a:lnTo>
                      <a:pt x="1208" y="16"/>
                    </a:lnTo>
                    <a:lnTo>
                      <a:pt x="1260" y="28"/>
                    </a:lnTo>
                    <a:lnTo>
                      <a:pt x="1258" y="40"/>
                    </a:lnTo>
                    <a:close/>
                    <a:moveTo>
                      <a:pt x="834" y="30"/>
                    </a:moveTo>
                    <a:lnTo>
                      <a:pt x="832" y="18"/>
                    </a:lnTo>
                    <a:lnTo>
                      <a:pt x="832" y="18"/>
                    </a:lnTo>
                    <a:lnTo>
                      <a:pt x="886" y="8"/>
                    </a:lnTo>
                    <a:lnTo>
                      <a:pt x="888" y="22"/>
                    </a:lnTo>
                    <a:lnTo>
                      <a:pt x="888" y="22"/>
                    </a:lnTo>
                    <a:lnTo>
                      <a:pt x="834" y="30"/>
                    </a:lnTo>
                    <a:close/>
                    <a:moveTo>
                      <a:pt x="1166" y="24"/>
                    </a:moveTo>
                    <a:lnTo>
                      <a:pt x="1166" y="24"/>
                    </a:lnTo>
                    <a:lnTo>
                      <a:pt x="1112" y="16"/>
                    </a:lnTo>
                    <a:lnTo>
                      <a:pt x="1114" y="4"/>
                    </a:lnTo>
                    <a:lnTo>
                      <a:pt x="1114" y="4"/>
                    </a:lnTo>
                    <a:lnTo>
                      <a:pt x="1168" y="10"/>
                    </a:lnTo>
                    <a:lnTo>
                      <a:pt x="1166" y="24"/>
                    </a:lnTo>
                    <a:close/>
                    <a:moveTo>
                      <a:pt x="928" y="18"/>
                    </a:moveTo>
                    <a:lnTo>
                      <a:pt x="926" y="4"/>
                    </a:lnTo>
                    <a:lnTo>
                      <a:pt x="926" y="4"/>
                    </a:lnTo>
                    <a:lnTo>
                      <a:pt x="980" y="0"/>
                    </a:lnTo>
                    <a:lnTo>
                      <a:pt x="980" y="14"/>
                    </a:lnTo>
                    <a:lnTo>
                      <a:pt x="980" y="14"/>
                    </a:lnTo>
                    <a:lnTo>
                      <a:pt x="928" y="18"/>
                    </a:lnTo>
                    <a:close/>
                    <a:moveTo>
                      <a:pt x="1074" y="14"/>
                    </a:moveTo>
                    <a:lnTo>
                      <a:pt x="1074" y="14"/>
                    </a:lnTo>
                    <a:lnTo>
                      <a:pt x="1022" y="12"/>
                    </a:lnTo>
                    <a:lnTo>
                      <a:pt x="1020" y="12"/>
                    </a:lnTo>
                    <a:lnTo>
                      <a:pt x="1020" y="0"/>
                    </a:lnTo>
                    <a:lnTo>
                      <a:pt x="1022" y="0"/>
                    </a:lnTo>
                    <a:lnTo>
                      <a:pt x="1022" y="0"/>
                    </a:lnTo>
                    <a:lnTo>
                      <a:pt x="1074" y="0"/>
                    </a:lnTo>
                    <a:lnTo>
                      <a:pt x="1074" y="14"/>
                    </a:lnTo>
                    <a:close/>
                  </a:path>
                </a:pathLst>
              </a:custGeom>
              <a:solidFill>
                <a:srgbClr val="DCE7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23" name="Freeform 9"/>
              <p:cNvSpPr/>
              <p:nvPr/>
            </p:nvSpPr>
            <p:spPr bwMode="auto">
              <a:xfrm>
                <a:off x="4564" y="3080"/>
                <a:ext cx="54" cy="14"/>
              </a:xfrm>
              <a:custGeom>
                <a:avLst/>
                <a:gdLst>
                  <a:gd name="T0" fmla="*/ 54 w 54"/>
                  <a:gd name="T1" fmla="*/ 14 h 14"/>
                  <a:gd name="T2" fmla="*/ 54 w 54"/>
                  <a:gd name="T3" fmla="*/ 14 h 14"/>
                  <a:gd name="T4" fmla="*/ 0 w 54"/>
                  <a:gd name="T5" fmla="*/ 12 h 14"/>
                  <a:gd name="T6" fmla="*/ 2 w 54"/>
                  <a:gd name="T7" fmla="*/ 0 h 14"/>
                  <a:gd name="T8" fmla="*/ 2 w 54"/>
                  <a:gd name="T9" fmla="*/ 0 h 14"/>
                  <a:gd name="T10" fmla="*/ 54 w 54"/>
                  <a:gd name="T11" fmla="*/ 0 h 14"/>
                  <a:gd name="T12" fmla="*/ 54 w 54"/>
                  <a:gd name="T13" fmla="*/ 12 h 14"/>
                  <a:gd name="T14" fmla="*/ 54 w 54"/>
                  <a:gd name="T15" fmla="*/ 14 h 14"/>
                  <a:gd name="T16" fmla="*/ 54 w 54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14">
                    <a:moveTo>
                      <a:pt x="54" y="14"/>
                    </a:moveTo>
                    <a:lnTo>
                      <a:pt x="54" y="14"/>
                    </a:lnTo>
                    <a:lnTo>
                      <a:pt x="0" y="1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4" y="0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4" y="1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24" name="Freeform 10"/>
              <p:cNvSpPr/>
              <p:nvPr/>
            </p:nvSpPr>
            <p:spPr bwMode="auto">
              <a:xfrm>
                <a:off x="4658" y="3076"/>
                <a:ext cx="54" cy="18"/>
              </a:xfrm>
              <a:custGeom>
                <a:avLst/>
                <a:gdLst>
                  <a:gd name="T0" fmla="*/ 0 w 54"/>
                  <a:gd name="T1" fmla="*/ 18 h 18"/>
                  <a:gd name="T2" fmla="*/ 0 w 54"/>
                  <a:gd name="T3" fmla="*/ 4 h 18"/>
                  <a:gd name="T4" fmla="*/ 0 w 54"/>
                  <a:gd name="T5" fmla="*/ 4 h 18"/>
                  <a:gd name="T6" fmla="*/ 54 w 54"/>
                  <a:gd name="T7" fmla="*/ 0 h 18"/>
                  <a:gd name="T8" fmla="*/ 54 w 54"/>
                  <a:gd name="T9" fmla="*/ 14 h 18"/>
                  <a:gd name="T10" fmla="*/ 54 w 54"/>
                  <a:gd name="T11" fmla="*/ 14 h 18"/>
                  <a:gd name="T12" fmla="*/ 0 w 54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8">
                    <a:moveTo>
                      <a:pt x="0" y="18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4" y="0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0" y="1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25" name="Freeform 11"/>
              <p:cNvSpPr/>
              <p:nvPr/>
            </p:nvSpPr>
            <p:spPr bwMode="auto">
              <a:xfrm>
                <a:off x="4470" y="3070"/>
                <a:ext cx="56" cy="20"/>
              </a:xfrm>
              <a:custGeom>
                <a:avLst/>
                <a:gdLst>
                  <a:gd name="T0" fmla="*/ 54 w 56"/>
                  <a:gd name="T1" fmla="*/ 20 h 20"/>
                  <a:gd name="T2" fmla="*/ 54 w 56"/>
                  <a:gd name="T3" fmla="*/ 20 h 20"/>
                  <a:gd name="T4" fmla="*/ 0 w 56"/>
                  <a:gd name="T5" fmla="*/ 14 h 20"/>
                  <a:gd name="T6" fmla="*/ 2 w 56"/>
                  <a:gd name="T7" fmla="*/ 0 h 20"/>
                  <a:gd name="T8" fmla="*/ 2 w 56"/>
                  <a:gd name="T9" fmla="*/ 0 h 20"/>
                  <a:gd name="T10" fmla="*/ 56 w 56"/>
                  <a:gd name="T11" fmla="*/ 6 h 20"/>
                  <a:gd name="T12" fmla="*/ 54 w 56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20">
                    <a:moveTo>
                      <a:pt x="54" y="20"/>
                    </a:moveTo>
                    <a:lnTo>
                      <a:pt x="54" y="20"/>
                    </a:lnTo>
                    <a:lnTo>
                      <a:pt x="0" y="1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6" y="6"/>
                    </a:lnTo>
                    <a:lnTo>
                      <a:pt x="54" y="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26" name="Freeform 12"/>
              <p:cNvSpPr/>
              <p:nvPr/>
            </p:nvSpPr>
            <p:spPr bwMode="auto">
              <a:xfrm>
                <a:off x="4750" y="3064"/>
                <a:ext cx="56" cy="22"/>
              </a:xfrm>
              <a:custGeom>
                <a:avLst/>
                <a:gdLst>
                  <a:gd name="T0" fmla="*/ 2 w 56"/>
                  <a:gd name="T1" fmla="*/ 22 h 22"/>
                  <a:gd name="T2" fmla="*/ 0 w 56"/>
                  <a:gd name="T3" fmla="*/ 8 h 22"/>
                  <a:gd name="T4" fmla="*/ 0 w 56"/>
                  <a:gd name="T5" fmla="*/ 8 h 22"/>
                  <a:gd name="T6" fmla="*/ 54 w 56"/>
                  <a:gd name="T7" fmla="*/ 0 h 22"/>
                  <a:gd name="T8" fmla="*/ 56 w 56"/>
                  <a:gd name="T9" fmla="*/ 12 h 22"/>
                  <a:gd name="T10" fmla="*/ 56 w 56"/>
                  <a:gd name="T11" fmla="*/ 12 h 22"/>
                  <a:gd name="T12" fmla="*/ 2 w 56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22">
                    <a:moveTo>
                      <a:pt x="2" y="22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54" y="0"/>
                    </a:lnTo>
                    <a:lnTo>
                      <a:pt x="56" y="12"/>
                    </a:lnTo>
                    <a:lnTo>
                      <a:pt x="56" y="12"/>
                    </a:lnTo>
                    <a:lnTo>
                      <a:pt x="2" y="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27" name="Freeform 13"/>
              <p:cNvSpPr/>
              <p:nvPr/>
            </p:nvSpPr>
            <p:spPr bwMode="auto">
              <a:xfrm>
                <a:off x="4378" y="3052"/>
                <a:ext cx="56" cy="26"/>
              </a:xfrm>
              <a:custGeom>
                <a:avLst/>
                <a:gdLst>
                  <a:gd name="T0" fmla="*/ 52 w 56"/>
                  <a:gd name="T1" fmla="*/ 26 h 26"/>
                  <a:gd name="T2" fmla="*/ 52 w 56"/>
                  <a:gd name="T3" fmla="*/ 26 h 26"/>
                  <a:gd name="T4" fmla="*/ 0 w 56"/>
                  <a:gd name="T5" fmla="*/ 14 h 26"/>
                  <a:gd name="T6" fmla="*/ 4 w 56"/>
                  <a:gd name="T7" fmla="*/ 0 h 26"/>
                  <a:gd name="T8" fmla="*/ 4 w 56"/>
                  <a:gd name="T9" fmla="*/ 0 h 26"/>
                  <a:gd name="T10" fmla="*/ 56 w 56"/>
                  <a:gd name="T11" fmla="*/ 12 h 26"/>
                  <a:gd name="T12" fmla="*/ 52 w 56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26">
                    <a:moveTo>
                      <a:pt x="52" y="26"/>
                    </a:moveTo>
                    <a:lnTo>
                      <a:pt x="52" y="26"/>
                    </a:lnTo>
                    <a:lnTo>
                      <a:pt x="0" y="1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6" y="12"/>
                    </a:lnTo>
                    <a:lnTo>
                      <a:pt x="52" y="2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28" name="Freeform 14"/>
              <p:cNvSpPr/>
              <p:nvPr/>
            </p:nvSpPr>
            <p:spPr bwMode="auto">
              <a:xfrm>
                <a:off x="4842" y="3042"/>
                <a:ext cx="56" cy="26"/>
              </a:xfrm>
              <a:custGeom>
                <a:avLst/>
                <a:gdLst>
                  <a:gd name="T0" fmla="*/ 4 w 56"/>
                  <a:gd name="T1" fmla="*/ 26 h 26"/>
                  <a:gd name="T2" fmla="*/ 0 w 56"/>
                  <a:gd name="T3" fmla="*/ 14 h 26"/>
                  <a:gd name="T4" fmla="*/ 0 w 56"/>
                  <a:gd name="T5" fmla="*/ 14 h 26"/>
                  <a:gd name="T6" fmla="*/ 52 w 56"/>
                  <a:gd name="T7" fmla="*/ 0 h 26"/>
                  <a:gd name="T8" fmla="*/ 56 w 56"/>
                  <a:gd name="T9" fmla="*/ 14 h 26"/>
                  <a:gd name="T10" fmla="*/ 56 w 56"/>
                  <a:gd name="T11" fmla="*/ 14 h 26"/>
                  <a:gd name="T12" fmla="*/ 4 w 56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26">
                    <a:moveTo>
                      <a:pt x="4" y="26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52" y="0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4" y="2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29" name="Freeform 15"/>
              <p:cNvSpPr/>
              <p:nvPr/>
            </p:nvSpPr>
            <p:spPr bwMode="auto">
              <a:xfrm>
                <a:off x="4288" y="3026"/>
                <a:ext cx="54" cy="30"/>
              </a:xfrm>
              <a:custGeom>
                <a:avLst/>
                <a:gdLst>
                  <a:gd name="T0" fmla="*/ 50 w 54"/>
                  <a:gd name="T1" fmla="*/ 30 h 30"/>
                  <a:gd name="T2" fmla="*/ 50 w 54"/>
                  <a:gd name="T3" fmla="*/ 30 h 30"/>
                  <a:gd name="T4" fmla="*/ 0 w 54"/>
                  <a:gd name="T5" fmla="*/ 14 h 30"/>
                  <a:gd name="T6" fmla="*/ 4 w 54"/>
                  <a:gd name="T7" fmla="*/ 0 h 30"/>
                  <a:gd name="T8" fmla="*/ 4 w 54"/>
                  <a:gd name="T9" fmla="*/ 0 h 30"/>
                  <a:gd name="T10" fmla="*/ 54 w 54"/>
                  <a:gd name="T11" fmla="*/ 16 h 30"/>
                  <a:gd name="T12" fmla="*/ 50 w 54"/>
                  <a:gd name="T1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0">
                    <a:moveTo>
                      <a:pt x="50" y="30"/>
                    </a:moveTo>
                    <a:lnTo>
                      <a:pt x="50" y="30"/>
                    </a:lnTo>
                    <a:lnTo>
                      <a:pt x="0" y="1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4" y="16"/>
                    </a:lnTo>
                    <a:lnTo>
                      <a:pt x="50" y="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30" name="Freeform 16"/>
              <p:cNvSpPr/>
              <p:nvPr/>
            </p:nvSpPr>
            <p:spPr bwMode="auto">
              <a:xfrm>
                <a:off x="4932" y="3012"/>
                <a:ext cx="56" cy="32"/>
              </a:xfrm>
              <a:custGeom>
                <a:avLst/>
                <a:gdLst>
                  <a:gd name="T0" fmla="*/ 4 w 56"/>
                  <a:gd name="T1" fmla="*/ 32 h 32"/>
                  <a:gd name="T2" fmla="*/ 0 w 56"/>
                  <a:gd name="T3" fmla="*/ 18 h 32"/>
                  <a:gd name="T4" fmla="*/ 0 w 56"/>
                  <a:gd name="T5" fmla="*/ 18 h 32"/>
                  <a:gd name="T6" fmla="*/ 50 w 56"/>
                  <a:gd name="T7" fmla="*/ 0 h 32"/>
                  <a:gd name="T8" fmla="*/ 56 w 56"/>
                  <a:gd name="T9" fmla="*/ 14 h 32"/>
                  <a:gd name="T10" fmla="*/ 56 w 56"/>
                  <a:gd name="T11" fmla="*/ 14 h 32"/>
                  <a:gd name="T12" fmla="*/ 4 w 56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2">
                    <a:moveTo>
                      <a:pt x="4" y="32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50" y="0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4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31" name="Freeform 17"/>
              <p:cNvSpPr/>
              <p:nvPr/>
            </p:nvSpPr>
            <p:spPr bwMode="auto">
              <a:xfrm>
                <a:off x="4200" y="2992"/>
                <a:ext cx="54" cy="34"/>
              </a:xfrm>
              <a:custGeom>
                <a:avLst/>
                <a:gdLst>
                  <a:gd name="T0" fmla="*/ 50 w 54"/>
                  <a:gd name="T1" fmla="*/ 34 h 34"/>
                  <a:gd name="T2" fmla="*/ 50 w 54"/>
                  <a:gd name="T3" fmla="*/ 34 h 34"/>
                  <a:gd name="T4" fmla="*/ 0 w 54"/>
                  <a:gd name="T5" fmla="*/ 12 h 34"/>
                  <a:gd name="T6" fmla="*/ 4 w 54"/>
                  <a:gd name="T7" fmla="*/ 0 h 34"/>
                  <a:gd name="T8" fmla="*/ 4 w 54"/>
                  <a:gd name="T9" fmla="*/ 0 h 34"/>
                  <a:gd name="T10" fmla="*/ 54 w 54"/>
                  <a:gd name="T11" fmla="*/ 22 h 34"/>
                  <a:gd name="T12" fmla="*/ 50 w 54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4">
                    <a:moveTo>
                      <a:pt x="50" y="34"/>
                    </a:moveTo>
                    <a:lnTo>
                      <a:pt x="50" y="34"/>
                    </a:lnTo>
                    <a:lnTo>
                      <a:pt x="0" y="1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4" y="22"/>
                    </a:lnTo>
                    <a:lnTo>
                      <a:pt x="50" y="3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32" name="Freeform 18"/>
              <p:cNvSpPr/>
              <p:nvPr/>
            </p:nvSpPr>
            <p:spPr bwMode="auto">
              <a:xfrm>
                <a:off x="5020" y="2976"/>
                <a:ext cx="54" cy="34"/>
              </a:xfrm>
              <a:custGeom>
                <a:avLst/>
                <a:gdLst>
                  <a:gd name="T0" fmla="*/ 4 w 54"/>
                  <a:gd name="T1" fmla="*/ 34 h 34"/>
                  <a:gd name="T2" fmla="*/ 0 w 54"/>
                  <a:gd name="T3" fmla="*/ 22 h 34"/>
                  <a:gd name="T4" fmla="*/ 0 w 54"/>
                  <a:gd name="T5" fmla="*/ 22 h 34"/>
                  <a:gd name="T6" fmla="*/ 48 w 54"/>
                  <a:gd name="T7" fmla="*/ 0 h 34"/>
                  <a:gd name="T8" fmla="*/ 54 w 54"/>
                  <a:gd name="T9" fmla="*/ 12 h 34"/>
                  <a:gd name="T10" fmla="*/ 54 w 54"/>
                  <a:gd name="T11" fmla="*/ 12 h 34"/>
                  <a:gd name="T12" fmla="*/ 4 w 54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4">
                    <a:moveTo>
                      <a:pt x="4" y="34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48" y="0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4" y="3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33" name="Freeform 19"/>
              <p:cNvSpPr/>
              <p:nvPr/>
            </p:nvSpPr>
            <p:spPr bwMode="auto">
              <a:xfrm>
                <a:off x="4116" y="2950"/>
                <a:ext cx="52" cy="38"/>
              </a:xfrm>
              <a:custGeom>
                <a:avLst/>
                <a:gdLst>
                  <a:gd name="T0" fmla="*/ 46 w 52"/>
                  <a:gd name="T1" fmla="*/ 38 h 38"/>
                  <a:gd name="T2" fmla="*/ 46 w 52"/>
                  <a:gd name="T3" fmla="*/ 38 h 38"/>
                  <a:gd name="T4" fmla="*/ 0 w 52"/>
                  <a:gd name="T5" fmla="*/ 12 h 38"/>
                  <a:gd name="T6" fmla="*/ 6 w 52"/>
                  <a:gd name="T7" fmla="*/ 0 h 38"/>
                  <a:gd name="T8" fmla="*/ 6 w 52"/>
                  <a:gd name="T9" fmla="*/ 0 h 38"/>
                  <a:gd name="T10" fmla="*/ 52 w 52"/>
                  <a:gd name="T11" fmla="*/ 26 h 38"/>
                  <a:gd name="T12" fmla="*/ 46 w 52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38">
                    <a:moveTo>
                      <a:pt x="46" y="38"/>
                    </a:moveTo>
                    <a:lnTo>
                      <a:pt x="46" y="38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2" y="26"/>
                    </a:lnTo>
                    <a:lnTo>
                      <a:pt x="46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34" name="Freeform 20"/>
              <p:cNvSpPr/>
              <p:nvPr/>
            </p:nvSpPr>
            <p:spPr bwMode="auto">
              <a:xfrm>
                <a:off x="5102" y="2930"/>
                <a:ext cx="54" cy="38"/>
              </a:xfrm>
              <a:custGeom>
                <a:avLst/>
                <a:gdLst>
                  <a:gd name="T0" fmla="*/ 6 w 54"/>
                  <a:gd name="T1" fmla="*/ 38 h 38"/>
                  <a:gd name="T2" fmla="*/ 0 w 54"/>
                  <a:gd name="T3" fmla="*/ 26 h 38"/>
                  <a:gd name="T4" fmla="*/ 0 w 54"/>
                  <a:gd name="T5" fmla="*/ 26 h 38"/>
                  <a:gd name="T6" fmla="*/ 46 w 54"/>
                  <a:gd name="T7" fmla="*/ 0 h 38"/>
                  <a:gd name="T8" fmla="*/ 54 w 54"/>
                  <a:gd name="T9" fmla="*/ 12 h 38"/>
                  <a:gd name="T10" fmla="*/ 54 w 54"/>
                  <a:gd name="T11" fmla="*/ 12 h 38"/>
                  <a:gd name="T12" fmla="*/ 6 w 54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8">
                    <a:moveTo>
                      <a:pt x="6" y="38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46" y="0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6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35" name="Freeform 21"/>
              <p:cNvSpPr/>
              <p:nvPr/>
            </p:nvSpPr>
            <p:spPr bwMode="auto">
              <a:xfrm>
                <a:off x="4036" y="2900"/>
                <a:ext cx="52" cy="42"/>
              </a:xfrm>
              <a:custGeom>
                <a:avLst/>
                <a:gdLst>
                  <a:gd name="T0" fmla="*/ 44 w 52"/>
                  <a:gd name="T1" fmla="*/ 42 h 42"/>
                  <a:gd name="T2" fmla="*/ 44 w 52"/>
                  <a:gd name="T3" fmla="*/ 42 h 42"/>
                  <a:gd name="T4" fmla="*/ 0 w 52"/>
                  <a:gd name="T5" fmla="*/ 12 h 42"/>
                  <a:gd name="T6" fmla="*/ 6 w 52"/>
                  <a:gd name="T7" fmla="*/ 0 h 42"/>
                  <a:gd name="T8" fmla="*/ 6 w 52"/>
                  <a:gd name="T9" fmla="*/ 0 h 42"/>
                  <a:gd name="T10" fmla="*/ 52 w 52"/>
                  <a:gd name="T11" fmla="*/ 30 h 42"/>
                  <a:gd name="T12" fmla="*/ 44 w 52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2">
                    <a:moveTo>
                      <a:pt x="44" y="42"/>
                    </a:moveTo>
                    <a:lnTo>
                      <a:pt x="44" y="42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2" y="30"/>
                    </a:lnTo>
                    <a:lnTo>
                      <a:pt x="44" y="4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36" name="Freeform 22"/>
              <p:cNvSpPr/>
              <p:nvPr/>
            </p:nvSpPr>
            <p:spPr bwMode="auto">
              <a:xfrm>
                <a:off x="5182" y="2878"/>
                <a:ext cx="52" cy="42"/>
              </a:xfrm>
              <a:custGeom>
                <a:avLst/>
                <a:gdLst>
                  <a:gd name="T0" fmla="*/ 8 w 52"/>
                  <a:gd name="T1" fmla="*/ 42 h 42"/>
                  <a:gd name="T2" fmla="*/ 0 w 52"/>
                  <a:gd name="T3" fmla="*/ 30 h 42"/>
                  <a:gd name="T4" fmla="*/ 0 w 52"/>
                  <a:gd name="T5" fmla="*/ 30 h 42"/>
                  <a:gd name="T6" fmla="*/ 44 w 52"/>
                  <a:gd name="T7" fmla="*/ 0 h 42"/>
                  <a:gd name="T8" fmla="*/ 52 w 52"/>
                  <a:gd name="T9" fmla="*/ 10 h 42"/>
                  <a:gd name="T10" fmla="*/ 52 w 52"/>
                  <a:gd name="T11" fmla="*/ 10 h 42"/>
                  <a:gd name="T12" fmla="*/ 8 w 52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2">
                    <a:moveTo>
                      <a:pt x="8" y="42"/>
                    </a:moveTo>
                    <a:lnTo>
                      <a:pt x="0" y="30"/>
                    </a:lnTo>
                    <a:lnTo>
                      <a:pt x="0" y="30"/>
                    </a:lnTo>
                    <a:lnTo>
                      <a:pt x="44" y="0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8" y="4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37" name="Freeform 23"/>
              <p:cNvSpPr/>
              <p:nvPr/>
            </p:nvSpPr>
            <p:spPr bwMode="auto">
              <a:xfrm>
                <a:off x="3960" y="2844"/>
                <a:ext cx="50" cy="44"/>
              </a:xfrm>
              <a:custGeom>
                <a:avLst/>
                <a:gdLst>
                  <a:gd name="T0" fmla="*/ 42 w 50"/>
                  <a:gd name="T1" fmla="*/ 44 h 44"/>
                  <a:gd name="T2" fmla="*/ 42 w 50"/>
                  <a:gd name="T3" fmla="*/ 44 h 44"/>
                  <a:gd name="T4" fmla="*/ 0 w 50"/>
                  <a:gd name="T5" fmla="*/ 10 h 44"/>
                  <a:gd name="T6" fmla="*/ 8 w 50"/>
                  <a:gd name="T7" fmla="*/ 0 h 44"/>
                  <a:gd name="T8" fmla="*/ 8 w 50"/>
                  <a:gd name="T9" fmla="*/ 0 h 44"/>
                  <a:gd name="T10" fmla="*/ 50 w 50"/>
                  <a:gd name="T11" fmla="*/ 34 h 44"/>
                  <a:gd name="T12" fmla="*/ 42 w 50"/>
                  <a:gd name="T1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4">
                    <a:moveTo>
                      <a:pt x="42" y="44"/>
                    </a:moveTo>
                    <a:lnTo>
                      <a:pt x="42" y="44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0" y="34"/>
                    </a:lnTo>
                    <a:lnTo>
                      <a:pt x="42" y="4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38" name="Freeform 24"/>
              <p:cNvSpPr/>
              <p:nvPr/>
            </p:nvSpPr>
            <p:spPr bwMode="auto">
              <a:xfrm>
                <a:off x="5256" y="2818"/>
                <a:ext cx="50" cy="46"/>
              </a:xfrm>
              <a:custGeom>
                <a:avLst/>
                <a:gdLst>
                  <a:gd name="T0" fmla="*/ 8 w 50"/>
                  <a:gd name="T1" fmla="*/ 46 h 46"/>
                  <a:gd name="T2" fmla="*/ 0 w 50"/>
                  <a:gd name="T3" fmla="*/ 34 h 46"/>
                  <a:gd name="T4" fmla="*/ 0 w 50"/>
                  <a:gd name="T5" fmla="*/ 34 h 46"/>
                  <a:gd name="T6" fmla="*/ 40 w 50"/>
                  <a:gd name="T7" fmla="*/ 0 h 46"/>
                  <a:gd name="T8" fmla="*/ 50 w 50"/>
                  <a:gd name="T9" fmla="*/ 10 h 46"/>
                  <a:gd name="T10" fmla="*/ 50 w 50"/>
                  <a:gd name="T11" fmla="*/ 10 h 46"/>
                  <a:gd name="T12" fmla="*/ 8 w 50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6">
                    <a:moveTo>
                      <a:pt x="8" y="46"/>
                    </a:moveTo>
                    <a:lnTo>
                      <a:pt x="0" y="34"/>
                    </a:lnTo>
                    <a:lnTo>
                      <a:pt x="0" y="34"/>
                    </a:lnTo>
                    <a:lnTo>
                      <a:pt x="40" y="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8" y="4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39" name="Freeform 25"/>
              <p:cNvSpPr/>
              <p:nvPr/>
            </p:nvSpPr>
            <p:spPr bwMode="auto">
              <a:xfrm>
                <a:off x="3890" y="2782"/>
                <a:ext cx="48" cy="46"/>
              </a:xfrm>
              <a:custGeom>
                <a:avLst/>
                <a:gdLst>
                  <a:gd name="T0" fmla="*/ 40 w 48"/>
                  <a:gd name="T1" fmla="*/ 46 h 46"/>
                  <a:gd name="T2" fmla="*/ 40 w 48"/>
                  <a:gd name="T3" fmla="*/ 46 h 46"/>
                  <a:gd name="T4" fmla="*/ 0 w 48"/>
                  <a:gd name="T5" fmla="*/ 8 h 46"/>
                  <a:gd name="T6" fmla="*/ 10 w 48"/>
                  <a:gd name="T7" fmla="*/ 0 h 46"/>
                  <a:gd name="T8" fmla="*/ 10 w 48"/>
                  <a:gd name="T9" fmla="*/ 0 h 46"/>
                  <a:gd name="T10" fmla="*/ 48 w 48"/>
                  <a:gd name="T11" fmla="*/ 36 h 46"/>
                  <a:gd name="T12" fmla="*/ 40 w 4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6">
                    <a:moveTo>
                      <a:pt x="40" y="46"/>
                    </a:moveTo>
                    <a:lnTo>
                      <a:pt x="40" y="46"/>
                    </a:lnTo>
                    <a:lnTo>
                      <a:pt x="0" y="8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48" y="36"/>
                    </a:lnTo>
                    <a:lnTo>
                      <a:pt x="40" y="4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40" name="Freeform 26"/>
              <p:cNvSpPr/>
              <p:nvPr/>
            </p:nvSpPr>
            <p:spPr bwMode="auto">
              <a:xfrm>
                <a:off x="5326" y="2752"/>
                <a:ext cx="46" cy="48"/>
              </a:xfrm>
              <a:custGeom>
                <a:avLst/>
                <a:gdLst>
                  <a:gd name="T0" fmla="*/ 8 w 46"/>
                  <a:gd name="T1" fmla="*/ 48 h 48"/>
                  <a:gd name="T2" fmla="*/ 0 w 46"/>
                  <a:gd name="T3" fmla="*/ 38 h 48"/>
                  <a:gd name="T4" fmla="*/ 0 w 46"/>
                  <a:gd name="T5" fmla="*/ 38 h 48"/>
                  <a:gd name="T6" fmla="*/ 36 w 46"/>
                  <a:gd name="T7" fmla="*/ 0 h 48"/>
                  <a:gd name="T8" fmla="*/ 46 w 46"/>
                  <a:gd name="T9" fmla="*/ 10 h 48"/>
                  <a:gd name="T10" fmla="*/ 46 w 46"/>
                  <a:gd name="T11" fmla="*/ 10 h 48"/>
                  <a:gd name="T12" fmla="*/ 8 w 46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48">
                    <a:moveTo>
                      <a:pt x="8" y="48"/>
                    </a:moveTo>
                    <a:lnTo>
                      <a:pt x="0" y="38"/>
                    </a:lnTo>
                    <a:lnTo>
                      <a:pt x="0" y="38"/>
                    </a:lnTo>
                    <a:lnTo>
                      <a:pt x="36" y="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8" y="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41" name="Freeform 27"/>
              <p:cNvSpPr/>
              <p:nvPr/>
            </p:nvSpPr>
            <p:spPr bwMode="auto">
              <a:xfrm>
                <a:off x="3828" y="2712"/>
                <a:ext cx="46" cy="50"/>
              </a:xfrm>
              <a:custGeom>
                <a:avLst/>
                <a:gdLst>
                  <a:gd name="T0" fmla="*/ 36 w 46"/>
                  <a:gd name="T1" fmla="*/ 50 h 50"/>
                  <a:gd name="T2" fmla="*/ 36 w 46"/>
                  <a:gd name="T3" fmla="*/ 50 h 50"/>
                  <a:gd name="T4" fmla="*/ 0 w 46"/>
                  <a:gd name="T5" fmla="*/ 8 h 50"/>
                  <a:gd name="T6" fmla="*/ 10 w 46"/>
                  <a:gd name="T7" fmla="*/ 0 h 50"/>
                  <a:gd name="T8" fmla="*/ 10 w 46"/>
                  <a:gd name="T9" fmla="*/ 0 h 50"/>
                  <a:gd name="T10" fmla="*/ 46 w 46"/>
                  <a:gd name="T11" fmla="*/ 40 h 50"/>
                  <a:gd name="T12" fmla="*/ 36 w 46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50">
                    <a:moveTo>
                      <a:pt x="36" y="50"/>
                    </a:moveTo>
                    <a:lnTo>
                      <a:pt x="36" y="50"/>
                    </a:lnTo>
                    <a:lnTo>
                      <a:pt x="0" y="8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46" y="40"/>
                    </a:lnTo>
                    <a:lnTo>
                      <a:pt x="36" y="5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42" name="Freeform 28"/>
              <p:cNvSpPr/>
              <p:nvPr/>
            </p:nvSpPr>
            <p:spPr bwMode="auto">
              <a:xfrm>
                <a:off x="5388" y="2680"/>
                <a:ext cx="44" cy="50"/>
              </a:xfrm>
              <a:custGeom>
                <a:avLst/>
                <a:gdLst>
                  <a:gd name="T0" fmla="*/ 10 w 44"/>
                  <a:gd name="T1" fmla="*/ 50 h 50"/>
                  <a:gd name="T2" fmla="*/ 0 w 44"/>
                  <a:gd name="T3" fmla="*/ 42 h 50"/>
                  <a:gd name="T4" fmla="*/ 0 w 44"/>
                  <a:gd name="T5" fmla="*/ 42 h 50"/>
                  <a:gd name="T6" fmla="*/ 34 w 44"/>
                  <a:gd name="T7" fmla="*/ 0 h 50"/>
                  <a:gd name="T8" fmla="*/ 44 w 44"/>
                  <a:gd name="T9" fmla="*/ 8 h 50"/>
                  <a:gd name="T10" fmla="*/ 44 w 44"/>
                  <a:gd name="T11" fmla="*/ 8 h 50"/>
                  <a:gd name="T12" fmla="*/ 10 w 44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50">
                    <a:moveTo>
                      <a:pt x="10" y="50"/>
                    </a:moveTo>
                    <a:lnTo>
                      <a:pt x="0" y="42"/>
                    </a:lnTo>
                    <a:lnTo>
                      <a:pt x="0" y="42"/>
                    </a:lnTo>
                    <a:lnTo>
                      <a:pt x="34" y="0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10" y="5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43" name="Freeform 29"/>
              <p:cNvSpPr/>
              <p:nvPr/>
            </p:nvSpPr>
            <p:spPr bwMode="auto">
              <a:xfrm>
                <a:off x="3772" y="2638"/>
                <a:ext cx="42" cy="50"/>
              </a:xfrm>
              <a:custGeom>
                <a:avLst/>
                <a:gdLst>
                  <a:gd name="T0" fmla="*/ 30 w 42"/>
                  <a:gd name="T1" fmla="*/ 50 h 50"/>
                  <a:gd name="T2" fmla="*/ 30 w 42"/>
                  <a:gd name="T3" fmla="*/ 50 h 50"/>
                  <a:gd name="T4" fmla="*/ 0 w 42"/>
                  <a:gd name="T5" fmla="*/ 6 h 50"/>
                  <a:gd name="T6" fmla="*/ 10 w 42"/>
                  <a:gd name="T7" fmla="*/ 0 h 50"/>
                  <a:gd name="T8" fmla="*/ 10 w 42"/>
                  <a:gd name="T9" fmla="*/ 0 h 50"/>
                  <a:gd name="T10" fmla="*/ 42 w 42"/>
                  <a:gd name="T11" fmla="*/ 42 h 50"/>
                  <a:gd name="T12" fmla="*/ 30 w 42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50">
                    <a:moveTo>
                      <a:pt x="30" y="50"/>
                    </a:moveTo>
                    <a:lnTo>
                      <a:pt x="30" y="50"/>
                    </a:lnTo>
                    <a:lnTo>
                      <a:pt x="0" y="6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42" y="42"/>
                    </a:lnTo>
                    <a:lnTo>
                      <a:pt x="30" y="5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44" name="Freeform 30"/>
              <p:cNvSpPr/>
              <p:nvPr/>
            </p:nvSpPr>
            <p:spPr bwMode="auto">
              <a:xfrm>
                <a:off x="5446" y="2604"/>
                <a:ext cx="40" cy="52"/>
              </a:xfrm>
              <a:custGeom>
                <a:avLst/>
                <a:gdLst>
                  <a:gd name="T0" fmla="*/ 10 w 40"/>
                  <a:gd name="T1" fmla="*/ 52 h 52"/>
                  <a:gd name="T2" fmla="*/ 0 w 40"/>
                  <a:gd name="T3" fmla="*/ 44 h 52"/>
                  <a:gd name="T4" fmla="*/ 0 w 40"/>
                  <a:gd name="T5" fmla="*/ 44 h 52"/>
                  <a:gd name="T6" fmla="*/ 28 w 40"/>
                  <a:gd name="T7" fmla="*/ 0 h 52"/>
                  <a:gd name="T8" fmla="*/ 40 w 40"/>
                  <a:gd name="T9" fmla="*/ 6 h 52"/>
                  <a:gd name="T10" fmla="*/ 40 w 40"/>
                  <a:gd name="T11" fmla="*/ 6 h 52"/>
                  <a:gd name="T12" fmla="*/ 10 w 40"/>
                  <a:gd name="T13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2">
                    <a:moveTo>
                      <a:pt x="10" y="52"/>
                    </a:moveTo>
                    <a:lnTo>
                      <a:pt x="0" y="44"/>
                    </a:lnTo>
                    <a:lnTo>
                      <a:pt x="0" y="44"/>
                    </a:lnTo>
                    <a:lnTo>
                      <a:pt x="28" y="0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10" y="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45" name="Freeform 31"/>
              <p:cNvSpPr/>
              <p:nvPr/>
            </p:nvSpPr>
            <p:spPr bwMode="auto">
              <a:xfrm>
                <a:off x="3722" y="2558"/>
                <a:ext cx="38" cy="54"/>
              </a:xfrm>
              <a:custGeom>
                <a:avLst/>
                <a:gdLst>
                  <a:gd name="T0" fmla="*/ 28 w 38"/>
                  <a:gd name="T1" fmla="*/ 54 h 54"/>
                  <a:gd name="T2" fmla="*/ 28 w 38"/>
                  <a:gd name="T3" fmla="*/ 54 h 54"/>
                  <a:gd name="T4" fmla="*/ 0 w 38"/>
                  <a:gd name="T5" fmla="*/ 6 h 54"/>
                  <a:gd name="T6" fmla="*/ 12 w 38"/>
                  <a:gd name="T7" fmla="*/ 0 h 54"/>
                  <a:gd name="T8" fmla="*/ 12 w 38"/>
                  <a:gd name="T9" fmla="*/ 0 h 54"/>
                  <a:gd name="T10" fmla="*/ 38 w 38"/>
                  <a:gd name="T11" fmla="*/ 46 h 54"/>
                  <a:gd name="T12" fmla="*/ 28 w 38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28" y="54"/>
                    </a:moveTo>
                    <a:lnTo>
                      <a:pt x="28" y="54"/>
                    </a:lnTo>
                    <a:lnTo>
                      <a:pt x="0" y="6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38" y="46"/>
                    </a:lnTo>
                    <a:lnTo>
                      <a:pt x="28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46" name="Freeform 32"/>
              <p:cNvSpPr/>
              <p:nvPr/>
            </p:nvSpPr>
            <p:spPr bwMode="auto">
              <a:xfrm>
                <a:off x="5496" y="2522"/>
                <a:ext cx="36" cy="54"/>
              </a:xfrm>
              <a:custGeom>
                <a:avLst/>
                <a:gdLst>
                  <a:gd name="T0" fmla="*/ 10 w 36"/>
                  <a:gd name="T1" fmla="*/ 54 h 54"/>
                  <a:gd name="T2" fmla="*/ 0 w 36"/>
                  <a:gd name="T3" fmla="*/ 48 h 54"/>
                  <a:gd name="T4" fmla="*/ 0 w 36"/>
                  <a:gd name="T5" fmla="*/ 48 h 54"/>
                  <a:gd name="T6" fmla="*/ 24 w 36"/>
                  <a:gd name="T7" fmla="*/ 0 h 54"/>
                  <a:gd name="T8" fmla="*/ 36 w 36"/>
                  <a:gd name="T9" fmla="*/ 6 h 54"/>
                  <a:gd name="T10" fmla="*/ 36 w 36"/>
                  <a:gd name="T11" fmla="*/ 6 h 54"/>
                  <a:gd name="T12" fmla="*/ 10 w 36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54">
                    <a:moveTo>
                      <a:pt x="10" y="54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4" y="0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10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47" name="Freeform 33"/>
              <p:cNvSpPr/>
              <p:nvPr/>
            </p:nvSpPr>
            <p:spPr bwMode="auto">
              <a:xfrm>
                <a:off x="3680" y="2474"/>
                <a:ext cx="36" cy="54"/>
              </a:xfrm>
              <a:custGeom>
                <a:avLst/>
                <a:gdLst>
                  <a:gd name="T0" fmla="*/ 24 w 36"/>
                  <a:gd name="T1" fmla="*/ 54 h 54"/>
                  <a:gd name="T2" fmla="*/ 24 w 36"/>
                  <a:gd name="T3" fmla="*/ 54 h 54"/>
                  <a:gd name="T4" fmla="*/ 0 w 36"/>
                  <a:gd name="T5" fmla="*/ 6 h 54"/>
                  <a:gd name="T6" fmla="*/ 14 w 36"/>
                  <a:gd name="T7" fmla="*/ 0 h 54"/>
                  <a:gd name="T8" fmla="*/ 14 w 36"/>
                  <a:gd name="T9" fmla="*/ 0 h 54"/>
                  <a:gd name="T10" fmla="*/ 36 w 36"/>
                  <a:gd name="T11" fmla="*/ 48 h 54"/>
                  <a:gd name="T12" fmla="*/ 24 w 36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54">
                    <a:moveTo>
                      <a:pt x="24" y="54"/>
                    </a:moveTo>
                    <a:lnTo>
                      <a:pt x="24" y="54"/>
                    </a:lnTo>
                    <a:lnTo>
                      <a:pt x="0" y="6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36" y="48"/>
                    </a:lnTo>
                    <a:lnTo>
                      <a:pt x="24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48" name="Freeform 34"/>
              <p:cNvSpPr/>
              <p:nvPr/>
            </p:nvSpPr>
            <p:spPr bwMode="auto">
              <a:xfrm>
                <a:off x="5538" y="2438"/>
                <a:ext cx="32" cy="54"/>
              </a:xfrm>
              <a:custGeom>
                <a:avLst/>
                <a:gdLst>
                  <a:gd name="T0" fmla="*/ 12 w 32"/>
                  <a:gd name="T1" fmla="*/ 54 h 54"/>
                  <a:gd name="T2" fmla="*/ 0 w 32"/>
                  <a:gd name="T3" fmla="*/ 48 h 54"/>
                  <a:gd name="T4" fmla="*/ 0 w 32"/>
                  <a:gd name="T5" fmla="*/ 48 h 54"/>
                  <a:gd name="T6" fmla="*/ 20 w 32"/>
                  <a:gd name="T7" fmla="*/ 0 h 54"/>
                  <a:gd name="T8" fmla="*/ 32 w 32"/>
                  <a:gd name="T9" fmla="*/ 4 h 54"/>
                  <a:gd name="T10" fmla="*/ 32 w 32"/>
                  <a:gd name="T11" fmla="*/ 4 h 54"/>
                  <a:gd name="T12" fmla="*/ 12 w 32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54">
                    <a:moveTo>
                      <a:pt x="12" y="54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0" y="0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12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49" name="Freeform 35"/>
              <p:cNvSpPr/>
              <p:nvPr/>
            </p:nvSpPr>
            <p:spPr bwMode="auto">
              <a:xfrm>
                <a:off x="3648" y="2388"/>
                <a:ext cx="30" cy="54"/>
              </a:xfrm>
              <a:custGeom>
                <a:avLst/>
                <a:gdLst>
                  <a:gd name="T0" fmla="*/ 18 w 30"/>
                  <a:gd name="T1" fmla="*/ 54 h 54"/>
                  <a:gd name="T2" fmla="*/ 18 w 30"/>
                  <a:gd name="T3" fmla="*/ 54 h 54"/>
                  <a:gd name="T4" fmla="*/ 0 w 30"/>
                  <a:gd name="T5" fmla="*/ 4 h 54"/>
                  <a:gd name="T6" fmla="*/ 12 w 30"/>
                  <a:gd name="T7" fmla="*/ 0 h 54"/>
                  <a:gd name="T8" fmla="*/ 12 w 30"/>
                  <a:gd name="T9" fmla="*/ 0 h 54"/>
                  <a:gd name="T10" fmla="*/ 30 w 30"/>
                  <a:gd name="T11" fmla="*/ 50 h 54"/>
                  <a:gd name="T12" fmla="*/ 18 w 30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54">
                    <a:moveTo>
                      <a:pt x="18" y="54"/>
                    </a:moveTo>
                    <a:lnTo>
                      <a:pt x="18" y="54"/>
                    </a:lnTo>
                    <a:lnTo>
                      <a:pt x="0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30" y="50"/>
                    </a:lnTo>
                    <a:lnTo>
                      <a:pt x="18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50" name="Freeform 36"/>
              <p:cNvSpPr/>
              <p:nvPr/>
            </p:nvSpPr>
            <p:spPr bwMode="auto">
              <a:xfrm>
                <a:off x="5572" y="2348"/>
                <a:ext cx="28" cy="56"/>
              </a:xfrm>
              <a:custGeom>
                <a:avLst/>
                <a:gdLst>
                  <a:gd name="T0" fmla="*/ 12 w 28"/>
                  <a:gd name="T1" fmla="*/ 56 h 56"/>
                  <a:gd name="T2" fmla="*/ 0 w 28"/>
                  <a:gd name="T3" fmla="*/ 52 h 56"/>
                  <a:gd name="T4" fmla="*/ 0 w 28"/>
                  <a:gd name="T5" fmla="*/ 52 h 56"/>
                  <a:gd name="T6" fmla="*/ 16 w 28"/>
                  <a:gd name="T7" fmla="*/ 0 h 56"/>
                  <a:gd name="T8" fmla="*/ 28 w 28"/>
                  <a:gd name="T9" fmla="*/ 4 h 56"/>
                  <a:gd name="T10" fmla="*/ 28 w 28"/>
                  <a:gd name="T11" fmla="*/ 4 h 56"/>
                  <a:gd name="T12" fmla="*/ 12 w 28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56">
                    <a:moveTo>
                      <a:pt x="12" y="56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16" y="0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12" y="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51" name="Freeform 37"/>
              <p:cNvSpPr/>
              <p:nvPr/>
            </p:nvSpPr>
            <p:spPr bwMode="auto">
              <a:xfrm>
                <a:off x="3622" y="2298"/>
                <a:ext cx="26" cy="56"/>
              </a:xfrm>
              <a:custGeom>
                <a:avLst/>
                <a:gdLst>
                  <a:gd name="T0" fmla="*/ 14 w 26"/>
                  <a:gd name="T1" fmla="*/ 56 h 56"/>
                  <a:gd name="T2" fmla="*/ 14 w 26"/>
                  <a:gd name="T3" fmla="*/ 56 h 56"/>
                  <a:gd name="T4" fmla="*/ 0 w 26"/>
                  <a:gd name="T5" fmla="*/ 4 h 56"/>
                  <a:gd name="T6" fmla="*/ 12 w 26"/>
                  <a:gd name="T7" fmla="*/ 0 h 56"/>
                  <a:gd name="T8" fmla="*/ 12 w 26"/>
                  <a:gd name="T9" fmla="*/ 0 h 56"/>
                  <a:gd name="T10" fmla="*/ 26 w 26"/>
                  <a:gd name="T11" fmla="*/ 52 h 56"/>
                  <a:gd name="T12" fmla="*/ 14 w 26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56">
                    <a:moveTo>
                      <a:pt x="14" y="56"/>
                    </a:moveTo>
                    <a:lnTo>
                      <a:pt x="14" y="56"/>
                    </a:lnTo>
                    <a:lnTo>
                      <a:pt x="0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26" y="52"/>
                    </a:lnTo>
                    <a:lnTo>
                      <a:pt x="14" y="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52" name="Freeform 38"/>
              <p:cNvSpPr/>
              <p:nvPr/>
            </p:nvSpPr>
            <p:spPr bwMode="auto">
              <a:xfrm>
                <a:off x="5598" y="2258"/>
                <a:ext cx="24" cy="56"/>
              </a:xfrm>
              <a:custGeom>
                <a:avLst/>
                <a:gdLst>
                  <a:gd name="T0" fmla="*/ 12 w 24"/>
                  <a:gd name="T1" fmla="*/ 56 h 56"/>
                  <a:gd name="T2" fmla="*/ 0 w 24"/>
                  <a:gd name="T3" fmla="*/ 52 h 56"/>
                  <a:gd name="T4" fmla="*/ 0 w 24"/>
                  <a:gd name="T5" fmla="*/ 52 h 56"/>
                  <a:gd name="T6" fmla="*/ 10 w 24"/>
                  <a:gd name="T7" fmla="*/ 0 h 56"/>
                  <a:gd name="T8" fmla="*/ 24 w 24"/>
                  <a:gd name="T9" fmla="*/ 2 h 56"/>
                  <a:gd name="T10" fmla="*/ 24 w 24"/>
                  <a:gd name="T11" fmla="*/ 2 h 56"/>
                  <a:gd name="T12" fmla="*/ 12 w 24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56">
                    <a:moveTo>
                      <a:pt x="12" y="56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10" y="0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2" y="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53" name="Freeform 39"/>
              <p:cNvSpPr/>
              <p:nvPr/>
            </p:nvSpPr>
            <p:spPr bwMode="auto">
              <a:xfrm>
                <a:off x="3606" y="2206"/>
                <a:ext cx="20" cy="56"/>
              </a:xfrm>
              <a:custGeom>
                <a:avLst/>
                <a:gdLst>
                  <a:gd name="T0" fmla="*/ 8 w 20"/>
                  <a:gd name="T1" fmla="*/ 56 h 56"/>
                  <a:gd name="T2" fmla="*/ 8 w 20"/>
                  <a:gd name="T3" fmla="*/ 56 h 56"/>
                  <a:gd name="T4" fmla="*/ 0 w 20"/>
                  <a:gd name="T5" fmla="*/ 2 h 56"/>
                  <a:gd name="T6" fmla="*/ 12 w 20"/>
                  <a:gd name="T7" fmla="*/ 0 h 56"/>
                  <a:gd name="T8" fmla="*/ 12 w 20"/>
                  <a:gd name="T9" fmla="*/ 0 h 56"/>
                  <a:gd name="T10" fmla="*/ 20 w 20"/>
                  <a:gd name="T11" fmla="*/ 54 h 56"/>
                  <a:gd name="T12" fmla="*/ 8 w 20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56">
                    <a:moveTo>
                      <a:pt x="8" y="56"/>
                    </a:moveTo>
                    <a:lnTo>
                      <a:pt x="8" y="56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20" y="54"/>
                    </a:lnTo>
                    <a:lnTo>
                      <a:pt x="8" y="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54" name="Freeform 40"/>
              <p:cNvSpPr/>
              <p:nvPr/>
            </p:nvSpPr>
            <p:spPr bwMode="auto">
              <a:xfrm>
                <a:off x="5616" y="2166"/>
                <a:ext cx="18" cy="54"/>
              </a:xfrm>
              <a:custGeom>
                <a:avLst/>
                <a:gdLst>
                  <a:gd name="T0" fmla="*/ 12 w 18"/>
                  <a:gd name="T1" fmla="*/ 54 h 54"/>
                  <a:gd name="T2" fmla="*/ 0 w 18"/>
                  <a:gd name="T3" fmla="*/ 52 h 54"/>
                  <a:gd name="T4" fmla="*/ 0 w 18"/>
                  <a:gd name="T5" fmla="*/ 52 h 54"/>
                  <a:gd name="T6" fmla="*/ 6 w 18"/>
                  <a:gd name="T7" fmla="*/ 0 h 54"/>
                  <a:gd name="T8" fmla="*/ 18 w 18"/>
                  <a:gd name="T9" fmla="*/ 2 h 54"/>
                  <a:gd name="T10" fmla="*/ 18 w 18"/>
                  <a:gd name="T11" fmla="*/ 2 h 54"/>
                  <a:gd name="T12" fmla="*/ 12 w 18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4">
                    <a:moveTo>
                      <a:pt x="12" y="54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6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2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55" name="Freeform 41"/>
              <p:cNvSpPr/>
              <p:nvPr/>
            </p:nvSpPr>
            <p:spPr bwMode="auto">
              <a:xfrm>
                <a:off x="3598" y="2114"/>
                <a:ext cx="16" cy="54"/>
              </a:xfrm>
              <a:custGeom>
                <a:avLst/>
                <a:gdLst>
                  <a:gd name="T0" fmla="*/ 2 w 16"/>
                  <a:gd name="T1" fmla="*/ 54 h 54"/>
                  <a:gd name="T2" fmla="*/ 2 w 16"/>
                  <a:gd name="T3" fmla="*/ 54 h 54"/>
                  <a:gd name="T4" fmla="*/ 0 w 16"/>
                  <a:gd name="T5" fmla="*/ 0 h 54"/>
                  <a:gd name="T6" fmla="*/ 12 w 16"/>
                  <a:gd name="T7" fmla="*/ 0 h 54"/>
                  <a:gd name="T8" fmla="*/ 12 w 16"/>
                  <a:gd name="T9" fmla="*/ 0 h 54"/>
                  <a:gd name="T10" fmla="*/ 16 w 16"/>
                  <a:gd name="T11" fmla="*/ 54 h 54"/>
                  <a:gd name="T12" fmla="*/ 2 w 16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54">
                    <a:moveTo>
                      <a:pt x="2" y="54"/>
                    </a:moveTo>
                    <a:lnTo>
                      <a:pt x="2" y="5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6" y="54"/>
                    </a:lnTo>
                    <a:lnTo>
                      <a:pt x="2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56" name="Freeform 42"/>
              <p:cNvSpPr/>
              <p:nvPr/>
            </p:nvSpPr>
            <p:spPr bwMode="auto">
              <a:xfrm>
                <a:off x="5624" y="2070"/>
                <a:ext cx="16" cy="56"/>
              </a:xfrm>
              <a:custGeom>
                <a:avLst/>
                <a:gdLst>
                  <a:gd name="T0" fmla="*/ 14 w 16"/>
                  <a:gd name="T1" fmla="*/ 56 h 56"/>
                  <a:gd name="T2" fmla="*/ 0 w 16"/>
                  <a:gd name="T3" fmla="*/ 56 h 56"/>
                  <a:gd name="T4" fmla="*/ 0 w 16"/>
                  <a:gd name="T5" fmla="*/ 56 h 56"/>
                  <a:gd name="T6" fmla="*/ 2 w 16"/>
                  <a:gd name="T7" fmla="*/ 2 h 56"/>
                  <a:gd name="T8" fmla="*/ 2 w 16"/>
                  <a:gd name="T9" fmla="*/ 0 h 56"/>
                  <a:gd name="T10" fmla="*/ 16 w 16"/>
                  <a:gd name="T11" fmla="*/ 0 h 56"/>
                  <a:gd name="T12" fmla="*/ 16 w 16"/>
                  <a:gd name="T13" fmla="*/ 2 h 56"/>
                  <a:gd name="T14" fmla="*/ 16 w 16"/>
                  <a:gd name="T15" fmla="*/ 2 h 56"/>
                  <a:gd name="T16" fmla="*/ 14 w 16"/>
                  <a:gd name="T1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6">
                    <a:moveTo>
                      <a:pt x="14" y="56"/>
                    </a:moveTo>
                    <a:lnTo>
                      <a:pt x="0" y="56"/>
                    </a:lnTo>
                    <a:lnTo>
                      <a:pt x="0" y="5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57" name="Freeform 43"/>
              <p:cNvSpPr/>
              <p:nvPr/>
            </p:nvSpPr>
            <p:spPr bwMode="auto">
              <a:xfrm>
                <a:off x="3596" y="2020"/>
                <a:ext cx="16" cy="54"/>
              </a:xfrm>
              <a:custGeom>
                <a:avLst/>
                <a:gdLst>
                  <a:gd name="T0" fmla="*/ 0 w 16"/>
                  <a:gd name="T1" fmla="*/ 54 h 54"/>
                  <a:gd name="T2" fmla="*/ 0 w 16"/>
                  <a:gd name="T3" fmla="*/ 52 h 54"/>
                  <a:gd name="T4" fmla="*/ 0 w 16"/>
                  <a:gd name="T5" fmla="*/ 52 h 54"/>
                  <a:gd name="T6" fmla="*/ 2 w 16"/>
                  <a:gd name="T7" fmla="*/ 0 h 54"/>
                  <a:gd name="T8" fmla="*/ 16 w 16"/>
                  <a:gd name="T9" fmla="*/ 0 h 54"/>
                  <a:gd name="T10" fmla="*/ 16 w 16"/>
                  <a:gd name="T11" fmla="*/ 0 h 54"/>
                  <a:gd name="T12" fmla="*/ 14 w 16"/>
                  <a:gd name="T13" fmla="*/ 52 h 54"/>
                  <a:gd name="T14" fmla="*/ 0 w 16"/>
                  <a:gd name="T1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4">
                    <a:moveTo>
                      <a:pt x="0" y="54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2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52"/>
                    </a:lnTo>
                    <a:lnTo>
                      <a:pt x="0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58" name="Freeform 44"/>
              <p:cNvSpPr/>
              <p:nvPr/>
            </p:nvSpPr>
            <p:spPr bwMode="auto">
              <a:xfrm>
                <a:off x="5622" y="1976"/>
                <a:ext cx="16" cy="54"/>
              </a:xfrm>
              <a:custGeom>
                <a:avLst/>
                <a:gdLst>
                  <a:gd name="T0" fmla="*/ 2 w 16"/>
                  <a:gd name="T1" fmla="*/ 54 h 54"/>
                  <a:gd name="T2" fmla="*/ 2 w 16"/>
                  <a:gd name="T3" fmla="*/ 54 h 54"/>
                  <a:gd name="T4" fmla="*/ 0 w 16"/>
                  <a:gd name="T5" fmla="*/ 2 h 54"/>
                  <a:gd name="T6" fmla="*/ 12 w 16"/>
                  <a:gd name="T7" fmla="*/ 0 h 54"/>
                  <a:gd name="T8" fmla="*/ 12 w 16"/>
                  <a:gd name="T9" fmla="*/ 0 h 54"/>
                  <a:gd name="T10" fmla="*/ 16 w 16"/>
                  <a:gd name="T11" fmla="*/ 54 h 54"/>
                  <a:gd name="T12" fmla="*/ 2 w 16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54">
                    <a:moveTo>
                      <a:pt x="2" y="54"/>
                    </a:moveTo>
                    <a:lnTo>
                      <a:pt x="2" y="54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6" y="54"/>
                    </a:lnTo>
                    <a:lnTo>
                      <a:pt x="2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59" name="Freeform 45"/>
              <p:cNvSpPr/>
              <p:nvPr/>
            </p:nvSpPr>
            <p:spPr bwMode="auto">
              <a:xfrm>
                <a:off x="3600" y="1926"/>
                <a:ext cx="20" cy="56"/>
              </a:xfrm>
              <a:custGeom>
                <a:avLst/>
                <a:gdLst>
                  <a:gd name="T0" fmla="*/ 14 w 20"/>
                  <a:gd name="T1" fmla="*/ 56 h 56"/>
                  <a:gd name="T2" fmla="*/ 0 w 20"/>
                  <a:gd name="T3" fmla="*/ 54 h 56"/>
                  <a:gd name="T4" fmla="*/ 0 w 20"/>
                  <a:gd name="T5" fmla="*/ 54 h 56"/>
                  <a:gd name="T6" fmla="*/ 6 w 20"/>
                  <a:gd name="T7" fmla="*/ 0 h 56"/>
                  <a:gd name="T8" fmla="*/ 20 w 20"/>
                  <a:gd name="T9" fmla="*/ 2 h 56"/>
                  <a:gd name="T10" fmla="*/ 20 w 20"/>
                  <a:gd name="T11" fmla="*/ 2 h 56"/>
                  <a:gd name="T12" fmla="*/ 14 w 20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56">
                    <a:moveTo>
                      <a:pt x="14" y="56"/>
                    </a:moveTo>
                    <a:lnTo>
                      <a:pt x="0" y="54"/>
                    </a:lnTo>
                    <a:lnTo>
                      <a:pt x="0" y="54"/>
                    </a:lnTo>
                    <a:lnTo>
                      <a:pt x="6" y="0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4" y="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60" name="Freeform 46"/>
              <p:cNvSpPr/>
              <p:nvPr/>
            </p:nvSpPr>
            <p:spPr bwMode="auto">
              <a:xfrm>
                <a:off x="5608" y="1882"/>
                <a:ext cx="22" cy="56"/>
              </a:xfrm>
              <a:custGeom>
                <a:avLst/>
                <a:gdLst>
                  <a:gd name="T0" fmla="*/ 8 w 22"/>
                  <a:gd name="T1" fmla="*/ 56 h 56"/>
                  <a:gd name="T2" fmla="*/ 8 w 22"/>
                  <a:gd name="T3" fmla="*/ 56 h 56"/>
                  <a:gd name="T4" fmla="*/ 0 w 22"/>
                  <a:gd name="T5" fmla="*/ 4 h 56"/>
                  <a:gd name="T6" fmla="*/ 14 w 22"/>
                  <a:gd name="T7" fmla="*/ 0 h 56"/>
                  <a:gd name="T8" fmla="*/ 14 w 22"/>
                  <a:gd name="T9" fmla="*/ 0 h 56"/>
                  <a:gd name="T10" fmla="*/ 22 w 22"/>
                  <a:gd name="T11" fmla="*/ 54 h 56"/>
                  <a:gd name="T12" fmla="*/ 8 w 22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56">
                    <a:moveTo>
                      <a:pt x="8" y="56"/>
                    </a:moveTo>
                    <a:lnTo>
                      <a:pt x="8" y="56"/>
                    </a:lnTo>
                    <a:lnTo>
                      <a:pt x="0" y="4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22" y="54"/>
                    </a:lnTo>
                    <a:lnTo>
                      <a:pt x="8" y="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61" name="Freeform 47"/>
              <p:cNvSpPr/>
              <p:nvPr/>
            </p:nvSpPr>
            <p:spPr bwMode="auto">
              <a:xfrm>
                <a:off x="3614" y="1834"/>
                <a:ext cx="24" cy="54"/>
              </a:xfrm>
              <a:custGeom>
                <a:avLst/>
                <a:gdLst>
                  <a:gd name="T0" fmla="*/ 12 w 24"/>
                  <a:gd name="T1" fmla="*/ 54 h 54"/>
                  <a:gd name="T2" fmla="*/ 0 w 24"/>
                  <a:gd name="T3" fmla="*/ 52 h 54"/>
                  <a:gd name="T4" fmla="*/ 0 w 24"/>
                  <a:gd name="T5" fmla="*/ 52 h 54"/>
                  <a:gd name="T6" fmla="*/ 10 w 24"/>
                  <a:gd name="T7" fmla="*/ 0 h 54"/>
                  <a:gd name="T8" fmla="*/ 24 w 24"/>
                  <a:gd name="T9" fmla="*/ 2 h 54"/>
                  <a:gd name="T10" fmla="*/ 24 w 24"/>
                  <a:gd name="T11" fmla="*/ 2 h 54"/>
                  <a:gd name="T12" fmla="*/ 12 w 24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54">
                    <a:moveTo>
                      <a:pt x="12" y="54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10" y="0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2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62" name="Freeform 48"/>
              <p:cNvSpPr/>
              <p:nvPr/>
            </p:nvSpPr>
            <p:spPr bwMode="auto">
              <a:xfrm>
                <a:off x="5586" y="1792"/>
                <a:ext cx="28" cy="54"/>
              </a:xfrm>
              <a:custGeom>
                <a:avLst/>
                <a:gdLst>
                  <a:gd name="T0" fmla="*/ 14 w 28"/>
                  <a:gd name="T1" fmla="*/ 54 h 54"/>
                  <a:gd name="T2" fmla="*/ 14 w 28"/>
                  <a:gd name="T3" fmla="*/ 54 h 54"/>
                  <a:gd name="T4" fmla="*/ 0 w 28"/>
                  <a:gd name="T5" fmla="*/ 2 h 54"/>
                  <a:gd name="T6" fmla="*/ 14 w 28"/>
                  <a:gd name="T7" fmla="*/ 0 h 54"/>
                  <a:gd name="T8" fmla="*/ 14 w 28"/>
                  <a:gd name="T9" fmla="*/ 0 h 54"/>
                  <a:gd name="T10" fmla="*/ 28 w 28"/>
                  <a:gd name="T11" fmla="*/ 52 h 54"/>
                  <a:gd name="T12" fmla="*/ 14 w 28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54">
                    <a:moveTo>
                      <a:pt x="14" y="54"/>
                    </a:moveTo>
                    <a:lnTo>
                      <a:pt x="14" y="54"/>
                    </a:lnTo>
                    <a:lnTo>
                      <a:pt x="0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28" y="52"/>
                    </a:lnTo>
                    <a:lnTo>
                      <a:pt x="14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63" name="Freeform 49"/>
              <p:cNvSpPr/>
              <p:nvPr/>
            </p:nvSpPr>
            <p:spPr bwMode="auto">
              <a:xfrm>
                <a:off x="3634" y="1744"/>
                <a:ext cx="30" cy="54"/>
              </a:xfrm>
              <a:custGeom>
                <a:avLst/>
                <a:gdLst>
                  <a:gd name="T0" fmla="*/ 14 w 30"/>
                  <a:gd name="T1" fmla="*/ 54 h 54"/>
                  <a:gd name="T2" fmla="*/ 0 w 30"/>
                  <a:gd name="T3" fmla="*/ 50 h 54"/>
                  <a:gd name="T4" fmla="*/ 0 w 30"/>
                  <a:gd name="T5" fmla="*/ 50 h 54"/>
                  <a:gd name="T6" fmla="*/ 16 w 30"/>
                  <a:gd name="T7" fmla="*/ 0 h 54"/>
                  <a:gd name="T8" fmla="*/ 30 w 30"/>
                  <a:gd name="T9" fmla="*/ 4 h 54"/>
                  <a:gd name="T10" fmla="*/ 30 w 30"/>
                  <a:gd name="T11" fmla="*/ 4 h 54"/>
                  <a:gd name="T12" fmla="*/ 14 w 30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54">
                    <a:moveTo>
                      <a:pt x="14" y="54"/>
                    </a:moveTo>
                    <a:lnTo>
                      <a:pt x="0" y="50"/>
                    </a:lnTo>
                    <a:lnTo>
                      <a:pt x="0" y="50"/>
                    </a:lnTo>
                    <a:lnTo>
                      <a:pt x="16" y="0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14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64" name="Freeform 50"/>
              <p:cNvSpPr/>
              <p:nvPr/>
            </p:nvSpPr>
            <p:spPr bwMode="auto">
              <a:xfrm>
                <a:off x="5558" y="1702"/>
                <a:ext cx="30" cy="54"/>
              </a:xfrm>
              <a:custGeom>
                <a:avLst/>
                <a:gdLst>
                  <a:gd name="T0" fmla="*/ 18 w 30"/>
                  <a:gd name="T1" fmla="*/ 54 h 54"/>
                  <a:gd name="T2" fmla="*/ 18 w 30"/>
                  <a:gd name="T3" fmla="*/ 54 h 54"/>
                  <a:gd name="T4" fmla="*/ 0 w 30"/>
                  <a:gd name="T5" fmla="*/ 4 h 54"/>
                  <a:gd name="T6" fmla="*/ 12 w 30"/>
                  <a:gd name="T7" fmla="*/ 0 h 54"/>
                  <a:gd name="T8" fmla="*/ 12 w 30"/>
                  <a:gd name="T9" fmla="*/ 0 h 54"/>
                  <a:gd name="T10" fmla="*/ 30 w 30"/>
                  <a:gd name="T11" fmla="*/ 50 h 54"/>
                  <a:gd name="T12" fmla="*/ 18 w 30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54">
                    <a:moveTo>
                      <a:pt x="18" y="54"/>
                    </a:moveTo>
                    <a:lnTo>
                      <a:pt x="18" y="54"/>
                    </a:lnTo>
                    <a:lnTo>
                      <a:pt x="0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30" y="50"/>
                    </a:lnTo>
                    <a:lnTo>
                      <a:pt x="18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65" name="Freeform 51"/>
              <p:cNvSpPr/>
              <p:nvPr/>
            </p:nvSpPr>
            <p:spPr bwMode="auto">
              <a:xfrm>
                <a:off x="3664" y="1656"/>
                <a:ext cx="34" cy="54"/>
              </a:xfrm>
              <a:custGeom>
                <a:avLst/>
                <a:gdLst>
                  <a:gd name="T0" fmla="*/ 14 w 34"/>
                  <a:gd name="T1" fmla="*/ 54 h 54"/>
                  <a:gd name="T2" fmla="*/ 0 w 34"/>
                  <a:gd name="T3" fmla="*/ 48 h 54"/>
                  <a:gd name="T4" fmla="*/ 0 w 34"/>
                  <a:gd name="T5" fmla="*/ 48 h 54"/>
                  <a:gd name="T6" fmla="*/ 22 w 34"/>
                  <a:gd name="T7" fmla="*/ 0 h 54"/>
                  <a:gd name="T8" fmla="*/ 34 w 34"/>
                  <a:gd name="T9" fmla="*/ 4 h 54"/>
                  <a:gd name="T10" fmla="*/ 34 w 34"/>
                  <a:gd name="T11" fmla="*/ 4 h 54"/>
                  <a:gd name="T12" fmla="*/ 14 w 34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54">
                    <a:moveTo>
                      <a:pt x="14" y="54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2" y="0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14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66" name="Freeform 52"/>
              <p:cNvSpPr/>
              <p:nvPr/>
            </p:nvSpPr>
            <p:spPr bwMode="auto">
              <a:xfrm>
                <a:off x="5520" y="1616"/>
                <a:ext cx="34" cy="54"/>
              </a:xfrm>
              <a:custGeom>
                <a:avLst/>
                <a:gdLst>
                  <a:gd name="T0" fmla="*/ 22 w 34"/>
                  <a:gd name="T1" fmla="*/ 54 h 54"/>
                  <a:gd name="T2" fmla="*/ 22 w 34"/>
                  <a:gd name="T3" fmla="*/ 54 h 54"/>
                  <a:gd name="T4" fmla="*/ 0 w 34"/>
                  <a:gd name="T5" fmla="*/ 6 h 54"/>
                  <a:gd name="T6" fmla="*/ 12 w 34"/>
                  <a:gd name="T7" fmla="*/ 0 h 54"/>
                  <a:gd name="T8" fmla="*/ 12 w 34"/>
                  <a:gd name="T9" fmla="*/ 0 h 54"/>
                  <a:gd name="T10" fmla="*/ 34 w 34"/>
                  <a:gd name="T11" fmla="*/ 48 h 54"/>
                  <a:gd name="T12" fmla="*/ 22 w 34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54">
                    <a:moveTo>
                      <a:pt x="22" y="54"/>
                    </a:moveTo>
                    <a:lnTo>
                      <a:pt x="22" y="54"/>
                    </a:lnTo>
                    <a:lnTo>
                      <a:pt x="0" y="6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34" y="48"/>
                    </a:lnTo>
                    <a:lnTo>
                      <a:pt x="22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67" name="Freeform 53"/>
              <p:cNvSpPr/>
              <p:nvPr/>
            </p:nvSpPr>
            <p:spPr bwMode="auto">
              <a:xfrm>
                <a:off x="3702" y="1570"/>
                <a:ext cx="38" cy="54"/>
              </a:xfrm>
              <a:custGeom>
                <a:avLst/>
                <a:gdLst>
                  <a:gd name="T0" fmla="*/ 12 w 38"/>
                  <a:gd name="T1" fmla="*/ 54 h 54"/>
                  <a:gd name="T2" fmla="*/ 0 w 38"/>
                  <a:gd name="T3" fmla="*/ 48 h 54"/>
                  <a:gd name="T4" fmla="*/ 0 w 38"/>
                  <a:gd name="T5" fmla="*/ 48 h 54"/>
                  <a:gd name="T6" fmla="*/ 26 w 38"/>
                  <a:gd name="T7" fmla="*/ 0 h 54"/>
                  <a:gd name="T8" fmla="*/ 38 w 38"/>
                  <a:gd name="T9" fmla="*/ 8 h 54"/>
                  <a:gd name="T10" fmla="*/ 38 w 38"/>
                  <a:gd name="T11" fmla="*/ 8 h 54"/>
                  <a:gd name="T12" fmla="*/ 12 w 38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12" y="54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6" y="0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12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68" name="Freeform 54"/>
              <p:cNvSpPr/>
              <p:nvPr/>
            </p:nvSpPr>
            <p:spPr bwMode="auto">
              <a:xfrm>
                <a:off x="5474" y="1534"/>
                <a:ext cx="38" cy="52"/>
              </a:xfrm>
              <a:custGeom>
                <a:avLst/>
                <a:gdLst>
                  <a:gd name="T0" fmla="*/ 26 w 38"/>
                  <a:gd name="T1" fmla="*/ 52 h 52"/>
                  <a:gd name="T2" fmla="*/ 26 w 38"/>
                  <a:gd name="T3" fmla="*/ 52 h 52"/>
                  <a:gd name="T4" fmla="*/ 0 w 38"/>
                  <a:gd name="T5" fmla="*/ 6 h 52"/>
                  <a:gd name="T6" fmla="*/ 12 w 38"/>
                  <a:gd name="T7" fmla="*/ 0 h 52"/>
                  <a:gd name="T8" fmla="*/ 12 w 38"/>
                  <a:gd name="T9" fmla="*/ 0 h 52"/>
                  <a:gd name="T10" fmla="*/ 38 w 38"/>
                  <a:gd name="T11" fmla="*/ 46 h 52"/>
                  <a:gd name="T12" fmla="*/ 26 w 38"/>
                  <a:gd name="T13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2">
                    <a:moveTo>
                      <a:pt x="26" y="52"/>
                    </a:moveTo>
                    <a:lnTo>
                      <a:pt x="26" y="52"/>
                    </a:lnTo>
                    <a:lnTo>
                      <a:pt x="0" y="6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38" y="46"/>
                    </a:lnTo>
                    <a:lnTo>
                      <a:pt x="26" y="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69" name="Freeform 55"/>
              <p:cNvSpPr/>
              <p:nvPr/>
            </p:nvSpPr>
            <p:spPr bwMode="auto">
              <a:xfrm>
                <a:off x="3748" y="1490"/>
                <a:ext cx="42" cy="54"/>
              </a:xfrm>
              <a:custGeom>
                <a:avLst/>
                <a:gdLst>
                  <a:gd name="T0" fmla="*/ 12 w 42"/>
                  <a:gd name="T1" fmla="*/ 54 h 54"/>
                  <a:gd name="T2" fmla="*/ 0 w 42"/>
                  <a:gd name="T3" fmla="*/ 46 h 54"/>
                  <a:gd name="T4" fmla="*/ 0 w 42"/>
                  <a:gd name="T5" fmla="*/ 46 h 54"/>
                  <a:gd name="T6" fmla="*/ 30 w 42"/>
                  <a:gd name="T7" fmla="*/ 0 h 54"/>
                  <a:gd name="T8" fmla="*/ 42 w 42"/>
                  <a:gd name="T9" fmla="*/ 8 h 54"/>
                  <a:gd name="T10" fmla="*/ 42 w 42"/>
                  <a:gd name="T11" fmla="*/ 8 h 54"/>
                  <a:gd name="T12" fmla="*/ 12 w 42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54">
                    <a:moveTo>
                      <a:pt x="12" y="54"/>
                    </a:moveTo>
                    <a:lnTo>
                      <a:pt x="0" y="46"/>
                    </a:lnTo>
                    <a:lnTo>
                      <a:pt x="0" y="46"/>
                    </a:lnTo>
                    <a:lnTo>
                      <a:pt x="30" y="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12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70" name="Freeform 56"/>
              <p:cNvSpPr/>
              <p:nvPr/>
            </p:nvSpPr>
            <p:spPr bwMode="auto">
              <a:xfrm>
                <a:off x="5422" y="1456"/>
                <a:ext cx="42" cy="52"/>
              </a:xfrm>
              <a:custGeom>
                <a:avLst/>
                <a:gdLst>
                  <a:gd name="T0" fmla="*/ 30 w 42"/>
                  <a:gd name="T1" fmla="*/ 52 h 52"/>
                  <a:gd name="T2" fmla="*/ 30 w 42"/>
                  <a:gd name="T3" fmla="*/ 52 h 52"/>
                  <a:gd name="T4" fmla="*/ 0 w 42"/>
                  <a:gd name="T5" fmla="*/ 8 h 52"/>
                  <a:gd name="T6" fmla="*/ 10 w 42"/>
                  <a:gd name="T7" fmla="*/ 0 h 52"/>
                  <a:gd name="T8" fmla="*/ 10 w 42"/>
                  <a:gd name="T9" fmla="*/ 0 h 52"/>
                  <a:gd name="T10" fmla="*/ 42 w 42"/>
                  <a:gd name="T11" fmla="*/ 44 h 52"/>
                  <a:gd name="T12" fmla="*/ 30 w 42"/>
                  <a:gd name="T13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52">
                    <a:moveTo>
                      <a:pt x="30" y="52"/>
                    </a:moveTo>
                    <a:lnTo>
                      <a:pt x="30" y="52"/>
                    </a:lnTo>
                    <a:lnTo>
                      <a:pt x="0" y="8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42" y="44"/>
                    </a:lnTo>
                    <a:lnTo>
                      <a:pt x="30" y="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71" name="Freeform 57"/>
              <p:cNvSpPr/>
              <p:nvPr/>
            </p:nvSpPr>
            <p:spPr bwMode="auto">
              <a:xfrm>
                <a:off x="3802" y="1416"/>
                <a:ext cx="44" cy="50"/>
              </a:xfrm>
              <a:custGeom>
                <a:avLst/>
                <a:gdLst>
                  <a:gd name="T0" fmla="*/ 10 w 44"/>
                  <a:gd name="T1" fmla="*/ 50 h 50"/>
                  <a:gd name="T2" fmla="*/ 0 w 44"/>
                  <a:gd name="T3" fmla="*/ 42 h 50"/>
                  <a:gd name="T4" fmla="*/ 0 w 44"/>
                  <a:gd name="T5" fmla="*/ 42 h 50"/>
                  <a:gd name="T6" fmla="*/ 34 w 44"/>
                  <a:gd name="T7" fmla="*/ 0 h 50"/>
                  <a:gd name="T8" fmla="*/ 44 w 44"/>
                  <a:gd name="T9" fmla="*/ 8 h 50"/>
                  <a:gd name="T10" fmla="*/ 44 w 44"/>
                  <a:gd name="T11" fmla="*/ 8 h 50"/>
                  <a:gd name="T12" fmla="*/ 10 w 44"/>
                  <a:gd name="T1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50">
                    <a:moveTo>
                      <a:pt x="10" y="50"/>
                    </a:moveTo>
                    <a:lnTo>
                      <a:pt x="0" y="42"/>
                    </a:lnTo>
                    <a:lnTo>
                      <a:pt x="0" y="42"/>
                    </a:lnTo>
                    <a:lnTo>
                      <a:pt x="34" y="0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10" y="5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72" name="Freeform 58"/>
              <p:cNvSpPr/>
              <p:nvPr/>
            </p:nvSpPr>
            <p:spPr bwMode="auto">
              <a:xfrm>
                <a:off x="5362" y="1384"/>
                <a:ext cx="44" cy="48"/>
              </a:xfrm>
              <a:custGeom>
                <a:avLst/>
                <a:gdLst>
                  <a:gd name="T0" fmla="*/ 34 w 44"/>
                  <a:gd name="T1" fmla="*/ 48 h 48"/>
                  <a:gd name="T2" fmla="*/ 34 w 44"/>
                  <a:gd name="T3" fmla="*/ 48 h 48"/>
                  <a:gd name="T4" fmla="*/ 0 w 44"/>
                  <a:gd name="T5" fmla="*/ 8 h 48"/>
                  <a:gd name="T6" fmla="*/ 10 w 44"/>
                  <a:gd name="T7" fmla="*/ 0 h 48"/>
                  <a:gd name="T8" fmla="*/ 10 w 44"/>
                  <a:gd name="T9" fmla="*/ 0 h 48"/>
                  <a:gd name="T10" fmla="*/ 44 w 44"/>
                  <a:gd name="T11" fmla="*/ 40 h 48"/>
                  <a:gd name="T12" fmla="*/ 34 w 44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48">
                    <a:moveTo>
                      <a:pt x="34" y="48"/>
                    </a:moveTo>
                    <a:lnTo>
                      <a:pt x="34" y="48"/>
                    </a:lnTo>
                    <a:lnTo>
                      <a:pt x="0" y="8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44" y="40"/>
                    </a:lnTo>
                    <a:lnTo>
                      <a:pt x="34" y="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73" name="Freeform 59"/>
              <p:cNvSpPr/>
              <p:nvPr/>
            </p:nvSpPr>
            <p:spPr bwMode="auto">
              <a:xfrm>
                <a:off x="3862" y="1346"/>
                <a:ext cx="48" cy="48"/>
              </a:xfrm>
              <a:custGeom>
                <a:avLst/>
                <a:gdLst>
                  <a:gd name="T0" fmla="*/ 10 w 48"/>
                  <a:gd name="T1" fmla="*/ 48 h 48"/>
                  <a:gd name="T2" fmla="*/ 0 w 48"/>
                  <a:gd name="T3" fmla="*/ 40 h 48"/>
                  <a:gd name="T4" fmla="*/ 0 w 48"/>
                  <a:gd name="T5" fmla="*/ 40 h 48"/>
                  <a:gd name="T6" fmla="*/ 38 w 48"/>
                  <a:gd name="T7" fmla="*/ 0 h 48"/>
                  <a:gd name="T8" fmla="*/ 48 w 48"/>
                  <a:gd name="T9" fmla="*/ 10 h 48"/>
                  <a:gd name="T10" fmla="*/ 48 w 48"/>
                  <a:gd name="T11" fmla="*/ 10 h 48"/>
                  <a:gd name="T12" fmla="*/ 10 w 48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8">
                    <a:moveTo>
                      <a:pt x="10" y="48"/>
                    </a:moveTo>
                    <a:lnTo>
                      <a:pt x="0" y="40"/>
                    </a:lnTo>
                    <a:lnTo>
                      <a:pt x="0" y="40"/>
                    </a:lnTo>
                    <a:lnTo>
                      <a:pt x="38" y="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10" y="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74" name="Freeform 60"/>
              <p:cNvSpPr/>
              <p:nvPr/>
            </p:nvSpPr>
            <p:spPr bwMode="auto">
              <a:xfrm>
                <a:off x="5296" y="1318"/>
                <a:ext cx="48" cy="46"/>
              </a:xfrm>
              <a:custGeom>
                <a:avLst/>
                <a:gdLst>
                  <a:gd name="T0" fmla="*/ 38 w 48"/>
                  <a:gd name="T1" fmla="*/ 46 h 46"/>
                  <a:gd name="T2" fmla="*/ 38 w 48"/>
                  <a:gd name="T3" fmla="*/ 46 h 46"/>
                  <a:gd name="T4" fmla="*/ 0 w 48"/>
                  <a:gd name="T5" fmla="*/ 8 h 46"/>
                  <a:gd name="T6" fmla="*/ 8 w 48"/>
                  <a:gd name="T7" fmla="*/ 0 h 46"/>
                  <a:gd name="T8" fmla="*/ 8 w 48"/>
                  <a:gd name="T9" fmla="*/ 0 h 46"/>
                  <a:gd name="T10" fmla="*/ 48 w 48"/>
                  <a:gd name="T11" fmla="*/ 36 h 46"/>
                  <a:gd name="T12" fmla="*/ 38 w 4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46">
                    <a:moveTo>
                      <a:pt x="38" y="46"/>
                    </a:moveTo>
                    <a:lnTo>
                      <a:pt x="38" y="46"/>
                    </a:lnTo>
                    <a:lnTo>
                      <a:pt x="0" y="8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8" y="36"/>
                    </a:lnTo>
                    <a:lnTo>
                      <a:pt x="38" y="4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75" name="Freeform 61"/>
              <p:cNvSpPr/>
              <p:nvPr/>
            </p:nvSpPr>
            <p:spPr bwMode="auto">
              <a:xfrm>
                <a:off x="3928" y="1284"/>
                <a:ext cx="50" cy="44"/>
              </a:xfrm>
              <a:custGeom>
                <a:avLst/>
                <a:gdLst>
                  <a:gd name="T0" fmla="*/ 10 w 50"/>
                  <a:gd name="T1" fmla="*/ 44 h 44"/>
                  <a:gd name="T2" fmla="*/ 0 w 50"/>
                  <a:gd name="T3" fmla="*/ 34 h 44"/>
                  <a:gd name="T4" fmla="*/ 0 w 50"/>
                  <a:gd name="T5" fmla="*/ 34 h 44"/>
                  <a:gd name="T6" fmla="*/ 42 w 50"/>
                  <a:gd name="T7" fmla="*/ 0 h 44"/>
                  <a:gd name="T8" fmla="*/ 50 w 50"/>
                  <a:gd name="T9" fmla="*/ 10 h 44"/>
                  <a:gd name="T10" fmla="*/ 50 w 50"/>
                  <a:gd name="T11" fmla="*/ 10 h 44"/>
                  <a:gd name="T12" fmla="*/ 10 w 50"/>
                  <a:gd name="T1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4">
                    <a:moveTo>
                      <a:pt x="10" y="44"/>
                    </a:moveTo>
                    <a:lnTo>
                      <a:pt x="0" y="34"/>
                    </a:lnTo>
                    <a:lnTo>
                      <a:pt x="0" y="34"/>
                    </a:lnTo>
                    <a:lnTo>
                      <a:pt x="42" y="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10" y="4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76" name="Freeform 62"/>
              <p:cNvSpPr/>
              <p:nvPr/>
            </p:nvSpPr>
            <p:spPr bwMode="auto">
              <a:xfrm>
                <a:off x="5224" y="1256"/>
                <a:ext cx="50" cy="44"/>
              </a:xfrm>
              <a:custGeom>
                <a:avLst/>
                <a:gdLst>
                  <a:gd name="T0" fmla="*/ 42 w 50"/>
                  <a:gd name="T1" fmla="*/ 44 h 44"/>
                  <a:gd name="T2" fmla="*/ 42 w 50"/>
                  <a:gd name="T3" fmla="*/ 44 h 44"/>
                  <a:gd name="T4" fmla="*/ 0 w 50"/>
                  <a:gd name="T5" fmla="*/ 12 h 44"/>
                  <a:gd name="T6" fmla="*/ 8 w 50"/>
                  <a:gd name="T7" fmla="*/ 0 h 44"/>
                  <a:gd name="T8" fmla="*/ 8 w 50"/>
                  <a:gd name="T9" fmla="*/ 0 h 44"/>
                  <a:gd name="T10" fmla="*/ 50 w 50"/>
                  <a:gd name="T11" fmla="*/ 34 h 44"/>
                  <a:gd name="T12" fmla="*/ 42 w 50"/>
                  <a:gd name="T1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4">
                    <a:moveTo>
                      <a:pt x="42" y="44"/>
                    </a:moveTo>
                    <a:lnTo>
                      <a:pt x="42" y="44"/>
                    </a:lnTo>
                    <a:lnTo>
                      <a:pt x="0" y="1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0" y="34"/>
                    </a:lnTo>
                    <a:lnTo>
                      <a:pt x="42" y="4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77" name="Freeform 63"/>
              <p:cNvSpPr/>
              <p:nvPr/>
            </p:nvSpPr>
            <p:spPr bwMode="auto">
              <a:xfrm>
                <a:off x="4002" y="1226"/>
                <a:ext cx="50" cy="44"/>
              </a:xfrm>
              <a:custGeom>
                <a:avLst/>
                <a:gdLst>
                  <a:gd name="T0" fmla="*/ 8 w 50"/>
                  <a:gd name="T1" fmla="*/ 44 h 44"/>
                  <a:gd name="T2" fmla="*/ 0 w 50"/>
                  <a:gd name="T3" fmla="*/ 32 h 44"/>
                  <a:gd name="T4" fmla="*/ 0 w 50"/>
                  <a:gd name="T5" fmla="*/ 32 h 44"/>
                  <a:gd name="T6" fmla="*/ 44 w 50"/>
                  <a:gd name="T7" fmla="*/ 0 h 44"/>
                  <a:gd name="T8" fmla="*/ 50 w 50"/>
                  <a:gd name="T9" fmla="*/ 12 h 44"/>
                  <a:gd name="T10" fmla="*/ 50 w 50"/>
                  <a:gd name="T11" fmla="*/ 12 h 44"/>
                  <a:gd name="T12" fmla="*/ 8 w 50"/>
                  <a:gd name="T1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4">
                    <a:moveTo>
                      <a:pt x="8" y="44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44" y="0"/>
                    </a:lnTo>
                    <a:lnTo>
                      <a:pt x="50" y="12"/>
                    </a:lnTo>
                    <a:lnTo>
                      <a:pt x="50" y="12"/>
                    </a:lnTo>
                    <a:lnTo>
                      <a:pt x="8" y="4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78" name="Freeform 64"/>
              <p:cNvSpPr/>
              <p:nvPr/>
            </p:nvSpPr>
            <p:spPr bwMode="auto">
              <a:xfrm>
                <a:off x="5148" y="1204"/>
                <a:ext cx="52" cy="40"/>
              </a:xfrm>
              <a:custGeom>
                <a:avLst/>
                <a:gdLst>
                  <a:gd name="T0" fmla="*/ 44 w 52"/>
                  <a:gd name="T1" fmla="*/ 40 h 40"/>
                  <a:gd name="T2" fmla="*/ 44 w 52"/>
                  <a:gd name="T3" fmla="*/ 40 h 40"/>
                  <a:gd name="T4" fmla="*/ 0 w 52"/>
                  <a:gd name="T5" fmla="*/ 10 h 40"/>
                  <a:gd name="T6" fmla="*/ 6 w 52"/>
                  <a:gd name="T7" fmla="*/ 0 h 40"/>
                  <a:gd name="T8" fmla="*/ 6 w 52"/>
                  <a:gd name="T9" fmla="*/ 0 h 40"/>
                  <a:gd name="T10" fmla="*/ 52 w 52"/>
                  <a:gd name="T11" fmla="*/ 30 h 40"/>
                  <a:gd name="T12" fmla="*/ 44 w 52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0">
                    <a:moveTo>
                      <a:pt x="44" y="40"/>
                    </a:moveTo>
                    <a:lnTo>
                      <a:pt x="44" y="40"/>
                    </a:lnTo>
                    <a:lnTo>
                      <a:pt x="0" y="1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2" y="30"/>
                    </a:lnTo>
                    <a:lnTo>
                      <a:pt x="44" y="4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79" name="Freeform 65"/>
              <p:cNvSpPr/>
              <p:nvPr/>
            </p:nvSpPr>
            <p:spPr bwMode="auto">
              <a:xfrm>
                <a:off x="4078" y="1178"/>
                <a:ext cx="54" cy="38"/>
              </a:xfrm>
              <a:custGeom>
                <a:avLst/>
                <a:gdLst>
                  <a:gd name="T0" fmla="*/ 8 w 54"/>
                  <a:gd name="T1" fmla="*/ 38 h 38"/>
                  <a:gd name="T2" fmla="*/ 0 w 54"/>
                  <a:gd name="T3" fmla="*/ 26 h 38"/>
                  <a:gd name="T4" fmla="*/ 0 w 54"/>
                  <a:gd name="T5" fmla="*/ 26 h 38"/>
                  <a:gd name="T6" fmla="*/ 48 w 54"/>
                  <a:gd name="T7" fmla="*/ 0 h 38"/>
                  <a:gd name="T8" fmla="*/ 54 w 54"/>
                  <a:gd name="T9" fmla="*/ 12 h 38"/>
                  <a:gd name="T10" fmla="*/ 54 w 54"/>
                  <a:gd name="T11" fmla="*/ 12 h 38"/>
                  <a:gd name="T12" fmla="*/ 8 w 54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8">
                    <a:moveTo>
                      <a:pt x="8" y="38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48" y="0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8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80" name="Freeform 66"/>
              <p:cNvSpPr/>
              <p:nvPr/>
            </p:nvSpPr>
            <p:spPr bwMode="auto">
              <a:xfrm>
                <a:off x="5066" y="1158"/>
                <a:ext cx="54" cy="36"/>
              </a:xfrm>
              <a:custGeom>
                <a:avLst/>
                <a:gdLst>
                  <a:gd name="T0" fmla="*/ 46 w 54"/>
                  <a:gd name="T1" fmla="*/ 36 h 36"/>
                  <a:gd name="T2" fmla="*/ 46 w 54"/>
                  <a:gd name="T3" fmla="*/ 36 h 36"/>
                  <a:gd name="T4" fmla="*/ 0 w 54"/>
                  <a:gd name="T5" fmla="*/ 12 h 36"/>
                  <a:gd name="T6" fmla="*/ 6 w 54"/>
                  <a:gd name="T7" fmla="*/ 0 h 36"/>
                  <a:gd name="T8" fmla="*/ 6 w 54"/>
                  <a:gd name="T9" fmla="*/ 0 h 36"/>
                  <a:gd name="T10" fmla="*/ 54 w 54"/>
                  <a:gd name="T11" fmla="*/ 24 h 36"/>
                  <a:gd name="T12" fmla="*/ 46 w 54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6">
                    <a:moveTo>
                      <a:pt x="46" y="36"/>
                    </a:moveTo>
                    <a:lnTo>
                      <a:pt x="46" y="36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4" y="24"/>
                    </a:lnTo>
                    <a:lnTo>
                      <a:pt x="46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81" name="Freeform 67"/>
              <p:cNvSpPr/>
              <p:nvPr/>
            </p:nvSpPr>
            <p:spPr bwMode="auto">
              <a:xfrm>
                <a:off x="4162" y="1136"/>
                <a:ext cx="54" cy="34"/>
              </a:xfrm>
              <a:custGeom>
                <a:avLst/>
                <a:gdLst>
                  <a:gd name="T0" fmla="*/ 6 w 54"/>
                  <a:gd name="T1" fmla="*/ 34 h 34"/>
                  <a:gd name="T2" fmla="*/ 0 w 54"/>
                  <a:gd name="T3" fmla="*/ 22 h 34"/>
                  <a:gd name="T4" fmla="*/ 0 w 54"/>
                  <a:gd name="T5" fmla="*/ 22 h 34"/>
                  <a:gd name="T6" fmla="*/ 48 w 54"/>
                  <a:gd name="T7" fmla="*/ 0 h 34"/>
                  <a:gd name="T8" fmla="*/ 54 w 54"/>
                  <a:gd name="T9" fmla="*/ 12 h 34"/>
                  <a:gd name="T10" fmla="*/ 54 w 54"/>
                  <a:gd name="T11" fmla="*/ 12 h 34"/>
                  <a:gd name="T12" fmla="*/ 6 w 54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4">
                    <a:moveTo>
                      <a:pt x="6" y="34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48" y="0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6" y="3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82" name="Freeform 68"/>
              <p:cNvSpPr/>
              <p:nvPr/>
            </p:nvSpPr>
            <p:spPr bwMode="auto">
              <a:xfrm>
                <a:off x="4980" y="1120"/>
                <a:ext cx="54" cy="32"/>
              </a:xfrm>
              <a:custGeom>
                <a:avLst/>
                <a:gdLst>
                  <a:gd name="T0" fmla="*/ 50 w 54"/>
                  <a:gd name="T1" fmla="*/ 32 h 32"/>
                  <a:gd name="T2" fmla="*/ 50 w 54"/>
                  <a:gd name="T3" fmla="*/ 32 h 32"/>
                  <a:gd name="T4" fmla="*/ 0 w 54"/>
                  <a:gd name="T5" fmla="*/ 12 h 32"/>
                  <a:gd name="T6" fmla="*/ 6 w 54"/>
                  <a:gd name="T7" fmla="*/ 0 h 32"/>
                  <a:gd name="T8" fmla="*/ 6 w 54"/>
                  <a:gd name="T9" fmla="*/ 0 h 32"/>
                  <a:gd name="T10" fmla="*/ 54 w 54"/>
                  <a:gd name="T11" fmla="*/ 20 h 32"/>
                  <a:gd name="T12" fmla="*/ 50 w 54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2">
                    <a:moveTo>
                      <a:pt x="50" y="32"/>
                    </a:moveTo>
                    <a:lnTo>
                      <a:pt x="50" y="32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4" y="20"/>
                    </a:lnTo>
                    <a:lnTo>
                      <a:pt x="50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83" name="Freeform 69"/>
              <p:cNvSpPr/>
              <p:nvPr/>
            </p:nvSpPr>
            <p:spPr bwMode="auto">
              <a:xfrm>
                <a:off x="4248" y="1102"/>
                <a:ext cx="54" cy="32"/>
              </a:xfrm>
              <a:custGeom>
                <a:avLst/>
                <a:gdLst>
                  <a:gd name="T0" fmla="*/ 4 w 54"/>
                  <a:gd name="T1" fmla="*/ 32 h 32"/>
                  <a:gd name="T2" fmla="*/ 0 w 54"/>
                  <a:gd name="T3" fmla="*/ 18 h 32"/>
                  <a:gd name="T4" fmla="*/ 0 w 54"/>
                  <a:gd name="T5" fmla="*/ 18 h 32"/>
                  <a:gd name="T6" fmla="*/ 50 w 54"/>
                  <a:gd name="T7" fmla="*/ 0 h 32"/>
                  <a:gd name="T8" fmla="*/ 54 w 54"/>
                  <a:gd name="T9" fmla="*/ 14 h 32"/>
                  <a:gd name="T10" fmla="*/ 54 w 54"/>
                  <a:gd name="T11" fmla="*/ 14 h 32"/>
                  <a:gd name="T12" fmla="*/ 4 w 54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2">
                    <a:moveTo>
                      <a:pt x="4" y="32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50" y="0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4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84" name="Freeform 70"/>
              <p:cNvSpPr/>
              <p:nvPr/>
            </p:nvSpPr>
            <p:spPr bwMode="auto">
              <a:xfrm>
                <a:off x="4892" y="1090"/>
                <a:ext cx="54" cy="28"/>
              </a:xfrm>
              <a:custGeom>
                <a:avLst/>
                <a:gdLst>
                  <a:gd name="T0" fmla="*/ 50 w 54"/>
                  <a:gd name="T1" fmla="*/ 28 h 28"/>
                  <a:gd name="T2" fmla="*/ 50 w 54"/>
                  <a:gd name="T3" fmla="*/ 28 h 28"/>
                  <a:gd name="T4" fmla="*/ 0 w 54"/>
                  <a:gd name="T5" fmla="*/ 12 h 28"/>
                  <a:gd name="T6" fmla="*/ 4 w 54"/>
                  <a:gd name="T7" fmla="*/ 0 h 28"/>
                  <a:gd name="T8" fmla="*/ 4 w 54"/>
                  <a:gd name="T9" fmla="*/ 0 h 28"/>
                  <a:gd name="T10" fmla="*/ 54 w 54"/>
                  <a:gd name="T11" fmla="*/ 16 h 28"/>
                  <a:gd name="T12" fmla="*/ 50 w 54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28">
                    <a:moveTo>
                      <a:pt x="50" y="28"/>
                    </a:moveTo>
                    <a:lnTo>
                      <a:pt x="50" y="28"/>
                    </a:lnTo>
                    <a:lnTo>
                      <a:pt x="0" y="1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4" y="16"/>
                    </a:lnTo>
                    <a:lnTo>
                      <a:pt x="50" y="2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85" name="Freeform 71"/>
              <p:cNvSpPr/>
              <p:nvPr/>
            </p:nvSpPr>
            <p:spPr bwMode="auto">
              <a:xfrm>
                <a:off x="4336" y="1078"/>
                <a:ext cx="56" cy="26"/>
              </a:xfrm>
              <a:custGeom>
                <a:avLst/>
                <a:gdLst>
                  <a:gd name="T0" fmla="*/ 4 w 56"/>
                  <a:gd name="T1" fmla="*/ 26 h 26"/>
                  <a:gd name="T2" fmla="*/ 0 w 56"/>
                  <a:gd name="T3" fmla="*/ 12 h 26"/>
                  <a:gd name="T4" fmla="*/ 0 w 56"/>
                  <a:gd name="T5" fmla="*/ 12 h 26"/>
                  <a:gd name="T6" fmla="*/ 52 w 56"/>
                  <a:gd name="T7" fmla="*/ 0 h 26"/>
                  <a:gd name="T8" fmla="*/ 56 w 56"/>
                  <a:gd name="T9" fmla="*/ 12 h 26"/>
                  <a:gd name="T10" fmla="*/ 56 w 56"/>
                  <a:gd name="T11" fmla="*/ 12 h 26"/>
                  <a:gd name="T12" fmla="*/ 4 w 56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26">
                    <a:moveTo>
                      <a:pt x="4" y="26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52" y="0"/>
                    </a:lnTo>
                    <a:lnTo>
                      <a:pt x="56" y="12"/>
                    </a:lnTo>
                    <a:lnTo>
                      <a:pt x="56" y="12"/>
                    </a:lnTo>
                    <a:lnTo>
                      <a:pt x="4" y="2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86" name="Freeform 72"/>
              <p:cNvSpPr/>
              <p:nvPr/>
            </p:nvSpPr>
            <p:spPr bwMode="auto">
              <a:xfrm>
                <a:off x="4802" y="1068"/>
                <a:ext cx="54" cy="24"/>
              </a:xfrm>
              <a:custGeom>
                <a:avLst/>
                <a:gdLst>
                  <a:gd name="T0" fmla="*/ 52 w 54"/>
                  <a:gd name="T1" fmla="*/ 24 h 24"/>
                  <a:gd name="T2" fmla="*/ 52 w 54"/>
                  <a:gd name="T3" fmla="*/ 24 h 24"/>
                  <a:gd name="T4" fmla="*/ 0 w 54"/>
                  <a:gd name="T5" fmla="*/ 14 h 24"/>
                  <a:gd name="T6" fmla="*/ 2 w 54"/>
                  <a:gd name="T7" fmla="*/ 0 h 24"/>
                  <a:gd name="T8" fmla="*/ 2 w 54"/>
                  <a:gd name="T9" fmla="*/ 0 h 24"/>
                  <a:gd name="T10" fmla="*/ 54 w 54"/>
                  <a:gd name="T11" fmla="*/ 12 h 24"/>
                  <a:gd name="T12" fmla="*/ 52 w 54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24">
                    <a:moveTo>
                      <a:pt x="52" y="24"/>
                    </a:moveTo>
                    <a:lnTo>
                      <a:pt x="52" y="24"/>
                    </a:lnTo>
                    <a:lnTo>
                      <a:pt x="0" y="1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4" y="12"/>
                    </a:lnTo>
                    <a:lnTo>
                      <a:pt x="52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87" name="Freeform 73"/>
              <p:cNvSpPr/>
              <p:nvPr/>
            </p:nvSpPr>
            <p:spPr bwMode="auto">
              <a:xfrm>
                <a:off x="4428" y="1060"/>
                <a:ext cx="56" cy="22"/>
              </a:xfrm>
              <a:custGeom>
                <a:avLst/>
                <a:gdLst>
                  <a:gd name="T0" fmla="*/ 2 w 56"/>
                  <a:gd name="T1" fmla="*/ 22 h 22"/>
                  <a:gd name="T2" fmla="*/ 0 w 56"/>
                  <a:gd name="T3" fmla="*/ 10 h 22"/>
                  <a:gd name="T4" fmla="*/ 0 w 56"/>
                  <a:gd name="T5" fmla="*/ 10 h 22"/>
                  <a:gd name="T6" fmla="*/ 54 w 56"/>
                  <a:gd name="T7" fmla="*/ 0 h 22"/>
                  <a:gd name="T8" fmla="*/ 56 w 56"/>
                  <a:gd name="T9" fmla="*/ 14 h 22"/>
                  <a:gd name="T10" fmla="*/ 56 w 56"/>
                  <a:gd name="T11" fmla="*/ 14 h 22"/>
                  <a:gd name="T12" fmla="*/ 2 w 56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22">
                    <a:moveTo>
                      <a:pt x="2" y="22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54" y="0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2" y="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88" name="Freeform 74"/>
              <p:cNvSpPr/>
              <p:nvPr/>
            </p:nvSpPr>
            <p:spPr bwMode="auto">
              <a:xfrm>
                <a:off x="4708" y="1056"/>
                <a:ext cx="56" cy="20"/>
              </a:xfrm>
              <a:custGeom>
                <a:avLst/>
                <a:gdLst>
                  <a:gd name="T0" fmla="*/ 54 w 56"/>
                  <a:gd name="T1" fmla="*/ 20 h 20"/>
                  <a:gd name="T2" fmla="*/ 54 w 56"/>
                  <a:gd name="T3" fmla="*/ 20 h 20"/>
                  <a:gd name="T4" fmla="*/ 0 w 56"/>
                  <a:gd name="T5" fmla="*/ 12 h 20"/>
                  <a:gd name="T6" fmla="*/ 2 w 56"/>
                  <a:gd name="T7" fmla="*/ 0 h 20"/>
                  <a:gd name="T8" fmla="*/ 2 w 56"/>
                  <a:gd name="T9" fmla="*/ 0 h 20"/>
                  <a:gd name="T10" fmla="*/ 56 w 56"/>
                  <a:gd name="T11" fmla="*/ 6 h 20"/>
                  <a:gd name="T12" fmla="*/ 54 w 56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20">
                    <a:moveTo>
                      <a:pt x="54" y="20"/>
                    </a:moveTo>
                    <a:lnTo>
                      <a:pt x="54" y="20"/>
                    </a:lnTo>
                    <a:lnTo>
                      <a:pt x="0" y="1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6" y="6"/>
                    </a:lnTo>
                    <a:lnTo>
                      <a:pt x="54" y="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89" name="Freeform 75"/>
              <p:cNvSpPr/>
              <p:nvPr/>
            </p:nvSpPr>
            <p:spPr bwMode="auto">
              <a:xfrm>
                <a:off x="4522" y="1052"/>
                <a:ext cx="54" cy="18"/>
              </a:xfrm>
              <a:custGeom>
                <a:avLst/>
                <a:gdLst>
                  <a:gd name="T0" fmla="*/ 2 w 54"/>
                  <a:gd name="T1" fmla="*/ 18 h 18"/>
                  <a:gd name="T2" fmla="*/ 0 w 54"/>
                  <a:gd name="T3" fmla="*/ 4 h 18"/>
                  <a:gd name="T4" fmla="*/ 0 w 54"/>
                  <a:gd name="T5" fmla="*/ 4 h 18"/>
                  <a:gd name="T6" fmla="*/ 54 w 54"/>
                  <a:gd name="T7" fmla="*/ 0 h 18"/>
                  <a:gd name="T8" fmla="*/ 54 w 54"/>
                  <a:gd name="T9" fmla="*/ 14 h 18"/>
                  <a:gd name="T10" fmla="*/ 54 w 54"/>
                  <a:gd name="T11" fmla="*/ 14 h 18"/>
                  <a:gd name="T12" fmla="*/ 2 w 54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8">
                    <a:moveTo>
                      <a:pt x="2" y="18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4" y="0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2" y="1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90" name="Freeform 76"/>
              <p:cNvSpPr/>
              <p:nvPr/>
            </p:nvSpPr>
            <p:spPr bwMode="auto">
              <a:xfrm>
                <a:off x="4616" y="1052"/>
                <a:ext cx="54" cy="14"/>
              </a:xfrm>
              <a:custGeom>
                <a:avLst/>
                <a:gdLst>
                  <a:gd name="T0" fmla="*/ 54 w 54"/>
                  <a:gd name="T1" fmla="*/ 14 h 14"/>
                  <a:gd name="T2" fmla="*/ 54 w 54"/>
                  <a:gd name="T3" fmla="*/ 14 h 14"/>
                  <a:gd name="T4" fmla="*/ 2 w 54"/>
                  <a:gd name="T5" fmla="*/ 12 h 14"/>
                  <a:gd name="T6" fmla="*/ 0 w 54"/>
                  <a:gd name="T7" fmla="*/ 12 h 14"/>
                  <a:gd name="T8" fmla="*/ 0 w 54"/>
                  <a:gd name="T9" fmla="*/ 0 h 14"/>
                  <a:gd name="T10" fmla="*/ 2 w 54"/>
                  <a:gd name="T11" fmla="*/ 0 h 14"/>
                  <a:gd name="T12" fmla="*/ 2 w 54"/>
                  <a:gd name="T13" fmla="*/ 0 h 14"/>
                  <a:gd name="T14" fmla="*/ 54 w 54"/>
                  <a:gd name="T15" fmla="*/ 0 h 14"/>
                  <a:gd name="T16" fmla="*/ 54 w 54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14">
                    <a:moveTo>
                      <a:pt x="54" y="14"/>
                    </a:moveTo>
                    <a:lnTo>
                      <a:pt x="54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4" y="0"/>
                    </a:lnTo>
                    <a:lnTo>
                      <a:pt x="54" y="1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91" name="Freeform 78"/>
              <p:cNvSpPr/>
              <p:nvPr/>
            </p:nvSpPr>
            <p:spPr bwMode="auto">
              <a:xfrm>
                <a:off x="4250" y="1440"/>
                <a:ext cx="794" cy="606"/>
              </a:xfrm>
              <a:custGeom>
                <a:avLst/>
                <a:gdLst>
                  <a:gd name="T0" fmla="*/ 794 w 794"/>
                  <a:gd name="T1" fmla="*/ 452 h 606"/>
                  <a:gd name="T2" fmla="*/ 168 w 794"/>
                  <a:gd name="T3" fmla="*/ 606 h 606"/>
                  <a:gd name="T4" fmla="*/ 0 w 794"/>
                  <a:gd name="T5" fmla="*/ 154 h 606"/>
                  <a:gd name="T6" fmla="*/ 626 w 794"/>
                  <a:gd name="T7" fmla="*/ 0 h 606"/>
                  <a:gd name="T8" fmla="*/ 794 w 794"/>
                  <a:gd name="T9" fmla="*/ 452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4" h="606">
                    <a:moveTo>
                      <a:pt x="794" y="452"/>
                    </a:moveTo>
                    <a:lnTo>
                      <a:pt x="168" y="606"/>
                    </a:lnTo>
                    <a:lnTo>
                      <a:pt x="0" y="154"/>
                    </a:lnTo>
                    <a:lnTo>
                      <a:pt x="626" y="0"/>
                    </a:lnTo>
                    <a:lnTo>
                      <a:pt x="794" y="452"/>
                    </a:lnTo>
                    <a:close/>
                  </a:path>
                </a:pathLst>
              </a:custGeom>
              <a:solidFill>
                <a:srgbClr val="E1EF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92" name="Freeform 79"/>
              <p:cNvSpPr/>
              <p:nvPr/>
            </p:nvSpPr>
            <p:spPr bwMode="auto">
              <a:xfrm>
                <a:off x="4298" y="1452"/>
                <a:ext cx="796" cy="606"/>
              </a:xfrm>
              <a:custGeom>
                <a:avLst/>
                <a:gdLst>
                  <a:gd name="T0" fmla="*/ 796 w 796"/>
                  <a:gd name="T1" fmla="*/ 452 h 606"/>
                  <a:gd name="T2" fmla="*/ 168 w 796"/>
                  <a:gd name="T3" fmla="*/ 606 h 606"/>
                  <a:gd name="T4" fmla="*/ 0 w 796"/>
                  <a:gd name="T5" fmla="*/ 154 h 606"/>
                  <a:gd name="T6" fmla="*/ 628 w 796"/>
                  <a:gd name="T7" fmla="*/ 0 h 606"/>
                  <a:gd name="T8" fmla="*/ 796 w 796"/>
                  <a:gd name="T9" fmla="*/ 452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606">
                    <a:moveTo>
                      <a:pt x="796" y="452"/>
                    </a:moveTo>
                    <a:lnTo>
                      <a:pt x="168" y="606"/>
                    </a:lnTo>
                    <a:lnTo>
                      <a:pt x="0" y="154"/>
                    </a:lnTo>
                    <a:lnTo>
                      <a:pt x="628" y="0"/>
                    </a:lnTo>
                    <a:lnTo>
                      <a:pt x="796" y="452"/>
                    </a:lnTo>
                    <a:close/>
                  </a:path>
                </a:pathLst>
              </a:custGeom>
              <a:solidFill>
                <a:srgbClr val="D65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93" name="Freeform 80"/>
              <p:cNvSpPr/>
              <p:nvPr/>
            </p:nvSpPr>
            <p:spPr bwMode="auto">
              <a:xfrm>
                <a:off x="4340" y="1450"/>
                <a:ext cx="752" cy="652"/>
              </a:xfrm>
              <a:custGeom>
                <a:avLst/>
                <a:gdLst>
                  <a:gd name="T0" fmla="*/ 752 w 752"/>
                  <a:gd name="T1" fmla="*/ 468 h 652"/>
                  <a:gd name="T2" fmla="*/ 752 w 752"/>
                  <a:gd name="T3" fmla="*/ 468 h 652"/>
                  <a:gd name="T4" fmla="*/ 752 w 752"/>
                  <a:gd name="T5" fmla="*/ 472 h 652"/>
                  <a:gd name="T6" fmla="*/ 750 w 752"/>
                  <a:gd name="T7" fmla="*/ 476 h 652"/>
                  <a:gd name="T8" fmla="*/ 748 w 752"/>
                  <a:gd name="T9" fmla="*/ 480 h 652"/>
                  <a:gd name="T10" fmla="*/ 744 w 752"/>
                  <a:gd name="T11" fmla="*/ 482 h 652"/>
                  <a:gd name="T12" fmla="*/ 56 w 752"/>
                  <a:gd name="T13" fmla="*/ 650 h 652"/>
                  <a:gd name="T14" fmla="*/ 56 w 752"/>
                  <a:gd name="T15" fmla="*/ 650 h 652"/>
                  <a:gd name="T16" fmla="*/ 52 w 752"/>
                  <a:gd name="T17" fmla="*/ 652 h 652"/>
                  <a:gd name="T18" fmla="*/ 48 w 752"/>
                  <a:gd name="T19" fmla="*/ 650 h 652"/>
                  <a:gd name="T20" fmla="*/ 44 w 752"/>
                  <a:gd name="T21" fmla="*/ 646 h 652"/>
                  <a:gd name="T22" fmla="*/ 42 w 752"/>
                  <a:gd name="T23" fmla="*/ 642 h 652"/>
                  <a:gd name="T24" fmla="*/ 0 w 752"/>
                  <a:gd name="T25" fmla="*/ 182 h 652"/>
                  <a:gd name="T26" fmla="*/ 0 w 752"/>
                  <a:gd name="T27" fmla="*/ 182 h 652"/>
                  <a:gd name="T28" fmla="*/ 0 w 752"/>
                  <a:gd name="T29" fmla="*/ 178 h 652"/>
                  <a:gd name="T30" fmla="*/ 2 w 752"/>
                  <a:gd name="T31" fmla="*/ 174 h 652"/>
                  <a:gd name="T32" fmla="*/ 4 w 752"/>
                  <a:gd name="T33" fmla="*/ 172 h 652"/>
                  <a:gd name="T34" fmla="*/ 8 w 752"/>
                  <a:gd name="T35" fmla="*/ 170 h 652"/>
                  <a:gd name="T36" fmla="*/ 696 w 752"/>
                  <a:gd name="T37" fmla="*/ 0 h 652"/>
                  <a:gd name="T38" fmla="*/ 696 w 752"/>
                  <a:gd name="T39" fmla="*/ 0 h 652"/>
                  <a:gd name="T40" fmla="*/ 700 w 752"/>
                  <a:gd name="T41" fmla="*/ 0 h 652"/>
                  <a:gd name="T42" fmla="*/ 704 w 752"/>
                  <a:gd name="T43" fmla="*/ 2 h 652"/>
                  <a:gd name="T44" fmla="*/ 708 w 752"/>
                  <a:gd name="T45" fmla="*/ 4 h 652"/>
                  <a:gd name="T46" fmla="*/ 710 w 752"/>
                  <a:gd name="T47" fmla="*/ 8 h 652"/>
                  <a:gd name="T48" fmla="*/ 752 w 752"/>
                  <a:gd name="T49" fmla="*/ 468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52" h="652">
                    <a:moveTo>
                      <a:pt x="752" y="468"/>
                    </a:moveTo>
                    <a:lnTo>
                      <a:pt x="752" y="468"/>
                    </a:lnTo>
                    <a:lnTo>
                      <a:pt x="752" y="472"/>
                    </a:lnTo>
                    <a:lnTo>
                      <a:pt x="750" y="476"/>
                    </a:lnTo>
                    <a:lnTo>
                      <a:pt x="748" y="480"/>
                    </a:lnTo>
                    <a:lnTo>
                      <a:pt x="744" y="482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2" y="652"/>
                    </a:lnTo>
                    <a:lnTo>
                      <a:pt x="48" y="650"/>
                    </a:lnTo>
                    <a:lnTo>
                      <a:pt x="44" y="646"/>
                    </a:lnTo>
                    <a:lnTo>
                      <a:pt x="42" y="642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0" y="178"/>
                    </a:lnTo>
                    <a:lnTo>
                      <a:pt x="2" y="174"/>
                    </a:lnTo>
                    <a:lnTo>
                      <a:pt x="4" y="172"/>
                    </a:lnTo>
                    <a:lnTo>
                      <a:pt x="8" y="170"/>
                    </a:lnTo>
                    <a:lnTo>
                      <a:pt x="696" y="0"/>
                    </a:lnTo>
                    <a:lnTo>
                      <a:pt x="696" y="0"/>
                    </a:lnTo>
                    <a:lnTo>
                      <a:pt x="700" y="0"/>
                    </a:lnTo>
                    <a:lnTo>
                      <a:pt x="704" y="2"/>
                    </a:lnTo>
                    <a:lnTo>
                      <a:pt x="708" y="4"/>
                    </a:lnTo>
                    <a:lnTo>
                      <a:pt x="710" y="8"/>
                    </a:lnTo>
                    <a:lnTo>
                      <a:pt x="752" y="468"/>
                    </a:lnTo>
                    <a:close/>
                  </a:path>
                </a:pathLst>
              </a:custGeom>
              <a:solidFill>
                <a:srgbClr val="FCCE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94" name="Freeform 81"/>
              <p:cNvSpPr>
                <a:spLocks noEditPoints="1"/>
              </p:cNvSpPr>
              <p:nvPr/>
            </p:nvSpPr>
            <p:spPr bwMode="auto">
              <a:xfrm>
                <a:off x="4684" y="1726"/>
                <a:ext cx="380" cy="424"/>
              </a:xfrm>
              <a:custGeom>
                <a:avLst/>
                <a:gdLst>
                  <a:gd name="T0" fmla="*/ 274 w 380"/>
                  <a:gd name="T1" fmla="*/ 72 h 424"/>
                  <a:gd name="T2" fmla="*/ 268 w 380"/>
                  <a:gd name="T3" fmla="*/ 54 h 424"/>
                  <a:gd name="T4" fmla="*/ 246 w 380"/>
                  <a:gd name="T5" fmla="*/ 24 h 424"/>
                  <a:gd name="T6" fmla="*/ 214 w 380"/>
                  <a:gd name="T7" fmla="*/ 6 h 424"/>
                  <a:gd name="T8" fmla="*/ 178 w 380"/>
                  <a:gd name="T9" fmla="*/ 0 h 424"/>
                  <a:gd name="T10" fmla="*/ 96 w 380"/>
                  <a:gd name="T11" fmla="*/ 18 h 424"/>
                  <a:gd name="T12" fmla="*/ 78 w 380"/>
                  <a:gd name="T13" fmla="*/ 24 h 424"/>
                  <a:gd name="T14" fmla="*/ 48 w 380"/>
                  <a:gd name="T15" fmla="*/ 46 h 424"/>
                  <a:gd name="T16" fmla="*/ 30 w 380"/>
                  <a:gd name="T17" fmla="*/ 78 h 424"/>
                  <a:gd name="T18" fmla="*/ 24 w 380"/>
                  <a:gd name="T19" fmla="*/ 114 h 424"/>
                  <a:gd name="T20" fmla="*/ 36 w 380"/>
                  <a:gd name="T21" fmla="*/ 170 h 424"/>
                  <a:gd name="T22" fmla="*/ 28 w 380"/>
                  <a:gd name="T23" fmla="*/ 172 h 424"/>
                  <a:gd name="T24" fmla="*/ 12 w 380"/>
                  <a:gd name="T25" fmla="*/ 184 h 424"/>
                  <a:gd name="T26" fmla="*/ 4 w 380"/>
                  <a:gd name="T27" fmla="*/ 200 h 424"/>
                  <a:gd name="T28" fmla="*/ 0 w 380"/>
                  <a:gd name="T29" fmla="*/ 218 h 424"/>
                  <a:gd name="T30" fmla="*/ 40 w 380"/>
                  <a:gd name="T31" fmla="*/ 386 h 424"/>
                  <a:gd name="T32" fmla="*/ 44 w 380"/>
                  <a:gd name="T33" fmla="*/ 396 h 424"/>
                  <a:gd name="T34" fmla="*/ 56 w 380"/>
                  <a:gd name="T35" fmla="*/ 410 h 424"/>
                  <a:gd name="T36" fmla="*/ 72 w 380"/>
                  <a:gd name="T37" fmla="*/ 420 h 424"/>
                  <a:gd name="T38" fmla="*/ 90 w 380"/>
                  <a:gd name="T39" fmla="*/ 424 h 424"/>
                  <a:gd name="T40" fmla="*/ 342 w 380"/>
                  <a:gd name="T41" fmla="*/ 362 h 424"/>
                  <a:gd name="T42" fmla="*/ 352 w 380"/>
                  <a:gd name="T43" fmla="*/ 360 h 424"/>
                  <a:gd name="T44" fmla="*/ 368 w 380"/>
                  <a:gd name="T45" fmla="*/ 348 h 424"/>
                  <a:gd name="T46" fmla="*/ 378 w 380"/>
                  <a:gd name="T47" fmla="*/ 332 h 424"/>
                  <a:gd name="T48" fmla="*/ 380 w 380"/>
                  <a:gd name="T49" fmla="*/ 312 h 424"/>
                  <a:gd name="T50" fmla="*/ 340 w 380"/>
                  <a:gd name="T51" fmla="*/ 146 h 424"/>
                  <a:gd name="T52" fmla="*/ 336 w 380"/>
                  <a:gd name="T53" fmla="*/ 136 h 424"/>
                  <a:gd name="T54" fmla="*/ 326 w 380"/>
                  <a:gd name="T55" fmla="*/ 122 h 424"/>
                  <a:gd name="T56" fmla="*/ 310 w 380"/>
                  <a:gd name="T57" fmla="*/ 112 h 424"/>
                  <a:gd name="T58" fmla="*/ 292 w 380"/>
                  <a:gd name="T59" fmla="*/ 108 h 424"/>
                  <a:gd name="T60" fmla="*/ 282 w 380"/>
                  <a:gd name="T61" fmla="*/ 108 h 424"/>
                  <a:gd name="T62" fmla="*/ 164 w 380"/>
                  <a:gd name="T63" fmla="*/ 26 h 424"/>
                  <a:gd name="T64" fmla="*/ 178 w 380"/>
                  <a:gd name="T65" fmla="*/ 24 h 424"/>
                  <a:gd name="T66" fmla="*/ 206 w 380"/>
                  <a:gd name="T67" fmla="*/ 28 h 424"/>
                  <a:gd name="T68" fmla="*/ 230 w 380"/>
                  <a:gd name="T69" fmla="*/ 42 h 424"/>
                  <a:gd name="T70" fmla="*/ 246 w 380"/>
                  <a:gd name="T71" fmla="*/ 64 h 424"/>
                  <a:gd name="T72" fmla="*/ 260 w 380"/>
                  <a:gd name="T73" fmla="*/ 114 h 424"/>
                  <a:gd name="T74" fmla="*/ 50 w 380"/>
                  <a:gd name="T75" fmla="*/ 128 h 424"/>
                  <a:gd name="T76" fmla="*/ 48 w 380"/>
                  <a:gd name="T77" fmla="*/ 112 h 424"/>
                  <a:gd name="T78" fmla="*/ 52 w 380"/>
                  <a:gd name="T79" fmla="*/ 86 h 424"/>
                  <a:gd name="T80" fmla="*/ 66 w 380"/>
                  <a:gd name="T81" fmla="*/ 62 h 424"/>
                  <a:gd name="T82" fmla="*/ 88 w 380"/>
                  <a:gd name="T83" fmla="*/ 46 h 424"/>
                  <a:gd name="T84" fmla="*/ 102 w 380"/>
                  <a:gd name="T85" fmla="*/ 42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0" h="424">
                    <a:moveTo>
                      <a:pt x="282" y="108"/>
                    </a:moveTo>
                    <a:lnTo>
                      <a:pt x="274" y="72"/>
                    </a:lnTo>
                    <a:lnTo>
                      <a:pt x="274" y="72"/>
                    </a:lnTo>
                    <a:lnTo>
                      <a:pt x="268" y="54"/>
                    </a:lnTo>
                    <a:lnTo>
                      <a:pt x="258" y="38"/>
                    </a:lnTo>
                    <a:lnTo>
                      <a:pt x="246" y="24"/>
                    </a:lnTo>
                    <a:lnTo>
                      <a:pt x="230" y="14"/>
                    </a:lnTo>
                    <a:lnTo>
                      <a:pt x="214" y="6"/>
                    </a:lnTo>
                    <a:lnTo>
                      <a:pt x="196" y="2"/>
                    </a:lnTo>
                    <a:lnTo>
                      <a:pt x="178" y="0"/>
                    </a:lnTo>
                    <a:lnTo>
                      <a:pt x="160" y="2"/>
                    </a:lnTo>
                    <a:lnTo>
                      <a:pt x="96" y="18"/>
                    </a:lnTo>
                    <a:lnTo>
                      <a:pt x="96" y="18"/>
                    </a:lnTo>
                    <a:lnTo>
                      <a:pt x="78" y="24"/>
                    </a:lnTo>
                    <a:lnTo>
                      <a:pt x="62" y="34"/>
                    </a:lnTo>
                    <a:lnTo>
                      <a:pt x="48" y="46"/>
                    </a:lnTo>
                    <a:lnTo>
                      <a:pt x="38" y="62"/>
                    </a:lnTo>
                    <a:lnTo>
                      <a:pt x="30" y="78"/>
                    </a:lnTo>
                    <a:lnTo>
                      <a:pt x="26" y="96"/>
                    </a:lnTo>
                    <a:lnTo>
                      <a:pt x="24" y="114"/>
                    </a:lnTo>
                    <a:lnTo>
                      <a:pt x="28" y="132"/>
                    </a:lnTo>
                    <a:lnTo>
                      <a:pt x="36" y="170"/>
                    </a:lnTo>
                    <a:lnTo>
                      <a:pt x="36" y="170"/>
                    </a:lnTo>
                    <a:lnTo>
                      <a:pt x="28" y="172"/>
                    </a:lnTo>
                    <a:lnTo>
                      <a:pt x="20" y="178"/>
                    </a:lnTo>
                    <a:lnTo>
                      <a:pt x="12" y="184"/>
                    </a:lnTo>
                    <a:lnTo>
                      <a:pt x="8" y="192"/>
                    </a:lnTo>
                    <a:lnTo>
                      <a:pt x="4" y="200"/>
                    </a:lnTo>
                    <a:lnTo>
                      <a:pt x="0" y="210"/>
                    </a:lnTo>
                    <a:lnTo>
                      <a:pt x="0" y="218"/>
                    </a:lnTo>
                    <a:lnTo>
                      <a:pt x="2" y="228"/>
                    </a:lnTo>
                    <a:lnTo>
                      <a:pt x="40" y="386"/>
                    </a:lnTo>
                    <a:lnTo>
                      <a:pt x="40" y="386"/>
                    </a:lnTo>
                    <a:lnTo>
                      <a:pt x="44" y="396"/>
                    </a:lnTo>
                    <a:lnTo>
                      <a:pt x="48" y="404"/>
                    </a:lnTo>
                    <a:lnTo>
                      <a:pt x="56" y="410"/>
                    </a:lnTo>
                    <a:lnTo>
                      <a:pt x="64" y="416"/>
                    </a:lnTo>
                    <a:lnTo>
                      <a:pt x="72" y="420"/>
                    </a:lnTo>
                    <a:lnTo>
                      <a:pt x="80" y="424"/>
                    </a:lnTo>
                    <a:lnTo>
                      <a:pt x="90" y="424"/>
                    </a:lnTo>
                    <a:lnTo>
                      <a:pt x="100" y="422"/>
                    </a:lnTo>
                    <a:lnTo>
                      <a:pt x="342" y="362"/>
                    </a:lnTo>
                    <a:lnTo>
                      <a:pt x="342" y="362"/>
                    </a:lnTo>
                    <a:lnTo>
                      <a:pt x="352" y="360"/>
                    </a:lnTo>
                    <a:lnTo>
                      <a:pt x="360" y="354"/>
                    </a:lnTo>
                    <a:lnTo>
                      <a:pt x="368" y="348"/>
                    </a:lnTo>
                    <a:lnTo>
                      <a:pt x="374" y="340"/>
                    </a:lnTo>
                    <a:lnTo>
                      <a:pt x="378" y="332"/>
                    </a:lnTo>
                    <a:lnTo>
                      <a:pt x="380" y="322"/>
                    </a:lnTo>
                    <a:lnTo>
                      <a:pt x="380" y="312"/>
                    </a:lnTo>
                    <a:lnTo>
                      <a:pt x="378" y="304"/>
                    </a:lnTo>
                    <a:lnTo>
                      <a:pt x="340" y="146"/>
                    </a:lnTo>
                    <a:lnTo>
                      <a:pt x="340" y="146"/>
                    </a:lnTo>
                    <a:lnTo>
                      <a:pt x="336" y="136"/>
                    </a:lnTo>
                    <a:lnTo>
                      <a:pt x="332" y="128"/>
                    </a:lnTo>
                    <a:lnTo>
                      <a:pt x="326" y="122"/>
                    </a:lnTo>
                    <a:lnTo>
                      <a:pt x="318" y="116"/>
                    </a:lnTo>
                    <a:lnTo>
                      <a:pt x="310" y="112"/>
                    </a:lnTo>
                    <a:lnTo>
                      <a:pt x="302" y="108"/>
                    </a:lnTo>
                    <a:lnTo>
                      <a:pt x="292" y="108"/>
                    </a:lnTo>
                    <a:lnTo>
                      <a:pt x="282" y="108"/>
                    </a:lnTo>
                    <a:lnTo>
                      <a:pt x="282" y="108"/>
                    </a:lnTo>
                    <a:close/>
                    <a:moveTo>
                      <a:pt x="102" y="42"/>
                    </a:moveTo>
                    <a:lnTo>
                      <a:pt x="164" y="26"/>
                    </a:lnTo>
                    <a:lnTo>
                      <a:pt x="164" y="26"/>
                    </a:lnTo>
                    <a:lnTo>
                      <a:pt x="178" y="24"/>
                    </a:lnTo>
                    <a:lnTo>
                      <a:pt x="192" y="26"/>
                    </a:lnTo>
                    <a:lnTo>
                      <a:pt x="206" y="28"/>
                    </a:lnTo>
                    <a:lnTo>
                      <a:pt x="218" y="34"/>
                    </a:lnTo>
                    <a:lnTo>
                      <a:pt x="230" y="42"/>
                    </a:lnTo>
                    <a:lnTo>
                      <a:pt x="238" y="52"/>
                    </a:lnTo>
                    <a:lnTo>
                      <a:pt x="246" y="64"/>
                    </a:lnTo>
                    <a:lnTo>
                      <a:pt x="250" y="78"/>
                    </a:lnTo>
                    <a:lnTo>
                      <a:pt x="260" y="114"/>
                    </a:lnTo>
                    <a:lnTo>
                      <a:pt x="60" y="164"/>
                    </a:lnTo>
                    <a:lnTo>
                      <a:pt x="50" y="128"/>
                    </a:lnTo>
                    <a:lnTo>
                      <a:pt x="50" y="128"/>
                    </a:lnTo>
                    <a:lnTo>
                      <a:pt x="48" y="112"/>
                    </a:lnTo>
                    <a:lnTo>
                      <a:pt x="50" y="100"/>
                    </a:lnTo>
                    <a:lnTo>
                      <a:pt x="52" y="86"/>
                    </a:lnTo>
                    <a:lnTo>
                      <a:pt x="58" y="74"/>
                    </a:lnTo>
                    <a:lnTo>
                      <a:pt x="66" y="62"/>
                    </a:lnTo>
                    <a:lnTo>
                      <a:pt x="76" y="54"/>
                    </a:lnTo>
                    <a:lnTo>
                      <a:pt x="88" y="46"/>
                    </a:lnTo>
                    <a:lnTo>
                      <a:pt x="102" y="42"/>
                    </a:lnTo>
                    <a:lnTo>
                      <a:pt x="102" y="42"/>
                    </a:lnTo>
                    <a:close/>
                  </a:path>
                </a:pathLst>
              </a:custGeom>
              <a:solidFill>
                <a:srgbClr val="4A41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95" name="Freeform 82"/>
              <p:cNvSpPr/>
              <p:nvPr/>
            </p:nvSpPr>
            <p:spPr bwMode="auto">
              <a:xfrm>
                <a:off x="4842" y="1938"/>
                <a:ext cx="54" cy="100"/>
              </a:xfrm>
              <a:custGeom>
                <a:avLst/>
                <a:gdLst>
                  <a:gd name="T0" fmla="*/ 50 w 54"/>
                  <a:gd name="T1" fmla="*/ 18 h 100"/>
                  <a:gd name="T2" fmla="*/ 50 w 54"/>
                  <a:gd name="T3" fmla="*/ 18 h 100"/>
                  <a:gd name="T4" fmla="*/ 46 w 54"/>
                  <a:gd name="T5" fmla="*/ 10 h 100"/>
                  <a:gd name="T6" fmla="*/ 38 w 54"/>
                  <a:gd name="T7" fmla="*/ 2 h 100"/>
                  <a:gd name="T8" fmla="*/ 30 w 54"/>
                  <a:gd name="T9" fmla="*/ 0 h 100"/>
                  <a:gd name="T10" fmla="*/ 20 w 54"/>
                  <a:gd name="T11" fmla="*/ 0 h 100"/>
                  <a:gd name="T12" fmla="*/ 20 w 54"/>
                  <a:gd name="T13" fmla="*/ 0 h 100"/>
                  <a:gd name="T14" fmla="*/ 10 w 54"/>
                  <a:gd name="T15" fmla="*/ 4 h 100"/>
                  <a:gd name="T16" fmla="*/ 4 w 54"/>
                  <a:gd name="T17" fmla="*/ 12 h 100"/>
                  <a:gd name="T18" fmla="*/ 0 w 54"/>
                  <a:gd name="T19" fmla="*/ 20 h 100"/>
                  <a:gd name="T20" fmla="*/ 0 w 54"/>
                  <a:gd name="T21" fmla="*/ 30 h 100"/>
                  <a:gd name="T22" fmla="*/ 0 w 54"/>
                  <a:gd name="T23" fmla="*/ 30 h 100"/>
                  <a:gd name="T24" fmla="*/ 2 w 54"/>
                  <a:gd name="T25" fmla="*/ 38 h 100"/>
                  <a:gd name="T26" fmla="*/ 8 w 54"/>
                  <a:gd name="T27" fmla="*/ 44 h 100"/>
                  <a:gd name="T28" fmla="*/ 12 w 54"/>
                  <a:gd name="T29" fmla="*/ 48 h 100"/>
                  <a:gd name="T30" fmla="*/ 20 w 54"/>
                  <a:gd name="T31" fmla="*/ 50 h 100"/>
                  <a:gd name="T32" fmla="*/ 32 w 54"/>
                  <a:gd name="T33" fmla="*/ 100 h 100"/>
                  <a:gd name="T34" fmla="*/ 54 w 54"/>
                  <a:gd name="T35" fmla="*/ 94 h 100"/>
                  <a:gd name="T36" fmla="*/ 42 w 54"/>
                  <a:gd name="T37" fmla="*/ 44 h 100"/>
                  <a:gd name="T38" fmla="*/ 42 w 54"/>
                  <a:gd name="T39" fmla="*/ 44 h 100"/>
                  <a:gd name="T40" fmla="*/ 46 w 54"/>
                  <a:gd name="T41" fmla="*/ 40 h 100"/>
                  <a:gd name="T42" fmla="*/ 50 w 54"/>
                  <a:gd name="T43" fmla="*/ 32 h 100"/>
                  <a:gd name="T44" fmla="*/ 50 w 54"/>
                  <a:gd name="T45" fmla="*/ 26 h 100"/>
                  <a:gd name="T46" fmla="*/ 50 w 54"/>
                  <a:gd name="T47" fmla="*/ 18 h 100"/>
                  <a:gd name="T48" fmla="*/ 50 w 54"/>
                  <a:gd name="T49" fmla="*/ 1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4" h="100">
                    <a:moveTo>
                      <a:pt x="50" y="18"/>
                    </a:moveTo>
                    <a:lnTo>
                      <a:pt x="50" y="18"/>
                    </a:lnTo>
                    <a:lnTo>
                      <a:pt x="46" y="10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0" y="4"/>
                    </a:lnTo>
                    <a:lnTo>
                      <a:pt x="4" y="12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8"/>
                    </a:lnTo>
                    <a:lnTo>
                      <a:pt x="8" y="44"/>
                    </a:lnTo>
                    <a:lnTo>
                      <a:pt x="12" y="48"/>
                    </a:lnTo>
                    <a:lnTo>
                      <a:pt x="20" y="50"/>
                    </a:lnTo>
                    <a:lnTo>
                      <a:pt x="32" y="100"/>
                    </a:lnTo>
                    <a:lnTo>
                      <a:pt x="54" y="94"/>
                    </a:lnTo>
                    <a:lnTo>
                      <a:pt x="42" y="44"/>
                    </a:lnTo>
                    <a:lnTo>
                      <a:pt x="42" y="44"/>
                    </a:lnTo>
                    <a:lnTo>
                      <a:pt x="46" y="40"/>
                    </a:lnTo>
                    <a:lnTo>
                      <a:pt x="50" y="32"/>
                    </a:lnTo>
                    <a:lnTo>
                      <a:pt x="50" y="26"/>
                    </a:lnTo>
                    <a:lnTo>
                      <a:pt x="50" y="18"/>
                    </a:lnTo>
                    <a:lnTo>
                      <a:pt x="50" y="18"/>
                    </a:lnTo>
                    <a:close/>
                  </a:path>
                </a:pathLst>
              </a:custGeom>
              <a:solidFill>
                <a:srgbClr val="282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96" name="Freeform 83"/>
              <p:cNvSpPr/>
              <p:nvPr/>
            </p:nvSpPr>
            <p:spPr bwMode="auto">
              <a:xfrm>
                <a:off x="1948" y="1558"/>
                <a:ext cx="852" cy="766"/>
              </a:xfrm>
              <a:custGeom>
                <a:avLst/>
                <a:gdLst>
                  <a:gd name="T0" fmla="*/ 674 w 852"/>
                  <a:gd name="T1" fmla="*/ 732 h 766"/>
                  <a:gd name="T2" fmla="*/ 674 w 852"/>
                  <a:gd name="T3" fmla="*/ 732 h 766"/>
                  <a:gd name="T4" fmla="*/ 668 w 852"/>
                  <a:gd name="T5" fmla="*/ 742 h 766"/>
                  <a:gd name="T6" fmla="*/ 662 w 852"/>
                  <a:gd name="T7" fmla="*/ 750 h 766"/>
                  <a:gd name="T8" fmla="*/ 654 w 852"/>
                  <a:gd name="T9" fmla="*/ 756 h 766"/>
                  <a:gd name="T10" fmla="*/ 644 w 852"/>
                  <a:gd name="T11" fmla="*/ 762 h 766"/>
                  <a:gd name="T12" fmla="*/ 636 w 852"/>
                  <a:gd name="T13" fmla="*/ 764 h 766"/>
                  <a:gd name="T14" fmla="*/ 624 w 852"/>
                  <a:gd name="T15" fmla="*/ 766 h 766"/>
                  <a:gd name="T16" fmla="*/ 614 w 852"/>
                  <a:gd name="T17" fmla="*/ 766 h 766"/>
                  <a:gd name="T18" fmla="*/ 604 w 852"/>
                  <a:gd name="T19" fmla="*/ 762 h 766"/>
                  <a:gd name="T20" fmla="*/ 34 w 852"/>
                  <a:gd name="T21" fmla="*/ 528 h 766"/>
                  <a:gd name="T22" fmla="*/ 34 w 852"/>
                  <a:gd name="T23" fmla="*/ 528 h 766"/>
                  <a:gd name="T24" fmla="*/ 24 w 852"/>
                  <a:gd name="T25" fmla="*/ 524 h 766"/>
                  <a:gd name="T26" fmla="*/ 16 w 852"/>
                  <a:gd name="T27" fmla="*/ 516 h 766"/>
                  <a:gd name="T28" fmla="*/ 10 w 852"/>
                  <a:gd name="T29" fmla="*/ 508 h 766"/>
                  <a:gd name="T30" fmla="*/ 4 w 852"/>
                  <a:gd name="T31" fmla="*/ 500 h 766"/>
                  <a:gd name="T32" fmla="*/ 2 w 852"/>
                  <a:gd name="T33" fmla="*/ 490 h 766"/>
                  <a:gd name="T34" fmla="*/ 0 w 852"/>
                  <a:gd name="T35" fmla="*/ 480 h 766"/>
                  <a:gd name="T36" fmla="*/ 2 w 852"/>
                  <a:gd name="T37" fmla="*/ 468 h 766"/>
                  <a:gd name="T38" fmla="*/ 4 w 852"/>
                  <a:gd name="T39" fmla="*/ 458 h 766"/>
                  <a:gd name="T40" fmla="*/ 178 w 852"/>
                  <a:gd name="T41" fmla="*/ 34 h 766"/>
                  <a:gd name="T42" fmla="*/ 178 w 852"/>
                  <a:gd name="T43" fmla="*/ 34 h 766"/>
                  <a:gd name="T44" fmla="*/ 184 w 852"/>
                  <a:gd name="T45" fmla="*/ 24 h 766"/>
                  <a:gd name="T46" fmla="*/ 190 w 852"/>
                  <a:gd name="T47" fmla="*/ 16 h 766"/>
                  <a:gd name="T48" fmla="*/ 198 w 852"/>
                  <a:gd name="T49" fmla="*/ 8 h 766"/>
                  <a:gd name="T50" fmla="*/ 208 w 852"/>
                  <a:gd name="T51" fmla="*/ 4 h 766"/>
                  <a:gd name="T52" fmla="*/ 218 w 852"/>
                  <a:gd name="T53" fmla="*/ 0 h 766"/>
                  <a:gd name="T54" fmla="*/ 228 w 852"/>
                  <a:gd name="T55" fmla="*/ 0 h 766"/>
                  <a:gd name="T56" fmla="*/ 238 w 852"/>
                  <a:gd name="T57" fmla="*/ 0 h 766"/>
                  <a:gd name="T58" fmla="*/ 248 w 852"/>
                  <a:gd name="T59" fmla="*/ 4 h 766"/>
                  <a:gd name="T60" fmla="*/ 818 w 852"/>
                  <a:gd name="T61" fmla="*/ 238 h 766"/>
                  <a:gd name="T62" fmla="*/ 818 w 852"/>
                  <a:gd name="T63" fmla="*/ 238 h 766"/>
                  <a:gd name="T64" fmla="*/ 828 w 852"/>
                  <a:gd name="T65" fmla="*/ 242 h 766"/>
                  <a:gd name="T66" fmla="*/ 836 w 852"/>
                  <a:gd name="T67" fmla="*/ 250 h 766"/>
                  <a:gd name="T68" fmla="*/ 842 w 852"/>
                  <a:gd name="T69" fmla="*/ 258 h 766"/>
                  <a:gd name="T70" fmla="*/ 848 w 852"/>
                  <a:gd name="T71" fmla="*/ 266 h 766"/>
                  <a:gd name="T72" fmla="*/ 850 w 852"/>
                  <a:gd name="T73" fmla="*/ 276 h 766"/>
                  <a:gd name="T74" fmla="*/ 852 w 852"/>
                  <a:gd name="T75" fmla="*/ 286 h 766"/>
                  <a:gd name="T76" fmla="*/ 852 w 852"/>
                  <a:gd name="T77" fmla="*/ 296 h 766"/>
                  <a:gd name="T78" fmla="*/ 848 w 852"/>
                  <a:gd name="T79" fmla="*/ 308 h 766"/>
                  <a:gd name="T80" fmla="*/ 674 w 852"/>
                  <a:gd name="T81" fmla="*/ 732 h 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52" h="766">
                    <a:moveTo>
                      <a:pt x="674" y="732"/>
                    </a:moveTo>
                    <a:lnTo>
                      <a:pt x="674" y="732"/>
                    </a:lnTo>
                    <a:lnTo>
                      <a:pt x="668" y="742"/>
                    </a:lnTo>
                    <a:lnTo>
                      <a:pt x="662" y="750"/>
                    </a:lnTo>
                    <a:lnTo>
                      <a:pt x="654" y="756"/>
                    </a:lnTo>
                    <a:lnTo>
                      <a:pt x="644" y="762"/>
                    </a:lnTo>
                    <a:lnTo>
                      <a:pt x="636" y="764"/>
                    </a:lnTo>
                    <a:lnTo>
                      <a:pt x="624" y="766"/>
                    </a:lnTo>
                    <a:lnTo>
                      <a:pt x="614" y="766"/>
                    </a:lnTo>
                    <a:lnTo>
                      <a:pt x="604" y="762"/>
                    </a:lnTo>
                    <a:lnTo>
                      <a:pt x="34" y="528"/>
                    </a:lnTo>
                    <a:lnTo>
                      <a:pt x="34" y="528"/>
                    </a:lnTo>
                    <a:lnTo>
                      <a:pt x="24" y="524"/>
                    </a:lnTo>
                    <a:lnTo>
                      <a:pt x="16" y="516"/>
                    </a:lnTo>
                    <a:lnTo>
                      <a:pt x="10" y="508"/>
                    </a:lnTo>
                    <a:lnTo>
                      <a:pt x="4" y="500"/>
                    </a:lnTo>
                    <a:lnTo>
                      <a:pt x="2" y="490"/>
                    </a:lnTo>
                    <a:lnTo>
                      <a:pt x="0" y="480"/>
                    </a:lnTo>
                    <a:lnTo>
                      <a:pt x="2" y="468"/>
                    </a:lnTo>
                    <a:lnTo>
                      <a:pt x="4" y="458"/>
                    </a:lnTo>
                    <a:lnTo>
                      <a:pt x="178" y="34"/>
                    </a:lnTo>
                    <a:lnTo>
                      <a:pt x="178" y="34"/>
                    </a:lnTo>
                    <a:lnTo>
                      <a:pt x="184" y="24"/>
                    </a:lnTo>
                    <a:lnTo>
                      <a:pt x="190" y="16"/>
                    </a:lnTo>
                    <a:lnTo>
                      <a:pt x="198" y="8"/>
                    </a:lnTo>
                    <a:lnTo>
                      <a:pt x="208" y="4"/>
                    </a:lnTo>
                    <a:lnTo>
                      <a:pt x="218" y="0"/>
                    </a:lnTo>
                    <a:lnTo>
                      <a:pt x="228" y="0"/>
                    </a:lnTo>
                    <a:lnTo>
                      <a:pt x="238" y="0"/>
                    </a:lnTo>
                    <a:lnTo>
                      <a:pt x="248" y="4"/>
                    </a:lnTo>
                    <a:lnTo>
                      <a:pt x="818" y="238"/>
                    </a:lnTo>
                    <a:lnTo>
                      <a:pt x="818" y="238"/>
                    </a:lnTo>
                    <a:lnTo>
                      <a:pt x="828" y="242"/>
                    </a:lnTo>
                    <a:lnTo>
                      <a:pt x="836" y="250"/>
                    </a:lnTo>
                    <a:lnTo>
                      <a:pt x="842" y="258"/>
                    </a:lnTo>
                    <a:lnTo>
                      <a:pt x="848" y="266"/>
                    </a:lnTo>
                    <a:lnTo>
                      <a:pt x="850" y="276"/>
                    </a:lnTo>
                    <a:lnTo>
                      <a:pt x="852" y="286"/>
                    </a:lnTo>
                    <a:lnTo>
                      <a:pt x="852" y="296"/>
                    </a:lnTo>
                    <a:lnTo>
                      <a:pt x="848" y="308"/>
                    </a:lnTo>
                    <a:lnTo>
                      <a:pt x="674" y="732"/>
                    </a:lnTo>
                    <a:close/>
                  </a:path>
                </a:pathLst>
              </a:custGeom>
              <a:solidFill>
                <a:srgbClr val="382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97" name="Freeform 84"/>
              <p:cNvSpPr/>
              <p:nvPr/>
            </p:nvSpPr>
            <p:spPr bwMode="auto">
              <a:xfrm>
                <a:off x="1984" y="1656"/>
                <a:ext cx="756" cy="634"/>
              </a:xfrm>
              <a:custGeom>
                <a:avLst/>
                <a:gdLst>
                  <a:gd name="T0" fmla="*/ 596 w 756"/>
                  <a:gd name="T1" fmla="*/ 634 h 634"/>
                  <a:gd name="T2" fmla="*/ 0 w 756"/>
                  <a:gd name="T3" fmla="*/ 388 h 634"/>
                  <a:gd name="T4" fmla="*/ 158 w 756"/>
                  <a:gd name="T5" fmla="*/ 0 h 634"/>
                  <a:gd name="T6" fmla="*/ 756 w 756"/>
                  <a:gd name="T7" fmla="*/ 244 h 634"/>
                  <a:gd name="T8" fmla="*/ 596 w 756"/>
                  <a:gd name="T9" fmla="*/ 63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6" h="634">
                    <a:moveTo>
                      <a:pt x="596" y="634"/>
                    </a:moveTo>
                    <a:lnTo>
                      <a:pt x="0" y="388"/>
                    </a:lnTo>
                    <a:lnTo>
                      <a:pt x="158" y="0"/>
                    </a:lnTo>
                    <a:lnTo>
                      <a:pt x="756" y="244"/>
                    </a:lnTo>
                    <a:lnTo>
                      <a:pt x="596" y="634"/>
                    </a:lnTo>
                    <a:close/>
                  </a:path>
                </a:pathLst>
              </a:custGeom>
              <a:solidFill>
                <a:srgbClr val="FCCE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98" name="Freeform 85"/>
              <p:cNvSpPr/>
              <p:nvPr/>
            </p:nvSpPr>
            <p:spPr bwMode="auto">
              <a:xfrm>
                <a:off x="2664" y="1806"/>
                <a:ext cx="24" cy="24"/>
              </a:xfrm>
              <a:custGeom>
                <a:avLst/>
                <a:gdLst>
                  <a:gd name="T0" fmla="*/ 22 w 24"/>
                  <a:gd name="T1" fmla="*/ 18 h 24"/>
                  <a:gd name="T2" fmla="*/ 22 w 24"/>
                  <a:gd name="T3" fmla="*/ 18 h 24"/>
                  <a:gd name="T4" fmla="*/ 20 w 24"/>
                  <a:gd name="T5" fmla="*/ 22 h 24"/>
                  <a:gd name="T6" fmla="*/ 16 w 24"/>
                  <a:gd name="T7" fmla="*/ 24 h 24"/>
                  <a:gd name="T8" fmla="*/ 12 w 24"/>
                  <a:gd name="T9" fmla="*/ 24 h 24"/>
                  <a:gd name="T10" fmla="*/ 6 w 24"/>
                  <a:gd name="T11" fmla="*/ 24 h 24"/>
                  <a:gd name="T12" fmla="*/ 6 w 24"/>
                  <a:gd name="T13" fmla="*/ 24 h 24"/>
                  <a:gd name="T14" fmla="*/ 2 w 24"/>
                  <a:gd name="T15" fmla="*/ 22 h 24"/>
                  <a:gd name="T16" fmla="*/ 0 w 24"/>
                  <a:gd name="T17" fmla="*/ 18 h 24"/>
                  <a:gd name="T18" fmla="*/ 0 w 24"/>
                  <a:gd name="T19" fmla="*/ 12 h 24"/>
                  <a:gd name="T20" fmla="*/ 0 w 24"/>
                  <a:gd name="T21" fmla="*/ 8 h 24"/>
                  <a:gd name="T22" fmla="*/ 0 w 24"/>
                  <a:gd name="T23" fmla="*/ 8 h 24"/>
                  <a:gd name="T24" fmla="*/ 2 w 24"/>
                  <a:gd name="T25" fmla="*/ 4 h 24"/>
                  <a:gd name="T26" fmla="*/ 6 w 24"/>
                  <a:gd name="T27" fmla="*/ 2 h 24"/>
                  <a:gd name="T28" fmla="*/ 12 w 24"/>
                  <a:gd name="T29" fmla="*/ 0 h 24"/>
                  <a:gd name="T30" fmla="*/ 16 w 24"/>
                  <a:gd name="T31" fmla="*/ 2 h 24"/>
                  <a:gd name="T32" fmla="*/ 16 w 24"/>
                  <a:gd name="T33" fmla="*/ 2 h 24"/>
                  <a:gd name="T34" fmla="*/ 20 w 24"/>
                  <a:gd name="T35" fmla="*/ 4 h 24"/>
                  <a:gd name="T36" fmla="*/ 22 w 24"/>
                  <a:gd name="T37" fmla="*/ 8 h 24"/>
                  <a:gd name="T38" fmla="*/ 24 w 24"/>
                  <a:gd name="T39" fmla="*/ 12 h 24"/>
                  <a:gd name="T40" fmla="*/ 22 w 24"/>
                  <a:gd name="T41" fmla="*/ 18 h 24"/>
                  <a:gd name="T42" fmla="*/ 22 w 24"/>
                  <a:gd name="T43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4">
                    <a:moveTo>
                      <a:pt x="22" y="18"/>
                    </a:moveTo>
                    <a:lnTo>
                      <a:pt x="22" y="18"/>
                    </a:lnTo>
                    <a:lnTo>
                      <a:pt x="20" y="22"/>
                    </a:lnTo>
                    <a:lnTo>
                      <a:pt x="16" y="24"/>
                    </a:lnTo>
                    <a:lnTo>
                      <a:pt x="12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20" y="4"/>
                    </a:lnTo>
                    <a:lnTo>
                      <a:pt x="22" y="8"/>
                    </a:lnTo>
                    <a:lnTo>
                      <a:pt x="24" y="12"/>
                    </a:lnTo>
                    <a:lnTo>
                      <a:pt x="22" y="18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99" name="Freeform 86"/>
              <p:cNvSpPr/>
              <p:nvPr/>
            </p:nvSpPr>
            <p:spPr bwMode="auto">
              <a:xfrm>
                <a:off x="2696" y="1820"/>
                <a:ext cx="26" cy="24"/>
              </a:xfrm>
              <a:custGeom>
                <a:avLst/>
                <a:gdLst>
                  <a:gd name="T0" fmla="*/ 24 w 26"/>
                  <a:gd name="T1" fmla="*/ 18 h 24"/>
                  <a:gd name="T2" fmla="*/ 24 w 26"/>
                  <a:gd name="T3" fmla="*/ 18 h 24"/>
                  <a:gd name="T4" fmla="*/ 22 w 26"/>
                  <a:gd name="T5" fmla="*/ 22 h 24"/>
                  <a:gd name="T6" fmla="*/ 18 w 26"/>
                  <a:gd name="T7" fmla="*/ 24 h 24"/>
                  <a:gd name="T8" fmla="*/ 14 w 26"/>
                  <a:gd name="T9" fmla="*/ 24 h 24"/>
                  <a:gd name="T10" fmla="*/ 8 w 26"/>
                  <a:gd name="T11" fmla="*/ 24 h 24"/>
                  <a:gd name="T12" fmla="*/ 8 w 26"/>
                  <a:gd name="T13" fmla="*/ 24 h 24"/>
                  <a:gd name="T14" fmla="*/ 4 w 26"/>
                  <a:gd name="T15" fmla="*/ 22 h 24"/>
                  <a:gd name="T16" fmla="*/ 2 w 26"/>
                  <a:gd name="T17" fmla="*/ 18 h 24"/>
                  <a:gd name="T18" fmla="*/ 0 w 26"/>
                  <a:gd name="T19" fmla="*/ 12 h 24"/>
                  <a:gd name="T20" fmla="*/ 2 w 26"/>
                  <a:gd name="T21" fmla="*/ 8 h 24"/>
                  <a:gd name="T22" fmla="*/ 2 w 26"/>
                  <a:gd name="T23" fmla="*/ 8 h 24"/>
                  <a:gd name="T24" fmla="*/ 4 w 26"/>
                  <a:gd name="T25" fmla="*/ 4 h 24"/>
                  <a:gd name="T26" fmla="*/ 8 w 26"/>
                  <a:gd name="T27" fmla="*/ 2 h 24"/>
                  <a:gd name="T28" fmla="*/ 14 w 26"/>
                  <a:gd name="T29" fmla="*/ 0 h 24"/>
                  <a:gd name="T30" fmla="*/ 18 w 26"/>
                  <a:gd name="T31" fmla="*/ 2 h 24"/>
                  <a:gd name="T32" fmla="*/ 18 w 26"/>
                  <a:gd name="T33" fmla="*/ 2 h 24"/>
                  <a:gd name="T34" fmla="*/ 22 w 26"/>
                  <a:gd name="T35" fmla="*/ 4 h 24"/>
                  <a:gd name="T36" fmla="*/ 24 w 26"/>
                  <a:gd name="T37" fmla="*/ 8 h 24"/>
                  <a:gd name="T38" fmla="*/ 26 w 26"/>
                  <a:gd name="T39" fmla="*/ 12 h 24"/>
                  <a:gd name="T40" fmla="*/ 24 w 26"/>
                  <a:gd name="T41" fmla="*/ 18 h 24"/>
                  <a:gd name="T42" fmla="*/ 24 w 26"/>
                  <a:gd name="T43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4">
                    <a:moveTo>
                      <a:pt x="24" y="18"/>
                    </a:moveTo>
                    <a:lnTo>
                      <a:pt x="24" y="18"/>
                    </a:lnTo>
                    <a:lnTo>
                      <a:pt x="22" y="22"/>
                    </a:lnTo>
                    <a:lnTo>
                      <a:pt x="18" y="24"/>
                    </a:lnTo>
                    <a:lnTo>
                      <a:pt x="14" y="2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2" y="4"/>
                    </a:lnTo>
                    <a:lnTo>
                      <a:pt x="24" y="8"/>
                    </a:lnTo>
                    <a:lnTo>
                      <a:pt x="26" y="12"/>
                    </a:lnTo>
                    <a:lnTo>
                      <a:pt x="24" y="18"/>
                    </a:lnTo>
                    <a:lnTo>
                      <a:pt x="24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00" name="Freeform 87"/>
              <p:cNvSpPr/>
              <p:nvPr/>
            </p:nvSpPr>
            <p:spPr bwMode="auto">
              <a:xfrm>
                <a:off x="2730" y="1834"/>
                <a:ext cx="26" cy="24"/>
              </a:xfrm>
              <a:custGeom>
                <a:avLst/>
                <a:gdLst>
                  <a:gd name="T0" fmla="*/ 24 w 26"/>
                  <a:gd name="T1" fmla="*/ 16 h 24"/>
                  <a:gd name="T2" fmla="*/ 24 w 26"/>
                  <a:gd name="T3" fmla="*/ 16 h 24"/>
                  <a:gd name="T4" fmla="*/ 22 w 26"/>
                  <a:gd name="T5" fmla="*/ 22 h 24"/>
                  <a:gd name="T6" fmla="*/ 18 w 26"/>
                  <a:gd name="T7" fmla="*/ 24 h 24"/>
                  <a:gd name="T8" fmla="*/ 14 w 26"/>
                  <a:gd name="T9" fmla="*/ 24 h 24"/>
                  <a:gd name="T10" fmla="*/ 8 w 26"/>
                  <a:gd name="T11" fmla="*/ 24 h 24"/>
                  <a:gd name="T12" fmla="*/ 8 w 26"/>
                  <a:gd name="T13" fmla="*/ 24 h 24"/>
                  <a:gd name="T14" fmla="*/ 4 w 26"/>
                  <a:gd name="T15" fmla="*/ 20 h 24"/>
                  <a:gd name="T16" fmla="*/ 2 w 26"/>
                  <a:gd name="T17" fmla="*/ 18 h 24"/>
                  <a:gd name="T18" fmla="*/ 0 w 26"/>
                  <a:gd name="T19" fmla="*/ 12 h 24"/>
                  <a:gd name="T20" fmla="*/ 2 w 26"/>
                  <a:gd name="T21" fmla="*/ 8 h 24"/>
                  <a:gd name="T22" fmla="*/ 2 w 26"/>
                  <a:gd name="T23" fmla="*/ 8 h 24"/>
                  <a:gd name="T24" fmla="*/ 4 w 26"/>
                  <a:gd name="T25" fmla="*/ 4 h 24"/>
                  <a:gd name="T26" fmla="*/ 8 w 26"/>
                  <a:gd name="T27" fmla="*/ 2 h 24"/>
                  <a:gd name="T28" fmla="*/ 12 w 26"/>
                  <a:gd name="T29" fmla="*/ 0 h 24"/>
                  <a:gd name="T30" fmla="*/ 18 w 26"/>
                  <a:gd name="T31" fmla="*/ 2 h 24"/>
                  <a:gd name="T32" fmla="*/ 18 w 26"/>
                  <a:gd name="T33" fmla="*/ 2 h 24"/>
                  <a:gd name="T34" fmla="*/ 22 w 26"/>
                  <a:gd name="T35" fmla="*/ 4 h 24"/>
                  <a:gd name="T36" fmla="*/ 24 w 26"/>
                  <a:gd name="T37" fmla="*/ 8 h 24"/>
                  <a:gd name="T38" fmla="*/ 26 w 26"/>
                  <a:gd name="T39" fmla="*/ 12 h 24"/>
                  <a:gd name="T40" fmla="*/ 24 w 26"/>
                  <a:gd name="T41" fmla="*/ 16 h 24"/>
                  <a:gd name="T42" fmla="*/ 24 w 26"/>
                  <a:gd name="T43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lnTo>
                      <a:pt x="24" y="16"/>
                    </a:lnTo>
                    <a:lnTo>
                      <a:pt x="22" y="22"/>
                    </a:lnTo>
                    <a:lnTo>
                      <a:pt x="18" y="24"/>
                    </a:lnTo>
                    <a:lnTo>
                      <a:pt x="14" y="2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4" y="20"/>
                    </a:lnTo>
                    <a:lnTo>
                      <a:pt x="2" y="18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2" y="4"/>
                    </a:lnTo>
                    <a:lnTo>
                      <a:pt x="24" y="8"/>
                    </a:lnTo>
                    <a:lnTo>
                      <a:pt x="26" y="12"/>
                    </a:lnTo>
                    <a:lnTo>
                      <a:pt x="24" y="16"/>
                    </a:lnTo>
                    <a:lnTo>
                      <a:pt x="24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01" name="Freeform 88"/>
              <p:cNvSpPr>
                <a:spLocks noEditPoints="1"/>
              </p:cNvSpPr>
              <p:nvPr/>
            </p:nvSpPr>
            <p:spPr bwMode="auto">
              <a:xfrm>
                <a:off x="2238" y="1832"/>
                <a:ext cx="376" cy="238"/>
              </a:xfrm>
              <a:custGeom>
                <a:avLst/>
                <a:gdLst>
                  <a:gd name="T0" fmla="*/ 318 w 376"/>
                  <a:gd name="T1" fmla="*/ 48 h 238"/>
                  <a:gd name="T2" fmla="*/ 18 w 376"/>
                  <a:gd name="T3" fmla="*/ 0 h 238"/>
                  <a:gd name="T4" fmla="*/ 18 w 376"/>
                  <a:gd name="T5" fmla="*/ 0 h 238"/>
                  <a:gd name="T6" fmla="*/ 16 w 376"/>
                  <a:gd name="T7" fmla="*/ 0 h 238"/>
                  <a:gd name="T8" fmla="*/ 8 w 376"/>
                  <a:gd name="T9" fmla="*/ 6 h 238"/>
                  <a:gd name="T10" fmla="*/ 190 w 376"/>
                  <a:gd name="T11" fmla="*/ 238 h 238"/>
                  <a:gd name="T12" fmla="*/ 368 w 376"/>
                  <a:gd name="T13" fmla="*/ 84 h 238"/>
                  <a:gd name="T14" fmla="*/ 372 w 376"/>
                  <a:gd name="T15" fmla="*/ 84 h 238"/>
                  <a:gd name="T16" fmla="*/ 376 w 376"/>
                  <a:gd name="T17" fmla="*/ 80 h 238"/>
                  <a:gd name="T18" fmla="*/ 372 w 376"/>
                  <a:gd name="T19" fmla="*/ 70 h 238"/>
                  <a:gd name="T20" fmla="*/ 250 w 376"/>
                  <a:gd name="T21" fmla="*/ 138 h 238"/>
                  <a:gd name="T22" fmla="*/ 234 w 376"/>
                  <a:gd name="T23" fmla="*/ 104 h 238"/>
                  <a:gd name="T24" fmla="*/ 250 w 376"/>
                  <a:gd name="T25" fmla="*/ 138 h 238"/>
                  <a:gd name="T26" fmla="*/ 204 w 376"/>
                  <a:gd name="T27" fmla="*/ 156 h 238"/>
                  <a:gd name="T28" fmla="*/ 246 w 376"/>
                  <a:gd name="T29" fmla="*/ 144 h 238"/>
                  <a:gd name="T30" fmla="*/ 206 w 376"/>
                  <a:gd name="T31" fmla="*/ 196 h 238"/>
                  <a:gd name="T32" fmla="*/ 200 w 376"/>
                  <a:gd name="T33" fmla="*/ 162 h 238"/>
                  <a:gd name="T34" fmla="*/ 206 w 376"/>
                  <a:gd name="T35" fmla="*/ 196 h 238"/>
                  <a:gd name="T36" fmla="*/ 106 w 376"/>
                  <a:gd name="T37" fmla="*/ 162 h 238"/>
                  <a:gd name="T38" fmla="*/ 136 w 376"/>
                  <a:gd name="T39" fmla="*/ 200 h 238"/>
                  <a:gd name="T40" fmla="*/ 56 w 376"/>
                  <a:gd name="T41" fmla="*/ 168 h 238"/>
                  <a:gd name="T42" fmla="*/ 100 w 376"/>
                  <a:gd name="T43" fmla="*/ 158 h 238"/>
                  <a:gd name="T44" fmla="*/ 56 w 376"/>
                  <a:gd name="T45" fmla="*/ 168 h 238"/>
                  <a:gd name="T46" fmla="*/ 66 w 376"/>
                  <a:gd name="T47" fmla="*/ 62 h 238"/>
                  <a:gd name="T48" fmla="*/ 22 w 376"/>
                  <a:gd name="T49" fmla="*/ 18 h 238"/>
                  <a:gd name="T50" fmla="*/ 114 w 376"/>
                  <a:gd name="T51" fmla="*/ 56 h 238"/>
                  <a:gd name="T52" fmla="*/ 72 w 376"/>
                  <a:gd name="T53" fmla="*/ 64 h 238"/>
                  <a:gd name="T54" fmla="*/ 114 w 376"/>
                  <a:gd name="T55" fmla="*/ 56 h 238"/>
                  <a:gd name="T56" fmla="*/ 116 w 376"/>
                  <a:gd name="T57" fmla="*/ 90 h 238"/>
                  <a:gd name="T58" fmla="*/ 152 w 376"/>
                  <a:gd name="T59" fmla="*/ 134 h 238"/>
                  <a:gd name="T60" fmla="*/ 150 w 376"/>
                  <a:gd name="T61" fmla="*/ 142 h 238"/>
                  <a:gd name="T62" fmla="*/ 106 w 376"/>
                  <a:gd name="T63" fmla="*/ 154 h 238"/>
                  <a:gd name="T64" fmla="*/ 150 w 376"/>
                  <a:gd name="T65" fmla="*/ 142 h 238"/>
                  <a:gd name="T66" fmla="*/ 66 w 376"/>
                  <a:gd name="T67" fmla="*/ 100 h 238"/>
                  <a:gd name="T68" fmla="*/ 110 w 376"/>
                  <a:gd name="T69" fmla="*/ 88 h 238"/>
                  <a:gd name="T70" fmla="*/ 164 w 376"/>
                  <a:gd name="T71" fmla="*/ 110 h 238"/>
                  <a:gd name="T72" fmla="*/ 196 w 376"/>
                  <a:gd name="T73" fmla="*/ 154 h 238"/>
                  <a:gd name="T74" fmla="*/ 164 w 376"/>
                  <a:gd name="T75" fmla="*/ 110 h 238"/>
                  <a:gd name="T76" fmla="*/ 172 w 376"/>
                  <a:gd name="T77" fmla="*/ 78 h 238"/>
                  <a:gd name="T78" fmla="*/ 216 w 376"/>
                  <a:gd name="T79" fmla="*/ 124 h 238"/>
                  <a:gd name="T80" fmla="*/ 160 w 376"/>
                  <a:gd name="T81" fmla="*/ 100 h 238"/>
                  <a:gd name="T82" fmla="*/ 120 w 376"/>
                  <a:gd name="T83" fmla="*/ 58 h 238"/>
                  <a:gd name="T84" fmla="*/ 160 w 376"/>
                  <a:gd name="T85" fmla="*/ 100 h 238"/>
                  <a:gd name="T86" fmla="*/ 60 w 376"/>
                  <a:gd name="T87" fmla="*/ 98 h 238"/>
                  <a:gd name="T88" fmla="*/ 20 w 376"/>
                  <a:gd name="T89" fmla="*/ 50 h 238"/>
                  <a:gd name="T90" fmla="*/ 18 w 376"/>
                  <a:gd name="T91" fmla="*/ 88 h 238"/>
                  <a:gd name="T92" fmla="*/ 54 w 376"/>
                  <a:gd name="T93" fmla="*/ 134 h 238"/>
                  <a:gd name="T94" fmla="*/ 18 w 376"/>
                  <a:gd name="T95" fmla="*/ 88 h 238"/>
                  <a:gd name="T96" fmla="*/ 104 w 376"/>
                  <a:gd name="T97" fmla="*/ 124 h 238"/>
                  <a:gd name="T98" fmla="*/ 62 w 376"/>
                  <a:gd name="T99" fmla="*/ 136 h 238"/>
                  <a:gd name="T100" fmla="*/ 148 w 376"/>
                  <a:gd name="T101" fmla="*/ 178 h 238"/>
                  <a:gd name="T102" fmla="*/ 162 w 376"/>
                  <a:gd name="T103" fmla="*/ 210 h 238"/>
                  <a:gd name="T104" fmla="*/ 142 w 376"/>
                  <a:gd name="T105" fmla="*/ 202 h 238"/>
                  <a:gd name="T106" fmla="*/ 150 w 376"/>
                  <a:gd name="T107" fmla="*/ 172 h 238"/>
                  <a:gd name="T108" fmla="*/ 194 w 376"/>
                  <a:gd name="T109" fmla="*/ 160 h 238"/>
                  <a:gd name="T110" fmla="*/ 150 w 376"/>
                  <a:gd name="T111" fmla="*/ 172 h 238"/>
                  <a:gd name="T112" fmla="*/ 54 w 376"/>
                  <a:gd name="T113" fmla="*/ 140 h 238"/>
                  <a:gd name="T114" fmla="*/ 14 w 376"/>
                  <a:gd name="T115" fmla="*/ 150 h 238"/>
                  <a:gd name="T116" fmla="*/ 168 w 376"/>
                  <a:gd name="T117" fmla="*/ 214 h 238"/>
                  <a:gd name="T118" fmla="*/ 202 w 376"/>
                  <a:gd name="T119" fmla="*/ 200 h 238"/>
                  <a:gd name="T120" fmla="*/ 168 w 376"/>
                  <a:gd name="T121" fmla="*/ 214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6" h="238">
                    <a:moveTo>
                      <a:pt x="372" y="70"/>
                    </a:moveTo>
                    <a:lnTo>
                      <a:pt x="318" y="48"/>
                    </a:lnTo>
                    <a:lnTo>
                      <a:pt x="274" y="106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6"/>
                    </a:lnTo>
                    <a:lnTo>
                      <a:pt x="0" y="160"/>
                    </a:lnTo>
                    <a:lnTo>
                      <a:pt x="190" y="238"/>
                    </a:lnTo>
                    <a:lnTo>
                      <a:pt x="322" y="64"/>
                    </a:lnTo>
                    <a:lnTo>
                      <a:pt x="368" y="84"/>
                    </a:lnTo>
                    <a:lnTo>
                      <a:pt x="368" y="84"/>
                    </a:lnTo>
                    <a:lnTo>
                      <a:pt x="372" y="84"/>
                    </a:lnTo>
                    <a:lnTo>
                      <a:pt x="376" y="80"/>
                    </a:lnTo>
                    <a:lnTo>
                      <a:pt x="376" y="80"/>
                    </a:lnTo>
                    <a:lnTo>
                      <a:pt x="376" y="74"/>
                    </a:lnTo>
                    <a:lnTo>
                      <a:pt x="372" y="70"/>
                    </a:lnTo>
                    <a:lnTo>
                      <a:pt x="372" y="70"/>
                    </a:lnTo>
                    <a:close/>
                    <a:moveTo>
                      <a:pt x="250" y="138"/>
                    </a:moveTo>
                    <a:lnTo>
                      <a:pt x="222" y="126"/>
                    </a:lnTo>
                    <a:lnTo>
                      <a:pt x="234" y="104"/>
                    </a:lnTo>
                    <a:lnTo>
                      <a:pt x="266" y="118"/>
                    </a:lnTo>
                    <a:lnTo>
                      <a:pt x="250" y="138"/>
                    </a:lnTo>
                    <a:close/>
                    <a:moveTo>
                      <a:pt x="228" y="166"/>
                    </a:moveTo>
                    <a:lnTo>
                      <a:pt x="204" y="156"/>
                    </a:lnTo>
                    <a:lnTo>
                      <a:pt x="218" y="132"/>
                    </a:lnTo>
                    <a:lnTo>
                      <a:pt x="246" y="144"/>
                    </a:lnTo>
                    <a:lnTo>
                      <a:pt x="228" y="166"/>
                    </a:lnTo>
                    <a:close/>
                    <a:moveTo>
                      <a:pt x="206" y="196"/>
                    </a:moveTo>
                    <a:lnTo>
                      <a:pt x="186" y="186"/>
                    </a:lnTo>
                    <a:lnTo>
                      <a:pt x="200" y="162"/>
                    </a:lnTo>
                    <a:lnTo>
                      <a:pt x="224" y="172"/>
                    </a:lnTo>
                    <a:lnTo>
                      <a:pt x="206" y="196"/>
                    </a:lnTo>
                    <a:close/>
                    <a:moveTo>
                      <a:pt x="102" y="186"/>
                    </a:moveTo>
                    <a:lnTo>
                      <a:pt x="106" y="162"/>
                    </a:lnTo>
                    <a:lnTo>
                      <a:pt x="140" y="176"/>
                    </a:lnTo>
                    <a:lnTo>
                      <a:pt x="136" y="200"/>
                    </a:lnTo>
                    <a:lnTo>
                      <a:pt x="102" y="186"/>
                    </a:lnTo>
                    <a:close/>
                    <a:moveTo>
                      <a:pt x="56" y="168"/>
                    </a:moveTo>
                    <a:lnTo>
                      <a:pt x="60" y="144"/>
                    </a:lnTo>
                    <a:lnTo>
                      <a:pt x="100" y="158"/>
                    </a:lnTo>
                    <a:lnTo>
                      <a:pt x="96" y="184"/>
                    </a:lnTo>
                    <a:lnTo>
                      <a:pt x="56" y="168"/>
                    </a:lnTo>
                    <a:close/>
                    <a:moveTo>
                      <a:pt x="68" y="36"/>
                    </a:moveTo>
                    <a:lnTo>
                      <a:pt x="66" y="62"/>
                    </a:lnTo>
                    <a:lnTo>
                      <a:pt x="20" y="44"/>
                    </a:lnTo>
                    <a:lnTo>
                      <a:pt x="22" y="18"/>
                    </a:lnTo>
                    <a:lnTo>
                      <a:pt x="68" y="36"/>
                    </a:lnTo>
                    <a:close/>
                    <a:moveTo>
                      <a:pt x="114" y="56"/>
                    </a:moveTo>
                    <a:lnTo>
                      <a:pt x="110" y="80"/>
                    </a:lnTo>
                    <a:lnTo>
                      <a:pt x="72" y="64"/>
                    </a:lnTo>
                    <a:lnTo>
                      <a:pt x="76" y="40"/>
                    </a:lnTo>
                    <a:lnTo>
                      <a:pt x="114" y="56"/>
                    </a:lnTo>
                    <a:close/>
                    <a:moveTo>
                      <a:pt x="112" y="118"/>
                    </a:moveTo>
                    <a:lnTo>
                      <a:pt x="116" y="90"/>
                    </a:lnTo>
                    <a:lnTo>
                      <a:pt x="158" y="108"/>
                    </a:lnTo>
                    <a:lnTo>
                      <a:pt x="152" y="134"/>
                    </a:lnTo>
                    <a:lnTo>
                      <a:pt x="112" y="118"/>
                    </a:lnTo>
                    <a:close/>
                    <a:moveTo>
                      <a:pt x="150" y="142"/>
                    </a:moveTo>
                    <a:lnTo>
                      <a:pt x="142" y="170"/>
                    </a:lnTo>
                    <a:lnTo>
                      <a:pt x="106" y="154"/>
                    </a:lnTo>
                    <a:lnTo>
                      <a:pt x="110" y="126"/>
                    </a:lnTo>
                    <a:lnTo>
                      <a:pt x="150" y="142"/>
                    </a:lnTo>
                    <a:close/>
                    <a:moveTo>
                      <a:pt x="106" y="116"/>
                    </a:moveTo>
                    <a:lnTo>
                      <a:pt x="66" y="100"/>
                    </a:lnTo>
                    <a:lnTo>
                      <a:pt x="70" y="72"/>
                    </a:lnTo>
                    <a:lnTo>
                      <a:pt x="110" y="88"/>
                    </a:lnTo>
                    <a:lnTo>
                      <a:pt x="106" y="116"/>
                    </a:lnTo>
                    <a:close/>
                    <a:moveTo>
                      <a:pt x="164" y="110"/>
                    </a:moveTo>
                    <a:lnTo>
                      <a:pt x="212" y="130"/>
                    </a:lnTo>
                    <a:lnTo>
                      <a:pt x="196" y="154"/>
                    </a:lnTo>
                    <a:lnTo>
                      <a:pt x="158" y="138"/>
                    </a:lnTo>
                    <a:lnTo>
                      <a:pt x="164" y="110"/>
                    </a:lnTo>
                    <a:close/>
                    <a:moveTo>
                      <a:pt x="166" y="104"/>
                    </a:moveTo>
                    <a:lnTo>
                      <a:pt x="172" y="78"/>
                    </a:lnTo>
                    <a:lnTo>
                      <a:pt x="228" y="102"/>
                    </a:lnTo>
                    <a:lnTo>
                      <a:pt x="216" y="124"/>
                    </a:lnTo>
                    <a:lnTo>
                      <a:pt x="166" y="104"/>
                    </a:lnTo>
                    <a:close/>
                    <a:moveTo>
                      <a:pt x="160" y="100"/>
                    </a:moveTo>
                    <a:lnTo>
                      <a:pt x="118" y="84"/>
                    </a:lnTo>
                    <a:lnTo>
                      <a:pt x="120" y="58"/>
                    </a:lnTo>
                    <a:lnTo>
                      <a:pt x="166" y="76"/>
                    </a:lnTo>
                    <a:lnTo>
                      <a:pt x="160" y="100"/>
                    </a:lnTo>
                    <a:close/>
                    <a:moveTo>
                      <a:pt x="64" y="68"/>
                    </a:moveTo>
                    <a:lnTo>
                      <a:pt x="60" y="98"/>
                    </a:lnTo>
                    <a:lnTo>
                      <a:pt x="18" y="80"/>
                    </a:lnTo>
                    <a:lnTo>
                      <a:pt x="20" y="50"/>
                    </a:lnTo>
                    <a:lnTo>
                      <a:pt x="64" y="68"/>
                    </a:lnTo>
                    <a:close/>
                    <a:moveTo>
                      <a:pt x="18" y="88"/>
                    </a:moveTo>
                    <a:lnTo>
                      <a:pt x="58" y="104"/>
                    </a:lnTo>
                    <a:lnTo>
                      <a:pt x="54" y="134"/>
                    </a:lnTo>
                    <a:lnTo>
                      <a:pt x="16" y="118"/>
                    </a:lnTo>
                    <a:lnTo>
                      <a:pt x="18" y="88"/>
                    </a:lnTo>
                    <a:close/>
                    <a:moveTo>
                      <a:pt x="66" y="108"/>
                    </a:moveTo>
                    <a:lnTo>
                      <a:pt x="104" y="124"/>
                    </a:lnTo>
                    <a:lnTo>
                      <a:pt x="100" y="152"/>
                    </a:lnTo>
                    <a:lnTo>
                      <a:pt x="62" y="136"/>
                    </a:lnTo>
                    <a:lnTo>
                      <a:pt x="66" y="108"/>
                    </a:lnTo>
                    <a:close/>
                    <a:moveTo>
                      <a:pt x="148" y="178"/>
                    </a:moveTo>
                    <a:lnTo>
                      <a:pt x="174" y="190"/>
                    </a:lnTo>
                    <a:lnTo>
                      <a:pt x="162" y="210"/>
                    </a:lnTo>
                    <a:lnTo>
                      <a:pt x="162" y="212"/>
                    </a:lnTo>
                    <a:lnTo>
                      <a:pt x="142" y="202"/>
                    </a:lnTo>
                    <a:lnTo>
                      <a:pt x="148" y="178"/>
                    </a:lnTo>
                    <a:close/>
                    <a:moveTo>
                      <a:pt x="150" y="172"/>
                    </a:moveTo>
                    <a:lnTo>
                      <a:pt x="156" y="144"/>
                    </a:lnTo>
                    <a:lnTo>
                      <a:pt x="194" y="160"/>
                    </a:lnTo>
                    <a:lnTo>
                      <a:pt x="178" y="184"/>
                    </a:lnTo>
                    <a:lnTo>
                      <a:pt x="150" y="172"/>
                    </a:lnTo>
                    <a:close/>
                    <a:moveTo>
                      <a:pt x="16" y="124"/>
                    </a:moveTo>
                    <a:lnTo>
                      <a:pt x="54" y="140"/>
                    </a:lnTo>
                    <a:lnTo>
                      <a:pt x="50" y="166"/>
                    </a:lnTo>
                    <a:lnTo>
                      <a:pt x="14" y="150"/>
                    </a:lnTo>
                    <a:lnTo>
                      <a:pt x="16" y="124"/>
                    </a:lnTo>
                    <a:close/>
                    <a:moveTo>
                      <a:pt x="168" y="214"/>
                    </a:moveTo>
                    <a:lnTo>
                      <a:pt x="182" y="192"/>
                    </a:lnTo>
                    <a:lnTo>
                      <a:pt x="202" y="200"/>
                    </a:lnTo>
                    <a:lnTo>
                      <a:pt x="186" y="222"/>
                    </a:lnTo>
                    <a:lnTo>
                      <a:pt x="168" y="214"/>
                    </a:lnTo>
                    <a:close/>
                  </a:path>
                </a:pathLst>
              </a:custGeom>
              <a:solidFill>
                <a:srgbClr val="382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02" name="Freeform 89"/>
              <p:cNvSpPr>
                <a:spLocks noEditPoints="1"/>
              </p:cNvSpPr>
              <p:nvPr/>
            </p:nvSpPr>
            <p:spPr bwMode="auto">
              <a:xfrm>
                <a:off x="2226" y="2010"/>
                <a:ext cx="186" cy="114"/>
              </a:xfrm>
              <a:custGeom>
                <a:avLst/>
                <a:gdLst>
                  <a:gd name="T0" fmla="*/ 166 w 186"/>
                  <a:gd name="T1" fmla="*/ 52 h 114"/>
                  <a:gd name="T2" fmla="*/ 146 w 186"/>
                  <a:gd name="T3" fmla="*/ 52 h 114"/>
                  <a:gd name="T4" fmla="*/ 128 w 186"/>
                  <a:gd name="T5" fmla="*/ 64 h 114"/>
                  <a:gd name="T6" fmla="*/ 62 w 186"/>
                  <a:gd name="T7" fmla="*/ 36 h 114"/>
                  <a:gd name="T8" fmla="*/ 58 w 186"/>
                  <a:gd name="T9" fmla="*/ 16 h 114"/>
                  <a:gd name="T10" fmla="*/ 42 w 186"/>
                  <a:gd name="T11" fmla="*/ 2 h 114"/>
                  <a:gd name="T12" fmla="*/ 36 w 186"/>
                  <a:gd name="T13" fmla="*/ 0 h 114"/>
                  <a:gd name="T14" fmla="*/ 18 w 186"/>
                  <a:gd name="T15" fmla="*/ 2 h 114"/>
                  <a:gd name="T16" fmla="*/ 4 w 186"/>
                  <a:gd name="T17" fmla="*/ 14 h 114"/>
                  <a:gd name="T18" fmla="*/ 2 w 186"/>
                  <a:gd name="T19" fmla="*/ 20 h 114"/>
                  <a:gd name="T20" fmla="*/ 0 w 186"/>
                  <a:gd name="T21" fmla="*/ 32 h 114"/>
                  <a:gd name="T22" fmla="*/ 8 w 186"/>
                  <a:gd name="T23" fmla="*/ 54 h 114"/>
                  <a:gd name="T24" fmla="*/ 18 w 186"/>
                  <a:gd name="T25" fmla="*/ 60 h 114"/>
                  <a:gd name="T26" fmla="*/ 26 w 186"/>
                  <a:gd name="T27" fmla="*/ 62 h 114"/>
                  <a:gd name="T28" fmla="*/ 44 w 186"/>
                  <a:gd name="T29" fmla="*/ 60 h 114"/>
                  <a:gd name="T30" fmla="*/ 58 w 186"/>
                  <a:gd name="T31" fmla="*/ 48 h 114"/>
                  <a:gd name="T32" fmla="*/ 124 w 186"/>
                  <a:gd name="T33" fmla="*/ 70 h 114"/>
                  <a:gd name="T34" fmla="*/ 124 w 186"/>
                  <a:gd name="T35" fmla="*/ 76 h 114"/>
                  <a:gd name="T36" fmla="*/ 126 w 186"/>
                  <a:gd name="T37" fmla="*/ 94 h 114"/>
                  <a:gd name="T38" fmla="*/ 136 w 186"/>
                  <a:gd name="T39" fmla="*/ 108 h 114"/>
                  <a:gd name="T40" fmla="*/ 142 w 186"/>
                  <a:gd name="T41" fmla="*/ 110 h 114"/>
                  <a:gd name="T42" fmla="*/ 154 w 186"/>
                  <a:gd name="T43" fmla="*/ 114 h 114"/>
                  <a:gd name="T44" fmla="*/ 176 w 186"/>
                  <a:gd name="T45" fmla="*/ 104 h 114"/>
                  <a:gd name="T46" fmla="*/ 184 w 186"/>
                  <a:gd name="T47" fmla="*/ 94 h 114"/>
                  <a:gd name="T48" fmla="*/ 186 w 186"/>
                  <a:gd name="T49" fmla="*/ 88 h 114"/>
                  <a:gd name="T50" fmla="*/ 184 w 186"/>
                  <a:gd name="T51" fmla="*/ 70 h 114"/>
                  <a:gd name="T52" fmla="*/ 172 w 186"/>
                  <a:gd name="T53" fmla="*/ 56 h 114"/>
                  <a:gd name="T54" fmla="*/ 166 w 186"/>
                  <a:gd name="T55" fmla="*/ 52 h 114"/>
                  <a:gd name="T56" fmla="*/ 24 w 186"/>
                  <a:gd name="T57" fmla="*/ 48 h 114"/>
                  <a:gd name="T58" fmla="*/ 14 w 186"/>
                  <a:gd name="T59" fmla="*/ 38 h 114"/>
                  <a:gd name="T60" fmla="*/ 14 w 186"/>
                  <a:gd name="T61" fmla="*/ 24 h 114"/>
                  <a:gd name="T62" fmla="*/ 18 w 186"/>
                  <a:gd name="T63" fmla="*/ 18 h 114"/>
                  <a:gd name="T64" fmla="*/ 30 w 186"/>
                  <a:gd name="T65" fmla="*/ 14 h 114"/>
                  <a:gd name="T66" fmla="*/ 38 w 186"/>
                  <a:gd name="T67" fmla="*/ 16 h 114"/>
                  <a:gd name="T68" fmla="*/ 48 w 186"/>
                  <a:gd name="T69" fmla="*/ 24 h 114"/>
                  <a:gd name="T70" fmla="*/ 48 w 186"/>
                  <a:gd name="T71" fmla="*/ 38 h 114"/>
                  <a:gd name="T72" fmla="*/ 44 w 186"/>
                  <a:gd name="T73" fmla="*/ 44 h 114"/>
                  <a:gd name="T74" fmla="*/ 32 w 186"/>
                  <a:gd name="T75" fmla="*/ 48 h 114"/>
                  <a:gd name="T76" fmla="*/ 24 w 186"/>
                  <a:gd name="T77" fmla="*/ 48 h 114"/>
                  <a:gd name="T78" fmla="*/ 148 w 186"/>
                  <a:gd name="T79" fmla="*/ 98 h 114"/>
                  <a:gd name="T80" fmla="*/ 138 w 186"/>
                  <a:gd name="T81" fmla="*/ 88 h 114"/>
                  <a:gd name="T82" fmla="*/ 138 w 186"/>
                  <a:gd name="T83" fmla="*/ 76 h 114"/>
                  <a:gd name="T84" fmla="*/ 142 w 186"/>
                  <a:gd name="T85" fmla="*/ 70 h 114"/>
                  <a:gd name="T86" fmla="*/ 154 w 186"/>
                  <a:gd name="T87" fmla="*/ 64 h 114"/>
                  <a:gd name="T88" fmla="*/ 160 w 186"/>
                  <a:gd name="T89" fmla="*/ 66 h 114"/>
                  <a:gd name="T90" fmla="*/ 170 w 186"/>
                  <a:gd name="T91" fmla="*/ 76 h 114"/>
                  <a:gd name="T92" fmla="*/ 170 w 186"/>
                  <a:gd name="T93" fmla="*/ 88 h 114"/>
                  <a:gd name="T94" fmla="*/ 166 w 186"/>
                  <a:gd name="T95" fmla="*/ 94 h 114"/>
                  <a:gd name="T96" fmla="*/ 154 w 186"/>
                  <a:gd name="T97" fmla="*/ 100 h 114"/>
                  <a:gd name="T98" fmla="*/ 148 w 186"/>
                  <a:gd name="T99" fmla="*/ 9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6" h="114">
                    <a:moveTo>
                      <a:pt x="166" y="52"/>
                    </a:moveTo>
                    <a:lnTo>
                      <a:pt x="166" y="52"/>
                    </a:lnTo>
                    <a:lnTo>
                      <a:pt x="156" y="50"/>
                    </a:lnTo>
                    <a:lnTo>
                      <a:pt x="146" y="52"/>
                    </a:lnTo>
                    <a:lnTo>
                      <a:pt x="136" y="56"/>
                    </a:lnTo>
                    <a:lnTo>
                      <a:pt x="128" y="64"/>
                    </a:lnTo>
                    <a:lnTo>
                      <a:pt x="62" y="36"/>
                    </a:lnTo>
                    <a:lnTo>
                      <a:pt x="62" y="36"/>
                    </a:lnTo>
                    <a:lnTo>
                      <a:pt x="62" y="26"/>
                    </a:lnTo>
                    <a:lnTo>
                      <a:pt x="58" y="16"/>
                    </a:lnTo>
                    <a:lnTo>
                      <a:pt x="52" y="8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18" y="2"/>
                    </a:lnTo>
                    <a:lnTo>
                      <a:pt x="8" y="10"/>
                    </a:lnTo>
                    <a:lnTo>
                      <a:pt x="4" y="14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44"/>
                    </a:lnTo>
                    <a:lnTo>
                      <a:pt x="8" y="54"/>
                    </a:lnTo>
                    <a:lnTo>
                      <a:pt x="14" y="58"/>
                    </a:lnTo>
                    <a:lnTo>
                      <a:pt x="18" y="60"/>
                    </a:lnTo>
                    <a:lnTo>
                      <a:pt x="18" y="60"/>
                    </a:lnTo>
                    <a:lnTo>
                      <a:pt x="26" y="62"/>
                    </a:lnTo>
                    <a:lnTo>
                      <a:pt x="32" y="62"/>
                    </a:lnTo>
                    <a:lnTo>
                      <a:pt x="44" y="60"/>
                    </a:lnTo>
                    <a:lnTo>
                      <a:pt x="54" y="54"/>
                    </a:lnTo>
                    <a:lnTo>
                      <a:pt x="58" y="48"/>
                    </a:lnTo>
                    <a:lnTo>
                      <a:pt x="60" y="44"/>
                    </a:lnTo>
                    <a:lnTo>
                      <a:pt x="124" y="70"/>
                    </a:lnTo>
                    <a:lnTo>
                      <a:pt x="124" y="70"/>
                    </a:lnTo>
                    <a:lnTo>
                      <a:pt x="124" y="76"/>
                    </a:lnTo>
                    <a:lnTo>
                      <a:pt x="122" y="82"/>
                    </a:lnTo>
                    <a:lnTo>
                      <a:pt x="126" y="94"/>
                    </a:lnTo>
                    <a:lnTo>
                      <a:pt x="132" y="104"/>
                    </a:lnTo>
                    <a:lnTo>
                      <a:pt x="136" y="108"/>
                    </a:lnTo>
                    <a:lnTo>
                      <a:pt x="142" y="110"/>
                    </a:lnTo>
                    <a:lnTo>
                      <a:pt x="142" y="110"/>
                    </a:lnTo>
                    <a:lnTo>
                      <a:pt x="148" y="112"/>
                    </a:lnTo>
                    <a:lnTo>
                      <a:pt x="154" y="114"/>
                    </a:lnTo>
                    <a:lnTo>
                      <a:pt x="166" y="110"/>
                    </a:lnTo>
                    <a:lnTo>
                      <a:pt x="176" y="104"/>
                    </a:lnTo>
                    <a:lnTo>
                      <a:pt x="180" y="100"/>
                    </a:lnTo>
                    <a:lnTo>
                      <a:pt x="184" y="94"/>
                    </a:lnTo>
                    <a:lnTo>
                      <a:pt x="184" y="94"/>
                    </a:lnTo>
                    <a:lnTo>
                      <a:pt x="186" y="88"/>
                    </a:lnTo>
                    <a:lnTo>
                      <a:pt x="186" y="82"/>
                    </a:lnTo>
                    <a:lnTo>
                      <a:pt x="184" y="70"/>
                    </a:lnTo>
                    <a:lnTo>
                      <a:pt x="176" y="60"/>
                    </a:lnTo>
                    <a:lnTo>
                      <a:pt x="172" y="56"/>
                    </a:lnTo>
                    <a:lnTo>
                      <a:pt x="166" y="52"/>
                    </a:lnTo>
                    <a:lnTo>
                      <a:pt x="166" y="52"/>
                    </a:lnTo>
                    <a:close/>
                    <a:moveTo>
                      <a:pt x="24" y="48"/>
                    </a:moveTo>
                    <a:lnTo>
                      <a:pt x="24" y="48"/>
                    </a:lnTo>
                    <a:lnTo>
                      <a:pt x="18" y="44"/>
                    </a:lnTo>
                    <a:lnTo>
                      <a:pt x="14" y="38"/>
                    </a:lnTo>
                    <a:lnTo>
                      <a:pt x="14" y="32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8" y="18"/>
                    </a:lnTo>
                    <a:lnTo>
                      <a:pt x="24" y="16"/>
                    </a:lnTo>
                    <a:lnTo>
                      <a:pt x="30" y="14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44" y="20"/>
                    </a:lnTo>
                    <a:lnTo>
                      <a:pt x="48" y="24"/>
                    </a:lnTo>
                    <a:lnTo>
                      <a:pt x="48" y="32"/>
                    </a:lnTo>
                    <a:lnTo>
                      <a:pt x="48" y="38"/>
                    </a:lnTo>
                    <a:lnTo>
                      <a:pt x="48" y="38"/>
                    </a:lnTo>
                    <a:lnTo>
                      <a:pt x="44" y="44"/>
                    </a:lnTo>
                    <a:lnTo>
                      <a:pt x="38" y="48"/>
                    </a:lnTo>
                    <a:lnTo>
                      <a:pt x="32" y="48"/>
                    </a:lnTo>
                    <a:lnTo>
                      <a:pt x="24" y="48"/>
                    </a:lnTo>
                    <a:lnTo>
                      <a:pt x="24" y="48"/>
                    </a:lnTo>
                    <a:close/>
                    <a:moveTo>
                      <a:pt x="148" y="98"/>
                    </a:moveTo>
                    <a:lnTo>
                      <a:pt x="148" y="98"/>
                    </a:lnTo>
                    <a:lnTo>
                      <a:pt x="142" y="94"/>
                    </a:lnTo>
                    <a:lnTo>
                      <a:pt x="138" y="88"/>
                    </a:lnTo>
                    <a:lnTo>
                      <a:pt x="136" y="82"/>
                    </a:lnTo>
                    <a:lnTo>
                      <a:pt x="138" y="76"/>
                    </a:lnTo>
                    <a:lnTo>
                      <a:pt x="138" y="76"/>
                    </a:lnTo>
                    <a:lnTo>
                      <a:pt x="142" y="70"/>
                    </a:lnTo>
                    <a:lnTo>
                      <a:pt x="148" y="66"/>
                    </a:lnTo>
                    <a:lnTo>
                      <a:pt x="154" y="64"/>
                    </a:lnTo>
                    <a:lnTo>
                      <a:pt x="160" y="66"/>
                    </a:lnTo>
                    <a:lnTo>
                      <a:pt x="160" y="66"/>
                    </a:lnTo>
                    <a:lnTo>
                      <a:pt x="166" y="70"/>
                    </a:lnTo>
                    <a:lnTo>
                      <a:pt x="170" y="76"/>
                    </a:lnTo>
                    <a:lnTo>
                      <a:pt x="172" y="82"/>
                    </a:lnTo>
                    <a:lnTo>
                      <a:pt x="170" y="88"/>
                    </a:lnTo>
                    <a:lnTo>
                      <a:pt x="170" y="88"/>
                    </a:lnTo>
                    <a:lnTo>
                      <a:pt x="166" y="94"/>
                    </a:lnTo>
                    <a:lnTo>
                      <a:pt x="160" y="98"/>
                    </a:lnTo>
                    <a:lnTo>
                      <a:pt x="154" y="100"/>
                    </a:lnTo>
                    <a:lnTo>
                      <a:pt x="148" y="98"/>
                    </a:lnTo>
                    <a:lnTo>
                      <a:pt x="148" y="98"/>
                    </a:lnTo>
                    <a:close/>
                  </a:path>
                </a:pathLst>
              </a:custGeom>
              <a:solidFill>
                <a:srgbClr val="382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03" name="Rectangle 90"/>
              <p:cNvSpPr>
                <a:spLocks noChangeArrowheads="1"/>
              </p:cNvSpPr>
              <p:nvPr/>
            </p:nvSpPr>
            <p:spPr bwMode="auto">
              <a:xfrm>
                <a:off x="2524" y="1308"/>
                <a:ext cx="586" cy="802"/>
              </a:xfrm>
              <a:prstGeom prst="rect">
                <a:avLst/>
              </a:prstGeom>
              <a:solidFill>
                <a:srgbClr val="E1EF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04" name="Rectangle 91"/>
              <p:cNvSpPr>
                <a:spLocks noChangeArrowheads="1"/>
              </p:cNvSpPr>
              <p:nvPr/>
            </p:nvSpPr>
            <p:spPr bwMode="auto">
              <a:xfrm>
                <a:off x="2524" y="1308"/>
                <a:ext cx="586" cy="58"/>
              </a:xfrm>
              <a:prstGeom prst="rect">
                <a:avLst/>
              </a:prstGeom>
              <a:solidFill>
                <a:srgbClr val="3537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05" name="Freeform 92"/>
              <p:cNvSpPr/>
              <p:nvPr/>
            </p:nvSpPr>
            <p:spPr bwMode="auto">
              <a:xfrm>
                <a:off x="2548" y="1326"/>
                <a:ext cx="22" cy="22"/>
              </a:xfrm>
              <a:custGeom>
                <a:avLst/>
                <a:gdLst>
                  <a:gd name="T0" fmla="*/ 22 w 22"/>
                  <a:gd name="T1" fmla="*/ 12 h 22"/>
                  <a:gd name="T2" fmla="*/ 22 w 22"/>
                  <a:gd name="T3" fmla="*/ 12 h 22"/>
                  <a:gd name="T4" fmla="*/ 22 w 22"/>
                  <a:gd name="T5" fmla="*/ 16 h 22"/>
                  <a:gd name="T6" fmla="*/ 18 w 22"/>
                  <a:gd name="T7" fmla="*/ 20 h 22"/>
                  <a:gd name="T8" fmla="*/ 16 w 22"/>
                  <a:gd name="T9" fmla="*/ 22 h 22"/>
                  <a:gd name="T10" fmla="*/ 12 w 22"/>
                  <a:gd name="T11" fmla="*/ 22 h 22"/>
                  <a:gd name="T12" fmla="*/ 12 w 22"/>
                  <a:gd name="T13" fmla="*/ 22 h 22"/>
                  <a:gd name="T14" fmla="*/ 6 w 22"/>
                  <a:gd name="T15" fmla="*/ 22 h 22"/>
                  <a:gd name="T16" fmla="*/ 4 w 22"/>
                  <a:gd name="T17" fmla="*/ 20 h 22"/>
                  <a:gd name="T18" fmla="*/ 2 w 22"/>
                  <a:gd name="T19" fmla="*/ 16 h 22"/>
                  <a:gd name="T20" fmla="*/ 0 w 22"/>
                  <a:gd name="T21" fmla="*/ 12 h 22"/>
                  <a:gd name="T22" fmla="*/ 0 w 22"/>
                  <a:gd name="T23" fmla="*/ 12 h 22"/>
                  <a:gd name="T24" fmla="*/ 2 w 22"/>
                  <a:gd name="T25" fmla="*/ 8 h 22"/>
                  <a:gd name="T26" fmla="*/ 4 w 22"/>
                  <a:gd name="T27" fmla="*/ 4 h 22"/>
                  <a:gd name="T28" fmla="*/ 6 w 22"/>
                  <a:gd name="T29" fmla="*/ 2 h 22"/>
                  <a:gd name="T30" fmla="*/ 12 w 22"/>
                  <a:gd name="T31" fmla="*/ 0 h 22"/>
                  <a:gd name="T32" fmla="*/ 12 w 22"/>
                  <a:gd name="T33" fmla="*/ 0 h 22"/>
                  <a:gd name="T34" fmla="*/ 16 w 22"/>
                  <a:gd name="T35" fmla="*/ 2 h 22"/>
                  <a:gd name="T36" fmla="*/ 18 w 22"/>
                  <a:gd name="T37" fmla="*/ 4 h 22"/>
                  <a:gd name="T38" fmla="*/ 22 w 22"/>
                  <a:gd name="T39" fmla="*/ 8 h 22"/>
                  <a:gd name="T40" fmla="*/ 22 w 22"/>
                  <a:gd name="T41" fmla="*/ 12 h 22"/>
                  <a:gd name="T42" fmla="*/ 22 w 22"/>
                  <a:gd name="T43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" h="22">
                    <a:moveTo>
                      <a:pt x="22" y="12"/>
                    </a:moveTo>
                    <a:lnTo>
                      <a:pt x="22" y="12"/>
                    </a:lnTo>
                    <a:lnTo>
                      <a:pt x="22" y="16"/>
                    </a:lnTo>
                    <a:lnTo>
                      <a:pt x="18" y="20"/>
                    </a:lnTo>
                    <a:lnTo>
                      <a:pt x="16" y="22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6" y="22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22" y="8"/>
                    </a:lnTo>
                    <a:lnTo>
                      <a:pt x="22" y="12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77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06" name="Freeform 93"/>
              <p:cNvSpPr/>
              <p:nvPr/>
            </p:nvSpPr>
            <p:spPr bwMode="auto">
              <a:xfrm>
                <a:off x="2580" y="1326"/>
                <a:ext cx="22" cy="22"/>
              </a:xfrm>
              <a:custGeom>
                <a:avLst/>
                <a:gdLst>
                  <a:gd name="T0" fmla="*/ 22 w 22"/>
                  <a:gd name="T1" fmla="*/ 12 h 22"/>
                  <a:gd name="T2" fmla="*/ 22 w 22"/>
                  <a:gd name="T3" fmla="*/ 12 h 22"/>
                  <a:gd name="T4" fmla="*/ 22 w 22"/>
                  <a:gd name="T5" fmla="*/ 16 h 22"/>
                  <a:gd name="T6" fmla="*/ 20 w 22"/>
                  <a:gd name="T7" fmla="*/ 20 h 22"/>
                  <a:gd name="T8" fmla="*/ 16 w 22"/>
                  <a:gd name="T9" fmla="*/ 22 h 22"/>
                  <a:gd name="T10" fmla="*/ 12 w 22"/>
                  <a:gd name="T11" fmla="*/ 22 h 22"/>
                  <a:gd name="T12" fmla="*/ 12 w 22"/>
                  <a:gd name="T13" fmla="*/ 22 h 22"/>
                  <a:gd name="T14" fmla="*/ 8 w 22"/>
                  <a:gd name="T15" fmla="*/ 22 h 22"/>
                  <a:gd name="T16" fmla="*/ 4 w 22"/>
                  <a:gd name="T17" fmla="*/ 20 h 22"/>
                  <a:gd name="T18" fmla="*/ 2 w 22"/>
                  <a:gd name="T19" fmla="*/ 16 h 22"/>
                  <a:gd name="T20" fmla="*/ 0 w 22"/>
                  <a:gd name="T21" fmla="*/ 12 h 22"/>
                  <a:gd name="T22" fmla="*/ 0 w 22"/>
                  <a:gd name="T23" fmla="*/ 12 h 22"/>
                  <a:gd name="T24" fmla="*/ 2 w 22"/>
                  <a:gd name="T25" fmla="*/ 8 h 22"/>
                  <a:gd name="T26" fmla="*/ 4 w 22"/>
                  <a:gd name="T27" fmla="*/ 4 h 22"/>
                  <a:gd name="T28" fmla="*/ 8 w 22"/>
                  <a:gd name="T29" fmla="*/ 2 h 22"/>
                  <a:gd name="T30" fmla="*/ 12 w 22"/>
                  <a:gd name="T31" fmla="*/ 0 h 22"/>
                  <a:gd name="T32" fmla="*/ 12 w 22"/>
                  <a:gd name="T33" fmla="*/ 0 h 22"/>
                  <a:gd name="T34" fmla="*/ 16 w 22"/>
                  <a:gd name="T35" fmla="*/ 2 h 22"/>
                  <a:gd name="T36" fmla="*/ 20 w 22"/>
                  <a:gd name="T37" fmla="*/ 4 h 22"/>
                  <a:gd name="T38" fmla="*/ 22 w 22"/>
                  <a:gd name="T39" fmla="*/ 8 h 22"/>
                  <a:gd name="T40" fmla="*/ 22 w 22"/>
                  <a:gd name="T41" fmla="*/ 12 h 22"/>
                  <a:gd name="T42" fmla="*/ 22 w 22"/>
                  <a:gd name="T43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" h="22">
                    <a:moveTo>
                      <a:pt x="22" y="12"/>
                    </a:moveTo>
                    <a:lnTo>
                      <a:pt x="22" y="12"/>
                    </a:lnTo>
                    <a:lnTo>
                      <a:pt x="22" y="16"/>
                    </a:lnTo>
                    <a:lnTo>
                      <a:pt x="20" y="20"/>
                    </a:lnTo>
                    <a:lnTo>
                      <a:pt x="16" y="22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8" y="22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20" y="4"/>
                    </a:lnTo>
                    <a:lnTo>
                      <a:pt x="22" y="8"/>
                    </a:lnTo>
                    <a:lnTo>
                      <a:pt x="22" y="12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E1EF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07" name="Freeform 94"/>
              <p:cNvSpPr/>
              <p:nvPr/>
            </p:nvSpPr>
            <p:spPr bwMode="auto">
              <a:xfrm>
                <a:off x="2612" y="1326"/>
                <a:ext cx="22" cy="22"/>
              </a:xfrm>
              <a:custGeom>
                <a:avLst/>
                <a:gdLst>
                  <a:gd name="T0" fmla="*/ 22 w 22"/>
                  <a:gd name="T1" fmla="*/ 12 h 22"/>
                  <a:gd name="T2" fmla="*/ 22 w 22"/>
                  <a:gd name="T3" fmla="*/ 12 h 22"/>
                  <a:gd name="T4" fmla="*/ 22 w 22"/>
                  <a:gd name="T5" fmla="*/ 16 h 22"/>
                  <a:gd name="T6" fmla="*/ 20 w 22"/>
                  <a:gd name="T7" fmla="*/ 20 h 22"/>
                  <a:gd name="T8" fmla="*/ 16 w 22"/>
                  <a:gd name="T9" fmla="*/ 22 h 22"/>
                  <a:gd name="T10" fmla="*/ 12 w 22"/>
                  <a:gd name="T11" fmla="*/ 22 h 22"/>
                  <a:gd name="T12" fmla="*/ 12 w 22"/>
                  <a:gd name="T13" fmla="*/ 22 h 22"/>
                  <a:gd name="T14" fmla="*/ 8 w 22"/>
                  <a:gd name="T15" fmla="*/ 22 h 22"/>
                  <a:gd name="T16" fmla="*/ 4 w 22"/>
                  <a:gd name="T17" fmla="*/ 20 h 22"/>
                  <a:gd name="T18" fmla="*/ 2 w 22"/>
                  <a:gd name="T19" fmla="*/ 16 h 22"/>
                  <a:gd name="T20" fmla="*/ 0 w 22"/>
                  <a:gd name="T21" fmla="*/ 12 h 22"/>
                  <a:gd name="T22" fmla="*/ 0 w 22"/>
                  <a:gd name="T23" fmla="*/ 12 h 22"/>
                  <a:gd name="T24" fmla="*/ 2 w 22"/>
                  <a:gd name="T25" fmla="*/ 8 h 22"/>
                  <a:gd name="T26" fmla="*/ 4 w 22"/>
                  <a:gd name="T27" fmla="*/ 4 h 22"/>
                  <a:gd name="T28" fmla="*/ 8 w 22"/>
                  <a:gd name="T29" fmla="*/ 2 h 22"/>
                  <a:gd name="T30" fmla="*/ 12 w 22"/>
                  <a:gd name="T31" fmla="*/ 0 h 22"/>
                  <a:gd name="T32" fmla="*/ 12 w 22"/>
                  <a:gd name="T33" fmla="*/ 0 h 22"/>
                  <a:gd name="T34" fmla="*/ 16 w 22"/>
                  <a:gd name="T35" fmla="*/ 2 h 22"/>
                  <a:gd name="T36" fmla="*/ 20 w 22"/>
                  <a:gd name="T37" fmla="*/ 4 h 22"/>
                  <a:gd name="T38" fmla="*/ 22 w 22"/>
                  <a:gd name="T39" fmla="*/ 8 h 22"/>
                  <a:gd name="T40" fmla="*/ 22 w 22"/>
                  <a:gd name="T41" fmla="*/ 12 h 22"/>
                  <a:gd name="T42" fmla="*/ 22 w 22"/>
                  <a:gd name="T43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" h="22">
                    <a:moveTo>
                      <a:pt x="22" y="12"/>
                    </a:moveTo>
                    <a:lnTo>
                      <a:pt x="22" y="12"/>
                    </a:lnTo>
                    <a:lnTo>
                      <a:pt x="22" y="16"/>
                    </a:lnTo>
                    <a:lnTo>
                      <a:pt x="20" y="20"/>
                    </a:lnTo>
                    <a:lnTo>
                      <a:pt x="16" y="22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8" y="22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20" y="4"/>
                    </a:lnTo>
                    <a:lnTo>
                      <a:pt x="22" y="8"/>
                    </a:lnTo>
                    <a:lnTo>
                      <a:pt x="22" y="12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E1EF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08" name="Rectangle 95"/>
              <p:cNvSpPr>
                <a:spLocks noChangeArrowheads="1"/>
              </p:cNvSpPr>
              <p:nvPr/>
            </p:nvSpPr>
            <p:spPr bwMode="auto">
              <a:xfrm>
                <a:off x="2584" y="1422"/>
                <a:ext cx="468" cy="118"/>
              </a:xfrm>
              <a:prstGeom prst="rect">
                <a:avLst/>
              </a:prstGeom>
              <a:solidFill>
                <a:srgbClr val="4A41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09" name="Freeform 96"/>
              <p:cNvSpPr/>
              <p:nvPr/>
            </p:nvSpPr>
            <p:spPr bwMode="auto">
              <a:xfrm>
                <a:off x="2586" y="1610"/>
                <a:ext cx="8" cy="12"/>
              </a:xfrm>
              <a:custGeom>
                <a:avLst/>
                <a:gdLst>
                  <a:gd name="T0" fmla="*/ 0 w 8"/>
                  <a:gd name="T1" fmla="*/ 0 h 12"/>
                  <a:gd name="T2" fmla="*/ 2 w 8"/>
                  <a:gd name="T3" fmla="*/ 0 h 12"/>
                  <a:gd name="T4" fmla="*/ 2 w 8"/>
                  <a:gd name="T5" fmla="*/ 12 h 12"/>
                  <a:gd name="T6" fmla="*/ 8 w 8"/>
                  <a:gd name="T7" fmla="*/ 12 h 12"/>
                  <a:gd name="T8" fmla="*/ 8 w 8"/>
                  <a:gd name="T9" fmla="*/ 12 h 12"/>
                  <a:gd name="T10" fmla="*/ 0 w 8"/>
                  <a:gd name="T11" fmla="*/ 12 h 12"/>
                  <a:gd name="T12" fmla="*/ 0 w 8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lnTo>
                      <a:pt x="2" y="0"/>
                    </a:lnTo>
                    <a:lnTo>
                      <a:pt x="2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10" name="Freeform 97"/>
              <p:cNvSpPr>
                <a:spLocks noEditPoints="1"/>
              </p:cNvSpPr>
              <p:nvPr/>
            </p:nvSpPr>
            <p:spPr bwMode="auto">
              <a:xfrm>
                <a:off x="2594" y="1614"/>
                <a:ext cx="10" cy="10"/>
              </a:xfrm>
              <a:custGeom>
                <a:avLst/>
                <a:gdLst>
                  <a:gd name="T0" fmla="*/ 4 w 10"/>
                  <a:gd name="T1" fmla="*/ 0 h 10"/>
                  <a:gd name="T2" fmla="*/ 4 w 10"/>
                  <a:gd name="T3" fmla="*/ 0 h 10"/>
                  <a:gd name="T4" fmla="*/ 8 w 10"/>
                  <a:gd name="T5" fmla="*/ 0 h 10"/>
                  <a:gd name="T6" fmla="*/ 10 w 10"/>
                  <a:gd name="T7" fmla="*/ 4 h 10"/>
                  <a:gd name="T8" fmla="*/ 10 w 10"/>
                  <a:gd name="T9" fmla="*/ 4 h 10"/>
                  <a:gd name="T10" fmla="*/ 8 w 10"/>
                  <a:gd name="T11" fmla="*/ 8 h 10"/>
                  <a:gd name="T12" fmla="*/ 4 w 10"/>
                  <a:gd name="T13" fmla="*/ 10 h 10"/>
                  <a:gd name="T14" fmla="*/ 4 w 10"/>
                  <a:gd name="T15" fmla="*/ 10 h 10"/>
                  <a:gd name="T16" fmla="*/ 2 w 10"/>
                  <a:gd name="T17" fmla="*/ 8 h 10"/>
                  <a:gd name="T18" fmla="*/ 0 w 10"/>
                  <a:gd name="T19" fmla="*/ 4 h 10"/>
                  <a:gd name="T20" fmla="*/ 0 w 10"/>
                  <a:gd name="T21" fmla="*/ 4 h 10"/>
                  <a:gd name="T22" fmla="*/ 2 w 10"/>
                  <a:gd name="T23" fmla="*/ 0 h 10"/>
                  <a:gd name="T24" fmla="*/ 4 w 10"/>
                  <a:gd name="T25" fmla="*/ 0 h 10"/>
                  <a:gd name="T26" fmla="*/ 4 w 10"/>
                  <a:gd name="T27" fmla="*/ 0 h 10"/>
                  <a:gd name="T28" fmla="*/ 4 w 10"/>
                  <a:gd name="T29" fmla="*/ 8 h 10"/>
                  <a:gd name="T30" fmla="*/ 4 w 10"/>
                  <a:gd name="T31" fmla="*/ 8 h 10"/>
                  <a:gd name="T32" fmla="*/ 6 w 10"/>
                  <a:gd name="T33" fmla="*/ 6 h 10"/>
                  <a:gd name="T34" fmla="*/ 8 w 10"/>
                  <a:gd name="T35" fmla="*/ 4 h 10"/>
                  <a:gd name="T36" fmla="*/ 8 w 10"/>
                  <a:gd name="T37" fmla="*/ 4 h 10"/>
                  <a:gd name="T38" fmla="*/ 6 w 10"/>
                  <a:gd name="T39" fmla="*/ 2 h 10"/>
                  <a:gd name="T40" fmla="*/ 4 w 10"/>
                  <a:gd name="T41" fmla="*/ 0 h 10"/>
                  <a:gd name="T42" fmla="*/ 4 w 10"/>
                  <a:gd name="T43" fmla="*/ 0 h 10"/>
                  <a:gd name="T44" fmla="*/ 2 w 10"/>
                  <a:gd name="T45" fmla="*/ 2 h 10"/>
                  <a:gd name="T46" fmla="*/ 2 w 10"/>
                  <a:gd name="T47" fmla="*/ 4 h 10"/>
                  <a:gd name="T48" fmla="*/ 2 w 10"/>
                  <a:gd name="T49" fmla="*/ 4 h 10"/>
                  <a:gd name="T50" fmla="*/ 2 w 10"/>
                  <a:gd name="T51" fmla="*/ 6 h 10"/>
                  <a:gd name="T52" fmla="*/ 4 w 10"/>
                  <a:gd name="T53" fmla="*/ 8 h 10"/>
                  <a:gd name="T54" fmla="*/ 4 w 10"/>
                  <a:gd name="T5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11" name="Freeform 98"/>
              <p:cNvSpPr/>
              <p:nvPr/>
            </p:nvSpPr>
            <p:spPr bwMode="auto">
              <a:xfrm>
                <a:off x="2606" y="1614"/>
                <a:ext cx="4" cy="8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2 h 8"/>
                  <a:gd name="T6" fmla="*/ 2 w 4"/>
                  <a:gd name="T7" fmla="*/ 2 h 8"/>
                  <a:gd name="T8" fmla="*/ 2 w 4"/>
                  <a:gd name="T9" fmla="*/ 2 h 8"/>
                  <a:gd name="T10" fmla="*/ 4 w 4"/>
                  <a:gd name="T11" fmla="*/ 0 h 8"/>
                  <a:gd name="T12" fmla="*/ 4 w 4"/>
                  <a:gd name="T13" fmla="*/ 0 h 8"/>
                  <a:gd name="T14" fmla="*/ 4 w 4"/>
                  <a:gd name="T15" fmla="*/ 0 h 8"/>
                  <a:gd name="T16" fmla="*/ 4 w 4"/>
                  <a:gd name="T17" fmla="*/ 0 h 8"/>
                  <a:gd name="T18" fmla="*/ 4 w 4"/>
                  <a:gd name="T19" fmla="*/ 0 h 8"/>
                  <a:gd name="T20" fmla="*/ 2 w 4"/>
                  <a:gd name="T21" fmla="*/ 2 h 8"/>
                  <a:gd name="T22" fmla="*/ 2 w 4"/>
                  <a:gd name="T23" fmla="*/ 8 h 8"/>
                  <a:gd name="T24" fmla="*/ 0 w 4"/>
                  <a:gd name="T25" fmla="*/ 8 h 8"/>
                  <a:gd name="T26" fmla="*/ 0 w 4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12" name="Freeform 99"/>
              <p:cNvSpPr>
                <a:spLocks noEditPoints="1"/>
              </p:cNvSpPr>
              <p:nvPr/>
            </p:nvSpPr>
            <p:spPr bwMode="auto">
              <a:xfrm>
                <a:off x="2612" y="1614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0 h 10"/>
                  <a:gd name="T6" fmla="*/ 8 w 8"/>
                  <a:gd name="T7" fmla="*/ 4 h 10"/>
                  <a:gd name="T8" fmla="*/ 8 w 8"/>
                  <a:gd name="T9" fmla="*/ 4 h 10"/>
                  <a:gd name="T10" fmla="*/ 2 w 8"/>
                  <a:gd name="T11" fmla="*/ 4 h 10"/>
                  <a:gd name="T12" fmla="*/ 2 w 8"/>
                  <a:gd name="T13" fmla="*/ 4 h 10"/>
                  <a:gd name="T14" fmla="*/ 2 w 8"/>
                  <a:gd name="T15" fmla="*/ 6 h 10"/>
                  <a:gd name="T16" fmla="*/ 4 w 8"/>
                  <a:gd name="T17" fmla="*/ 8 h 10"/>
                  <a:gd name="T18" fmla="*/ 4 w 8"/>
                  <a:gd name="T19" fmla="*/ 8 h 10"/>
                  <a:gd name="T20" fmla="*/ 6 w 8"/>
                  <a:gd name="T21" fmla="*/ 8 h 10"/>
                  <a:gd name="T22" fmla="*/ 8 w 8"/>
                  <a:gd name="T23" fmla="*/ 8 h 10"/>
                  <a:gd name="T24" fmla="*/ 8 w 8"/>
                  <a:gd name="T25" fmla="*/ 8 h 10"/>
                  <a:gd name="T26" fmla="*/ 4 w 8"/>
                  <a:gd name="T27" fmla="*/ 10 h 10"/>
                  <a:gd name="T28" fmla="*/ 4 w 8"/>
                  <a:gd name="T29" fmla="*/ 10 h 10"/>
                  <a:gd name="T30" fmla="*/ 0 w 8"/>
                  <a:gd name="T31" fmla="*/ 8 h 10"/>
                  <a:gd name="T32" fmla="*/ 0 w 8"/>
                  <a:gd name="T33" fmla="*/ 4 h 10"/>
                  <a:gd name="T34" fmla="*/ 0 w 8"/>
                  <a:gd name="T35" fmla="*/ 4 h 10"/>
                  <a:gd name="T36" fmla="*/ 0 w 8"/>
                  <a:gd name="T37" fmla="*/ 0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0 h 10"/>
                  <a:gd name="T50" fmla="*/ 4 w 8"/>
                  <a:gd name="T51" fmla="*/ 0 h 10"/>
                  <a:gd name="T52" fmla="*/ 2 w 8"/>
                  <a:gd name="T53" fmla="*/ 2 h 10"/>
                  <a:gd name="T54" fmla="*/ 2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13" name="Freeform 100"/>
              <p:cNvSpPr/>
              <p:nvPr/>
            </p:nvSpPr>
            <p:spPr bwMode="auto">
              <a:xfrm>
                <a:off x="2622" y="1614"/>
                <a:ext cx="12" cy="8"/>
              </a:xfrm>
              <a:custGeom>
                <a:avLst/>
                <a:gdLst>
                  <a:gd name="T0" fmla="*/ 0 w 12"/>
                  <a:gd name="T1" fmla="*/ 0 h 8"/>
                  <a:gd name="T2" fmla="*/ 2 w 12"/>
                  <a:gd name="T3" fmla="*/ 0 h 8"/>
                  <a:gd name="T4" fmla="*/ 2 w 12"/>
                  <a:gd name="T5" fmla="*/ 0 h 8"/>
                  <a:gd name="T6" fmla="*/ 2 w 12"/>
                  <a:gd name="T7" fmla="*/ 0 h 8"/>
                  <a:gd name="T8" fmla="*/ 2 w 12"/>
                  <a:gd name="T9" fmla="*/ 0 h 8"/>
                  <a:gd name="T10" fmla="*/ 4 w 12"/>
                  <a:gd name="T11" fmla="*/ 0 h 8"/>
                  <a:gd name="T12" fmla="*/ 4 w 12"/>
                  <a:gd name="T13" fmla="*/ 0 h 8"/>
                  <a:gd name="T14" fmla="*/ 6 w 12"/>
                  <a:gd name="T15" fmla="*/ 0 h 8"/>
                  <a:gd name="T16" fmla="*/ 6 w 12"/>
                  <a:gd name="T17" fmla="*/ 0 h 8"/>
                  <a:gd name="T18" fmla="*/ 6 w 12"/>
                  <a:gd name="T19" fmla="*/ 0 h 8"/>
                  <a:gd name="T20" fmla="*/ 10 w 12"/>
                  <a:gd name="T21" fmla="*/ 0 h 8"/>
                  <a:gd name="T22" fmla="*/ 10 w 12"/>
                  <a:gd name="T23" fmla="*/ 0 h 8"/>
                  <a:gd name="T24" fmla="*/ 12 w 12"/>
                  <a:gd name="T25" fmla="*/ 0 h 8"/>
                  <a:gd name="T26" fmla="*/ 12 w 12"/>
                  <a:gd name="T27" fmla="*/ 2 h 8"/>
                  <a:gd name="T28" fmla="*/ 12 w 12"/>
                  <a:gd name="T29" fmla="*/ 8 h 8"/>
                  <a:gd name="T30" fmla="*/ 12 w 12"/>
                  <a:gd name="T31" fmla="*/ 8 h 8"/>
                  <a:gd name="T32" fmla="*/ 12 w 12"/>
                  <a:gd name="T33" fmla="*/ 4 h 8"/>
                  <a:gd name="T34" fmla="*/ 12 w 12"/>
                  <a:gd name="T35" fmla="*/ 4 h 8"/>
                  <a:gd name="T36" fmla="*/ 10 w 12"/>
                  <a:gd name="T37" fmla="*/ 2 h 8"/>
                  <a:gd name="T38" fmla="*/ 10 w 12"/>
                  <a:gd name="T39" fmla="*/ 0 h 8"/>
                  <a:gd name="T40" fmla="*/ 10 w 12"/>
                  <a:gd name="T41" fmla="*/ 0 h 8"/>
                  <a:gd name="T42" fmla="*/ 8 w 12"/>
                  <a:gd name="T43" fmla="*/ 2 h 8"/>
                  <a:gd name="T44" fmla="*/ 8 w 12"/>
                  <a:gd name="T45" fmla="*/ 8 h 8"/>
                  <a:gd name="T46" fmla="*/ 6 w 12"/>
                  <a:gd name="T47" fmla="*/ 8 h 8"/>
                  <a:gd name="T48" fmla="*/ 6 w 12"/>
                  <a:gd name="T49" fmla="*/ 4 h 8"/>
                  <a:gd name="T50" fmla="*/ 6 w 12"/>
                  <a:gd name="T51" fmla="*/ 4 h 8"/>
                  <a:gd name="T52" fmla="*/ 6 w 12"/>
                  <a:gd name="T53" fmla="*/ 2 h 8"/>
                  <a:gd name="T54" fmla="*/ 4 w 12"/>
                  <a:gd name="T55" fmla="*/ 0 h 8"/>
                  <a:gd name="T56" fmla="*/ 4 w 12"/>
                  <a:gd name="T57" fmla="*/ 0 h 8"/>
                  <a:gd name="T58" fmla="*/ 2 w 12"/>
                  <a:gd name="T59" fmla="*/ 2 h 8"/>
                  <a:gd name="T60" fmla="*/ 2 w 12"/>
                  <a:gd name="T61" fmla="*/ 8 h 8"/>
                  <a:gd name="T62" fmla="*/ 0 w 12"/>
                  <a:gd name="T63" fmla="*/ 8 h 8"/>
                  <a:gd name="T64" fmla="*/ 0 w 12"/>
                  <a:gd name="T6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14" name="Freeform 101"/>
              <p:cNvSpPr>
                <a:spLocks noEditPoints="1"/>
              </p:cNvSpPr>
              <p:nvPr/>
            </p:nvSpPr>
            <p:spPr bwMode="auto">
              <a:xfrm>
                <a:off x="2642" y="1610"/>
                <a:ext cx="2" cy="12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0 h 12"/>
                  <a:gd name="T4" fmla="*/ 2 w 2"/>
                  <a:gd name="T5" fmla="*/ 0 h 12"/>
                  <a:gd name="T6" fmla="*/ 0 w 2"/>
                  <a:gd name="T7" fmla="*/ 2 h 12"/>
                  <a:gd name="T8" fmla="*/ 0 w 2"/>
                  <a:gd name="T9" fmla="*/ 0 h 12"/>
                  <a:gd name="T10" fmla="*/ 0 w 2"/>
                  <a:gd name="T11" fmla="*/ 4 h 12"/>
                  <a:gd name="T12" fmla="*/ 2 w 2"/>
                  <a:gd name="T13" fmla="*/ 4 h 12"/>
                  <a:gd name="T14" fmla="*/ 2 w 2"/>
                  <a:gd name="T15" fmla="*/ 12 h 12"/>
                  <a:gd name="T16" fmla="*/ 0 w 2"/>
                  <a:gd name="T17" fmla="*/ 12 h 12"/>
                  <a:gd name="T18" fmla="*/ 0 w 2"/>
                  <a:gd name="T1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0" y="4"/>
                    </a:moveTo>
                    <a:lnTo>
                      <a:pt x="2" y="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15" name="Freeform 102"/>
              <p:cNvSpPr>
                <a:spLocks noEditPoints="1"/>
              </p:cNvSpPr>
              <p:nvPr/>
            </p:nvSpPr>
            <p:spPr bwMode="auto">
              <a:xfrm>
                <a:off x="2646" y="1614"/>
                <a:ext cx="10" cy="12"/>
              </a:xfrm>
              <a:custGeom>
                <a:avLst/>
                <a:gdLst>
                  <a:gd name="T0" fmla="*/ 2 w 10"/>
                  <a:gd name="T1" fmla="*/ 10 h 12"/>
                  <a:gd name="T2" fmla="*/ 2 w 10"/>
                  <a:gd name="T3" fmla="*/ 12 h 12"/>
                  <a:gd name="T4" fmla="*/ 0 w 10"/>
                  <a:gd name="T5" fmla="*/ 12 h 12"/>
                  <a:gd name="T6" fmla="*/ 0 w 10"/>
                  <a:gd name="T7" fmla="*/ 0 h 12"/>
                  <a:gd name="T8" fmla="*/ 2 w 10"/>
                  <a:gd name="T9" fmla="*/ 0 h 12"/>
                  <a:gd name="T10" fmla="*/ 2 w 10"/>
                  <a:gd name="T11" fmla="*/ 0 h 12"/>
                  <a:gd name="T12" fmla="*/ 2 w 10"/>
                  <a:gd name="T13" fmla="*/ 0 h 12"/>
                  <a:gd name="T14" fmla="*/ 2 w 10"/>
                  <a:gd name="T15" fmla="*/ 0 h 12"/>
                  <a:gd name="T16" fmla="*/ 6 w 10"/>
                  <a:gd name="T17" fmla="*/ 0 h 12"/>
                  <a:gd name="T18" fmla="*/ 6 w 10"/>
                  <a:gd name="T19" fmla="*/ 0 h 12"/>
                  <a:gd name="T20" fmla="*/ 8 w 10"/>
                  <a:gd name="T21" fmla="*/ 0 h 12"/>
                  <a:gd name="T22" fmla="*/ 10 w 10"/>
                  <a:gd name="T23" fmla="*/ 4 h 12"/>
                  <a:gd name="T24" fmla="*/ 10 w 10"/>
                  <a:gd name="T25" fmla="*/ 4 h 12"/>
                  <a:gd name="T26" fmla="*/ 8 w 10"/>
                  <a:gd name="T27" fmla="*/ 8 h 12"/>
                  <a:gd name="T28" fmla="*/ 6 w 10"/>
                  <a:gd name="T29" fmla="*/ 10 h 12"/>
                  <a:gd name="T30" fmla="*/ 6 w 10"/>
                  <a:gd name="T31" fmla="*/ 10 h 12"/>
                  <a:gd name="T32" fmla="*/ 2 w 10"/>
                  <a:gd name="T33" fmla="*/ 8 h 12"/>
                  <a:gd name="T34" fmla="*/ 2 w 10"/>
                  <a:gd name="T35" fmla="*/ 10 h 12"/>
                  <a:gd name="T36" fmla="*/ 4 w 10"/>
                  <a:gd name="T37" fmla="*/ 8 h 12"/>
                  <a:gd name="T38" fmla="*/ 4 w 10"/>
                  <a:gd name="T39" fmla="*/ 8 h 12"/>
                  <a:gd name="T40" fmla="*/ 6 w 10"/>
                  <a:gd name="T41" fmla="*/ 6 h 12"/>
                  <a:gd name="T42" fmla="*/ 8 w 10"/>
                  <a:gd name="T43" fmla="*/ 4 h 12"/>
                  <a:gd name="T44" fmla="*/ 8 w 10"/>
                  <a:gd name="T45" fmla="*/ 4 h 12"/>
                  <a:gd name="T46" fmla="*/ 6 w 10"/>
                  <a:gd name="T47" fmla="*/ 2 h 12"/>
                  <a:gd name="T48" fmla="*/ 4 w 10"/>
                  <a:gd name="T49" fmla="*/ 0 h 12"/>
                  <a:gd name="T50" fmla="*/ 4 w 10"/>
                  <a:gd name="T51" fmla="*/ 0 h 12"/>
                  <a:gd name="T52" fmla="*/ 2 w 10"/>
                  <a:gd name="T53" fmla="*/ 2 h 12"/>
                  <a:gd name="T54" fmla="*/ 2 w 10"/>
                  <a:gd name="T55" fmla="*/ 6 h 12"/>
                  <a:gd name="T56" fmla="*/ 2 w 10"/>
                  <a:gd name="T57" fmla="*/ 6 h 12"/>
                  <a:gd name="T58" fmla="*/ 4 w 10"/>
                  <a:gd name="T59" fmla="*/ 8 h 12"/>
                  <a:gd name="T60" fmla="*/ 4 w 10"/>
                  <a:gd name="T6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" h="12">
                    <a:moveTo>
                      <a:pt x="2" y="10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8"/>
                    </a:lnTo>
                    <a:lnTo>
                      <a:pt x="2" y="10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16" name="Freeform 103"/>
              <p:cNvSpPr/>
              <p:nvPr/>
            </p:nvSpPr>
            <p:spPr bwMode="auto">
              <a:xfrm>
                <a:off x="2656" y="1614"/>
                <a:ext cx="8" cy="10"/>
              </a:xfrm>
              <a:custGeom>
                <a:avLst/>
                <a:gdLst>
                  <a:gd name="T0" fmla="*/ 2 w 8"/>
                  <a:gd name="T1" fmla="*/ 6 h 10"/>
                  <a:gd name="T2" fmla="*/ 2 w 8"/>
                  <a:gd name="T3" fmla="*/ 6 h 10"/>
                  <a:gd name="T4" fmla="*/ 4 w 8"/>
                  <a:gd name="T5" fmla="*/ 8 h 10"/>
                  <a:gd name="T6" fmla="*/ 4 w 8"/>
                  <a:gd name="T7" fmla="*/ 8 h 10"/>
                  <a:gd name="T8" fmla="*/ 6 w 8"/>
                  <a:gd name="T9" fmla="*/ 6 h 10"/>
                  <a:gd name="T10" fmla="*/ 6 w 8"/>
                  <a:gd name="T11" fmla="*/ 6 h 10"/>
                  <a:gd name="T12" fmla="*/ 4 w 8"/>
                  <a:gd name="T13" fmla="*/ 4 h 10"/>
                  <a:gd name="T14" fmla="*/ 4 w 8"/>
                  <a:gd name="T15" fmla="*/ 4 h 10"/>
                  <a:gd name="T16" fmla="*/ 2 w 8"/>
                  <a:gd name="T17" fmla="*/ 4 h 10"/>
                  <a:gd name="T18" fmla="*/ 2 w 8"/>
                  <a:gd name="T19" fmla="*/ 2 h 10"/>
                  <a:gd name="T20" fmla="*/ 2 w 8"/>
                  <a:gd name="T21" fmla="*/ 2 h 10"/>
                  <a:gd name="T22" fmla="*/ 2 w 8"/>
                  <a:gd name="T23" fmla="*/ 0 h 10"/>
                  <a:gd name="T24" fmla="*/ 4 w 8"/>
                  <a:gd name="T25" fmla="*/ 0 h 10"/>
                  <a:gd name="T26" fmla="*/ 4 w 8"/>
                  <a:gd name="T27" fmla="*/ 0 h 10"/>
                  <a:gd name="T28" fmla="*/ 8 w 8"/>
                  <a:gd name="T29" fmla="*/ 0 h 10"/>
                  <a:gd name="T30" fmla="*/ 6 w 8"/>
                  <a:gd name="T31" fmla="*/ 2 h 10"/>
                  <a:gd name="T32" fmla="*/ 6 w 8"/>
                  <a:gd name="T33" fmla="*/ 2 h 10"/>
                  <a:gd name="T34" fmla="*/ 4 w 8"/>
                  <a:gd name="T35" fmla="*/ 0 h 10"/>
                  <a:gd name="T36" fmla="*/ 4 w 8"/>
                  <a:gd name="T37" fmla="*/ 0 h 10"/>
                  <a:gd name="T38" fmla="*/ 2 w 8"/>
                  <a:gd name="T39" fmla="*/ 2 h 10"/>
                  <a:gd name="T40" fmla="*/ 2 w 8"/>
                  <a:gd name="T41" fmla="*/ 2 h 10"/>
                  <a:gd name="T42" fmla="*/ 4 w 8"/>
                  <a:gd name="T43" fmla="*/ 4 h 10"/>
                  <a:gd name="T44" fmla="*/ 4 w 8"/>
                  <a:gd name="T45" fmla="*/ 4 h 10"/>
                  <a:gd name="T46" fmla="*/ 6 w 8"/>
                  <a:gd name="T47" fmla="*/ 4 h 10"/>
                  <a:gd name="T48" fmla="*/ 8 w 8"/>
                  <a:gd name="T49" fmla="*/ 6 h 10"/>
                  <a:gd name="T50" fmla="*/ 8 w 8"/>
                  <a:gd name="T51" fmla="*/ 6 h 10"/>
                  <a:gd name="T52" fmla="*/ 6 w 8"/>
                  <a:gd name="T53" fmla="*/ 8 h 10"/>
                  <a:gd name="T54" fmla="*/ 4 w 8"/>
                  <a:gd name="T55" fmla="*/ 10 h 10"/>
                  <a:gd name="T56" fmla="*/ 4 w 8"/>
                  <a:gd name="T57" fmla="*/ 10 h 10"/>
                  <a:gd name="T58" fmla="*/ 0 w 8"/>
                  <a:gd name="T59" fmla="*/ 8 h 10"/>
                  <a:gd name="T60" fmla="*/ 2 w 8"/>
                  <a:gd name="T6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10">
                    <a:moveTo>
                      <a:pt x="2" y="6"/>
                    </a:move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17" name="Freeform 104"/>
              <p:cNvSpPr/>
              <p:nvPr/>
            </p:nvSpPr>
            <p:spPr bwMode="auto">
              <a:xfrm>
                <a:off x="2666" y="1614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2 w 8"/>
                  <a:gd name="T3" fmla="*/ 0 h 10"/>
                  <a:gd name="T4" fmla="*/ 2 w 8"/>
                  <a:gd name="T5" fmla="*/ 6 h 10"/>
                  <a:gd name="T6" fmla="*/ 2 w 8"/>
                  <a:gd name="T7" fmla="*/ 6 h 10"/>
                  <a:gd name="T8" fmla="*/ 2 w 8"/>
                  <a:gd name="T9" fmla="*/ 8 h 10"/>
                  <a:gd name="T10" fmla="*/ 4 w 8"/>
                  <a:gd name="T11" fmla="*/ 8 h 10"/>
                  <a:gd name="T12" fmla="*/ 4 w 8"/>
                  <a:gd name="T13" fmla="*/ 8 h 10"/>
                  <a:gd name="T14" fmla="*/ 6 w 8"/>
                  <a:gd name="T15" fmla="*/ 6 h 10"/>
                  <a:gd name="T16" fmla="*/ 6 w 8"/>
                  <a:gd name="T17" fmla="*/ 0 h 10"/>
                  <a:gd name="T18" fmla="*/ 8 w 8"/>
                  <a:gd name="T19" fmla="*/ 0 h 10"/>
                  <a:gd name="T20" fmla="*/ 8 w 8"/>
                  <a:gd name="T21" fmla="*/ 8 h 10"/>
                  <a:gd name="T22" fmla="*/ 6 w 8"/>
                  <a:gd name="T23" fmla="*/ 8 h 10"/>
                  <a:gd name="T24" fmla="*/ 6 w 8"/>
                  <a:gd name="T25" fmla="*/ 8 h 10"/>
                  <a:gd name="T26" fmla="*/ 6 w 8"/>
                  <a:gd name="T27" fmla="*/ 8 h 10"/>
                  <a:gd name="T28" fmla="*/ 6 w 8"/>
                  <a:gd name="T29" fmla="*/ 8 h 10"/>
                  <a:gd name="T30" fmla="*/ 2 w 8"/>
                  <a:gd name="T31" fmla="*/ 10 h 10"/>
                  <a:gd name="T32" fmla="*/ 2 w 8"/>
                  <a:gd name="T33" fmla="*/ 10 h 10"/>
                  <a:gd name="T34" fmla="*/ 0 w 8"/>
                  <a:gd name="T35" fmla="*/ 8 h 10"/>
                  <a:gd name="T36" fmla="*/ 0 w 8"/>
                  <a:gd name="T37" fmla="*/ 6 h 10"/>
                  <a:gd name="T38" fmla="*/ 0 w 8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18" name="Freeform 105"/>
              <p:cNvSpPr/>
              <p:nvPr/>
            </p:nvSpPr>
            <p:spPr bwMode="auto">
              <a:xfrm>
                <a:off x="2676" y="1614"/>
                <a:ext cx="14" cy="8"/>
              </a:xfrm>
              <a:custGeom>
                <a:avLst/>
                <a:gdLst>
                  <a:gd name="T0" fmla="*/ 0 w 14"/>
                  <a:gd name="T1" fmla="*/ 0 h 8"/>
                  <a:gd name="T2" fmla="*/ 2 w 14"/>
                  <a:gd name="T3" fmla="*/ 0 h 8"/>
                  <a:gd name="T4" fmla="*/ 2 w 14"/>
                  <a:gd name="T5" fmla="*/ 0 h 8"/>
                  <a:gd name="T6" fmla="*/ 2 w 14"/>
                  <a:gd name="T7" fmla="*/ 0 h 8"/>
                  <a:gd name="T8" fmla="*/ 2 w 14"/>
                  <a:gd name="T9" fmla="*/ 0 h 8"/>
                  <a:gd name="T10" fmla="*/ 4 w 14"/>
                  <a:gd name="T11" fmla="*/ 0 h 8"/>
                  <a:gd name="T12" fmla="*/ 4 w 14"/>
                  <a:gd name="T13" fmla="*/ 0 h 8"/>
                  <a:gd name="T14" fmla="*/ 6 w 14"/>
                  <a:gd name="T15" fmla="*/ 0 h 8"/>
                  <a:gd name="T16" fmla="*/ 8 w 14"/>
                  <a:gd name="T17" fmla="*/ 0 h 8"/>
                  <a:gd name="T18" fmla="*/ 8 w 14"/>
                  <a:gd name="T19" fmla="*/ 0 h 8"/>
                  <a:gd name="T20" fmla="*/ 10 w 14"/>
                  <a:gd name="T21" fmla="*/ 0 h 8"/>
                  <a:gd name="T22" fmla="*/ 10 w 14"/>
                  <a:gd name="T23" fmla="*/ 0 h 8"/>
                  <a:gd name="T24" fmla="*/ 12 w 14"/>
                  <a:gd name="T25" fmla="*/ 0 h 8"/>
                  <a:gd name="T26" fmla="*/ 14 w 14"/>
                  <a:gd name="T27" fmla="*/ 2 h 8"/>
                  <a:gd name="T28" fmla="*/ 14 w 14"/>
                  <a:gd name="T29" fmla="*/ 8 h 8"/>
                  <a:gd name="T30" fmla="*/ 12 w 14"/>
                  <a:gd name="T31" fmla="*/ 8 h 8"/>
                  <a:gd name="T32" fmla="*/ 12 w 14"/>
                  <a:gd name="T33" fmla="*/ 4 h 8"/>
                  <a:gd name="T34" fmla="*/ 12 w 14"/>
                  <a:gd name="T35" fmla="*/ 4 h 8"/>
                  <a:gd name="T36" fmla="*/ 12 w 14"/>
                  <a:gd name="T37" fmla="*/ 2 h 8"/>
                  <a:gd name="T38" fmla="*/ 10 w 14"/>
                  <a:gd name="T39" fmla="*/ 0 h 8"/>
                  <a:gd name="T40" fmla="*/ 10 w 14"/>
                  <a:gd name="T41" fmla="*/ 0 h 8"/>
                  <a:gd name="T42" fmla="*/ 8 w 14"/>
                  <a:gd name="T43" fmla="*/ 2 h 8"/>
                  <a:gd name="T44" fmla="*/ 8 w 14"/>
                  <a:gd name="T45" fmla="*/ 8 h 8"/>
                  <a:gd name="T46" fmla="*/ 6 w 14"/>
                  <a:gd name="T47" fmla="*/ 8 h 8"/>
                  <a:gd name="T48" fmla="*/ 6 w 14"/>
                  <a:gd name="T49" fmla="*/ 4 h 8"/>
                  <a:gd name="T50" fmla="*/ 6 w 14"/>
                  <a:gd name="T51" fmla="*/ 4 h 8"/>
                  <a:gd name="T52" fmla="*/ 6 w 14"/>
                  <a:gd name="T53" fmla="*/ 2 h 8"/>
                  <a:gd name="T54" fmla="*/ 4 w 14"/>
                  <a:gd name="T55" fmla="*/ 0 h 8"/>
                  <a:gd name="T56" fmla="*/ 4 w 14"/>
                  <a:gd name="T57" fmla="*/ 0 h 8"/>
                  <a:gd name="T58" fmla="*/ 2 w 14"/>
                  <a:gd name="T59" fmla="*/ 2 h 8"/>
                  <a:gd name="T60" fmla="*/ 2 w 14"/>
                  <a:gd name="T61" fmla="*/ 8 h 8"/>
                  <a:gd name="T62" fmla="*/ 0 w 14"/>
                  <a:gd name="T63" fmla="*/ 8 h 8"/>
                  <a:gd name="T64" fmla="*/ 0 w 14"/>
                  <a:gd name="T6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2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19" name="Freeform 106"/>
              <p:cNvSpPr>
                <a:spLocks noEditPoints="1"/>
              </p:cNvSpPr>
              <p:nvPr/>
            </p:nvSpPr>
            <p:spPr bwMode="auto">
              <a:xfrm>
                <a:off x="2696" y="1608"/>
                <a:ext cx="8" cy="16"/>
              </a:xfrm>
              <a:custGeom>
                <a:avLst/>
                <a:gdLst>
                  <a:gd name="T0" fmla="*/ 4 w 8"/>
                  <a:gd name="T1" fmla="*/ 6 h 16"/>
                  <a:gd name="T2" fmla="*/ 4 w 8"/>
                  <a:gd name="T3" fmla="*/ 6 h 16"/>
                  <a:gd name="T4" fmla="*/ 6 w 8"/>
                  <a:gd name="T5" fmla="*/ 6 h 16"/>
                  <a:gd name="T6" fmla="*/ 6 w 8"/>
                  <a:gd name="T7" fmla="*/ 4 h 16"/>
                  <a:gd name="T8" fmla="*/ 6 w 8"/>
                  <a:gd name="T9" fmla="*/ 0 h 16"/>
                  <a:gd name="T10" fmla="*/ 8 w 8"/>
                  <a:gd name="T11" fmla="*/ 0 h 16"/>
                  <a:gd name="T12" fmla="*/ 8 w 8"/>
                  <a:gd name="T13" fmla="*/ 14 h 16"/>
                  <a:gd name="T14" fmla="*/ 6 w 8"/>
                  <a:gd name="T15" fmla="*/ 14 h 16"/>
                  <a:gd name="T16" fmla="*/ 6 w 8"/>
                  <a:gd name="T17" fmla="*/ 14 h 16"/>
                  <a:gd name="T18" fmla="*/ 6 w 8"/>
                  <a:gd name="T19" fmla="*/ 14 h 16"/>
                  <a:gd name="T20" fmla="*/ 6 w 8"/>
                  <a:gd name="T21" fmla="*/ 14 h 16"/>
                  <a:gd name="T22" fmla="*/ 4 w 8"/>
                  <a:gd name="T23" fmla="*/ 16 h 16"/>
                  <a:gd name="T24" fmla="*/ 4 w 8"/>
                  <a:gd name="T25" fmla="*/ 16 h 16"/>
                  <a:gd name="T26" fmla="*/ 2 w 8"/>
                  <a:gd name="T27" fmla="*/ 14 h 16"/>
                  <a:gd name="T28" fmla="*/ 0 w 8"/>
                  <a:gd name="T29" fmla="*/ 10 h 16"/>
                  <a:gd name="T30" fmla="*/ 0 w 8"/>
                  <a:gd name="T31" fmla="*/ 10 h 16"/>
                  <a:gd name="T32" fmla="*/ 2 w 8"/>
                  <a:gd name="T33" fmla="*/ 6 h 16"/>
                  <a:gd name="T34" fmla="*/ 4 w 8"/>
                  <a:gd name="T35" fmla="*/ 6 h 16"/>
                  <a:gd name="T36" fmla="*/ 4 w 8"/>
                  <a:gd name="T37" fmla="*/ 6 h 16"/>
                  <a:gd name="T38" fmla="*/ 4 w 8"/>
                  <a:gd name="T39" fmla="*/ 14 h 16"/>
                  <a:gd name="T40" fmla="*/ 4 w 8"/>
                  <a:gd name="T41" fmla="*/ 14 h 16"/>
                  <a:gd name="T42" fmla="*/ 6 w 8"/>
                  <a:gd name="T43" fmla="*/ 12 h 16"/>
                  <a:gd name="T44" fmla="*/ 6 w 8"/>
                  <a:gd name="T45" fmla="*/ 8 h 16"/>
                  <a:gd name="T46" fmla="*/ 6 w 8"/>
                  <a:gd name="T47" fmla="*/ 8 h 16"/>
                  <a:gd name="T48" fmla="*/ 4 w 8"/>
                  <a:gd name="T49" fmla="*/ 6 h 16"/>
                  <a:gd name="T50" fmla="*/ 4 w 8"/>
                  <a:gd name="T51" fmla="*/ 6 h 16"/>
                  <a:gd name="T52" fmla="*/ 2 w 8"/>
                  <a:gd name="T53" fmla="*/ 8 h 16"/>
                  <a:gd name="T54" fmla="*/ 2 w 8"/>
                  <a:gd name="T55" fmla="*/ 10 h 16"/>
                  <a:gd name="T56" fmla="*/ 2 w 8"/>
                  <a:gd name="T57" fmla="*/ 10 h 16"/>
                  <a:gd name="T58" fmla="*/ 2 w 8"/>
                  <a:gd name="T59" fmla="*/ 12 h 16"/>
                  <a:gd name="T60" fmla="*/ 4 w 8"/>
                  <a:gd name="T61" fmla="*/ 14 h 16"/>
                  <a:gd name="T62" fmla="*/ 4 w 8"/>
                  <a:gd name="T6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6">
                    <a:moveTo>
                      <a:pt x="4" y="6"/>
                    </a:move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close/>
                    <a:moveTo>
                      <a:pt x="4" y="14"/>
                    </a:moveTo>
                    <a:lnTo>
                      <a:pt x="4" y="14"/>
                    </a:lnTo>
                    <a:lnTo>
                      <a:pt x="6" y="12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20" name="Freeform 107"/>
              <p:cNvSpPr>
                <a:spLocks noEditPoints="1"/>
              </p:cNvSpPr>
              <p:nvPr/>
            </p:nvSpPr>
            <p:spPr bwMode="auto">
              <a:xfrm>
                <a:off x="2706" y="1614"/>
                <a:ext cx="10" cy="10"/>
              </a:xfrm>
              <a:custGeom>
                <a:avLst/>
                <a:gdLst>
                  <a:gd name="T0" fmla="*/ 6 w 10"/>
                  <a:gd name="T1" fmla="*/ 0 h 10"/>
                  <a:gd name="T2" fmla="*/ 6 w 10"/>
                  <a:gd name="T3" fmla="*/ 0 h 10"/>
                  <a:gd name="T4" fmla="*/ 8 w 10"/>
                  <a:gd name="T5" fmla="*/ 0 h 10"/>
                  <a:gd name="T6" fmla="*/ 10 w 10"/>
                  <a:gd name="T7" fmla="*/ 4 h 10"/>
                  <a:gd name="T8" fmla="*/ 10 w 10"/>
                  <a:gd name="T9" fmla="*/ 4 h 10"/>
                  <a:gd name="T10" fmla="*/ 8 w 10"/>
                  <a:gd name="T11" fmla="*/ 8 h 10"/>
                  <a:gd name="T12" fmla="*/ 6 w 10"/>
                  <a:gd name="T13" fmla="*/ 10 h 10"/>
                  <a:gd name="T14" fmla="*/ 6 w 10"/>
                  <a:gd name="T15" fmla="*/ 10 h 10"/>
                  <a:gd name="T16" fmla="*/ 2 w 10"/>
                  <a:gd name="T17" fmla="*/ 8 h 10"/>
                  <a:gd name="T18" fmla="*/ 0 w 10"/>
                  <a:gd name="T19" fmla="*/ 4 h 10"/>
                  <a:gd name="T20" fmla="*/ 0 w 10"/>
                  <a:gd name="T21" fmla="*/ 4 h 10"/>
                  <a:gd name="T22" fmla="*/ 2 w 10"/>
                  <a:gd name="T23" fmla="*/ 0 h 10"/>
                  <a:gd name="T24" fmla="*/ 6 w 10"/>
                  <a:gd name="T25" fmla="*/ 0 h 10"/>
                  <a:gd name="T26" fmla="*/ 6 w 10"/>
                  <a:gd name="T27" fmla="*/ 0 h 10"/>
                  <a:gd name="T28" fmla="*/ 6 w 10"/>
                  <a:gd name="T29" fmla="*/ 8 h 10"/>
                  <a:gd name="T30" fmla="*/ 6 w 10"/>
                  <a:gd name="T31" fmla="*/ 8 h 10"/>
                  <a:gd name="T32" fmla="*/ 8 w 10"/>
                  <a:gd name="T33" fmla="*/ 6 h 10"/>
                  <a:gd name="T34" fmla="*/ 8 w 10"/>
                  <a:gd name="T35" fmla="*/ 4 h 10"/>
                  <a:gd name="T36" fmla="*/ 8 w 10"/>
                  <a:gd name="T37" fmla="*/ 4 h 10"/>
                  <a:gd name="T38" fmla="*/ 8 w 10"/>
                  <a:gd name="T39" fmla="*/ 2 h 10"/>
                  <a:gd name="T40" fmla="*/ 6 w 10"/>
                  <a:gd name="T41" fmla="*/ 0 h 10"/>
                  <a:gd name="T42" fmla="*/ 6 w 10"/>
                  <a:gd name="T43" fmla="*/ 0 h 10"/>
                  <a:gd name="T44" fmla="*/ 4 w 10"/>
                  <a:gd name="T45" fmla="*/ 2 h 10"/>
                  <a:gd name="T46" fmla="*/ 2 w 10"/>
                  <a:gd name="T47" fmla="*/ 4 h 10"/>
                  <a:gd name="T48" fmla="*/ 2 w 10"/>
                  <a:gd name="T49" fmla="*/ 4 h 10"/>
                  <a:gd name="T50" fmla="*/ 4 w 10"/>
                  <a:gd name="T51" fmla="*/ 6 h 10"/>
                  <a:gd name="T52" fmla="*/ 6 w 10"/>
                  <a:gd name="T53" fmla="*/ 8 h 10"/>
                  <a:gd name="T54" fmla="*/ 6 w 10"/>
                  <a:gd name="T5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10">
                    <a:moveTo>
                      <a:pt x="6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  <a:moveTo>
                      <a:pt x="6" y="8"/>
                    </a:moveTo>
                    <a:lnTo>
                      <a:pt x="6" y="8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21" name="Freeform 108"/>
              <p:cNvSpPr/>
              <p:nvPr/>
            </p:nvSpPr>
            <p:spPr bwMode="auto">
              <a:xfrm>
                <a:off x="2718" y="1608"/>
                <a:ext cx="2" cy="16"/>
              </a:xfrm>
              <a:custGeom>
                <a:avLst/>
                <a:gdLst>
                  <a:gd name="T0" fmla="*/ 0 w 2"/>
                  <a:gd name="T1" fmla="*/ 0 h 16"/>
                  <a:gd name="T2" fmla="*/ 2 w 2"/>
                  <a:gd name="T3" fmla="*/ 0 h 16"/>
                  <a:gd name="T4" fmla="*/ 2 w 2"/>
                  <a:gd name="T5" fmla="*/ 14 h 16"/>
                  <a:gd name="T6" fmla="*/ 2 w 2"/>
                  <a:gd name="T7" fmla="*/ 14 h 16"/>
                  <a:gd name="T8" fmla="*/ 2 w 2"/>
                  <a:gd name="T9" fmla="*/ 14 h 16"/>
                  <a:gd name="T10" fmla="*/ 2 w 2"/>
                  <a:gd name="T11" fmla="*/ 14 h 16"/>
                  <a:gd name="T12" fmla="*/ 2 w 2"/>
                  <a:gd name="T13" fmla="*/ 16 h 16"/>
                  <a:gd name="T14" fmla="*/ 2 w 2"/>
                  <a:gd name="T15" fmla="*/ 16 h 16"/>
                  <a:gd name="T16" fmla="*/ 0 w 2"/>
                  <a:gd name="T17" fmla="*/ 14 h 16"/>
                  <a:gd name="T18" fmla="*/ 0 w 2"/>
                  <a:gd name="T19" fmla="*/ 12 h 16"/>
                  <a:gd name="T20" fmla="*/ 0 w 2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6">
                    <a:moveTo>
                      <a:pt x="0" y="0"/>
                    </a:moveTo>
                    <a:lnTo>
                      <a:pt x="2" y="0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22" name="Freeform 109"/>
              <p:cNvSpPr>
                <a:spLocks noEditPoints="1"/>
              </p:cNvSpPr>
              <p:nvPr/>
            </p:nvSpPr>
            <p:spPr bwMode="auto">
              <a:xfrm>
                <a:off x="2722" y="1614"/>
                <a:ext cx="10" cy="10"/>
              </a:xfrm>
              <a:custGeom>
                <a:avLst/>
                <a:gdLst>
                  <a:gd name="T0" fmla="*/ 4 w 10"/>
                  <a:gd name="T1" fmla="*/ 0 h 10"/>
                  <a:gd name="T2" fmla="*/ 4 w 10"/>
                  <a:gd name="T3" fmla="*/ 0 h 10"/>
                  <a:gd name="T4" fmla="*/ 8 w 10"/>
                  <a:gd name="T5" fmla="*/ 0 h 10"/>
                  <a:gd name="T6" fmla="*/ 10 w 10"/>
                  <a:gd name="T7" fmla="*/ 4 h 10"/>
                  <a:gd name="T8" fmla="*/ 10 w 10"/>
                  <a:gd name="T9" fmla="*/ 4 h 10"/>
                  <a:gd name="T10" fmla="*/ 8 w 10"/>
                  <a:gd name="T11" fmla="*/ 8 h 10"/>
                  <a:gd name="T12" fmla="*/ 4 w 10"/>
                  <a:gd name="T13" fmla="*/ 10 h 10"/>
                  <a:gd name="T14" fmla="*/ 4 w 10"/>
                  <a:gd name="T15" fmla="*/ 10 h 10"/>
                  <a:gd name="T16" fmla="*/ 2 w 10"/>
                  <a:gd name="T17" fmla="*/ 8 h 10"/>
                  <a:gd name="T18" fmla="*/ 0 w 10"/>
                  <a:gd name="T19" fmla="*/ 4 h 10"/>
                  <a:gd name="T20" fmla="*/ 0 w 10"/>
                  <a:gd name="T21" fmla="*/ 4 h 10"/>
                  <a:gd name="T22" fmla="*/ 2 w 10"/>
                  <a:gd name="T23" fmla="*/ 0 h 10"/>
                  <a:gd name="T24" fmla="*/ 4 w 10"/>
                  <a:gd name="T25" fmla="*/ 0 h 10"/>
                  <a:gd name="T26" fmla="*/ 4 w 10"/>
                  <a:gd name="T27" fmla="*/ 0 h 10"/>
                  <a:gd name="T28" fmla="*/ 4 w 10"/>
                  <a:gd name="T29" fmla="*/ 8 h 10"/>
                  <a:gd name="T30" fmla="*/ 4 w 10"/>
                  <a:gd name="T31" fmla="*/ 8 h 10"/>
                  <a:gd name="T32" fmla="*/ 6 w 10"/>
                  <a:gd name="T33" fmla="*/ 6 h 10"/>
                  <a:gd name="T34" fmla="*/ 8 w 10"/>
                  <a:gd name="T35" fmla="*/ 4 h 10"/>
                  <a:gd name="T36" fmla="*/ 8 w 10"/>
                  <a:gd name="T37" fmla="*/ 4 h 10"/>
                  <a:gd name="T38" fmla="*/ 6 w 10"/>
                  <a:gd name="T39" fmla="*/ 2 h 10"/>
                  <a:gd name="T40" fmla="*/ 4 w 10"/>
                  <a:gd name="T41" fmla="*/ 0 h 10"/>
                  <a:gd name="T42" fmla="*/ 4 w 10"/>
                  <a:gd name="T43" fmla="*/ 0 h 10"/>
                  <a:gd name="T44" fmla="*/ 2 w 10"/>
                  <a:gd name="T45" fmla="*/ 2 h 10"/>
                  <a:gd name="T46" fmla="*/ 2 w 10"/>
                  <a:gd name="T47" fmla="*/ 4 h 10"/>
                  <a:gd name="T48" fmla="*/ 2 w 10"/>
                  <a:gd name="T49" fmla="*/ 4 h 10"/>
                  <a:gd name="T50" fmla="*/ 2 w 10"/>
                  <a:gd name="T51" fmla="*/ 6 h 10"/>
                  <a:gd name="T52" fmla="*/ 4 w 10"/>
                  <a:gd name="T53" fmla="*/ 8 h 10"/>
                  <a:gd name="T54" fmla="*/ 4 w 10"/>
                  <a:gd name="T5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23" name="Freeform 110"/>
              <p:cNvSpPr/>
              <p:nvPr/>
            </p:nvSpPr>
            <p:spPr bwMode="auto">
              <a:xfrm>
                <a:off x="2734" y="1614"/>
                <a:ext cx="4" cy="8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0 h 8"/>
                  <a:gd name="T4" fmla="*/ 2 w 4"/>
                  <a:gd name="T5" fmla="*/ 2 h 8"/>
                  <a:gd name="T6" fmla="*/ 2 w 4"/>
                  <a:gd name="T7" fmla="*/ 2 h 8"/>
                  <a:gd name="T8" fmla="*/ 2 w 4"/>
                  <a:gd name="T9" fmla="*/ 2 h 8"/>
                  <a:gd name="T10" fmla="*/ 4 w 4"/>
                  <a:gd name="T11" fmla="*/ 0 h 8"/>
                  <a:gd name="T12" fmla="*/ 4 w 4"/>
                  <a:gd name="T13" fmla="*/ 0 h 8"/>
                  <a:gd name="T14" fmla="*/ 4 w 4"/>
                  <a:gd name="T15" fmla="*/ 0 h 8"/>
                  <a:gd name="T16" fmla="*/ 4 w 4"/>
                  <a:gd name="T17" fmla="*/ 0 h 8"/>
                  <a:gd name="T18" fmla="*/ 4 w 4"/>
                  <a:gd name="T19" fmla="*/ 0 h 8"/>
                  <a:gd name="T20" fmla="*/ 2 w 4"/>
                  <a:gd name="T21" fmla="*/ 2 h 8"/>
                  <a:gd name="T22" fmla="*/ 2 w 4"/>
                  <a:gd name="T23" fmla="*/ 8 h 8"/>
                  <a:gd name="T24" fmla="*/ 0 w 4"/>
                  <a:gd name="T25" fmla="*/ 8 h 8"/>
                  <a:gd name="T26" fmla="*/ 0 w 4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24" name="Freeform 111"/>
              <p:cNvSpPr/>
              <p:nvPr/>
            </p:nvSpPr>
            <p:spPr bwMode="auto">
              <a:xfrm>
                <a:off x="2744" y="1614"/>
                <a:ext cx="6" cy="10"/>
              </a:xfrm>
              <a:custGeom>
                <a:avLst/>
                <a:gdLst>
                  <a:gd name="T0" fmla="*/ 0 w 6"/>
                  <a:gd name="T1" fmla="*/ 6 h 10"/>
                  <a:gd name="T2" fmla="*/ 0 w 6"/>
                  <a:gd name="T3" fmla="*/ 6 h 10"/>
                  <a:gd name="T4" fmla="*/ 2 w 6"/>
                  <a:gd name="T5" fmla="*/ 8 h 10"/>
                  <a:gd name="T6" fmla="*/ 2 w 6"/>
                  <a:gd name="T7" fmla="*/ 8 h 10"/>
                  <a:gd name="T8" fmla="*/ 4 w 6"/>
                  <a:gd name="T9" fmla="*/ 6 h 10"/>
                  <a:gd name="T10" fmla="*/ 4 w 6"/>
                  <a:gd name="T11" fmla="*/ 6 h 10"/>
                  <a:gd name="T12" fmla="*/ 2 w 6"/>
                  <a:gd name="T13" fmla="*/ 4 h 10"/>
                  <a:gd name="T14" fmla="*/ 2 w 6"/>
                  <a:gd name="T15" fmla="*/ 4 h 10"/>
                  <a:gd name="T16" fmla="*/ 0 w 6"/>
                  <a:gd name="T17" fmla="*/ 4 h 10"/>
                  <a:gd name="T18" fmla="*/ 0 w 6"/>
                  <a:gd name="T19" fmla="*/ 2 h 10"/>
                  <a:gd name="T20" fmla="*/ 0 w 6"/>
                  <a:gd name="T21" fmla="*/ 2 h 10"/>
                  <a:gd name="T22" fmla="*/ 0 w 6"/>
                  <a:gd name="T23" fmla="*/ 0 h 10"/>
                  <a:gd name="T24" fmla="*/ 4 w 6"/>
                  <a:gd name="T25" fmla="*/ 0 h 10"/>
                  <a:gd name="T26" fmla="*/ 4 w 6"/>
                  <a:gd name="T27" fmla="*/ 0 h 10"/>
                  <a:gd name="T28" fmla="*/ 6 w 6"/>
                  <a:gd name="T29" fmla="*/ 0 h 10"/>
                  <a:gd name="T30" fmla="*/ 6 w 6"/>
                  <a:gd name="T31" fmla="*/ 2 h 10"/>
                  <a:gd name="T32" fmla="*/ 6 w 6"/>
                  <a:gd name="T33" fmla="*/ 2 h 10"/>
                  <a:gd name="T34" fmla="*/ 4 w 6"/>
                  <a:gd name="T35" fmla="*/ 0 h 10"/>
                  <a:gd name="T36" fmla="*/ 4 w 6"/>
                  <a:gd name="T37" fmla="*/ 0 h 10"/>
                  <a:gd name="T38" fmla="*/ 2 w 6"/>
                  <a:gd name="T39" fmla="*/ 2 h 10"/>
                  <a:gd name="T40" fmla="*/ 2 w 6"/>
                  <a:gd name="T41" fmla="*/ 2 h 10"/>
                  <a:gd name="T42" fmla="*/ 4 w 6"/>
                  <a:gd name="T43" fmla="*/ 4 h 10"/>
                  <a:gd name="T44" fmla="*/ 4 w 6"/>
                  <a:gd name="T45" fmla="*/ 4 h 10"/>
                  <a:gd name="T46" fmla="*/ 6 w 6"/>
                  <a:gd name="T47" fmla="*/ 4 h 10"/>
                  <a:gd name="T48" fmla="*/ 6 w 6"/>
                  <a:gd name="T49" fmla="*/ 6 h 10"/>
                  <a:gd name="T50" fmla="*/ 6 w 6"/>
                  <a:gd name="T51" fmla="*/ 6 h 10"/>
                  <a:gd name="T52" fmla="*/ 6 w 6"/>
                  <a:gd name="T53" fmla="*/ 8 h 10"/>
                  <a:gd name="T54" fmla="*/ 2 w 6"/>
                  <a:gd name="T55" fmla="*/ 10 h 10"/>
                  <a:gd name="T56" fmla="*/ 2 w 6"/>
                  <a:gd name="T57" fmla="*/ 10 h 10"/>
                  <a:gd name="T58" fmla="*/ 0 w 6"/>
                  <a:gd name="T59" fmla="*/ 8 h 10"/>
                  <a:gd name="T60" fmla="*/ 0 w 6"/>
                  <a:gd name="T6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" h="10">
                    <a:moveTo>
                      <a:pt x="0" y="6"/>
                    </a:move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26" name="Freeform 112"/>
              <p:cNvSpPr>
                <a:spLocks noEditPoints="1"/>
              </p:cNvSpPr>
              <p:nvPr/>
            </p:nvSpPr>
            <p:spPr bwMode="auto">
              <a:xfrm>
                <a:off x="2752" y="1610"/>
                <a:ext cx="2" cy="12"/>
              </a:xfrm>
              <a:custGeom>
                <a:avLst/>
                <a:gdLst>
                  <a:gd name="T0" fmla="*/ 0 w 2"/>
                  <a:gd name="T1" fmla="*/ 0 h 12"/>
                  <a:gd name="T2" fmla="*/ 2 w 2"/>
                  <a:gd name="T3" fmla="*/ 0 h 12"/>
                  <a:gd name="T4" fmla="*/ 2 w 2"/>
                  <a:gd name="T5" fmla="*/ 0 h 12"/>
                  <a:gd name="T6" fmla="*/ 2 w 2"/>
                  <a:gd name="T7" fmla="*/ 2 h 12"/>
                  <a:gd name="T8" fmla="*/ 0 w 2"/>
                  <a:gd name="T9" fmla="*/ 0 h 12"/>
                  <a:gd name="T10" fmla="*/ 0 w 2"/>
                  <a:gd name="T11" fmla="*/ 4 h 12"/>
                  <a:gd name="T12" fmla="*/ 2 w 2"/>
                  <a:gd name="T13" fmla="*/ 4 h 12"/>
                  <a:gd name="T14" fmla="*/ 2 w 2"/>
                  <a:gd name="T15" fmla="*/ 12 h 12"/>
                  <a:gd name="T16" fmla="*/ 0 w 2"/>
                  <a:gd name="T17" fmla="*/ 12 h 12"/>
                  <a:gd name="T18" fmla="*/ 0 w 2"/>
                  <a:gd name="T1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0" y="4"/>
                    </a:moveTo>
                    <a:lnTo>
                      <a:pt x="2" y="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27" name="Freeform 113"/>
              <p:cNvSpPr/>
              <p:nvPr/>
            </p:nvSpPr>
            <p:spPr bwMode="auto">
              <a:xfrm>
                <a:off x="2756" y="1610"/>
                <a:ext cx="6" cy="14"/>
              </a:xfrm>
              <a:custGeom>
                <a:avLst/>
                <a:gdLst>
                  <a:gd name="T0" fmla="*/ 2 w 6"/>
                  <a:gd name="T1" fmla="*/ 4 h 14"/>
                  <a:gd name="T2" fmla="*/ 0 w 6"/>
                  <a:gd name="T3" fmla="*/ 4 h 14"/>
                  <a:gd name="T4" fmla="*/ 0 w 6"/>
                  <a:gd name="T5" fmla="*/ 4 h 14"/>
                  <a:gd name="T6" fmla="*/ 2 w 6"/>
                  <a:gd name="T7" fmla="*/ 4 h 14"/>
                  <a:gd name="T8" fmla="*/ 2 w 6"/>
                  <a:gd name="T9" fmla="*/ 0 h 14"/>
                  <a:gd name="T10" fmla="*/ 4 w 6"/>
                  <a:gd name="T11" fmla="*/ 0 h 14"/>
                  <a:gd name="T12" fmla="*/ 4 w 6"/>
                  <a:gd name="T13" fmla="*/ 4 h 14"/>
                  <a:gd name="T14" fmla="*/ 6 w 6"/>
                  <a:gd name="T15" fmla="*/ 4 h 14"/>
                  <a:gd name="T16" fmla="*/ 6 w 6"/>
                  <a:gd name="T17" fmla="*/ 4 h 14"/>
                  <a:gd name="T18" fmla="*/ 4 w 6"/>
                  <a:gd name="T19" fmla="*/ 4 h 14"/>
                  <a:gd name="T20" fmla="*/ 4 w 6"/>
                  <a:gd name="T21" fmla="*/ 10 h 14"/>
                  <a:gd name="T22" fmla="*/ 4 w 6"/>
                  <a:gd name="T23" fmla="*/ 10 h 14"/>
                  <a:gd name="T24" fmla="*/ 4 w 6"/>
                  <a:gd name="T25" fmla="*/ 12 h 14"/>
                  <a:gd name="T26" fmla="*/ 4 w 6"/>
                  <a:gd name="T27" fmla="*/ 12 h 14"/>
                  <a:gd name="T28" fmla="*/ 6 w 6"/>
                  <a:gd name="T29" fmla="*/ 12 h 14"/>
                  <a:gd name="T30" fmla="*/ 6 w 6"/>
                  <a:gd name="T31" fmla="*/ 12 h 14"/>
                  <a:gd name="T32" fmla="*/ 4 w 6"/>
                  <a:gd name="T33" fmla="*/ 14 h 14"/>
                  <a:gd name="T34" fmla="*/ 4 w 6"/>
                  <a:gd name="T35" fmla="*/ 14 h 14"/>
                  <a:gd name="T36" fmla="*/ 2 w 6"/>
                  <a:gd name="T37" fmla="*/ 12 h 14"/>
                  <a:gd name="T38" fmla="*/ 2 w 6"/>
                  <a:gd name="T39" fmla="*/ 10 h 14"/>
                  <a:gd name="T40" fmla="*/ 2 w 6"/>
                  <a:gd name="T41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4">
                    <a:moveTo>
                      <a:pt x="2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28" name="Freeform 114"/>
              <p:cNvSpPr>
                <a:spLocks noEditPoints="1"/>
              </p:cNvSpPr>
              <p:nvPr/>
            </p:nvSpPr>
            <p:spPr bwMode="auto">
              <a:xfrm>
                <a:off x="2768" y="1614"/>
                <a:ext cx="6" cy="10"/>
              </a:xfrm>
              <a:custGeom>
                <a:avLst/>
                <a:gdLst>
                  <a:gd name="T0" fmla="*/ 6 w 6"/>
                  <a:gd name="T1" fmla="*/ 2 h 10"/>
                  <a:gd name="T2" fmla="*/ 6 w 6"/>
                  <a:gd name="T3" fmla="*/ 2 h 10"/>
                  <a:gd name="T4" fmla="*/ 4 w 6"/>
                  <a:gd name="T5" fmla="*/ 2 h 10"/>
                  <a:gd name="T6" fmla="*/ 4 w 6"/>
                  <a:gd name="T7" fmla="*/ 0 h 10"/>
                  <a:gd name="T8" fmla="*/ 4 w 6"/>
                  <a:gd name="T9" fmla="*/ 0 h 10"/>
                  <a:gd name="T10" fmla="*/ 0 w 6"/>
                  <a:gd name="T11" fmla="*/ 2 h 10"/>
                  <a:gd name="T12" fmla="*/ 0 w 6"/>
                  <a:gd name="T13" fmla="*/ 0 h 10"/>
                  <a:gd name="T14" fmla="*/ 0 w 6"/>
                  <a:gd name="T15" fmla="*/ 0 h 10"/>
                  <a:gd name="T16" fmla="*/ 4 w 6"/>
                  <a:gd name="T17" fmla="*/ 0 h 10"/>
                  <a:gd name="T18" fmla="*/ 4 w 6"/>
                  <a:gd name="T19" fmla="*/ 0 h 10"/>
                  <a:gd name="T20" fmla="*/ 6 w 6"/>
                  <a:gd name="T21" fmla="*/ 0 h 10"/>
                  <a:gd name="T22" fmla="*/ 6 w 6"/>
                  <a:gd name="T23" fmla="*/ 4 h 10"/>
                  <a:gd name="T24" fmla="*/ 6 w 6"/>
                  <a:gd name="T25" fmla="*/ 8 h 10"/>
                  <a:gd name="T26" fmla="*/ 6 w 6"/>
                  <a:gd name="T27" fmla="*/ 8 h 10"/>
                  <a:gd name="T28" fmla="*/ 6 w 6"/>
                  <a:gd name="T29" fmla="*/ 8 h 10"/>
                  <a:gd name="T30" fmla="*/ 6 w 6"/>
                  <a:gd name="T31" fmla="*/ 8 h 10"/>
                  <a:gd name="T32" fmla="*/ 6 w 6"/>
                  <a:gd name="T33" fmla="*/ 8 h 10"/>
                  <a:gd name="T34" fmla="*/ 2 w 6"/>
                  <a:gd name="T35" fmla="*/ 10 h 10"/>
                  <a:gd name="T36" fmla="*/ 2 w 6"/>
                  <a:gd name="T37" fmla="*/ 10 h 10"/>
                  <a:gd name="T38" fmla="*/ 0 w 6"/>
                  <a:gd name="T39" fmla="*/ 8 h 10"/>
                  <a:gd name="T40" fmla="*/ 0 w 6"/>
                  <a:gd name="T41" fmla="*/ 6 h 10"/>
                  <a:gd name="T42" fmla="*/ 0 w 6"/>
                  <a:gd name="T43" fmla="*/ 6 h 10"/>
                  <a:gd name="T44" fmla="*/ 0 w 6"/>
                  <a:gd name="T45" fmla="*/ 4 h 10"/>
                  <a:gd name="T46" fmla="*/ 6 w 6"/>
                  <a:gd name="T47" fmla="*/ 2 h 10"/>
                  <a:gd name="T48" fmla="*/ 6 w 6"/>
                  <a:gd name="T49" fmla="*/ 2 h 10"/>
                  <a:gd name="T50" fmla="*/ 2 w 6"/>
                  <a:gd name="T51" fmla="*/ 8 h 10"/>
                  <a:gd name="T52" fmla="*/ 2 w 6"/>
                  <a:gd name="T53" fmla="*/ 8 h 10"/>
                  <a:gd name="T54" fmla="*/ 6 w 6"/>
                  <a:gd name="T55" fmla="*/ 6 h 10"/>
                  <a:gd name="T56" fmla="*/ 6 w 6"/>
                  <a:gd name="T57" fmla="*/ 4 h 10"/>
                  <a:gd name="T58" fmla="*/ 6 w 6"/>
                  <a:gd name="T59" fmla="*/ 4 h 10"/>
                  <a:gd name="T60" fmla="*/ 2 w 6"/>
                  <a:gd name="T61" fmla="*/ 4 h 10"/>
                  <a:gd name="T62" fmla="*/ 0 w 6"/>
                  <a:gd name="T63" fmla="*/ 6 h 10"/>
                  <a:gd name="T64" fmla="*/ 0 w 6"/>
                  <a:gd name="T65" fmla="*/ 6 h 10"/>
                  <a:gd name="T66" fmla="*/ 2 w 6"/>
                  <a:gd name="T67" fmla="*/ 8 h 10"/>
                  <a:gd name="T68" fmla="*/ 2 w 6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10">
                    <a:moveTo>
                      <a:pt x="6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  <a:moveTo>
                      <a:pt x="2" y="8"/>
                    </a:moveTo>
                    <a:lnTo>
                      <a:pt x="2" y="8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29" name="Freeform 115"/>
              <p:cNvSpPr/>
              <p:nvPr/>
            </p:nvSpPr>
            <p:spPr bwMode="auto">
              <a:xfrm>
                <a:off x="2778" y="1614"/>
                <a:ext cx="12" cy="8"/>
              </a:xfrm>
              <a:custGeom>
                <a:avLst/>
                <a:gdLst>
                  <a:gd name="T0" fmla="*/ 0 w 12"/>
                  <a:gd name="T1" fmla="*/ 0 h 8"/>
                  <a:gd name="T2" fmla="*/ 2 w 12"/>
                  <a:gd name="T3" fmla="*/ 0 h 8"/>
                  <a:gd name="T4" fmla="*/ 2 w 12"/>
                  <a:gd name="T5" fmla="*/ 0 h 8"/>
                  <a:gd name="T6" fmla="*/ 2 w 12"/>
                  <a:gd name="T7" fmla="*/ 0 h 8"/>
                  <a:gd name="T8" fmla="*/ 2 w 12"/>
                  <a:gd name="T9" fmla="*/ 0 h 8"/>
                  <a:gd name="T10" fmla="*/ 4 w 12"/>
                  <a:gd name="T11" fmla="*/ 0 h 8"/>
                  <a:gd name="T12" fmla="*/ 4 w 12"/>
                  <a:gd name="T13" fmla="*/ 0 h 8"/>
                  <a:gd name="T14" fmla="*/ 6 w 12"/>
                  <a:gd name="T15" fmla="*/ 0 h 8"/>
                  <a:gd name="T16" fmla="*/ 6 w 12"/>
                  <a:gd name="T17" fmla="*/ 0 h 8"/>
                  <a:gd name="T18" fmla="*/ 6 w 12"/>
                  <a:gd name="T19" fmla="*/ 0 h 8"/>
                  <a:gd name="T20" fmla="*/ 10 w 12"/>
                  <a:gd name="T21" fmla="*/ 0 h 8"/>
                  <a:gd name="T22" fmla="*/ 10 w 12"/>
                  <a:gd name="T23" fmla="*/ 0 h 8"/>
                  <a:gd name="T24" fmla="*/ 12 w 12"/>
                  <a:gd name="T25" fmla="*/ 0 h 8"/>
                  <a:gd name="T26" fmla="*/ 12 w 12"/>
                  <a:gd name="T27" fmla="*/ 2 h 8"/>
                  <a:gd name="T28" fmla="*/ 12 w 12"/>
                  <a:gd name="T29" fmla="*/ 8 h 8"/>
                  <a:gd name="T30" fmla="*/ 12 w 12"/>
                  <a:gd name="T31" fmla="*/ 8 h 8"/>
                  <a:gd name="T32" fmla="*/ 12 w 12"/>
                  <a:gd name="T33" fmla="*/ 4 h 8"/>
                  <a:gd name="T34" fmla="*/ 12 w 12"/>
                  <a:gd name="T35" fmla="*/ 4 h 8"/>
                  <a:gd name="T36" fmla="*/ 10 w 12"/>
                  <a:gd name="T37" fmla="*/ 2 h 8"/>
                  <a:gd name="T38" fmla="*/ 10 w 12"/>
                  <a:gd name="T39" fmla="*/ 0 h 8"/>
                  <a:gd name="T40" fmla="*/ 10 w 12"/>
                  <a:gd name="T41" fmla="*/ 0 h 8"/>
                  <a:gd name="T42" fmla="*/ 8 w 12"/>
                  <a:gd name="T43" fmla="*/ 2 h 8"/>
                  <a:gd name="T44" fmla="*/ 8 w 12"/>
                  <a:gd name="T45" fmla="*/ 8 h 8"/>
                  <a:gd name="T46" fmla="*/ 6 w 12"/>
                  <a:gd name="T47" fmla="*/ 8 h 8"/>
                  <a:gd name="T48" fmla="*/ 6 w 12"/>
                  <a:gd name="T49" fmla="*/ 4 h 8"/>
                  <a:gd name="T50" fmla="*/ 6 w 12"/>
                  <a:gd name="T51" fmla="*/ 4 h 8"/>
                  <a:gd name="T52" fmla="*/ 6 w 12"/>
                  <a:gd name="T53" fmla="*/ 2 h 8"/>
                  <a:gd name="T54" fmla="*/ 4 w 12"/>
                  <a:gd name="T55" fmla="*/ 0 h 8"/>
                  <a:gd name="T56" fmla="*/ 4 w 12"/>
                  <a:gd name="T57" fmla="*/ 0 h 8"/>
                  <a:gd name="T58" fmla="*/ 2 w 12"/>
                  <a:gd name="T59" fmla="*/ 2 h 8"/>
                  <a:gd name="T60" fmla="*/ 2 w 12"/>
                  <a:gd name="T61" fmla="*/ 8 h 8"/>
                  <a:gd name="T62" fmla="*/ 0 w 12"/>
                  <a:gd name="T63" fmla="*/ 8 h 8"/>
                  <a:gd name="T64" fmla="*/ 0 w 12"/>
                  <a:gd name="T6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30" name="Freeform 116"/>
              <p:cNvSpPr>
                <a:spLocks noEditPoints="1"/>
              </p:cNvSpPr>
              <p:nvPr/>
            </p:nvSpPr>
            <p:spPr bwMode="auto">
              <a:xfrm>
                <a:off x="2794" y="1614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0 h 10"/>
                  <a:gd name="T6" fmla="*/ 8 w 8"/>
                  <a:gd name="T7" fmla="*/ 4 h 10"/>
                  <a:gd name="T8" fmla="*/ 8 w 8"/>
                  <a:gd name="T9" fmla="*/ 4 h 10"/>
                  <a:gd name="T10" fmla="*/ 0 w 8"/>
                  <a:gd name="T11" fmla="*/ 4 h 10"/>
                  <a:gd name="T12" fmla="*/ 0 w 8"/>
                  <a:gd name="T13" fmla="*/ 4 h 10"/>
                  <a:gd name="T14" fmla="*/ 2 w 8"/>
                  <a:gd name="T15" fmla="*/ 6 h 10"/>
                  <a:gd name="T16" fmla="*/ 4 w 8"/>
                  <a:gd name="T17" fmla="*/ 8 h 10"/>
                  <a:gd name="T18" fmla="*/ 4 w 8"/>
                  <a:gd name="T19" fmla="*/ 8 h 10"/>
                  <a:gd name="T20" fmla="*/ 6 w 8"/>
                  <a:gd name="T21" fmla="*/ 8 h 10"/>
                  <a:gd name="T22" fmla="*/ 8 w 8"/>
                  <a:gd name="T23" fmla="*/ 8 h 10"/>
                  <a:gd name="T24" fmla="*/ 8 w 8"/>
                  <a:gd name="T25" fmla="*/ 8 h 10"/>
                  <a:gd name="T26" fmla="*/ 4 w 8"/>
                  <a:gd name="T27" fmla="*/ 10 h 10"/>
                  <a:gd name="T28" fmla="*/ 4 w 8"/>
                  <a:gd name="T29" fmla="*/ 10 h 10"/>
                  <a:gd name="T30" fmla="*/ 0 w 8"/>
                  <a:gd name="T31" fmla="*/ 8 h 10"/>
                  <a:gd name="T32" fmla="*/ 0 w 8"/>
                  <a:gd name="T33" fmla="*/ 4 h 10"/>
                  <a:gd name="T34" fmla="*/ 0 w 8"/>
                  <a:gd name="T35" fmla="*/ 4 h 10"/>
                  <a:gd name="T36" fmla="*/ 0 w 8"/>
                  <a:gd name="T37" fmla="*/ 0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0 h 10"/>
                  <a:gd name="T50" fmla="*/ 4 w 8"/>
                  <a:gd name="T51" fmla="*/ 0 h 10"/>
                  <a:gd name="T52" fmla="*/ 2 w 8"/>
                  <a:gd name="T53" fmla="*/ 2 h 10"/>
                  <a:gd name="T54" fmla="*/ 0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31" name="Freeform 117"/>
              <p:cNvSpPr/>
              <p:nvPr/>
            </p:nvSpPr>
            <p:spPr bwMode="auto">
              <a:xfrm>
                <a:off x="2802" y="1610"/>
                <a:ext cx="6" cy="14"/>
              </a:xfrm>
              <a:custGeom>
                <a:avLst/>
                <a:gdLst>
                  <a:gd name="T0" fmla="*/ 2 w 6"/>
                  <a:gd name="T1" fmla="*/ 4 h 14"/>
                  <a:gd name="T2" fmla="*/ 0 w 6"/>
                  <a:gd name="T3" fmla="*/ 4 h 14"/>
                  <a:gd name="T4" fmla="*/ 0 w 6"/>
                  <a:gd name="T5" fmla="*/ 4 h 14"/>
                  <a:gd name="T6" fmla="*/ 2 w 6"/>
                  <a:gd name="T7" fmla="*/ 4 h 14"/>
                  <a:gd name="T8" fmla="*/ 2 w 6"/>
                  <a:gd name="T9" fmla="*/ 0 h 14"/>
                  <a:gd name="T10" fmla="*/ 4 w 6"/>
                  <a:gd name="T11" fmla="*/ 0 h 14"/>
                  <a:gd name="T12" fmla="*/ 4 w 6"/>
                  <a:gd name="T13" fmla="*/ 4 h 14"/>
                  <a:gd name="T14" fmla="*/ 6 w 6"/>
                  <a:gd name="T15" fmla="*/ 4 h 14"/>
                  <a:gd name="T16" fmla="*/ 6 w 6"/>
                  <a:gd name="T17" fmla="*/ 4 h 14"/>
                  <a:gd name="T18" fmla="*/ 4 w 6"/>
                  <a:gd name="T19" fmla="*/ 4 h 14"/>
                  <a:gd name="T20" fmla="*/ 4 w 6"/>
                  <a:gd name="T21" fmla="*/ 10 h 14"/>
                  <a:gd name="T22" fmla="*/ 4 w 6"/>
                  <a:gd name="T23" fmla="*/ 10 h 14"/>
                  <a:gd name="T24" fmla="*/ 4 w 6"/>
                  <a:gd name="T25" fmla="*/ 12 h 14"/>
                  <a:gd name="T26" fmla="*/ 4 w 6"/>
                  <a:gd name="T27" fmla="*/ 12 h 14"/>
                  <a:gd name="T28" fmla="*/ 6 w 6"/>
                  <a:gd name="T29" fmla="*/ 12 h 14"/>
                  <a:gd name="T30" fmla="*/ 6 w 6"/>
                  <a:gd name="T31" fmla="*/ 12 h 14"/>
                  <a:gd name="T32" fmla="*/ 4 w 6"/>
                  <a:gd name="T33" fmla="*/ 14 h 14"/>
                  <a:gd name="T34" fmla="*/ 4 w 6"/>
                  <a:gd name="T35" fmla="*/ 14 h 14"/>
                  <a:gd name="T36" fmla="*/ 2 w 6"/>
                  <a:gd name="T37" fmla="*/ 12 h 14"/>
                  <a:gd name="T38" fmla="*/ 2 w 6"/>
                  <a:gd name="T39" fmla="*/ 10 h 14"/>
                  <a:gd name="T40" fmla="*/ 2 w 6"/>
                  <a:gd name="T41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4">
                    <a:moveTo>
                      <a:pt x="2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32" name="Freeform 118"/>
              <p:cNvSpPr/>
              <p:nvPr/>
            </p:nvSpPr>
            <p:spPr bwMode="auto">
              <a:xfrm>
                <a:off x="2810" y="1620"/>
                <a:ext cx="2" cy="6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6 h 6"/>
                  <a:gd name="T4" fmla="*/ 2 w 2"/>
                  <a:gd name="T5" fmla="*/ 2 h 6"/>
                  <a:gd name="T6" fmla="*/ 2 w 2"/>
                  <a:gd name="T7" fmla="*/ 2 h 6"/>
                  <a:gd name="T8" fmla="*/ 2 w 2"/>
                  <a:gd name="T9" fmla="*/ 2 h 6"/>
                  <a:gd name="T10" fmla="*/ 0 w 2"/>
                  <a:gd name="T11" fmla="*/ 2 h 6"/>
                  <a:gd name="T12" fmla="*/ 2 w 2"/>
                  <a:gd name="T13" fmla="*/ 0 h 6"/>
                  <a:gd name="T14" fmla="*/ 2 w 2"/>
                  <a:gd name="T15" fmla="*/ 0 h 6"/>
                  <a:gd name="T16" fmla="*/ 2 w 2"/>
                  <a:gd name="T17" fmla="*/ 2 h 6"/>
                  <a:gd name="T18" fmla="*/ 2 w 2"/>
                  <a:gd name="T19" fmla="*/ 2 h 6"/>
                  <a:gd name="T20" fmla="*/ 2 w 2"/>
                  <a:gd name="T21" fmla="*/ 4 h 6"/>
                  <a:gd name="T22" fmla="*/ 0 w 2"/>
                  <a:gd name="T23" fmla="*/ 6 h 6"/>
                  <a:gd name="T24" fmla="*/ 0 w 2"/>
                  <a:gd name="T2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33" name="Freeform 119"/>
              <p:cNvSpPr/>
              <p:nvPr/>
            </p:nvSpPr>
            <p:spPr bwMode="auto">
              <a:xfrm>
                <a:off x="2818" y="1614"/>
                <a:ext cx="8" cy="10"/>
              </a:xfrm>
              <a:custGeom>
                <a:avLst/>
                <a:gdLst>
                  <a:gd name="T0" fmla="*/ 6 w 8"/>
                  <a:gd name="T1" fmla="*/ 0 h 10"/>
                  <a:gd name="T2" fmla="*/ 6 w 8"/>
                  <a:gd name="T3" fmla="*/ 0 h 10"/>
                  <a:gd name="T4" fmla="*/ 8 w 8"/>
                  <a:gd name="T5" fmla="*/ 0 h 10"/>
                  <a:gd name="T6" fmla="*/ 8 w 8"/>
                  <a:gd name="T7" fmla="*/ 2 h 10"/>
                  <a:gd name="T8" fmla="*/ 8 w 8"/>
                  <a:gd name="T9" fmla="*/ 2 h 10"/>
                  <a:gd name="T10" fmla="*/ 6 w 8"/>
                  <a:gd name="T11" fmla="*/ 0 h 10"/>
                  <a:gd name="T12" fmla="*/ 6 w 8"/>
                  <a:gd name="T13" fmla="*/ 0 h 10"/>
                  <a:gd name="T14" fmla="*/ 2 w 8"/>
                  <a:gd name="T15" fmla="*/ 2 h 10"/>
                  <a:gd name="T16" fmla="*/ 2 w 8"/>
                  <a:gd name="T17" fmla="*/ 4 h 10"/>
                  <a:gd name="T18" fmla="*/ 2 w 8"/>
                  <a:gd name="T19" fmla="*/ 4 h 10"/>
                  <a:gd name="T20" fmla="*/ 2 w 8"/>
                  <a:gd name="T21" fmla="*/ 6 h 10"/>
                  <a:gd name="T22" fmla="*/ 6 w 8"/>
                  <a:gd name="T23" fmla="*/ 8 h 10"/>
                  <a:gd name="T24" fmla="*/ 6 w 8"/>
                  <a:gd name="T25" fmla="*/ 8 h 10"/>
                  <a:gd name="T26" fmla="*/ 8 w 8"/>
                  <a:gd name="T27" fmla="*/ 6 h 10"/>
                  <a:gd name="T28" fmla="*/ 8 w 8"/>
                  <a:gd name="T29" fmla="*/ 8 h 10"/>
                  <a:gd name="T30" fmla="*/ 8 w 8"/>
                  <a:gd name="T31" fmla="*/ 8 h 10"/>
                  <a:gd name="T32" fmla="*/ 4 w 8"/>
                  <a:gd name="T33" fmla="*/ 10 h 10"/>
                  <a:gd name="T34" fmla="*/ 4 w 8"/>
                  <a:gd name="T35" fmla="*/ 10 h 10"/>
                  <a:gd name="T36" fmla="*/ 2 w 8"/>
                  <a:gd name="T37" fmla="*/ 8 h 10"/>
                  <a:gd name="T38" fmla="*/ 0 w 8"/>
                  <a:gd name="T39" fmla="*/ 4 h 10"/>
                  <a:gd name="T40" fmla="*/ 0 w 8"/>
                  <a:gd name="T41" fmla="*/ 4 h 10"/>
                  <a:gd name="T42" fmla="*/ 2 w 8"/>
                  <a:gd name="T43" fmla="*/ 0 h 10"/>
                  <a:gd name="T44" fmla="*/ 6 w 8"/>
                  <a:gd name="T45" fmla="*/ 0 h 10"/>
                  <a:gd name="T46" fmla="*/ 6 w 8"/>
                  <a:gd name="T4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34" name="Freeform 120"/>
              <p:cNvSpPr>
                <a:spLocks noEditPoints="1"/>
              </p:cNvSpPr>
              <p:nvPr/>
            </p:nvSpPr>
            <p:spPr bwMode="auto">
              <a:xfrm>
                <a:off x="2826" y="1614"/>
                <a:ext cx="10" cy="10"/>
              </a:xfrm>
              <a:custGeom>
                <a:avLst/>
                <a:gdLst>
                  <a:gd name="T0" fmla="*/ 6 w 10"/>
                  <a:gd name="T1" fmla="*/ 0 h 10"/>
                  <a:gd name="T2" fmla="*/ 6 w 10"/>
                  <a:gd name="T3" fmla="*/ 0 h 10"/>
                  <a:gd name="T4" fmla="*/ 8 w 10"/>
                  <a:gd name="T5" fmla="*/ 0 h 10"/>
                  <a:gd name="T6" fmla="*/ 10 w 10"/>
                  <a:gd name="T7" fmla="*/ 4 h 10"/>
                  <a:gd name="T8" fmla="*/ 10 w 10"/>
                  <a:gd name="T9" fmla="*/ 4 h 10"/>
                  <a:gd name="T10" fmla="*/ 8 w 10"/>
                  <a:gd name="T11" fmla="*/ 8 h 10"/>
                  <a:gd name="T12" fmla="*/ 6 w 10"/>
                  <a:gd name="T13" fmla="*/ 10 h 10"/>
                  <a:gd name="T14" fmla="*/ 6 w 10"/>
                  <a:gd name="T15" fmla="*/ 10 h 10"/>
                  <a:gd name="T16" fmla="*/ 2 w 10"/>
                  <a:gd name="T17" fmla="*/ 8 h 10"/>
                  <a:gd name="T18" fmla="*/ 0 w 10"/>
                  <a:gd name="T19" fmla="*/ 4 h 10"/>
                  <a:gd name="T20" fmla="*/ 0 w 10"/>
                  <a:gd name="T21" fmla="*/ 4 h 10"/>
                  <a:gd name="T22" fmla="*/ 2 w 10"/>
                  <a:gd name="T23" fmla="*/ 0 h 10"/>
                  <a:gd name="T24" fmla="*/ 6 w 10"/>
                  <a:gd name="T25" fmla="*/ 0 h 10"/>
                  <a:gd name="T26" fmla="*/ 6 w 10"/>
                  <a:gd name="T27" fmla="*/ 0 h 10"/>
                  <a:gd name="T28" fmla="*/ 6 w 10"/>
                  <a:gd name="T29" fmla="*/ 8 h 10"/>
                  <a:gd name="T30" fmla="*/ 6 w 10"/>
                  <a:gd name="T31" fmla="*/ 8 h 10"/>
                  <a:gd name="T32" fmla="*/ 8 w 10"/>
                  <a:gd name="T33" fmla="*/ 6 h 10"/>
                  <a:gd name="T34" fmla="*/ 8 w 10"/>
                  <a:gd name="T35" fmla="*/ 4 h 10"/>
                  <a:gd name="T36" fmla="*/ 8 w 10"/>
                  <a:gd name="T37" fmla="*/ 4 h 10"/>
                  <a:gd name="T38" fmla="*/ 8 w 10"/>
                  <a:gd name="T39" fmla="*/ 2 h 10"/>
                  <a:gd name="T40" fmla="*/ 6 w 10"/>
                  <a:gd name="T41" fmla="*/ 0 h 10"/>
                  <a:gd name="T42" fmla="*/ 6 w 10"/>
                  <a:gd name="T43" fmla="*/ 0 h 10"/>
                  <a:gd name="T44" fmla="*/ 4 w 10"/>
                  <a:gd name="T45" fmla="*/ 2 h 10"/>
                  <a:gd name="T46" fmla="*/ 2 w 10"/>
                  <a:gd name="T47" fmla="*/ 4 h 10"/>
                  <a:gd name="T48" fmla="*/ 2 w 10"/>
                  <a:gd name="T49" fmla="*/ 4 h 10"/>
                  <a:gd name="T50" fmla="*/ 4 w 10"/>
                  <a:gd name="T51" fmla="*/ 6 h 10"/>
                  <a:gd name="T52" fmla="*/ 6 w 10"/>
                  <a:gd name="T53" fmla="*/ 8 h 10"/>
                  <a:gd name="T54" fmla="*/ 6 w 10"/>
                  <a:gd name="T5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10">
                    <a:moveTo>
                      <a:pt x="6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  <a:moveTo>
                      <a:pt x="6" y="8"/>
                    </a:moveTo>
                    <a:lnTo>
                      <a:pt x="6" y="8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35" name="Freeform 121"/>
              <p:cNvSpPr/>
              <p:nvPr/>
            </p:nvSpPr>
            <p:spPr bwMode="auto">
              <a:xfrm>
                <a:off x="2838" y="1614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2 w 8"/>
                  <a:gd name="T3" fmla="*/ 0 h 8"/>
                  <a:gd name="T4" fmla="*/ 2 w 8"/>
                  <a:gd name="T5" fmla="*/ 0 h 8"/>
                  <a:gd name="T6" fmla="*/ 2 w 8"/>
                  <a:gd name="T7" fmla="*/ 0 h 8"/>
                  <a:gd name="T8" fmla="*/ 2 w 8"/>
                  <a:gd name="T9" fmla="*/ 0 h 8"/>
                  <a:gd name="T10" fmla="*/ 4 w 8"/>
                  <a:gd name="T11" fmla="*/ 0 h 8"/>
                  <a:gd name="T12" fmla="*/ 4 w 8"/>
                  <a:gd name="T13" fmla="*/ 0 h 8"/>
                  <a:gd name="T14" fmla="*/ 8 w 8"/>
                  <a:gd name="T15" fmla="*/ 0 h 8"/>
                  <a:gd name="T16" fmla="*/ 8 w 8"/>
                  <a:gd name="T17" fmla="*/ 2 h 8"/>
                  <a:gd name="T18" fmla="*/ 8 w 8"/>
                  <a:gd name="T19" fmla="*/ 8 h 8"/>
                  <a:gd name="T20" fmla="*/ 6 w 8"/>
                  <a:gd name="T21" fmla="*/ 8 h 8"/>
                  <a:gd name="T22" fmla="*/ 6 w 8"/>
                  <a:gd name="T23" fmla="*/ 4 h 8"/>
                  <a:gd name="T24" fmla="*/ 6 w 8"/>
                  <a:gd name="T25" fmla="*/ 4 h 8"/>
                  <a:gd name="T26" fmla="*/ 6 w 8"/>
                  <a:gd name="T27" fmla="*/ 2 h 8"/>
                  <a:gd name="T28" fmla="*/ 4 w 8"/>
                  <a:gd name="T29" fmla="*/ 0 h 8"/>
                  <a:gd name="T30" fmla="*/ 4 w 8"/>
                  <a:gd name="T31" fmla="*/ 0 h 8"/>
                  <a:gd name="T32" fmla="*/ 2 w 8"/>
                  <a:gd name="T33" fmla="*/ 2 h 8"/>
                  <a:gd name="T34" fmla="*/ 2 w 8"/>
                  <a:gd name="T35" fmla="*/ 8 h 8"/>
                  <a:gd name="T36" fmla="*/ 0 w 8"/>
                  <a:gd name="T37" fmla="*/ 8 h 8"/>
                  <a:gd name="T38" fmla="*/ 0 w 8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36" name="Freeform 122"/>
              <p:cNvSpPr/>
              <p:nvPr/>
            </p:nvSpPr>
            <p:spPr bwMode="auto">
              <a:xfrm>
                <a:off x="2848" y="1614"/>
                <a:ext cx="6" cy="10"/>
              </a:xfrm>
              <a:custGeom>
                <a:avLst/>
                <a:gdLst>
                  <a:gd name="T0" fmla="*/ 0 w 6"/>
                  <a:gd name="T1" fmla="*/ 6 h 10"/>
                  <a:gd name="T2" fmla="*/ 0 w 6"/>
                  <a:gd name="T3" fmla="*/ 6 h 10"/>
                  <a:gd name="T4" fmla="*/ 4 w 6"/>
                  <a:gd name="T5" fmla="*/ 8 h 10"/>
                  <a:gd name="T6" fmla="*/ 4 w 6"/>
                  <a:gd name="T7" fmla="*/ 8 h 10"/>
                  <a:gd name="T8" fmla="*/ 6 w 6"/>
                  <a:gd name="T9" fmla="*/ 6 h 10"/>
                  <a:gd name="T10" fmla="*/ 6 w 6"/>
                  <a:gd name="T11" fmla="*/ 6 h 10"/>
                  <a:gd name="T12" fmla="*/ 4 w 6"/>
                  <a:gd name="T13" fmla="*/ 4 h 10"/>
                  <a:gd name="T14" fmla="*/ 4 w 6"/>
                  <a:gd name="T15" fmla="*/ 4 h 10"/>
                  <a:gd name="T16" fmla="*/ 2 w 6"/>
                  <a:gd name="T17" fmla="*/ 4 h 10"/>
                  <a:gd name="T18" fmla="*/ 0 w 6"/>
                  <a:gd name="T19" fmla="*/ 2 h 10"/>
                  <a:gd name="T20" fmla="*/ 0 w 6"/>
                  <a:gd name="T21" fmla="*/ 2 h 10"/>
                  <a:gd name="T22" fmla="*/ 2 w 6"/>
                  <a:gd name="T23" fmla="*/ 0 h 10"/>
                  <a:gd name="T24" fmla="*/ 4 w 6"/>
                  <a:gd name="T25" fmla="*/ 0 h 10"/>
                  <a:gd name="T26" fmla="*/ 4 w 6"/>
                  <a:gd name="T27" fmla="*/ 0 h 10"/>
                  <a:gd name="T28" fmla="*/ 6 w 6"/>
                  <a:gd name="T29" fmla="*/ 0 h 10"/>
                  <a:gd name="T30" fmla="*/ 6 w 6"/>
                  <a:gd name="T31" fmla="*/ 2 h 10"/>
                  <a:gd name="T32" fmla="*/ 6 w 6"/>
                  <a:gd name="T33" fmla="*/ 2 h 10"/>
                  <a:gd name="T34" fmla="*/ 4 w 6"/>
                  <a:gd name="T35" fmla="*/ 0 h 10"/>
                  <a:gd name="T36" fmla="*/ 4 w 6"/>
                  <a:gd name="T37" fmla="*/ 0 h 10"/>
                  <a:gd name="T38" fmla="*/ 2 w 6"/>
                  <a:gd name="T39" fmla="*/ 2 h 10"/>
                  <a:gd name="T40" fmla="*/ 2 w 6"/>
                  <a:gd name="T41" fmla="*/ 2 h 10"/>
                  <a:gd name="T42" fmla="*/ 4 w 6"/>
                  <a:gd name="T43" fmla="*/ 4 h 10"/>
                  <a:gd name="T44" fmla="*/ 4 w 6"/>
                  <a:gd name="T45" fmla="*/ 4 h 10"/>
                  <a:gd name="T46" fmla="*/ 6 w 6"/>
                  <a:gd name="T47" fmla="*/ 4 h 10"/>
                  <a:gd name="T48" fmla="*/ 6 w 6"/>
                  <a:gd name="T49" fmla="*/ 6 h 10"/>
                  <a:gd name="T50" fmla="*/ 6 w 6"/>
                  <a:gd name="T51" fmla="*/ 6 h 10"/>
                  <a:gd name="T52" fmla="*/ 6 w 6"/>
                  <a:gd name="T53" fmla="*/ 8 h 10"/>
                  <a:gd name="T54" fmla="*/ 4 w 6"/>
                  <a:gd name="T55" fmla="*/ 10 h 10"/>
                  <a:gd name="T56" fmla="*/ 4 w 6"/>
                  <a:gd name="T57" fmla="*/ 10 h 10"/>
                  <a:gd name="T58" fmla="*/ 0 w 6"/>
                  <a:gd name="T59" fmla="*/ 8 h 10"/>
                  <a:gd name="T60" fmla="*/ 0 w 6"/>
                  <a:gd name="T6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" h="10">
                    <a:moveTo>
                      <a:pt x="0" y="6"/>
                    </a:moveTo>
                    <a:lnTo>
                      <a:pt x="0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37" name="Freeform 123"/>
              <p:cNvSpPr>
                <a:spLocks noEditPoints="1"/>
              </p:cNvSpPr>
              <p:nvPr/>
            </p:nvSpPr>
            <p:spPr bwMode="auto">
              <a:xfrm>
                <a:off x="2856" y="1614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0 h 10"/>
                  <a:gd name="T6" fmla="*/ 8 w 8"/>
                  <a:gd name="T7" fmla="*/ 4 h 10"/>
                  <a:gd name="T8" fmla="*/ 8 w 8"/>
                  <a:gd name="T9" fmla="*/ 4 h 10"/>
                  <a:gd name="T10" fmla="*/ 2 w 8"/>
                  <a:gd name="T11" fmla="*/ 4 h 10"/>
                  <a:gd name="T12" fmla="*/ 2 w 8"/>
                  <a:gd name="T13" fmla="*/ 4 h 10"/>
                  <a:gd name="T14" fmla="*/ 2 w 8"/>
                  <a:gd name="T15" fmla="*/ 6 h 10"/>
                  <a:gd name="T16" fmla="*/ 6 w 8"/>
                  <a:gd name="T17" fmla="*/ 8 h 10"/>
                  <a:gd name="T18" fmla="*/ 6 w 8"/>
                  <a:gd name="T19" fmla="*/ 8 h 10"/>
                  <a:gd name="T20" fmla="*/ 8 w 8"/>
                  <a:gd name="T21" fmla="*/ 8 h 10"/>
                  <a:gd name="T22" fmla="*/ 8 w 8"/>
                  <a:gd name="T23" fmla="*/ 8 h 10"/>
                  <a:gd name="T24" fmla="*/ 8 w 8"/>
                  <a:gd name="T25" fmla="*/ 8 h 10"/>
                  <a:gd name="T26" fmla="*/ 4 w 8"/>
                  <a:gd name="T27" fmla="*/ 10 h 10"/>
                  <a:gd name="T28" fmla="*/ 4 w 8"/>
                  <a:gd name="T29" fmla="*/ 10 h 10"/>
                  <a:gd name="T30" fmla="*/ 2 w 8"/>
                  <a:gd name="T31" fmla="*/ 8 h 10"/>
                  <a:gd name="T32" fmla="*/ 0 w 8"/>
                  <a:gd name="T33" fmla="*/ 4 h 10"/>
                  <a:gd name="T34" fmla="*/ 0 w 8"/>
                  <a:gd name="T35" fmla="*/ 4 h 10"/>
                  <a:gd name="T36" fmla="*/ 2 w 8"/>
                  <a:gd name="T37" fmla="*/ 0 h 10"/>
                  <a:gd name="T38" fmla="*/ 4 w 8"/>
                  <a:gd name="T39" fmla="*/ 0 h 10"/>
                  <a:gd name="T40" fmla="*/ 4 w 8"/>
                  <a:gd name="T41" fmla="*/ 0 h 10"/>
                  <a:gd name="T42" fmla="*/ 8 w 8"/>
                  <a:gd name="T43" fmla="*/ 4 h 10"/>
                  <a:gd name="T44" fmla="*/ 8 w 8"/>
                  <a:gd name="T45" fmla="*/ 4 h 10"/>
                  <a:gd name="T46" fmla="*/ 6 w 8"/>
                  <a:gd name="T47" fmla="*/ 2 h 10"/>
                  <a:gd name="T48" fmla="*/ 4 w 8"/>
                  <a:gd name="T49" fmla="*/ 0 h 10"/>
                  <a:gd name="T50" fmla="*/ 4 w 8"/>
                  <a:gd name="T51" fmla="*/ 0 h 10"/>
                  <a:gd name="T52" fmla="*/ 2 w 8"/>
                  <a:gd name="T53" fmla="*/ 2 h 10"/>
                  <a:gd name="T54" fmla="*/ 2 w 8"/>
                  <a:gd name="T55" fmla="*/ 4 h 10"/>
                  <a:gd name="T56" fmla="*/ 8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38" name="Freeform 124"/>
              <p:cNvSpPr/>
              <p:nvPr/>
            </p:nvSpPr>
            <p:spPr bwMode="auto">
              <a:xfrm>
                <a:off x="2866" y="1614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0 h 10"/>
                  <a:gd name="T6" fmla="*/ 6 w 8"/>
                  <a:gd name="T7" fmla="*/ 2 h 10"/>
                  <a:gd name="T8" fmla="*/ 6 w 8"/>
                  <a:gd name="T9" fmla="*/ 2 h 10"/>
                  <a:gd name="T10" fmla="*/ 4 w 8"/>
                  <a:gd name="T11" fmla="*/ 0 h 10"/>
                  <a:gd name="T12" fmla="*/ 4 w 8"/>
                  <a:gd name="T13" fmla="*/ 0 h 10"/>
                  <a:gd name="T14" fmla="*/ 2 w 8"/>
                  <a:gd name="T15" fmla="*/ 2 h 10"/>
                  <a:gd name="T16" fmla="*/ 2 w 8"/>
                  <a:gd name="T17" fmla="*/ 4 h 10"/>
                  <a:gd name="T18" fmla="*/ 2 w 8"/>
                  <a:gd name="T19" fmla="*/ 4 h 10"/>
                  <a:gd name="T20" fmla="*/ 2 w 8"/>
                  <a:gd name="T21" fmla="*/ 6 h 10"/>
                  <a:gd name="T22" fmla="*/ 4 w 8"/>
                  <a:gd name="T23" fmla="*/ 8 h 10"/>
                  <a:gd name="T24" fmla="*/ 4 w 8"/>
                  <a:gd name="T25" fmla="*/ 8 h 10"/>
                  <a:gd name="T26" fmla="*/ 6 w 8"/>
                  <a:gd name="T27" fmla="*/ 6 h 10"/>
                  <a:gd name="T28" fmla="*/ 8 w 8"/>
                  <a:gd name="T29" fmla="*/ 8 h 10"/>
                  <a:gd name="T30" fmla="*/ 8 w 8"/>
                  <a:gd name="T31" fmla="*/ 8 h 10"/>
                  <a:gd name="T32" fmla="*/ 4 w 8"/>
                  <a:gd name="T33" fmla="*/ 10 h 10"/>
                  <a:gd name="T34" fmla="*/ 4 w 8"/>
                  <a:gd name="T35" fmla="*/ 10 h 10"/>
                  <a:gd name="T36" fmla="*/ 2 w 8"/>
                  <a:gd name="T37" fmla="*/ 8 h 10"/>
                  <a:gd name="T38" fmla="*/ 0 w 8"/>
                  <a:gd name="T39" fmla="*/ 4 h 10"/>
                  <a:gd name="T40" fmla="*/ 0 w 8"/>
                  <a:gd name="T41" fmla="*/ 4 h 10"/>
                  <a:gd name="T42" fmla="*/ 2 w 8"/>
                  <a:gd name="T43" fmla="*/ 0 h 10"/>
                  <a:gd name="T44" fmla="*/ 4 w 8"/>
                  <a:gd name="T45" fmla="*/ 0 h 10"/>
                  <a:gd name="T46" fmla="*/ 4 w 8"/>
                  <a:gd name="T4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39" name="Freeform 125"/>
              <p:cNvSpPr/>
              <p:nvPr/>
            </p:nvSpPr>
            <p:spPr bwMode="auto">
              <a:xfrm>
                <a:off x="2874" y="1610"/>
                <a:ext cx="6" cy="14"/>
              </a:xfrm>
              <a:custGeom>
                <a:avLst/>
                <a:gdLst>
                  <a:gd name="T0" fmla="*/ 2 w 6"/>
                  <a:gd name="T1" fmla="*/ 4 h 14"/>
                  <a:gd name="T2" fmla="*/ 0 w 6"/>
                  <a:gd name="T3" fmla="*/ 4 h 14"/>
                  <a:gd name="T4" fmla="*/ 0 w 6"/>
                  <a:gd name="T5" fmla="*/ 4 h 14"/>
                  <a:gd name="T6" fmla="*/ 2 w 6"/>
                  <a:gd name="T7" fmla="*/ 4 h 14"/>
                  <a:gd name="T8" fmla="*/ 2 w 6"/>
                  <a:gd name="T9" fmla="*/ 0 h 14"/>
                  <a:gd name="T10" fmla="*/ 4 w 6"/>
                  <a:gd name="T11" fmla="*/ 0 h 14"/>
                  <a:gd name="T12" fmla="*/ 4 w 6"/>
                  <a:gd name="T13" fmla="*/ 4 h 14"/>
                  <a:gd name="T14" fmla="*/ 6 w 6"/>
                  <a:gd name="T15" fmla="*/ 4 h 14"/>
                  <a:gd name="T16" fmla="*/ 6 w 6"/>
                  <a:gd name="T17" fmla="*/ 4 h 14"/>
                  <a:gd name="T18" fmla="*/ 4 w 6"/>
                  <a:gd name="T19" fmla="*/ 4 h 14"/>
                  <a:gd name="T20" fmla="*/ 4 w 6"/>
                  <a:gd name="T21" fmla="*/ 10 h 14"/>
                  <a:gd name="T22" fmla="*/ 4 w 6"/>
                  <a:gd name="T23" fmla="*/ 10 h 14"/>
                  <a:gd name="T24" fmla="*/ 4 w 6"/>
                  <a:gd name="T25" fmla="*/ 12 h 14"/>
                  <a:gd name="T26" fmla="*/ 6 w 6"/>
                  <a:gd name="T27" fmla="*/ 12 h 14"/>
                  <a:gd name="T28" fmla="*/ 6 w 6"/>
                  <a:gd name="T29" fmla="*/ 12 h 14"/>
                  <a:gd name="T30" fmla="*/ 6 w 6"/>
                  <a:gd name="T31" fmla="*/ 12 h 14"/>
                  <a:gd name="T32" fmla="*/ 4 w 6"/>
                  <a:gd name="T33" fmla="*/ 14 h 14"/>
                  <a:gd name="T34" fmla="*/ 4 w 6"/>
                  <a:gd name="T35" fmla="*/ 14 h 14"/>
                  <a:gd name="T36" fmla="*/ 2 w 6"/>
                  <a:gd name="T37" fmla="*/ 12 h 14"/>
                  <a:gd name="T38" fmla="*/ 2 w 6"/>
                  <a:gd name="T39" fmla="*/ 10 h 14"/>
                  <a:gd name="T40" fmla="*/ 2 w 6"/>
                  <a:gd name="T41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4">
                    <a:moveTo>
                      <a:pt x="2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40" name="Freeform 126"/>
              <p:cNvSpPr>
                <a:spLocks noEditPoints="1"/>
              </p:cNvSpPr>
              <p:nvPr/>
            </p:nvSpPr>
            <p:spPr bwMode="auto">
              <a:xfrm>
                <a:off x="2882" y="1614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0 h 10"/>
                  <a:gd name="T6" fmla="*/ 8 w 8"/>
                  <a:gd name="T7" fmla="*/ 4 h 10"/>
                  <a:gd name="T8" fmla="*/ 8 w 8"/>
                  <a:gd name="T9" fmla="*/ 4 h 10"/>
                  <a:gd name="T10" fmla="*/ 0 w 8"/>
                  <a:gd name="T11" fmla="*/ 4 h 10"/>
                  <a:gd name="T12" fmla="*/ 0 w 8"/>
                  <a:gd name="T13" fmla="*/ 4 h 10"/>
                  <a:gd name="T14" fmla="*/ 2 w 8"/>
                  <a:gd name="T15" fmla="*/ 6 h 10"/>
                  <a:gd name="T16" fmla="*/ 4 w 8"/>
                  <a:gd name="T17" fmla="*/ 8 h 10"/>
                  <a:gd name="T18" fmla="*/ 4 w 8"/>
                  <a:gd name="T19" fmla="*/ 8 h 10"/>
                  <a:gd name="T20" fmla="*/ 6 w 8"/>
                  <a:gd name="T21" fmla="*/ 8 h 10"/>
                  <a:gd name="T22" fmla="*/ 8 w 8"/>
                  <a:gd name="T23" fmla="*/ 8 h 10"/>
                  <a:gd name="T24" fmla="*/ 8 w 8"/>
                  <a:gd name="T25" fmla="*/ 8 h 10"/>
                  <a:gd name="T26" fmla="*/ 4 w 8"/>
                  <a:gd name="T27" fmla="*/ 10 h 10"/>
                  <a:gd name="T28" fmla="*/ 4 w 8"/>
                  <a:gd name="T29" fmla="*/ 10 h 10"/>
                  <a:gd name="T30" fmla="*/ 0 w 8"/>
                  <a:gd name="T31" fmla="*/ 8 h 10"/>
                  <a:gd name="T32" fmla="*/ 0 w 8"/>
                  <a:gd name="T33" fmla="*/ 4 h 10"/>
                  <a:gd name="T34" fmla="*/ 0 w 8"/>
                  <a:gd name="T35" fmla="*/ 4 h 10"/>
                  <a:gd name="T36" fmla="*/ 0 w 8"/>
                  <a:gd name="T37" fmla="*/ 0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0 h 10"/>
                  <a:gd name="T50" fmla="*/ 4 w 8"/>
                  <a:gd name="T51" fmla="*/ 0 h 10"/>
                  <a:gd name="T52" fmla="*/ 2 w 8"/>
                  <a:gd name="T53" fmla="*/ 2 h 10"/>
                  <a:gd name="T54" fmla="*/ 0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41" name="Freeform 127"/>
              <p:cNvSpPr/>
              <p:nvPr/>
            </p:nvSpPr>
            <p:spPr bwMode="auto">
              <a:xfrm>
                <a:off x="2890" y="1610"/>
                <a:ext cx="6" cy="14"/>
              </a:xfrm>
              <a:custGeom>
                <a:avLst/>
                <a:gdLst>
                  <a:gd name="T0" fmla="*/ 2 w 6"/>
                  <a:gd name="T1" fmla="*/ 4 h 14"/>
                  <a:gd name="T2" fmla="*/ 0 w 6"/>
                  <a:gd name="T3" fmla="*/ 4 h 14"/>
                  <a:gd name="T4" fmla="*/ 0 w 6"/>
                  <a:gd name="T5" fmla="*/ 4 h 14"/>
                  <a:gd name="T6" fmla="*/ 2 w 6"/>
                  <a:gd name="T7" fmla="*/ 4 h 14"/>
                  <a:gd name="T8" fmla="*/ 2 w 6"/>
                  <a:gd name="T9" fmla="*/ 0 h 14"/>
                  <a:gd name="T10" fmla="*/ 4 w 6"/>
                  <a:gd name="T11" fmla="*/ 0 h 14"/>
                  <a:gd name="T12" fmla="*/ 4 w 6"/>
                  <a:gd name="T13" fmla="*/ 4 h 14"/>
                  <a:gd name="T14" fmla="*/ 6 w 6"/>
                  <a:gd name="T15" fmla="*/ 4 h 14"/>
                  <a:gd name="T16" fmla="*/ 6 w 6"/>
                  <a:gd name="T17" fmla="*/ 4 h 14"/>
                  <a:gd name="T18" fmla="*/ 4 w 6"/>
                  <a:gd name="T19" fmla="*/ 4 h 14"/>
                  <a:gd name="T20" fmla="*/ 4 w 6"/>
                  <a:gd name="T21" fmla="*/ 10 h 14"/>
                  <a:gd name="T22" fmla="*/ 4 w 6"/>
                  <a:gd name="T23" fmla="*/ 10 h 14"/>
                  <a:gd name="T24" fmla="*/ 4 w 6"/>
                  <a:gd name="T25" fmla="*/ 12 h 14"/>
                  <a:gd name="T26" fmla="*/ 4 w 6"/>
                  <a:gd name="T27" fmla="*/ 12 h 14"/>
                  <a:gd name="T28" fmla="*/ 6 w 6"/>
                  <a:gd name="T29" fmla="*/ 12 h 14"/>
                  <a:gd name="T30" fmla="*/ 6 w 6"/>
                  <a:gd name="T31" fmla="*/ 12 h 14"/>
                  <a:gd name="T32" fmla="*/ 4 w 6"/>
                  <a:gd name="T33" fmla="*/ 14 h 14"/>
                  <a:gd name="T34" fmla="*/ 4 w 6"/>
                  <a:gd name="T35" fmla="*/ 14 h 14"/>
                  <a:gd name="T36" fmla="*/ 2 w 6"/>
                  <a:gd name="T37" fmla="*/ 12 h 14"/>
                  <a:gd name="T38" fmla="*/ 2 w 6"/>
                  <a:gd name="T39" fmla="*/ 10 h 14"/>
                  <a:gd name="T40" fmla="*/ 2 w 6"/>
                  <a:gd name="T41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4">
                    <a:moveTo>
                      <a:pt x="2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42" name="Freeform 128"/>
              <p:cNvSpPr/>
              <p:nvPr/>
            </p:nvSpPr>
            <p:spPr bwMode="auto">
              <a:xfrm>
                <a:off x="2898" y="1614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2 w 8"/>
                  <a:gd name="T3" fmla="*/ 0 h 10"/>
                  <a:gd name="T4" fmla="*/ 2 w 8"/>
                  <a:gd name="T5" fmla="*/ 6 h 10"/>
                  <a:gd name="T6" fmla="*/ 2 w 8"/>
                  <a:gd name="T7" fmla="*/ 6 h 10"/>
                  <a:gd name="T8" fmla="*/ 2 w 8"/>
                  <a:gd name="T9" fmla="*/ 8 h 10"/>
                  <a:gd name="T10" fmla="*/ 4 w 8"/>
                  <a:gd name="T11" fmla="*/ 8 h 10"/>
                  <a:gd name="T12" fmla="*/ 4 w 8"/>
                  <a:gd name="T13" fmla="*/ 8 h 10"/>
                  <a:gd name="T14" fmla="*/ 6 w 8"/>
                  <a:gd name="T15" fmla="*/ 6 h 10"/>
                  <a:gd name="T16" fmla="*/ 6 w 8"/>
                  <a:gd name="T17" fmla="*/ 0 h 10"/>
                  <a:gd name="T18" fmla="*/ 8 w 8"/>
                  <a:gd name="T19" fmla="*/ 0 h 10"/>
                  <a:gd name="T20" fmla="*/ 8 w 8"/>
                  <a:gd name="T21" fmla="*/ 8 h 10"/>
                  <a:gd name="T22" fmla="*/ 6 w 8"/>
                  <a:gd name="T23" fmla="*/ 8 h 10"/>
                  <a:gd name="T24" fmla="*/ 6 w 8"/>
                  <a:gd name="T25" fmla="*/ 8 h 10"/>
                  <a:gd name="T26" fmla="*/ 6 w 8"/>
                  <a:gd name="T27" fmla="*/ 8 h 10"/>
                  <a:gd name="T28" fmla="*/ 6 w 8"/>
                  <a:gd name="T29" fmla="*/ 8 h 10"/>
                  <a:gd name="T30" fmla="*/ 2 w 8"/>
                  <a:gd name="T31" fmla="*/ 10 h 10"/>
                  <a:gd name="T32" fmla="*/ 2 w 8"/>
                  <a:gd name="T33" fmla="*/ 10 h 10"/>
                  <a:gd name="T34" fmla="*/ 0 w 8"/>
                  <a:gd name="T35" fmla="*/ 8 h 10"/>
                  <a:gd name="T36" fmla="*/ 0 w 8"/>
                  <a:gd name="T37" fmla="*/ 6 h 10"/>
                  <a:gd name="T38" fmla="*/ 0 w 8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143" name="Freeform 129"/>
              <p:cNvSpPr>
                <a:spLocks noEditPoints="1"/>
              </p:cNvSpPr>
              <p:nvPr/>
            </p:nvSpPr>
            <p:spPr bwMode="auto">
              <a:xfrm>
                <a:off x="2908" y="1614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0 h 10"/>
                  <a:gd name="T6" fmla="*/ 8 w 8"/>
                  <a:gd name="T7" fmla="*/ 4 h 10"/>
                  <a:gd name="T8" fmla="*/ 8 w 8"/>
                  <a:gd name="T9" fmla="*/ 4 h 10"/>
                  <a:gd name="T10" fmla="*/ 2 w 8"/>
                  <a:gd name="T11" fmla="*/ 4 h 10"/>
                  <a:gd name="T12" fmla="*/ 2 w 8"/>
                  <a:gd name="T13" fmla="*/ 4 h 10"/>
                  <a:gd name="T14" fmla="*/ 2 w 8"/>
                  <a:gd name="T15" fmla="*/ 6 h 10"/>
                  <a:gd name="T16" fmla="*/ 4 w 8"/>
                  <a:gd name="T17" fmla="*/ 8 h 10"/>
                  <a:gd name="T18" fmla="*/ 4 w 8"/>
                  <a:gd name="T19" fmla="*/ 8 h 10"/>
                  <a:gd name="T20" fmla="*/ 8 w 8"/>
                  <a:gd name="T21" fmla="*/ 8 h 10"/>
                  <a:gd name="T22" fmla="*/ 8 w 8"/>
                  <a:gd name="T23" fmla="*/ 8 h 10"/>
                  <a:gd name="T24" fmla="*/ 8 w 8"/>
                  <a:gd name="T25" fmla="*/ 8 h 10"/>
                  <a:gd name="T26" fmla="*/ 4 w 8"/>
                  <a:gd name="T27" fmla="*/ 10 h 10"/>
                  <a:gd name="T28" fmla="*/ 4 w 8"/>
                  <a:gd name="T29" fmla="*/ 10 h 10"/>
                  <a:gd name="T30" fmla="*/ 2 w 8"/>
                  <a:gd name="T31" fmla="*/ 8 h 10"/>
                  <a:gd name="T32" fmla="*/ 0 w 8"/>
                  <a:gd name="T33" fmla="*/ 4 h 10"/>
                  <a:gd name="T34" fmla="*/ 0 w 8"/>
                  <a:gd name="T35" fmla="*/ 4 h 10"/>
                  <a:gd name="T36" fmla="*/ 2 w 8"/>
                  <a:gd name="T37" fmla="*/ 0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0 h 10"/>
                  <a:gd name="T50" fmla="*/ 4 w 8"/>
                  <a:gd name="T51" fmla="*/ 0 h 10"/>
                  <a:gd name="T52" fmla="*/ 2 w 8"/>
                  <a:gd name="T53" fmla="*/ 2 h 10"/>
                  <a:gd name="T54" fmla="*/ 2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12" name="Freeform 130"/>
              <p:cNvSpPr/>
              <p:nvPr/>
            </p:nvSpPr>
            <p:spPr bwMode="auto">
              <a:xfrm>
                <a:off x="2918" y="1614"/>
                <a:ext cx="6" cy="8"/>
              </a:xfrm>
              <a:custGeom>
                <a:avLst/>
                <a:gdLst>
                  <a:gd name="T0" fmla="*/ 0 w 6"/>
                  <a:gd name="T1" fmla="*/ 0 h 8"/>
                  <a:gd name="T2" fmla="*/ 2 w 6"/>
                  <a:gd name="T3" fmla="*/ 0 h 8"/>
                  <a:gd name="T4" fmla="*/ 2 w 6"/>
                  <a:gd name="T5" fmla="*/ 2 h 8"/>
                  <a:gd name="T6" fmla="*/ 2 w 6"/>
                  <a:gd name="T7" fmla="*/ 2 h 8"/>
                  <a:gd name="T8" fmla="*/ 2 w 6"/>
                  <a:gd name="T9" fmla="*/ 2 h 8"/>
                  <a:gd name="T10" fmla="*/ 4 w 6"/>
                  <a:gd name="T11" fmla="*/ 0 h 8"/>
                  <a:gd name="T12" fmla="*/ 6 w 6"/>
                  <a:gd name="T13" fmla="*/ 0 h 8"/>
                  <a:gd name="T14" fmla="*/ 6 w 6"/>
                  <a:gd name="T15" fmla="*/ 0 h 8"/>
                  <a:gd name="T16" fmla="*/ 4 w 6"/>
                  <a:gd name="T17" fmla="*/ 0 h 8"/>
                  <a:gd name="T18" fmla="*/ 4 w 6"/>
                  <a:gd name="T19" fmla="*/ 0 h 8"/>
                  <a:gd name="T20" fmla="*/ 2 w 6"/>
                  <a:gd name="T21" fmla="*/ 2 h 8"/>
                  <a:gd name="T22" fmla="*/ 2 w 6"/>
                  <a:gd name="T23" fmla="*/ 8 h 8"/>
                  <a:gd name="T24" fmla="*/ 0 w 6"/>
                  <a:gd name="T25" fmla="*/ 8 h 8"/>
                  <a:gd name="T26" fmla="*/ 0 w 6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13" name="Freeform 131"/>
              <p:cNvSpPr>
                <a:spLocks noEditPoints="1"/>
              </p:cNvSpPr>
              <p:nvPr/>
            </p:nvSpPr>
            <p:spPr bwMode="auto">
              <a:xfrm>
                <a:off x="2928" y="1614"/>
                <a:ext cx="8" cy="10"/>
              </a:xfrm>
              <a:custGeom>
                <a:avLst/>
                <a:gdLst>
                  <a:gd name="T0" fmla="*/ 6 w 8"/>
                  <a:gd name="T1" fmla="*/ 2 h 10"/>
                  <a:gd name="T2" fmla="*/ 6 w 8"/>
                  <a:gd name="T3" fmla="*/ 2 h 10"/>
                  <a:gd name="T4" fmla="*/ 6 w 8"/>
                  <a:gd name="T5" fmla="*/ 2 h 10"/>
                  <a:gd name="T6" fmla="*/ 4 w 8"/>
                  <a:gd name="T7" fmla="*/ 0 h 10"/>
                  <a:gd name="T8" fmla="*/ 4 w 8"/>
                  <a:gd name="T9" fmla="*/ 0 h 10"/>
                  <a:gd name="T10" fmla="*/ 2 w 8"/>
                  <a:gd name="T11" fmla="*/ 2 h 10"/>
                  <a:gd name="T12" fmla="*/ 2 w 8"/>
                  <a:gd name="T13" fmla="*/ 0 h 10"/>
                  <a:gd name="T14" fmla="*/ 2 w 8"/>
                  <a:gd name="T15" fmla="*/ 0 h 10"/>
                  <a:gd name="T16" fmla="*/ 4 w 8"/>
                  <a:gd name="T17" fmla="*/ 0 h 10"/>
                  <a:gd name="T18" fmla="*/ 4 w 8"/>
                  <a:gd name="T19" fmla="*/ 0 h 10"/>
                  <a:gd name="T20" fmla="*/ 8 w 8"/>
                  <a:gd name="T21" fmla="*/ 0 h 10"/>
                  <a:gd name="T22" fmla="*/ 8 w 8"/>
                  <a:gd name="T23" fmla="*/ 4 h 10"/>
                  <a:gd name="T24" fmla="*/ 8 w 8"/>
                  <a:gd name="T25" fmla="*/ 8 h 10"/>
                  <a:gd name="T26" fmla="*/ 6 w 8"/>
                  <a:gd name="T27" fmla="*/ 8 h 10"/>
                  <a:gd name="T28" fmla="*/ 6 w 8"/>
                  <a:gd name="T29" fmla="*/ 8 h 10"/>
                  <a:gd name="T30" fmla="*/ 6 w 8"/>
                  <a:gd name="T31" fmla="*/ 8 h 10"/>
                  <a:gd name="T32" fmla="*/ 6 w 8"/>
                  <a:gd name="T33" fmla="*/ 8 h 10"/>
                  <a:gd name="T34" fmla="*/ 4 w 8"/>
                  <a:gd name="T35" fmla="*/ 10 h 10"/>
                  <a:gd name="T36" fmla="*/ 4 w 8"/>
                  <a:gd name="T37" fmla="*/ 10 h 10"/>
                  <a:gd name="T38" fmla="*/ 2 w 8"/>
                  <a:gd name="T39" fmla="*/ 8 h 10"/>
                  <a:gd name="T40" fmla="*/ 0 w 8"/>
                  <a:gd name="T41" fmla="*/ 6 h 10"/>
                  <a:gd name="T42" fmla="*/ 0 w 8"/>
                  <a:gd name="T43" fmla="*/ 6 h 10"/>
                  <a:gd name="T44" fmla="*/ 2 w 8"/>
                  <a:gd name="T45" fmla="*/ 4 h 10"/>
                  <a:gd name="T46" fmla="*/ 6 w 8"/>
                  <a:gd name="T47" fmla="*/ 2 h 10"/>
                  <a:gd name="T48" fmla="*/ 6 w 8"/>
                  <a:gd name="T49" fmla="*/ 2 h 10"/>
                  <a:gd name="T50" fmla="*/ 4 w 8"/>
                  <a:gd name="T51" fmla="*/ 8 h 10"/>
                  <a:gd name="T52" fmla="*/ 4 w 8"/>
                  <a:gd name="T53" fmla="*/ 8 h 10"/>
                  <a:gd name="T54" fmla="*/ 6 w 8"/>
                  <a:gd name="T55" fmla="*/ 6 h 10"/>
                  <a:gd name="T56" fmla="*/ 6 w 8"/>
                  <a:gd name="T57" fmla="*/ 4 h 10"/>
                  <a:gd name="T58" fmla="*/ 6 w 8"/>
                  <a:gd name="T59" fmla="*/ 4 h 10"/>
                  <a:gd name="T60" fmla="*/ 4 w 8"/>
                  <a:gd name="T61" fmla="*/ 4 h 10"/>
                  <a:gd name="T62" fmla="*/ 2 w 8"/>
                  <a:gd name="T63" fmla="*/ 6 h 10"/>
                  <a:gd name="T64" fmla="*/ 2 w 8"/>
                  <a:gd name="T65" fmla="*/ 6 h 10"/>
                  <a:gd name="T66" fmla="*/ 4 w 8"/>
                  <a:gd name="T67" fmla="*/ 8 h 10"/>
                  <a:gd name="T68" fmla="*/ 4 w 8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6" y="2"/>
                    </a:move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14" name="Freeform 132"/>
              <p:cNvSpPr>
                <a:spLocks noEditPoints="1"/>
              </p:cNvSpPr>
              <p:nvPr/>
            </p:nvSpPr>
            <p:spPr bwMode="auto">
              <a:xfrm>
                <a:off x="2938" y="1608"/>
                <a:ext cx="8" cy="16"/>
              </a:xfrm>
              <a:custGeom>
                <a:avLst/>
                <a:gdLst>
                  <a:gd name="T0" fmla="*/ 4 w 8"/>
                  <a:gd name="T1" fmla="*/ 6 h 16"/>
                  <a:gd name="T2" fmla="*/ 4 w 8"/>
                  <a:gd name="T3" fmla="*/ 6 h 16"/>
                  <a:gd name="T4" fmla="*/ 8 w 8"/>
                  <a:gd name="T5" fmla="*/ 6 h 16"/>
                  <a:gd name="T6" fmla="*/ 8 w 8"/>
                  <a:gd name="T7" fmla="*/ 4 h 16"/>
                  <a:gd name="T8" fmla="*/ 8 w 8"/>
                  <a:gd name="T9" fmla="*/ 0 h 16"/>
                  <a:gd name="T10" fmla="*/ 8 w 8"/>
                  <a:gd name="T11" fmla="*/ 0 h 16"/>
                  <a:gd name="T12" fmla="*/ 8 w 8"/>
                  <a:gd name="T13" fmla="*/ 14 h 16"/>
                  <a:gd name="T14" fmla="*/ 8 w 8"/>
                  <a:gd name="T15" fmla="*/ 14 h 16"/>
                  <a:gd name="T16" fmla="*/ 8 w 8"/>
                  <a:gd name="T17" fmla="*/ 14 h 16"/>
                  <a:gd name="T18" fmla="*/ 8 w 8"/>
                  <a:gd name="T19" fmla="*/ 14 h 16"/>
                  <a:gd name="T20" fmla="*/ 8 w 8"/>
                  <a:gd name="T21" fmla="*/ 14 h 16"/>
                  <a:gd name="T22" fmla="*/ 4 w 8"/>
                  <a:gd name="T23" fmla="*/ 16 h 16"/>
                  <a:gd name="T24" fmla="*/ 4 w 8"/>
                  <a:gd name="T25" fmla="*/ 16 h 16"/>
                  <a:gd name="T26" fmla="*/ 2 w 8"/>
                  <a:gd name="T27" fmla="*/ 14 h 16"/>
                  <a:gd name="T28" fmla="*/ 0 w 8"/>
                  <a:gd name="T29" fmla="*/ 10 h 16"/>
                  <a:gd name="T30" fmla="*/ 0 w 8"/>
                  <a:gd name="T31" fmla="*/ 10 h 16"/>
                  <a:gd name="T32" fmla="*/ 2 w 8"/>
                  <a:gd name="T33" fmla="*/ 6 h 16"/>
                  <a:gd name="T34" fmla="*/ 4 w 8"/>
                  <a:gd name="T35" fmla="*/ 6 h 16"/>
                  <a:gd name="T36" fmla="*/ 4 w 8"/>
                  <a:gd name="T37" fmla="*/ 6 h 16"/>
                  <a:gd name="T38" fmla="*/ 4 w 8"/>
                  <a:gd name="T39" fmla="*/ 14 h 16"/>
                  <a:gd name="T40" fmla="*/ 4 w 8"/>
                  <a:gd name="T41" fmla="*/ 14 h 16"/>
                  <a:gd name="T42" fmla="*/ 8 w 8"/>
                  <a:gd name="T43" fmla="*/ 12 h 16"/>
                  <a:gd name="T44" fmla="*/ 8 w 8"/>
                  <a:gd name="T45" fmla="*/ 8 h 16"/>
                  <a:gd name="T46" fmla="*/ 8 w 8"/>
                  <a:gd name="T47" fmla="*/ 8 h 16"/>
                  <a:gd name="T48" fmla="*/ 4 w 8"/>
                  <a:gd name="T49" fmla="*/ 6 h 16"/>
                  <a:gd name="T50" fmla="*/ 4 w 8"/>
                  <a:gd name="T51" fmla="*/ 6 h 16"/>
                  <a:gd name="T52" fmla="*/ 2 w 8"/>
                  <a:gd name="T53" fmla="*/ 8 h 16"/>
                  <a:gd name="T54" fmla="*/ 2 w 8"/>
                  <a:gd name="T55" fmla="*/ 10 h 16"/>
                  <a:gd name="T56" fmla="*/ 2 w 8"/>
                  <a:gd name="T57" fmla="*/ 10 h 16"/>
                  <a:gd name="T58" fmla="*/ 2 w 8"/>
                  <a:gd name="T59" fmla="*/ 12 h 16"/>
                  <a:gd name="T60" fmla="*/ 4 w 8"/>
                  <a:gd name="T61" fmla="*/ 14 h 16"/>
                  <a:gd name="T62" fmla="*/ 4 w 8"/>
                  <a:gd name="T6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6">
                    <a:moveTo>
                      <a:pt x="4" y="6"/>
                    </a:moveTo>
                    <a:lnTo>
                      <a:pt x="4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close/>
                    <a:moveTo>
                      <a:pt x="4" y="14"/>
                    </a:moveTo>
                    <a:lnTo>
                      <a:pt x="4" y="14"/>
                    </a:lnTo>
                    <a:lnTo>
                      <a:pt x="8" y="12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15" name="Freeform 133"/>
              <p:cNvSpPr>
                <a:spLocks noEditPoints="1"/>
              </p:cNvSpPr>
              <p:nvPr/>
            </p:nvSpPr>
            <p:spPr bwMode="auto">
              <a:xfrm>
                <a:off x="2950" y="1610"/>
                <a:ext cx="2" cy="12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0 h 12"/>
                  <a:gd name="T4" fmla="*/ 2 w 2"/>
                  <a:gd name="T5" fmla="*/ 0 h 12"/>
                  <a:gd name="T6" fmla="*/ 0 w 2"/>
                  <a:gd name="T7" fmla="*/ 2 h 12"/>
                  <a:gd name="T8" fmla="*/ 0 w 2"/>
                  <a:gd name="T9" fmla="*/ 0 h 12"/>
                  <a:gd name="T10" fmla="*/ 0 w 2"/>
                  <a:gd name="T11" fmla="*/ 4 h 12"/>
                  <a:gd name="T12" fmla="*/ 2 w 2"/>
                  <a:gd name="T13" fmla="*/ 4 h 12"/>
                  <a:gd name="T14" fmla="*/ 2 w 2"/>
                  <a:gd name="T15" fmla="*/ 12 h 12"/>
                  <a:gd name="T16" fmla="*/ 0 w 2"/>
                  <a:gd name="T17" fmla="*/ 12 h 12"/>
                  <a:gd name="T18" fmla="*/ 0 w 2"/>
                  <a:gd name="T1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0" y="4"/>
                    </a:moveTo>
                    <a:lnTo>
                      <a:pt x="2" y="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16" name="Freeform 134"/>
              <p:cNvSpPr>
                <a:spLocks noEditPoints="1"/>
              </p:cNvSpPr>
              <p:nvPr/>
            </p:nvSpPr>
            <p:spPr bwMode="auto">
              <a:xfrm>
                <a:off x="2954" y="1614"/>
                <a:ext cx="8" cy="12"/>
              </a:xfrm>
              <a:custGeom>
                <a:avLst/>
                <a:gdLst>
                  <a:gd name="T0" fmla="*/ 2 w 8"/>
                  <a:gd name="T1" fmla="*/ 10 h 12"/>
                  <a:gd name="T2" fmla="*/ 2 w 8"/>
                  <a:gd name="T3" fmla="*/ 12 h 12"/>
                  <a:gd name="T4" fmla="*/ 0 w 8"/>
                  <a:gd name="T5" fmla="*/ 12 h 12"/>
                  <a:gd name="T6" fmla="*/ 0 w 8"/>
                  <a:gd name="T7" fmla="*/ 0 h 12"/>
                  <a:gd name="T8" fmla="*/ 2 w 8"/>
                  <a:gd name="T9" fmla="*/ 0 h 12"/>
                  <a:gd name="T10" fmla="*/ 2 w 8"/>
                  <a:gd name="T11" fmla="*/ 0 h 12"/>
                  <a:gd name="T12" fmla="*/ 2 w 8"/>
                  <a:gd name="T13" fmla="*/ 0 h 12"/>
                  <a:gd name="T14" fmla="*/ 2 w 8"/>
                  <a:gd name="T15" fmla="*/ 0 h 12"/>
                  <a:gd name="T16" fmla="*/ 6 w 8"/>
                  <a:gd name="T17" fmla="*/ 0 h 12"/>
                  <a:gd name="T18" fmla="*/ 6 w 8"/>
                  <a:gd name="T19" fmla="*/ 0 h 12"/>
                  <a:gd name="T20" fmla="*/ 8 w 8"/>
                  <a:gd name="T21" fmla="*/ 0 h 12"/>
                  <a:gd name="T22" fmla="*/ 8 w 8"/>
                  <a:gd name="T23" fmla="*/ 4 h 12"/>
                  <a:gd name="T24" fmla="*/ 8 w 8"/>
                  <a:gd name="T25" fmla="*/ 4 h 12"/>
                  <a:gd name="T26" fmla="*/ 8 w 8"/>
                  <a:gd name="T27" fmla="*/ 8 h 12"/>
                  <a:gd name="T28" fmla="*/ 4 w 8"/>
                  <a:gd name="T29" fmla="*/ 10 h 12"/>
                  <a:gd name="T30" fmla="*/ 4 w 8"/>
                  <a:gd name="T31" fmla="*/ 10 h 12"/>
                  <a:gd name="T32" fmla="*/ 2 w 8"/>
                  <a:gd name="T33" fmla="*/ 8 h 12"/>
                  <a:gd name="T34" fmla="*/ 2 w 8"/>
                  <a:gd name="T35" fmla="*/ 10 h 12"/>
                  <a:gd name="T36" fmla="*/ 4 w 8"/>
                  <a:gd name="T37" fmla="*/ 8 h 12"/>
                  <a:gd name="T38" fmla="*/ 4 w 8"/>
                  <a:gd name="T39" fmla="*/ 8 h 12"/>
                  <a:gd name="T40" fmla="*/ 6 w 8"/>
                  <a:gd name="T41" fmla="*/ 6 h 12"/>
                  <a:gd name="T42" fmla="*/ 8 w 8"/>
                  <a:gd name="T43" fmla="*/ 4 h 12"/>
                  <a:gd name="T44" fmla="*/ 8 w 8"/>
                  <a:gd name="T45" fmla="*/ 4 h 12"/>
                  <a:gd name="T46" fmla="*/ 6 w 8"/>
                  <a:gd name="T47" fmla="*/ 2 h 12"/>
                  <a:gd name="T48" fmla="*/ 4 w 8"/>
                  <a:gd name="T49" fmla="*/ 0 h 12"/>
                  <a:gd name="T50" fmla="*/ 4 w 8"/>
                  <a:gd name="T51" fmla="*/ 0 h 12"/>
                  <a:gd name="T52" fmla="*/ 2 w 8"/>
                  <a:gd name="T53" fmla="*/ 2 h 12"/>
                  <a:gd name="T54" fmla="*/ 2 w 8"/>
                  <a:gd name="T55" fmla="*/ 6 h 12"/>
                  <a:gd name="T56" fmla="*/ 2 w 8"/>
                  <a:gd name="T57" fmla="*/ 6 h 12"/>
                  <a:gd name="T58" fmla="*/ 4 w 8"/>
                  <a:gd name="T59" fmla="*/ 8 h 12"/>
                  <a:gd name="T60" fmla="*/ 4 w 8"/>
                  <a:gd name="T6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12">
                    <a:moveTo>
                      <a:pt x="2" y="10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10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17" name="Freeform 135"/>
              <p:cNvSpPr>
                <a:spLocks noEditPoints="1"/>
              </p:cNvSpPr>
              <p:nvPr/>
            </p:nvSpPr>
            <p:spPr bwMode="auto">
              <a:xfrm>
                <a:off x="2966" y="1610"/>
                <a:ext cx="2" cy="12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0 h 12"/>
                  <a:gd name="T4" fmla="*/ 2 w 2"/>
                  <a:gd name="T5" fmla="*/ 0 h 12"/>
                  <a:gd name="T6" fmla="*/ 0 w 2"/>
                  <a:gd name="T7" fmla="*/ 2 h 12"/>
                  <a:gd name="T8" fmla="*/ 0 w 2"/>
                  <a:gd name="T9" fmla="*/ 0 h 12"/>
                  <a:gd name="T10" fmla="*/ 0 w 2"/>
                  <a:gd name="T11" fmla="*/ 4 h 12"/>
                  <a:gd name="T12" fmla="*/ 2 w 2"/>
                  <a:gd name="T13" fmla="*/ 4 h 12"/>
                  <a:gd name="T14" fmla="*/ 2 w 2"/>
                  <a:gd name="T15" fmla="*/ 12 h 12"/>
                  <a:gd name="T16" fmla="*/ 0 w 2"/>
                  <a:gd name="T17" fmla="*/ 12 h 12"/>
                  <a:gd name="T18" fmla="*/ 0 w 2"/>
                  <a:gd name="T1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0" y="4"/>
                    </a:moveTo>
                    <a:lnTo>
                      <a:pt x="2" y="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18" name="Freeform 136"/>
              <p:cNvSpPr/>
              <p:nvPr/>
            </p:nvSpPr>
            <p:spPr bwMode="auto">
              <a:xfrm>
                <a:off x="2970" y="1614"/>
                <a:ext cx="6" cy="10"/>
              </a:xfrm>
              <a:custGeom>
                <a:avLst/>
                <a:gdLst>
                  <a:gd name="T0" fmla="*/ 0 w 6"/>
                  <a:gd name="T1" fmla="*/ 6 h 10"/>
                  <a:gd name="T2" fmla="*/ 0 w 6"/>
                  <a:gd name="T3" fmla="*/ 6 h 10"/>
                  <a:gd name="T4" fmla="*/ 2 w 6"/>
                  <a:gd name="T5" fmla="*/ 8 h 10"/>
                  <a:gd name="T6" fmla="*/ 2 w 6"/>
                  <a:gd name="T7" fmla="*/ 8 h 10"/>
                  <a:gd name="T8" fmla="*/ 4 w 6"/>
                  <a:gd name="T9" fmla="*/ 6 h 10"/>
                  <a:gd name="T10" fmla="*/ 4 w 6"/>
                  <a:gd name="T11" fmla="*/ 6 h 10"/>
                  <a:gd name="T12" fmla="*/ 2 w 6"/>
                  <a:gd name="T13" fmla="*/ 4 h 10"/>
                  <a:gd name="T14" fmla="*/ 2 w 6"/>
                  <a:gd name="T15" fmla="*/ 4 h 10"/>
                  <a:gd name="T16" fmla="*/ 0 w 6"/>
                  <a:gd name="T17" fmla="*/ 4 h 10"/>
                  <a:gd name="T18" fmla="*/ 0 w 6"/>
                  <a:gd name="T19" fmla="*/ 2 h 10"/>
                  <a:gd name="T20" fmla="*/ 0 w 6"/>
                  <a:gd name="T21" fmla="*/ 2 h 10"/>
                  <a:gd name="T22" fmla="*/ 0 w 6"/>
                  <a:gd name="T23" fmla="*/ 0 h 10"/>
                  <a:gd name="T24" fmla="*/ 4 w 6"/>
                  <a:gd name="T25" fmla="*/ 0 h 10"/>
                  <a:gd name="T26" fmla="*/ 4 w 6"/>
                  <a:gd name="T27" fmla="*/ 0 h 10"/>
                  <a:gd name="T28" fmla="*/ 6 w 6"/>
                  <a:gd name="T29" fmla="*/ 0 h 10"/>
                  <a:gd name="T30" fmla="*/ 6 w 6"/>
                  <a:gd name="T31" fmla="*/ 2 h 10"/>
                  <a:gd name="T32" fmla="*/ 6 w 6"/>
                  <a:gd name="T33" fmla="*/ 2 h 10"/>
                  <a:gd name="T34" fmla="*/ 4 w 6"/>
                  <a:gd name="T35" fmla="*/ 0 h 10"/>
                  <a:gd name="T36" fmla="*/ 4 w 6"/>
                  <a:gd name="T37" fmla="*/ 0 h 10"/>
                  <a:gd name="T38" fmla="*/ 2 w 6"/>
                  <a:gd name="T39" fmla="*/ 2 h 10"/>
                  <a:gd name="T40" fmla="*/ 2 w 6"/>
                  <a:gd name="T41" fmla="*/ 2 h 10"/>
                  <a:gd name="T42" fmla="*/ 4 w 6"/>
                  <a:gd name="T43" fmla="*/ 4 h 10"/>
                  <a:gd name="T44" fmla="*/ 4 w 6"/>
                  <a:gd name="T45" fmla="*/ 4 h 10"/>
                  <a:gd name="T46" fmla="*/ 6 w 6"/>
                  <a:gd name="T47" fmla="*/ 4 h 10"/>
                  <a:gd name="T48" fmla="*/ 6 w 6"/>
                  <a:gd name="T49" fmla="*/ 6 h 10"/>
                  <a:gd name="T50" fmla="*/ 6 w 6"/>
                  <a:gd name="T51" fmla="*/ 6 h 10"/>
                  <a:gd name="T52" fmla="*/ 6 w 6"/>
                  <a:gd name="T53" fmla="*/ 8 h 10"/>
                  <a:gd name="T54" fmla="*/ 2 w 6"/>
                  <a:gd name="T55" fmla="*/ 10 h 10"/>
                  <a:gd name="T56" fmla="*/ 2 w 6"/>
                  <a:gd name="T57" fmla="*/ 10 h 10"/>
                  <a:gd name="T58" fmla="*/ 0 w 6"/>
                  <a:gd name="T59" fmla="*/ 8 h 10"/>
                  <a:gd name="T60" fmla="*/ 0 w 6"/>
                  <a:gd name="T6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" h="10">
                    <a:moveTo>
                      <a:pt x="0" y="6"/>
                    </a:move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19" name="Freeform 137"/>
              <p:cNvSpPr/>
              <p:nvPr/>
            </p:nvSpPr>
            <p:spPr bwMode="auto">
              <a:xfrm>
                <a:off x="2978" y="1614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0 h 10"/>
                  <a:gd name="T6" fmla="*/ 6 w 8"/>
                  <a:gd name="T7" fmla="*/ 2 h 10"/>
                  <a:gd name="T8" fmla="*/ 6 w 8"/>
                  <a:gd name="T9" fmla="*/ 2 h 10"/>
                  <a:gd name="T10" fmla="*/ 4 w 8"/>
                  <a:gd name="T11" fmla="*/ 0 h 10"/>
                  <a:gd name="T12" fmla="*/ 4 w 8"/>
                  <a:gd name="T13" fmla="*/ 0 h 10"/>
                  <a:gd name="T14" fmla="*/ 2 w 8"/>
                  <a:gd name="T15" fmla="*/ 2 h 10"/>
                  <a:gd name="T16" fmla="*/ 2 w 8"/>
                  <a:gd name="T17" fmla="*/ 4 h 10"/>
                  <a:gd name="T18" fmla="*/ 2 w 8"/>
                  <a:gd name="T19" fmla="*/ 4 h 10"/>
                  <a:gd name="T20" fmla="*/ 2 w 8"/>
                  <a:gd name="T21" fmla="*/ 6 h 10"/>
                  <a:gd name="T22" fmla="*/ 4 w 8"/>
                  <a:gd name="T23" fmla="*/ 8 h 10"/>
                  <a:gd name="T24" fmla="*/ 4 w 8"/>
                  <a:gd name="T25" fmla="*/ 8 h 10"/>
                  <a:gd name="T26" fmla="*/ 6 w 8"/>
                  <a:gd name="T27" fmla="*/ 6 h 10"/>
                  <a:gd name="T28" fmla="*/ 8 w 8"/>
                  <a:gd name="T29" fmla="*/ 8 h 10"/>
                  <a:gd name="T30" fmla="*/ 8 w 8"/>
                  <a:gd name="T31" fmla="*/ 8 h 10"/>
                  <a:gd name="T32" fmla="*/ 4 w 8"/>
                  <a:gd name="T33" fmla="*/ 10 h 10"/>
                  <a:gd name="T34" fmla="*/ 4 w 8"/>
                  <a:gd name="T35" fmla="*/ 10 h 10"/>
                  <a:gd name="T36" fmla="*/ 2 w 8"/>
                  <a:gd name="T37" fmla="*/ 8 h 10"/>
                  <a:gd name="T38" fmla="*/ 0 w 8"/>
                  <a:gd name="T39" fmla="*/ 4 h 10"/>
                  <a:gd name="T40" fmla="*/ 0 w 8"/>
                  <a:gd name="T41" fmla="*/ 4 h 10"/>
                  <a:gd name="T42" fmla="*/ 2 w 8"/>
                  <a:gd name="T43" fmla="*/ 0 h 10"/>
                  <a:gd name="T44" fmla="*/ 4 w 8"/>
                  <a:gd name="T45" fmla="*/ 0 h 10"/>
                  <a:gd name="T46" fmla="*/ 4 w 8"/>
                  <a:gd name="T4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20" name="Freeform 138"/>
              <p:cNvSpPr>
                <a:spLocks noEditPoints="1"/>
              </p:cNvSpPr>
              <p:nvPr/>
            </p:nvSpPr>
            <p:spPr bwMode="auto">
              <a:xfrm>
                <a:off x="2988" y="1610"/>
                <a:ext cx="2" cy="12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0 h 12"/>
                  <a:gd name="T4" fmla="*/ 2 w 2"/>
                  <a:gd name="T5" fmla="*/ 0 h 12"/>
                  <a:gd name="T6" fmla="*/ 0 w 2"/>
                  <a:gd name="T7" fmla="*/ 2 h 12"/>
                  <a:gd name="T8" fmla="*/ 0 w 2"/>
                  <a:gd name="T9" fmla="*/ 0 h 12"/>
                  <a:gd name="T10" fmla="*/ 0 w 2"/>
                  <a:gd name="T11" fmla="*/ 4 h 12"/>
                  <a:gd name="T12" fmla="*/ 2 w 2"/>
                  <a:gd name="T13" fmla="*/ 4 h 12"/>
                  <a:gd name="T14" fmla="*/ 2 w 2"/>
                  <a:gd name="T15" fmla="*/ 12 h 12"/>
                  <a:gd name="T16" fmla="*/ 0 w 2"/>
                  <a:gd name="T17" fmla="*/ 12 h 12"/>
                  <a:gd name="T18" fmla="*/ 0 w 2"/>
                  <a:gd name="T1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0" y="4"/>
                    </a:moveTo>
                    <a:lnTo>
                      <a:pt x="2" y="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21" name="Freeform 139"/>
              <p:cNvSpPr/>
              <p:nvPr/>
            </p:nvSpPr>
            <p:spPr bwMode="auto">
              <a:xfrm>
                <a:off x="2992" y="1614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2 w 8"/>
                  <a:gd name="T3" fmla="*/ 0 h 8"/>
                  <a:gd name="T4" fmla="*/ 2 w 8"/>
                  <a:gd name="T5" fmla="*/ 0 h 8"/>
                  <a:gd name="T6" fmla="*/ 2 w 8"/>
                  <a:gd name="T7" fmla="*/ 0 h 8"/>
                  <a:gd name="T8" fmla="*/ 2 w 8"/>
                  <a:gd name="T9" fmla="*/ 0 h 8"/>
                  <a:gd name="T10" fmla="*/ 4 w 8"/>
                  <a:gd name="T11" fmla="*/ 0 h 8"/>
                  <a:gd name="T12" fmla="*/ 4 w 8"/>
                  <a:gd name="T13" fmla="*/ 0 h 8"/>
                  <a:gd name="T14" fmla="*/ 8 w 8"/>
                  <a:gd name="T15" fmla="*/ 0 h 8"/>
                  <a:gd name="T16" fmla="*/ 8 w 8"/>
                  <a:gd name="T17" fmla="*/ 2 h 8"/>
                  <a:gd name="T18" fmla="*/ 8 w 8"/>
                  <a:gd name="T19" fmla="*/ 8 h 8"/>
                  <a:gd name="T20" fmla="*/ 6 w 8"/>
                  <a:gd name="T21" fmla="*/ 8 h 8"/>
                  <a:gd name="T22" fmla="*/ 6 w 8"/>
                  <a:gd name="T23" fmla="*/ 4 h 8"/>
                  <a:gd name="T24" fmla="*/ 6 w 8"/>
                  <a:gd name="T25" fmla="*/ 4 h 8"/>
                  <a:gd name="T26" fmla="*/ 6 w 8"/>
                  <a:gd name="T27" fmla="*/ 2 h 8"/>
                  <a:gd name="T28" fmla="*/ 4 w 8"/>
                  <a:gd name="T29" fmla="*/ 0 h 8"/>
                  <a:gd name="T30" fmla="*/ 4 w 8"/>
                  <a:gd name="T31" fmla="*/ 0 h 8"/>
                  <a:gd name="T32" fmla="*/ 2 w 8"/>
                  <a:gd name="T33" fmla="*/ 2 h 8"/>
                  <a:gd name="T34" fmla="*/ 2 w 8"/>
                  <a:gd name="T35" fmla="*/ 8 h 8"/>
                  <a:gd name="T36" fmla="*/ 0 w 8"/>
                  <a:gd name="T37" fmla="*/ 8 h 8"/>
                  <a:gd name="T38" fmla="*/ 0 w 8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22" name="Freeform 140"/>
              <p:cNvSpPr>
                <a:spLocks noEditPoints="1"/>
              </p:cNvSpPr>
              <p:nvPr/>
            </p:nvSpPr>
            <p:spPr bwMode="auto">
              <a:xfrm>
                <a:off x="3002" y="1614"/>
                <a:ext cx="8" cy="14"/>
              </a:xfrm>
              <a:custGeom>
                <a:avLst/>
                <a:gdLst>
                  <a:gd name="T0" fmla="*/ 2 w 8"/>
                  <a:gd name="T1" fmla="*/ 8 h 14"/>
                  <a:gd name="T2" fmla="*/ 0 w 8"/>
                  <a:gd name="T3" fmla="*/ 6 h 14"/>
                  <a:gd name="T4" fmla="*/ 2 w 8"/>
                  <a:gd name="T5" fmla="*/ 6 h 14"/>
                  <a:gd name="T6" fmla="*/ 2 w 8"/>
                  <a:gd name="T7" fmla="*/ 6 h 14"/>
                  <a:gd name="T8" fmla="*/ 0 w 8"/>
                  <a:gd name="T9" fmla="*/ 2 h 14"/>
                  <a:gd name="T10" fmla="*/ 4 w 8"/>
                  <a:gd name="T11" fmla="*/ 0 h 14"/>
                  <a:gd name="T12" fmla="*/ 8 w 8"/>
                  <a:gd name="T13" fmla="*/ 0 h 14"/>
                  <a:gd name="T14" fmla="*/ 6 w 8"/>
                  <a:gd name="T15" fmla="*/ 0 h 14"/>
                  <a:gd name="T16" fmla="*/ 8 w 8"/>
                  <a:gd name="T17" fmla="*/ 2 h 14"/>
                  <a:gd name="T18" fmla="*/ 6 w 8"/>
                  <a:gd name="T19" fmla="*/ 4 h 14"/>
                  <a:gd name="T20" fmla="*/ 2 w 8"/>
                  <a:gd name="T21" fmla="*/ 6 h 14"/>
                  <a:gd name="T22" fmla="*/ 2 w 8"/>
                  <a:gd name="T23" fmla="*/ 6 h 14"/>
                  <a:gd name="T24" fmla="*/ 6 w 8"/>
                  <a:gd name="T25" fmla="*/ 8 h 14"/>
                  <a:gd name="T26" fmla="*/ 8 w 8"/>
                  <a:gd name="T27" fmla="*/ 8 h 14"/>
                  <a:gd name="T28" fmla="*/ 8 w 8"/>
                  <a:gd name="T29" fmla="*/ 10 h 14"/>
                  <a:gd name="T30" fmla="*/ 4 w 8"/>
                  <a:gd name="T31" fmla="*/ 14 h 14"/>
                  <a:gd name="T32" fmla="*/ 2 w 8"/>
                  <a:gd name="T33" fmla="*/ 12 h 14"/>
                  <a:gd name="T34" fmla="*/ 0 w 8"/>
                  <a:gd name="T35" fmla="*/ 10 h 14"/>
                  <a:gd name="T36" fmla="*/ 2 w 8"/>
                  <a:gd name="T37" fmla="*/ 8 h 14"/>
                  <a:gd name="T38" fmla="*/ 4 w 8"/>
                  <a:gd name="T39" fmla="*/ 12 h 14"/>
                  <a:gd name="T40" fmla="*/ 8 w 8"/>
                  <a:gd name="T41" fmla="*/ 10 h 14"/>
                  <a:gd name="T42" fmla="*/ 6 w 8"/>
                  <a:gd name="T43" fmla="*/ 10 h 14"/>
                  <a:gd name="T44" fmla="*/ 2 w 8"/>
                  <a:gd name="T45" fmla="*/ 8 h 14"/>
                  <a:gd name="T46" fmla="*/ 2 w 8"/>
                  <a:gd name="T47" fmla="*/ 10 h 14"/>
                  <a:gd name="T48" fmla="*/ 4 w 8"/>
                  <a:gd name="T49" fmla="*/ 12 h 14"/>
                  <a:gd name="T50" fmla="*/ 6 w 8"/>
                  <a:gd name="T51" fmla="*/ 2 h 14"/>
                  <a:gd name="T52" fmla="*/ 6 w 8"/>
                  <a:gd name="T53" fmla="*/ 0 h 14"/>
                  <a:gd name="T54" fmla="*/ 4 w 8"/>
                  <a:gd name="T55" fmla="*/ 0 h 14"/>
                  <a:gd name="T56" fmla="*/ 2 w 8"/>
                  <a:gd name="T57" fmla="*/ 2 h 14"/>
                  <a:gd name="T58" fmla="*/ 2 w 8"/>
                  <a:gd name="T59" fmla="*/ 4 h 14"/>
                  <a:gd name="T60" fmla="*/ 4 w 8"/>
                  <a:gd name="T61" fmla="*/ 4 h 14"/>
                  <a:gd name="T62" fmla="*/ 6 w 8"/>
                  <a:gd name="T6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4">
                    <a:moveTo>
                      <a:pt x="2" y="8"/>
                    </a:moveTo>
                    <a:lnTo>
                      <a:pt x="2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  <a:moveTo>
                      <a:pt x="4" y="12"/>
                    </a:moveTo>
                    <a:lnTo>
                      <a:pt x="4" y="12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close/>
                    <a:moveTo>
                      <a:pt x="6" y="2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23" name="Freeform 141"/>
              <p:cNvSpPr>
                <a:spLocks noEditPoints="1"/>
              </p:cNvSpPr>
              <p:nvPr/>
            </p:nvSpPr>
            <p:spPr bwMode="auto">
              <a:xfrm>
                <a:off x="2586" y="1642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2 h 10"/>
                  <a:gd name="T6" fmla="*/ 8 w 8"/>
                  <a:gd name="T7" fmla="*/ 4 h 10"/>
                  <a:gd name="T8" fmla="*/ 8 w 8"/>
                  <a:gd name="T9" fmla="*/ 6 h 10"/>
                  <a:gd name="T10" fmla="*/ 0 w 8"/>
                  <a:gd name="T11" fmla="*/ 6 h 10"/>
                  <a:gd name="T12" fmla="*/ 0 w 8"/>
                  <a:gd name="T13" fmla="*/ 6 h 10"/>
                  <a:gd name="T14" fmla="*/ 2 w 8"/>
                  <a:gd name="T15" fmla="*/ 8 h 10"/>
                  <a:gd name="T16" fmla="*/ 4 w 8"/>
                  <a:gd name="T17" fmla="*/ 10 h 10"/>
                  <a:gd name="T18" fmla="*/ 4 w 8"/>
                  <a:gd name="T19" fmla="*/ 10 h 10"/>
                  <a:gd name="T20" fmla="*/ 6 w 8"/>
                  <a:gd name="T21" fmla="*/ 8 h 10"/>
                  <a:gd name="T22" fmla="*/ 6 w 8"/>
                  <a:gd name="T23" fmla="*/ 10 h 10"/>
                  <a:gd name="T24" fmla="*/ 6 w 8"/>
                  <a:gd name="T25" fmla="*/ 10 h 10"/>
                  <a:gd name="T26" fmla="*/ 4 w 8"/>
                  <a:gd name="T27" fmla="*/ 10 h 10"/>
                  <a:gd name="T28" fmla="*/ 4 w 8"/>
                  <a:gd name="T29" fmla="*/ 10 h 10"/>
                  <a:gd name="T30" fmla="*/ 0 w 8"/>
                  <a:gd name="T31" fmla="*/ 10 h 10"/>
                  <a:gd name="T32" fmla="*/ 0 w 8"/>
                  <a:gd name="T33" fmla="*/ 6 h 10"/>
                  <a:gd name="T34" fmla="*/ 0 w 8"/>
                  <a:gd name="T35" fmla="*/ 6 h 10"/>
                  <a:gd name="T36" fmla="*/ 0 w 8"/>
                  <a:gd name="T37" fmla="*/ 2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2 h 10"/>
                  <a:gd name="T50" fmla="*/ 4 w 8"/>
                  <a:gd name="T51" fmla="*/ 2 h 10"/>
                  <a:gd name="T52" fmla="*/ 2 w 8"/>
                  <a:gd name="T53" fmla="*/ 2 h 10"/>
                  <a:gd name="T54" fmla="*/ 0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24" name="Freeform 142"/>
              <p:cNvSpPr/>
              <p:nvPr/>
            </p:nvSpPr>
            <p:spPr bwMode="auto">
              <a:xfrm>
                <a:off x="2596" y="1638"/>
                <a:ext cx="2" cy="14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12 h 14"/>
                  <a:gd name="T6" fmla="*/ 2 w 2"/>
                  <a:gd name="T7" fmla="*/ 14 h 14"/>
                  <a:gd name="T8" fmla="*/ 2 w 2"/>
                  <a:gd name="T9" fmla="*/ 14 h 14"/>
                  <a:gd name="T10" fmla="*/ 2 w 2"/>
                  <a:gd name="T11" fmla="*/ 14 h 14"/>
                  <a:gd name="T12" fmla="*/ 2 w 2"/>
                  <a:gd name="T13" fmla="*/ 14 h 14"/>
                  <a:gd name="T14" fmla="*/ 2 w 2"/>
                  <a:gd name="T15" fmla="*/ 14 h 14"/>
                  <a:gd name="T16" fmla="*/ 0 w 2"/>
                  <a:gd name="T17" fmla="*/ 14 h 14"/>
                  <a:gd name="T18" fmla="*/ 0 w 2"/>
                  <a:gd name="T19" fmla="*/ 12 h 14"/>
                  <a:gd name="T20" fmla="*/ 0 w 2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25" name="Freeform 143"/>
              <p:cNvSpPr>
                <a:spLocks noEditPoints="1"/>
              </p:cNvSpPr>
              <p:nvPr/>
            </p:nvSpPr>
            <p:spPr bwMode="auto">
              <a:xfrm>
                <a:off x="2600" y="1638"/>
                <a:ext cx="2" cy="14"/>
              </a:xfrm>
              <a:custGeom>
                <a:avLst/>
                <a:gdLst>
                  <a:gd name="T0" fmla="*/ 0 w 2"/>
                  <a:gd name="T1" fmla="*/ 2 h 14"/>
                  <a:gd name="T2" fmla="*/ 2 w 2"/>
                  <a:gd name="T3" fmla="*/ 0 h 14"/>
                  <a:gd name="T4" fmla="*/ 2 w 2"/>
                  <a:gd name="T5" fmla="*/ 2 h 14"/>
                  <a:gd name="T6" fmla="*/ 2 w 2"/>
                  <a:gd name="T7" fmla="*/ 2 h 14"/>
                  <a:gd name="T8" fmla="*/ 0 w 2"/>
                  <a:gd name="T9" fmla="*/ 2 h 14"/>
                  <a:gd name="T10" fmla="*/ 0 w 2"/>
                  <a:gd name="T11" fmla="*/ 4 h 14"/>
                  <a:gd name="T12" fmla="*/ 2 w 2"/>
                  <a:gd name="T13" fmla="*/ 4 h 14"/>
                  <a:gd name="T14" fmla="*/ 2 w 2"/>
                  <a:gd name="T15" fmla="*/ 14 h 14"/>
                  <a:gd name="T16" fmla="*/ 0 w 2"/>
                  <a:gd name="T17" fmla="*/ 14 h 14"/>
                  <a:gd name="T18" fmla="*/ 0 w 2"/>
                  <a:gd name="T1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4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0" y="4"/>
                    </a:moveTo>
                    <a:lnTo>
                      <a:pt x="2" y="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26" name="Freeform 144"/>
              <p:cNvSpPr/>
              <p:nvPr/>
            </p:nvSpPr>
            <p:spPr bwMode="auto">
              <a:xfrm>
                <a:off x="2604" y="1640"/>
                <a:ext cx="6" cy="12"/>
              </a:xfrm>
              <a:custGeom>
                <a:avLst/>
                <a:gdLst>
                  <a:gd name="T0" fmla="*/ 2 w 6"/>
                  <a:gd name="T1" fmla="*/ 4 h 12"/>
                  <a:gd name="T2" fmla="*/ 0 w 6"/>
                  <a:gd name="T3" fmla="*/ 4 h 12"/>
                  <a:gd name="T4" fmla="*/ 0 w 6"/>
                  <a:gd name="T5" fmla="*/ 2 h 12"/>
                  <a:gd name="T6" fmla="*/ 2 w 6"/>
                  <a:gd name="T7" fmla="*/ 2 h 12"/>
                  <a:gd name="T8" fmla="*/ 2 w 6"/>
                  <a:gd name="T9" fmla="*/ 0 h 12"/>
                  <a:gd name="T10" fmla="*/ 4 w 6"/>
                  <a:gd name="T11" fmla="*/ 0 h 12"/>
                  <a:gd name="T12" fmla="*/ 4 w 6"/>
                  <a:gd name="T13" fmla="*/ 2 h 12"/>
                  <a:gd name="T14" fmla="*/ 6 w 6"/>
                  <a:gd name="T15" fmla="*/ 2 h 12"/>
                  <a:gd name="T16" fmla="*/ 6 w 6"/>
                  <a:gd name="T17" fmla="*/ 4 h 12"/>
                  <a:gd name="T18" fmla="*/ 4 w 6"/>
                  <a:gd name="T19" fmla="*/ 4 h 12"/>
                  <a:gd name="T20" fmla="*/ 4 w 6"/>
                  <a:gd name="T21" fmla="*/ 10 h 12"/>
                  <a:gd name="T22" fmla="*/ 4 w 6"/>
                  <a:gd name="T23" fmla="*/ 10 h 12"/>
                  <a:gd name="T24" fmla="*/ 4 w 6"/>
                  <a:gd name="T25" fmla="*/ 10 h 12"/>
                  <a:gd name="T26" fmla="*/ 4 w 6"/>
                  <a:gd name="T27" fmla="*/ 12 h 12"/>
                  <a:gd name="T28" fmla="*/ 6 w 6"/>
                  <a:gd name="T29" fmla="*/ 10 h 12"/>
                  <a:gd name="T30" fmla="*/ 6 w 6"/>
                  <a:gd name="T31" fmla="*/ 12 h 12"/>
                  <a:gd name="T32" fmla="*/ 4 w 6"/>
                  <a:gd name="T33" fmla="*/ 12 h 12"/>
                  <a:gd name="T34" fmla="*/ 4 w 6"/>
                  <a:gd name="T35" fmla="*/ 12 h 12"/>
                  <a:gd name="T36" fmla="*/ 2 w 6"/>
                  <a:gd name="T37" fmla="*/ 12 h 12"/>
                  <a:gd name="T38" fmla="*/ 2 w 6"/>
                  <a:gd name="T39" fmla="*/ 10 h 12"/>
                  <a:gd name="T40" fmla="*/ 2 w 6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2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27" name="Freeform 145"/>
              <p:cNvSpPr/>
              <p:nvPr/>
            </p:nvSpPr>
            <p:spPr bwMode="auto">
              <a:xfrm>
                <a:off x="2612" y="165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  <a:gd name="T14" fmla="*/ 0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28" name="Freeform 146"/>
              <p:cNvSpPr>
                <a:spLocks noEditPoints="1"/>
              </p:cNvSpPr>
              <p:nvPr/>
            </p:nvSpPr>
            <p:spPr bwMode="auto">
              <a:xfrm>
                <a:off x="2620" y="1640"/>
                <a:ext cx="10" cy="12"/>
              </a:xfrm>
              <a:custGeom>
                <a:avLst/>
                <a:gdLst>
                  <a:gd name="T0" fmla="*/ 6 w 10"/>
                  <a:gd name="T1" fmla="*/ 8 h 12"/>
                  <a:gd name="T2" fmla="*/ 2 w 10"/>
                  <a:gd name="T3" fmla="*/ 8 h 12"/>
                  <a:gd name="T4" fmla="*/ 2 w 10"/>
                  <a:gd name="T5" fmla="*/ 12 h 12"/>
                  <a:gd name="T6" fmla="*/ 0 w 10"/>
                  <a:gd name="T7" fmla="*/ 12 h 12"/>
                  <a:gd name="T8" fmla="*/ 4 w 10"/>
                  <a:gd name="T9" fmla="*/ 0 h 12"/>
                  <a:gd name="T10" fmla="*/ 6 w 10"/>
                  <a:gd name="T11" fmla="*/ 0 h 12"/>
                  <a:gd name="T12" fmla="*/ 10 w 10"/>
                  <a:gd name="T13" fmla="*/ 12 h 12"/>
                  <a:gd name="T14" fmla="*/ 8 w 10"/>
                  <a:gd name="T15" fmla="*/ 12 h 12"/>
                  <a:gd name="T16" fmla="*/ 6 w 10"/>
                  <a:gd name="T17" fmla="*/ 8 h 12"/>
                  <a:gd name="T18" fmla="*/ 6 w 10"/>
                  <a:gd name="T19" fmla="*/ 6 h 12"/>
                  <a:gd name="T20" fmla="*/ 6 w 10"/>
                  <a:gd name="T21" fmla="*/ 4 h 12"/>
                  <a:gd name="T22" fmla="*/ 6 w 10"/>
                  <a:gd name="T23" fmla="*/ 4 h 12"/>
                  <a:gd name="T24" fmla="*/ 4 w 10"/>
                  <a:gd name="T25" fmla="*/ 0 h 12"/>
                  <a:gd name="T26" fmla="*/ 4 w 10"/>
                  <a:gd name="T27" fmla="*/ 0 h 12"/>
                  <a:gd name="T28" fmla="*/ 4 w 10"/>
                  <a:gd name="T29" fmla="*/ 0 h 12"/>
                  <a:gd name="T30" fmla="*/ 4 w 10"/>
                  <a:gd name="T31" fmla="*/ 4 h 12"/>
                  <a:gd name="T32" fmla="*/ 2 w 10"/>
                  <a:gd name="T33" fmla="*/ 6 h 12"/>
                  <a:gd name="T34" fmla="*/ 6 w 10"/>
                  <a:gd name="T3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2">
                    <a:moveTo>
                      <a:pt x="6" y="8"/>
                    </a:moveTo>
                    <a:lnTo>
                      <a:pt x="2" y="8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6" y="8"/>
                    </a:lnTo>
                    <a:close/>
                    <a:moveTo>
                      <a:pt x="6" y="6"/>
                    </a:moveTo>
                    <a:lnTo>
                      <a:pt x="6" y="4"/>
                    </a:lnTo>
                    <a:lnTo>
                      <a:pt x="6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29" name="Freeform 147"/>
              <p:cNvSpPr>
                <a:spLocks noEditPoints="1"/>
              </p:cNvSpPr>
              <p:nvPr/>
            </p:nvSpPr>
            <p:spPr bwMode="auto">
              <a:xfrm>
                <a:off x="2630" y="1642"/>
                <a:ext cx="8" cy="10"/>
              </a:xfrm>
              <a:custGeom>
                <a:avLst/>
                <a:gdLst>
                  <a:gd name="T0" fmla="*/ 6 w 8"/>
                  <a:gd name="T1" fmla="*/ 0 h 10"/>
                  <a:gd name="T2" fmla="*/ 6 w 8"/>
                  <a:gd name="T3" fmla="*/ 0 h 10"/>
                  <a:gd name="T4" fmla="*/ 8 w 8"/>
                  <a:gd name="T5" fmla="*/ 2 h 10"/>
                  <a:gd name="T6" fmla="*/ 8 w 8"/>
                  <a:gd name="T7" fmla="*/ 4 h 10"/>
                  <a:gd name="T8" fmla="*/ 8 w 8"/>
                  <a:gd name="T9" fmla="*/ 6 h 10"/>
                  <a:gd name="T10" fmla="*/ 2 w 8"/>
                  <a:gd name="T11" fmla="*/ 6 h 10"/>
                  <a:gd name="T12" fmla="*/ 2 w 8"/>
                  <a:gd name="T13" fmla="*/ 6 h 10"/>
                  <a:gd name="T14" fmla="*/ 4 w 8"/>
                  <a:gd name="T15" fmla="*/ 8 h 10"/>
                  <a:gd name="T16" fmla="*/ 6 w 8"/>
                  <a:gd name="T17" fmla="*/ 10 h 10"/>
                  <a:gd name="T18" fmla="*/ 6 w 8"/>
                  <a:gd name="T19" fmla="*/ 10 h 10"/>
                  <a:gd name="T20" fmla="*/ 8 w 8"/>
                  <a:gd name="T21" fmla="*/ 8 h 10"/>
                  <a:gd name="T22" fmla="*/ 8 w 8"/>
                  <a:gd name="T23" fmla="*/ 10 h 10"/>
                  <a:gd name="T24" fmla="*/ 8 w 8"/>
                  <a:gd name="T25" fmla="*/ 10 h 10"/>
                  <a:gd name="T26" fmla="*/ 6 w 8"/>
                  <a:gd name="T27" fmla="*/ 10 h 10"/>
                  <a:gd name="T28" fmla="*/ 6 w 8"/>
                  <a:gd name="T29" fmla="*/ 10 h 10"/>
                  <a:gd name="T30" fmla="*/ 2 w 8"/>
                  <a:gd name="T31" fmla="*/ 10 h 10"/>
                  <a:gd name="T32" fmla="*/ 0 w 8"/>
                  <a:gd name="T33" fmla="*/ 6 h 10"/>
                  <a:gd name="T34" fmla="*/ 0 w 8"/>
                  <a:gd name="T35" fmla="*/ 6 h 10"/>
                  <a:gd name="T36" fmla="*/ 2 w 8"/>
                  <a:gd name="T37" fmla="*/ 2 h 10"/>
                  <a:gd name="T38" fmla="*/ 6 w 8"/>
                  <a:gd name="T39" fmla="*/ 0 h 10"/>
                  <a:gd name="T40" fmla="*/ 6 w 8"/>
                  <a:gd name="T41" fmla="*/ 0 h 10"/>
                  <a:gd name="T42" fmla="*/ 8 w 8"/>
                  <a:gd name="T43" fmla="*/ 4 h 10"/>
                  <a:gd name="T44" fmla="*/ 8 w 8"/>
                  <a:gd name="T45" fmla="*/ 4 h 10"/>
                  <a:gd name="T46" fmla="*/ 6 w 8"/>
                  <a:gd name="T47" fmla="*/ 2 h 10"/>
                  <a:gd name="T48" fmla="*/ 6 w 8"/>
                  <a:gd name="T49" fmla="*/ 2 h 10"/>
                  <a:gd name="T50" fmla="*/ 6 w 8"/>
                  <a:gd name="T51" fmla="*/ 2 h 10"/>
                  <a:gd name="T52" fmla="*/ 4 w 8"/>
                  <a:gd name="T53" fmla="*/ 2 h 10"/>
                  <a:gd name="T54" fmla="*/ 2 w 8"/>
                  <a:gd name="T55" fmla="*/ 4 h 10"/>
                  <a:gd name="T56" fmla="*/ 8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30" name="Freeform 148"/>
              <p:cNvSpPr/>
              <p:nvPr/>
            </p:nvSpPr>
            <p:spPr bwMode="auto">
              <a:xfrm>
                <a:off x="2642" y="1642"/>
                <a:ext cx="6" cy="10"/>
              </a:xfrm>
              <a:custGeom>
                <a:avLst/>
                <a:gdLst>
                  <a:gd name="T0" fmla="*/ 0 w 6"/>
                  <a:gd name="T1" fmla="*/ 0 h 10"/>
                  <a:gd name="T2" fmla="*/ 0 w 6"/>
                  <a:gd name="T3" fmla="*/ 0 h 10"/>
                  <a:gd name="T4" fmla="*/ 0 w 6"/>
                  <a:gd name="T5" fmla="*/ 2 h 10"/>
                  <a:gd name="T6" fmla="*/ 0 w 6"/>
                  <a:gd name="T7" fmla="*/ 2 h 10"/>
                  <a:gd name="T8" fmla="*/ 0 w 6"/>
                  <a:gd name="T9" fmla="*/ 2 h 10"/>
                  <a:gd name="T10" fmla="*/ 4 w 6"/>
                  <a:gd name="T11" fmla="*/ 0 h 10"/>
                  <a:gd name="T12" fmla="*/ 4 w 6"/>
                  <a:gd name="T13" fmla="*/ 0 h 10"/>
                  <a:gd name="T14" fmla="*/ 6 w 6"/>
                  <a:gd name="T15" fmla="*/ 2 h 10"/>
                  <a:gd name="T16" fmla="*/ 6 w 6"/>
                  <a:gd name="T17" fmla="*/ 4 h 10"/>
                  <a:gd name="T18" fmla="*/ 6 w 6"/>
                  <a:gd name="T19" fmla="*/ 10 h 10"/>
                  <a:gd name="T20" fmla="*/ 6 w 6"/>
                  <a:gd name="T21" fmla="*/ 10 h 10"/>
                  <a:gd name="T22" fmla="*/ 6 w 6"/>
                  <a:gd name="T23" fmla="*/ 4 h 10"/>
                  <a:gd name="T24" fmla="*/ 6 w 6"/>
                  <a:gd name="T25" fmla="*/ 4 h 10"/>
                  <a:gd name="T26" fmla="*/ 4 w 6"/>
                  <a:gd name="T27" fmla="*/ 2 h 10"/>
                  <a:gd name="T28" fmla="*/ 4 w 6"/>
                  <a:gd name="T29" fmla="*/ 2 h 10"/>
                  <a:gd name="T30" fmla="*/ 4 w 6"/>
                  <a:gd name="T31" fmla="*/ 2 h 10"/>
                  <a:gd name="T32" fmla="*/ 0 w 6"/>
                  <a:gd name="T33" fmla="*/ 4 h 10"/>
                  <a:gd name="T34" fmla="*/ 0 w 6"/>
                  <a:gd name="T35" fmla="*/ 10 h 10"/>
                  <a:gd name="T36" fmla="*/ 0 w 6"/>
                  <a:gd name="T37" fmla="*/ 10 h 10"/>
                  <a:gd name="T38" fmla="*/ 0 w 6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31" name="Freeform 149"/>
              <p:cNvSpPr>
                <a:spLocks noEditPoints="1"/>
              </p:cNvSpPr>
              <p:nvPr/>
            </p:nvSpPr>
            <p:spPr bwMode="auto">
              <a:xfrm>
                <a:off x="2652" y="1642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2 h 10"/>
                  <a:gd name="T6" fmla="*/ 8 w 8"/>
                  <a:gd name="T7" fmla="*/ 4 h 10"/>
                  <a:gd name="T8" fmla="*/ 8 w 8"/>
                  <a:gd name="T9" fmla="*/ 6 h 10"/>
                  <a:gd name="T10" fmla="*/ 0 w 8"/>
                  <a:gd name="T11" fmla="*/ 6 h 10"/>
                  <a:gd name="T12" fmla="*/ 0 w 8"/>
                  <a:gd name="T13" fmla="*/ 6 h 10"/>
                  <a:gd name="T14" fmla="*/ 2 w 8"/>
                  <a:gd name="T15" fmla="*/ 8 h 10"/>
                  <a:gd name="T16" fmla="*/ 4 w 8"/>
                  <a:gd name="T17" fmla="*/ 10 h 10"/>
                  <a:gd name="T18" fmla="*/ 4 w 8"/>
                  <a:gd name="T19" fmla="*/ 10 h 10"/>
                  <a:gd name="T20" fmla="*/ 6 w 8"/>
                  <a:gd name="T21" fmla="*/ 8 h 10"/>
                  <a:gd name="T22" fmla="*/ 6 w 8"/>
                  <a:gd name="T23" fmla="*/ 10 h 10"/>
                  <a:gd name="T24" fmla="*/ 6 w 8"/>
                  <a:gd name="T25" fmla="*/ 10 h 10"/>
                  <a:gd name="T26" fmla="*/ 4 w 8"/>
                  <a:gd name="T27" fmla="*/ 10 h 10"/>
                  <a:gd name="T28" fmla="*/ 4 w 8"/>
                  <a:gd name="T29" fmla="*/ 10 h 10"/>
                  <a:gd name="T30" fmla="*/ 0 w 8"/>
                  <a:gd name="T31" fmla="*/ 10 h 10"/>
                  <a:gd name="T32" fmla="*/ 0 w 8"/>
                  <a:gd name="T33" fmla="*/ 6 h 10"/>
                  <a:gd name="T34" fmla="*/ 0 w 8"/>
                  <a:gd name="T35" fmla="*/ 6 h 10"/>
                  <a:gd name="T36" fmla="*/ 0 w 8"/>
                  <a:gd name="T37" fmla="*/ 2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2 h 10"/>
                  <a:gd name="T50" fmla="*/ 4 w 8"/>
                  <a:gd name="T51" fmla="*/ 2 h 10"/>
                  <a:gd name="T52" fmla="*/ 2 w 8"/>
                  <a:gd name="T53" fmla="*/ 2 h 10"/>
                  <a:gd name="T54" fmla="*/ 0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32" name="Freeform 150"/>
              <p:cNvSpPr>
                <a:spLocks noEditPoints="1"/>
              </p:cNvSpPr>
              <p:nvPr/>
            </p:nvSpPr>
            <p:spPr bwMode="auto">
              <a:xfrm>
                <a:off x="2660" y="1642"/>
                <a:ext cx="8" cy="10"/>
              </a:xfrm>
              <a:custGeom>
                <a:avLst/>
                <a:gdLst>
                  <a:gd name="T0" fmla="*/ 6 w 8"/>
                  <a:gd name="T1" fmla="*/ 4 h 10"/>
                  <a:gd name="T2" fmla="*/ 6 w 8"/>
                  <a:gd name="T3" fmla="*/ 4 h 10"/>
                  <a:gd name="T4" fmla="*/ 6 w 8"/>
                  <a:gd name="T5" fmla="*/ 2 h 10"/>
                  <a:gd name="T6" fmla="*/ 4 w 8"/>
                  <a:gd name="T7" fmla="*/ 2 h 10"/>
                  <a:gd name="T8" fmla="*/ 4 w 8"/>
                  <a:gd name="T9" fmla="*/ 2 h 10"/>
                  <a:gd name="T10" fmla="*/ 2 w 8"/>
                  <a:gd name="T11" fmla="*/ 2 h 10"/>
                  <a:gd name="T12" fmla="*/ 2 w 8"/>
                  <a:gd name="T13" fmla="*/ 2 h 10"/>
                  <a:gd name="T14" fmla="*/ 2 w 8"/>
                  <a:gd name="T15" fmla="*/ 2 h 10"/>
                  <a:gd name="T16" fmla="*/ 6 w 8"/>
                  <a:gd name="T17" fmla="*/ 0 h 10"/>
                  <a:gd name="T18" fmla="*/ 6 w 8"/>
                  <a:gd name="T19" fmla="*/ 0 h 10"/>
                  <a:gd name="T20" fmla="*/ 8 w 8"/>
                  <a:gd name="T21" fmla="*/ 2 h 10"/>
                  <a:gd name="T22" fmla="*/ 8 w 8"/>
                  <a:gd name="T23" fmla="*/ 4 h 10"/>
                  <a:gd name="T24" fmla="*/ 8 w 8"/>
                  <a:gd name="T25" fmla="*/ 10 h 10"/>
                  <a:gd name="T26" fmla="*/ 6 w 8"/>
                  <a:gd name="T27" fmla="*/ 10 h 10"/>
                  <a:gd name="T28" fmla="*/ 6 w 8"/>
                  <a:gd name="T29" fmla="*/ 10 h 10"/>
                  <a:gd name="T30" fmla="*/ 6 w 8"/>
                  <a:gd name="T31" fmla="*/ 10 h 10"/>
                  <a:gd name="T32" fmla="*/ 6 w 8"/>
                  <a:gd name="T33" fmla="*/ 10 h 10"/>
                  <a:gd name="T34" fmla="*/ 4 w 8"/>
                  <a:gd name="T35" fmla="*/ 10 h 10"/>
                  <a:gd name="T36" fmla="*/ 4 w 8"/>
                  <a:gd name="T37" fmla="*/ 10 h 10"/>
                  <a:gd name="T38" fmla="*/ 2 w 8"/>
                  <a:gd name="T39" fmla="*/ 10 h 10"/>
                  <a:gd name="T40" fmla="*/ 0 w 8"/>
                  <a:gd name="T41" fmla="*/ 8 h 10"/>
                  <a:gd name="T42" fmla="*/ 0 w 8"/>
                  <a:gd name="T43" fmla="*/ 8 h 10"/>
                  <a:gd name="T44" fmla="*/ 2 w 8"/>
                  <a:gd name="T45" fmla="*/ 6 h 10"/>
                  <a:gd name="T46" fmla="*/ 6 w 8"/>
                  <a:gd name="T47" fmla="*/ 4 h 10"/>
                  <a:gd name="T48" fmla="*/ 6 w 8"/>
                  <a:gd name="T49" fmla="*/ 4 h 10"/>
                  <a:gd name="T50" fmla="*/ 4 w 8"/>
                  <a:gd name="T51" fmla="*/ 10 h 10"/>
                  <a:gd name="T52" fmla="*/ 4 w 8"/>
                  <a:gd name="T53" fmla="*/ 10 h 10"/>
                  <a:gd name="T54" fmla="*/ 6 w 8"/>
                  <a:gd name="T55" fmla="*/ 8 h 10"/>
                  <a:gd name="T56" fmla="*/ 6 w 8"/>
                  <a:gd name="T57" fmla="*/ 6 h 10"/>
                  <a:gd name="T58" fmla="*/ 6 w 8"/>
                  <a:gd name="T59" fmla="*/ 6 h 10"/>
                  <a:gd name="T60" fmla="*/ 4 w 8"/>
                  <a:gd name="T61" fmla="*/ 6 h 10"/>
                  <a:gd name="T62" fmla="*/ 2 w 8"/>
                  <a:gd name="T63" fmla="*/ 8 h 10"/>
                  <a:gd name="T64" fmla="*/ 2 w 8"/>
                  <a:gd name="T65" fmla="*/ 8 h 10"/>
                  <a:gd name="T66" fmla="*/ 2 w 8"/>
                  <a:gd name="T67" fmla="*/ 8 h 10"/>
                  <a:gd name="T68" fmla="*/ 4 w 8"/>
                  <a:gd name="T69" fmla="*/ 10 h 10"/>
                  <a:gd name="T70" fmla="*/ 4 w 8"/>
                  <a:gd name="T7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" h="10"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4" y="10"/>
                    </a:moveTo>
                    <a:lnTo>
                      <a:pt x="4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33" name="Freeform 151"/>
              <p:cNvSpPr/>
              <p:nvPr/>
            </p:nvSpPr>
            <p:spPr bwMode="auto">
              <a:xfrm>
                <a:off x="2672" y="1642"/>
                <a:ext cx="6" cy="10"/>
              </a:xfrm>
              <a:custGeom>
                <a:avLst/>
                <a:gdLst>
                  <a:gd name="T0" fmla="*/ 0 w 6"/>
                  <a:gd name="T1" fmla="*/ 0 h 10"/>
                  <a:gd name="T2" fmla="*/ 0 w 6"/>
                  <a:gd name="T3" fmla="*/ 0 h 10"/>
                  <a:gd name="T4" fmla="*/ 0 w 6"/>
                  <a:gd name="T5" fmla="*/ 2 h 10"/>
                  <a:gd name="T6" fmla="*/ 0 w 6"/>
                  <a:gd name="T7" fmla="*/ 2 h 10"/>
                  <a:gd name="T8" fmla="*/ 0 w 6"/>
                  <a:gd name="T9" fmla="*/ 2 h 10"/>
                  <a:gd name="T10" fmla="*/ 4 w 6"/>
                  <a:gd name="T11" fmla="*/ 0 h 10"/>
                  <a:gd name="T12" fmla="*/ 4 w 6"/>
                  <a:gd name="T13" fmla="*/ 0 h 10"/>
                  <a:gd name="T14" fmla="*/ 6 w 6"/>
                  <a:gd name="T15" fmla="*/ 2 h 10"/>
                  <a:gd name="T16" fmla="*/ 6 w 6"/>
                  <a:gd name="T17" fmla="*/ 4 h 10"/>
                  <a:gd name="T18" fmla="*/ 6 w 6"/>
                  <a:gd name="T19" fmla="*/ 10 h 10"/>
                  <a:gd name="T20" fmla="*/ 6 w 6"/>
                  <a:gd name="T21" fmla="*/ 10 h 10"/>
                  <a:gd name="T22" fmla="*/ 6 w 6"/>
                  <a:gd name="T23" fmla="*/ 4 h 10"/>
                  <a:gd name="T24" fmla="*/ 6 w 6"/>
                  <a:gd name="T25" fmla="*/ 4 h 10"/>
                  <a:gd name="T26" fmla="*/ 4 w 6"/>
                  <a:gd name="T27" fmla="*/ 2 h 10"/>
                  <a:gd name="T28" fmla="*/ 4 w 6"/>
                  <a:gd name="T29" fmla="*/ 2 h 10"/>
                  <a:gd name="T30" fmla="*/ 4 w 6"/>
                  <a:gd name="T31" fmla="*/ 2 h 10"/>
                  <a:gd name="T32" fmla="*/ 0 w 6"/>
                  <a:gd name="T33" fmla="*/ 4 h 10"/>
                  <a:gd name="T34" fmla="*/ 0 w 6"/>
                  <a:gd name="T35" fmla="*/ 10 h 10"/>
                  <a:gd name="T36" fmla="*/ 0 w 6"/>
                  <a:gd name="T37" fmla="*/ 10 h 10"/>
                  <a:gd name="T38" fmla="*/ 0 w 6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34" name="Freeform 152"/>
              <p:cNvSpPr/>
              <p:nvPr/>
            </p:nvSpPr>
            <p:spPr bwMode="auto">
              <a:xfrm>
                <a:off x="2686" y="1642"/>
                <a:ext cx="6" cy="10"/>
              </a:xfrm>
              <a:custGeom>
                <a:avLst/>
                <a:gdLst>
                  <a:gd name="T0" fmla="*/ 4 w 6"/>
                  <a:gd name="T1" fmla="*/ 0 h 10"/>
                  <a:gd name="T2" fmla="*/ 4 w 6"/>
                  <a:gd name="T3" fmla="*/ 0 h 10"/>
                  <a:gd name="T4" fmla="*/ 6 w 6"/>
                  <a:gd name="T5" fmla="*/ 2 h 10"/>
                  <a:gd name="T6" fmla="*/ 6 w 6"/>
                  <a:gd name="T7" fmla="*/ 2 h 10"/>
                  <a:gd name="T8" fmla="*/ 6 w 6"/>
                  <a:gd name="T9" fmla="*/ 2 h 10"/>
                  <a:gd name="T10" fmla="*/ 4 w 6"/>
                  <a:gd name="T11" fmla="*/ 2 h 10"/>
                  <a:gd name="T12" fmla="*/ 4 w 6"/>
                  <a:gd name="T13" fmla="*/ 2 h 10"/>
                  <a:gd name="T14" fmla="*/ 2 w 6"/>
                  <a:gd name="T15" fmla="*/ 2 h 10"/>
                  <a:gd name="T16" fmla="*/ 0 w 6"/>
                  <a:gd name="T17" fmla="*/ 6 h 10"/>
                  <a:gd name="T18" fmla="*/ 0 w 6"/>
                  <a:gd name="T19" fmla="*/ 6 h 10"/>
                  <a:gd name="T20" fmla="*/ 2 w 6"/>
                  <a:gd name="T21" fmla="*/ 8 h 10"/>
                  <a:gd name="T22" fmla="*/ 4 w 6"/>
                  <a:gd name="T23" fmla="*/ 10 h 10"/>
                  <a:gd name="T24" fmla="*/ 4 w 6"/>
                  <a:gd name="T25" fmla="*/ 10 h 10"/>
                  <a:gd name="T26" fmla="*/ 6 w 6"/>
                  <a:gd name="T27" fmla="*/ 8 h 10"/>
                  <a:gd name="T28" fmla="*/ 6 w 6"/>
                  <a:gd name="T29" fmla="*/ 10 h 10"/>
                  <a:gd name="T30" fmla="*/ 6 w 6"/>
                  <a:gd name="T31" fmla="*/ 10 h 10"/>
                  <a:gd name="T32" fmla="*/ 4 w 6"/>
                  <a:gd name="T33" fmla="*/ 10 h 10"/>
                  <a:gd name="T34" fmla="*/ 4 w 6"/>
                  <a:gd name="T35" fmla="*/ 10 h 10"/>
                  <a:gd name="T36" fmla="*/ 0 w 6"/>
                  <a:gd name="T37" fmla="*/ 10 h 10"/>
                  <a:gd name="T38" fmla="*/ 0 w 6"/>
                  <a:gd name="T39" fmla="*/ 6 h 10"/>
                  <a:gd name="T40" fmla="*/ 0 w 6"/>
                  <a:gd name="T41" fmla="*/ 6 h 10"/>
                  <a:gd name="T42" fmla="*/ 0 w 6"/>
                  <a:gd name="T43" fmla="*/ 2 h 10"/>
                  <a:gd name="T44" fmla="*/ 4 w 6"/>
                  <a:gd name="T45" fmla="*/ 0 h 10"/>
                  <a:gd name="T46" fmla="*/ 4 w 6"/>
                  <a:gd name="T4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35" name="Freeform 153"/>
              <p:cNvSpPr>
                <a:spLocks noEditPoints="1"/>
              </p:cNvSpPr>
              <p:nvPr/>
            </p:nvSpPr>
            <p:spPr bwMode="auto">
              <a:xfrm>
                <a:off x="2694" y="1642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2 h 10"/>
                  <a:gd name="T6" fmla="*/ 8 w 8"/>
                  <a:gd name="T7" fmla="*/ 6 h 10"/>
                  <a:gd name="T8" fmla="*/ 8 w 8"/>
                  <a:gd name="T9" fmla="*/ 6 h 10"/>
                  <a:gd name="T10" fmla="*/ 8 w 8"/>
                  <a:gd name="T11" fmla="*/ 10 h 10"/>
                  <a:gd name="T12" fmla="*/ 4 w 8"/>
                  <a:gd name="T13" fmla="*/ 10 h 10"/>
                  <a:gd name="T14" fmla="*/ 4 w 8"/>
                  <a:gd name="T15" fmla="*/ 10 h 10"/>
                  <a:gd name="T16" fmla="*/ 2 w 8"/>
                  <a:gd name="T17" fmla="*/ 10 h 10"/>
                  <a:gd name="T18" fmla="*/ 0 w 8"/>
                  <a:gd name="T19" fmla="*/ 6 h 10"/>
                  <a:gd name="T20" fmla="*/ 0 w 8"/>
                  <a:gd name="T21" fmla="*/ 6 h 10"/>
                  <a:gd name="T22" fmla="*/ 2 w 8"/>
                  <a:gd name="T23" fmla="*/ 2 h 10"/>
                  <a:gd name="T24" fmla="*/ 4 w 8"/>
                  <a:gd name="T25" fmla="*/ 0 h 10"/>
                  <a:gd name="T26" fmla="*/ 4 w 8"/>
                  <a:gd name="T27" fmla="*/ 0 h 10"/>
                  <a:gd name="T28" fmla="*/ 4 w 8"/>
                  <a:gd name="T29" fmla="*/ 10 h 10"/>
                  <a:gd name="T30" fmla="*/ 4 w 8"/>
                  <a:gd name="T31" fmla="*/ 10 h 10"/>
                  <a:gd name="T32" fmla="*/ 6 w 8"/>
                  <a:gd name="T33" fmla="*/ 8 h 10"/>
                  <a:gd name="T34" fmla="*/ 6 w 8"/>
                  <a:gd name="T35" fmla="*/ 6 h 10"/>
                  <a:gd name="T36" fmla="*/ 6 w 8"/>
                  <a:gd name="T37" fmla="*/ 6 h 10"/>
                  <a:gd name="T38" fmla="*/ 6 w 8"/>
                  <a:gd name="T39" fmla="*/ 2 h 10"/>
                  <a:gd name="T40" fmla="*/ 4 w 8"/>
                  <a:gd name="T41" fmla="*/ 2 h 10"/>
                  <a:gd name="T42" fmla="*/ 4 w 8"/>
                  <a:gd name="T43" fmla="*/ 2 h 10"/>
                  <a:gd name="T44" fmla="*/ 2 w 8"/>
                  <a:gd name="T45" fmla="*/ 2 h 10"/>
                  <a:gd name="T46" fmla="*/ 2 w 8"/>
                  <a:gd name="T47" fmla="*/ 6 h 10"/>
                  <a:gd name="T48" fmla="*/ 2 w 8"/>
                  <a:gd name="T49" fmla="*/ 6 h 10"/>
                  <a:gd name="T50" fmla="*/ 2 w 8"/>
                  <a:gd name="T51" fmla="*/ 8 h 10"/>
                  <a:gd name="T52" fmla="*/ 4 w 8"/>
                  <a:gd name="T53" fmla="*/ 10 h 10"/>
                  <a:gd name="T54" fmla="*/ 4 w 8"/>
                  <a:gd name="T5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4" y="10"/>
                    </a:moveTo>
                    <a:lnTo>
                      <a:pt x="4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36" name="Freeform 154"/>
              <p:cNvSpPr/>
              <p:nvPr/>
            </p:nvSpPr>
            <p:spPr bwMode="auto">
              <a:xfrm>
                <a:off x="2706" y="1642"/>
                <a:ext cx="12" cy="10"/>
              </a:xfrm>
              <a:custGeom>
                <a:avLst/>
                <a:gdLst>
                  <a:gd name="T0" fmla="*/ 0 w 12"/>
                  <a:gd name="T1" fmla="*/ 0 h 10"/>
                  <a:gd name="T2" fmla="*/ 0 w 12"/>
                  <a:gd name="T3" fmla="*/ 0 h 10"/>
                  <a:gd name="T4" fmla="*/ 0 w 12"/>
                  <a:gd name="T5" fmla="*/ 2 h 10"/>
                  <a:gd name="T6" fmla="*/ 0 w 12"/>
                  <a:gd name="T7" fmla="*/ 2 h 10"/>
                  <a:gd name="T8" fmla="*/ 0 w 12"/>
                  <a:gd name="T9" fmla="*/ 2 h 10"/>
                  <a:gd name="T10" fmla="*/ 4 w 12"/>
                  <a:gd name="T11" fmla="*/ 0 h 10"/>
                  <a:gd name="T12" fmla="*/ 4 w 12"/>
                  <a:gd name="T13" fmla="*/ 0 h 10"/>
                  <a:gd name="T14" fmla="*/ 6 w 12"/>
                  <a:gd name="T15" fmla="*/ 0 h 10"/>
                  <a:gd name="T16" fmla="*/ 6 w 12"/>
                  <a:gd name="T17" fmla="*/ 2 h 10"/>
                  <a:gd name="T18" fmla="*/ 6 w 12"/>
                  <a:gd name="T19" fmla="*/ 2 h 10"/>
                  <a:gd name="T20" fmla="*/ 10 w 12"/>
                  <a:gd name="T21" fmla="*/ 0 h 10"/>
                  <a:gd name="T22" fmla="*/ 10 w 12"/>
                  <a:gd name="T23" fmla="*/ 0 h 10"/>
                  <a:gd name="T24" fmla="*/ 12 w 12"/>
                  <a:gd name="T25" fmla="*/ 2 h 10"/>
                  <a:gd name="T26" fmla="*/ 12 w 12"/>
                  <a:gd name="T27" fmla="*/ 4 h 10"/>
                  <a:gd name="T28" fmla="*/ 12 w 12"/>
                  <a:gd name="T29" fmla="*/ 10 h 10"/>
                  <a:gd name="T30" fmla="*/ 10 w 12"/>
                  <a:gd name="T31" fmla="*/ 10 h 10"/>
                  <a:gd name="T32" fmla="*/ 10 w 12"/>
                  <a:gd name="T33" fmla="*/ 4 h 10"/>
                  <a:gd name="T34" fmla="*/ 10 w 12"/>
                  <a:gd name="T35" fmla="*/ 4 h 10"/>
                  <a:gd name="T36" fmla="*/ 10 w 12"/>
                  <a:gd name="T37" fmla="*/ 2 h 10"/>
                  <a:gd name="T38" fmla="*/ 8 w 12"/>
                  <a:gd name="T39" fmla="*/ 2 h 10"/>
                  <a:gd name="T40" fmla="*/ 8 w 12"/>
                  <a:gd name="T41" fmla="*/ 2 h 10"/>
                  <a:gd name="T42" fmla="*/ 6 w 12"/>
                  <a:gd name="T43" fmla="*/ 4 h 10"/>
                  <a:gd name="T44" fmla="*/ 6 w 12"/>
                  <a:gd name="T45" fmla="*/ 10 h 10"/>
                  <a:gd name="T46" fmla="*/ 4 w 12"/>
                  <a:gd name="T47" fmla="*/ 10 h 10"/>
                  <a:gd name="T48" fmla="*/ 4 w 12"/>
                  <a:gd name="T49" fmla="*/ 4 h 10"/>
                  <a:gd name="T50" fmla="*/ 4 w 12"/>
                  <a:gd name="T51" fmla="*/ 4 h 10"/>
                  <a:gd name="T52" fmla="*/ 4 w 12"/>
                  <a:gd name="T53" fmla="*/ 2 h 10"/>
                  <a:gd name="T54" fmla="*/ 4 w 12"/>
                  <a:gd name="T55" fmla="*/ 2 h 10"/>
                  <a:gd name="T56" fmla="*/ 4 w 12"/>
                  <a:gd name="T57" fmla="*/ 2 h 10"/>
                  <a:gd name="T58" fmla="*/ 0 w 12"/>
                  <a:gd name="T59" fmla="*/ 4 h 10"/>
                  <a:gd name="T60" fmla="*/ 0 w 12"/>
                  <a:gd name="T61" fmla="*/ 10 h 10"/>
                  <a:gd name="T62" fmla="*/ 0 w 12"/>
                  <a:gd name="T63" fmla="*/ 10 h 10"/>
                  <a:gd name="T64" fmla="*/ 0 w 12"/>
                  <a:gd name="T6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37" name="Freeform 155"/>
              <p:cNvSpPr/>
              <p:nvPr/>
            </p:nvSpPr>
            <p:spPr bwMode="auto">
              <a:xfrm>
                <a:off x="2722" y="1642"/>
                <a:ext cx="12" cy="10"/>
              </a:xfrm>
              <a:custGeom>
                <a:avLst/>
                <a:gdLst>
                  <a:gd name="T0" fmla="*/ 0 w 12"/>
                  <a:gd name="T1" fmla="*/ 0 h 10"/>
                  <a:gd name="T2" fmla="*/ 0 w 12"/>
                  <a:gd name="T3" fmla="*/ 0 h 10"/>
                  <a:gd name="T4" fmla="*/ 0 w 12"/>
                  <a:gd name="T5" fmla="*/ 2 h 10"/>
                  <a:gd name="T6" fmla="*/ 0 w 12"/>
                  <a:gd name="T7" fmla="*/ 2 h 10"/>
                  <a:gd name="T8" fmla="*/ 0 w 12"/>
                  <a:gd name="T9" fmla="*/ 2 h 10"/>
                  <a:gd name="T10" fmla="*/ 4 w 12"/>
                  <a:gd name="T11" fmla="*/ 0 h 10"/>
                  <a:gd name="T12" fmla="*/ 4 w 12"/>
                  <a:gd name="T13" fmla="*/ 0 h 10"/>
                  <a:gd name="T14" fmla="*/ 6 w 12"/>
                  <a:gd name="T15" fmla="*/ 0 h 10"/>
                  <a:gd name="T16" fmla="*/ 6 w 12"/>
                  <a:gd name="T17" fmla="*/ 2 h 10"/>
                  <a:gd name="T18" fmla="*/ 6 w 12"/>
                  <a:gd name="T19" fmla="*/ 2 h 10"/>
                  <a:gd name="T20" fmla="*/ 10 w 12"/>
                  <a:gd name="T21" fmla="*/ 0 h 10"/>
                  <a:gd name="T22" fmla="*/ 10 w 12"/>
                  <a:gd name="T23" fmla="*/ 0 h 10"/>
                  <a:gd name="T24" fmla="*/ 12 w 12"/>
                  <a:gd name="T25" fmla="*/ 2 h 10"/>
                  <a:gd name="T26" fmla="*/ 12 w 12"/>
                  <a:gd name="T27" fmla="*/ 4 h 10"/>
                  <a:gd name="T28" fmla="*/ 12 w 12"/>
                  <a:gd name="T29" fmla="*/ 10 h 10"/>
                  <a:gd name="T30" fmla="*/ 10 w 12"/>
                  <a:gd name="T31" fmla="*/ 10 h 10"/>
                  <a:gd name="T32" fmla="*/ 10 w 12"/>
                  <a:gd name="T33" fmla="*/ 4 h 10"/>
                  <a:gd name="T34" fmla="*/ 10 w 12"/>
                  <a:gd name="T35" fmla="*/ 4 h 10"/>
                  <a:gd name="T36" fmla="*/ 10 w 12"/>
                  <a:gd name="T37" fmla="*/ 2 h 10"/>
                  <a:gd name="T38" fmla="*/ 8 w 12"/>
                  <a:gd name="T39" fmla="*/ 2 h 10"/>
                  <a:gd name="T40" fmla="*/ 8 w 12"/>
                  <a:gd name="T41" fmla="*/ 2 h 10"/>
                  <a:gd name="T42" fmla="*/ 6 w 12"/>
                  <a:gd name="T43" fmla="*/ 4 h 10"/>
                  <a:gd name="T44" fmla="*/ 6 w 12"/>
                  <a:gd name="T45" fmla="*/ 10 h 10"/>
                  <a:gd name="T46" fmla="*/ 6 w 12"/>
                  <a:gd name="T47" fmla="*/ 10 h 10"/>
                  <a:gd name="T48" fmla="*/ 6 w 12"/>
                  <a:gd name="T49" fmla="*/ 4 h 10"/>
                  <a:gd name="T50" fmla="*/ 6 w 12"/>
                  <a:gd name="T51" fmla="*/ 4 h 10"/>
                  <a:gd name="T52" fmla="*/ 4 w 12"/>
                  <a:gd name="T53" fmla="*/ 2 h 10"/>
                  <a:gd name="T54" fmla="*/ 4 w 12"/>
                  <a:gd name="T55" fmla="*/ 2 h 10"/>
                  <a:gd name="T56" fmla="*/ 4 w 12"/>
                  <a:gd name="T57" fmla="*/ 2 h 10"/>
                  <a:gd name="T58" fmla="*/ 0 w 12"/>
                  <a:gd name="T59" fmla="*/ 4 h 10"/>
                  <a:gd name="T60" fmla="*/ 0 w 12"/>
                  <a:gd name="T61" fmla="*/ 10 h 10"/>
                  <a:gd name="T62" fmla="*/ 0 w 12"/>
                  <a:gd name="T63" fmla="*/ 10 h 10"/>
                  <a:gd name="T64" fmla="*/ 0 w 12"/>
                  <a:gd name="T6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38" name="Freeform 156"/>
              <p:cNvSpPr>
                <a:spLocks noEditPoints="1"/>
              </p:cNvSpPr>
              <p:nvPr/>
            </p:nvSpPr>
            <p:spPr bwMode="auto">
              <a:xfrm>
                <a:off x="2736" y="1642"/>
                <a:ext cx="10" cy="10"/>
              </a:xfrm>
              <a:custGeom>
                <a:avLst/>
                <a:gdLst>
                  <a:gd name="T0" fmla="*/ 6 w 10"/>
                  <a:gd name="T1" fmla="*/ 0 h 10"/>
                  <a:gd name="T2" fmla="*/ 6 w 10"/>
                  <a:gd name="T3" fmla="*/ 0 h 10"/>
                  <a:gd name="T4" fmla="*/ 8 w 10"/>
                  <a:gd name="T5" fmla="*/ 2 h 10"/>
                  <a:gd name="T6" fmla="*/ 10 w 10"/>
                  <a:gd name="T7" fmla="*/ 6 h 10"/>
                  <a:gd name="T8" fmla="*/ 10 w 10"/>
                  <a:gd name="T9" fmla="*/ 6 h 10"/>
                  <a:gd name="T10" fmla="*/ 8 w 10"/>
                  <a:gd name="T11" fmla="*/ 10 h 10"/>
                  <a:gd name="T12" fmla="*/ 6 w 10"/>
                  <a:gd name="T13" fmla="*/ 10 h 10"/>
                  <a:gd name="T14" fmla="*/ 6 w 10"/>
                  <a:gd name="T15" fmla="*/ 10 h 10"/>
                  <a:gd name="T16" fmla="*/ 2 w 10"/>
                  <a:gd name="T17" fmla="*/ 10 h 10"/>
                  <a:gd name="T18" fmla="*/ 0 w 10"/>
                  <a:gd name="T19" fmla="*/ 6 h 10"/>
                  <a:gd name="T20" fmla="*/ 0 w 10"/>
                  <a:gd name="T21" fmla="*/ 6 h 10"/>
                  <a:gd name="T22" fmla="*/ 2 w 10"/>
                  <a:gd name="T23" fmla="*/ 2 h 10"/>
                  <a:gd name="T24" fmla="*/ 6 w 10"/>
                  <a:gd name="T25" fmla="*/ 0 h 10"/>
                  <a:gd name="T26" fmla="*/ 6 w 10"/>
                  <a:gd name="T27" fmla="*/ 0 h 10"/>
                  <a:gd name="T28" fmla="*/ 6 w 10"/>
                  <a:gd name="T29" fmla="*/ 10 h 10"/>
                  <a:gd name="T30" fmla="*/ 6 w 10"/>
                  <a:gd name="T31" fmla="*/ 10 h 10"/>
                  <a:gd name="T32" fmla="*/ 8 w 10"/>
                  <a:gd name="T33" fmla="*/ 8 h 10"/>
                  <a:gd name="T34" fmla="*/ 8 w 10"/>
                  <a:gd name="T35" fmla="*/ 6 h 10"/>
                  <a:gd name="T36" fmla="*/ 8 w 10"/>
                  <a:gd name="T37" fmla="*/ 6 h 10"/>
                  <a:gd name="T38" fmla="*/ 8 w 10"/>
                  <a:gd name="T39" fmla="*/ 2 h 10"/>
                  <a:gd name="T40" fmla="*/ 6 w 10"/>
                  <a:gd name="T41" fmla="*/ 2 h 10"/>
                  <a:gd name="T42" fmla="*/ 6 w 10"/>
                  <a:gd name="T43" fmla="*/ 2 h 10"/>
                  <a:gd name="T44" fmla="*/ 4 w 10"/>
                  <a:gd name="T45" fmla="*/ 2 h 10"/>
                  <a:gd name="T46" fmla="*/ 2 w 10"/>
                  <a:gd name="T47" fmla="*/ 6 h 10"/>
                  <a:gd name="T48" fmla="*/ 2 w 10"/>
                  <a:gd name="T49" fmla="*/ 6 h 10"/>
                  <a:gd name="T50" fmla="*/ 4 w 10"/>
                  <a:gd name="T51" fmla="*/ 8 h 10"/>
                  <a:gd name="T52" fmla="*/ 6 w 10"/>
                  <a:gd name="T53" fmla="*/ 10 h 10"/>
                  <a:gd name="T54" fmla="*/ 6 w 10"/>
                  <a:gd name="T5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10">
                    <a:moveTo>
                      <a:pt x="6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  <a:moveTo>
                      <a:pt x="6" y="10"/>
                    </a:moveTo>
                    <a:lnTo>
                      <a:pt x="6" y="10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39" name="Freeform 157"/>
              <p:cNvSpPr>
                <a:spLocks noEditPoints="1"/>
              </p:cNvSpPr>
              <p:nvPr/>
            </p:nvSpPr>
            <p:spPr bwMode="auto">
              <a:xfrm>
                <a:off x="2748" y="1638"/>
                <a:ext cx="8" cy="14"/>
              </a:xfrm>
              <a:custGeom>
                <a:avLst/>
                <a:gdLst>
                  <a:gd name="T0" fmla="*/ 4 w 8"/>
                  <a:gd name="T1" fmla="*/ 4 h 14"/>
                  <a:gd name="T2" fmla="*/ 4 w 8"/>
                  <a:gd name="T3" fmla="*/ 4 h 14"/>
                  <a:gd name="T4" fmla="*/ 6 w 8"/>
                  <a:gd name="T5" fmla="*/ 6 h 14"/>
                  <a:gd name="T6" fmla="*/ 6 w 8"/>
                  <a:gd name="T7" fmla="*/ 4 h 14"/>
                  <a:gd name="T8" fmla="*/ 6 w 8"/>
                  <a:gd name="T9" fmla="*/ 0 h 14"/>
                  <a:gd name="T10" fmla="*/ 8 w 8"/>
                  <a:gd name="T11" fmla="*/ 0 h 14"/>
                  <a:gd name="T12" fmla="*/ 8 w 8"/>
                  <a:gd name="T13" fmla="*/ 14 h 14"/>
                  <a:gd name="T14" fmla="*/ 6 w 8"/>
                  <a:gd name="T15" fmla="*/ 14 h 14"/>
                  <a:gd name="T16" fmla="*/ 6 w 8"/>
                  <a:gd name="T17" fmla="*/ 14 h 14"/>
                  <a:gd name="T18" fmla="*/ 6 w 8"/>
                  <a:gd name="T19" fmla="*/ 14 h 14"/>
                  <a:gd name="T20" fmla="*/ 6 w 8"/>
                  <a:gd name="T21" fmla="*/ 14 h 14"/>
                  <a:gd name="T22" fmla="*/ 4 w 8"/>
                  <a:gd name="T23" fmla="*/ 14 h 14"/>
                  <a:gd name="T24" fmla="*/ 4 w 8"/>
                  <a:gd name="T25" fmla="*/ 14 h 14"/>
                  <a:gd name="T26" fmla="*/ 0 w 8"/>
                  <a:gd name="T27" fmla="*/ 14 h 14"/>
                  <a:gd name="T28" fmla="*/ 0 w 8"/>
                  <a:gd name="T29" fmla="*/ 10 h 14"/>
                  <a:gd name="T30" fmla="*/ 0 w 8"/>
                  <a:gd name="T31" fmla="*/ 10 h 14"/>
                  <a:gd name="T32" fmla="*/ 0 w 8"/>
                  <a:gd name="T33" fmla="*/ 6 h 14"/>
                  <a:gd name="T34" fmla="*/ 4 w 8"/>
                  <a:gd name="T35" fmla="*/ 4 h 14"/>
                  <a:gd name="T36" fmla="*/ 4 w 8"/>
                  <a:gd name="T37" fmla="*/ 4 h 14"/>
                  <a:gd name="T38" fmla="*/ 4 w 8"/>
                  <a:gd name="T39" fmla="*/ 14 h 14"/>
                  <a:gd name="T40" fmla="*/ 4 w 8"/>
                  <a:gd name="T41" fmla="*/ 14 h 14"/>
                  <a:gd name="T42" fmla="*/ 6 w 8"/>
                  <a:gd name="T43" fmla="*/ 12 h 14"/>
                  <a:gd name="T44" fmla="*/ 6 w 8"/>
                  <a:gd name="T45" fmla="*/ 6 h 14"/>
                  <a:gd name="T46" fmla="*/ 6 w 8"/>
                  <a:gd name="T47" fmla="*/ 6 h 14"/>
                  <a:gd name="T48" fmla="*/ 4 w 8"/>
                  <a:gd name="T49" fmla="*/ 6 h 14"/>
                  <a:gd name="T50" fmla="*/ 4 w 8"/>
                  <a:gd name="T51" fmla="*/ 6 h 14"/>
                  <a:gd name="T52" fmla="*/ 2 w 8"/>
                  <a:gd name="T53" fmla="*/ 6 h 14"/>
                  <a:gd name="T54" fmla="*/ 0 w 8"/>
                  <a:gd name="T55" fmla="*/ 10 h 14"/>
                  <a:gd name="T56" fmla="*/ 0 w 8"/>
                  <a:gd name="T57" fmla="*/ 10 h 14"/>
                  <a:gd name="T58" fmla="*/ 2 w 8"/>
                  <a:gd name="T59" fmla="*/ 12 h 14"/>
                  <a:gd name="T60" fmla="*/ 4 w 8"/>
                  <a:gd name="T61" fmla="*/ 14 h 14"/>
                  <a:gd name="T62" fmla="*/ 4 w 8"/>
                  <a:gd name="T6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4">
                    <a:moveTo>
                      <a:pt x="4" y="4"/>
                    </a:moveTo>
                    <a:lnTo>
                      <a:pt x="4" y="4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14"/>
                    </a:moveTo>
                    <a:lnTo>
                      <a:pt x="4" y="14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40" name="Freeform 158"/>
              <p:cNvSpPr>
                <a:spLocks noEditPoints="1"/>
              </p:cNvSpPr>
              <p:nvPr/>
            </p:nvSpPr>
            <p:spPr bwMode="auto">
              <a:xfrm>
                <a:off x="2758" y="1642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2 h 10"/>
                  <a:gd name="T6" fmla="*/ 8 w 8"/>
                  <a:gd name="T7" fmla="*/ 6 h 10"/>
                  <a:gd name="T8" fmla="*/ 8 w 8"/>
                  <a:gd name="T9" fmla="*/ 6 h 10"/>
                  <a:gd name="T10" fmla="*/ 8 w 8"/>
                  <a:gd name="T11" fmla="*/ 10 h 10"/>
                  <a:gd name="T12" fmla="*/ 4 w 8"/>
                  <a:gd name="T13" fmla="*/ 10 h 10"/>
                  <a:gd name="T14" fmla="*/ 4 w 8"/>
                  <a:gd name="T15" fmla="*/ 10 h 10"/>
                  <a:gd name="T16" fmla="*/ 2 w 8"/>
                  <a:gd name="T17" fmla="*/ 10 h 10"/>
                  <a:gd name="T18" fmla="*/ 0 w 8"/>
                  <a:gd name="T19" fmla="*/ 6 h 10"/>
                  <a:gd name="T20" fmla="*/ 0 w 8"/>
                  <a:gd name="T21" fmla="*/ 6 h 10"/>
                  <a:gd name="T22" fmla="*/ 2 w 8"/>
                  <a:gd name="T23" fmla="*/ 2 h 10"/>
                  <a:gd name="T24" fmla="*/ 4 w 8"/>
                  <a:gd name="T25" fmla="*/ 0 h 10"/>
                  <a:gd name="T26" fmla="*/ 4 w 8"/>
                  <a:gd name="T27" fmla="*/ 0 h 10"/>
                  <a:gd name="T28" fmla="*/ 4 w 8"/>
                  <a:gd name="T29" fmla="*/ 10 h 10"/>
                  <a:gd name="T30" fmla="*/ 4 w 8"/>
                  <a:gd name="T31" fmla="*/ 10 h 10"/>
                  <a:gd name="T32" fmla="*/ 6 w 8"/>
                  <a:gd name="T33" fmla="*/ 8 h 10"/>
                  <a:gd name="T34" fmla="*/ 8 w 8"/>
                  <a:gd name="T35" fmla="*/ 6 h 10"/>
                  <a:gd name="T36" fmla="*/ 8 w 8"/>
                  <a:gd name="T37" fmla="*/ 6 h 10"/>
                  <a:gd name="T38" fmla="*/ 6 w 8"/>
                  <a:gd name="T39" fmla="*/ 2 h 10"/>
                  <a:gd name="T40" fmla="*/ 4 w 8"/>
                  <a:gd name="T41" fmla="*/ 2 h 10"/>
                  <a:gd name="T42" fmla="*/ 4 w 8"/>
                  <a:gd name="T43" fmla="*/ 2 h 10"/>
                  <a:gd name="T44" fmla="*/ 2 w 8"/>
                  <a:gd name="T45" fmla="*/ 2 h 10"/>
                  <a:gd name="T46" fmla="*/ 2 w 8"/>
                  <a:gd name="T47" fmla="*/ 6 h 10"/>
                  <a:gd name="T48" fmla="*/ 2 w 8"/>
                  <a:gd name="T49" fmla="*/ 6 h 10"/>
                  <a:gd name="T50" fmla="*/ 2 w 8"/>
                  <a:gd name="T51" fmla="*/ 8 h 10"/>
                  <a:gd name="T52" fmla="*/ 4 w 8"/>
                  <a:gd name="T53" fmla="*/ 10 h 10"/>
                  <a:gd name="T54" fmla="*/ 4 w 8"/>
                  <a:gd name="T5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4" y="10"/>
                    </a:moveTo>
                    <a:lnTo>
                      <a:pt x="4" y="10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41" name="Freeform 159"/>
              <p:cNvSpPr/>
              <p:nvPr/>
            </p:nvSpPr>
            <p:spPr bwMode="auto">
              <a:xfrm>
                <a:off x="2774" y="1638"/>
                <a:ext cx="2" cy="14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12 h 14"/>
                  <a:gd name="T6" fmla="*/ 2 w 2"/>
                  <a:gd name="T7" fmla="*/ 14 h 14"/>
                  <a:gd name="T8" fmla="*/ 2 w 2"/>
                  <a:gd name="T9" fmla="*/ 14 h 14"/>
                  <a:gd name="T10" fmla="*/ 2 w 2"/>
                  <a:gd name="T11" fmla="*/ 14 h 14"/>
                  <a:gd name="T12" fmla="*/ 2 w 2"/>
                  <a:gd name="T13" fmla="*/ 14 h 14"/>
                  <a:gd name="T14" fmla="*/ 2 w 2"/>
                  <a:gd name="T15" fmla="*/ 14 h 14"/>
                  <a:gd name="T16" fmla="*/ 0 w 2"/>
                  <a:gd name="T17" fmla="*/ 14 h 14"/>
                  <a:gd name="T18" fmla="*/ 0 w 2"/>
                  <a:gd name="T19" fmla="*/ 12 h 14"/>
                  <a:gd name="T20" fmla="*/ 0 w 2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42" name="Freeform 160"/>
              <p:cNvSpPr>
                <a:spLocks noEditPoints="1"/>
              </p:cNvSpPr>
              <p:nvPr/>
            </p:nvSpPr>
            <p:spPr bwMode="auto">
              <a:xfrm>
                <a:off x="2778" y="1638"/>
                <a:ext cx="2" cy="14"/>
              </a:xfrm>
              <a:custGeom>
                <a:avLst/>
                <a:gdLst>
                  <a:gd name="T0" fmla="*/ 0 w 2"/>
                  <a:gd name="T1" fmla="*/ 2 h 14"/>
                  <a:gd name="T2" fmla="*/ 2 w 2"/>
                  <a:gd name="T3" fmla="*/ 0 h 14"/>
                  <a:gd name="T4" fmla="*/ 2 w 2"/>
                  <a:gd name="T5" fmla="*/ 2 h 14"/>
                  <a:gd name="T6" fmla="*/ 2 w 2"/>
                  <a:gd name="T7" fmla="*/ 2 h 14"/>
                  <a:gd name="T8" fmla="*/ 0 w 2"/>
                  <a:gd name="T9" fmla="*/ 2 h 14"/>
                  <a:gd name="T10" fmla="*/ 0 w 2"/>
                  <a:gd name="T11" fmla="*/ 4 h 14"/>
                  <a:gd name="T12" fmla="*/ 2 w 2"/>
                  <a:gd name="T13" fmla="*/ 4 h 14"/>
                  <a:gd name="T14" fmla="*/ 2 w 2"/>
                  <a:gd name="T15" fmla="*/ 14 h 14"/>
                  <a:gd name="T16" fmla="*/ 0 w 2"/>
                  <a:gd name="T17" fmla="*/ 14 h 14"/>
                  <a:gd name="T18" fmla="*/ 0 w 2"/>
                  <a:gd name="T1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4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0" y="4"/>
                    </a:moveTo>
                    <a:lnTo>
                      <a:pt x="2" y="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43" name="Freeform 161"/>
              <p:cNvSpPr>
                <a:spLocks noEditPoints="1"/>
              </p:cNvSpPr>
              <p:nvPr/>
            </p:nvSpPr>
            <p:spPr bwMode="auto">
              <a:xfrm>
                <a:off x="2782" y="1642"/>
                <a:ext cx="10" cy="14"/>
              </a:xfrm>
              <a:custGeom>
                <a:avLst/>
                <a:gdLst>
                  <a:gd name="T0" fmla="*/ 2 w 10"/>
                  <a:gd name="T1" fmla="*/ 10 h 14"/>
                  <a:gd name="T2" fmla="*/ 0 w 10"/>
                  <a:gd name="T3" fmla="*/ 8 h 14"/>
                  <a:gd name="T4" fmla="*/ 2 w 10"/>
                  <a:gd name="T5" fmla="*/ 6 h 14"/>
                  <a:gd name="T6" fmla="*/ 2 w 10"/>
                  <a:gd name="T7" fmla="*/ 6 h 14"/>
                  <a:gd name="T8" fmla="*/ 0 w 10"/>
                  <a:gd name="T9" fmla="*/ 4 h 14"/>
                  <a:gd name="T10" fmla="*/ 4 w 10"/>
                  <a:gd name="T11" fmla="*/ 0 h 14"/>
                  <a:gd name="T12" fmla="*/ 10 w 10"/>
                  <a:gd name="T13" fmla="*/ 0 h 14"/>
                  <a:gd name="T14" fmla="*/ 8 w 10"/>
                  <a:gd name="T15" fmla="*/ 2 h 14"/>
                  <a:gd name="T16" fmla="*/ 8 w 10"/>
                  <a:gd name="T17" fmla="*/ 4 h 14"/>
                  <a:gd name="T18" fmla="*/ 6 w 10"/>
                  <a:gd name="T19" fmla="*/ 6 h 14"/>
                  <a:gd name="T20" fmla="*/ 2 w 10"/>
                  <a:gd name="T21" fmla="*/ 6 h 14"/>
                  <a:gd name="T22" fmla="*/ 2 w 10"/>
                  <a:gd name="T23" fmla="*/ 8 h 14"/>
                  <a:gd name="T24" fmla="*/ 6 w 10"/>
                  <a:gd name="T25" fmla="*/ 8 h 14"/>
                  <a:gd name="T26" fmla="*/ 8 w 10"/>
                  <a:gd name="T27" fmla="*/ 10 h 14"/>
                  <a:gd name="T28" fmla="*/ 10 w 10"/>
                  <a:gd name="T29" fmla="*/ 12 h 14"/>
                  <a:gd name="T30" fmla="*/ 4 w 10"/>
                  <a:gd name="T31" fmla="*/ 14 h 14"/>
                  <a:gd name="T32" fmla="*/ 2 w 10"/>
                  <a:gd name="T33" fmla="*/ 14 h 14"/>
                  <a:gd name="T34" fmla="*/ 0 w 10"/>
                  <a:gd name="T35" fmla="*/ 12 h 14"/>
                  <a:gd name="T36" fmla="*/ 2 w 10"/>
                  <a:gd name="T37" fmla="*/ 10 h 14"/>
                  <a:gd name="T38" fmla="*/ 4 w 10"/>
                  <a:gd name="T39" fmla="*/ 14 h 14"/>
                  <a:gd name="T40" fmla="*/ 8 w 10"/>
                  <a:gd name="T41" fmla="*/ 12 h 14"/>
                  <a:gd name="T42" fmla="*/ 6 w 10"/>
                  <a:gd name="T43" fmla="*/ 10 h 14"/>
                  <a:gd name="T44" fmla="*/ 2 w 10"/>
                  <a:gd name="T45" fmla="*/ 10 h 14"/>
                  <a:gd name="T46" fmla="*/ 2 w 10"/>
                  <a:gd name="T47" fmla="*/ 12 h 14"/>
                  <a:gd name="T48" fmla="*/ 4 w 10"/>
                  <a:gd name="T49" fmla="*/ 14 h 14"/>
                  <a:gd name="T50" fmla="*/ 6 w 10"/>
                  <a:gd name="T51" fmla="*/ 4 h 14"/>
                  <a:gd name="T52" fmla="*/ 6 w 10"/>
                  <a:gd name="T53" fmla="*/ 2 h 14"/>
                  <a:gd name="T54" fmla="*/ 4 w 10"/>
                  <a:gd name="T55" fmla="*/ 2 h 14"/>
                  <a:gd name="T56" fmla="*/ 2 w 10"/>
                  <a:gd name="T57" fmla="*/ 4 h 14"/>
                  <a:gd name="T58" fmla="*/ 2 w 10"/>
                  <a:gd name="T59" fmla="*/ 6 h 14"/>
                  <a:gd name="T60" fmla="*/ 4 w 10"/>
                  <a:gd name="T61" fmla="*/ 6 h 14"/>
                  <a:gd name="T62" fmla="*/ 6 w 10"/>
                  <a:gd name="T63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14">
                    <a:moveTo>
                      <a:pt x="2" y="10"/>
                    </a:moveTo>
                    <a:lnTo>
                      <a:pt x="2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  <a:moveTo>
                      <a:pt x="4" y="14"/>
                    </a:moveTo>
                    <a:lnTo>
                      <a:pt x="4" y="14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4" y="14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44" name="Freeform 162"/>
              <p:cNvSpPr/>
              <p:nvPr/>
            </p:nvSpPr>
            <p:spPr bwMode="auto">
              <a:xfrm>
                <a:off x="2792" y="1642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2 w 8"/>
                  <a:gd name="T3" fmla="*/ 0 h 10"/>
                  <a:gd name="T4" fmla="*/ 2 w 8"/>
                  <a:gd name="T5" fmla="*/ 6 h 10"/>
                  <a:gd name="T6" fmla="*/ 2 w 8"/>
                  <a:gd name="T7" fmla="*/ 6 h 10"/>
                  <a:gd name="T8" fmla="*/ 2 w 8"/>
                  <a:gd name="T9" fmla="*/ 8 h 10"/>
                  <a:gd name="T10" fmla="*/ 4 w 8"/>
                  <a:gd name="T11" fmla="*/ 8 h 10"/>
                  <a:gd name="T12" fmla="*/ 4 w 8"/>
                  <a:gd name="T13" fmla="*/ 8 h 10"/>
                  <a:gd name="T14" fmla="*/ 6 w 8"/>
                  <a:gd name="T15" fmla="*/ 8 h 10"/>
                  <a:gd name="T16" fmla="*/ 6 w 8"/>
                  <a:gd name="T17" fmla="*/ 0 h 10"/>
                  <a:gd name="T18" fmla="*/ 8 w 8"/>
                  <a:gd name="T19" fmla="*/ 0 h 10"/>
                  <a:gd name="T20" fmla="*/ 8 w 8"/>
                  <a:gd name="T21" fmla="*/ 10 h 10"/>
                  <a:gd name="T22" fmla="*/ 8 w 8"/>
                  <a:gd name="T23" fmla="*/ 10 h 10"/>
                  <a:gd name="T24" fmla="*/ 6 w 8"/>
                  <a:gd name="T25" fmla="*/ 8 h 10"/>
                  <a:gd name="T26" fmla="*/ 6 w 8"/>
                  <a:gd name="T27" fmla="*/ 8 h 10"/>
                  <a:gd name="T28" fmla="*/ 6 w 8"/>
                  <a:gd name="T29" fmla="*/ 8 h 10"/>
                  <a:gd name="T30" fmla="*/ 4 w 8"/>
                  <a:gd name="T31" fmla="*/ 10 h 10"/>
                  <a:gd name="T32" fmla="*/ 4 w 8"/>
                  <a:gd name="T33" fmla="*/ 10 h 10"/>
                  <a:gd name="T34" fmla="*/ 2 w 8"/>
                  <a:gd name="T35" fmla="*/ 10 h 10"/>
                  <a:gd name="T36" fmla="*/ 0 w 8"/>
                  <a:gd name="T37" fmla="*/ 6 h 10"/>
                  <a:gd name="T38" fmla="*/ 0 w 8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45" name="Freeform 163"/>
              <p:cNvSpPr/>
              <p:nvPr/>
            </p:nvSpPr>
            <p:spPr bwMode="auto">
              <a:xfrm>
                <a:off x="2804" y="1638"/>
                <a:ext cx="2" cy="14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12 h 14"/>
                  <a:gd name="T6" fmla="*/ 2 w 2"/>
                  <a:gd name="T7" fmla="*/ 14 h 14"/>
                  <a:gd name="T8" fmla="*/ 2 w 2"/>
                  <a:gd name="T9" fmla="*/ 14 h 14"/>
                  <a:gd name="T10" fmla="*/ 2 w 2"/>
                  <a:gd name="T11" fmla="*/ 14 h 14"/>
                  <a:gd name="T12" fmla="*/ 2 w 2"/>
                  <a:gd name="T13" fmla="*/ 14 h 14"/>
                  <a:gd name="T14" fmla="*/ 2 w 2"/>
                  <a:gd name="T15" fmla="*/ 14 h 14"/>
                  <a:gd name="T16" fmla="*/ 0 w 2"/>
                  <a:gd name="T17" fmla="*/ 14 h 14"/>
                  <a:gd name="T18" fmla="*/ 0 w 2"/>
                  <a:gd name="T19" fmla="*/ 12 h 14"/>
                  <a:gd name="T20" fmla="*/ 0 w 2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46" name="Freeform 164"/>
              <p:cNvSpPr>
                <a:spLocks noEditPoints="1"/>
              </p:cNvSpPr>
              <p:nvPr/>
            </p:nvSpPr>
            <p:spPr bwMode="auto">
              <a:xfrm>
                <a:off x="2808" y="1642"/>
                <a:ext cx="8" cy="10"/>
              </a:xfrm>
              <a:custGeom>
                <a:avLst/>
                <a:gdLst>
                  <a:gd name="T0" fmla="*/ 6 w 8"/>
                  <a:gd name="T1" fmla="*/ 4 h 10"/>
                  <a:gd name="T2" fmla="*/ 6 w 8"/>
                  <a:gd name="T3" fmla="*/ 4 h 10"/>
                  <a:gd name="T4" fmla="*/ 6 w 8"/>
                  <a:gd name="T5" fmla="*/ 2 h 10"/>
                  <a:gd name="T6" fmla="*/ 4 w 8"/>
                  <a:gd name="T7" fmla="*/ 2 h 10"/>
                  <a:gd name="T8" fmla="*/ 4 w 8"/>
                  <a:gd name="T9" fmla="*/ 2 h 10"/>
                  <a:gd name="T10" fmla="*/ 2 w 8"/>
                  <a:gd name="T11" fmla="*/ 2 h 10"/>
                  <a:gd name="T12" fmla="*/ 0 w 8"/>
                  <a:gd name="T13" fmla="*/ 2 h 10"/>
                  <a:gd name="T14" fmla="*/ 0 w 8"/>
                  <a:gd name="T15" fmla="*/ 2 h 10"/>
                  <a:gd name="T16" fmla="*/ 4 w 8"/>
                  <a:gd name="T17" fmla="*/ 0 h 10"/>
                  <a:gd name="T18" fmla="*/ 4 w 8"/>
                  <a:gd name="T19" fmla="*/ 0 h 10"/>
                  <a:gd name="T20" fmla="*/ 6 w 8"/>
                  <a:gd name="T21" fmla="*/ 2 h 10"/>
                  <a:gd name="T22" fmla="*/ 8 w 8"/>
                  <a:gd name="T23" fmla="*/ 4 h 10"/>
                  <a:gd name="T24" fmla="*/ 8 w 8"/>
                  <a:gd name="T25" fmla="*/ 10 h 10"/>
                  <a:gd name="T26" fmla="*/ 6 w 8"/>
                  <a:gd name="T27" fmla="*/ 10 h 10"/>
                  <a:gd name="T28" fmla="*/ 6 w 8"/>
                  <a:gd name="T29" fmla="*/ 10 h 10"/>
                  <a:gd name="T30" fmla="*/ 6 w 8"/>
                  <a:gd name="T31" fmla="*/ 10 h 10"/>
                  <a:gd name="T32" fmla="*/ 6 w 8"/>
                  <a:gd name="T33" fmla="*/ 10 h 10"/>
                  <a:gd name="T34" fmla="*/ 2 w 8"/>
                  <a:gd name="T35" fmla="*/ 10 h 10"/>
                  <a:gd name="T36" fmla="*/ 2 w 8"/>
                  <a:gd name="T37" fmla="*/ 10 h 10"/>
                  <a:gd name="T38" fmla="*/ 0 w 8"/>
                  <a:gd name="T39" fmla="*/ 10 h 10"/>
                  <a:gd name="T40" fmla="*/ 0 w 8"/>
                  <a:gd name="T41" fmla="*/ 8 h 10"/>
                  <a:gd name="T42" fmla="*/ 0 w 8"/>
                  <a:gd name="T43" fmla="*/ 8 h 10"/>
                  <a:gd name="T44" fmla="*/ 2 w 8"/>
                  <a:gd name="T45" fmla="*/ 6 h 10"/>
                  <a:gd name="T46" fmla="*/ 6 w 8"/>
                  <a:gd name="T47" fmla="*/ 4 h 10"/>
                  <a:gd name="T48" fmla="*/ 6 w 8"/>
                  <a:gd name="T49" fmla="*/ 4 h 10"/>
                  <a:gd name="T50" fmla="*/ 4 w 8"/>
                  <a:gd name="T51" fmla="*/ 10 h 10"/>
                  <a:gd name="T52" fmla="*/ 4 w 8"/>
                  <a:gd name="T53" fmla="*/ 10 h 10"/>
                  <a:gd name="T54" fmla="*/ 6 w 8"/>
                  <a:gd name="T55" fmla="*/ 8 h 10"/>
                  <a:gd name="T56" fmla="*/ 6 w 8"/>
                  <a:gd name="T57" fmla="*/ 6 h 10"/>
                  <a:gd name="T58" fmla="*/ 6 w 8"/>
                  <a:gd name="T59" fmla="*/ 6 h 10"/>
                  <a:gd name="T60" fmla="*/ 2 w 8"/>
                  <a:gd name="T61" fmla="*/ 6 h 10"/>
                  <a:gd name="T62" fmla="*/ 2 w 8"/>
                  <a:gd name="T63" fmla="*/ 8 h 10"/>
                  <a:gd name="T64" fmla="*/ 2 w 8"/>
                  <a:gd name="T65" fmla="*/ 8 h 10"/>
                  <a:gd name="T66" fmla="*/ 2 w 8"/>
                  <a:gd name="T67" fmla="*/ 8 h 10"/>
                  <a:gd name="T68" fmla="*/ 4 w 8"/>
                  <a:gd name="T69" fmla="*/ 10 h 10"/>
                  <a:gd name="T70" fmla="*/ 4 w 8"/>
                  <a:gd name="T7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" h="10"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4" y="10"/>
                    </a:moveTo>
                    <a:lnTo>
                      <a:pt x="4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47" name="Freeform 165"/>
              <p:cNvSpPr>
                <a:spLocks noEditPoints="1"/>
              </p:cNvSpPr>
              <p:nvPr/>
            </p:nvSpPr>
            <p:spPr bwMode="auto">
              <a:xfrm>
                <a:off x="2822" y="1642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2 h 10"/>
                  <a:gd name="T6" fmla="*/ 8 w 8"/>
                  <a:gd name="T7" fmla="*/ 4 h 10"/>
                  <a:gd name="T8" fmla="*/ 8 w 8"/>
                  <a:gd name="T9" fmla="*/ 6 h 10"/>
                  <a:gd name="T10" fmla="*/ 2 w 8"/>
                  <a:gd name="T11" fmla="*/ 6 h 10"/>
                  <a:gd name="T12" fmla="*/ 2 w 8"/>
                  <a:gd name="T13" fmla="*/ 6 h 10"/>
                  <a:gd name="T14" fmla="*/ 2 w 8"/>
                  <a:gd name="T15" fmla="*/ 8 h 10"/>
                  <a:gd name="T16" fmla="*/ 4 w 8"/>
                  <a:gd name="T17" fmla="*/ 10 h 10"/>
                  <a:gd name="T18" fmla="*/ 4 w 8"/>
                  <a:gd name="T19" fmla="*/ 10 h 10"/>
                  <a:gd name="T20" fmla="*/ 6 w 8"/>
                  <a:gd name="T21" fmla="*/ 8 h 10"/>
                  <a:gd name="T22" fmla="*/ 8 w 8"/>
                  <a:gd name="T23" fmla="*/ 10 h 10"/>
                  <a:gd name="T24" fmla="*/ 8 w 8"/>
                  <a:gd name="T25" fmla="*/ 10 h 10"/>
                  <a:gd name="T26" fmla="*/ 4 w 8"/>
                  <a:gd name="T27" fmla="*/ 10 h 10"/>
                  <a:gd name="T28" fmla="*/ 4 w 8"/>
                  <a:gd name="T29" fmla="*/ 10 h 10"/>
                  <a:gd name="T30" fmla="*/ 2 w 8"/>
                  <a:gd name="T31" fmla="*/ 10 h 10"/>
                  <a:gd name="T32" fmla="*/ 0 w 8"/>
                  <a:gd name="T33" fmla="*/ 6 h 10"/>
                  <a:gd name="T34" fmla="*/ 0 w 8"/>
                  <a:gd name="T35" fmla="*/ 6 h 10"/>
                  <a:gd name="T36" fmla="*/ 2 w 8"/>
                  <a:gd name="T37" fmla="*/ 2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2 h 10"/>
                  <a:gd name="T50" fmla="*/ 4 w 8"/>
                  <a:gd name="T51" fmla="*/ 2 h 10"/>
                  <a:gd name="T52" fmla="*/ 2 w 8"/>
                  <a:gd name="T53" fmla="*/ 2 h 10"/>
                  <a:gd name="T54" fmla="*/ 2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48" name="Freeform 166"/>
              <p:cNvSpPr>
                <a:spLocks noEditPoints="1"/>
              </p:cNvSpPr>
              <p:nvPr/>
            </p:nvSpPr>
            <p:spPr bwMode="auto">
              <a:xfrm>
                <a:off x="2832" y="1642"/>
                <a:ext cx="8" cy="14"/>
              </a:xfrm>
              <a:custGeom>
                <a:avLst/>
                <a:gdLst>
                  <a:gd name="T0" fmla="*/ 0 w 8"/>
                  <a:gd name="T1" fmla="*/ 10 h 14"/>
                  <a:gd name="T2" fmla="*/ 0 w 8"/>
                  <a:gd name="T3" fmla="*/ 8 h 14"/>
                  <a:gd name="T4" fmla="*/ 0 w 8"/>
                  <a:gd name="T5" fmla="*/ 6 h 14"/>
                  <a:gd name="T6" fmla="*/ 0 w 8"/>
                  <a:gd name="T7" fmla="*/ 6 h 14"/>
                  <a:gd name="T8" fmla="*/ 0 w 8"/>
                  <a:gd name="T9" fmla="*/ 4 h 14"/>
                  <a:gd name="T10" fmla="*/ 4 w 8"/>
                  <a:gd name="T11" fmla="*/ 0 h 14"/>
                  <a:gd name="T12" fmla="*/ 8 w 8"/>
                  <a:gd name="T13" fmla="*/ 0 h 14"/>
                  <a:gd name="T14" fmla="*/ 6 w 8"/>
                  <a:gd name="T15" fmla="*/ 2 h 14"/>
                  <a:gd name="T16" fmla="*/ 6 w 8"/>
                  <a:gd name="T17" fmla="*/ 4 h 14"/>
                  <a:gd name="T18" fmla="*/ 6 w 8"/>
                  <a:gd name="T19" fmla="*/ 6 h 14"/>
                  <a:gd name="T20" fmla="*/ 2 w 8"/>
                  <a:gd name="T21" fmla="*/ 6 h 14"/>
                  <a:gd name="T22" fmla="*/ 2 w 8"/>
                  <a:gd name="T23" fmla="*/ 8 h 14"/>
                  <a:gd name="T24" fmla="*/ 4 w 8"/>
                  <a:gd name="T25" fmla="*/ 8 h 14"/>
                  <a:gd name="T26" fmla="*/ 8 w 8"/>
                  <a:gd name="T27" fmla="*/ 10 h 14"/>
                  <a:gd name="T28" fmla="*/ 8 w 8"/>
                  <a:gd name="T29" fmla="*/ 12 h 14"/>
                  <a:gd name="T30" fmla="*/ 4 w 8"/>
                  <a:gd name="T31" fmla="*/ 14 h 14"/>
                  <a:gd name="T32" fmla="*/ 0 w 8"/>
                  <a:gd name="T33" fmla="*/ 14 h 14"/>
                  <a:gd name="T34" fmla="*/ 0 w 8"/>
                  <a:gd name="T35" fmla="*/ 12 h 14"/>
                  <a:gd name="T36" fmla="*/ 0 w 8"/>
                  <a:gd name="T37" fmla="*/ 10 h 14"/>
                  <a:gd name="T38" fmla="*/ 4 w 8"/>
                  <a:gd name="T39" fmla="*/ 14 h 14"/>
                  <a:gd name="T40" fmla="*/ 6 w 8"/>
                  <a:gd name="T41" fmla="*/ 12 h 14"/>
                  <a:gd name="T42" fmla="*/ 4 w 8"/>
                  <a:gd name="T43" fmla="*/ 10 h 14"/>
                  <a:gd name="T44" fmla="*/ 2 w 8"/>
                  <a:gd name="T45" fmla="*/ 10 h 14"/>
                  <a:gd name="T46" fmla="*/ 0 w 8"/>
                  <a:gd name="T47" fmla="*/ 12 h 14"/>
                  <a:gd name="T48" fmla="*/ 4 w 8"/>
                  <a:gd name="T49" fmla="*/ 14 h 14"/>
                  <a:gd name="T50" fmla="*/ 6 w 8"/>
                  <a:gd name="T51" fmla="*/ 4 h 14"/>
                  <a:gd name="T52" fmla="*/ 4 w 8"/>
                  <a:gd name="T53" fmla="*/ 2 h 14"/>
                  <a:gd name="T54" fmla="*/ 4 w 8"/>
                  <a:gd name="T55" fmla="*/ 2 h 14"/>
                  <a:gd name="T56" fmla="*/ 2 w 8"/>
                  <a:gd name="T57" fmla="*/ 4 h 14"/>
                  <a:gd name="T58" fmla="*/ 2 w 8"/>
                  <a:gd name="T59" fmla="*/ 6 h 14"/>
                  <a:gd name="T60" fmla="*/ 4 w 8"/>
                  <a:gd name="T61" fmla="*/ 6 h 14"/>
                  <a:gd name="T62" fmla="*/ 6 w 8"/>
                  <a:gd name="T63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4">
                    <a:moveTo>
                      <a:pt x="0" y="1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  <a:moveTo>
                      <a:pt x="4" y="14"/>
                    </a:moveTo>
                    <a:lnTo>
                      <a:pt x="4" y="14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4" y="14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49" name="Freeform 167"/>
              <p:cNvSpPr>
                <a:spLocks noEditPoints="1"/>
              </p:cNvSpPr>
              <p:nvPr/>
            </p:nvSpPr>
            <p:spPr bwMode="auto">
              <a:xfrm>
                <a:off x="2840" y="1642"/>
                <a:ext cx="8" cy="10"/>
              </a:xfrm>
              <a:custGeom>
                <a:avLst/>
                <a:gdLst>
                  <a:gd name="T0" fmla="*/ 6 w 8"/>
                  <a:gd name="T1" fmla="*/ 0 h 10"/>
                  <a:gd name="T2" fmla="*/ 6 w 8"/>
                  <a:gd name="T3" fmla="*/ 0 h 10"/>
                  <a:gd name="T4" fmla="*/ 8 w 8"/>
                  <a:gd name="T5" fmla="*/ 2 h 10"/>
                  <a:gd name="T6" fmla="*/ 8 w 8"/>
                  <a:gd name="T7" fmla="*/ 4 h 10"/>
                  <a:gd name="T8" fmla="*/ 8 w 8"/>
                  <a:gd name="T9" fmla="*/ 6 h 10"/>
                  <a:gd name="T10" fmla="*/ 2 w 8"/>
                  <a:gd name="T11" fmla="*/ 6 h 10"/>
                  <a:gd name="T12" fmla="*/ 2 w 8"/>
                  <a:gd name="T13" fmla="*/ 6 h 10"/>
                  <a:gd name="T14" fmla="*/ 4 w 8"/>
                  <a:gd name="T15" fmla="*/ 8 h 10"/>
                  <a:gd name="T16" fmla="*/ 6 w 8"/>
                  <a:gd name="T17" fmla="*/ 10 h 10"/>
                  <a:gd name="T18" fmla="*/ 6 w 8"/>
                  <a:gd name="T19" fmla="*/ 10 h 10"/>
                  <a:gd name="T20" fmla="*/ 8 w 8"/>
                  <a:gd name="T21" fmla="*/ 8 h 10"/>
                  <a:gd name="T22" fmla="*/ 8 w 8"/>
                  <a:gd name="T23" fmla="*/ 10 h 10"/>
                  <a:gd name="T24" fmla="*/ 8 w 8"/>
                  <a:gd name="T25" fmla="*/ 10 h 10"/>
                  <a:gd name="T26" fmla="*/ 6 w 8"/>
                  <a:gd name="T27" fmla="*/ 10 h 10"/>
                  <a:gd name="T28" fmla="*/ 6 w 8"/>
                  <a:gd name="T29" fmla="*/ 10 h 10"/>
                  <a:gd name="T30" fmla="*/ 2 w 8"/>
                  <a:gd name="T31" fmla="*/ 10 h 10"/>
                  <a:gd name="T32" fmla="*/ 0 w 8"/>
                  <a:gd name="T33" fmla="*/ 6 h 10"/>
                  <a:gd name="T34" fmla="*/ 0 w 8"/>
                  <a:gd name="T35" fmla="*/ 6 h 10"/>
                  <a:gd name="T36" fmla="*/ 2 w 8"/>
                  <a:gd name="T37" fmla="*/ 2 h 10"/>
                  <a:gd name="T38" fmla="*/ 6 w 8"/>
                  <a:gd name="T39" fmla="*/ 0 h 10"/>
                  <a:gd name="T40" fmla="*/ 6 w 8"/>
                  <a:gd name="T41" fmla="*/ 0 h 10"/>
                  <a:gd name="T42" fmla="*/ 8 w 8"/>
                  <a:gd name="T43" fmla="*/ 4 h 10"/>
                  <a:gd name="T44" fmla="*/ 8 w 8"/>
                  <a:gd name="T45" fmla="*/ 4 h 10"/>
                  <a:gd name="T46" fmla="*/ 6 w 8"/>
                  <a:gd name="T47" fmla="*/ 2 h 10"/>
                  <a:gd name="T48" fmla="*/ 6 w 8"/>
                  <a:gd name="T49" fmla="*/ 2 h 10"/>
                  <a:gd name="T50" fmla="*/ 6 w 8"/>
                  <a:gd name="T51" fmla="*/ 2 h 10"/>
                  <a:gd name="T52" fmla="*/ 4 w 8"/>
                  <a:gd name="T53" fmla="*/ 2 h 10"/>
                  <a:gd name="T54" fmla="*/ 2 w 8"/>
                  <a:gd name="T55" fmla="*/ 4 h 10"/>
                  <a:gd name="T56" fmla="*/ 8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50" name="Freeform 168"/>
              <p:cNvSpPr/>
              <p:nvPr/>
            </p:nvSpPr>
            <p:spPr bwMode="auto">
              <a:xfrm>
                <a:off x="2850" y="1640"/>
                <a:ext cx="6" cy="12"/>
              </a:xfrm>
              <a:custGeom>
                <a:avLst/>
                <a:gdLst>
                  <a:gd name="T0" fmla="*/ 2 w 6"/>
                  <a:gd name="T1" fmla="*/ 4 h 12"/>
                  <a:gd name="T2" fmla="*/ 0 w 6"/>
                  <a:gd name="T3" fmla="*/ 4 h 12"/>
                  <a:gd name="T4" fmla="*/ 0 w 6"/>
                  <a:gd name="T5" fmla="*/ 2 h 12"/>
                  <a:gd name="T6" fmla="*/ 2 w 6"/>
                  <a:gd name="T7" fmla="*/ 2 h 12"/>
                  <a:gd name="T8" fmla="*/ 2 w 6"/>
                  <a:gd name="T9" fmla="*/ 0 h 12"/>
                  <a:gd name="T10" fmla="*/ 2 w 6"/>
                  <a:gd name="T11" fmla="*/ 0 h 12"/>
                  <a:gd name="T12" fmla="*/ 2 w 6"/>
                  <a:gd name="T13" fmla="*/ 2 h 12"/>
                  <a:gd name="T14" fmla="*/ 6 w 6"/>
                  <a:gd name="T15" fmla="*/ 2 h 12"/>
                  <a:gd name="T16" fmla="*/ 6 w 6"/>
                  <a:gd name="T17" fmla="*/ 4 h 12"/>
                  <a:gd name="T18" fmla="*/ 2 w 6"/>
                  <a:gd name="T19" fmla="*/ 4 h 12"/>
                  <a:gd name="T20" fmla="*/ 2 w 6"/>
                  <a:gd name="T21" fmla="*/ 10 h 12"/>
                  <a:gd name="T22" fmla="*/ 2 w 6"/>
                  <a:gd name="T23" fmla="*/ 10 h 12"/>
                  <a:gd name="T24" fmla="*/ 4 w 6"/>
                  <a:gd name="T25" fmla="*/ 10 h 12"/>
                  <a:gd name="T26" fmla="*/ 4 w 6"/>
                  <a:gd name="T27" fmla="*/ 12 h 12"/>
                  <a:gd name="T28" fmla="*/ 6 w 6"/>
                  <a:gd name="T29" fmla="*/ 10 h 12"/>
                  <a:gd name="T30" fmla="*/ 6 w 6"/>
                  <a:gd name="T31" fmla="*/ 12 h 12"/>
                  <a:gd name="T32" fmla="*/ 4 w 6"/>
                  <a:gd name="T33" fmla="*/ 12 h 12"/>
                  <a:gd name="T34" fmla="*/ 4 w 6"/>
                  <a:gd name="T35" fmla="*/ 12 h 12"/>
                  <a:gd name="T36" fmla="*/ 2 w 6"/>
                  <a:gd name="T37" fmla="*/ 12 h 12"/>
                  <a:gd name="T38" fmla="*/ 2 w 6"/>
                  <a:gd name="T39" fmla="*/ 10 h 12"/>
                  <a:gd name="T40" fmla="*/ 2 w 6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2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51" name="Freeform 169"/>
              <p:cNvSpPr>
                <a:spLocks noEditPoints="1"/>
              </p:cNvSpPr>
              <p:nvPr/>
            </p:nvSpPr>
            <p:spPr bwMode="auto">
              <a:xfrm>
                <a:off x="2860" y="1638"/>
                <a:ext cx="10" cy="14"/>
              </a:xfrm>
              <a:custGeom>
                <a:avLst/>
                <a:gdLst>
                  <a:gd name="T0" fmla="*/ 6 w 10"/>
                  <a:gd name="T1" fmla="*/ 4 h 14"/>
                  <a:gd name="T2" fmla="*/ 6 w 10"/>
                  <a:gd name="T3" fmla="*/ 4 h 14"/>
                  <a:gd name="T4" fmla="*/ 8 w 10"/>
                  <a:gd name="T5" fmla="*/ 6 h 14"/>
                  <a:gd name="T6" fmla="*/ 8 w 10"/>
                  <a:gd name="T7" fmla="*/ 4 h 14"/>
                  <a:gd name="T8" fmla="*/ 8 w 10"/>
                  <a:gd name="T9" fmla="*/ 0 h 14"/>
                  <a:gd name="T10" fmla="*/ 10 w 10"/>
                  <a:gd name="T11" fmla="*/ 0 h 14"/>
                  <a:gd name="T12" fmla="*/ 10 w 10"/>
                  <a:gd name="T13" fmla="*/ 14 h 14"/>
                  <a:gd name="T14" fmla="*/ 8 w 10"/>
                  <a:gd name="T15" fmla="*/ 14 h 14"/>
                  <a:gd name="T16" fmla="*/ 8 w 10"/>
                  <a:gd name="T17" fmla="*/ 14 h 14"/>
                  <a:gd name="T18" fmla="*/ 8 w 10"/>
                  <a:gd name="T19" fmla="*/ 14 h 14"/>
                  <a:gd name="T20" fmla="*/ 8 w 10"/>
                  <a:gd name="T21" fmla="*/ 14 h 14"/>
                  <a:gd name="T22" fmla="*/ 4 w 10"/>
                  <a:gd name="T23" fmla="*/ 14 h 14"/>
                  <a:gd name="T24" fmla="*/ 4 w 10"/>
                  <a:gd name="T25" fmla="*/ 14 h 14"/>
                  <a:gd name="T26" fmla="*/ 2 w 10"/>
                  <a:gd name="T27" fmla="*/ 14 h 14"/>
                  <a:gd name="T28" fmla="*/ 0 w 10"/>
                  <a:gd name="T29" fmla="*/ 10 h 14"/>
                  <a:gd name="T30" fmla="*/ 0 w 10"/>
                  <a:gd name="T31" fmla="*/ 10 h 14"/>
                  <a:gd name="T32" fmla="*/ 2 w 10"/>
                  <a:gd name="T33" fmla="*/ 6 h 14"/>
                  <a:gd name="T34" fmla="*/ 6 w 10"/>
                  <a:gd name="T35" fmla="*/ 4 h 14"/>
                  <a:gd name="T36" fmla="*/ 6 w 10"/>
                  <a:gd name="T37" fmla="*/ 4 h 14"/>
                  <a:gd name="T38" fmla="*/ 6 w 10"/>
                  <a:gd name="T39" fmla="*/ 14 h 14"/>
                  <a:gd name="T40" fmla="*/ 6 w 10"/>
                  <a:gd name="T41" fmla="*/ 14 h 14"/>
                  <a:gd name="T42" fmla="*/ 8 w 10"/>
                  <a:gd name="T43" fmla="*/ 12 h 14"/>
                  <a:gd name="T44" fmla="*/ 8 w 10"/>
                  <a:gd name="T45" fmla="*/ 6 h 14"/>
                  <a:gd name="T46" fmla="*/ 8 w 10"/>
                  <a:gd name="T47" fmla="*/ 6 h 14"/>
                  <a:gd name="T48" fmla="*/ 6 w 10"/>
                  <a:gd name="T49" fmla="*/ 6 h 14"/>
                  <a:gd name="T50" fmla="*/ 6 w 10"/>
                  <a:gd name="T51" fmla="*/ 6 h 14"/>
                  <a:gd name="T52" fmla="*/ 4 w 10"/>
                  <a:gd name="T53" fmla="*/ 6 h 14"/>
                  <a:gd name="T54" fmla="*/ 2 w 10"/>
                  <a:gd name="T55" fmla="*/ 10 h 14"/>
                  <a:gd name="T56" fmla="*/ 2 w 10"/>
                  <a:gd name="T57" fmla="*/ 10 h 14"/>
                  <a:gd name="T58" fmla="*/ 4 w 10"/>
                  <a:gd name="T59" fmla="*/ 12 h 14"/>
                  <a:gd name="T60" fmla="*/ 6 w 10"/>
                  <a:gd name="T61" fmla="*/ 14 h 14"/>
                  <a:gd name="T62" fmla="*/ 6 w 10"/>
                  <a:gd name="T6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14">
                    <a:moveTo>
                      <a:pt x="6" y="4"/>
                    </a:moveTo>
                    <a:lnTo>
                      <a:pt x="6" y="4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6" y="14"/>
                    </a:moveTo>
                    <a:lnTo>
                      <a:pt x="6" y="14"/>
                    </a:lnTo>
                    <a:lnTo>
                      <a:pt x="8" y="12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52" name="Freeform 170"/>
              <p:cNvSpPr>
                <a:spLocks noEditPoints="1"/>
              </p:cNvSpPr>
              <p:nvPr/>
            </p:nvSpPr>
            <p:spPr bwMode="auto">
              <a:xfrm>
                <a:off x="2872" y="1642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2 h 10"/>
                  <a:gd name="T6" fmla="*/ 8 w 8"/>
                  <a:gd name="T7" fmla="*/ 6 h 10"/>
                  <a:gd name="T8" fmla="*/ 8 w 8"/>
                  <a:gd name="T9" fmla="*/ 6 h 10"/>
                  <a:gd name="T10" fmla="*/ 8 w 8"/>
                  <a:gd name="T11" fmla="*/ 10 h 10"/>
                  <a:gd name="T12" fmla="*/ 4 w 8"/>
                  <a:gd name="T13" fmla="*/ 10 h 10"/>
                  <a:gd name="T14" fmla="*/ 4 w 8"/>
                  <a:gd name="T15" fmla="*/ 10 h 10"/>
                  <a:gd name="T16" fmla="*/ 2 w 8"/>
                  <a:gd name="T17" fmla="*/ 10 h 10"/>
                  <a:gd name="T18" fmla="*/ 0 w 8"/>
                  <a:gd name="T19" fmla="*/ 6 h 10"/>
                  <a:gd name="T20" fmla="*/ 0 w 8"/>
                  <a:gd name="T21" fmla="*/ 6 h 10"/>
                  <a:gd name="T22" fmla="*/ 2 w 8"/>
                  <a:gd name="T23" fmla="*/ 2 h 10"/>
                  <a:gd name="T24" fmla="*/ 4 w 8"/>
                  <a:gd name="T25" fmla="*/ 0 h 10"/>
                  <a:gd name="T26" fmla="*/ 4 w 8"/>
                  <a:gd name="T27" fmla="*/ 0 h 10"/>
                  <a:gd name="T28" fmla="*/ 4 w 8"/>
                  <a:gd name="T29" fmla="*/ 10 h 10"/>
                  <a:gd name="T30" fmla="*/ 4 w 8"/>
                  <a:gd name="T31" fmla="*/ 10 h 10"/>
                  <a:gd name="T32" fmla="*/ 6 w 8"/>
                  <a:gd name="T33" fmla="*/ 8 h 10"/>
                  <a:gd name="T34" fmla="*/ 6 w 8"/>
                  <a:gd name="T35" fmla="*/ 6 h 10"/>
                  <a:gd name="T36" fmla="*/ 6 w 8"/>
                  <a:gd name="T37" fmla="*/ 6 h 10"/>
                  <a:gd name="T38" fmla="*/ 6 w 8"/>
                  <a:gd name="T39" fmla="*/ 2 h 10"/>
                  <a:gd name="T40" fmla="*/ 4 w 8"/>
                  <a:gd name="T41" fmla="*/ 2 h 10"/>
                  <a:gd name="T42" fmla="*/ 4 w 8"/>
                  <a:gd name="T43" fmla="*/ 2 h 10"/>
                  <a:gd name="T44" fmla="*/ 2 w 8"/>
                  <a:gd name="T45" fmla="*/ 2 h 10"/>
                  <a:gd name="T46" fmla="*/ 2 w 8"/>
                  <a:gd name="T47" fmla="*/ 6 h 10"/>
                  <a:gd name="T48" fmla="*/ 2 w 8"/>
                  <a:gd name="T49" fmla="*/ 6 h 10"/>
                  <a:gd name="T50" fmla="*/ 2 w 8"/>
                  <a:gd name="T51" fmla="*/ 8 h 10"/>
                  <a:gd name="T52" fmla="*/ 4 w 8"/>
                  <a:gd name="T53" fmla="*/ 10 h 10"/>
                  <a:gd name="T54" fmla="*/ 4 w 8"/>
                  <a:gd name="T5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4" y="10"/>
                    </a:moveTo>
                    <a:lnTo>
                      <a:pt x="4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53" name="Freeform 171"/>
              <p:cNvSpPr/>
              <p:nvPr/>
            </p:nvSpPr>
            <p:spPr bwMode="auto">
              <a:xfrm>
                <a:off x="2884" y="1638"/>
                <a:ext cx="2" cy="14"/>
              </a:xfrm>
              <a:custGeom>
                <a:avLst/>
                <a:gdLst>
                  <a:gd name="T0" fmla="*/ 0 w 2"/>
                  <a:gd name="T1" fmla="*/ 0 h 14"/>
                  <a:gd name="T2" fmla="*/ 0 w 2"/>
                  <a:gd name="T3" fmla="*/ 0 h 14"/>
                  <a:gd name="T4" fmla="*/ 0 w 2"/>
                  <a:gd name="T5" fmla="*/ 12 h 14"/>
                  <a:gd name="T6" fmla="*/ 2 w 2"/>
                  <a:gd name="T7" fmla="*/ 14 h 14"/>
                  <a:gd name="T8" fmla="*/ 2 w 2"/>
                  <a:gd name="T9" fmla="*/ 14 h 14"/>
                  <a:gd name="T10" fmla="*/ 2 w 2"/>
                  <a:gd name="T11" fmla="*/ 14 h 14"/>
                  <a:gd name="T12" fmla="*/ 0 w 2"/>
                  <a:gd name="T13" fmla="*/ 14 h 14"/>
                  <a:gd name="T14" fmla="*/ 0 w 2"/>
                  <a:gd name="T15" fmla="*/ 14 h 14"/>
                  <a:gd name="T16" fmla="*/ 0 w 2"/>
                  <a:gd name="T17" fmla="*/ 14 h 14"/>
                  <a:gd name="T18" fmla="*/ 0 w 2"/>
                  <a:gd name="T19" fmla="*/ 12 h 14"/>
                  <a:gd name="T20" fmla="*/ 0 w 2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54" name="Freeform 172"/>
              <p:cNvSpPr>
                <a:spLocks noEditPoints="1"/>
              </p:cNvSpPr>
              <p:nvPr/>
            </p:nvSpPr>
            <p:spPr bwMode="auto">
              <a:xfrm>
                <a:off x="2888" y="1642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2 h 10"/>
                  <a:gd name="T6" fmla="*/ 8 w 8"/>
                  <a:gd name="T7" fmla="*/ 6 h 10"/>
                  <a:gd name="T8" fmla="*/ 8 w 8"/>
                  <a:gd name="T9" fmla="*/ 6 h 10"/>
                  <a:gd name="T10" fmla="*/ 6 w 8"/>
                  <a:gd name="T11" fmla="*/ 10 h 10"/>
                  <a:gd name="T12" fmla="*/ 4 w 8"/>
                  <a:gd name="T13" fmla="*/ 10 h 10"/>
                  <a:gd name="T14" fmla="*/ 4 w 8"/>
                  <a:gd name="T15" fmla="*/ 10 h 10"/>
                  <a:gd name="T16" fmla="*/ 0 w 8"/>
                  <a:gd name="T17" fmla="*/ 10 h 10"/>
                  <a:gd name="T18" fmla="*/ 0 w 8"/>
                  <a:gd name="T19" fmla="*/ 6 h 10"/>
                  <a:gd name="T20" fmla="*/ 0 w 8"/>
                  <a:gd name="T21" fmla="*/ 6 h 10"/>
                  <a:gd name="T22" fmla="*/ 0 w 8"/>
                  <a:gd name="T23" fmla="*/ 2 h 10"/>
                  <a:gd name="T24" fmla="*/ 4 w 8"/>
                  <a:gd name="T25" fmla="*/ 0 h 10"/>
                  <a:gd name="T26" fmla="*/ 4 w 8"/>
                  <a:gd name="T27" fmla="*/ 0 h 10"/>
                  <a:gd name="T28" fmla="*/ 4 w 8"/>
                  <a:gd name="T29" fmla="*/ 10 h 10"/>
                  <a:gd name="T30" fmla="*/ 4 w 8"/>
                  <a:gd name="T31" fmla="*/ 10 h 10"/>
                  <a:gd name="T32" fmla="*/ 6 w 8"/>
                  <a:gd name="T33" fmla="*/ 8 h 10"/>
                  <a:gd name="T34" fmla="*/ 6 w 8"/>
                  <a:gd name="T35" fmla="*/ 6 h 10"/>
                  <a:gd name="T36" fmla="*/ 6 w 8"/>
                  <a:gd name="T37" fmla="*/ 6 h 10"/>
                  <a:gd name="T38" fmla="*/ 6 w 8"/>
                  <a:gd name="T39" fmla="*/ 2 h 10"/>
                  <a:gd name="T40" fmla="*/ 4 w 8"/>
                  <a:gd name="T41" fmla="*/ 2 h 10"/>
                  <a:gd name="T42" fmla="*/ 4 w 8"/>
                  <a:gd name="T43" fmla="*/ 2 h 10"/>
                  <a:gd name="T44" fmla="*/ 2 w 8"/>
                  <a:gd name="T45" fmla="*/ 2 h 10"/>
                  <a:gd name="T46" fmla="*/ 0 w 8"/>
                  <a:gd name="T47" fmla="*/ 6 h 10"/>
                  <a:gd name="T48" fmla="*/ 0 w 8"/>
                  <a:gd name="T49" fmla="*/ 6 h 10"/>
                  <a:gd name="T50" fmla="*/ 2 w 8"/>
                  <a:gd name="T51" fmla="*/ 8 h 10"/>
                  <a:gd name="T52" fmla="*/ 4 w 8"/>
                  <a:gd name="T53" fmla="*/ 10 h 10"/>
                  <a:gd name="T54" fmla="*/ 4 w 8"/>
                  <a:gd name="T5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4" y="10"/>
                    </a:moveTo>
                    <a:lnTo>
                      <a:pt x="4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55" name="Freeform 173"/>
              <p:cNvSpPr/>
              <p:nvPr/>
            </p:nvSpPr>
            <p:spPr bwMode="auto">
              <a:xfrm>
                <a:off x="2898" y="1642"/>
                <a:ext cx="6" cy="10"/>
              </a:xfrm>
              <a:custGeom>
                <a:avLst/>
                <a:gdLst>
                  <a:gd name="T0" fmla="*/ 0 w 6"/>
                  <a:gd name="T1" fmla="*/ 0 h 10"/>
                  <a:gd name="T2" fmla="*/ 2 w 6"/>
                  <a:gd name="T3" fmla="*/ 0 h 10"/>
                  <a:gd name="T4" fmla="*/ 2 w 6"/>
                  <a:gd name="T5" fmla="*/ 2 h 10"/>
                  <a:gd name="T6" fmla="*/ 2 w 6"/>
                  <a:gd name="T7" fmla="*/ 2 h 10"/>
                  <a:gd name="T8" fmla="*/ 2 w 6"/>
                  <a:gd name="T9" fmla="*/ 2 h 10"/>
                  <a:gd name="T10" fmla="*/ 4 w 6"/>
                  <a:gd name="T11" fmla="*/ 0 h 10"/>
                  <a:gd name="T12" fmla="*/ 6 w 6"/>
                  <a:gd name="T13" fmla="*/ 0 h 10"/>
                  <a:gd name="T14" fmla="*/ 6 w 6"/>
                  <a:gd name="T15" fmla="*/ 2 h 10"/>
                  <a:gd name="T16" fmla="*/ 4 w 6"/>
                  <a:gd name="T17" fmla="*/ 2 h 10"/>
                  <a:gd name="T18" fmla="*/ 4 w 6"/>
                  <a:gd name="T19" fmla="*/ 2 h 10"/>
                  <a:gd name="T20" fmla="*/ 2 w 6"/>
                  <a:gd name="T21" fmla="*/ 4 h 10"/>
                  <a:gd name="T22" fmla="*/ 2 w 6"/>
                  <a:gd name="T23" fmla="*/ 10 h 10"/>
                  <a:gd name="T24" fmla="*/ 0 w 6"/>
                  <a:gd name="T25" fmla="*/ 10 h 10"/>
                  <a:gd name="T26" fmla="*/ 0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56" name="Freeform 174"/>
              <p:cNvSpPr/>
              <p:nvPr/>
            </p:nvSpPr>
            <p:spPr bwMode="auto">
              <a:xfrm>
                <a:off x="2904" y="165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2 h 2"/>
                  <a:gd name="T12" fmla="*/ 2 w 2"/>
                  <a:gd name="T13" fmla="*/ 0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57" name="Freeform 175"/>
              <p:cNvSpPr>
                <a:spLocks noEditPoints="1"/>
              </p:cNvSpPr>
              <p:nvPr/>
            </p:nvSpPr>
            <p:spPr bwMode="auto">
              <a:xfrm>
                <a:off x="2912" y="1640"/>
                <a:ext cx="10" cy="12"/>
              </a:xfrm>
              <a:custGeom>
                <a:avLst/>
                <a:gdLst>
                  <a:gd name="T0" fmla="*/ 8 w 10"/>
                  <a:gd name="T1" fmla="*/ 8 h 12"/>
                  <a:gd name="T2" fmla="*/ 2 w 10"/>
                  <a:gd name="T3" fmla="*/ 8 h 12"/>
                  <a:gd name="T4" fmla="*/ 2 w 10"/>
                  <a:gd name="T5" fmla="*/ 12 h 12"/>
                  <a:gd name="T6" fmla="*/ 0 w 10"/>
                  <a:gd name="T7" fmla="*/ 12 h 12"/>
                  <a:gd name="T8" fmla="*/ 4 w 10"/>
                  <a:gd name="T9" fmla="*/ 0 h 12"/>
                  <a:gd name="T10" fmla="*/ 6 w 10"/>
                  <a:gd name="T11" fmla="*/ 0 h 12"/>
                  <a:gd name="T12" fmla="*/ 10 w 10"/>
                  <a:gd name="T13" fmla="*/ 12 h 12"/>
                  <a:gd name="T14" fmla="*/ 8 w 10"/>
                  <a:gd name="T15" fmla="*/ 12 h 12"/>
                  <a:gd name="T16" fmla="*/ 8 w 10"/>
                  <a:gd name="T17" fmla="*/ 8 h 12"/>
                  <a:gd name="T18" fmla="*/ 6 w 10"/>
                  <a:gd name="T19" fmla="*/ 6 h 12"/>
                  <a:gd name="T20" fmla="*/ 6 w 10"/>
                  <a:gd name="T21" fmla="*/ 4 h 12"/>
                  <a:gd name="T22" fmla="*/ 6 w 10"/>
                  <a:gd name="T23" fmla="*/ 4 h 12"/>
                  <a:gd name="T24" fmla="*/ 4 w 10"/>
                  <a:gd name="T25" fmla="*/ 0 h 12"/>
                  <a:gd name="T26" fmla="*/ 4 w 10"/>
                  <a:gd name="T27" fmla="*/ 0 h 12"/>
                  <a:gd name="T28" fmla="*/ 4 w 10"/>
                  <a:gd name="T29" fmla="*/ 0 h 12"/>
                  <a:gd name="T30" fmla="*/ 4 w 10"/>
                  <a:gd name="T31" fmla="*/ 4 h 12"/>
                  <a:gd name="T32" fmla="*/ 2 w 10"/>
                  <a:gd name="T33" fmla="*/ 6 h 12"/>
                  <a:gd name="T34" fmla="*/ 6 w 10"/>
                  <a:gd name="T3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2">
                    <a:moveTo>
                      <a:pt x="8" y="8"/>
                    </a:moveTo>
                    <a:lnTo>
                      <a:pt x="2" y="8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8"/>
                    </a:lnTo>
                    <a:close/>
                    <a:moveTo>
                      <a:pt x="6" y="6"/>
                    </a:moveTo>
                    <a:lnTo>
                      <a:pt x="6" y="4"/>
                    </a:lnTo>
                    <a:lnTo>
                      <a:pt x="6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58" name="Freeform 176"/>
              <p:cNvSpPr>
                <a:spLocks noEditPoints="1"/>
              </p:cNvSpPr>
              <p:nvPr/>
            </p:nvSpPr>
            <p:spPr bwMode="auto">
              <a:xfrm>
                <a:off x="2922" y="1642"/>
                <a:ext cx="10" cy="10"/>
              </a:xfrm>
              <a:custGeom>
                <a:avLst/>
                <a:gdLst>
                  <a:gd name="T0" fmla="*/ 6 w 10"/>
                  <a:gd name="T1" fmla="*/ 0 h 10"/>
                  <a:gd name="T2" fmla="*/ 6 w 10"/>
                  <a:gd name="T3" fmla="*/ 0 h 10"/>
                  <a:gd name="T4" fmla="*/ 8 w 10"/>
                  <a:gd name="T5" fmla="*/ 2 h 10"/>
                  <a:gd name="T6" fmla="*/ 10 w 10"/>
                  <a:gd name="T7" fmla="*/ 4 h 10"/>
                  <a:gd name="T8" fmla="*/ 8 w 10"/>
                  <a:gd name="T9" fmla="*/ 6 h 10"/>
                  <a:gd name="T10" fmla="*/ 2 w 10"/>
                  <a:gd name="T11" fmla="*/ 6 h 10"/>
                  <a:gd name="T12" fmla="*/ 2 w 10"/>
                  <a:gd name="T13" fmla="*/ 6 h 10"/>
                  <a:gd name="T14" fmla="*/ 4 w 10"/>
                  <a:gd name="T15" fmla="*/ 8 h 10"/>
                  <a:gd name="T16" fmla="*/ 6 w 10"/>
                  <a:gd name="T17" fmla="*/ 10 h 10"/>
                  <a:gd name="T18" fmla="*/ 6 w 10"/>
                  <a:gd name="T19" fmla="*/ 10 h 10"/>
                  <a:gd name="T20" fmla="*/ 8 w 10"/>
                  <a:gd name="T21" fmla="*/ 8 h 10"/>
                  <a:gd name="T22" fmla="*/ 8 w 10"/>
                  <a:gd name="T23" fmla="*/ 10 h 10"/>
                  <a:gd name="T24" fmla="*/ 8 w 10"/>
                  <a:gd name="T25" fmla="*/ 10 h 10"/>
                  <a:gd name="T26" fmla="*/ 6 w 10"/>
                  <a:gd name="T27" fmla="*/ 10 h 10"/>
                  <a:gd name="T28" fmla="*/ 6 w 10"/>
                  <a:gd name="T29" fmla="*/ 10 h 10"/>
                  <a:gd name="T30" fmla="*/ 2 w 10"/>
                  <a:gd name="T31" fmla="*/ 10 h 10"/>
                  <a:gd name="T32" fmla="*/ 0 w 10"/>
                  <a:gd name="T33" fmla="*/ 6 h 10"/>
                  <a:gd name="T34" fmla="*/ 0 w 10"/>
                  <a:gd name="T35" fmla="*/ 6 h 10"/>
                  <a:gd name="T36" fmla="*/ 2 w 10"/>
                  <a:gd name="T37" fmla="*/ 2 h 10"/>
                  <a:gd name="T38" fmla="*/ 6 w 10"/>
                  <a:gd name="T39" fmla="*/ 0 h 10"/>
                  <a:gd name="T40" fmla="*/ 6 w 10"/>
                  <a:gd name="T41" fmla="*/ 0 h 10"/>
                  <a:gd name="T42" fmla="*/ 8 w 10"/>
                  <a:gd name="T43" fmla="*/ 4 h 10"/>
                  <a:gd name="T44" fmla="*/ 8 w 10"/>
                  <a:gd name="T45" fmla="*/ 4 h 10"/>
                  <a:gd name="T46" fmla="*/ 8 w 10"/>
                  <a:gd name="T47" fmla="*/ 2 h 10"/>
                  <a:gd name="T48" fmla="*/ 6 w 10"/>
                  <a:gd name="T49" fmla="*/ 2 h 10"/>
                  <a:gd name="T50" fmla="*/ 6 w 10"/>
                  <a:gd name="T51" fmla="*/ 2 h 10"/>
                  <a:gd name="T52" fmla="*/ 4 w 10"/>
                  <a:gd name="T53" fmla="*/ 2 h 10"/>
                  <a:gd name="T54" fmla="*/ 2 w 10"/>
                  <a:gd name="T55" fmla="*/ 4 h 10"/>
                  <a:gd name="T56" fmla="*/ 8 w 10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10">
                    <a:moveTo>
                      <a:pt x="6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59" name="Freeform 177"/>
              <p:cNvSpPr/>
              <p:nvPr/>
            </p:nvSpPr>
            <p:spPr bwMode="auto">
              <a:xfrm>
                <a:off x="2934" y="1642"/>
                <a:ext cx="6" cy="10"/>
              </a:xfrm>
              <a:custGeom>
                <a:avLst/>
                <a:gdLst>
                  <a:gd name="T0" fmla="*/ 0 w 6"/>
                  <a:gd name="T1" fmla="*/ 0 h 10"/>
                  <a:gd name="T2" fmla="*/ 0 w 6"/>
                  <a:gd name="T3" fmla="*/ 0 h 10"/>
                  <a:gd name="T4" fmla="*/ 0 w 6"/>
                  <a:gd name="T5" fmla="*/ 2 h 10"/>
                  <a:gd name="T6" fmla="*/ 0 w 6"/>
                  <a:gd name="T7" fmla="*/ 2 h 10"/>
                  <a:gd name="T8" fmla="*/ 0 w 6"/>
                  <a:gd name="T9" fmla="*/ 2 h 10"/>
                  <a:gd name="T10" fmla="*/ 4 w 6"/>
                  <a:gd name="T11" fmla="*/ 0 h 10"/>
                  <a:gd name="T12" fmla="*/ 4 w 6"/>
                  <a:gd name="T13" fmla="*/ 0 h 10"/>
                  <a:gd name="T14" fmla="*/ 6 w 6"/>
                  <a:gd name="T15" fmla="*/ 2 h 10"/>
                  <a:gd name="T16" fmla="*/ 6 w 6"/>
                  <a:gd name="T17" fmla="*/ 4 h 10"/>
                  <a:gd name="T18" fmla="*/ 6 w 6"/>
                  <a:gd name="T19" fmla="*/ 10 h 10"/>
                  <a:gd name="T20" fmla="*/ 6 w 6"/>
                  <a:gd name="T21" fmla="*/ 10 h 10"/>
                  <a:gd name="T22" fmla="*/ 6 w 6"/>
                  <a:gd name="T23" fmla="*/ 4 h 10"/>
                  <a:gd name="T24" fmla="*/ 6 w 6"/>
                  <a:gd name="T25" fmla="*/ 4 h 10"/>
                  <a:gd name="T26" fmla="*/ 4 w 6"/>
                  <a:gd name="T27" fmla="*/ 2 h 10"/>
                  <a:gd name="T28" fmla="*/ 4 w 6"/>
                  <a:gd name="T29" fmla="*/ 2 h 10"/>
                  <a:gd name="T30" fmla="*/ 4 w 6"/>
                  <a:gd name="T31" fmla="*/ 2 h 10"/>
                  <a:gd name="T32" fmla="*/ 0 w 6"/>
                  <a:gd name="T33" fmla="*/ 4 h 10"/>
                  <a:gd name="T34" fmla="*/ 0 w 6"/>
                  <a:gd name="T35" fmla="*/ 10 h 10"/>
                  <a:gd name="T36" fmla="*/ 0 w 6"/>
                  <a:gd name="T37" fmla="*/ 10 h 10"/>
                  <a:gd name="T38" fmla="*/ 0 w 6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60" name="Freeform 178"/>
              <p:cNvSpPr>
                <a:spLocks noEditPoints="1"/>
              </p:cNvSpPr>
              <p:nvPr/>
            </p:nvSpPr>
            <p:spPr bwMode="auto">
              <a:xfrm>
                <a:off x="2944" y="1642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2 h 10"/>
                  <a:gd name="T6" fmla="*/ 8 w 8"/>
                  <a:gd name="T7" fmla="*/ 4 h 10"/>
                  <a:gd name="T8" fmla="*/ 8 w 8"/>
                  <a:gd name="T9" fmla="*/ 6 h 10"/>
                  <a:gd name="T10" fmla="*/ 0 w 8"/>
                  <a:gd name="T11" fmla="*/ 6 h 10"/>
                  <a:gd name="T12" fmla="*/ 0 w 8"/>
                  <a:gd name="T13" fmla="*/ 6 h 10"/>
                  <a:gd name="T14" fmla="*/ 2 w 8"/>
                  <a:gd name="T15" fmla="*/ 8 h 10"/>
                  <a:gd name="T16" fmla="*/ 4 w 8"/>
                  <a:gd name="T17" fmla="*/ 10 h 10"/>
                  <a:gd name="T18" fmla="*/ 4 w 8"/>
                  <a:gd name="T19" fmla="*/ 10 h 10"/>
                  <a:gd name="T20" fmla="*/ 6 w 8"/>
                  <a:gd name="T21" fmla="*/ 8 h 10"/>
                  <a:gd name="T22" fmla="*/ 8 w 8"/>
                  <a:gd name="T23" fmla="*/ 10 h 10"/>
                  <a:gd name="T24" fmla="*/ 8 w 8"/>
                  <a:gd name="T25" fmla="*/ 10 h 10"/>
                  <a:gd name="T26" fmla="*/ 4 w 8"/>
                  <a:gd name="T27" fmla="*/ 10 h 10"/>
                  <a:gd name="T28" fmla="*/ 4 w 8"/>
                  <a:gd name="T29" fmla="*/ 10 h 10"/>
                  <a:gd name="T30" fmla="*/ 0 w 8"/>
                  <a:gd name="T31" fmla="*/ 10 h 10"/>
                  <a:gd name="T32" fmla="*/ 0 w 8"/>
                  <a:gd name="T33" fmla="*/ 6 h 10"/>
                  <a:gd name="T34" fmla="*/ 0 w 8"/>
                  <a:gd name="T35" fmla="*/ 6 h 10"/>
                  <a:gd name="T36" fmla="*/ 0 w 8"/>
                  <a:gd name="T37" fmla="*/ 2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2 h 10"/>
                  <a:gd name="T50" fmla="*/ 4 w 8"/>
                  <a:gd name="T51" fmla="*/ 2 h 10"/>
                  <a:gd name="T52" fmla="*/ 2 w 8"/>
                  <a:gd name="T53" fmla="*/ 2 h 10"/>
                  <a:gd name="T54" fmla="*/ 0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61" name="Freeform 179"/>
              <p:cNvSpPr>
                <a:spLocks noEditPoints="1"/>
              </p:cNvSpPr>
              <p:nvPr/>
            </p:nvSpPr>
            <p:spPr bwMode="auto">
              <a:xfrm>
                <a:off x="2952" y="1642"/>
                <a:ext cx="8" cy="10"/>
              </a:xfrm>
              <a:custGeom>
                <a:avLst/>
                <a:gdLst>
                  <a:gd name="T0" fmla="*/ 6 w 8"/>
                  <a:gd name="T1" fmla="*/ 4 h 10"/>
                  <a:gd name="T2" fmla="*/ 6 w 8"/>
                  <a:gd name="T3" fmla="*/ 4 h 10"/>
                  <a:gd name="T4" fmla="*/ 6 w 8"/>
                  <a:gd name="T5" fmla="*/ 2 h 10"/>
                  <a:gd name="T6" fmla="*/ 4 w 8"/>
                  <a:gd name="T7" fmla="*/ 2 h 10"/>
                  <a:gd name="T8" fmla="*/ 4 w 8"/>
                  <a:gd name="T9" fmla="*/ 2 h 10"/>
                  <a:gd name="T10" fmla="*/ 2 w 8"/>
                  <a:gd name="T11" fmla="*/ 2 h 10"/>
                  <a:gd name="T12" fmla="*/ 2 w 8"/>
                  <a:gd name="T13" fmla="*/ 2 h 10"/>
                  <a:gd name="T14" fmla="*/ 2 w 8"/>
                  <a:gd name="T15" fmla="*/ 2 h 10"/>
                  <a:gd name="T16" fmla="*/ 6 w 8"/>
                  <a:gd name="T17" fmla="*/ 0 h 10"/>
                  <a:gd name="T18" fmla="*/ 6 w 8"/>
                  <a:gd name="T19" fmla="*/ 0 h 10"/>
                  <a:gd name="T20" fmla="*/ 8 w 8"/>
                  <a:gd name="T21" fmla="*/ 2 h 10"/>
                  <a:gd name="T22" fmla="*/ 8 w 8"/>
                  <a:gd name="T23" fmla="*/ 4 h 10"/>
                  <a:gd name="T24" fmla="*/ 8 w 8"/>
                  <a:gd name="T25" fmla="*/ 10 h 10"/>
                  <a:gd name="T26" fmla="*/ 8 w 8"/>
                  <a:gd name="T27" fmla="*/ 10 h 10"/>
                  <a:gd name="T28" fmla="*/ 6 w 8"/>
                  <a:gd name="T29" fmla="*/ 10 h 10"/>
                  <a:gd name="T30" fmla="*/ 6 w 8"/>
                  <a:gd name="T31" fmla="*/ 10 h 10"/>
                  <a:gd name="T32" fmla="*/ 6 w 8"/>
                  <a:gd name="T33" fmla="*/ 10 h 10"/>
                  <a:gd name="T34" fmla="*/ 4 w 8"/>
                  <a:gd name="T35" fmla="*/ 10 h 10"/>
                  <a:gd name="T36" fmla="*/ 4 w 8"/>
                  <a:gd name="T37" fmla="*/ 10 h 10"/>
                  <a:gd name="T38" fmla="*/ 2 w 8"/>
                  <a:gd name="T39" fmla="*/ 10 h 10"/>
                  <a:gd name="T40" fmla="*/ 0 w 8"/>
                  <a:gd name="T41" fmla="*/ 8 h 10"/>
                  <a:gd name="T42" fmla="*/ 0 w 8"/>
                  <a:gd name="T43" fmla="*/ 8 h 10"/>
                  <a:gd name="T44" fmla="*/ 2 w 8"/>
                  <a:gd name="T45" fmla="*/ 6 h 10"/>
                  <a:gd name="T46" fmla="*/ 6 w 8"/>
                  <a:gd name="T47" fmla="*/ 4 h 10"/>
                  <a:gd name="T48" fmla="*/ 6 w 8"/>
                  <a:gd name="T49" fmla="*/ 4 h 10"/>
                  <a:gd name="T50" fmla="*/ 4 w 8"/>
                  <a:gd name="T51" fmla="*/ 10 h 10"/>
                  <a:gd name="T52" fmla="*/ 4 w 8"/>
                  <a:gd name="T53" fmla="*/ 10 h 10"/>
                  <a:gd name="T54" fmla="*/ 6 w 8"/>
                  <a:gd name="T55" fmla="*/ 8 h 10"/>
                  <a:gd name="T56" fmla="*/ 6 w 8"/>
                  <a:gd name="T57" fmla="*/ 6 h 10"/>
                  <a:gd name="T58" fmla="*/ 6 w 8"/>
                  <a:gd name="T59" fmla="*/ 6 h 10"/>
                  <a:gd name="T60" fmla="*/ 4 w 8"/>
                  <a:gd name="T61" fmla="*/ 6 h 10"/>
                  <a:gd name="T62" fmla="*/ 2 w 8"/>
                  <a:gd name="T63" fmla="*/ 8 h 10"/>
                  <a:gd name="T64" fmla="*/ 2 w 8"/>
                  <a:gd name="T65" fmla="*/ 8 h 10"/>
                  <a:gd name="T66" fmla="*/ 4 w 8"/>
                  <a:gd name="T67" fmla="*/ 8 h 10"/>
                  <a:gd name="T68" fmla="*/ 4 w 8"/>
                  <a:gd name="T69" fmla="*/ 10 h 10"/>
                  <a:gd name="T70" fmla="*/ 4 w 8"/>
                  <a:gd name="T7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" h="10"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4" y="10"/>
                    </a:moveTo>
                    <a:lnTo>
                      <a:pt x="4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62" name="Freeform 180"/>
              <p:cNvSpPr/>
              <p:nvPr/>
            </p:nvSpPr>
            <p:spPr bwMode="auto">
              <a:xfrm>
                <a:off x="2964" y="1642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0 w 8"/>
                  <a:gd name="T3" fmla="*/ 0 h 10"/>
                  <a:gd name="T4" fmla="*/ 0 w 8"/>
                  <a:gd name="T5" fmla="*/ 2 h 10"/>
                  <a:gd name="T6" fmla="*/ 0 w 8"/>
                  <a:gd name="T7" fmla="*/ 2 h 10"/>
                  <a:gd name="T8" fmla="*/ 0 w 8"/>
                  <a:gd name="T9" fmla="*/ 2 h 10"/>
                  <a:gd name="T10" fmla="*/ 4 w 8"/>
                  <a:gd name="T11" fmla="*/ 0 h 10"/>
                  <a:gd name="T12" fmla="*/ 4 w 8"/>
                  <a:gd name="T13" fmla="*/ 0 h 10"/>
                  <a:gd name="T14" fmla="*/ 6 w 8"/>
                  <a:gd name="T15" fmla="*/ 2 h 10"/>
                  <a:gd name="T16" fmla="*/ 8 w 8"/>
                  <a:gd name="T17" fmla="*/ 4 h 10"/>
                  <a:gd name="T18" fmla="*/ 8 w 8"/>
                  <a:gd name="T19" fmla="*/ 10 h 10"/>
                  <a:gd name="T20" fmla="*/ 6 w 8"/>
                  <a:gd name="T21" fmla="*/ 10 h 10"/>
                  <a:gd name="T22" fmla="*/ 6 w 8"/>
                  <a:gd name="T23" fmla="*/ 4 h 10"/>
                  <a:gd name="T24" fmla="*/ 6 w 8"/>
                  <a:gd name="T25" fmla="*/ 4 h 10"/>
                  <a:gd name="T26" fmla="*/ 6 w 8"/>
                  <a:gd name="T27" fmla="*/ 2 h 10"/>
                  <a:gd name="T28" fmla="*/ 4 w 8"/>
                  <a:gd name="T29" fmla="*/ 2 h 10"/>
                  <a:gd name="T30" fmla="*/ 4 w 8"/>
                  <a:gd name="T31" fmla="*/ 2 h 10"/>
                  <a:gd name="T32" fmla="*/ 2 w 8"/>
                  <a:gd name="T33" fmla="*/ 4 h 10"/>
                  <a:gd name="T34" fmla="*/ 2 w 8"/>
                  <a:gd name="T35" fmla="*/ 10 h 10"/>
                  <a:gd name="T36" fmla="*/ 0 w 8"/>
                  <a:gd name="T37" fmla="*/ 10 h 10"/>
                  <a:gd name="T38" fmla="*/ 0 w 8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63" name="Freeform 181"/>
              <p:cNvSpPr/>
              <p:nvPr/>
            </p:nvSpPr>
            <p:spPr bwMode="auto">
              <a:xfrm>
                <a:off x="2978" y="1642"/>
                <a:ext cx="14" cy="10"/>
              </a:xfrm>
              <a:custGeom>
                <a:avLst/>
                <a:gdLst>
                  <a:gd name="T0" fmla="*/ 0 w 14"/>
                  <a:gd name="T1" fmla="*/ 0 h 10"/>
                  <a:gd name="T2" fmla="*/ 2 w 14"/>
                  <a:gd name="T3" fmla="*/ 0 h 10"/>
                  <a:gd name="T4" fmla="*/ 2 w 14"/>
                  <a:gd name="T5" fmla="*/ 2 h 10"/>
                  <a:gd name="T6" fmla="*/ 2 w 14"/>
                  <a:gd name="T7" fmla="*/ 2 h 10"/>
                  <a:gd name="T8" fmla="*/ 2 w 14"/>
                  <a:gd name="T9" fmla="*/ 2 h 10"/>
                  <a:gd name="T10" fmla="*/ 4 w 14"/>
                  <a:gd name="T11" fmla="*/ 0 h 10"/>
                  <a:gd name="T12" fmla="*/ 4 w 14"/>
                  <a:gd name="T13" fmla="*/ 0 h 10"/>
                  <a:gd name="T14" fmla="*/ 6 w 14"/>
                  <a:gd name="T15" fmla="*/ 0 h 10"/>
                  <a:gd name="T16" fmla="*/ 8 w 14"/>
                  <a:gd name="T17" fmla="*/ 2 h 10"/>
                  <a:gd name="T18" fmla="*/ 8 w 14"/>
                  <a:gd name="T19" fmla="*/ 2 h 10"/>
                  <a:gd name="T20" fmla="*/ 10 w 14"/>
                  <a:gd name="T21" fmla="*/ 0 h 10"/>
                  <a:gd name="T22" fmla="*/ 10 w 14"/>
                  <a:gd name="T23" fmla="*/ 0 h 10"/>
                  <a:gd name="T24" fmla="*/ 12 w 14"/>
                  <a:gd name="T25" fmla="*/ 2 h 10"/>
                  <a:gd name="T26" fmla="*/ 14 w 14"/>
                  <a:gd name="T27" fmla="*/ 4 h 10"/>
                  <a:gd name="T28" fmla="*/ 14 w 14"/>
                  <a:gd name="T29" fmla="*/ 10 h 10"/>
                  <a:gd name="T30" fmla="*/ 12 w 14"/>
                  <a:gd name="T31" fmla="*/ 10 h 10"/>
                  <a:gd name="T32" fmla="*/ 12 w 14"/>
                  <a:gd name="T33" fmla="*/ 4 h 10"/>
                  <a:gd name="T34" fmla="*/ 12 w 14"/>
                  <a:gd name="T35" fmla="*/ 4 h 10"/>
                  <a:gd name="T36" fmla="*/ 12 w 14"/>
                  <a:gd name="T37" fmla="*/ 2 h 10"/>
                  <a:gd name="T38" fmla="*/ 10 w 14"/>
                  <a:gd name="T39" fmla="*/ 2 h 10"/>
                  <a:gd name="T40" fmla="*/ 10 w 14"/>
                  <a:gd name="T41" fmla="*/ 2 h 10"/>
                  <a:gd name="T42" fmla="*/ 8 w 14"/>
                  <a:gd name="T43" fmla="*/ 4 h 10"/>
                  <a:gd name="T44" fmla="*/ 8 w 14"/>
                  <a:gd name="T45" fmla="*/ 10 h 10"/>
                  <a:gd name="T46" fmla="*/ 6 w 14"/>
                  <a:gd name="T47" fmla="*/ 10 h 10"/>
                  <a:gd name="T48" fmla="*/ 6 w 14"/>
                  <a:gd name="T49" fmla="*/ 4 h 10"/>
                  <a:gd name="T50" fmla="*/ 6 w 14"/>
                  <a:gd name="T51" fmla="*/ 4 h 10"/>
                  <a:gd name="T52" fmla="*/ 6 w 14"/>
                  <a:gd name="T53" fmla="*/ 2 h 10"/>
                  <a:gd name="T54" fmla="*/ 4 w 14"/>
                  <a:gd name="T55" fmla="*/ 2 h 10"/>
                  <a:gd name="T56" fmla="*/ 4 w 14"/>
                  <a:gd name="T57" fmla="*/ 2 h 10"/>
                  <a:gd name="T58" fmla="*/ 2 w 14"/>
                  <a:gd name="T59" fmla="*/ 4 h 10"/>
                  <a:gd name="T60" fmla="*/ 2 w 14"/>
                  <a:gd name="T61" fmla="*/ 10 h 10"/>
                  <a:gd name="T62" fmla="*/ 0 w 14"/>
                  <a:gd name="T63" fmla="*/ 10 h 10"/>
                  <a:gd name="T64" fmla="*/ 0 w 14"/>
                  <a:gd name="T6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64" name="Freeform 182"/>
              <p:cNvSpPr>
                <a:spLocks noEditPoints="1"/>
              </p:cNvSpPr>
              <p:nvPr/>
            </p:nvSpPr>
            <p:spPr bwMode="auto">
              <a:xfrm>
                <a:off x="2994" y="1642"/>
                <a:ext cx="8" cy="10"/>
              </a:xfrm>
              <a:custGeom>
                <a:avLst/>
                <a:gdLst>
                  <a:gd name="T0" fmla="*/ 6 w 8"/>
                  <a:gd name="T1" fmla="*/ 4 h 10"/>
                  <a:gd name="T2" fmla="*/ 6 w 8"/>
                  <a:gd name="T3" fmla="*/ 4 h 10"/>
                  <a:gd name="T4" fmla="*/ 6 w 8"/>
                  <a:gd name="T5" fmla="*/ 2 h 10"/>
                  <a:gd name="T6" fmla="*/ 4 w 8"/>
                  <a:gd name="T7" fmla="*/ 2 h 10"/>
                  <a:gd name="T8" fmla="*/ 4 w 8"/>
                  <a:gd name="T9" fmla="*/ 2 h 10"/>
                  <a:gd name="T10" fmla="*/ 0 w 8"/>
                  <a:gd name="T11" fmla="*/ 2 h 10"/>
                  <a:gd name="T12" fmla="*/ 0 w 8"/>
                  <a:gd name="T13" fmla="*/ 2 h 10"/>
                  <a:gd name="T14" fmla="*/ 0 w 8"/>
                  <a:gd name="T15" fmla="*/ 2 h 10"/>
                  <a:gd name="T16" fmla="*/ 4 w 8"/>
                  <a:gd name="T17" fmla="*/ 0 h 10"/>
                  <a:gd name="T18" fmla="*/ 4 w 8"/>
                  <a:gd name="T19" fmla="*/ 0 h 10"/>
                  <a:gd name="T20" fmla="*/ 6 w 8"/>
                  <a:gd name="T21" fmla="*/ 2 h 10"/>
                  <a:gd name="T22" fmla="*/ 8 w 8"/>
                  <a:gd name="T23" fmla="*/ 4 h 10"/>
                  <a:gd name="T24" fmla="*/ 8 w 8"/>
                  <a:gd name="T25" fmla="*/ 10 h 10"/>
                  <a:gd name="T26" fmla="*/ 6 w 8"/>
                  <a:gd name="T27" fmla="*/ 10 h 10"/>
                  <a:gd name="T28" fmla="*/ 6 w 8"/>
                  <a:gd name="T29" fmla="*/ 10 h 10"/>
                  <a:gd name="T30" fmla="*/ 6 w 8"/>
                  <a:gd name="T31" fmla="*/ 10 h 10"/>
                  <a:gd name="T32" fmla="*/ 6 w 8"/>
                  <a:gd name="T33" fmla="*/ 10 h 10"/>
                  <a:gd name="T34" fmla="*/ 2 w 8"/>
                  <a:gd name="T35" fmla="*/ 10 h 10"/>
                  <a:gd name="T36" fmla="*/ 2 w 8"/>
                  <a:gd name="T37" fmla="*/ 10 h 10"/>
                  <a:gd name="T38" fmla="*/ 0 w 8"/>
                  <a:gd name="T39" fmla="*/ 10 h 10"/>
                  <a:gd name="T40" fmla="*/ 0 w 8"/>
                  <a:gd name="T41" fmla="*/ 8 h 10"/>
                  <a:gd name="T42" fmla="*/ 0 w 8"/>
                  <a:gd name="T43" fmla="*/ 8 h 10"/>
                  <a:gd name="T44" fmla="*/ 2 w 8"/>
                  <a:gd name="T45" fmla="*/ 6 h 10"/>
                  <a:gd name="T46" fmla="*/ 6 w 8"/>
                  <a:gd name="T47" fmla="*/ 4 h 10"/>
                  <a:gd name="T48" fmla="*/ 6 w 8"/>
                  <a:gd name="T49" fmla="*/ 4 h 10"/>
                  <a:gd name="T50" fmla="*/ 4 w 8"/>
                  <a:gd name="T51" fmla="*/ 10 h 10"/>
                  <a:gd name="T52" fmla="*/ 4 w 8"/>
                  <a:gd name="T53" fmla="*/ 10 h 10"/>
                  <a:gd name="T54" fmla="*/ 6 w 8"/>
                  <a:gd name="T55" fmla="*/ 8 h 10"/>
                  <a:gd name="T56" fmla="*/ 6 w 8"/>
                  <a:gd name="T57" fmla="*/ 6 h 10"/>
                  <a:gd name="T58" fmla="*/ 6 w 8"/>
                  <a:gd name="T59" fmla="*/ 6 h 10"/>
                  <a:gd name="T60" fmla="*/ 2 w 8"/>
                  <a:gd name="T61" fmla="*/ 6 h 10"/>
                  <a:gd name="T62" fmla="*/ 2 w 8"/>
                  <a:gd name="T63" fmla="*/ 8 h 10"/>
                  <a:gd name="T64" fmla="*/ 2 w 8"/>
                  <a:gd name="T65" fmla="*/ 8 h 10"/>
                  <a:gd name="T66" fmla="*/ 2 w 8"/>
                  <a:gd name="T67" fmla="*/ 8 h 10"/>
                  <a:gd name="T68" fmla="*/ 4 w 8"/>
                  <a:gd name="T69" fmla="*/ 10 h 10"/>
                  <a:gd name="T70" fmla="*/ 4 w 8"/>
                  <a:gd name="T7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" h="10"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4" y="10"/>
                    </a:moveTo>
                    <a:lnTo>
                      <a:pt x="4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65" name="Freeform 183"/>
              <p:cNvSpPr/>
              <p:nvPr/>
            </p:nvSpPr>
            <p:spPr bwMode="auto">
              <a:xfrm>
                <a:off x="3004" y="1642"/>
                <a:ext cx="6" cy="10"/>
              </a:xfrm>
              <a:custGeom>
                <a:avLst/>
                <a:gdLst>
                  <a:gd name="T0" fmla="*/ 0 w 6"/>
                  <a:gd name="T1" fmla="*/ 8 h 10"/>
                  <a:gd name="T2" fmla="*/ 0 w 6"/>
                  <a:gd name="T3" fmla="*/ 8 h 10"/>
                  <a:gd name="T4" fmla="*/ 2 w 6"/>
                  <a:gd name="T5" fmla="*/ 10 h 10"/>
                  <a:gd name="T6" fmla="*/ 2 w 6"/>
                  <a:gd name="T7" fmla="*/ 10 h 10"/>
                  <a:gd name="T8" fmla="*/ 4 w 6"/>
                  <a:gd name="T9" fmla="*/ 8 h 10"/>
                  <a:gd name="T10" fmla="*/ 4 w 6"/>
                  <a:gd name="T11" fmla="*/ 8 h 10"/>
                  <a:gd name="T12" fmla="*/ 2 w 6"/>
                  <a:gd name="T13" fmla="*/ 6 h 10"/>
                  <a:gd name="T14" fmla="*/ 2 w 6"/>
                  <a:gd name="T15" fmla="*/ 6 h 10"/>
                  <a:gd name="T16" fmla="*/ 0 w 6"/>
                  <a:gd name="T17" fmla="*/ 4 h 10"/>
                  <a:gd name="T18" fmla="*/ 0 w 6"/>
                  <a:gd name="T19" fmla="*/ 4 h 10"/>
                  <a:gd name="T20" fmla="*/ 0 w 6"/>
                  <a:gd name="T21" fmla="*/ 4 h 10"/>
                  <a:gd name="T22" fmla="*/ 0 w 6"/>
                  <a:gd name="T23" fmla="*/ 2 h 10"/>
                  <a:gd name="T24" fmla="*/ 2 w 6"/>
                  <a:gd name="T25" fmla="*/ 0 h 10"/>
                  <a:gd name="T26" fmla="*/ 2 w 6"/>
                  <a:gd name="T27" fmla="*/ 0 h 10"/>
                  <a:gd name="T28" fmla="*/ 6 w 6"/>
                  <a:gd name="T29" fmla="*/ 2 h 10"/>
                  <a:gd name="T30" fmla="*/ 6 w 6"/>
                  <a:gd name="T31" fmla="*/ 2 h 10"/>
                  <a:gd name="T32" fmla="*/ 6 w 6"/>
                  <a:gd name="T33" fmla="*/ 2 h 10"/>
                  <a:gd name="T34" fmla="*/ 2 w 6"/>
                  <a:gd name="T35" fmla="*/ 2 h 10"/>
                  <a:gd name="T36" fmla="*/ 2 w 6"/>
                  <a:gd name="T37" fmla="*/ 2 h 10"/>
                  <a:gd name="T38" fmla="*/ 2 w 6"/>
                  <a:gd name="T39" fmla="*/ 4 h 10"/>
                  <a:gd name="T40" fmla="*/ 2 w 6"/>
                  <a:gd name="T41" fmla="*/ 4 h 10"/>
                  <a:gd name="T42" fmla="*/ 4 w 6"/>
                  <a:gd name="T43" fmla="*/ 4 h 10"/>
                  <a:gd name="T44" fmla="*/ 4 w 6"/>
                  <a:gd name="T45" fmla="*/ 4 h 10"/>
                  <a:gd name="T46" fmla="*/ 6 w 6"/>
                  <a:gd name="T47" fmla="*/ 6 h 10"/>
                  <a:gd name="T48" fmla="*/ 6 w 6"/>
                  <a:gd name="T49" fmla="*/ 8 h 10"/>
                  <a:gd name="T50" fmla="*/ 6 w 6"/>
                  <a:gd name="T51" fmla="*/ 8 h 10"/>
                  <a:gd name="T52" fmla="*/ 6 w 6"/>
                  <a:gd name="T53" fmla="*/ 10 h 10"/>
                  <a:gd name="T54" fmla="*/ 2 w 6"/>
                  <a:gd name="T55" fmla="*/ 10 h 10"/>
                  <a:gd name="T56" fmla="*/ 2 w 6"/>
                  <a:gd name="T57" fmla="*/ 10 h 10"/>
                  <a:gd name="T58" fmla="*/ 0 w 6"/>
                  <a:gd name="T59" fmla="*/ 10 h 10"/>
                  <a:gd name="T60" fmla="*/ 0 w 6"/>
                  <a:gd name="T6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" h="10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66" name="Freeform 184"/>
              <p:cNvSpPr/>
              <p:nvPr/>
            </p:nvSpPr>
            <p:spPr bwMode="auto">
              <a:xfrm>
                <a:off x="3012" y="1642"/>
                <a:ext cx="6" cy="10"/>
              </a:xfrm>
              <a:custGeom>
                <a:avLst/>
                <a:gdLst>
                  <a:gd name="T0" fmla="*/ 0 w 6"/>
                  <a:gd name="T1" fmla="*/ 8 h 10"/>
                  <a:gd name="T2" fmla="*/ 0 w 6"/>
                  <a:gd name="T3" fmla="*/ 8 h 10"/>
                  <a:gd name="T4" fmla="*/ 4 w 6"/>
                  <a:gd name="T5" fmla="*/ 10 h 10"/>
                  <a:gd name="T6" fmla="*/ 4 w 6"/>
                  <a:gd name="T7" fmla="*/ 10 h 10"/>
                  <a:gd name="T8" fmla="*/ 4 w 6"/>
                  <a:gd name="T9" fmla="*/ 8 h 10"/>
                  <a:gd name="T10" fmla="*/ 4 w 6"/>
                  <a:gd name="T11" fmla="*/ 8 h 10"/>
                  <a:gd name="T12" fmla="*/ 2 w 6"/>
                  <a:gd name="T13" fmla="*/ 6 h 10"/>
                  <a:gd name="T14" fmla="*/ 2 w 6"/>
                  <a:gd name="T15" fmla="*/ 6 h 10"/>
                  <a:gd name="T16" fmla="*/ 0 w 6"/>
                  <a:gd name="T17" fmla="*/ 4 h 10"/>
                  <a:gd name="T18" fmla="*/ 0 w 6"/>
                  <a:gd name="T19" fmla="*/ 4 h 10"/>
                  <a:gd name="T20" fmla="*/ 0 w 6"/>
                  <a:gd name="T21" fmla="*/ 4 h 10"/>
                  <a:gd name="T22" fmla="*/ 0 w 6"/>
                  <a:gd name="T23" fmla="*/ 2 h 10"/>
                  <a:gd name="T24" fmla="*/ 4 w 6"/>
                  <a:gd name="T25" fmla="*/ 0 h 10"/>
                  <a:gd name="T26" fmla="*/ 4 w 6"/>
                  <a:gd name="T27" fmla="*/ 0 h 10"/>
                  <a:gd name="T28" fmla="*/ 6 w 6"/>
                  <a:gd name="T29" fmla="*/ 2 h 10"/>
                  <a:gd name="T30" fmla="*/ 6 w 6"/>
                  <a:gd name="T31" fmla="*/ 2 h 10"/>
                  <a:gd name="T32" fmla="*/ 6 w 6"/>
                  <a:gd name="T33" fmla="*/ 2 h 10"/>
                  <a:gd name="T34" fmla="*/ 4 w 6"/>
                  <a:gd name="T35" fmla="*/ 2 h 10"/>
                  <a:gd name="T36" fmla="*/ 4 w 6"/>
                  <a:gd name="T37" fmla="*/ 2 h 10"/>
                  <a:gd name="T38" fmla="*/ 2 w 6"/>
                  <a:gd name="T39" fmla="*/ 4 h 10"/>
                  <a:gd name="T40" fmla="*/ 2 w 6"/>
                  <a:gd name="T41" fmla="*/ 4 h 10"/>
                  <a:gd name="T42" fmla="*/ 4 w 6"/>
                  <a:gd name="T43" fmla="*/ 4 h 10"/>
                  <a:gd name="T44" fmla="*/ 4 w 6"/>
                  <a:gd name="T45" fmla="*/ 4 h 10"/>
                  <a:gd name="T46" fmla="*/ 6 w 6"/>
                  <a:gd name="T47" fmla="*/ 6 h 10"/>
                  <a:gd name="T48" fmla="*/ 6 w 6"/>
                  <a:gd name="T49" fmla="*/ 8 h 10"/>
                  <a:gd name="T50" fmla="*/ 6 w 6"/>
                  <a:gd name="T51" fmla="*/ 8 h 10"/>
                  <a:gd name="T52" fmla="*/ 6 w 6"/>
                  <a:gd name="T53" fmla="*/ 10 h 10"/>
                  <a:gd name="T54" fmla="*/ 2 w 6"/>
                  <a:gd name="T55" fmla="*/ 10 h 10"/>
                  <a:gd name="T56" fmla="*/ 2 w 6"/>
                  <a:gd name="T57" fmla="*/ 10 h 10"/>
                  <a:gd name="T58" fmla="*/ 0 w 6"/>
                  <a:gd name="T59" fmla="*/ 10 h 10"/>
                  <a:gd name="T60" fmla="*/ 0 w 6"/>
                  <a:gd name="T6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" h="10">
                    <a:moveTo>
                      <a:pt x="0" y="8"/>
                    </a:moveTo>
                    <a:lnTo>
                      <a:pt x="0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67" name="Freeform 185"/>
              <p:cNvSpPr>
                <a:spLocks noEditPoints="1"/>
              </p:cNvSpPr>
              <p:nvPr/>
            </p:nvSpPr>
            <p:spPr bwMode="auto">
              <a:xfrm>
                <a:off x="3020" y="1642"/>
                <a:ext cx="8" cy="10"/>
              </a:xfrm>
              <a:custGeom>
                <a:avLst/>
                <a:gdLst>
                  <a:gd name="T0" fmla="*/ 6 w 8"/>
                  <a:gd name="T1" fmla="*/ 4 h 10"/>
                  <a:gd name="T2" fmla="*/ 6 w 8"/>
                  <a:gd name="T3" fmla="*/ 4 h 10"/>
                  <a:gd name="T4" fmla="*/ 6 w 8"/>
                  <a:gd name="T5" fmla="*/ 2 h 10"/>
                  <a:gd name="T6" fmla="*/ 4 w 8"/>
                  <a:gd name="T7" fmla="*/ 2 h 10"/>
                  <a:gd name="T8" fmla="*/ 4 w 8"/>
                  <a:gd name="T9" fmla="*/ 2 h 10"/>
                  <a:gd name="T10" fmla="*/ 2 w 8"/>
                  <a:gd name="T11" fmla="*/ 2 h 10"/>
                  <a:gd name="T12" fmla="*/ 0 w 8"/>
                  <a:gd name="T13" fmla="*/ 2 h 10"/>
                  <a:gd name="T14" fmla="*/ 0 w 8"/>
                  <a:gd name="T15" fmla="*/ 2 h 10"/>
                  <a:gd name="T16" fmla="*/ 4 w 8"/>
                  <a:gd name="T17" fmla="*/ 0 h 10"/>
                  <a:gd name="T18" fmla="*/ 4 w 8"/>
                  <a:gd name="T19" fmla="*/ 0 h 10"/>
                  <a:gd name="T20" fmla="*/ 6 w 8"/>
                  <a:gd name="T21" fmla="*/ 2 h 10"/>
                  <a:gd name="T22" fmla="*/ 8 w 8"/>
                  <a:gd name="T23" fmla="*/ 4 h 10"/>
                  <a:gd name="T24" fmla="*/ 8 w 8"/>
                  <a:gd name="T25" fmla="*/ 10 h 10"/>
                  <a:gd name="T26" fmla="*/ 6 w 8"/>
                  <a:gd name="T27" fmla="*/ 10 h 10"/>
                  <a:gd name="T28" fmla="*/ 6 w 8"/>
                  <a:gd name="T29" fmla="*/ 10 h 10"/>
                  <a:gd name="T30" fmla="*/ 6 w 8"/>
                  <a:gd name="T31" fmla="*/ 10 h 10"/>
                  <a:gd name="T32" fmla="*/ 6 w 8"/>
                  <a:gd name="T33" fmla="*/ 10 h 10"/>
                  <a:gd name="T34" fmla="*/ 2 w 8"/>
                  <a:gd name="T35" fmla="*/ 10 h 10"/>
                  <a:gd name="T36" fmla="*/ 2 w 8"/>
                  <a:gd name="T37" fmla="*/ 10 h 10"/>
                  <a:gd name="T38" fmla="*/ 0 w 8"/>
                  <a:gd name="T39" fmla="*/ 10 h 10"/>
                  <a:gd name="T40" fmla="*/ 0 w 8"/>
                  <a:gd name="T41" fmla="*/ 8 h 10"/>
                  <a:gd name="T42" fmla="*/ 0 w 8"/>
                  <a:gd name="T43" fmla="*/ 8 h 10"/>
                  <a:gd name="T44" fmla="*/ 2 w 8"/>
                  <a:gd name="T45" fmla="*/ 6 h 10"/>
                  <a:gd name="T46" fmla="*/ 6 w 8"/>
                  <a:gd name="T47" fmla="*/ 4 h 10"/>
                  <a:gd name="T48" fmla="*/ 6 w 8"/>
                  <a:gd name="T49" fmla="*/ 4 h 10"/>
                  <a:gd name="T50" fmla="*/ 4 w 8"/>
                  <a:gd name="T51" fmla="*/ 10 h 10"/>
                  <a:gd name="T52" fmla="*/ 4 w 8"/>
                  <a:gd name="T53" fmla="*/ 10 h 10"/>
                  <a:gd name="T54" fmla="*/ 6 w 8"/>
                  <a:gd name="T55" fmla="*/ 8 h 10"/>
                  <a:gd name="T56" fmla="*/ 6 w 8"/>
                  <a:gd name="T57" fmla="*/ 6 h 10"/>
                  <a:gd name="T58" fmla="*/ 6 w 8"/>
                  <a:gd name="T59" fmla="*/ 6 h 10"/>
                  <a:gd name="T60" fmla="*/ 2 w 8"/>
                  <a:gd name="T61" fmla="*/ 6 h 10"/>
                  <a:gd name="T62" fmla="*/ 2 w 8"/>
                  <a:gd name="T63" fmla="*/ 8 h 10"/>
                  <a:gd name="T64" fmla="*/ 2 w 8"/>
                  <a:gd name="T65" fmla="*/ 8 h 10"/>
                  <a:gd name="T66" fmla="*/ 2 w 8"/>
                  <a:gd name="T67" fmla="*/ 8 h 10"/>
                  <a:gd name="T68" fmla="*/ 4 w 8"/>
                  <a:gd name="T69" fmla="*/ 10 h 10"/>
                  <a:gd name="T70" fmla="*/ 4 w 8"/>
                  <a:gd name="T7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" h="10"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4" y="10"/>
                    </a:moveTo>
                    <a:lnTo>
                      <a:pt x="4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68" name="Freeform 186"/>
              <p:cNvSpPr/>
              <p:nvPr/>
            </p:nvSpPr>
            <p:spPr bwMode="auto">
              <a:xfrm>
                <a:off x="3030" y="165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2 h 2"/>
                  <a:gd name="T12" fmla="*/ 2 w 2"/>
                  <a:gd name="T13" fmla="*/ 0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69" name="Freeform 187"/>
              <p:cNvSpPr/>
              <p:nvPr/>
            </p:nvSpPr>
            <p:spPr bwMode="auto">
              <a:xfrm>
                <a:off x="2586" y="1668"/>
                <a:ext cx="8" cy="14"/>
              </a:xfrm>
              <a:custGeom>
                <a:avLst/>
                <a:gdLst>
                  <a:gd name="T0" fmla="*/ 4 w 8"/>
                  <a:gd name="T1" fmla="*/ 0 h 14"/>
                  <a:gd name="T2" fmla="*/ 4 w 8"/>
                  <a:gd name="T3" fmla="*/ 0 h 14"/>
                  <a:gd name="T4" fmla="*/ 8 w 8"/>
                  <a:gd name="T5" fmla="*/ 2 h 14"/>
                  <a:gd name="T6" fmla="*/ 8 w 8"/>
                  <a:gd name="T7" fmla="*/ 4 h 14"/>
                  <a:gd name="T8" fmla="*/ 8 w 8"/>
                  <a:gd name="T9" fmla="*/ 4 h 14"/>
                  <a:gd name="T10" fmla="*/ 4 w 8"/>
                  <a:gd name="T11" fmla="*/ 2 h 14"/>
                  <a:gd name="T12" fmla="*/ 4 w 8"/>
                  <a:gd name="T13" fmla="*/ 2 h 14"/>
                  <a:gd name="T14" fmla="*/ 2 w 8"/>
                  <a:gd name="T15" fmla="*/ 4 h 14"/>
                  <a:gd name="T16" fmla="*/ 0 w 8"/>
                  <a:gd name="T17" fmla="*/ 6 h 14"/>
                  <a:gd name="T18" fmla="*/ 0 w 8"/>
                  <a:gd name="T19" fmla="*/ 6 h 14"/>
                  <a:gd name="T20" fmla="*/ 2 w 8"/>
                  <a:gd name="T21" fmla="*/ 10 h 14"/>
                  <a:gd name="T22" fmla="*/ 4 w 8"/>
                  <a:gd name="T23" fmla="*/ 12 h 14"/>
                  <a:gd name="T24" fmla="*/ 4 w 8"/>
                  <a:gd name="T25" fmla="*/ 12 h 14"/>
                  <a:gd name="T26" fmla="*/ 8 w 8"/>
                  <a:gd name="T27" fmla="*/ 10 h 14"/>
                  <a:gd name="T28" fmla="*/ 8 w 8"/>
                  <a:gd name="T29" fmla="*/ 12 h 14"/>
                  <a:gd name="T30" fmla="*/ 8 w 8"/>
                  <a:gd name="T31" fmla="*/ 12 h 14"/>
                  <a:gd name="T32" fmla="*/ 4 w 8"/>
                  <a:gd name="T33" fmla="*/ 14 h 14"/>
                  <a:gd name="T34" fmla="*/ 4 w 8"/>
                  <a:gd name="T35" fmla="*/ 14 h 14"/>
                  <a:gd name="T36" fmla="*/ 0 w 8"/>
                  <a:gd name="T37" fmla="*/ 12 h 14"/>
                  <a:gd name="T38" fmla="*/ 0 w 8"/>
                  <a:gd name="T39" fmla="*/ 8 h 14"/>
                  <a:gd name="T40" fmla="*/ 0 w 8"/>
                  <a:gd name="T41" fmla="*/ 8 h 14"/>
                  <a:gd name="T42" fmla="*/ 0 w 8"/>
                  <a:gd name="T43" fmla="*/ 2 h 14"/>
                  <a:gd name="T44" fmla="*/ 4 w 8"/>
                  <a:gd name="T45" fmla="*/ 0 h 14"/>
                  <a:gd name="T46" fmla="*/ 4 w 8"/>
                  <a:gd name="T4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14">
                    <a:moveTo>
                      <a:pt x="4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70" name="Freeform 188"/>
              <p:cNvSpPr/>
              <p:nvPr/>
            </p:nvSpPr>
            <p:spPr bwMode="auto">
              <a:xfrm>
                <a:off x="2596" y="1672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2 w 8"/>
                  <a:gd name="T3" fmla="*/ 0 h 10"/>
                  <a:gd name="T4" fmla="*/ 2 w 8"/>
                  <a:gd name="T5" fmla="*/ 6 h 10"/>
                  <a:gd name="T6" fmla="*/ 2 w 8"/>
                  <a:gd name="T7" fmla="*/ 6 h 10"/>
                  <a:gd name="T8" fmla="*/ 2 w 8"/>
                  <a:gd name="T9" fmla="*/ 8 h 10"/>
                  <a:gd name="T10" fmla="*/ 4 w 8"/>
                  <a:gd name="T11" fmla="*/ 8 h 10"/>
                  <a:gd name="T12" fmla="*/ 4 w 8"/>
                  <a:gd name="T13" fmla="*/ 8 h 10"/>
                  <a:gd name="T14" fmla="*/ 6 w 8"/>
                  <a:gd name="T15" fmla="*/ 6 h 10"/>
                  <a:gd name="T16" fmla="*/ 6 w 8"/>
                  <a:gd name="T17" fmla="*/ 0 h 10"/>
                  <a:gd name="T18" fmla="*/ 8 w 8"/>
                  <a:gd name="T19" fmla="*/ 0 h 10"/>
                  <a:gd name="T20" fmla="*/ 8 w 8"/>
                  <a:gd name="T21" fmla="*/ 10 h 10"/>
                  <a:gd name="T22" fmla="*/ 6 w 8"/>
                  <a:gd name="T23" fmla="*/ 10 h 10"/>
                  <a:gd name="T24" fmla="*/ 6 w 8"/>
                  <a:gd name="T25" fmla="*/ 8 h 10"/>
                  <a:gd name="T26" fmla="*/ 6 w 8"/>
                  <a:gd name="T27" fmla="*/ 8 h 10"/>
                  <a:gd name="T28" fmla="*/ 6 w 8"/>
                  <a:gd name="T29" fmla="*/ 8 h 10"/>
                  <a:gd name="T30" fmla="*/ 4 w 8"/>
                  <a:gd name="T31" fmla="*/ 10 h 10"/>
                  <a:gd name="T32" fmla="*/ 4 w 8"/>
                  <a:gd name="T33" fmla="*/ 10 h 10"/>
                  <a:gd name="T34" fmla="*/ 2 w 8"/>
                  <a:gd name="T35" fmla="*/ 8 h 10"/>
                  <a:gd name="T36" fmla="*/ 0 w 8"/>
                  <a:gd name="T37" fmla="*/ 6 h 10"/>
                  <a:gd name="T38" fmla="*/ 0 w 8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71" name="Freeform 189"/>
              <p:cNvSpPr/>
              <p:nvPr/>
            </p:nvSpPr>
            <p:spPr bwMode="auto">
              <a:xfrm>
                <a:off x="2608" y="1672"/>
                <a:ext cx="12" cy="10"/>
              </a:xfrm>
              <a:custGeom>
                <a:avLst/>
                <a:gdLst>
                  <a:gd name="T0" fmla="*/ 0 w 12"/>
                  <a:gd name="T1" fmla="*/ 0 h 10"/>
                  <a:gd name="T2" fmla="*/ 0 w 12"/>
                  <a:gd name="T3" fmla="*/ 0 h 10"/>
                  <a:gd name="T4" fmla="*/ 0 w 12"/>
                  <a:gd name="T5" fmla="*/ 2 h 10"/>
                  <a:gd name="T6" fmla="*/ 0 w 12"/>
                  <a:gd name="T7" fmla="*/ 2 h 10"/>
                  <a:gd name="T8" fmla="*/ 0 w 12"/>
                  <a:gd name="T9" fmla="*/ 2 h 10"/>
                  <a:gd name="T10" fmla="*/ 4 w 12"/>
                  <a:gd name="T11" fmla="*/ 0 h 10"/>
                  <a:gd name="T12" fmla="*/ 4 w 12"/>
                  <a:gd name="T13" fmla="*/ 0 h 10"/>
                  <a:gd name="T14" fmla="*/ 6 w 12"/>
                  <a:gd name="T15" fmla="*/ 0 h 10"/>
                  <a:gd name="T16" fmla="*/ 6 w 12"/>
                  <a:gd name="T17" fmla="*/ 2 h 10"/>
                  <a:gd name="T18" fmla="*/ 6 w 12"/>
                  <a:gd name="T19" fmla="*/ 2 h 10"/>
                  <a:gd name="T20" fmla="*/ 10 w 12"/>
                  <a:gd name="T21" fmla="*/ 0 h 10"/>
                  <a:gd name="T22" fmla="*/ 10 w 12"/>
                  <a:gd name="T23" fmla="*/ 0 h 10"/>
                  <a:gd name="T24" fmla="*/ 12 w 12"/>
                  <a:gd name="T25" fmla="*/ 0 h 10"/>
                  <a:gd name="T26" fmla="*/ 12 w 12"/>
                  <a:gd name="T27" fmla="*/ 4 h 10"/>
                  <a:gd name="T28" fmla="*/ 12 w 12"/>
                  <a:gd name="T29" fmla="*/ 10 h 10"/>
                  <a:gd name="T30" fmla="*/ 10 w 12"/>
                  <a:gd name="T31" fmla="*/ 10 h 10"/>
                  <a:gd name="T32" fmla="*/ 10 w 12"/>
                  <a:gd name="T33" fmla="*/ 4 h 10"/>
                  <a:gd name="T34" fmla="*/ 10 w 12"/>
                  <a:gd name="T35" fmla="*/ 4 h 10"/>
                  <a:gd name="T36" fmla="*/ 10 w 12"/>
                  <a:gd name="T37" fmla="*/ 2 h 10"/>
                  <a:gd name="T38" fmla="*/ 10 w 12"/>
                  <a:gd name="T39" fmla="*/ 2 h 10"/>
                  <a:gd name="T40" fmla="*/ 10 w 12"/>
                  <a:gd name="T41" fmla="*/ 2 h 10"/>
                  <a:gd name="T42" fmla="*/ 6 w 12"/>
                  <a:gd name="T43" fmla="*/ 2 h 10"/>
                  <a:gd name="T44" fmla="*/ 6 w 12"/>
                  <a:gd name="T45" fmla="*/ 10 h 10"/>
                  <a:gd name="T46" fmla="*/ 6 w 12"/>
                  <a:gd name="T47" fmla="*/ 10 h 10"/>
                  <a:gd name="T48" fmla="*/ 6 w 12"/>
                  <a:gd name="T49" fmla="*/ 4 h 10"/>
                  <a:gd name="T50" fmla="*/ 6 w 12"/>
                  <a:gd name="T51" fmla="*/ 4 h 10"/>
                  <a:gd name="T52" fmla="*/ 4 w 12"/>
                  <a:gd name="T53" fmla="*/ 2 h 10"/>
                  <a:gd name="T54" fmla="*/ 4 w 12"/>
                  <a:gd name="T55" fmla="*/ 2 h 10"/>
                  <a:gd name="T56" fmla="*/ 4 w 12"/>
                  <a:gd name="T57" fmla="*/ 2 h 10"/>
                  <a:gd name="T58" fmla="*/ 0 w 12"/>
                  <a:gd name="T59" fmla="*/ 2 h 10"/>
                  <a:gd name="T60" fmla="*/ 0 w 12"/>
                  <a:gd name="T61" fmla="*/ 10 h 10"/>
                  <a:gd name="T62" fmla="*/ 0 w 12"/>
                  <a:gd name="T63" fmla="*/ 10 h 10"/>
                  <a:gd name="T64" fmla="*/ 0 w 12"/>
                  <a:gd name="T6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72" name="Freeform 190"/>
              <p:cNvSpPr/>
              <p:nvPr/>
            </p:nvSpPr>
            <p:spPr bwMode="auto">
              <a:xfrm>
                <a:off x="2626" y="1672"/>
                <a:ext cx="8" cy="10"/>
              </a:xfrm>
              <a:custGeom>
                <a:avLst/>
                <a:gdLst>
                  <a:gd name="T0" fmla="*/ 2 w 8"/>
                  <a:gd name="T1" fmla="*/ 8 h 10"/>
                  <a:gd name="T2" fmla="*/ 2 w 8"/>
                  <a:gd name="T3" fmla="*/ 8 h 10"/>
                  <a:gd name="T4" fmla="*/ 4 w 8"/>
                  <a:gd name="T5" fmla="*/ 8 h 10"/>
                  <a:gd name="T6" fmla="*/ 4 w 8"/>
                  <a:gd name="T7" fmla="*/ 8 h 10"/>
                  <a:gd name="T8" fmla="*/ 6 w 8"/>
                  <a:gd name="T9" fmla="*/ 6 h 10"/>
                  <a:gd name="T10" fmla="*/ 6 w 8"/>
                  <a:gd name="T11" fmla="*/ 6 h 10"/>
                  <a:gd name="T12" fmla="*/ 4 w 8"/>
                  <a:gd name="T13" fmla="*/ 6 h 10"/>
                  <a:gd name="T14" fmla="*/ 4 w 8"/>
                  <a:gd name="T15" fmla="*/ 6 h 10"/>
                  <a:gd name="T16" fmla="*/ 2 w 8"/>
                  <a:gd name="T17" fmla="*/ 4 h 10"/>
                  <a:gd name="T18" fmla="*/ 0 w 8"/>
                  <a:gd name="T19" fmla="*/ 2 h 10"/>
                  <a:gd name="T20" fmla="*/ 0 w 8"/>
                  <a:gd name="T21" fmla="*/ 2 h 10"/>
                  <a:gd name="T22" fmla="*/ 2 w 8"/>
                  <a:gd name="T23" fmla="*/ 0 h 10"/>
                  <a:gd name="T24" fmla="*/ 4 w 8"/>
                  <a:gd name="T25" fmla="*/ 0 h 10"/>
                  <a:gd name="T26" fmla="*/ 4 w 8"/>
                  <a:gd name="T27" fmla="*/ 0 h 10"/>
                  <a:gd name="T28" fmla="*/ 8 w 8"/>
                  <a:gd name="T29" fmla="*/ 0 h 10"/>
                  <a:gd name="T30" fmla="*/ 6 w 8"/>
                  <a:gd name="T31" fmla="*/ 2 h 10"/>
                  <a:gd name="T32" fmla="*/ 6 w 8"/>
                  <a:gd name="T33" fmla="*/ 2 h 10"/>
                  <a:gd name="T34" fmla="*/ 4 w 8"/>
                  <a:gd name="T35" fmla="*/ 0 h 10"/>
                  <a:gd name="T36" fmla="*/ 4 w 8"/>
                  <a:gd name="T37" fmla="*/ 0 h 10"/>
                  <a:gd name="T38" fmla="*/ 2 w 8"/>
                  <a:gd name="T39" fmla="*/ 2 h 10"/>
                  <a:gd name="T40" fmla="*/ 2 w 8"/>
                  <a:gd name="T41" fmla="*/ 2 h 10"/>
                  <a:gd name="T42" fmla="*/ 4 w 8"/>
                  <a:gd name="T43" fmla="*/ 4 h 10"/>
                  <a:gd name="T44" fmla="*/ 4 w 8"/>
                  <a:gd name="T45" fmla="*/ 4 h 10"/>
                  <a:gd name="T46" fmla="*/ 6 w 8"/>
                  <a:gd name="T47" fmla="*/ 4 h 10"/>
                  <a:gd name="T48" fmla="*/ 8 w 8"/>
                  <a:gd name="T49" fmla="*/ 6 h 10"/>
                  <a:gd name="T50" fmla="*/ 8 w 8"/>
                  <a:gd name="T51" fmla="*/ 6 h 10"/>
                  <a:gd name="T52" fmla="*/ 6 w 8"/>
                  <a:gd name="T53" fmla="*/ 8 h 10"/>
                  <a:gd name="T54" fmla="*/ 4 w 8"/>
                  <a:gd name="T55" fmla="*/ 10 h 10"/>
                  <a:gd name="T56" fmla="*/ 4 w 8"/>
                  <a:gd name="T57" fmla="*/ 10 h 10"/>
                  <a:gd name="T58" fmla="*/ 0 w 8"/>
                  <a:gd name="T59" fmla="*/ 8 h 10"/>
                  <a:gd name="T60" fmla="*/ 2 w 8"/>
                  <a:gd name="T6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10">
                    <a:moveTo>
                      <a:pt x="2" y="8"/>
                    </a:move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73" name="Freeform 191"/>
              <p:cNvSpPr>
                <a:spLocks noEditPoints="1"/>
              </p:cNvSpPr>
              <p:nvPr/>
            </p:nvSpPr>
            <p:spPr bwMode="auto">
              <a:xfrm>
                <a:off x="2634" y="1672"/>
                <a:ext cx="10" cy="10"/>
              </a:xfrm>
              <a:custGeom>
                <a:avLst/>
                <a:gdLst>
                  <a:gd name="T0" fmla="*/ 6 w 10"/>
                  <a:gd name="T1" fmla="*/ 0 h 10"/>
                  <a:gd name="T2" fmla="*/ 6 w 10"/>
                  <a:gd name="T3" fmla="*/ 0 h 10"/>
                  <a:gd name="T4" fmla="*/ 8 w 10"/>
                  <a:gd name="T5" fmla="*/ 2 h 10"/>
                  <a:gd name="T6" fmla="*/ 10 w 10"/>
                  <a:gd name="T7" fmla="*/ 4 h 10"/>
                  <a:gd name="T8" fmla="*/ 10 w 10"/>
                  <a:gd name="T9" fmla="*/ 4 h 10"/>
                  <a:gd name="T10" fmla="*/ 8 w 10"/>
                  <a:gd name="T11" fmla="*/ 8 h 10"/>
                  <a:gd name="T12" fmla="*/ 6 w 10"/>
                  <a:gd name="T13" fmla="*/ 10 h 10"/>
                  <a:gd name="T14" fmla="*/ 6 w 10"/>
                  <a:gd name="T15" fmla="*/ 10 h 10"/>
                  <a:gd name="T16" fmla="*/ 2 w 10"/>
                  <a:gd name="T17" fmla="*/ 8 h 10"/>
                  <a:gd name="T18" fmla="*/ 0 w 10"/>
                  <a:gd name="T19" fmla="*/ 4 h 10"/>
                  <a:gd name="T20" fmla="*/ 0 w 10"/>
                  <a:gd name="T21" fmla="*/ 4 h 10"/>
                  <a:gd name="T22" fmla="*/ 2 w 10"/>
                  <a:gd name="T23" fmla="*/ 2 h 10"/>
                  <a:gd name="T24" fmla="*/ 6 w 10"/>
                  <a:gd name="T25" fmla="*/ 0 h 10"/>
                  <a:gd name="T26" fmla="*/ 6 w 10"/>
                  <a:gd name="T27" fmla="*/ 0 h 10"/>
                  <a:gd name="T28" fmla="*/ 6 w 10"/>
                  <a:gd name="T29" fmla="*/ 8 h 10"/>
                  <a:gd name="T30" fmla="*/ 6 w 10"/>
                  <a:gd name="T31" fmla="*/ 8 h 10"/>
                  <a:gd name="T32" fmla="*/ 8 w 10"/>
                  <a:gd name="T33" fmla="*/ 8 h 10"/>
                  <a:gd name="T34" fmla="*/ 8 w 10"/>
                  <a:gd name="T35" fmla="*/ 4 h 10"/>
                  <a:gd name="T36" fmla="*/ 8 w 10"/>
                  <a:gd name="T37" fmla="*/ 4 h 10"/>
                  <a:gd name="T38" fmla="*/ 8 w 10"/>
                  <a:gd name="T39" fmla="*/ 2 h 10"/>
                  <a:gd name="T40" fmla="*/ 6 w 10"/>
                  <a:gd name="T41" fmla="*/ 2 h 10"/>
                  <a:gd name="T42" fmla="*/ 6 w 10"/>
                  <a:gd name="T43" fmla="*/ 2 h 10"/>
                  <a:gd name="T44" fmla="*/ 4 w 10"/>
                  <a:gd name="T45" fmla="*/ 2 h 10"/>
                  <a:gd name="T46" fmla="*/ 2 w 10"/>
                  <a:gd name="T47" fmla="*/ 4 h 10"/>
                  <a:gd name="T48" fmla="*/ 2 w 10"/>
                  <a:gd name="T49" fmla="*/ 4 h 10"/>
                  <a:gd name="T50" fmla="*/ 4 w 10"/>
                  <a:gd name="T51" fmla="*/ 8 h 10"/>
                  <a:gd name="T52" fmla="*/ 6 w 10"/>
                  <a:gd name="T53" fmla="*/ 8 h 10"/>
                  <a:gd name="T54" fmla="*/ 6 w 10"/>
                  <a:gd name="T5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10">
                    <a:moveTo>
                      <a:pt x="6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  <a:moveTo>
                      <a:pt x="6" y="8"/>
                    </a:moveTo>
                    <a:lnTo>
                      <a:pt x="6" y="8"/>
                    </a:lnTo>
                    <a:lnTo>
                      <a:pt x="8" y="8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74" name="Freeform 192"/>
              <p:cNvSpPr/>
              <p:nvPr/>
            </p:nvSpPr>
            <p:spPr bwMode="auto">
              <a:xfrm>
                <a:off x="2646" y="1672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0 h 10"/>
                  <a:gd name="T6" fmla="*/ 6 w 8"/>
                  <a:gd name="T7" fmla="*/ 2 h 10"/>
                  <a:gd name="T8" fmla="*/ 6 w 8"/>
                  <a:gd name="T9" fmla="*/ 2 h 10"/>
                  <a:gd name="T10" fmla="*/ 4 w 8"/>
                  <a:gd name="T11" fmla="*/ 2 h 10"/>
                  <a:gd name="T12" fmla="*/ 4 w 8"/>
                  <a:gd name="T13" fmla="*/ 2 h 10"/>
                  <a:gd name="T14" fmla="*/ 2 w 8"/>
                  <a:gd name="T15" fmla="*/ 2 h 10"/>
                  <a:gd name="T16" fmla="*/ 2 w 8"/>
                  <a:gd name="T17" fmla="*/ 4 h 10"/>
                  <a:gd name="T18" fmla="*/ 2 w 8"/>
                  <a:gd name="T19" fmla="*/ 4 h 10"/>
                  <a:gd name="T20" fmla="*/ 2 w 8"/>
                  <a:gd name="T21" fmla="*/ 8 h 10"/>
                  <a:gd name="T22" fmla="*/ 4 w 8"/>
                  <a:gd name="T23" fmla="*/ 8 h 10"/>
                  <a:gd name="T24" fmla="*/ 4 w 8"/>
                  <a:gd name="T25" fmla="*/ 8 h 10"/>
                  <a:gd name="T26" fmla="*/ 6 w 8"/>
                  <a:gd name="T27" fmla="*/ 8 h 10"/>
                  <a:gd name="T28" fmla="*/ 8 w 8"/>
                  <a:gd name="T29" fmla="*/ 8 h 10"/>
                  <a:gd name="T30" fmla="*/ 8 w 8"/>
                  <a:gd name="T31" fmla="*/ 8 h 10"/>
                  <a:gd name="T32" fmla="*/ 4 w 8"/>
                  <a:gd name="T33" fmla="*/ 10 h 10"/>
                  <a:gd name="T34" fmla="*/ 4 w 8"/>
                  <a:gd name="T35" fmla="*/ 10 h 10"/>
                  <a:gd name="T36" fmla="*/ 0 w 8"/>
                  <a:gd name="T37" fmla="*/ 8 h 10"/>
                  <a:gd name="T38" fmla="*/ 0 w 8"/>
                  <a:gd name="T39" fmla="*/ 4 h 10"/>
                  <a:gd name="T40" fmla="*/ 0 w 8"/>
                  <a:gd name="T41" fmla="*/ 4 h 10"/>
                  <a:gd name="T42" fmla="*/ 0 w 8"/>
                  <a:gd name="T43" fmla="*/ 2 h 10"/>
                  <a:gd name="T44" fmla="*/ 4 w 8"/>
                  <a:gd name="T45" fmla="*/ 0 h 10"/>
                  <a:gd name="T46" fmla="*/ 4 w 8"/>
                  <a:gd name="T4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75" name="Freeform 193"/>
              <p:cNvSpPr>
                <a:spLocks noEditPoints="1"/>
              </p:cNvSpPr>
              <p:nvPr/>
            </p:nvSpPr>
            <p:spPr bwMode="auto">
              <a:xfrm>
                <a:off x="2654" y="1668"/>
                <a:ext cx="4" cy="14"/>
              </a:xfrm>
              <a:custGeom>
                <a:avLst/>
                <a:gdLst>
                  <a:gd name="T0" fmla="*/ 0 w 4"/>
                  <a:gd name="T1" fmla="*/ 0 h 14"/>
                  <a:gd name="T2" fmla="*/ 2 w 4"/>
                  <a:gd name="T3" fmla="*/ 0 h 14"/>
                  <a:gd name="T4" fmla="*/ 4 w 4"/>
                  <a:gd name="T5" fmla="*/ 0 h 14"/>
                  <a:gd name="T6" fmla="*/ 2 w 4"/>
                  <a:gd name="T7" fmla="*/ 2 h 14"/>
                  <a:gd name="T8" fmla="*/ 0 w 4"/>
                  <a:gd name="T9" fmla="*/ 0 h 14"/>
                  <a:gd name="T10" fmla="*/ 2 w 4"/>
                  <a:gd name="T11" fmla="*/ 4 h 14"/>
                  <a:gd name="T12" fmla="*/ 2 w 4"/>
                  <a:gd name="T13" fmla="*/ 4 h 14"/>
                  <a:gd name="T14" fmla="*/ 2 w 4"/>
                  <a:gd name="T15" fmla="*/ 14 h 14"/>
                  <a:gd name="T16" fmla="*/ 2 w 4"/>
                  <a:gd name="T17" fmla="*/ 14 h 14"/>
                  <a:gd name="T18" fmla="*/ 2 w 4"/>
                  <a:gd name="T1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2" y="4"/>
                    </a:moveTo>
                    <a:lnTo>
                      <a:pt x="2" y="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76" name="Freeform 194"/>
              <p:cNvSpPr>
                <a:spLocks noEditPoints="1"/>
              </p:cNvSpPr>
              <p:nvPr/>
            </p:nvSpPr>
            <p:spPr bwMode="auto">
              <a:xfrm>
                <a:off x="2660" y="1668"/>
                <a:ext cx="2" cy="14"/>
              </a:xfrm>
              <a:custGeom>
                <a:avLst/>
                <a:gdLst>
                  <a:gd name="T0" fmla="*/ 0 w 2"/>
                  <a:gd name="T1" fmla="*/ 0 h 14"/>
                  <a:gd name="T2" fmla="*/ 0 w 2"/>
                  <a:gd name="T3" fmla="*/ 0 h 14"/>
                  <a:gd name="T4" fmla="*/ 2 w 2"/>
                  <a:gd name="T5" fmla="*/ 0 h 14"/>
                  <a:gd name="T6" fmla="*/ 0 w 2"/>
                  <a:gd name="T7" fmla="*/ 2 h 14"/>
                  <a:gd name="T8" fmla="*/ 0 w 2"/>
                  <a:gd name="T9" fmla="*/ 0 h 14"/>
                  <a:gd name="T10" fmla="*/ 0 w 2"/>
                  <a:gd name="T11" fmla="*/ 4 h 14"/>
                  <a:gd name="T12" fmla="*/ 2 w 2"/>
                  <a:gd name="T13" fmla="*/ 4 h 14"/>
                  <a:gd name="T14" fmla="*/ 2 w 2"/>
                  <a:gd name="T15" fmla="*/ 14 h 14"/>
                  <a:gd name="T16" fmla="*/ 0 w 2"/>
                  <a:gd name="T17" fmla="*/ 14 h 14"/>
                  <a:gd name="T18" fmla="*/ 0 w 2"/>
                  <a:gd name="T1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0" y="4"/>
                    </a:moveTo>
                    <a:lnTo>
                      <a:pt x="2" y="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77" name="Freeform 195"/>
              <p:cNvSpPr/>
              <p:nvPr/>
            </p:nvSpPr>
            <p:spPr bwMode="auto">
              <a:xfrm>
                <a:off x="2664" y="1672"/>
                <a:ext cx="6" cy="10"/>
              </a:xfrm>
              <a:custGeom>
                <a:avLst/>
                <a:gdLst>
                  <a:gd name="T0" fmla="*/ 0 w 6"/>
                  <a:gd name="T1" fmla="*/ 8 h 10"/>
                  <a:gd name="T2" fmla="*/ 0 w 6"/>
                  <a:gd name="T3" fmla="*/ 8 h 10"/>
                  <a:gd name="T4" fmla="*/ 4 w 6"/>
                  <a:gd name="T5" fmla="*/ 8 h 10"/>
                  <a:gd name="T6" fmla="*/ 4 w 6"/>
                  <a:gd name="T7" fmla="*/ 8 h 10"/>
                  <a:gd name="T8" fmla="*/ 6 w 6"/>
                  <a:gd name="T9" fmla="*/ 6 h 10"/>
                  <a:gd name="T10" fmla="*/ 6 w 6"/>
                  <a:gd name="T11" fmla="*/ 6 h 10"/>
                  <a:gd name="T12" fmla="*/ 4 w 6"/>
                  <a:gd name="T13" fmla="*/ 6 h 10"/>
                  <a:gd name="T14" fmla="*/ 4 w 6"/>
                  <a:gd name="T15" fmla="*/ 6 h 10"/>
                  <a:gd name="T16" fmla="*/ 2 w 6"/>
                  <a:gd name="T17" fmla="*/ 4 h 10"/>
                  <a:gd name="T18" fmla="*/ 0 w 6"/>
                  <a:gd name="T19" fmla="*/ 2 h 10"/>
                  <a:gd name="T20" fmla="*/ 0 w 6"/>
                  <a:gd name="T21" fmla="*/ 2 h 10"/>
                  <a:gd name="T22" fmla="*/ 2 w 6"/>
                  <a:gd name="T23" fmla="*/ 0 h 10"/>
                  <a:gd name="T24" fmla="*/ 4 w 6"/>
                  <a:gd name="T25" fmla="*/ 0 h 10"/>
                  <a:gd name="T26" fmla="*/ 4 w 6"/>
                  <a:gd name="T27" fmla="*/ 0 h 10"/>
                  <a:gd name="T28" fmla="*/ 6 w 6"/>
                  <a:gd name="T29" fmla="*/ 0 h 10"/>
                  <a:gd name="T30" fmla="*/ 6 w 6"/>
                  <a:gd name="T31" fmla="*/ 2 h 10"/>
                  <a:gd name="T32" fmla="*/ 6 w 6"/>
                  <a:gd name="T33" fmla="*/ 2 h 10"/>
                  <a:gd name="T34" fmla="*/ 4 w 6"/>
                  <a:gd name="T35" fmla="*/ 0 h 10"/>
                  <a:gd name="T36" fmla="*/ 4 w 6"/>
                  <a:gd name="T37" fmla="*/ 0 h 10"/>
                  <a:gd name="T38" fmla="*/ 2 w 6"/>
                  <a:gd name="T39" fmla="*/ 2 h 10"/>
                  <a:gd name="T40" fmla="*/ 2 w 6"/>
                  <a:gd name="T41" fmla="*/ 2 h 10"/>
                  <a:gd name="T42" fmla="*/ 4 w 6"/>
                  <a:gd name="T43" fmla="*/ 4 h 10"/>
                  <a:gd name="T44" fmla="*/ 4 w 6"/>
                  <a:gd name="T45" fmla="*/ 4 h 10"/>
                  <a:gd name="T46" fmla="*/ 6 w 6"/>
                  <a:gd name="T47" fmla="*/ 4 h 10"/>
                  <a:gd name="T48" fmla="*/ 6 w 6"/>
                  <a:gd name="T49" fmla="*/ 6 h 10"/>
                  <a:gd name="T50" fmla="*/ 6 w 6"/>
                  <a:gd name="T51" fmla="*/ 6 h 10"/>
                  <a:gd name="T52" fmla="*/ 6 w 6"/>
                  <a:gd name="T53" fmla="*/ 8 h 10"/>
                  <a:gd name="T54" fmla="*/ 4 w 6"/>
                  <a:gd name="T55" fmla="*/ 10 h 10"/>
                  <a:gd name="T56" fmla="*/ 4 w 6"/>
                  <a:gd name="T57" fmla="*/ 10 h 10"/>
                  <a:gd name="T58" fmla="*/ 0 w 6"/>
                  <a:gd name="T59" fmla="*/ 8 h 10"/>
                  <a:gd name="T60" fmla="*/ 0 w 6"/>
                  <a:gd name="T6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" h="10">
                    <a:moveTo>
                      <a:pt x="0" y="8"/>
                    </a:moveTo>
                    <a:lnTo>
                      <a:pt x="0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78" name="Freeform 196"/>
              <p:cNvSpPr/>
              <p:nvPr/>
            </p:nvSpPr>
            <p:spPr bwMode="auto">
              <a:xfrm>
                <a:off x="2676" y="1672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2 w 8"/>
                  <a:gd name="T3" fmla="*/ 0 h 10"/>
                  <a:gd name="T4" fmla="*/ 2 w 8"/>
                  <a:gd name="T5" fmla="*/ 2 h 10"/>
                  <a:gd name="T6" fmla="*/ 2 w 8"/>
                  <a:gd name="T7" fmla="*/ 2 h 10"/>
                  <a:gd name="T8" fmla="*/ 2 w 8"/>
                  <a:gd name="T9" fmla="*/ 2 h 10"/>
                  <a:gd name="T10" fmla="*/ 6 w 8"/>
                  <a:gd name="T11" fmla="*/ 0 h 10"/>
                  <a:gd name="T12" fmla="*/ 6 w 8"/>
                  <a:gd name="T13" fmla="*/ 0 h 10"/>
                  <a:gd name="T14" fmla="*/ 8 w 8"/>
                  <a:gd name="T15" fmla="*/ 0 h 10"/>
                  <a:gd name="T16" fmla="*/ 8 w 8"/>
                  <a:gd name="T17" fmla="*/ 4 h 10"/>
                  <a:gd name="T18" fmla="*/ 8 w 8"/>
                  <a:gd name="T19" fmla="*/ 10 h 10"/>
                  <a:gd name="T20" fmla="*/ 6 w 8"/>
                  <a:gd name="T21" fmla="*/ 10 h 10"/>
                  <a:gd name="T22" fmla="*/ 6 w 8"/>
                  <a:gd name="T23" fmla="*/ 4 h 10"/>
                  <a:gd name="T24" fmla="*/ 6 w 8"/>
                  <a:gd name="T25" fmla="*/ 4 h 10"/>
                  <a:gd name="T26" fmla="*/ 6 w 8"/>
                  <a:gd name="T27" fmla="*/ 2 h 10"/>
                  <a:gd name="T28" fmla="*/ 6 w 8"/>
                  <a:gd name="T29" fmla="*/ 2 h 10"/>
                  <a:gd name="T30" fmla="*/ 6 w 8"/>
                  <a:gd name="T31" fmla="*/ 2 h 10"/>
                  <a:gd name="T32" fmla="*/ 2 w 8"/>
                  <a:gd name="T33" fmla="*/ 2 h 10"/>
                  <a:gd name="T34" fmla="*/ 2 w 8"/>
                  <a:gd name="T35" fmla="*/ 10 h 10"/>
                  <a:gd name="T36" fmla="*/ 0 w 8"/>
                  <a:gd name="T37" fmla="*/ 10 h 10"/>
                  <a:gd name="T38" fmla="*/ 0 w 8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79" name="Freeform 197"/>
              <p:cNvSpPr>
                <a:spLocks noEditPoints="1"/>
              </p:cNvSpPr>
              <p:nvPr/>
            </p:nvSpPr>
            <p:spPr bwMode="auto">
              <a:xfrm>
                <a:off x="2688" y="1672"/>
                <a:ext cx="6" cy="10"/>
              </a:xfrm>
              <a:custGeom>
                <a:avLst/>
                <a:gdLst>
                  <a:gd name="T0" fmla="*/ 4 w 6"/>
                  <a:gd name="T1" fmla="*/ 4 h 10"/>
                  <a:gd name="T2" fmla="*/ 4 w 6"/>
                  <a:gd name="T3" fmla="*/ 4 h 10"/>
                  <a:gd name="T4" fmla="*/ 4 w 6"/>
                  <a:gd name="T5" fmla="*/ 2 h 10"/>
                  <a:gd name="T6" fmla="*/ 4 w 6"/>
                  <a:gd name="T7" fmla="*/ 2 h 10"/>
                  <a:gd name="T8" fmla="*/ 4 w 6"/>
                  <a:gd name="T9" fmla="*/ 2 h 10"/>
                  <a:gd name="T10" fmla="*/ 0 w 6"/>
                  <a:gd name="T11" fmla="*/ 2 h 10"/>
                  <a:gd name="T12" fmla="*/ 0 w 6"/>
                  <a:gd name="T13" fmla="*/ 0 h 10"/>
                  <a:gd name="T14" fmla="*/ 0 w 6"/>
                  <a:gd name="T15" fmla="*/ 0 h 10"/>
                  <a:gd name="T16" fmla="*/ 4 w 6"/>
                  <a:gd name="T17" fmla="*/ 0 h 10"/>
                  <a:gd name="T18" fmla="*/ 4 w 6"/>
                  <a:gd name="T19" fmla="*/ 0 h 10"/>
                  <a:gd name="T20" fmla="*/ 6 w 6"/>
                  <a:gd name="T21" fmla="*/ 0 h 10"/>
                  <a:gd name="T22" fmla="*/ 6 w 6"/>
                  <a:gd name="T23" fmla="*/ 4 h 10"/>
                  <a:gd name="T24" fmla="*/ 6 w 6"/>
                  <a:gd name="T25" fmla="*/ 10 h 10"/>
                  <a:gd name="T26" fmla="*/ 6 w 6"/>
                  <a:gd name="T27" fmla="*/ 10 h 10"/>
                  <a:gd name="T28" fmla="*/ 6 w 6"/>
                  <a:gd name="T29" fmla="*/ 8 h 10"/>
                  <a:gd name="T30" fmla="*/ 6 w 6"/>
                  <a:gd name="T31" fmla="*/ 8 h 10"/>
                  <a:gd name="T32" fmla="*/ 6 w 6"/>
                  <a:gd name="T33" fmla="*/ 8 h 10"/>
                  <a:gd name="T34" fmla="*/ 2 w 6"/>
                  <a:gd name="T35" fmla="*/ 10 h 10"/>
                  <a:gd name="T36" fmla="*/ 2 w 6"/>
                  <a:gd name="T37" fmla="*/ 10 h 10"/>
                  <a:gd name="T38" fmla="*/ 0 w 6"/>
                  <a:gd name="T39" fmla="*/ 8 h 10"/>
                  <a:gd name="T40" fmla="*/ 0 w 6"/>
                  <a:gd name="T41" fmla="*/ 6 h 10"/>
                  <a:gd name="T42" fmla="*/ 0 w 6"/>
                  <a:gd name="T43" fmla="*/ 6 h 10"/>
                  <a:gd name="T44" fmla="*/ 0 w 6"/>
                  <a:gd name="T45" fmla="*/ 4 h 10"/>
                  <a:gd name="T46" fmla="*/ 4 w 6"/>
                  <a:gd name="T47" fmla="*/ 4 h 10"/>
                  <a:gd name="T48" fmla="*/ 4 w 6"/>
                  <a:gd name="T49" fmla="*/ 4 h 10"/>
                  <a:gd name="T50" fmla="*/ 2 w 6"/>
                  <a:gd name="T51" fmla="*/ 8 h 10"/>
                  <a:gd name="T52" fmla="*/ 2 w 6"/>
                  <a:gd name="T53" fmla="*/ 8 h 10"/>
                  <a:gd name="T54" fmla="*/ 4 w 6"/>
                  <a:gd name="T55" fmla="*/ 8 h 10"/>
                  <a:gd name="T56" fmla="*/ 4 w 6"/>
                  <a:gd name="T57" fmla="*/ 4 h 10"/>
                  <a:gd name="T58" fmla="*/ 4 w 6"/>
                  <a:gd name="T59" fmla="*/ 4 h 10"/>
                  <a:gd name="T60" fmla="*/ 2 w 6"/>
                  <a:gd name="T61" fmla="*/ 6 h 10"/>
                  <a:gd name="T62" fmla="*/ 0 w 6"/>
                  <a:gd name="T63" fmla="*/ 6 h 10"/>
                  <a:gd name="T64" fmla="*/ 0 w 6"/>
                  <a:gd name="T65" fmla="*/ 6 h 10"/>
                  <a:gd name="T66" fmla="*/ 2 w 6"/>
                  <a:gd name="T67" fmla="*/ 8 h 10"/>
                  <a:gd name="T68" fmla="*/ 2 w 6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10">
                    <a:moveTo>
                      <a:pt x="4" y="4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2" y="8"/>
                    </a:moveTo>
                    <a:lnTo>
                      <a:pt x="2" y="8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80" name="Freeform 198"/>
              <p:cNvSpPr/>
              <p:nvPr/>
            </p:nvSpPr>
            <p:spPr bwMode="auto">
              <a:xfrm>
                <a:off x="2696" y="1670"/>
                <a:ext cx="6" cy="12"/>
              </a:xfrm>
              <a:custGeom>
                <a:avLst/>
                <a:gdLst>
                  <a:gd name="T0" fmla="*/ 2 w 6"/>
                  <a:gd name="T1" fmla="*/ 4 h 12"/>
                  <a:gd name="T2" fmla="*/ 0 w 6"/>
                  <a:gd name="T3" fmla="*/ 4 h 12"/>
                  <a:gd name="T4" fmla="*/ 0 w 6"/>
                  <a:gd name="T5" fmla="*/ 2 h 12"/>
                  <a:gd name="T6" fmla="*/ 2 w 6"/>
                  <a:gd name="T7" fmla="*/ 2 h 12"/>
                  <a:gd name="T8" fmla="*/ 2 w 6"/>
                  <a:gd name="T9" fmla="*/ 0 h 12"/>
                  <a:gd name="T10" fmla="*/ 4 w 6"/>
                  <a:gd name="T11" fmla="*/ 0 h 12"/>
                  <a:gd name="T12" fmla="*/ 4 w 6"/>
                  <a:gd name="T13" fmla="*/ 2 h 12"/>
                  <a:gd name="T14" fmla="*/ 6 w 6"/>
                  <a:gd name="T15" fmla="*/ 2 h 12"/>
                  <a:gd name="T16" fmla="*/ 6 w 6"/>
                  <a:gd name="T17" fmla="*/ 4 h 12"/>
                  <a:gd name="T18" fmla="*/ 4 w 6"/>
                  <a:gd name="T19" fmla="*/ 4 h 12"/>
                  <a:gd name="T20" fmla="*/ 4 w 6"/>
                  <a:gd name="T21" fmla="*/ 8 h 12"/>
                  <a:gd name="T22" fmla="*/ 4 w 6"/>
                  <a:gd name="T23" fmla="*/ 8 h 12"/>
                  <a:gd name="T24" fmla="*/ 4 w 6"/>
                  <a:gd name="T25" fmla="*/ 10 h 12"/>
                  <a:gd name="T26" fmla="*/ 4 w 6"/>
                  <a:gd name="T27" fmla="*/ 10 h 12"/>
                  <a:gd name="T28" fmla="*/ 6 w 6"/>
                  <a:gd name="T29" fmla="*/ 10 h 12"/>
                  <a:gd name="T30" fmla="*/ 6 w 6"/>
                  <a:gd name="T31" fmla="*/ 12 h 12"/>
                  <a:gd name="T32" fmla="*/ 4 w 6"/>
                  <a:gd name="T33" fmla="*/ 12 h 12"/>
                  <a:gd name="T34" fmla="*/ 4 w 6"/>
                  <a:gd name="T35" fmla="*/ 12 h 12"/>
                  <a:gd name="T36" fmla="*/ 2 w 6"/>
                  <a:gd name="T37" fmla="*/ 10 h 12"/>
                  <a:gd name="T38" fmla="*/ 2 w 6"/>
                  <a:gd name="T39" fmla="*/ 8 h 12"/>
                  <a:gd name="T40" fmla="*/ 2 w 6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2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81" name="Freeform 199"/>
              <p:cNvSpPr>
                <a:spLocks noEditPoints="1"/>
              </p:cNvSpPr>
              <p:nvPr/>
            </p:nvSpPr>
            <p:spPr bwMode="auto">
              <a:xfrm>
                <a:off x="2704" y="1672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2 h 10"/>
                  <a:gd name="T6" fmla="*/ 8 w 8"/>
                  <a:gd name="T7" fmla="*/ 4 h 10"/>
                  <a:gd name="T8" fmla="*/ 8 w 8"/>
                  <a:gd name="T9" fmla="*/ 4 h 10"/>
                  <a:gd name="T10" fmla="*/ 6 w 8"/>
                  <a:gd name="T11" fmla="*/ 8 h 10"/>
                  <a:gd name="T12" fmla="*/ 4 w 8"/>
                  <a:gd name="T13" fmla="*/ 10 h 10"/>
                  <a:gd name="T14" fmla="*/ 4 w 8"/>
                  <a:gd name="T15" fmla="*/ 10 h 10"/>
                  <a:gd name="T16" fmla="*/ 0 w 8"/>
                  <a:gd name="T17" fmla="*/ 8 h 10"/>
                  <a:gd name="T18" fmla="*/ 0 w 8"/>
                  <a:gd name="T19" fmla="*/ 4 h 10"/>
                  <a:gd name="T20" fmla="*/ 0 w 8"/>
                  <a:gd name="T21" fmla="*/ 4 h 10"/>
                  <a:gd name="T22" fmla="*/ 0 w 8"/>
                  <a:gd name="T23" fmla="*/ 2 h 10"/>
                  <a:gd name="T24" fmla="*/ 4 w 8"/>
                  <a:gd name="T25" fmla="*/ 0 h 10"/>
                  <a:gd name="T26" fmla="*/ 4 w 8"/>
                  <a:gd name="T27" fmla="*/ 0 h 10"/>
                  <a:gd name="T28" fmla="*/ 4 w 8"/>
                  <a:gd name="T29" fmla="*/ 8 h 10"/>
                  <a:gd name="T30" fmla="*/ 4 w 8"/>
                  <a:gd name="T31" fmla="*/ 8 h 10"/>
                  <a:gd name="T32" fmla="*/ 6 w 8"/>
                  <a:gd name="T33" fmla="*/ 8 h 10"/>
                  <a:gd name="T34" fmla="*/ 6 w 8"/>
                  <a:gd name="T35" fmla="*/ 4 h 10"/>
                  <a:gd name="T36" fmla="*/ 6 w 8"/>
                  <a:gd name="T37" fmla="*/ 4 h 10"/>
                  <a:gd name="T38" fmla="*/ 6 w 8"/>
                  <a:gd name="T39" fmla="*/ 2 h 10"/>
                  <a:gd name="T40" fmla="*/ 4 w 8"/>
                  <a:gd name="T41" fmla="*/ 2 h 10"/>
                  <a:gd name="T42" fmla="*/ 4 w 8"/>
                  <a:gd name="T43" fmla="*/ 2 h 10"/>
                  <a:gd name="T44" fmla="*/ 2 w 8"/>
                  <a:gd name="T45" fmla="*/ 2 h 10"/>
                  <a:gd name="T46" fmla="*/ 0 w 8"/>
                  <a:gd name="T47" fmla="*/ 4 h 10"/>
                  <a:gd name="T48" fmla="*/ 0 w 8"/>
                  <a:gd name="T49" fmla="*/ 4 h 10"/>
                  <a:gd name="T50" fmla="*/ 2 w 8"/>
                  <a:gd name="T51" fmla="*/ 8 h 10"/>
                  <a:gd name="T52" fmla="*/ 4 w 8"/>
                  <a:gd name="T53" fmla="*/ 8 h 10"/>
                  <a:gd name="T54" fmla="*/ 4 w 8"/>
                  <a:gd name="T5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82" name="Freeform 200"/>
              <p:cNvSpPr>
                <a:spLocks noEditPoints="1"/>
              </p:cNvSpPr>
              <p:nvPr/>
            </p:nvSpPr>
            <p:spPr bwMode="auto">
              <a:xfrm>
                <a:off x="2714" y="1672"/>
                <a:ext cx="8" cy="14"/>
              </a:xfrm>
              <a:custGeom>
                <a:avLst/>
                <a:gdLst>
                  <a:gd name="T0" fmla="*/ 4 w 8"/>
                  <a:gd name="T1" fmla="*/ 0 h 14"/>
                  <a:gd name="T2" fmla="*/ 4 w 8"/>
                  <a:gd name="T3" fmla="*/ 0 h 14"/>
                  <a:gd name="T4" fmla="*/ 6 w 8"/>
                  <a:gd name="T5" fmla="*/ 0 h 14"/>
                  <a:gd name="T6" fmla="*/ 6 w 8"/>
                  <a:gd name="T7" fmla="*/ 0 h 14"/>
                  <a:gd name="T8" fmla="*/ 6 w 8"/>
                  <a:gd name="T9" fmla="*/ 0 h 14"/>
                  <a:gd name="T10" fmla="*/ 8 w 8"/>
                  <a:gd name="T11" fmla="*/ 0 h 14"/>
                  <a:gd name="T12" fmla="*/ 8 w 8"/>
                  <a:gd name="T13" fmla="*/ 14 h 14"/>
                  <a:gd name="T14" fmla="*/ 6 w 8"/>
                  <a:gd name="T15" fmla="*/ 14 h 14"/>
                  <a:gd name="T16" fmla="*/ 6 w 8"/>
                  <a:gd name="T17" fmla="*/ 10 h 14"/>
                  <a:gd name="T18" fmla="*/ 6 w 8"/>
                  <a:gd name="T19" fmla="*/ 8 h 14"/>
                  <a:gd name="T20" fmla="*/ 6 w 8"/>
                  <a:gd name="T21" fmla="*/ 8 h 14"/>
                  <a:gd name="T22" fmla="*/ 4 w 8"/>
                  <a:gd name="T23" fmla="*/ 10 h 14"/>
                  <a:gd name="T24" fmla="*/ 4 w 8"/>
                  <a:gd name="T25" fmla="*/ 10 h 14"/>
                  <a:gd name="T26" fmla="*/ 0 w 8"/>
                  <a:gd name="T27" fmla="*/ 8 h 14"/>
                  <a:gd name="T28" fmla="*/ 0 w 8"/>
                  <a:gd name="T29" fmla="*/ 4 h 14"/>
                  <a:gd name="T30" fmla="*/ 0 w 8"/>
                  <a:gd name="T31" fmla="*/ 4 h 14"/>
                  <a:gd name="T32" fmla="*/ 2 w 8"/>
                  <a:gd name="T33" fmla="*/ 2 h 14"/>
                  <a:gd name="T34" fmla="*/ 4 w 8"/>
                  <a:gd name="T35" fmla="*/ 0 h 14"/>
                  <a:gd name="T36" fmla="*/ 4 w 8"/>
                  <a:gd name="T37" fmla="*/ 0 h 14"/>
                  <a:gd name="T38" fmla="*/ 4 w 8"/>
                  <a:gd name="T39" fmla="*/ 8 h 14"/>
                  <a:gd name="T40" fmla="*/ 4 w 8"/>
                  <a:gd name="T41" fmla="*/ 8 h 14"/>
                  <a:gd name="T42" fmla="*/ 6 w 8"/>
                  <a:gd name="T43" fmla="*/ 6 h 14"/>
                  <a:gd name="T44" fmla="*/ 6 w 8"/>
                  <a:gd name="T45" fmla="*/ 2 h 14"/>
                  <a:gd name="T46" fmla="*/ 6 w 8"/>
                  <a:gd name="T47" fmla="*/ 2 h 14"/>
                  <a:gd name="T48" fmla="*/ 4 w 8"/>
                  <a:gd name="T49" fmla="*/ 2 h 14"/>
                  <a:gd name="T50" fmla="*/ 4 w 8"/>
                  <a:gd name="T51" fmla="*/ 2 h 14"/>
                  <a:gd name="T52" fmla="*/ 2 w 8"/>
                  <a:gd name="T53" fmla="*/ 2 h 14"/>
                  <a:gd name="T54" fmla="*/ 2 w 8"/>
                  <a:gd name="T55" fmla="*/ 4 h 14"/>
                  <a:gd name="T56" fmla="*/ 2 w 8"/>
                  <a:gd name="T57" fmla="*/ 4 h 14"/>
                  <a:gd name="T58" fmla="*/ 2 w 8"/>
                  <a:gd name="T59" fmla="*/ 8 h 14"/>
                  <a:gd name="T60" fmla="*/ 4 w 8"/>
                  <a:gd name="T61" fmla="*/ 8 h 14"/>
                  <a:gd name="T62" fmla="*/ 4 w 8"/>
                  <a:gd name="T63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4">
                    <a:moveTo>
                      <a:pt x="4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6" y="6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83" name="Freeform 201"/>
              <p:cNvSpPr/>
              <p:nvPr/>
            </p:nvSpPr>
            <p:spPr bwMode="auto">
              <a:xfrm>
                <a:off x="2726" y="1672"/>
                <a:ext cx="6" cy="10"/>
              </a:xfrm>
              <a:custGeom>
                <a:avLst/>
                <a:gdLst>
                  <a:gd name="T0" fmla="*/ 0 w 6"/>
                  <a:gd name="T1" fmla="*/ 0 h 10"/>
                  <a:gd name="T2" fmla="*/ 0 w 6"/>
                  <a:gd name="T3" fmla="*/ 0 h 10"/>
                  <a:gd name="T4" fmla="*/ 0 w 6"/>
                  <a:gd name="T5" fmla="*/ 6 h 10"/>
                  <a:gd name="T6" fmla="*/ 0 w 6"/>
                  <a:gd name="T7" fmla="*/ 6 h 10"/>
                  <a:gd name="T8" fmla="*/ 2 w 6"/>
                  <a:gd name="T9" fmla="*/ 8 h 10"/>
                  <a:gd name="T10" fmla="*/ 2 w 6"/>
                  <a:gd name="T11" fmla="*/ 8 h 10"/>
                  <a:gd name="T12" fmla="*/ 2 w 6"/>
                  <a:gd name="T13" fmla="*/ 8 h 10"/>
                  <a:gd name="T14" fmla="*/ 6 w 6"/>
                  <a:gd name="T15" fmla="*/ 6 h 10"/>
                  <a:gd name="T16" fmla="*/ 6 w 6"/>
                  <a:gd name="T17" fmla="*/ 0 h 10"/>
                  <a:gd name="T18" fmla="*/ 6 w 6"/>
                  <a:gd name="T19" fmla="*/ 0 h 10"/>
                  <a:gd name="T20" fmla="*/ 6 w 6"/>
                  <a:gd name="T21" fmla="*/ 10 h 10"/>
                  <a:gd name="T22" fmla="*/ 6 w 6"/>
                  <a:gd name="T23" fmla="*/ 10 h 10"/>
                  <a:gd name="T24" fmla="*/ 6 w 6"/>
                  <a:gd name="T25" fmla="*/ 8 h 10"/>
                  <a:gd name="T26" fmla="*/ 6 w 6"/>
                  <a:gd name="T27" fmla="*/ 8 h 10"/>
                  <a:gd name="T28" fmla="*/ 6 w 6"/>
                  <a:gd name="T29" fmla="*/ 8 h 10"/>
                  <a:gd name="T30" fmla="*/ 2 w 6"/>
                  <a:gd name="T31" fmla="*/ 10 h 10"/>
                  <a:gd name="T32" fmla="*/ 2 w 6"/>
                  <a:gd name="T33" fmla="*/ 10 h 10"/>
                  <a:gd name="T34" fmla="*/ 0 w 6"/>
                  <a:gd name="T35" fmla="*/ 8 h 10"/>
                  <a:gd name="T36" fmla="*/ 0 w 6"/>
                  <a:gd name="T37" fmla="*/ 6 h 10"/>
                  <a:gd name="T38" fmla="*/ 0 w 6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84" name="Freeform 202"/>
              <p:cNvSpPr>
                <a:spLocks noEditPoints="1"/>
              </p:cNvSpPr>
              <p:nvPr/>
            </p:nvSpPr>
            <p:spPr bwMode="auto">
              <a:xfrm>
                <a:off x="2736" y="1672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0 h 10"/>
                  <a:gd name="T6" fmla="*/ 8 w 8"/>
                  <a:gd name="T7" fmla="*/ 4 h 10"/>
                  <a:gd name="T8" fmla="*/ 8 w 8"/>
                  <a:gd name="T9" fmla="*/ 6 h 10"/>
                  <a:gd name="T10" fmla="*/ 0 w 8"/>
                  <a:gd name="T11" fmla="*/ 6 h 10"/>
                  <a:gd name="T12" fmla="*/ 0 w 8"/>
                  <a:gd name="T13" fmla="*/ 6 h 10"/>
                  <a:gd name="T14" fmla="*/ 2 w 8"/>
                  <a:gd name="T15" fmla="*/ 8 h 10"/>
                  <a:gd name="T16" fmla="*/ 4 w 8"/>
                  <a:gd name="T17" fmla="*/ 8 h 10"/>
                  <a:gd name="T18" fmla="*/ 4 w 8"/>
                  <a:gd name="T19" fmla="*/ 8 h 10"/>
                  <a:gd name="T20" fmla="*/ 6 w 8"/>
                  <a:gd name="T21" fmla="*/ 8 h 10"/>
                  <a:gd name="T22" fmla="*/ 6 w 8"/>
                  <a:gd name="T23" fmla="*/ 8 h 10"/>
                  <a:gd name="T24" fmla="*/ 6 w 8"/>
                  <a:gd name="T25" fmla="*/ 8 h 10"/>
                  <a:gd name="T26" fmla="*/ 4 w 8"/>
                  <a:gd name="T27" fmla="*/ 10 h 10"/>
                  <a:gd name="T28" fmla="*/ 4 w 8"/>
                  <a:gd name="T29" fmla="*/ 10 h 10"/>
                  <a:gd name="T30" fmla="*/ 0 w 8"/>
                  <a:gd name="T31" fmla="*/ 8 h 10"/>
                  <a:gd name="T32" fmla="*/ 0 w 8"/>
                  <a:gd name="T33" fmla="*/ 4 h 10"/>
                  <a:gd name="T34" fmla="*/ 0 w 8"/>
                  <a:gd name="T35" fmla="*/ 4 h 10"/>
                  <a:gd name="T36" fmla="*/ 0 w 8"/>
                  <a:gd name="T37" fmla="*/ 2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0 h 10"/>
                  <a:gd name="T50" fmla="*/ 4 w 8"/>
                  <a:gd name="T51" fmla="*/ 0 h 10"/>
                  <a:gd name="T52" fmla="*/ 2 w 8"/>
                  <a:gd name="T53" fmla="*/ 2 h 10"/>
                  <a:gd name="T54" fmla="*/ 0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85" name="Freeform 203"/>
              <p:cNvSpPr>
                <a:spLocks noEditPoints="1"/>
              </p:cNvSpPr>
              <p:nvPr/>
            </p:nvSpPr>
            <p:spPr bwMode="auto">
              <a:xfrm>
                <a:off x="2750" y="1672"/>
                <a:ext cx="8" cy="14"/>
              </a:xfrm>
              <a:custGeom>
                <a:avLst/>
                <a:gdLst>
                  <a:gd name="T0" fmla="*/ 2 w 8"/>
                  <a:gd name="T1" fmla="*/ 10 h 14"/>
                  <a:gd name="T2" fmla="*/ 2 w 8"/>
                  <a:gd name="T3" fmla="*/ 14 h 14"/>
                  <a:gd name="T4" fmla="*/ 0 w 8"/>
                  <a:gd name="T5" fmla="*/ 14 h 14"/>
                  <a:gd name="T6" fmla="*/ 0 w 8"/>
                  <a:gd name="T7" fmla="*/ 0 h 14"/>
                  <a:gd name="T8" fmla="*/ 0 w 8"/>
                  <a:gd name="T9" fmla="*/ 0 h 14"/>
                  <a:gd name="T10" fmla="*/ 2 w 8"/>
                  <a:gd name="T11" fmla="*/ 2 h 14"/>
                  <a:gd name="T12" fmla="*/ 2 w 8"/>
                  <a:gd name="T13" fmla="*/ 2 h 14"/>
                  <a:gd name="T14" fmla="*/ 2 w 8"/>
                  <a:gd name="T15" fmla="*/ 2 h 14"/>
                  <a:gd name="T16" fmla="*/ 4 w 8"/>
                  <a:gd name="T17" fmla="*/ 0 h 14"/>
                  <a:gd name="T18" fmla="*/ 4 w 8"/>
                  <a:gd name="T19" fmla="*/ 0 h 14"/>
                  <a:gd name="T20" fmla="*/ 6 w 8"/>
                  <a:gd name="T21" fmla="*/ 2 h 14"/>
                  <a:gd name="T22" fmla="*/ 8 w 8"/>
                  <a:gd name="T23" fmla="*/ 4 h 14"/>
                  <a:gd name="T24" fmla="*/ 8 w 8"/>
                  <a:gd name="T25" fmla="*/ 4 h 14"/>
                  <a:gd name="T26" fmla="*/ 6 w 8"/>
                  <a:gd name="T27" fmla="*/ 8 h 14"/>
                  <a:gd name="T28" fmla="*/ 4 w 8"/>
                  <a:gd name="T29" fmla="*/ 10 h 14"/>
                  <a:gd name="T30" fmla="*/ 4 w 8"/>
                  <a:gd name="T31" fmla="*/ 10 h 14"/>
                  <a:gd name="T32" fmla="*/ 2 w 8"/>
                  <a:gd name="T33" fmla="*/ 8 h 14"/>
                  <a:gd name="T34" fmla="*/ 2 w 8"/>
                  <a:gd name="T35" fmla="*/ 10 h 14"/>
                  <a:gd name="T36" fmla="*/ 4 w 8"/>
                  <a:gd name="T37" fmla="*/ 8 h 14"/>
                  <a:gd name="T38" fmla="*/ 4 w 8"/>
                  <a:gd name="T39" fmla="*/ 8 h 14"/>
                  <a:gd name="T40" fmla="*/ 6 w 8"/>
                  <a:gd name="T41" fmla="*/ 8 h 14"/>
                  <a:gd name="T42" fmla="*/ 6 w 8"/>
                  <a:gd name="T43" fmla="*/ 4 h 14"/>
                  <a:gd name="T44" fmla="*/ 6 w 8"/>
                  <a:gd name="T45" fmla="*/ 4 h 14"/>
                  <a:gd name="T46" fmla="*/ 6 w 8"/>
                  <a:gd name="T47" fmla="*/ 2 h 14"/>
                  <a:gd name="T48" fmla="*/ 4 w 8"/>
                  <a:gd name="T49" fmla="*/ 2 h 14"/>
                  <a:gd name="T50" fmla="*/ 4 w 8"/>
                  <a:gd name="T51" fmla="*/ 2 h 14"/>
                  <a:gd name="T52" fmla="*/ 2 w 8"/>
                  <a:gd name="T53" fmla="*/ 2 h 14"/>
                  <a:gd name="T54" fmla="*/ 2 w 8"/>
                  <a:gd name="T55" fmla="*/ 8 h 14"/>
                  <a:gd name="T56" fmla="*/ 2 w 8"/>
                  <a:gd name="T57" fmla="*/ 8 h 14"/>
                  <a:gd name="T58" fmla="*/ 4 w 8"/>
                  <a:gd name="T59" fmla="*/ 8 h 14"/>
                  <a:gd name="T60" fmla="*/ 4 w 8"/>
                  <a:gd name="T6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14">
                    <a:moveTo>
                      <a:pt x="2" y="10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10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986" name="Freeform 204"/>
              <p:cNvSpPr>
                <a:spLocks noEditPoints="1"/>
              </p:cNvSpPr>
              <p:nvPr/>
            </p:nvSpPr>
            <p:spPr bwMode="auto">
              <a:xfrm>
                <a:off x="2760" y="1672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0 h 10"/>
                  <a:gd name="T6" fmla="*/ 8 w 8"/>
                  <a:gd name="T7" fmla="*/ 4 h 10"/>
                  <a:gd name="T8" fmla="*/ 8 w 8"/>
                  <a:gd name="T9" fmla="*/ 6 h 10"/>
                  <a:gd name="T10" fmla="*/ 2 w 8"/>
                  <a:gd name="T11" fmla="*/ 6 h 10"/>
                  <a:gd name="T12" fmla="*/ 2 w 8"/>
                  <a:gd name="T13" fmla="*/ 6 h 10"/>
                  <a:gd name="T14" fmla="*/ 2 w 8"/>
                  <a:gd name="T15" fmla="*/ 8 h 10"/>
                  <a:gd name="T16" fmla="*/ 4 w 8"/>
                  <a:gd name="T17" fmla="*/ 8 h 10"/>
                  <a:gd name="T18" fmla="*/ 4 w 8"/>
                  <a:gd name="T19" fmla="*/ 8 h 10"/>
                  <a:gd name="T20" fmla="*/ 6 w 8"/>
                  <a:gd name="T21" fmla="*/ 8 h 10"/>
                  <a:gd name="T22" fmla="*/ 8 w 8"/>
                  <a:gd name="T23" fmla="*/ 8 h 10"/>
                  <a:gd name="T24" fmla="*/ 8 w 8"/>
                  <a:gd name="T25" fmla="*/ 8 h 10"/>
                  <a:gd name="T26" fmla="*/ 4 w 8"/>
                  <a:gd name="T27" fmla="*/ 10 h 10"/>
                  <a:gd name="T28" fmla="*/ 4 w 8"/>
                  <a:gd name="T29" fmla="*/ 10 h 10"/>
                  <a:gd name="T30" fmla="*/ 2 w 8"/>
                  <a:gd name="T31" fmla="*/ 8 h 10"/>
                  <a:gd name="T32" fmla="*/ 0 w 8"/>
                  <a:gd name="T33" fmla="*/ 4 h 10"/>
                  <a:gd name="T34" fmla="*/ 0 w 8"/>
                  <a:gd name="T35" fmla="*/ 4 h 10"/>
                  <a:gd name="T36" fmla="*/ 2 w 8"/>
                  <a:gd name="T37" fmla="*/ 2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0 h 10"/>
                  <a:gd name="T50" fmla="*/ 4 w 8"/>
                  <a:gd name="T51" fmla="*/ 0 h 10"/>
                  <a:gd name="T52" fmla="*/ 2 w 8"/>
                  <a:gd name="T53" fmla="*/ 2 h 10"/>
                  <a:gd name="T54" fmla="*/ 2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</p:grpSp>
        <p:grpSp>
          <p:nvGrpSpPr>
            <p:cNvPr id="7" name="Group 406"/>
            <p:cNvGrpSpPr/>
            <p:nvPr/>
          </p:nvGrpSpPr>
          <p:grpSpPr bwMode="auto">
            <a:xfrm>
              <a:off x="4105275" y="2647950"/>
              <a:ext cx="701675" cy="307975"/>
              <a:chOff x="2586" y="1668"/>
              <a:chExt cx="442" cy="194"/>
            </a:xfrm>
          </p:grpSpPr>
          <p:sp>
            <p:nvSpPr>
              <p:cNvPr id="2619" name="Freeform 206"/>
              <p:cNvSpPr/>
              <p:nvPr/>
            </p:nvSpPr>
            <p:spPr bwMode="auto">
              <a:xfrm>
                <a:off x="2770" y="1672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2 w 8"/>
                  <a:gd name="T3" fmla="*/ 0 h 10"/>
                  <a:gd name="T4" fmla="*/ 2 w 8"/>
                  <a:gd name="T5" fmla="*/ 2 h 10"/>
                  <a:gd name="T6" fmla="*/ 2 w 8"/>
                  <a:gd name="T7" fmla="*/ 2 h 10"/>
                  <a:gd name="T8" fmla="*/ 2 w 8"/>
                  <a:gd name="T9" fmla="*/ 2 h 10"/>
                  <a:gd name="T10" fmla="*/ 4 w 8"/>
                  <a:gd name="T11" fmla="*/ 0 h 10"/>
                  <a:gd name="T12" fmla="*/ 4 w 8"/>
                  <a:gd name="T13" fmla="*/ 0 h 10"/>
                  <a:gd name="T14" fmla="*/ 6 w 8"/>
                  <a:gd name="T15" fmla="*/ 0 h 10"/>
                  <a:gd name="T16" fmla="*/ 8 w 8"/>
                  <a:gd name="T17" fmla="*/ 4 h 10"/>
                  <a:gd name="T18" fmla="*/ 8 w 8"/>
                  <a:gd name="T19" fmla="*/ 10 h 10"/>
                  <a:gd name="T20" fmla="*/ 6 w 8"/>
                  <a:gd name="T21" fmla="*/ 10 h 10"/>
                  <a:gd name="T22" fmla="*/ 6 w 8"/>
                  <a:gd name="T23" fmla="*/ 4 h 10"/>
                  <a:gd name="T24" fmla="*/ 6 w 8"/>
                  <a:gd name="T25" fmla="*/ 4 h 10"/>
                  <a:gd name="T26" fmla="*/ 6 w 8"/>
                  <a:gd name="T27" fmla="*/ 2 h 10"/>
                  <a:gd name="T28" fmla="*/ 4 w 8"/>
                  <a:gd name="T29" fmla="*/ 2 h 10"/>
                  <a:gd name="T30" fmla="*/ 4 w 8"/>
                  <a:gd name="T31" fmla="*/ 2 h 10"/>
                  <a:gd name="T32" fmla="*/ 2 w 8"/>
                  <a:gd name="T33" fmla="*/ 2 h 10"/>
                  <a:gd name="T34" fmla="*/ 2 w 8"/>
                  <a:gd name="T35" fmla="*/ 10 h 10"/>
                  <a:gd name="T36" fmla="*/ 0 w 8"/>
                  <a:gd name="T37" fmla="*/ 10 h 10"/>
                  <a:gd name="T38" fmla="*/ 0 w 8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20" name="Freeform 207"/>
              <p:cNvSpPr>
                <a:spLocks noEditPoints="1"/>
              </p:cNvSpPr>
              <p:nvPr/>
            </p:nvSpPr>
            <p:spPr bwMode="auto">
              <a:xfrm>
                <a:off x="2780" y="1672"/>
                <a:ext cx="8" cy="10"/>
              </a:xfrm>
              <a:custGeom>
                <a:avLst/>
                <a:gdLst>
                  <a:gd name="T0" fmla="*/ 6 w 8"/>
                  <a:gd name="T1" fmla="*/ 4 h 10"/>
                  <a:gd name="T2" fmla="*/ 6 w 8"/>
                  <a:gd name="T3" fmla="*/ 4 h 10"/>
                  <a:gd name="T4" fmla="*/ 6 w 8"/>
                  <a:gd name="T5" fmla="*/ 2 h 10"/>
                  <a:gd name="T6" fmla="*/ 4 w 8"/>
                  <a:gd name="T7" fmla="*/ 2 h 10"/>
                  <a:gd name="T8" fmla="*/ 4 w 8"/>
                  <a:gd name="T9" fmla="*/ 2 h 10"/>
                  <a:gd name="T10" fmla="*/ 2 w 8"/>
                  <a:gd name="T11" fmla="*/ 2 h 10"/>
                  <a:gd name="T12" fmla="*/ 0 w 8"/>
                  <a:gd name="T13" fmla="*/ 0 h 10"/>
                  <a:gd name="T14" fmla="*/ 0 w 8"/>
                  <a:gd name="T15" fmla="*/ 0 h 10"/>
                  <a:gd name="T16" fmla="*/ 4 w 8"/>
                  <a:gd name="T17" fmla="*/ 0 h 10"/>
                  <a:gd name="T18" fmla="*/ 4 w 8"/>
                  <a:gd name="T19" fmla="*/ 0 h 10"/>
                  <a:gd name="T20" fmla="*/ 6 w 8"/>
                  <a:gd name="T21" fmla="*/ 0 h 10"/>
                  <a:gd name="T22" fmla="*/ 8 w 8"/>
                  <a:gd name="T23" fmla="*/ 4 h 10"/>
                  <a:gd name="T24" fmla="*/ 8 w 8"/>
                  <a:gd name="T25" fmla="*/ 10 h 10"/>
                  <a:gd name="T26" fmla="*/ 6 w 8"/>
                  <a:gd name="T27" fmla="*/ 10 h 10"/>
                  <a:gd name="T28" fmla="*/ 6 w 8"/>
                  <a:gd name="T29" fmla="*/ 8 h 10"/>
                  <a:gd name="T30" fmla="*/ 6 w 8"/>
                  <a:gd name="T31" fmla="*/ 8 h 10"/>
                  <a:gd name="T32" fmla="*/ 6 w 8"/>
                  <a:gd name="T33" fmla="*/ 8 h 10"/>
                  <a:gd name="T34" fmla="*/ 4 w 8"/>
                  <a:gd name="T35" fmla="*/ 10 h 10"/>
                  <a:gd name="T36" fmla="*/ 4 w 8"/>
                  <a:gd name="T37" fmla="*/ 10 h 10"/>
                  <a:gd name="T38" fmla="*/ 2 w 8"/>
                  <a:gd name="T39" fmla="*/ 8 h 10"/>
                  <a:gd name="T40" fmla="*/ 0 w 8"/>
                  <a:gd name="T41" fmla="*/ 6 h 10"/>
                  <a:gd name="T42" fmla="*/ 0 w 8"/>
                  <a:gd name="T43" fmla="*/ 6 h 10"/>
                  <a:gd name="T44" fmla="*/ 2 w 8"/>
                  <a:gd name="T45" fmla="*/ 4 h 10"/>
                  <a:gd name="T46" fmla="*/ 6 w 8"/>
                  <a:gd name="T47" fmla="*/ 4 h 10"/>
                  <a:gd name="T48" fmla="*/ 6 w 8"/>
                  <a:gd name="T49" fmla="*/ 4 h 10"/>
                  <a:gd name="T50" fmla="*/ 4 w 8"/>
                  <a:gd name="T51" fmla="*/ 8 h 10"/>
                  <a:gd name="T52" fmla="*/ 4 w 8"/>
                  <a:gd name="T53" fmla="*/ 8 h 10"/>
                  <a:gd name="T54" fmla="*/ 6 w 8"/>
                  <a:gd name="T55" fmla="*/ 8 h 10"/>
                  <a:gd name="T56" fmla="*/ 6 w 8"/>
                  <a:gd name="T57" fmla="*/ 4 h 10"/>
                  <a:gd name="T58" fmla="*/ 6 w 8"/>
                  <a:gd name="T59" fmla="*/ 4 h 10"/>
                  <a:gd name="T60" fmla="*/ 2 w 8"/>
                  <a:gd name="T61" fmla="*/ 6 h 10"/>
                  <a:gd name="T62" fmla="*/ 2 w 8"/>
                  <a:gd name="T63" fmla="*/ 6 h 10"/>
                  <a:gd name="T64" fmla="*/ 2 w 8"/>
                  <a:gd name="T65" fmla="*/ 6 h 10"/>
                  <a:gd name="T66" fmla="*/ 4 w 8"/>
                  <a:gd name="T67" fmla="*/ 8 h 10"/>
                  <a:gd name="T68" fmla="*/ 4 w 8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21" name="Freeform 208"/>
              <p:cNvSpPr/>
              <p:nvPr/>
            </p:nvSpPr>
            <p:spPr bwMode="auto">
              <a:xfrm>
                <a:off x="2790" y="1670"/>
                <a:ext cx="6" cy="12"/>
              </a:xfrm>
              <a:custGeom>
                <a:avLst/>
                <a:gdLst>
                  <a:gd name="T0" fmla="*/ 2 w 6"/>
                  <a:gd name="T1" fmla="*/ 4 h 12"/>
                  <a:gd name="T2" fmla="*/ 0 w 6"/>
                  <a:gd name="T3" fmla="*/ 4 h 12"/>
                  <a:gd name="T4" fmla="*/ 0 w 6"/>
                  <a:gd name="T5" fmla="*/ 2 h 12"/>
                  <a:gd name="T6" fmla="*/ 2 w 6"/>
                  <a:gd name="T7" fmla="*/ 2 h 12"/>
                  <a:gd name="T8" fmla="*/ 2 w 6"/>
                  <a:gd name="T9" fmla="*/ 0 h 12"/>
                  <a:gd name="T10" fmla="*/ 2 w 6"/>
                  <a:gd name="T11" fmla="*/ 0 h 12"/>
                  <a:gd name="T12" fmla="*/ 2 w 6"/>
                  <a:gd name="T13" fmla="*/ 2 h 12"/>
                  <a:gd name="T14" fmla="*/ 6 w 6"/>
                  <a:gd name="T15" fmla="*/ 2 h 12"/>
                  <a:gd name="T16" fmla="*/ 6 w 6"/>
                  <a:gd name="T17" fmla="*/ 4 h 12"/>
                  <a:gd name="T18" fmla="*/ 2 w 6"/>
                  <a:gd name="T19" fmla="*/ 4 h 12"/>
                  <a:gd name="T20" fmla="*/ 2 w 6"/>
                  <a:gd name="T21" fmla="*/ 8 h 12"/>
                  <a:gd name="T22" fmla="*/ 2 w 6"/>
                  <a:gd name="T23" fmla="*/ 8 h 12"/>
                  <a:gd name="T24" fmla="*/ 2 w 6"/>
                  <a:gd name="T25" fmla="*/ 10 h 12"/>
                  <a:gd name="T26" fmla="*/ 4 w 6"/>
                  <a:gd name="T27" fmla="*/ 10 h 12"/>
                  <a:gd name="T28" fmla="*/ 6 w 6"/>
                  <a:gd name="T29" fmla="*/ 10 h 12"/>
                  <a:gd name="T30" fmla="*/ 6 w 6"/>
                  <a:gd name="T31" fmla="*/ 12 h 12"/>
                  <a:gd name="T32" fmla="*/ 4 w 6"/>
                  <a:gd name="T33" fmla="*/ 12 h 12"/>
                  <a:gd name="T34" fmla="*/ 4 w 6"/>
                  <a:gd name="T35" fmla="*/ 12 h 12"/>
                  <a:gd name="T36" fmla="*/ 2 w 6"/>
                  <a:gd name="T37" fmla="*/ 10 h 12"/>
                  <a:gd name="T38" fmla="*/ 2 w 6"/>
                  <a:gd name="T39" fmla="*/ 8 h 12"/>
                  <a:gd name="T40" fmla="*/ 2 w 6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2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22" name="Freeform 209"/>
              <p:cNvSpPr>
                <a:spLocks noEditPoints="1"/>
              </p:cNvSpPr>
              <p:nvPr/>
            </p:nvSpPr>
            <p:spPr bwMode="auto">
              <a:xfrm>
                <a:off x="2798" y="1668"/>
                <a:ext cx="2" cy="14"/>
              </a:xfrm>
              <a:custGeom>
                <a:avLst/>
                <a:gdLst>
                  <a:gd name="T0" fmla="*/ 0 w 2"/>
                  <a:gd name="T1" fmla="*/ 0 h 14"/>
                  <a:gd name="T2" fmla="*/ 0 w 2"/>
                  <a:gd name="T3" fmla="*/ 0 h 14"/>
                  <a:gd name="T4" fmla="*/ 2 w 2"/>
                  <a:gd name="T5" fmla="*/ 0 h 14"/>
                  <a:gd name="T6" fmla="*/ 0 w 2"/>
                  <a:gd name="T7" fmla="*/ 2 h 14"/>
                  <a:gd name="T8" fmla="*/ 0 w 2"/>
                  <a:gd name="T9" fmla="*/ 0 h 14"/>
                  <a:gd name="T10" fmla="*/ 0 w 2"/>
                  <a:gd name="T11" fmla="*/ 4 h 14"/>
                  <a:gd name="T12" fmla="*/ 0 w 2"/>
                  <a:gd name="T13" fmla="*/ 4 h 14"/>
                  <a:gd name="T14" fmla="*/ 0 w 2"/>
                  <a:gd name="T15" fmla="*/ 14 h 14"/>
                  <a:gd name="T16" fmla="*/ 0 w 2"/>
                  <a:gd name="T17" fmla="*/ 14 h 14"/>
                  <a:gd name="T18" fmla="*/ 0 w 2"/>
                  <a:gd name="T1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0" y="4"/>
                    </a:moveTo>
                    <a:lnTo>
                      <a:pt x="0" y="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23" name="Freeform 210"/>
              <p:cNvSpPr>
                <a:spLocks noEditPoints="1"/>
              </p:cNvSpPr>
              <p:nvPr/>
            </p:nvSpPr>
            <p:spPr bwMode="auto">
              <a:xfrm>
                <a:off x="2802" y="1668"/>
                <a:ext cx="8" cy="14"/>
              </a:xfrm>
              <a:custGeom>
                <a:avLst/>
                <a:gdLst>
                  <a:gd name="T0" fmla="*/ 0 w 8"/>
                  <a:gd name="T1" fmla="*/ 0 h 14"/>
                  <a:gd name="T2" fmla="*/ 2 w 8"/>
                  <a:gd name="T3" fmla="*/ 0 h 14"/>
                  <a:gd name="T4" fmla="*/ 2 w 8"/>
                  <a:gd name="T5" fmla="*/ 4 h 14"/>
                  <a:gd name="T6" fmla="*/ 2 w 8"/>
                  <a:gd name="T7" fmla="*/ 6 h 14"/>
                  <a:gd name="T8" fmla="*/ 2 w 8"/>
                  <a:gd name="T9" fmla="*/ 6 h 14"/>
                  <a:gd name="T10" fmla="*/ 4 w 8"/>
                  <a:gd name="T11" fmla="*/ 4 h 14"/>
                  <a:gd name="T12" fmla="*/ 4 w 8"/>
                  <a:gd name="T13" fmla="*/ 4 h 14"/>
                  <a:gd name="T14" fmla="*/ 8 w 8"/>
                  <a:gd name="T15" fmla="*/ 6 h 14"/>
                  <a:gd name="T16" fmla="*/ 8 w 8"/>
                  <a:gd name="T17" fmla="*/ 8 h 14"/>
                  <a:gd name="T18" fmla="*/ 8 w 8"/>
                  <a:gd name="T19" fmla="*/ 8 h 14"/>
                  <a:gd name="T20" fmla="*/ 8 w 8"/>
                  <a:gd name="T21" fmla="*/ 12 h 14"/>
                  <a:gd name="T22" fmla="*/ 4 w 8"/>
                  <a:gd name="T23" fmla="*/ 14 h 14"/>
                  <a:gd name="T24" fmla="*/ 4 w 8"/>
                  <a:gd name="T25" fmla="*/ 14 h 14"/>
                  <a:gd name="T26" fmla="*/ 2 w 8"/>
                  <a:gd name="T27" fmla="*/ 12 h 14"/>
                  <a:gd name="T28" fmla="*/ 2 w 8"/>
                  <a:gd name="T29" fmla="*/ 12 h 14"/>
                  <a:gd name="T30" fmla="*/ 2 w 8"/>
                  <a:gd name="T31" fmla="*/ 14 h 14"/>
                  <a:gd name="T32" fmla="*/ 0 w 8"/>
                  <a:gd name="T33" fmla="*/ 14 h 14"/>
                  <a:gd name="T34" fmla="*/ 0 w 8"/>
                  <a:gd name="T35" fmla="*/ 0 h 14"/>
                  <a:gd name="T36" fmla="*/ 4 w 8"/>
                  <a:gd name="T37" fmla="*/ 12 h 14"/>
                  <a:gd name="T38" fmla="*/ 4 w 8"/>
                  <a:gd name="T39" fmla="*/ 12 h 14"/>
                  <a:gd name="T40" fmla="*/ 6 w 8"/>
                  <a:gd name="T41" fmla="*/ 12 h 14"/>
                  <a:gd name="T42" fmla="*/ 6 w 8"/>
                  <a:gd name="T43" fmla="*/ 8 h 14"/>
                  <a:gd name="T44" fmla="*/ 6 w 8"/>
                  <a:gd name="T45" fmla="*/ 8 h 14"/>
                  <a:gd name="T46" fmla="*/ 6 w 8"/>
                  <a:gd name="T47" fmla="*/ 6 h 14"/>
                  <a:gd name="T48" fmla="*/ 4 w 8"/>
                  <a:gd name="T49" fmla="*/ 6 h 14"/>
                  <a:gd name="T50" fmla="*/ 4 w 8"/>
                  <a:gd name="T51" fmla="*/ 6 h 14"/>
                  <a:gd name="T52" fmla="*/ 2 w 8"/>
                  <a:gd name="T53" fmla="*/ 6 h 14"/>
                  <a:gd name="T54" fmla="*/ 2 w 8"/>
                  <a:gd name="T55" fmla="*/ 12 h 14"/>
                  <a:gd name="T56" fmla="*/ 2 w 8"/>
                  <a:gd name="T57" fmla="*/ 12 h 14"/>
                  <a:gd name="T58" fmla="*/ 4 w 8"/>
                  <a:gd name="T59" fmla="*/ 12 h 14"/>
                  <a:gd name="T60" fmla="*/ 4 w 8"/>
                  <a:gd name="T61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0"/>
                    </a:lnTo>
                    <a:close/>
                    <a:moveTo>
                      <a:pt x="4" y="12"/>
                    </a:moveTo>
                    <a:lnTo>
                      <a:pt x="4" y="12"/>
                    </a:lnTo>
                    <a:lnTo>
                      <a:pt x="6" y="12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24" name="Freeform 211"/>
              <p:cNvSpPr/>
              <p:nvPr/>
            </p:nvSpPr>
            <p:spPr bwMode="auto">
              <a:xfrm>
                <a:off x="2812" y="1672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2 w 8"/>
                  <a:gd name="T3" fmla="*/ 0 h 10"/>
                  <a:gd name="T4" fmla="*/ 2 w 8"/>
                  <a:gd name="T5" fmla="*/ 6 h 10"/>
                  <a:gd name="T6" fmla="*/ 2 w 8"/>
                  <a:gd name="T7" fmla="*/ 6 h 10"/>
                  <a:gd name="T8" fmla="*/ 2 w 8"/>
                  <a:gd name="T9" fmla="*/ 8 h 10"/>
                  <a:gd name="T10" fmla="*/ 4 w 8"/>
                  <a:gd name="T11" fmla="*/ 8 h 10"/>
                  <a:gd name="T12" fmla="*/ 4 w 8"/>
                  <a:gd name="T13" fmla="*/ 8 h 10"/>
                  <a:gd name="T14" fmla="*/ 6 w 8"/>
                  <a:gd name="T15" fmla="*/ 6 h 10"/>
                  <a:gd name="T16" fmla="*/ 6 w 8"/>
                  <a:gd name="T17" fmla="*/ 0 h 10"/>
                  <a:gd name="T18" fmla="*/ 8 w 8"/>
                  <a:gd name="T19" fmla="*/ 0 h 10"/>
                  <a:gd name="T20" fmla="*/ 8 w 8"/>
                  <a:gd name="T21" fmla="*/ 10 h 10"/>
                  <a:gd name="T22" fmla="*/ 8 w 8"/>
                  <a:gd name="T23" fmla="*/ 10 h 10"/>
                  <a:gd name="T24" fmla="*/ 6 w 8"/>
                  <a:gd name="T25" fmla="*/ 8 h 10"/>
                  <a:gd name="T26" fmla="*/ 6 w 8"/>
                  <a:gd name="T27" fmla="*/ 8 h 10"/>
                  <a:gd name="T28" fmla="*/ 6 w 8"/>
                  <a:gd name="T29" fmla="*/ 8 h 10"/>
                  <a:gd name="T30" fmla="*/ 4 w 8"/>
                  <a:gd name="T31" fmla="*/ 10 h 10"/>
                  <a:gd name="T32" fmla="*/ 4 w 8"/>
                  <a:gd name="T33" fmla="*/ 10 h 10"/>
                  <a:gd name="T34" fmla="*/ 2 w 8"/>
                  <a:gd name="T35" fmla="*/ 8 h 10"/>
                  <a:gd name="T36" fmla="*/ 0 w 8"/>
                  <a:gd name="T37" fmla="*/ 6 h 10"/>
                  <a:gd name="T38" fmla="*/ 0 w 8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25" name="Freeform 212"/>
              <p:cNvSpPr/>
              <p:nvPr/>
            </p:nvSpPr>
            <p:spPr bwMode="auto">
              <a:xfrm>
                <a:off x="2822" y="1672"/>
                <a:ext cx="8" cy="10"/>
              </a:xfrm>
              <a:custGeom>
                <a:avLst/>
                <a:gdLst>
                  <a:gd name="T0" fmla="*/ 2 w 8"/>
                  <a:gd name="T1" fmla="*/ 8 h 10"/>
                  <a:gd name="T2" fmla="*/ 2 w 8"/>
                  <a:gd name="T3" fmla="*/ 8 h 10"/>
                  <a:gd name="T4" fmla="*/ 4 w 8"/>
                  <a:gd name="T5" fmla="*/ 8 h 10"/>
                  <a:gd name="T6" fmla="*/ 4 w 8"/>
                  <a:gd name="T7" fmla="*/ 8 h 10"/>
                  <a:gd name="T8" fmla="*/ 6 w 8"/>
                  <a:gd name="T9" fmla="*/ 6 h 10"/>
                  <a:gd name="T10" fmla="*/ 6 w 8"/>
                  <a:gd name="T11" fmla="*/ 6 h 10"/>
                  <a:gd name="T12" fmla="*/ 4 w 8"/>
                  <a:gd name="T13" fmla="*/ 6 h 10"/>
                  <a:gd name="T14" fmla="*/ 4 w 8"/>
                  <a:gd name="T15" fmla="*/ 6 h 10"/>
                  <a:gd name="T16" fmla="*/ 2 w 8"/>
                  <a:gd name="T17" fmla="*/ 4 h 10"/>
                  <a:gd name="T18" fmla="*/ 2 w 8"/>
                  <a:gd name="T19" fmla="*/ 2 h 10"/>
                  <a:gd name="T20" fmla="*/ 2 w 8"/>
                  <a:gd name="T21" fmla="*/ 2 h 10"/>
                  <a:gd name="T22" fmla="*/ 2 w 8"/>
                  <a:gd name="T23" fmla="*/ 0 h 10"/>
                  <a:gd name="T24" fmla="*/ 4 w 8"/>
                  <a:gd name="T25" fmla="*/ 0 h 10"/>
                  <a:gd name="T26" fmla="*/ 4 w 8"/>
                  <a:gd name="T27" fmla="*/ 0 h 10"/>
                  <a:gd name="T28" fmla="*/ 8 w 8"/>
                  <a:gd name="T29" fmla="*/ 0 h 10"/>
                  <a:gd name="T30" fmla="*/ 6 w 8"/>
                  <a:gd name="T31" fmla="*/ 2 h 10"/>
                  <a:gd name="T32" fmla="*/ 6 w 8"/>
                  <a:gd name="T33" fmla="*/ 2 h 10"/>
                  <a:gd name="T34" fmla="*/ 4 w 8"/>
                  <a:gd name="T35" fmla="*/ 0 h 10"/>
                  <a:gd name="T36" fmla="*/ 4 w 8"/>
                  <a:gd name="T37" fmla="*/ 0 h 10"/>
                  <a:gd name="T38" fmla="*/ 2 w 8"/>
                  <a:gd name="T39" fmla="*/ 2 h 10"/>
                  <a:gd name="T40" fmla="*/ 2 w 8"/>
                  <a:gd name="T41" fmla="*/ 2 h 10"/>
                  <a:gd name="T42" fmla="*/ 4 w 8"/>
                  <a:gd name="T43" fmla="*/ 4 h 10"/>
                  <a:gd name="T44" fmla="*/ 4 w 8"/>
                  <a:gd name="T45" fmla="*/ 4 h 10"/>
                  <a:gd name="T46" fmla="*/ 6 w 8"/>
                  <a:gd name="T47" fmla="*/ 4 h 10"/>
                  <a:gd name="T48" fmla="*/ 8 w 8"/>
                  <a:gd name="T49" fmla="*/ 6 h 10"/>
                  <a:gd name="T50" fmla="*/ 8 w 8"/>
                  <a:gd name="T51" fmla="*/ 6 h 10"/>
                  <a:gd name="T52" fmla="*/ 6 w 8"/>
                  <a:gd name="T53" fmla="*/ 8 h 10"/>
                  <a:gd name="T54" fmla="*/ 4 w 8"/>
                  <a:gd name="T55" fmla="*/ 10 h 10"/>
                  <a:gd name="T56" fmla="*/ 4 w 8"/>
                  <a:gd name="T57" fmla="*/ 10 h 10"/>
                  <a:gd name="T58" fmla="*/ 0 w 8"/>
                  <a:gd name="T59" fmla="*/ 8 h 10"/>
                  <a:gd name="T60" fmla="*/ 2 w 8"/>
                  <a:gd name="T6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10">
                    <a:moveTo>
                      <a:pt x="2" y="8"/>
                    </a:move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26" name="Freeform 213"/>
              <p:cNvSpPr>
                <a:spLocks noEditPoints="1"/>
              </p:cNvSpPr>
              <p:nvPr/>
            </p:nvSpPr>
            <p:spPr bwMode="auto">
              <a:xfrm>
                <a:off x="2836" y="1672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0 h 10"/>
                  <a:gd name="T6" fmla="*/ 8 w 8"/>
                  <a:gd name="T7" fmla="*/ 4 h 10"/>
                  <a:gd name="T8" fmla="*/ 8 w 8"/>
                  <a:gd name="T9" fmla="*/ 6 h 10"/>
                  <a:gd name="T10" fmla="*/ 0 w 8"/>
                  <a:gd name="T11" fmla="*/ 6 h 10"/>
                  <a:gd name="T12" fmla="*/ 0 w 8"/>
                  <a:gd name="T13" fmla="*/ 6 h 10"/>
                  <a:gd name="T14" fmla="*/ 2 w 8"/>
                  <a:gd name="T15" fmla="*/ 8 h 10"/>
                  <a:gd name="T16" fmla="*/ 4 w 8"/>
                  <a:gd name="T17" fmla="*/ 8 h 10"/>
                  <a:gd name="T18" fmla="*/ 4 w 8"/>
                  <a:gd name="T19" fmla="*/ 8 h 10"/>
                  <a:gd name="T20" fmla="*/ 6 w 8"/>
                  <a:gd name="T21" fmla="*/ 8 h 10"/>
                  <a:gd name="T22" fmla="*/ 6 w 8"/>
                  <a:gd name="T23" fmla="*/ 8 h 10"/>
                  <a:gd name="T24" fmla="*/ 6 w 8"/>
                  <a:gd name="T25" fmla="*/ 8 h 10"/>
                  <a:gd name="T26" fmla="*/ 4 w 8"/>
                  <a:gd name="T27" fmla="*/ 10 h 10"/>
                  <a:gd name="T28" fmla="*/ 4 w 8"/>
                  <a:gd name="T29" fmla="*/ 10 h 10"/>
                  <a:gd name="T30" fmla="*/ 0 w 8"/>
                  <a:gd name="T31" fmla="*/ 8 h 10"/>
                  <a:gd name="T32" fmla="*/ 0 w 8"/>
                  <a:gd name="T33" fmla="*/ 4 h 10"/>
                  <a:gd name="T34" fmla="*/ 0 w 8"/>
                  <a:gd name="T35" fmla="*/ 4 h 10"/>
                  <a:gd name="T36" fmla="*/ 0 w 8"/>
                  <a:gd name="T37" fmla="*/ 2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0 h 10"/>
                  <a:gd name="T50" fmla="*/ 4 w 8"/>
                  <a:gd name="T51" fmla="*/ 0 h 10"/>
                  <a:gd name="T52" fmla="*/ 2 w 8"/>
                  <a:gd name="T53" fmla="*/ 2 h 10"/>
                  <a:gd name="T54" fmla="*/ 0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27" name="Freeform 214"/>
              <p:cNvSpPr/>
              <p:nvPr/>
            </p:nvSpPr>
            <p:spPr bwMode="auto">
              <a:xfrm>
                <a:off x="2844" y="1670"/>
                <a:ext cx="6" cy="12"/>
              </a:xfrm>
              <a:custGeom>
                <a:avLst/>
                <a:gdLst>
                  <a:gd name="T0" fmla="*/ 2 w 6"/>
                  <a:gd name="T1" fmla="*/ 4 h 12"/>
                  <a:gd name="T2" fmla="*/ 0 w 6"/>
                  <a:gd name="T3" fmla="*/ 4 h 12"/>
                  <a:gd name="T4" fmla="*/ 0 w 6"/>
                  <a:gd name="T5" fmla="*/ 2 h 12"/>
                  <a:gd name="T6" fmla="*/ 2 w 6"/>
                  <a:gd name="T7" fmla="*/ 2 h 12"/>
                  <a:gd name="T8" fmla="*/ 2 w 6"/>
                  <a:gd name="T9" fmla="*/ 0 h 12"/>
                  <a:gd name="T10" fmla="*/ 4 w 6"/>
                  <a:gd name="T11" fmla="*/ 0 h 12"/>
                  <a:gd name="T12" fmla="*/ 4 w 6"/>
                  <a:gd name="T13" fmla="*/ 2 h 12"/>
                  <a:gd name="T14" fmla="*/ 6 w 6"/>
                  <a:gd name="T15" fmla="*/ 2 h 12"/>
                  <a:gd name="T16" fmla="*/ 6 w 6"/>
                  <a:gd name="T17" fmla="*/ 4 h 12"/>
                  <a:gd name="T18" fmla="*/ 4 w 6"/>
                  <a:gd name="T19" fmla="*/ 4 h 12"/>
                  <a:gd name="T20" fmla="*/ 4 w 6"/>
                  <a:gd name="T21" fmla="*/ 8 h 12"/>
                  <a:gd name="T22" fmla="*/ 4 w 6"/>
                  <a:gd name="T23" fmla="*/ 8 h 12"/>
                  <a:gd name="T24" fmla="*/ 4 w 6"/>
                  <a:gd name="T25" fmla="*/ 10 h 12"/>
                  <a:gd name="T26" fmla="*/ 4 w 6"/>
                  <a:gd name="T27" fmla="*/ 10 h 12"/>
                  <a:gd name="T28" fmla="*/ 6 w 6"/>
                  <a:gd name="T29" fmla="*/ 10 h 12"/>
                  <a:gd name="T30" fmla="*/ 6 w 6"/>
                  <a:gd name="T31" fmla="*/ 12 h 12"/>
                  <a:gd name="T32" fmla="*/ 4 w 6"/>
                  <a:gd name="T33" fmla="*/ 12 h 12"/>
                  <a:gd name="T34" fmla="*/ 4 w 6"/>
                  <a:gd name="T35" fmla="*/ 12 h 12"/>
                  <a:gd name="T36" fmla="*/ 2 w 6"/>
                  <a:gd name="T37" fmla="*/ 10 h 12"/>
                  <a:gd name="T38" fmla="*/ 2 w 6"/>
                  <a:gd name="T39" fmla="*/ 8 h 12"/>
                  <a:gd name="T40" fmla="*/ 2 w 6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2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28" name="Freeform 215"/>
              <p:cNvSpPr/>
              <p:nvPr/>
            </p:nvSpPr>
            <p:spPr bwMode="auto">
              <a:xfrm>
                <a:off x="2856" y="1672"/>
                <a:ext cx="12" cy="10"/>
              </a:xfrm>
              <a:custGeom>
                <a:avLst/>
                <a:gdLst>
                  <a:gd name="T0" fmla="*/ 0 w 12"/>
                  <a:gd name="T1" fmla="*/ 0 h 10"/>
                  <a:gd name="T2" fmla="*/ 2 w 12"/>
                  <a:gd name="T3" fmla="*/ 0 h 10"/>
                  <a:gd name="T4" fmla="*/ 2 w 12"/>
                  <a:gd name="T5" fmla="*/ 2 h 10"/>
                  <a:gd name="T6" fmla="*/ 2 w 12"/>
                  <a:gd name="T7" fmla="*/ 2 h 10"/>
                  <a:gd name="T8" fmla="*/ 2 w 12"/>
                  <a:gd name="T9" fmla="*/ 2 h 10"/>
                  <a:gd name="T10" fmla="*/ 4 w 12"/>
                  <a:gd name="T11" fmla="*/ 0 h 10"/>
                  <a:gd name="T12" fmla="*/ 4 w 12"/>
                  <a:gd name="T13" fmla="*/ 0 h 10"/>
                  <a:gd name="T14" fmla="*/ 6 w 12"/>
                  <a:gd name="T15" fmla="*/ 0 h 10"/>
                  <a:gd name="T16" fmla="*/ 6 w 12"/>
                  <a:gd name="T17" fmla="*/ 2 h 10"/>
                  <a:gd name="T18" fmla="*/ 6 w 12"/>
                  <a:gd name="T19" fmla="*/ 2 h 10"/>
                  <a:gd name="T20" fmla="*/ 10 w 12"/>
                  <a:gd name="T21" fmla="*/ 0 h 10"/>
                  <a:gd name="T22" fmla="*/ 10 w 12"/>
                  <a:gd name="T23" fmla="*/ 0 h 10"/>
                  <a:gd name="T24" fmla="*/ 12 w 12"/>
                  <a:gd name="T25" fmla="*/ 0 h 10"/>
                  <a:gd name="T26" fmla="*/ 12 w 12"/>
                  <a:gd name="T27" fmla="*/ 4 h 10"/>
                  <a:gd name="T28" fmla="*/ 12 w 12"/>
                  <a:gd name="T29" fmla="*/ 10 h 10"/>
                  <a:gd name="T30" fmla="*/ 12 w 12"/>
                  <a:gd name="T31" fmla="*/ 10 h 10"/>
                  <a:gd name="T32" fmla="*/ 12 w 12"/>
                  <a:gd name="T33" fmla="*/ 4 h 10"/>
                  <a:gd name="T34" fmla="*/ 12 w 12"/>
                  <a:gd name="T35" fmla="*/ 4 h 10"/>
                  <a:gd name="T36" fmla="*/ 10 w 12"/>
                  <a:gd name="T37" fmla="*/ 2 h 10"/>
                  <a:gd name="T38" fmla="*/ 10 w 12"/>
                  <a:gd name="T39" fmla="*/ 2 h 10"/>
                  <a:gd name="T40" fmla="*/ 10 w 12"/>
                  <a:gd name="T41" fmla="*/ 2 h 10"/>
                  <a:gd name="T42" fmla="*/ 8 w 12"/>
                  <a:gd name="T43" fmla="*/ 2 h 10"/>
                  <a:gd name="T44" fmla="*/ 8 w 12"/>
                  <a:gd name="T45" fmla="*/ 10 h 10"/>
                  <a:gd name="T46" fmla="*/ 6 w 12"/>
                  <a:gd name="T47" fmla="*/ 10 h 10"/>
                  <a:gd name="T48" fmla="*/ 6 w 12"/>
                  <a:gd name="T49" fmla="*/ 4 h 10"/>
                  <a:gd name="T50" fmla="*/ 6 w 12"/>
                  <a:gd name="T51" fmla="*/ 4 h 10"/>
                  <a:gd name="T52" fmla="*/ 6 w 12"/>
                  <a:gd name="T53" fmla="*/ 2 h 10"/>
                  <a:gd name="T54" fmla="*/ 4 w 12"/>
                  <a:gd name="T55" fmla="*/ 2 h 10"/>
                  <a:gd name="T56" fmla="*/ 4 w 12"/>
                  <a:gd name="T57" fmla="*/ 2 h 10"/>
                  <a:gd name="T58" fmla="*/ 2 w 12"/>
                  <a:gd name="T59" fmla="*/ 2 h 10"/>
                  <a:gd name="T60" fmla="*/ 2 w 12"/>
                  <a:gd name="T61" fmla="*/ 10 h 10"/>
                  <a:gd name="T62" fmla="*/ 0 w 12"/>
                  <a:gd name="T63" fmla="*/ 10 h 10"/>
                  <a:gd name="T64" fmla="*/ 0 w 12"/>
                  <a:gd name="T6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29" name="Freeform 216"/>
              <p:cNvSpPr>
                <a:spLocks noEditPoints="1"/>
              </p:cNvSpPr>
              <p:nvPr/>
            </p:nvSpPr>
            <p:spPr bwMode="auto">
              <a:xfrm>
                <a:off x="2872" y="1672"/>
                <a:ext cx="6" cy="10"/>
              </a:xfrm>
              <a:custGeom>
                <a:avLst/>
                <a:gdLst>
                  <a:gd name="T0" fmla="*/ 6 w 6"/>
                  <a:gd name="T1" fmla="*/ 4 h 10"/>
                  <a:gd name="T2" fmla="*/ 6 w 6"/>
                  <a:gd name="T3" fmla="*/ 4 h 10"/>
                  <a:gd name="T4" fmla="*/ 4 w 6"/>
                  <a:gd name="T5" fmla="*/ 2 h 10"/>
                  <a:gd name="T6" fmla="*/ 4 w 6"/>
                  <a:gd name="T7" fmla="*/ 2 h 10"/>
                  <a:gd name="T8" fmla="*/ 4 w 6"/>
                  <a:gd name="T9" fmla="*/ 2 h 10"/>
                  <a:gd name="T10" fmla="*/ 0 w 6"/>
                  <a:gd name="T11" fmla="*/ 2 h 10"/>
                  <a:gd name="T12" fmla="*/ 0 w 6"/>
                  <a:gd name="T13" fmla="*/ 0 h 10"/>
                  <a:gd name="T14" fmla="*/ 0 w 6"/>
                  <a:gd name="T15" fmla="*/ 0 h 10"/>
                  <a:gd name="T16" fmla="*/ 4 w 6"/>
                  <a:gd name="T17" fmla="*/ 0 h 10"/>
                  <a:gd name="T18" fmla="*/ 4 w 6"/>
                  <a:gd name="T19" fmla="*/ 0 h 10"/>
                  <a:gd name="T20" fmla="*/ 6 w 6"/>
                  <a:gd name="T21" fmla="*/ 0 h 10"/>
                  <a:gd name="T22" fmla="*/ 6 w 6"/>
                  <a:gd name="T23" fmla="*/ 4 h 10"/>
                  <a:gd name="T24" fmla="*/ 6 w 6"/>
                  <a:gd name="T25" fmla="*/ 10 h 10"/>
                  <a:gd name="T26" fmla="*/ 6 w 6"/>
                  <a:gd name="T27" fmla="*/ 10 h 10"/>
                  <a:gd name="T28" fmla="*/ 6 w 6"/>
                  <a:gd name="T29" fmla="*/ 8 h 10"/>
                  <a:gd name="T30" fmla="*/ 6 w 6"/>
                  <a:gd name="T31" fmla="*/ 8 h 10"/>
                  <a:gd name="T32" fmla="*/ 6 w 6"/>
                  <a:gd name="T33" fmla="*/ 8 h 10"/>
                  <a:gd name="T34" fmla="*/ 2 w 6"/>
                  <a:gd name="T35" fmla="*/ 10 h 10"/>
                  <a:gd name="T36" fmla="*/ 2 w 6"/>
                  <a:gd name="T37" fmla="*/ 10 h 10"/>
                  <a:gd name="T38" fmla="*/ 0 w 6"/>
                  <a:gd name="T39" fmla="*/ 8 h 10"/>
                  <a:gd name="T40" fmla="*/ 0 w 6"/>
                  <a:gd name="T41" fmla="*/ 6 h 10"/>
                  <a:gd name="T42" fmla="*/ 0 w 6"/>
                  <a:gd name="T43" fmla="*/ 6 h 10"/>
                  <a:gd name="T44" fmla="*/ 0 w 6"/>
                  <a:gd name="T45" fmla="*/ 4 h 10"/>
                  <a:gd name="T46" fmla="*/ 6 w 6"/>
                  <a:gd name="T47" fmla="*/ 4 h 10"/>
                  <a:gd name="T48" fmla="*/ 6 w 6"/>
                  <a:gd name="T49" fmla="*/ 4 h 10"/>
                  <a:gd name="T50" fmla="*/ 2 w 6"/>
                  <a:gd name="T51" fmla="*/ 8 h 10"/>
                  <a:gd name="T52" fmla="*/ 2 w 6"/>
                  <a:gd name="T53" fmla="*/ 8 h 10"/>
                  <a:gd name="T54" fmla="*/ 6 w 6"/>
                  <a:gd name="T55" fmla="*/ 8 h 10"/>
                  <a:gd name="T56" fmla="*/ 6 w 6"/>
                  <a:gd name="T57" fmla="*/ 4 h 10"/>
                  <a:gd name="T58" fmla="*/ 6 w 6"/>
                  <a:gd name="T59" fmla="*/ 4 h 10"/>
                  <a:gd name="T60" fmla="*/ 2 w 6"/>
                  <a:gd name="T61" fmla="*/ 6 h 10"/>
                  <a:gd name="T62" fmla="*/ 2 w 6"/>
                  <a:gd name="T63" fmla="*/ 6 h 10"/>
                  <a:gd name="T64" fmla="*/ 2 w 6"/>
                  <a:gd name="T65" fmla="*/ 6 h 10"/>
                  <a:gd name="T66" fmla="*/ 2 w 6"/>
                  <a:gd name="T67" fmla="*/ 8 h 10"/>
                  <a:gd name="T68" fmla="*/ 2 w 6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10"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2" y="8"/>
                    </a:moveTo>
                    <a:lnTo>
                      <a:pt x="2" y="8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30" name="Freeform 217"/>
              <p:cNvSpPr>
                <a:spLocks noEditPoints="1"/>
              </p:cNvSpPr>
              <p:nvPr/>
            </p:nvSpPr>
            <p:spPr bwMode="auto">
              <a:xfrm>
                <a:off x="2882" y="1672"/>
                <a:ext cx="8" cy="14"/>
              </a:xfrm>
              <a:custGeom>
                <a:avLst/>
                <a:gdLst>
                  <a:gd name="T0" fmla="*/ 0 w 8"/>
                  <a:gd name="T1" fmla="*/ 10 h 14"/>
                  <a:gd name="T2" fmla="*/ 0 w 8"/>
                  <a:gd name="T3" fmla="*/ 8 h 14"/>
                  <a:gd name="T4" fmla="*/ 0 w 8"/>
                  <a:gd name="T5" fmla="*/ 6 h 14"/>
                  <a:gd name="T6" fmla="*/ 0 w 8"/>
                  <a:gd name="T7" fmla="*/ 6 h 14"/>
                  <a:gd name="T8" fmla="*/ 0 w 8"/>
                  <a:gd name="T9" fmla="*/ 4 h 14"/>
                  <a:gd name="T10" fmla="*/ 4 w 8"/>
                  <a:gd name="T11" fmla="*/ 0 h 14"/>
                  <a:gd name="T12" fmla="*/ 8 w 8"/>
                  <a:gd name="T13" fmla="*/ 0 h 14"/>
                  <a:gd name="T14" fmla="*/ 6 w 8"/>
                  <a:gd name="T15" fmla="*/ 2 h 14"/>
                  <a:gd name="T16" fmla="*/ 6 w 8"/>
                  <a:gd name="T17" fmla="*/ 4 h 14"/>
                  <a:gd name="T18" fmla="*/ 6 w 8"/>
                  <a:gd name="T19" fmla="*/ 6 h 14"/>
                  <a:gd name="T20" fmla="*/ 2 w 8"/>
                  <a:gd name="T21" fmla="*/ 6 h 14"/>
                  <a:gd name="T22" fmla="*/ 2 w 8"/>
                  <a:gd name="T23" fmla="*/ 8 h 14"/>
                  <a:gd name="T24" fmla="*/ 4 w 8"/>
                  <a:gd name="T25" fmla="*/ 8 h 14"/>
                  <a:gd name="T26" fmla="*/ 8 w 8"/>
                  <a:gd name="T27" fmla="*/ 8 h 14"/>
                  <a:gd name="T28" fmla="*/ 8 w 8"/>
                  <a:gd name="T29" fmla="*/ 10 h 14"/>
                  <a:gd name="T30" fmla="*/ 4 w 8"/>
                  <a:gd name="T31" fmla="*/ 14 h 14"/>
                  <a:gd name="T32" fmla="*/ 0 w 8"/>
                  <a:gd name="T33" fmla="*/ 14 h 14"/>
                  <a:gd name="T34" fmla="*/ 0 w 8"/>
                  <a:gd name="T35" fmla="*/ 12 h 14"/>
                  <a:gd name="T36" fmla="*/ 0 w 8"/>
                  <a:gd name="T37" fmla="*/ 10 h 14"/>
                  <a:gd name="T38" fmla="*/ 4 w 8"/>
                  <a:gd name="T39" fmla="*/ 12 h 14"/>
                  <a:gd name="T40" fmla="*/ 6 w 8"/>
                  <a:gd name="T41" fmla="*/ 10 h 14"/>
                  <a:gd name="T42" fmla="*/ 4 w 8"/>
                  <a:gd name="T43" fmla="*/ 10 h 14"/>
                  <a:gd name="T44" fmla="*/ 2 w 8"/>
                  <a:gd name="T45" fmla="*/ 10 h 14"/>
                  <a:gd name="T46" fmla="*/ 0 w 8"/>
                  <a:gd name="T47" fmla="*/ 12 h 14"/>
                  <a:gd name="T48" fmla="*/ 4 w 8"/>
                  <a:gd name="T49" fmla="*/ 12 h 14"/>
                  <a:gd name="T50" fmla="*/ 6 w 8"/>
                  <a:gd name="T51" fmla="*/ 4 h 14"/>
                  <a:gd name="T52" fmla="*/ 4 w 8"/>
                  <a:gd name="T53" fmla="*/ 2 h 14"/>
                  <a:gd name="T54" fmla="*/ 4 w 8"/>
                  <a:gd name="T55" fmla="*/ 0 h 14"/>
                  <a:gd name="T56" fmla="*/ 2 w 8"/>
                  <a:gd name="T57" fmla="*/ 4 h 14"/>
                  <a:gd name="T58" fmla="*/ 2 w 8"/>
                  <a:gd name="T59" fmla="*/ 4 h 14"/>
                  <a:gd name="T60" fmla="*/ 4 w 8"/>
                  <a:gd name="T61" fmla="*/ 6 h 14"/>
                  <a:gd name="T62" fmla="*/ 6 w 8"/>
                  <a:gd name="T63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4">
                    <a:moveTo>
                      <a:pt x="0" y="1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  <a:moveTo>
                      <a:pt x="4" y="12"/>
                    </a:moveTo>
                    <a:lnTo>
                      <a:pt x="4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31" name="Freeform 218"/>
              <p:cNvSpPr/>
              <p:nvPr/>
            </p:nvSpPr>
            <p:spPr bwMode="auto">
              <a:xfrm>
                <a:off x="2892" y="1672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2 w 8"/>
                  <a:gd name="T3" fmla="*/ 0 h 10"/>
                  <a:gd name="T4" fmla="*/ 2 w 8"/>
                  <a:gd name="T5" fmla="*/ 2 h 10"/>
                  <a:gd name="T6" fmla="*/ 2 w 8"/>
                  <a:gd name="T7" fmla="*/ 2 h 10"/>
                  <a:gd name="T8" fmla="*/ 2 w 8"/>
                  <a:gd name="T9" fmla="*/ 2 h 10"/>
                  <a:gd name="T10" fmla="*/ 4 w 8"/>
                  <a:gd name="T11" fmla="*/ 0 h 10"/>
                  <a:gd name="T12" fmla="*/ 4 w 8"/>
                  <a:gd name="T13" fmla="*/ 0 h 10"/>
                  <a:gd name="T14" fmla="*/ 6 w 8"/>
                  <a:gd name="T15" fmla="*/ 0 h 10"/>
                  <a:gd name="T16" fmla="*/ 8 w 8"/>
                  <a:gd name="T17" fmla="*/ 4 h 10"/>
                  <a:gd name="T18" fmla="*/ 8 w 8"/>
                  <a:gd name="T19" fmla="*/ 10 h 10"/>
                  <a:gd name="T20" fmla="*/ 6 w 8"/>
                  <a:gd name="T21" fmla="*/ 10 h 10"/>
                  <a:gd name="T22" fmla="*/ 6 w 8"/>
                  <a:gd name="T23" fmla="*/ 4 h 10"/>
                  <a:gd name="T24" fmla="*/ 6 w 8"/>
                  <a:gd name="T25" fmla="*/ 4 h 10"/>
                  <a:gd name="T26" fmla="*/ 6 w 8"/>
                  <a:gd name="T27" fmla="*/ 2 h 10"/>
                  <a:gd name="T28" fmla="*/ 4 w 8"/>
                  <a:gd name="T29" fmla="*/ 2 h 10"/>
                  <a:gd name="T30" fmla="*/ 4 w 8"/>
                  <a:gd name="T31" fmla="*/ 2 h 10"/>
                  <a:gd name="T32" fmla="*/ 2 w 8"/>
                  <a:gd name="T33" fmla="*/ 2 h 10"/>
                  <a:gd name="T34" fmla="*/ 2 w 8"/>
                  <a:gd name="T35" fmla="*/ 10 h 10"/>
                  <a:gd name="T36" fmla="*/ 0 w 8"/>
                  <a:gd name="T37" fmla="*/ 10 h 10"/>
                  <a:gd name="T38" fmla="*/ 0 w 8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32" name="Freeform 219"/>
              <p:cNvSpPr>
                <a:spLocks noEditPoints="1"/>
              </p:cNvSpPr>
              <p:nvPr/>
            </p:nvSpPr>
            <p:spPr bwMode="auto">
              <a:xfrm>
                <a:off x="2902" y="1668"/>
                <a:ext cx="2" cy="14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0 h 14"/>
                  <a:gd name="T6" fmla="*/ 2 w 2"/>
                  <a:gd name="T7" fmla="*/ 2 h 14"/>
                  <a:gd name="T8" fmla="*/ 0 w 2"/>
                  <a:gd name="T9" fmla="*/ 0 h 14"/>
                  <a:gd name="T10" fmla="*/ 0 w 2"/>
                  <a:gd name="T11" fmla="*/ 4 h 14"/>
                  <a:gd name="T12" fmla="*/ 2 w 2"/>
                  <a:gd name="T13" fmla="*/ 4 h 14"/>
                  <a:gd name="T14" fmla="*/ 2 w 2"/>
                  <a:gd name="T15" fmla="*/ 14 h 14"/>
                  <a:gd name="T16" fmla="*/ 0 w 2"/>
                  <a:gd name="T17" fmla="*/ 14 h 14"/>
                  <a:gd name="T18" fmla="*/ 0 w 2"/>
                  <a:gd name="T1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0" y="4"/>
                    </a:moveTo>
                    <a:lnTo>
                      <a:pt x="2" y="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33" name="Freeform 220"/>
              <p:cNvSpPr/>
              <p:nvPr/>
            </p:nvSpPr>
            <p:spPr bwMode="auto">
              <a:xfrm>
                <a:off x="2906" y="1672"/>
                <a:ext cx="8" cy="10"/>
              </a:xfrm>
              <a:custGeom>
                <a:avLst/>
                <a:gdLst>
                  <a:gd name="T0" fmla="*/ 2 w 8"/>
                  <a:gd name="T1" fmla="*/ 8 h 10"/>
                  <a:gd name="T2" fmla="*/ 2 w 8"/>
                  <a:gd name="T3" fmla="*/ 8 h 10"/>
                  <a:gd name="T4" fmla="*/ 4 w 8"/>
                  <a:gd name="T5" fmla="*/ 8 h 10"/>
                  <a:gd name="T6" fmla="*/ 4 w 8"/>
                  <a:gd name="T7" fmla="*/ 8 h 10"/>
                  <a:gd name="T8" fmla="*/ 6 w 8"/>
                  <a:gd name="T9" fmla="*/ 6 h 10"/>
                  <a:gd name="T10" fmla="*/ 6 w 8"/>
                  <a:gd name="T11" fmla="*/ 6 h 10"/>
                  <a:gd name="T12" fmla="*/ 4 w 8"/>
                  <a:gd name="T13" fmla="*/ 6 h 10"/>
                  <a:gd name="T14" fmla="*/ 4 w 8"/>
                  <a:gd name="T15" fmla="*/ 6 h 10"/>
                  <a:gd name="T16" fmla="*/ 2 w 8"/>
                  <a:gd name="T17" fmla="*/ 4 h 10"/>
                  <a:gd name="T18" fmla="*/ 0 w 8"/>
                  <a:gd name="T19" fmla="*/ 2 h 10"/>
                  <a:gd name="T20" fmla="*/ 0 w 8"/>
                  <a:gd name="T21" fmla="*/ 2 h 10"/>
                  <a:gd name="T22" fmla="*/ 2 w 8"/>
                  <a:gd name="T23" fmla="*/ 0 h 10"/>
                  <a:gd name="T24" fmla="*/ 4 w 8"/>
                  <a:gd name="T25" fmla="*/ 0 h 10"/>
                  <a:gd name="T26" fmla="*/ 4 w 8"/>
                  <a:gd name="T27" fmla="*/ 0 h 10"/>
                  <a:gd name="T28" fmla="*/ 6 w 8"/>
                  <a:gd name="T29" fmla="*/ 0 h 10"/>
                  <a:gd name="T30" fmla="*/ 6 w 8"/>
                  <a:gd name="T31" fmla="*/ 2 h 10"/>
                  <a:gd name="T32" fmla="*/ 6 w 8"/>
                  <a:gd name="T33" fmla="*/ 2 h 10"/>
                  <a:gd name="T34" fmla="*/ 4 w 8"/>
                  <a:gd name="T35" fmla="*/ 0 h 10"/>
                  <a:gd name="T36" fmla="*/ 4 w 8"/>
                  <a:gd name="T37" fmla="*/ 0 h 10"/>
                  <a:gd name="T38" fmla="*/ 2 w 8"/>
                  <a:gd name="T39" fmla="*/ 2 h 10"/>
                  <a:gd name="T40" fmla="*/ 2 w 8"/>
                  <a:gd name="T41" fmla="*/ 2 h 10"/>
                  <a:gd name="T42" fmla="*/ 4 w 8"/>
                  <a:gd name="T43" fmla="*/ 4 h 10"/>
                  <a:gd name="T44" fmla="*/ 4 w 8"/>
                  <a:gd name="T45" fmla="*/ 4 h 10"/>
                  <a:gd name="T46" fmla="*/ 6 w 8"/>
                  <a:gd name="T47" fmla="*/ 4 h 10"/>
                  <a:gd name="T48" fmla="*/ 8 w 8"/>
                  <a:gd name="T49" fmla="*/ 6 h 10"/>
                  <a:gd name="T50" fmla="*/ 8 w 8"/>
                  <a:gd name="T51" fmla="*/ 6 h 10"/>
                  <a:gd name="T52" fmla="*/ 6 w 8"/>
                  <a:gd name="T53" fmla="*/ 8 h 10"/>
                  <a:gd name="T54" fmla="*/ 4 w 8"/>
                  <a:gd name="T55" fmla="*/ 10 h 10"/>
                  <a:gd name="T56" fmla="*/ 4 w 8"/>
                  <a:gd name="T57" fmla="*/ 10 h 10"/>
                  <a:gd name="T58" fmla="*/ 0 w 8"/>
                  <a:gd name="T59" fmla="*/ 8 h 10"/>
                  <a:gd name="T60" fmla="*/ 2 w 8"/>
                  <a:gd name="T6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10">
                    <a:moveTo>
                      <a:pt x="2" y="8"/>
                    </a:move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34" name="Freeform 221"/>
              <p:cNvSpPr>
                <a:spLocks noEditPoints="1"/>
              </p:cNvSpPr>
              <p:nvPr/>
            </p:nvSpPr>
            <p:spPr bwMode="auto">
              <a:xfrm>
                <a:off x="2918" y="1668"/>
                <a:ext cx="10" cy="14"/>
              </a:xfrm>
              <a:custGeom>
                <a:avLst/>
                <a:gdLst>
                  <a:gd name="T0" fmla="*/ 4 w 10"/>
                  <a:gd name="T1" fmla="*/ 4 h 14"/>
                  <a:gd name="T2" fmla="*/ 4 w 10"/>
                  <a:gd name="T3" fmla="*/ 4 h 14"/>
                  <a:gd name="T4" fmla="*/ 8 w 10"/>
                  <a:gd name="T5" fmla="*/ 4 h 14"/>
                  <a:gd name="T6" fmla="*/ 8 w 10"/>
                  <a:gd name="T7" fmla="*/ 4 h 14"/>
                  <a:gd name="T8" fmla="*/ 8 w 10"/>
                  <a:gd name="T9" fmla="*/ 0 h 14"/>
                  <a:gd name="T10" fmla="*/ 10 w 10"/>
                  <a:gd name="T11" fmla="*/ 0 h 14"/>
                  <a:gd name="T12" fmla="*/ 10 w 10"/>
                  <a:gd name="T13" fmla="*/ 14 h 14"/>
                  <a:gd name="T14" fmla="*/ 8 w 10"/>
                  <a:gd name="T15" fmla="*/ 14 h 14"/>
                  <a:gd name="T16" fmla="*/ 8 w 10"/>
                  <a:gd name="T17" fmla="*/ 12 h 14"/>
                  <a:gd name="T18" fmla="*/ 8 w 10"/>
                  <a:gd name="T19" fmla="*/ 12 h 14"/>
                  <a:gd name="T20" fmla="*/ 8 w 10"/>
                  <a:gd name="T21" fmla="*/ 12 h 14"/>
                  <a:gd name="T22" fmla="*/ 4 w 10"/>
                  <a:gd name="T23" fmla="*/ 14 h 14"/>
                  <a:gd name="T24" fmla="*/ 4 w 10"/>
                  <a:gd name="T25" fmla="*/ 14 h 14"/>
                  <a:gd name="T26" fmla="*/ 2 w 10"/>
                  <a:gd name="T27" fmla="*/ 12 h 14"/>
                  <a:gd name="T28" fmla="*/ 0 w 10"/>
                  <a:gd name="T29" fmla="*/ 8 h 14"/>
                  <a:gd name="T30" fmla="*/ 0 w 10"/>
                  <a:gd name="T31" fmla="*/ 8 h 14"/>
                  <a:gd name="T32" fmla="*/ 2 w 10"/>
                  <a:gd name="T33" fmla="*/ 6 h 14"/>
                  <a:gd name="T34" fmla="*/ 4 w 10"/>
                  <a:gd name="T35" fmla="*/ 4 h 14"/>
                  <a:gd name="T36" fmla="*/ 4 w 10"/>
                  <a:gd name="T37" fmla="*/ 4 h 14"/>
                  <a:gd name="T38" fmla="*/ 4 w 10"/>
                  <a:gd name="T39" fmla="*/ 12 h 14"/>
                  <a:gd name="T40" fmla="*/ 4 w 10"/>
                  <a:gd name="T41" fmla="*/ 12 h 14"/>
                  <a:gd name="T42" fmla="*/ 8 w 10"/>
                  <a:gd name="T43" fmla="*/ 10 h 14"/>
                  <a:gd name="T44" fmla="*/ 8 w 10"/>
                  <a:gd name="T45" fmla="*/ 6 h 14"/>
                  <a:gd name="T46" fmla="*/ 8 w 10"/>
                  <a:gd name="T47" fmla="*/ 6 h 14"/>
                  <a:gd name="T48" fmla="*/ 6 w 10"/>
                  <a:gd name="T49" fmla="*/ 6 h 14"/>
                  <a:gd name="T50" fmla="*/ 6 w 10"/>
                  <a:gd name="T51" fmla="*/ 6 h 14"/>
                  <a:gd name="T52" fmla="*/ 4 w 10"/>
                  <a:gd name="T53" fmla="*/ 6 h 14"/>
                  <a:gd name="T54" fmla="*/ 2 w 10"/>
                  <a:gd name="T55" fmla="*/ 8 h 14"/>
                  <a:gd name="T56" fmla="*/ 2 w 10"/>
                  <a:gd name="T57" fmla="*/ 8 h 14"/>
                  <a:gd name="T58" fmla="*/ 4 w 10"/>
                  <a:gd name="T59" fmla="*/ 12 h 14"/>
                  <a:gd name="T60" fmla="*/ 4 w 10"/>
                  <a:gd name="T61" fmla="*/ 12 h 14"/>
                  <a:gd name="T62" fmla="*/ 4 w 10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14">
                    <a:moveTo>
                      <a:pt x="4" y="4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12"/>
                    </a:moveTo>
                    <a:lnTo>
                      <a:pt x="4" y="12"/>
                    </a:lnTo>
                    <a:lnTo>
                      <a:pt x="8" y="10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35" name="Freeform 222"/>
              <p:cNvSpPr>
                <a:spLocks noEditPoints="1"/>
              </p:cNvSpPr>
              <p:nvPr/>
            </p:nvSpPr>
            <p:spPr bwMode="auto">
              <a:xfrm>
                <a:off x="2930" y="1668"/>
                <a:ext cx="2" cy="14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0 h 14"/>
                  <a:gd name="T6" fmla="*/ 2 w 2"/>
                  <a:gd name="T7" fmla="*/ 2 h 14"/>
                  <a:gd name="T8" fmla="*/ 0 w 2"/>
                  <a:gd name="T9" fmla="*/ 0 h 14"/>
                  <a:gd name="T10" fmla="*/ 0 w 2"/>
                  <a:gd name="T11" fmla="*/ 4 h 14"/>
                  <a:gd name="T12" fmla="*/ 2 w 2"/>
                  <a:gd name="T13" fmla="*/ 4 h 14"/>
                  <a:gd name="T14" fmla="*/ 2 w 2"/>
                  <a:gd name="T15" fmla="*/ 14 h 14"/>
                  <a:gd name="T16" fmla="*/ 0 w 2"/>
                  <a:gd name="T17" fmla="*/ 14 h 14"/>
                  <a:gd name="T18" fmla="*/ 0 w 2"/>
                  <a:gd name="T1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0" y="4"/>
                    </a:moveTo>
                    <a:lnTo>
                      <a:pt x="2" y="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36" name="Freeform 223"/>
              <p:cNvSpPr/>
              <p:nvPr/>
            </p:nvSpPr>
            <p:spPr bwMode="auto">
              <a:xfrm>
                <a:off x="2934" y="1672"/>
                <a:ext cx="8" cy="10"/>
              </a:xfrm>
              <a:custGeom>
                <a:avLst/>
                <a:gdLst>
                  <a:gd name="T0" fmla="*/ 0 w 8"/>
                  <a:gd name="T1" fmla="*/ 8 h 10"/>
                  <a:gd name="T2" fmla="*/ 0 w 8"/>
                  <a:gd name="T3" fmla="*/ 8 h 10"/>
                  <a:gd name="T4" fmla="*/ 4 w 8"/>
                  <a:gd name="T5" fmla="*/ 8 h 10"/>
                  <a:gd name="T6" fmla="*/ 4 w 8"/>
                  <a:gd name="T7" fmla="*/ 8 h 10"/>
                  <a:gd name="T8" fmla="*/ 6 w 8"/>
                  <a:gd name="T9" fmla="*/ 6 h 10"/>
                  <a:gd name="T10" fmla="*/ 6 w 8"/>
                  <a:gd name="T11" fmla="*/ 6 h 10"/>
                  <a:gd name="T12" fmla="*/ 4 w 8"/>
                  <a:gd name="T13" fmla="*/ 6 h 10"/>
                  <a:gd name="T14" fmla="*/ 4 w 8"/>
                  <a:gd name="T15" fmla="*/ 6 h 10"/>
                  <a:gd name="T16" fmla="*/ 2 w 8"/>
                  <a:gd name="T17" fmla="*/ 4 h 10"/>
                  <a:gd name="T18" fmla="*/ 0 w 8"/>
                  <a:gd name="T19" fmla="*/ 2 h 10"/>
                  <a:gd name="T20" fmla="*/ 0 w 8"/>
                  <a:gd name="T21" fmla="*/ 2 h 10"/>
                  <a:gd name="T22" fmla="*/ 2 w 8"/>
                  <a:gd name="T23" fmla="*/ 0 h 10"/>
                  <a:gd name="T24" fmla="*/ 4 w 8"/>
                  <a:gd name="T25" fmla="*/ 0 h 10"/>
                  <a:gd name="T26" fmla="*/ 4 w 8"/>
                  <a:gd name="T27" fmla="*/ 0 h 10"/>
                  <a:gd name="T28" fmla="*/ 6 w 8"/>
                  <a:gd name="T29" fmla="*/ 0 h 10"/>
                  <a:gd name="T30" fmla="*/ 6 w 8"/>
                  <a:gd name="T31" fmla="*/ 2 h 10"/>
                  <a:gd name="T32" fmla="*/ 6 w 8"/>
                  <a:gd name="T33" fmla="*/ 2 h 10"/>
                  <a:gd name="T34" fmla="*/ 4 w 8"/>
                  <a:gd name="T35" fmla="*/ 0 h 10"/>
                  <a:gd name="T36" fmla="*/ 4 w 8"/>
                  <a:gd name="T37" fmla="*/ 0 h 10"/>
                  <a:gd name="T38" fmla="*/ 2 w 8"/>
                  <a:gd name="T39" fmla="*/ 2 h 10"/>
                  <a:gd name="T40" fmla="*/ 2 w 8"/>
                  <a:gd name="T41" fmla="*/ 2 h 10"/>
                  <a:gd name="T42" fmla="*/ 4 w 8"/>
                  <a:gd name="T43" fmla="*/ 4 h 10"/>
                  <a:gd name="T44" fmla="*/ 4 w 8"/>
                  <a:gd name="T45" fmla="*/ 4 h 10"/>
                  <a:gd name="T46" fmla="*/ 6 w 8"/>
                  <a:gd name="T47" fmla="*/ 4 h 10"/>
                  <a:gd name="T48" fmla="*/ 8 w 8"/>
                  <a:gd name="T49" fmla="*/ 6 h 10"/>
                  <a:gd name="T50" fmla="*/ 8 w 8"/>
                  <a:gd name="T51" fmla="*/ 6 h 10"/>
                  <a:gd name="T52" fmla="*/ 6 w 8"/>
                  <a:gd name="T53" fmla="*/ 8 h 10"/>
                  <a:gd name="T54" fmla="*/ 4 w 8"/>
                  <a:gd name="T55" fmla="*/ 10 h 10"/>
                  <a:gd name="T56" fmla="*/ 4 w 8"/>
                  <a:gd name="T57" fmla="*/ 10 h 10"/>
                  <a:gd name="T58" fmla="*/ 0 w 8"/>
                  <a:gd name="T59" fmla="*/ 8 h 10"/>
                  <a:gd name="T60" fmla="*/ 0 w 8"/>
                  <a:gd name="T6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10">
                    <a:moveTo>
                      <a:pt x="0" y="8"/>
                    </a:moveTo>
                    <a:lnTo>
                      <a:pt x="0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37" name="Freeform 224"/>
              <p:cNvSpPr>
                <a:spLocks noEditPoints="1"/>
              </p:cNvSpPr>
              <p:nvPr/>
            </p:nvSpPr>
            <p:spPr bwMode="auto">
              <a:xfrm>
                <a:off x="2948" y="1672"/>
                <a:ext cx="8" cy="14"/>
              </a:xfrm>
              <a:custGeom>
                <a:avLst/>
                <a:gdLst>
                  <a:gd name="T0" fmla="*/ 0 w 8"/>
                  <a:gd name="T1" fmla="*/ 10 h 14"/>
                  <a:gd name="T2" fmla="*/ 0 w 8"/>
                  <a:gd name="T3" fmla="*/ 14 h 14"/>
                  <a:gd name="T4" fmla="*/ 0 w 8"/>
                  <a:gd name="T5" fmla="*/ 14 h 14"/>
                  <a:gd name="T6" fmla="*/ 0 w 8"/>
                  <a:gd name="T7" fmla="*/ 0 h 14"/>
                  <a:gd name="T8" fmla="*/ 0 w 8"/>
                  <a:gd name="T9" fmla="*/ 0 h 14"/>
                  <a:gd name="T10" fmla="*/ 0 w 8"/>
                  <a:gd name="T11" fmla="*/ 2 h 14"/>
                  <a:gd name="T12" fmla="*/ 0 w 8"/>
                  <a:gd name="T13" fmla="*/ 2 h 14"/>
                  <a:gd name="T14" fmla="*/ 0 w 8"/>
                  <a:gd name="T15" fmla="*/ 2 h 14"/>
                  <a:gd name="T16" fmla="*/ 4 w 8"/>
                  <a:gd name="T17" fmla="*/ 0 h 14"/>
                  <a:gd name="T18" fmla="*/ 4 w 8"/>
                  <a:gd name="T19" fmla="*/ 0 h 14"/>
                  <a:gd name="T20" fmla="*/ 6 w 8"/>
                  <a:gd name="T21" fmla="*/ 2 h 14"/>
                  <a:gd name="T22" fmla="*/ 8 w 8"/>
                  <a:gd name="T23" fmla="*/ 4 h 14"/>
                  <a:gd name="T24" fmla="*/ 8 w 8"/>
                  <a:gd name="T25" fmla="*/ 4 h 14"/>
                  <a:gd name="T26" fmla="*/ 6 w 8"/>
                  <a:gd name="T27" fmla="*/ 8 h 14"/>
                  <a:gd name="T28" fmla="*/ 4 w 8"/>
                  <a:gd name="T29" fmla="*/ 10 h 14"/>
                  <a:gd name="T30" fmla="*/ 4 w 8"/>
                  <a:gd name="T31" fmla="*/ 10 h 14"/>
                  <a:gd name="T32" fmla="*/ 0 w 8"/>
                  <a:gd name="T33" fmla="*/ 8 h 14"/>
                  <a:gd name="T34" fmla="*/ 0 w 8"/>
                  <a:gd name="T35" fmla="*/ 10 h 14"/>
                  <a:gd name="T36" fmla="*/ 4 w 8"/>
                  <a:gd name="T37" fmla="*/ 8 h 14"/>
                  <a:gd name="T38" fmla="*/ 4 w 8"/>
                  <a:gd name="T39" fmla="*/ 8 h 14"/>
                  <a:gd name="T40" fmla="*/ 6 w 8"/>
                  <a:gd name="T41" fmla="*/ 8 h 14"/>
                  <a:gd name="T42" fmla="*/ 6 w 8"/>
                  <a:gd name="T43" fmla="*/ 4 h 14"/>
                  <a:gd name="T44" fmla="*/ 6 w 8"/>
                  <a:gd name="T45" fmla="*/ 4 h 14"/>
                  <a:gd name="T46" fmla="*/ 6 w 8"/>
                  <a:gd name="T47" fmla="*/ 2 h 14"/>
                  <a:gd name="T48" fmla="*/ 4 w 8"/>
                  <a:gd name="T49" fmla="*/ 2 h 14"/>
                  <a:gd name="T50" fmla="*/ 4 w 8"/>
                  <a:gd name="T51" fmla="*/ 2 h 14"/>
                  <a:gd name="T52" fmla="*/ 0 w 8"/>
                  <a:gd name="T53" fmla="*/ 2 h 14"/>
                  <a:gd name="T54" fmla="*/ 0 w 8"/>
                  <a:gd name="T55" fmla="*/ 8 h 14"/>
                  <a:gd name="T56" fmla="*/ 0 w 8"/>
                  <a:gd name="T57" fmla="*/ 8 h 14"/>
                  <a:gd name="T58" fmla="*/ 4 w 8"/>
                  <a:gd name="T59" fmla="*/ 8 h 14"/>
                  <a:gd name="T60" fmla="*/ 4 w 8"/>
                  <a:gd name="T6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14">
                    <a:moveTo>
                      <a:pt x="0" y="10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0" y="10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38" name="Freeform 225"/>
              <p:cNvSpPr>
                <a:spLocks noEditPoints="1"/>
              </p:cNvSpPr>
              <p:nvPr/>
            </p:nvSpPr>
            <p:spPr bwMode="auto">
              <a:xfrm>
                <a:off x="2958" y="1672"/>
                <a:ext cx="6" cy="10"/>
              </a:xfrm>
              <a:custGeom>
                <a:avLst/>
                <a:gdLst>
                  <a:gd name="T0" fmla="*/ 6 w 6"/>
                  <a:gd name="T1" fmla="*/ 4 h 10"/>
                  <a:gd name="T2" fmla="*/ 6 w 6"/>
                  <a:gd name="T3" fmla="*/ 4 h 10"/>
                  <a:gd name="T4" fmla="*/ 4 w 6"/>
                  <a:gd name="T5" fmla="*/ 2 h 10"/>
                  <a:gd name="T6" fmla="*/ 4 w 6"/>
                  <a:gd name="T7" fmla="*/ 2 h 10"/>
                  <a:gd name="T8" fmla="*/ 4 w 6"/>
                  <a:gd name="T9" fmla="*/ 2 h 10"/>
                  <a:gd name="T10" fmla="*/ 0 w 6"/>
                  <a:gd name="T11" fmla="*/ 2 h 10"/>
                  <a:gd name="T12" fmla="*/ 0 w 6"/>
                  <a:gd name="T13" fmla="*/ 0 h 10"/>
                  <a:gd name="T14" fmla="*/ 0 w 6"/>
                  <a:gd name="T15" fmla="*/ 0 h 10"/>
                  <a:gd name="T16" fmla="*/ 4 w 6"/>
                  <a:gd name="T17" fmla="*/ 0 h 10"/>
                  <a:gd name="T18" fmla="*/ 4 w 6"/>
                  <a:gd name="T19" fmla="*/ 0 h 10"/>
                  <a:gd name="T20" fmla="*/ 6 w 6"/>
                  <a:gd name="T21" fmla="*/ 0 h 10"/>
                  <a:gd name="T22" fmla="*/ 6 w 6"/>
                  <a:gd name="T23" fmla="*/ 4 h 10"/>
                  <a:gd name="T24" fmla="*/ 6 w 6"/>
                  <a:gd name="T25" fmla="*/ 10 h 10"/>
                  <a:gd name="T26" fmla="*/ 6 w 6"/>
                  <a:gd name="T27" fmla="*/ 10 h 10"/>
                  <a:gd name="T28" fmla="*/ 6 w 6"/>
                  <a:gd name="T29" fmla="*/ 8 h 10"/>
                  <a:gd name="T30" fmla="*/ 6 w 6"/>
                  <a:gd name="T31" fmla="*/ 8 h 10"/>
                  <a:gd name="T32" fmla="*/ 6 w 6"/>
                  <a:gd name="T33" fmla="*/ 8 h 10"/>
                  <a:gd name="T34" fmla="*/ 2 w 6"/>
                  <a:gd name="T35" fmla="*/ 10 h 10"/>
                  <a:gd name="T36" fmla="*/ 2 w 6"/>
                  <a:gd name="T37" fmla="*/ 10 h 10"/>
                  <a:gd name="T38" fmla="*/ 0 w 6"/>
                  <a:gd name="T39" fmla="*/ 8 h 10"/>
                  <a:gd name="T40" fmla="*/ 0 w 6"/>
                  <a:gd name="T41" fmla="*/ 6 h 10"/>
                  <a:gd name="T42" fmla="*/ 0 w 6"/>
                  <a:gd name="T43" fmla="*/ 6 h 10"/>
                  <a:gd name="T44" fmla="*/ 0 w 6"/>
                  <a:gd name="T45" fmla="*/ 4 h 10"/>
                  <a:gd name="T46" fmla="*/ 6 w 6"/>
                  <a:gd name="T47" fmla="*/ 4 h 10"/>
                  <a:gd name="T48" fmla="*/ 6 w 6"/>
                  <a:gd name="T49" fmla="*/ 4 h 10"/>
                  <a:gd name="T50" fmla="*/ 2 w 6"/>
                  <a:gd name="T51" fmla="*/ 8 h 10"/>
                  <a:gd name="T52" fmla="*/ 2 w 6"/>
                  <a:gd name="T53" fmla="*/ 8 h 10"/>
                  <a:gd name="T54" fmla="*/ 6 w 6"/>
                  <a:gd name="T55" fmla="*/ 8 h 10"/>
                  <a:gd name="T56" fmla="*/ 6 w 6"/>
                  <a:gd name="T57" fmla="*/ 4 h 10"/>
                  <a:gd name="T58" fmla="*/ 6 w 6"/>
                  <a:gd name="T59" fmla="*/ 4 h 10"/>
                  <a:gd name="T60" fmla="*/ 2 w 6"/>
                  <a:gd name="T61" fmla="*/ 6 h 10"/>
                  <a:gd name="T62" fmla="*/ 0 w 6"/>
                  <a:gd name="T63" fmla="*/ 6 h 10"/>
                  <a:gd name="T64" fmla="*/ 0 w 6"/>
                  <a:gd name="T65" fmla="*/ 6 h 10"/>
                  <a:gd name="T66" fmla="*/ 2 w 6"/>
                  <a:gd name="T67" fmla="*/ 8 h 10"/>
                  <a:gd name="T68" fmla="*/ 2 w 6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10"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2" y="8"/>
                    </a:moveTo>
                    <a:lnTo>
                      <a:pt x="2" y="8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39" name="Freeform 226"/>
              <p:cNvSpPr/>
              <p:nvPr/>
            </p:nvSpPr>
            <p:spPr bwMode="auto">
              <a:xfrm>
                <a:off x="2968" y="1672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2 w 4"/>
                  <a:gd name="T3" fmla="*/ 0 h 10"/>
                  <a:gd name="T4" fmla="*/ 2 w 4"/>
                  <a:gd name="T5" fmla="*/ 2 h 10"/>
                  <a:gd name="T6" fmla="*/ 2 w 4"/>
                  <a:gd name="T7" fmla="*/ 2 h 10"/>
                  <a:gd name="T8" fmla="*/ 2 w 4"/>
                  <a:gd name="T9" fmla="*/ 2 h 10"/>
                  <a:gd name="T10" fmla="*/ 4 w 4"/>
                  <a:gd name="T11" fmla="*/ 0 h 10"/>
                  <a:gd name="T12" fmla="*/ 4 w 4"/>
                  <a:gd name="T13" fmla="*/ 0 h 10"/>
                  <a:gd name="T14" fmla="*/ 4 w 4"/>
                  <a:gd name="T15" fmla="*/ 2 h 10"/>
                  <a:gd name="T16" fmla="*/ 4 w 4"/>
                  <a:gd name="T17" fmla="*/ 2 h 10"/>
                  <a:gd name="T18" fmla="*/ 4 w 4"/>
                  <a:gd name="T19" fmla="*/ 2 h 10"/>
                  <a:gd name="T20" fmla="*/ 2 w 4"/>
                  <a:gd name="T21" fmla="*/ 4 h 10"/>
                  <a:gd name="T22" fmla="*/ 2 w 4"/>
                  <a:gd name="T23" fmla="*/ 10 h 10"/>
                  <a:gd name="T24" fmla="*/ 0 w 4"/>
                  <a:gd name="T25" fmla="*/ 10 h 10"/>
                  <a:gd name="T26" fmla="*/ 0 w 4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40" name="Freeform 227"/>
              <p:cNvSpPr/>
              <p:nvPr/>
            </p:nvSpPr>
            <p:spPr bwMode="auto">
              <a:xfrm>
                <a:off x="2974" y="1670"/>
                <a:ext cx="6" cy="12"/>
              </a:xfrm>
              <a:custGeom>
                <a:avLst/>
                <a:gdLst>
                  <a:gd name="T0" fmla="*/ 0 w 6"/>
                  <a:gd name="T1" fmla="*/ 4 h 12"/>
                  <a:gd name="T2" fmla="*/ 0 w 6"/>
                  <a:gd name="T3" fmla="*/ 4 h 12"/>
                  <a:gd name="T4" fmla="*/ 0 w 6"/>
                  <a:gd name="T5" fmla="*/ 2 h 12"/>
                  <a:gd name="T6" fmla="*/ 0 w 6"/>
                  <a:gd name="T7" fmla="*/ 2 h 12"/>
                  <a:gd name="T8" fmla="*/ 2 w 6"/>
                  <a:gd name="T9" fmla="*/ 0 h 12"/>
                  <a:gd name="T10" fmla="*/ 2 w 6"/>
                  <a:gd name="T11" fmla="*/ 0 h 12"/>
                  <a:gd name="T12" fmla="*/ 2 w 6"/>
                  <a:gd name="T13" fmla="*/ 2 h 12"/>
                  <a:gd name="T14" fmla="*/ 4 w 6"/>
                  <a:gd name="T15" fmla="*/ 2 h 12"/>
                  <a:gd name="T16" fmla="*/ 4 w 6"/>
                  <a:gd name="T17" fmla="*/ 4 h 12"/>
                  <a:gd name="T18" fmla="*/ 2 w 6"/>
                  <a:gd name="T19" fmla="*/ 4 h 12"/>
                  <a:gd name="T20" fmla="*/ 2 w 6"/>
                  <a:gd name="T21" fmla="*/ 8 h 12"/>
                  <a:gd name="T22" fmla="*/ 2 w 6"/>
                  <a:gd name="T23" fmla="*/ 8 h 12"/>
                  <a:gd name="T24" fmla="*/ 2 w 6"/>
                  <a:gd name="T25" fmla="*/ 10 h 12"/>
                  <a:gd name="T26" fmla="*/ 4 w 6"/>
                  <a:gd name="T27" fmla="*/ 10 h 12"/>
                  <a:gd name="T28" fmla="*/ 4 w 6"/>
                  <a:gd name="T29" fmla="*/ 10 h 12"/>
                  <a:gd name="T30" fmla="*/ 6 w 6"/>
                  <a:gd name="T31" fmla="*/ 12 h 12"/>
                  <a:gd name="T32" fmla="*/ 4 w 6"/>
                  <a:gd name="T33" fmla="*/ 12 h 12"/>
                  <a:gd name="T34" fmla="*/ 4 w 6"/>
                  <a:gd name="T35" fmla="*/ 12 h 12"/>
                  <a:gd name="T36" fmla="*/ 2 w 6"/>
                  <a:gd name="T37" fmla="*/ 10 h 12"/>
                  <a:gd name="T38" fmla="*/ 0 w 6"/>
                  <a:gd name="T39" fmla="*/ 8 h 12"/>
                  <a:gd name="T40" fmla="*/ 0 w 6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2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41" name="Freeform 228"/>
              <p:cNvSpPr/>
              <p:nvPr/>
            </p:nvSpPr>
            <p:spPr bwMode="auto">
              <a:xfrm>
                <a:off x="2980" y="1672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2 w 8"/>
                  <a:gd name="T3" fmla="*/ 0 h 10"/>
                  <a:gd name="T4" fmla="*/ 2 w 8"/>
                  <a:gd name="T5" fmla="*/ 6 h 10"/>
                  <a:gd name="T6" fmla="*/ 2 w 8"/>
                  <a:gd name="T7" fmla="*/ 6 h 10"/>
                  <a:gd name="T8" fmla="*/ 2 w 8"/>
                  <a:gd name="T9" fmla="*/ 8 h 10"/>
                  <a:gd name="T10" fmla="*/ 4 w 8"/>
                  <a:gd name="T11" fmla="*/ 8 h 10"/>
                  <a:gd name="T12" fmla="*/ 4 w 8"/>
                  <a:gd name="T13" fmla="*/ 8 h 10"/>
                  <a:gd name="T14" fmla="*/ 6 w 8"/>
                  <a:gd name="T15" fmla="*/ 6 h 10"/>
                  <a:gd name="T16" fmla="*/ 6 w 8"/>
                  <a:gd name="T17" fmla="*/ 0 h 10"/>
                  <a:gd name="T18" fmla="*/ 8 w 8"/>
                  <a:gd name="T19" fmla="*/ 0 h 10"/>
                  <a:gd name="T20" fmla="*/ 8 w 8"/>
                  <a:gd name="T21" fmla="*/ 10 h 10"/>
                  <a:gd name="T22" fmla="*/ 8 w 8"/>
                  <a:gd name="T23" fmla="*/ 10 h 10"/>
                  <a:gd name="T24" fmla="*/ 6 w 8"/>
                  <a:gd name="T25" fmla="*/ 8 h 10"/>
                  <a:gd name="T26" fmla="*/ 6 w 8"/>
                  <a:gd name="T27" fmla="*/ 8 h 10"/>
                  <a:gd name="T28" fmla="*/ 6 w 8"/>
                  <a:gd name="T29" fmla="*/ 8 h 10"/>
                  <a:gd name="T30" fmla="*/ 4 w 8"/>
                  <a:gd name="T31" fmla="*/ 10 h 10"/>
                  <a:gd name="T32" fmla="*/ 4 w 8"/>
                  <a:gd name="T33" fmla="*/ 10 h 10"/>
                  <a:gd name="T34" fmla="*/ 2 w 8"/>
                  <a:gd name="T35" fmla="*/ 8 h 10"/>
                  <a:gd name="T36" fmla="*/ 0 w 8"/>
                  <a:gd name="T37" fmla="*/ 6 h 10"/>
                  <a:gd name="T38" fmla="*/ 0 w 8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42" name="Freeform 229"/>
              <p:cNvSpPr/>
              <p:nvPr/>
            </p:nvSpPr>
            <p:spPr bwMode="auto">
              <a:xfrm>
                <a:off x="2992" y="1672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0 w 4"/>
                  <a:gd name="T3" fmla="*/ 0 h 10"/>
                  <a:gd name="T4" fmla="*/ 2 w 4"/>
                  <a:gd name="T5" fmla="*/ 2 h 10"/>
                  <a:gd name="T6" fmla="*/ 2 w 4"/>
                  <a:gd name="T7" fmla="*/ 2 h 10"/>
                  <a:gd name="T8" fmla="*/ 2 w 4"/>
                  <a:gd name="T9" fmla="*/ 2 h 10"/>
                  <a:gd name="T10" fmla="*/ 4 w 4"/>
                  <a:gd name="T11" fmla="*/ 0 h 10"/>
                  <a:gd name="T12" fmla="*/ 4 w 4"/>
                  <a:gd name="T13" fmla="*/ 0 h 10"/>
                  <a:gd name="T14" fmla="*/ 4 w 4"/>
                  <a:gd name="T15" fmla="*/ 2 h 10"/>
                  <a:gd name="T16" fmla="*/ 4 w 4"/>
                  <a:gd name="T17" fmla="*/ 2 h 10"/>
                  <a:gd name="T18" fmla="*/ 4 w 4"/>
                  <a:gd name="T19" fmla="*/ 2 h 10"/>
                  <a:gd name="T20" fmla="*/ 2 w 4"/>
                  <a:gd name="T21" fmla="*/ 4 h 10"/>
                  <a:gd name="T22" fmla="*/ 2 w 4"/>
                  <a:gd name="T23" fmla="*/ 10 h 10"/>
                  <a:gd name="T24" fmla="*/ 0 w 4"/>
                  <a:gd name="T25" fmla="*/ 10 h 10"/>
                  <a:gd name="T26" fmla="*/ 0 w 4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43" name="Freeform 230"/>
              <p:cNvSpPr>
                <a:spLocks noEditPoints="1"/>
              </p:cNvSpPr>
              <p:nvPr/>
            </p:nvSpPr>
            <p:spPr bwMode="auto">
              <a:xfrm>
                <a:off x="2998" y="1668"/>
                <a:ext cx="2" cy="14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0 h 14"/>
                  <a:gd name="T6" fmla="*/ 2 w 2"/>
                  <a:gd name="T7" fmla="*/ 2 h 14"/>
                  <a:gd name="T8" fmla="*/ 0 w 2"/>
                  <a:gd name="T9" fmla="*/ 0 h 14"/>
                  <a:gd name="T10" fmla="*/ 0 w 2"/>
                  <a:gd name="T11" fmla="*/ 4 h 14"/>
                  <a:gd name="T12" fmla="*/ 2 w 2"/>
                  <a:gd name="T13" fmla="*/ 4 h 14"/>
                  <a:gd name="T14" fmla="*/ 2 w 2"/>
                  <a:gd name="T15" fmla="*/ 14 h 14"/>
                  <a:gd name="T16" fmla="*/ 0 w 2"/>
                  <a:gd name="T17" fmla="*/ 14 h 14"/>
                  <a:gd name="T18" fmla="*/ 0 w 2"/>
                  <a:gd name="T1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0" y="4"/>
                    </a:moveTo>
                    <a:lnTo>
                      <a:pt x="2" y="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44" name="Freeform 231"/>
              <p:cNvSpPr>
                <a:spLocks noEditPoints="1"/>
              </p:cNvSpPr>
              <p:nvPr/>
            </p:nvSpPr>
            <p:spPr bwMode="auto">
              <a:xfrm>
                <a:off x="3002" y="1672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0 h 10"/>
                  <a:gd name="T6" fmla="*/ 8 w 8"/>
                  <a:gd name="T7" fmla="*/ 4 h 10"/>
                  <a:gd name="T8" fmla="*/ 8 w 8"/>
                  <a:gd name="T9" fmla="*/ 6 h 10"/>
                  <a:gd name="T10" fmla="*/ 2 w 8"/>
                  <a:gd name="T11" fmla="*/ 6 h 10"/>
                  <a:gd name="T12" fmla="*/ 2 w 8"/>
                  <a:gd name="T13" fmla="*/ 6 h 10"/>
                  <a:gd name="T14" fmla="*/ 4 w 8"/>
                  <a:gd name="T15" fmla="*/ 8 h 10"/>
                  <a:gd name="T16" fmla="*/ 6 w 8"/>
                  <a:gd name="T17" fmla="*/ 8 h 10"/>
                  <a:gd name="T18" fmla="*/ 6 w 8"/>
                  <a:gd name="T19" fmla="*/ 8 h 10"/>
                  <a:gd name="T20" fmla="*/ 8 w 8"/>
                  <a:gd name="T21" fmla="*/ 8 h 10"/>
                  <a:gd name="T22" fmla="*/ 8 w 8"/>
                  <a:gd name="T23" fmla="*/ 8 h 10"/>
                  <a:gd name="T24" fmla="*/ 8 w 8"/>
                  <a:gd name="T25" fmla="*/ 8 h 10"/>
                  <a:gd name="T26" fmla="*/ 6 w 8"/>
                  <a:gd name="T27" fmla="*/ 10 h 10"/>
                  <a:gd name="T28" fmla="*/ 6 w 8"/>
                  <a:gd name="T29" fmla="*/ 10 h 10"/>
                  <a:gd name="T30" fmla="*/ 2 w 8"/>
                  <a:gd name="T31" fmla="*/ 8 h 10"/>
                  <a:gd name="T32" fmla="*/ 0 w 8"/>
                  <a:gd name="T33" fmla="*/ 4 h 10"/>
                  <a:gd name="T34" fmla="*/ 0 w 8"/>
                  <a:gd name="T35" fmla="*/ 4 h 10"/>
                  <a:gd name="T36" fmla="*/ 2 w 8"/>
                  <a:gd name="T37" fmla="*/ 2 h 10"/>
                  <a:gd name="T38" fmla="*/ 4 w 8"/>
                  <a:gd name="T39" fmla="*/ 0 h 10"/>
                  <a:gd name="T40" fmla="*/ 4 w 8"/>
                  <a:gd name="T41" fmla="*/ 0 h 10"/>
                  <a:gd name="T42" fmla="*/ 8 w 8"/>
                  <a:gd name="T43" fmla="*/ 4 h 10"/>
                  <a:gd name="T44" fmla="*/ 8 w 8"/>
                  <a:gd name="T45" fmla="*/ 4 h 10"/>
                  <a:gd name="T46" fmla="*/ 6 w 8"/>
                  <a:gd name="T47" fmla="*/ 2 h 10"/>
                  <a:gd name="T48" fmla="*/ 4 w 8"/>
                  <a:gd name="T49" fmla="*/ 0 h 10"/>
                  <a:gd name="T50" fmla="*/ 4 w 8"/>
                  <a:gd name="T51" fmla="*/ 0 h 10"/>
                  <a:gd name="T52" fmla="*/ 2 w 8"/>
                  <a:gd name="T53" fmla="*/ 2 h 10"/>
                  <a:gd name="T54" fmla="*/ 2 w 8"/>
                  <a:gd name="T55" fmla="*/ 4 h 10"/>
                  <a:gd name="T56" fmla="*/ 8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45" name="Freeform 232"/>
              <p:cNvSpPr/>
              <p:nvPr/>
            </p:nvSpPr>
            <p:spPr bwMode="auto">
              <a:xfrm>
                <a:off x="3012" y="1672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2 w 8"/>
                  <a:gd name="T3" fmla="*/ 0 h 10"/>
                  <a:gd name="T4" fmla="*/ 2 w 8"/>
                  <a:gd name="T5" fmla="*/ 2 h 10"/>
                  <a:gd name="T6" fmla="*/ 2 w 8"/>
                  <a:gd name="T7" fmla="*/ 2 h 10"/>
                  <a:gd name="T8" fmla="*/ 2 w 8"/>
                  <a:gd name="T9" fmla="*/ 2 h 10"/>
                  <a:gd name="T10" fmla="*/ 6 w 8"/>
                  <a:gd name="T11" fmla="*/ 0 h 10"/>
                  <a:gd name="T12" fmla="*/ 6 w 8"/>
                  <a:gd name="T13" fmla="*/ 0 h 10"/>
                  <a:gd name="T14" fmla="*/ 8 w 8"/>
                  <a:gd name="T15" fmla="*/ 0 h 10"/>
                  <a:gd name="T16" fmla="*/ 8 w 8"/>
                  <a:gd name="T17" fmla="*/ 4 h 10"/>
                  <a:gd name="T18" fmla="*/ 8 w 8"/>
                  <a:gd name="T19" fmla="*/ 10 h 10"/>
                  <a:gd name="T20" fmla="*/ 6 w 8"/>
                  <a:gd name="T21" fmla="*/ 10 h 10"/>
                  <a:gd name="T22" fmla="*/ 6 w 8"/>
                  <a:gd name="T23" fmla="*/ 4 h 10"/>
                  <a:gd name="T24" fmla="*/ 6 w 8"/>
                  <a:gd name="T25" fmla="*/ 4 h 10"/>
                  <a:gd name="T26" fmla="*/ 6 w 8"/>
                  <a:gd name="T27" fmla="*/ 2 h 10"/>
                  <a:gd name="T28" fmla="*/ 6 w 8"/>
                  <a:gd name="T29" fmla="*/ 2 h 10"/>
                  <a:gd name="T30" fmla="*/ 6 w 8"/>
                  <a:gd name="T31" fmla="*/ 2 h 10"/>
                  <a:gd name="T32" fmla="*/ 2 w 8"/>
                  <a:gd name="T33" fmla="*/ 2 h 10"/>
                  <a:gd name="T34" fmla="*/ 2 w 8"/>
                  <a:gd name="T35" fmla="*/ 10 h 10"/>
                  <a:gd name="T36" fmla="*/ 0 w 8"/>
                  <a:gd name="T37" fmla="*/ 10 h 10"/>
                  <a:gd name="T38" fmla="*/ 0 w 8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46" name="Freeform 233"/>
              <p:cNvSpPr/>
              <p:nvPr/>
            </p:nvSpPr>
            <p:spPr bwMode="auto">
              <a:xfrm>
                <a:off x="3022" y="1670"/>
                <a:ext cx="6" cy="12"/>
              </a:xfrm>
              <a:custGeom>
                <a:avLst/>
                <a:gdLst>
                  <a:gd name="T0" fmla="*/ 2 w 6"/>
                  <a:gd name="T1" fmla="*/ 4 h 12"/>
                  <a:gd name="T2" fmla="*/ 0 w 6"/>
                  <a:gd name="T3" fmla="*/ 4 h 12"/>
                  <a:gd name="T4" fmla="*/ 0 w 6"/>
                  <a:gd name="T5" fmla="*/ 2 h 12"/>
                  <a:gd name="T6" fmla="*/ 2 w 6"/>
                  <a:gd name="T7" fmla="*/ 2 h 12"/>
                  <a:gd name="T8" fmla="*/ 2 w 6"/>
                  <a:gd name="T9" fmla="*/ 0 h 12"/>
                  <a:gd name="T10" fmla="*/ 4 w 6"/>
                  <a:gd name="T11" fmla="*/ 0 h 12"/>
                  <a:gd name="T12" fmla="*/ 4 w 6"/>
                  <a:gd name="T13" fmla="*/ 2 h 12"/>
                  <a:gd name="T14" fmla="*/ 6 w 6"/>
                  <a:gd name="T15" fmla="*/ 2 h 12"/>
                  <a:gd name="T16" fmla="*/ 6 w 6"/>
                  <a:gd name="T17" fmla="*/ 4 h 12"/>
                  <a:gd name="T18" fmla="*/ 4 w 6"/>
                  <a:gd name="T19" fmla="*/ 4 h 12"/>
                  <a:gd name="T20" fmla="*/ 4 w 6"/>
                  <a:gd name="T21" fmla="*/ 8 h 12"/>
                  <a:gd name="T22" fmla="*/ 4 w 6"/>
                  <a:gd name="T23" fmla="*/ 8 h 12"/>
                  <a:gd name="T24" fmla="*/ 4 w 6"/>
                  <a:gd name="T25" fmla="*/ 10 h 12"/>
                  <a:gd name="T26" fmla="*/ 4 w 6"/>
                  <a:gd name="T27" fmla="*/ 10 h 12"/>
                  <a:gd name="T28" fmla="*/ 6 w 6"/>
                  <a:gd name="T29" fmla="*/ 10 h 12"/>
                  <a:gd name="T30" fmla="*/ 6 w 6"/>
                  <a:gd name="T31" fmla="*/ 12 h 12"/>
                  <a:gd name="T32" fmla="*/ 4 w 6"/>
                  <a:gd name="T33" fmla="*/ 12 h 12"/>
                  <a:gd name="T34" fmla="*/ 4 w 6"/>
                  <a:gd name="T35" fmla="*/ 12 h 12"/>
                  <a:gd name="T36" fmla="*/ 2 w 6"/>
                  <a:gd name="T37" fmla="*/ 10 h 12"/>
                  <a:gd name="T38" fmla="*/ 2 w 6"/>
                  <a:gd name="T39" fmla="*/ 8 h 12"/>
                  <a:gd name="T40" fmla="*/ 2 w 6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2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47" name="Freeform 234"/>
              <p:cNvSpPr/>
              <p:nvPr/>
            </p:nvSpPr>
            <p:spPr bwMode="auto">
              <a:xfrm>
                <a:off x="2586" y="1700"/>
                <a:ext cx="12" cy="10"/>
              </a:xfrm>
              <a:custGeom>
                <a:avLst/>
                <a:gdLst>
                  <a:gd name="T0" fmla="*/ 0 w 12"/>
                  <a:gd name="T1" fmla="*/ 2 h 10"/>
                  <a:gd name="T2" fmla="*/ 2 w 12"/>
                  <a:gd name="T3" fmla="*/ 2 h 10"/>
                  <a:gd name="T4" fmla="*/ 2 w 12"/>
                  <a:gd name="T5" fmla="*/ 2 h 10"/>
                  <a:gd name="T6" fmla="*/ 2 w 12"/>
                  <a:gd name="T7" fmla="*/ 2 h 10"/>
                  <a:gd name="T8" fmla="*/ 2 w 12"/>
                  <a:gd name="T9" fmla="*/ 2 h 10"/>
                  <a:gd name="T10" fmla="*/ 4 w 12"/>
                  <a:gd name="T11" fmla="*/ 0 h 10"/>
                  <a:gd name="T12" fmla="*/ 4 w 12"/>
                  <a:gd name="T13" fmla="*/ 0 h 10"/>
                  <a:gd name="T14" fmla="*/ 6 w 12"/>
                  <a:gd name="T15" fmla="*/ 2 h 10"/>
                  <a:gd name="T16" fmla="*/ 6 w 12"/>
                  <a:gd name="T17" fmla="*/ 2 h 10"/>
                  <a:gd name="T18" fmla="*/ 6 w 12"/>
                  <a:gd name="T19" fmla="*/ 2 h 10"/>
                  <a:gd name="T20" fmla="*/ 10 w 12"/>
                  <a:gd name="T21" fmla="*/ 0 h 10"/>
                  <a:gd name="T22" fmla="*/ 10 w 12"/>
                  <a:gd name="T23" fmla="*/ 0 h 10"/>
                  <a:gd name="T24" fmla="*/ 12 w 12"/>
                  <a:gd name="T25" fmla="*/ 2 h 10"/>
                  <a:gd name="T26" fmla="*/ 12 w 12"/>
                  <a:gd name="T27" fmla="*/ 4 h 10"/>
                  <a:gd name="T28" fmla="*/ 12 w 12"/>
                  <a:gd name="T29" fmla="*/ 10 h 10"/>
                  <a:gd name="T30" fmla="*/ 12 w 12"/>
                  <a:gd name="T31" fmla="*/ 10 h 10"/>
                  <a:gd name="T32" fmla="*/ 12 w 12"/>
                  <a:gd name="T33" fmla="*/ 4 h 10"/>
                  <a:gd name="T34" fmla="*/ 12 w 12"/>
                  <a:gd name="T35" fmla="*/ 4 h 10"/>
                  <a:gd name="T36" fmla="*/ 10 w 12"/>
                  <a:gd name="T37" fmla="*/ 2 h 10"/>
                  <a:gd name="T38" fmla="*/ 10 w 12"/>
                  <a:gd name="T39" fmla="*/ 2 h 10"/>
                  <a:gd name="T40" fmla="*/ 10 w 12"/>
                  <a:gd name="T41" fmla="*/ 2 h 10"/>
                  <a:gd name="T42" fmla="*/ 8 w 12"/>
                  <a:gd name="T43" fmla="*/ 4 h 10"/>
                  <a:gd name="T44" fmla="*/ 8 w 12"/>
                  <a:gd name="T45" fmla="*/ 10 h 10"/>
                  <a:gd name="T46" fmla="*/ 6 w 12"/>
                  <a:gd name="T47" fmla="*/ 10 h 10"/>
                  <a:gd name="T48" fmla="*/ 6 w 12"/>
                  <a:gd name="T49" fmla="*/ 4 h 10"/>
                  <a:gd name="T50" fmla="*/ 6 w 12"/>
                  <a:gd name="T51" fmla="*/ 4 h 10"/>
                  <a:gd name="T52" fmla="*/ 6 w 12"/>
                  <a:gd name="T53" fmla="*/ 2 h 10"/>
                  <a:gd name="T54" fmla="*/ 4 w 12"/>
                  <a:gd name="T55" fmla="*/ 2 h 10"/>
                  <a:gd name="T56" fmla="*/ 4 w 12"/>
                  <a:gd name="T57" fmla="*/ 2 h 10"/>
                  <a:gd name="T58" fmla="*/ 2 w 12"/>
                  <a:gd name="T59" fmla="*/ 4 h 10"/>
                  <a:gd name="T60" fmla="*/ 2 w 12"/>
                  <a:gd name="T61" fmla="*/ 10 h 10"/>
                  <a:gd name="T62" fmla="*/ 0 w 12"/>
                  <a:gd name="T63" fmla="*/ 10 h 10"/>
                  <a:gd name="T64" fmla="*/ 0 w 12"/>
                  <a:gd name="T6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0">
                    <a:moveTo>
                      <a:pt x="0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48" name="Freeform 235"/>
              <p:cNvSpPr>
                <a:spLocks noEditPoints="1"/>
              </p:cNvSpPr>
              <p:nvPr/>
            </p:nvSpPr>
            <p:spPr bwMode="auto">
              <a:xfrm>
                <a:off x="2602" y="1700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2 h 10"/>
                  <a:gd name="T6" fmla="*/ 8 w 8"/>
                  <a:gd name="T7" fmla="*/ 6 h 10"/>
                  <a:gd name="T8" fmla="*/ 8 w 8"/>
                  <a:gd name="T9" fmla="*/ 6 h 10"/>
                  <a:gd name="T10" fmla="*/ 6 w 8"/>
                  <a:gd name="T11" fmla="*/ 10 h 10"/>
                  <a:gd name="T12" fmla="*/ 4 w 8"/>
                  <a:gd name="T13" fmla="*/ 10 h 10"/>
                  <a:gd name="T14" fmla="*/ 4 w 8"/>
                  <a:gd name="T15" fmla="*/ 10 h 10"/>
                  <a:gd name="T16" fmla="*/ 0 w 8"/>
                  <a:gd name="T17" fmla="*/ 10 h 10"/>
                  <a:gd name="T18" fmla="*/ 0 w 8"/>
                  <a:gd name="T19" fmla="*/ 6 h 10"/>
                  <a:gd name="T20" fmla="*/ 0 w 8"/>
                  <a:gd name="T21" fmla="*/ 6 h 10"/>
                  <a:gd name="T22" fmla="*/ 0 w 8"/>
                  <a:gd name="T23" fmla="*/ 2 h 10"/>
                  <a:gd name="T24" fmla="*/ 4 w 8"/>
                  <a:gd name="T25" fmla="*/ 0 h 10"/>
                  <a:gd name="T26" fmla="*/ 4 w 8"/>
                  <a:gd name="T27" fmla="*/ 0 h 10"/>
                  <a:gd name="T28" fmla="*/ 4 w 8"/>
                  <a:gd name="T29" fmla="*/ 10 h 10"/>
                  <a:gd name="T30" fmla="*/ 4 w 8"/>
                  <a:gd name="T31" fmla="*/ 10 h 10"/>
                  <a:gd name="T32" fmla="*/ 6 w 8"/>
                  <a:gd name="T33" fmla="*/ 8 h 10"/>
                  <a:gd name="T34" fmla="*/ 6 w 8"/>
                  <a:gd name="T35" fmla="*/ 6 h 10"/>
                  <a:gd name="T36" fmla="*/ 6 w 8"/>
                  <a:gd name="T37" fmla="*/ 6 h 10"/>
                  <a:gd name="T38" fmla="*/ 6 w 8"/>
                  <a:gd name="T39" fmla="*/ 4 h 10"/>
                  <a:gd name="T40" fmla="*/ 4 w 8"/>
                  <a:gd name="T41" fmla="*/ 2 h 10"/>
                  <a:gd name="T42" fmla="*/ 4 w 8"/>
                  <a:gd name="T43" fmla="*/ 2 h 10"/>
                  <a:gd name="T44" fmla="*/ 2 w 8"/>
                  <a:gd name="T45" fmla="*/ 4 h 10"/>
                  <a:gd name="T46" fmla="*/ 0 w 8"/>
                  <a:gd name="T47" fmla="*/ 6 h 10"/>
                  <a:gd name="T48" fmla="*/ 0 w 8"/>
                  <a:gd name="T49" fmla="*/ 6 h 10"/>
                  <a:gd name="T50" fmla="*/ 2 w 8"/>
                  <a:gd name="T51" fmla="*/ 8 h 10"/>
                  <a:gd name="T52" fmla="*/ 4 w 8"/>
                  <a:gd name="T53" fmla="*/ 10 h 10"/>
                  <a:gd name="T54" fmla="*/ 4 w 8"/>
                  <a:gd name="T5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4" y="10"/>
                    </a:moveTo>
                    <a:lnTo>
                      <a:pt x="4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49" name="Freeform 236"/>
              <p:cNvSpPr/>
              <p:nvPr/>
            </p:nvSpPr>
            <p:spPr bwMode="auto">
              <a:xfrm>
                <a:off x="2612" y="1700"/>
                <a:ext cx="8" cy="10"/>
              </a:xfrm>
              <a:custGeom>
                <a:avLst/>
                <a:gdLst>
                  <a:gd name="T0" fmla="*/ 0 w 8"/>
                  <a:gd name="T1" fmla="*/ 2 h 10"/>
                  <a:gd name="T2" fmla="*/ 2 w 8"/>
                  <a:gd name="T3" fmla="*/ 2 h 10"/>
                  <a:gd name="T4" fmla="*/ 2 w 8"/>
                  <a:gd name="T5" fmla="*/ 2 h 10"/>
                  <a:gd name="T6" fmla="*/ 2 w 8"/>
                  <a:gd name="T7" fmla="*/ 2 h 10"/>
                  <a:gd name="T8" fmla="*/ 2 w 8"/>
                  <a:gd name="T9" fmla="*/ 2 h 10"/>
                  <a:gd name="T10" fmla="*/ 6 w 8"/>
                  <a:gd name="T11" fmla="*/ 0 h 10"/>
                  <a:gd name="T12" fmla="*/ 6 w 8"/>
                  <a:gd name="T13" fmla="*/ 0 h 10"/>
                  <a:gd name="T14" fmla="*/ 8 w 8"/>
                  <a:gd name="T15" fmla="*/ 2 h 10"/>
                  <a:gd name="T16" fmla="*/ 8 w 8"/>
                  <a:gd name="T17" fmla="*/ 4 h 10"/>
                  <a:gd name="T18" fmla="*/ 8 w 8"/>
                  <a:gd name="T19" fmla="*/ 10 h 10"/>
                  <a:gd name="T20" fmla="*/ 6 w 8"/>
                  <a:gd name="T21" fmla="*/ 10 h 10"/>
                  <a:gd name="T22" fmla="*/ 6 w 8"/>
                  <a:gd name="T23" fmla="*/ 4 h 10"/>
                  <a:gd name="T24" fmla="*/ 6 w 8"/>
                  <a:gd name="T25" fmla="*/ 4 h 10"/>
                  <a:gd name="T26" fmla="*/ 6 w 8"/>
                  <a:gd name="T27" fmla="*/ 2 h 10"/>
                  <a:gd name="T28" fmla="*/ 4 w 8"/>
                  <a:gd name="T29" fmla="*/ 2 h 10"/>
                  <a:gd name="T30" fmla="*/ 4 w 8"/>
                  <a:gd name="T31" fmla="*/ 2 h 10"/>
                  <a:gd name="T32" fmla="*/ 2 w 8"/>
                  <a:gd name="T33" fmla="*/ 4 h 10"/>
                  <a:gd name="T34" fmla="*/ 2 w 8"/>
                  <a:gd name="T35" fmla="*/ 10 h 10"/>
                  <a:gd name="T36" fmla="*/ 0 w 8"/>
                  <a:gd name="T37" fmla="*/ 10 h 10"/>
                  <a:gd name="T38" fmla="*/ 0 w 8"/>
                  <a:gd name="T3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50" name="Freeform 237"/>
              <p:cNvSpPr/>
              <p:nvPr/>
            </p:nvSpPr>
            <p:spPr bwMode="auto">
              <a:xfrm>
                <a:off x="2622" y="1698"/>
                <a:ext cx="6" cy="12"/>
              </a:xfrm>
              <a:custGeom>
                <a:avLst/>
                <a:gdLst>
                  <a:gd name="T0" fmla="*/ 2 w 6"/>
                  <a:gd name="T1" fmla="*/ 4 h 12"/>
                  <a:gd name="T2" fmla="*/ 0 w 6"/>
                  <a:gd name="T3" fmla="*/ 4 h 12"/>
                  <a:gd name="T4" fmla="*/ 0 w 6"/>
                  <a:gd name="T5" fmla="*/ 4 h 12"/>
                  <a:gd name="T6" fmla="*/ 2 w 6"/>
                  <a:gd name="T7" fmla="*/ 4 h 12"/>
                  <a:gd name="T8" fmla="*/ 2 w 6"/>
                  <a:gd name="T9" fmla="*/ 0 h 12"/>
                  <a:gd name="T10" fmla="*/ 4 w 6"/>
                  <a:gd name="T11" fmla="*/ 0 h 12"/>
                  <a:gd name="T12" fmla="*/ 4 w 6"/>
                  <a:gd name="T13" fmla="*/ 4 h 12"/>
                  <a:gd name="T14" fmla="*/ 6 w 6"/>
                  <a:gd name="T15" fmla="*/ 4 h 12"/>
                  <a:gd name="T16" fmla="*/ 6 w 6"/>
                  <a:gd name="T17" fmla="*/ 4 h 12"/>
                  <a:gd name="T18" fmla="*/ 4 w 6"/>
                  <a:gd name="T19" fmla="*/ 4 h 12"/>
                  <a:gd name="T20" fmla="*/ 4 w 6"/>
                  <a:gd name="T21" fmla="*/ 10 h 12"/>
                  <a:gd name="T22" fmla="*/ 4 w 6"/>
                  <a:gd name="T23" fmla="*/ 10 h 12"/>
                  <a:gd name="T24" fmla="*/ 4 w 6"/>
                  <a:gd name="T25" fmla="*/ 12 h 12"/>
                  <a:gd name="T26" fmla="*/ 4 w 6"/>
                  <a:gd name="T27" fmla="*/ 12 h 12"/>
                  <a:gd name="T28" fmla="*/ 6 w 6"/>
                  <a:gd name="T29" fmla="*/ 12 h 12"/>
                  <a:gd name="T30" fmla="*/ 6 w 6"/>
                  <a:gd name="T31" fmla="*/ 12 h 12"/>
                  <a:gd name="T32" fmla="*/ 4 w 6"/>
                  <a:gd name="T33" fmla="*/ 12 h 12"/>
                  <a:gd name="T34" fmla="*/ 4 w 6"/>
                  <a:gd name="T35" fmla="*/ 12 h 12"/>
                  <a:gd name="T36" fmla="*/ 2 w 6"/>
                  <a:gd name="T37" fmla="*/ 12 h 12"/>
                  <a:gd name="T38" fmla="*/ 2 w 6"/>
                  <a:gd name="T39" fmla="*/ 10 h 12"/>
                  <a:gd name="T40" fmla="*/ 2 w 6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2">
                    <a:moveTo>
                      <a:pt x="2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51" name="Freeform 238"/>
              <p:cNvSpPr>
                <a:spLocks noEditPoints="1"/>
              </p:cNvSpPr>
              <p:nvPr/>
            </p:nvSpPr>
            <p:spPr bwMode="auto">
              <a:xfrm>
                <a:off x="2628" y="1700"/>
                <a:ext cx="8" cy="10"/>
              </a:xfrm>
              <a:custGeom>
                <a:avLst/>
                <a:gdLst>
                  <a:gd name="T0" fmla="*/ 6 w 8"/>
                  <a:gd name="T1" fmla="*/ 0 h 10"/>
                  <a:gd name="T2" fmla="*/ 6 w 8"/>
                  <a:gd name="T3" fmla="*/ 0 h 10"/>
                  <a:gd name="T4" fmla="*/ 8 w 8"/>
                  <a:gd name="T5" fmla="*/ 2 h 10"/>
                  <a:gd name="T6" fmla="*/ 8 w 8"/>
                  <a:gd name="T7" fmla="*/ 6 h 10"/>
                  <a:gd name="T8" fmla="*/ 8 w 8"/>
                  <a:gd name="T9" fmla="*/ 6 h 10"/>
                  <a:gd name="T10" fmla="*/ 2 w 8"/>
                  <a:gd name="T11" fmla="*/ 6 h 10"/>
                  <a:gd name="T12" fmla="*/ 2 w 8"/>
                  <a:gd name="T13" fmla="*/ 6 h 10"/>
                  <a:gd name="T14" fmla="*/ 4 w 8"/>
                  <a:gd name="T15" fmla="*/ 8 h 10"/>
                  <a:gd name="T16" fmla="*/ 6 w 8"/>
                  <a:gd name="T17" fmla="*/ 10 h 10"/>
                  <a:gd name="T18" fmla="*/ 6 w 8"/>
                  <a:gd name="T19" fmla="*/ 10 h 10"/>
                  <a:gd name="T20" fmla="*/ 8 w 8"/>
                  <a:gd name="T21" fmla="*/ 8 h 10"/>
                  <a:gd name="T22" fmla="*/ 8 w 8"/>
                  <a:gd name="T23" fmla="*/ 10 h 10"/>
                  <a:gd name="T24" fmla="*/ 8 w 8"/>
                  <a:gd name="T25" fmla="*/ 10 h 10"/>
                  <a:gd name="T26" fmla="*/ 6 w 8"/>
                  <a:gd name="T27" fmla="*/ 10 h 10"/>
                  <a:gd name="T28" fmla="*/ 6 w 8"/>
                  <a:gd name="T29" fmla="*/ 10 h 10"/>
                  <a:gd name="T30" fmla="*/ 2 w 8"/>
                  <a:gd name="T31" fmla="*/ 10 h 10"/>
                  <a:gd name="T32" fmla="*/ 0 w 8"/>
                  <a:gd name="T33" fmla="*/ 6 h 10"/>
                  <a:gd name="T34" fmla="*/ 0 w 8"/>
                  <a:gd name="T35" fmla="*/ 6 h 10"/>
                  <a:gd name="T36" fmla="*/ 2 w 8"/>
                  <a:gd name="T37" fmla="*/ 2 h 10"/>
                  <a:gd name="T38" fmla="*/ 6 w 8"/>
                  <a:gd name="T39" fmla="*/ 0 h 10"/>
                  <a:gd name="T40" fmla="*/ 6 w 8"/>
                  <a:gd name="T41" fmla="*/ 0 h 10"/>
                  <a:gd name="T42" fmla="*/ 8 w 8"/>
                  <a:gd name="T43" fmla="*/ 6 h 10"/>
                  <a:gd name="T44" fmla="*/ 8 w 8"/>
                  <a:gd name="T45" fmla="*/ 6 h 10"/>
                  <a:gd name="T46" fmla="*/ 6 w 8"/>
                  <a:gd name="T47" fmla="*/ 4 h 10"/>
                  <a:gd name="T48" fmla="*/ 6 w 8"/>
                  <a:gd name="T49" fmla="*/ 2 h 10"/>
                  <a:gd name="T50" fmla="*/ 6 w 8"/>
                  <a:gd name="T51" fmla="*/ 2 h 10"/>
                  <a:gd name="T52" fmla="*/ 4 w 8"/>
                  <a:gd name="T53" fmla="*/ 4 h 10"/>
                  <a:gd name="T54" fmla="*/ 2 w 8"/>
                  <a:gd name="T55" fmla="*/ 6 h 10"/>
                  <a:gd name="T56" fmla="*/ 8 w 8"/>
                  <a:gd name="T5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  <a:moveTo>
                      <a:pt x="8" y="6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52" name="Freeform 239"/>
              <p:cNvSpPr/>
              <p:nvPr/>
            </p:nvSpPr>
            <p:spPr bwMode="auto">
              <a:xfrm>
                <a:off x="2638" y="1700"/>
                <a:ext cx="8" cy="10"/>
              </a:xfrm>
              <a:custGeom>
                <a:avLst/>
                <a:gdLst>
                  <a:gd name="T0" fmla="*/ 2 w 8"/>
                  <a:gd name="T1" fmla="*/ 8 h 10"/>
                  <a:gd name="T2" fmla="*/ 2 w 8"/>
                  <a:gd name="T3" fmla="*/ 8 h 10"/>
                  <a:gd name="T4" fmla="*/ 4 w 8"/>
                  <a:gd name="T5" fmla="*/ 10 h 10"/>
                  <a:gd name="T6" fmla="*/ 4 w 8"/>
                  <a:gd name="T7" fmla="*/ 10 h 10"/>
                  <a:gd name="T8" fmla="*/ 6 w 8"/>
                  <a:gd name="T9" fmla="*/ 8 h 10"/>
                  <a:gd name="T10" fmla="*/ 6 w 8"/>
                  <a:gd name="T11" fmla="*/ 8 h 10"/>
                  <a:gd name="T12" fmla="*/ 4 w 8"/>
                  <a:gd name="T13" fmla="*/ 6 h 10"/>
                  <a:gd name="T14" fmla="*/ 4 w 8"/>
                  <a:gd name="T15" fmla="*/ 6 h 10"/>
                  <a:gd name="T16" fmla="*/ 2 w 8"/>
                  <a:gd name="T17" fmla="*/ 6 h 10"/>
                  <a:gd name="T18" fmla="*/ 0 w 8"/>
                  <a:gd name="T19" fmla="*/ 4 h 10"/>
                  <a:gd name="T20" fmla="*/ 0 w 8"/>
                  <a:gd name="T21" fmla="*/ 4 h 10"/>
                  <a:gd name="T22" fmla="*/ 2 w 8"/>
                  <a:gd name="T23" fmla="*/ 2 h 10"/>
                  <a:gd name="T24" fmla="*/ 4 w 8"/>
                  <a:gd name="T25" fmla="*/ 0 h 10"/>
                  <a:gd name="T26" fmla="*/ 4 w 8"/>
                  <a:gd name="T27" fmla="*/ 0 h 10"/>
                  <a:gd name="T28" fmla="*/ 6 w 8"/>
                  <a:gd name="T29" fmla="*/ 2 h 10"/>
                  <a:gd name="T30" fmla="*/ 6 w 8"/>
                  <a:gd name="T31" fmla="*/ 4 h 10"/>
                  <a:gd name="T32" fmla="*/ 6 w 8"/>
                  <a:gd name="T33" fmla="*/ 4 h 10"/>
                  <a:gd name="T34" fmla="*/ 4 w 8"/>
                  <a:gd name="T35" fmla="*/ 2 h 10"/>
                  <a:gd name="T36" fmla="*/ 4 w 8"/>
                  <a:gd name="T37" fmla="*/ 2 h 10"/>
                  <a:gd name="T38" fmla="*/ 2 w 8"/>
                  <a:gd name="T39" fmla="*/ 4 h 10"/>
                  <a:gd name="T40" fmla="*/ 2 w 8"/>
                  <a:gd name="T41" fmla="*/ 4 h 10"/>
                  <a:gd name="T42" fmla="*/ 4 w 8"/>
                  <a:gd name="T43" fmla="*/ 6 h 10"/>
                  <a:gd name="T44" fmla="*/ 4 w 8"/>
                  <a:gd name="T45" fmla="*/ 6 h 10"/>
                  <a:gd name="T46" fmla="*/ 6 w 8"/>
                  <a:gd name="T47" fmla="*/ 6 h 10"/>
                  <a:gd name="T48" fmla="*/ 8 w 8"/>
                  <a:gd name="T49" fmla="*/ 8 h 10"/>
                  <a:gd name="T50" fmla="*/ 8 w 8"/>
                  <a:gd name="T51" fmla="*/ 8 h 10"/>
                  <a:gd name="T52" fmla="*/ 6 w 8"/>
                  <a:gd name="T53" fmla="*/ 10 h 10"/>
                  <a:gd name="T54" fmla="*/ 4 w 8"/>
                  <a:gd name="T55" fmla="*/ 10 h 10"/>
                  <a:gd name="T56" fmla="*/ 4 w 8"/>
                  <a:gd name="T57" fmla="*/ 10 h 10"/>
                  <a:gd name="T58" fmla="*/ 0 w 8"/>
                  <a:gd name="T59" fmla="*/ 10 h 10"/>
                  <a:gd name="T60" fmla="*/ 2 w 8"/>
                  <a:gd name="T6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10">
                    <a:moveTo>
                      <a:pt x="2" y="8"/>
                    </a:move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53" name="Freeform 240"/>
              <p:cNvSpPr/>
              <p:nvPr/>
            </p:nvSpPr>
            <p:spPr bwMode="auto">
              <a:xfrm>
                <a:off x="2646" y="1708"/>
                <a:ext cx="4" cy="6"/>
              </a:xfrm>
              <a:custGeom>
                <a:avLst/>
                <a:gdLst>
                  <a:gd name="T0" fmla="*/ 0 w 4"/>
                  <a:gd name="T1" fmla="*/ 6 h 6"/>
                  <a:gd name="T2" fmla="*/ 0 w 4"/>
                  <a:gd name="T3" fmla="*/ 6 h 6"/>
                  <a:gd name="T4" fmla="*/ 2 w 4"/>
                  <a:gd name="T5" fmla="*/ 2 h 6"/>
                  <a:gd name="T6" fmla="*/ 2 w 4"/>
                  <a:gd name="T7" fmla="*/ 2 h 6"/>
                  <a:gd name="T8" fmla="*/ 2 w 4"/>
                  <a:gd name="T9" fmla="*/ 2 h 6"/>
                  <a:gd name="T10" fmla="*/ 2 w 4"/>
                  <a:gd name="T11" fmla="*/ 0 h 6"/>
                  <a:gd name="T12" fmla="*/ 2 w 4"/>
                  <a:gd name="T13" fmla="*/ 0 h 6"/>
                  <a:gd name="T14" fmla="*/ 4 w 4"/>
                  <a:gd name="T15" fmla="*/ 2 h 6"/>
                  <a:gd name="T16" fmla="*/ 4 w 4"/>
                  <a:gd name="T17" fmla="*/ 2 h 6"/>
                  <a:gd name="T18" fmla="*/ 4 w 4"/>
                  <a:gd name="T19" fmla="*/ 4 h 6"/>
                  <a:gd name="T20" fmla="*/ 2 w 4"/>
                  <a:gd name="T21" fmla="*/ 6 h 6"/>
                  <a:gd name="T22" fmla="*/ 0 w 4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54" name="Freeform 241"/>
              <p:cNvSpPr/>
              <p:nvPr/>
            </p:nvSpPr>
            <p:spPr bwMode="auto">
              <a:xfrm>
                <a:off x="2656" y="1700"/>
                <a:ext cx="8" cy="10"/>
              </a:xfrm>
              <a:custGeom>
                <a:avLst/>
                <a:gdLst>
                  <a:gd name="T0" fmla="*/ 0 w 8"/>
                  <a:gd name="T1" fmla="*/ 2 h 10"/>
                  <a:gd name="T2" fmla="*/ 2 w 8"/>
                  <a:gd name="T3" fmla="*/ 2 h 10"/>
                  <a:gd name="T4" fmla="*/ 2 w 8"/>
                  <a:gd name="T5" fmla="*/ 2 h 10"/>
                  <a:gd name="T6" fmla="*/ 2 w 8"/>
                  <a:gd name="T7" fmla="*/ 2 h 10"/>
                  <a:gd name="T8" fmla="*/ 2 w 8"/>
                  <a:gd name="T9" fmla="*/ 2 h 10"/>
                  <a:gd name="T10" fmla="*/ 6 w 8"/>
                  <a:gd name="T11" fmla="*/ 0 h 10"/>
                  <a:gd name="T12" fmla="*/ 6 w 8"/>
                  <a:gd name="T13" fmla="*/ 0 h 10"/>
                  <a:gd name="T14" fmla="*/ 8 w 8"/>
                  <a:gd name="T15" fmla="*/ 2 h 10"/>
                  <a:gd name="T16" fmla="*/ 8 w 8"/>
                  <a:gd name="T17" fmla="*/ 4 h 10"/>
                  <a:gd name="T18" fmla="*/ 8 w 8"/>
                  <a:gd name="T19" fmla="*/ 10 h 10"/>
                  <a:gd name="T20" fmla="*/ 6 w 8"/>
                  <a:gd name="T21" fmla="*/ 10 h 10"/>
                  <a:gd name="T22" fmla="*/ 6 w 8"/>
                  <a:gd name="T23" fmla="*/ 4 h 10"/>
                  <a:gd name="T24" fmla="*/ 6 w 8"/>
                  <a:gd name="T25" fmla="*/ 4 h 10"/>
                  <a:gd name="T26" fmla="*/ 6 w 8"/>
                  <a:gd name="T27" fmla="*/ 2 h 10"/>
                  <a:gd name="T28" fmla="*/ 4 w 8"/>
                  <a:gd name="T29" fmla="*/ 2 h 10"/>
                  <a:gd name="T30" fmla="*/ 4 w 8"/>
                  <a:gd name="T31" fmla="*/ 2 h 10"/>
                  <a:gd name="T32" fmla="*/ 2 w 8"/>
                  <a:gd name="T33" fmla="*/ 4 h 10"/>
                  <a:gd name="T34" fmla="*/ 2 w 8"/>
                  <a:gd name="T35" fmla="*/ 10 h 10"/>
                  <a:gd name="T36" fmla="*/ 0 w 8"/>
                  <a:gd name="T37" fmla="*/ 10 h 10"/>
                  <a:gd name="T38" fmla="*/ 0 w 8"/>
                  <a:gd name="T3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55" name="Freeform 242"/>
              <p:cNvSpPr>
                <a:spLocks noEditPoints="1"/>
              </p:cNvSpPr>
              <p:nvPr/>
            </p:nvSpPr>
            <p:spPr bwMode="auto">
              <a:xfrm>
                <a:off x="2666" y="1700"/>
                <a:ext cx="8" cy="10"/>
              </a:xfrm>
              <a:custGeom>
                <a:avLst/>
                <a:gdLst>
                  <a:gd name="T0" fmla="*/ 6 w 8"/>
                  <a:gd name="T1" fmla="*/ 4 h 10"/>
                  <a:gd name="T2" fmla="*/ 6 w 8"/>
                  <a:gd name="T3" fmla="*/ 4 h 10"/>
                  <a:gd name="T4" fmla="*/ 6 w 8"/>
                  <a:gd name="T5" fmla="*/ 4 h 10"/>
                  <a:gd name="T6" fmla="*/ 4 w 8"/>
                  <a:gd name="T7" fmla="*/ 2 h 10"/>
                  <a:gd name="T8" fmla="*/ 4 w 8"/>
                  <a:gd name="T9" fmla="*/ 2 h 10"/>
                  <a:gd name="T10" fmla="*/ 2 w 8"/>
                  <a:gd name="T11" fmla="*/ 4 h 10"/>
                  <a:gd name="T12" fmla="*/ 0 w 8"/>
                  <a:gd name="T13" fmla="*/ 2 h 10"/>
                  <a:gd name="T14" fmla="*/ 0 w 8"/>
                  <a:gd name="T15" fmla="*/ 2 h 10"/>
                  <a:gd name="T16" fmla="*/ 4 w 8"/>
                  <a:gd name="T17" fmla="*/ 0 h 10"/>
                  <a:gd name="T18" fmla="*/ 4 w 8"/>
                  <a:gd name="T19" fmla="*/ 0 h 10"/>
                  <a:gd name="T20" fmla="*/ 8 w 8"/>
                  <a:gd name="T21" fmla="*/ 2 h 10"/>
                  <a:gd name="T22" fmla="*/ 8 w 8"/>
                  <a:gd name="T23" fmla="*/ 4 h 10"/>
                  <a:gd name="T24" fmla="*/ 8 w 8"/>
                  <a:gd name="T25" fmla="*/ 10 h 10"/>
                  <a:gd name="T26" fmla="*/ 6 w 8"/>
                  <a:gd name="T27" fmla="*/ 10 h 10"/>
                  <a:gd name="T28" fmla="*/ 6 w 8"/>
                  <a:gd name="T29" fmla="*/ 10 h 10"/>
                  <a:gd name="T30" fmla="*/ 6 w 8"/>
                  <a:gd name="T31" fmla="*/ 10 h 10"/>
                  <a:gd name="T32" fmla="*/ 6 w 8"/>
                  <a:gd name="T33" fmla="*/ 10 h 10"/>
                  <a:gd name="T34" fmla="*/ 4 w 8"/>
                  <a:gd name="T35" fmla="*/ 10 h 10"/>
                  <a:gd name="T36" fmla="*/ 4 w 8"/>
                  <a:gd name="T37" fmla="*/ 10 h 10"/>
                  <a:gd name="T38" fmla="*/ 2 w 8"/>
                  <a:gd name="T39" fmla="*/ 10 h 10"/>
                  <a:gd name="T40" fmla="*/ 0 w 8"/>
                  <a:gd name="T41" fmla="*/ 8 h 10"/>
                  <a:gd name="T42" fmla="*/ 0 w 8"/>
                  <a:gd name="T43" fmla="*/ 8 h 10"/>
                  <a:gd name="T44" fmla="*/ 2 w 8"/>
                  <a:gd name="T45" fmla="*/ 6 h 10"/>
                  <a:gd name="T46" fmla="*/ 6 w 8"/>
                  <a:gd name="T47" fmla="*/ 4 h 10"/>
                  <a:gd name="T48" fmla="*/ 6 w 8"/>
                  <a:gd name="T49" fmla="*/ 4 h 10"/>
                  <a:gd name="T50" fmla="*/ 4 w 8"/>
                  <a:gd name="T51" fmla="*/ 10 h 10"/>
                  <a:gd name="T52" fmla="*/ 4 w 8"/>
                  <a:gd name="T53" fmla="*/ 10 h 10"/>
                  <a:gd name="T54" fmla="*/ 6 w 8"/>
                  <a:gd name="T55" fmla="*/ 8 h 10"/>
                  <a:gd name="T56" fmla="*/ 6 w 8"/>
                  <a:gd name="T57" fmla="*/ 6 h 10"/>
                  <a:gd name="T58" fmla="*/ 6 w 8"/>
                  <a:gd name="T59" fmla="*/ 6 h 10"/>
                  <a:gd name="T60" fmla="*/ 4 w 8"/>
                  <a:gd name="T61" fmla="*/ 6 h 10"/>
                  <a:gd name="T62" fmla="*/ 2 w 8"/>
                  <a:gd name="T63" fmla="*/ 8 h 10"/>
                  <a:gd name="T64" fmla="*/ 2 w 8"/>
                  <a:gd name="T65" fmla="*/ 8 h 10"/>
                  <a:gd name="T66" fmla="*/ 4 w 8"/>
                  <a:gd name="T67" fmla="*/ 10 h 10"/>
                  <a:gd name="T68" fmla="*/ 4 w 8"/>
                  <a:gd name="T6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6" y="4"/>
                    </a:move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4" y="10"/>
                    </a:moveTo>
                    <a:lnTo>
                      <a:pt x="4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56" name="Freeform 243"/>
              <p:cNvSpPr/>
              <p:nvPr/>
            </p:nvSpPr>
            <p:spPr bwMode="auto">
              <a:xfrm>
                <a:off x="2676" y="1700"/>
                <a:ext cx="6" cy="10"/>
              </a:xfrm>
              <a:custGeom>
                <a:avLst/>
                <a:gdLst>
                  <a:gd name="T0" fmla="*/ 0 w 6"/>
                  <a:gd name="T1" fmla="*/ 8 h 10"/>
                  <a:gd name="T2" fmla="*/ 0 w 6"/>
                  <a:gd name="T3" fmla="*/ 8 h 10"/>
                  <a:gd name="T4" fmla="*/ 4 w 6"/>
                  <a:gd name="T5" fmla="*/ 10 h 10"/>
                  <a:gd name="T6" fmla="*/ 4 w 6"/>
                  <a:gd name="T7" fmla="*/ 10 h 10"/>
                  <a:gd name="T8" fmla="*/ 6 w 6"/>
                  <a:gd name="T9" fmla="*/ 8 h 10"/>
                  <a:gd name="T10" fmla="*/ 6 w 6"/>
                  <a:gd name="T11" fmla="*/ 8 h 10"/>
                  <a:gd name="T12" fmla="*/ 4 w 6"/>
                  <a:gd name="T13" fmla="*/ 6 h 10"/>
                  <a:gd name="T14" fmla="*/ 4 w 6"/>
                  <a:gd name="T15" fmla="*/ 6 h 10"/>
                  <a:gd name="T16" fmla="*/ 2 w 6"/>
                  <a:gd name="T17" fmla="*/ 6 h 10"/>
                  <a:gd name="T18" fmla="*/ 0 w 6"/>
                  <a:gd name="T19" fmla="*/ 4 h 10"/>
                  <a:gd name="T20" fmla="*/ 0 w 6"/>
                  <a:gd name="T21" fmla="*/ 4 h 10"/>
                  <a:gd name="T22" fmla="*/ 2 w 6"/>
                  <a:gd name="T23" fmla="*/ 2 h 10"/>
                  <a:gd name="T24" fmla="*/ 4 w 6"/>
                  <a:gd name="T25" fmla="*/ 0 h 10"/>
                  <a:gd name="T26" fmla="*/ 4 w 6"/>
                  <a:gd name="T27" fmla="*/ 0 h 10"/>
                  <a:gd name="T28" fmla="*/ 6 w 6"/>
                  <a:gd name="T29" fmla="*/ 2 h 10"/>
                  <a:gd name="T30" fmla="*/ 6 w 6"/>
                  <a:gd name="T31" fmla="*/ 4 h 10"/>
                  <a:gd name="T32" fmla="*/ 6 w 6"/>
                  <a:gd name="T33" fmla="*/ 4 h 10"/>
                  <a:gd name="T34" fmla="*/ 4 w 6"/>
                  <a:gd name="T35" fmla="*/ 2 h 10"/>
                  <a:gd name="T36" fmla="*/ 4 w 6"/>
                  <a:gd name="T37" fmla="*/ 2 h 10"/>
                  <a:gd name="T38" fmla="*/ 2 w 6"/>
                  <a:gd name="T39" fmla="*/ 4 h 10"/>
                  <a:gd name="T40" fmla="*/ 2 w 6"/>
                  <a:gd name="T41" fmla="*/ 4 h 10"/>
                  <a:gd name="T42" fmla="*/ 4 w 6"/>
                  <a:gd name="T43" fmla="*/ 6 h 10"/>
                  <a:gd name="T44" fmla="*/ 4 w 6"/>
                  <a:gd name="T45" fmla="*/ 6 h 10"/>
                  <a:gd name="T46" fmla="*/ 6 w 6"/>
                  <a:gd name="T47" fmla="*/ 6 h 10"/>
                  <a:gd name="T48" fmla="*/ 6 w 6"/>
                  <a:gd name="T49" fmla="*/ 8 h 10"/>
                  <a:gd name="T50" fmla="*/ 6 w 6"/>
                  <a:gd name="T51" fmla="*/ 8 h 10"/>
                  <a:gd name="T52" fmla="*/ 6 w 6"/>
                  <a:gd name="T53" fmla="*/ 10 h 10"/>
                  <a:gd name="T54" fmla="*/ 4 w 6"/>
                  <a:gd name="T55" fmla="*/ 10 h 10"/>
                  <a:gd name="T56" fmla="*/ 4 w 6"/>
                  <a:gd name="T57" fmla="*/ 10 h 10"/>
                  <a:gd name="T58" fmla="*/ 0 w 6"/>
                  <a:gd name="T59" fmla="*/ 10 h 10"/>
                  <a:gd name="T60" fmla="*/ 0 w 6"/>
                  <a:gd name="T6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" h="10">
                    <a:moveTo>
                      <a:pt x="0" y="8"/>
                    </a:moveTo>
                    <a:lnTo>
                      <a:pt x="0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57" name="Freeform 244"/>
              <p:cNvSpPr/>
              <p:nvPr/>
            </p:nvSpPr>
            <p:spPr bwMode="auto">
              <a:xfrm>
                <a:off x="2684" y="1700"/>
                <a:ext cx="8" cy="10"/>
              </a:xfrm>
              <a:custGeom>
                <a:avLst/>
                <a:gdLst>
                  <a:gd name="T0" fmla="*/ 6 w 8"/>
                  <a:gd name="T1" fmla="*/ 0 h 10"/>
                  <a:gd name="T2" fmla="*/ 6 w 8"/>
                  <a:gd name="T3" fmla="*/ 0 h 10"/>
                  <a:gd name="T4" fmla="*/ 8 w 8"/>
                  <a:gd name="T5" fmla="*/ 2 h 10"/>
                  <a:gd name="T6" fmla="*/ 8 w 8"/>
                  <a:gd name="T7" fmla="*/ 4 h 10"/>
                  <a:gd name="T8" fmla="*/ 8 w 8"/>
                  <a:gd name="T9" fmla="*/ 4 h 10"/>
                  <a:gd name="T10" fmla="*/ 6 w 8"/>
                  <a:gd name="T11" fmla="*/ 2 h 10"/>
                  <a:gd name="T12" fmla="*/ 6 w 8"/>
                  <a:gd name="T13" fmla="*/ 2 h 10"/>
                  <a:gd name="T14" fmla="*/ 2 w 8"/>
                  <a:gd name="T15" fmla="*/ 4 h 10"/>
                  <a:gd name="T16" fmla="*/ 2 w 8"/>
                  <a:gd name="T17" fmla="*/ 6 h 10"/>
                  <a:gd name="T18" fmla="*/ 2 w 8"/>
                  <a:gd name="T19" fmla="*/ 6 h 10"/>
                  <a:gd name="T20" fmla="*/ 2 w 8"/>
                  <a:gd name="T21" fmla="*/ 8 h 10"/>
                  <a:gd name="T22" fmla="*/ 6 w 8"/>
                  <a:gd name="T23" fmla="*/ 10 h 10"/>
                  <a:gd name="T24" fmla="*/ 6 w 8"/>
                  <a:gd name="T25" fmla="*/ 10 h 10"/>
                  <a:gd name="T26" fmla="*/ 8 w 8"/>
                  <a:gd name="T27" fmla="*/ 8 h 10"/>
                  <a:gd name="T28" fmla="*/ 8 w 8"/>
                  <a:gd name="T29" fmla="*/ 10 h 10"/>
                  <a:gd name="T30" fmla="*/ 8 w 8"/>
                  <a:gd name="T31" fmla="*/ 10 h 10"/>
                  <a:gd name="T32" fmla="*/ 4 w 8"/>
                  <a:gd name="T33" fmla="*/ 10 h 10"/>
                  <a:gd name="T34" fmla="*/ 4 w 8"/>
                  <a:gd name="T35" fmla="*/ 10 h 10"/>
                  <a:gd name="T36" fmla="*/ 2 w 8"/>
                  <a:gd name="T37" fmla="*/ 10 h 10"/>
                  <a:gd name="T38" fmla="*/ 0 w 8"/>
                  <a:gd name="T39" fmla="*/ 6 h 10"/>
                  <a:gd name="T40" fmla="*/ 0 w 8"/>
                  <a:gd name="T41" fmla="*/ 6 h 10"/>
                  <a:gd name="T42" fmla="*/ 2 w 8"/>
                  <a:gd name="T43" fmla="*/ 2 h 10"/>
                  <a:gd name="T44" fmla="*/ 6 w 8"/>
                  <a:gd name="T45" fmla="*/ 0 h 10"/>
                  <a:gd name="T46" fmla="*/ 6 w 8"/>
                  <a:gd name="T4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58" name="Freeform 245"/>
              <p:cNvSpPr>
                <a:spLocks noEditPoints="1"/>
              </p:cNvSpPr>
              <p:nvPr/>
            </p:nvSpPr>
            <p:spPr bwMode="auto">
              <a:xfrm>
                <a:off x="2692" y="1700"/>
                <a:ext cx="10" cy="10"/>
              </a:xfrm>
              <a:custGeom>
                <a:avLst/>
                <a:gdLst>
                  <a:gd name="T0" fmla="*/ 6 w 10"/>
                  <a:gd name="T1" fmla="*/ 0 h 10"/>
                  <a:gd name="T2" fmla="*/ 6 w 10"/>
                  <a:gd name="T3" fmla="*/ 0 h 10"/>
                  <a:gd name="T4" fmla="*/ 8 w 10"/>
                  <a:gd name="T5" fmla="*/ 2 h 10"/>
                  <a:gd name="T6" fmla="*/ 10 w 10"/>
                  <a:gd name="T7" fmla="*/ 6 h 10"/>
                  <a:gd name="T8" fmla="*/ 8 w 10"/>
                  <a:gd name="T9" fmla="*/ 6 h 10"/>
                  <a:gd name="T10" fmla="*/ 2 w 10"/>
                  <a:gd name="T11" fmla="*/ 6 h 10"/>
                  <a:gd name="T12" fmla="*/ 2 w 10"/>
                  <a:gd name="T13" fmla="*/ 6 h 10"/>
                  <a:gd name="T14" fmla="*/ 4 w 10"/>
                  <a:gd name="T15" fmla="*/ 8 h 10"/>
                  <a:gd name="T16" fmla="*/ 6 w 10"/>
                  <a:gd name="T17" fmla="*/ 10 h 10"/>
                  <a:gd name="T18" fmla="*/ 6 w 10"/>
                  <a:gd name="T19" fmla="*/ 10 h 10"/>
                  <a:gd name="T20" fmla="*/ 8 w 10"/>
                  <a:gd name="T21" fmla="*/ 8 h 10"/>
                  <a:gd name="T22" fmla="*/ 8 w 10"/>
                  <a:gd name="T23" fmla="*/ 10 h 10"/>
                  <a:gd name="T24" fmla="*/ 8 w 10"/>
                  <a:gd name="T25" fmla="*/ 10 h 10"/>
                  <a:gd name="T26" fmla="*/ 6 w 10"/>
                  <a:gd name="T27" fmla="*/ 10 h 10"/>
                  <a:gd name="T28" fmla="*/ 6 w 10"/>
                  <a:gd name="T29" fmla="*/ 10 h 10"/>
                  <a:gd name="T30" fmla="*/ 2 w 10"/>
                  <a:gd name="T31" fmla="*/ 10 h 10"/>
                  <a:gd name="T32" fmla="*/ 0 w 10"/>
                  <a:gd name="T33" fmla="*/ 6 h 10"/>
                  <a:gd name="T34" fmla="*/ 0 w 10"/>
                  <a:gd name="T35" fmla="*/ 6 h 10"/>
                  <a:gd name="T36" fmla="*/ 2 w 10"/>
                  <a:gd name="T37" fmla="*/ 2 h 10"/>
                  <a:gd name="T38" fmla="*/ 6 w 10"/>
                  <a:gd name="T39" fmla="*/ 0 h 10"/>
                  <a:gd name="T40" fmla="*/ 6 w 10"/>
                  <a:gd name="T41" fmla="*/ 0 h 10"/>
                  <a:gd name="T42" fmla="*/ 8 w 10"/>
                  <a:gd name="T43" fmla="*/ 6 h 10"/>
                  <a:gd name="T44" fmla="*/ 8 w 10"/>
                  <a:gd name="T45" fmla="*/ 6 h 10"/>
                  <a:gd name="T46" fmla="*/ 6 w 10"/>
                  <a:gd name="T47" fmla="*/ 4 h 10"/>
                  <a:gd name="T48" fmla="*/ 6 w 10"/>
                  <a:gd name="T49" fmla="*/ 2 h 10"/>
                  <a:gd name="T50" fmla="*/ 6 w 10"/>
                  <a:gd name="T51" fmla="*/ 2 h 10"/>
                  <a:gd name="T52" fmla="*/ 4 w 10"/>
                  <a:gd name="T53" fmla="*/ 4 h 10"/>
                  <a:gd name="T54" fmla="*/ 2 w 10"/>
                  <a:gd name="T55" fmla="*/ 6 h 10"/>
                  <a:gd name="T56" fmla="*/ 8 w 10"/>
                  <a:gd name="T5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10">
                    <a:moveTo>
                      <a:pt x="6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  <a:moveTo>
                      <a:pt x="8" y="6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59" name="Freeform 246"/>
              <p:cNvSpPr/>
              <p:nvPr/>
            </p:nvSpPr>
            <p:spPr bwMode="auto">
              <a:xfrm>
                <a:off x="2702" y="1698"/>
                <a:ext cx="6" cy="12"/>
              </a:xfrm>
              <a:custGeom>
                <a:avLst/>
                <a:gdLst>
                  <a:gd name="T0" fmla="*/ 2 w 6"/>
                  <a:gd name="T1" fmla="*/ 4 h 12"/>
                  <a:gd name="T2" fmla="*/ 0 w 6"/>
                  <a:gd name="T3" fmla="*/ 4 h 12"/>
                  <a:gd name="T4" fmla="*/ 0 w 6"/>
                  <a:gd name="T5" fmla="*/ 4 h 12"/>
                  <a:gd name="T6" fmla="*/ 2 w 6"/>
                  <a:gd name="T7" fmla="*/ 4 h 12"/>
                  <a:gd name="T8" fmla="*/ 2 w 6"/>
                  <a:gd name="T9" fmla="*/ 0 h 12"/>
                  <a:gd name="T10" fmla="*/ 2 w 6"/>
                  <a:gd name="T11" fmla="*/ 0 h 12"/>
                  <a:gd name="T12" fmla="*/ 2 w 6"/>
                  <a:gd name="T13" fmla="*/ 4 h 12"/>
                  <a:gd name="T14" fmla="*/ 6 w 6"/>
                  <a:gd name="T15" fmla="*/ 4 h 12"/>
                  <a:gd name="T16" fmla="*/ 6 w 6"/>
                  <a:gd name="T17" fmla="*/ 4 h 12"/>
                  <a:gd name="T18" fmla="*/ 2 w 6"/>
                  <a:gd name="T19" fmla="*/ 4 h 12"/>
                  <a:gd name="T20" fmla="*/ 2 w 6"/>
                  <a:gd name="T21" fmla="*/ 10 h 12"/>
                  <a:gd name="T22" fmla="*/ 2 w 6"/>
                  <a:gd name="T23" fmla="*/ 10 h 12"/>
                  <a:gd name="T24" fmla="*/ 4 w 6"/>
                  <a:gd name="T25" fmla="*/ 12 h 12"/>
                  <a:gd name="T26" fmla="*/ 4 w 6"/>
                  <a:gd name="T27" fmla="*/ 12 h 12"/>
                  <a:gd name="T28" fmla="*/ 6 w 6"/>
                  <a:gd name="T29" fmla="*/ 12 h 12"/>
                  <a:gd name="T30" fmla="*/ 6 w 6"/>
                  <a:gd name="T31" fmla="*/ 12 h 12"/>
                  <a:gd name="T32" fmla="*/ 4 w 6"/>
                  <a:gd name="T33" fmla="*/ 12 h 12"/>
                  <a:gd name="T34" fmla="*/ 4 w 6"/>
                  <a:gd name="T35" fmla="*/ 12 h 12"/>
                  <a:gd name="T36" fmla="*/ 2 w 6"/>
                  <a:gd name="T37" fmla="*/ 12 h 12"/>
                  <a:gd name="T38" fmla="*/ 2 w 6"/>
                  <a:gd name="T39" fmla="*/ 10 h 12"/>
                  <a:gd name="T40" fmla="*/ 2 w 6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2">
                    <a:moveTo>
                      <a:pt x="2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60" name="Freeform 247"/>
              <p:cNvSpPr/>
              <p:nvPr/>
            </p:nvSpPr>
            <p:spPr bwMode="auto">
              <a:xfrm>
                <a:off x="2710" y="1702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2 w 8"/>
                  <a:gd name="T3" fmla="*/ 0 h 8"/>
                  <a:gd name="T4" fmla="*/ 2 w 8"/>
                  <a:gd name="T5" fmla="*/ 6 h 8"/>
                  <a:gd name="T6" fmla="*/ 2 w 8"/>
                  <a:gd name="T7" fmla="*/ 6 h 8"/>
                  <a:gd name="T8" fmla="*/ 2 w 8"/>
                  <a:gd name="T9" fmla="*/ 6 h 8"/>
                  <a:gd name="T10" fmla="*/ 2 w 8"/>
                  <a:gd name="T11" fmla="*/ 8 h 8"/>
                  <a:gd name="T12" fmla="*/ 2 w 8"/>
                  <a:gd name="T13" fmla="*/ 8 h 8"/>
                  <a:gd name="T14" fmla="*/ 6 w 8"/>
                  <a:gd name="T15" fmla="*/ 6 h 8"/>
                  <a:gd name="T16" fmla="*/ 6 w 8"/>
                  <a:gd name="T17" fmla="*/ 0 h 8"/>
                  <a:gd name="T18" fmla="*/ 8 w 8"/>
                  <a:gd name="T19" fmla="*/ 0 h 8"/>
                  <a:gd name="T20" fmla="*/ 8 w 8"/>
                  <a:gd name="T21" fmla="*/ 8 h 8"/>
                  <a:gd name="T22" fmla="*/ 6 w 8"/>
                  <a:gd name="T23" fmla="*/ 8 h 8"/>
                  <a:gd name="T24" fmla="*/ 6 w 8"/>
                  <a:gd name="T25" fmla="*/ 8 h 8"/>
                  <a:gd name="T26" fmla="*/ 6 w 8"/>
                  <a:gd name="T27" fmla="*/ 8 h 8"/>
                  <a:gd name="T28" fmla="*/ 6 w 8"/>
                  <a:gd name="T29" fmla="*/ 8 h 8"/>
                  <a:gd name="T30" fmla="*/ 2 w 8"/>
                  <a:gd name="T31" fmla="*/ 8 h 8"/>
                  <a:gd name="T32" fmla="*/ 2 w 8"/>
                  <a:gd name="T33" fmla="*/ 8 h 8"/>
                  <a:gd name="T34" fmla="*/ 0 w 8"/>
                  <a:gd name="T35" fmla="*/ 8 h 8"/>
                  <a:gd name="T36" fmla="*/ 0 w 8"/>
                  <a:gd name="T37" fmla="*/ 6 h 8"/>
                  <a:gd name="T38" fmla="*/ 0 w 8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61" name="Freeform 248"/>
              <p:cNvSpPr/>
              <p:nvPr/>
            </p:nvSpPr>
            <p:spPr bwMode="auto">
              <a:xfrm>
                <a:off x="2720" y="1700"/>
                <a:ext cx="6" cy="10"/>
              </a:xfrm>
              <a:custGeom>
                <a:avLst/>
                <a:gdLst>
                  <a:gd name="T0" fmla="*/ 0 w 6"/>
                  <a:gd name="T1" fmla="*/ 2 h 10"/>
                  <a:gd name="T2" fmla="*/ 2 w 6"/>
                  <a:gd name="T3" fmla="*/ 2 h 10"/>
                  <a:gd name="T4" fmla="*/ 2 w 6"/>
                  <a:gd name="T5" fmla="*/ 2 h 10"/>
                  <a:gd name="T6" fmla="*/ 2 w 6"/>
                  <a:gd name="T7" fmla="*/ 2 h 10"/>
                  <a:gd name="T8" fmla="*/ 2 w 6"/>
                  <a:gd name="T9" fmla="*/ 2 h 10"/>
                  <a:gd name="T10" fmla="*/ 4 w 6"/>
                  <a:gd name="T11" fmla="*/ 0 h 10"/>
                  <a:gd name="T12" fmla="*/ 6 w 6"/>
                  <a:gd name="T13" fmla="*/ 2 h 10"/>
                  <a:gd name="T14" fmla="*/ 6 w 6"/>
                  <a:gd name="T15" fmla="*/ 2 h 10"/>
                  <a:gd name="T16" fmla="*/ 4 w 6"/>
                  <a:gd name="T17" fmla="*/ 2 h 10"/>
                  <a:gd name="T18" fmla="*/ 4 w 6"/>
                  <a:gd name="T19" fmla="*/ 2 h 10"/>
                  <a:gd name="T20" fmla="*/ 2 w 6"/>
                  <a:gd name="T21" fmla="*/ 4 h 10"/>
                  <a:gd name="T22" fmla="*/ 2 w 6"/>
                  <a:gd name="T23" fmla="*/ 10 h 10"/>
                  <a:gd name="T24" fmla="*/ 0 w 6"/>
                  <a:gd name="T25" fmla="*/ 10 h 10"/>
                  <a:gd name="T26" fmla="*/ 0 w 6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0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62" name="Freeform 249"/>
              <p:cNvSpPr/>
              <p:nvPr/>
            </p:nvSpPr>
            <p:spPr bwMode="auto">
              <a:xfrm>
                <a:off x="2730" y="1700"/>
                <a:ext cx="6" cy="10"/>
              </a:xfrm>
              <a:custGeom>
                <a:avLst/>
                <a:gdLst>
                  <a:gd name="T0" fmla="*/ 0 w 6"/>
                  <a:gd name="T1" fmla="*/ 2 h 10"/>
                  <a:gd name="T2" fmla="*/ 2 w 6"/>
                  <a:gd name="T3" fmla="*/ 2 h 10"/>
                  <a:gd name="T4" fmla="*/ 2 w 6"/>
                  <a:gd name="T5" fmla="*/ 2 h 10"/>
                  <a:gd name="T6" fmla="*/ 2 w 6"/>
                  <a:gd name="T7" fmla="*/ 2 h 10"/>
                  <a:gd name="T8" fmla="*/ 2 w 6"/>
                  <a:gd name="T9" fmla="*/ 2 h 10"/>
                  <a:gd name="T10" fmla="*/ 6 w 6"/>
                  <a:gd name="T11" fmla="*/ 0 h 10"/>
                  <a:gd name="T12" fmla="*/ 6 w 6"/>
                  <a:gd name="T13" fmla="*/ 2 h 10"/>
                  <a:gd name="T14" fmla="*/ 6 w 6"/>
                  <a:gd name="T15" fmla="*/ 2 h 10"/>
                  <a:gd name="T16" fmla="*/ 4 w 6"/>
                  <a:gd name="T17" fmla="*/ 2 h 10"/>
                  <a:gd name="T18" fmla="*/ 4 w 6"/>
                  <a:gd name="T19" fmla="*/ 2 h 10"/>
                  <a:gd name="T20" fmla="*/ 2 w 6"/>
                  <a:gd name="T21" fmla="*/ 4 h 10"/>
                  <a:gd name="T22" fmla="*/ 2 w 6"/>
                  <a:gd name="T23" fmla="*/ 10 h 10"/>
                  <a:gd name="T24" fmla="*/ 0 w 6"/>
                  <a:gd name="T25" fmla="*/ 10 h 10"/>
                  <a:gd name="T26" fmla="*/ 0 w 6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0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63" name="Freeform 250"/>
              <p:cNvSpPr>
                <a:spLocks noEditPoints="1"/>
              </p:cNvSpPr>
              <p:nvPr/>
            </p:nvSpPr>
            <p:spPr bwMode="auto">
              <a:xfrm>
                <a:off x="2738" y="1698"/>
                <a:ext cx="2" cy="12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0 h 12"/>
                  <a:gd name="T4" fmla="*/ 2 w 2"/>
                  <a:gd name="T5" fmla="*/ 0 h 12"/>
                  <a:gd name="T6" fmla="*/ 0 w 2"/>
                  <a:gd name="T7" fmla="*/ 2 h 12"/>
                  <a:gd name="T8" fmla="*/ 0 w 2"/>
                  <a:gd name="T9" fmla="*/ 0 h 12"/>
                  <a:gd name="T10" fmla="*/ 0 w 2"/>
                  <a:gd name="T11" fmla="*/ 4 h 12"/>
                  <a:gd name="T12" fmla="*/ 2 w 2"/>
                  <a:gd name="T13" fmla="*/ 4 h 12"/>
                  <a:gd name="T14" fmla="*/ 2 w 2"/>
                  <a:gd name="T15" fmla="*/ 12 h 12"/>
                  <a:gd name="T16" fmla="*/ 0 w 2"/>
                  <a:gd name="T17" fmla="*/ 12 h 12"/>
                  <a:gd name="T18" fmla="*/ 0 w 2"/>
                  <a:gd name="T1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0" y="4"/>
                    </a:moveTo>
                    <a:lnTo>
                      <a:pt x="2" y="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64" name="Freeform 251"/>
              <p:cNvSpPr>
                <a:spLocks noEditPoints="1"/>
              </p:cNvSpPr>
              <p:nvPr/>
            </p:nvSpPr>
            <p:spPr bwMode="auto">
              <a:xfrm>
                <a:off x="2742" y="1696"/>
                <a:ext cx="8" cy="14"/>
              </a:xfrm>
              <a:custGeom>
                <a:avLst/>
                <a:gdLst>
                  <a:gd name="T0" fmla="*/ 4 w 8"/>
                  <a:gd name="T1" fmla="*/ 4 h 14"/>
                  <a:gd name="T2" fmla="*/ 4 w 8"/>
                  <a:gd name="T3" fmla="*/ 4 h 14"/>
                  <a:gd name="T4" fmla="*/ 6 w 8"/>
                  <a:gd name="T5" fmla="*/ 6 h 14"/>
                  <a:gd name="T6" fmla="*/ 6 w 8"/>
                  <a:gd name="T7" fmla="*/ 4 h 14"/>
                  <a:gd name="T8" fmla="*/ 6 w 8"/>
                  <a:gd name="T9" fmla="*/ 0 h 14"/>
                  <a:gd name="T10" fmla="*/ 8 w 8"/>
                  <a:gd name="T11" fmla="*/ 0 h 14"/>
                  <a:gd name="T12" fmla="*/ 8 w 8"/>
                  <a:gd name="T13" fmla="*/ 14 h 14"/>
                  <a:gd name="T14" fmla="*/ 6 w 8"/>
                  <a:gd name="T15" fmla="*/ 14 h 14"/>
                  <a:gd name="T16" fmla="*/ 6 w 8"/>
                  <a:gd name="T17" fmla="*/ 14 h 14"/>
                  <a:gd name="T18" fmla="*/ 6 w 8"/>
                  <a:gd name="T19" fmla="*/ 14 h 14"/>
                  <a:gd name="T20" fmla="*/ 6 w 8"/>
                  <a:gd name="T21" fmla="*/ 14 h 14"/>
                  <a:gd name="T22" fmla="*/ 4 w 8"/>
                  <a:gd name="T23" fmla="*/ 14 h 14"/>
                  <a:gd name="T24" fmla="*/ 4 w 8"/>
                  <a:gd name="T25" fmla="*/ 14 h 14"/>
                  <a:gd name="T26" fmla="*/ 0 w 8"/>
                  <a:gd name="T27" fmla="*/ 14 h 14"/>
                  <a:gd name="T28" fmla="*/ 0 w 8"/>
                  <a:gd name="T29" fmla="*/ 10 h 14"/>
                  <a:gd name="T30" fmla="*/ 0 w 8"/>
                  <a:gd name="T31" fmla="*/ 10 h 14"/>
                  <a:gd name="T32" fmla="*/ 2 w 8"/>
                  <a:gd name="T33" fmla="*/ 6 h 14"/>
                  <a:gd name="T34" fmla="*/ 4 w 8"/>
                  <a:gd name="T35" fmla="*/ 4 h 14"/>
                  <a:gd name="T36" fmla="*/ 4 w 8"/>
                  <a:gd name="T37" fmla="*/ 4 h 14"/>
                  <a:gd name="T38" fmla="*/ 4 w 8"/>
                  <a:gd name="T39" fmla="*/ 14 h 14"/>
                  <a:gd name="T40" fmla="*/ 4 w 8"/>
                  <a:gd name="T41" fmla="*/ 14 h 14"/>
                  <a:gd name="T42" fmla="*/ 6 w 8"/>
                  <a:gd name="T43" fmla="*/ 12 h 14"/>
                  <a:gd name="T44" fmla="*/ 6 w 8"/>
                  <a:gd name="T45" fmla="*/ 8 h 14"/>
                  <a:gd name="T46" fmla="*/ 6 w 8"/>
                  <a:gd name="T47" fmla="*/ 8 h 14"/>
                  <a:gd name="T48" fmla="*/ 4 w 8"/>
                  <a:gd name="T49" fmla="*/ 6 h 14"/>
                  <a:gd name="T50" fmla="*/ 4 w 8"/>
                  <a:gd name="T51" fmla="*/ 6 h 14"/>
                  <a:gd name="T52" fmla="*/ 2 w 8"/>
                  <a:gd name="T53" fmla="*/ 8 h 14"/>
                  <a:gd name="T54" fmla="*/ 2 w 8"/>
                  <a:gd name="T55" fmla="*/ 10 h 14"/>
                  <a:gd name="T56" fmla="*/ 2 w 8"/>
                  <a:gd name="T57" fmla="*/ 10 h 14"/>
                  <a:gd name="T58" fmla="*/ 2 w 8"/>
                  <a:gd name="T59" fmla="*/ 12 h 14"/>
                  <a:gd name="T60" fmla="*/ 4 w 8"/>
                  <a:gd name="T61" fmla="*/ 14 h 14"/>
                  <a:gd name="T62" fmla="*/ 4 w 8"/>
                  <a:gd name="T6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4">
                    <a:moveTo>
                      <a:pt x="4" y="4"/>
                    </a:moveTo>
                    <a:lnTo>
                      <a:pt x="4" y="4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14"/>
                    </a:moveTo>
                    <a:lnTo>
                      <a:pt x="4" y="14"/>
                    </a:lnTo>
                    <a:lnTo>
                      <a:pt x="6" y="12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65" name="Freeform 252"/>
              <p:cNvSpPr>
                <a:spLocks noEditPoints="1"/>
              </p:cNvSpPr>
              <p:nvPr/>
            </p:nvSpPr>
            <p:spPr bwMode="auto">
              <a:xfrm>
                <a:off x="2754" y="1698"/>
                <a:ext cx="2" cy="12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0 h 12"/>
                  <a:gd name="T4" fmla="*/ 2 w 2"/>
                  <a:gd name="T5" fmla="*/ 0 h 12"/>
                  <a:gd name="T6" fmla="*/ 0 w 2"/>
                  <a:gd name="T7" fmla="*/ 2 h 12"/>
                  <a:gd name="T8" fmla="*/ 0 w 2"/>
                  <a:gd name="T9" fmla="*/ 0 h 12"/>
                  <a:gd name="T10" fmla="*/ 0 w 2"/>
                  <a:gd name="T11" fmla="*/ 4 h 12"/>
                  <a:gd name="T12" fmla="*/ 0 w 2"/>
                  <a:gd name="T13" fmla="*/ 4 h 12"/>
                  <a:gd name="T14" fmla="*/ 0 w 2"/>
                  <a:gd name="T15" fmla="*/ 12 h 12"/>
                  <a:gd name="T16" fmla="*/ 0 w 2"/>
                  <a:gd name="T17" fmla="*/ 12 h 12"/>
                  <a:gd name="T18" fmla="*/ 0 w 2"/>
                  <a:gd name="T1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0" y="4"/>
                    </a:moveTo>
                    <a:lnTo>
                      <a:pt x="0" y="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66" name="Freeform 253"/>
              <p:cNvSpPr/>
              <p:nvPr/>
            </p:nvSpPr>
            <p:spPr bwMode="auto">
              <a:xfrm>
                <a:off x="2758" y="1700"/>
                <a:ext cx="6" cy="10"/>
              </a:xfrm>
              <a:custGeom>
                <a:avLst/>
                <a:gdLst>
                  <a:gd name="T0" fmla="*/ 4 w 6"/>
                  <a:gd name="T1" fmla="*/ 0 h 10"/>
                  <a:gd name="T2" fmla="*/ 4 w 6"/>
                  <a:gd name="T3" fmla="*/ 0 h 10"/>
                  <a:gd name="T4" fmla="*/ 6 w 6"/>
                  <a:gd name="T5" fmla="*/ 2 h 10"/>
                  <a:gd name="T6" fmla="*/ 6 w 6"/>
                  <a:gd name="T7" fmla="*/ 4 h 10"/>
                  <a:gd name="T8" fmla="*/ 6 w 6"/>
                  <a:gd name="T9" fmla="*/ 4 h 10"/>
                  <a:gd name="T10" fmla="*/ 4 w 6"/>
                  <a:gd name="T11" fmla="*/ 2 h 10"/>
                  <a:gd name="T12" fmla="*/ 4 w 6"/>
                  <a:gd name="T13" fmla="*/ 2 h 10"/>
                  <a:gd name="T14" fmla="*/ 2 w 6"/>
                  <a:gd name="T15" fmla="*/ 4 h 10"/>
                  <a:gd name="T16" fmla="*/ 2 w 6"/>
                  <a:gd name="T17" fmla="*/ 6 h 10"/>
                  <a:gd name="T18" fmla="*/ 2 w 6"/>
                  <a:gd name="T19" fmla="*/ 6 h 10"/>
                  <a:gd name="T20" fmla="*/ 2 w 6"/>
                  <a:gd name="T21" fmla="*/ 8 h 10"/>
                  <a:gd name="T22" fmla="*/ 4 w 6"/>
                  <a:gd name="T23" fmla="*/ 10 h 10"/>
                  <a:gd name="T24" fmla="*/ 4 w 6"/>
                  <a:gd name="T25" fmla="*/ 10 h 10"/>
                  <a:gd name="T26" fmla="*/ 6 w 6"/>
                  <a:gd name="T27" fmla="*/ 8 h 10"/>
                  <a:gd name="T28" fmla="*/ 6 w 6"/>
                  <a:gd name="T29" fmla="*/ 10 h 10"/>
                  <a:gd name="T30" fmla="*/ 6 w 6"/>
                  <a:gd name="T31" fmla="*/ 10 h 10"/>
                  <a:gd name="T32" fmla="*/ 4 w 6"/>
                  <a:gd name="T33" fmla="*/ 10 h 10"/>
                  <a:gd name="T34" fmla="*/ 4 w 6"/>
                  <a:gd name="T35" fmla="*/ 10 h 10"/>
                  <a:gd name="T36" fmla="*/ 0 w 6"/>
                  <a:gd name="T37" fmla="*/ 10 h 10"/>
                  <a:gd name="T38" fmla="*/ 0 w 6"/>
                  <a:gd name="T39" fmla="*/ 6 h 10"/>
                  <a:gd name="T40" fmla="*/ 0 w 6"/>
                  <a:gd name="T41" fmla="*/ 6 h 10"/>
                  <a:gd name="T42" fmla="*/ 0 w 6"/>
                  <a:gd name="T43" fmla="*/ 2 h 10"/>
                  <a:gd name="T44" fmla="*/ 4 w 6"/>
                  <a:gd name="T45" fmla="*/ 0 h 10"/>
                  <a:gd name="T46" fmla="*/ 4 w 6"/>
                  <a:gd name="T4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67" name="Freeform 254"/>
              <p:cNvSpPr/>
              <p:nvPr/>
            </p:nvSpPr>
            <p:spPr bwMode="auto">
              <a:xfrm>
                <a:off x="2766" y="1702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2 w 8"/>
                  <a:gd name="T3" fmla="*/ 0 h 8"/>
                  <a:gd name="T4" fmla="*/ 2 w 8"/>
                  <a:gd name="T5" fmla="*/ 6 h 8"/>
                  <a:gd name="T6" fmla="*/ 2 w 8"/>
                  <a:gd name="T7" fmla="*/ 6 h 8"/>
                  <a:gd name="T8" fmla="*/ 2 w 8"/>
                  <a:gd name="T9" fmla="*/ 6 h 8"/>
                  <a:gd name="T10" fmla="*/ 4 w 8"/>
                  <a:gd name="T11" fmla="*/ 8 h 8"/>
                  <a:gd name="T12" fmla="*/ 4 w 8"/>
                  <a:gd name="T13" fmla="*/ 8 h 8"/>
                  <a:gd name="T14" fmla="*/ 6 w 8"/>
                  <a:gd name="T15" fmla="*/ 6 h 8"/>
                  <a:gd name="T16" fmla="*/ 6 w 8"/>
                  <a:gd name="T17" fmla="*/ 0 h 8"/>
                  <a:gd name="T18" fmla="*/ 8 w 8"/>
                  <a:gd name="T19" fmla="*/ 0 h 8"/>
                  <a:gd name="T20" fmla="*/ 8 w 8"/>
                  <a:gd name="T21" fmla="*/ 8 h 8"/>
                  <a:gd name="T22" fmla="*/ 8 w 8"/>
                  <a:gd name="T23" fmla="*/ 8 h 8"/>
                  <a:gd name="T24" fmla="*/ 8 w 8"/>
                  <a:gd name="T25" fmla="*/ 8 h 8"/>
                  <a:gd name="T26" fmla="*/ 6 w 8"/>
                  <a:gd name="T27" fmla="*/ 8 h 8"/>
                  <a:gd name="T28" fmla="*/ 6 w 8"/>
                  <a:gd name="T29" fmla="*/ 8 h 8"/>
                  <a:gd name="T30" fmla="*/ 4 w 8"/>
                  <a:gd name="T31" fmla="*/ 8 h 8"/>
                  <a:gd name="T32" fmla="*/ 4 w 8"/>
                  <a:gd name="T33" fmla="*/ 8 h 8"/>
                  <a:gd name="T34" fmla="*/ 2 w 8"/>
                  <a:gd name="T35" fmla="*/ 8 h 8"/>
                  <a:gd name="T36" fmla="*/ 0 w 8"/>
                  <a:gd name="T37" fmla="*/ 6 h 8"/>
                  <a:gd name="T38" fmla="*/ 0 w 8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68" name="Freeform 255"/>
              <p:cNvSpPr/>
              <p:nvPr/>
            </p:nvSpPr>
            <p:spPr bwMode="auto">
              <a:xfrm>
                <a:off x="2778" y="1696"/>
                <a:ext cx="2" cy="14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12 h 14"/>
                  <a:gd name="T6" fmla="*/ 2 w 2"/>
                  <a:gd name="T7" fmla="*/ 14 h 14"/>
                  <a:gd name="T8" fmla="*/ 2 w 2"/>
                  <a:gd name="T9" fmla="*/ 14 h 14"/>
                  <a:gd name="T10" fmla="*/ 2 w 2"/>
                  <a:gd name="T11" fmla="*/ 14 h 14"/>
                  <a:gd name="T12" fmla="*/ 2 w 2"/>
                  <a:gd name="T13" fmla="*/ 14 h 14"/>
                  <a:gd name="T14" fmla="*/ 2 w 2"/>
                  <a:gd name="T15" fmla="*/ 14 h 14"/>
                  <a:gd name="T16" fmla="*/ 0 w 2"/>
                  <a:gd name="T17" fmla="*/ 14 h 14"/>
                  <a:gd name="T18" fmla="*/ 0 w 2"/>
                  <a:gd name="T19" fmla="*/ 12 h 14"/>
                  <a:gd name="T20" fmla="*/ 0 w 2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69" name="Freeform 256"/>
              <p:cNvSpPr/>
              <p:nvPr/>
            </p:nvSpPr>
            <p:spPr bwMode="auto">
              <a:xfrm>
                <a:off x="2782" y="1702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2 w 8"/>
                  <a:gd name="T3" fmla="*/ 0 h 8"/>
                  <a:gd name="T4" fmla="*/ 2 w 8"/>
                  <a:gd name="T5" fmla="*/ 6 h 8"/>
                  <a:gd name="T6" fmla="*/ 2 w 8"/>
                  <a:gd name="T7" fmla="*/ 6 h 8"/>
                  <a:gd name="T8" fmla="*/ 2 w 8"/>
                  <a:gd name="T9" fmla="*/ 6 h 8"/>
                  <a:gd name="T10" fmla="*/ 4 w 8"/>
                  <a:gd name="T11" fmla="*/ 8 h 8"/>
                  <a:gd name="T12" fmla="*/ 4 w 8"/>
                  <a:gd name="T13" fmla="*/ 8 h 8"/>
                  <a:gd name="T14" fmla="*/ 6 w 8"/>
                  <a:gd name="T15" fmla="*/ 6 h 8"/>
                  <a:gd name="T16" fmla="*/ 6 w 8"/>
                  <a:gd name="T17" fmla="*/ 0 h 8"/>
                  <a:gd name="T18" fmla="*/ 8 w 8"/>
                  <a:gd name="T19" fmla="*/ 0 h 8"/>
                  <a:gd name="T20" fmla="*/ 8 w 8"/>
                  <a:gd name="T21" fmla="*/ 8 h 8"/>
                  <a:gd name="T22" fmla="*/ 6 w 8"/>
                  <a:gd name="T23" fmla="*/ 8 h 8"/>
                  <a:gd name="T24" fmla="*/ 6 w 8"/>
                  <a:gd name="T25" fmla="*/ 8 h 8"/>
                  <a:gd name="T26" fmla="*/ 6 w 8"/>
                  <a:gd name="T27" fmla="*/ 8 h 8"/>
                  <a:gd name="T28" fmla="*/ 6 w 8"/>
                  <a:gd name="T29" fmla="*/ 8 h 8"/>
                  <a:gd name="T30" fmla="*/ 4 w 8"/>
                  <a:gd name="T31" fmla="*/ 8 h 8"/>
                  <a:gd name="T32" fmla="*/ 4 w 8"/>
                  <a:gd name="T33" fmla="*/ 8 h 8"/>
                  <a:gd name="T34" fmla="*/ 2 w 8"/>
                  <a:gd name="T35" fmla="*/ 8 h 8"/>
                  <a:gd name="T36" fmla="*/ 0 w 8"/>
                  <a:gd name="T37" fmla="*/ 6 h 8"/>
                  <a:gd name="T38" fmla="*/ 0 w 8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70" name="Freeform 257"/>
              <p:cNvSpPr/>
              <p:nvPr/>
            </p:nvSpPr>
            <p:spPr bwMode="auto">
              <a:xfrm>
                <a:off x="2792" y="1700"/>
                <a:ext cx="8" cy="10"/>
              </a:xfrm>
              <a:custGeom>
                <a:avLst/>
                <a:gdLst>
                  <a:gd name="T0" fmla="*/ 2 w 8"/>
                  <a:gd name="T1" fmla="*/ 8 h 10"/>
                  <a:gd name="T2" fmla="*/ 2 w 8"/>
                  <a:gd name="T3" fmla="*/ 8 h 10"/>
                  <a:gd name="T4" fmla="*/ 4 w 8"/>
                  <a:gd name="T5" fmla="*/ 10 h 10"/>
                  <a:gd name="T6" fmla="*/ 4 w 8"/>
                  <a:gd name="T7" fmla="*/ 10 h 10"/>
                  <a:gd name="T8" fmla="*/ 6 w 8"/>
                  <a:gd name="T9" fmla="*/ 8 h 10"/>
                  <a:gd name="T10" fmla="*/ 6 w 8"/>
                  <a:gd name="T11" fmla="*/ 8 h 10"/>
                  <a:gd name="T12" fmla="*/ 4 w 8"/>
                  <a:gd name="T13" fmla="*/ 6 h 10"/>
                  <a:gd name="T14" fmla="*/ 4 w 8"/>
                  <a:gd name="T15" fmla="*/ 6 h 10"/>
                  <a:gd name="T16" fmla="*/ 2 w 8"/>
                  <a:gd name="T17" fmla="*/ 6 h 10"/>
                  <a:gd name="T18" fmla="*/ 0 w 8"/>
                  <a:gd name="T19" fmla="*/ 4 h 10"/>
                  <a:gd name="T20" fmla="*/ 0 w 8"/>
                  <a:gd name="T21" fmla="*/ 4 h 10"/>
                  <a:gd name="T22" fmla="*/ 2 w 8"/>
                  <a:gd name="T23" fmla="*/ 2 h 10"/>
                  <a:gd name="T24" fmla="*/ 4 w 8"/>
                  <a:gd name="T25" fmla="*/ 0 h 10"/>
                  <a:gd name="T26" fmla="*/ 4 w 8"/>
                  <a:gd name="T27" fmla="*/ 0 h 10"/>
                  <a:gd name="T28" fmla="*/ 6 w 8"/>
                  <a:gd name="T29" fmla="*/ 2 h 10"/>
                  <a:gd name="T30" fmla="*/ 6 w 8"/>
                  <a:gd name="T31" fmla="*/ 4 h 10"/>
                  <a:gd name="T32" fmla="*/ 6 w 8"/>
                  <a:gd name="T33" fmla="*/ 4 h 10"/>
                  <a:gd name="T34" fmla="*/ 4 w 8"/>
                  <a:gd name="T35" fmla="*/ 2 h 10"/>
                  <a:gd name="T36" fmla="*/ 4 w 8"/>
                  <a:gd name="T37" fmla="*/ 2 h 10"/>
                  <a:gd name="T38" fmla="*/ 2 w 8"/>
                  <a:gd name="T39" fmla="*/ 4 h 10"/>
                  <a:gd name="T40" fmla="*/ 2 w 8"/>
                  <a:gd name="T41" fmla="*/ 4 h 10"/>
                  <a:gd name="T42" fmla="*/ 4 w 8"/>
                  <a:gd name="T43" fmla="*/ 6 h 10"/>
                  <a:gd name="T44" fmla="*/ 4 w 8"/>
                  <a:gd name="T45" fmla="*/ 6 h 10"/>
                  <a:gd name="T46" fmla="*/ 6 w 8"/>
                  <a:gd name="T47" fmla="*/ 6 h 10"/>
                  <a:gd name="T48" fmla="*/ 8 w 8"/>
                  <a:gd name="T49" fmla="*/ 8 h 10"/>
                  <a:gd name="T50" fmla="*/ 8 w 8"/>
                  <a:gd name="T51" fmla="*/ 8 h 10"/>
                  <a:gd name="T52" fmla="*/ 6 w 8"/>
                  <a:gd name="T53" fmla="*/ 10 h 10"/>
                  <a:gd name="T54" fmla="*/ 4 w 8"/>
                  <a:gd name="T55" fmla="*/ 10 h 10"/>
                  <a:gd name="T56" fmla="*/ 4 w 8"/>
                  <a:gd name="T57" fmla="*/ 10 h 10"/>
                  <a:gd name="T58" fmla="*/ 0 w 8"/>
                  <a:gd name="T59" fmla="*/ 10 h 10"/>
                  <a:gd name="T60" fmla="*/ 2 w 8"/>
                  <a:gd name="T6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10">
                    <a:moveTo>
                      <a:pt x="2" y="8"/>
                    </a:move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71" name="Freeform 258"/>
              <p:cNvSpPr/>
              <p:nvPr/>
            </p:nvSpPr>
            <p:spPr bwMode="auto">
              <a:xfrm>
                <a:off x="2806" y="1700"/>
                <a:ext cx="12" cy="10"/>
              </a:xfrm>
              <a:custGeom>
                <a:avLst/>
                <a:gdLst>
                  <a:gd name="T0" fmla="*/ 0 w 12"/>
                  <a:gd name="T1" fmla="*/ 2 h 10"/>
                  <a:gd name="T2" fmla="*/ 0 w 12"/>
                  <a:gd name="T3" fmla="*/ 2 h 10"/>
                  <a:gd name="T4" fmla="*/ 0 w 12"/>
                  <a:gd name="T5" fmla="*/ 2 h 10"/>
                  <a:gd name="T6" fmla="*/ 0 w 12"/>
                  <a:gd name="T7" fmla="*/ 2 h 10"/>
                  <a:gd name="T8" fmla="*/ 0 w 12"/>
                  <a:gd name="T9" fmla="*/ 2 h 10"/>
                  <a:gd name="T10" fmla="*/ 4 w 12"/>
                  <a:gd name="T11" fmla="*/ 0 h 10"/>
                  <a:gd name="T12" fmla="*/ 4 w 12"/>
                  <a:gd name="T13" fmla="*/ 0 h 10"/>
                  <a:gd name="T14" fmla="*/ 6 w 12"/>
                  <a:gd name="T15" fmla="*/ 2 h 10"/>
                  <a:gd name="T16" fmla="*/ 6 w 12"/>
                  <a:gd name="T17" fmla="*/ 2 h 10"/>
                  <a:gd name="T18" fmla="*/ 6 w 12"/>
                  <a:gd name="T19" fmla="*/ 2 h 10"/>
                  <a:gd name="T20" fmla="*/ 10 w 12"/>
                  <a:gd name="T21" fmla="*/ 0 h 10"/>
                  <a:gd name="T22" fmla="*/ 10 w 12"/>
                  <a:gd name="T23" fmla="*/ 0 h 10"/>
                  <a:gd name="T24" fmla="*/ 12 w 12"/>
                  <a:gd name="T25" fmla="*/ 2 h 10"/>
                  <a:gd name="T26" fmla="*/ 12 w 12"/>
                  <a:gd name="T27" fmla="*/ 4 h 10"/>
                  <a:gd name="T28" fmla="*/ 12 w 12"/>
                  <a:gd name="T29" fmla="*/ 10 h 10"/>
                  <a:gd name="T30" fmla="*/ 10 w 12"/>
                  <a:gd name="T31" fmla="*/ 10 h 10"/>
                  <a:gd name="T32" fmla="*/ 10 w 12"/>
                  <a:gd name="T33" fmla="*/ 4 h 10"/>
                  <a:gd name="T34" fmla="*/ 10 w 12"/>
                  <a:gd name="T35" fmla="*/ 4 h 10"/>
                  <a:gd name="T36" fmla="*/ 10 w 12"/>
                  <a:gd name="T37" fmla="*/ 2 h 10"/>
                  <a:gd name="T38" fmla="*/ 10 w 12"/>
                  <a:gd name="T39" fmla="*/ 2 h 10"/>
                  <a:gd name="T40" fmla="*/ 10 w 12"/>
                  <a:gd name="T41" fmla="*/ 2 h 10"/>
                  <a:gd name="T42" fmla="*/ 6 w 12"/>
                  <a:gd name="T43" fmla="*/ 4 h 10"/>
                  <a:gd name="T44" fmla="*/ 6 w 12"/>
                  <a:gd name="T45" fmla="*/ 10 h 10"/>
                  <a:gd name="T46" fmla="*/ 6 w 12"/>
                  <a:gd name="T47" fmla="*/ 10 h 10"/>
                  <a:gd name="T48" fmla="*/ 6 w 12"/>
                  <a:gd name="T49" fmla="*/ 4 h 10"/>
                  <a:gd name="T50" fmla="*/ 6 w 12"/>
                  <a:gd name="T51" fmla="*/ 4 h 10"/>
                  <a:gd name="T52" fmla="*/ 4 w 12"/>
                  <a:gd name="T53" fmla="*/ 2 h 10"/>
                  <a:gd name="T54" fmla="*/ 4 w 12"/>
                  <a:gd name="T55" fmla="*/ 2 h 10"/>
                  <a:gd name="T56" fmla="*/ 4 w 12"/>
                  <a:gd name="T57" fmla="*/ 2 h 10"/>
                  <a:gd name="T58" fmla="*/ 2 w 12"/>
                  <a:gd name="T59" fmla="*/ 4 h 10"/>
                  <a:gd name="T60" fmla="*/ 2 w 12"/>
                  <a:gd name="T61" fmla="*/ 10 h 10"/>
                  <a:gd name="T62" fmla="*/ 0 w 12"/>
                  <a:gd name="T63" fmla="*/ 10 h 10"/>
                  <a:gd name="T64" fmla="*/ 0 w 12"/>
                  <a:gd name="T6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0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72" name="Freeform 259"/>
              <p:cNvSpPr/>
              <p:nvPr/>
            </p:nvSpPr>
            <p:spPr bwMode="auto">
              <a:xfrm>
                <a:off x="2822" y="1702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2 w 8"/>
                  <a:gd name="T3" fmla="*/ 0 h 8"/>
                  <a:gd name="T4" fmla="*/ 2 w 8"/>
                  <a:gd name="T5" fmla="*/ 6 h 8"/>
                  <a:gd name="T6" fmla="*/ 2 w 8"/>
                  <a:gd name="T7" fmla="*/ 6 h 8"/>
                  <a:gd name="T8" fmla="*/ 2 w 8"/>
                  <a:gd name="T9" fmla="*/ 6 h 8"/>
                  <a:gd name="T10" fmla="*/ 2 w 8"/>
                  <a:gd name="T11" fmla="*/ 8 h 8"/>
                  <a:gd name="T12" fmla="*/ 2 w 8"/>
                  <a:gd name="T13" fmla="*/ 8 h 8"/>
                  <a:gd name="T14" fmla="*/ 6 w 8"/>
                  <a:gd name="T15" fmla="*/ 6 h 8"/>
                  <a:gd name="T16" fmla="*/ 6 w 8"/>
                  <a:gd name="T17" fmla="*/ 0 h 8"/>
                  <a:gd name="T18" fmla="*/ 8 w 8"/>
                  <a:gd name="T19" fmla="*/ 0 h 8"/>
                  <a:gd name="T20" fmla="*/ 8 w 8"/>
                  <a:gd name="T21" fmla="*/ 8 h 8"/>
                  <a:gd name="T22" fmla="*/ 6 w 8"/>
                  <a:gd name="T23" fmla="*/ 8 h 8"/>
                  <a:gd name="T24" fmla="*/ 6 w 8"/>
                  <a:gd name="T25" fmla="*/ 8 h 8"/>
                  <a:gd name="T26" fmla="*/ 6 w 8"/>
                  <a:gd name="T27" fmla="*/ 8 h 8"/>
                  <a:gd name="T28" fmla="*/ 6 w 8"/>
                  <a:gd name="T29" fmla="*/ 8 h 8"/>
                  <a:gd name="T30" fmla="*/ 2 w 8"/>
                  <a:gd name="T31" fmla="*/ 8 h 8"/>
                  <a:gd name="T32" fmla="*/ 2 w 8"/>
                  <a:gd name="T33" fmla="*/ 8 h 8"/>
                  <a:gd name="T34" fmla="*/ 0 w 8"/>
                  <a:gd name="T35" fmla="*/ 8 h 8"/>
                  <a:gd name="T36" fmla="*/ 0 w 8"/>
                  <a:gd name="T37" fmla="*/ 6 h 8"/>
                  <a:gd name="T38" fmla="*/ 0 w 8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73" name="Freeform 260"/>
              <p:cNvSpPr/>
              <p:nvPr/>
            </p:nvSpPr>
            <p:spPr bwMode="auto">
              <a:xfrm>
                <a:off x="2832" y="1700"/>
                <a:ext cx="6" cy="10"/>
              </a:xfrm>
              <a:custGeom>
                <a:avLst/>
                <a:gdLst>
                  <a:gd name="T0" fmla="*/ 0 w 6"/>
                  <a:gd name="T1" fmla="*/ 8 h 10"/>
                  <a:gd name="T2" fmla="*/ 0 w 6"/>
                  <a:gd name="T3" fmla="*/ 8 h 10"/>
                  <a:gd name="T4" fmla="*/ 2 w 6"/>
                  <a:gd name="T5" fmla="*/ 10 h 10"/>
                  <a:gd name="T6" fmla="*/ 2 w 6"/>
                  <a:gd name="T7" fmla="*/ 10 h 10"/>
                  <a:gd name="T8" fmla="*/ 4 w 6"/>
                  <a:gd name="T9" fmla="*/ 8 h 10"/>
                  <a:gd name="T10" fmla="*/ 4 w 6"/>
                  <a:gd name="T11" fmla="*/ 8 h 10"/>
                  <a:gd name="T12" fmla="*/ 2 w 6"/>
                  <a:gd name="T13" fmla="*/ 6 h 10"/>
                  <a:gd name="T14" fmla="*/ 2 w 6"/>
                  <a:gd name="T15" fmla="*/ 6 h 10"/>
                  <a:gd name="T16" fmla="*/ 0 w 6"/>
                  <a:gd name="T17" fmla="*/ 6 h 10"/>
                  <a:gd name="T18" fmla="*/ 0 w 6"/>
                  <a:gd name="T19" fmla="*/ 4 h 10"/>
                  <a:gd name="T20" fmla="*/ 0 w 6"/>
                  <a:gd name="T21" fmla="*/ 4 h 10"/>
                  <a:gd name="T22" fmla="*/ 0 w 6"/>
                  <a:gd name="T23" fmla="*/ 2 h 10"/>
                  <a:gd name="T24" fmla="*/ 2 w 6"/>
                  <a:gd name="T25" fmla="*/ 0 h 10"/>
                  <a:gd name="T26" fmla="*/ 2 w 6"/>
                  <a:gd name="T27" fmla="*/ 0 h 10"/>
                  <a:gd name="T28" fmla="*/ 6 w 6"/>
                  <a:gd name="T29" fmla="*/ 2 h 10"/>
                  <a:gd name="T30" fmla="*/ 6 w 6"/>
                  <a:gd name="T31" fmla="*/ 4 h 10"/>
                  <a:gd name="T32" fmla="*/ 6 w 6"/>
                  <a:gd name="T33" fmla="*/ 4 h 10"/>
                  <a:gd name="T34" fmla="*/ 2 w 6"/>
                  <a:gd name="T35" fmla="*/ 2 h 10"/>
                  <a:gd name="T36" fmla="*/ 2 w 6"/>
                  <a:gd name="T37" fmla="*/ 2 h 10"/>
                  <a:gd name="T38" fmla="*/ 2 w 6"/>
                  <a:gd name="T39" fmla="*/ 4 h 10"/>
                  <a:gd name="T40" fmla="*/ 2 w 6"/>
                  <a:gd name="T41" fmla="*/ 4 h 10"/>
                  <a:gd name="T42" fmla="*/ 4 w 6"/>
                  <a:gd name="T43" fmla="*/ 6 h 10"/>
                  <a:gd name="T44" fmla="*/ 4 w 6"/>
                  <a:gd name="T45" fmla="*/ 6 h 10"/>
                  <a:gd name="T46" fmla="*/ 6 w 6"/>
                  <a:gd name="T47" fmla="*/ 6 h 10"/>
                  <a:gd name="T48" fmla="*/ 6 w 6"/>
                  <a:gd name="T49" fmla="*/ 8 h 10"/>
                  <a:gd name="T50" fmla="*/ 6 w 6"/>
                  <a:gd name="T51" fmla="*/ 8 h 10"/>
                  <a:gd name="T52" fmla="*/ 6 w 6"/>
                  <a:gd name="T53" fmla="*/ 10 h 10"/>
                  <a:gd name="T54" fmla="*/ 2 w 6"/>
                  <a:gd name="T55" fmla="*/ 10 h 10"/>
                  <a:gd name="T56" fmla="*/ 2 w 6"/>
                  <a:gd name="T57" fmla="*/ 10 h 10"/>
                  <a:gd name="T58" fmla="*/ 0 w 6"/>
                  <a:gd name="T59" fmla="*/ 10 h 10"/>
                  <a:gd name="T60" fmla="*/ 0 w 6"/>
                  <a:gd name="T6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" h="10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74" name="Freeform 261"/>
              <p:cNvSpPr/>
              <p:nvPr/>
            </p:nvSpPr>
            <p:spPr bwMode="auto">
              <a:xfrm>
                <a:off x="2840" y="17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2 h 2"/>
                  <a:gd name="T12" fmla="*/ 2 w 2"/>
                  <a:gd name="T13" fmla="*/ 0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75" name="Freeform 262"/>
              <p:cNvSpPr>
                <a:spLocks noEditPoints="1"/>
              </p:cNvSpPr>
              <p:nvPr/>
            </p:nvSpPr>
            <p:spPr bwMode="auto">
              <a:xfrm>
                <a:off x="2586" y="1756"/>
                <a:ext cx="10" cy="14"/>
              </a:xfrm>
              <a:custGeom>
                <a:avLst/>
                <a:gdLst>
                  <a:gd name="T0" fmla="*/ 0 w 10"/>
                  <a:gd name="T1" fmla="*/ 0 h 14"/>
                  <a:gd name="T2" fmla="*/ 4 w 10"/>
                  <a:gd name="T3" fmla="*/ 0 h 14"/>
                  <a:gd name="T4" fmla="*/ 4 w 10"/>
                  <a:gd name="T5" fmla="*/ 0 h 14"/>
                  <a:gd name="T6" fmla="*/ 8 w 10"/>
                  <a:gd name="T7" fmla="*/ 2 h 14"/>
                  <a:gd name="T8" fmla="*/ 10 w 10"/>
                  <a:gd name="T9" fmla="*/ 6 h 14"/>
                  <a:gd name="T10" fmla="*/ 10 w 10"/>
                  <a:gd name="T11" fmla="*/ 6 h 14"/>
                  <a:gd name="T12" fmla="*/ 8 w 10"/>
                  <a:gd name="T13" fmla="*/ 12 h 14"/>
                  <a:gd name="T14" fmla="*/ 4 w 10"/>
                  <a:gd name="T15" fmla="*/ 14 h 14"/>
                  <a:gd name="T16" fmla="*/ 0 w 10"/>
                  <a:gd name="T17" fmla="*/ 14 h 14"/>
                  <a:gd name="T18" fmla="*/ 0 w 10"/>
                  <a:gd name="T19" fmla="*/ 0 h 14"/>
                  <a:gd name="T20" fmla="*/ 4 w 10"/>
                  <a:gd name="T21" fmla="*/ 12 h 14"/>
                  <a:gd name="T22" fmla="*/ 4 w 10"/>
                  <a:gd name="T23" fmla="*/ 12 h 14"/>
                  <a:gd name="T24" fmla="*/ 6 w 10"/>
                  <a:gd name="T25" fmla="*/ 10 h 14"/>
                  <a:gd name="T26" fmla="*/ 8 w 10"/>
                  <a:gd name="T27" fmla="*/ 6 h 14"/>
                  <a:gd name="T28" fmla="*/ 8 w 10"/>
                  <a:gd name="T29" fmla="*/ 6 h 14"/>
                  <a:gd name="T30" fmla="*/ 6 w 10"/>
                  <a:gd name="T31" fmla="*/ 4 h 14"/>
                  <a:gd name="T32" fmla="*/ 4 w 10"/>
                  <a:gd name="T33" fmla="*/ 2 h 14"/>
                  <a:gd name="T34" fmla="*/ 2 w 10"/>
                  <a:gd name="T35" fmla="*/ 2 h 14"/>
                  <a:gd name="T36" fmla="*/ 2 w 10"/>
                  <a:gd name="T37" fmla="*/ 12 h 14"/>
                  <a:gd name="T38" fmla="*/ 4 w 10"/>
                  <a:gd name="T3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4">
                    <a:moveTo>
                      <a:pt x="0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12"/>
                    </a:lnTo>
                    <a:lnTo>
                      <a:pt x="4" y="14"/>
                    </a:lnTo>
                    <a:lnTo>
                      <a:pt x="0" y="14"/>
                    </a:lnTo>
                    <a:lnTo>
                      <a:pt x="0" y="0"/>
                    </a:lnTo>
                    <a:close/>
                    <a:moveTo>
                      <a:pt x="4" y="12"/>
                    </a:move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12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76" name="Freeform 263"/>
              <p:cNvSpPr>
                <a:spLocks noEditPoints="1"/>
              </p:cNvSpPr>
              <p:nvPr/>
            </p:nvSpPr>
            <p:spPr bwMode="auto">
              <a:xfrm>
                <a:off x="2598" y="1760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0 h 10"/>
                  <a:gd name="T6" fmla="*/ 8 w 8"/>
                  <a:gd name="T7" fmla="*/ 4 h 10"/>
                  <a:gd name="T8" fmla="*/ 8 w 8"/>
                  <a:gd name="T9" fmla="*/ 4 h 10"/>
                  <a:gd name="T10" fmla="*/ 6 w 8"/>
                  <a:gd name="T11" fmla="*/ 8 h 10"/>
                  <a:gd name="T12" fmla="*/ 4 w 8"/>
                  <a:gd name="T13" fmla="*/ 10 h 10"/>
                  <a:gd name="T14" fmla="*/ 4 w 8"/>
                  <a:gd name="T15" fmla="*/ 10 h 10"/>
                  <a:gd name="T16" fmla="*/ 0 w 8"/>
                  <a:gd name="T17" fmla="*/ 8 h 10"/>
                  <a:gd name="T18" fmla="*/ 0 w 8"/>
                  <a:gd name="T19" fmla="*/ 4 h 10"/>
                  <a:gd name="T20" fmla="*/ 0 w 8"/>
                  <a:gd name="T21" fmla="*/ 4 h 10"/>
                  <a:gd name="T22" fmla="*/ 0 w 8"/>
                  <a:gd name="T23" fmla="*/ 0 h 10"/>
                  <a:gd name="T24" fmla="*/ 4 w 8"/>
                  <a:gd name="T25" fmla="*/ 0 h 10"/>
                  <a:gd name="T26" fmla="*/ 4 w 8"/>
                  <a:gd name="T27" fmla="*/ 0 h 10"/>
                  <a:gd name="T28" fmla="*/ 4 w 8"/>
                  <a:gd name="T29" fmla="*/ 8 h 10"/>
                  <a:gd name="T30" fmla="*/ 4 w 8"/>
                  <a:gd name="T31" fmla="*/ 8 h 10"/>
                  <a:gd name="T32" fmla="*/ 6 w 8"/>
                  <a:gd name="T33" fmla="*/ 8 h 10"/>
                  <a:gd name="T34" fmla="*/ 6 w 8"/>
                  <a:gd name="T35" fmla="*/ 4 h 10"/>
                  <a:gd name="T36" fmla="*/ 6 w 8"/>
                  <a:gd name="T37" fmla="*/ 4 h 10"/>
                  <a:gd name="T38" fmla="*/ 6 w 8"/>
                  <a:gd name="T39" fmla="*/ 2 h 10"/>
                  <a:gd name="T40" fmla="*/ 4 w 8"/>
                  <a:gd name="T41" fmla="*/ 0 h 10"/>
                  <a:gd name="T42" fmla="*/ 4 w 8"/>
                  <a:gd name="T43" fmla="*/ 0 h 10"/>
                  <a:gd name="T44" fmla="*/ 2 w 8"/>
                  <a:gd name="T45" fmla="*/ 2 h 10"/>
                  <a:gd name="T46" fmla="*/ 0 w 8"/>
                  <a:gd name="T47" fmla="*/ 4 h 10"/>
                  <a:gd name="T48" fmla="*/ 0 w 8"/>
                  <a:gd name="T49" fmla="*/ 4 h 10"/>
                  <a:gd name="T50" fmla="*/ 2 w 8"/>
                  <a:gd name="T51" fmla="*/ 8 h 10"/>
                  <a:gd name="T52" fmla="*/ 4 w 8"/>
                  <a:gd name="T53" fmla="*/ 8 h 10"/>
                  <a:gd name="T54" fmla="*/ 4 w 8"/>
                  <a:gd name="T5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77" name="Freeform 264"/>
              <p:cNvSpPr/>
              <p:nvPr/>
            </p:nvSpPr>
            <p:spPr bwMode="auto">
              <a:xfrm>
                <a:off x="2608" y="1760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2 w 8"/>
                  <a:gd name="T3" fmla="*/ 0 h 10"/>
                  <a:gd name="T4" fmla="*/ 2 w 8"/>
                  <a:gd name="T5" fmla="*/ 2 h 10"/>
                  <a:gd name="T6" fmla="*/ 2 w 8"/>
                  <a:gd name="T7" fmla="*/ 2 h 10"/>
                  <a:gd name="T8" fmla="*/ 2 w 8"/>
                  <a:gd name="T9" fmla="*/ 2 h 10"/>
                  <a:gd name="T10" fmla="*/ 6 w 8"/>
                  <a:gd name="T11" fmla="*/ 0 h 10"/>
                  <a:gd name="T12" fmla="*/ 6 w 8"/>
                  <a:gd name="T13" fmla="*/ 0 h 10"/>
                  <a:gd name="T14" fmla="*/ 8 w 8"/>
                  <a:gd name="T15" fmla="*/ 0 h 10"/>
                  <a:gd name="T16" fmla="*/ 8 w 8"/>
                  <a:gd name="T17" fmla="*/ 4 h 10"/>
                  <a:gd name="T18" fmla="*/ 8 w 8"/>
                  <a:gd name="T19" fmla="*/ 10 h 10"/>
                  <a:gd name="T20" fmla="*/ 6 w 8"/>
                  <a:gd name="T21" fmla="*/ 10 h 10"/>
                  <a:gd name="T22" fmla="*/ 6 w 8"/>
                  <a:gd name="T23" fmla="*/ 4 h 10"/>
                  <a:gd name="T24" fmla="*/ 6 w 8"/>
                  <a:gd name="T25" fmla="*/ 4 h 10"/>
                  <a:gd name="T26" fmla="*/ 6 w 8"/>
                  <a:gd name="T27" fmla="*/ 2 h 10"/>
                  <a:gd name="T28" fmla="*/ 4 w 8"/>
                  <a:gd name="T29" fmla="*/ 0 h 10"/>
                  <a:gd name="T30" fmla="*/ 4 w 8"/>
                  <a:gd name="T31" fmla="*/ 0 h 10"/>
                  <a:gd name="T32" fmla="*/ 2 w 8"/>
                  <a:gd name="T33" fmla="*/ 2 h 10"/>
                  <a:gd name="T34" fmla="*/ 2 w 8"/>
                  <a:gd name="T35" fmla="*/ 10 h 10"/>
                  <a:gd name="T36" fmla="*/ 0 w 8"/>
                  <a:gd name="T37" fmla="*/ 10 h 10"/>
                  <a:gd name="T38" fmla="*/ 0 w 8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78" name="Freeform 265"/>
              <p:cNvSpPr>
                <a:spLocks noEditPoints="1"/>
              </p:cNvSpPr>
              <p:nvPr/>
            </p:nvSpPr>
            <p:spPr bwMode="auto">
              <a:xfrm>
                <a:off x="2618" y="1760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0 h 10"/>
                  <a:gd name="T6" fmla="*/ 8 w 8"/>
                  <a:gd name="T7" fmla="*/ 4 h 10"/>
                  <a:gd name="T8" fmla="*/ 8 w 8"/>
                  <a:gd name="T9" fmla="*/ 4 h 10"/>
                  <a:gd name="T10" fmla="*/ 2 w 8"/>
                  <a:gd name="T11" fmla="*/ 4 h 10"/>
                  <a:gd name="T12" fmla="*/ 2 w 8"/>
                  <a:gd name="T13" fmla="*/ 4 h 10"/>
                  <a:gd name="T14" fmla="*/ 2 w 8"/>
                  <a:gd name="T15" fmla="*/ 8 h 10"/>
                  <a:gd name="T16" fmla="*/ 6 w 8"/>
                  <a:gd name="T17" fmla="*/ 8 h 10"/>
                  <a:gd name="T18" fmla="*/ 6 w 8"/>
                  <a:gd name="T19" fmla="*/ 8 h 10"/>
                  <a:gd name="T20" fmla="*/ 8 w 8"/>
                  <a:gd name="T21" fmla="*/ 8 h 10"/>
                  <a:gd name="T22" fmla="*/ 8 w 8"/>
                  <a:gd name="T23" fmla="*/ 8 h 10"/>
                  <a:gd name="T24" fmla="*/ 8 w 8"/>
                  <a:gd name="T25" fmla="*/ 8 h 10"/>
                  <a:gd name="T26" fmla="*/ 4 w 8"/>
                  <a:gd name="T27" fmla="*/ 10 h 10"/>
                  <a:gd name="T28" fmla="*/ 4 w 8"/>
                  <a:gd name="T29" fmla="*/ 10 h 10"/>
                  <a:gd name="T30" fmla="*/ 2 w 8"/>
                  <a:gd name="T31" fmla="*/ 8 h 10"/>
                  <a:gd name="T32" fmla="*/ 0 w 8"/>
                  <a:gd name="T33" fmla="*/ 4 h 10"/>
                  <a:gd name="T34" fmla="*/ 0 w 8"/>
                  <a:gd name="T35" fmla="*/ 4 h 10"/>
                  <a:gd name="T36" fmla="*/ 2 w 8"/>
                  <a:gd name="T37" fmla="*/ 0 h 10"/>
                  <a:gd name="T38" fmla="*/ 4 w 8"/>
                  <a:gd name="T39" fmla="*/ 0 h 10"/>
                  <a:gd name="T40" fmla="*/ 4 w 8"/>
                  <a:gd name="T41" fmla="*/ 0 h 10"/>
                  <a:gd name="T42" fmla="*/ 8 w 8"/>
                  <a:gd name="T43" fmla="*/ 4 h 10"/>
                  <a:gd name="T44" fmla="*/ 8 w 8"/>
                  <a:gd name="T45" fmla="*/ 4 h 10"/>
                  <a:gd name="T46" fmla="*/ 6 w 8"/>
                  <a:gd name="T47" fmla="*/ 2 h 10"/>
                  <a:gd name="T48" fmla="*/ 4 w 8"/>
                  <a:gd name="T49" fmla="*/ 0 h 10"/>
                  <a:gd name="T50" fmla="*/ 4 w 8"/>
                  <a:gd name="T51" fmla="*/ 0 h 10"/>
                  <a:gd name="T52" fmla="*/ 2 w 8"/>
                  <a:gd name="T53" fmla="*/ 2 h 10"/>
                  <a:gd name="T54" fmla="*/ 2 w 8"/>
                  <a:gd name="T55" fmla="*/ 4 h 10"/>
                  <a:gd name="T56" fmla="*/ 8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79" name="Freeform 266"/>
              <p:cNvSpPr/>
              <p:nvPr/>
            </p:nvSpPr>
            <p:spPr bwMode="auto">
              <a:xfrm>
                <a:off x="2628" y="1760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0 h 10"/>
                  <a:gd name="T6" fmla="*/ 6 w 8"/>
                  <a:gd name="T7" fmla="*/ 2 h 10"/>
                  <a:gd name="T8" fmla="*/ 6 w 8"/>
                  <a:gd name="T9" fmla="*/ 2 h 10"/>
                  <a:gd name="T10" fmla="*/ 4 w 8"/>
                  <a:gd name="T11" fmla="*/ 0 h 10"/>
                  <a:gd name="T12" fmla="*/ 4 w 8"/>
                  <a:gd name="T13" fmla="*/ 0 h 10"/>
                  <a:gd name="T14" fmla="*/ 2 w 8"/>
                  <a:gd name="T15" fmla="*/ 2 h 10"/>
                  <a:gd name="T16" fmla="*/ 2 w 8"/>
                  <a:gd name="T17" fmla="*/ 4 h 10"/>
                  <a:gd name="T18" fmla="*/ 2 w 8"/>
                  <a:gd name="T19" fmla="*/ 4 h 10"/>
                  <a:gd name="T20" fmla="*/ 2 w 8"/>
                  <a:gd name="T21" fmla="*/ 8 h 10"/>
                  <a:gd name="T22" fmla="*/ 4 w 8"/>
                  <a:gd name="T23" fmla="*/ 8 h 10"/>
                  <a:gd name="T24" fmla="*/ 4 w 8"/>
                  <a:gd name="T25" fmla="*/ 8 h 10"/>
                  <a:gd name="T26" fmla="*/ 6 w 8"/>
                  <a:gd name="T27" fmla="*/ 8 h 10"/>
                  <a:gd name="T28" fmla="*/ 8 w 8"/>
                  <a:gd name="T29" fmla="*/ 8 h 10"/>
                  <a:gd name="T30" fmla="*/ 8 w 8"/>
                  <a:gd name="T31" fmla="*/ 8 h 10"/>
                  <a:gd name="T32" fmla="*/ 4 w 8"/>
                  <a:gd name="T33" fmla="*/ 10 h 10"/>
                  <a:gd name="T34" fmla="*/ 4 w 8"/>
                  <a:gd name="T35" fmla="*/ 10 h 10"/>
                  <a:gd name="T36" fmla="*/ 2 w 8"/>
                  <a:gd name="T37" fmla="*/ 8 h 10"/>
                  <a:gd name="T38" fmla="*/ 0 w 8"/>
                  <a:gd name="T39" fmla="*/ 4 h 10"/>
                  <a:gd name="T40" fmla="*/ 0 w 8"/>
                  <a:gd name="T41" fmla="*/ 4 h 10"/>
                  <a:gd name="T42" fmla="*/ 2 w 8"/>
                  <a:gd name="T43" fmla="*/ 0 h 10"/>
                  <a:gd name="T44" fmla="*/ 4 w 8"/>
                  <a:gd name="T45" fmla="*/ 0 h 10"/>
                  <a:gd name="T46" fmla="*/ 4 w 8"/>
                  <a:gd name="T4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80" name="Freeform 267"/>
              <p:cNvSpPr>
                <a:spLocks noEditPoints="1"/>
              </p:cNvSpPr>
              <p:nvPr/>
            </p:nvSpPr>
            <p:spPr bwMode="auto">
              <a:xfrm>
                <a:off x="2640" y="1760"/>
                <a:ext cx="10" cy="14"/>
              </a:xfrm>
              <a:custGeom>
                <a:avLst/>
                <a:gdLst>
                  <a:gd name="T0" fmla="*/ 6 w 10"/>
                  <a:gd name="T1" fmla="*/ 0 h 14"/>
                  <a:gd name="T2" fmla="*/ 6 w 10"/>
                  <a:gd name="T3" fmla="*/ 0 h 14"/>
                  <a:gd name="T4" fmla="*/ 8 w 10"/>
                  <a:gd name="T5" fmla="*/ 0 h 14"/>
                  <a:gd name="T6" fmla="*/ 8 w 10"/>
                  <a:gd name="T7" fmla="*/ 0 h 14"/>
                  <a:gd name="T8" fmla="*/ 8 w 10"/>
                  <a:gd name="T9" fmla="*/ 0 h 14"/>
                  <a:gd name="T10" fmla="*/ 10 w 10"/>
                  <a:gd name="T11" fmla="*/ 0 h 14"/>
                  <a:gd name="T12" fmla="*/ 10 w 10"/>
                  <a:gd name="T13" fmla="*/ 14 h 14"/>
                  <a:gd name="T14" fmla="*/ 8 w 10"/>
                  <a:gd name="T15" fmla="*/ 14 h 14"/>
                  <a:gd name="T16" fmla="*/ 8 w 10"/>
                  <a:gd name="T17" fmla="*/ 10 h 14"/>
                  <a:gd name="T18" fmla="*/ 8 w 10"/>
                  <a:gd name="T19" fmla="*/ 8 h 14"/>
                  <a:gd name="T20" fmla="*/ 8 w 10"/>
                  <a:gd name="T21" fmla="*/ 8 h 14"/>
                  <a:gd name="T22" fmla="*/ 4 w 10"/>
                  <a:gd name="T23" fmla="*/ 10 h 14"/>
                  <a:gd name="T24" fmla="*/ 4 w 10"/>
                  <a:gd name="T25" fmla="*/ 10 h 14"/>
                  <a:gd name="T26" fmla="*/ 2 w 10"/>
                  <a:gd name="T27" fmla="*/ 8 h 14"/>
                  <a:gd name="T28" fmla="*/ 0 w 10"/>
                  <a:gd name="T29" fmla="*/ 4 h 14"/>
                  <a:gd name="T30" fmla="*/ 0 w 10"/>
                  <a:gd name="T31" fmla="*/ 4 h 14"/>
                  <a:gd name="T32" fmla="*/ 2 w 10"/>
                  <a:gd name="T33" fmla="*/ 0 h 14"/>
                  <a:gd name="T34" fmla="*/ 6 w 10"/>
                  <a:gd name="T35" fmla="*/ 0 h 14"/>
                  <a:gd name="T36" fmla="*/ 6 w 10"/>
                  <a:gd name="T37" fmla="*/ 0 h 14"/>
                  <a:gd name="T38" fmla="*/ 6 w 10"/>
                  <a:gd name="T39" fmla="*/ 8 h 14"/>
                  <a:gd name="T40" fmla="*/ 6 w 10"/>
                  <a:gd name="T41" fmla="*/ 8 h 14"/>
                  <a:gd name="T42" fmla="*/ 8 w 10"/>
                  <a:gd name="T43" fmla="*/ 6 h 14"/>
                  <a:gd name="T44" fmla="*/ 8 w 10"/>
                  <a:gd name="T45" fmla="*/ 2 h 14"/>
                  <a:gd name="T46" fmla="*/ 8 w 10"/>
                  <a:gd name="T47" fmla="*/ 2 h 14"/>
                  <a:gd name="T48" fmla="*/ 6 w 10"/>
                  <a:gd name="T49" fmla="*/ 0 h 14"/>
                  <a:gd name="T50" fmla="*/ 6 w 10"/>
                  <a:gd name="T51" fmla="*/ 0 h 14"/>
                  <a:gd name="T52" fmla="*/ 4 w 10"/>
                  <a:gd name="T53" fmla="*/ 2 h 14"/>
                  <a:gd name="T54" fmla="*/ 2 w 10"/>
                  <a:gd name="T55" fmla="*/ 4 h 14"/>
                  <a:gd name="T56" fmla="*/ 2 w 10"/>
                  <a:gd name="T57" fmla="*/ 4 h 14"/>
                  <a:gd name="T58" fmla="*/ 4 w 10"/>
                  <a:gd name="T59" fmla="*/ 8 h 14"/>
                  <a:gd name="T60" fmla="*/ 6 w 10"/>
                  <a:gd name="T61" fmla="*/ 8 h 14"/>
                  <a:gd name="T62" fmla="*/ 6 w 10"/>
                  <a:gd name="T63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14">
                    <a:moveTo>
                      <a:pt x="6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  <a:moveTo>
                      <a:pt x="6" y="8"/>
                    </a:moveTo>
                    <a:lnTo>
                      <a:pt x="6" y="8"/>
                    </a:lnTo>
                    <a:lnTo>
                      <a:pt x="8" y="6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81" name="Freeform 268"/>
              <p:cNvSpPr/>
              <p:nvPr/>
            </p:nvSpPr>
            <p:spPr bwMode="auto">
              <a:xfrm>
                <a:off x="2652" y="1760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2 w 8"/>
                  <a:gd name="T3" fmla="*/ 0 h 10"/>
                  <a:gd name="T4" fmla="*/ 2 w 8"/>
                  <a:gd name="T5" fmla="*/ 6 h 10"/>
                  <a:gd name="T6" fmla="*/ 2 w 8"/>
                  <a:gd name="T7" fmla="*/ 6 h 10"/>
                  <a:gd name="T8" fmla="*/ 2 w 8"/>
                  <a:gd name="T9" fmla="*/ 8 h 10"/>
                  <a:gd name="T10" fmla="*/ 4 w 8"/>
                  <a:gd name="T11" fmla="*/ 8 h 10"/>
                  <a:gd name="T12" fmla="*/ 4 w 8"/>
                  <a:gd name="T13" fmla="*/ 8 h 10"/>
                  <a:gd name="T14" fmla="*/ 6 w 8"/>
                  <a:gd name="T15" fmla="*/ 6 h 10"/>
                  <a:gd name="T16" fmla="*/ 6 w 8"/>
                  <a:gd name="T17" fmla="*/ 0 h 10"/>
                  <a:gd name="T18" fmla="*/ 8 w 8"/>
                  <a:gd name="T19" fmla="*/ 0 h 10"/>
                  <a:gd name="T20" fmla="*/ 8 w 8"/>
                  <a:gd name="T21" fmla="*/ 10 h 10"/>
                  <a:gd name="T22" fmla="*/ 6 w 8"/>
                  <a:gd name="T23" fmla="*/ 10 h 10"/>
                  <a:gd name="T24" fmla="*/ 6 w 8"/>
                  <a:gd name="T25" fmla="*/ 8 h 10"/>
                  <a:gd name="T26" fmla="*/ 6 w 8"/>
                  <a:gd name="T27" fmla="*/ 8 h 10"/>
                  <a:gd name="T28" fmla="*/ 6 w 8"/>
                  <a:gd name="T29" fmla="*/ 8 h 10"/>
                  <a:gd name="T30" fmla="*/ 4 w 8"/>
                  <a:gd name="T31" fmla="*/ 10 h 10"/>
                  <a:gd name="T32" fmla="*/ 4 w 8"/>
                  <a:gd name="T33" fmla="*/ 10 h 10"/>
                  <a:gd name="T34" fmla="*/ 0 w 8"/>
                  <a:gd name="T35" fmla="*/ 8 h 10"/>
                  <a:gd name="T36" fmla="*/ 0 w 8"/>
                  <a:gd name="T37" fmla="*/ 6 h 10"/>
                  <a:gd name="T38" fmla="*/ 0 w 8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82" name="Freeform 269"/>
              <p:cNvSpPr>
                <a:spLocks noEditPoints="1"/>
              </p:cNvSpPr>
              <p:nvPr/>
            </p:nvSpPr>
            <p:spPr bwMode="auto">
              <a:xfrm>
                <a:off x="2662" y="1760"/>
                <a:ext cx="8" cy="10"/>
              </a:xfrm>
              <a:custGeom>
                <a:avLst/>
                <a:gdLst>
                  <a:gd name="T0" fmla="*/ 6 w 8"/>
                  <a:gd name="T1" fmla="*/ 4 h 10"/>
                  <a:gd name="T2" fmla="*/ 6 w 8"/>
                  <a:gd name="T3" fmla="*/ 4 h 10"/>
                  <a:gd name="T4" fmla="*/ 6 w 8"/>
                  <a:gd name="T5" fmla="*/ 2 h 10"/>
                  <a:gd name="T6" fmla="*/ 4 w 8"/>
                  <a:gd name="T7" fmla="*/ 0 h 10"/>
                  <a:gd name="T8" fmla="*/ 4 w 8"/>
                  <a:gd name="T9" fmla="*/ 0 h 10"/>
                  <a:gd name="T10" fmla="*/ 2 w 8"/>
                  <a:gd name="T11" fmla="*/ 2 h 10"/>
                  <a:gd name="T12" fmla="*/ 0 w 8"/>
                  <a:gd name="T13" fmla="*/ 0 h 10"/>
                  <a:gd name="T14" fmla="*/ 0 w 8"/>
                  <a:gd name="T15" fmla="*/ 0 h 10"/>
                  <a:gd name="T16" fmla="*/ 4 w 8"/>
                  <a:gd name="T17" fmla="*/ 0 h 10"/>
                  <a:gd name="T18" fmla="*/ 4 w 8"/>
                  <a:gd name="T19" fmla="*/ 0 h 10"/>
                  <a:gd name="T20" fmla="*/ 8 w 8"/>
                  <a:gd name="T21" fmla="*/ 0 h 10"/>
                  <a:gd name="T22" fmla="*/ 8 w 8"/>
                  <a:gd name="T23" fmla="*/ 4 h 10"/>
                  <a:gd name="T24" fmla="*/ 8 w 8"/>
                  <a:gd name="T25" fmla="*/ 10 h 10"/>
                  <a:gd name="T26" fmla="*/ 6 w 8"/>
                  <a:gd name="T27" fmla="*/ 10 h 10"/>
                  <a:gd name="T28" fmla="*/ 6 w 8"/>
                  <a:gd name="T29" fmla="*/ 8 h 10"/>
                  <a:gd name="T30" fmla="*/ 6 w 8"/>
                  <a:gd name="T31" fmla="*/ 8 h 10"/>
                  <a:gd name="T32" fmla="*/ 6 w 8"/>
                  <a:gd name="T33" fmla="*/ 8 h 10"/>
                  <a:gd name="T34" fmla="*/ 4 w 8"/>
                  <a:gd name="T35" fmla="*/ 10 h 10"/>
                  <a:gd name="T36" fmla="*/ 4 w 8"/>
                  <a:gd name="T37" fmla="*/ 10 h 10"/>
                  <a:gd name="T38" fmla="*/ 2 w 8"/>
                  <a:gd name="T39" fmla="*/ 8 h 10"/>
                  <a:gd name="T40" fmla="*/ 0 w 8"/>
                  <a:gd name="T41" fmla="*/ 6 h 10"/>
                  <a:gd name="T42" fmla="*/ 0 w 8"/>
                  <a:gd name="T43" fmla="*/ 6 h 10"/>
                  <a:gd name="T44" fmla="*/ 2 w 8"/>
                  <a:gd name="T45" fmla="*/ 4 h 10"/>
                  <a:gd name="T46" fmla="*/ 6 w 8"/>
                  <a:gd name="T47" fmla="*/ 4 h 10"/>
                  <a:gd name="T48" fmla="*/ 6 w 8"/>
                  <a:gd name="T49" fmla="*/ 4 h 10"/>
                  <a:gd name="T50" fmla="*/ 4 w 8"/>
                  <a:gd name="T51" fmla="*/ 8 h 10"/>
                  <a:gd name="T52" fmla="*/ 4 w 8"/>
                  <a:gd name="T53" fmla="*/ 8 h 10"/>
                  <a:gd name="T54" fmla="*/ 6 w 8"/>
                  <a:gd name="T55" fmla="*/ 6 h 10"/>
                  <a:gd name="T56" fmla="*/ 6 w 8"/>
                  <a:gd name="T57" fmla="*/ 4 h 10"/>
                  <a:gd name="T58" fmla="*/ 6 w 8"/>
                  <a:gd name="T59" fmla="*/ 4 h 10"/>
                  <a:gd name="T60" fmla="*/ 4 w 8"/>
                  <a:gd name="T61" fmla="*/ 6 h 10"/>
                  <a:gd name="T62" fmla="*/ 2 w 8"/>
                  <a:gd name="T63" fmla="*/ 6 h 10"/>
                  <a:gd name="T64" fmla="*/ 2 w 8"/>
                  <a:gd name="T65" fmla="*/ 6 h 10"/>
                  <a:gd name="T66" fmla="*/ 4 w 8"/>
                  <a:gd name="T67" fmla="*/ 8 h 10"/>
                  <a:gd name="T68" fmla="*/ 4 w 8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83" name="Freeform 270"/>
              <p:cNvSpPr/>
              <p:nvPr/>
            </p:nvSpPr>
            <p:spPr bwMode="auto">
              <a:xfrm>
                <a:off x="2672" y="1760"/>
                <a:ext cx="14" cy="10"/>
              </a:xfrm>
              <a:custGeom>
                <a:avLst/>
                <a:gdLst>
                  <a:gd name="T0" fmla="*/ 0 w 14"/>
                  <a:gd name="T1" fmla="*/ 0 h 10"/>
                  <a:gd name="T2" fmla="*/ 2 w 14"/>
                  <a:gd name="T3" fmla="*/ 0 h 10"/>
                  <a:gd name="T4" fmla="*/ 2 w 14"/>
                  <a:gd name="T5" fmla="*/ 2 h 10"/>
                  <a:gd name="T6" fmla="*/ 2 w 14"/>
                  <a:gd name="T7" fmla="*/ 2 h 10"/>
                  <a:gd name="T8" fmla="*/ 2 w 14"/>
                  <a:gd name="T9" fmla="*/ 2 h 10"/>
                  <a:gd name="T10" fmla="*/ 6 w 14"/>
                  <a:gd name="T11" fmla="*/ 0 h 10"/>
                  <a:gd name="T12" fmla="*/ 6 w 14"/>
                  <a:gd name="T13" fmla="*/ 0 h 10"/>
                  <a:gd name="T14" fmla="*/ 8 w 14"/>
                  <a:gd name="T15" fmla="*/ 0 h 10"/>
                  <a:gd name="T16" fmla="*/ 8 w 14"/>
                  <a:gd name="T17" fmla="*/ 2 h 10"/>
                  <a:gd name="T18" fmla="*/ 8 w 14"/>
                  <a:gd name="T19" fmla="*/ 2 h 10"/>
                  <a:gd name="T20" fmla="*/ 12 w 14"/>
                  <a:gd name="T21" fmla="*/ 0 h 10"/>
                  <a:gd name="T22" fmla="*/ 12 w 14"/>
                  <a:gd name="T23" fmla="*/ 0 h 10"/>
                  <a:gd name="T24" fmla="*/ 14 w 14"/>
                  <a:gd name="T25" fmla="*/ 0 h 10"/>
                  <a:gd name="T26" fmla="*/ 14 w 14"/>
                  <a:gd name="T27" fmla="*/ 4 h 10"/>
                  <a:gd name="T28" fmla="*/ 14 w 14"/>
                  <a:gd name="T29" fmla="*/ 10 h 10"/>
                  <a:gd name="T30" fmla="*/ 12 w 14"/>
                  <a:gd name="T31" fmla="*/ 10 h 10"/>
                  <a:gd name="T32" fmla="*/ 12 w 14"/>
                  <a:gd name="T33" fmla="*/ 4 h 10"/>
                  <a:gd name="T34" fmla="*/ 12 w 14"/>
                  <a:gd name="T35" fmla="*/ 4 h 10"/>
                  <a:gd name="T36" fmla="*/ 12 w 14"/>
                  <a:gd name="T37" fmla="*/ 2 h 10"/>
                  <a:gd name="T38" fmla="*/ 10 w 14"/>
                  <a:gd name="T39" fmla="*/ 0 h 10"/>
                  <a:gd name="T40" fmla="*/ 10 w 14"/>
                  <a:gd name="T41" fmla="*/ 0 h 10"/>
                  <a:gd name="T42" fmla="*/ 8 w 14"/>
                  <a:gd name="T43" fmla="*/ 2 h 10"/>
                  <a:gd name="T44" fmla="*/ 8 w 14"/>
                  <a:gd name="T45" fmla="*/ 10 h 10"/>
                  <a:gd name="T46" fmla="*/ 6 w 14"/>
                  <a:gd name="T47" fmla="*/ 10 h 10"/>
                  <a:gd name="T48" fmla="*/ 6 w 14"/>
                  <a:gd name="T49" fmla="*/ 4 h 10"/>
                  <a:gd name="T50" fmla="*/ 6 w 14"/>
                  <a:gd name="T51" fmla="*/ 4 h 10"/>
                  <a:gd name="T52" fmla="*/ 6 w 14"/>
                  <a:gd name="T53" fmla="*/ 2 h 10"/>
                  <a:gd name="T54" fmla="*/ 4 w 14"/>
                  <a:gd name="T55" fmla="*/ 0 h 10"/>
                  <a:gd name="T56" fmla="*/ 4 w 14"/>
                  <a:gd name="T57" fmla="*/ 0 h 10"/>
                  <a:gd name="T58" fmla="*/ 2 w 14"/>
                  <a:gd name="T59" fmla="*/ 2 h 10"/>
                  <a:gd name="T60" fmla="*/ 2 w 14"/>
                  <a:gd name="T61" fmla="*/ 10 h 10"/>
                  <a:gd name="T62" fmla="*/ 0 w 14"/>
                  <a:gd name="T63" fmla="*/ 10 h 10"/>
                  <a:gd name="T64" fmla="*/ 0 w 14"/>
                  <a:gd name="T6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84" name="Freeform 271"/>
              <p:cNvSpPr/>
              <p:nvPr/>
            </p:nvSpPr>
            <p:spPr bwMode="auto">
              <a:xfrm>
                <a:off x="2692" y="1756"/>
                <a:ext cx="6" cy="14"/>
              </a:xfrm>
              <a:custGeom>
                <a:avLst/>
                <a:gdLst>
                  <a:gd name="T0" fmla="*/ 6 w 6"/>
                  <a:gd name="T1" fmla="*/ 0 h 14"/>
                  <a:gd name="T2" fmla="*/ 4 w 6"/>
                  <a:gd name="T3" fmla="*/ 0 h 14"/>
                  <a:gd name="T4" fmla="*/ 4 w 6"/>
                  <a:gd name="T5" fmla="*/ 0 h 14"/>
                  <a:gd name="T6" fmla="*/ 2 w 6"/>
                  <a:gd name="T7" fmla="*/ 2 h 14"/>
                  <a:gd name="T8" fmla="*/ 2 w 6"/>
                  <a:gd name="T9" fmla="*/ 4 h 14"/>
                  <a:gd name="T10" fmla="*/ 4 w 6"/>
                  <a:gd name="T11" fmla="*/ 4 h 14"/>
                  <a:gd name="T12" fmla="*/ 4 w 6"/>
                  <a:gd name="T13" fmla="*/ 6 h 14"/>
                  <a:gd name="T14" fmla="*/ 2 w 6"/>
                  <a:gd name="T15" fmla="*/ 6 h 14"/>
                  <a:gd name="T16" fmla="*/ 2 w 6"/>
                  <a:gd name="T17" fmla="*/ 14 h 14"/>
                  <a:gd name="T18" fmla="*/ 2 w 6"/>
                  <a:gd name="T19" fmla="*/ 14 h 14"/>
                  <a:gd name="T20" fmla="*/ 2 w 6"/>
                  <a:gd name="T21" fmla="*/ 6 h 14"/>
                  <a:gd name="T22" fmla="*/ 0 w 6"/>
                  <a:gd name="T23" fmla="*/ 6 h 14"/>
                  <a:gd name="T24" fmla="*/ 0 w 6"/>
                  <a:gd name="T25" fmla="*/ 4 h 14"/>
                  <a:gd name="T26" fmla="*/ 2 w 6"/>
                  <a:gd name="T27" fmla="*/ 4 h 14"/>
                  <a:gd name="T28" fmla="*/ 2 w 6"/>
                  <a:gd name="T29" fmla="*/ 2 h 14"/>
                  <a:gd name="T30" fmla="*/ 2 w 6"/>
                  <a:gd name="T31" fmla="*/ 2 h 14"/>
                  <a:gd name="T32" fmla="*/ 2 w 6"/>
                  <a:gd name="T33" fmla="*/ 0 h 14"/>
                  <a:gd name="T34" fmla="*/ 4 w 6"/>
                  <a:gd name="T35" fmla="*/ 0 h 14"/>
                  <a:gd name="T36" fmla="*/ 6 w 6"/>
                  <a:gd name="T37" fmla="*/ 0 h 14"/>
                  <a:gd name="T38" fmla="*/ 6 w 6"/>
                  <a:gd name="T3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14">
                    <a:moveTo>
                      <a:pt x="6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85" name="Freeform 272"/>
              <p:cNvSpPr>
                <a:spLocks noEditPoints="1"/>
              </p:cNvSpPr>
              <p:nvPr/>
            </p:nvSpPr>
            <p:spPr bwMode="auto">
              <a:xfrm>
                <a:off x="2698" y="1760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0 h 10"/>
                  <a:gd name="T6" fmla="*/ 8 w 8"/>
                  <a:gd name="T7" fmla="*/ 4 h 10"/>
                  <a:gd name="T8" fmla="*/ 8 w 8"/>
                  <a:gd name="T9" fmla="*/ 4 h 10"/>
                  <a:gd name="T10" fmla="*/ 2 w 8"/>
                  <a:gd name="T11" fmla="*/ 4 h 10"/>
                  <a:gd name="T12" fmla="*/ 2 w 8"/>
                  <a:gd name="T13" fmla="*/ 4 h 10"/>
                  <a:gd name="T14" fmla="*/ 2 w 8"/>
                  <a:gd name="T15" fmla="*/ 8 h 10"/>
                  <a:gd name="T16" fmla="*/ 4 w 8"/>
                  <a:gd name="T17" fmla="*/ 8 h 10"/>
                  <a:gd name="T18" fmla="*/ 4 w 8"/>
                  <a:gd name="T19" fmla="*/ 8 h 10"/>
                  <a:gd name="T20" fmla="*/ 8 w 8"/>
                  <a:gd name="T21" fmla="*/ 8 h 10"/>
                  <a:gd name="T22" fmla="*/ 8 w 8"/>
                  <a:gd name="T23" fmla="*/ 8 h 10"/>
                  <a:gd name="T24" fmla="*/ 8 w 8"/>
                  <a:gd name="T25" fmla="*/ 8 h 10"/>
                  <a:gd name="T26" fmla="*/ 4 w 8"/>
                  <a:gd name="T27" fmla="*/ 10 h 10"/>
                  <a:gd name="T28" fmla="*/ 4 w 8"/>
                  <a:gd name="T29" fmla="*/ 10 h 10"/>
                  <a:gd name="T30" fmla="*/ 2 w 8"/>
                  <a:gd name="T31" fmla="*/ 8 h 10"/>
                  <a:gd name="T32" fmla="*/ 0 w 8"/>
                  <a:gd name="T33" fmla="*/ 4 h 10"/>
                  <a:gd name="T34" fmla="*/ 0 w 8"/>
                  <a:gd name="T35" fmla="*/ 4 h 10"/>
                  <a:gd name="T36" fmla="*/ 2 w 8"/>
                  <a:gd name="T37" fmla="*/ 0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0 h 10"/>
                  <a:gd name="T50" fmla="*/ 4 w 8"/>
                  <a:gd name="T51" fmla="*/ 0 h 10"/>
                  <a:gd name="T52" fmla="*/ 2 w 8"/>
                  <a:gd name="T53" fmla="*/ 2 h 10"/>
                  <a:gd name="T54" fmla="*/ 2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86" name="Freeform 273"/>
              <p:cNvSpPr/>
              <p:nvPr/>
            </p:nvSpPr>
            <p:spPr bwMode="auto">
              <a:xfrm>
                <a:off x="2708" y="1756"/>
                <a:ext cx="2" cy="14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12 h 14"/>
                  <a:gd name="T6" fmla="*/ 2 w 2"/>
                  <a:gd name="T7" fmla="*/ 12 h 14"/>
                  <a:gd name="T8" fmla="*/ 2 w 2"/>
                  <a:gd name="T9" fmla="*/ 12 h 14"/>
                  <a:gd name="T10" fmla="*/ 2 w 2"/>
                  <a:gd name="T11" fmla="*/ 14 h 14"/>
                  <a:gd name="T12" fmla="*/ 2 w 2"/>
                  <a:gd name="T13" fmla="*/ 14 h 14"/>
                  <a:gd name="T14" fmla="*/ 2 w 2"/>
                  <a:gd name="T15" fmla="*/ 14 h 14"/>
                  <a:gd name="T16" fmla="*/ 0 w 2"/>
                  <a:gd name="T17" fmla="*/ 12 h 14"/>
                  <a:gd name="T18" fmla="*/ 0 w 2"/>
                  <a:gd name="T19" fmla="*/ 12 h 14"/>
                  <a:gd name="T20" fmla="*/ 0 w 2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87" name="Freeform 274"/>
              <p:cNvSpPr>
                <a:spLocks noEditPoints="1"/>
              </p:cNvSpPr>
              <p:nvPr/>
            </p:nvSpPr>
            <p:spPr bwMode="auto">
              <a:xfrm>
                <a:off x="2712" y="1756"/>
                <a:ext cx="4" cy="14"/>
              </a:xfrm>
              <a:custGeom>
                <a:avLst/>
                <a:gdLst>
                  <a:gd name="T0" fmla="*/ 0 w 4"/>
                  <a:gd name="T1" fmla="*/ 0 h 14"/>
                  <a:gd name="T2" fmla="*/ 2 w 4"/>
                  <a:gd name="T3" fmla="*/ 0 h 14"/>
                  <a:gd name="T4" fmla="*/ 4 w 4"/>
                  <a:gd name="T5" fmla="*/ 0 h 14"/>
                  <a:gd name="T6" fmla="*/ 2 w 4"/>
                  <a:gd name="T7" fmla="*/ 2 h 14"/>
                  <a:gd name="T8" fmla="*/ 0 w 4"/>
                  <a:gd name="T9" fmla="*/ 0 h 14"/>
                  <a:gd name="T10" fmla="*/ 2 w 4"/>
                  <a:gd name="T11" fmla="*/ 4 h 14"/>
                  <a:gd name="T12" fmla="*/ 2 w 4"/>
                  <a:gd name="T13" fmla="*/ 4 h 14"/>
                  <a:gd name="T14" fmla="*/ 2 w 4"/>
                  <a:gd name="T15" fmla="*/ 14 h 14"/>
                  <a:gd name="T16" fmla="*/ 2 w 4"/>
                  <a:gd name="T17" fmla="*/ 14 h 14"/>
                  <a:gd name="T18" fmla="*/ 2 w 4"/>
                  <a:gd name="T1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2" y="4"/>
                    </a:moveTo>
                    <a:lnTo>
                      <a:pt x="2" y="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88" name="Freeform 275"/>
              <p:cNvSpPr/>
              <p:nvPr/>
            </p:nvSpPr>
            <p:spPr bwMode="auto">
              <a:xfrm>
                <a:off x="2718" y="1760"/>
                <a:ext cx="6" cy="10"/>
              </a:xfrm>
              <a:custGeom>
                <a:avLst/>
                <a:gdLst>
                  <a:gd name="T0" fmla="*/ 0 w 6"/>
                  <a:gd name="T1" fmla="*/ 8 h 10"/>
                  <a:gd name="T2" fmla="*/ 0 w 6"/>
                  <a:gd name="T3" fmla="*/ 8 h 10"/>
                  <a:gd name="T4" fmla="*/ 2 w 6"/>
                  <a:gd name="T5" fmla="*/ 8 h 10"/>
                  <a:gd name="T6" fmla="*/ 2 w 6"/>
                  <a:gd name="T7" fmla="*/ 8 h 10"/>
                  <a:gd name="T8" fmla="*/ 4 w 6"/>
                  <a:gd name="T9" fmla="*/ 6 h 10"/>
                  <a:gd name="T10" fmla="*/ 4 w 6"/>
                  <a:gd name="T11" fmla="*/ 6 h 10"/>
                  <a:gd name="T12" fmla="*/ 2 w 6"/>
                  <a:gd name="T13" fmla="*/ 6 h 10"/>
                  <a:gd name="T14" fmla="*/ 2 w 6"/>
                  <a:gd name="T15" fmla="*/ 6 h 10"/>
                  <a:gd name="T16" fmla="*/ 0 w 6"/>
                  <a:gd name="T17" fmla="*/ 4 h 10"/>
                  <a:gd name="T18" fmla="*/ 0 w 6"/>
                  <a:gd name="T19" fmla="*/ 2 h 10"/>
                  <a:gd name="T20" fmla="*/ 0 w 6"/>
                  <a:gd name="T21" fmla="*/ 2 h 10"/>
                  <a:gd name="T22" fmla="*/ 0 w 6"/>
                  <a:gd name="T23" fmla="*/ 0 h 10"/>
                  <a:gd name="T24" fmla="*/ 2 w 6"/>
                  <a:gd name="T25" fmla="*/ 0 h 10"/>
                  <a:gd name="T26" fmla="*/ 2 w 6"/>
                  <a:gd name="T27" fmla="*/ 0 h 10"/>
                  <a:gd name="T28" fmla="*/ 6 w 6"/>
                  <a:gd name="T29" fmla="*/ 0 h 10"/>
                  <a:gd name="T30" fmla="*/ 4 w 6"/>
                  <a:gd name="T31" fmla="*/ 2 h 10"/>
                  <a:gd name="T32" fmla="*/ 4 w 6"/>
                  <a:gd name="T33" fmla="*/ 2 h 10"/>
                  <a:gd name="T34" fmla="*/ 2 w 6"/>
                  <a:gd name="T35" fmla="*/ 0 h 10"/>
                  <a:gd name="T36" fmla="*/ 2 w 6"/>
                  <a:gd name="T37" fmla="*/ 0 h 10"/>
                  <a:gd name="T38" fmla="*/ 2 w 6"/>
                  <a:gd name="T39" fmla="*/ 2 h 10"/>
                  <a:gd name="T40" fmla="*/ 2 w 6"/>
                  <a:gd name="T41" fmla="*/ 2 h 10"/>
                  <a:gd name="T42" fmla="*/ 4 w 6"/>
                  <a:gd name="T43" fmla="*/ 4 h 10"/>
                  <a:gd name="T44" fmla="*/ 4 w 6"/>
                  <a:gd name="T45" fmla="*/ 4 h 10"/>
                  <a:gd name="T46" fmla="*/ 6 w 6"/>
                  <a:gd name="T47" fmla="*/ 4 h 10"/>
                  <a:gd name="T48" fmla="*/ 6 w 6"/>
                  <a:gd name="T49" fmla="*/ 6 h 10"/>
                  <a:gd name="T50" fmla="*/ 6 w 6"/>
                  <a:gd name="T51" fmla="*/ 6 h 10"/>
                  <a:gd name="T52" fmla="*/ 6 w 6"/>
                  <a:gd name="T53" fmla="*/ 8 h 10"/>
                  <a:gd name="T54" fmla="*/ 2 w 6"/>
                  <a:gd name="T55" fmla="*/ 10 h 10"/>
                  <a:gd name="T56" fmla="*/ 2 w 6"/>
                  <a:gd name="T57" fmla="*/ 10 h 10"/>
                  <a:gd name="T58" fmla="*/ 0 w 6"/>
                  <a:gd name="T59" fmla="*/ 8 h 10"/>
                  <a:gd name="T60" fmla="*/ 0 w 6"/>
                  <a:gd name="T6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" h="10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89" name="Freeform 276"/>
              <p:cNvSpPr/>
              <p:nvPr/>
            </p:nvSpPr>
            <p:spPr bwMode="auto">
              <a:xfrm>
                <a:off x="2726" y="1768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2 h 4"/>
                  <a:gd name="T6" fmla="*/ 2 w 2"/>
                  <a:gd name="T7" fmla="*/ 2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  <a:gd name="T16" fmla="*/ 2 w 2"/>
                  <a:gd name="T17" fmla="*/ 0 h 4"/>
                  <a:gd name="T18" fmla="*/ 2 w 2"/>
                  <a:gd name="T19" fmla="*/ 4 h 4"/>
                  <a:gd name="T20" fmla="*/ 0 w 2"/>
                  <a:gd name="T21" fmla="*/ 4 h 4"/>
                  <a:gd name="T22" fmla="*/ 0 w 2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90" name="Freeform 277"/>
              <p:cNvSpPr/>
              <p:nvPr/>
            </p:nvSpPr>
            <p:spPr bwMode="auto">
              <a:xfrm>
                <a:off x="2734" y="1760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2 w 8"/>
                  <a:gd name="T3" fmla="*/ 0 h 10"/>
                  <a:gd name="T4" fmla="*/ 2 w 8"/>
                  <a:gd name="T5" fmla="*/ 6 h 10"/>
                  <a:gd name="T6" fmla="*/ 2 w 8"/>
                  <a:gd name="T7" fmla="*/ 6 h 10"/>
                  <a:gd name="T8" fmla="*/ 2 w 8"/>
                  <a:gd name="T9" fmla="*/ 8 h 10"/>
                  <a:gd name="T10" fmla="*/ 4 w 8"/>
                  <a:gd name="T11" fmla="*/ 8 h 10"/>
                  <a:gd name="T12" fmla="*/ 4 w 8"/>
                  <a:gd name="T13" fmla="*/ 8 h 10"/>
                  <a:gd name="T14" fmla="*/ 6 w 8"/>
                  <a:gd name="T15" fmla="*/ 6 h 10"/>
                  <a:gd name="T16" fmla="*/ 6 w 8"/>
                  <a:gd name="T17" fmla="*/ 0 h 10"/>
                  <a:gd name="T18" fmla="*/ 8 w 8"/>
                  <a:gd name="T19" fmla="*/ 0 h 10"/>
                  <a:gd name="T20" fmla="*/ 8 w 8"/>
                  <a:gd name="T21" fmla="*/ 10 h 10"/>
                  <a:gd name="T22" fmla="*/ 8 w 8"/>
                  <a:gd name="T23" fmla="*/ 10 h 10"/>
                  <a:gd name="T24" fmla="*/ 8 w 8"/>
                  <a:gd name="T25" fmla="*/ 8 h 10"/>
                  <a:gd name="T26" fmla="*/ 6 w 8"/>
                  <a:gd name="T27" fmla="*/ 8 h 10"/>
                  <a:gd name="T28" fmla="*/ 6 w 8"/>
                  <a:gd name="T29" fmla="*/ 8 h 10"/>
                  <a:gd name="T30" fmla="*/ 4 w 8"/>
                  <a:gd name="T31" fmla="*/ 10 h 10"/>
                  <a:gd name="T32" fmla="*/ 4 w 8"/>
                  <a:gd name="T33" fmla="*/ 10 h 10"/>
                  <a:gd name="T34" fmla="*/ 2 w 8"/>
                  <a:gd name="T35" fmla="*/ 8 h 10"/>
                  <a:gd name="T36" fmla="*/ 0 w 8"/>
                  <a:gd name="T37" fmla="*/ 6 h 10"/>
                  <a:gd name="T38" fmla="*/ 0 w 8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91" name="Freeform 278"/>
              <p:cNvSpPr/>
              <p:nvPr/>
            </p:nvSpPr>
            <p:spPr bwMode="auto">
              <a:xfrm>
                <a:off x="2746" y="1756"/>
                <a:ext cx="2" cy="14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12 h 14"/>
                  <a:gd name="T6" fmla="*/ 2 w 2"/>
                  <a:gd name="T7" fmla="*/ 12 h 14"/>
                  <a:gd name="T8" fmla="*/ 2 w 2"/>
                  <a:gd name="T9" fmla="*/ 12 h 14"/>
                  <a:gd name="T10" fmla="*/ 2 w 2"/>
                  <a:gd name="T11" fmla="*/ 14 h 14"/>
                  <a:gd name="T12" fmla="*/ 2 w 2"/>
                  <a:gd name="T13" fmla="*/ 14 h 14"/>
                  <a:gd name="T14" fmla="*/ 2 w 2"/>
                  <a:gd name="T15" fmla="*/ 14 h 14"/>
                  <a:gd name="T16" fmla="*/ 0 w 2"/>
                  <a:gd name="T17" fmla="*/ 12 h 14"/>
                  <a:gd name="T18" fmla="*/ 0 w 2"/>
                  <a:gd name="T19" fmla="*/ 12 h 14"/>
                  <a:gd name="T20" fmla="*/ 0 w 2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92" name="Freeform 279"/>
              <p:cNvSpPr/>
              <p:nvPr/>
            </p:nvSpPr>
            <p:spPr bwMode="auto">
              <a:xfrm>
                <a:off x="2750" y="1758"/>
                <a:ext cx="6" cy="12"/>
              </a:xfrm>
              <a:custGeom>
                <a:avLst/>
                <a:gdLst>
                  <a:gd name="T0" fmla="*/ 0 w 6"/>
                  <a:gd name="T1" fmla="*/ 4 h 12"/>
                  <a:gd name="T2" fmla="*/ 0 w 6"/>
                  <a:gd name="T3" fmla="*/ 4 h 12"/>
                  <a:gd name="T4" fmla="*/ 0 w 6"/>
                  <a:gd name="T5" fmla="*/ 2 h 12"/>
                  <a:gd name="T6" fmla="*/ 2 w 6"/>
                  <a:gd name="T7" fmla="*/ 2 h 12"/>
                  <a:gd name="T8" fmla="*/ 2 w 6"/>
                  <a:gd name="T9" fmla="*/ 0 h 12"/>
                  <a:gd name="T10" fmla="*/ 2 w 6"/>
                  <a:gd name="T11" fmla="*/ 0 h 12"/>
                  <a:gd name="T12" fmla="*/ 2 w 6"/>
                  <a:gd name="T13" fmla="*/ 2 h 12"/>
                  <a:gd name="T14" fmla="*/ 6 w 6"/>
                  <a:gd name="T15" fmla="*/ 2 h 12"/>
                  <a:gd name="T16" fmla="*/ 6 w 6"/>
                  <a:gd name="T17" fmla="*/ 4 h 12"/>
                  <a:gd name="T18" fmla="*/ 2 w 6"/>
                  <a:gd name="T19" fmla="*/ 4 h 12"/>
                  <a:gd name="T20" fmla="*/ 2 w 6"/>
                  <a:gd name="T21" fmla="*/ 8 h 12"/>
                  <a:gd name="T22" fmla="*/ 2 w 6"/>
                  <a:gd name="T23" fmla="*/ 8 h 12"/>
                  <a:gd name="T24" fmla="*/ 2 w 6"/>
                  <a:gd name="T25" fmla="*/ 10 h 12"/>
                  <a:gd name="T26" fmla="*/ 4 w 6"/>
                  <a:gd name="T27" fmla="*/ 10 h 12"/>
                  <a:gd name="T28" fmla="*/ 6 w 6"/>
                  <a:gd name="T29" fmla="*/ 10 h 12"/>
                  <a:gd name="T30" fmla="*/ 6 w 6"/>
                  <a:gd name="T31" fmla="*/ 12 h 12"/>
                  <a:gd name="T32" fmla="*/ 4 w 6"/>
                  <a:gd name="T33" fmla="*/ 12 h 12"/>
                  <a:gd name="T34" fmla="*/ 4 w 6"/>
                  <a:gd name="T35" fmla="*/ 12 h 12"/>
                  <a:gd name="T36" fmla="*/ 2 w 6"/>
                  <a:gd name="T37" fmla="*/ 10 h 12"/>
                  <a:gd name="T38" fmla="*/ 0 w 6"/>
                  <a:gd name="T39" fmla="*/ 8 h 12"/>
                  <a:gd name="T40" fmla="*/ 0 w 6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2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93" name="Freeform 280"/>
              <p:cNvSpPr/>
              <p:nvPr/>
            </p:nvSpPr>
            <p:spPr bwMode="auto">
              <a:xfrm>
                <a:off x="2758" y="1760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0 w 4"/>
                  <a:gd name="T3" fmla="*/ 0 h 10"/>
                  <a:gd name="T4" fmla="*/ 0 w 4"/>
                  <a:gd name="T5" fmla="*/ 2 h 10"/>
                  <a:gd name="T6" fmla="*/ 0 w 4"/>
                  <a:gd name="T7" fmla="*/ 2 h 10"/>
                  <a:gd name="T8" fmla="*/ 0 w 4"/>
                  <a:gd name="T9" fmla="*/ 2 h 10"/>
                  <a:gd name="T10" fmla="*/ 4 w 4"/>
                  <a:gd name="T11" fmla="*/ 0 h 10"/>
                  <a:gd name="T12" fmla="*/ 4 w 4"/>
                  <a:gd name="T13" fmla="*/ 0 h 10"/>
                  <a:gd name="T14" fmla="*/ 4 w 4"/>
                  <a:gd name="T15" fmla="*/ 2 h 10"/>
                  <a:gd name="T16" fmla="*/ 4 w 4"/>
                  <a:gd name="T17" fmla="*/ 2 h 10"/>
                  <a:gd name="T18" fmla="*/ 4 w 4"/>
                  <a:gd name="T19" fmla="*/ 2 h 10"/>
                  <a:gd name="T20" fmla="*/ 0 w 4"/>
                  <a:gd name="T21" fmla="*/ 4 h 10"/>
                  <a:gd name="T22" fmla="*/ 0 w 4"/>
                  <a:gd name="T23" fmla="*/ 10 h 10"/>
                  <a:gd name="T24" fmla="*/ 0 w 4"/>
                  <a:gd name="T25" fmla="*/ 10 h 10"/>
                  <a:gd name="T26" fmla="*/ 0 w 4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94" name="Freeform 281"/>
              <p:cNvSpPr>
                <a:spLocks noEditPoints="1"/>
              </p:cNvSpPr>
              <p:nvPr/>
            </p:nvSpPr>
            <p:spPr bwMode="auto">
              <a:xfrm>
                <a:off x="2764" y="1756"/>
                <a:ext cx="2" cy="14"/>
              </a:xfrm>
              <a:custGeom>
                <a:avLst/>
                <a:gdLst>
                  <a:gd name="T0" fmla="*/ 0 w 2"/>
                  <a:gd name="T1" fmla="*/ 0 h 14"/>
                  <a:gd name="T2" fmla="*/ 0 w 2"/>
                  <a:gd name="T3" fmla="*/ 0 h 14"/>
                  <a:gd name="T4" fmla="*/ 2 w 2"/>
                  <a:gd name="T5" fmla="*/ 0 h 14"/>
                  <a:gd name="T6" fmla="*/ 0 w 2"/>
                  <a:gd name="T7" fmla="*/ 2 h 14"/>
                  <a:gd name="T8" fmla="*/ 0 w 2"/>
                  <a:gd name="T9" fmla="*/ 0 h 14"/>
                  <a:gd name="T10" fmla="*/ 0 w 2"/>
                  <a:gd name="T11" fmla="*/ 4 h 14"/>
                  <a:gd name="T12" fmla="*/ 2 w 2"/>
                  <a:gd name="T13" fmla="*/ 4 h 14"/>
                  <a:gd name="T14" fmla="*/ 2 w 2"/>
                  <a:gd name="T15" fmla="*/ 14 h 14"/>
                  <a:gd name="T16" fmla="*/ 0 w 2"/>
                  <a:gd name="T17" fmla="*/ 14 h 14"/>
                  <a:gd name="T18" fmla="*/ 0 w 2"/>
                  <a:gd name="T1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0" y="4"/>
                    </a:moveTo>
                    <a:lnTo>
                      <a:pt x="2" y="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95" name="Freeform 282"/>
              <p:cNvSpPr/>
              <p:nvPr/>
            </p:nvSpPr>
            <p:spPr bwMode="auto">
              <a:xfrm>
                <a:off x="2768" y="1760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0 h 10"/>
                  <a:gd name="T6" fmla="*/ 6 w 8"/>
                  <a:gd name="T7" fmla="*/ 2 h 10"/>
                  <a:gd name="T8" fmla="*/ 6 w 8"/>
                  <a:gd name="T9" fmla="*/ 2 h 10"/>
                  <a:gd name="T10" fmla="*/ 4 w 8"/>
                  <a:gd name="T11" fmla="*/ 0 h 10"/>
                  <a:gd name="T12" fmla="*/ 4 w 8"/>
                  <a:gd name="T13" fmla="*/ 0 h 10"/>
                  <a:gd name="T14" fmla="*/ 2 w 8"/>
                  <a:gd name="T15" fmla="*/ 2 h 10"/>
                  <a:gd name="T16" fmla="*/ 2 w 8"/>
                  <a:gd name="T17" fmla="*/ 4 h 10"/>
                  <a:gd name="T18" fmla="*/ 2 w 8"/>
                  <a:gd name="T19" fmla="*/ 4 h 10"/>
                  <a:gd name="T20" fmla="*/ 2 w 8"/>
                  <a:gd name="T21" fmla="*/ 8 h 10"/>
                  <a:gd name="T22" fmla="*/ 4 w 8"/>
                  <a:gd name="T23" fmla="*/ 8 h 10"/>
                  <a:gd name="T24" fmla="*/ 4 w 8"/>
                  <a:gd name="T25" fmla="*/ 8 h 10"/>
                  <a:gd name="T26" fmla="*/ 6 w 8"/>
                  <a:gd name="T27" fmla="*/ 8 h 10"/>
                  <a:gd name="T28" fmla="*/ 8 w 8"/>
                  <a:gd name="T29" fmla="*/ 8 h 10"/>
                  <a:gd name="T30" fmla="*/ 8 w 8"/>
                  <a:gd name="T31" fmla="*/ 8 h 10"/>
                  <a:gd name="T32" fmla="*/ 4 w 8"/>
                  <a:gd name="T33" fmla="*/ 10 h 10"/>
                  <a:gd name="T34" fmla="*/ 4 w 8"/>
                  <a:gd name="T35" fmla="*/ 10 h 10"/>
                  <a:gd name="T36" fmla="*/ 2 w 8"/>
                  <a:gd name="T37" fmla="*/ 8 h 10"/>
                  <a:gd name="T38" fmla="*/ 0 w 8"/>
                  <a:gd name="T39" fmla="*/ 4 h 10"/>
                  <a:gd name="T40" fmla="*/ 0 w 8"/>
                  <a:gd name="T41" fmla="*/ 4 h 10"/>
                  <a:gd name="T42" fmla="*/ 2 w 8"/>
                  <a:gd name="T43" fmla="*/ 0 h 10"/>
                  <a:gd name="T44" fmla="*/ 4 w 8"/>
                  <a:gd name="T45" fmla="*/ 0 h 10"/>
                  <a:gd name="T46" fmla="*/ 4 w 8"/>
                  <a:gd name="T4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96" name="Freeform 283"/>
              <p:cNvSpPr>
                <a:spLocks noEditPoints="1"/>
              </p:cNvSpPr>
              <p:nvPr/>
            </p:nvSpPr>
            <p:spPr bwMode="auto">
              <a:xfrm>
                <a:off x="2778" y="1756"/>
                <a:ext cx="2" cy="14"/>
              </a:xfrm>
              <a:custGeom>
                <a:avLst/>
                <a:gdLst>
                  <a:gd name="T0" fmla="*/ 0 w 2"/>
                  <a:gd name="T1" fmla="*/ 0 h 14"/>
                  <a:gd name="T2" fmla="*/ 0 w 2"/>
                  <a:gd name="T3" fmla="*/ 0 h 14"/>
                  <a:gd name="T4" fmla="*/ 2 w 2"/>
                  <a:gd name="T5" fmla="*/ 0 h 14"/>
                  <a:gd name="T6" fmla="*/ 0 w 2"/>
                  <a:gd name="T7" fmla="*/ 2 h 14"/>
                  <a:gd name="T8" fmla="*/ 0 w 2"/>
                  <a:gd name="T9" fmla="*/ 0 h 14"/>
                  <a:gd name="T10" fmla="*/ 0 w 2"/>
                  <a:gd name="T11" fmla="*/ 4 h 14"/>
                  <a:gd name="T12" fmla="*/ 2 w 2"/>
                  <a:gd name="T13" fmla="*/ 4 h 14"/>
                  <a:gd name="T14" fmla="*/ 2 w 2"/>
                  <a:gd name="T15" fmla="*/ 14 h 14"/>
                  <a:gd name="T16" fmla="*/ 0 w 2"/>
                  <a:gd name="T17" fmla="*/ 14 h 14"/>
                  <a:gd name="T18" fmla="*/ 0 w 2"/>
                  <a:gd name="T1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0" y="4"/>
                    </a:moveTo>
                    <a:lnTo>
                      <a:pt x="2" y="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97" name="Freeform 284"/>
              <p:cNvSpPr>
                <a:spLocks noEditPoints="1"/>
              </p:cNvSpPr>
              <p:nvPr/>
            </p:nvSpPr>
            <p:spPr bwMode="auto">
              <a:xfrm>
                <a:off x="2782" y="1760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0 h 10"/>
                  <a:gd name="T6" fmla="*/ 8 w 8"/>
                  <a:gd name="T7" fmla="*/ 4 h 10"/>
                  <a:gd name="T8" fmla="*/ 8 w 8"/>
                  <a:gd name="T9" fmla="*/ 4 h 10"/>
                  <a:gd name="T10" fmla="*/ 2 w 8"/>
                  <a:gd name="T11" fmla="*/ 4 h 10"/>
                  <a:gd name="T12" fmla="*/ 2 w 8"/>
                  <a:gd name="T13" fmla="*/ 4 h 10"/>
                  <a:gd name="T14" fmla="*/ 2 w 8"/>
                  <a:gd name="T15" fmla="*/ 8 h 10"/>
                  <a:gd name="T16" fmla="*/ 4 w 8"/>
                  <a:gd name="T17" fmla="*/ 8 h 10"/>
                  <a:gd name="T18" fmla="*/ 4 w 8"/>
                  <a:gd name="T19" fmla="*/ 8 h 10"/>
                  <a:gd name="T20" fmla="*/ 6 w 8"/>
                  <a:gd name="T21" fmla="*/ 8 h 10"/>
                  <a:gd name="T22" fmla="*/ 8 w 8"/>
                  <a:gd name="T23" fmla="*/ 8 h 10"/>
                  <a:gd name="T24" fmla="*/ 8 w 8"/>
                  <a:gd name="T25" fmla="*/ 8 h 10"/>
                  <a:gd name="T26" fmla="*/ 4 w 8"/>
                  <a:gd name="T27" fmla="*/ 10 h 10"/>
                  <a:gd name="T28" fmla="*/ 4 w 8"/>
                  <a:gd name="T29" fmla="*/ 10 h 10"/>
                  <a:gd name="T30" fmla="*/ 2 w 8"/>
                  <a:gd name="T31" fmla="*/ 8 h 10"/>
                  <a:gd name="T32" fmla="*/ 0 w 8"/>
                  <a:gd name="T33" fmla="*/ 4 h 10"/>
                  <a:gd name="T34" fmla="*/ 0 w 8"/>
                  <a:gd name="T35" fmla="*/ 4 h 10"/>
                  <a:gd name="T36" fmla="*/ 2 w 8"/>
                  <a:gd name="T37" fmla="*/ 0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0 h 10"/>
                  <a:gd name="T50" fmla="*/ 4 w 8"/>
                  <a:gd name="T51" fmla="*/ 0 h 10"/>
                  <a:gd name="T52" fmla="*/ 2 w 8"/>
                  <a:gd name="T53" fmla="*/ 2 h 10"/>
                  <a:gd name="T54" fmla="*/ 2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98" name="Freeform 285"/>
              <p:cNvSpPr/>
              <p:nvPr/>
            </p:nvSpPr>
            <p:spPr bwMode="auto">
              <a:xfrm>
                <a:off x="2792" y="1760"/>
                <a:ext cx="6" cy="10"/>
              </a:xfrm>
              <a:custGeom>
                <a:avLst/>
                <a:gdLst>
                  <a:gd name="T0" fmla="*/ 0 w 6"/>
                  <a:gd name="T1" fmla="*/ 8 h 10"/>
                  <a:gd name="T2" fmla="*/ 0 w 6"/>
                  <a:gd name="T3" fmla="*/ 8 h 10"/>
                  <a:gd name="T4" fmla="*/ 2 w 6"/>
                  <a:gd name="T5" fmla="*/ 8 h 10"/>
                  <a:gd name="T6" fmla="*/ 2 w 6"/>
                  <a:gd name="T7" fmla="*/ 8 h 10"/>
                  <a:gd name="T8" fmla="*/ 4 w 6"/>
                  <a:gd name="T9" fmla="*/ 6 h 10"/>
                  <a:gd name="T10" fmla="*/ 4 w 6"/>
                  <a:gd name="T11" fmla="*/ 6 h 10"/>
                  <a:gd name="T12" fmla="*/ 2 w 6"/>
                  <a:gd name="T13" fmla="*/ 6 h 10"/>
                  <a:gd name="T14" fmla="*/ 2 w 6"/>
                  <a:gd name="T15" fmla="*/ 6 h 10"/>
                  <a:gd name="T16" fmla="*/ 0 w 6"/>
                  <a:gd name="T17" fmla="*/ 4 h 10"/>
                  <a:gd name="T18" fmla="*/ 0 w 6"/>
                  <a:gd name="T19" fmla="*/ 2 h 10"/>
                  <a:gd name="T20" fmla="*/ 0 w 6"/>
                  <a:gd name="T21" fmla="*/ 2 h 10"/>
                  <a:gd name="T22" fmla="*/ 0 w 6"/>
                  <a:gd name="T23" fmla="*/ 0 h 10"/>
                  <a:gd name="T24" fmla="*/ 2 w 6"/>
                  <a:gd name="T25" fmla="*/ 0 h 10"/>
                  <a:gd name="T26" fmla="*/ 2 w 6"/>
                  <a:gd name="T27" fmla="*/ 0 h 10"/>
                  <a:gd name="T28" fmla="*/ 6 w 6"/>
                  <a:gd name="T29" fmla="*/ 0 h 10"/>
                  <a:gd name="T30" fmla="*/ 6 w 6"/>
                  <a:gd name="T31" fmla="*/ 2 h 10"/>
                  <a:gd name="T32" fmla="*/ 6 w 6"/>
                  <a:gd name="T33" fmla="*/ 2 h 10"/>
                  <a:gd name="T34" fmla="*/ 2 w 6"/>
                  <a:gd name="T35" fmla="*/ 0 h 10"/>
                  <a:gd name="T36" fmla="*/ 2 w 6"/>
                  <a:gd name="T37" fmla="*/ 0 h 10"/>
                  <a:gd name="T38" fmla="*/ 2 w 6"/>
                  <a:gd name="T39" fmla="*/ 2 h 10"/>
                  <a:gd name="T40" fmla="*/ 2 w 6"/>
                  <a:gd name="T41" fmla="*/ 2 h 10"/>
                  <a:gd name="T42" fmla="*/ 4 w 6"/>
                  <a:gd name="T43" fmla="*/ 4 h 10"/>
                  <a:gd name="T44" fmla="*/ 4 w 6"/>
                  <a:gd name="T45" fmla="*/ 4 h 10"/>
                  <a:gd name="T46" fmla="*/ 6 w 6"/>
                  <a:gd name="T47" fmla="*/ 4 h 10"/>
                  <a:gd name="T48" fmla="*/ 6 w 6"/>
                  <a:gd name="T49" fmla="*/ 6 h 10"/>
                  <a:gd name="T50" fmla="*/ 6 w 6"/>
                  <a:gd name="T51" fmla="*/ 6 h 10"/>
                  <a:gd name="T52" fmla="*/ 6 w 6"/>
                  <a:gd name="T53" fmla="*/ 8 h 10"/>
                  <a:gd name="T54" fmla="*/ 2 w 6"/>
                  <a:gd name="T55" fmla="*/ 10 h 10"/>
                  <a:gd name="T56" fmla="*/ 2 w 6"/>
                  <a:gd name="T57" fmla="*/ 10 h 10"/>
                  <a:gd name="T58" fmla="*/ 0 w 6"/>
                  <a:gd name="T59" fmla="*/ 8 h 10"/>
                  <a:gd name="T60" fmla="*/ 0 w 6"/>
                  <a:gd name="T6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" h="10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699" name="Freeform 286"/>
              <p:cNvSpPr/>
              <p:nvPr/>
            </p:nvSpPr>
            <p:spPr bwMode="auto">
              <a:xfrm>
                <a:off x="2804" y="1760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2 w 8"/>
                  <a:gd name="T3" fmla="*/ 0 h 10"/>
                  <a:gd name="T4" fmla="*/ 2 w 8"/>
                  <a:gd name="T5" fmla="*/ 2 h 10"/>
                  <a:gd name="T6" fmla="*/ 2 w 8"/>
                  <a:gd name="T7" fmla="*/ 2 h 10"/>
                  <a:gd name="T8" fmla="*/ 2 w 8"/>
                  <a:gd name="T9" fmla="*/ 2 h 10"/>
                  <a:gd name="T10" fmla="*/ 6 w 8"/>
                  <a:gd name="T11" fmla="*/ 0 h 10"/>
                  <a:gd name="T12" fmla="*/ 6 w 8"/>
                  <a:gd name="T13" fmla="*/ 0 h 10"/>
                  <a:gd name="T14" fmla="*/ 8 w 8"/>
                  <a:gd name="T15" fmla="*/ 0 h 10"/>
                  <a:gd name="T16" fmla="*/ 8 w 8"/>
                  <a:gd name="T17" fmla="*/ 4 h 10"/>
                  <a:gd name="T18" fmla="*/ 8 w 8"/>
                  <a:gd name="T19" fmla="*/ 10 h 10"/>
                  <a:gd name="T20" fmla="*/ 6 w 8"/>
                  <a:gd name="T21" fmla="*/ 10 h 10"/>
                  <a:gd name="T22" fmla="*/ 6 w 8"/>
                  <a:gd name="T23" fmla="*/ 4 h 10"/>
                  <a:gd name="T24" fmla="*/ 6 w 8"/>
                  <a:gd name="T25" fmla="*/ 4 h 10"/>
                  <a:gd name="T26" fmla="*/ 6 w 8"/>
                  <a:gd name="T27" fmla="*/ 2 h 10"/>
                  <a:gd name="T28" fmla="*/ 4 w 8"/>
                  <a:gd name="T29" fmla="*/ 0 h 10"/>
                  <a:gd name="T30" fmla="*/ 4 w 8"/>
                  <a:gd name="T31" fmla="*/ 0 h 10"/>
                  <a:gd name="T32" fmla="*/ 2 w 8"/>
                  <a:gd name="T33" fmla="*/ 2 h 10"/>
                  <a:gd name="T34" fmla="*/ 2 w 8"/>
                  <a:gd name="T35" fmla="*/ 10 h 10"/>
                  <a:gd name="T36" fmla="*/ 0 w 8"/>
                  <a:gd name="T37" fmla="*/ 10 h 10"/>
                  <a:gd name="T38" fmla="*/ 0 w 8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00" name="Freeform 287"/>
              <p:cNvSpPr>
                <a:spLocks noEditPoints="1"/>
              </p:cNvSpPr>
              <p:nvPr/>
            </p:nvSpPr>
            <p:spPr bwMode="auto">
              <a:xfrm>
                <a:off x="2814" y="1760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0 h 10"/>
                  <a:gd name="T6" fmla="*/ 8 w 8"/>
                  <a:gd name="T7" fmla="*/ 4 h 10"/>
                  <a:gd name="T8" fmla="*/ 8 w 8"/>
                  <a:gd name="T9" fmla="*/ 4 h 10"/>
                  <a:gd name="T10" fmla="*/ 2 w 8"/>
                  <a:gd name="T11" fmla="*/ 4 h 10"/>
                  <a:gd name="T12" fmla="*/ 2 w 8"/>
                  <a:gd name="T13" fmla="*/ 4 h 10"/>
                  <a:gd name="T14" fmla="*/ 2 w 8"/>
                  <a:gd name="T15" fmla="*/ 8 h 10"/>
                  <a:gd name="T16" fmla="*/ 6 w 8"/>
                  <a:gd name="T17" fmla="*/ 8 h 10"/>
                  <a:gd name="T18" fmla="*/ 6 w 8"/>
                  <a:gd name="T19" fmla="*/ 8 h 10"/>
                  <a:gd name="T20" fmla="*/ 8 w 8"/>
                  <a:gd name="T21" fmla="*/ 8 h 10"/>
                  <a:gd name="T22" fmla="*/ 8 w 8"/>
                  <a:gd name="T23" fmla="*/ 8 h 10"/>
                  <a:gd name="T24" fmla="*/ 8 w 8"/>
                  <a:gd name="T25" fmla="*/ 8 h 10"/>
                  <a:gd name="T26" fmla="*/ 4 w 8"/>
                  <a:gd name="T27" fmla="*/ 10 h 10"/>
                  <a:gd name="T28" fmla="*/ 4 w 8"/>
                  <a:gd name="T29" fmla="*/ 10 h 10"/>
                  <a:gd name="T30" fmla="*/ 2 w 8"/>
                  <a:gd name="T31" fmla="*/ 8 h 10"/>
                  <a:gd name="T32" fmla="*/ 0 w 8"/>
                  <a:gd name="T33" fmla="*/ 4 h 10"/>
                  <a:gd name="T34" fmla="*/ 0 w 8"/>
                  <a:gd name="T35" fmla="*/ 4 h 10"/>
                  <a:gd name="T36" fmla="*/ 2 w 8"/>
                  <a:gd name="T37" fmla="*/ 0 h 10"/>
                  <a:gd name="T38" fmla="*/ 4 w 8"/>
                  <a:gd name="T39" fmla="*/ 0 h 10"/>
                  <a:gd name="T40" fmla="*/ 4 w 8"/>
                  <a:gd name="T41" fmla="*/ 0 h 10"/>
                  <a:gd name="T42" fmla="*/ 8 w 8"/>
                  <a:gd name="T43" fmla="*/ 4 h 10"/>
                  <a:gd name="T44" fmla="*/ 8 w 8"/>
                  <a:gd name="T45" fmla="*/ 4 h 10"/>
                  <a:gd name="T46" fmla="*/ 6 w 8"/>
                  <a:gd name="T47" fmla="*/ 2 h 10"/>
                  <a:gd name="T48" fmla="*/ 4 w 8"/>
                  <a:gd name="T49" fmla="*/ 0 h 10"/>
                  <a:gd name="T50" fmla="*/ 4 w 8"/>
                  <a:gd name="T51" fmla="*/ 0 h 10"/>
                  <a:gd name="T52" fmla="*/ 2 w 8"/>
                  <a:gd name="T53" fmla="*/ 2 h 10"/>
                  <a:gd name="T54" fmla="*/ 2 w 8"/>
                  <a:gd name="T55" fmla="*/ 4 h 10"/>
                  <a:gd name="T56" fmla="*/ 8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01" name="Freeform 288"/>
              <p:cNvSpPr/>
              <p:nvPr/>
            </p:nvSpPr>
            <p:spPr bwMode="auto">
              <a:xfrm>
                <a:off x="2824" y="1760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0 h 10"/>
                  <a:gd name="T6" fmla="*/ 6 w 8"/>
                  <a:gd name="T7" fmla="*/ 2 h 10"/>
                  <a:gd name="T8" fmla="*/ 6 w 8"/>
                  <a:gd name="T9" fmla="*/ 2 h 10"/>
                  <a:gd name="T10" fmla="*/ 4 w 8"/>
                  <a:gd name="T11" fmla="*/ 0 h 10"/>
                  <a:gd name="T12" fmla="*/ 4 w 8"/>
                  <a:gd name="T13" fmla="*/ 0 h 10"/>
                  <a:gd name="T14" fmla="*/ 2 w 8"/>
                  <a:gd name="T15" fmla="*/ 2 h 10"/>
                  <a:gd name="T16" fmla="*/ 2 w 8"/>
                  <a:gd name="T17" fmla="*/ 4 h 10"/>
                  <a:gd name="T18" fmla="*/ 2 w 8"/>
                  <a:gd name="T19" fmla="*/ 4 h 10"/>
                  <a:gd name="T20" fmla="*/ 2 w 8"/>
                  <a:gd name="T21" fmla="*/ 8 h 10"/>
                  <a:gd name="T22" fmla="*/ 4 w 8"/>
                  <a:gd name="T23" fmla="*/ 8 h 10"/>
                  <a:gd name="T24" fmla="*/ 4 w 8"/>
                  <a:gd name="T25" fmla="*/ 8 h 10"/>
                  <a:gd name="T26" fmla="*/ 6 w 8"/>
                  <a:gd name="T27" fmla="*/ 8 h 10"/>
                  <a:gd name="T28" fmla="*/ 8 w 8"/>
                  <a:gd name="T29" fmla="*/ 8 h 10"/>
                  <a:gd name="T30" fmla="*/ 8 w 8"/>
                  <a:gd name="T31" fmla="*/ 8 h 10"/>
                  <a:gd name="T32" fmla="*/ 4 w 8"/>
                  <a:gd name="T33" fmla="*/ 10 h 10"/>
                  <a:gd name="T34" fmla="*/ 4 w 8"/>
                  <a:gd name="T35" fmla="*/ 10 h 10"/>
                  <a:gd name="T36" fmla="*/ 2 w 8"/>
                  <a:gd name="T37" fmla="*/ 8 h 10"/>
                  <a:gd name="T38" fmla="*/ 0 w 8"/>
                  <a:gd name="T39" fmla="*/ 4 h 10"/>
                  <a:gd name="T40" fmla="*/ 0 w 8"/>
                  <a:gd name="T41" fmla="*/ 4 h 10"/>
                  <a:gd name="T42" fmla="*/ 2 w 8"/>
                  <a:gd name="T43" fmla="*/ 0 h 10"/>
                  <a:gd name="T44" fmla="*/ 4 w 8"/>
                  <a:gd name="T45" fmla="*/ 0 h 10"/>
                  <a:gd name="T46" fmla="*/ 4 w 8"/>
                  <a:gd name="T4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02" name="Freeform 289"/>
              <p:cNvSpPr/>
              <p:nvPr/>
            </p:nvSpPr>
            <p:spPr bwMode="auto">
              <a:xfrm>
                <a:off x="2832" y="1768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4 h 4"/>
                  <a:gd name="T4" fmla="*/ 2 w 4"/>
                  <a:gd name="T5" fmla="*/ 2 h 4"/>
                  <a:gd name="T6" fmla="*/ 2 w 4"/>
                  <a:gd name="T7" fmla="*/ 2 h 4"/>
                  <a:gd name="T8" fmla="*/ 2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4 w 4"/>
                  <a:gd name="T15" fmla="*/ 0 h 4"/>
                  <a:gd name="T16" fmla="*/ 4 w 4"/>
                  <a:gd name="T17" fmla="*/ 0 h 4"/>
                  <a:gd name="T18" fmla="*/ 4 w 4"/>
                  <a:gd name="T19" fmla="*/ 4 h 4"/>
                  <a:gd name="T20" fmla="*/ 2 w 4"/>
                  <a:gd name="T21" fmla="*/ 4 h 4"/>
                  <a:gd name="T22" fmla="*/ 0 w 4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03" name="Freeform 290"/>
              <p:cNvSpPr>
                <a:spLocks noEditPoints="1"/>
              </p:cNvSpPr>
              <p:nvPr/>
            </p:nvSpPr>
            <p:spPr bwMode="auto">
              <a:xfrm>
                <a:off x="2842" y="1760"/>
                <a:ext cx="8" cy="14"/>
              </a:xfrm>
              <a:custGeom>
                <a:avLst/>
                <a:gdLst>
                  <a:gd name="T0" fmla="*/ 2 w 8"/>
                  <a:gd name="T1" fmla="*/ 10 h 14"/>
                  <a:gd name="T2" fmla="*/ 2 w 8"/>
                  <a:gd name="T3" fmla="*/ 14 h 14"/>
                  <a:gd name="T4" fmla="*/ 0 w 8"/>
                  <a:gd name="T5" fmla="*/ 14 h 14"/>
                  <a:gd name="T6" fmla="*/ 0 w 8"/>
                  <a:gd name="T7" fmla="*/ 0 h 14"/>
                  <a:gd name="T8" fmla="*/ 2 w 8"/>
                  <a:gd name="T9" fmla="*/ 0 h 14"/>
                  <a:gd name="T10" fmla="*/ 2 w 8"/>
                  <a:gd name="T11" fmla="*/ 0 h 14"/>
                  <a:gd name="T12" fmla="*/ 2 w 8"/>
                  <a:gd name="T13" fmla="*/ 0 h 14"/>
                  <a:gd name="T14" fmla="*/ 2 w 8"/>
                  <a:gd name="T15" fmla="*/ 0 h 14"/>
                  <a:gd name="T16" fmla="*/ 6 w 8"/>
                  <a:gd name="T17" fmla="*/ 0 h 14"/>
                  <a:gd name="T18" fmla="*/ 6 w 8"/>
                  <a:gd name="T19" fmla="*/ 0 h 14"/>
                  <a:gd name="T20" fmla="*/ 8 w 8"/>
                  <a:gd name="T21" fmla="*/ 0 h 14"/>
                  <a:gd name="T22" fmla="*/ 8 w 8"/>
                  <a:gd name="T23" fmla="*/ 4 h 14"/>
                  <a:gd name="T24" fmla="*/ 8 w 8"/>
                  <a:gd name="T25" fmla="*/ 4 h 14"/>
                  <a:gd name="T26" fmla="*/ 8 w 8"/>
                  <a:gd name="T27" fmla="*/ 8 h 14"/>
                  <a:gd name="T28" fmla="*/ 4 w 8"/>
                  <a:gd name="T29" fmla="*/ 10 h 14"/>
                  <a:gd name="T30" fmla="*/ 4 w 8"/>
                  <a:gd name="T31" fmla="*/ 10 h 14"/>
                  <a:gd name="T32" fmla="*/ 2 w 8"/>
                  <a:gd name="T33" fmla="*/ 8 h 14"/>
                  <a:gd name="T34" fmla="*/ 2 w 8"/>
                  <a:gd name="T35" fmla="*/ 10 h 14"/>
                  <a:gd name="T36" fmla="*/ 4 w 8"/>
                  <a:gd name="T37" fmla="*/ 8 h 14"/>
                  <a:gd name="T38" fmla="*/ 4 w 8"/>
                  <a:gd name="T39" fmla="*/ 8 h 14"/>
                  <a:gd name="T40" fmla="*/ 6 w 8"/>
                  <a:gd name="T41" fmla="*/ 8 h 14"/>
                  <a:gd name="T42" fmla="*/ 8 w 8"/>
                  <a:gd name="T43" fmla="*/ 4 h 14"/>
                  <a:gd name="T44" fmla="*/ 8 w 8"/>
                  <a:gd name="T45" fmla="*/ 4 h 14"/>
                  <a:gd name="T46" fmla="*/ 6 w 8"/>
                  <a:gd name="T47" fmla="*/ 2 h 14"/>
                  <a:gd name="T48" fmla="*/ 4 w 8"/>
                  <a:gd name="T49" fmla="*/ 0 h 14"/>
                  <a:gd name="T50" fmla="*/ 4 w 8"/>
                  <a:gd name="T51" fmla="*/ 0 h 14"/>
                  <a:gd name="T52" fmla="*/ 2 w 8"/>
                  <a:gd name="T53" fmla="*/ 2 h 14"/>
                  <a:gd name="T54" fmla="*/ 2 w 8"/>
                  <a:gd name="T55" fmla="*/ 8 h 14"/>
                  <a:gd name="T56" fmla="*/ 2 w 8"/>
                  <a:gd name="T57" fmla="*/ 8 h 14"/>
                  <a:gd name="T58" fmla="*/ 4 w 8"/>
                  <a:gd name="T59" fmla="*/ 8 h 14"/>
                  <a:gd name="T60" fmla="*/ 4 w 8"/>
                  <a:gd name="T6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14">
                    <a:moveTo>
                      <a:pt x="2" y="10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10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04" name="Freeform 291"/>
              <p:cNvSpPr>
                <a:spLocks noEditPoints="1"/>
              </p:cNvSpPr>
              <p:nvPr/>
            </p:nvSpPr>
            <p:spPr bwMode="auto">
              <a:xfrm>
                <a:off x="2852" y="1760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0 h 10"/>
                  <a:gd name="T6" fmla="*/ 8 w 8"/>
                  <a:gd name="T7" fmla="*/ 4 h 10"/>
                  <a:gd name="T8" fmla="*/ 8 w 8"/>
                  <a:gd name="T9" fmla="*/ 4 h 10"/>
                  <a:gd name="T10" fmla="*/ 2 w 8"/>
                  <a:gd name="T11" fmla="*/ 4 h 10"/>
                  <a:gd name="T12" fmla="*/ 2 w 8"/>
                  <a:gd name="T13" fmla="*/ 4 h 10"/>
                  <a:gd name="T14" fmla="*/ 4 w 8"/>
                  <a:gd name="T15" fmla="*/ 8 h 10"/>
                  <a:gd name="T16" fmla="*/ 6 w 8"/>
                  <a:gd name="T17" fmla="*/ 8 h 10"/>
                  <a:gd name="T18" fmla="*/ 6 w 8"/>
                  <a:gd name="T19" fmla="*/ 8 h 10"/>
                  <a:gd name="T20" fmla="*/ 8 w 8"/>
                  <a:gd name="T21" fmla="*/ 8 h 10"/>
                  <a:gd name="T22" fmla="*/ 8 w 8"/>
                  <a:gd name="T23" fmla="*/ 8 h 10"/>
                  <a:gd name="T24" fmla="*/ 8 w 8"/>
                  <a:gd name="T25" fmla="*/ 8 h 10"/>
                  <a:gd name="T26" fmla="*/ 6 w 8"/>
                  <a:gd name="T27" fmla="*/ 10 h 10"/>
                  <a:gd name="T28" fmla="*/ 6 w 8"/>
                  <a:gd name="T29" fmla="*/ 10 h 10"/>
                  <a:gd name="T30" fmla="*/ 2 w 8"/>
                  <a:gd name="T31" fmla="*/ 8 h 10"/>
                  <a:gd name="T32" fmla="*/ 0 w 8"/>
                  <a:gd name="T33" fmla="*/ 4 h 10"/>
                  <a:gd name="T34" fmla="*/ 0 w 8"/>
                  <a:gd name="T35" fmla="*/ 4 h 10"/>
                  <a:gd name="T36" fmla="*/ 2 w 8"/>
                  <a:gd name="T37" fmla="*/ 0 h 10"/>
                  <a:gd name="T38" fmla="*/ 4 w 8"/>
                  <a:gd name="T39" fmla="*/ 0 h 10"/>
                  <a:gd name="T40" fmla="*/ 4 w 8"/>
                  <a:gd name="T41" fmla="*/ 0 h 10"/>
                  <a:gd name="T42" fmla="*/ 8 w 8"/>
                  <a:gd name="T43" fmla="*/ 4 h 10"/>
                  <a:gd name="T44" fmla="*/ 8 w 8"/>
                  <a:gd name="T45" fmla="*/ 4 h 10"/>
                  <a:gd name="T46" fmla="*/ 6 w 8"/>
                  <a:gd name="T47" fmla="*/ 2 h 10"/>
                  <a:gd name="T48" fmla="*/ 4 w 8"/>
                  <a:gd name="T49" fmla="*/ 0 h 10"/>
                  <a:gd name="T50" fmla="*/ 4 w 8"/>
                  <a:gd name="T51" fmla="*/ 0 h 10"/>
                  <a:gd name="T52" fmla="*/ 4 w 8"/>
                  <a:gd name="T53" fmla="*/ 2 h 10"/>
                  <a:gd name="T54" fmla="*/ 2 w 8"/>
                  <a:gd name="T55" fmla="*/ 4 h 10"/>
                  <a:gd name="T56" fmla="*/ 8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05" name="Freeform 292"/>
              <p:cNvSpPr/>
              <p:nvPr/>
            </p:nvSpPr>
            <p:spPr bwMode="auto">
              <a:xfrm>
                <a:off x="2864" y="1756"/>
                <a:ext cx="2" cy="14"/>
              </a:xfrm>
              <a:custGeom>
                <a:avLst/>
                <a:gdLst>
                  <a:gd name="T0" fmla="*/ 0 w 2"/>
                  <a:gd name="T1" fmla="*/ 0 h 14"/>
                  <a:gd name="T2" fmla="*/ 0 w 2"/>
                  <a:gd name="T3" fmla="*/ 0 h 14"/>
                  <a:gd name="T4" fmla="*/ 0 w 2"/>
                  <a:gd name="T5" fmla="*/ 12 h 14"/>
                  <a:gd name="T6" fmla="*/ 2 w 2"/>
                  <a:gd name="T7" fmla="*/ 12 h 14"/>
                  <a:gd name="T8" fmla="*/ 2 w 2"/>
                  <a:gd name="T9" fmla="*/ 12 h 14"/>
                  <a:gd name="T10" fmla="*/ 2 w 2"/>
                  <a:gd name="T11" fmla="*/ 14 h 14"/>
                  <a:gd name="T12" fmla="*/ 0 w 2"/>
                  <a:gd name="T13" fmla="*/ 14 h 14"/>
                  <a:gd name="T14" fmla="*/ 0 w 2"/>
                  <a:gd name="T15" fmla="*/ 14 h 14"/>
                  <a:gd name="T16" fmla="*/ 0 w 2"/>
                  <a:gd name="T17" fmla="*/ 12 h 14"/>
                  <a:gd name="T18" fmla="*/ 0 w 2"/>
                  <a:gd name="T19" fmla="*/ 12 h 14"/>
                  <a:gd name="T20" fmla="*/ 0 w 2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06" name="Freeform 293"/>
              <p:cNvSpPr/>
              <p:nvPr/>
            </p:nvSpPr>
            <p:spPr bwMode="auto">
              <a:xfrm>
                <a:off x="2868" y="1756"/>
                <a:ext cx="2" cy="14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12 h 14"/>
                  <a:gd name="T6" fmla="*/ 2 w 2"/>
                  <a:gd name="T7" fmla="*/ 12 h 14"/>
                  <a:gd name="T8" fmla="*/ 2 w 2"/>
                  <a:gd name="T9" fmla="*/ 12 h 14"/>
                  <a:gd name="T10" fmla="*/ 2 w 2"/>
                  <a:gd name="T11" fmla="*/ 14 h 14"/>
                  <a:gd name="T12" fmla="*/ 2 w 2"/>
                  <a:gd name="T13" fmla="*/ 14 h 14"/>
                  <a:gd name="T14" fmla="*/ 2 w 2"/>
                  <a:gd name="T15" fmla="*/ 14 h 14"/>
                  <a:gd name="T16" fmla="*/ 0 w 2"/>
                  <a:gd name="T17" fmla="*/ 12 h 14"/>
                  <a:gd name="T18" fmla="*/ 0 w 2"/>
                  <a:gd name="T19" fmla="*/ 12 h 14"/>
                  <a:gd name="T20" fmla="*/ 0 w 2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07" name="Freeform 294"/>
              <p:cNvSpPr>
                <a:spLocks noEditPoints="1"/>
              </p:cNvSpPr>
              <p:nvPr/>
            </p:nvSpPr>
            <p:spPr bwMode="auto">
              <a:xfrm>
                <a:off x="2872" y="1760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0 h 10"/>
                  <a:gd name="T6" fmla="*/ 8 w 8"/>
                  <a:gd name="T7" fmla="*/ 4 h 10"/>
                  <a:gd name="T8" fmla="*/ 8 w 8"/>
                  <a:gd name="T9" fmla="*/ 4 h 10"/>
                  <a:gd name="T10" fmla="*/ 2 w 8"/>
                  <a:gd name="T11" fmla="*/ 4 h 10"/>
                  <a:gd name="T12" fmla="*/ 2 w 8"/>
                  <a:gd name="T13" fmla="*/ 4 h 10"/>
                  <a:gd name="T14" fmla="*/ 2 w 8"/>
                  <a:gd name="T15" fmla="*/ 8 h 10"/>
                  <a:gd name="T16" fmla="*/ 6 w 8"/>
                  <a:gd name="T17" fmla="*/ 8 h 10"/>
                  <a:gd name="T18" fmla="*/ 6 w 8"/>
                  <a:gd name="T19" fmla="*/ 8 h 10"/>
                  <a:gd name="T20" fmla="*/ 8 w 8"/>
                  <a:gd name="T21" fmla="*/ 8 h 10"/>
                  <a:gd name="T22" fmla="*/ 8 w 8"/>
                  <a:gd name="T23" fmla="*/ 8 h 10"/>
                  <a:gd name="T24" fmla="*/ 8 w 8"/>
                  <a:gd name="T25" fmla="*/ 8 h 10"/>
                  <a:gd name="T26" fmla="*/ 4 w 8"/>
                  <a:gd name="T27" fmla="*/ 10 h 10"/>
                  <a:gd name="T28" fmla="*/ 4 w 8"/>
                  <a:gd name="T29" fmla="*/ 10 h 10"/>
                  <a:gd name="T30" fmla="*/ 2 w 8"/>
                  <a:gd name="T31" fmla="*/ 8 h 10"/>
                  <a:gd name="T32" fmla="*/ 0 w 8"/>
                  <a:gd name="T33" fmla="*/ 4 h 10"/>
                  <a:gd name="T34" fmla="*/ 0 w 8"/>
                  <a:gd name="T35" fmla="*/ 4 h 10"/>
                  <a:gd name="T36" fmla="*/ 2 w 8"/>
                  <a:gd name="T37" fmla="*/ 0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0 h 10"/>
                  <a:gd name="T50" fmla="*/ 4 w 8"/>
                  <a:gd name="T51" fmla="*/ 0 h 10"/>
                  <a:gd name="T52" fmla="*/ 2 w 8"/>
                  <a:gd name="T53" fmla="*/ 2 h 10"/>
                  <a:gd name="T54" fmla="*/ 2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08" name="Freeform 295"/>
              <p:cNvSpPr/>
              <p:nvPr/>
            </p:nvSpPr>
            <p:spPr bwMode="auto">
              <a:xfrm>
                <a:off x="2882" y="1760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2 w 8"/>
                  <a:gd name="T3" fmla="*/ 0 h 10"/>
                  <a:gd name="T4" fmla="*/ 2 w 8"/>
                  <a:gd name="T5" fmla="*/ 2 h 10"/>
                  <a:gd name="T6" fmla="*/ 2 w 8"/>
                  <a:gd name="T7" fmla="*/ 2 h 10"/>
                  <a:gd name="T8" fmla="*/ 2 w 8"/>
                  <a:gd name="T9" fmla="*/ 2 h 10"/>
                  <a:gd name="T10" fmla="*/ 6 w 8"/>
                  <a:gd name="T11" fmla="*/ 0 h 10"/>
                  <a:gd name="T12" fmla="*/ 6 w 8"/>
                  <a:gd name="T13" fmla="*/ 0 h 10"/>
                  <a:gd name="T14" fmla="*/ 8 w 8"/>
                  <a:gd name="T15" fmla="*/ 0 h 10"/>
                  <a:gd name="T16" fmla="*/ 8 w 8"/>
                  <a:gd name="T17" fmla="*/ 4 h 10"/>
                  <a:gd name="T18" fmla="*/ 8 w 8"/>
                  <a:gd name="T19" fmla="*/ 10 h 10"/>
                  <a:gd name="T20" fmla="*/ 6 w 8"/>
                  <a:gd name="T21" fmla="*/ 10 h 10"/>
                  <a:gd name="T22" fmla="*/ 6 w 8"/>
                  <a:gd name="T23" fmla="*/ 4 h 10"/>
                  <a:gd name="T24" fmla="*/ 6 w 8"/>
                  <a:gd name="T25" fmla="*/ 4 h 10"/>
                  <a:gd name="T26" fmla="*/ 6 w 8"/>
                  <a:gd name="T27" fmla="*/ 2 h 10"/>
                  <a:gd name="T28" fmla="*/ 4 w 8"/>
                  <a:gd name="T29" fmla="*/ 0 h 10"/>
                  <a:gd name="T30" fmla="*/ 4 w 8"/>
                  <a:gd name="T31" fmla="*/ 0 h 10"/>
                  <a:gd name="T32" fmla="*/ 2 w 8"/>
                  <a:gd name="T33" fmla="*/ 2 h 10"/>
                  <a:gd name="T34" fmla="*/ 2 w 8"/>
                  <a:gd name="T35" fmla="*/ 10 h 10"/>
                  <a:gd name="T36" fmla="*/ 0 w 8"/>
                  <a:gd name="T37" fmla="*/ 10 h 10"/>
                  <a:gd name="T38" fmla="*/ 0 w 8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09" name="Freeform 296"/>
              <p:cNvSpPr/>
              <p:nvPr/>
            </p:nvSpPr>
            <p:spPr bwMode="auto">
              <a:xfrm>
                <a:off x="2892" y="1758"/>
                <a:ext cx="6" cy="12"/>
              </a:xfrm>
              <a:custGeom>
                <a:avLst/>
                <a:gdLst>
                  <a:gd name="T0" fmla="*/ 2 w 6"/>
                  <a:gd name="T1" fmla="*/ 4 h 12"/>
                  <a:gd name="T2" fmla="*/ 0 w 6"/>
                  <a:gd name="T3" fmla="*/ 4 h 12"/>
                  <a:gd name="T4" fmla="*/ 0 w 6"/>
                  <a:gd name="T5" fmla="*/ 2 h 12"/>
                  <a:gd name="T6" fmla="*/ 2 w 6"/>
                  <a:gd name="T7" fmla="*/ 2 h 12"/>
                  <a:gd name="T8" fmla="*/ 2 w 6"/>
                  <a:gd name="T9" fmla="*/ 0 h 12"/>
                  <a:gd name="T10" fmla="*/ 4 w 6"/>
                  <a:gd name="T11" fmla="*/ 0 h 12"/>
                  <a:gd name="T12" fmla="*/ 4 w 6"/>
                  <a:gd name="T13" fmla="*/ 2 h 12"/>
                  <a:gd name="T14" fmla="*/ 6 w 6"/>
                  <a:gd name="T15" fmla="*/ 2 h 12"/>
                  <a:gd name="T16" fmla="*/ 6 w 6"/>
                  <a:gd name="T17" fmla="*/ 4 h 12"/>
                  <a:gd name="T18" fmla="*/ 4 w 6"/>
                  <a:gd name="T19" fmla="*/ 4 h 12"/>
                  <a:gd name="T20" fmla="*/ 4 w 6"/>
                  <a:gd name="T21" fmla="*/ 8 h 12"/>
                  <a:gd name="T22" fmla="*/ 4 w 6"/>
                  <a:gd name="T23" fmla="*/ 8 h 12"/>
                  <a:gd name="T24" fmla="*/ 4 w 6"/>
                  <a:gd name="T25" fmla="*/ 10 h 12"/>
                  <a:gd name="T26" fmla="*/ 4 w 6"/>
                  <a:gd name="T27" fmla="*/ 10 h 12"/>
                  <a:gd name="T28" fmla="*/ 6 w 6"/>
                  <a:gd name="T29" fmla="*/ 10 h 12"/>
                  <a:gd name="T30" fmla="*/ 6 w 6"/>
                  <a:gd name="T31" fmla="*/ 12 h 12"/>
                  <a:gd name="T32" fmla="*/ 4 w 6"/>
                  <a:gd name="T33" fmla="*/ 12 h 12"/>
                  <a:gd name="T34" fmla="*/ 4 w 6"/>
                  <a:gd name="T35" fmla="*/ 12 h 12"/>
                  <a:gd name="T36" fmla="*/ 2 w 6"/>
                  <a:gd name="T37" fmla="*/ 10 h 12"/>
                  <a:gd name="T38" fmla="*/ 2 w 6"/>
                  <a:gd name="T39" fmla="*/ 8 h 12"/>
                  <a:gd name="T40" fmla="*/ 2 w 6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2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10" name="Freeform 297"/>
              <p:cNvSpPr>
                <a:spLocks noEditPoints="1"/>
              </p:cNvSpPr>
              <p:nvPr/>
            </p:nvSpPr>
            <p:spPr bwMode="auto">
              <a:xfrm>
                <a:off x="2900" y="1760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0 h 10"/>
                  <a:gd name="T6" fmla="*/ 8 w 8"/>
                  <a:gd name="T7" fmla="*/ 4 h 10"/>
                  <a:gd name="T8" fmla="*/ 8 w 8"/>
                  <a:gd name="T9" fmla="*/ 4 h 10"/>
                  <a:gd name="T10" fmla="*/ 0 w 8"/>
                  <a:gd name="T11" fmla="*/ 4 h 10"/>
                  <a:gd name="T12" fmla="*/ 0 w 8"/>
                  <a:gd name="T13" fmla="*/ 4 h 10"/>
                  <a:gd name="T14" fmla="*/ 2 w 8"/>
                  <a:gd name="T15" fmla="*/ 8 h 10"/>
                  <a:gd name="T16" fmla="*/ 4 w 8"/>
                  <a:gd name="T17" fmla="*/ 8 h 10"/>
                  <a:gd name="T18" fmla="*/ 4 w 8"/>
                  <a:gd name="T19" fmla="*/ 8 h 10"/>
                  <a:gd name="T20" fmla="*/ 6 w 8"/>
                  <a:gd name="T21" fmla="*/ 8 h 10"/>
                  <a:gd name="T22" fmla="*/ 6 w 8"/>
                  <a:gd name="T23" fmla="*/ 8 h 10"/>
                  <a:gd name="T24" fmla="*/ 6 w 8"/>
                  <a:gd name="T25" fmla="*/ 8 h 10"/>
                  <a:gd name="T26" fmla="*/ 4 w 8"/>
                  <a:gd name="T27" fmla="*/ 10 h 10"/>
                  <a:gd name="T28" fmla="*/ 4 w 8"/>
                  <a:gd name="T29" fmla="*/ 10 h 10"/>
                  <a:gd name="T30" fmla="*/ 0 w 8"/>
                  <a:gd name="T31" fmla="*/ 8 h 10"/>
                  <a:gd name="T32" fmla="*/ 0 w 8"/>
                  <a:gd name="T33" fmla="*/ 4 h 10"/>
                  <a:gd name="T34" fmla="*/ 0 w 8"/>
                  <a:gd name="T35" fmla="*/ 4 h 10"/>
                  <a:gd name="T36" fmla="*/ 0 w 8"/>
                  <a:gd name="T37" fmla="*/ 0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0 h 10"/>
                  <a:gd name="T50" fmla="*/ 4 w 8"/>
                  <a:gd name="T51" fmla="*/ 0 h 10"/>
                  <a:gd name="T52" fmla="*/ 2 w 8"/>
                  <a:gd name="T53" fmla="*/ 2 h 10"/>
                  <a:gd name="T54" fmla="*/ 0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11" name="Freeform 298"/>
              <p:cNvSpPr/>
              <p:nvPr/>
            </p:nvSpPr>
            <p:spPr bwMode="auto">
              <a:xfrm>
                <a:off x="2908" y="1760"/>
                <a:ext cx="8" cy="10"/>
              </a:xfrm>
              <a:custGeom>
                <a:avLst/>
                <a:gdLst>
                  <a:gd name="T0" fmla="*/ 2 w 8"/>
                  <a:gd name="T1" fmla="*/ 8 h 10"/>
                  <a:gd name="T2" fmla="*/ 2 w 8"/>
                  <a:gd name="T3" fmla="*/ 8 h 10"/>
                  <a:gd name="T4" fmla="*/ 4 w 8"/>
                  <a:gd name="T5" fmla="*/ 8 h 10"/>
                  <a:gd name="T6" fmla="*/ 4 w 8"/>
                  <a:gd name="T7" fmla="*/ 8 h 10"/>
                  <a:gd name="T8" fmla="*/ 6 w 8"/>
                  <a:gd name="T9" fmla="*/ 6 h 10"/>
                  <a:gd name="T10" fmla="*/ 6 w 8"/>
                  <a:gd name="T11" fmla="*/ 6 h 10"/>
                  <a:gd name="T12" fmla="*/ 4 w 8"/>
                  <a:gd name="T13" fmla="*/ 6 h 10"/>
                  <a:gd name="T14" fmla="*/ 4 w 8"/>
                  <a:gd name="T15" fmla="*/ 6 h 10"/>
                  <a:gd name="T16" fmla="*/ 2 w 8"/>
                  <a:gd name="T17" fmla="*/ 4 h 10"/>
                  <a:gd name="T18" fmla="*/ 0 w 8"/>
                  <a:gd name="T19" fmla="*/ 2 h 10"/>
                  <a:gd name="T20" fmla="*/ 0 w 8"/>
                  <a:gd name="T21" fmla="*/ 2 h 10"/>
                  <a:gd name="T22" fmla="*/ 2 w 8"/>
                  <a:gd name="T23" fmla="*/ 0 h 10"/>
                  <a:gd name="T24" fmla="*/ 4 w 8"/>
                  <a:gd name="T25" fmla="*/ 0 h 10"/>
                  <a:gd name="T26" fmla="*/ 4 w 8"/>
                  <a:gd name="T27" fmla="*/ 0 h 10"/>
                  <a:gd name="T28" fmla="*/ 8 w 8"/>
                  <a:gd name="T29" fmla="*/ 0 h 10"/>
                  <a:gd name="T30" fmla="*/ 6 w 8"/>
                  <a:gd name="T31" fmla="*/ 2 h 10"/>
                  <a:gd name="T32" fmla="*/ 6 w 8"/>
                  <a:gd name="T33" fmla="*/ 2 h 10"/>
                  <a:gd name="T34" fmla="*/ 4 w 8"/>
                  <a:gd name="T35" fmla="*/ 0 h 10"/>
                  <a:gd name="T36" fmla="*/ 4 w 8"/>
                  <a:gd name="T37" fmla="*/ 0 h 10"/>
                  <a:gd name="T38" fmla="*/ 2 w 8"/>
                  <a:gd name="T39" fmla="*/ 2 h 10"/>
                  <a:gd name="T40" fmla="*/ 2 w 8"/>
                  <a:gd name="T41" fmla="*/ 2 h 10"/>
                  <a:gd name="T42" fmla="*/ 4 w 8"/>
                  <a:gd name="T43" fmla="*/ 4 h 10"/>
                  <a:gd name="T44" fmla="*/ 4 w 8"/>
                  <a:gd name="T45" fmla="*/ 4 h 10"/>
                  <a:gd name="T46" fmla="*/ 6 w 8"/>
                  <a:gd name="T47" fmla="*/ 4 h 10"/>
                  <a:gd name="T48" fmla="*/ 8 w 8"/>
                  <a:gd name="T49" fmla="*/ 6 h 10"/>
                  <a:gd name="T50" fmla="*/ 8 w 8"/>
                  <a:gd name="T51" fmla="*/ 6 h 10"/>
                  <a:gd name="T52" fmla="*/ 6 w 8"/>
                  <a:gd name="T53" fmla="*/ 8 h 10"/>
                  <a:gd name="T54" fmla="*/ 4 w 8"/>
                  <a:gd name="T55" fmla="*/ 10 h 10"/>
                  <a:gd name="T56" fmla="*/ 4 w 8"/>
                  <a:gd name="T57" fmla="*/ 10 h 10"/>
                  <a:gd name="T58" fmla="*/ 0 w 8"/>
                  <a:gd name="T59" fmla="*/ 8 h 10"/>
                  <a:gd name="T60" fmla="*/ 2 w 8"/>
                  <a:gd name="T6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10">
                    <a:moveTo>
                      <a:pt x="2" y="8"/>
                    </a:move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12" name="Freeform 299"/>
              <p:cNvSpPr>
                <a:spLocks noEditPoints="1"/>
              </p:cNvSpPr>
              <p:nvPr/>
            </p:nvSpPr>
            <p:spPr bwMode="auto">
              <a:xfrm>
                <a:off x="2916" y="1760"/>
                <a:ext cx="10" cy="14"/>
              </a:xfrm>
              <a:custGeom>
                <a:avLst/>
                <a:gdLst>
                  <a:gd name="T0" fmla="*/ 6 w 10"/>
                  <a:gd name="T1" fmla="*/ 0 h 14"/>
                  <a:gd name="T2" fmla="*/ 6 w 10"/>
                  <a:gd name="T3" fmla="*/ 0 h 14"/>
                  <a:gd name="T4" fmla="*/ 8 w 10"/>
                  <a:gd name="T5" fmla="*/ 0 h 14"/>
                  <a:gd name="T6" fmla="*/ 8 w 10"/>
                  <a:gd name="T7" fmla="*/ 0 h 14"/>
                  <a:gd name="T8" fmla="*/ 8 w 10"/>
                  <a:gd name="T9" fmla="*/ 0 h 14"/>
                  <a:gd name="T10" fmla="*/ 10 w 10"/>
                  <a:gd name="T11" fmla="*/ 0 h 14"/>
                  <a:gd name="T12" fmla="*/ 10 w 10"/>
                  <a:gd name="T13" fmla="*/ 14 h 14"/>
                  <a:gd name="T14" fmla="*/ 8 w 10"/>
                  <a:gd name="T15" fmla="*/ 14 h 14"/>
                  <a:gd name="T16" fmla="*/ 8 w 10"/>
                  <a:gd name="T17" fmla="*/ 10 h 14"/>
                  <a:gd name="T18" fmla="*/ 8 w 10"/>
                  <a:gd name="T19" fmla="*/ 8 h 14"/>
                  <a:gd name="T20" fmla="*/ 8 w 10"/>
                  <a:gd name="T21" fmla="*/ 8 h 14"/>
                  <a:gd name="T22" fmla="*/ 4 w 10"/>
                  <a:gd name="T23" fmla="*/ 10 h 14"/>
                  <a:gd name="T24" fmla="*/ 4 w 10"/>
                  <a:gd name="T25" fmla="*/ 10 h 14"/>
                  <a:gd name="T26" fmla="*/ 2 w 10"/>
                  <a:gd name="T27" fmla="*/ 8 h 14"/>
                  <a:gd name="T28" fmla="*/ 0 w 10"/>
                  <a:gd name="T29" fmla="*/ 4 h 14"/>
                  <a:gd name="T30" fmla="*/ 0 w 10"/>
                  <a:gd name="T31" fmla="*/ 4 h 14"/>
                  <a:gd name="T32" fmla="*/ 2 w 10"/>
                  <a:gd name="T33" fmla="*/ 0 h 14"/>
                  <a:gd name="T34" fmla="*/ 6 w 10"/>
                  <a:gd name="T35" fmla="*/ 0 h 14"/>
                  <a:gd name="T36" fmla="*/ 6 w 10"/>
                  <a:gd name="T37" fmla="*/ 0 h 14"/>
                  <a:gd name="T38" fmla="*/ 6 w 10"/>
                  <a:gd name="T39" fmla="*/ 8 h 14"/>
                  <a:gd name="T40" fmla="*/ 6 w 10"/>
                  <a:gd name="T41" fmla="*/ 8 h 14"/>
                  <a:gd name="T42" fmla="*/ 8 w 10"/>
                  <a:gd name="T43" fmla="*/ 6 h 14"/>
                  <a:gd name="T44" fmla="*/ 8 w 10"/>
                  <a:gd name="T45" fmla="*/ 2 h 14"/>
                  <a:gd name="T46" fmla="*/ 8 w 10"/>
                  <a:gd name="T47" fmla="*/ 2 h 14"/>
                  <a:gd name="T48" fmla="*/ 6 w 10"/>
                  <a:gd name="T49" fmla="*/ 0 h 14"/>
                  <a:gd name="T50" fmla="*/ 6 w 10"/>
                  <a:gd name="T51" fmla="*/ 0 h 14"/>
                  <a:gd name="T52" fmla="*/ 4 w 10"/>
                  <a:gd name="T53" fmla="*/ 2 h 14"/>
                  <a:gd name="T54" fmla="*/ 2 w 10"/>
                  <a:gd name="T55" fmla="*/ 4 h 14"/>
                  <a:gd name="T56" fmla="*/ 2 w 10"/>
                  <a:gd name="T57" fmla="*/ 4 h 14"/>
                  <a:gd name="T58" fmla="*/ 4 w 10"/>
                  <a:gd name="T59" fmla="*/ 8 h 14"/>
                  <a:gd name="T60" fmla="*/ 6 w 10"/>
                  <a:gd name="T61" fmla="*/ 8 h 14"/>
                  <a:gd name="T62" fmla="*/ 6 w 10"/>
                  <a:gd name="T63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14">
                    <a:moveTo>
                      <a:pt x="6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  <a:moveTo>
                      <a:pt x="6" y="8"/>
                    </a:moveTo>
                    <a:lnTo>
                      <a:pt x="6" y="8"/>
                    </a:lnTo>
                    <a:lnTo>
                      <a:pt x="8" y="6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13" name="Freeform 300"/>
              <p:cNvSpPr/>
              <p:nvPr/>
            </p:nvSpPr>
            <p:spPr bwMode="auto">
              <a:xfrm>
                <a:off x="2928" y="1760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2 w 8"/>
                  <a:gd name="T3" fmla="*/ 0 h 10"/>
                  <a:gd name="T4" fmla="*/ 2 w 8"/>
                  <a:gd name="T5" fmla="*/ 6 h 10"/>
                  <a:gd name="T6" fmla="*/ 2 w 8"/>
                  <a:gd name="T7" fmla="*/ 6 h 10"/>
                  <a:gd name="T8" fmla="*/ 2 w 8"/>
                  <a:gd name="T9" fmla="*/ 8 h 10"/>
                  <a:gd name="T10" fmla="*/ 4 w 8"/>
                  <a:gd name="T11" fmla="*/ 8 h 10"/>
                  <a:gd name="T12" fmla="*/ 4 w 8"/>
                  <a:gd name="T13" fmla="*/ 8 h 10"/>
                  <a:gd name="T14" fmla="*/ 6 w 8"/>
                  <a:gd name="T15" fmla="*/ 6 h 10"/>
                  <a:gd name="T16" fmla="*/ 6 w 8"/>
                  <a:gd name="T17" fmla="*/ 0 h 10"/>
                  <a:gd name="T18" fmla="*/ 8 w 8"/>
                  <a:gd name="T19" fmla="*/ 0 h 10"/>
                  <a:gd name="T20" fmla="*/ 8 w 8"/>
                  <a:gd name="T21" fmla="*/ 10 h 10"/>
                  <a:gd name="T22" fmla="*/ 6 w 8"/>
                  <a:gd name="T23" fmla="*/ 10 h 10"/>
                  <a:gd name="T24" fmla="*/ 6 w 8"/>
                  <a:gd name="T25" fmla="*/ 8 h 10"/>
                  <a:gd name="T26" fmla="*/ 6 w 8"/>
                  <a:gd name="T27" fmla="*/ 8 h 10"/>
                  <a:gd name="T28" fmla="*/ 6 w 8"/>
                  <a:gd name="T29" fmla="*/ 8 h 10"/>
                  <a:gd name="T30" fmla="*/ 4 w 8"/>
                  <a:gd name="T31" fmla="*/ 10 h 10"/>
                  <a:gd name="T32" fmla="*/ 4 w 8"/>
                  <a:gd name="T33" fmla="*/ 10 h 10"/>
                  <a:gd name="T34" fmla="*/ 0 w 8"/>
                  <a:gd name="T35" fmla="*/ 8 h 10"/>
                  <a:gd name="T36" fmla="*/ 0 w 8"/>
                  <a:gd name="T37" fmla="*/ 6 h 10"/>
                  <a:gd name="T38" fmla="*/ 0 w 8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14" name="Freeform 301"/>
              <p:cNvSpPr>
                <a:spLocks noEditPoints="1"/>
              </p:cNvSpPr>
              <p:nvPr/>
            </p:nvSpPr>
            <p:spPr bwMode="auto">
              <a:xfrm>
                <a:off x="2938" y="1760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0 h 10"/>
                  <a:gd name="T6" fmla="*/ 8 w 8"/>
                  <a:gd name="T7" fmla="*/ 4 h 10"/>
                  <a:gd name="T8" fmla="*/ 8 w 8"/>
                  <a:gd name="T9" fmla="*/ 4 h 10"/>
                  <a:gd name="T10" fmla="*/ 2 w 8"/>
                  <a:gd name="T11" fmla="*/ 4 h 10"/>
                  <a:gd name="T12" fmla="*/ 2 w 8"/>
                  <a:gd name="T13" fmla="*/ 4 h 10"/>
                  <a:gd name="T14" fmla="*/ 2 w 8"/>
                  <a:gd name="T15" fmla="*/ 8 h 10"/>
                  <a:gd name="T16" fmla="*/ 4 w 8"/>
                  <a:gd name="T17" fmla="*/ 8 h 10"/>
                  <a:gd name="T18" fmla="*/ 4 w 8"/>
                  <a:gd name="T19" fmla="*/ 8 h 10"/>
                  <a:gd name="T20" fmla="*/ 8 w 8"/>
                  <a:gd name="T21" fmla="*/ 8 h 10"/>
                  <a:gd name="T22" fmla="*/ 8 w 8"/>
                  <a:gd name="T23" fmla="*/ 8 h 10"/>
                  <a:gd name="T24" fmla="*/ 8 w 8"/>
                  <a:gd name="T25" fmla="*/ 8 h 10"/>
                  <a:gd name="T26" fmla="*/ 4 w 8"/>
                  <a:gd name="T27" fmla="*/ 10 h 10"/>
                  <a:gd name="T28" fmla="*/ 4 w 8"/>
                  <a:gd name="T29" fmla="*/ 10 h 10"/>
                  <a:gd name="T30" fmla="*/ 2 w 8"/>
                  <a:gd name="T31" fmla="*/ 8 h 10"/>
                  <a:gd name="T32" fmla="*/ 0 w 8"/>
                  <a:gd name="T33" fmla="*/ 4 h 10"/>
                  <a:gd name="T34" fmla="*/ 0 w 8"/>
                  <a:gd name="T35" fmla="*/ 4 h 10"/>
                  <a:gd name="T36" fmla="*/ 2 w 8"/>
                  <a:gd name="T37" fmla="*/ 0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0 h 10"/>
                  <a:gd name="T50" fmla="*/ 4 w 8"/>
                  <a:gd name="T51" fmla="*/ 0 h 10"/>
                  <a:gd name="T52" fmla="*/ 2 w 8"/>
                  <a:gd name="T53" fmla="*/ 2 h 10"/>
                  <a:gd name="T54" fmla="*/ 2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15" name="Freeform 302"/>
              <p:cNvSpPr>
                <a:spLocks noEditPoints="1"/>
              </p:cNvSpPr>
              <p:nvPr/>
            </p:nvSpPr>
            <p:spPr bwMode="auto">
              <a:xfrm>
                <a:off x="2952" y="1760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0 h 10"/>
                  <a:gd name="T6" fmla="*/ 8 w 8"/>
                  <a:gd name="T7" fmla="*/ 4 h 10"/>
                  <a:gd name="T8" fmla="*/ 8 w 8"/>
                  <a:gd name="T9" fmla="*/ 4 h 10"/>
                  <a:gd name="T10" fmla="*/ 2 w 8"/>
                  <a:gd name="T11" fmla="*/ 4 h 10"/>
                  <a:gd name="T12" fmla="*/ 2 w 8"/>
                  <a:gd name="T13" fmla="*/ 4 h 10"/>
                  <a:gd name="T14" fmla="*/ 2 w 8"/>
                  <a:gd name="T15" fmla="*/ 8 h 10"/>
                  <a:gd name="T16" fmla="*/ 4 w 8"/>
                  <a:gd name="T17" fmla="*/ 8 h 10"/>
                  <a:gd name="T18" fmla="*/ 4 w 8"/>
                  <a:gd name="T19" fmla="*/ 8 h 10"/>
                  <a:gd name="T20" fmla="*/ 8 w 8"/>
                  <a:gd name="T21" fmla="*/ 8 h 10"/>
                  <a:gd name="T22" fmla="*/ 8 w 8"/>
                  <a:gd name="T23" fmla="*/ 8 h 10"/>
                  <a:gd name="T24" fmla="*/ 8 w 8"/>
                  <a:gd name="T25" fmla="*/ 8 h 10"/>
                  <a:gd name="T26" fmla="*/ 4 w 8"/>
                  <a:gd name="T27" fmla="*/ 10 h 10"/>
                  <a:gd name="T28" fmla="*/ 4 w 8"/>
                  <a:gd name="T29" fmla="*/ 10 h 10"/>
                  <a:gd name="T30" fmla="*/ 2 w 8"/>
                  <a:gd name="T31" fmla="*/ 8 h 10"/>
                  <a:gd name="T32" fmla="*/ 0 w 8"/>
                  <a:gd name="T33" fmla="*/ 4 h 10"/>
                  <a:gd name="T34" fmla="*/ 0 w 8"/>
                  <a:gd name="T35" fmla="*/ 4 h 10"/>
                  <a:gd name="T36" fmla="*/ 2 w 8"/>
                  <a:gd name="T37" fmla="*/ 0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0 h 10"/>
                  <a:gd name="T50" fmla="*/ 4 w 8"/>
                  <a:gd name="T51" fmla="*/ 0 h 10"/>
                  <a:gd name="T52" fmla="*/ 2 w 8"/>
                  <a:gd name="T53" fmla="*/ 2 h 10"/>
                  <a:gd name="T54" fmla="*/ 2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16" name="Freeform 303"/>
              <p:cNvSpPr/>
              <p:nvPr/>
            </p:nvSpPr>
            <p:spPr bwMode="auto">
              <a:xfrm>
                <a:off x="2962" y="1760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2 w 8"/>
                  <a:gd name="T3" fmla="*/ 0 h 10"/>
                  <a:gd name="T4" fmla="*/ 2 w 8"/>
                  <a:gd name="T5" fmla="*/ 6 h 10"/>
                  <a:gd name="T6" fmla="*/ 2 w 8"/>
                  <a:gd name="T7" fmla="*/ 6 h 10"/>
                  <a:gd name="T8" fmla="*/ 2 w 8"/>
                  <a:gd name="T9" fmla="*/ 8 h 10"/>
                  <a:gd name="T10" fmla="*/ 4 w 8"/>
                  <a:gd name="T11" fmla="*/ 8 h 10"/>
                  <a:gd name="T12" fmla="*/ 4 w 8"/>
                  <a:gd name="T13" fmla="*/ 8 h 10"/>
                  <a:gd name="T14" fmla="*/ 6 w 8"/>
                  <a:gd name="T15" fmla="*/ 6 h 10"/>
                  <a:gd name="T16" fmla="*/ 6 w 8"/>
                  <a:gd name="T17" fmla="*/ 0 h 10"/>
                  <a:gd name="T18" fmla="*/ 8 w 8"/>
                  <a:gd name="T19" fmla="*/ 0 h 10"/>
                  <a:gd name="T20" fmla="*/ 8 w 8"/>
                  <a:gd name="T21" fmla="*/ 10 h 10"/>
                  <a:gd name="T22" fmla="*/ 6 w 8"/>
                  <a:gd name="T23" fmla="*/ 10 h 10"/>
                  <a:gd name="T24" fmla="*/ 6 w 8"/>
                  <a:gd name="T25" fmla="*/ 8 h 10"/>
                  <a:gd name="T26" fmla="*/ 6 w 8"/>
                  <a:gd name="T27" fmla="*/ 8 h 10"/>
                  <a:gd name="T28" fmla="*/ 6 w 8"/>
                  <a:gd name="T29" fmla="*/ 8 h 10"/>
                  <a:gd name="T30" fmla="*/ 4 w 8"/>
                  <a:gd name="T31" fmla="*/ 10 h 10"/>
                  <a:gd name="T32" fmla="*/ 4 w 8"/>
                  <a:gd name="T33" fmla="*/ 10 h 10"/>
                  <a:gd name="T34" fmla="*/ 0 w 8"/>
                  <a:gd name="T35" fmla="*/ 8 h 10"/>
                  <a:gd name="T36" fmla="*/ 0 w 8"/>
                  <a:gd name="T37" fmla="*/ 6 h 10"/>
                  <a:gd name="T38" fmla="*/ 0 w 8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17" name="Freeform 304"/>
              <p:cNvSpPr/>
              <p:nvPr/>
            </p:nvSpPr>
            <p:spPr bwMode="auto">
              <a:xfrm>
                <a:off x="2972" y="1768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4 h 4"/>
                  <a:gd name="T4" fmla="*/ 2 w 4"/>
                  <a:gd name="T5" fmla="*/ 2 h 4"/>
                  <a:gd name="T6" fmla="*/ 2 w 4"/>
                  <a:gd name="T7" fmla="*/ 2 h 4"/>
                  <a:gd name="T8" fmla="*/ 0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4 w 4"/>
                  <a:gd name="T15" fmla="*/ 0 h 4"/>
                  <a:gd name="T16" fmla="*/ 4 w 4"/>
                  <a:gd name="T17" fmla="*/ 0 h 4"/>
                  <a:gd name="T18" fmla="*/ 2 w 4"/>
                  <a:gd name="T19" fmla="*/ 4 h 4"/>
                  <a:gd name="T20" fmla="*/ 0 w 4"/>
                  <a:gd name="T21" fmla="*/ 4 h 4"/>
                  <a:gd name="T22" fmla="*/ 0 w 4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18" name="Freeform 305"/>
              <p:cNvSpPr>
                <a:spLocks noEditPoints="1"/>
              </p:cNvSpPr>
              <p:nvPr/>
            </p:nvSpPr>
            <p:spPr bwMode="auto">
              <a:xfrm>
                <a:off x="2586" y="1788"/>
                <a:ext cx="8" cy="14"/>
              </a:xfrm>
              <a:custGeom>
                <a:avLst/>
                <a:gdLst>
                  <a:gd name="T0" fmla="*/ 2 w 8"/>
                  <a:gd name="T1" fmla="*/ 12 h 14"/>
                  <a:gd name="T2" fmla="*/ 2 w 8"/>
                  <a:gd name="T3" fmla="*/ 14 h 14"/>
                  <a:gd name="T4" fmla="*/ 0 w 8"/>
                  <a:gd name="T5" fmla="*/ 14 h 14"/>
                  <a:gd name="T6" fmla="*/ 0 w 8"/>
                  <a:gd name="T7" fmla="*/ 2 h 14"/>
                  <a:gd name="T8" fmla="*/ 2 w 8"/>
                  <a:gd name="T9" fmla="*/ 2 h 14"/>
                  <a:gd name="T10" fmla="*/ 2 w 8"/>
                  <a:gd name="T11" fmla="*/ 2 h 14"/>
                  <a:gd name="T12" fmla="*/ 2 w 8"/>
                  <a:gd name="T13" fmla="*/ 2 h 14"/>
                  <a:gd name="T14" fmla="*/ 2 w 8"/>
                  <a:gd name="T15" fmla="*/ 2 h 14"/>
                  <a:gd name="T16" fmla="*/ 4 w 8"/>
                  <a:gd name="T17" fmla="*/ 0 h 14"/>
                  <a:gd name="T18" fmla="*/ 4 w 8"/>
                  <a:gd name="T19" fmla="*/ 0 h 14"/>
                  <a:gd name="T20" fmla="*/ 8 w 8"/>
                  <a:gd name="T21" fmla="*/ 2 h 14"/>
                  <a:gd name="T22" fmla="*/ 8 w 8"/>
                  <a:gd name="T23" fmla="*/ 6 h 14"/>
                  <a:gd name="T24" fmla="*/ 8 w 8"/>
                  <a:gd name="T25" fmla="*/ 6 h 14"/>
                  <a:gd name="T26" fmla="*/ 6 w 8"/>
                  <a:gd name="T27" fmla="*/ 10 h 14"/>
                  <a:gd name="T28" fmla="*/ 4 w 8"/>
                  <a:gd name="T29" fmla="*/ 10 h 14"/>
                  <a:gd name="T30" fmla="*/ 4 w 8"/>
                  <a:gd name="T31" fmla="*/ 10 h 14"/>
                  <a:gd name="T32" fmla="*/ 2 w 8"/>
                  <a:gd name="T33" fmla="*/ 10 h 14"/>
                  <a:gd name="T34" fmla="*/ 2 w 8"/>
                  <a:gd name="T35" fmla="*/ 12 h 14"/>
                  <a:gd name="T36" fmla="*/ 4 w 8"/>
                  <a:gd name="T37" fmla="*/ 10 h 14"/>
                  <a:gd name="T38" fmla="*/ 4 w 8"/>
                  <a:gd name="T39" fmla="*/ 10 h 14"/>
                  <a:gd name="T40" fmla="*/ 6 w 8"/>
                  <a:gd name="T41" fmla="*/ 8 h 14"/>
                  <a:gd name="T42" fmla="*/ 6 w 8"/>
                  <a:gd name="T43" fmla="*/ 6 h 14"/>
                  <a:gd name="T44" fmla="*/ 6 w 8"/>
                  <a:gd name="T45" fmla="*/ 6 h 14"/>
                  <a:gd name="T46" fmla="*/ 6 w 8"/>
                  <a:gd name="T47" fmla="*/ 4 h 14"/>
                  <a:gd name="T48" fmla="*/ 4 w 8"/>
                  <a:gd name="T49" fmla="*/ 2 h 14"/>
                  <a:gd name="T50" fmla="*/ 4 w 8"/>
                  <a:gd name="T51" fmla="*/ 2 h 14"/>
                  <a:gd name="T52" fmla="*/ 2 w 8"/>
                  <a:gd name="T53" fmla="*/ 4 h 14"/>
                  <a:gd name="T54" fmla="*/ 2 w 8"/>
                  <a:gd name="T55" fmla="*/ 8 h 14"/>
                  <a:gd name="T56" fmla="*/ 2 w 8"/>
                  <a:gd name="T57" fmla="*/ 8 h 14"/>
                  <a:gd name="T58" fmla="*/ 4 w 8"/>
                  <a:gd name="T59" fmla="*/ 10 h 14"/>
                  <a:gd name="T60" fmla="*/ 4 w 8"/>
                  <a:gd name="T6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14">
                    <a:moveTo>
                      <a:pt x="2" y="12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2"/>
                    </a:lnTo>
                    <a:close/>
                    <a:moveTo>
                      <a:pt x="4" y="10"/>
                    </a:moveTo>
                    <a:lnTo>
                      <a:pt x="4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19" name="Freeform 306"/>
              <p:cNvSpPr/>
              <p:nvPr/>
            </p:nvSpPr>
            <p:spPr bwMode="auto">
              <a:xfrm>
                <a:off x="2596" y="1788"/>
                <a:ext cx="6" cy="10"/>
              </a:xfrm>
              <a:custGeom>
                <a:avLst/>
                <a:gdLst>
                  <a:gd name="T0" fmla="*/ 0 w 6"/>
                  <a:gd name="T1" fmla="*/ 2 h 10"/>
                  <a:gd name="T2" fmla="*/ 2 w 6"/>
                  <a:gd name="T3" fmla="*/ 2 h 10"/>
                  <a:gd name="T4" fmla="*/ 2 w 6"/>
                  <a:gd name="T5" fmla="*/ 2 h 10"/>
                  <a:gd name="T6" fmla="*/ 2 w 6"/>
                  <a:gd name="T7" fmla="*/ 2 h 10"/>
                  <a:gd name="T8" fmla="*/ 2 w 6"/>
                  <a:gd name="T9" fmla="*/ 2 h 10"/>
                  <a:gd name="T10" fmla="*/ 4 w 6"/>
                  <a:gd name="T11" fmla="*/ 0 h 10"/>
                  <a:gd name="T12" fmla="*/ 6 w 6"/>
                  <a:gd name="T13" fmla="*/ 2 h 10"/>
                  <a:gd name="T14" fmla="*/ 6 w 6"/>
                  <a:gd name="T15" fmla="*/ 2 h 10"/>
                  <a:gd name="T16" fmla="*/ 4 w 6"/>
                  <a:gd name="T17" fmla="*/ 2 h 10"/>
                  <a:gd name="T18" fmla="*/ 4 w 6"/>
                  <a:gd name="T19" fmla="*/ 2 h 10"/>
                  <a:gd name="T20" fmla="*/ 2 w 6"/>
                  <a:gd name="T21" fmla="*/ 4 h 10"/>
                  <a:gd name="T22" fmla="*/ 2 w 6"/>
                  <a:gd name="T23" fmla="*/ 10 h 10"/>
                  <a:gd name="T24" fmla="*/ 0 w 6"/>
                  <a:gd name="T25" fmla="*/ 10 h 10"/>
                  <a:gd name="T26" fmla="*/ 0 w 6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0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20" name="Freeform 307"/>
              <p:cNvSpPr>
                <a:spLocks noEditPoints="1"/>
              </p:cNvSpPr>
              <p:nvPr/>
            </p:nvSpPr>
            <p:spPr bwMode="auto">
              <a:xfrm>
                <a:off x="2602" y="1788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2 h 10"/>
                  <a:gd name="T6" fmla="*/ 8 w 8"/>
                  <a:gd name="T7" fmla="*/ 6 h 10"/>
                  <a:gd name="T8" fmla="*/ 8 w 8"/>
                  <a:gd name="T9" fmla="*/ 6 h 10"/>
                  <a:gd name="T10" fmla="*/ 2 w 8"/>
                  <a:gd name="T11" fmla="*/ 6 h 10"/>
                  <a:gd name="T12" fmla="*/ 2 w 8"/>
                  <a:gd name="T13" fmla="*/ 6 h 10"/>
                  <a:gd name="T14" fmla="*/ 4 w 8"/>
                  <a:gd name="T15" fmla="*/ 8 h 10"/>
                  <a:gd name="T16" fmla="*/ 6 w 8"/>
                  <a:gd name="T17" fmla="*/ 10 h 10"/>
                  <a:gd name="T18" fmla="*/ 6 w 8"/>
                  <a:gd name="T19" fmla="*/ 10 h 10"/>
                  <a:gd name="T20" fmla="*/ 8 w 8"/>
                  <a:gd name="T21" fmla="*/ 8 h 10"/>
                  <a:gd name="T22" fmla="*/ 8 w 8"/>
                  <a:gd name="T23" fmla="*/ 10 h 10"/>
                  <a:gd name="T24" fmla="*/ 8 w 8"/>
                  <a:gd name="T25" fmla="*/ 10 h 10"/>
                  <a:gd name="T26" fmla="*/ 6 w 8"/>
                  <a:gd name="T27" fmla="*/ 10 h 10"/>
                  <a:gd name="T28" fmla="*/ 6 w 8"/>
                  <a:gd name="T29" fmla="*/ 10 h 10"/>
                  <a:gd name="T30" fmla="*/ 2 w 8"/>
                  <a:gd name="T31" fmla="*/ 10 h 10"/>
                  <a:gd name="T32" fmla="*/ 0 w 8"/>
                  <a:gd name="T33" fmla="*/ 6 h 10"/>
                  <a:gd name="T34" fmla="*/ 0 w 8"/>
                  <a:gd name="T35" fmla="*/ 6 h 10"/>
                  <a:gd name="T36" fmla="*/ 2 w 8"/>
                  <a:gd name="T37" fmla="*/ 2 h 10"/>
                  <a:gd name="T38" fmla="*/ 4 w 8"/>
                  <a:gd name="T39" fmla="*/ 0 h 10"/>
                  <a:gd name="T40" fmla="*/ 4 w 8"/>
                  <a:gd name="T41" fmla="*/ 0 h 10"/>
                  <a:gd name="T42" fmla="*/ 8 w 8"/>
                  <a:gd name="T43" fmla="*/ 6 h 10"/>
                  <a:gd name="T44" fmla="*/ 8 w 8"/>
                  <a:gd name="T45" fmla="*/ 6 h 10"/>
                  <a:gd name="T46" fmla="*/ 6 w 8"/>
                  <a:gd name="T47" fmla="*/ 2 h 10"/>
                  <a:gd name="T48" fmla="*/ 4 w 8"/>
                  <a:gd name="T49" fmla="*/ 2 h 10"/>
                  <a:gd name="T50" fmla="*/ 4 w 8"/>
                  <a:gd name="T51" fmla="*/ 2 h 10"/>
                  <a:gd name="T52" fmla="*/ 4 w 8"/>
                  <a:gd name="T53" fmla="*/ 2 h 10"/>
                  <a:gd name="T54" fmla="*/ 2 w 8"/>
                  <a:gd name="T55" fmla="*/ 6 h 10"/>
                  <a:gd name="T56" fmla="*/ 8 w 8"/>
                  <a:gd name="T5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8" y="6"/>
                    </a:moveTo>
                    <a:lnTo>
                      <a:pt x="8" y="6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21" name="Freeform 308"/>
              <p:cNvSpPr/>
              <p:nvPr/>
            </p:nvSpPr>
            <p:spPr bwMode="auto">
              <a:xfrm>
                <a:off x="2612" y="1786"/>
                <a:ext cx="6" cy="12"/>
              </a:xfrm>
              <a:custGeom>
                <a:avLst/>
                <a:gdLst>
                  <a:gd name="T0" fmla="*/ 0 w 6"/>
                  <a:gd name="T1" fmla="*/ 4 h 12"/>
                  <a:gd name="T2" fmla="*/ 0 w 6"/>
                  <a:gd name="T3" fmla="*/ 4 h 12"/>
                  <a:gd name="T4" fmla="*/ 0 w 6"/>
                  <a:gd name="T5" fmla="*/ 4 h 12"/>
                  <a:gd name="T6" fmla="*/ 0 w 6"/>
                  <a:gd name="T7" fmla="*/ 4 h 12"/>
                  <a:gd name="T8" fmla="*/ 2 w 6"/>
                  <a:gd name="T9" fmla="*/ 0 h 12"/>
                  <a:gd name="T10" fmla="*/ 2 w 6"/>
                  <a:gd name="T11" fmla="*/ 0 h 12"/>
                  <a:gd name="T12" fmla="*/ 2 w 6"/>
                  <a:gd name="T13" fmla="*/ 4 h 12"/>
                  <a:gd name="T14" fmla="*/ 6 w 6"/>
                  <a:gd name="T15" fmla="*/ 4 h 12"/>
                  <a:gd name="T16" fmla="*/ 6 w 6"/>
                  <a:gd name="T17" fmla="*/ 4 h 12"/>
                  <a:gd name="T18" fmla="*/ 2 w 6"/>
                  <a:gd name="T19" fmla="*/ 4 h 12"/>
                  <a:gd name="T20" fmla="*/ 2 w 6"/>
                  <a:gd name="T21" fmla="*/ 10 h 12"/>
                  <a:gd name="T22" fmla="*/ 2 w 6"/>
                  <a:gd name="T23" fmla="*/ 10 h 12"/>
                  <a:gd name="T24" fmla="*/ 2 w 6"/>
                  <a:gd name="T25" fmla="*/ 12 h 12"/>
                  <a:gd name="T26" fmla="*/ 4 w 6"/>
                  <a:gd name="T27" fmla="*/ 12 h 12"/>
                  <a:gd name="T28" fmla="*/ 6 w 6"/>
                  <a:gd name="T29" fmla="*/ 12 h 12"/>
                  <a:gd name="T30" fmla="*/ 6 w 6"/>
                  <a:gd name="T31" fmla="*/ 12 h 12"/>
                  <a:gd name="T32" fmla="*/ 4 w 6"/>
                  <a:gd name="T33" fmla="*/ 12 h 12"/>
                  <a:gd name="T34" fmla="*/ 4 w 6"/>
                  <a:gd name="T35" fmla="*/ 12 h 12"/>
                  <a:gd name="T36" fmla="*/ 2 w 6"/>
                  <a:gd name="T37" fmla="*/ 12 h 12"/>
                  <a:gd name="T38" fmla="*/ 0 w 6"/>
                  <a:gd name="T39" fmla="*/ 10 h 12"/>
                  <a:gd name="T40" fmla="*/ 0 w 6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2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22" name="Freeform 309"/>
              <p:cNvSpPr>
                <a:spLocks noEditPoints="1"/>
              </p:cNvSpPr>
              <p:nvPr/>
            </p:nvSpPr>
            <p:spPr bwMode="auto">
              <a:xfrm>
                <a:off x="2618" y="1786"/>
                <a:ext cx="4" cy="12"/>
              </a:xfrm>
              <a:custGeom>
                <a:avLst/>
                <a:gdLst>
                  <a:gd name="T0" fmla="*/ 0 w 4"/>
                  <a:gd name="T1" fmla="*/ 0 h 12"/>
                  <a:gd name="T2" fmla="*/ 2 w 4"/>
                  <a:gd name="T3" fmla="*/ 0 h 12"/>
                  <a:gd name="T4" fmla="*/ 4 w 4"/>
                  <a:gd name="T5" fmla="*/ 0 h 12"/>
                  <a:gd name="T6" fmla="*/ 2 w 4"/>
                  <a:gd name="T7" fmla="*/ 2 h 12"/>
                  <a:gd name="T8" fmla="*/ 0 w 4"/>
                  <a:gd name="T9" fmla="*/ 0 h 12"/>
                  <a:gd name="T10" fmla="*/ 2 w 4"/>
                  <a:gd name="T11" fmla="*/ 4 h 12"/>
                  <a:gd name="T12" fmla="*/ 2 w 4"/>
                  <a:gd name="T13" fmla="*/ 4 h 12"/>
                  <a:gd name="T14" fmla="*/ 2 w 4"/>
                  <a:gd name="T15" fmla="*/ 12 h 12"/>
                  <a:gd name="T16" fmla="*/ 2 w 4"/>
                  <a:gd name="T17" fmla="*/ 12 h 12"/>
                  <a:gd name="T18" fmla="*/ 2 w 4"/>
                  <a:gd name="T1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2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2" y="4"/>
                    </a:moveTo>
                    <a:lnTo>
                      <a:pt x="2" y="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23" name="Freeform 310"/>
              <p:cNvSpPr/>
              <p:nvPr/>
            </p:nvSpPr>
            <p:spPr bwMode="auto">
              <a:xfrm>
                <a:off x="2624" y="1790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2 w 8"/>
                  <a:gd name="T3" fmla="*/ 0 h 8"/>
                  <a:gd name="T4" fmla="*/ 2 w 8"/>
                  <a:gd name="T5" fmla="*/ 4 h 8"/>
                  <a:gd name="T6" fmla="*/ 2 w 8"/>
                  <a:gd name="T7" fmla="*/ 4 h 8"/>
                  <a:gd name="T8" fmla="*/ 2 w 8"/>
                  <a:gd name="T9" fmla="*/ 6 h 8"/>
                  <a:gd name="T10" fmla="*/ 4 w 8"/>
                  <a:gd name="T11" fmla="*/ 8 h 8"/>
                  <a:gd name="T12" fmla="*/ 4 w 8"/>
                  <a:gd name="T13" fmla="*/ 8 h 8"/>
                  <a:gd name="T14" fmla="*/ 6 w 8"/>
                  <a:gd name="T15" fmla="*/ 6 h 8"/>
                  <a:gd name="T16" fmla="*/ 6 w 8"/>
                  <a:gd name="T17" fmla="*/ 0 h 8"/>
                  <a:gd name="T18" fmla="*/ 8 w 8"/>
                  <a:gd name="T19" fmla="*/ 0 h 8"/>
                  <a:gd name="T20" fmla="*/ 8 w 8"/>
                  <a:gd name="T21" fmla="*/ 8 h 8"/>
                  <a:gd name="T22" fmla="*/ 6 w 8"/>
                  <a:gd name="T23" fmla="*/ 8 h 8"/>
                  <a:gd name="T24" fmla="*/ 6 w 8"/>
                  <a:gd name="T25" fmla="*/ 8 h 8"/>
                  <a:gd name="T26" fmla="*/ 6 w 8"/>
                  <a:gd name="T27" fmla="*/ 8 h 8"/>
                  <a:gd name="T28" fmla="*/ 6 w 8"/>
                  <a:gd name="T29" fmla="*/ 8 h 8"/>
                  <a:gd name="T30" fmla="*/ 2 w 8"/>
                  <a:gd name="T31" fmla="*/ 8 h 8"/>
                  <a:gd name="T32" fmla="*/ 2 w 8"/>
                  <a:gd name="T33" fmla="*/ 8 h 8"/>
                  <a:gd name="T34" fmla="*/ 0 w 8"/>
                  <a:gd name="T35" fmla="*/ 8 h 8"/>
                  <a:gd name="T36" fmla="*/ 0 w 8"/>
                  <a:gd name="T37" fmla="*/ 6 h 8"/>
                  <a:gd name="T38" fmla="*/ 0 w 8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24" name="Freeform 311"/>
              <p:cNvSpPr/>
              <p:nvPr/>
            </p:nvSpPr>
            <p:spPr bwMode="auto">
              <a:xfrm>
                <a:off x="2634" y="1788"/>
                <a:ext cx="14" cy="10"/>
              </a:xfrm>
              <a:custGeom>
                <a:avLst/>
                <a:gdLst>
                  <a:gd name="T0" fmla="*/ 0 w 14"/>
                  <a:gd name="T1" fmla="*/ 2 h 10"/>
                  <a:gd name="T2" fmla="*/ 2 w 14"/>
                  <a:gd name="T3" fmla="*/ 2 h 10"/>
                  <a:gd name="T4" fmla="*/ 2 w 14"/>
                  <a:gd name="T5" fmla="*/ 2 h 10"/>
                  <a:gd name="T6" fmla="*/ 2 w 14"/>
                  <a:gd name="T7" fmla="*/ 2 h 10"/>
                  <a:gd name="T8" fmla="*/ 2 w 14"/>
                  <a:gd name="T9" fmla="*/ 2 h 10"/>
                  <a:gd name="T10" fmla="*/ 6 w 14"/>
                  <a:gd name="T11" fmla="*/ 0 h 10"/>
                  <a:gd name="T12" fmla="*/ 6 w 14"/>
                  <a:gd name="T13" fmla="*/ 0 h 10"/>
                  <a:gd name="T14" fmla="*/ 6 w 14"/>
                  <a:gd name="T15" fmla="*/ 2 h 10"/>
                  <a:gd name="T16" fmla="*/ 8 w 14"/>
                  <a:gd name="T17" fmla="*/ 2 h 10"/>
                  <a:gd name="T18" fmla="*/ 8 w 14"/>
                  <a:gd name="T19" fmla="*/ 2 h 10"/>
                  <a:gd name="T20" fmla="*/ 10 w 14"/>
                  <a:gd name="T21" fmla="*/ 0 h 10"/>
                  <a:gd name="T22" fmla="*/ 10 w 14"/>
                  <a:gd name="T23" fmla="*/ 0 h 10"/>
                  <a:gd name="T24" fmla="*/ 14 w 14"/>
                  <a:gd name="T25" fmla="*/ 2 h 10"/>
                  <a:gd name="T26" fmla="*/ 14 w 14"/>
                  <a:gd name="T27" fmla="*/ 4 h 10"/>
                  <a:gd name="T28" fmla="*/ 14 w 14"/>
                  <a:gd name="T29" fmla="*/ 10 h 10"/>
                  <a:gd name="T30" fmla="*/ 12 w 14"/>
                  <a:gd name="T31" fmla="*/ 10 h 10"/>
                  <a:gd name="T32" fmla="*/ 12 w 14"/>
                  <a:gd name="T33" fmla="*/ 4 h 10"/>
                  <a:gd name="T34" fmla="*/ 12 w 14"/>
                  <a:gd name="T35" fmla="*/ 4 h 10"/>
                  <a:gd name="T36" fmla="*/ 12 w 14"/>
                  <a:gd name="T37" fmla="*/ 2 h 10"/>
                  <a:gd name="T38" fmla="*/ 10 w 14"/>
                  <a:gd name="T39" fmla="*/ 2 h 10"/>
                  <a:gd name="T40" fmla="*/ 10 w 14"/>
                  <a:gd name="T41" fmla="*/ 2 h 10"/>
                  <a:gd name="T42" fmla="*/ 8 w 14"/>
                  <a:gd name="T43" fmla="*/ 4 h 10"/>
                  <a:gd name="T44" fmla="*/ 8 w 14"/>
                  <a:gd name="T45" fmla="*/ 10 h 10"/>
                  <a:gd name="T46" fmla="*/ 6 w 14"/>
                  <a:gd name="T47" fmla="*/ 10 h 10"/>
                  <a:gd name="T48" fmla="*/ 6 w 14"/>
                  <a:gd name="T49" fmla="*/ 4 h 10"/>
                  <a:gd name="T50" fmla="*/ 6 w 14"/>
                  <a:gd name="T51" fmla="*/ 4 h 10"/>
                  <a:gd name="T52" fmla="*/ 6 w 14"/>
                  <a:gd name="T53" fmla="*/ 2 h 10"/>
                  <a:gd name="T54" fmla="*/ 4 w 14"/>
                  <a:gd name="T55" fmla="*/ 2 h 10"/>
                  <a:gd name="T56" fmla="*/ 4 w 14"/>
                  <a:gd name="T57" fmla="*/ 2 h 10"/>
                  <a:gd name="T58" fmla="*/ 2 w 14"/>
                  <a:gd name="T59" fmla="*/ 4 h 10"/>
                  <a:gd name="T60" fmla="*/ 2 w 14"/>
                  <a:gd name="T61" fmla="*/ 10 h 10"/>
                  <a:gd name="T62" fmla="*/ 0 w 14"/>
                  <a:gd name="T63" fmla="*/ 10 h 10"/>
                  <a:gd name="T64" fmla="*/ 0 w 14"/>
                  <a:gd name="T6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25" name="Freeform 312"/>
              <p:cNvSpPr>
                <a:spLocks noEditPoints="1"/>
              </p:cNvSpPr>
              <p:nvPr/>
            </p:nvSpPr>
            <p:spPr bwMode="auto">
              <a:xfrm>
                <a:off x="2654" y="1788"/>
                <a:ext cx="8" cy="14"/>
              </a:xfrm>
              <a:custGeom>
                <a:avLst/>
                <a:gdLst>
                  <a:gd name="T0" fmla="*/ 4 w 8"/>
                  <a:gd name="T1" fmla="*/ 0 h 14"/>
                  <a:gd name="T2" fmla="*/ 4 w 8"/>
                  <a:gd name="T3" fmla="*/ 0 h 14"/>
                  <a:gd name="T4" fmla="*/ 6 w 8"/>
                  <a:gd name="T5" fmla="*/ 2 h 14"/>
                  <a:gd name="T6" fmla="*/ 6 w 8"/>
                  <a:gd name="T7" fmla="*/ 2 h 14"/>
                  <a:gd name="T8" fmla="*/ 8 w 8"/>
                  <a:gd name="T9" fmla="*/ 2 h 14"/>
                  <a:gd name="T10" fmla="*/ 8 w 8"/>
                  <a:gd name="T11" fmla="*/ 2 h 14"/>
                  <a:gd name="T12" fmla="*/ 8 w 8"/>
                  <a:gd name="T13" fmla="*/ 14 h 14"/>
                  <a:gd name="T14" fmla="*/ 6 w 8"/>
                  <a:gd name="T15" fmla="*/ 14 h 14"/>
                  <a:gd name="T16" fmla="*/ 6 w 8"/>
                  <a:gd name="T17" fmla="*/ 12 h 14"/>
                  <a:gd name="T18" fmla="*/ 6 w 8"/>
                  <a:gd name="T19" fmla="*/ 10 h 14"/>
                  <a:gd name="T20" fmla="*/ 6 w 8"/>
                  <a:gd name="T21" fmla="*/ 10 h 14"/>
                  <a:gd name="T22" fmla="*/ 4 w 8"/>
                  <a:gd name="T23" fmla="*/ 10 h 14"/>
                  <a:gd name="T24" fmla="*/ 4 w 8"/>
                  <a:gd name="T25" fmla="*/ 10 h 14"/>
                  <a:gd name="T26" fmla="*/ 2 w 8"/>
                  <a:gd name="T27" fmla="*/ 10 h 14"/>
                  <a:gd name="T28" fmla="*/ 0 w 8"/>
                  <a:gd name="T29" fmla="*/ 6 h 14"/>
                  <a:gd name="T30" fmla="*/ 0 w 8"/>
                  <a:gd name="T31" fmla="*/ 6 h 14"/>
                  <a:gd name="T32" fmla="*/ 2 w 8"/>
                  <a:gd name="T33" fmla="*/ 2 h 14"/>
                  <a:gd name="T34" fmla="*/ 4 w 8"/>
                  <a:gd name="T35" fmla="*/ 0 h 14"/>
                  <a:gd name="T36" fmla="*/ 4 w 8"/>
                  <a:gd name="T37" fmla="*/ 0 h 14"/>
                  <a:gd name="T38" fmla="*/ 4 w 8"/>
                  <a:gd name="T39" fmla="*/ 10 h 14"/>
                  <a:gd name="T40" fmla="*/ 4 w 8"/>
                  <a:gd name="T41" fmla="*/ 10 h 14"/>
                  <a:gd name="T42" fmla="*/ 6 w 8"/>
                  <a:gd name="T43" fmla="*/ 8 h 14"/>
                  <a:gd name="T44" fmla="*/ 6 w 8"/>
                  <a:gd name="T45" fmla="*/ 4 h 14"/>
                  <a:gd name="T46" fmla="*/ 6 w 8"/>
                  <a:gd name="T47" fmla="*/ 4 h 14"/>
                  <a:gd name="T48" fmla="*/ 4 w 8"/>
                  <a:gd name="T49" fmla="*/ 2 h 14"/>
                  <a:gd name="T50" fmla="*/ 4 w 8"/>
                  <a:gd name="T51" fmla="*/ 2 h 14"/>
                  <a:gd name="T52" fmla="*/ 2 w 8"/>
                  <a:gd name="T53" fmla="*/ 4 h 14"/>
                  <a:gd name="T54" fmla="*/ 2 w 8"/>
                  <a:gd name="T55" fmla="*/ 6 h 14"/>
                  <a:gd name="T56" fmla="*/ 2 w 8"/>
                  <a:gd name="T57" fmla="*/ 6 h 14"/>
                  <a:gd name="T58" fmla="*/ 2 w 8"/>
                  <a:gd name="T59" fmla="*/ 8 h 14"/>
                  <a:gd name="T60" fmla="*/ 4 w 8"/>
                  <a:gd name="T61" fmla="*/ 10 h 14"/>
                  <a:gd name="T62" fmla="*/ 4 w 8"/>
                  <a:gd name="T6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4">
                    <a:moveTo>
                      <a:pt x="4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4" y="10"/>
                    </a:moveTo>
                    <a:lnTo>
                      <a:pt x="4" y="10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26" name="Freeform 313"/>
              <p:cNvSpPr/>
              <p:nvPr/>
            </p:nvSpPr>
            <p:spPr bwMode="auto">
              <a:xfrm>
                <a:off x="2666" y="1790"/>
                <a:ext cx="6" cy="8"/>
              </a:xfrm>
              <a:custGeom>
                <a:avLst/>
                <a:gdLst>
                  <a:gd name="T0" fmla="*/ 0 w 6"/>
                  <a:gd name="T1" fmla="*/ 0 h 8"/>
                  <a:gd name="T2" fmla="*/ 2 w 6"/>
                  <a:gd name="T3" fmla="*/ 0 h 8"/>
                  <a:gd name="T4" fmla="*/ 2 w 6"/>
                  <a:gd name="T5" fmla="*/ 4 h 8"/>
                  <a:gd name="T6" fmla="*/ 2 w 6"/>
                  <a:gd name="T7" fmla="*/ 4 h 8"/>
                  <a:gd name="T8" fmla="*/ 2 w 6"/>
                  <a:gd name="T9" fmla="*/ 6 h 8"/>
                  <a:gd name="T10" fmla="*/ 2 w 6"/>
                  <a:gd name="T11" fmla="*/ 8 h 8"/>
                  <a:gd name="T12" fmla="*/ 2 w 6"/>
                  <a:gd name="T13" fmla="*/ 8 h 8"/>
                  <a:gd name="T14" fmla="*/ 6 w 6"/>
                  <a:gd name="T15" fmla="*/ 6 h 8"/>
                  <a:gd name="T16" fmla="*/ 6 w 6"/>
                  <a:gd name="T17" fmla="*/ 0 h 8"/>
                  <a:gd name="T18" fmla="*/ 6 w 6"/>
                  <a:gd name="T19" fmla="*/ 0 h 8"/>
                  <a:gd name="T20" fmla="*/ 6 w 6"/>
                  <a:gd name="T21" fmla="*/ 8 h 8"/>
                  <a:gd name="T22" fmla="*/ 6 w 6"/>
                  <a:gd name="T23" fmla="*/ 8 h 8"/>
                  <a:gd name="T24" fmla="*/ 6 w 6"/>
                  <a:gd name="T25" fmla="*/ 8 h 8"/>
                  <a:gd name="T26" fmla="*/ 6 w 6"/>
                  <a:gd name="T27" fmla="*/ 8 h 8"/>
                  <a:gd name="T28" fmla="*/ 6 w 6"/>
                  <a:gd name="T29" fmla="*/ 8 h 8"/>
                  <a:gd name="T30" fmla="*/ 2 w 6"/>
                  <a:gd name="T31" fmla="*/ 8 h 8"/>
                  <a:gd name="T32" fmla="*/ 2 w 6"/>
                  <a:gd name="T33" fmla="*/ 8 h 8"/>
                  <a:gd name="T34" fmla="*/ 0 w 6"/>
                  <a:gd name="T35" fmla="*/ 8 h 8"/>
                  <a:gd name="T36" fmla="*/ 0 w 6"/>
                  <a:gd name="T37" fmla="*/ 6 h 8"/>
                  <a:gd name="T38" fmla="*/ 0 w 6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27" name="Freeform 314"/>
              <p:cNvSpPr>
                <a:spLocks noEditPoints="1"/>
              </p:cNvSpPr>
              <p:nvPr/>
            </p:nvSpPr>
            <p:spPr bwMode="auto">
              <a:xfrm>
                <a:off x="2676" y="1786"/>
                <a:ext cx="2" cy="12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0 h 12"/>
                  <a:gd name="T4" fmla="*/ 2 w 2"/>
                  <a:gd name="T5" fmla="*/ 0 h 12"/>
                  <a:gd name="T6" fmla="*/ 0 w 2"/>
                  <a:gd name="T7" fmla="*/ 2 h 12"/>
                  <a:gd name="T8" fmla="*/ 0 w 2"/>
                  <a:gd name="T9" fmla="*/ 0 h 12"/>
                  <a:gd name="T10" fmla="*/ 0 w 2"/>
                  <a:gd name="T11" fmla="*/ 4 h 12"/>
                  <a:gd name="T12" fmla="*/ 2 w 2"/>
                  <a:gd name="T13" fmla="*/ 4 h 12"/>
                  <a:gd name="T14" fmla="*/ 2 w 2"/>
                  <a:gd name="T15" fmla="*/ 12 h 12"/>
                  <a:gd name="T16" fmla="*/ 0 w 2"/>
                  <a:gd name="T17" fmla="*/ 12 h 12"/>
                  <a:gd name="T18" fmla="*/ 0 w 2"/>
                  <a:gd name="T1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0" y="4"/>
                    </a:moveTo>
                    <a:lnTo>
                      <a:pt x="2" y="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28" name="Freeform 315"/>
              <p:cNvSpPr/>
              <p:nvPr/>
            </p:nvSpPr>
            <p:spPr bwMode="auto">
              <a:xfrm>
                <a:off x="2680" y="1788"/>
                <a:ext cx="6" cy="10"/>
              </a:xfrm>
              <a:custGeom>
                <a:avLst/>
                <a:gdLst>
                  <a:gd name="T0" fmla="*/ 0 w 6"/>
                  <a:gd name="T1" fmla="*/ 8 h 10"/>
                  <a:gd name="T2" fmla="*/ 0 w 6"/>
                  <a:gd name="T3" fmla="*/ 8 h 10"/>
                  <a:gd name="T4" fmla="*/ 4 w 6"/>
                  <a:gd name="T5" fmla="*/ 10 h 10"/>
                  <a:gd name="T6" fmla="*/ 4 w 6"/>
                  <a:gd name="T7" fmla="*/ 10 h 10"/>
                  <a:gd name="T8" fmla="*/ 6 w 6"/>
                  <a:gd name="T9" fmla="*/ 8 h 10"/>
                  <a:gd name="T10" fmla="*/ 6 w 6"/>
                  <a:gd name="T11" fmla="*/ 8 h 10"/>
                  <a:gd name="T12" fmla="*/ 4 w 6"/>
                  <a:gd name="T13" fmla="*/ 6 h 10"/>
                  <a:gd name="T14" fmla="*/ 4 w 6"/>
                  <a:gd name="T15" fmla="*/ 6 h 10"/>
                  <a:gd name="T16" fmla="*/ 2 w 6"/>
                  <a:gd name="T17" fmla="*/ 6 h 10"/>
                  <a:gd name="T18" fmla="*/ 0 w 6"/>
                  <a:gd name="T19" fmla="*/ 4 h 10"/>
                  <a:gd name="T20" fmla="*/ 0 w 6"/>
                  <a:gd name="T21" fmla="*/ 4 h 10"/>
                  <a:gd name="T22" fmla="*/ 2 w 6"/>
                  <a:gd name="T23" fmla="*/ 2 h 10"/>
                  <a:gd name="T24" fmla="*/ 4 w 6"/>
                  <a:gd name="T25" fmla="*/ 0 h 10"/>
                  <a:gd name="T26" fmla="*/ 4 w 6"/>
                  <a:gd name="T27" fmla="*/ 0 h 10"/>
                  <a:gd name="T28" fmla="*/ 6 w 6"/>
                  <a:gd name="T29" fmla="*/ 2 h 10"/>
                  <a:gd name="T30" fmla="*/ 6 w 6"/>
                  <a:gd name="T31" fmla="*/ 2 h 10"/>
                  <a:gd name="T32" fmla="*/ 6 w 6"/>
                  <a:gd name="T33" fmla="*/ 2 h 10"/>
                  <a:gd name="T34" fmla="*/ 4 w 6"/>
                  <a:gd name="T35" fmla="*/ 2 h 10"/>
                  <a:gd name="T36" fmla="*/ 4 w 6"/>
                  <a:gd name="T37" fmla="*/ 2 h 10"/>
                  <a:gd name="T38" fmla="*/ 2 w 6"/>
                  <a:gd name="T39" fmla="*/ 4 h 10"/>
                  <a:gd name="T40" fmla="*/ 2 w 6"/>
                  <a:gd name="T41" fmla="*/ 4 h 10"/>
                  <a:gd name="T42" fmla="*/ 4 w 6"/>
                  <a:gd name="T43" fmla="*/ 6 h 10"/>
                  <a:gd name="T44" fmla="*/ 4 w 6"/>
                  <a:gd name="T45" fmla="*/ 6 h 10"/>
                  <a:gd name="T46" fmla="*/ 6 w 6"/>
                  <a:gd name="T47" fmla="*/ 6 h 10"/>
                  <a:gd name="T48" fmla="*/ 6 w 6"/>
                  <a:gd name="T49" fmla="*/ 8 h 10"/>
                  <a:gd name="T50" fmla="*/ 6 w 6"/>
                  <a:gd name="T51" fmla="*/ 8 h 10"/>
                  <a:gd name="T52" fmla="*/ 6 w 6"/>
                  <a:gd name="T53" fmla="*/ 10 h 10"/>
                  <a:gd name="T54" fmla="*/ 4 w 6"/>
                  <a:gd name="T55" fmla="*/ 10 h 10"/>
                  <a:gd name="T56" fmla="*/ 4 w 6"/>
                  <a:gd name="T57" fmla="*/ 10 h 10"/>
                  <a:gd name="T58" fmla="*/ 0 w 6"/>
                  <a:gd name="T59" fmla="*/ 10 h 10"/>
                  <a:gd name="T60" fmla="*/ 0 w 6"/>
                  <a:gd name="T6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" h="10">
                    <a:moveTo>
                      <a:pt x="0" y="8"/>
                    </a:moveTo>
                    <a:lnTo>
                      <a:pt x="0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29" name="Freeform 316"/>
              <p:cNvSpPr/>
              <p:nvPr/>
            </p:nvSpPr>
            <p:spPr bwMode="auto">
              <a:xfrm>
                <a:off x="2688" y="1796"/>
                <a:ext cx="4" cy="6"/>
              </a:xfrm>
              <a:custGeom>
                <a:avLst/>
                <a:gdLst>
                  <a:gd name="T0" fmla="*/ 0 w 4"/>
                  <a:gd name="T1" fmla="*/ 4 h 6"/>
                  <a:gd name="T2" fmla="*/ 0 w 4"/>
                  <a:gd name="T3" fmla="*/ 4 h 6"/>
                  <a:gd name="T4" fmla="*/ 2 w 4"/>
                  <a:gd name="T5" fmla="*/ 2 h 6"/>
                  <a:gd name="T6" fmla="*/ 2 w 4"/>
                  <a:gd name="T7" fmla="*/ 2 h 6"/>
                  <a:gd name="T8" fmla="*/ 0 w 4"/>
                  <a:gd name="T9" fmla="*/ 2 h 6"/>
                  <a:gd name="T10" fmla="*/ 2 w 4"/>
                  <a:gd name="T11" fmla="*/ 0 h 6"/>
                  <a:gd name="T12" fmla="*/ 2 w 4"/>
                  <a:gd name="T13" fmla="*/ 0 h 6"/>
                  <a:gd name="T14" fmla="*/ 4 w 4"/>
                  <a:gd name="T15" fmla="*/ 2 h 6"/>
                  <a:gd name="T16" fmla="*/ 4 w 4"/>
                  <a:gd name="T17" fmla="*/ 2 h 6"/>
                  <a:gd name="T18" fmla="*/ 2 w 4"/>
                  <a:gd name="T19" fmla="*/ 4 h 6"/>
                  <a:gd name="T20" fmla="*/ 0 w 4"/>
                  <a:gd name="T21" fmla="*/ 6 h 6"/>
                  <a:gd name="T22" fmla="*/ 0 w 4"/>
                  <a:gd name="T2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6">
                    <a:moveTo>
                      <a:pt x="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30" name="Freeform 317"/>
              <p:cNvSpPr/>
              <p:nvPr/>
            </p:nvSpPr>
            <p:spPr bwMode="auto">
              <a:xfrm>
                <a:off x="2696" y="1788"/>
                <a:ext cx="8" cy="10"/>
              </a:xfrm>
              <a:custGeom>
                <a:avLst/>
                <a:gdLst>
                  <a:gd name="T0" fmla="*/ 2 w 8"/>
                  <a:gd name="T1" fmla="*/ 8 h 10"/>
                  <a:gd name="T2" fmla="*/ 2 w 8"/>
                  <a:gd name="T3" fmla="*/ 8 h 10"/>
                  <a:gd name="T4" fmla="*/ 4 w 8"/>
                  <a:gd name="T5" fmla="*/ 10 h 10"/>
                  <a:gd name="T6" fmla="*/ 4 w 8"/>
                  <a:gd name="T7" fmla="*/ 10 h 10"/>
                  <a:gd name="T8" fmla="*/ 6 w 8"/>
                  <a:gd name="T9" fmla="*/ 8 h 10"/>
                  <a:gd name="T10" fmla="*/ 6 w 8"/>
                  <a:gd name="T11" fmla="*/ 8 h 10"/>
                  <a:gd name="T12" fmla="*/ 4 w 8"/>
                  <a:gd name="T13" fmla="*/ 6 h 10"/>
                  <a:gd name="T14" fmla="*/ 4 w 8"/>
                  <a:gd name="T15" fmla="*/ 6 h 10"/>
                  <a:gd name="T16" fmla="*/ 2 w 8"/>
                  <a:gd name="T17" fmla="*/ 6 h 10"/>
                  <a:gd name="T18" fmla="*/ 2 w 8"/>
                  <a:gd name="T19" fmla="*/ 4 h 10"/>
                  <a:gd name="T20" fmla="*/ 2 w 8"/>
                  <a:gd name="T21" fmla="*/ 4 h 10"/>
                  <a:gd name="T22" fmla="*/ 2 w 8"/>
                  <a:gd name="T23" fmla="*/ 2 h 10"/>
                  <a:gd name="T24" fmla="*/ 4 w 8"/>
                  <a:gd name="T25" fmla="*/ 0 h 10"/>
                  <a:gd name="T26" fmla="*/ 4 w 8"/>
                  <a:gd name="T27" fmla="*/ 0 h 10"/>
                  <a:gd name="T28" fmla="*/ 8 w 8"/>
                  <a:gd name="T29" fmla="*/ 2 h 10"/>
                  <a:gd name="T30" fmla="*/ 6 w 8"/>
                  <a:gd name="T31" fmla="*/ 2 h 10"/>
                  <a:gd name="T32" fmla="*/ 6 w 8"/>
                  <a:gd name="T33" fmla="*/ 2 h 10"/>
                  <a:gd name="T34" fmla="*/ 4 w 8"/>
                  <a:gd name="T35" fmla="*/ 2 h 10"/>
                  <a:gd name="T36" fmla="*/ 4 w 8"/>
                  <a:gd name="T37" fmla="*/ 2 h 10"/>
                  <a:gd name="T38" fmla="*/ 2 w 8"/>
                  <a:gd name="T39" fmla="*/ 4 h 10"/>
                  <a:gd name="T40" fmla="*/ 2 w 8"/>
                  <a:gd name="T41" fmla="*/ 4 h 10"/>
                  <a:gd name="T42" fmla="*/ 6 w 8"/>
                  <a:gd name="T43" fmla="*/ 6 h 10"/>
                  <a:gd name="T44" fmla="*/ 6 w 8"/>
                  <a:gd name="T45" fmla="*/ 6 h 10"/>
                  <a:gd name="T46" fmla="*/ 6 w 8"/>
                  <a:gd name="T47" fmla="*/ 6 h 10"/>
                  <a:gd name="T48" fmla="*/ 8 w 8"/>
                  <a:gd name="T49" fmla="*/ 8 h 10"/>
                  <a:gd name="T50" fmla="*/ 8 w 8"/>
                  <a:gd name="T51" fmla="*/ 8 h 10"/>
                  <a:gd name="T52" fmla="*/ 8 w 8"/>
                  <a:gd name="T53" fmla="*/ 10 h 10"/>
                  <a:gd name="T54" fmla="*/ 4 w 8"/>
                  <a:gd name="T55" fmla="*/ 10 h 10"/>
                  <a:gd name="T56" fmla="*/ 4 w 8"/>
                  <a:gd name="T57" fmla="*/ 10 h 10"/>
                  <a:gd name="T58" fmla="*/ 0 w 8"/>
                  <a:gd name="T59" fmla="*/ 10 h 10"/>
                  <a:gd name="T60" fmla="*/ 2 w 8"/>
                  <a:gd name="T6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10">
                    <a:moveTo>
                      <a:pt x="2" y="8"/>
                    </a:move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31" name="Freeform 318"/>
              <p:cNvSpPr>
                <a:spLocks noEditPoints="1"/>
              </p:cNvSpPr>
              <p:nvPr/>
            </p:nvSpPr>
            <p:spPr bwMode="auto">
              <a:xfrm>
                <a:off x="2706" y="1788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2 h 10"/>
                  <a:gd name="T6" fmla="*/ 8 w 8"/>
                  <a:gd name="T7" fmla="*/ 6 h 10"/>
                  <a:gd name="T8" fmla="*/ 8 w 8"/>
                  <a:gd name="T9" fmla="*/ 6 h 10"/>
                  <a:gd name="T10" fmla="*/ 2 w 8"/>
                  <a:gd name="T11" fmla="*/ 6 h 10"/>
                  <a:gd name="T12" fmla="*/ 2 w 8"/>
                  <a:gd name="T13" fmla="*/ 6 h 10"/>
                  <a:gd name="T14" fmla="*/ 2 w 8"/>
                  <a:gd name="T15" fmla="*/ 8 h 10"/>
                  <a:gd name="T16" fmla="*/ 4 w 8"/>
                  <a:gd name="T17" fmla="*/ 10 h 10"/>
                  <a:gd name="T18" fmla="*/ 4 w 8"/>
                  <a:gd name="T19" fmla="*/ 10 h 10"/>
                  <a:gd name="T20" fmla="*/ 6 w 8"/>
                  <a:gd name="T21" fmla="*/ 8 h 10"/>
                  <a:gd name="T22" fmla="*/ 8 w 8"/>
                  <a:gd name="T23" fmla="*/ 10 h 10"/>
                  <a:gd name="T24" fmla="*/ 8 w 8"/>
                  <a:gd name="T25" fmla="*/ 10 h 10"/>
                  <a:gd name="T26" fmla="*/ 4 w 8"/>
                  <a:gd name="T27" fmla="*/ 10 h 10"/>
                  <a:gd name="T28" fmla="*/ 4 w 8"/>
                  <a:gd name="T29" fmla="*/ 10 h 10"/>
                  <a:gd name="T30" fmla="*/ 0 w 8"/>
                  <a:gd name="T31" fmla="*/ 10 h 10"/>
                  <a:gd name="T32" fmla="*/ 0 w 8"/>
                  <a:gd name="T33" fmla="*/ 6 h 10"/>
                  <a:gd name="T34" fmla="*/ 0 w 8"/>
                  <a:gd name="T35" fmla="*/ 6 h 10"/>
                  <a:gd name="T36" fmla="*/ 0 w 8"/>
                  <a:gd name="T37" fmla="*/ 2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6 h 10"/>
                  <a:gd name="T44" fmla="*/ 6 w 8"/>
                  <a:gd name="T45" fmla="*/ 6 h 10"/>
                  <a:gd name="T46" fmla="*/ 6 w 8"/>
                  <a:gd name="T47" fmla="*/ 2 h 10"/>
                  <a:gd name="T48" fmla="*/ 4 w 8"/>
                  <a:gd name="T49" fmla="*/ 2 h 10"/>
                  <a:gd name="T50" fmla="*/ 4 w 8"/>
                  <a:gd name="T51" fmla="*/ 2 h 10"/>
                  <a:gd name="T52" fmla="*/ 2 w 8"/>
                  <a:gd name="T53" fmla="*/ 2 h 10"/>
                  <a:gd name="T54" fmla="*/ 2 w 8"/>
                  <a:gd name="T55" fmla="*/ 6 h 10"/>
                  <a:gd name="T56" fmla="*/ 6 w 8"/>
                  <a:gd name="T5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6"/>
                    </a:moveTo>
                    <a:lnTo>
                      <a:pt x="6" y="6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32" name="Freeform 319"/>
              <p:cNvSpPr/>
              <p:nvPr/>
            </p:nvSpPr>
            <p:spPr bwMode="auto">
              <a:xfrm>
                <a:off x="2716" y="1788"/>
                <a:ext cx="12" cy="10"/>
              </a:xfrm>
              <a:custGeom>
                <a:avLst/>
                <a:gdLst>
                  <a:gd name="T0" fmla="*/ 0 w 12"/>
                  <a:gd name="T1" fmla="*/ 2 h 10"/>
                  <a:gd name="T2" fmla="*/ 2 w 12"/>
                  <a:gd name="T3" fmla="*/ 2 h 10"/>
                  <a:gd name="T4" fmla="*/ 2 w 12"/>
                  <a:gd name="T5" fmla="*/ 2 h 10"/>
                  <a:gd name="T6" fmla="*/ 2 w 12"/>
                  <a:gd name="T7" fmla="*/ 2 h 10"/>
                  <a:gd name="T8" fmla="*/ 2 w 12"/>
                  <a:gd name="T9" fmla="*/ 2 h 10"/>
                  <a:gd name="T10" fmla="*/ 4 w 12"/>
                  <a:gd name="T11" fmla="*/ 0 h 10"/>
                  <a:gd name="T12" fmla="*/ 4 w 12"/>
                  <a:gd name="T13" fmla="*/ 0 h 10"/>
                  <a:gd name="T14" fmla="*/ 6 w 12"/>
                  <a:gd name="T15" fmla="*/ 2 h 10"/>
                  <a:gd name="T16" fmla="*/ 6 w 12"/>
                  <a:gd name="T17" fmla="*/ 2 h 10"/>
                  <a:gd name="T18" fmla="*/ 6 w 12"/>
                  <a:gd name="T19" fmla="*/ 2 h 10"/>
                  <a:gd name="T20" fmla="*/ 10 w 12"/>
                  <a:gd name="T21" fmla="*/ 0 h 10"/>
                  <a:gd name="T22" fmla="*/ 10 w 12"/>
                  <a:gd name="T23" fmla="*/ 0 h 10"/>
                  <a:gd name="T24" fmla="*/ 12 w 12"/>
                  <a:gd name="T25" fmla="*/ 2 h 10"/>
                  <a:gd name="T26" fmla="*/ 12 w 12"/>
                  <a:gd name="T27" fmla="*/ 4 h 10"/>
                  <a:gd name="T28" fmla="*/ 12 w 12"/>
                  <a:gd name="T29" fmla="*/ 10 h 10"/>
                  <a:gd name="T30" fmla="*/ 12 w 12"/>
                  <a:gd name="T31" fmla="*/ 10 h 10"/>
                  <a:gd name="T32" fmla="*/ 12 w 12"/>
                  <a:gd name="T33" fmla="*/ 4 h 10"/>
                  <a:gd name="T34" fmla="*/ 12 w 12"/>
                  <a:gd name="T35" fmla="*/ 4 h 10"/>
                  <a:gd name="T36" fmla="*/ 10 w 12"/>
                  <a:gd name="T37" fmla="*/ 2 h 10"/>
                  <a:gd name="T38" fmla="*/ 10 w 12"/>
                  <a:gd name="T39" fmla="*/ 2 h 10"/>
                  <a:gd name="T40" fmla="*/ 10 w 12"/>
                  <a:gd name="T41" fmla="*/ 2 h 10"/>
                  <a:gd name="T42" fmla="*/ 8 w 12"/>
                  <a:gd name="T43" fmla="*/ 4 h 10"/>
                  <a:gd name="T44" fmla="*/ 8 w 12"/>
                  <a:gd name="T45" fmla="*/ 10 h 10"/>
                  <a:gd name="T46" fmla="*/ 6 w 12"/>
                  <a:gd name="T47" fmla="*/ 10 h 10"/>
                  <a:gd name="T48" fmla="*/ 6 w 12"/>
                  <a:gd name="T49" fmla="*/ 4 h 10"/>
                  <a:gd name="T50" fmla="*/ 6 w 12"/>
                  <a:gd name="T51" fmla="*/ 4 h 10"/>
                  <a:gd name="T52" fmla="*/ 6 w 12"/>
                  <a:gd name="T53" fmla="*/ 2 h 10"/>
                  <a:gd name="T54" fmla="*/ 4 w 12"/>
                  <a:gd name="T55" fmla="*/ 2 h 10"/>
                  <a:gd name="T56" fmla="*/ 4 w 12"/>
                  <a:gd name="T57" fmla="*/ 2 h 10"/>
                  <a:gd name="T58" fmla="*/ 2 w 12"/>
                  <a:gd name="T59" fmla="*/ 4 h 10"/>
                  <a:gd name="T60" fmla="*/ 2 w 12"/>
                  <a:gd name="T61" fmla="*/ 10 h 10"/>
                  <a:gd name="T62" fmla="*/ 0 w 12"/>
                  <a:gd name="T63" fmla="*/ 10 h 10"/>
                  <a:gd name="T64" fmla="*/ 0 w 12"/>
                  <a:gd name="T6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0">
                    <a:moveTo>
                      <a:pt x="0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33" name="Freeform 320"/>
              <p:cNvSpPr/>
              <p:nvPr/>
            </p:nvSpPr>
            <p:spPr bwMode="auto">
              <a:xfrm>
                <a:off x="2732" y="179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  <a:gd name="T14" fmla="*/ 0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34" name="Freeform 321"/>
              <p:cNvSpPr/>
              <p:nvPr/>
            </p:nvSpPr>
            <p:spPr bwMode="auto">
              <a:xfrm>
                <a:off x="2740" y="1786"/>
                <a:ext cx="10" cy="12"/>
              </a:xfrm>
              <a:custGeom>
                <a:avLst/>
                <a:gdLst>
                  <a:gd name="T0" fmla="*/ 0 w 10"/>
                  <a:gd name="T1" fmla="*/ 0 h 12"/>
                  <a:gd name="T2" fmla="*/ 2 w 10"/>
                  <a:gd name="T3" fmla="*/ 0 h 12"/>
                  <a:gd name="T4" fmla="*/ 8 w 10"/>
                  <a:gd name="T5" fmla="*/ 8 h 12"/>
                  <a:gd name="T6" fmla="*/ 8 w 10"/>
                  <a:gd name="T7" fmla="*/ 10 h 12"/>
                  <a:gd name="T8" fmla="*/ 8 w 10"/>
                  <a:gd name="T9" fmla="*/ 10 h 12"/>
                  <a:gd name="T10" fmla="*/ 8 w 10"/>
                  <a:gd name="T11" fmla="*/ 10 h 12"/>
                  <a:gd name="T12" fmla="*/ 8 w 10"/>
                  <a:gd name="T13" fmla="*/ 6 h 12"/>
                  <a:gd name="T14" fmla="*/ 8 w 10"/>
                  <a:gd name="T15" fmla="*/ 0 h 12"/>
                  <a:gd name="T16" fmla="*/ 10 w 10"/>
                  <a:gd name="T17" fmla="*/ 0 h 12"/>
                  <a:gd name="T18" fmla="*/ 10 w 10"/>
                  <a:gd name="T19" fmla="*/ 12 h 12"/>
                  <a:gd name="T20" fmla="*/ 8 w 10"/>
                  <a:gd name="T21" fmla="*/ 12 h 12"/>
                  <a:gd name="T22" fmla="*/ 4 w 10"/>
                  <a:gd name="T23" fmla="*/ 4 h 12"/>
                  <a:gd name="T24" fmla="*/ 2 w 10"/>
                  <a:gd name="T25" fmla="*/ 2 h 12"/>
                  <a:gd name="T26" fmla="*/ 2 w 10"/>
                  <a:gd name="T27" fmla="*/ 2 h 12"/>
                  <a:gd name="T28" fmla="*/ 2 w 10"/>
                  <a:gd name="T29" fmla="*/ 2 h 12"/>
                  <a:gd name="T30" fmla="*/ 2 w 10"/>
                  <a:gd name="T31" fmla="*/ 6 h 12"/>
                  <a:gd name="T32" fmla="*/ 2 w 10"/>
                  <a:gd name="T33" fmla="*/ 12 h 12"/>
                  <a:gd name="T34" fmla="*/ 0 w 10"/>
                  <a:gd name="T35" fmla="*/ 12 h 12"/>
                  <a:gd name="T36" fmla="*/ 0 w 10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2">
                    <a:moveTo>
                      <a:pt x="0" y="0"/>
                    </a:moveTo>
                    <a:lnTo>
                      <a:pt x="2" y="0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6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35" name="Freeform 322"/>
              <p:cNvSpPr/>
              <p:nvPr/>
            </p:nvSpPr>
            <p:spPr bwMode="auto">
              <a:xfrm>
                <a:off x="2754" y="1790"/>
                <a:ext cx="6" cy="8"/>
              </a:xfrm>
              <a:custGeom>
                <a:avLst/>
                <a:gdLst>
                  <a:gd name="T0" fmla="*/ 0 w 6"/>
                  <a:gd name="T1" fmla="*/ 0 h 8"/>
                  <a:gd name="T2" fmla="*/ 0 w 6"/>
                  <a:gd name="T3" fmla="*/ 0 h 8"/>
                  <a:gd name="T4" fmla="*/ 0 w 6"/>
                  <a:gd name="T5" fmla="*/ 4 h 8"/>
                  <a:gd name="T6" fmla="*/ 0 w 6"/>
                  <a:gd name="T7" fmla="*/ 4 h 8"/>
                  <a:gd name="T8" fmla="*/ 2 w 6"/>
                  <a:gd name="T9" fmla="*/ 6 h 8"/>
                  <a:gd name="T10" fmla="*/ 2 w 6"/>
                  <a:gd name="T11" fmla="*/ 8 h 8"/>
                  <a:gd name="T12" fmla="*/ 2 w 6"/>
                  <a:gd name="T13" fmla="*/ 8 h 8"/>
                  <a:gd name="T14" fmla="*/ 6 w 6"/>
                  <a:gd name="T15" fmla="*/ 6 h 8"/>
                  <a:gd name="T16" fmla="*/ 6 w 6"/>
                  <a:gd name="T17" fmla="*/ 0 h 8"/>
                  <a:gd name="T18" fmla="*/ 6 w 6"/>
                  <a:gd name="T19" fmla="*/ 0 h 8"/>
                  <a:gd name="T20" fmla="*/ 6 w 6"/>
                  <a:gd name="T21" fmla="*/ 8 h 8"/>
                  <a:gd name="T22" fmla="*/ 6 w 6"/>
                  <a:gd name="T23" fmla="*/ 8 h 8"/>
                  <a:gd name="T24" fmla="*/ 6 w 6"/>
                  <a:gd name="T25" fmla="*/ 8 h 8"/>
                  <a:gd name="T26" fmla="*/ 6 w 6"/>
                  <a:gd name="T27" fmla="*/ 8 h 8"/>
                  <a:gd name="T28" fmla="*/ 6 w 6"/>
                  <a:gd name="T29" fmla="*/ 8 h 8"/>
                  <a:gd name="T30" fmla="*/ 2 w 6"/>
                  <a:gd name="T31" fmla="*/ 8 h 8"/>
                  <a:gd name="T32" fmla="*/ 2 w 6"/>
                  <a:gd name="T33" fmla="*/ 8 h 8"/>
                  <a:gd name="T34" fmla="*/ 0 w 6"/>
                  <a:gd name="T35" fmla="*/ 8 h 8"/>
                  <a:gd name="T36" fmla="*/ 0 w 6"/>
                  <a:gd name="T37" fmla="*/ 6 h 8"/>
                  <a:gd name="T38" fmla="*/ 0 w 6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36" name="Freeform 323"/>
              <p:cNvSpPr/>
              <p:nvPr/>
            </p:nvSpPr>
            <p:spPr bwMode="auto">
              <a:xfrm>
                <a:off x="2764" y="1784"/>
                <a:ext cx="2" cy="14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12 h 14"/>
                  <a:gd name="T6" fmla="*/ 2 w 2"/>
                  <a:gd name="T7" fmla="*/ 14 h 14"/>
                  <a:gd name="T8" fmla="*/ 2 w 2"/>
                  <a:gd name="T9" fmla="*/ 14 h 14"/>
                  <a:gd name="T10" fmla="*/ 2 w 2"/>
                  <a:gd name="T11" fmla="*/ 14 h 14"/>
                  <a:gd name="T12" fmla="*/ 2 w 2"/>
                  <a:gd name="T13" fmla="*/ 14 h 14"/>
                  <a:gd name="T14" fmla="*/ 2 w 2"/>
                  <a:gd name="T15" fmla="*/ 14 h 14"/>
                  <a:gd name="T16" fmla="*/ 0 w 2"/>
                  <a:gd name="T17" fmla="*/ 14 h 14"/>
                  <a:gd name="T18" fmla="*/ 0 w 2"/>
                  <a:gd name="T19" fmla="*/ 12 h 14"/>
                  <a:gd name="T20" fmla="*/ 0 w 2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37" name="Freeform 324"/>
              <p:cNvSpPr/>
              <p:nvPr/>
            </p:nvSpPr>
            <p:spPr bwMode="auto">
              <a:xfrm>
                <a:off x="2770" y="1784"/>
                <a:ext cx="2" cy="14"/>
              </a:xfrm>
              <a:custGeom>
                <a:avLst/>
                <a:gdLst>
                  <a:gd name="T0" fmla="*/ 0 w 2"/>
                  <a:gd name="T1" fmla="*/ 0 h 14"/>
                  <a:gd name="T2" fmla="*/ 0 w 2"/>
                  <a:gd name="T3" fmla="*/ 0 h 14"/>
                  <a:gd name="T4" fmla="*/ 0 w 2"/>
                  <a:gd name="T5" fmla="*/ 12 h 14"/>
                  <a:gd name="T6" fmla="*/ 2 w 2"/>
                  <a:gd name="T7" fmla="*/ 14 h 14"/>
                  <a:gd name="T8" fmla="*/ 2 w 2"/>
                  <a:gd name="T9" fmla="*/ 14 h 14"/>
                  <a:gd name="T10" fmla="*/ 2 w 2"/>
                  <a:gd name="T11" fmla="*/ 14 h 14"/>
                  <a:gd name="T12" fmla="*/ 0 w 2"/>
                  <a:gd name="T13" fmla="*/ 14 h 14"/>
                  <a:gd name="T14" fmla="*/ 0 w 2"/>
                  <a:gd name="T15" fmla="*/ 14 h 14"/>
                  <a:gd name="T16" fmla="*/ 0 w 2"/>
                  <a:gd name="T17" fmla="*/ 14 h 14"/>
                  <a:gd name="T18" fmla="*/ 0 w 2"/>
                  <a:gd name="T19" fmla="*/ 12 h 14"/>
                  <a:gd name="T20" fmla="*/ 0 w 2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38" name="Freeform 325"/>
              <p:cNvSpPr>
                <a:spLocks noEditPoints="1"/>
              </p:cNvSpPr>
              <p:nvPr/>
            </p:nvSpPr>
            <p:spPr bwMode="auto">
              <a:xfrm>
                <a:off x="2774" y="1788"/>
                <a:ext cx="6" cy="10"/>
              </a:xfrm>
              <a:custGeom>
                <a:avLst/>
                <a:gdLst>
                  <a:gd name="T0" fmla="*/ 6 w 6"/>
                  <a:gd name="T1" fmla="*/ 4 h 10"/>
                  <a:gd name="T2" fmla="*/ 6 w 6"/>
                  <a:gd name="T3" fmla="*/ 4 h 10"/>
                  <a:gd name="T4" fmla="*/ 6 w 6"/>
                  <a:gd name="T5" fmla="*/ 2 h 10"/>
                  <a:gd name="T6" fmla="*/ 4 w 6"/>
                  <a:gd name="T7" fmla="*/ 2 h 10"/>
                  <a:gd name="T8" fmla="*/ 4 w 6"/>
                  <a:gd name="T9" fmla="*/ 2 h 10"/>
                  <a:gd name="T10" fmla="*/ 0 w 6"/>
                  <a:gd name="T11" fmla="*/ 4 h 10"/>
                  <a:gd name="T12" fmla="*/ 0 w 6"/>
                  <a:gd name="T13" fmla="*/ 2 h 10"/>
                  <a:gd name="T14" fmla="*/ 0 w 6"/>
                  <a:gd name="T15" fmla="*/ 2 h 10"/>
                  <a:gd name="T16" fmla="*/ 4 w 6"/>
                  <a:gd name="T17" fmla="*/ 0 h 10"/>
                  <a:gd name="T18" fmla="*/ 4 w 6"/>
                  <a:gd name="T19" fmla="*/ 0 h 10"/>
                  <a:gd name="T20" fmla="*/ 6 w 6"/>
                  <a:gd name="T21" fmla="*/ 2 h 10"/>
                  <a:gd name="T22" fmla="*/ 6 w 6"/>
                  <a:gd name="T23" fmla="*/ 4 h 10"/>
                  <a:gd name="T24" fmla="*/ 6 w 6"/>
                  <a:gd name="T25" fmla="*/ 10 h 10"/>
                  <a:gd name="T26" fmla="*/ 6 w 6"/>
                  <a:gd name="T27" fmla="*/ 10 h 10"/>
                  <a:gd name="T28" fmla="*/ 6 w 6"/>
                  <a:gd name="T29" fmla="*/ 10 h 10"/>
                  <a:gd name="T30" fmla="*/ 6 w 6"/>
                  <a:gd name="T31" fmla="*/ 10 h 10"/>
                  <a:gd name="T32" fmla="*/ 6 w 6"/>
                  <a:gd name="T33" fmla="*/ 10 h 10"/>
                  <a:gd name="T34" fmla="*/ 2 w 6"/>
                  <a:gd name="T35" fmla="*/ 10 h 10"/>
                  <a:gd name="T36" fmla="*/ 2 w 6"/>
                  <a:gd name="T37" fmla="*/ 10 h 10"/>
                  <a:gd name="T38" fmla="*/ 0 w 6"/>
                  <a:gd name="T39" fmla="*/ 10 h 10"/>
                  <a:gd name="T40" fmla="*/ 0 w 6"/>
                  <a:gd name="T41" fmla="*/ 8 h 10"/>
                  <a:gd name="T42" fmla="*/ 0 w 6"/>
                  <a:gd name="T43" fmla="*/ 8 h 10"/>
                  <a:gd name="T44" fmla="*/ 0 w 6"/>
                  <a:gd name="T45" fmla="*/ 6 h 10"/>
                  <a:gd name="T46" fmla="*/ 6 w 6"/>
                  <a:gd name="T47" fmla="*/ 4 h 10"/>
                  <a:gd name="T48" fmla="*/ 6 w 6"/>
                  <a:gd name="T49" fmla="*/ 4 h 10"/>
                  <a:gd name="T50" fmla="*/ 2 w 6"/>
                  <a:gd name="T51" fmla="*/ 10 h 10"/>
                  <a:gd name="T52" fmla="*/ 2 w 6"/>
                  <a:gd name="T53" fmla="*/ 10 h 10"/>
                  <a:gd name="T54" fmla="*/ 6 w 6"/>
                  <a:gd name="T55" fmla="*/ 8 h 10"/>
                  <a:gd name="T56" fmla="*/ 6 w 6"/>
                  <a:gd name="T57" fmla="*/ 6 h 10"/>
                  <a:gd name="T58" fmla="*/ 6 w 6"/>
                  <a:gd name="T59" fmla="*/ 6 h 10"/>
                  <a:gd name="T60" fmla="*/ 2 w 6"/>
                  <a:gd name="T61" fmla="*/ 6 h 10"/>
                  <a:gd name="T62" fmla="*/ 2 w 6"/>
                  <a:gd name="T63" fmla="*/ 8 h 10"/>
                  <a:gd name="T64" fmla="*/ 2 w 6"/>
                  <a:gd name="T65" fmla="*/ 8 h 10"/>
                  <a:gd name="T66" fmla="*/ 2 w 6"/>
                  <a:gd name="T67" fmla="*/ 10 h 10"/>
                  <a:gd name="T68" fmla="*/ 2 w 6"/>
                  <a:gd name="T6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10"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2" y="10"/>
                    </a:moveTo>
                    <a:lnTo>
                      <a:pt x="2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39" name="Freeform 326"/>
              <p:cNvSpPr/>
              <p:nvPr/>
            </p:nvSpPr>
            <p:spPr bwMode="auto">
              <a:xfrm>
                <a:off x="2788" y="1788"/>
                <a:ext cx="6" cy="10"/>
              </a:xfrm>
              <a:custGeom>
                <a:avLst/>
                <a:gdLst>
                  <a:gd name="T0" fmla="*/ 4 w 6"/>
                  <a:gd name="T1" fmla="*/ 0 h 10"/>
                  <a:gd name="T2" fmla="*/ 4 w 6"/>
                  <a:gd name="T3" fmla="*/ 0 h 10"/>
                  <a:gd name="T4" fmla="*/ 6 w 6"/>
                  <a:gd name="T5" fmla="*/ 2 h 10"/>
                  <a:gd name="T6" fmla="*/ 6 w 6"/>
                  <a:gd name="T7" fmla="*/ 4 h 10"/>
                  <a:gd name="T8" fmla="*/ 6 w 6"/>
                  <a:gd name="T9" fmla="*/ 4 h 10"/>
                  <a:gd name="T10" fmla="*/ 4 w 6"/>
                  <a:gd name="T11" fmla="*/ 2 h 10"/>
                  <a:gd name="T12" fmla="*/ 4 w 6"/>
                  <a:gd name="T13" fmla="*/ 2 h 10"/>
                  <a:gd name="T14" fmla="*/ 2 w 6"/>
                  <a:gd name="T15" fmla="*/ 4 h 10"/>
                  <a:gd name="T16" fmla="*/ 0 w 6"/>
                  <a:gd name="T17" fmla="*/ 6 h 10"/>
                  <a:gd name="T18" fmla="*/ 0 w 6"/>
                  <a:gd name="T19" fmla="*/ 6 h 10"/>
                  <a:gd name="T20" fmla="*/ 2 w 6"/>
                  <a:gd name="T21" fmla="*/ 8 h 10"/>
                  <a:gd name="T22" fmla="*/ 4 w 6"/>
                  <a:gd name="T23" fmla="*/ 10 h 10"/>
                  <a:gd name="T24" fmla="*/ 4 w 6"/>
                  <a:gd name="T25" fmla="*/ 10 h 10"/>
                  <a:gd name="T26" fmla="*/ 6 w 6"/>
                  <a:gd name="T27" fmla="*/ 8 h 10"/>
                  <a:gd name="T28" fmla="*/ 6 w 6"/>
                  <a:gd name="T29" fmla="*/ 10 h 10"/>
                  <a:gd name="T30" fmla="*/ 6 w 6"/>
                  <a:gd name="T31" fmla="*/ 10 h 10"/>
                  <a:gd name="T32" fmla="*/ 4 w 6"/>
                  <a:gd name="T33" fmla="*/ 10 h 10"/>
                  <a:gd name="T34" fmla="*/ 4 w 6"/>
                  <a:gd name="T35" fmla="*/ 10 h 10"/>
                  <a:gd name="T36" fmla="*/ 0 w 6"/>
                  <a:gd name="T37" fmla="*/ 10 h 10"/>
                  <a:gd name="T38" fmla="*/ 0 w 6"/>
                  <a:gd name="T39" fmla="*/ 6 h 10"/>
                  <a:gd name="T40" fmla="*/ 0 w 6"/>
                  <a:gd name="T41" fmla="*/ 6 h 10"/>
                  <a:gd name="T42" fmla="*/ 0 w 6"/>
                  <a:gd name="T43" fmla="*/ 2 h 10"/>
                  <a:gd name="T44" fmla="*/ 4 w 6"/>
                  <a:gd name="T45" fmla="*/ 0 h 10"/>
                  <a:gd name="T46" fmla="*/ 4 w 6"/>
                  <a:gd name="T4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40" name="Freeform 327"/>
              <p:cNvSpPr>
                <a:spLocks noEditPoints="1"/>
              </p:cNvSpPr>
              <p:nvPr/>
            </p:nvSpPr>
            <p:spPr bwMode="auto">
              <a:xfrm>
                <a:off x="2796" y="1788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2 h 10"/>
                  <a:gd name="T6" fmla="*/ 8 w 8"/>
                  <a:gd name="T7" fmla="*/ 6 h 10"/>
                  <a:gd name="T8" fmla="*/ 8 w 8"/>
                  <a:gd name="T9" fmla="*/ 6 h 10"/>
                  <a:gd name="T10" fmla="*/ 8 w 8"/>
                  <a:gd name="T11" fmla="*/ 10 h 10"/>
                  <a:gd name="T12" fmla="*/ 4 w 8"/>
                  <a:gd name="T13" fmla="*/ 10 h 10"/>
                  <a:gd name="T14" fmla="*/ 4 w 8"/>
                  <a:gd name="T15" fmla="*/ 10 h 10"/>
                  <a:gd name="T16" fmla="*/ 2 w 8"/>
                  <a:gd name="T17" fmla="*/ 10 h 10"/>
                  <a:gd name="T18" fmla="*/ 0 w 8"/>
                  <a:gd name="T19" fmla="*/ 6 h 10"/>
                  <a:gd name="T20" fmla="*/ 0 w 8"/>
                  <a:gd name="T21" fmla="*/ 6 h 10"/>
                  <a:gd name="T22" fmla="*/ 2 w 8"/>
                  <a:gd name="T23" fmla="*/ 2 h 10"/>
                  <a:gd name="T24" fmla="*/ 4 w 8"/>
                  <a:gd name="T25" fmla="*/ 0 h 10"/>
                  <a:gd name="T26" fmla="*/ 4 w 8"/>
                  <a:gd name="T27" fmla="*/ 0 h 10"/>
                  <a:gd name="T28" fmla="*/ 4 w 8"/>
                  <a:gd name="T29" fmla="*/ 10 h 10"/>
                  <a:gd name="T30" fmla="*/ 4 w 8"/>
                  <a:gd name="T31" fmla="*/ 10 h 10"/>
                  <a:gd name="T32" fmla="*/ 6 w 8"/>
                  <a:gd name="T33" fmla="*/ 8 h 10"/>
                  <a:gd name="T34" fmla="*/ 6 w 8"/>
                  <a:gd name="T35" fmla="*/ 6 h 10"/>
                  <a:gd name="T36" fmla="*/ 6 w 8"/>
                  <a:gd name="T37" fmla="*/ 6 h 10"/>
                  <a:gd name="T38" fmla="*/ 6 w 8"/>
                  <a:gd name="T39" fmla="*/ 4 h 10"/>
                  <a:gd name="T40" fmla="*/ 4 w 8"/>
                  <a:gd name="T41" fmla="*/ 2 h 10"/>
                  <a:gd name="T42" fmla="*/ 4 w 8"/>
                  <a:gd name="T43" fmla="*/ 2 h 10"/>
                  <a:gd name="T44" fmla="*/ 2 w 8"/>
                  <a:gd name="T45" fmla="*/ 4 h 10"/>
                  <a:gd name="T46" fmla="*/ 2 w 8"/>
                  <a:gd name="T47" fmla="*/ 6 h 10"/>
                  <a:gd name="T48" fmla="*/ 2 w 8"/>
                  <a:gd name="T49" fmla="*/ 6 h 10"/>
                  <a:gd name="T50" fmla="*/ 2 w 8"/>
                  <a:gd name="T51" fmla="*/ 8 h 10"/>
                  <a:gd name="T52" fmla="*/ 4 w 8"/>
                  <a:gd name="T53" fmla="*/ 10 h 10"/>
                  <a:gd name="T54" fmla="*/ 4 w 8"/>
                  <a:gd name="T5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4" y="10"/>
                    </a:moveTo>
                    <a:lnTo>
                      <a:pt x="4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41" name="Freeform 328"/>
              <p:cNvSpPr/>
              <p:nvPr/>
            </p:nvSpPr>
            <p:spPr bwMode="auto">
              <a:xfrm>
                <a:off x="2808" y="1788"/>
                <a:ext cx="6" cy="10"/>
              </a:xfrm>
              <a:custGeom>
                <a:avLst/>
                <a:gdLst>
                  <a:gd name="T0" fmla="*/ 0 w 6"/>
                  <a:gd name="T1" fmla="*/ 2 h 10"/>
                  <a:gd name="T2" fmla="*/ 0 w 6"/>
                  <a:gd name="T3" fmla="*/ 2 h 10"/>
                  <a:gd name="T4" fmla="*/ 0 w 6"/>
                  <a:gd name="T5" fmla="*/ 2 h 10"/>
                  <a:gd name="T6" fmla="*/ 0 w 6"/>
                  <a:gd name="T7" fmla="*/ 2 h 10"/>
                  <a:gd name="T8" fmla="*/ 0 w 6"/>
                  <a:gd name="T9" fmla="*/ 2 h 10"/>
                  <a:gd name="T10" fmla="*/ 4 w 6"/>
                  <a:gd name="T11" fmla="*/ 0 h 10"/>
                  <a:gd name="T12" fmla="*/ 4 w 6"/>
                  <a:gd name="T13" fmla="*/ 0 h 10"/>
                  <a:gd name="T14" fmla="*/ 6 w 6"/>
                  <a:gd name="T15" fmla="*/ 2 h 10"/>
                  <a:gd name="T16" fmla="*/ 6 w 6"/>
                  <a:gd name="T17" fmla="*/ 4 h 10"/>
                  <a:gd name="T18" fmla="*/ 6 w 6"/>
                  <a:gd name="T19" fmla="*/ 10 h 10"/>
                  <a:gd name="T20" fmla="*/ 6 w 6"/>
                  <a:gd name="T21" fmla="*/ 10 h 10"/>
                  <a:gd name="T22" fmla="*/ 6 w 6"/>
                  <a:gd name="T23" fmla="*/ 4 h 10"/>
                  <a:gd name="T24" fmla="*/ 6 w 6"/>
                  <a:gd name="T25" fmla="*/ 4 h 10"/>
                  <a:gd name="T26" fmla="*/ 4 w 6"/>
                  <a:gd name="T27" fmla="*/ 2 h 10"/>
                  <a:gd name="T28" fmla="*/ 4 w 6"/>
                  <a:gd name="T29" fmla="*/ 2 h 10"/>
                  <a:gd name="T30" fmla="*/ 4 w 6"/>
                  <a:gd name="T31" fmla="*/ 2 h 10"/>
                  <a:gd name="T32" fmla="*/ 0 w 6"/>
                  <a:gd name="T33" fmla="*/ 4 h 10"/>
                  <a:gd name="T34" fmla="*/ 0 w 6"/>
                  <a:gd name="T35" fmla="*/ 10 h 10"/>
                  <a:gd name="T36" fmla="*/ 0 w 6"/>
                  <a:gd name="T37" fmla="*/ 10 h 10"/>
                  <a:gd name="T38" fmla="*/ 0 w 6"/>
                  <a:gd name="T3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10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42" name="Freeform 329"/>
              <p:cNvSpPr/>
              <p:nvPr/>
            </p:nvSpPr>
            <p:spPr bwMode="auto">
              <a:xfrm>
                <a:off x="2816" y="1788"/>
                <a:ext cx="8" cy="10"/>
              </a:xfrm>
              <a:custGeom>
                <a:avLst/>
                <a:gdLst>
                  <a:gd name="T0" fmla="*/ 2 w 8"/>
                  <a:gd name="T1" fmla="*/ 8 h 10"/>
                  <a:gd name="T2" fmla="*/ 2 w 8"/>
                  <a:gd name="T3" fmla="*/ 8 h 10"/>
                  <a:gd name="T4" fmla="*/ 4 w 8"/>
                  <a:gd name="T5" fmla="*/ 10 h 10"/>
                  <a:gd name="T6" fmla="*/ 4 w 8"/>
                  <a:gd name="T7" fmla="*/ 10 h 10"/>
                  <a:gd name="T8" fmla="*/ 6 w 8"/>
                  <a:gd name="T9" fmla="*/ 8 h 10"/>
                  <a:gd name="T10" fmla="*/ 6 w 8"/>
                  <a:gd name="T11" fmla="*/ 8 h 10"/>
                  <a:gd name="T12" fmla="*/ 4 w 8"/>
                  <a:gd name="T13" fmla="*/ 6 h 10"/>
                  <a:gd name="T14" fmla="*/ 4 w 8"/>
                  <a:gd name="T15" fmla="*/ 6 h 10"/>
                  <a:gd name="T16" fmla="*/ 2 w 8"/>
                  <a:gd name="T17" fmla="*/ 6 h 10"/>
                  <a:gd name="T18" fmla="*/ 2 w 8"/>
                  <a:gd name="T19" fmla="*/ 4 h 10"/>
                  <a:gd name="T20" fmla="*/ 2 w 8"/>
                  <a:gd name="T21" fmla="*/ 4 h 10"/>
                  <a:gd name="T22" fmla="*/ 2 w 8"/>
                  <a:gd name="T23" fmla="*/ 2 h 10"/>
                  <a:gd name="T24" fmla="*/ 4 w 8"/>
                  <a:gd name="T25" fmla="*/ 0 h 10"/>
                  <a:gd name="T26" fmla="*/ 4 w 8"/>
                  <a:gd name="T27" fmla="*/ 0 h 10"/>
                  <a:gd name="T28" fmla="*/ 8 w 8"/>
                  <a:gd name="T29" fmla="*/ 2 h 10"/>
                  <a:gd name="T30" fmla="*/ 6 w 8"/>
                  <a:gd name="T31" fmla="*/ 2 h 10"/>
                  <a:gd name="T32" fmla="*/ 6 w 8"/>
                  <a:gd name="T33" fmla="*/ 2 h 10"/>
                  <a:gd name="T34" fmla="*/ 4 w 8"/>
                  <a:gd name="T35" fmla="*/ 2 h 10"/>
                  <a:gd name="T36" fmla="*/ 4 w 8"/>
                  <a:gd name="T37" fmla="*/ 2 h 10"/>
                  <a:gd name="T38" fmla="*/ 2 w 8"/>
                  <a:gd name="T39" fmla="*/ 4 h 10"/>
                  <a:gd name="T40" fmla="*/ 2 w 8"/>
                  <a:gd name="T41" fmla="*/ 4 h 10"/>
                  <a:gd name="T42" fmla="*/ 4 w 8"/>
                  <a:gd name="T43" fmla="*/ 6 h 10"/>
                  <a:gd name="T44" fmla="*/ 4 w 8"/>
                  <a:gd name="T45" fmla="*/ 6 h 10"/>
                  <a:gd name="T46" fmla="*/ 6 w 8"/>
                  <a:gd name="T47" fmla="*/ 6 h 10"/>
                  <a:gd name="T48" fmla="*/ 8 w 8"/>
                  <a:gd name="T49" fmla="*/ 8 h 10"/>
                  <a:gd name="T50" fmla="*/ 8 w 8"/>
                  <a:gd name="T51" fmla="*/ 8 h 10"/>
                  <a:gd name="T52" fmla="*/ 6 w 8"/>
                  <a:gd name="T53" fmla="*/ 10 h 10"/>
                  <a:gd name="T54" fmla="*/ 4 w 8"/>
                  <a:gd name="T55" fmla="*/ 10 h 10"/>
                  <a:gd name="T56" fmla="*/ 4 w 8"/>
                  <a:gd name="T57" fmla="*/ 10 h 10"/>
                  <a:gd name="T58" fmla="*/ 0 w 8"/>
                  <a:gd name="T59" fmla="*/ 10 h 10"/>
                  <a:gd name="T60" fmla="*/ 2 w 8"/>
                  <a:gd name="T6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10">
                    <a:moveTo>
                      <a:pt x="2" y="8"/>
                    </a:move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43" name="Freeform 330"/>
              <p:cNvSpPr>
                <a:spLocks noEditPoints="1"/>
              </p:cNvSpPr>
              <p:nvPr/>
            </p:nvSpPr>
            <p:spPr bwMode="auto">
              <a:xfrm>
                <a:off x="2826" y="1788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2 h 10"/>
                  <a:gd name="T6" fmla="*/ 8 w 8"/>
                  <a:gd name="T7" fmla="*/ 6 h 10"/>
                  <a:gd name="T8" fmla="*/ 8 w 8"/>
                  <a:gd name="T9" fmla="*/ 6 h 10"/>
                  <a:gd name="T10" fmla="*/ 0 w 8"/>
                  <a:gd name="T11" fmla="*/ 6 h 10"/>
                  <a:gd name="T12" fmla="*/ 0 w 8"/>
                  <a:gd name="T13" fmla="*/ 6 h 10"/>
                  <a:gd name="T14" fmla="*/ 2 w 8"/>
                  <a:gd name="T15" fmla="*/ 8 h 10"/>
                  <a:gd name="T16" fmla="*/ 4 w 8"/>
                  <a:gd name="T17" fmla="*/ 10 h 10"/>
                  <a:gd name="T18" fmla="*/ 4 w 8"/>
                  <a:gd name="T19" fmla="*/ 10 h 10"/>
                  <a:gd name="T20" fmla="*/ 6 w 8"/>
                  <a:gd name="T21" fmla="*/ 8 h 10"/>
                  <a:gd name="T22" fmla="*/ 6 w 8"/>
                  <a:gd name="T23" fmla="*/ 10 h 10"/>
                  <a:gd name="T24" fmla="*/ 6 w 8"/>
                  <a:gd name="T25" fmla="*/ 10 h 10"/>
                  <a:gd name="T26" fmla="*/ 4 w 8"/>
                  <a:gd name="T27" fmla="*/ 10 h 10"/>
                  <a:gd name="T28" fmla="*/ 4 w 8"/>
                  <a:gd name="T29" fmla="*/ 10 h 10"/>
                  <a:gd name="T30" fmla="*/ 0 w 8"/>
                  <a:gd name="T31" fmla="*/ 10 h 10"/>
                  <a:gd name="T32" fmla="*/ 0 w 8"/>
                  <a:gd name="T33" fmla="*/ 6 h 10"/>
                  <a:gd name="T34" fmla="*/ 0 w 8"/>
                  <a:gd name="T35" fmla="*/ 6 h 10"/>
                  <a:gd name="T36" fmla="*/ 0 w 8"/>
                  <a:gd name="T37" fmla="*/ 2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6 h 10"/>
                  <a:gd name="T44" fmla="*/ 6 w 8"/>
                  <a:gd name="T45" fmla="*/ 6 h 10"/>
                  <a:gd name="T46" fmla="*/ 6 w 8"/>
                  <a:gd name="T47" fmla="*/ 2 h 10"/>
                  <a:gd name="T48" fmla="*/ 4 w 8"/>
                  <a:gd name="T49" fmla="*/ 2 h 10"/>
                  <a:gd name="T50" fmla="*/ 4 w 8"/>
                  <a:gd name="T51" fmla="*/ 2 h 10"/>
                  <a:gd name="T52" fmla="*/ 2 w 8"/>
                  <a:gd name="T53" fmla="*/ 2 h 10"/>
                  <a:gd name="T54" fmla="*/ 0 w 8"/>
                  <a:gd name="T55" fmla="*/ 6 h 10"/>
                  <a:gd name="T56" fmla="*/ 6 w 8"/>
                  <a:gd name="T5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6"/>
                    </a:moveTo>
                    <a:lnTo>
                      <a:pt x="6" y="6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44" name="Freeform 331"/>
              <p:cNvSpPr>
                <a:spLocks noEditPoints="1"/>
              </p:cNvSpPr>
              <p:nvPr/>
            </p:nvSpPr>
            <p:spPr bwMode="auto">
              <a:xfrm>
                <a:off x="2834" y="1788"/>
                <a:ext cx="10" cy="14"/>
              </a:xfrm>
              <a:custGeom>
                <a:avLst/>
                <a:gdLst>
                  <a:gd name="T0" fmla="*/ 6 w 10"/>
                  <a:gd name="T1" fmla="*/ 0 h 14"/>
                  <a:gd name="T2" fmla="*/ 6 w 10"/>
                  <a:gd name="T3" fmla="*/ 0 h 14"/>
                  <a:gd name="T4" fmla="*/ 8 w 10"/>
                  <a:gd name="T5" fmla="*/ 2 h 14"/>
                  <a:gd name="T6" fmla="*/ 8 w 10"/>
                  <a:gd name="T7" fmla="*/ 2 h 14"/>
                  <a:gd name="T8" fmla="*/ 8 w 10"/>
                  <a:gd name="T9" fmla="*/ 2 h 14"/>
                  <a:gd name="T10" fmla="*/ 10 w 10"/>
                  <a:gd name="T11" fmla="*/ 2 h 14"/>
                  <a:gd name="T12" fmla="*/ 10 w 10"/>
                  <a:gd name="T13" fmla="*/ 14 h 14"/>
                  <a:gd name="T14" fmla="*/ 8 w 10"/>
                  <a:gd name="T15" fmla="*/ 14 h 14"/>
                  <a:gd name="T16" fmla="*/ 8 w 10"/>
                  <a:gd name="T17" fmla="*/ 12 h 14"/>
                  <a:gd name="T18" fmla="*/ 8 w 10"/>
                  <a:gd name="T19" fmla="*/ 10 h 14"/>
                  <a:gd name="T20" fmla="*/ 8 w 10"/>
                  <a:gd name="T21" fmla="*/ 10 h 14"/>
                  <a:gd name="T22" fmla="*/ 4 w 10"/>
                  <a:gd name="T23" fmla="*/ 10 h 14"/>
                  <a:gd name="T24" fmla="*/ 4 w 10"/>
                  <a:gd name="T25" fmla="*/ 10 h 14"/>
                  <a:gd name="T26" fmla="*/ 2 w 10"/>
                  <a:gd name="T27" fmla="*/ 10 h 14"/>
                  <a:gd name="T28" fmla="*/ 0 w 10"/>
                  <a:gd name="T29" fmla="*/ 6 h 14"/>
                  <a:gd name="T30" fmla="*/ 0 w 10"/>
                  <a:gd name="T31" fmla="*/ 6 h 14"/>
                  <a:gd name="T32" fmla="*/ 2 w 10"/>
                  <a:gd name="T33" fmla="*/ 2 h 14"/>
                  <a:gd name="T34" fmla="*/ 6 w 10"/>
                  <a:gd name="T35" fmla="*/ 0 h 14"/>
                  <a:gd name="T36" fmla="*/ 6 w 10"/>
                  <a:gd name="T37" fmla="*/ 0 h 14"/>
                  <a:gd name="T38" fmla="*/ 6 w 10"/>
                  <a:gd name="T39" fmla="*/ 10 h 14"/>
                  <a:gd name="T40" fmla="*/ 6 w 10"/>
                  <a:gd name="T41" fmla="*/ 10 h 14"/>
                  <a:gd name="T42" fmla="*/ 8 w 10"/>
                  <a:gd name="T43" fmla="*/ 8 h 14"/>
                  <a:gd name="T44" fmla="*/ 8 w 10"/>
                  <a:gd name="T45" fmla="*/ 4 h 14"/>
                  <a:gd name="T46" fmla="*/ 8 w 10"/>
                  <a:gd name="T47" fmla="*/ 4 h 14"/>
                  <a:gd name="T48" fmla="*/ 6 w 10"/>
                  <a:gd name="T49" fmla="*/ 2 h 14"/>
                  <a:gd name="T50" fmla="*/ 6 w 10"/>
                  <a:gd name="T51" fmla="*/ 2 h 14"/>
                  <a:gd name="T52" fmla="*/ 4 w 10"/>
                  <a:gd name="T53" fmla="*/ 4 h 14"/>
                  <a:gd name="T54" fmla="*/ 2 w 10"/>
                  <a:gd name="T55" fmla="*/ 6 h 14"/>
                  <a:gd name="T56" fmla="*/ 2 w 10"/>
                  <a:gd name="T57" fmla="*/ 6 h 14"/>
                  <a:gd name="T58" fmla="*/ 4 w 10"/>
                  <a:gd name="T59" fmla="*/ 8 h 14"/>
                  <a:gd name="T60" fmla="*/ 6 w 10"/>
                  <a:gd name="T61" fmla="*/ 10 h 14"/>
                  <a:gd name="T62" fmla="*/ 6 w 10"/>
                  <a:gd name="T6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14">
                    <a:moveTo>
                      <a:pt x="6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  <a:moveTo>
                      <a:pt x="6" y="10"/>
                    </a:moveTo>
                    <a:lnTo>
                      <a:pt x="6" y="10"/>
                    </a:lnTo>
                    <a:lnTo>
                      <a:pt x="8" y="8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45" name="Freeform 332"/>
              <p:cNvSpPr/>
              <p:nvPr/>
            </p:nvSpPr>
            <p:spPr bwMode="auto">
              <a:xfrm>
                <a:off x="2846" y="1790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2 w 8"/>
                  <a:gd name="T3" fmla="*/ 0 h 8"/>
                  <a:gd name="T4" fmla="*/ 2 w 8"/>
                  <a:gd name="T5" fmla="*/ 4 h 8"/>
                  <a:gd name="T6" fmla="*/ 2 w 8"/>
                  <a:gd name="T7" fmla="*/ 4 h 8"/>
                  <a:gd name="T8" fmla="*/ 2 w 8"/>
                  <a:gd name="T9" fmla="*/ 6 h 8"/>
                  <a:gd name="T10" fmla="*/ 4 w 8"/>
                  <a:gd name="T11" fmla="*/ 8 h 8"/>
                  <a:gd name="T12" fmla="*/ 4 w 8"/>
                  <a:gd name="T13" fmla="*/ 8 h 8"/>
                  <a:gd name="T14" fmla="*/ 6 w 8"/>
                  <a:gd name="T15" fmla="*/ 6 h 8"/>
                  <a:gd name="T16" fmla="*/ 6 w 8"/>
                  <a:gd name="T17" fmla="*/ 0 h 8"/>
                  <a:gd name="T18" fmla="*/ 8 w 8"/>
                  <a:gd name="T19" fmla="*/ 0 h 8"/>
                  <a:gd name="T20" fmla="*/ 8 w 8"/>
                  <a:gd name="T21" fmla="*/ 8 h 8"/>
                  <a:gd name="T22" fmla="*/ 6 w 8"/>
                  <a:gd name="T23" fmla="*/ 8 h 8"/>
                  <a:gd name="T24" fmla="*/ 6 w 8"/>
                  <a:gd name="T25" fmla="*/ 8 h 8"/>
                  <a:gd name="T26" fmla="*/ 6 w 8"/>
                  <a:gd name="T27" fmla="*/ 8 h 8"/>
                  <a:gd name="T28" fmla="*/ 6 w 8"/>
                  <a:gd name="T29" fmla="*/ 8 h 8"/>
                  <a:gd name="T30" fmla="*/ 4 w 8"/>
                  <a:gd name="T31" fmla="*/ 8 h 8"/>
                  <a:gd name="T32" fmla="*/ 4 w 8"/>
                  <a:gd name="T33" fmla="*/ 8 h 8"/>
                  <a:gd name="T34" fmla="*/ 0 w 8"/>
                  <a:gd name="T35" fmla="*/ 8 h 8"/>
                  <a:gd name="T36" fmla="*/ 0 w 8"/>
                  <a:gd name="T37" fmla="*/ 6 h 8"/>
                  <a:gd name="T38" fmla="*/ 0 w 8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46" name="Freeform 333"/>
              <p:cNvSpPr>
                <a:spLocks noEditPoints="1"/>
              </p:cNvSpPr>
              <p:nvPr/>
            </p:nvSpPr>
            <p:spPr bwMode="auto">
              <a:xfrm>
                <a:off x="2856" y="1788"/>
                <a:ext cx="8" cy="10"/>
              </a:xfrm>
              <a:custGeom>
                <a:avLst/>
                <a:gdLst>
                  <a:gd name="T0" fmla="*/ 6 w 8"/>
                  <a:gd name="T1" fmla="*/ 4 h 10"/>
                  <a:gd name="T2" fmla="*/ 6 w 8"/>
                  <a:gd name="T3" fmla="*/ 4 h 10"/>
                  <a:gd name="T4" fmla="*/ 6 w 8"/>
                  <a:gd name="T5" fmla="*/ 2 h 10"/>
                  <a:gd name="T6" fmla="*/ 4 w 8"/>
                  <a:gd name="T7" fmla="*/ 2 h 10"/>
                  <a:gd name="T8" fmla="*/ 4 w 8"/>
                  <a:gd name="T9" fmla="*/ 2 h 10"/>
                  <a:gd name="T10" fmla="*/ 2 w 8"/>
                  <a:gd name="T11" fmla="*/ 4 h 10"/>
                  <a:gd name="T12" fmla="*/ 0 w 8"/>
                  <a:gd name="T13" fmla="*/ 2 h 10"/>
                  <a:gd name="T14" fmla="*/ 0 w 8"/>
                  <a:gd name="T15" fmla="*/ 2 h 10"/>
                  <a:gd name="T16" fmla="*/ 4 w 8"/>
                  <a:gd name="T17" fmla="*/ 0 h 10"/>
                  <a:gd name="T18" fmla="*/ 4 w 8"/>
                  <a:gd name="T19" fmla="*/ 0 h 10"/>
                  <a:gd name="T20" fmla="*/ 8 w 8"/>
                  <a:gd name="T21" fmla="*/ 2 h 10"/>
                  <a:gd name="T22" fmla="*/ 8 w 8"/>
                  <a:gd name="T23" fmla="*/ 4 h 10"/>
                  <a:gd name="T24" fmla="*/ 8 w 8"/>
                  <a:gd name="T25" fmla="*/ 10 h 10"/>
                  <a:gd name="T26" fmla="*/ 6 w 8"/>
                  <a:gd name="T27" fmla="*/ 10 h 10"/>
                  <a:gd name="T28" fmla="*/ 6 w 8"/>
                  <a:gd name="T29" fmla="*/ 10 h 10"/>
                  <a:gd name="T30" fmla="*/ 6 w 8"/>
                  <a:gd name="T31" fmla="*/ 10 h 10"/>
                  <a:gd name="T32" fmla="*/ 6 w 8"/>
                  <a:gd name="T33" fmla="*/ 10 h 10"/>
                  <a:gd name="T34" fmla="*/ 4 w 8"/>
                  <a:gd name="T35" fmla="*/ 10 h 10"/>
                  <a:gd name="T36" fmla="*/ 4 w 8"/>
                  <a:gd name="T37" fmla="*/ 10 h 10"/>
                  <a:gd name="T38" fmla="*/ 2 w 8"/>
                  <a:gd name="T39" fmla="*/ 10 h 10"/>
                  <a:gd name="T40" fmla="*/ 0 w 8"/>
                  <a:gd name="T41" fmla="*/ 8 h 10"/>
                  <a:gd name="T42" fmla="*/ 0 w 8"/>
                  <a:gd name="T43" fmla="*/ 8 h 10"/>
                  <a:gd name="T44" fmla="*/ 2 w 8"/>
                  <a:gd name="T45" fmla="*/ 6 h 10"/>
                  <a:gd name="T46" fmla="*/ 6 w 8"/>
                  <a:gd name="T47" fmla="*/ 4 h 10"/>
                  <a:gd name="T48" fmla="*/ 6 w 8"/>
                  <a:gd name="T49" fmla="*/ 4 h 10"/>
                  <a:gd name="T50" fmla="*/ 4 w 8"/>
                  <a:gd name="T51" fmla="*/ 10 h 10"/>
                  <a:gd name="T52" fmla="*/ 4 w 8"/>
                  <a:gd name="T53" fmla="*/ 10 h 10"/>
                  <a:gd name="T54" fmla="*/ 6 w 8"/>
                  <a:gd name="T55" fmla="*/ 8 h 10"/>
                  <a:gd name="T56" fmla="*/ 6 w 8"/>
                  <a:gd name="T57" fmla="*/ 6 h 10"/>
                  <a:gd name="T58" fmla="*/ 6 w 8"/>
                  <a:gd name="T59" fmla="*/ 6 h 10"/>
                  <a:gd name="T60" fmla="*/ 4 w 8"/>
                  <a:gd name="T61" fmla="*/ 6 h 10"/>
                  <a:gd name="T62" fmla="*/ 2 w 8"/>
                  <a:gd name="T63" fmla="*/ 8 h 10"/>
                  <a:gd name="T64" fmla="*/ 2 w 8"/>
                  <a:gd name="T65" fmla="*/ 8 h 10"/>
                  <a:gd name="T66" fmla="*/ 4 w 8"/>
                  <a:gd name="T67" fmla="*/ 10 h 10"/>
                  <a:gd name="T68" fmla="*/ 4 w 8"/>
                  <a:gd name="T6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4" y="10"/>
                    </a:moveTo>
                    <a:lnTo>
                      <a:pt x="4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47" name="Freeform 334"/>
              <p:cNvSpPr/>
              <p:nvPr/>
            </p:nvSpPr>
            <p:spPr bwMode="auto">
              <a:xfrm>
                <a:off x="2866" y="1786"/>
                <a:ext cx="6" cy="12"/>
              </a:xfrm>
              <a:custGeom>
                <a:avLst/>
                <a:gdLst>
                  <a:gd name="T0" fmla="*/ 2 w 6"/>
                  <a:gd name="T1" fmla="*/ 4 h 12"/>
                  <a:gd name="T2" fmla="*/ 0 w 6"/>
                  <a:gd name="T3" fmla="*/ 4 h 12"/>
                  <a:gd name="T4" fmla="*/ 0 w 6"/>
                  <a:gd name="T5" fmla="*/ 4 h 12"/>
                  <a:gd name="T6" fmla="*/ 2 w 6"/>
                  <a:gd name="T7" fmla="*/ 4 h 12"/>
                  <a:gd name="T8" fmla="*/ 2 w 6"/>
                  <a:gd name="T9" fmla="*/ 0 h 12"/>
                  <a:gd name="T10" fmla="*/ 2 w 6"/>
                  <a:gd name="T11" fmla="*/ 0 h 12"/>
                  <a:gd name="T12" fmla="*/ 2 w 6"/>
                  <a:gd name="T13" fmla="*/ 4 h 12"/>
                  <a:gd name="T14" fmla="*/ 6 w 6"/>
                  <a:gd name="T15" fmla="*/ 4 h 12"/>
                  <a:gd name="T16" fmla="*/ 6 w 6"/>
                  <a:gd name="T17" fmla="*/ 4 h 12"/>
                  <a:gd name="T18" fmla="*/ 2 w 6"/>
                  <a:gd name="T19" fmla="*/ 4 h 12"/>
                  <a:gd name="T20" fmla="*/ 2 w 6"/>
                  <a:gd name="T21" fmla="*/ 10 h 12"/>
                  <a:gd name="T22" fmla="*/ 2 w 6"/>
                  <a:gd name="T23" fmla="*/ 10 h 12"/>
                  <a:gd name="T24" fmla="*/ 4 w 6"/>
                  <a:gd name="T25" fmla="*/ 12 h 12"/>
                  <a:gd name="T26" fmla="*/ 4 w 6"/>
                  <a:gd name="T27" fmla="*/ 12 h 12"/>
                  <a:gd name="T28" fmla="*/ 6 w 6"/>
                  <a:gd name="T29" fmla="*/ 12 h 12"/>
                  <a:gd name="T30" fmla="*/ 6 w 6"/>
                  <a:gd name="T31" fmla="*/ 12 h 12"/>
                  <a:gd name="T32" fmla="*/ 4 w 6"/>
                  <a:gd name="T33" fmla="*/ 12 h 12"/>
                  <a:gd name="T34" fmla="*/ 4 w 6"/>
                  <a:gd name="T35" fmla="*/ 12 h 12"/>
                  <a:gd name="T36" fmla="*/ 2 w 6"/>
                  <a:gd name="T37" fmla="*/ 12 h 12"/>
                  <a:gd name="T38" fmla="*/ 2 w 6"/>
                  <a:gd name="T39" fmla="*/ 10 h 12"/>
                  <a:gd name="T40" fmla="*/ 2 w 6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2">
                    <a:moveTo>
                      <a:pt x="2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48" name="Freeform 335"/>
              <p:cNvSpPr/>
              <p:nvPr/>
            </p:nvSpPr>
            <p:spPr bwMode="auto">
              <a:xfrm>
                <a:off x="2878" y="1788"/>
                <a:ext cx="12" cy="10"/>
              </a:xfrm>
              <a:custGeom>
                <a:avLst/>
                <a:gdLst>
                  <a:gd name="T0" fmla="*/ 0 w 12"/>
                  <a:gd name="T1" fmla="*/ 2 h 10"/>
                  <a:gd name="T2" fmla="*/ 0 w 12"/>
                  <a:gd name="T3" fmla="*/ 2 h 10"/>
                  <a:gd name="T4" fmla="*/ 0 w 12"/>
                  <a:gd name="T5" fmla="*/ 2 h 10"/>
                  <a:gd name="T6" fmla="*/ 2 w 12"/>
                  <a:gd name="T7" fmla="*/ 2 h 10"/>
                  <a:gd name="T8" fmla="*/ 2 w 12"/>
                  <a:gd name="T9" fmla="*/ 2 h 10"/>
                  <a:gd name="T10" fmla="*/ 4 w 12"/>
                  <a:gd name="T11" fmla="*/ 0 h 10"/>
                  <a:gd name="T12" fmla="*/ 4 w 12"/>
                  <a:gd name="T13" fmla="*/ 0 h 10"/>
                  <a:gd name="T14" fmla="*/ 6 w 12"/>
                  <a:gd name="T15" fmla="*/ 2 h 10"/>
                  <a:gd name="T16" fmla="*/ 6 w 12"/>
                  <a:gd name="T17" fmla="*/ 2 h 10"/>
                  <a:gd name="T18" fmla="*/ 6 w 12"/>
                  <a:gd name="T19" fmla="*/ 2 h 10"/>
                  <a:gd name="T20" fmla="*/ 10 w 12"/>
                  <a:gd name="T21" fmla="*/ 0 h 10"/>
                  <a:gd name="T22" fmla="*/ 10 w 12"/>
                  <a:gd name="T23" fmla="*/ 0 h 10"/>
                  <a:gd name="T24" fmla="*/ 12 w 12"/>
                  <a:gd name="T25" fmla="*/ 2 h 10"/>
                  <a:gd name="T26" fmla="*/ 12 w 12"/>
                  <a:gd name="T27" fmla="*/ 4 h 10"/>
                  <a:gd name="T28" fmla="*/ 12 w 12"/>
                  <a:gd name="T29" fmla="*/ 10 h 10"/>
                  <a:gd name="T30" fmla="*/ 12 w 12"/>
                  <a:gd name="T31" fmla="*/ 10 h 10"/>
                  <a:gd name="T32" fmla="*/ 12 w 12"/>
                  <a:gd name="T33" fmla="*/ 4 h 10"/>
                  <a:gd name="T34" fmla="*/ 12 w 12"/>
                  <a:gd name="T35" fmla="*/ 4 h 10"/>
                  <a:gd name="T36" fmla="*/ 10 w 12"/>
                  <a:gd name="T37" fmla="*/ 2 h 10"/>
                  <a:gd name="T38" fmla="*/ 10 w 12"/>
                  <a:gd name="T39" fmla="*/ 2 h 10"/>
                  <a:gd name="T40" fmla="*/ 10 w 12"/>
                  <a:gd name="T41" fmla="*/ 2 h 10"/>
                  <a:gd name="T42" fmla="*/ 6 w 12"/>
                  <a:gd name="T43" fmla="*/ 4 h 10"/>
                  <a:gd name="T44" fmla="*/ 6 w 12"/>
                  <a:gd name="T45" fmla="*/ 10 h 10"/>
                  <a:gd name="T46" fmla="*/ 6 w 12"/>
                  <a:gd name="T47" fmla="*/ 10 h 10"/>
                  <a:gd name="T48" fmla="*/ 6 w 12"/>
                  <a:gd name="T49" fmla="*/ 4 h 10"/>
                  <a:gd name="T50" fmla="*/ 6 w 12"/>
                  <a:gd name="T51" fmla="*/ 4 h 10"/>
                  <a:gd name="T52" fmla="*/ 4 w 12"/>
                  <a:gd name="T53" fmla="*/ 2 h 10"/>
                  <a:gd name="T54" fmla="*/ 4 w 12"/>
                  <a:gd name="T55" fmla="*/ 2 h 10"/>
                  <a:gd name="T56" fmla="*/ 4 w 12"/>
                  <a:gd name="T57" fmla="*/ 2 h 10"/>
                  <a:gd name="T58" fmla="*/ 2 w 12"/>
                  <a:gd name="T59" fmla="*/ 4 h 10"/>
                  <a:gd name="T60" fmla="*/ 2 w 12"/>
                  <a:gd name="T61" fmla="*/ 10 h 10"/>
                  <a:gd name="T62" fmla="*/ 0 w 12"/>
                  <a:gd name="T63" fmla="*/ 10 h 10"/>
                  <a:gd name="T64" fmla="*/ 0 w 12"/>
                  <a:gd name="T6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0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49" name="Freeform 336"/>
              <p:cNvSpPr>
                <a:spLocks noEditPoints="1"/>
              </p:cNvSpPr>
              <p:nvPr/>
            </p:nvSpPr>
            <p:spPr bwMode="auto">
              <a:xfrm>
                <a:off x="2894" y="1788"/>
                <a:ext cx="6" cy="10"/>
              </a:xfrm>
              <a:custGeom>
                <a:avLst/>
                <a:gdLst>
                  <a:gd name="T0" fmla="*/ 6 w 6"/>
                  <a:gd name="T1" fmla="*/ 4 h 10"/>
                  <a:gd name="T2" fmla="*/ 6 w 6"/>
                  <a:gd name="T3" fmla="*/ 4 h 10"/>
                  <a:gd name="T4" fmla="*/ 4 w 6"/>
                  <a:gd name="T5" fmla="*/ 2 h 10"/>
                  <a:gd name="T6" fmla="*/ 4 w 6"/>
                  <a:gd name="T7" fmla="*/ 2 h 10"/>
                  <a:gd name="T8" fmla="*/ 4 w 6"/>
                  <a:gd name="T9" fmla="*/ 2 h 10"/>
                  <a:gd name="T10" fmla="*/ 0 w 6"/>
                  <a:gd name="T11" fmla="*/ 4 h 10"/>
                  <a:gd name="T12" fmla="*/ 0 w 6"/>
                  <a:gd name="T13" fmla="*/ 2 h 10"/>
                  <a:gd name="T14" fmla="*/ 0 w 6"/>
                  <a:gd name="T15" fmla="*/ 2 h 10"/>
                  <a:gd name="T16" fmla="*/ 4 w 6"/>
                  <a:gd name="T17" fmla="*/ 0 h 10"/>
                  <a:gd name="T18" fmla="*/ 4 w 6"/>
                  <a:gd name="T19" fmla="*/ 0 h 10"/>
                  <a:gd name="T20" fmla="*/ 6 w 6"/>
                  <a:gd name="T21" fmla="*/ 2 h 10"/>
                  <a:gd name="T22" fmla="*/ 6 w 6"/>
                  <a:gd name="T23" fmla="*/ 4 h 10"/>
                  <a:gd name="T24" fmla="*/ 6 w 6"/>
                  <a:gd name="T25" fmla="*/ 10 h 10"/>
                  <a:gd name="T26" fmla="*/ 6 w 6"/>
                  <a:gd name="T27" fmla="*/ 10 h 10"/>
                  <a:gd name="T28" fmla="*/ 6 w 6"/>
                  <a:gd name="T29" fmla="*/ 10 h 10"/>
                  <a:gd name="T30" fmla="*/ 6 w 6"/>
                  <a:gd name="T31" fmla="*/ 10 h 10"/>
                  <a:gd name="T32" fmla="*/ 6 w 6"/>
                  <a:gd name="T33" fmla="*/ 10 h 10"/>
                  <a:gd name="T34" fmla="*/ 2 w 6"/>
                  <a:gd name="T35" fmla="*/ 10 h 10"/>
                  <a:gd name="T36" fmla="*/ 2 w 6"/>
                  <a:gd name="T37" fmla="*/ 10 h 10"/>
                  <a:gd name="T38" fmla="*/ 0 w 6"/>
                  <a:gd name="T39" fmla="*/ 10 h 10"/>
                  <a:gd name="T40" fmla="*/ 0 w 6"/>
                  <a:gd name="T41" fmla="*/ 8 h 10"/>
                  <a:gd name="T42" fmla="*/ 0 w 6"/>
                  <a:gd name="T43" fmla="*/ 8 h 10"/>
                  <a:gd name="T44" fmla="*/ 0 w 6"/>
                  <a:gd name="T45" fmla="*/ 6 h 10"/>
                  <a:gd name="T46" fmla="*/ 6 w 6"/>
                  <a:gd name="T47" fmla="*/ 4 h 10"/>
                  <a:gd name="T48" fmla="*/ 6 w 6"/>
                  <a:gd name="T49" fmla="*/ 4 h 10"/>
                  <a:gd name="T50" fmla="*/ 2 w 6"/>
                  <a:gd name="T51" fmla="*/ 10 h 10"/>
                  <a:gd name="T52" fmla="*/ 2 w 6"/>
                  <a:gd name="T53" fmla="*/ 10 h 10"/>
                  <a:gd name="T54" fmla="*/ 6 w 6"/>
                  <a:gd name="T55" fmla="*/ 8 h 10"/>
                  <a:gd name="T56" fmla="*/ 6 w 6"/>
                  <a:gd name="T57" fmla="*/ 6 h 10"/>
                  <a:gd name="T58" fmla="*/ 6 w 6"/>
                  <a:gd name="T59" fmla="*/ 6 h 10"/>
                  <a:gd name="T60" fmla="*/ 2 w 6"/>
                  <a:gd name="T61" fmla="*/ 6 h 10"/>
                  <a:gd name="T62" fmla="*/ 0 w 6"/>
                  <a:gd name="T63" fmla="*/ 8 h 10"/>
                  <a:gd name="T64" fmla="*/ 0 w 6"/>
                  <a:gd name="T65" fmla="*/ 8 h 10"/>
                  <a:gd name="T66" fmla="*/ 2 w 6"/>
                  <a:gd name="T67" fmla="*/ 10 h 10"/>
                  <a:gd name="T68" fmla="*/ 2 w 6"/>
                  <a:gd name="T6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10"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2" y="10"/>
                    </a:moveTo>
                    <a:lnTo>
                      <a:pt x="2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50" name="Freeform 337"/>
              <p:cNvSpPr/>
              <p:nvPr/>
            </p:nvSpPr>
            <p:spPr bwMode="auto">
              <a:xfrm>
                <a:off x="2902" y="1788"/>
                <a:ext cx="8" cy="10"/>
              </a:xfrm>
              <a:custGeom>
                <a:avLst/>
                <a:gdLst>
                  <a:gd name="T0" fmla="*/ 2 w 8"/>
                  <a:gd name="T1" fmla="*/ 8 h 10"/>
                  <a:gd name="T2" fmla="*/ 2 w 8"/>
                  <a:gd name="T3" fmla="*/ 8 h 10"/>
                  <a:gd name="T4" fmla="*/ 4 w 8"/>
                  <a:gd name="T5" fmla="*/ 10 h 10"/>
                  <a:gd name="T6" fmla="*/ 4 w 8"/>
                  <a:gd name="T7" fmla="*/ 10 h 10"/>
                  <a:gd name="T8" fmla="*/ 6 w 8"/>
                  <a:gd name="T9" fmla="*/ 8 h 10"/>
                  <a:gd name="T10" fmla="*/ 6 w 8"/>
                  <a:gd name="T11" fmla="*/ 8 h 10"/>
                  <a:gd name="T12" fmla="*/ 4 w 8"/>
                  <a:gd name="T13" fmla="*/ 6 h 10"/>
                  <a:gd name="T14" fmla="*/ 4 w 8"/>
                  <a:gd name="T15" fmla="*/ 6 h 10"/>
                  <a:gd name="T16" fmla="*/ 2 w 8"/>
                  <a:gd name="T17" fmla="*/ 6 h 10"/>
                  <a:gd name="T18" fmla="*/ 2 w 8"/>
                  <a:gd name="T19" fmla="*/ 4 h 10"/>
                  <a:gd name="T20" fmla="*/ 2 w 8"/>
                  <a:gd name="T21" fmla="*/ 4 h 10"/>
                  <a:gd name="T22" fmla="*/ 2 w 8"/>
                  <a:gd name="T23" fmla="*/ 2 h 10"/>
                  <a:gd name="T24" fmla="*/ 4 w 8"/>
                  <a:gd name="T25" fmla="*/ 0 h 10"/>
                  <a:gd name="T26" fmla="*/ 4 w 8"/>
                  <a:gd name="T27" fmla="*/ 0 h 10"/>
                  <a:gd name="T28" fmla="*/ 8 w 8"/>
                  <a:gd name="T29" fmla="*/ 2 h 10"/>
                  <a:gd name="T30" fmla="*/ 6 w 8"/>
                  <a:gd name="T31" fmla="*/ 2 h 10"/>
                  <a:gd name="T32" fmla="*/ 6 w 8"/>
                  <a:gd name="T33" fmla="*/ 2 h 10"/>
                  <a:gd name="T34" fmla="*/ 4 w 8"/>
                  <a:gd name="T35" fmla="*/ 2 h 10"/>
                  <a:gd name="T36" fmla="*/ 4 w 8"/>
                  <a:gd name="T37" fmla="*/ 2 h 10"/>
                  <a:gd name="T38" fmla="*/ 2 w 8"/>
                  <a:gd name="T39" fmla="*/ 4 h 10"/>
                  <a:gd name="T40" fmla="*/ 2 w 8"/>
                  <a:gd name="T41" fmla="*/ 4 h 10"/>
                  <a:gd name="T42" fmla="*/ 4 w 8"/>
                  <a:gd name="T43" fmla="*/ 6 h 10"/>
                  <a:gd name="T44" fmla="*/ 4 w 8"/>
                  <a:gd name="T45" fmla="*/ 6 h 10"/>
                  <a:gd name="T46" fmla="*/ 6 w 8"/>
                  <a:gd name="T47" fmla="*/ 6 h 10"/>
                  <a:gd name="T48" fmla="*/ 8 w 8"/>
                  <a:gd name="T49" fmla="*/ 8 h 10"/>
                  <a:gd name="T50" fmla="*/ 8 w 8"/>
                  <a:gd name="T51" fmla="*/ 8 h 10"/>
                  <a:gd name="T52" fmla="*/ 6 w 8"/>
                  <a:gd name="T53" fmla="*/ 10 h 10"/>
                  <a:gd name="T54" fmla="*/ 4 w 8"/>
                  <a:gd name="T55" fmla="*/ 10 h 10"/>
                  <a:gd name="T56" fmla="*/ 4 w 8"/>
                  <a:gd name="T57" fmla="*/ 10 h 10"/>
                  <a:gd name="T58" fmla="*/ 0 w 8"/>
                  <a:gd name="T59" fmla="*/ 10 h 10"/>
                  <a:gd name="T60" fmla="*/ 2 w 8"/>
                  <a:gd name="T6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10">
                    <a:moveTo>
                      <a:pt x="2" y="8"/>
                    </a:move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51" name="Freeform 338"/>
              <p:cNvSpPr/>
              <p:nvPr/>
            </p:nvSpPr>
            <p:spPr bwMode="auto">
              <a:xfrm>
                <a:off x="2910" y="1788"/>
                <a:ext cx="8" cy="10"/>
              </a:xfrm>
              <a:custGeom>
                <a:avLst/>
                <a:gdLst>
                  <a:gd name="T0" fmla="*/ 2 w 8"/>
                  <a:gd name="T1" fmla="*/ 8 h 10"/>
                  <a:gd name="T2" fmla="*/ 2 w 8"/>
                  <a:gd name="T3" fmla="*/ 8 h 10"/>
                  <a:gd name="T4" fmla="*/ 4 w 8"/>
                  <a:gd name="T5" fmla="*/ 10 h 10"/>
                  <a:gd name="T6" fmla="*/ 4 w 8"/>
                  <a:gd name="T7" fmla="*/ 10 h 10"/>
                  <a:gd name="T8" fmla="*/ 6 w 8"/>
                  <a:gd name="T9" fmla="*/ 8 h 10"/>
                  <a:gd name="T10" fmla="*/ 6 w 8"/>
                  <a:gd name="T11" fmla="*/ 8 h 10"/>
                  <a:gd name="T12" fmla="*/ 4 w 8"/>
                  <a:gd name="T13" fmla="*/ 6 h 10"/>
                  <a:gd name="T14" fmla="*/ 4 w 8"/>
                  <a:gd name="T15" fmla="*/ 6 h 10"/>
                  <a:gd name="T16" fmla="*/ 2 w 8"/>
                  <a:gd name="T17" fmla="*/ 6 h 10"/>
                  <a:gd name="T18" fmla="*/ 2 w 8"/>
                  <a:gd name="T19" fmla="*/ 4 h 10"/>
                  <a:gd name="T20" fmla="*/ 2 w 8"/>
                  <a:gd name="T21" fmla="*/ 4 h 10"/>
                  <a:gd name="T22" fmla="*/ 2 w 8"/>
                  <a:gd name="T23" fmla="*/ 2 h 10"/>
                  <a:gd name="T24" fmla="*/ 4 w 8"/>
                  <a:gd name="T25" fmla="*/ 0 h 10"/>
                  <a:gd name="T26" fmla="*/ 4 w 8"/>
                  <a:gd name="T27" fmla="*/ 0 h 10"/>
                  <a:gd name="T28" fmla="*/ 8 w 8"/>
                  <a:gd name="T29" fmla="*/ 2 h 10"/>
                  <a:gd name="T30" fmla="*/ 6 w 8"/>
                  <a:gd name="T31" fmla="*/ 2 h 10"/>
                  <a:gd name="T32" fmla="*/ 6 w 8"/>
                  <a:gd name="T33" fmla="*/ 2 h 10"/>
                  <a:gd name="T34" fmla="*/ 4 w 8"/>
                  <a:gd name="T35" fmla="*/ 2 h 10"/>
                  <a:gd name="T36" fmla="*/ 4 w 8"/>
                  <a:gd name="T37" fmla="*/ 2 h 10"/>
                  <a:gd name="T38" fmla="*/ 2 w 8"/>
                  <a:gd name="T39" fmla="*/ 4 h 10"/>
                  <a:gd name="T40" fmla="*/ 2 w 8"/>
                  <a:gd name="T41" fmla="*/ 4 h 10"/>
                  <a:gd name="T42" fmla="*/ 4 w 8"/>
                  <a:gd name="T43" fmla="*/ 6 h 10"/>
                  <a:gd name="T44" fmla="*/ 4 w 8"/>
                  <a:gd name="T45" fmla="*/ 6 h 10"/>
                  <a:gd name="T46" fmla="*/ 6 w 8"/>
                  <a:gd name="T47" fmla="*/ 6 h 10"/>
                  <a:gd name="T48" fmla="*/ 8 w 8"/>
                  <a:gd name="T49" fmla="*/ 8 h 10"/>
                  <a:gd name="T50" fmla="*/ 8 w 8"/>
                  <a:gd name="T51" fmla="*/ 8 h 10"/>
                  <a:gd name="T52" fmla="*/ 6 w 8"/>
                  <a:gd name="T53" fmla="*/ 10 h 10"/>
                  <a:gd name="T54" fmla="*/ 4 w 8"/>
                  <a:gd name="T55" fmla="*/ 10 h 10"/>
                  <a:gd name="T56" fmla="*/ 4 w 8"/>
                  <a:gd name="T57" fmla="*/ 10 h 10"/>
                  <a:gd name="T58" fmla="*/ 0 w 8"/>
                  <a:gd name="T59" fmla="*/ 10 h 10"/>
                  <a:gd name="T60" fmla="*/ 2 w 8"/>
                  <a:gd name="T6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10">
                    <a:moveTo>
                      <a:pt x="2" y="8"/>
                    </a:move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52" name="Freeform 339"/>
              <p:cNvSpPr>
                <a:spLocks noEditPoints="1"/>
              </p:cNvSpPr>
              <p:nvPr/>
            </p:nvSpPr>
            <p:spPr bwMode="auto">
              <a:xfrm>
                <a:off x="2920" y="1788"/>
                <a:ext cx="8" cy="10"/>
              </a:xfrm>
              <a:custGeom>
                <a:avLst/>
                <a:gdLst>
                  <a:gd name="T0" fmla="*/ 6 w 8"/>
                  <a:gd name="T1" fmla="*/ 4 h 10"/>
                  <a:gd name="T2" fmla="*/ 6 w 8"/>
                  <a:gd name="T3" fmla="*/ 4 h 10"/>
                  <a:gd name="T4" fmla="*/ 6 w 8"/>
                  <a:gd name="T5" fmla="*/ 2 h 10"/>
                  <a:gd name="T6" fmla="*/ 4 w 8"/>
                  <a:gd name="T7" fmla="*/ 2 h 10"/>
                  <a:gd name="T8" fmla="*/ 4 w 8"/>
                  <a:gd name="T9" fmla="*/ 2 h 10"/>
                  <a:gd name="T10" fmla="*/ 0 w 8"/>
                  <a:gd name="T11" fmla="*/ 4 h 10"/>
                  <a:gd name="T12" fmla="*/ 0 w 8"/>
                  <a:gd name="T13" fmla="*/ 2 h 10"/>
                  <a:gd name="T14" fmla="*/ 0 w 8"/>
                  <a:gd name="T15" fmla="*/ 2 h 10"/>
                  <a:gd name="T16" fmla="*/ 4 w 8"/>
                  <a:gd name="T17" fmla="*/ 0 h 10"/>
                  <a:gd name="T18" fmla="*/ 4 w 8"/>
                  <a:gd name="T19" fmla="*/ 0 h 10"/>
                  <a:gd name="T20" fmla="*/ 6 w 8"/>
                  <a:gd name="T21" fmla="*/ 2 h 10"/>
                  <a:gd name="T22" fmla="*/ 8 w 8"/>
                  <a:gd name="T23" fmla="*/ 4 h 10"/>
                  <a:gd name="T24" fmla="*/ 8 w 8"/>
                  <a:gd name="T25" fmla="*/ 10 h 10"/>
                  <a:gd name="T26" fmla="*/ 6 w 8"/>
                  <a:gd name="T27" fmla="*/ 10 h 10"/>
                  <a:gd name="T28" fmla="*/ 6 w 8"/>
                  <a:gd name="T29" fmla="*/ 10 h 10"/>
                  <a:gd name="T30" fmla="*/ 6 w 8"/>
                  <a:gd name="T31" fmla="*/ 10 h 10"/>
                  <a:gd name="T32" fmla="*/ 6 w 8"/>
                  <a:gd name="T33" fmla="*/ 10 h 10"/>
                  <a:gd name="T34" fmla="*/ 2 w 8"/>
                  <a:gd name="T35" fmla="*/ 10 h 10"/>
                  <a:gd name="T36" fmla="*/ 2 w 8"/>
                  <a:gd name="T37" fmla="*/ 10 h 10"/>
                  <a:gd name="T38" fmla="*/ 0 w 8"/>
                  <a:gd name="T39" fmla="*/ 10 h 10"/>
                  <a:gd name="T40" fmla="*/ 0 w 8"/>
                  <a:gd name="T41" fmla="*/ 8 h 10"/>
                  <a:gd name="T42" fmla="*/ 0 w 8"/>
                  <a:gd name="T43" fmla="*/ 8 h 10"/>
                  <a:gd name="T44" fmla="*/ 2 w 8"/>
                  <a:gd name="T45" fmla="*/ 6 h 10"/>
                  <a:gd name="T46" fmla="*/ 6 w 8"/>
                  <a:gd name="T47" fmla="*/ 4 h 10"/>
                  <a:gd name="T48" fmla="*/ 6 w 8"/>
                  <a:gd name="T49" fmla="*/ 4 h 10"/>
                  <a:gd name="T50" fmla="*/ 2 w 8"/>
                  <a:gd name="T51" fmla="*/ 10 h 10"/>
                  <a:gd name="T52" fmla="*/ 2 w 8"/>
                  <a:gd name="T53" fmla="*/ 10 h 10"/>
                  <a:gd name="T54" fmla="*/ 6 w 8"/>
                  <a:gd name="T55" fmla="*/ 8 h 10"/>
                  <a:gd name="T56" fmla="*/ 6 w 8"/>
                  <a:gd name="T57" fmla="*/ 6 h 10"/>
                  <a:gd name="T58" fmla="*/ 6 w 8"/>
                  <a:gd name="T59" fmla="*/ 6 h 10"/>
                  <a:gd name="T60" fmla="*/ 2 w 8"/>
                  <a:gd name="T61" fmla="*/ 6 h 10"/>
                  <a:gd name="T62" fmla="*/ 2 w 8"/>
                  <a:gd name="T63" fmla="*/ 8 h 10"/>
                  <a:gd name="T64" fmla="*/ 2 w 8"/>
                  <a:gd name="T65" fmla="*/ 8 h 10"/>
                  <a:gd name="T66" fmla="*/ 2 w 8"/>
                  <a:gd name="T67" fmla="*/ 10 h 10"/>
                  <a:gd name="T68" fmla="*/ 2 w 8"/>
                  <a:gd name="T6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2" y="10"/>
                    </a:moveTo>
                    <a:lnTo>
                      <a:pt x="2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53" name="Freeform 340"/>
              <p:cNvSpPr>
                <a:spLocks noEditPoints="1"/>
              </p:cNvSpPr>
              <p:nvPr/>
            </p:nvSpPr>
            <p:spPr bwMode="auto">
              <a:xfrm>
                <a:off x="2934" y="1788"/>
                <a:ext cx="8" cy="14"/>
              </a:xfrm>
              <a:custGeom>
                <a:avLst/>
                <a:gdLst>
                  <a:gd name="T0" fmla="*/ 4 w 8"/>
                  <a:gd name="T1" fmla="*/ 0 h 14"/>
                  <a:gd name="T2" fmla="*/ 4 w 8"/>
                  <a:gd name="T3" fmla="*/ 0 h 14"/>
                  <a:gd name="T4" fmla="*/ 6 w 8"/>
                  <a:gd name="T5" fmla="*/ 2 h 14"/>
                  <a:gd name="T6" fmla="*/ 6 w 8"/>
                  <a:gd name="T7" fmla="*/ 2 h 14"/>
                  <a:gd name="T8" fmla="*/ 8 w 8"/>
                  <a:gd name="T9" fmla="*/ 2 h 14"/>
                  <a:gd name="T10" fmla="*/ 8 w 8"/>
                  <a:gd name="T11" fmla="*/ 14 h 14"/>
                  <a:gd name="T12" fmla="*/ 6 w 8"/>
                  <a:gd name="T13" fmla="*/ 14 h 14"/>
                  <a:gd name="T14" fmla="*/ 6 w 8"/>
                  <a:gd name="T15" fmla="*/ 12 h 14"/>
                  <a:gd name="T16" fmla="*/ 6 w 8"/>
                  <a:gd name="T17" fmla="*/ 10 h 14"/>
                  <a:gd name="T18" fmla="*/ 6 w 8"/>
                  <a:gd name="T19" fmla="*/ 10 h 14"/>
                  <a:gd name="T20" fmla="*/ 4 w 8"/>
                  <a:gd name="T21" fmla="*/ 10 h 14"/>
                  <a:gd name="T22" fmla="*/ 4 w 8"/>
                  <a:gd name="T23" fmla="*/ 10 h 14"/>
                  <a:gd name="T24" fmla="*/ 0 w 8"/>
                  <a:gd name="T25" fmla="*/ 10 h 14"/>
                  <a:gd name="T26" fmla="*/ 0 w 8"/>
                  <a:gd name="T27" fmla="*/ 6 h 14"/>
                  <a:gd name="T28" fmla="*/ 0 w 8"/>
                  <a:gd name="T29" fmla="*/ 6 h 14"/>
                  <a:gd name="T30" fmla="*/ 0 w 8"/>
                  <a:gd name="T31" fmla="*/ 2 h 14"/>
                  <a:gd name="T32" fmla="*/ 4 w 8"/>
                  <a:gd name="T33" fmla="*/ 0 h 14"/>
                  <a:gd name="T34" fmla="*/ 4 w 8"/>
                  <a:gd name="T35" fmla="*/ 0 h 14"/>
                  <a:gd name="T36" fmla="*/ 4 w 8"/>
                  <a:gd name="T37" fmla="*/ 10 h 14"/>
                  <a:gd name="T38" fmla="*/ 4 w 8"/>
                  <a:gd name="T39" fmla="*/ 10 h 14"/>
                  <a:gd name="T40" fmla="*/ 6 w 8"/>
                  <a:gd name="T41" fmla="*/ 8 h 14"/>
                  <a:gd name="T42" fmla="*/ 6 w 8"/>
                  <a:gd name="T43" fmla="*/ 4 h 14"/>
                  <a:gd name="T44" fmla="*/ 6 w 8"/>
                  <a:gd name="T45" fmla="*/ 4 h 14"/>
                  <a:gd name="T46" fmla="*/ 4 w 8"/>
                  <a:gd name="T47" fmla="*/ 2 h 14"/>
                  <a:gd name="T48" fmla="*/ 4 w 8"/>
                  <a:gd name="T49" fmla="*/ 2 h 14"/>
                  <a:gd name="T50" fmla="*/ 2 w 8"/>
                  <a:gd name="T51" fmla="*/ 4 h 14"/>
                  <a:gd name="T52" fmla="*/ 0 w 8"/>
                  <a:gd name="T53" fmla="*/ 6 h 14"/>
                  <a:gd name="T54" fmla="*/ 0 w 8"/>
                  <a:gd name="T55" fmla="*/ 6 h 14"/>
                  <a:gd name="T56" fmla="*/ 2 w 8"/>
                  <a:gd name="T57" fmla="*/ 8 h 14"/>
                  <a:gd name="T58" fmla="*/ 4 w 8"/>
                  <a:gd name="T59" fmla="*/ 10 h 14"/>
                  <a:gd name="T60" fmla="*/ 4 w 8"/>
                  <a:gd name="T6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14">
                    <a:moveTo>
                      <a:pt x="4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4" y="10"/>
                    </a:moveTo>
                    <a:lnTo>
                      <a:pt x="4" y="10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54" name="Freeform 341"/>
              <p:cNvSpPr/>
              <p:nvPr/>
            </p:nvSpPr>
            <p:spPr bwMode="auto">
              <a:xfrm>
                <a:off x="2944" y="1790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2 w 8"/>
                  <a:gd name="T3" fmla="*/ 0 h 8"/>
                  <a:gd name="T4" fmla="*/ 2 w 8"/>
                  <a:gd name="T5" fmla="*/ 4 h 8"/>
                  <a:gd name="T6" fmla="*/ 2 w 8"/>
                  <a:gd name="T7" fmla="*/ 4 h 8"/>
                  <a:gd name="T8" fmla="*/ 2 w 8"/>
                  <a:gd name="T9" fmla="*/ 6 h 8"/>
                  <a:gd name="T10" fmla="*/ 4 w 8"/>
                  <a:gd name="T11" fmla="*/ 8 h 8"/>
                  <a:gd name="T12" fmla="*/ 4 w 8"/>
                  <a:gd name="T13" fmla="*/ 8 h 8"/>
                  <a:gd name="T14" fmla="*/ 6 w 8"/>
                  <a:gd name="T15" fmla="*/ 6 h 8"/>
                  <a:gd name="T16" fmla="*/ 6 w 8"/>
                  <a:gd name="T17" fmla="*/ 0 h 8"/>
                  <a:gd name="T18" fmla="*/ 8 w 8"/>
                  <a:gd name="T19" fmla="*/ 0 h 8"/>
                  <a:gd name="T20" fmla="*/ 8 w 8"/>
                  <a:gd name="T21" fmla="*/ 8 h 8"/>
                  <a:gd name="T22" fmla="*/ 6 w 8"/>
                  <a:gd name="T23" fmla="*/ 8 h 8"/>
                  <a:gd name="T24" fmla="*/ 6 w 8"/>
                  <a:gd name="T25" fmla="*/ 8 h 8"/>
                  <a:gd name="T26" fmla="*/ 6 w 8"/>
                  <a:gd name="T27" fmla="*/ 8 h 8"/>
                  <a:gd name="T28" fmla="*/ 6 w 8"/>
                  <a:gd name="T29" fmla="*/ 8 h 8"/>
                  <a:gd name="T30" fmla="*/ 4 w 8"/>
                  <a:gd name="T31" fmla="*/ 8 h 8"/>
                  <a:gd name="T32" fmla="*/ 4 w 8"/>
                  <a:gd name="T33" fmla="*/ 8 h 8"/>
                  <a:gd name="T34" fmla="*/ 2 w 8"/>
                  <a:gd name="T35" fmla="*/ 8 h 8"/>
                  <a:gd name="T36" fmla="*/ 0 w 8"/>
                  <a:gd name="T37" fmla="*/ 6 h 8"/>
                  <a:gd name="T38" fmla="*/ 0 w 8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55" name="Freeform 342"/>
              <p:cNvSpPr>
                <a:spLocks noEditPoints="1"/>
              </p:cNvSpPr>
              <p:nvPr/>
            </p:nvSpPr>
            <p:spPr bwMode="auto">
              <a:xfrm>
                <a:off x="2956" y="1786"/>
                <a:ext cx="2" cy="12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0 h 12"/>
                  <a:gd name="T4" fmla="*/ 2 w 2"/>
                  <a:gd name="T5" fmla="*/ 0 h 12"/>
                  <a:gd name="T6" fmla="*/ 0 w 2"/>
                  <a:gd name="T7" fmla="*/ 2 h 12"/>
                  <a:gd name="T8" fmla="*/ 0 w 2"/>
                  <a:gd name="T9" fmla="*/ 0 h 12"/>
                  <a:gd name="T10" fmla="*/ 0 w 2"/>
                  <a:gd name="T11" fmla="*/ 4 h 12"/>
                  <a:gd name="T12" fmla="*/ 0 w 2"/>
                  <a:gd name="T13" fmla="*/ 4 h 12"/>
                  <a:gd name="T14" fmla="*/ 0 w 2"/>
                  <a:gd name="T15" fmla="*/ 12 h 12"/>
                  <a:gd name="T16" fmla="*/ 0 w 2"/>
                  <a:gd name="T17" fmla="*/ 12 h 12"/>
                  <a:gd name="T18" fmla="*/ 0 w 2"/>
                  <a:gd name="T1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0" y="4"/>
                    </a:moveTo>
                    <a:lnTo>
                      <a:pt x="0" y="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56" name="Freeform 343"/>
              <p:cNvSpPr/>
              <p:nvPr/>
            </p:nvSpPr>
            <p:spPr bwMode="auto">
              <a:xfrm>
                <a:off x="2960" y="1788"/>
                <a:ext cx="6" cy="10"/>
              </a:xfrm>
              <a:custGeom>
                <a:avLst/>
                <a:gdLst>
                  <a:gd name="T0" fmla="*/ 0 w 6"/>
                  <a:gd name="T1" fmla="*/ 8 h 10"/>
                  <a:gd name="T2" fmla="*/ 0 w 6"/>
                  <a:gd name="T3" fmla="*/ 8 h 10"/>
                  <a:gd name="T4" fmla="*/ 2 w 6"/>
                  <a:gd name="T5" fmla="*/ 10 h 10"/>
                  <a:gd name="T6" fmla="*/ 2 w 6"/>
                  <a:gd name="T7" fmla="*/ 10 h 10"/>
                  <a:gd name="T8" fmla="*/ 4 w 6"/>
                  <a:gd name="T9" fmla="*/ 8 h 10"/>
                  <a:gd name="T10" fmla="*/ 4 w 6"/>
                  <a:gd name="T11" fmla="*/ 8 h 10"/>
                  <a:gd name="T12" fmla="*/ 2 w 6"/>
                  <a:gd name="T13" fmla="*/ 6 h 10"/>
                  <a:gd name="T14" fmla="*/ 2 w 6"/>
                  <a:gd name="T15" fmla="*/ 6 h 10"/>
                  <a:gd name="T16" fmla="*/ 0 w 6"/>
                  <a:gd name="T17" fmla="*/ 6 h 10"/>
                  <a:gd name="T18" fmla="*/ 0 w 6"/>
                  <a:gd name="T19" fmla="*/ 4 h 10"/>
                  <a:gd name="T20" fmla="*/ 0 w 6"/>
                  <a:gd name="T21" fmla="*/ 4 h 10"/>
                  <a:gd name="T22" fmla="*/ 0 w 6"/>
                  <a:gd name="T23" fmla="*/ 2 h 10"/>
                  <a:gd name="T24" fmla="*/ 2 w 6"/>
                  <a:gd name="T25" fmla="*/ 0 h 10"/>
                  <a:gd name="T26" fmla="*/ 2 w 6"/>
                  <a:gd name="T27" fmla="*/ 0 h 10"/>
                  <a:gd name="T28" fmla="*/ 6 w 6"/>
                  <a:gd name="T29" fmla="*/ 2 h 10"/>
                  <a:gd name="T30" fmla="*/ 6 w 6"/>
                  <a:gd name="T31" fmla="*/ 2 h 10"/>
                  <a:gd name="T32" fmla="*/ 6 w 6"/>
                  <a:gd name="T33" fmla="*/ 2 h 10"/>
                  <a:gd name="T34" fmla="*/ 2 w 6"/>
                  <a:gd name="T35" fmla="*/ 2 h 10"/>
                  <a:gd name="T36" fmla="*/ 2 w 6"/>
                  <a:gd name="T37" fmla="*/ 2 h 10"/>
                  <a:gd name="T38" fmla="*/ 2 w 6"/>
                  <a:gd name="T39" fmla="*/ 4 h 10"/>
                  <a:gd name="T40" fmla="*/ 2 w 6"/>
                  <a:gd name="T41" fmla="*/ 4 h 10"/>
                  <a:gd name="T42" fmla="*/ 4 w 6"/>
                  <a:gd name="T43" fmla="*/ 6 h 10"/>
                  <a:gd name="T44" fmla="*/ 4 w 6"/>
                  <a:gd name="T45" fmla="*/ 6 h 10"/>
                  <a:gd name="T46" fmla="*/ 6 w 6"/>
                  <a:gd name="T47" fmla="*/ 6 h 10"/>
                  <a:gd name="T48" fmla="*/ 6 w 6"/>
                  <a:gd name="T49" fmla="*/ 8 h 10"/>
                  <a:gd name="T50" fmla="*/ 6 w 6"/>
                  <a:gd name="T51" fmla="*/ 8 h 10"/>
                  <a:gd name="T52" fmla="*/ 6 w 6"/>
                  <a:gd name="T53" fmla="*/ 10 h 10"/>
                  <a:gd name="T54" fmla="*/ 2 w 6"/>
                  <a:gd name="T55" fmla="*/ 10 h 10"/>
                  <a:gd name="T56" fmla="*/ 2 w 6"/>
                  <a:gd name="T57" fmla="*/ 10 h 10"/>
                  <a:gd name="T58" fmla="*/ 0 w 6"/>
                  <a:gd name="T59" fmla="*/ 10 h 10"/>
                  <a:gd name="T60" fmla="*/ 0 w 6"/>
                  <a:gd name="T6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" h="10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57" name="Freeform 344"/>
              <p:cNvSpPr>
                <a:spLocks noEditPoints="1"/>
              </p:cNvSpPr>
              <p:nvPr/>
            </p:nvSpPr>
            <p:spPr bwMode="auto">
              <a:xfrm>
                <a:off x="2972" y="1788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2 h 10"/>
                  <a:gd name="T6" fmla="*/ 8 w 8"/>
                  <a:gd name="T7" fmla="*/ 6 h 10"/>
                  <a:gd name="T8" fmla="*/ 8 w 8"/>
                  <a:gd name="T9" fmla="*/ 6 h 10"/>
                  <a:gd name="T10" fmla="*/ 2 w 8"/>
                  <a:gd name="T11" fmla="*/ 6 h 10"/>
                  <a:gd name="T12" fmla="*/ 2 w 8"/>
                  <a:gd name="T13" fmla="*/ 6 h 10"/>
                  <a:gd name="T14" fmla="*/ 2 w 8"/>
                  <a:gd name="T15" fmla="*/ 8 h 10"/>
                  <a:gd name="T16" fmla="*/ 4 w 8"/>
                  <a:gd name="T17" fmla="*/ 10 h 10"/>
                  <a:gd name="T18" fmla="*/ 4 w 8"/>
                  <a:gd name="T19" fmla="*/ 10 h 10"/>
                  <a:gd name="T20" fmla="*/ 6 w 8"/>
                  <a:gd name="T21" fmla="*/ 8 h 10"/>
                  <a:gd name="T22" fmla="*/ 8 w 8"/>
                  <a:gd name="T23" fmla="*/ 10 h 10"/>
                  <a:gd name="T24" fmla="*/ 8 w 8"/>
                  <a:gd name="T25" fmla="*/ 10 h 10"/>
                  <a:gd name="T26" fmla="*/ 4 w 8"/>
                  <a:gd name="T27" fmla="*/ 10 h 10"/>
                  <a:gd name="T28" fmla="*/ 4 w 8"/>
                  <a:gd name="T29" fmla="*/ 10 h 10"/>
                  <a:gd name="T30" fmla="*/ 0 w 8"/>
                  <a:gd name="T31" fmla="*/ 10 h 10"/>
                  <a:gd name="T32" fmla="*/ 0 w 8"/>
                  <a:gd name="T33" fmla="*/ 6 h 10"/>
                  <a:gd name="T34" fmla="*/ 0 w 8"/>
                  <a:gd name="T35" fmla="*/ 6 h 10"/>
                  <a:gd name="T36" fmla="*/ 0 w 8"/>
                  <a:gd name="T37" fmla="*/ 2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6 h 10"/>
                  <a:gd name="T44" fmla="*/ 6 w 8"/>
                  <a:gd name="T45" fmla="*/ 6 h 10"/>
                  <a:gd name="T46" fmla="*/ 6 w 8"/>
                  <a:gd name="T47" fmla="*/ 2 h 10"/>
                  <a:gd name="T48" fmla="*/ 4 w 8"/>
                  <a:gd name="T49" fmla="*/ 2 h 10"/>
                  <a:gd name="T50" fmla="*/ 4 w 8"/>
                  <a:gd name="T51" fmla="*/ 2 h 10"/>
                  <a:gd name="T52" fmla="*/ 2 w 8"/>
                  <a:gd name="T53" fmla="*/ 2 h 10"/>
                  <a:gd name="T54" fmla="*/ 2 w 8"/>
                  <a:gd name="T55" fmla="*/ 6 h 10"/>
                  <a:gd name="T56" fmla="*/ 6 w 8"/>
                  <a:gd name="T5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6"/>
                    </a:moveTo>
                    <a:lnTo>
                      <a:pt x="6" y="6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58" name="Freeform 345"/>
              <p:cNvSpPr/>
              <p:nvPr/>
            </p:nvSpPr>
            <p:spPr bwMode="auto">
              <a:xfrm>
                <a:off x="2982" y="1788"/>
                <a:ext cx="8" cy="10"/>
              </a:xfrm>
              <a:custGeom>
                <a:avLst/>
                <a:gdLst>
                  <a:gd name="T0" fmla="*/ 0 w 8"/>
                  <a:gd name="T1" fmla="*/ 2 h 10"/>
                  <a:gd name="T2" fmla="*/ 2 w 8"/>
                  <a:gd name="T3" fmla="*/ 2 h 10"/>
                  <a:gd name="T4" fmla="*/ 2 w 8"/>
                  <a:gd name="T5" fmla="*/ 2 h 10"/>
                  <a:gd name="T6" fmla="*/ 2 w 8"/>
                  <a:gd name="T7" fmla="*/ 2 h 10"/>
                  <a:gd name="T8" fmla="*/ 2 w 8"/>
                  <a:gd name="T9" fmla="*/ 2 h 10"/>
                  <a:gd name="T10" fmla="*/ 4 w 8"/>
                  <a:gd name="T11" fmla="*/ 0 h 10"/>
                  <a:gd name="T12" fmla="*/ 4 w 8"/>
                  <a:gd name="T13" fmla="*/ 0 h 10"/>
                  <a:gd name="T14" fmla="*/ 6 w 8"/>
                  <a:gd name="T15" fmla="*/ 2 h 10"/>
                  <a:gd name="T16" fmla="*/ 8 w 8"/>
                  <a:gd name="T17" fmla="*/ 4 h 10"/>
                  <a:gd name="T18" fmla="*/ 8 w 8"/>
                  <a:gd name="T19" fmla="*/ 10 h 10"/>
                  <a:gd name="T20" fmla="*/ 6 w 8"/>
                  <a:gd name="T21" fmla="*/ 10 h 10"/>
                  <a:gd name="T22" fmla="*/ 6 w 8"/>
                  <a:gd name="T23" fmla="*/ 4 h 10"/>
                  <a:gd name="T24" fmla="*/ 6 w 8"/>
                  <a:gd name="T25" fmla="*/ 4 h 10"/>
                  <a:gd name="T26" fmla="*/ 6 w 8"/>
                  <a:gd name="T27" fmla="*/ 2 h 10"/>
                  <a:gd name="T28" fmla="*/ 4 w 8"/>
                  <a:gd name="T29" fmla="*/ 2 h 10"/>
                  <a:gd name="T30" fmla="*/ 4 w 8"/>
                  <a:gd name="T31" fmla="*/ 2 h 10"/>
                  <a:gd name="T32" fmla="*/ 2 w 8"/>
                  <a:gd name="T33" fmla="*/ 4 h 10"/>
                  <a:gd name="T34" fmla="*/ 2 w 8"/>
                  <a:gd name="T35" fmla="*/ 10 h 10"/>
                  <a:gd name="T36" fmla="*/ 0 w 8"/>
                  <a:gd name="T37" fmla="*/ 10 h 10"/>
                  <a:gd name="T38" fmla="*/ 0 w 8"/>
                  <a:gd name="T3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59" name="Freeform 346"/>
              <p:cNvSpPr>
                <a:spLocks noEditPoints="1"/>
              </p:cNvSpPr>
              <p:nvPr/>
            </p:nvSpPr>
            <p:spPr bwMode="auto">
              <a:xfrm>
                <a:off x="2992" y="1786"/>
                <a:ext cx="2" cy="12"/>
              </a:xfrm>
              <a:custGeom>
                <a:avLst/>
                <a:gdLst>
                  <a:gd name="T0" fmla="*/ 0 w 2"/>
                  <a:gd name="T1" fmla="*/ 0 h 12"/>
                  <a:gd name="T2" fmla="*/ 2 w 2"/>
                  <a:gd name="T3" fmla="*/ 0 h 12"/>
                  <a:gd name="T4" fmla="*/ 2 w 2"/>
                  <a:gd name="T5" fmla="*/ 0 h 12"/>
                  <a:gd name="T6" fmla="*/ 2 w 2"/>
                  <a:gd name="T7" fmla="*/ 2 h 12"/>
                  <a:gd name="T8" fmla="*/ 0 w 2"/>
                  <a:gd name="T9" fmla="*/ 0 h 12"/>
                  <a:gd name="T10" fmla="*/ 0 w 2"/>
                  <a:gd name="T11" fmla="*/ 4 h 12"/>
                  <a:gd name="T12" fmla="*/ 2 w 2"/>
                  <a:gd name="T13" fmla="*/ 4 h 12"/>
                  <a:gd name="T14" fmla="*/ 2 w 2"/>
                  <a:gd name="T15" fmla="*/ 12 h 12"/>
                  <a:gd name="T16" fmla="*/ 0 w 2"/>
                  <a:gd name="T17" fmla="*/ 12 h 12"/>
                  <a:gd name="T18" fmla="*/ 0 w 2"/>
                  <a:gd name="T1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0" y="4"/>
                    </a:moveTo>
                    <a:lnTo>
                      <a:pt x="2" y="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60" name="Freeform 347"/>
              <p:cNvSpPr/>
              <p:nvPr/>
            </p:nvSpPr>
            <p:spPr bwMode="auto">
              <a:xfrm>
                <a:off x="2998" y="1788"/>
                <a:ext cx="12" cy="10"/>
              </a:xfrm>
              <a:custGeom>
                <a:avLst/>
                <a:gdLst>
                  <a:gd name="T0" fmla="*/ 0 w 12"/>
                  <a:gd name="T1" fmla="*/ 2 h 10"/>
                  <a:gd name="T2" fmla="*/ 0 w 12"/>
                  <a:gd name="T3" fmla="*/ 2 h 10"/>
                  <a:gd name="T4" fmla="*/ 0 w 12"/>
                  <a:gd name="T5" fmla="*/ 2 h 10"/>
                  <a:gd name="T6" fmla="*/ 2 w 12"/>
                  <a:gd name="T7" fmla="*/ 2 h 10"/>
                  <a:gd name="T8" fmla="*/ 2 w 12"/>
                  <a:gd name="T9" fmla="*/ 2 h 10"/>
                  <a:gd name="T10" fmla="*/ 4 w 12"/>
                  <a:gd name="T11" fmla="*/ 0 h 10"/>
                  <a:gd name="T12" fmla="*/ 4 w 12"/>
                  <a:gd name="T13" fmla="*/ 0 h 10"/>
                  <a:gd name="T14" fmla="*/ 6 w 12"/>
                  <a:gd name="T15" fmla="*/ 2 h 10"/>
                  <a:gd name="T16" fmla="*/ 6 w 12"/>
                  <a:gd name="T17" fmla="*/ 2 h 10"/>
                  <a:gd name="T18" fmla="*/ 6 w 12"/>
                  <a:gd name="T19" fmla="*/ 2 h 10"/>
                  <a:gd name="T20" fmla="*/ 10 w 12"/>
                  <a:gd name="T21" fmla="*/ 0 h 10"/>
                  <a:gd name="T22" fmla="*/ 10 w 12"/>
                  <a:gd name="T23" fmla="*/ 0 h 10"/>
                  <a:gd name="T24" fmla="*/ 12 w 12"/>
                  <a:gd name="T25" fmla="*/ 2 h 10"/>
                  <a:gd name="T26" fmla="*/ 12 w 12"/>
                  <a:gd name="T27" fmla="*/ 4 h 10"/>
                  <a:gd name="T28" fmla="*/ 12 w 12"/>
                  <a:gd name="T29" fmla="*/ 10 h 10"/>
                  <a:gd name="T30" fmla="*/ 10 w 12"/>
                  <a:gd name="T31" fmla="*/ 10 h 10"/>
                  <a:gd name="T32" fmla="*/ 10 w 12"/>
                  <a:gd name="T33" fmla="*/ 4 h 10"/>
                  <a:gd name="T34" fmla="*/ 10 w 12"/>
                  <a:gd name="T35" fmla="*/ 4 h 10"/>
                  <a:gd name="T36" fmla="*/ 10 w 12"/>
                  <a:gd name="T37" fmla="*/ 2 h 10"/>
                  <a:gd name="T38" fmla="*/ 10 w 12"/>
                  <a:gd name="T39" fmla="*/ 2 h 10"/>
                  <a:gd name="T40" fmla="*/ 10 w 12"/>
                  <a:gd name="T41" fmla="*/ 2 h 10"/>
                  <a:gd name="T42" fmla="*/ 6 w 12"/>
                  <a:gd name="T43" fmla="*/ 4 h 10"/>
                  <a:gd name="T44" fmla="*/ 6 w 12"/>
                  <a:gd name="T45" fmla="*/ 10 h 10"/>
                  <a:gd name="T46" fmla="*/ 6 w 12"/>
                  <a:gd name="T47" fmla="*/ 10 h 10"/>
                  <a:gd name="T48" fmla="*/ 6 w 12"/>
                  <a:gd name="T49" fmla="*/ 4 h 10"/>
                  <a:gd name="T50" fmla="*/ 6 w 12"/>
                  <a:gd name="T51" fmla="*/ 4 h 10"/>
                  <a:gd name="T52" fmla="*/ 4 w 12"/>
                  <a:gd name="T53" fmla="*/ 2 h 10"/>
                  <a:gd name="T54" fmla="*/ 4 w 12"/>
                  <a:gd name="T55" fmla="*/ 2 h 10"/>
                  <a:gd name="T56" fmla="*/ 4 w 12"/>
                  <a:gd name="T57" fmla="*/ 2 h 10"/>
                  <a:gd name="T58" fmla="*/ 2 w 12"/>
                  <a:gd name="T59" fmla="*/ 4 h 10"/>
                  <a:gd name="T60" fmla="*/ 2 w 12"/>
                  <a:gd name="T61" fmla="*/ 10 h 10"/>
                  <a:gd name="T62" fmla="*/ 0 w 12"/>
                  <a:gd name="T63" fmla="*/ 10 h 10"/>
                  <a:gd name="T64" fmla="*/ 0 w 12"/>
                  <a:gd name="T6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0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61" name="Freeform 348"/>
              <p:cNvSpPr/>
              <p:nvPr/>
            </p:nvSpPr>
            <p:spPr bwMode="auto">
              <a:xfrm>
                <a:off x="3014" y="179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  <a:gd name="T14" fmla="*/ 0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62" name="Freeform 349"/>
              <p:cNvSpPr>
                <a:spLocks noEditPoints="1"/>
              </p:cNvSpPr>
              <p:nvPr/>
            </p:nvSpPr>
            <p:spPr bwMode="auto">
              <a:xfrm>
                <a:off x="2586" y="1816"/>
                <a:ext cx="10" cy="12"/>
              </a:xfrm>
              <a:custGeom>
                <a:avLst/>
                <a:gdLst>
                  <a:gd name="T0" fmla="*/ 0 w 10"/>
                  <a:gd name="T1" fmla="*/ 0 h 12"/>
                  <a:gd name="T2" fmla="*/ 4 w 10"/>
                  <a:gd name="T3" fmla="*/ 0 h 12"/>
                  <a:gd name="T4" fmla="*/ 4 w 10"/>
                  <a:gd name="T5" fmla="*/ 0 h 12"/>
                  <a:gd name="T6" fmla="*/ 8 w 10"/>
                  <a:gd name="T7" fmla="*/ 0 h 12"/>
                  <a:gd name="T8" fmla="*/ 10 w 10"/>
                  <a:gd name="T9" fmla="*/ 6 h 12"/>
                  <a:gd name="T10" fmla="*/ 10 w 10"/>
                  <a:gd name="T11" fmla="*/ 6 h 12"/>
                  <a:gd name="T12" fmla="*/ 8 w 10"/>
                  <a:gd name="T13" fmla="*/ 10 h 12"/>
                  <a:gd name="T14" fmla="*/ 4 w 10"/>
                  <a:gd name="T15" fmla="*/ 12 h 12"/>
                  <a:gd name="T16" fmla="*/ 0 w 10"/>
                  <a:gd name="T17" fmla="*/ 12 h 12"/>
                  <a:gd name="T18" fmla="*/ 0 w 10"/>
                  <a:gd name="T19" fmla="*/ 0 h 12"/>
                  <a:gd name="T20" fmla="*/ 4 w 10"/>
                  <a:gd name="T21" fmla="*/ 10 h 12"/>
                  <a:gd name="T22" fmla="*/ 4 w 10"/>
                  <a:gd name="T23" fmla="*/ 10 h 12"/>
                  <a:gd name="T24" fmla="*/ 6 w 10"/>
                  <a:gd name="T25" fmla="*/ 10 h 12"/>
                  <a:gd name="T26" fmla="*/ 8 w 10"/>
                  <a:gd name="T27" fmla="*/ 6 h 12"/>
                  <a:gd name="T28" fmla="*/ 8 w 10"/>
                  <a:gd name="T29" fmla="*/ 6 h 12"/>
                  <a:gd name="T30" fmla="*/ 6 w 10"/>
                  <a:gd name="T31" fmla="*/ 2 h 12"/>
                  <a:gd name="T32" fmla="*/ 4 w 10"/>
                  <a:gd name="T33" fmla="*/ 0 h 12"/>
                  <a:gd name="T34" fmla="*/ 2 w 10"/>
                  <a:gd name="T35" fmla="*/ 0 h 12"/>
                  <a:gd name="T36" fmla="*/ 2 w 10"/>
                  <a:gd name="T37" fmla="*/ 10 h 12"/>
                  <a:gd name="T38" fmla="*/ 4 w 10"/>
                  <a:gd name="T3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2">
                    <a:moveTo>
                      <a:pt x="0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10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  <a:moveTo>
                      <a:pt x="4" y="10"/>
                    </a:moveTo>
                    <a:lnTo>
                      <a:pt x="4" y="10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63" name="Freeform 350"/>
              <p:cNvSpPr>
                <a:spLocks noEditPoints="1"/>
              </p:cNvSpPr>
              <p:nvPr/>
            </p:nvSpPr>
            <p:spPr bwMode="auto">
              <a:xfrm>
                <a:off x="2598" y="1818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2 h 10"/>
                  <a:gd name="T6" fmla="*/ 8 w 8"/>
                  <a:gd name="T7" fmla="*/ 6 h 10"/>
                  <a:gd name="T8" fmla="*/ 8 w 8"/>
                  <a:gd name="T9" fmla="*/ 6 h 10"/>
                  <a:gd name="T10" fmla="*/ 6 w 8"/>
                  <a:gd name="T11" fmla="*/ 8 h 10"/>
                  <a:gd name="T12" fmla="*/ 4 w 8"/>
                  <a:gd name="T13" fmla="*/ 10 h 10"/>
                  <a:gd name="T14" fmla="*/ 4 w 8"/>
                  <a:gd name="T15" fmla="*/ 10 h 10"/>
                  <a:gd name="T16" fmla="*/ 0 w 8"/>
                  <a:gd name="T17" fmla="*/ 8 h 10"/>
                  <a:gd name="T18" fmla="*/ 0 w 8"/>
                  <a:gd name="T19" fmla="*/ 6 h 10"/>
                  <a:gd name="T20" fmla="*/ 0 w 8"/>
                  <a:gd name="T21" fmla="*/ 6 h 10"/>
                  <a:gd name="T22" fmla="*/ 0 w 8"/>
                  <a:gd name="T23" fmla="*/ 2 h 10"/>
                  <a:gd name="T24" fmla="*/ 4 w 8"/>
                  <a:gd name="T25" fmla="*/ 0 h 10"/>
                  <a:gd name="T26" fmla="*/ 4 w 8"/>
                  <a:gd name="T27" fmla="*/ 0 h 10"/>
                  <a:gd name="T28" fmla="*/ 4 w 8"/>
                  <a:gd name="T29" fmla="*/ 8 h 10"/>
                  <a:gd name="T30" fmla="*/ 4 w 8"/>
                  <a:gd name="T31" fmla="*/ 8 h 10"/>
                  <a:gd name="T32" fmla="*/ 6 w 8"/>
                  <a:gd name="T33" fmla="*/ 8 h 10"/>
                  <a:gd name="T34" fmla="*/ 6 w 8"/>
                  <a:gd name="T35" fmla="*/ 6 h 10"/>
                  <a:gd name="T36" fmla="*/ 6 w 8"/>
                  <a:gd name="T37" fmla="*/ 6 h 10"/>
                  <a:gd name="T38" fmla="*/ 6 w 8"/>
                  <a:gd name="T39" fmla="*/ 2 h 10"/>
                  <a:gd name="T40" fmla="*/ 4 w 8"/>
                  <a:gd name="T41" fmla="*/ 2 h 10"/>
                  <a:gd name="T42" fmla="*/ 4 w 8"/>
                  <a:gd name="T43" fmla="*/ 2 h 10"/>
                  <a:gd name="T44" fmla="*/ 2 w 8"/>
                  <a:gd name="T45" fmla="*/ 2 h 10"/>
                  <a:gd name="T46" fmla="*/ 0 w 8"/>
                  <a:gd name="T47" fmla="*/ 6 h 10"/>
                  <a:gd name="T48" fmla="*/ 0 w 8"/>
                  <a:gd name="T49" fmla="*/ 6 h 10"/>
                  <a:gd name="T50" fmla="*/ 2 w 8"/>
                  <a:gd name="T51" fmla="*/ 8 h 10"/>
                  <a:gd name="T52" fmla="*/ 4 w 8"/>
                  <a:gd name="T53" fmla="*/ 8 h 10"/>
                  <a:gd name="T54" fmla="*/ 4 w 8"/>
                  <a:gd name="T5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64" name="Freeform 351"/>
              <p:cNvSpPr/>
              <p:nvPr/>
            </p:nvSpPr>
            <p:spPr bwMode="auto">
              <a:xfrm>
                <a:off x="2608" y="1818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2 w 8"/>
                  <a:gd name="T3" fmla="*/ 0 h 10"/>
                  <a:gd name="T4" fmla="*/ 2 w 8"/>
                  <a:gd name="T5" fmla="*/ 2 h 10"/>
                  <a:gd name="T6" fmla="*/ 2 w 8"/>
                  <a:gd name="T7" fmla="*/ 2 h 10"/>
                  <a:gd name="T8" fmla="*/ 2 w 8"/>
                  <a:gd name="T9" fmla="*/ 2 h 10"/>
                  <a:gd name="T10" fmla="*/ 6 w 8"/>
                  <a:gd name="T11" fmla="*/ 0 h 10"/>
                  <a:gd name="T12" fmla="*/ 6 w 8"/>
                  <a:gd name="T13" fmla="*/ 0 h 10"/>
                  <a:gd name="T14" fmla="*/ 8 w 8"/>
                  <a:gd name="T15" fmla="*/ 2 h 10"/>
                  <a:gd name="T16" fmla="*/ 8 w 8"/>
                  <a:gd name="T17" fmla="*/ 4 h 10"/>
                  <a:gd name="T18" fmla="*/ 8 w 8"/>
                  <a:gd name="T19" fmla="*/ 10 h 10"/>
                  <a:gd name="T20" fmla="*/ 6 w 8"/>
                  <a:gd name="T21" fmla="*/ 10 h 10"/>
                  <a:gd name="T22" fmla="*/ 6 w 8"/>
                  <a:gd name="T23" fmla="*/ 4 h 10"/>
                  <a:gd name="T24" fmla="*/ 6 w 8"/>
                  <a:gd name="T25" fmla="*/ 4 h 10"/>
                  <a:gd name="T26" fmla="*/ 6 w 8"/>
                  <a:gd name="T27" fmla="*/ 2 h 10"/>
                  <a:gd name="T28" fmla="*/ 4 w 8"/>
                  <a:gd name="T29" fmla="*/ 2 h 10"/>
                  <a:gd name="T30" fmla="*/ 4 w 8"/>
                  <a:gd name="T31" fmla="*/ 2 h 10"/>
                  <a:gd name="T32" fmla="*/ 2 w 8"/>
                  <a:gd name="T33" fmla="*/ 4 h 10"/>
                  <a:gd name="T34" fmla="*/ 2 w 8"/>
                  <a:gd name="T35" fmla="*/ 10 h 10"/>
                  <a:gd name="T36" fmla="*/ 0 w 8"/>
                  <a:gd name="T37" fmla="*/ 10 h 10"/>
                  <a:gd name="T38" fmla="*/ 0 w 8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65" name="Freeform 352"/>
              <p:cNvSpPr>
                <a:spLocks noEditPoints="1"/>
              </p:cNvSpPr>
              <p:nvPr/>
            </p:nvSpPr>
            <p:spPr bwMode="auto">
              <a:xfrm>
                <a:off x="2618" y="1818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2 h 10"/>
                  <a:gd name="T6" fmla="*/ 8 w 8"/>
                  <a:gd name="T7" fmla="*/ 4 h 10"/>
                  <a:gd name="T8" fmla="*/ 8 w 8"/>
                  <a:gd name="T9" fmla="*/ 6 h 10"/>
                  <a:gd name="T10" fmla="*/ 2 w 8"/>
                  <a:gd name="T11" fmla="*/ 6 h 10"/>
                  <a:gd name="T12" fmla="*/ 2 w 8"/>
                  <a:gd name="T13" fmla="*/ 6 h 10"/>
                  <a:gd name="T14" fmla="*/ 2 w 8"/>
                  <a:gd name="T15" fmla="*/ 8 h 10"/>
                  <a:gd name="T16" fmla="*/ 6 w 8"/>
                  <a:gd name="T17" fmla="*/ 8 h 10"/>
                  <a:gd name="T18" fmla="*/ 6 w 8"/>
                  <a:gd name="T19" fmla="*/ 8 h 10"/>
                  <a:gd name="T20" fmla="*/ 8 w 8"/>
                  <a:gd name="T21" fmla="*/ 8 h 10"/>
                  <a:gd name="T22" fmla="*/ 8 w 8"/>
                  <a:gd name="T23" fmla="*/ 10 h 10"/>
                  <a:gd name="T24" fmla="*/ 8 w 8"/>
                  <a:gd name="T25" fmla="*/ 10 h 10"/>
                  <a:gd name="T26" fmla="*/ 4 w 8"/>
                  <a:gd name="T27" fmla="*/ 10 h 10"/>
                  <a:gd name="T28" fmla="*/ 4 w 8"/>
                  <a:gd name="T29" fmla="*/ 10 h 10"/>
                  <a:gd name="T30" fmla="*/ 2 w 8"/>
                  <a:gd name="T31" fmla="*/ 8 h 10"/>
                  <a:gd name="T32" fmla="*/ 0 w 8"/>
                  <a:gd name="T33" fmla="*/ 6 h 10"/>
                  <a:gd name="T34" fmla="*/ 0 w 8"/>
                  <a:gd name="T35" fmla="*/ 6 h 10"/>
                  <a:gd name="T36" fmla="*/ 2 w 8"/>
                  <a:gd name="T37" fmla="*/ 2 h 10"/>
                  <a:gd name="T38" fmla="*/ 4 w 8"/>
                  <a:gd name="T39" fmla="*/ 0 h 10"/>
                  <a:gd name="T40" fmla="*/ 4 w 8"/>
                  <a:gd name="T41" fmla="*/ 0 h 10"/>
                  <a:gd name="T42" fmla="*/ 8 w 8"/>
                  <a:gd name="T43" fmla="*/ 4 h 10"/>
                  <a:gd name="T44" fmla="*/ 8 w 8"/>
                  <a:gd name="T45" fmla="*/ 4 h 10"/>
                  <a:gd name="T46" fmla="*/ 6 w 8"/>
                  <a:gd name="T47" fmla="*/ 2 h 10"/>
                  <a:gd name="T48" fmla="*/ 4 w 8"/>
                  <a:gd name="T49" fmla="*/ 2 h 10"/>
                  <a:gd name="T50" fmla="*/ 4 w 8"/>
                  <a:gd name="T51" fmla="*/ 2 h 10"/>
                  <a:gd name="T52" fmla="*/ 2 w 8"/>
                  <a:gd name="T53" fmla="*/ 2 h 10"/>
                  <a:gd name="T54" fmla="*/ 2 w 8"/>
                  <a:gd name="T55" fmla="*/ 4 h 10"/>
                  <a:gd name="T56" fmla="*/ 8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66" name="Freeform 353"/>
              <p:cNvSpPr/>
              <p:nvPr/>
            </p:nvSpPr>
            <p:spPr bwMode="auto">
              <a:xfrm>
                <a:off x="2628" y="1818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2 h 10"/>
                  <a:gd name="T6" fmla="*/ 6 w 8"/>
                  <a:gd name="T7" fmla="*/ 2 h 10"/>
                  <a:gd name="T8" fmla="*/ 6 w 8"/>
                  <a:gd name="T9" fmla="*/ 2 h 10"/>
                  <a:gd name="T10" fmla="*/ 4 w 8"/>
                  <a:gd name="T11" fmla="*/ 2 h 10"/>
                  <a:gd name="T12" fmla="*/ 4 w 8"/>
                  <a:gd name="T13" fmla="*/ 2 h 10"/>
                  <a:gd name="T14" fmla="*/ 2 w 8"/>
                  <a:gd name="T15" fmla="*/ 2 h 10"/>
                  <a:gd name="T16" fmla="*/ 2 w 8"/>
                  <a:gd name="T17" fmla="*/ 6 h 10"/>
                  <a:gd name="T18" fmla="*/ 2 w 8"/>
                  <a:gd name="T19" fmla="*/ 6 h 10"/>
                  <a:gd name="T20" fmla="*/ 2 w 8"/>
                  <a:gd name="T21" fmla="*/ 8 h 10"/>
                  <a:gd name="T22" fmla="*/ 4 w 8"/>
                  <a:gd name="T23" fmla="*/ 8 h 10"/>
                  <a:gd name="T24" fmla="*/ 4 w 8"/>
                  <a:gd name="T25" fmla="*/ 8 h 10"/>
                  <a:gd name="T26" fmla="*/ 6 w 8"/>
                  <a:gd name="T27" fmla="*/ 8 h 10"/>
                  <a:gd name="T28" fmla="*/ 8 w 8"/>
                  <a:gd name="T29" fmla="*/ 8 h 10"/>
                  <a:gd name="T30" fmla="*/ 8 w 8"/>
                  <a:gd name="T31" fmla="*/ 8 h 10"/>
                  <a:gd name="T32" fmla="*/ 4 w 8"/>
                  <a:gd name="T33" fmla="*/ 10 h 10"/>
                  <a:gd name="T34" fmla="*/ 4 w 8"/>
                  <a:gd name="T35" fmla="*/ 10 h 10"/>
                  <a:gd name="T36" fmla="*/ 2 w 8"/>
                  <a:gd name="T37" fmla="*/ 8 h 10"/>
                  <a:gd name="T38" fmla="*/ 0 w 8"/>
                  <a:gd name="T39" fmla="*/ 6 h 10"/>
                  <a:gd name="T40" fmla="*/ 0 w 8"/>
                  <a:gd name="T41" fmla="*/ 6 h 10"/>
                  <a:gd name="T42" fmla="*/ 2 w 8"/>
                  <a:gd name="T43" fmla="*/ 2 h 10"/>
                  <a:gd name="T44" fmla="*/ 4 w 8"/>
                  <a:gd name="T45" fmla="*/ 0 h 10"/>
                  <a:gd name="T46" fmla="*/ 4 w 8"/>
                  <a:gd name="T4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67" name="Freeform 354"/>
              <p:cNvSpPr>
                <a:spLocks noEditPoints="1"/>
              </p:cNvSpPr>
              <p:nvPr/>
            </p:nvSpPr>
            <p:spPr bwMode="auto">
              <a:xfrm>
                <a:off x="2642" y="1818"/>
                <a:ext cx="8" cy="14"/>
              </a:xfrm>
              <a:custGeom>
                <a:avLst/>
                <a:gdLst>
                  <a:gd name="T0" fmla="*/ 2 w 8"/>
                  <a:gd name="T1" fmla="*/ 10 h 14"/>
                  <a:gd name="T2" fmla="*/ 2 w 8"/>
                  <a:gd name="T3" fmla="*/ 14 h 14"/>
                  <a:gd name="T4" fmla="*/ 0 w 8"/>
                  <a:gd name="T5" fmla="*/ 14 h 14"/>
                  <a:gd name="T6" fmla="*/ 0 w 8"/>
                  <a:gd name="T7" fmla="*/ 0 h 14"/>
                  <a:gd name="T8" fmla="*/ 0 w 8"/>
                  <a:gd name="T9" fmla="*/ 0 h 14"/>
                  <a:gd name="T10" fmla="*/ 2 w 8"/>
                  <a:gd name="T11" fmla="*/ 2 h 14"/>
                  <a:gd name="T12" fmla="*/ 2 w 8"/>
                  <a:gd name="T13" fmla="*/ 2 h 14"/>
                  <a:gd name="T14" fmla="*/ 2 w 8"/>
                  <a:gd name="T15" fmla="*/ 2 h 14"/>
                  <a:gd name="T16" fmla="*/ 4 w 8"/>
                  <a:gd name="T17" fmla="*/ 0 h 14"/>
                  <a:gd name="T18" fmla="*/ 4 w 8"/>
                  <a:gd name="T19" fmla="*/ 0 h 14"/>
                  <a:gd name="T20" fmla="*/ 6 w 8"/>
                  <a:gd name="T21" fmla="*/ 2 h 14"/>
                  <a:gd name="T22" fmla="*/ 8 w 8"/>
                  <a:gd name="T23" fmla="*/ 4 h 14"/>
                  <a:gd name="T24" fmla="*/ 8 w 8"/>
                  <a:gd name="T25" fmla="*/ 4 h 14"/>
                  <a:gd name="T26" fmla="*/ 6 w 8"/>
                  <a:gd name="T27" fmla="*/ 8 h 14"/>
                  <a:gd name="T28" fmla="*/ 4 w 8"/>
                  <a:gd name="T29" fmla="*/ 10 h 14"/>
                  <a:gd name="T30" fmla="*/ 4 w 8"/>
                  <a:gd name="T31" fmla="*/ 10 h 14"/>
                  <a:gd name="T32" fmla="*/ 2 w 8"/>
                  <a:gd name="T33" fmla="*/ 10 h 14"/>
                  <a:gd name="T34" fmla="*/ 2 w 8"/>
                  <a:gd name="T35" fmla="*/ 10 h 14"/>
                  <a:gd name="T36" fmla="*/ 4 w 8"/>
                  <a:gd name="T37" fmla="*/ 8 h 14"/>
                  <a:gd name="T38" fmla="*/ 4 w 8"/>
                  <a:gd name="T39" fmla="*/ 8 h 14"/>
                  <a:gd name="T40" fmla="*/ 6 w 8"/>
                  <a:gd name="T41" fmla="*/ 8 h 14"/>
                  <a:gd name="T42" fmla="*/ 6 w 8"/>
                  <a:gd name="T43" fmla="*/ 4 h 14"/>
                  <a:gd name="T44" fmla="*/ 6 w 8"/>
                  <a:gd name="T45" fmla="*/ 4 h 14"/>
                  <a:gd name="T46" fmla="*/ 6 w 8"/>
                  <a:gd name="T47" fmla="*/ 2 h 14"/>
                  <a:gd name="T48" fmla="*/ 4 w 8"/>
                  <a:gd name="T49" fmla="*/ 2 h 14"/>
                  <a:gd name="T50" fmla="*/ 4 w 8"/>
                  <a:gd name="T51" fmla="*/ 2 h 14"/>
                  <a:gd name="T52" fmla="*/ 2 w 8"/>
                  <a:gd name="T53" fmla="*/ 2 h 14"/>
                  <a:gd name="T54" fmla="*/ 2 w 8"/>
                  <a:gd name="T55" fmla="*/ 8 h 14"/>
                  <a:gd name="T56" fmla="*/ 2 w 8"/>
                  <a:gd name="T57" fmla="*/ 8 h 14"/>
                  <a:gd name="T58" fmla="*/ 4 w 8"/>
                  <a:gd name="T59" fmla="*/ 8 h 14"/>
                  <a:gd name="T60" fmla="*/ 4 w 8"/>
                  <a:gd name="T6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14">
                    <a:moveTo>
                      <a:pt x="2" y="10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68" name="Freeform 355"/>
              <p:cNvSpPr>
                <a:spLocks noEditPoints="1"/>
              </p:cNvSpPr>
              <p:nvPr/>
            </p:nvSpPr>
            <p:spPr bwMode="auto">
              <a:xfrm>
                <a:off x="2652" y="1818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2 h 10"/>
                  <a:gd name="T6" fmla="*/ 8 w 8"/>
                  <a:gd name="T7" fmla="*/ 4 h 10"/>
                  <a:gd name="T8" fmla="*/ 8 w 8"/>
                  <a:gd name="T9" fmla="*/ 6 h 10"/>
                  <a:gd name="T10" fmla="*/ 2 w 8"/>
                  <a:gd name="T11" fmla="*/ 6 h 10"/>
                  <a:gd name="T12" fmla="*/ 2 w 8"/>
                  <a:gd name="T13" fmla="*/ 6 h 10"/>
                  <a:gd name="T14" fmla="*/ 2 w 8"/>
                  <a:gd name="T15" fmla="*/ 8 h 10"/>
                  <a:gd name="T16" fmla="*/ 4 w 8"/>
                  <a:gd name="T17" fmla="*/ 8 h 10"/>
                  <a:gd name="T18" fmla="*/ 4 w 8"/>
                  <a:gd name="T19" fmla="*/ 8 h 10"/>
                  <a:gd name="T20" fmla="*/ 6 w 8"/>
                  <a:gd name="T21" fmla="*/ 8 h 10"/>
                  <a:gd name="T22" fmla="*/ 8 w 8"/>
                  <a:gd name="T23" fmla="*/ 10 h 10"/>
                  <a:gd name="T24" fmla="*/ 8 w 8"/>
                  <a:gd name="T25" fmla="*/ 10 h 10"/>
                  <a:gd name="T26" fmla="*/ 4 w 8"/>
                  <a:gd name="T27" fmla="*/ 10 h 10"/>
                  <a:gd name="T28" fmla="*/ 4 w 8"/>
                  <a:gd name="T29" fmla="*/ 10 h 10"/>
                  <a:gd name="T30" fmla="*/ 2 w 8"/>
                  <a:gd name="T31" fmla="*/ 8 h 10"/>
                  <a:gd name="T32" fmla="*/ 0 w 8"/>
                  <a:gd name="T33" fmla="*/ 6 h 10"/>
                  <a:gd name="T34" fmla="*/ 0 w 8"/>
                  <a:gd name="T35" fmla="*/ 6 h 10"/>
                  <a:gd name="T36" fmla="*/ 2 w 8"/>
                  <a:gd name="T37" fmla="*/ 2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2 h 10"/>
                  <a:gd name="T50" fmla="*/ 4 w 8"/>
                  <a:gd name="T51" fmla="*/ 2 h 10"/>
                  <a:gd name="T52" fmla="*/ 2 w 8"/>
                  <a:gd name="T53" fmla="*/ 2 h 10"/>
                  <a:gd name="T54" fmla="*/ 2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69" name="Freeform 356"/>
              <p:cNvSpPr>
                <a:spLocks noEditPoints="1"/>
              </p:cNvSpPr>
              <p:nvPr/>
            </p:nvSpPr>
            <p:spPr bwMode="auto">
              <a:xfrm>
                <a:off x="2662" y="1814"/>
                <a:ext cx="8" cy="14"/>
              </a:xfrm>
              <a:custGeom>
                <a:avLst/>
                <a:gdLst>
                  <a:gd name="T0" fmla="*/ 4 w 8"/>
                  <a:gd name="T1" fmla="*/ 4 h 14"/>
                  <a:gd name="T2" fmla="*/ 4 w 8"/>
                  <a:gd name="T3" fmla="*/ 4 h 14"/>
                  <a:gd name="T4" fmla="*/ 6 w 8"/>
                  <a:gd name="T5" fmla="*/ 6 h 14"/>
                  <a:gd name="T6" fmla="*/ 6 w 8"/>
                  <a:gd name="T7" fmla="*/ 4 h 14"/>
                  <a:gd name="T8" fmla="*/ 6 w 8"/>
                  <a:gd name="T9" fmla="*/ 0 h 14"/>
                  <a:gd name="T10" fmla="*/ 8 w 8"/>
                  <a:gd name="T11" fmla="*/ 0 h 14"/>
                  <a:gd name="T12" fmla="*/ 8 w 8"/>
                  <a:gd name="T13" fmla="*/ 14 h 14"/>
                  <a:gd name="T14" fmla="*/ 6 w 8"/>
                  <a:gd name="T15" fmla="*/ 14 h 14"/>
                  <a:gd name="T16" fmla="*/ 6 w 8"/>
                  <a:gd name="T17" fmla="*/ 12 h 14"/>
                  <a:gd name="T18" fmla="*/ 6 w 8"/>
                  <a:gd name="T19" fmla="*/ 12 h 14"/>
                  <a:gd name="T20" fmla="*/ 6 w 8"/>
                  <a:gd name="T21" fmla="*/ 12 h 14"/>
                  <a:gd name="T22" fmla="*/ 4 w 8"/>
                  <a:gd name="T23" fmla="*/ 14 h 14"/>
                  <a:gd name="T24" fmla="*/ 4 w 8"/>
                  <a:gd name="T25" fmla="*/ 14 h 14"/>
                  <a:gd name="T26" fmla="*/ 0 w 8"/>
                  <a:gd name="T27" fmla="*/ 12 h 14"/>
                  <a:gd name="T28" fmla="*/ 0 w 8"/>
                  <a:gd name="T29" fmla="*/ 10 h 14"/>
                  <a:gd name="T30" fmla="*/ 0 w 8"/>
                  <a:gd name="T31" fmla="*/ 10 h 14"/>
                  <a:gd name="T32" fmla="*/ 0 w 8"/>
                  <a:gd name="T33" fmla="*/ 6 h 14"/>
                  <a:gd name="T34" fmla="*/ 4 w 8"/>
                  <a:gd name="T35" fmla="*/ 4 h 14"/>
                  <a:gd name="T36" fmla="*/ 4 w 8"/>
                  <a:gd name="T37" fmla="*/ 4 h 14"/>
                  <a:gd name="T38" fmla="*/ 4 w 8"/>
                  <a:gd name="T39" fmla="*/ 12 h 14"/>
                  <a:gd name="T40" fmla="*/ 4 w 8"/>
                  <a:gd name="T41" fmla="*/ 12 h 14"/>
                  <a:gd name="T42" fmla="*/ 6 w 8"/>
                  <a:gd name="T43" fmla="*/ 12 h 14"/>
                  <a:gd name="T44" fmla="*/ 6 w 8"/>
                  <a:gd name="T45" fmla="*/ 6 h 14"/>
                  <a:gd name="T46" fmla="*/ 6 w 8"/>
                  <a:gd name="T47" fmla="*/ 6 h 14"/>
                  <a:gd name="T48" fmla="*/ 4 w 8"/>
                  <a:gd name="T49" fmla="*/ 6 h 14"/>
                  <a:gd name="T50" fmla="*/ 4 w 8"/>
                  <a:gd name="T51" fmla="*/ 6 h 14"/>
                  <a:gd name="T52" fmla="*/ 2 w 8"/>
                  <a:gd name="T53" fmla="*/ 6 h 14"/>
                  <a:gd name="T54" fmla="*/ 2 w 8"/>
                  <a:gd name="T55" fmla="*/ 10 h 14"/>
                  <a:gd name="T56" fmla="*/ 2 w 8"/>
                  <a:gd name="T57" fmla="*/ 10 h 14"/>
                  <a:gd name="T58" fmla="*/ 2 w 8"/>
                  <a:gd name="T59" fmla="*/ 12 h 14"/>
                  <a:gd name="T60" fmla="*/ 4 w 8"/>
                  <a:gd name="T61" fmla="*/ 12 h 14"/>
                  <a:gd name="T62" fmla="*/ 4 w 8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4">
                    <a:moveTo>
                      <a:pt x="4" y="4"/>
                    </a:moveTo>
                    <a:lnTo>
                      <a:pt x="4" y="4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12"/>
                    </a:moveTo>
                    <a:lnTo>
                      <a:pt x="4" y="12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70" name="Freeform 357"/>
              <p:cNvSpPr>
                <a:spLocks noEditPoints="1"/>
              </p:cNvSpPr>
              <p:nvPr/>
            </p:nvSpPr>
            <p:spPr bwMode="auto">
              <a:xfrm>
                <a:off x="2672" y="1818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2 h 10"/>
                  <a:gd name="T6" fmla="*/ 8 w 8"/>
                  <a:gd name="T7" fmla="*/ 4 h 10"/>
                  <a:gd name="T8" fmla="*/ 8 w 8"/>
                  <a:gd name="T9" fmla="*/ 6 h 10"/>
                  <a:gd name="T10" fmla="*/ 2 w 8"/>
                  <a:gd name="T11" fmla="*/ 6 h 10"/>
                  <a:gd name="T12" fmla="*/ 2 w 8"/>
                  <a:gd name="T13" fmla="*/ 6 h 10"/>
                  <a:gd name="T14" fmla="*/ 2 w 8"/>
                  <a:gd name="T15" fmla="*/ 8 h 10"/>
                  <a:gd name="T16" fmla="*/ 6 w 8"/>
                  <a:gd name="T17" fmla="*/ 8 h 10"/>
                  <a:gd name="T18" fmla="*/ 6 w 8"/>
                  <a:gd name="T19" fmla="*/ 8 h 10"/>
                  <a:gd name="T20" fmla="*/ 8 w 8"/>
                  <a:gd name="T21" fmla="*/ 8 h 10"/>
                  <a:gd name="T22" fmla="*/ 8 w 8"/>
                  <a:gd name="T23" fmla="*/ 10 h 10"/>
                  <a:gd name="T24" fmla="*/ 8 w 8"/>
                  <a:gd name="T25" fmla="*/ 10 h 10"/>
                  <a:gd name="T26" fmla="*/ 4 w 8"/>
                  <a:gd name="T27" fmla="*/ 10 h 10"/>
                  <a:gd name="T28" fmla="*/ 4 w 8"/>
                  <a:gd name="T29" fmla="*/ 10 h 10"/>
                  <a:gd name="T30" fmla="*/ 2 w 8"/>
                  <a:gd name="T31" fmla="*/ 8 h 10"/>
                  <a:gd name="T32" fmla="*/ 0 w 8"/>
                  <a:gd name="T33" fmla="*/ 6 h 10"/>
                  <a:gd name="T34" fmla="*/ 0 w 8"/>
                  <a:gd name="T35" fmla="*/ 6 h 10"/>
                  <a:gd name="T36" fmla="*/ 2 w 8"/>
                  <a:gd name="T37" fmla="*/ 2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2 h 10"/>
                  <a:gd name="T50" fmla="*/ 4 w 8"/>
                  <a:gd name="T51" fmla="*/ 2 h 10"/>
                  <a:gd name="T52" fmla="*/ 2 w 8"/>
                  <a:gd name="T53" fmla="*/ 2 h 10"/>
                  <a:gd name="T54" fmla="*/ 2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71" name="Freeform 358"/>
              <p:cNvSpPr>
                <a:spLocks noEditPoints="1"/>
              </p:cNvSpPr>
              <p:nvPr/>
            </p:nvSpPr>
            <p:spPr bwMode="auto">
              <a:xfrm>
                <a:off x="2684" y="1814"/>
                <a:ext cx="4" cy="18"/>
              </a:xfrm>
              <a:custGeom>
                <a:avLst/>
                <a:gdLst>
                  <a:gd name="T0" fmla="*/ 2 w 4"/>
                  <a:gd name="T1" fmla="*/ 4 h 18"/>
                  <a:gd name="T2" fmla="*/ 4 w 4"/>
                  <a:gd name="T3" fmla="*/ 4 h 18"/>
                  <a:gd name="T4" fmla="*/ 4 w 4"/>
                  <a:gd name="T5" fmla="*/ 14 h 18"/>
                  <a:gd name="T6" fmla="*/ 4 w 4"/>
                  <a:gd name="T7" fmla="*/ 14 h 18"/>
                  <a:gd name="T8" fmla="*/ 4 w 4"/>
                  <a:gd name="T9" fmla="*/ 18 h 18"/>
                  <a:gd name="T10" fmla="*/ 2 w 4"/>
                  <a:gd name="T11" fmla="*/ 18 h 18"/>
                  <a:gd name="T12" fmla="*/ 0 w 4"/>
                  <a:gd name="T13" fmla="*/ 18 h 18"/>
                  <a:gd name="T14" fmla="*/ 0 w 4"/>
                  <a:gd name="T15" fmla="*/ 16 h 18"/>
                  <a:gd name="T16" fmla="*/ 2 w 4"/>
                  <a:gd name="T17" fmla="*/ 16 h 18"/>
                  <a:gd name="T18" fmla="*/ 2 w 4"/>
                  <a:gd name="T19" fmla="*/ 16 h 18"/>
                  <a:gd name="T20" fmla="*/ 2 w 4"/>
                  <a:gd name="T21" fmla="*/ 14 h 18"/>
                  <a:gd name="T22" fmla="*/ 2 w 4"/>
                  <a:gd name="T23" fmla="*/ 4 h 18"/>
                  <a:gd name="T24" fmla="*/ 2 w 4"/>
                  <a:gd name="T25" fmla="*/ 2 h 18"/>
                  <a:gd name="T26" fmla="*/ 4 w 4"/>
                  <a:gd name="T27" fmla="*/ 0 h 18"/>
                  <a:gd name="T28" fmla="*/ 4 w 4"/>
                  <a:gd name="T29" fmla="*/ 2 h 18"/>
                  <a:gd name="T30" fmla="*/ 4 w 4"/>
                  <a:gd name="T31" fmla="*/ 2 h 18"/>
                  <a:gd name="T32" fmla="*/ 2 w 4"/>
                  <a:gd name="T33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18">
                    <a:moveTo>
                      <a:pt x="2" y="4"/>
                    </a:moveTo>
                    <a:lnTo>
                      <a:pt x="4" y="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4"/>
                    </a:lnTo>
                    <a:close/>
                    <a:moveTo>
                      <a:pt x="2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72" name="Freeform 359"/>
              <p:cNvSpPr/>
              <p:nvPr/>
            </p:nvSpPr>
            <p:spPr bwMode="auto">
              <a:xfrm>
                <a:off x="2692" y="1818"/>
                <a:ext cx="6" cy="10"/>
              </a:xfrm>
              <a:custGeom>
                <a:avLst/>
                <a:gdLst>
                  <a:gd name="T0" fmla="*/ 0 w 6"/>
                  <a:gd name="T1" fmla="*/ 0 h 10"/>
                  <a:gd name="T2" fmla="*/ 0 w 6"/>
                  <a:gd name="T3" fmla="*/ 0 h 10"/>
                  <a:gd name="T4" fmla="*/ 0 w 6"/>
                  <a:gd name="T5" fmla="*/ 6 h 10"/>
                  <a:gd name="T6" fmla="*/ 0 w 6"/>
                  <a:gd name="T7" fmla="*/ 6 h 10"/>
                  <a:gd name="T8" fmla="*/ 2 w 6"/>
                  <a:gd name="T9" fmla="*/ 8 h 10"/>
                  <a:gd name="T10" fmla="*/ 2 w 6"/>
                  <a:gd name="T11" fmla="*/ 8 h 10"/>
                  <a:gd name="T12" fmla="*/ 2 w 6"/>
                  <a:gd name="T13" fmla="*/ 8 h 10"/>
                  <a:gd name="T14" fmla="*/ 6 w 6"/>
                  <a:gd name="T15" fmla="*/ 8 h 10"/>
                  <a:gd name="T16" fmla="*/ 6 w 6"/>
                  <a:gd name="T17" fmla="*/ 0 h 10"/>
                  <a:gd name="T18" fmla="*/ 6 w 6"/>
                  <a:gd name="T19" fmla="*/ 0 h 10"/>
                  <a:gd name="T20" fmla="*/ 6 w 6"/>
                  <a:gd name="T21" fmla="*/ 10 h 10"/>
                  <a:gd name="T22" fmla="*/ 6 w 6"/>
                  <a:gd name="T23" fmla="*/ 10 h 10"/>
                  <a:gd name="T24" fmla="*/ 6 w 6"/>
                  <a:gd name="T25" fmla="*/ 8 h 10"/>
                  <a:gd name="T26" fmla="*/ 6 w 6"/>
                  <a:gd name="T27" fmla="*/ 8 h 10"/>
                  <a:gd name="T28" fmla="*/ 6 w 6"/>
                  <a:gd name="T29" fmla="*/ 8 h 10"/>
                  <a:gd name="T30" fmla="*/ 2 w 6"/>
                  <a:gd name="T31" fmla="*/ 10 h 10"/>
                  <a:gd name="T32" fmla="*/ 2 w 6"/>
                  <a:gd name="T33" fmla="*/ 10 h 10"/>
                  <a:gd name="T34" fmla="*/ 0 w 6"/>
                  <a:gd name="T35" fmla="*/ 10 h 10"/>
                  <a:gd name="T36" fmla="*/ 0 w 6"/>
                  <a:gd name="T37" fmla="*/ 6 h 10"/>
                  <a:gd name="T38" fmla="*/ 0 w 6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73" name="Freeform 360"/>
              <p:cNvSpPr/>
              <p:nvPr/>
            </p:nvSpPr>
            <p:spPr bwMode="auto">
              <a:xfrm>
                <a:off x="2702" y="1818"/>
                <a:ext cx="6" cy="10"/>
              </a:xfrm>
              <a:custGeom>
                <a:avLst/>
                <a:gdLst>
                  <a:gd name="T0" fmla="*/ 0 w 6"/>
                  <a:gd name="T1" fmla="*/ 8 h 10"/>
                  <a:gd name="T2" fmla="*/ 0 w 6"/>
                  <a:gd name="T3" fmla="*/ 8 h 10"/>
                  <a:gd name="T4" fmla="*/ 2 w 6"/>
                  <a:gd name="T5" fmla="*/ 8 h 10"/>
                  <a:gd name="T6" fmla="*/ 2 w 6"/>
                  <a:gd name="T7" fmla="*/ 8 h 10"/>
                  <a:gd name="T8" fmla="*/ 4 w 6"/>
                  <a:gd name="T9" fmla="*/ 8 h 10"/>
                  <a:gd name="T10" fmla="*/ 4 w 6"/>
                  <a:gd name="T11" fmla="*/ 8 h 10"/>
                  <a:gd name="T12" fmla="*/ 2 w 6"/>
                  <a:gd name="T13" fmla="*/ 6 h 10"/>
                  <a:gd name="T14" fmla="*/ 2 w 6"/>
                  <a:gd name="T15" fmla="*/ 6 h 10"/>
                  <a:gd name="T16" fmla="*/ 0 w 6"/>
                  <a:gd name="T17" fmla="*/ 4 h 10"/>
                  <a:gd name="T18" fmla="*/ 0 w 6"/>
                  <a:gd name="T19" fmla="*/ 2 h 10"/>
                  <a:gd name="T20" fmla="*/ 0 w 6"/>
                  <a:gd name="T21" fmla="*/ 2 h 10"/>
                  <a:gd name="T22" fmla="*/ 0 w 6"/>
                  <a:gd name="T23" fmla="*/ 0 h 10"/>
                  <a:gd name="T24" fmla="*/ 2 w 6"/>
                  <a:gd name="T25" fmla="*/ 0 h 10"/>
                  <a:gd name="T26" fmla="*/ 2 w 6"/>
                  <a:gd name="T27" fmla="*/ 0 h 10"/>
                  <a:gd name="T28" fmla="*/ 6 w 6"/>
                  <a:gd name="T29" fmla="*/ 2 h 10"/>
                  <a:gd name="T30" fmla="*/ 4 w 6"/>
                  <a:gd name="T31" fmla="*/ 2 h 10"/>
                  <a:gd name="T32" fmla="*/ 4 w 6"/>
                  <a:gd name="T33" fmla="*/ 2 h 10"/>
                  <a:gd name="T34" fmla="*/ 2 w 6"/>
                  <a:gd name="T35" fmla="*/ 2 h 10"/>
                  <a:gd name="T36" fmla="*/ 2 w 6"/>
                  <a:gd name="T37" fmla="*/ 2 h 10"/>
                  <a:gd name="T38" fmla="*/ 2 w 6"/>
                  <a:gd name="T39" fmla="*/ 2 h 10"/>
                  <a:gd name="T40" fmla="*/ 2 w 6"/>
                  <a:gd name="T41" fmla="*/ 2 h 10"/>
                  <a:gd name="T42" fmla="*/ 4 w 6"/>
                  <a:gd name="T43" fmla="*/ 4 h 10"/>
                  <a:gd name="T44" fmla="*/ 4 w 6"/>
                  <a:gd name="T45" fmla="*/ 4 h 10"/>
                  <a:gd name="T46" fmla="*/ 6 w 6"/>
                  <a:gd name="T47" fmla="*/ 6 h 10"/>
                  <a:gd name="T48" fmla="*/ 6 w 6"/>
                  <a:gd name="T49" fmla="*/ 8 h 10"/>
                  <a:gd name="T50" fmla="*/ 6 w 6"/>
                  <a:gd name="T51" fmla="*/ 8 h 10"/>
                  <a:gd name="T52" fmla="*/ 6 w 6"/>
                  <a:gd name="T53" fmla="*/ 10 h 10"/>
                  <a:gd name="T54" fmla="*/ 2 w 6"/>
                  <a:gd name="T55" fmla="*/ 10 h 10"/>
                  <a:gd name="T56" fmla="*/ 2 w 6"/>
                  <a:gd name="T57" fmla="*/ 10 h 10"/>
                  <a:gd name="T58" fmla="*/ 0 w 6"/>
                  <a:gd name="T59" fmla="*/ 8 h 10"/>
                  <a:gd name="T60" fmla="*/ 0 w 6"/>
                  <a:gd name="T6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" h="10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74" name="Freeform 361"/>
              <p:cNvSpPr/>
              <p:nvPr/>
            </p:nvSpPr>
            <p:spPr bwMode="auto">
              <a:xfrm>
                <a:off x="2710" y="1816"/>
                <a:ext cx="4" cy="12"/>
              </a:xfrm>
              <a:custGeom>
                <a:avLst/>
                <a:gdLst>
                  <a:gd name="T0" fmla="*/ 0 w 4"/>
                  <a:gd name="T1" fmla="*/ 4 h 12"/>
                  <a:gd name="T2" fmla="*/ 0 w 4"/>
                  <a:gd name="T3" fmla="*/ 4 h 12"/>
                  <a:gd name="T4" fmla="*/ 0 w 4"/>
                  <a:gd name="T5" fmla="*/ 2 h 12"/>
                  <a:gd name="T6" fmla="*/ 0 w 4"/>
                  <a:gd name="T7" fmla="*/ 2 h 12"/>
                  <a:gd name="T8" fmla="*/ 0 w 4"/>
                  <a:gd name="T9" fmla="*/ 0 h 12"/>
                  <a:gd name="T10" fmla="*/ 2 w 4"/>
                  <a:gd name="T11" fmla="*/ 0 h 12"/>
                  <a:gd name="T12" fmla="*/ 2 w 4"/>
                  <a:gd name="T13" fmla="*/ 2 h 12"/>
                  <a:gd name="T14" fmla="*/ 4 w 4"/>
                  <a:gd name="T15" fmla="*/ 2 h 12"/>
                  <a:gd name="T16" fmla="*/ 4 w 4"/>
                  <a:gd name="T17" fmla="*/ 4 h 12"/>
                  <a:gd name="T18" fmla="*/ 2 w 4"/>
                  <a:gd name="T19" fmla="*/ 4 h 12"/>
                  <a:gd name="T20" fmla="*/ 2 w 4"/>
                  <a:gd name="T21" fmla="*/ 8 h 12"/>
                  <a:gd name="T22" fmla="*/ 2 w 4"/>
                  <a:gd name="T23" fmla="*/ 8 h 12"/>
                  <a:gd name="T24" fmla="*/ 2 w 4"/>
                  <a:gd name="T25" fmla="*/ 10 h 12"/>
                  <a:gd name="T26" fmla="*/ 4 w 4"/>
                  <a:gd name="T27" fmla="*/ 10 h 12"/>
                  <a:gd name="T28" fmla="*/ 4 w 4"/>
                  <a:gd name="T29" fmla="*/ 10 h 12"/>
                  <a:gd name="T30" fmla="*/ 4 w 4"/>
                  <a:gd name="T31" fmla="*/ 12 h 12"/>
                  <a:gd name="T32" fmla="*/ 4 w 4"/>
                  <a:gd name="T33" fmla="*/ 12 h 12"/>
                  <a:gd name="T34" fmla="*/ 4 w 4"/>
                  <a:gd name="T35" fmla="*/ 12 h 12"/>
                  <a:gd name="T36" fmla="*/ 2 w 4"/>
                  <a:gd name="T37" fmla="*/ 12 h 12"/>
                  <a:gd name="T38" fmla="*/ 0 w 4"/>
                  <a:gd name="T39" fmla="*/ 8 h 12"/>
                  <a:gd name="T40" fmla="*/ 0 w 4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12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75" name="Freeform 362"/>
              <p:cNvSpPr>
                <a:spLocks noEditPoints="1"/>
              </p:cNvSpPr>
              <p:nvPr/>
            </p:nvSpPr>
            <p:spPr bwMode="auto">
              <a:xfrm>
                <a:off x="2716" y="1818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2 h 10"/>
                  <a:gd name="T6" fmla="*/ 8 w 8"/>
                  <a:gd name="T7" fmla="*/ 6 h 10"/>
                  <a:gd name="T8" fmla="*/ 8 w 8"/>
                  <a:gd name="T9" fmla="*/ 6 h 10"/>
                  <a:gd name="T10" fmla="*/ 8 w 8"/>
                  <a:gd name="T11" fmla="*/ 8 h 10"/>
                  <a:gd name="T12" fmla="*/ 4 w 8"/>
                  <a:gd name="T13" fmla="*/ 10 h 10"/>
                  <a:gd name="T14" fmla="*/ 4 w 8"/>
                  <a:gd name="T15" fmla="*/ 10 h 10"/>
                  <a:gd name="T16" fmla="*/ 2 w 8"/>
                  <a:gd name="T17" fmla="*/ 8 h 10"/>
                  <a:gd name="T18" fmla="*/ 0 w 8"/>
                  <a:gd name="T19" fmla="*/ 6 h 10"/>
                  <a:gd name="T20" fmla="*/ 0 w 8"/>
                  <a:gd name="T21" fmla="*/ 6 h 10"/>
                  <a:gd name="T22" fmla="*/ 2 w 8"/>
                  <a:gd name="T23" fmla="*/ 2 h 10"/>
                  <a:gd name="T24" fmla="*/ 4 w 8"/>
                  <a:gd name="T25" fmla="*/ 0 h 10"/>
                  <a:gd name="T26" fmla="*/ 4 w 8"/>
                  <a:gd name="T27" fmla="*/ 0 h 10"/>
                  <a:gd name="T28" fmla="*/ 4 w 8"/>
                  <a:gd name="T29" fmla="*/ 8 h 10"/>
                  <a:gd name="T30" fmla="*/ 4 w 8"/>
                  <a:gd name="T31" fmla="*/ 8 h 10"/>
                  <a:gd name="T32" fmla="*/ 6 w 8"/>
                  <a:gd name="T33" fmla="*/ 8 h 10"/>
                  <a:gd name="T34" fmla="*/ 8 w 8"/>
                  <a:gd name="T35" fmla="*/ 6 h 10"/>
                  <a:gd name="T36" fmla="*/ 8 w 8"/>
                  <a:gd name="T37" fmla="*/ 6 h 10"/>
                  <a:gd name="T38" fmla="*/ 6 w 8"/>
                  <a:gd name="T39" fmla="*/ 2 h 10"/>
                  <a:gd name="T40" fmla="*/ 4 w 8"/>
                  <a:gd name="T41" fmla="*/ 2 h 10"/>
                  <a:gd name="T42" fmla="*/ 4 w 8"/>
                  <a:gd name="T43" fmla="*/ 2 h 10"/>
                  <a:gd name="T44" fmla="*/ 2 w 8"/>
                  <a:gd name="T45" fmla="*/ 2 h 10"/>
                  <a:gd name="T46" fmla="*/ 2 w 8"/>
                  <a:gd name="T47" fmla="*/ 6 h 10"/>
                  <a:gd name="T48" fmla="*/ 2 w 8"/>
                  <a:gd name="T49" fmla="*/ 6 h 10"/>
                  <a:gd name="T50" fmla="*/ 2 w 8"/>
                  <a:gd name="T51" fmla="*/ 8 h 10"/>
                  <a:gd name="T52" fmla="*/ 4 w 8"/>
                  <a:gd name="T53" fmla="*/ 8 h 10"/>
                  <a:gd name="T54" fmla="*/ 4 w 8"/>
                  <a:gd name="T5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76" name="Freeform 363"/>
              <p:cNvSpPr/>
              <p:nvPr/>
            </p:nvSpPr>
            <p:spPr bwMode="auto">
              <a:xfrm>
                <a:off x="2726" y="1826"/>
                <a:ext cx="4" cy="6"/>
              </a:xfrm>
              <a:custGeom>
                <a:avLst/>
                <a:gdLst>
                  <a:gd name="T0" fmla="*/ 0 w 4"/>
                  <a:gd name="T1" fmla="*/ 4 h 6"/>
                  <a:gd name="T2" fmla="*/ 0 w 4"/>
                  <a:gd name="T3" fmla="*/ 4 h 6"/>
                  <a:gd name="T4" fmla="*/ 2 w 4"/>
                  <a:gd name="T5" fmla="*/ 2 h 6"/>
                  <a:gd name="T6" fmla="*/ 2 w 4"/>
                  <a:gd name="T7" fmla="*/ 2 h 6"/>
                  <a:gd name="T8" fmla="*/ 2 w 4"/>
                  <a:gd name="T9" fmla="*/ 2 h 6"/>
                  <a:gd name="T10" fmla="*/ 0 w 4"/>
                  <a:gd name="T11" fmla="*/ 0 h 6"/>
                  <a:gd name="T12" fmla="*/ 2 w 4"/>
                  <a:gd name="T13" fmla="*/ 0 h 6"/>
                  <a:gd name="T14" fmla="*/ 2 w 4"/>
                  <a:gd name="T15" fmla="*/ 0 h 6"/>
                  <a:gd name="T16" fmla="*/ 4 w 4"/>
                  <a:gd name="T17" fmla="*/ 2 h 6"/>
                  <a:gd name="T18" fmla="*/ 4 w 4"/>
                  <a:gd name="T19" fmla="*/ 2 h 6"/>
                  <a:gd name="T20" fmla="*/ 2 w 4"/>
                  <a:gd name="T21" fmla="*/ 4 h 6"/>
                  <a:gd name="T22" fmla="*/ 0 w 4"/>
                  <a:gd name="T23" fmla="*/ 6 h 6"/>
                  <a:gd name="T24" fmla="*/ 0 w 4"/>
                  <a:gd name="T2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77" name="Freeform 364"/>
              <p:cNvSpPr/>
              <p:nvPr/>
            </p:nvSpPr>
            <p:spPr bwMode="auto">
              <a:xfrm>
                <a:off x="2734" y="1814"/>
                <a:ext cx="6" cy="14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2 h 14"/>
                  <a:gd name="T4" fmla="*/ 6 w 6"/>
                  <a:gd name="T5" fmla="*/ 2 h 14"/>
                  <a:gd name="T6" fmla="*/ 4 w 6"/>
                  <a:gd name="T7" fmla="*/ 2 h 14"/>
                  <a:gd name="T8" fmla="*/ 4 w 6"/>
                  <a:gd name="T9" fmla="*/ 4 h 14"/>
                  <a:gd name="T10" fmla="*/ 6 w 6"/>
                  <a:gd name="T11" fmla="*/ 4 h 14"/>
                  <a:gd name="T12" fmla="*/ 6 w 6"/>
                  <a:gd name="T13" fmla="*/ 6 h 14"/>
                  <a:gd name="T14" fmla="*/ 4 w 6"/>
                  <a:gd name="T15" fmla="*/ 6 h 14"/>
                  <a:gd name="T16" fmla="*/ 4 w 6"/>
                  <a:gd name="T17" fmla="*/ 14 h 14"/>
                  <a:gd name="T18" fmla="*/ 2 w 6"/>
                  <a:gd name="T19" fmla="*/ 14 h 14"/>
                  <a:gd name="T20" fmla="*/ 2 w 6"/>
                  <a:gd name="T21" fmla="*/ 6 h 14"/>
                  <a:gd name="T22" fmla="*/ 0 w 6"/>
                  <a:gd name="T23" fmla="*/ 6 h 14"/>
                  <a:gd name="T24" fmla="*/ 0 w 6"/>
                  <a:gd name="T25" fmla="*/ 4 h 14"/>
                  <a:gd name="T26" fmla="*/ 2 w 6"/>
                  <a:gd name="T27" fmla="*/ 4 h 14"/>
                  <a:gd name="T28" fmla="*/ 2 w 6"/>
                  <a:gd name="T29" fmla="*/ 2 h 14"/>
                  <a:gd name="T30" fmla="*/ 2 w 6"/>
                  <a:gd name="T31" fmla="*/ 2 h 14"/>
                  <a:gd name="T32" fmla="*/ 2 w 6"/>
                  <a:gd name="T33" fmla="*/ 0 h 14"/>
                  <a:gd name="T34" fmla="*/ 4 w 6"/>
                  <a:gd name="T35" fmla="*/ 0 h 14"/>
                  <a:gd name="T36" fmla="*/ 6 w 6"/>
                  <a:gd name="T37" fmla="*/ 0 h 14"/>
                  <a:gd name="T38" fmla="*/ 6 w 6"/>
                  <a:gd name="T3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78" name="Freeform 365"/>
              <p:cNvSpPr/>
              <p:nvPr/>
            </p:nvSpPr>
            <p:spPr bwMode="auto">
              <a:xfrm>
                <a:off x="2742" y="1818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0 w 4"/>
                  <a:gd name="T3" fmla="*/ 0 h 10"/>
                  <a:gd name="T4" fmla="*/ 2 w 4"/>
                  <a:gd name="T5" fmla="*/ 2 h 10"/>
                  <a:gd name="T6" fmla="*/ 2 w 4"/>
                  <a:gd name="T7" fmla="*/ 2 h 10"/>
                  <a:gd name="T8" fmla="*/ 2 w 4"/>
                  <a:gd name="T9" fmla="*/ 2 h 10"/>
                  <a:gd name="T10" fmla="*/ 4 w 4"/>
                  <a:gd name="T11" fmla="*/ 0 h 10"/>
                  <a:gd name="T12" fmla="*/ 4 w 4"/>
                  <a:gd name="T13" fmla="*/ 0 h 10"/>
                  <a:gd name="T14" fmla="*/ 4 w 4"/>
                  <a:gd name="T15" fmla="*/ 2 h 10"/>
                  <a:gd name="T16" fmla="*/ 4 w 4"/>
                  <a:gd name="T17" fmla="*/ 2 h 10"/>
                  <a:gd name="T18" fmla="*/ 4 w 4"/>
                  <a:gd name="T19" fmla="*/ 2 h 10"/>
                  <a:gd name="T20" fmla="*/ 2 w 4"/>
                  <a:gd name="T21" fmla="*/ 4 h 10"/>
                  <a:gd name="T22" fmla="*/ 2 w 4"/>
                  <a:gd name="T23" fmla="*/ 10 h 10"/>
                  <a:gd name="T24" fmla="*/ 0 w 4"/>
                  <a:gd name="T25" fmla="*/ 10 h 10"/>
                  <a:gd name="T26" fmla="*/ 0 w 4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79" name="Freeform 366"/>
              <p:cNvSpPr>
                <a:spLocks noEditPoints="1"/>
              </p:cNvSpPr>
              <p:nvPr/>
            </p:nvSpPr>
            <p:spPr bwMode="auto">
              <a:xfrm>
                <a:off x="2748" y="1814"/>
                <a:ext cx="2" cy="14"/>
              </a:xfrm>
              <a:custGeom>
                <a:avLst/>
                <a:gdLst>
                  <a:gd name="T0" fmla="*/ 0 w 2"/>
                  <a:gd name="T1" fmla="*/ 2 h 14"/>
                  <a:gd name="T2" fmla="*/ 2 w 2"/>
                  <a:gd name="T3" fmla="*/ 0 h 14"/>
                  <a:gd name="T4" fmla="*/ 2 w 2"/>
                  <a:gd name="T5" fmla="*/ 2 h 14"/>
                  <a:gd name="T6" fmla="*/ 2 w 2"/>
                  <a:gd name="T7" fmla="*/ 2 h 14"/>
                  <a:gd name="T8" fmla="*/ 0 w 2"/>
                  <a:gd name="T9" fmla="*/ 2 h 14"/>
                  <a:gd name="T10" fmla="*/ 0 w 2"/>
                  <a:gd name="T11" fmla="*/ 4 h 14"/>
                  <a:gd name="T12" fmla="*/ 2 w 2"/>
                  <a:gd name="T13" fmla="*/ 4 h 14"/>
                  <a:gd name="T14" fmla="*/ 2 w 2"/>
                  <a:gd name="T15" fmla="*/ 14 h 14"/>
                  <a:gd name="T16" fmla="*/ 0 w 2"/>
                  <a:gd name="T17" fmla="*/ 14 h 14"/>
                  <a:gd name="T18" fmla="*/ 0 w 2"/>
                  <a:gd name="T1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4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0" y="4"/>
                    </a:moveTo>
                    <a:lnTo>
                      <a:pt x="2" y="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80" name="Freeform 367"/>
              <p:cNvSpPr/>
              <p:nvPr/>
            </p:nvSpPr>
            <p:spPr bwMode="auto">
              <a:xfrm>
                <a:off x="2754" y="1818"/>
                <a:ext cx="6" cy="10"/>
              </a:xfrm>
              <a:custGeom>
                <a:avLst/>
                <a:gdLst>
                  <a:gd name="T0" fmla="*/ 0 w 6"/>
                  <a:gd name="T1" fmla="*/ 0 h 10"/>
                  <a:gd name="T2" fmla="*/ 0 w 6"/>
                  <a:gd name="T3" fmla="*/ 0 h 10"/>
                  <a:gd name="T4" fmla="*/ 0 w 6"/>
                  <a:gd name="T5" fmla="*/ 2 h 10"/>
                  <a:gd name="T6" fmla="*/ 0 w 6"/>
                  <a:gd name="T7" fmla="*/ 2 h 10"/>
                  <a:gd name="T8" fmla="*/ 0 w 6"/>
                  <a:gd name="T9" fmla="*/ 2 h 10"/>
                  <a:gd name="T10" fmla="*/ 4 w 6"/>
                  <a:gd name="T11" fmla="*/ 0 h 10"/>
                  <a:gd name="T12" fmla="*/ 4 w 6"/>
                  <a:gd name="T13" fmla="*/ 0 h 10"/>
                  <a:gd name="T14" fmla="*/ 6 w 6"/>
                  <a:gd name="T15" fmla="*/ 2 h 10"/>
                  <a:gd name="T16" fmla="*/ 6 w 6"/>
                  <a:gd name="T17" fmla="*/ 4 h 10"/>
                  <a:gd name="T18" fmla="*/ 6 w 6"/>
                  <a:gd name="T19" fmla="*/ 10 h 10"/>
                  <a:gd name="T20" fmla="*/ 6 w 6"/>
                  <a:gd name="T21" fmla="*/ 10 h 10"/>
                  <a:gd name="T22" fmla="*/ 6 w 6"/>
                  <a:gd name="T23" fmla="*/ 4 h 10"/>
                  <a:gd name="T24" fmla="*/ 6 w 6"/>
                  <a:gd name="T25" fmla="*/ 4 h 10"/>
                  <a:gd name="T26" fmla="*/ 4 w 6"/>
                  <a:gd name="T27" fmla="*/ 2 h 10"/>
                  <a:gd name="T28" fmla="*/ 4 w 6"/>
                  <a:gd name="T29" fmla="*/ 2 h 10"/>
                  <a:gd name="T30" fmla="*/ 4 w 6"/>
                  <a:gd name="T31" fmla="*/ 2 h 10"/>
                  <a:gd name="T32" fmla="*/ 0 w 6"/>
                  <a:gd name="T33" fmla="*/ 4 h 10"/>
                  <a:gd name="T34" fmla="*/ 0 w 6"/>
                  <a:gd name="T35" fmla="*/ 10 h 10"/>
                  <a:gd name="T36" fmla="*/ 0 w 6"/>
                  <a:gd name="T37" fmla="*/ 10 h 10"/>
                  <a:gd name="T38" fmla="*/ 0 w 6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81" name="Freeform 368"/>
              <p:cNvSpPr>
                <a:spLocks noEditPoints="1"/>
              </p:cNvSpPr>
              <p:nvPr/>
            </p:nvSpPr>
            <p:spPr bwMode="auto">
              <a:xfrm>
                <a:off x="2764" y="1818"/>
                <a:ext cx="8" cy="14"/>
              </a:xfrm>
              <a:custGeom>
                <a:avLst/>
                <a:gdLst>
                  <a:gd name="T0" fmla="*/ 0 w 8"/>
                  <a:gd name="T1" fmla="*/ 10 h 14"/>
                  <a:gd name="T2" fmla="*/ 0 w 8"/>
                  <a:gd name="T3" fmla="*/ 8 h 14"/>
                  <a:gd name="T4" fmla="*/ 0 w 8"/>
                  <a:gd name="T5" fmla="*/ 6 h 14"/>
                  <a:gd name="T6" fmla="*/ 0 w 8"/>
                  <a:gd name="T7" fmla="*/ 6 h 14"/>
                  <a:gd name="T8" fmla="*/ 0 w 8"/>
                  <a:gd name="T9" fmla="*/ 4 h 14"/>
                  <a:gd name="T10" fmla="*/ 4 w 8"/>
                  <a:gd name="T11" fmla="*/ 0 h 14"/>
                  <a:gd name="T12" fmla="*/ 8 w 8"/>
                  <a:gd name="T13" fmla="*/ 0 h 14"/>
                  <a:gd name="T14" fmla="*/ 6 w 8"/>
                  <a:gd name="T15" fmla="*/ 2 h 14"/>
                  <a:gd name="T16" fmla="*/ 6 w 8"/>
                  <a:gd name="T17" fmla="*/ 4 h 14"/>
                  <a:gd name="T18" fmla="*/ 6 w 8"/>
                  <a:gd name="T19" fmla="*/ 6 h 14"/>
                  <a:gd name="T20" fmla="*/ 2 w 8"/>
                  <a:gd name="T21" fmla="*/ 6 h 14"/>
                  <a:gd name="T22" fmla="*/ 0 w 8"/>
                  <a:gd name="T23" fmla="*/ 8 h 14"/>
                  <a:gd name="T24" fmla="*/ 4 w 8"/>
                  <a:gd name="T25" fmla="*/ 8 h 14"/>
                  <a:gd name="T26" fmla="*/ 6 w 8"/>
                  <a:gd name="T27" fmla="*/ 10 h 14"/>
                  <a:gd name="T28" fmla="*/ 8 w 8"/>
                  <a:gd name="T29" fmla="*/ 10 h 14"/>
                  <a:gd name="T30" fmla="*/ 4 w 8"/>
                  <a:gd name="T31" fmla="*/ 14 h 14"/>
                  <a:gd name="T32" fmla="*/ 0 w 8"/>
                  <a:gd name="T33" fmla="*/ 14 h 14"/>
                  <a:gd name="T34" fmla="*/ 0 w 8"/>
                  <a:gd name="T35" fmla="*/ 12 h 14"/>
                  <a:gd name="T36" fmla="*/ 0 w 8"/>
                  <a:gd name="T37" fmla="*/ 10 h 14"/>
                  <a:gd name="T38" fmla="*/ 4 w 8"/>
                  <a:gd name="T39" fmla="*/ 14 h 14"/>
                  <a:gd name="T40" fmla="*/ 6 w 8"/>
                  <a:gd name="T41" fmla="*/ 12 h 14"/>
                  <a:gd name="T42" fmla="*/ 4 w 8"/>
                  <a:gd name="T43" fmla="*/ 10 h 14"/>
                  <a:gd name="T44" fmla="*/ 2 w 8"/>
                  <a:gd name="T45" fmla="*/ 10 h 14"/>
                  <a:gd name="T46" fmla="*/ 0 w 8"/>
                  <a:gd name="T47" fmla="*/ 12 h 14"/>
                  <a:gd name="T48" fmla="*/ 4 w 8"/>
                  <a:gd name="T49" fmla="*/ 14 h 14"/>
                  <a:gd name="T50" fmla="*/ 6 w 8"/>
                  <a:gd name="T51" fmla="*/ 4 h 14"/>
                  <a:gd name="T52" fmla="*/ 4 w 8"/>
                  <a:gd name="T53" fmla="*/ 2 h 14"/>
                  <a:gd name="T54" fmla="*/ 4 w 8"/>
                  <a:gd name="T55" fmla="*/ 2 h 14"/>
                  <a:gd name="T56" fmla="*/ 0 w 8"/>
                  <a:gd name="T57" fmla="*/ 4 h 14"/>
                  <a:gd name="T58" fmla="*/ 2 w 8"/>
                  <a:gd name="T59" fmla="*/ 6 h 14"/>
                  <a:gd name="T60" fmla="*/ 4 w 8"/>
                  <a:gd name="T61" fmla="*/ 6 h 14"/>
                  <a:gd name="T62" fmla="*/ 6 w 8"/>
                  <a:gd name="T63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4">
                    <a:moveTo>
                      <a:pt x="0" y="1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  <a:moveTo>
                      <a:pt x="4" y="14"/>
                    </a:moveTo>
                    <a:lnTo>
                      <a:pt x="4" y="14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4" y="14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82" name="Freeform 369"/>
              <p:cNvSpPr>
                <a:spLocks noEditPoints="1"/>
              </p:cNvSpPr>
              <p:nvPr/>
            </p:nvSpPr>
            <p:spPr bwMode="auto">
              <a:xfrm>
                <a:off x="2774" y="1814"/>
                <a:ext cx="2" cy="14"/>
              </a:xfrm>
              <a:custGeom>
                <a:avLst/>
                <a:gdLst>
                  <a:gd name="T0" fmla="*/ 0 w 2"/>
                  <a:gd name="T1" fmla="*/ 2 h 14"/>
                  <a:gd name="T2" fmla="*/ 0 w 2"/>
                  <a:gd name="T3" fmla="*/ 0 h 14"/>
                  <a:gd name="T4" fmla="*/ 2 w 2"/>
                  <a:gd name="T5" fmla="*/ 2 h 14"/>
                  <a:gd name="T6" fmla="*/ 0 w 2"/>
                  <a:gd name="T7" fmla="*/ 2 h 14"/>
                  <a:gd name="T8" fmla="*/ 0 w 2"/>
                  <a:gd name="T9" fmla="*/ 2 h 14"/>
                  <a:gd name="T10" fmla="*/ 0 w 2"/>
                  <a:gd name="T11" fmla="*/ 4 h 14"/>
                  <a:gd name="T12" fmla="*/ 2 w 2"/>
                  <a:gd name="T13" fmla="*/ 4 h 14"/>
                  <a:gd name="T14" fmla="*/ 2 w 2"/>
                  <a:gd name="T15" fmla="*/ 14 h 14"/>
                  <a:gd name="T16" fmla="*/ 0 w 2"/>
                  <a:gd name="T17" fmla="*/ 14 h 14"/>
                  <a:gd name="T18" fmla="*/ 0 w 2"/>
                  <a:gd name="T1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4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0" y="4"/>
                    </a:moveTo>
                    <a:lnTo>
                      <a:pt x="2" y="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83" name="Freeform 370"/>
              <p:cNvSpPr/>
              <p:nvPr/>
            </p:nvSpPr>
            <p:spPr bwMode="auto">
              <a:xfrm>
                <a:off x="2778" y="1814"/>
                <a:ext cx="4" cy="14"/>
              </a:xfrm>
              <a:custGeom>
                <a:avLst/>
                <a:gdLst>
                  <a:gd name="T0" fmla="*/ 0 w 4"/>
                  <a:gd name="T1" fmla="*/ 0 h 14"/>
                  <a:gd name="T2" fmla="*/ 2 w 4"/>
                  <a:gd name="T3" fmla="*/ 0 h 14"/>
                  <a:gd name="T4" fmla="*/ 2 w 4"/>
                  <a:gd name="T5" fmla="*/ 12 h 14"/>
                  <a:gd name="T6" fmla="*/ 2 w 4"/>
                  <a:gd name="T7" fmla="*/ 12 h 14"/>
                  <a:gd name="T8" fmla="*/ 2 w 4"/>
                  <a:gd name="T9" fmla="*/ 12 h 14"/>
                  <a:gd name="T10" fmla="*/ 4 w 4"/>
                  <a:gd name="T11" fmla="*/ 14 h 14"/>
                  <a:gd name="T12" fmla="*/ 2 w 4"/>
                  <a:gd name="T13" fmla="*/ 14 h 14"/>
                  <a:gd name="T14" fmla="*/ 2 w 4"/>
                  <a:gd name="T15" fmla="*/ 14 h 14"/>
                  <a:gd name="T16" fmla="*/ 0 w 4"/>
                  <a:gd name="T17" fmla="*/ 14 h 14"/>
                  <a:gd name="T18" fmla="*/ 0 w 4"/>
                  <a:gd name="T19" fmla="*/ 12 h 14"/>
                  <a:gd name="T20" fmla="*/ 0 w 4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84" name="Freeform 371"/>
              <p:cNvSpPr/>
              <p:nvPr/>
            </p:nvSpPr>
            <p:spPr bwMode="auto">
              <a:xfrm>
                <a:off x="2784" y="1814"/>
                <a:ext cx="2" cy="14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12 h 14"/>
                  <a:gd name="T6" fmla="*/ 2 w 2"/>
                  <a:gd name="T7" fmla="*/ 12 h 14"/>
                  <a:gd name="T8" fmla="*/ 2 w 2"/>
                  <a:gd name="T9" fmla="*/ 12 h 14"/>
                  <a:gd name="T10" fmla="*/ 2 w 2"/>
                  <a:gd name="T11" fmla="*/ 14 h 14"/>
                  <a:gd name="T12" fmla="*/ 2 w 2"/>
                  <a:gd name="T13" fmla="*/ 14 h 14"/>
                  <a:gd name="T14" fmla="*/ 2 w 2"/>
                  <a:gd name="T15" fmla="*/ 14 h 14"/>
                  <a:gd name="T16" fmla="*/ 0 w 2"/>
                  <a:gd name="T17" fmla="*/ 14 h 14"/>
                  <a:gd name="T18" fmla="*/ 0 w 2"/>
                  <a:gd name="T19" fmla="*/ 12 h 14"/>
                  <a:gd name="T20" fmla="*/ 0 w 2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85" name="Freeform 372"/>
              <p:cNvSpPr>
                <a:spLocks noEditPoints="1"/>
              </p:cNvSpPr>
              <p:nvPr/>
            </p:nvSpPr>
            <p:spPr bwMode="auto">
              <a:xfrm>
                <a:off x="2788" y="1818"/>
                <a:ext cx="8" cy="10"/>
              </a:xfrm>
              <a:custGeom>
                <a:avLst/>
                <a:gdLst>
                  <a:gd name="T0" fmla="*/ 6 w 8"/>
                  <a:gd name="T1" fmla="*/ 4 h 10"/>
                  <a:gd name="T2" fmla="*/ 6 w 8"/>
                  <a:gd name="T3" fmla="*/ 4 h 10"/>
                  <a:gd name="T4" fmla="*/ 6 w 8"/>
                  <a:gd name="T5" fmla="*/ 2 h 10"/>
                  <a:gd name="T6" fmla="*/ 4 w 8"/>
                  <a:gd name="T7" fmla="*/ 2 h 10"/>
                  <a:gd name="T8" fmla="*/ 4 w 8"/>
                  <a:gd name="T9" fmla="*/ 2 h 10"/>
                  <a:gd name="T10" fmla="*/ 0 w 8"/>
                  <a:gd name="T11" fmla="*/ 2 h 10"/>
                  <a:gd name="T12" fmla="*/ 0 w 8"/>
                  <a:gd name="T13" fmla="*/ 2 h 10"/>
                  <a:gd name="T14" fmla="*/ 0 w 8"/>
                  <a:gd name="T15" fmla="*/ 2 h 10"/>
                  <a:gd name="T16" fmla="*/ 4 w 8"/>
                  <a:gd name="T17" fmla="*/ 0 h 10"/>
                  <a:gd name="T18" fmla="*/ 4 w 8"/>
                  <a:gd name="T19" fmla="*/ 0 h 10"/>
                  <a:gd name="T20" fmla="*/ 6 w 8"/>
                  <a:gd name="T21" fmla="*/ 2 h 10"/>
                  <a:gd name="T22" fmla="*/ 8 w 8"/>
                  <a:gd name="T23" fmla="*/ 4 h 10"/>
                  <a:gd name="T24" fmla="*/ 8 w 8"/>
                  <a:gd name="T25" fmla="*/ 10 h 10"/>
                  <a:gd name="T26" fmla="*/ 6 w 8"/>
                  <a:gd name="T27" fmla="*/ 10 h 10"/>
                  <a:gd name="T28" fmla="*/ 6 w 8"/>
                  <a:gd name="T29" fmla="*/ 8 h 10"/>
                  <a:gd name="T30" fmla="*/ 6 w 8"/>
                  <a:gd name="T31" fmla="*/ 8 h 10"/>
                  <a:gd name="T32" fmla="*/ 6 w 8"/>
                  <a:gd name="T33" fmla="*/ 8 h 10"/>
                  <a:gd name="T34" fmla="*/ 2 w 8"/>
                  <a:gd name="T35" fmla="*/ 10 h 10"/>
                  <a:gd name="T36" fmla="*/ 2 w 8"/>
                  <a:gd name="T37" fmla="*/ 10 h 10"/>
                  <a:gd name="T38" fmla="*/ 0 w 8"/>
                  <a:gd name="T39" fmla="*/ 10 h 10"/>
                  <a:gd name="T40" fmla="*/ 0 w 8"/>
                  <a:gd name="T41" fmla="*/ 8 h 10"/>
                  <a:gd name="T42" fmla="*/ 0 w 8"/>
                  <a:gd name="T43" fmla="*/ 8 h 10"/>
                  <a:gd name="T44" fmla="*/ 2 w 8"/>
                  <a:gd name="T45" fmla="*/ 6 h 10"/>
                  <a:gd name="T46" fmla="*/ 6 w 8"/>
                  <a:gd name="T47" fmla="*/ 4 h 10"/>
                  <a:gd name="T48" fmla="*/ 6 w 8"/>
                  <a:gd name="T49" fmla="*/ 4 h 10"/>
                  <a:gd name="T50" fmla="*/ 4 w 8"/>
                  <a:gd name="T51" fmla="*/ 8 h 10"/>
                  <a:gd name="T52" fmla="*/ 4 w 8"/>
                  <a:gd name="T53" fmla="*/ 8 h 10"/>
                  <a:gd name="T54" fmla="*/ 6 w 8"/>
                  <a:gd name="T55" fmla="*/ 8 h 10"/>
                  <a:gd name="T56" fmla="*/ 6 w 8"/>
                  <a:gd name="T57" fmla="*/ 4 h 10"/>
                  <a:gd name="T58" fmla="*/ 6 w 8"/>
                  <a:gd name="T59" fmla="*/ 4 h 10"/>
                  <a:gd name="T60" fmla="*/ 2 w 8"/>
                  <a:gd name="T61" fmla="*/ 6 h 10"/>
                  <a:gd name="T62" fmla="*/ 2 w 8"/>
                  <a:gd name="T63" fmla="*/ 8 h 10"/>
                  <a:gd name="T64" fmla="*/ 2 w 8"/>
                  <a:gd name="T65" fmla="*/ 8 h 10"/>
                  <a:gd name="T66" fmla="*/ 4 w 8"/>
                  <a:gd name="T67" fmla="*/ 8 h 10"/>
                  <a:gd name="T68" fmla="*/ 4 w 8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86" name="Freeform 373"/>
              <p:cNvSpPr/>
              <p:nvPr/>
            </p:nvSpPr>
            <p:spPr bwMode="auto">
              <a:xfrm>
                <a:off x="2802" y="1818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0 w 8"/>
                  <a:gd name="T3" fmla="*/ 0 h 10"/>
                  <a:gd name="T4" fmla="*/ 2 w 8"/>
                  <a:gd name="T5" fmla="*/ 6 h 10"/>
                  <a:gd name="T6" fmla="*/ 2 w 8"/>
                  <a:gd name="T7" fmla="*/ 6 h 10"/>
                  <a:gd name="T8" fmla="*/ 4 w 8"/>
                  <a:gd name="T9" fmla="*/ 8 h 10"/>
                  <a:gd name="T10" fmla="*/ 4 w 8"/>
                  <a:gd name="T11" fmla="*/ 8 h 10"/>
                  <a:gd name="T12" fmla="*/ 4 w 8"/>
                  <a:gd name="T13" fmla="*/ 8 h 10"/>
                  <a:gd name="T14" fmla="*/ 4 w 8"/>
                  <a:gd name="T15" fmla="*/ 6 h 10"/>
                  <a:gd name="T16" fmla="*/ 6 w 8"/>
                  <a:gd name="T17" fmla="*/ 0 h 10"/>
                  <a:gd name="T18" fmla="*/ 8 w 8"/>
                  <a:gd name="T19" fmla="*/ 0 h 10"/>
                  <a:gd name="T20" fmla="*/ 4 w 8"/>
                  <a:gd name="T21" fmla="*/ 10 h 10"/>
                  <a:gd name="T22" fmla="*/ 2 w 8"/>
                  <a:gd name="T23" fmla="*/ 10 h 10"/>
                  <a:gd name="T24" fmla="*/ 0 w 8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87" name="Freeform 374"/>
              <p:cNvSpPr>
                <a:spLocks noEditPoints="1"/>
              </p:cNvSpPr>
              <p:nvPr/>
            </p:nvSpPr>
            <p:spPr bwMode="auto">
              <a:xfrm>
                <a:off x="2810" y="1818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2 h 10"/>
                  <a:gd name="T6" fmla="*/ 8 w 8"/>
                  <a:gd name="T7" fmla="*/ 4 h 10"/>
                  <a:gd name="T8" fmla="*/ 8 w 8"/>
                  <a:gd name="T9" fmla="*/ 6 h 10"/>
                  <a:gd name="T10" fmla="*/ 2 w 8"/>
                  <a:gd name="T11" fmla="*/ 6 h 10"/>
                  <a:gd name="T12" fmla="*/ 2 w 8"/>
                  <a:gd name="T13" fmla="*/ 6 h 10"/>
                  <a:gd name="T14" fmla="*/ 4 w 8"/>
                  <a:gd name="T15" fmla="*/ 8 h 10"/>
                  <a:gd name="T16" fmla="*/ 6 w 8"/>
                  <a:gd name="T17" fmla="*/ 8 h 10"/>
                  <a:gd name="T18" fmla="*/ 6 w 8"/>
                  <a:gd name="T19" fmla="*/ 8 h 10"/>
                  <a:gd name="T20" fmla="*/ 8 w 8"/>
                  <a:gd name="T21" fmla="*/ 8 h 10"/>
                  <a:gd name="T22" fmla="*/ 8 w 8"/>
                  <a:gd name="T23" fmla="*/ 10 h 10"/>
                  <a:gd name="T24" fmla="*/ 8 w 8"/>
                  <a:gd name="T25" fmla="*/ 10 h 10"/>
                  <a:gd name="T26" fmla="*/ 6 w 8"/>
                  <a:gd name="T27" fmla="*/ 10 h 10"/>
                  <a:gd name="T28" fmla="*/ 6 w 8"/>
                  <a:gd name="T29" fmla="*/ 10 h 10"/>
                  <a:gd name="T30" fmla="*/ 2 w 8"/>
                  <a:gd name="T31" fmla="*/ 8 h 10"/>
                  <a:gd name="T32" fmla="*/ 0 w 8"/>
                  <a:gd name="T33" fmla="*/ 6 h 10"/>
                  <a:gd name="T34" fmla="*/ 0 w 8"/>
                  <a:gd name="T35" fmla="*/ 6 h 10"/>
                  <a:gd name="T36" fmla="*/ 2 w 8"/>
                  <a:gd name="T37" fmla="*/ 2 h 10"/>
                  <a:gd name="T38" fmla="*/ 4 w 8"/>
                  <a:gd name="T39" fmla="*/ 0 h 10"/>
                  <a:gd name="T40" fmla="*/ 4 w 8"/>
                  <a:gd name="T41" fmla="*/ 0 h 10"/>
                  <a:gd name="T42" fmla="*/ 8 w 8"/>
                  <a:gd name="T43" fmla="*/ 4 h 10"/>
                  <a:gd name="T44" fmla="*/ 8 w 8"/>
                  <a:gd name="T45" fmla="*/ 4 h 10"/>
                  <a:gd name="T46" fmla="*/ 6 w 8"/>
                  <a:gd name="T47" fmla="*/ 2 h 10"/>
                  <a:gd name="T48" fmla="*/ 4 w 8"/>
                  <a:gd name="T49" fmla="*/ 2 h 10"/>
                  <a:gd name="T50" fmla="*/ 4 w 8"/>
                  <a:gd name="T51" fmla="*/ 2 h 10"/>
                  <a:gd name="T52" fmla="*/ 4 w 8"/>
                  <a:gd name="T53" fmla="*/ 2 h 10"/>
                  <a:gd name="T54" fmla="*/ 2 w 8"/>
                  <a:gd name="T55" fmla="*/ 4 h 10"/>
                  <a:gd name="T56" fmla="*/ 8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88" name="Freeform 375"/>
              <p:cNvSpPr/>
              <p:nvPr/>
            </p:nvSpPr>
            <p:spPr bwMode="auto">
              <a:xfrm>
                <a:off x="2822" y="1814"/>
                <a:ext cx="2" cy="14"/>
              </a:xfrm>
              <a:custGeom>
                <a:avLst/>
                <a:gdLst>
                  <a:gd name="T0" fmla="*/ 0 w 2"/>
                  <a:gd name="T1" fmla="*/ 0 h 14"/>
                  <a:gd name="T2" fmla="*/ 0 w 2"/>
                  <a:gd name="T3" fmla="*/ 0 h 14"/>
                  <a:gd name="T4" fmla="*/ 0 w 2"/>
                  <a:gd name="T5" fmla="*/ 12 h 14"/>
                  <a:gd name="T6" fmla="*/ 2 w 2"/>
                  <a:gd name="T7" fmla="*/ 12 h 14"/>
                  <a:gd name="T8" fmla="*/ 2 w 2"/>
                  <a:gd name="T9" fmla="*/ 12 h 14"/>
                  <a:gd name="T10" fmla="*/ 2 w 2"/>
                  <a:gd name="T11" fmla="*/ 14 h 14"/>
                  <a:gd name="T12" fmla="*/ 0 w 2"/>
                  <a:gd name="T13" fmla="*/ 14 h 14"/>
                  <a:gd name="T14" fmla="*/ 0 w 2"/>
                  <a:gd name="T15" fmla="*/ 14 h 14"/>
                  <a:gd name="T16" fmla="*/ 0 w 2"/>
                  <a:gd name="T17" fmla="*/ 14 h 14"/>
                  <a:gd name="T18" fmla="*/ 0 w 2"/>
                  <a:gd name="T19" fmla="*/ 12 h 14"/>
                  <a:gd name="T20" fmla="*/ 0 w 2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89" name="Freeform 376"/>
              <p:cNvSpPr/>
              <p:nvPr/>
            </p:nvSpPr>
            <p:spPr bwMode="auto">
              <a:xfrm>
                <a:off x="2826" y="1826"/>
                <a:ext cx="2" cy="6"/>
              </a:xfrm>
              <a:custGeom>
                <a:avLst/>
                <a:gdLst>
                  <a:gd name="T0" fmla="*/ 0 w 2"/>
                  <a:gd name="T1" fmla="*/ 4 h 6"/>
                  <a:gd name="T2" fmla="*/ 0 w 2"/>
                  <a:gd name="T3" fmla="*/ 4 h 6"/>
                  <a:gd name="T4" fmla="*/ 2 w 2"/>
                  <a:gd name="T5" fmla="*/ 2 h 6"/>
                  <a:gd name="T6" fmla="*/ 0 w 2"/>
                  <a:gd name="T7" fmla="*/ 2 h 6"/>
                  <a:gd name="T8" fmla="*/ 0 w 2"/>
                  <a:gd name="T9" fmla="*/ 2 h 6"/>
                  <a:gd name="T10" fmla="*/ 0 w 2"/>
                  <a:gd name="T11" fmla="*/ 0 h 6"/>
                  <a:gd name="T12" fmla="*/ 0 w 2"/>
                  <a:gd name="T13" fmla="*/ 0 h 6"/>
                  <a:gd name="T14" fmla="*/ 0 w 2"/>
                  <a:gd name="T15" fmla="*/ 0 h 6"/>
                  <a:gd name="T16" fmla="*/ 2 w 2"/>
                  <a:gd name="T17" fmla="*/ 2 h 6"/>
                  <a:gd name="T18" fmla="*/ 2 w 2"/>
                  <a:gd name="T19" fmla="*/ 2 h 6"/>
                  <a:gd name="T20" fmla="*/ 2 w 2"/>
                  <a:gd name="T21" fmla="*/ 4 h 6"/>
                  <a:gd name="T22" fmla="*/ 0 w 2"/>
                  <a:gd name="T23" fmla="*/ 6 h 6"/>
                  <a:gd name="T24" fmla="*/ 0 w 2"/>
                  <a:gd name="T2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6">
                    <a:moveTo>
                      <a:pt x="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90" name="Freeform 377"/>
              <p:cNvSpPr>
                <a:spLocks noEditPoints="1"/>
              </p:cNvSpPr>
              <p:nvPr/>
            </p:nvSpPr>
            <p:spPr bwMode="auto">
              <a:xfrm>
                <a:off x="2834" y="1818"/>
                <a:ext cx="8" cy="10"/>
              </a:xfrm>
              <a:custGeom>
                <a:avLst/>
                <a:gdLst>
                  <a:gd name="T0" fmla="*/ 6 w 8"/>
                  <a:gd name="T1" fmla="*/ 4 h 10"/>
                  <a:gd name="T2" fmla="*/ 6 w 8"/>
                  <a:gd name="T3" fmla="*/ 4 h 10"/>
                  <a:gd name="T4" fmla="*/ 6 w 8"/>
                  <a:gd name="T5" fmla="*/ 2 h 10"/>
                  <a:gd name="T6" fmla="*/ 4 w 8"/>
                  <a:gd name="T7" fmla="*/ 2 h 10"/>
                  <a:gd name="T8" fmla="*/ 4 w 8"/>
                  <a:gd name="T9" fmla="*/ 2 h 10"/>
                  <a:gd name="T10" fmla="*/ 2 w 8"/>
                  <a:gd name="T11" fmla="*/ 2 h 10"/>
                  <a:gd name="T12" fmla="*/ 0 w 8"/>
                  <a:gd name="T13" fmla="*/ 2 h 10"/>
                  <a:gd name="T14" fmla="*/ 0 w 8"/>
                  <a:gd name="T15" fmla="*/ 2 h 10"/>
                  <a:gd name="T16" fmla="*/ 4 w 8"/>
                  <a:gd name="T17" fmla="*/ 0 h 10"/>
                  <a:gd name="T18" fmla="*/ 4 w 8"/>
                  <a:gd name="T19" fmla="*/ 0 h 10"/>
                  <a:gd name="T20" fmla="*/ 8 w 8"/>
                  <a:gd name="T21" fmla="*/ 2 h 10"/>
                  <a:gd name="T22" fmla="*/ 8 w 8"/>
                  <a:gd name="T23" fmla="*/ 4 h 10"/>
                  <a:gd name="T24" fmla="*/ 8 w 8"/>
                  <a:gd name="T25" fmla="*/ 10 h 10"/>
                  <a:gd name="T26" fmla="*/ 6 w 8"/>
                  <a:gd name="T27" fmla="*/ 10 h 10"/>
                  <a:gd name="T28" fmla="*/ 6 w 8"/>
                  <a:gd name="T29" fmla="*/ 8 h 10"/>
                  <a:gd name="T30" fmla="*/ 6 w 8"/>
                  <a:gd name="T31" fmla="*/ 8 h 10"/>
                  <a:gd name="T32" fmla="*/ 6 w 8"/>
                  <a:gd name="T33" fmla="*/ 8 h 10"/>
                  <a:gd name="T34" fmla="*/ 4 w 8"/>
                  <a:gd name="T35" fmla="*/ 10 h 10"/>
                  <a:gd name="T36" fmla="*/ 4 w 8"/>
                  <a:gd name="T37" fmla="*/ 10 h 10"/>
                  <a:gd name="T38" fmla="*/ 2 w 8"/>
                  <a:gd name="T39" fmla="*/ 10 h 10"/>
                  <a:gd name="T40" fmla="*/ 0 w 8"/>
                  <a:gd name="T41" fmla="*/ 8 h 10"/>
                  <a:gd name="T42" fmla="*/ 0 w 8"/>
                  <a:gd name="T43" fmla="*/ 8 h 10"/>
                  <a:gd name="T44" fmla="*/ 2 w 8"/>
                  <a:gd name="T45" fmla="*/ 6 h 10"/>
                  <a:gd name="T46" fmla="*/ 6 w 8"/>
                  <a:gd name="T47" fmla="*/ 4 h 10"/>
                  <a:gd name="T48" fmla="*/ 6 w 8"/>
                  <a:gd name="T49" fmla="*/ 4 h 10"/>
                  <a:gd name="T50" fmla="*/ 4 w 8"/>
                  <a:gd name="T51" fmla="*/ 8 h 10"/>
                  <a:gd name="T52" fmla="*/ 4 w 8"/>
                  <a:gd name="T53" fmla="*/ 8 h 10"/>
                  <a:gd name="T54" fmla="*/ 6 w 8"/>
                  <a:gd name="T55" fmla="*/ 8 h 10"/>
                  <a:gd name="T56" fmla="*/ 6 w 8"/>
                  <a:gd name="T57" fmla="*/ 4 h 10"/>
                  <a:gd name="T58" fmla="*/ 6 w 8"/>
                  <a:gd name="T59" fmla="*/ 4 h 10"/>
                  <a:gd name="T60" fmla="*/ 2 w 8"/>
                  <a:gd name="T61" fmla="*/ 6 h 10"/>
                  <a:gd name="T62" fmla="*/ 2 w 8"/>
                  <a:gd name="T63" fmla="*/ 8 h 10"/>
                  <a:gd name="T64" fmla="*/ 2 w 8"/>
                  <a:gd name="T65" fmla="*/ 8 h 10"/>
                  <a:gd name="T66" fmla="*/ 4 w 8"/>
                  <a:gd name="T67" fmla="*/ 8 h 10"/>
                  <a:gd name="T68" fmla="*/ 4 w 8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91" name="Freeform 378"/>
              <p:cNvSpPr/>
              <p:nvPr/>
            </p:nvSpPr>
            <p:spPr bwMode="auto">
              <a:xfrm>
                <a:off x="2844" y="1814"/>
                <a:ext cx="4" cy="14"/>
              </a:xfrm>
              <a:custGeom>
                <a:avLst/>
                <a:gdLst>
                  <a:gd name="T0" fmla="*/ 0 w 4"/>
                  <a:gd name="T1" fmla="*/ 0 h 14"/>
                  <a:gd name="T2" fmla="*/ 2 w 4"/>
                  <a:gd name="T3" fmla="*/ 0 h 14"/>
                  <a:gd name="T4" fmla="*/ 2 w 4"/>
                  <a:gd name="T5" fmla="*/ 12 h 14"/>
                  <a:gd name="T6" fmla="*/ 2 w 4"/>
                  <a:gd name="T7" fmla="*/ 12 h 14"/>
                  <a:gd name="T8" fmla="*/ 4 w 4"/>
                  <a:gd name="T9" fmla="*/ 12 h 14"/>
                  <a:gd name="T10" fmla="*/ 4 w 4"/>
                  <a:gd name="T11" fmla="*/ 14 h 14"/>
                  <a:gd name="T12" fmla="*/ 2 w 4"/>
                  <a:gd name="T13" fmla="*/ 14 h 14"/>
                  <a:gd name="T14" fmla="*/ 2 w 4"/>
                  <a:gd name="T15" fmla="*/ 14 h 14"/>
                  <a:gd name="T16" fmla="*/ 2 w 4"/>
                  <a:gd name="T17" fmla="*/ 14 h 14"/>
                  <a:gd name="T18" fmla="*/ 0 w 4"/>
                  <a:gd name="T19" fmla="*/ 12 h 14"/>
                  <a:gd name="T20" fmla="*/ 0 w 4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92" name="Freeform 379"/>
              <p:cNvSpPr>
                <a:spLocks noEditPoints="1"/>
              </p:cNvSpPr>
              <p:nvPr/>
            </p:nvSpPr>
            <p:spPr bwMode="auto">
              <a:xfrm>
                <a:off x="2850" y="1814"/>
                <a:ext cx="2" cy="14"/>
              </a:xfrm>
              <a:custGeom>
                <a:avLst/>
                <a:gdLst>
                  <a:gd name="T0" fmla="*/ 0 w 2"/>
                  <a:gd name="T1" fmla="*/ 2 h 14"/>
                  <a:gd name="T2" fmla="*/ 0 w 2"/>
                  <a:gd name="T3" fmla="*/ 0 h 14"/>
                  <a:gd name="T4" fmla="*/ 2 w 2"/>
                  <a:gd name="T5" fmla="*/ 2 h 14"/>
                  <a:gd name="T6" fmla="*/ 0 w 2"/>
                  <a:gd name="T7" fmla="*/ 2 h 14"/>
                  <a:gd name="T8" fmla="*/ 0 w 2"/>
                  <a:gd name="T9" fmla="*/ 2 h 14"/>
                  <a:gd name="T10" fmla="*/ 0 w 2"/>
                  <a:gd name="T11" fmla="*/ 4 h 14"/>
                  <a:gd name="T12" fmla="*/ 2 w 2"/>
                  <a:gd name="T13" fmla="*/ 4 h 14"/>
                  <a:gd name="T14" fmla="*/ 2 w 2"/>
                  <a:gd name="T15" fmla="*/ 14 h 14"/>
                  <a:gd name="T16" fmla="*/ 0 w 2"/>
                  <a:gd name="T17" fmla="*/ 14 h 14"/>
                  <a:gd name="T18" fmla="*/ 0 w 2"/>
                  <a:gd name="T1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4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0" y="4"/>
                    </a:moveTo>
                    <a:lnTo>
                      <a:pt x="2" y="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93" name="Freeform 380"/>
              <p:cNvSpPr>
                <a:spLocks noEditPoints="1"/>
              </p:cNvSpPr>
              <p:nvPr/>
            </p:nvSpPr>
            <p:spPr bwMode="auto">
              <a:xfrm>
                <a:off x="2854" y="1818"/>
                <a:ext cx="8" cy="14"/>
              </a:xfrm>
              <a:custGeom>
                <a:avLst/>
                <a:gdLst>
                  <a:gd name="T0" fmla="*/ 4 w 8"/>
                  <a:gd name="T1" fmla="*/ 0 h 14"/>
                  <a:gd name="T2" fmla="*/ 4 w 8"/>
                  <a:gd name="T3" fmla="*/ 0 h 14"/>
                  <a:gd name="T4" fmla="*/ 6 w 8"/>
                  <a:gd name="T5" fmla="*/ 2 h 14"/>
                  <a:gd name="T6" fmla="*/ 6 w 8"/>
                  <a:gd name="T7" fmla="*/ 2 h 14"/>
                  <a:gd name="T8" fmla="*/ 8 w 8"/>
                  <a:gd name="T9" fmla="*/ 0 h 14"/>
                  <a:gd name="T10" fmla="*/ 8 w 8"/>
                  <a:gd name="T11" fmla="*/ 0 h 14"/>
                  <a:gd name="T12" fmla="*/ 8 w 8"/>
                  <a:gd name="T13" fmla="*/ 14 h 14"/>
                  <a:gd name="T14" fmla="*/ 6 w 8"/>
                  <a:gd name="T15" fmla="*/ 14 h 14"/>
                  <a:gd name="T16" fmla="*/ 6 w 8"/>
                  <a:gd name="T17" fmla="*/ 10 h 14"/>
                  <a:gd name="T18" fmla="*/ 6 w 8"/>
                  <a:gd name="T19" fmla="*/ 8 h 14"/>
                  <a:gd name="T20" fmla="*/ 6 w 8"/>
                  <a:gd name="T21" fmla="*/ 8 h 14"/>
                  <a:gd name="T22" fmla="*/ 4 w 8"/>
                  <a:gd name="T23" fmla="*/ 10 h 14"/>
                  <a:gd name="T24" fmla="*/ 4 w 8"/>
                  <a:gd name="T25" fmla="*/ 10 h 14"/>
                  <a:gd name="T26" fmla="*/ 2 w 8"/>
                  <a:gd name="T27" fmla="*/ 8 h 14"/>
                  <a:gd name="T28" fmla="*/ 0 w 8"/>
                  <a:gd name="T29" fmla="*/ 6 h 14"/>
                  <a:gd name="T30" fmla="*/ 0 w 8"/>
                  <a:gd name="T31" fmla="*/ 6 h 14"/>
                  <a:gd name="T32" fmla="*/ 2 w 8"/>
                  <a:gd name="T33" fmla="*/ 2 h 14"/>
                  <a:gd name="T34" fmla="*/ 4 w 8"/>
                  <a:gd name="T35" fmla="*/ 0 h 14"/>
                  <a:gd name="T36" fmla="*/ 4 w 8"/>
                  <a:gd name="T37" fmla="*/ 0 h 14"/>
                  <a:gd name="T38" fmla="*/ 4 w 8"/>
                  <a:gd name="T39" fmla="*/ 8 h 14"/>
                  <a:gd name="T40" fmla="*/ 4 w 8"/>
                  <a:gd name="T41" fmla="*/ 8 h 14"/>
                  <a:gd name="T42" fmla="*/ 6 w 8"/>
                  <a:gd name="T43" fmla="*/ 8 h 14"/>
                  <a:gd name="T44" fmla="*/ 6 w 8"/>
                  <a:gd name="T45" fmla="*/ 2 h 14"/>
                  <a:gd name="T46" fmla="*/ 6 w 8"/>
                  <a:gd name="T47" fmla="*/ 2 h 14"/>
                  <a:gd name="T48" fmla="*/ 4 w 8"/>
                  <a:gd name="T49" fmla="*/ 2 h 14"/>
                  <a:gd name="T50" fmla="*/ 4 w 8"/>
                  <a:gd name="T51" fmla="*/ 2 h 14"/>
                  <a:gd name="T52" fmla="*/ 2 w 8"/>
                  <a:gd name="T53" fmla="*/ 2 h 14"/>
                  <a:gd name="T54" fmla="*/ 2 w 8"/>
                  <a:gd name="T55" fmla="*/ 6 h 14"/>
                  <a:gd name="T56" fmla="*/ 2 w 8"/>
                  <a:gd name="T57" fmla="*/ 6 h 14"/>
                  <a:gd name="T58" fmla="*/ 2 w 8"/>
                  <a:gd name="T59" fmla="*/ 8 h 14"/>
                  <a:gd name="T60" fmla="*/ 4 w 8"/>
                  <a:gd name="T61" fmla="*/ 8 h 14"/>
                  <a:gd name="T62" fmla="*/ 4 w 8"/>
                  <a:gd name="T63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4">
                    <a:moveTo>
                      <a:pt x="4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6" y="8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94" name="Freeform 381"/>
              <p:cNvSpPr/>
              <p:nvPr/>
            </p:nvSpPr>
            <p:spPr bwMode="auto">
              <a:xfrm>
                <a:off x="2866" y="1818"/>
                <a:ext cx="6" cy="10"/>
              </a:xfrm>
              <a:custGeom>
                <a:avLst/>
                <a:gdLst>
                  <a:gd name="T0" fmla="*/ 0 w 6"/>
                  <a:gd name="T1" fmla="*/ 0 h 10"/>
                  <a:gd name="T2" fmla="*/ 0 w 6"/>
                  <a:gd name="T3" fmla="*/ 0 h 10"/>
                  <a:gd name="T4" fmla="*/ 0 w 6"/>
                  <a:gd name="T5" fmla="*/ 6 h 10"/>
                  <a:gd name="T6" fmla="*/ 0 w 6"/>
                  <a:gd name="T7" fmla="*/ 6 h 10"/>
                  <a:gd name="T8" fmla="*/ 2 w 6"/>
                  <a:gd name="T9" fmla="*/ 8 h 10"/>
                  <a:gd name="T10" fmla="*/ 2 w 6"/>
                  <a:gd name="T11" fmla="*/ 8 h 10"/>
                  <a:gd name="T12" fmla="*/ 2 w 6"/>
                  <a:gd name="T13" fmla="*/ 8 h 10"/>
                  <a:gd name="T14" fmla="*/ 6 w 6"/>
                  <a:gd name="T15" fmla="*/ 8 h 10"/>
                  <a:gd name="T16" fmla="*/ 6 w 6"/>
                  <a:gd name="T17" fmla="*/ 0 h 10"/>
                  <a:gd name="T18" fmla="*/ 6 w 6"/>
                  <a:gd name="T19" fmla="*/ 0 h 10"/>
                  <a:gd name="T20" fmla="*/ 6 w 6"/>
                  <a:gd name="T21" fmla="*/ 10 h 10"/>
                  <a:gd name="T22" fmla="*/ 6 w 6"/>
                  <a:gd name="T23" fmla="*/ 10 h 10"/>
                  <a:gd name="T24" fmla="*/ 6 w 6"/>
                  <a:gd name="T25" fmla="*/ 8 h 10"/>
                  <a:gd name="T26" fmla="*/ 6 w 6"/>
                  <a:gd name="T27" fmla="*/ 8 h 10"/>
                  <a:gd name="T28" fmla="*/ 6 w 6"/>
                  <a:gd name="T29" fmla="*/ 8 h 10"/>
                  <a:gd name="T30" fmla="*/ 2 w 6"/>
                  <a:gd name="T31" fmla="*/ 10 h 10"/>
                  <a:gd name="T32" fmla="*/ 2 w 6"/>
                  <a:gd name="T33" fmla="*/ 10 h 10"/>
                  <a:gd name="T34" fmla="*/ 0 w 6"/>
                  <a:gd name="T35" fmla="*/ 10 h 10"/>
                  <a:gd name="T36" fmla="*/ 0 w 6"/>
                  <a:gd name="T37" fmla="*/ 6 h 10"/>
                  <a:gd name="T38" fmla="*/ 0 w 6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95" name="Freeform 382"/>
              <p:cNvSpPr>
                <a:spLocks noEditPoints="1"/>
              </p:cNvSpPr>
              <p:nvPr/>
            </p:nvSpPr>
            <p:spPr bwMode="auto">
              <a:xfrm>
                <a:off x="2876" y="1818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2 h 10"/>
                  <a:gd name="T6" fmla="*/ 8 w 8"/>
                  <a:gd name="T7" fmla="*/ 4 h 10"/>
                  <a:gd name="T8" fmla="*/ 8 w 8"/>
                  <a:gd name="T9" fmla="*/ 6 h 10"/>
                  <a:gd name="T10" fmla="*/ 0 w 8"/>
                  <a:gd name="T11" fmla="*/ 6 h 10"/>
                  <a:gd name="T12" fmla="*/ 0 w 8"/>
                  <a:gd name="T13" fmla="*/ 6 h 10"/>
                  <a:gd name="T14" fmla="*/ 2 w 8"/>
                  <a:gd name="T15" fmla="*/ 8 h 10"/>
                  <a:gd name="T16" fmla="*/ 4 w 8"/>
                  <a:gd name="T17" fmla="*/ 8 h 10"/>
                  <a:gd name="T18" fmla="*/ 4 w 8"/>
                  <a:gd name="T19" fmla="*/ 8 h 10"/>
                  <a:gd name="T20" fmla="*/ 6 w 8"/>
                  <a:gd name="T21" fmla="*/ 8 h 10"/>
                  <a:gd name="T22" fmla="*/ 6 w 8"/>
                  <a:gd name="T23" fmla="*/ 10 h 10"/>
                  <a:gd name="T24" fmla="*/ 6 w 8"/>
                  <a:gd name="T25" fmla="*/ 10 h 10"/>
                  <a:gd name="T26" fmla="*/ 4 w 8"/>
                  <a:gd name="T27" fmla="*/ 10 h 10"/>
                  <a:gd name="T28" fmla="*/ 4 w 8"/>
                  <a:gd name="T29" fmla="*/ 10 h 10"/>
                  <a:gd name="T30" fmla="*/ 0 w 8"/>
                  <a:gd name="T31" fmla="*/ 8 h 10"/>
                  <a:gd name="T32" fmla="*/ 0 w 8"/>
                  <a:gd name="T33" fmla="*/ 6 h 10"/>
                  <a:gd name="T34" fmla="*/ 0 w 8"/>
                  <a:gd name="T35" fmla="*/ 6 h 10"/>
                  <a:gd name="T36" fmla="*/ 0 w 8"/>
                  <a:gd name="T37" fmla="*/ 2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2 h 10"/>
                  <a:gd name="T50" fmla="*/ 4 w 8"/>
                  <a:gd name="T51" fmla="*/ 2 h 10"/>
                  <a:gd name="T52" fmla="*/ 2 w 8"/>
                  <a:gd name="T53" fmla="*/ 2 h 10"/>
                  <a:gd name="T54" fmla="*/ 0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96" name="Freeform 383"/>
              <p:cNvSpPr/>
              <p:nvPr/>
            </p:nvSpPr>
            <p:spPr bwMode="auto">
              <a:xfrm>
                <a:off x="2884" y="1816"/>
                <a:ext cx="6" cy="12"/>
              </a:xfrm>
              <a:custGeom>
                <a:avLst/>
                <a:gdLst>
                  <a:gd name="T0" fmla="*/ 2 w 6"/>
                  <a:gd name="T1" fmla="*/ 4 h 12"/>
                  <a:gd name="T2" fmla="*/ 0 w 6"/>
                  <a:gd name="T3" fmla="*/ 4 h 12"/>
                  <a:gd name="T4" fmla="*/ 0 w 6"/>
                  <a:gd name="T5" fmla="*/ 2 h 12"/>
                  <a:gd name="T6" fmla="*/ 2 w 6"/>
                  <a:gd name="T7" fmla="*/ 2 h 12"/>
                  <a:gd name="T8" fmla="*/ 2 w 6"/>
                  <a:gd name="T9" fmla="*/ 0 h 12"/>
                  <a:gd name="T10" fmla="*/ 4 w 6"/>
                  <a:gd name="T11" fmla="*/ 0 h 12"/>
                  <a:gd name="T12" fmla="*/ 4 w 6"/>
                  <a:gd name="T13" fmla="*/ 2 h 12"/>
                  <a:gd name="T14" fmla="*/ 6 w 6"/>
                  <a:gd name="T15" fmla="*/ 2 h 12"/>
                  <a:gd name="T16" fmla="*/ 6 w 6"/>
                  <a:gd name="T17" fmla="*/ 4 h 12"/>
                  <a:gd name="T18" fmla="*/ 4 w 6"/>
                  <a:gd name="T19" fmla="*/ 4 h 12"/>
                  <a:gd name="T20" fmla="*/ 4 w 6"/>
                  <a:gd name="T21" fmla="*/ 8 h 12"/>
                  <a:gd name="T22" fmla="*/ 4 w 6"/>
                  <a:gd name="T23" fmla="*/ 8 h 12"/>
                  <a:gd name="T24" fmla="*/ 4 w 6"/>
                  <a:gd name="T25" fmla="*/ 10 h 12"/>
                  <a:gd name="T26" fmla="*/ 4 w 6"/>
                  <a:gd name="T27" fmla="*/ 10 h 12"/>
                  <a:gd name="T28" fmla="*/ 6 w 6"/>
                  <a:gd name="T29" fmla="*/ 10 h 12"/>
                  <a:gd name="T30" fmla="*/ 6 w 6"/>
                  <a:gd name="T31" fmla="*/ 12 h 12"/>
                  <a:gd name="T32" fmla="*/ 4 w 6"/>
                  <a:gd name="T33" fmla="*/ 12 h 12"/>
                  <a:gd name="T34" fmla="*/ 4 w 6"/>
                  <a:gd name="T35" fmla="*/ 12 h 12"/>
                  <a:gd name="T36" fmla="*/ 2 w 6"/>
                  <a:gd name="T37" fmla="*/ 12 h 12"/>
                  <a:gd name="T38" fmla="*/ 2 w 6"/>
                  <a:gd name="T39" fmla="*/ 8 h 12"/>
                  <a:gd name="T40" fmla="*/ 2 w 6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2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8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97" name="Freeform 384"/>
              <p:cNvSpPr/>
              <p:nvPr/>
            </p:nvSpPr>
            <p:spPr bwMode="auto">
              <a:xfrm>
                <a:off x="2896" y="1818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2 w 8"/>
                  <a:gd name="T3" fmla="*/ 0 h 10"/>
                  <a:gd name="T4" fmla="*/ 2 w 8"/>
                  <a:gd name="T5" fmla="*/ 2 h 10"/>
                  <a:gd name="T6" fmla="*/ 2 w 8"/>
                  <a:gd name="T7" fmla="*/ 2 h 10"/>
                  <a:gd name="T8" fmla="*/ 2 w 8"/>
                  <a:gd name="T9" fmla="*/ 2 h 10"/>
                  <a:gd name="T10" fmla="*/ 4 w 8"/>
                  <a:gd name="T11" fmla="*/ 0 h 10"/>
                  <a:gd name="T12" fmla="*/ 4 w 8"/>
                  <a:gd name="T13" fmla="*/ 0 h 10"/>
                  <a:gd name="T14" fmla="*/ 6 w 8"/>
                  <a:gd name="T15" fmla="*/ 2 h 10"/>
                  <a:gd name="T16" fmla="*/ 8 w 8"/>
                  <a:gd name="T17" fmla="*/ 4 h 10"/>
                  <a:gd name="T18" fmla="*/ 8 w 8"/>
                  <a:gd name="T19" fmla="*/ 10 h 10"/>
                  <a:gd name="T20" fmla="*/ 6 w 8"/>
                  <a:gd name="T21" fmla="*/ 10 h 10"/>
                  <a:gd name="T22" fmla="*/ 6 w 8"/>
                  <a:gd name="T23" fmla="*/ 4 h 10"/>
                  <a:gd name="T24" fmla="*/ 6 w 8"/>
                  <a:gd name="T25" fmla="*/ 4 h 10"/>
                  <a:gd name="T26" fmla="*/ 6 w 8"/>
                  <a:gd name="T27" fmla="*/ 2 h 10"/>
                  <a:gd name="T28" fmla="*/ 4 w 8"/>
                  <a:gd name="T29" fmla="*/ 2 h 10"/>
                  <a:gd name="T30" fmla="*/ 4 w 8"/>
                  <a:gd name="T31" fmla="*/ 2 h 10"/>
                  <a:gd name="T32" fmla="*/ 2 w 8"/>
                  <a:gd name="T33" fmla="*/ 4 h 10"/>
                  <a:gd name="T34" fmla="*/ 2 w 8"/>
                  <a:gd name="T35" fmla="*/ 10 h 10"/>
                  <a:gd name="T36" fmla="*/ 0 w 8"/>
                  <a:gd name="T37" fmla="*/ 10 h 10"/>
                  <a:gd name="T38" fmla="*/ 0 w 8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98" name="Freeform 385"/>
              <p:cNvSpPr>
                <a:spLocks noEditPoints="1"/>
              </p:cNvSpPr>
              <p:nvPr/>
            </p:nvSpPr>
            <p:spPr bwMode="auto">
              <a:xfrm>
                <a:off x="2906" y="1818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2 h 10"/>
                  <a:gd name="T6" fmla="*/ 8 w 8"/>
                  <a:gd name="T7" fmla="*/ 4 h 10"/>
                  <a:gd name="T8" fmla="*/ 8 w 8"/>
                  <a:gd name="T9" fmla="*/ 6 h 10"/>
                  <a:gd name="T10" fmla="*/ 2 w 8"/>
                  <a:gd name="T11" fmla="*/ 6 h 10"/>
                  <a:gd name="T12" fmla="*/ 2 w 8"/>
                  <a:gd name="T13" fmla="*/ 6 h 10"/>
                  <a:gd name="T14" fmla="*/ 2 w 8"/>
                  <a:gd name="T15" fmla="*/ 8 h 10"/>
                  <a:gd name="T16" fmla="*/ 4 w 8"/>
                  <a:gd name="T17" fmla="*/ 8 h 10"/>
                  <a:gd name="T18" fmla="*/ 4 w 8"/>
                  <a:gd name="T19" fmla="*/ 8 h 10"/>
                  <a:gd name="T20" fmla="*/ 8 w 8"/>
                  <a:gd name="T21" fmla="*/ 8 h 10"/>
                  <a:gd name="T22" fmla="*/ 8 w 8"/>
                  <a:gd name="T23" fmla="*/ 10 h 10"/>
                  <a:gd name="T24" fmla="*/ 8 w 8"/>
                  <a:gd name="T25" fmla="*/ 10 h 10"/>
                  <a:gd name="T26" fmla="*/ 4 w 8"/>
                  <a:gd name="T27" fmla="*/ 10 h 10"/>
                  <a:gd name="T28" fmla="*/ 4 w 8"/>
                  <a:gd name="T29" fmla="*/ 10 h 10"/>
                  <a:gd name="T30" fmla="*/ 2 w 8"/>
                  <a:gd name="T31" fmla="*/ 8 h 10"/>
                  <a:gd name="T32" fmla="*/ 0 w 8"/>
                  <a:gd name="T33" fmla="*/ 6 h 10"/>
                  <a:gd name="T34" fmla="*/ 0 w 8"/>
                  <a:gd name="T35" fmla="*/ 6 h 10"/>
                  <a:gd name="T36" fmla="*/ 2 w 8"/>
                  <a:gd name="T37" fmla="*/ 2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2 h 10"/>
                  <a:gd name="T50" fmla="*/ 4 w 8"/>
                  <a:gd name="T51" fmla="*/ 2 h 10"/>
                  <a:gd name="T52" fmla="*/ 2 w 8"/>
                  <a:gd name="T53" fmla="*/ 2 h 10"/>
                  <a:gd name="T54" fmla="*/ 2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799" name="Freeform 386"/>
              <p:cNvSpPr/>
              <p:nvPr/>
            </p:nvSpPr>
            <p:spPr bwMode="auto">
              <a:xfrm>
                <a:off x="2916" y="1818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2 h 10"/>
                  <a:gd name="T6" fmla="*/ 6 w 8"/>
                  <a:gd name="T7" fmla="*/ 2 h 10"/>
                  <a:gd name="T8" fmla="*/ 6 w 8"/>
                  <a:gd name="T9" fmla="*/ 2 h 10"/>
                  <a:gd name="T10" fmla="*/ 4 w 8"/>
                  <a:gd name="T11" fmla="*/ 2 h 10"/>
                  <a:gd name="T12" fmla="*/ 4 w 8"/>
                  <a:gd name="T13" fmla="*/ 2 h 10"/>
                  <a:gd name="T14" fmla="*/ 2 w 8"/>
                  <a:gd name="T15" fmla="*/ 2 h 10"/>
                  <a:gd name="T16" fmla="*/ 2 w 8"/>
                  <a:gd name="T17" fmla="*/ 6 h 10"/>
                  <a:gd name="T18" fmla="*/ 2 w 8"/>
                  <a:gd name="T19" fmla="*/ 6 h 10"/>
                  <a:gd name="T20" fmla="*/ 2 w 8"/>
                  <a:gd name="T21" fmla="*/ 8 h 10"/>
                  <a:gd name="T22" fmla="*/ 4 w 8"/>
                  <a:gd name="T23" fmla="*/ 8 h 10"/>
                  <a:gd name="T24" fmla="*/ 4 w 8"/>
                  <a:gd name="T25" fmla="*/ 8 h 10"/>
                  <a:gd name="T26" fmla="*/ 6 w 8"/>
                  <a:gd name="T27" fmla="*/ 8 h 10"/>
                  <a:gd name="T28" fmla="*/ 8 w 8"/>
                  <a:gd name="T29" fmla="*/ 8 h 10"/>
                  <a:gd name="T30" fmla="*/ 8 w 8"/>
                  <a:gd name="T31" fmla="*/ 8 h 10"/>
                  <a:gd name="T32" fmla="*/ 4 w 8"/>
                  <a:gd name="T33" fmla="*/ 10 h 10"/>
                  <a:gd name="T34" fmla="*/ 4 w 8"/>
                  <a:gd name="T35" fmla="*/ 10 h 10"/>
                  <a:gd name="T36" fmla="*/ 0 w 8"/>
                  <a:gd name="T37" fmla="*/ 8 h 10"/>
                  <a:gd name="T38" fmla="*/ 0 w 8"/>
                  <a:gd name="T39" fmla="*/ 6 h 10"/>
                  <a:gd name="T40" fmla="*/ 0 w 8"/>
                  <a:gd name="T41" fmla="*/ 6 h 10"/>
                  <a:gd name="T42" fmla="*/ 2 w 8"/>
                  <a:gd name="T43" fmla="*/ 2 h 10"/>
                  <a:gd name="T44" fmla="*/ 4 w 8"/>
                  <a:gd name="T45" fmla="*/ 0 h 10"/>
                  <a:gd name="T46" fmla="*/ 4 w 8"/>
                  <a:gd name="T4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00" name="Freeform 387"/>
              <p:cNvSpPr/>
              <p:nvPr/>
            </p:nvSpPr>
            <p:spPr bwMode="auto">
              <a:xfrm>
                <a:off x="2924" y="1826"/>
                <a:ext cx="4" cy="6"/>
              </a:xfrm>
              <a:custGeom>
                <a:avLst/>
                <a:gdLst>
                  <a:gd name="T0" fmla="*/ 0 w 4"/>
                  <a:gd name="T1" fmla="*/ 4 h 6"/>
                  <a:gd name="T2" fmla="*/ 0 w 4"/>
                  <a:gd name="T3" fmla="*/ 4 h 6"/>
                  <a:gd name="T4" fmla="*/ 2 w 4"/>
                  <a:gd name="T5" fmla="*/ 2 h 6"/>
                  <a:gd name="T6" fmla="*/ 2 w 4"/>
                  <a:gd name="T7" fmla="*/ 2 h 6"/>
                  <a:gd name="T8" fmla="*/ 2 w 4"/>
                  <a:gd name="T9" fmla="*/ 2 h 6"/>
                  <a:gd name="T10" fmla="*/ 0 w 4"/>
                  <a:gd name="T11" fmla="*/ 0 h 6"/>
                  <a:gd name="T12" fmla="*/ 2 w 4"/>
                  <a:gd name="T13" fmla="*/ 0 h 6"/>
                  <a:gd name="T14" fmla="*/ 2 w 4"/>
                  <a:gd name="T15" fmla="*/ 0 h 6"/>
                  <a:gd name="T16" fmla="*/ 4 w 4"/>
                  <a:gd name="T17" fmla="*/ 2 h 6"/>
                  <a:gd name="T18" fmla="*/ 4 w 4"/>
                  <a:gd name="T19" fmla="*/ 2 h 6"/>
                  <a:gd name="T20" fmla="*/ 2 w 4"/>
                  <a:gd name="T21" fmla="*/ 4 h 6"/>
                  <a:gd name="T22" fmla="*/ 0 w 4"/>
                  <a:gd name="T23" fmla="*/ 6 h 6"/>
                  <a:gd name="T24" fmla="*/ 0 w 4"/>
                  <a:gd name="T2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01" name="Freeform 388"/>
              <p:cNvSpPr/>
              <p:nvPr/>
            </p:nvSpPr>
            <p:spPr bwMode="auto">
              <a:xfrm>
                <a:off x="2932" y="1818"/>
                <a:ext cx="10" cy="10"/>
              </a:xfrm>
              <a:custGeom>
                <a:avLst/>
                <a:gdLst>
                  <a:gd name="T0" fmla="*/ 0 w 10"/>
                  <a:gd name="T1" fmla="*/ 0 h 10"/>
                  <a:gd name="T2" fmla="*/ 2 w 10"/>
                  <a:gd name="T3" fmla="*/ 0 h 10"/>
                  <a:gd name="T4" fmla="*/ 4 w 10"/>
                  <a:gd name="T5" fmla="*/ 6 h 10"/>
                  <a:gd name="T6" fmla="*/ 4 w 10"/>
                  <a:gd name="T7" fmla="*/ 6 h 10"/>
                  <a:gd name="T8" fmla="*/ 6 w 10"/>
                  <a:gd name="T9" fmla="*/ 8 h 10"/>
                  <a:gd name="T10" fmla="*/ 6 w 10"/>
                  <a:gd name="T11" fmla="*/ 8 h 10"/>
                  <a:gd name="T12" fmla="*/ 6 w 10"/>
                  <a:gd name="T13" fmla="*/ 8 h 10"/>
                  <a:gd name="T14" fmla="*/ 6 w 10"/>
                  <a:gd name="T15" fmla="*/ 6 h 10"/>
                  <a:gd name="T16" fmla="*/ 8 w 10"/>
                  <a:gd name="T17" fmla="*/ 0 h 10"/>
                  <a:gd name="T18" fmla="*/ 10 w 10"/>
                  <a:gd name="T19" fmla="*/ 0 h 10"/>
                  <a:gd name="T20" fmla="*/ 6 w 10"/>
                  <a:gd name="T21" fmla="*/ 10 h 10"/>
                  <a:gd name="T22" fmla="*/ 4 w 10"/>
                  <a:gd name="T23" fmla="*/ 10 h 10"/>
                  <a:gd name="T24" fmla="*/ 0 w 10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2" y="0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02" name="Freeform 389"/>
              <p:cNvSpPr/>
              <p:nvPr/>
            </p:nvSpPr>
            <p:spPr bwMode="auto">
              <a:xfrm>
                <a:off x="2944" y="1818"/>
                <a:ext cx="6" cy="10"/>
              </a:xfrm>
              <a:custGeom>
                <a:avLst/>
                <a:gdLst>
                  <a:gd name="T0" fmla="*/ 0 w 6"/>
                  <a:gd name="T1" fmla="*/ 0 h 10"/>
                  <a:gd name="T2" fmla="*/ 0 w 6"/>
                  <a:gd name="T3" fmla="*/ 0 h 10"/>
                  <a:gd name="T4" fmla="*/ 0 w 6"/>
                  <a:gd name="T5" fmla="*/ 6 h 10"/>
                  <a:gd name="T6" fmla="*/ 0 w 6"/>
                  <a:gd name="T7" fmla="*/ 6 h 10"/>
                  <a:gd name="T8" fmla="*/ 2 w 6"/>
                  <a:gd name="T9" fmla="*/ 8 h 10"/>
                  <a:gd name="T10" fmla="*/ 2 w 6"/>
                  <a:gd name="T11" fmla="*/ 8 h 10"/>
                  <a:gd name="T12" fmla="*/ 2 w 6"/>
                  <a:gd name="T13" fmla="*/ 8 h 10"/>
                  <a:gd name="T14" fmla="*/ 6 w 6"/>
                  <a:gd name="T15" fmla="*/ 8 h 10"/>
                  <a:gd name="T16" fmla="*/ 6 w 6"/>
                  <a:gd name="T17" fmla="*/ 0 h 10"/>
                  <a:gd name="T18" fmla="*/ 6 w 6"/>
                  <a:gd name="T19" fmla="*/ 0 h 10"/>
                  <a:gd name="T20" fmla="*/ 6 w 6"/>
                  <a:gd name="T21" fmla="*/ 10 h 10"/>
                  <a:gd name="T22" fmla="*/ 6 w 6"/>
                  <a:gd name="T23" fmla="*/ 10 h 10"/>
                  <a:gd name="T24" fmla="*/ 6 w 6"/>
                  <a:gd name="T25" fmla="*/ 8 h 10"/>
                  <a:gd name="T26" fmla="*/ 6 w 6"/>
                  <a:gd name="T27" fmla="*/ 8 h 10"/>
                  <a:gd name="T28" fmla="*/ 6 w 6"/>
                  <a:gd name="T29" fmla="*/ 8 h 10"/>
                  <a:gd name="T30" fmla="*/ 2 w 6"/>
                  <a:gd name="T31" fmla="*/ 10 h 10"/>
                  <a:gd name="T32" fmla="*/ 2 w 6"/>
                  <a:gd name="T33" fmla="*/ 10 h 10"/>
                  <a:gd name="T34" fmla="*/ 0 w 6"/>
                  <a:gd name="T35" fmla="*/ 10 h 10"/>
                  <a:gd name="T36" fmla="*/ 0 w 6"/>
                  <a:gd name="T37" fmla="*/ 6 h 10"/>
                  <a:gd name="T38" fmla="*/ 0 w 6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03" name="Freeform 390"/>
              <p:cNvSpPr/>
              <p:nvPr/>
            </p:nvSpPr>
            <p:spPr bwMode="auto">
              <a:xfrm>
                <a:off x="2954" y="1814"/>
                <a:ext cx="2" cy="14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12 h 14"/>
                  <a:gd name="T6" fmla="*/ 2 w 2"/>
                  <a:gd name="T7" fmla="*/ 12 h 14"/>
                  <a:gd name="T8" fmla="*/ 2 w 2"/>
                  <a:gd name="T9" fmla="*/ 12 h 14"/>
                  <a:gd name="T10" fmla="*/ 2 w 2"/>
                  <a:gd name="T11" fmla="*/ 14 h 14"/>
                  <a:gd name="T12" fmla="*/ 2 w 2"/>
                  <a:gd name="T13" fmla="*/ 14 h 14"/>
                  <a:gd name="T14" fmla="*/ 2 w 2"/>
                  <a:gd name="T15" fmla="*/ 14 h 14"/>
                  <a:gd name="T16" fmla="*/ 0 w 2"/>
                  <a:gd name="T17" fmla="*/ 14 h 14"/>
                  <a:gd name="T18" fmla="*/ 0 w 2"/>
                  <a:gd name="T19" fmla="*/ 12 h 14"/>
                  <a:gd name="T20" fmla="*/ 0 w 2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04" name="Freeform 391"/>
              <p:cNvSpPr>
                <a:spLocks noEditPoints="1"/>
              </p:cNvSpPr>
              <p:nvPr/>
            </p:nvSpPr>
            <p:spPr bwMode="auto">
              <a:xfrm>
                <a:off x="2958" y="1818"/>
                <a:ext cx="10" cy="14"/>
              </a:xfrm>
              <a:custGeom>
                <a:avLst/>
                <a:gdLst>
                  <a:gd name="T0" fmla="*/ 2 w 10"/>
                  <a:gd name="T1" fmla="*/ 10 h 14"/>
                  <a:gd name="T2" fmla="*/ 2 w 10"/>
                  <a:gd name="T3" fmla="*/ 14 h 14"/>
                  <a:gd name="T4" fmla="*/ 0 w 10"/>
                  <a:gd name="T5" fmla="*/ 14 h 14"/>
                  <a:gd name="T6" fmla="*/ 0 w 10"/>
                  <a:gd name="T7" fmla="*/ 0 h 14"/>
                  <a:gd name="T8" fmla="*/ 2 w 10"/>
                  <a:gd name="T9" fmla="*/ 0 h 14"/>
                  <a:gd name="T10" fmla="*/ 2 w 10"/>
                  <a:gd name="T11" fmla="*/ 2 h 14"/>
                  <a:gd name="T12" fmla="*/ 2 w 10"/>
                  <a:gd name="T13" fmla="*/ 2 h 14"/>
                  <a:gd name="T14" fmla="*/ 2 w 10"/>
                  <a:gd name="T15" fmla="*/ 2 h 14"/>
                  <a:gd name="T16" fmla="*/ 6 w 10"/>
                  <a:gd name="T17" fmla="*/ 0 h 14"/>
                  <a:gd name="T18" fmla="*/ 6 w 10"/>
                  <a:gd name="T19" fmla="*/ 0 h 14"/>
                  <a:gd name="T20" fmla="*/ 8 w 10"/>
                  <a:gd name="T21" fmla="*/ 2 h 14"/>
                  <a:gd name="T22" fmla="*/ 10 w 10"/>
                  <a:gd name="T23" fmla="*/ 4 h 14"/>
                  <a:gd name="T24" fmla="*/ 10 w 10"/>
                  <a:gd name="T25" fmla="*/ 4 h 14"/>
                  <a:gd name="T26" fmla="*/ 8 w 10"/>
                  <a:gd name="T27" fmla="*/ 8 h 14"/>
                  <a:gd name="T28" fmla="*/ 4 w 10"/>
                  <a:gd name="T29" fmla="*/ 10 h 14"/>
                  <a:gd name="T30" fmla="*/ 4 w 10"/>
                  <a:gd name="T31" fmla="*/ 10 h 14"/>
                  <a:gd name="T32" fmla="*/ 2 w 10"/>
                  <a:gd name="T33" fmla="*/ 10 h 14"/>
                  <a:gd name="T34" fmla="*/ 2 w 10"/>
                  <a:gd name="T35" fmla="*/ 10 h 14"/>
                  <a:gd name="T36" fmla="*/ 4 w 10"/>
                  <a:gd name="T37" fmla="*/ 8 h 14"/>
                  <a:gd name="T38" fmla="*/ 4 w 10"/>
                  <a:gd name="T39" fmla="*/ 8 h 14"/>
                  <a:gd name="T40" fmla="*/ 6 w 10"/>
                  <a:gd name="T41" fmla="*/ 8 h 14"/>
                  <a:gd name="T42" fmla="*/ 8 w 10"/>
                  <a:gd name="T43" fmla="*/ 4 h 14"/>
                  <a:gd name="T44" fmla="*/ 8 w 10"/>
                  <a:gd name="T45" fmla="*/ 4 h 14"/>
                  <a:gd name="T46" fmla="*/ 6 w 10"/>
                  <a:gd name="T47" fmla="*/ 2 h 14"/>
                  <a:gd name="T48" fmla="*/ 4 w 10"/>
                  <a:gd name="T49" fmla="*/ 2 h 14"/>
                  <a:gd name="T50" fmla="*/ 4 w 10"/>
                  <a:gd name="T51" fmla="*/ 2 h 14"/>
                  <a:gd name="T52" fmla="*/ 2 w 10"/>
                  <a:gd name="T53" fmla="*/ 2 h 14"/>
                  <a:gd name="T54" fmla="*/ 2 w 10"/>
                  <a:gd name="T55" fmla="*/ 8 h 14"/>
                  <a:gd name="T56" fmla="*/ 2 w 10"/>
                  <a:gd name="T57" fmla="*/ 8 h 14"/>
                  <a:gd name="T58" fmla="*/ 4 w 10"/>
                  <a:gd name="T59" fmla="*/ 8 h 14"/>
                  <a:gd name="T60" fmla="*/ 4 w 10"/>
                  <a:gd name="T6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" h="14">
                    <a:moveTo>
                      <a:pt x="2" y="10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05" name="Freeform 392"/>
              <p:cNvSpPr/>
              <p:nvPr/>
            </p:nvSpPr>
            <p:spPr bwMode="auto">
              <a:xfrm>
                <a:off x="2970" y="1818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2 w 8"/>
                  <a:gd name="T3" fmla="*/ 0 h 10"/>
                  <a:gd name="T4" fmla="*/ 2 w 8"/>
                  <a:gd name="T5" fmla="*/ 6 h 10"/>
                  <a:gd name="T6" fmla="*/ 2 w 8"/>
                  <a:gd name="T7" fmla="*/ 6 h 10"/>
                  <a:gd name="T8" fmla="*/ 2 w 8"/>
                  <a:gd name="T9" fmla="*/ 8 h 10"/>
                  <a:gd name="T10" fmla="*/ 2 w 8"/>
                  <a:gd name="T11" fmla="*/ 8 h 10"/>
                  <a:gd name="T12" fmla="*/ 2 w 8"/>
                  <a:gd name="T13" fmla="*/ 8 h 10"/>
                  <a:gd name="T14" fmla="*/ 6 w 8"/>
                  <a:gd name="T15" fmla="*/ 8 h 10"/>
                  <a:gd name="T16" fmla="*/ 6 w 8"/>
                  <a:gd name="T17" fmla="*/ 0 h 10"/>
                  <a:gd name="T18" fmla="*/ 8 w 8"/>
                  <a:gd name="T19" fmla="*/ 0 h 10"/>
                  <a:gd name="T20" fmla="*/ 8 w 8"/>
                  <a:gd name="T21" fmla="*/ 10 h 10"/>
                  <a:gd name="T22" fmla="*/ 6 w 8"/>
                  <a:gd name="T23" fmla="*/ 10 h 10"/>
                  <a:gd name="T24" fmla="*/ 6 w 8"/>
                  <a:gd name="T25" fmla="*/ 8 h 10"/>
                  <a:gd name="T26" fmla="*/ 6 w 8"/>
                  <a:gd name="T27" fmla="*/ 8 h 10"/>
                  <a:gd name="T28" fmla="*/ 6 w 8"/>
                  <a:gd name="T29" fmla="*/ 8 h 10"/>
                  <a:gd name="T30" fmla="*/ 2 w 8"/>
                  <a:gd name="T31" fmla="*/ 10 h 10"/>
                  <a:gd name="T32" fmla="*/ 2 w 8"/>
                  <a:gd name="T33" fmla="*/ 10 h 10"/>
                  <a:gd name="T34" fmla="*/ 0 w 8"/>
                  <a:gd name="T35" fmla="*/ 10 h 10"/>
                  <a:gd name="T36" fmla="*/ 0 w 8"/>
                  <a:gd name="T37" fmla="*/ 6 h 10"/>
                  <a:gd name="T38" fmla="*/ 0 w 8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06" name="Freeform 393"/>
              <p:cNvSpPr/>
              <p:nvPr/>
            </p:nvSpPr>
            <p:spPr bwMode="auto">
              <a:xfrm>
                <a:off x="2980" y="1816"/>
                <a:ext cx="4" cy="12"/>
              </a:xfrm>
              <a:custGeom>
                <a:avLst/>
                <a:gdLst>
                  <a:gd name="T0" fmla="*/ 0 w 4"/>
                  <a:gd name="T1" fmla="*/ 4 h 12"/>
                  <a:gd name="T2" fmla="*/ 0 w 4"/>
                  <a:gd name="T3" fmla="*/ 4 h 12"/>
                  <a:gd name="T4" fmla="*/ 0 w 4"/>
                  <a:gd name="T5" fmla="*/ 2 h 12"/>
                  <a:gd name="T6" fmla="*/ 0 w 4"/>
                  <a:gd name="T7" fmla="*/ 2 h 12"/>
                  <a:gd name="T8" fmla="*/ 0 w 4"/>
                  <a:gd name="T9" fmla="*/ 0 h 12"/>
                  <a:gd name="T10" fmla="*/ 2 w 4"/>
                  <a:gd name="T11" fmla="*/ 0 h 12"/>
                  <a:gd name="T12" fmla="*/ 2 w 4"/>
                  <a:gd name="T13" fmla="*/ 2 h 12"/>
                  <a:gd name="T14" fmla="*/ 4 w 4"/>
                  <a:gd name="T15" fmla="*/ 2 h 12"/>
                  <a:gd name="T16" fmla="*/ 4 w 4"/>
                  <a:gd name="T17" fmla="*/ 4 h 12"/>
                  <a:gd name="T18" fmla="*/ 2 w 4"/>
                  <a:gd name="T19" fmla="*/ 4 h 12"/>
                  <a:gd name="T20" fmla="*/ 2 w 4"/>
                  <a:gd name="T21" fmla="*/ 8 h 12"/>
                  <a:gd name="T22" fmla="*/ 2 w 4"/>
                  <a:gd name="T23" fmla="*/ 8 h 12"/>
                  <a:gd name="T24" fmla="*/ 2 w 4"/>
                  <a:gd name="T25" fmla="*/ 10 h 12"/>
                  <a:gd name="T26" fmla="*/ 4 w 4"/>
                  <a:gd name="T27" fmla="*/ 10 h 12"/>
                  <a:gd name="T28" fmla="*/ 4 w 4"/>
                  <a:gd name="T29" fmla="*/ 10 h 12"/>
                  <a:gd name="T30" fmla="*/ 4 w 4"/>
                  <a:gd name="T31" fmla="*/ 12 h 12"/>
                  <a:gd name="T32" fmla="*/ 4 w 4"/>
                  <a:gd name="T33" fmla="*/ 12 h 12"/>
                  <a:gd name="T34" fmla="*/ 4 w 4"/>
                  <a:gd name="T35" fmla="*/ 12 h 12"/>
                  <a:gd name="T36" fmla="*/ 2 w 4"/>
                  <a:gd name="T37" fmla="*/ 12 h 12"/>
                  <a:gd name="T38" fmla="*/ 0 w 4"/>
                  <a:gd name="T39" fmla="*/ 8 h 12"/>
                  <a:gd name="T40" fmla="*/ 0 w 4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12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07" name="Freeform 394"/>
              <p:cNvSpPr>
                <a:spLocks noEditPoints="1"/>
              </p:cNvSpPr>
              <p:nvPr/>
            </p:nvSpPr>
            <p:spPr bwMode="auto">
              <a:xfrm>
                <a:off x="2986" y="1818"/>
                <a:ext cx="8" cy="10"/>
              </a:xfrm>
              <a:custGeom>
                <a:avLst/>
                <a:gdLst>
                  <a:gd name="T0" fmla="*/ 6 w 8"/>
                  <a:gd name="T1" fmla="*/ 4 h 10"/>
                  <a:gd name="T2" fmla="*/ 6 w 8"/>
                  <a:gd name="T3" fmla="*/ 4 h 10"/>
                  <a:gd name="T4" fmla="*/ 6 w 8"/>
                  <a:gd name="T5" fmla="*/ 2 h 10"/>
                  <a:gd name="T6" fmla="*/ 4 w 8"/>
                  <a:gd name="T7" fmla="*/ 2 h 10"/>
                  <a:gd name="T8" fmla="*/ 4 w 8"/>
                  <a:gd name="T9" fmla="*/ 2 h 10"/>
                  <a:gd name="T10" fmla="*/ 2 w 8"/>
                  <a:gd name="T11" fmla="*/ 2 h 10"/>
                  <a:gd name="T12" fmla="*/ 0 w 8"/>
                  <a:gd name="T13" fmla="*/ 2 h 10"/>
                  <a:gd name="T14" fmla="*/ 0 w 8"/>
                  <a:gd name="T15" fmla="*/ 2 h 10"/>
                  <a:gd name="T16" fmla="*/ 4 w 8"/>
                  <a:gd name="T17" fmla="*/ 0 h 10"/>
                  <a:gd name="T18" fmla="*/ 4 w 8"/>
                  <a:gd name="T19" fmla="*/ 0 h 10"/>
                  <a:gd name="T20" fmla="*/ 6 w 8"/>
                  <a:gd name="T21" fmla="*/ 2 h 10"/>
                  <a:gd name="T22" fmla="*/ 8 w 8"/>
                  <a:gd name="T23" fmla="*/ 4 h 10"/>
                  <a:gd name="T24" fmla="*/ 8 w 8"/>
                  <a:gd name="T25" fmla="*/ 10 h 10"/>
                  <a:gd name="T26" fmla="*/ 6 w 8"/>
                  <a:gd name="T27" fmla="*/ 10 h 10"/>
                  <a:gd name="T28" fmla="*/ 6 w 8"/>
                  <a:gd name="T29" fmla="*/ 8 h 10"/>
                  <a:gd name="T30" fmla="*/ 6 w 8"/>
                  <a:gd name="T31" fmla="*/ 8 h 10"/>
                  <a:gd name="T32" fmla="*/ 6 w 8"/>
                  <a:gd name="T33" fmla="*/ 8 h 10"/>
                  <a:gd name="T34" fmla="*/ 2 w 8"/>
                  <a:gd name="T35" fmla="*/ 10 h 10"/>
                  <a:gd name="T36" fmla="*/ 2 w 8"/>
                  <a:gd name="T37" fmla="*/ 10 h 10"/>
                  <a:gd name="T38" fmla="*/ 0 w 8"/>
                  <a:gd name="T39" fmla="*/ 10 h 10"/>
                  <a:gd name="T40" fmla="*/ 0 w 8"/>
                  <a:gd name="T41" fmla="*/ 8 h 10"/>
                  <a:gd name="T42" fmla="*/ 0 w 8"/>
                  <a:gd name="T43" fmla="*/ 8 h 10"/>
                  <a:gd name="T44" fmla="*/ 2 w 8"/>
                  <a:gd name="T45" fmla="*/ 6 h 10"/>
                  <a:gd name="T46" fmla="*/ 6 w 8"/>
                  <a:gd name="T47" fmla="*/ 4 h 10"/>
                  <a:gd name="T48" fmla="*/ 6 w 8"/>
                  <a:gd name="T49" fmla="*/ 4 h 10"/>
                  <a:gd name="T50" fmla="*/ 4 w 8"/>
                  <a:gd name="T51" fmla="*/ 8 h 10"/>
                  <a:gd name="T52" fmla="*/ 4 w 8"/>
                  <a:gd name="T53" fmla="*/ 8 h 10"/>
                  <a:gd name="T54" fmla="*/ 6 w 8"/>
                  <a:gd name="T55" fmla="*/ 8 h 10"/>
                  <a:gd name="T56" fmla="*/ 6 w 8"/>
                  <a:gd name="T57" fmla="*/ 4 h 10"/>
                  <a:gd name="T58" fmla="*/ 6 w 8"/>
                  <a:gd name="T59" fmla="*/ 4 h 10"/>
                  <a:gd name="T60" fmla="*/ 2 w 8"/>
                  <a:gd name="T61" fmla="*/ 6 h 10"/>
                  <a:gd name="T62" fmla="*/ 2 w 8"/>
                  <a:gd name="T63" fmla="*/ 8 h 10"/>
                  <a:gd name="T64" fmla="*/ 2 w 8"/>
                  <a:gd name="T65" fmla="*/ 8 h 10"/>
                  <a:gd name="T66" fmla="*/ 4 w 8"/>
                  <a:gd name="T67" fmla="*/ 8 h 10"/>
                  <a:gd name="T68" fmla="*/ 4 w 8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08" name="Freeform 395"/>
              <p:cNvSpPr/>
              <p:nvPr/>
            </p:nvSpPr>
            <p:spPr bwMode="auto">
              <a:xfrm>
                <a:off x="2996" y="1816"/>
                <a:ext cx="6" cy="12"/>
              </a:xfrm>
              <a:custGeom>
                <a:avLst/>
                <a:gdLst>
                  <a:gd name="T0" fmla="*/ 0 w 6"/>
                  <a:gd name="T1" fmla="*/ 4 h 12"/>
                  <a:gd name="T2" fmla="*/ 0 w 6"/>
                  <a:gd name="T3" fmla="*/ 4 h 12"/>
                  <a:gd name="T4" fmla="*/ 0 w 6"/>
                  <a:gd name="T5" fmla="*/ 2 h 12"/>
                  <a:gd name="T6" fmla="*/ 0 w 6"/>
                  <a:gd name="T7" fmla="*/ 2 h 12"/>
                  <a:gd name="T8" fmla="*/ 2 w 6"/>
                  <a:gd name="T9" fmla="*/ 0 h 12"/>
                  <a:gd name="T10" fmla="*/ 2 w 6"/>
                  <a:gd name="T11" fmla="*/ 0 h 12"/>
                  <a:gd name="T12" fmla="*/ 2 w 6"/>
                  <a:gd name="T13" fmla="*/ 2 h 12"/>
                  <a:gd name="T14" fmla="*/ 4 w 6"/>
                  <a:gd name="T15" fmla="*/ 2 h 12"/>
                  <a:gd name="T16" fmla="*/ 4 w 6"/>
                  <a:gd name="T17" fmla="*/ 4 h 12"/>
                  <a:gd name="T18" fmla="*/ 2 w 6"/>
                  <a:gd name="T19" fmla="*/ 4 h 12"/>
                  <a:gd name="T20" fmla="*/ 2 w 6"/>
                  <a:gd name="T21" fmla="*/ 8 h 12"/>
                  <a:gd name="T22" fmla="*/ 2 w 6"/>
                  <a:gd name="T23" fmla="*/ 8 h 12"/>
                  <a:gd name="T24" fmla="*/ 2 w 6"/>
                  <a:gd name="T25" fmla="*/ 10 h 12"/>
                  <a:gd name="T26" fmla="*/ 4 w 6"/>
                  <a:gd name="T27" fmla="*/ 10 h 12"/>
                  <a:gd name="T28" fmla="*/ 4 w 6"/>
                  <a:gd name="T29" fmla="*/ 10 h 12"/>
                  <a:gd name="T30" fmla="*/ 6 w 6"/>
                  <a:gd name="T31" fmla="*/ 12 h 12"/>
                  <a:gd name="T32" fmla="*/ 4 w 6"/>
                  <a:gd name="T33" fmla="*/ 12 h 12"/>
                  <a:gd name="T34" fmla="*/ 4 w 6"/>
                  <a:gd name="T35" fmla="*/ 12 h 12"/>
                  <a:gd name="T36" fmla="*/ 2 w 6"/>
                  <a:gd name="T37" fmla="*/ 12 h 12"/>
                  <a:gd name="T38" fmla="*/ 0 w 6"/>
                  <a:gd name="T39" fmla="*/ 8 h 12"/>
                  <a:gd name="T40" fmla="*/ 0 w 6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2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09" name="Freeform 396"/>
              <p:cNvSpPr>
                <a:spLocks noEditPoints="1"/>
              </p:cNvSpPr>
              <p:nvPr/>
            </p:nvSpPr>
            <p:spPr bwMode="auto">
              <a:xfrm>
                <a:off x="3002" y="1818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2 h 10"/>
                  <a:gd name="T6" fmla="*/ 8 w 8"/>
                  <a:gd name="T7" fmla="*/ 4 h 10"/>
                  <a:gd name="T8" fmla="*/ 8 w 8"/>
                  <a:gd name="T9" fmla="*/ 6 h 10"/>
                  <a:gd name="T10" fmla="*/ 2 w 8"/>
                  <a:gd name="T11" fmla="*/ 6 h 10"/>
                  <a:gd name="T12" fmla="*/ 2 w 8"/>
                  <a:gd name="T13" fmla="*/ 6 h 10"/>
                  <a:gd name="T14" fmla="*/ 2 w 8"/>
                  <a:gd name="T15" fmla="*/ 8 h 10"/>
                  <a:gd name="T16" fmla="*/ 4 w 8"/>
                  <a:gd name="T17" fmla="*/ 8 h 10"/>
                  <a:gd name="T18" fmla="*/ 4 w 8"/>
                  <a:gd name="T19" fmla="*/ 8 h 10"/>
                  <a:gd name="T20" fmla="*/ 8 w 8"/>
                  <a:gd name="T21" fmla="*/ 8 h 10"/>
                  <a:gd name="T22" fmla="*/ 8 w 8"/>
                  <a:gd name="T23" fmla="*/ 10 h 10"/>
                  <a:gd name="T24" fmla="*/ 8 w 8"/>
                  <a:gd name="T25" fmla="*/ 10 h 10"/>
                  <a:gd name="T26" fmla="*/ 4 w 8"/>
                  <a:gd name="T27" fmla="*/ 10 h 10"/>
                  <a:gd name="T28" fmla="*/ 4 w 8"/>
                  <a:gd name="T29" fmla="*/ 10 h 10"/>
                  <a:gd name="T30" fmla="*/ 2 w 8"/>
                  <a:gd name="T31" fmla="*/ 8 h 10"/>
                  <a:gd name="T32" fmla="*/ 0 w 8"/>
                  <a:gd name="T33" fmla="*/ 6 h 10"/>
                  <a:gd name="T34" fmla="*/ 0 w 8"/>
                  <a:gd name="T35" fmla="*/ 6 h 10"/>
                  <a:gd name="T36" fmla="*/ 2 w 8"/>
                  <a:gd name="T37" fmla="*/ 2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2 h 10"/>
                  <a:gd name="T50" fmla="*/ 4 w 8"/>
                  <a:gd name="T51" fmla="*/ 2 h 10"/>
                  <a:gd name="T52" fmla="*/ 2 w 8"/>
                  <a:gd name="T53" fmla="*/ 2 h 10"/>
                  <a:gd name="T54" fmla="*/ 2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10" name="Freeform 397"/>
              <p:cNvSpPr>
                <a:spLocks noEditPoints="1"/>
              </p:cNvSpPr>
              <p:nvPr/>
            </p:nvSpPr>
            <p:spPr bwMode="auto">
              <a:xfrm>
                <a:off x="2586" y="1848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6 w 8"/>
                  <a:gd name="T5" fmla="*/ 0 h 10"/>
                  <a:gd name="T6" fmla="*/ 8 w 8"/>
                  <a:gd name="T7" fmla="*/ 4 h 10"/>
                  <a:gd name="T8" fmla="*/ 8 w 8"/>
                  <a:gd name="T9" fmla="*/ 4 h 10"/>
                  <a:gd name="T10" fmla="*/ 0 w 8"/>
                  <a:gd name="T11" fmla="*/ 4 h 10"/>
                  <a:gd name="T12" fmla="*/ 0 w 8"/>
                  <a:gd name="T13" fmla="*/ 4 h 10"/>
                  <a:gd name="T14" fmla="*/ 2 w 8"/>
                  <a:gd name="T15" fmla="*/ 8 h 10"/>
                  <a:gd name="T16" fmla="*/ 4 w 8"/>
                  <a:gd name="T17" fmla="*/ 8 h 10"/>
                  <a:gd name="T18" fmla="*/ 4 w 8"/>
                  <a:gd name="T19" fmla="*/ 8 h 10"/>
                  <a:gd name="T20" fmla="*/ 6 w 8"/>
                  <a:gd name="T21" fmla="*/ 8 h 10"/>
                  <a:gd name="T22" fmla="*/ 6 w 8"/>
                  <a:gd name="T23" fmla="*/ 8 h 10"/>
                  <a:gd name="T24" fmla="*/ 6 w 8"/>
                  <a:gd name="T25" fmla="*/ 8 h 10"/>
                  <a:gd name="T26" fmla="*/ 4 w 8"/>
                  <a:gd name="T27" fmla="*/ 10 h 10"/>
                  <a:gd name="T28" fmla="*/ 4 w 8"/>
                  <a:gd name="T29" fmla="*/ 10 h 10"/>
                  <a:gd name="T30" fmla="*/ 0 w 8"/>
                  <a:gd name="T31" fmla="*/ 8 h 10"/>
                  <a:gd name="T32" fmla="*/ 0 w 8"/>
                  <a:gd name="T33" fmla="*/ 4 h 10"/>
                  <a:gd name="T34" fmla="*/ 0 w 8"/>
                  <a:gd name="T35" fmla="*/ 4 h 10"/>
                  <a:gd name="T36" fmla="*/ 0 w 8"/>
                  <a:gd name="T37" fmla="*/ 0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0 h 10"/>
                  <a:gd name="T50" fmla="*/ 4 w 8"/>
                  <a:gd name="T51" fmla="*/ 0 h 10"/>
                  <a:gd name="T52" fmla="*/ 2 w 8"/>
                  <a:gd name="T53" fmla="*/ 2 h 10"/>
                  <a:gd name="T54" fmla="*/ 0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11" name="Freeform 398"/>
              <p:cNvSpPr>
                <a:spLocks noEditPoints="1"/>
              </p:cNvSpPr>
              <p:nvPr/>
            </p:nvSpPr>
            <p:spPr bwMode="auto">
              <a:xfrm>
                <a:off x="2594" y="1848"/>
                <a:ext cx="10" cy="14"/>
              </a:xfrm>
              <a:custGeom>
                <a:avLst/>
                <a:gdLst>
                  <a:gd name="T0" fmla="*/ 2 w 10"/>
                  <a:gd name="T1" fmla="*/ 8 h 14"/>
                  <a:gd name="T2" fmla="*/ 2 w 10"/>
                  <a:gd name="T3" fmla="*/ 8 h 14"/>
                  <a:gd name="T4" fmla="*/ 2 w 10"/>
                  <a:gd name="T5" fmla="*/ 6 h 14"/>
                  <a:gd name="T6" fmla="*/ 0 w 10"/>
                  <a:gd name="T7" fmla="*/ 2 h 14"/>
                  <a:gd name="T8" fmla="*/ 2 w 10"/>
                  <a:gd name="T9" fmla="*/ 0 h 14"/>
                  <a:gd name="T10" fmla="*/ 6 w 10"/>
                  <a:gd name="T11" fmla="*/ 0 h 14"/>
                  <a:gd name="T12" fmla="*/ 10 w 10"/>
                  <a:gd name="T13" fmla="*/ 0 h 14"/>
                  <a:gd name="T14" fmla="*/ 8 w 10"/>
                  <a:gd name="T15" fmla="*/ 0 h 14"/>
                  <a:gd name="T16" fmla="*/ 8 w 10"/>
                  <a:gd name="T17" fmla="*/ 2 h 14"/>
                  <a:gd name="T18" fmla="*/ 4 w 10"/>
                  <a:gd name="T19" fmla="*/ 6 h 14"/>
                  <a:gd name="T20" fmla="*/ 2 w 10"/>
                  <a:gd name="T21" fmla="*/ 6 h 14"/>
                  <a:gd name="T22" fmla="*/ 4 w 10"/>
                  <a:gd name="T23" fmla="*/ 8 h 14"/>
                  <a:gd name="T24" fmla="*/ 6 w 10"/>
                  <a:gd name="T25" fmla="*/ 8 h 14"/>
                  <a:gd name="T26" fmla="*/ 10 w 10"/>
                  <a:gd name="T27" fmla="*/ 10 h 14"/>
                  <a:gd name="T28" fmla="*/ 8 w 10"/>
                  <a:gd name="T29" fmla="*/ 12 h 14"/>
                  <a:gd name="T30" fmla="*/ 4 w 10"/>
                  <a:gd name="T31" fmla="*/ 14 h 14"/>
                  <a:gd name="T32" fmla="*/ 0 w 10"/>
                  <a:gd name="T33" fmla="*/ 10 h 14"/>
                  <a:gd name="T34" fmla="*/ 2 w 10"/>
                  <a:gd name="T35" fmla="*/ 8 h 14"/>
                  <a:gd name="T36" fmla="*/ 4 w 10"/>
                  <a:gd name="T37" fmla="*/ 12 h 14"/>
                  <a:gd name="T38" fmla="*/ 6 w 10"/>
                  <a:gd name="T39" fmla="*/ 12 h 14"/>
                  <a:gd name="T40" fmla="*/ 8 w 10"/>
                  <a:gd name="T41" fmla="*/ 10 h 14"/>
                  <a:gd name="T42" fmla="*/ 4 w 10"/>
                  <a:gd name="T43" fmla="*/ 10 h 14"/>
                  <a:gd name="T44" fmla="*/ 2 w 10"/>
                  <a:gd name="T45" fmla="*/ 10 h 14"/>
                  <a:gd name="T46" fmla="*/ 2 w 10"/>
                  <a:gd name="T47" fmla="*/ 12 h 14"/>
                  <a:gd name="T48" fmla="*/ 4 w 10"/>
                  <a:gd name="T49" fmla="*/ 12 h 14"/>
                  <a:gd name="T50" fmla="*/ 6 w 10"/>
                  <a:gd name="T51" fmla="*/ 2 h 14"/>
                  <a:gd name="T52" fmla="*/ 4 w 10"/>
                  <a:gd name="T53" fmla="*/ 0 h 14"/>
                  <a:gd name="T54" fmla="*/ 4 w 10"/>
                  <a:gd name="T55" fmla="*/ 2 h 14"/>
                  <a:gd name="T56" fmla="*/ 2 w 10"/>
                  <a:gd name="T57" fmla="*/ 2 h 14"/>
                  <a:gd name="T58" fmla="*/ 4 w 10"/>
                  <a:gd name="T59" fmla="*/ 6 h 14"/>
                  <a:gd name="T60" fmla="*/ 6 w 10"/>
                  <a:gd name="T61" fmla="*/ 4 h 14"/>
                  <a:gd name="T62" fmla="*/ 6 w 10"/>
                  <a:gd name="T6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14">
                    <a:moveTo>
                      <a:pt x="2" y="8"/>
                    </a:move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  <a:moveTo>
                      <a:pt x="4" y="12"/>
                    </a:moveTo>
                    <a:lnTo>
                      <a:pt x="4" y="12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close/>
                    <a:moveTo>
                      <a:pt x="6" y="2"/>
                    </a:move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12" name="Freeform 399"/>
              <p:cNvSpPr>
                <a:spLocks noEditPoints="1"/>
              </p:cNvSpPr>
              <p:nvPr/>
            </p:nvSpPr>
            <p:spPr bwMode="auto">
              <a:xfrm>
                <a:off x="2604" y="1848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0 h 10"/>
                  <a:gd name="T6" fmla="*/ 8 w 8"/>
                  <a:gd name="T7" fmla="*/ 4 h 10"/>
                  <a:gd name="T8" fmla="*/ 8 w 8"/>
                  <a:gd name="T9" fmla="*/ 4 h 10"/>
                  <a:gd name="T10" fmla="*/ 2 w 8"/>
                  <a:gd name="T11" fmla="*/ 4 h 10"/>
                  <a:gd name="T12" fmla="*/ 2 w 8"/>
                  <a:gd name="T13" fmla="*/ 4 h 10"/>
                  <a:gd name="T14" fmla="*/ 2 w 8"/>
                  <a:gd name="T15" fmla="*/ 8 h 10"/>
                  <a:gd name="T16" fmla="*/ 4 w 8"/>
                  <a:gd name="T17" fmla="*/ 8 h 10"/>
                  <a:gd name="T18" fmla="*/ 4 w 8"/>
                  <a:gd name="T19" fmla="*/ 8 h 10"/>
                  <a:gd name="T20" fmla="*/ 8 w 8"/>
                  <a:gd name="T21" fmla="*/ 8 h 10"/>
                  <a:gd name="T22" fmla="*/ 8 w 8"/>
                  <a:gd name="T23" fmla="*/ 8 h 10"/>
                  <a:gd name="T24" fmla="*/ 8 w 8"/>
                  <a:gd name="T25" fmla="*/ 8 h 10"/>
                  <a:gd name="T26" fmla="*/ 4 w 8"/>
                  <a:gd name="T27" fmla="*/ 10 h 10"/>
                  <a:gd name="T28" fmla="*/ 4 w 8"/>
                  <a:gd name="T29" fmla="*/ 10 h 10"/>
                  <a:gd name="T30" fmla="*/ 2 w 8"/>
                  <a:gd name="T31" fmla="*/ 8 h 10"/>
                  <a:gd name="T32" fmla="*/ 0 w 8"/>
                  <a:gd name="T33" fmla="*/ 4 h 10"/>
                  <a:gd name="T34" fmla="*/ 0 w 8"/>
                  <a:gd name="T35" fmla="*/ 4 h 10"/>
                  <a:gd name="T36" fmla="*/ 2 w 8"/>
                  <a:gd name="T37" fmla="*/ 0 h 10"/>
                  <a:gd name="T38" fmla="*/ 4 w 8"/>
                  <a:gd name="T39" fmla="*/ 0 h 10"/>
                  <a:gd name="T40" fmla="*/ 4 w 8"/>
                  <a:gd name="T41" fmla="*/ 0 h 10"/>
                  <a:gd name="T42" fmla="*/ 6 w 8"/>
                  <a:gd name="T43" fmla="*/ 4 h 10"/>
                  <a:gd name="T44" fmla="*/ 6 w 8"/>
                  <a:gd name="T45" fmla="*/ 4 h 10"/>
                  <a:gd name="T46" fmla="*/ 6 w 8"/>
                  <a:gd name="T47" fmla="*/ 2 h 10"/>
                  <a:gd name="T48" fmla="*/ 4 w 8"/>
                  <a:gd name="T49" fmla="*/ 0 h 10"/>
                  <a:gd name="T50" fmla="*/ 4 w 8"/>
                  <a:gd name="T51" fmla="*/ 0 h 10"/>
                  <a:gd name="T52" fmla="*/ 2 w 8"/>
                  <a:gd name="T53" fmla="*/ 2 h 10"/>
                  <a:gd name="T54" fmla="*/ 2 w 8"/>
                  <a:gd name="T55" fmla="*/ 4 h 10"/>
                  <a:gd name="T56" fmla="*/ 6 w 8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13" name="Freeform 400"/>
              <p:cNvSpPr/>
              <p:nvPr/>
            </p:nvSpPr>
            <p:spPr bwMode="auto">
              <a:xfrm>
                <a:off x="2614" y="1846"/>
                <a:ext cx="6" cy="12"/>
              </a:xfrm>
              <a:custGeom>
                <a:avLst/>
                <a:gdLst>
                  <a:gd name="T0" fmla="*/ 0 w 6"/>
                  <a:gd name="T1" fmla="*/ 4 h 12"/>
                  <a:gd name="T2" fmla="*/ 0 w 6"/>
                  <a:gd name="T3" fmla="*/ 4 h 12"/>
                  <a:gd name="T4" fmla="*/ 0 w 6"/>
                  <a:gd name="T5" fmla="*/ 2 h 12"/>
                  <a:gd name="T6" fmla="*/ 0 w 6"/>
                  <a:gd name="T7" fmla="*/ 2 h 12"/>
                  <a:gd name="T8" fmla="*/ 0 w 6"/>
                  <a:gd name="T9" fmla="*/ 0 h 12"/>
                  <a:gd name="T10" fmla="*/ 2 w 6"/>
                  <a:gd name="T11" fmla="*/ 0 h 12"/>
                  <a:gd name="T12" fmla="*/ 2 w 6"/>
                  <a:gd name="T13" fmla="*/ 2 h 12"/>
                  <a:gd name="T14" fmla="*/ 4 w 6"/>
                  <a:gd name="T15" fmla="*/ 2 h 12"/>
                  <a:gd name="T16" fmla="*/ 4 w 6"/>
                  <a:gd name="T17" fmla="*/ 4 h 12"/>
                  <a:gd name="T18" fmla="*/ 2 w 6"/>
                  <a:gd name="T19" fmla="*/ 4 h 12"/>
                  <a:gd name="T20" fmla="*/ 2 w 6"/>
                  <a:gd name="T21" fmla="*/ 8 h 12"/>
                  <a:gd name="T22" fmla="*/ 2 w 6"/>
                  <a:gd name="T23" fmla="*/ 8 h 12"/>
                  <a:gd name="T24" fmla="*/ 2 w 6"/>
                  <a:gd name="T25" fmla="*/ 10 h 12"/>
                  <a:gd name="T26" fmla="*/ 4 w 6"/>
                  <a:gd name="T27" fmla="*/ 10 h 12"/>
                  <a:gd name="T28" fmla="*/ 4 w 6"/>
                  <a:gd name="T29" fmla="*/ 10 h 12"/>
                  <a:gd name="T30" fmla="*/ 6 w 6"/>
                  <a:gd name="T31" fmla="*/ 12 h 12"/>
                  <a:gd name="T32" fmla="*/ 4 w 6"/>
                  <a:gd name="T33" fmla="*/ 12 h 12"/>
                  <a:gd name="T34" fmla="*/ 4 w 6"/>
                  <a:gd name="T35" fmla="*/ 12 h 12"/>
                  <a:gd name="T36" fmla="*/ 2 w 6"/>
                  <a:gd name="T37" fmla="*/ 10 h 12"/>
                  <a:gd name="T38" fmla="*/ 0 w 6"/>
                  <a:gd name="T39" fmla="*/ 8 h 12"/>
                  <a:gd name="T40" fmla="*/ 0 w 6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2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14" name="Freeform 401"/>
              <p:cNvSpPr/>
              <p:nvPr/>
            </p:nvSpPr>
            <p:spPr bwMode="auto">
              <a:xfrm>
                <a:off x="2620" y="1854"/>
                <a:ext cx="4" cy="6"/>
              </a:xfrm>
              <a:custGeom>
                <a:avLst/>
                <a:gdLst>
                  <a:gd name="T0" fmla="*/ 0 w 4"/>
                  <a:gd name="T1" fmla="*/ 6 h 6"/>
                  <a:gd name="T2" fmla="*/ 0 w 4"/>
                  <a:gd name="T3" fmla="*/ 6 h 6"/>
                  <a:gd name="T4" fmla="*/ 2 w 4"/>
                  <a:gd name="T5" fmla="*/ 4 h 6"/>
                  <a:gd name="T6" fmla="*/ 2 w 4"/>
                  <a:gd name="T7" fmla="*/ 4 h 6"/>
                  <a:gd name="T8" fmla="*/ 2 w 4"/>
                  <a:gd name="T9" fmla="*/ 4 h 6"/>
                  <a:gd name="T10" fmla="*/ 0 w 4"/>
                  <a:gd name="T11" fmla="*/ 2 h 6"/>
                  <a:gd name="T12" fmla="*/ 2 w 4"/>
                  <a:gd name="T13" fmla="*/ 0 h 6"/>
                  <a:gd name="T14" fmla="*/ 2 w 4"/>
                  <a:gd name="T15" fmla="*/ 0 h 6"/>
                  <a:gd name="T16" fmla="*/ 4 w 4"/>
                  <a:gd name="T17" fmla="*/ 2 h 6"/>
                  <a:gd name="T18" fmla="*/ 4 w 4"/>
                  <a:gd name="T19" fmla="*/ 2 h 6"/>
                  <a:gd name="T20" fmla="*/ 2 w 4"/>
                  <a:gd name="T21" fmla="*/ 6 h 6"/>
                  <a:gd name="T22" fmla="*/ 0 w 4"/>
                  <a:gd name="T23" fmla="*/ 6 h 6"/>
                  <a:gd name="T24" fmla="*/ 0 w 4"/>
                  <a:gd name="T2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15" name="Freeform 402"/>
              <p:cNvSpPr>
                <a:spLocks noEditPoints="1"/>
              </p:cNvSpPr>
              <p:nvPr/>
            </p:nvSpPr>
            <p:spPr bwMode="auto">
              <a:xfrm>
                <a:off x="2630" y="1848"/>
                <a:ext cx="6" cy="10"/>
              </a:xfrm>
              <a:custGeom>
                <a:avLst/>
                <a:gdLst>
                  <a:gd name="T0" fmla="*/ 6 w 6"/>
                  <a:gd name="T1" fmla="*/ 4 h 10"/>
                  <a:gd name="T2" fmla="*/ 6 w 6"/>
                  <a:gd name="T3" fmla="*/ 4 h 10"/>
                  <a:gd name="T4" fmla="*/ 4 w 6"/>
                  <a:gd name="T5" fmla="*/ 2 h 10"/>
                  <a:gd name="T6" fmla="*/ 4 w 6"/>
                  <a:gd name="T7" fmla="*/ 0 h 10"/>
                  <a:gd name="T8" fmla="*/ 4 w 6"/>
                  <a:gd name="T9" fmla="*/ 0 h 10"/>
                  <a:gd name="T10" fmla="*/ 0 w 6"/>
                  <a:gd name="T11" fmla="*/ 2 h 10"/>
                  <a:gd name="T12" fmla="*/ 0 w 6"/>
                  <a:gd name="T13" fmla="*/ 0 h 10"/>
                  <a:gd name="T14" fmla="*/ 0 w 6"/>
                  <a:gd name="T15" fmla="*/ 0 h 10"/>
                  <a:gd name="T16" fmla="*/ 4 w 6"/>
                  <a:gd name="T17" fmla="*/ 0 h 10"/>
                  <a:gd name="T18" fmla="*/ 4 w 6"/>
                  <a:gd name="T19" fmla="*/ 0 h 10"/>
                  <a:gd name="T20" fmla="*/ 6 w 6"/>
                  <a:gd name="T21" fmla="*/ 0 h 10"/>
                  <a:gd name="T22" fmla="*/ 6 w 6"/>
                  <a:gd name="T23" fmla="*/ 4 h 10"/>
                  <a:gd name="T24" fmla="*/ 6 w 6"/>
                  <a:gd name="T25" fmla="*/ 10 h 10"/>
                  <a:gd name="T26" fmla="*/ 6 w 6"/>
                  <a:gd name="T27" fmla="*/ 10 h 10"/>
                  <a:gd name="T28" fmla="*/ 6 w 6"/>
                  <a:gd name="T29" fmla="*/ 8 h 10"/>
                  <a:gd name="T30" fmla="*/ 6 w 6"/>
                  <a:gd name="T31" fmla="*/ 8 h 10"/>
                  <a:gd name="T32" fmla="*/ 6 w 6"/>
                  <a:gd name="T33" fmla="*/ 8 h 10"/>
                  <a:gd name="T34" fmla="*/ 2 w 6"/>
                  <a:gd name="T35" fmla="*/ 10 h 10"/>
                  <a:gd name="T36" fmla="*/ 2 w 6"/>
                  <a:gd name="T37" fmla="*/ 10 h 10"/>
                  <a:gd name="T38" fmla="*/ 0 w 6"/>
                  <a:gd name="T39" fmla="*/ 8 h 10"/>
                  <a:gd name="T40" fmla="*/ 0 w 6"/>
                  <a:gd name="T41" fmla="*/ 6 h 10"/>
                  <a:gd name="T42" fmla="*/ 0 w 6"/>
                  <a:gd name="T43" fmla="*/ 6 h 10"/>
                  <a:gd name="T44" fmla="*/ 0 w 6"/>
                  <a:gd name="T45" fmla="*/ 4 h 10"/>
                  <a:gd name="T46" fmla="*/ 6 w 6"/>
                  <a:gd name="T47" fmla="*/ 4 h 10"/>
                  <a:gd name="T48" fmla="*/ 6 w 6"/>
                  <a:gd name="T49" fmla="*/ 4 h 10"/>
                  <a:gd name="T50" fmla="*/ 2 w 6"/>
                  <a:gd name="T51" fmla="*/ 8 h 10"/>
                  <a:gd name="T52" fmla="*/ 2 w 6"/>
                  <a:gd name="T53" fmla="*/ 8 h 10"/>
                  <a:gd name="T54" fmla="*/ 6 w 6"/>
                  <a:gd name="T55" fmla="*/ 6 h 10"/>
                  <a:gd name="T56" fmla="*/ 6 w 6"/>
                  <a:gd name="T57" fmla="*/ 4 h 10"/>
                  <a:gd name="T58" fmla="*/ 6 w 6"/>
                  <a:gd name="T59" fmla="*/ 4 h 10"/>
                  <a:gd name="T60" fmla="*/ 2 w 6"/>
                  <a:gd name="T61" fmla="*/ 6 h 10"/>
                  <a:gd name="T62" fmla="*/ 2 w 6"/>
                  <a:gd name="T63" fmla="*/ 6 h 10"/>
                  <a:gd name="T64" fmla="*/ 2 w 6"/>
                  <a:gd name="T65" fmla="*/ 6 h 10"/>
                  <a:gd name="T66" fmla="*/ 2 w 6"/>
                  <a:gd name="T67" fmla="*/ 8 h 10"/>
                  <a:gd name="T68" fmla="*/ 2 w 6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10"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2" y="8"/>
                    </a:moveTo>
                    <a:lnTo>
                      <a:pt x="2" y="8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16" name="Freeform 403"/>
              <p:cNvSpPr/>
              <p:nvPr/>
            </p:nvSpPr>
            <p:spPr bwMode="auto">
              <a:xfrm>
                <a:off x="2640" y="1848"/>
                <a:ext cx="6" cy="10"/>
              </a:xfrm>
              <a:custGeom>
                <a:avLst/>
                <a:gdLst>
                  <a:gd name="T0" fmla="*/ 0 w 6"/>
                  <a:gd name="T1" fmla="*/ 0 h 10"/>
                  <a:gd name="T2" fmla="*/ 2 w 6"/>
                  <a:gd name="T3" fmla="*/ 0 h 10"/>
                  <a:gd name="T4" fmla="*/ 2 w 6"/>
                  <a:gd name="T5" fmla="*/ 2 h 10"/>
                  <a:gd name="T6" fmla="*/ 2 w 6"/>
                  <a:gd name="T7" fmla="*/ 2 h 10"/>
                  <a:gd name="T8" fmla="*/ 2 w 6"/>
                  <a:gd name="T9" fmla="*/ 2 h 10"/>
                  <a:gd name="T10" fmla="*/ 4 w 6"/>
                  <a:gd name="T11" fmla="*/ 0 h 10"/>
                  <a:gd name="T12" fmla="*/ 6 w 6"/>
                  <a:gd name="T13" fmla="*/ 0 h 10"/>
                  <a:gd name="T14" fmla="*/ 4 w 6"/>
                  <a:gd name="T15" fmla="*/ 2 h 10"/>
                  <a:gd name="T16" fmla="*/ 4 w 6"/>
                  <a:gd name="T17" fmla="*/ 0 h 10"/>
                  <a:gd name="T18" fmla="*/ 4 w 6"/>
                  <a:gd name="T19" fmla="*/ 0 h 10"/>
                  <a:gd name="T20" fmla="*/ 2 w 6"/>
                  <a:gd name="T21" fmla="*/ 4 h 10"/>
                  <a:gd name="T22" fmla="*/ 2 w 6"/>
                  <a:gd name="T23" fmla="*/ 10 h 10"/>
                  <a:gd name="T24" fmla="*/ 0 w 6"/>
                  <a:gd name="T25" fmla="*/ 10 h 10"/>
                  <a:gd name="T26" fmla="*/ 0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17" name="Freeform 404"/>
              <p:cNvSpPr/>
              <p:nvPr/>
            </p:nvSpPr>
            <p:spPr bwMode="auto">
              <a:xfrm>
                <a:off x="2646" y="1848"/>
                <a:ext cx="8" cy="10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8 w 8"/>
                  <a:gd name="T5" fmla="*/ 0 h 10"/>
                  <a:gd name="T6" fmla="*/ 6 w 8"/>
                  <a:gd name="T7" fmla="*/ 2 h 10"/>
                  <a:gd name="T8" fmla="*/ 6 w 8"/>
                  <a:gd name="T9" fmla="*/ 2 h 10"/>
                  <a:gd name="T10" fmla="*/ 4 w 8"/>
                  <a:gd name="T11" fmla="*/ 0 h 10"/>
                  <a:gd name="T12" fmla="*/ 4 w 8"/>
                  <a:gd name="T13" fmla="*/ 0 h 10"/>
                  <a:gd name="T14" fmla="*/ 2 w 8"/>
                  <a:gd name="T15" fmla="*/ 2 h 10"/>
                  <a:gd name="T16" fmla="*/ 2 w 8"/>
                  <a:gd name="T17" fmla="*/ 4 h 10"/>
                  <a:gd name="T18" fmla="*/ 2 w 8"/>
                  <a:gd name="T19" fmla="*/ 4 h 10"/>
                  <a:gd name="T20" fmla="*/ 2 w 8"/>
                  <a:gd name="T21" fmla="*/ 8 h 10"/>
                  <a:gd name="T22" fmla="*/ 4 w 8"/>
                  <a:gd name="T23" fmla="*/ 8 h 10"/>
                  <a:gd name="T24" fmla="*/ 4 w 8"/>
                  <a:gd name="T25" fmla="*/ 8 h 10"/>
                  <a:gd name="T26" fmla="*/ 6 w 8"/>
                  <a:gd name="T27" fmla="*/ 8 h 10"/>
                  <a:gd name="T28" fmla="*/ 8 w 8"/>
                  <a:gd name="T29" fmla="*/ 8 h 10"/>
                  <a:gd name="T30" fmla="*/ 8 w 8"/>
                  <a:gd name="T31" fmla="*/ 8 h 10"/>
                  <a:gd name="T32" fmla="*/ 4 w 8"/>
                  <a:gd name="T33" fmla="*/ 10 h 10"/>
                  <a:gd name="T34" fmla="*/ 4 w 8"/>
                  <a:gd name="T35" fmla="*/ 10 h 10"/>
                  <a:gd name="T36" fmla="*/ 2 w 8"/>
                  <a:gd name="T37" fmla="*/ 8 h 10"/>
                  <a:gd name="T38" fmla="*/ 0 w 8"/>
                  <a:gd name="T39" fmla="*/ 4 h 10"/>
                  <a:gd name="T40" fmla="*/ 0 w 8"/>
                  <a:gd name="T41" fmla="*/ 4 h 10"/>
                  <a:gd name="T42" fmla="*/ 2 w 8"/>
                  <a:gd name="T43" fmla="*/ 0 h 10"/>
                  <a:gd name="T44" fmla="*/ 4 w 8"/>
                  <a:gd name="T45" fmla="*/ 0 h 10"/>
                  <a:gd name="T46" fmla="*/ 4 w 8"/>
                  <a:gd name="T4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  <p:sp>
            <p:nvSpPr>
              <p:cNvPr id="2818" name="Freeform 405"/>
              <p:cNvSpPr/>
              <p:nvPr/>
            </p:nvSpPr>
            <p:spPr bwMode="auto">
              <a:xfrm>
                <a:off x="2656" y="1848"/>
                <a:ext cx="6" cy="10"/>
              </a:xfrm>
              <a:custGeom>
                <a:avLst/>
                <a:gdLst>
                  <a:gd name="T0" fmla="*/ 0 w 6"/>
                  <a:gd name="T1" fmla="*/ 0 h 10"/>
                  <a:gd name="T2" fmla="*/ 0 w 6"/>
                  <a:gd name="T3" fmla="*/ 0 h 10"/>
                  <a:gd name="T4" fmla="*/ 0 w 6"/>
                  <a:gd name="T5" fmla="*/ 6 h 10"/>
                  <a:gd name="T6" fmla="*/ 0 w 6"/>
                  <a:gd name="T7" fmla="*/ 6 h 10"/>
                  <a:gd name="T8" fmla="*/ 2 w 6"/>
                  <a:gd name="T9" fmla="*/ 8 h 10"/>
                  <a:gd name="T10" fmla="*/ 2 w 6"/>
                  <a:gd name="T11" fmla="*/ 8 h 10"/>
                  <a:gd name="T12" fmla="*/ 2 w 6"/>
                  <a:gd name="T13" fmla="*/ 8 h 10"/>
                  <a:gd name="T14" fmla="*/ 6 w 6"/>
                  <a:gd name="T15" fmla="*/ 6 h 10"/>
                  <a:gd name="T16" fmla="*/ 6 w 6"/>
                  <a:gd name="T17" fmla="*/ 0 h 10"/>
                  <a:gd name="T18" fmla="*/ 6 w 6"/>
                  <a:gd name="T19" fmla="*/ 0 h 10"/>
                  <a:gd name="T20" fmla="*/ 6 w 6"/>
                  <a:gd name="T21" fmla="*/ 10 h 10"/>
                  <a:gd name="T22" fmla="*/ 6 w 6"/>
                  <a:gd name="T23" fmla="*/ 10 h 10"/>
                  <a:gd name="T24" fmla="*/ 6 w 6"/>
                  <a:gd name="T25" fmla="*/ 8 h 10"/>
                  <a:gd name="T26" fmla="*/ 6 w 6"/>
                  <a:gd name="T27" fmla="*/ 8 h 10"/>
                  <a:gd name="T28" fmla="*/ 6 w 6"/>
                  <a:gd name="T29" fmla="*/ 8 h 10"/>
                  <a:gd name="T30" fmla="*/ 2 w 6"/>
                  <a:gd name="T31" fmla="*/ 10 h 10"/>
                  <a:gd name="T32" fmla="*/ 2 w 6"/>
                  <a:gd name="T33" fmla="*/ 10 h 10"/>
                  <a:gd name="T34" fmla="*/ 0 w 6"/>
                  <a:gd name="T35" fmla="*/ 8 h 10"/>
                  <a:gd name="T36" fmla="*/ 0 w 6"/>
                  <a:gd name="T37" fmla="*/ 6 h 10"/>
                  <a:gd name="T38" fmla="*/ 0 w 6"/>
                  <a:gd name="T3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9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ID">
                  <a:ea typeface="方正黑体简体" panose="03000509000000000000" pitchFamily="65" charset="-122"/>
                </a:endParaRPr>
              </a:p>
            </p:txBody>
          </p:sp>
        </p:grpSp>
        <p:sp>
          <p:nvSpPr>
            <p:cNvPr id="19" name="Freeform 407"/>
            <p:cNvSpPr/>
            <p:nvPr/>
          </p:nvSpPr>
          <p:spPr bwMode="auto">
            <a:xfrm>
              <a:off x="4232275" y="2943225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2 h 4"/>
                <a:gd name="T6" fmla="*/ 0 w 2"/>
                <a:gd name="T7" fmla="*/ 4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0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0" name="Rectangle 408"/>
            <p:cNvSpPr>
              <a:spLocks noChangeArrowheads="1"/>
            </p:cNvSpPr>
            <p:nvPr/>
          </p:nvSpPr>
          <p:spPr bwMode="auto">
            <a:xfrm>
              <a:off x="4105275" y="3019425"/>
              <a:ext cx="3175" cy="22225"/>
            </a:xfrm>
            <a:prstGeom prst="rect">
              <a:avLst/>
            </a:pr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1" name="Freeform 409"/>
            <p:cNvSpPr/>
            <p:nvPr/>
          </p:nvSpPr>
          <p:spPr bwMode="auto">
            <a:xfrm>
              <a:off x="4111625" y="3025775"/>
              <a:ext cx="12700" cy="15875"/>
            </a:xfrm>
            <a:custGeom>
              <a:avLst/>
              <a:gdLst>
                <a:gd name="T0" fmla="*/ 0 w 8"/>
                <a:gd name="T1" fmla="*/ 0 h 10"/>
                <a:gd name="T2" fmla="*/ 2 w 8"/>
                <a:gd name="T3" fmla="*/ 0 h 10"/>
                <a:gd name="T4" fmla="*/ 2 w 8"/>
                <a:gd name="T5" fmla="*/ 2 h 10"/>
                <a:gd name="T6" fmla="*/ 2 w 8"/>
                <a:gd name="T7" fmla="*/ 2 h 10"/>
                <a:gd name="T8" fmla="*/ 2 w 8"/>
                <a:gd name="T9" fmla="*/ 2 h 10"/>
                <a:gd name="T10" fmla="*/ 6 w 8"/>
                <a:gd name="T11" fmla="*/ 0 h 10"/>
                <a:gd name="T12" fmla="*/ 6 w 8"/>
                <a:gd name="T13" fmla="*/ 0 h 10"/>
                <a:gd name="T14" fmla="*/ 8 w 8"/>
                <a:gd name="T15" fmla="*/ 0 h 10"/>
                <a:gd name="T16" fmla="*/ 8 w 8"/>
                <a:gd name="T17" fmla="*/ 4 h 10"/>
                <a:gd name="T18" fmla="*/ 8 w 8"/>
                <a:gd name="T19" fmla="*/ 10 h 10"/>
                <a:gd name="T20" fmla="*/ 6 w 8"/>
                <a:gd name="T21" fmla="*/ 10 h 10"/>
                <a:gd name="T22" fmla="*/ 6 w 8"/>
                <a:gd name="T23" fmla="*/ 4 h 10"/>
                <a:gd name="T24" fmla="*/ 6 w 8"/>
                <a:gd name="T25" fmla="*/ 4 h 10"/>
                <a:gd name="T26" fmla="*/ 6 w 8"/>
                <a:gd name="T27" fmla="*/ 2 h 10"/>
                <a:gd name="T28" fmla="*/ 6 w 8"/>
                <a:gd name="T29" fmla="*/ 2 h 10"/>
                <a:gd name="T30" fmla="*/ 6 w 8"/>
                <a:gd name="T31" fmla="*/ 2 h 10"/>
                <a:gd name="T32" fmla="*/ 2 w 8"/>
                <a:gd name="T33" fmla="*/ 2 h 10"/>
                <a:gd name="T34" fmla="*/ 2 w 8"/>
                <a:gd name="T35" fmla="*/ 10 h 10"/>
                <a:gd name="T36" fmla="*/ 0 w 8"/>
                <a:gd name="T37" fmla="*/ 10 h 10"/>
                <a:gd name="T38" fmla="*/ 0 w 8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2" name="Freeform 410"/>
            <p:cNvSpPr>
              <a:spLocks noEditPoints="1"/>
            </p:cNvSpPr>
            <p:nvPr/>
          </p:nvSpPr>
          <p:spPr bwMode="auto">
            <a:xfrm>
              <a:off x="4133850" y="3025775"/>
              <a:ext cx="12700" cy="15875"/>
            </a:xfrm>
            <a:custGeom>
              <a:avLst/>
              <a:gdLst>
                <a:gd name="T0" fmla="*/ 6 w 8"/>
                <a:gd name="T1" fmla="*/ 0 h 10"/>
                <a:gd name="T2" fmla="*/ 6 w 8"/>
                <a:gd name="T3" fmla="*/ 0 h 10"/>
                <a:gd name="T4" fmla="*/ 8 w 8"/>
                <a:gd name="T5" fmla="*/ 2 h 10"/>
                <a:gd name="T6" fmla="*/ 8 w 8"/>
                <a:gd name="T7" fmla="*/ 4 h 10"/>
                <a:gd name="T8" fmla="*/ 8 w 8"/>
                <a:gd name="T9" fmla="*/ 6 h 10"/>
                <a:gd name="T10" fmla="*/ 2 w 8"/>
                <a:gd name="T11" fmla="*/ 6 h 10"/>
                <a:gd name="T12" fmla="*/ 2 w 8"/>
                <a:gd name="T13" fmla="*/ 6 h 10"/>
                <a:gd name="T14" fmla="*/ 4 w 8"/>
                <a:gd name="T15" fmla="*/ 8 h 10"/>
                <a:gd name="T16" fmla="*/ 6 w 8"/>
                <a:gd name="T17" fmla="*/ 8 h 10"/>
                <a:gd name="T18" fmla="*/ 6 w 8"/>
                <a:gd name="T19" fmla="*/ 8 h 10"/>
                <a:gd name="T20" fmla="*/ 8 w 8"/>
                <a:gd name="T21" fmla="*/ 8 h 10"/>
                <a:gd name="T22" fmla="*/ 8 w 8"/>
                <a:gd name="T23" fmla="*/ 10 h 10"/>
                <a:gd name="T24" fmla="*/ 8 w 8"/>
                <a:gd name="T25" fmla="*/ 10 h 10"/>
                <a:gd name="T26" fmla="*/ 6 w 8"/>
                <a:gd name="T27" fmla="*/ 10 h 10"/>
                <a:gd name="T28" fmla="*/ 6 w 8"/>
                <a:gd name="T29" fmla="*/ 10 h 10"/>
                <a:gd name="T30" fmla="*/ 2 w 8"/>
                <a:gd name="T31" fmla="*/ 8 h 10"/>
                <a:gd name="T32" fmla="*/ 0 w 8"/>
                <a:gd name="T33" fmla="*/ 6 h 10"/>
                <a:gd name="T34" fmla="*/ 0 w 8"/>
                <a:gd name="T35" fmla="*/ 6 h 10"/>
                <a:gd name="T36" fmla="*/ 2 w 8"/>
                <a:gd name="T37" fmla="*/ 2 h 10"/>
                <a:gd name="T38" fmla="*/ 6 w 8"/>
                <a:gd name="T39" fmla="*/ 0 h 10"/>
                <a:gd name="T40" fmla="*/ 6 w 8"/>
                <a:gd name="T41" fmla="*/ 0 h 10"/>
                <a:gd name="T42" fmla="*/ 8 w 8"/>
                <a:gd name="T43" fmla="*/ 4 h 10"/>
                <a:gd name="T44" fmla="*/ 8 w 8"/>
                <a:gd name="T45" fmla="*/ 4 h 10"/>
                <a:gd name="T46" fmla="*/ 6 w 8"/>
                <a:gd name="T47" fmla="*/ 2 h 10"/>
                <a:gd name="T48" fmla="*/ 6 w 8"/>
                <a:gd name="T49" fmla="*/ 2 h 10"/>
                <a:gd name="T50" fmla="*/ 6 w 8"/>
                <a:gd name="T51" fmla="*/ 2 h 10"/>
                <a:gd name="T52" fmla="*/ 4 w 8"/>
                <a:gd name="T53" fmla="*/ 2 h 10"/>
                <a:gd name="T54" fmla="*/ 2 w 8"/>
                <a:gd name="T55" fmla="*/ 4 h 10"/>
                <a:gd name="T56" fmla="*/ 8 w 8"/>
                <a:gd name="T5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0">
                  <a:moveTo>
                    <a:pt x="6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close/>
                  <a:moveTo>
                    <a:pt x="8" y="4"/>
                  </a:moveTo>
                  <a:lnTo>
                    <a:pt x="8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3" name="Freeform 411"/>
            <p:cNvSpPr/>
            <p:nvPr/>
          </p:nvSpPr>
          <p:spPr bwMode="auto">
            <a:xfrm>
              <a:off x="4152900" y="3025775"/>
              <a:ext cx="9525" cy="15875"/>
            </a:xfrm>
            <a:custGeom>
              <a:avLst/>
              <a:gdLst>
                <a:gd name="T0" fmla="*/ 0 w 6"/>
                <a:gd name="T1" fmla="*/ 0 h 10"/>
                <a:gd name="T2" fmla="*/ 0 w 6"/>
                <a:gd name="T3" fmla="*/ 0 h 10"/>
                <a:gd name="T4" fmla="*/ 0 w 6"/>
                <a:gd name="T5" fmla="*/ 2 h 10"/>
                <a:gd name="T6" fmla="*/ 0 w 6"/>
                <a:gd name="T7" fmla="*/ 2 h 10"/>
                <a:gd name="T8" fmla="*/ 0 w 6"/>
                <a:gd name="T9" fmla="*/ 2 h 10"/>
                <a:gd name="T10" fmla="*/ 4 w 6"/>
                <a:gd name="T11" fmla="*/ 0 h 10"/>
                <a:gd name="T12" fmla="*/ 4 w 6"/>
                <a:gd name="T13" fmla="*/ 0 h 10"/>
                <a:gd name="T14" fmla="*/ 6 w 6"/>
                <a:gd name="T15" fmla="*/ 0 h 10"/>
                <a:gd name="T16" fmla="*/ 6 w 6"/>
                <a:gd name="T17" fmla="*/ 4 h 10"/>
                <a:gd name="T18" fmla="*/ 6 w 6"/>
                <a:gd name="T19" fmla="*/ 10 h 10"/>
                <a:gd name="T20" fmla="*/ 6 w 6"/>
                <a:gd name="T21" fmla="*/ 10 h 10"/>
                <a:gd name="T22" fmla="*/ 6 w 6"/>
                <a:gd name="T23" fmla="*/ 4 h 10"/>
                <a:gd name="T24" fmla="*/ 6 w 6"/>
                <a:gd name="T25" fmla="*/ 4 h 10"/>
                <a:gd name="T26" fmla="*/ 4 w 6"/>
                <a:gd name="T27" fmla="*/ 2 h 10"/>
                <a:gd name="T28" fmla="*/ 4 w 6"/>
                <a:gd name="T29" fmla="*/ 2 h 10"/>
                <a:gd name="T30" fmla="*/ 4 w 6"/>
                <a:gd name="T31" fmla="*/ 2 h 10"/>
                <a:gd name="T32" fmla="*/ 0 w 6"/>
                <a:gd name="T33" fmla="*/ 2 h 10"/>
                <a:gd name="T34" fmla="*/ 0 w 6"/>
                <a:gd name="T35" fmla="*/ 10 h 10"/>
                <a:gd name="T36" fmla="*/ 0 w 6"/>
                <a:gd name="T37" fmla="*/ 10 h 10"/>
                <a:gd name="T38" fmla="*/ 0 w 6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4" name="Freeform 412"/>
            <p:cNvSpPr>
              <a:spLocks noEditPoints="1"/>
            </p:cNvSpPr>
            <p:nvPr/>
          </p:nvSpPr>
          <p:spPr bwMode="auto">
            <a:xfrm>
              <a:off x="4168775" y="3019425"/>
              <a:ext cx="3175" cy="22225"/>
            </a:xfrm>
            <a:custGeom>
              <a:avLst/>
              <a:gdLst>
                <a:gd name="T0" fmla="*/ 0 w 2"/>
                <a:gd name="T1" fmla="*/ 2 h 14"/>
                <a:gd name="T2" fmla="*/ 0 w 2"/>
                <a:gd name="T3" fmla="*/ 0 h 14"/>
                <a:gd name="T4" fmla="*/ 2 w 2"/>
                <a:gd name="T5" fmla="*/ 2 h 14"/>
                <a:gd name="T6" fmla="*/ 0 w 2"/>
                <a:gd name="T7" fmla="*/ 2 h 14"/>
                <a:gd name="T8" fmla="*/ 0 w 2"/>
                <a:gd name="T9" fmla="*/ 2 h 14"/>
                <a:gd name="T10" fmla="*/ 0 w 2"/>
                <a:gd name="T11" fmla="*/ 4 h 14"/>
                <a:gd name="T12" fmla="*/ 2 w 2"/>
                <a:gd name="T13" fmla="*/ 4 h 14"/>
                <a:gd name="T14" fmla="*/ 2 w 2"/>
                <a:gd name="T15" fmla="*/ 14 h 14"/>
                <a:gd name="T16" fmla="*/ 0 w 2"/>
                <a:gd name="T17" fmla="*/ 14 h 14"/>
                <a:gd name="T18" fmla="*/ 0 w 2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4">
                  <a:moveTo>
                    <a:pt x="0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0" y="4"/>
                  </a:moveTo>
                  <a:lnTo>
                    <a:pt x="2" y="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" name="Freeform 413"/>
            <p:cNvSpPr/>
            <p:nvPr/>
          </p:nvSpPr>
          <p:spPr bwMode="auto">
            <a:xfrm>
              <a:off x="4175125" y="3025775"/>
              <a:ext cx="22225" cy="15875"/>
            </a:xfrm>
            <a:custGeom>
              <a:avLst/>
              <a:gdLst>
                <a:gd name="T0" fmla="*/ 0 w 14"/>
                <a:gd name="T1" fmla="*/ 0 h 10"/>
                <a:gd name="T2" fmla="*/ 2 w 14"/>
                <a:gd name="T3" fmla="*/ 0 h 10"/>
                <a:gd name="T4" fmla="*/ 2 w 14"/>
                <a:gd name="T5" fmla="*/ 2 h 10"/>
                <a:gd name="T6" fmla="*/ 2 w 14"/>
                <a:gd name="T7" fmla="*/ 2 h 10"/>
                <a:gd name="T8" fmla="*/ 2 w 14"/>
                <a:gd name="T9" fmla="*/ 2 h 10"/>
                <a:gd name="T10" fmla="*/ 6 w 14"/>
                <a:gd name="T11" fmla="*/ 0 h 10"/>
                <a:gd name="T12" fmla="*/ 6 w 14"/>
                <a:gd name="T13" fmla="*/ 0 h 10"/>
                <a:gd name="T14" fmla="*/ 6 w 14"/>
                <a:gd name="T15" fmla="*/ 0 h 10"/>
                <a:gd name="T16" fmla="*/ 8 w 14"/>
                <a:gd name="T17" fmla="*/ 2 h 10"/>
                <a:gd name="T18" fmla="*/ 8 w 14"/>
                <a:gd name="T19" fmla="*/ 2 h 10"/>
                <a:gd name="T20" fmla="*/ 10 w 14"/>
                <a:gd name="T21" fmla="*/ 0 h 10"/>
                <a:gd name="T22" fmla="*/ 10 w 14"/>
                <a:gd name="T23" fmla="*/ 0 h 10"/>
                <a:gd name="T24" fmla="*/ 14 w 14"/>
                <a:gd name="T25" fmla="*/ 0 h 10"/>
                <a:gd name="T26" fmla="*/ 14 w 14"/>
                <a:gd name="T27" fmla="*/ 4 h 10"/>
                <a:gd name="T28" fmla="*/ 14 w 14"/>
                <a:gd name="T29" fmla="*/ 10 h 10"/>
                <a:gd name="T30" fmla="*/ 12 w 14"/>
                <a:gd name="T31" fmla="*/ 10 h 10"/>
                <a:gd name="T32" fmla="*/ 12 w 14"/>
                <a:gd name="T33" fmla="*/ 4 h 10"/>
                <a:gd name="T34" fmla="*/ 12 w 14"/>
                <a:gd name="T35" fmla="*/ 4 h 10"/>
                <a:gd name="T36" fmla="*/ 12 w 14"/>
                <a:gd name="T37" fmla="*/ 2 h 10"/>
                <a:gd name="T38" fmla="*/ 10 w 14"/>
                <a:gd name="T39" fmla="*/ 2 h 10"/>
                <a:gd name="T40" fmla="*/ 10 w 14"/>
                <a:gd name="T41" fmla="*/ 2 h 10"/>
                <a:gd name="T42" fmla="*/ 8 w 14"/>
                <a:gd name="T43" fmla="*/ 2 h 10"/>
                <a:gd name="T44" fmla="*/ 8 w 14"/>
                <a:gd name="T45" fmla="*/ 10 h 10"/>
                <a:gd name="T46" fmla="*/ 6 w 14"/>
                <a:gd name="T47" fmla="*/ 10 h 10"/>
                <a:gd name="T48" fmla="*/ 6 w 14"/>
                <a:gd name="T49" fmla="*/ 4 h 10"/>
                <a:gd name="T50" fmla="*/ 6 w 14"/>
                <a:gd name="T51" fmla="*/ 4 h 10"/>
                <a:gd name="T52" fmla="*/ 6 w 14"/>
                <a:gd name="T53" fmla="*/ 2 h 10"/>
                <a:gd name="T54" fmla="*/ 4 w 14"/>
                <a:gd name="T55" fmla="*/ 2 h 10"/>
                <a:gd name="T56" fmla="*/ 4 w 14"/>
                <a:gd name="T57" fmla="*/ 2 h 10"/>
                <a:gd name="T58" fmla="*/ 2 w 14"/>
                <a:gd name="T59" fmla="*/ 2 h 10"/>
                <a:gd name="T60" fmla="*/ 2 w 14"/>
                <a:gd name="T61" fmla="*/ 10 h 10"/>
                <a:gd name="T62" fmla="*/ 0 w 14"/>
                <a:gd name="T63" fmla="*/ 10 h 10"/>
                <a:gd name="T64" fmla="*/ 0 w 14"/>
                <a:gd name="T6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" name="Freeform 414"/>
            <p:cNvSpPr>
              <a:spLocks noEditPoints="1"/>
            </p:cNvSpPr>
            <p:nvPr/>
          </p:nvSpPr>
          <p:spPr bwMode="auto">
            <a:xfrm>
              <a:off x="4203700" y="3019425"/>
              <a:ext cx="6350" cy="28575"/>
            </a:xfrm>
            <a:custGeom>
              <a:avLst/>
              <a:gdLst>
                <a:gd name="T0" fmla="*/ 2 w 4"/>
                <a:gd name="T1" fmla="*/ 4 h 18"/>
                <a:gd name="T2" fmla="*/ 4 w 4"/>
                <a:gd name="T3" fmla="*/ 4 h 18"/>
                <a:gd name="T4" fmla="*/ 4 w 4"/>
                <a:gd name="T5" fmla="*/ 14 h 18"/>
                <a:gd name="T6" fmla="*/ 4 w 4"/>
                <a:gd name="T7" fmla="*/ 14 h 18"/>
                <a:gd name="T8" fmla="*/ 4 w 4"/>
                <a:gd name="T9" fmla="*/ 18 h 18"/>
                <a:gd name="T10" fmla="*/ 2 w 4"/>
                <a:gd name="T11" fmla="*/ 18 h 18"/>
                <a:gd name="T12" fmla="*/ 0 w 4"/>
                <a:gd name="T13" fmla="*/ 18 h 18"/>
                <a:gd name="T14" fmla="*/ 0 w 4"/>
                <a:gd name="T15" fmla="*/ 16 h 18"/>
                <a:gd name="T16" fmla="*/ 2 w 4"/>
                <a:gd name="T17" fmla="*/ 16 h 18"/>
                <a:gd name="T18" fmla="*/ 2 w 4"/>
                <a:gd name="T19" fmla="*/ 16 h 18"/>
                <a:gd name="T20" fmla="*/ 2 w 4"/>
                <a:gd name="T21" fmla="*/ 14 h 18"/>
                <a:gd name="T22" fmla="*/ 2 w 4"/>
                <a:gd name="T23" fmla="*/ 4 h 18"/>
                <a:gd name="T24" fmla="*/ 2 w 4"/>
                <a:gd name="T25" fmla="*/ 2 h 18"/>
                <a:gd name="T26" fmla="*/ 4 w 4"/>
                <a:gd name="T27" fmla="*/ 0 h 18"/>
                <a:gd name="T28" fmla="*/ 4 w 4"/>
                <a:gd name="T29" fmla="*/ 2 h 18"/>
                <a:gd name="T30" fmla="*/ 4 w 4"/>
                <a:gd name="T31" fmla="*/ 2 h 18"/>
                <a:gd name="T32" fmla="*/ 2 w 4"/>
                <a:gd name="T33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18">
                  <a:moveTo>
                    <a:pt x="2" y="4"/>
                  </a:moveTo>
                  <a:lnTo>
                    <a:pt x="4" y="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4"/>
                  </a:lnTo>
                  <a:close/>
                  <a:moveTo>
                    <a:pt x="2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7" name="Freeform 415"/>
            <p:cNvSpPr/>
            <p:nvPr/>
          </p:nvSpPr>
          <p:spPr bwMode="auto">
            <a:xfrm>
              <a:off x="4216400" y="3025775"/>
              <a:ext cx="12700" cy="15875"/>
            </a:xfrm>
            <a:custGeom>
              <a:avLst/>
              <a:gdLst>
                <a:gd name="T0" fmla="*/ 0 w 8"/>
                <a:gd name="T1" fmla="*/ 0 h 10"/>
                <a:gd name="T2" fmla="*/ 2 w 8"/>
                <a:gd name="T3" fmla="*/ 0 h 10"/>
                <a:gd name="T4" fmla="*/ 2 w 8"/>
                <a:gd name="T5" fmla="*/ 6 h 10"/>
                <a:gd name="T6" fmla="*/ 2 w 8"/>
                <a:gd name="T7" fmla="*/ 6 h 10"/>
                <a:gd name="T8" fmla="*/ 2 w 8"/>
                <a:gd name="T9" fmla="*/ 8 h 10"/>
                <a:gd name="T10" fmla="*/ 2 w 8"/>
                <a:gd name="T11" fmla="*/ 8 h 10"/>
                <a:gd name="T12" fmla="*/ 2 w 8"/>
                <a:gd name="T13" fmla="*/ 8 h 10"/>
                <a:gd name="T14" fmla="*/ 6 w 8"/>
                <a:gd name="T15" fmla="*/ 8 h 10"/>
                <a:gd name="T16" fmla="*/ 6 w 8"/>
                <a:gd name="T17" fmla="*/ 0 h 10"/>
                <a:gd name="T18" fmla="*/ 8 w 8"/>
                <a:gd name="T19" fmla="*/ 0 h 10"/>
                <a:gd name="T20" fmla="*/ 8 w 8"/>
                <a:gd name="T21" fmla="*/ 10 h 10"/>
                <a:gd name="T22" fmla="*/ 6 w 8"/>
                <a:gd name="T23" fmla="*/ 10 h 10"/>
                <a:gd name="T24" fmla="*/ 6 w 8"/>
                <a:gd name="T25" fmla="*/ 8 h 10"/>
                <a:gd name="T26" fmla="*/ 6 w 8"/>
                <a:gd name="T27" fmla="*/ 8 h 10"/>
                <a:gd name="T28" fmla="*/ 6 w 8"/>
                <a:gd name="T29" fmla="*/ 8 h 10"/>
                <a:gd name="T30" fmla="*/ 2 w 8"/>
                <a:gd name="T31" fmla="*/ 10 h 10"/>
                <a:gd name="T32" fmla="*/ 2 w 8"/>
                <a:gd name="T33" fmla="*/ 10 h 10"/>
                <a:gd name="T34" fmla="*/ 0 w 8"/>
                <a:gd name="T35" fmla="*/ 10 h 10"/>
                <a:gd name="T36" fmla="*/ 0 w 8"/>
                <a:gd name="T37" fmla="*/ 6 h 10"/>
                <a:gd name="T38" fmla="*/ 0 w 8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2" y="0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8" name="Freeform 416"/>
            <p:cNvSpPr/>
            <p:nvPr/>
          </p:nvSpPr>
          <p:spPr bwMode="auto">
            <a:xfrm>
              <a:off x="4232275" y="3025775"/>
              <a:ext cx="9525" cy="15875"/>
            </a:xfrm>
            <a:custGeom>
              <a:avLst/>
              <a:gdLst>
                <a:gd name="T0" fmla="*/ 0 w 6"/>
                <a:gd name="T1" fmla="*/ 8 h 10"/>
                <a:gd name="T2" fmla="*/ 0 w 6"/>
                <a:gd name="T3" fmla="*/ 8 h 10"/>
                <a:gd name="T4" fmla="*/ 2 w 6"/>
                <a:gd name="T5" fmla="*/ 8 h 10"/>
                <a:gd name="T6" fmla="*/ 2 w 6"/>
                <a:gd name="T7" fmla="*/ 8 h 10"/>
                <a:gd name="T8" fmla="*/ 4 w 6"/>
                <a:gd name="T9" fmla="*/ 8 h 10"/>
                <a:gd name="T10" fmla="*/ 4 w 6"/>
                <a:gd name="T11" fmla="*/ 8 h 10"/>
                <a:gd name="T12" fmla="*/ 2 w 6"/>
                <a:gd name="T13" fmla="*/ 6 h 10"/>
                <a:gd name="T14" fmla="*/ 2 w 6"/>
                <a:gd name="T15" fmla="*/ 6 h 10"/>
                <a:gd name="T16" fmla="*/ 0 w 6"/>
                <a:gd name="T17" fmla="*/ 4 h 10"/>
                <a:gd name="T18" fmla="*/ 0 w 6"/>
                <a:gd name="T19" fmla="*/ 2 h 10"/>
                <a:gd name="T20" fmla="*/ 0 w 6"/>
                <a:gd name="T21" fmla="*/ 2 h 10"/>
                <a:gd name="T22" fmla="*/ 0 w 6"/>
                <a:gd name="T23" fmla="*/ 0 h 10"/>
                <a:gd name="T24" fmla="*/ 2 w 6"/>
                <a:gd name="T25" fmla="*/ 0 h 10"/>
                <a:gd name="T26" fmla="*/ 2 w 6"/>
                <a:gd name="T27" fmla="*/ 0 h 10"/>
                <a:gd name="T28" fmla="*/ 6 w 6"/>
                <a:gd name="T29" fmla="*/ 2 h 10"/>
                <a:gd name="T30" fmla="*/ 6 w 6"/>
                <a:gd name="T31" fmla="*/ 2 h 10"/>
                <a:gd name="T32" fmla="*/ 6 w 6"/>
                <a:gd name="T33" fmla="*/ 2 h 10"/>
                <a:gd name="T34" fmla="*/ 4 w 6"/>
                <a:gd name="T35" fmla="*/ 2 h 10"/>
                <a:gd name="T36" fmla="*/ 4 w 6"/>
                <a:gd name="T37" fmla="*/ 2 h 10"/>
                <a:gd name="T38" fmla="*/ 2 w 6"/>
                <a:gd name="T39" fmla="*/ 2 h 10"/>
                <a:gd name="T40" fmla="*/ 2 w 6"/>
                <a:gd name="T41" fmla="*/ 2 h 10"/>
                <a:gd name="T42" fmla="*/ 4 w 6"/>
                <a:gd name="T43" fmla="*/ 4 h 10"/>
                <a:gd name="T44" fmla="*/ 4 w 6"/>
                <a:gd name="T45" fmla="*/ 4 h 10"/>
                <a:gd name="T46" fmla="*/ 6 w 6"/>
                <a:gd name="T47" fmla="*/ 6 h 10"/>
                <a:gd name="T48" fmla="*/ 6 w 6"/>
                <a:gd name="T49" fmla="*/ 8 h 10"/>
                <a:gd name="T50" fmla="*/ 6 w 6"/>
                <a:gd name="T51" fmla="*/ 8 h 10"/>
                <a:gd name="T52" fmla="*/ 6 w 6"/>
                <a:gd name="T53" fmla="*/ 10 h 10"/>
                <a:gd name="T54" fmla="*/ 2 w 6"/>
                <a:gd name="T55" fmla="*/ 10 h 10"/>
                <a:gd name="T56" fmla="*/ 2 w 6"/>
                <a:gd name="T57" fmla="*/ 10 h 10"/>
                <a:gd name="T58" fmla="*/ 0 w 6"/>
                <a:gd name="T59" fmla="*/ 8 h 10"/>
                <a:gd name="T60" fmla="*/ 0 w 6"/>
                <a:gd name="T6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" h="10">
                  <a:moveTo>
                    <a:pt x="0" y="8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9" name="Freeform 417"/>
            <p:cNvSpPr/>
            <p:nvPr/>
          </p:nvSpPr>
          <p:spPr bwMode="auto">
            <a:xfrm>
              <a:off x="4244975" y="3022600"/>
              <a:ext cx="9525" cy="19050"/>
            </a:xfrm>
            <a:custGeom>
              <a:avLst/>
              <a:gdLst>
                <a:gd name="T0" fmla="*/ 0 w 6"/>
                <a:gd name="T1" fmla="*/ 4 h 12"/>
                <a:gd name="T2" fmla="*/ 0 w 6"/>
                <a:gd name="T3" fmla="*/ 4 h 12"/>
                <a:gd name="T4" fmla="*/ 0 w 6"/>
                <a:gd name="T5" fmla="*/ 2 h 12"/>
                <a:gd name="T6" fmla="*/ 0 w 6"/>
                <a:gd name="T7" fmla="*/ 2 h 12"/>
                <a:gd name="T8" fmla="*/ 2 w 6"/>
                <a:gd name="T9" fmla="*/ 0 h 12"/>
                <a:gd name="T10" fmla="*/ 2 w 6"/>
                <a:gd name="T11" fmla="*/ 0 h 12"/>
                <a:gd name="T12" fmla="*/ 2 w 6"/>
                <a:gd name="T13" fmla="*/ 2 h 12"/>
                <a:gd name="T14" fmla="*/ 4 w 6"/>
                <a:gd name="T15" fmla="*/ 2 h 12"/>
                <a:gd name="T16" fmla="*/ 4 w 6"/>
                <a:gd name="T17" fmla="*/ 4 h 12"/>
                <a:gd name="T18" fmla="*/ 2 w 6"/>
                <a:gd name="T19" fmla="*/ 4 h 12"/>
                <a:gd name="T20" fmla="*/ 2 w 6"/>
                <a:gd name="T21" fmla="*/ 8 h 12"/>
                <a:gd name="T22" fmla="*/ 2 w 6"/>
                <a:gd name="T23" fmla="*/ 8 h 12"/>
                <a:gd name="T24" fmla="*/ 2 w 6"/>
                <a:gd name="T25" fmla="*/ 10 h 12"/>
                <a:gd name="T26" fmla="*/ 4 w 6"/>
                <a:gd name="T27" fmla="*/ 10 h 12"/>
                <a:gd name="T28" fmla="*/ 4 w 6"/>
                <a:gd name="T29" fmla="*/ 10 h 12"/>
                <a:gd name="T30" fmla="*/ 6 w 6"/>
                <a:gd name="T31" fmla="*/ 12 h 12"/>
                <a:gd name="T32" fmla="*/ 4 w 6"/>
                <a:gd name="T33" fmla="*/ 12 h 12"/>
                <a:gd name="T34" fmla="*/ 4 w 6"/>
                <a:gd name="T35" fmla="*/ 12 h 12"/>
                <a:gd name="T36" fmla="*/ 2 w 6"/>
                <a:gd name="T37" fmla="*/ 12 h 12"/>
                <a:gd name="T38" fmla="*/ 0 w 6"/>
                <a:gd name="T39" fmla="*/ 8 h 12"/>
                <a:gd name="T40" fmla="*/ 0 w 6"/>
                <a:gd name="T4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12">
                  <a:moveTo>
                    <a:pt x="0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0" name="Freeform 418"/>
            <p:cNvSpPr>
              <a:spLocks noEditPoints="1"/>
            </p:cNvSpPr>
            <p:nvPr/>
          </p:nvSpPr>
          <p:spPr bwMode="auto">
            <a:xfrm>
              <a:off x="4254500" y="3025775"/>
              <a:ext cx="12700" cy="15875"/>
            </a:xfrm>
            <a:custGeom>
              <a:avLst/>
              <a:gdLst>
                <a:gd name="T0" fmla="*/ 4 w 8"/>
                <a:gd name="T1" fmla="*/ 0 h 10"/>
                <a:gd name="T2" fmla="*/ 4 w 8"/>
                <a:gd name="T3" fmla="*/ 0 h 10"/>
                <a:gd name="T4" fmla="*/ 8 w 8"/>
                <a:gd name="T5" fmla="*/ 2 h 10"/>
                <a:gd name="T6" fmla="*/ 8 w 8"/>
                <a:gd name="T7" fmla="*/ 6 h 10"/>
                <a:gd name="T8" fmla="*/ 8 w 8"/>
                <a:gd name="T9" fmla="*/ 6 h 10"/>
                <a:gd name="T10" fmla="*/ 8 w 8"/>
                <a:gd name="T11" fmla="*/ 8 h 10"/>
                <a:gd name="T12" fmla="*/ 4 w 8"/>
                <a:gd name="T13" fmla="*/ 10 h 10"/>
                <a:gd name="T14" fmla="*/ 4 w 8"/>
                <a:gd name="T15" fmla="*/ 10 h 10"/>
                <a:gd name="T16" fmla="*/ 2 w 8"/>
                <a:gd name="T17" fmla="*/ 8 h 10"/>
                <a:gd name="T18" fmla="*/ 0 w 8"/>
                <a:gd name="T19" fmla="*/ 6 h 10"/>
                <a:gd name="T20" fmla="*/ 0 w 8"/>
                <a:gd name="T21" fmla="*/ 6 h 10"/>
                <a:gd name="T22" fmla="*/ 2 w 8"/>
                <a:gd name="T23" fmla="*/ 2 h 10"/>
                <a:gd name="T24" fmla="*/ 4 w 8"/>
                <a:gd name="T25" fmla="*/ 0 h 10"/>
                <a:gd name="T26" fmla="*/ 4 w 8"/>
                <a:gd name="T27" fmla="*/ 0 h 10"/>
                <a:gd name="T28" fmla="*/ 4 w 8"/>
                <a:gd name="T29" fmla="*/ 8 h 10"/>
                <a:gd name="T30" fmla="*/ 4 w 8"/>
                <a:gd name="T31" fmla="*/ 8 h 10"/>
                <a:gd name="T32" fmla="*/ 6 w 8"/>
                <a:gd name="T33" fmla="*/ 8 h 10"/>
                <a:gd name="T34" fmla="*/ 8 w 8"/>
                <a:gd name="T35" fmla="*/ 6 h 10"/>
                <a:gd name="T36" fmla="*/ 8 w 8"/>
                <a:gd name="T37" fmla="*/ 6 h 10"/>
                <a:gd name="T38" fmla="*/ 6 w 8"/>
                <a:gd name="T39" fmla="*/ 2 h 10"/>
                <a:gd name="T40" fmla="*/ 4 w 8"/>
                <a:gd name="T41" fmla="*/ 2 h 10"/>
                <a:gd name="T42" fmla="*/ 4 w 8"/>
                <a:gd name="T43" fmla="*/ 2 h 10"/>
                <a:gd name="T44" fmla="*/ 2 w 8"/>
                <a:gd name="T45" fmla="*/ 2 h 10"/>
                <a:gd name="T46" fmla="*/ 2 w 8"/>
                <a:gd name="T47" fmla="*/ 6 h 10"/>
                <a:gd name="T48" fmla="*/ 2 w 8"/>
                <a:gd name="T49" fmla="*/ 6 h 10"/>
                <a:gd name="T50" fmla="*/ 2 w 8"/>
                <a:gd name="T51" fmla="*/ 8 h 10"/>
                <a:gd name="T52" fmla="*/ 4 w 8"/>
                <a:gd name="T53" fmla="*/ 8 h 10"/>
                <a:gd name="T54" fmla="*/ 4 w 8"/>
                <a:gd name="T5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lnTo>
                    <a:pt x="4" y="0"/>
                  </a:lnTo>
                  <a:lnTo>
                    <a:pt x="8" y="2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1" name="Freeform 419"/>
            <p:cNvSpPr/>
            <p:nvPr/>
          </p:nvSpPr>
          <p:spPr bwMode="auto">
            <a:xfrm>
              <a:off x="4270375" y="3038475"/>
              <a:ext cx="6350" cy="9525"/>
            </a:xfrm>
            <a:custGeom>
              <a:avLst/>
              <a:gdLst>
                <a:gd name="T0" fmla="*/ 0 w 4"/>
                <a:gd name="T1" fmla="*/ 4 h 6"/>
                <a:gd name="T2" fmla="*/ 0 w 4"/>
                <a:gd name="T3" fmla="*/ 4 h 6"/>
                <a:gd name="T4" fmla="*/ 2 w 4"/>
                <a:gd name="T5" fmla="*/ 2 h 6"/>
                <a:gd name="T6" fmla="*/ 2 w 4"/>
                <a:gd name="T7" fmla="*/ 2 h 6"/>
                <a:gd name="T8" fmla="*/ 2 w 4"/>
                <a:gd name="T9" fmla="*/ 0 h 6"/>
                <a:gd name="T10" fmla="*/ 2 w 4"/>
                <a:gd name="T11" fmla="*/ 0 h 6"/>
                <a:gd name="T12" fmla="*/ 2 w 4"/>
                <a:gd name="T13" fmla="*/ 0 h 6"/>
                <a:gd name="T14" fmla="*/ 4 w 4"/>
                <a:gd name="T15" fmla="*/ 2 h 6"/>
                <a:gd name="T16" fmla="*/ 4 w 4"/>
                <a:gd name="T17" fmla="*/ 2 h 6"/>
                <a:gd name="T18" fmla="*/ 2 w 4"/>
                <a:gd name="T19" fmla="*/ 4 h 6"/>
                <a:gd name="T20" fmla="*/ 0 w 4"/>
                <a:gd name="T21" fmla="*/ 6 h 6"/>
                <a:gd name="T22" fmla="*/ 0 w 4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2" name="Freeform 420"/>
            <p:cNvSpPr/>
            <p:nvPr/>
          </p:nvSpPr>
          <p:spPr bwMode="auto">
            <a:xfrm>
              <a:off x="4286250" y="3025775"/>
              <a:ext cx="9525" cy="15875"/>
            </a:xfrm>
            <a:custGeom>
              <a:avLst/>
              <a:gdLst>
                <a:gd name="T0" fmla="*/ 0 w 6"/>
                <a:gd name="T1" fmla="*/ 0 h 10"/>
                <a:gd name="T2" fmla="*/ 2 w 6"/>
                <a:gd name="T3" fmla="*/ 0 h 10"/>
                <a:gd name="T4" fmla="*/ 2 w 6"/>
                <a:gd name="T5" fmla="*/ 2 h 10"/>
                <a:gd name="T6" fmla="*/ 2 w 6"/>
                <a:gd name="T7" fmla="*/ 2 h 10"/>
                <a:gd name="T8" fmla="*/ 2 w 6"/>
                <a:gd name="T9" fmla="*/ 2 h 10"/>
                <a:gd name="T10" fmla="*/ 4 w 6"/>
                <a:gd name="T11" fmla="*/ 0 h 10"/>
                <a:gd name="T12" fmla="*/ 6 w 6"/>
                <a:gd name="T13" fmla="*/ 0 h 10"/>
                <a:gd name="T14" fmla="*/ 6 w 6"/>
                <a:gd name="T15" fmla="*/ 2 h 10"/>
                <a:gd name="T16" fmla="*/ 4 w 6"/>
                <a:gd name="T17" fmla="*/ 2 h 10"/>
                <a:gd name="T18" fmla="*/ 4 w 6"/>
                <a:gd name="T19" fmla="*/ 2 h 10"/>
                <a:gd name="T20" fmla="*/ 2 w 6"/>
                <a:gd name="T21" fmla="*/ 4 h 10"/>
                <a:gd name="T22" fmla="*/ 2 w 6"/>
                <a:gd name="T23" fmla="*/ 10 h 10"/>
                <a:gd name="T24" fmla="*/ 0 w 6"/>
                <a:gd name="T25" fmla="*/ 10 h 10"/>
                <a:gd name="T26" fmla="*/ 0 w 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3" name="Freeform 421"/>
            <p:cNvSpPr/>
            <p:nvPr/>
          </p:nvSpPr>
          <p:spPr bwMode="auto">
            <a:xfrm>
              <a:off x="4295775" y="3019425"/>
              <a:ext cx="12700" cy="22225"/>
            </a:xfrm>
            <a:custGeom>
              <a:avLst/>
              <a:gdLst>
                <a:gd name="T0" fmla="*/ 0 w 8"/>
                <a:gd name="T1" fmla="*/ 0 h 14"/>
                <a:gd name="T2" fmla="*/ 2 w 8"/>
                <a:gd name="T3" fmla="*/ 0 h 14"/>
                <a:gd name="T4" fmla="*/ 2 w 8"/>
                <a:gd name="T5" fmla="*/ 4 h 14"/>
                <a:gd name="T6" fmla="*/ 2 w 8"/>
                <a:gd name="T7" fmla="*/ 6 h 14"/>
                <a:gd name="T8" fmla="*/ 2 w 8"/>
                <a:gd name="T9" fmla="*/ 6 h 14"/>
                <a:gd name="T10" fmla="*/ 6 w 8"/>
                <a:gd name="T11" fmla="*/ 4 h 14"/>
                <a:gd name="T12" fmla="*/ 6 w 8"/>
                <a:gd name="T13" fmla="*/ 4 h 14"/>
                <a:gd name="T14" fmla="*/ 8 w 8"/>
                <a:gd name="T15" fmla="*/ 4 h 14"/>
                <a:gd name="T16" fmla="*/ 8 w 8"/>
                <a:gd name="T17" fmla="*/ 8 h 14"/>
                <a:gd name="T18" fmla="*/ 8 w 8"/>
                <a:gd name="T19" fmla="*/ 14 h 14"/>
                <a:gd name="T20" fmla="*/ 6 w 8"/>
                <a:gd name="T21" fmla="*/ 14 h 14"/>
                <a:gd name="T22" fmla="*/ 6 w 8"/>
                <a:gd name="T23" fmla="*/ 8 h 14"/>
                <a:gd name="T24" fmla="*/ 6 w 8"/>
                <a:gd name="T25" fmla="*/ 8 h 14"/>
                <a:gd name="T26" fmla="*/ 6 w 8"/>
                <a:gd name="T27" fmla="*/ 6 h 14"/>
                <a:gd name="T28" fmla="*/ 6 w 8"/>
                <a:gd name="T29" fmla="*/ 6 h 14"/>
                <a:gd name="T30" fmla="*/ 6 w 8"/>
                <a:gd name="T31" fmla="*/ 6 h 14"/>
                <a:gd name="T32" fmla="*/ 2 w 8"/>
                <a:gd name="T33" fmla="*/ 6 h 14"/>
                <a:gd name="T34" fmla="*/ 2 w 8"/>
                <a:gd name="T35" fmla="*/ 14 h 14"/>
                <a:gd name="T36" fmla="*/ 0 w 8"/>
                <a:gd name="T37" fmla="*/ 14 h 14"/>
                <a:gd name="T38" fmla="*/ 0 w 8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lnTo>
                    <a:pt x="2" y="0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4" name="Freeform 422"/>
            <p:cNvSpPr>
              <a:spLocks noEditPoints="1"/>
            </p:cNvSpPr>
            <p:nvPr/>
          </p:nvSpPr>
          <p:spPr bwMode="auto">
            <a:xfrm>
              <a:off x="4311650" y="3025775"/>
              <a:ext cx="15875" cy="15875"/>
            </a:xfrm>
            <a:custGeom>
              <a:avLst/>
              <a:gdLst>
                <a:gd name="T0" fmla="*/ 6 w 10"/>
                <a:gd name="T1" fmla="*/ 0 h 10"/>
                <a:gd name="T2" fmla="*/ 6 w 10"/>
                <a:gd name="T3" fmla="*/ 0 h 10"/>
                <a:gd name="T4" fmla="*/ 8 w 10"/>
                <a:gd name="T5" fmla="*/ 2 h 10"/>
                <a:gd name="T6" fmla="*/ 10 w 10"/>
                <a:gd name="T7" fmla="*/ 6 h 10"/>
                <a:gd name="T8" fmla="*/ 10 w 10"/>
                <a:gd name="T9" fmla="*/ 6 h 10"/>
                <a:gd name="T10" fmla="*/ 8 w 10"/>
                <a:gd name="T11" fmla="*/ 8 h 10"/>
                <a:gd name="T12" fmla="*/ 6 w 10"/>
                <a:gd name="T13" fmla="*/ 10 h 10"/>
                <a:gd name="T14" fmla="*/ 6 w 10"/>
                <a:gd name="T15" fmla="*/ 10 h 10"/>
                <a:gd name="T16" fmla="*/ 2 w 10"/>
                <a:gd name="T17" fmla="*/ 8 h 10"/>
                <a:gd name="T18" fmla="*/ 0 w 10"/>
                <a:gd name="T19" fmla="*/ 6 h 10"/>
                <a:gd name="T20" fmla="*/ 0 w 10"/>
                <a:gd name="T21" fmla="*/ 6 h 10"/>
                <a:gd name="T22" fmla="*/ 2 w 10"/>
                <a:gd name="T23" fmla="*/ 2 h 10"/>
                <a:gd name="T24" fmla="*/ 6 w 10"/>
                <a:gd name="T25" fmla="*/ 0 h 10"/>
                <a:gd name="T26" fmla="*/ 6 w 10"/>
                <a:gd name="T27" fmla="*/ 0 h 10"/>
                <a:gd name="T28" fmla="*/ 6 w 10"/>
                <a:gd name="T29" fmla="*/ 8 h 10"/>
                <a:gd name="T30" fmla="*/ 6 w 10"/>
                <a:gd name="T31" fmla="*/ 8 h 10"/>
                <a:gd name="T32" fmla="*/ 8 w 10"/>
                <a:gd name="T33" fmla="*/ 8 h 10"/>
                <a:gd name="T34" fmla="*/ 8 w 10"/>
                <a:gd name="T35" fmla="*/ 6 h 10"/>
                <a:gd name="T36" fmla="*/ 8 w 10"/>
                <a:gd name="T37" fmla="*/ 6 h 10"/>
                <a:gd name="T38" fmla="*/ 8 w 10"/>
                <a:gd name="T39" fmla="*/ 2 h 10"/>
                <a:gd name="T40" fmla="*/ 6 w 10"/>
                <a:gd name="T41" fmla="*/ 2 h 10"/>
                <a:gd name="T42" fmla="*/ 6 w 10"/>
                <a:gd name="T43" fmla="*/ 2 h 10"/>
                <a:gd name="T44" fmla="*/ 4 w 10"/>
                <a:gd name="T45" fmla="*/ 2 h 10"/>
                <a:gd name="T46" fmla="*/ 2 w 10"/>
                <a:gd name="T47" fmla="*/ 6 h 10"/>
                <a:gd name="T48" fmla="*/ 2 w 10"/>
                <a:gd name="T49" fmla="*/ 6 h 10"/>
                <a:gd name="T50" fmla="*/ 4 w 10"/>
                <a:gd name="T51" fmla="*/ 8 h 10"/>
                <a:gd name="T52" fmla="*/ 6 w 10"/>
                <a:gd name="T53" fmla="*/ 8 h 10"/>
                <a:gd name="T54" fmla="*/ 6 w 10"/>
                <a:gd name="T5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close/>
                  <a:moveTo>
                    <a:pt x="6" y="8"/>
                  </a:moveTo>
                  <a:lnTo>
                    <a:pt x="6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5" name="Freeform 423"/>
            <p:cNvSpPr/>
            <p:nvPr/>
          </p:nvSpPr>
          <p:spPr bwMode="auto">
            <a:xfrm>
              <a:off x="4330700" y="3025775"/>
              <a:ext cx="12700" cy="15875"/>
            </a:xfrm>
            <a:custGeom>
              <a:avLst/>
              <a:gdLst>
                <a:gd name="T0" fmla="*/ 0 w 8"/>
                <a:gd name="T1" fmla="*/ 0 h 10"/>
                <a:gd name="T2" fmla="*/ 2 w 8"/>
                <a:gd name="T3" fmla="*/ 0 h 10"/>
                <a:gd name="T4" fmla="*/ 2 w 8"/>
                <a:gd name="T5" fmla="*/ 2 h 10"/>
                <a:gd name="T6" fmla="*/ 2 w 8"/>
                <a:gd name="T7" fmla="*/ 2 h 10"/>
                <a:gd name="T8" fmla="*/ 2 w 8"/>
                <a:gd name="T9" fmla="*/ 2 h 10"/>
                <a:gd name="T10" fmla="*/ 4 w 8"/>
                <a:gd name="T11" fmla="*/ 0 h 10"/>
                <a:gd name="T12" fmla="*/ 4 w 8"/>
                <a:gd name="T13" fmla="*/ 0 h 10"/>
                <a:gd name="T14" fmla="*/ 6 w 8"/>
                <a:gd name="T15" fmla="*/ 0 h 10"/>
                <a:gd name="T16" fmla="*/ 8 w 8"/>
                <a:gd name="T17" fmla="*/ 4 h 10"/>
                <a:gd name="T18" fmla="*/ 8 w 8"/>
                <a:gd name="T19" fmla="*/ 10 h 10"/>
                <a:gd name="T20" fmla="*/ 6 w 8"/>
                <a:gd name="T21" fmla="*/ 10 h 10"/>
                <a:gd name="T22" fmla="*/ 6 w 8"/>
                <a:gd name="T23" fmla="*/ 4 h 10"/>
                <a:gd name="T24" fmla="*/ 6 w 8"/>
                <a:gd name="T25" fmla="*/ 4 h 10"/>
                <a:gd name="T26" fmla="*/ 6 w 8"/>
                <a:gd name="T27" fmla="*/ 2 h 10"/>
                <a:gd name="T28" fmla="*/ 4 w 8"/>
                <a:gd name="T29" fmla="*/ 2 h 10"/>
                <a:gd name="T30" fmla="*/ 4 w 8"/>
                <a:gd name="T31" fmla="*/ 2 h 10"/>
                <a:gd name="T32" fmla="*/ 2 w 8"/>
                <a:gd name="T33" fmla="*/ 2 h 10"/>
                <a:gd name="T34" fmla="*/ 2 w 8"/>
                <a:gd name="T35" fmla="*/ 10 h 10"/>
                <a:gd name="T36" fmla="*/ 0 w 8"/>
                <a:gd name="T37" fmla="*/ 10 h 10"/>
                <a:gd name="T38" fmla="*/ 0 w 8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4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6" name="Freeform 424"/>
            <p:cNvSpPr/>
            <p:nvPr/>
          </p:nvSpPr>
          <p:spPr bwMode="auto">
            <a:xfrm>
              <a:off x="4346575" y="3025775"/>
              <a:ext cx="12700" cy="15875"/>
            </a:xfrm>
            <a:custGeom>
              <a:avLst/>
              <a:gdLst>
                <a:gd name="T0" fmla="*/ 4 w 8"/>
                <a:gd name="T1" fmla="*/ 0 h 10"/>
                <a:gd name="T2" fmla="*/ 4 w 8"/>
                <a:gd name="T3" fmla="*/ 0 h 10"/>
                <a:gd name="T4" fmla="*/ 8 w 8"/>
                <a:gd name="T5" fmla="*/ 2 h 10"/>
                <a:gd name="T6" fmla="*/ 6 w 8"/>
                <a:gd name="T7" fmla="*/ 2 h 10"/>
                <a:gd name="T8" fmla="*/ 6 w 8"/>
                <a:gd name="T9" fmla="*/ 2 h 10"/>
                <a:gd name="T10" fmla="*/ 4 w 8"/>
                <a:gd name="T11" fmla="*/ 2 h 10"/>
                <a:gd name="T12" fmla="*/ 4 w 8"/>
                <a:gd name="T13" fmla="*/ 2 h 10"/>
                <a:gd name="T14" fmla="*/ 2 w 8"/>
                <a:gd name="T15" fmla="*/ 2 h 10"/>
                <a:gd name="T16" fmla="*/ 2 w 8"/>
                <a:gd name="T17" fmla="*/ 6 h 10"/>
                <a:gd name="T18" fmla="*/ 2 w 8"/>
                <a:gd name="T19" fmla="*/ 6 h 10"/>
                <a:gd name="T20" fmla="*/ 2 w 8"/>
                <a:gd name="T21" fmla="*/ 8 h 10"/>
                <a:gd name="T22" fmla="*/ 4 w 8"/>
                <a:gd name="T23" fmla="*/ 8 h 10"/>
                <a:gd name="T24" fmla="*/ 4 w 8"/>
                <a:gd name="T25" fmla="*/ 8 h 10"/>
                <a:gd name="T26" fmla="*/ 6 w 8"/>
                <a:gd name="T27" fmla="*/ 8 h 10"/>
                <a:gd name="T28" fmla="*/ 8 w 8"/>
                <a:gd name="T29" fmla="*/ 8 h 10"/>
                <a:gd name="T30" fmla="*/ 8 w 8"/>
                <a:gd name="T31" fmla="*/ 8 h 10"/>
                <a:gd name="T32" fmla="*/ 4 w 8"/>
                <a:gd name="T33" fmla="*/ 10 h 10"/>
                <a:gd name="T34" fmla="*/ 4 w 8"/>
                <a:gd name="T35" fmla="*/ 10 h 10"/>
                <a:gd name="T36" fmla="*/ 2 w 8"/>
                <a:gd name="T37" fmla="*/ 8 h 10"/>
                <a:gd name="T38" fmla="*/ 0 w 8"/>
                <a:gd name="T39" fmla="*/ 6 h 10"/>
                <a:gd name="T40" fmla="*/ 0 w 8"/>
                <a:gd name="T41" fmla="*/ 6 h 10"/>
                <a:gd name="T42" fmla="*/ 2 w 8"/>
                <a:gd name="T43" fmla="*/ 2 h 10"/>
                <a:gd name="T44" fmla="*/ 4 w 8"/>
                <a:gd name="T45" fmla="*/ 0 h 10"/>
                <a:gd name="T46" fmla="*/ 4 w 8"/>
                <a:gd name="T4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lnTo>
                    <a:pt x="4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7" name="Freeform 425"/>
            <p:cNvSpPr/>
            <p:nvPr/>
          </p:nvSpPr>
          <p:spPr bwMode="auto">
            <a:xfrm>
              <a:off x="4362450" y="3025775"/>
              <a:ext cx="12700" cy="15875"/>
            </a:xfrm>
            <a:custGeom>
              <a:avLst/>
              <a:gdLst>
                <a:gd name="T0" fmla="*/ 0 w 8"/>
                <a:gd name="T1" fmla="*/ 0 h 10"/>
                <a:gd name="T2" fmla="*/ 2 w 8"/>
                <a:gd name="T3" fmla="*/ 0 h 10"/>
                <a:gd name="T4" fmla="*/ 2 w 8"/>
                <a:gd name="T5" fmla="*/ 6 h 10"/>
                <a:gd name="T6" fmla="*/ 2 w 8"/>
                <a:gd name="T7" fmla="*/ 6 h 10"/>
                <a:gd name="T8" fmla="*/ 2 w 8"/>
                <a:gd name="T9" fmla="*/ 8 h 10"/>
                <a:gd name="T10" fmla="*/ 2 w 8"/>
                <a:gd name="T11" fmla="*/ 8 h 10"/>
                <a:gd name="T12" fmla="*/ 2 w 8"/>
                <a:gd name="T13" fmla="*/ 8 h 10"/>
                <a:gd name="T14" fmla="*/ 6 w 8"/>
                <a:gd name="T15" fmla="*/ 8 h 10"/>
                <a:gd name="T16" fmla="*/ 6 w 8"/>
                <a:gd name="T17" fmla="*/ 0 h 10"/>
                <a:gd name="T18" fmla="*/ 8 w 8"/>
                <a:gd name="T19" fmla="*/ 0 h 10"/>
                <a:gd name="T20" fmla="*/ 8 w 8"/>
                <a:gd name="T21" fmla="*/ 10 h 10"/>
                <a:gd name="T22" fmla="*/ 6 w 8"/>
                <a:gd name="T23" fmla="*/ 10 h 10"/>
                <a:gd name="T24" fmla="*/ 6 w 8"/>
                <a:gd name="T25" fmla="*/ 8 h 10"/>
                <a:gd name="T26" fmla="*/ 6 w 8"/>
                <a:gd name="T27" fmla="*/ 8 h 10"/>
                <a:gd name="T28" fmla="*/ 6 w 8"/>
                <a:gd name="T29" fmla="*/ 8 h 10"/>
                <a:gd name="T30" fmla="*/ 2 w 8"/>
                <a:gd name="T31" fmla="*/ 10 h 10"/>
                <a:gd name="T32" fmla="*/ 2 w 8"/>
                <a:gd name="T33" fmla="*/ 10 h 10"/>
                <a:gd name="T34" fmla="*/ 0 w 8"/>
                <a:gd name="T35" fmla="*/ 10 h 10"/>
                <a:gd name="T36" fmla="*/ 0 w 8"/>
                <a:gd name="T37" fmla="*/ 6 h 10"/>
                <a:gd name="T38" fmla="*/ 0 w 8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2" y="0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8" name="Freeform 426"/>
            <p:cNvSpPr/>
            <p:nvPr/>
          </p:nvSpPr>
          <p:spPr bwMode="auto">
            <a:xfrm>
              <a:off x="4378325" y="3025775"/>
              <a:ext cx="9525" cy="15875"/>
            </a:xfrm>
            <a:custGeom>
              <a:avLst/>
              <a:gdLst>
                <a:gd name="T0" fmla="*/ 0 w 6"/>
                <a:gd name="T1" fmla="*/ 8 h 10"/>
                <a:gd name="T2" fmla="*/ 0 w 6"/>
                <a:gd name="T3" fmla="*/ 8 h 10"/>
                <a:gd name="T4" fmla="*/ 2 w 6"/>
                <a:gd name="T5" fmla="*/ 8 h 10"/>
                <a:gd name="T6" fmla="*/ 2 w 6"/>
                <a:gd name="T7" fmla="*/ 8 h 10"/>
                <a:gd name="T8" fmla="*/ 4 w 6"/>
                <a:gd name="T9" fmla="*/ 8 h 10"/>
                <a:gd name="T10" fmla="*/ 4 w 6"/>
                <a:gd name="T11" fmla="*/ 8 h 10"/>
                <a:gd name="T12" fmla="*/ 2 w 6"/>
                <a:gd name="T13" fmla="*/ 6 h 10"/>
                <a:gd name="T14" fmla="*/ 2 w 6"/>
                <a:gd name="T15" fmla="*/ 6 h 10"/>
                <a:gd name="T16" fmla="*/ 0 w 6"/>
                <a:gd name="T17" fmla="*/ 4 h 10"/>
                <a:gd name="T18" fmla="*/ 0 w 6"/>
                <a:gd name="T19" fmla="*/ 2 h 10"/>
                <a:gd name="T20" fmla="*/ 0 w 6"/>
                <a:gd name="T21" fmla="*/ 2 h 10"/>
                <a:gd name="T22" fmla="*/ 0 w 6"/>
                <a:gd name="T23" fmla="*/ 0 h 10"/>
                <a:gd name="T24" fmla="*/ 2 w 6"/>
                <a:gd name="T25" fmla="*/ 0 h 10"/>
                <a:gd name="T26" fmla="*/ 2 w 6"/>
                <a:gd name="T27" fmla="*/ 0 h 10"/>
                <a:gd name="T28" fmla="*/ 6 w 6"/>
                <a:gd name="T29" fmla="*/ 2 h 10"/>
                <a:gd name="T30" fmla="*/ 6 w 6"/>
                <a:gd name="T31" fmla="*/ 2 h 10"/>
                <a:gd name="T32" fmla="*/ 6 w 6"/>
                <a:gd name="T33" fmla="*/ 2 h 10"/>
                <a:gd name="T34" fmla="*/ 2 w 6"/>
                <a:gd name="T35" fmla="*/ 2 h 10"/>
                <a:gd name="T36" fmla="*/ 2 w 6"/>
                <a:gd name="T37" fmla="*/ 2 h 10"/>
                <a:gd name="T38" fmla="*/ 2 w 6"/>
                <a:gd name="T39" fmla="*/ 2 h 10"/>
                <a:gd name="T40" fmla="*/ 2 w 6"/>
                <a:gd name="T41" fmla="*/ 2 h 10"/>
                <a:gd name="T42" fmla="*/ 4 w 6"/>
                <a:gd name="T43" fmla="*/ 4 h 10"/>
                <a:gd name="T44" fmla="*/ 4 w 6"/>
                <a:gd name="T45" fmla="*/ 4 h 10"/>
                <a:gd name="T46" fmla="*/ 6 w 6"/>
                <a:gd name="T47" fmla="*/ 6 h 10"/>
                <a:gd name="T48" fmla="*/ 6 w 6"/>
                <a:gd name="T49" fmla="*/ 8 h 10"/>
                <a:gd name="T50" fmla="*/ 6 w 6"/>
                <a:gd name="T51" fmla="*/ 8 h 10"/>
                <a:gd name="T52" fmla="*/ 6 w 6"/>
                <a:gd name="T53" fmla="*/ 10 h 10"/>
                <a:gd name="T54" fmla="*/ 2 w 6"/>
                <a:gd name="T55" fmla="*/ 10 h 10"/>
                <a:gd name="T56" fmla="*/ 2 w 6"/>
                <a:gd name="T57" fmla="*/ 10 h 10"/>
                <a:gd name="T58" fmla="*/ 0 w 6"/>
                <a:gd name="T59" fmla="*/ 8 h 10"/>
                <a:gd name="T60" fmla="*/ 0 w 6"/>
                <a:gd name="T6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" h="10">
                  <a:moveTo>
                    <a:pt x="0" y="8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39" name="Freeform 427"/>
            <p:cNvSpPr/>
            <p:nvPr/>
          </p:nvSpPr>
          <p:spPr bwMode="auto">
            <a:xfrm>
              <a:off x="4397375" y="3025775"/>
              <a:ext cx="12700" cy="15875"/>
            </a:xfrm>
            <a:custGeom>
              <a:avLst/>
              <a:gdLst>
                <a:gd name="T0" fmla="*/ 0 w 8"/>
                <a:gd name="T1" fmla="*/ 0 h 10"/>
                <a:gd name="T2" fmla="*/ 2 w 8"/>
                <a:gd name="T3" fmla="*/ 0 h 10"/>
                <a:gd name="T4" fmla="*/ 2 w 8"/>
                <a:gd name="T5" fmla="*/ 6 h 10"/>
                <a:gd name="T6" fmla="*/ 2 w 8"/>
                <a:gd name="T7" fmla="*/ 6 h 10"/>
                <a:gd name="T8" fmla="*/ 2 w 8"/>
                <a:gd name="T9" fmla="*/ 8 h 10"/>
                <a:gd name="T10" fmla="*/ 4 w 8"/>
                <a:gd name="T11" fmla="*/ 8 h 10"/>
                <a:gd name="T12" fmla="*/ 4 w 8"/>
                <a:gd name="T13" fmla="*/ 8 h 10"/>
                <a:gd name="T14" fmla="*/ 6 w 8"/>
                <a:gd name="T15" fmla="*/ 8 h 10"/>
                <a:gd name="T16" fmla="*/ 6 w 8"/>
                <a:gd name="T17" fmla="*/ 0 h 10"/>
                <a:gd name="T18" fmla="*/ 8 w 8"/>
                <a:gd name="T19" fmla="*/ 0 h 10"/>
                <a:gd name="T20" fmla="*/ 8 w 8"/>
                <a:gd name="T21" fmla="*/ 10 h 10"/>
                <a:gd name="T22" fmla="*/ 6 w 8"/>
                <a:gd name="T23" fmla="*/ 10 h 10"/>
                <a:gd name="T24" fmla="*/ 6 w 8"/>
                <a:gd name="T25" fmla="*/ 8 h 10"/>
                <a:gd name="T26" fmla="*/ 6 w 8"/>
                <a:gd name="T27" fmla="*/ 8 h 10"/>
                <a:gd name="T28" fmla="*/ 6 w 8"/>
                <a:gd name="T29" fmla="*/ 8 h 10"/>
                <a:gd name="T30" fmla="*/ 4 w 8"/>
                <a:gd name="T31" fmla="*/ 10 h 10"/>
                <a:gd name="T32" fmla="*/ 4 w 8"/>
                <a:gd name="T33" fmla="*/ 10 h 10"/>
                <a:gd name="T34" fmla="*/ 0 w 8"/>
                <a:gd name="T35" fmla="*/ 10 h 10"/>
                <a:gd name="T36" fmla="*/ 0 w 8"/>
                <a:gd name="T37" fmla="*/ 6 h 10"/>
                <a:gd name="T38" fmla="*/ 0 w 8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2" y="0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40" name="Freeform 428"/>
            <p:cNvSpPr/>
            <p:nvPr/>
          </p:nvSpPr>
          <p:spPr bwMode="auto">
            <a:xfrm>
              <a:off x="4413250" y="3022600"/>
              <a:ext cx="9525" cy="19050"/>
            </a:xfrm>
            <a:custGeom>
              <a:avLst/>
              <a:gdLst>
                <a:gd name="T0" fmla="*/ 2 w 6"/>
                <a:gd name="T1" fmla="*/ 4 h 12"/>
                <a:gd name="T2" fmla="*/ 0 w 6"/>
                <a:gd name="T3" fmla="*/ 4 h 12"/>
                <a:gd name="T4" fmla="*/ 0 w 6"/>
                <a:gd name="T5" fmla="*/ 2 h 12"/>
                <a:gd name="T6" fmla="*/ 2 w 6"/>
                <a:gd name="T7" fmla="*/ 2 h 12"/>
                <a:gd name="T8" fmla="*/ 2 w 6"/>
                <a:gd name="T9" fmla="*/ 0 h 12"/>
                <a:gd name="T10" fmla="*/ 2 w 6"/>
                <a:gd name="T11" fmla="*/ 0 h 12"/>
                <a:gd name="T12" fmla="*/ 2 w 6"/>
                <a:gd name="T13" fmla="*/ 2 h 12"/>
                <a:gd name="T14" fmla="*/ 6 w 6"/>
                <a:gd name="T15" fmla="*/ 2 h 12"/>
                <a:gd name="T16" fmla="*/ 6 w 6"/>
                <a:gd name="T17" fmla="*/ 4 h 12"/>
                <a:gd name="T18" fmla="*/ 2 w 6"/>
                <a:gd name="T19" fmla="*/ 4 h 12"/>
                <a:gd name="T20" fmla="*/ 2 w 6"/>
                <a:gd name="T21" fmla="*/ 8 h 12"/>
                <a:gd name="T22" fmla="*/ 2 w 6"/>
                <a:gd name="T23" fmla="*/ 8 h 12"/>
                <a:gd name="T24" fmla="*/ 4 w 6"/>
                <a:gd name="T25" fmla="*/ 10 h 12"/>
                <a:gd name="T26" fmla="*/ 4 w 6"/>
                <a:gd name="T27" fmla="*/ 10 h 12"/>
                <a:gd name="T28" fmla="*/ 6 w 6"/>
                <a:gd name="T29" fmla="*/ 10 h 12"/>
                <a:gd name="T30" fmla="*/ 6 w 6"/>
                <a:gd name="T31" fmla="*/ 12 h 12"/>
                <a:gd name="T32" fmla="*/ 4 w 6"/>
                <a:gd name="T33" fmla="*/ 12 h 12"/>
                <a:gd name="T34" fmla="*/ 4 w 6"/>
                <a:gd name="T35" fmla="*/ 12 h 12"/>
                <a:gd name="T36" fmla="*/ 2 w 6"/>
                <a:gd name="T37" fmla="*/ 12 h 12"/>
                <a:gd name="T38" fmla="*/ 2 w 6"/>
                <a:gd name="T39" fmla="*/ 8 h 12"/>
                <a:gd name="T40" fmla="*/ 2 w 6"/>
                <a:gd name="T4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12">
                  <a:moveTo>
                    <a:pt x="2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2" y="4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8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41" name="Freeform 429"/>
            <p:cNvSpPr/>
            <p:nvPr/>
          </p:nvSpPr>
          <p:spPr bwMode="auto">
            <a:xfrm>
              <a:off x="4425950" y="3038475"/>
              <a:ext cx="3175" cy="9525"/>
            </a:xfrm>
            <a:custGeom>
              <a:avLst/>
              <a:gdLst>
                <a:gd name="T0" fmla="*/ 0 w 2"/>
                <a:gd name="T1" fmla="*/ 4 h 6"/>
                <a:gd name="T2" fmla="*/ 0 w 2"/>
                <a:gd name="T3" fmla="*/ 4 h 6"/>
                <a:gd name="T4" fmla="*/ 0 w 2"/>
                <a:gd name="T5" fmla="*/ 2 h 6"/>
                <a:gd name="T6" fmla="*/ 0 w 2"/>
                <a:gd name="T7" fmla="*/ 2 h 6"/>
                <a:gd name="T8" fmla="*/ 0 w 2"/>
                <a:gd name="T9" fmla="*/ 0 h 6"/>
                <a:gd name="T10" fmla="*/ 0 w 2"/>
                <a:gd name="T11" fmla="*/ 0 h 6"/>
                <a:gd name="T12" fmla="*/ 0 w 2"/>
                <a:gd name="T13" fmla="*/ 0 h 6"/>
                <a:gd name="T14" fmla="*/ 2 w 2"/>
                <a:gd name="T15" fmla="*/ 2 h 6"/>
                <a:gd name="T16" fmla="*/ 2 w 2"/>
                <a:gd name="T17" fmla="*/ 2 h 6"/>
                <a:gd name="T18" fmla="*/ 2 w 2"/>
                <a:gd name="T19" fmla="*/ 4 h 6"/>
                <a:gd name="T20" fmla="*/ 0 w 2"/>
                <a:gd name="T21" fmla="*/ 6 h 6"/>
                <a:gd name="T22" fmla="*/ 0 w 2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6">
                  <a:moveTo>
                    <a:pt x="0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42" name="Freeform 430"/>
            <p:cNvSpPr>
              <a:spLocks noEditPoints="1"/>
            </p:cNvSpPr>
            <p:nvPr/>
          </p:nvSpPr>
          <p:spPr bwMode="auto">
            <a:xfrm>
              <a:off x="4438650" y="3019425"/>
              <a:ext cx="3175" cy="22225"/>
            </a:xfrm>
            <a:custGeom>
              <a:avLst/>
              <a:gdLst>
                <a:gd name="T0" fmla="*/ 0 w 2"/>
                <a:gd name="T1" fmla="*/ 2 h 14"/>
                <a:gd name="T2" fmla="*/ 2 w 2"/>
                <a:gd name="T3" fmla="*/ 0 h 14"/>
                <a:gd name="T4" fmla="*/ 2 w 2"/>
                <a:gd name="T5" fmla="*/ 2 h 14"/>
                <a:gd name="T6" fmla="*/ 2 w 2"/>
                <a:gd name="T7" fmla="*/ 2 h 14"/>
                <a:gd name="T8" fmla="*/ 0 w 2"/>
                <a:gd name="T9" fmla="*/ 2 h 14"/>
                <a:gd name="T10" fmla="*/ 0 w 2"/>
                <a:gd name="T11" fmla="*/ 4 h 14"/>
                <a:gd name="T12" fmla="*/ 2 w 2"/>
                <a:gd name="T13" fmla="*/ 4 h 14"/>
                <a:gd name="T14" fmla="*/ 2 w 2"/>
                <a:gd name="T15" fmla="*/ 14 h 14"/>
                <a:gd name="T16" fmla="*/ 0 w 2"/>
                <a:gd name="T17" fmla="*/ 14 h 14"/>
                <a:gd name="T18" fmla="*/ 0 w 2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close/>
                  <a:moveTo>
                    <a:pt x="0" y="4"/>
                  </a:moveTo>
                  <a:lnTo>
                    <a:pt x="2" y="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43" name="Freeform 431"/>
            <p:cNvSpPr/>
            <p:nvPr/>
          </p:nvSpPr>
          <p:spPr bwMode="auto">
            <a:xfrm>
              <a:off x="4448175" y="3025775"/>
              <a:ext cx="19050" cy="15875"/>
            </a:xfrm>
            <a:custGeom>
              <a:avLst/>
              <a:gdLst>
                <a:gd name="T0" fmla="*/ 0 w 12"/>
                <a:gd name="T1" fmla="*/ 0 h 10"/>
                <a:gd name="T2" fmla="*/ 0 w 12"/>
                <a:gd name="T3" fmla="*/ 0 h 10"/>
                <a:gd name="T4" fmla="*/ 0 w 12"/>
                <a:gd name="T5" fmla="*/ 2 h 10"/>
                <a:gd name="T6" fmla="*/ 2 w 12"/>
                <a:gd name="T7" fmla="*/ 2 h 10"/>
                <a:gd name="T8" fmla="*/ 2 w 12"/>
                <a:gd name="T9" fmla="*/ 2 h 10"/>
                <a:gd name="T10" fmla="*/ 4 w 12"/>
                <a:gd name="T11" fmla="*/ 0 h 10"/>
                <a:gd name="T12" fmla="*/ 4 w 12"/>
                <a:gd name="T13" fmla="*/ 0 h 10"/>
                <a:gd name="T14" fmla="*/ 6 w 12"/>
                <a:gd name="T15" fmla="*/ 0 h 10"/>
                <a:gd name="T16" fmla="*/ 6 w 12"/>
                <a:gd name="T17" fmla="*/ 2 h 10"/>
                <a:gd name="T18" fmla="*/ 6 w 12"/>
                <a:gd name="T19" fmla="*/ 2 h 10"/>
                <a:gd name="T20" fmla="*/ 10 w 12"/>
                <a:gd name="T21" fmla="*/ 0 h 10"/>
                <a:gd name="T22" fmla="*/ 10 w 12"/>
                <a:gd name="T23" fmla="*/ 0 h 10"/>
                <a:gd name="T24" fmla="*/ 12 w 12"/>
                <a:gd name="T25" fmla="*/ 0 h 10"/>
                <a:gd name="T26" fmla="*/ 12 w 12"/>
                <a:gd name="T27" fmla="*/ 4 h 10"/>
                <a:gd name="T28" fmla="*/ 12 w 12"/>
                <a:gd name="T29" fmla="*/ 10 h 10"/>
                <a:gd name="T30" fmla="*/ 12 w 12"/>
                <a:gd name="T31" fmla="*/ 10 h 10"/>
                <a:gd name="T32" fmla="*/ 12 w 12"/>
                <a:gd name="T33" fmla="*/ 4 h 10"/>
                <a:gd name="T34" fmla="*/ 12 w 12"/>
                <a:gd name="T35" fmla="*/ 4 h 10"/>
                <a:gd name="T36" fmla="*/ 10 w 12"/>
                <a:gd name="T37" fmla="*/ 2 h 10"/>
                <a:gd name="T38" fmla="*/ 10 w 12"/>
                <a:gd name="T39" fmla="*/ 2 h 10"/>
                <a:gd name="T40" fmla="*/ 10 w 12"/>
                <a:gd name="T41" fmla="*/ 2 h 10"/>
                <a:gd name="T42" fmla="*/ 6 w 12"/>
                <a:gd name="T43" fmla="*/ 2 h 10"/>
                <a:gd name="T44" fmla="*/ 6 w 12"/>
                <a:gd name="T45" fmla="*/ 10 h 10"/>
                <a:gd name="T46" fmla="*/ 6 w 12"/>
                <a:gd name="T47" fmla="*/ 10 h 10"/>
                <a:gd name="T48" fmla="*/ 6 w 12"/>
                <a:gd name="T49" fmla="*/ 4 h 10"/>
                <a:gd name="T50" fmla="*/ 6 w 12"/>
                <a:gd name="T51" fmla="*/ 4 h 10"/>
                <a:gd name="T52" fmla="*/ 4 w 12"/>
                <a:gd name="T53" fmla="*/ 2 h 10"/>
                <a:gd name="T54" fmla="*/ 4 w 12"/>
                <a:gd name="T55" fmla="*/ 2 h 10"/>
                <a:gd name="T56" fmla="*/ 4 w 12"/>
                <a:gd name="T57" fmla="*/ 2 h 10"/>
                <a:gd name="T58" fmla="*/ 2 w 12"/>
                <a:gd name="T59" fmla="*/ 2 h 10"/>
                <a:gd name="T60" fmla="*/ 2 w 12"/>
                <a:gd name="T61" fmla="*/ 10 h 10"/>
                <a:gd name="T62" fmla="*/ 0 w 12"/>
                <a:gd name="T63" fmla="*/ 10 h 10"/>
                <a:gd name="T64" fmla="*/ 0 w 12"/>
                <a:gd name="T6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6" y="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44" name="Freeform 432"/>
            <p:cNvSpPr>
              <a:spLocks noEditPoints="1"/>
            </p:cNvSpPr>
            <p:nvPr/>
          </p:nvSpPr>
          <p:spPr bwMode="auto">
            <a:xfrm>
              <a:off x="4473575" y="3025775"/>
              <a:ext cx="12700" cy="22225"/>
            </a:xfrm>
            <a:custGeom>
              <a:avLst/>
              <a:gdLst>
                <a:gd name="T0" fmla="*/ 2 w 8"/>
                <a:gd name="T1" fmla="*/ 10 h 14"/>
                <a:gd name="T2" fmla="*/ 2 w 8"/>
                <a:gd name="T3" fmla="*/ 14 h 14"/>
                <a:gd name="T4" fmla="*/ 0 w 8"/>
                <a:gd name="T5" fmla="*/ 14 h 14"/>
                <a:gd name="T6" fmla="*/ 0 w 8"/>
                <a:gd name="T7" fmla="*/ 0 h 14"/>
                <a:gd name="T8" fmla="*/ 2 w 8"/>
                <a:gd name="T9" fmla="*/ 0 h 14"/>
                <a:gd name="T10" fmla="*/ 2 w 8"/>
                <a:gd name="T11" fmla="*/ 2 h 14"/>
                <a:gd name="T12" fmla="*/ 2 w 8"/>
                <a:gd name="T13" fmla="*/ 2 h 14"/>
                <a:gd name="T14" fmla="*/ 2 w 8"/>
                <a:gd name="T15" fmla="*/ 2 h 14"/>
                <a:gd name="T16" fmla="*/ 4 w 8"/>
                <a:gd name="T17" fmla="*/ 0 h 14"/>
                <a:gd name="T18" fmla="*/ 4 w 8"/>
                <a:gd name="T19" fmla="*/ 0 h 14"/>
                <a:gd name="T20" fmla="*/ 8 w 8"/>
                <a:gd name="T21" fmla="*/ 2 h 14"/>
                <a:gd name="T22" fmla="*/ 8 w 8"/>
                <a:gd name="T23" fmla="*/ 4 h 14"/>
                <a:gd name="T24" fmla="*/ 8 w 8"/>
                <a:gd name="T25" fmla="*/ 4 h 14"/>
                <a:gd name="T26" fmla="*/ 6 w 8"/>
                <a:gd name="T27" fmla="*/ 8 h 14"/>
                <a:gd name="T28" fmla="*/ 4 w 8"/>
                <a:gd name="T29" fmla="*/ 10 h 14"/>
                <a:gd name="T30" fmla="*/ 4 w 8"/>
                <a:gd name="T31" fmla="*/ 10 h 14"/>
                <a:gd name="T32" fmla="*/ 2 w 8"/>
                <a:gd name="T33" fmla="*/ 8 h 14"/>
                <a:gd name="T34" fmla="*/ 2 w 8"/>
                <a:gd name="T35" fmla="*/ 10 h 14"/>
                <a:gd name="T36" fmla="*/ 4 w 8"/>
                <a:gd name="T37" fmla="*/ 8 h 14"/>
                <a:gd name="T38" fmla="*/ 4 w 8"/>
                <a:gd name="T39" fmla="*/ 8 h 14"/>
                <a:gd name="T40" fmla="*/ 6 w 8"/>
                <a:gd name="T41" fmla="*/ 8 h 14"/>
                <a:gd name="T42" fmla="*/ 6 w 8"/>
                <a:gd name="T43" fmla="*/ 4 h 14"/>
                <a:gd name="T44" fmla="*/ 6 w 8"/>
                <a:gd name="T45" fmla="*/ 4 h 14"/>
                <a:gd name="T46" fmla="*/ 6 w 8"/>
                <a:gd name="T47" fmla="*/ 2 h 14"/>
                <a:gd name="T48" fmla="*/ 4 w 8"/>
                <a:gd name="T49" fmla="*/ 2 h 14"/>
                <a:gd name="T50" fmla="*/ 4 w 8"/>
                <a:gd name="T51" fmla="*/ 2 h 14"/>
                <a:gd name="T52" fmla="*/ 2 w 8"/>
                <a:gd name="T53" fmla="*/ 2 h 14"/>
                <a:gd name="T54" fmla="*/ 2 w 8"/>
                <a:gd name="T55" fmla="*/ 8 h 14"/>
                <a:gd name="T56" fmla="*/ 2 w 8"/>
                <a:gd name="T57" fmla="*/ 8 h 14"/>
                <a:gd name="T58" fmla="*/ 4 w 8"/>
                <a:gd name="T59" fmla="*/ 8 h 14"/>
                <a:gd name="T60" fmla="*/ 4 w 8"/>
                <a:gd name="T6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" h="14">
                  <a:moveTo>
                    <a:pt x="2" y="10"/>
                  </a:moveTo>
                  <a:lnTo>
                    <a:pt x="2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2" y="10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6" y="8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45" name="Freeform 433"/>
            <p:cNvSpPr>
              <a:spLocks noEditPoints="1"/>
            </p:cNvSpPr>
            <p:nvPr/>
          </p:nvSpPr>
          <p:spPr bwMode="auto">
            <a:xfrm>
              <a:off x="4489450" y="3025775"/>
              <a:ext cx="12700" cy="15875"/>
            </a:xfrm>
            <a:custGeom>
              <a:avLst/>
              <a:gdLst>
                <a:gd name="T0" fmla="*/ 4 w 8"/>
                <a:gd name="T1" fmla="*/ 0 h 10"/>
                <a:gd name="T2" fmla="*/ 4 w 8"/>
                <a:gd name="T3" fmla="*/ 0 h 10"/>
                <a:gd name="T4" fmla="*/ 6 w 8"/>
                <a:gd name="T5" fmla="*/ 2 h 10"/>
                <a:gd name="T6" fmla="*/ 8 w 8"/>
                <a:gd name="T7" fmla="*/ 4 h 10"/>
                <a:gd name="T8" fmla="*/ 8 w 8"/>
                <a:gd name="T9" fmla="*/ 6 h 10"/>
                <a:gd name="T10" fmla="*/ 2 w 8"/>
                <a:gd name="T11" fmla="*/ 6 h 10"/>
                <a:gd name="T12" fmla="*/ 2 w 8"/>
                <a:gd name="T13" fmla="*/ 6 h 10"/>
                <a:gd name="T14" fmla="*/ 2 w 8"/>
                <a:gd name="T15" fmla="*/ 8 h 10"/>
                <a:gd name="T16" fmla="*/ 4 w 8"/>
                <a:gd name="T17" fmla="*/ 8 h 10"/>
                <a:gd name="T18" fmla="*/ 4 w 8"/>
                <a:gd name="T19" fmla="*/ 8 h 10"/>
                <a:gd name="T20" fmla="*/ 6 w 8"/>
                <a:gd name="T21" fmla="*/ 8 h 10"/>
                <a:gd name="T22" fmla="*/ 8 w 8"/>
                <a:gd name="T23" fmla="*/ 10 h 10"/>
                <a:gd name="T24" fmla="*/ 8 w 8"/>
                <a:gd name="T25" fmla="*/ 10 h 10"/>
                <a:gd name="T26" fmla="*/ 4 w 8"/>
                <a:gd name="T27" fmla="*/ 10 h 10"/>
                <a:gd name="T28" fmla="*/ 4 w 8"/>
                <a:gd name="T29" fmla="*/ 10 h 10"/>
                <a:gd name="T30" fmla="*/ 2 w 8"/>
                <a:gd name="T31" fmla="*/ 8 h 10"/>
                <a:gd name="T32" fmla="*/ 0 w 8"/>
                <a:gd name="T33" fmla="*/ 6 h 10"/>
                <a:gd name="T34" fmla="*/ 0 w 8"/>
                <a:gd name="T35" fmla="*/ 6 h 10"/>
                <a:gd name="T36" fmla="*/ 2 w 8"/>
                <a:gd name="T37" fmla="*/ 2 h 10"/>
                <a:gd name="T38" fmla="*/ 4 w 8"/>
                <a:gd name="T39" fmla="*/ 0 h 10"/>
                <a:gd name="T40" fmla="*/ 4 w 8"/>
                <a:gd name="T41" fmla="*/ 0 h 10"/>
                <a:gd name="T42" fmla="*/ 6 w 8"/>
                <a:gd name="T43" fmla="*/ 4 h 10"/>
                <a:gd name="T44" fmla="*/ 6 w 8"/>
                <a:gd name="T45" fmla="*/ 4 h 10"/>
                <a:gd name="T46" fmla="*/ 6 w 8"/>
                <a:gd name="T47" fmla="*/ 2 h 10"/>
                <a:gd name="T48" fmla="*/ 4 w 8"/>
                <a:gd name="T49" fmla="*/ 2 h 10"/>
                <a:gd name="T50" fmla="*/ 4 w 8"/>
                <a:gd name="T51" fmla="*/ 2 h 10"/>
                <a:gd name="T52" fmla="*/ 2 w 8"/>
                <a:gd name="T53" fmla="*/ 2 h 10"/>
                <a:gd name="T54" fmla="*/ 2 w 8"/>
                <a:gd name="T55" fmla="*/ 4 h 10"/>
                <a:gd name="T56" fmla="*/ 6 w 8"/>
                <a:gd name="T5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46" name="Freeform 434"/>
            <p:cNvSpPr/>
            <p:nvPr/>
          </p:nvSpPr>
          <p:spPr bwMode="auto">
            <a:xfrm>
              <a:off x="4505325" y="3025775"/>
              <a:ext cx="9525" cy="15875"/>
            </a:xfrm>
            <a:custGeom>
              <a:avLst/>
              <a:gdLst>
                <a:gd name="T0" fmla="*/ 0 w 6"/>
                <a:gd name="T1" fmla="*/ 0 h 10"/>
                <a:gd name="T2" fmla="*/ 2 w 6"/>
                <a:gd name="T3" fmla="*/ 0 h 10"/>
                <a:gd name="T4" fmla="*/ 2 w 6"/>
                <a:gd name="T5" fmla="*/ 2 h 10"/>
                <a:gd name="T6" fmla="*/ 2 w 6"/>
                <a:gd name="T7" fmla="*/ 2 h 10"/>
                <a:gd name="T8" fmla="*/ 2 w 6"/>
                <a:gd name="T9" fmla="*/ 2 h 10"/>
                <a:gd name="T10" fmla="*/ 4 w 6"/>
                <a:gd name="T11" fmla="*/ 0 h 10"/>
                <a:gd name="T12" fmla="*/ 6 w 6"/>
                <a:gd name="T13" fmla="*/ 0 h 10"/>
                <a:gd name="T14" fmla="*/ 6 w 6"/>
                <a:gd name="T15" fmla="*/ 2 h 10"/>
                <a:gd name="T16" fmla="*/ 4 w 6"/>
                <a:gd name="T17" fmla="*/ 2 h 10"/>
                <a:gd name="T18" fmla="*/ 4 w 6"/>
                <a:gd name="T19" fmla="*/ 2 h 10"/>
                <a:gd name="T20" fmla="*/ 2 w 6"/>
                <a:gd name="T21" fmla="*/ 4 h 10"/>
                <a:gd name="T22" fmla="*/ 2 w 6"/>
                <a:gd name="T23" fmla="*/ 10 h 10"/>
                <a:gd name="T24" fmla="*/ 0 w 6"/>
                <a:gd name="T25" fmla="*/ 10 h 10"/>
                <a:gd name="T26" fmla="*/ 0 w 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47" name="Freeform 435"/>
            <p:cNvSpPr>
              <a:spLocks noEditPoints="1"/>
            </p:cNvSpPr>
            <p:nvPr/>
          </p:nvSpPr>
          <p:spPr bwMode="auto">
            <a:xfrm>
              <a:off x="4514850" y="3019425"/>
              <a:ext cx="12700" cy="22225"/>
            </a:xfrm>
            <a:custGeom>
              <a:avLst/>
              <a:gdLst>
                <a:gd name="T0" fmla="*/ 4 w 8"/>
                <a:gd name="T1" fmla="*/ 4 h 14"/>
                <a:gd name="T2" fmla="*/ 4 w 8"/>
                <a:gd name="T3" fmla="*/ 4 h 14"/>
                <a:gd name="T4" fmla="*/ 6 w 8"/>
                <a:gd name="T5" fmla="*/ 6 h 14"/>
                <a:gd name="T6" fmla="*/ 6 w 8"/>
                <a:gd name="T7" fmla="*/ 4 h 14"/>
                <a:gd name="T8" fmla="*/ 6 w 8"/>
                <a:gd name="T9" fmla="*/ 0 h 14"/>
                <a:gd name="T10" fmla="*/ 8 w 8"/>
                <a:gd name="T11" fmla="*/ 0 h 14"/>
                <a:gd name="T12" fmla="*/ 8 w 8"/>
                <a:gd name="T13" fmla="*/ 14 h 14"/>
                <a:gd name="T14" fmla="*/ 8 w 8"/>
                <a:gd name="T15" fmla="*/ 14 h 14"/>
                <a:gd name="T16" fmla="*/ 8 w 8"/>
                <a:gd name="T17" fmla="*/ 12 h 14"/>
                <a:gd name="T18" fmla="*/ 6 w 8"/>
                <a:gd name="T19" fmla="*/ 12 h 14"/>
                <a:gd name="T20" fmla="*/ 6 w 8"/>
                <a:gd name="T21" fmla="*/ 12 h 14"/>
                <a:gd name="T22" fmla="*/ 4 w 8"/>
                <a:gd name="T23" fmla="*/ 14 h 14"/>
                <a:gd name="T24" fmla="*/ 4 w 8"/>
                <a:gd name="T25" fmla="*/ 14 h 14"/>
                <a:gd name="T26" fmla="*/ 2 w 8"/>
                <a:gd name="T27" fmla="*/ 12 h 14"/>
                <a:gd name="T28" fmla="*/ 0 w 8"/>
                <a:gd name="T29" fmla="*/ 10 h 14"/>
                <a:gd name="T30" fmla="*/ 0 w 8"/>
                <a:gd name="T31" fmla="*/ 10 h 14"/>
                <a:gd name="T32" fmla="*/ 2 w 8"/>
                <a:gd name="T33" fmla="*/ 6 h 14"/>
                <a:gd name="T34" fmla="*/ 4 w 8"/>
                <a:gd name="T35" fmla="*/ 4 h 14"/>
                <a:gd name="T36" fmla="*/ 4 w 8"/>
                <a:gd name="T37" fmla="*/ 4 h 14"/>
                <a:gd name="T38" fmla="*/ 4 w 8"/>
                <a:gd name="T39" fmla="*/ 12 h 14"/>
                <a:gd name="T40" fmla="*/ 4 w 8"/>
                <a:gd name="T41" fmla="*/ 12 h 14"/>
                <a:gd name="T42" fmla="*/ 6 w 8"/>
                <a:gd name="T43" fmla="*/ 12 h 14"/>
                <a:gd name="T44" fmla="*/ 6 w 8"/>
                <a:gd name="T45" fmla="*/ 6 h 14"/>
                <a:gd name="T46" fmla="*/ 6 w 8"/>
                <a:gd name="T47" fmla="*/ 6 h 14"/>
                <a:gd name="T48" fmla="*/ 4 w 8"/>
                <a:gd name="T49" fmla="*/ 6 h 14"/>
                <a:gd name="T50" fmla="*/ 4 w 8"/>
                <a:gd name="T51" fmla="*/ 6 h 14"/>
                <a:gd name="T52" fmla="*/ 2 w 8"/>
                <a:gd name="T53" fmla="*/ 6 h 14"/>
                <a:gd name="T54" fmla="*/ 2 w 8"/>
                <a:gd name="T55" fmla="*/ 10 h 14"/>
                <a:gd name="T56" fmla="*/ 2 w 8"/>
                <a:gd name="T57" fmla="*/ 10 h 14"/>
                <a:gd name="T58" fmla="*/ 2 w 8"/>
                <a:gd name="T59" fmla="*/ 12 h 14"/>
                <a:gd name="T60" fmla="*/ 4 w 8"/>
                <a:gd name="T61" fmla="*/ 12 h 14"/>
                <a:gd name="T62" fmla="*/ 4 w 8"/>
                <a:gd name="T6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14">
                  <a:moveTo>
                    <a:pt x="4" y="4"/>
                  </a:moveTo>
                  <a:lnTo>
                    <a:pt x="4" y="4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12"/>
                  </a:moveTo>
                  <a:lnTo>
                    <a:pt x="4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48" name="Freeform 436"/>
            <p:cNvSpPr>
              <a:spLocks noEditPoints="1"/>
            </p:cNvSpPr>
            <p:nvPr/>
          </p:nvSpPr>
          <p:spPr bwMode="auto">
            <a:xfrm>
              <a:off x="4533900" y="3019425"/>
              <a:ext cx="3175" cy="22225"/>
            </a:xfrm>
            <a:custGeom>
              <a:avLst/>
              <a:gdLst>
                <a:gd name="T0" fmla="*/ 0 w 2"/>
                <a:gd name="T1" fmla="*/ 2 h 14"/>
                <a:gd name="T2" fmla="*/ 0 w 2"/>
                <a:gd name="T3" fmla="*/ 0 h 14"/>
                <a:gd name="T4" fmla="*/ 2 w 2"/>
                <a:gd name="T5" fmla="*/ 2 h 14"/>
                <a:gd name="T6" fmla="*/ 0 w 2"/>
                <a:gd name="T7" fmla="*/ 2 h 14"/>
                <a:gd name="T8" fmla="*/ 0 w 2"/>
                <a:gd name="T9" fmla="*/ 2 h 14"/>
                <a:gd name="T10" fmla="*/ 0 w 2"/>
                <a:gd name="T11" fmla="*/ 4 h 14"/>
                <a:gd name="T12" fmla="*/ 2 w 2"/>
                <a:gd name="T13" fmla="*/ 4 h 14"/>
                <a:gd name="T14" fmla="*/ 2 w 2"/>
                <a:gd name="T15" fmla="*/ 14 h 14"/>
                <a:gd name="T16" fmla="*/ 0 w 2"/>
                <a:gd name="T17" fmla="*/ 14 h 14"/>
                <a:gd name="T18" fmla="*/ 0 w 2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4">
                  <a:moveTo>
                    <a:pt x="0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0" y="4"/>
                  </a:moveTo>
                  <a:lnTo>
                    <a:pt x="2" y="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49" name="Freeform 437"/>
            <p:cNvSpPr>
              <a:spLocks noEditPoints="1"/>
            </p:cNvSpPr>
            <p:nvPr/>
          </p:nvSpPr>
          <p:spPr bwMode="auto">
            <a:xfrm>
              <a:off x="4540250" y="3025775"/>
              <a:ext cx="12700" cy="15875"/>
            </a:xfrm>
            <a:custGeom>
              <a:avLst/>
              <a:gdLst>
                <a:gd name="T0" fmla="*/ 4 w 8"/>
                <a:gd name="T1" fmla="*/ 0 h 10"/>
                <a:gd name="T2" fmla="*/ 4 w 8"/>
                <a:gd name="T3" fmla="*/ 0 h 10"/>
                <a:gd name="T4" fmla="*/ 6 w 8"/>
                <a:gd name="T5" fmla="*/ 2 h 10"/>
                <a:gd name="T6" fmla="*/ 8 w 8"/>
                <a:gd name="T7" fmla="*/ 4 h 10"/>
                <a:gd name="T8" fmla="*/ 8 w 8"/>
                <a:gd name="T9" fmla="*/ 6 h 10"/>
                <a:gd name="T10" fmla="*/ 2 w 8"/>
                <a:gd name="T11" fmla="*/ 6 h 10"/>
                <a:gd name="T12" fmla="*/ 2 w 8"/>
                <a:gd name="T13" fmla="*/ 6 h 10"/>
                <a:gd name="T14" fmla="*/ 2 w 8"/>
                <a:gd name="T15" fmla="*/ 8 h 10"/>
                <a:gd name="T16" fmla="*/ 4 w 8"/>
                <a:gd name="T17" fmla="*/ 8 h 10"/>
                <a:gd name="T18" fmla="*/ 4 w 8"/>
                <a:gd name="T19" fmla="*/ 8 h 10"/>
                <a:gd name="T20" fmla="*/ 6 w 8"/>
                <a:gd name="T21" fmla="*/ 8 h 10"/>
                <a:gd name="T22" fmla="*/ 8 w 8"/>
                <a:gd name="T23" fmla="*/ 10 h 10"/>
                <a:gd name="T24" fmla="*/ 8 w 8"/>
                <a:gd name="T25" fmla="*/ 10 h 10"/>
                <a:gd name="T26" fmla="*/ 4 w 8"/>
                <a:gd name="T27" fmla="*/ 10 h 10"/>
                <a:gd name="T28" fmla="*/ 4 w 8"/>
                <a:gd name="T29" fmla="*/ 10 h 10"/>
                <a:gd name="T30" fmla="*/ 2 w 8"/>
                <a:gd name="T31" fmla="*/ 8 h 10"/>
                <a:gd name="T32" fmla="*/ 0 w 8"/>
                <a:gd name="T33" fmla="*/ 6 h 10"/>
                <a:gd name="T34" fmla="*/ 0 w 8"/>
                <a:gd name="T35" fmla="*/ 6 h 10"/>
                <a:gd name="T36" fmla="*/ 2 w 8"/>
                <a:gd name="T37" fmla="*/ 2 h 10"/>
                <a:gd name="T38" fmla="*/ 4 w 8"/>
                <a:gd name="T39" fmla="*/ 0 h 10"/>
                <a:gd name="T40" fmla="*/ 4 w 8"/>
                <a:gd name="T41" fmla="*/ 0 h 10"/>
                <a:gd name="T42" fmla="*/ 6 w 8"/>
                <a:gd name="T43" fmla="*/ 4 h 10"/>
                <a:gd name="T44" fmla="*/ 6 w 8"/>
                <a:gd name="T45" fmla="*/ 4 h 10"/>
                <a:gd name="T46" fmla="*/ 6 w 8"/>
                <a:gd name="T47" fmla="*/ 2 h 10"/>
                <a:gd name="T48" fmla="*/ 4 w 8"/>
                <a:gd name="T49" fmla="*/ 2 h 10"/>
                <a:gd name="T50" fmla="*/ 4 w 8"/>
                <a:gd name="T51" fmla="*/ 2 h 10"/>
                <a:gd name="T52" fmla="*/ 2 w 8"/>
                <a:gd name="T53" fmla="*/ 2 h 10"/>
                <a:gd name="T54" fmla="*/ 2 w 8"/>
                <a:gd name="T55" fmla="*/ 4 h 10"/>
                <a:gd name="T56" fmla="*/ 6 w 8"/>
                <a:gd name="T5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0" name="Freeform 438"/>
            <p:cNvSpPr/>
            <p:nvPr/>
          </p:nvSpPr>
          <p:spPr bwMode="auto">
            <a:xfrm>
              <a:off x="4552950" y="3022600"/>
              <a:ext cx="9525" cy="19050"/>
            </a:xfrm>
            <a:custGeom>
              <a:avLst/>
              <a:gdLst>
                <a:gd name="T0" fmla="*/ 2 w 6"/>
                <a:gd name="T1" fmla="*/ 4 h 12"/>
                <a:gd name="T2" fmla="*/ 0 w 6"/>
                <a:gd name="T3" fmla="*/ 4 h 12"/>
                <a:gd name="T4" fmla="*/ 0 w 6"/>
                <a:gd name="T5" fmla="*/ 2 h 12"/>
                <a:gd name="T6" fmla="*/ 2 w 6"/>
                <a:gd name="T7" fmla="*/ 2 h 12"/>
                <a:gd name="T8" fmla="*/ 2 w 6"/>
                <a:gd name="T9" fmla="*/ 0 h 12"/>
                <a:gd name="T10" fmla="*/ 4 w 6"/>
                <a:gd name="T11" fmla="*/ 0 h 12"/>
                <a:gd name="T12" fmla="*/ 4 w 6"/>
                <a:gd name="T13" fmla="*/ 2 h 12"/>
                <a:gd name="T14" fmla="*/ 6 w 6"/>
                <a:gd name="T15" fmla="*/ 2 h 12"/>
                <a:gd name="T16" fmla="*/ 6 w 6"/>
                <a:gd name="T17" fmla="*/ 4 h 12"/>
                <a:gd name="T18" fmla="*/ 4 w 6"/>
                <a:gd name="T19" fmla="*/ 4 h 12"/>
                <a:gd name="T20" fmla="*/ 4 w 6"/>
                <a:gd name="T21" fmla="*/ 8 h 12"/>
                <a:gd name="T22" fmla="*/ 4 w 6"/>
                <a:gd name="T23" fmla="*/ 8 h 12"/>
                <a:gd name="T24" fmla="*/ 4 w 6"/>
                <a:gd name="T25" fmla="*/ 10 h 12"/>
                <a:gd name="T26" fmla="*/ 6 w 6"/>
                <a:gd name="T27" fmla="*/ 10 h 12"/>
                <a:gd name="T28" fmla="*/ 6 w 6"/>
                <a:gd name="T29" fmla="*/ 10 h 12"/>
                <a:gd name="T30" fmla="*/ 6 w 6"/>
                <a:gd name="T31" fmla="*/ 12 h 12"/>
                <a:gd name="T32" fmla="*/ 4 w 6"/>
                <a:gd name="T33" fmla="*/ 12 h 12"/>
                <a:gd name="T34" fmla="*/ 4 w 6"/>
                <a:gd name="T35" fmla="*/ 12 h 12"/>
                <a:gd name="T36" fmla="*/ 2 w 6"/>
                <a:gd name="T37" fmla="*/ 12 h 12"/>
                <a:gd name="T38" fmla="*/ 2 w 6"/>
                <a:gd name="T39" fmla="*/ 8 h 12"/>
                <a:gd name="T40" fmla="*/ 2 w 6"/>
                <a:gd name="T4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12">
                  <a:moveTo>
                    <a:pt x="2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8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1" name="Freeform 439"/>
            <p:cNvSpPr>
              <a:spLocks noEditPoints="1"/>
            </p:cNvSpPr>
            <p:nvPr/>
          </p:nvSpPr>
          <p:spPr bwMode="auto">
            <a:xfrm>
              <a:off x="4572000" y="3025775"/>
              <a:ext cx="12700" cy="15875"/>
            </a:xfrm>
            <a:custGeom>
              <a:avLst/>
              <a:gdLst>
                <a:gd name="T0" fmla="*/ 6 w 8"/>
                <a:gd name="T1" fmla="*/ 4 h 10"/>
                <a:gd name="T2" fmla="*/ 6 w 8"/>
                <a:gd name="T3" fmla="*/ 4 h 10"/>
                <a:gd name="T4" fmla="*/ 6 w 8"/>
                <a:gd name="T5" fmla="*/ 2 h 10"/>
                <a:gd name="T6" fmla="*/ 4 w 8"/>
                <a:gd name="T7" fmla="*/ 2 h 10"/>
                <a:gd name="T8" fmla="*/ 4 w 8"/>
                <a:gd name="T9" fmla="*/ 2 h 10"/>
                <a:gd name="T10" fmla="*/ 2 w 8"/>
                <a:gd name="T11" fmla="*/ 2 h 10"/>
                <a:gd name="T12" fmla="*/ 0 w 8"/>
                <a:gd name="T13" fmla="*/ 2 h 10"/>
                <a:gd name="T14" fmla="*/ 0 w 8"/>
                <a:gd name="T15" fmla="*/ 2 h 10"/>
                <a:gd name="T16" fmla="*/ 4 w 8"/>
                <a:gd name="T17" fmla="*/ 0 h 10"/>
                <a:gd name="T18" fmla="*/ 4 w 8"/>
                <a:gd name="T19" fmla="*/ 0 h 10"/>
                <a:gd name="T20" fmla="*/ 6 w 8"/>
                <a:gd name="T21" fmla="*/ 2 h 10"/>
                <a:gd name="T22" fmla="*/ 8 w 8"/>
                <a:gd name="T23" fmla="*/ 4 h 10"/>
                <a:gd name="T24" fmla="*/ 8 w 8"/>
                <a:gd name="T25" fmla="*/ 10 h 10"/>
                <a:gd name="T26" fmla="*/ 6 w 8"/>
                <a:gd name="T27" fmla="*/ 10 h 10"/>
                <a:gd name="T28" fmla="*/ 6 w 8"/>
                <a:gd name="T29" fmla="*/ 8 h 10"/>
                <a:gd name="T30" fmla="*/ 6 w 8"/>
                <a:gd name="T31" fmla="*/ 8 h 10"/>
                <a:gd name="T32" fmla="*/ 6 w 8"/>
                <a:gd name="T33" fmla="*/ 8 h 10"/>
                <a:gd name="T34" fmla="*/ 2 w 8"/>
                <a:gd name="T35" fmla="*/ 10 h 10"/>
                <a:gd name="T36" fmla="*/ 2 w 8"/>
                <a:gd name="T37" fmla="*/ 10 h 10"/>
                <a:gd name="T38" fmla="*/ 0 w 8"/>
                <a:gd name="T39" fmla="*/ 10 h 10"/>
                <a:gd name="T40" fmla="*/ 0 w 8"/>
                <a:gd name="T41" fmla="*/ 8 h 10"/>
                <a:gd name="T42" fmla="*/ 0 w 8"/>
                <a:gd name="T43" fmla="*/ 8 h 10"/>
                <a:gd name="T44" fmla="*/ 2 w 8"/>
                <a:gd name="T45" fmla="*/ 4 h 10"/>
                <a:gd name="T46" fmla="*/ 6 w 8"/>
                <a:gd name="T47" fmla="*/ 4 h 10"/>
                <a:gd name="T48" fmla="*/ 6 w 8"/>
                <a:gd name="T49" fmla="*/ 4 h 10"/>
                <a:gd name="T50" fmla="*/ 4 w 8"/>
                <a:gd name="T51" fmla="*/ 8 h 10"/>
                <a:gd name="T52" fmla="*/ 4 w 8"/>
                <a:gd name="T53" fmla="*/ 8 h 10"/>
                <a:gd name="T54" fmla="*/ 6 w 8"/>
                <a:gd name="T55" fmla="*/ 8 h 10"/>
                <a:gd name="T56" fmla="*/ 6 w 8"/>
                <a:gd name="T57" fmla="*/ 4 h 10"/>
                <a:gd name="T58" fmla="*/ 6 w 8"/>
                <a:gd name="T59" fmla="*/ 4 h 10"/>
                <a:gd name="T60" fmla="*/ 2 w 8"/>
                <a:gd name="T61" fmla="*/ 6 h 10"/>
                <a:gd name="T62" fmla="*/ 2 w 8"/>
                <a:gd name="T63" fmla="*/ 8 h 10"/>
                <a:gd name="T64" fmla="*/ 2 w 8"/>
                <a:gd name="T65" fmla="*/ 8 h 10"/>
                <a:gd name="T66" fmla="*/ 4 w 8"/>
                <a:gd name="T67" fmla="*/ 8 h 10"/>
                <a:gd name="T68" fmla="*/ 4 w 8"/>
                <a:gd name="T6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10">
                  <a:moveTo>
                    <a:pt x="6" y="4"/>
                  </a:move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6" y="8"/>
                  </a:lnTo>
                  <a:lnTo>
                    <a:pt x="6" y="4"/>
                  </a:lnTo>
                  <a:lnTo>
                    <a:pt x="6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2" name="Freeform 440"/>
            <p:cNvSpPr/>
            <p:nvPr/>
          </p:nvSpPr>
          <p:spPr bwMode="auto">
            <a:xfrm>
              <a:off x="4587875" y="3038475"/>
              <a:ext cx="3175" cy="9525"/>
            </a:xfrm>
            <a:custGeom>
              <a:avLst/>
              <a:gdLst>
                <a:gd name="T0" fmla="*/ 0 w 2"/>
                <a:gd name="T1" fmla="*/ 4 h 6"/>
                <a:gd name="T2" fmla="*/ 0 w 2"/>
                <a:gd name="T3" fmla="*/ 4 h 6"/>
                <a:gd name="T4" fmla="*/ 2 w 2"/>
                <a:gd name="T5" fmla="*/ 2 h 6"/>
                <a:gd name="T6" fmla="*/ 2 w 2"/>
                <a:gd name="T7" fmla="*/ 2 h 6"/>
                <a:gd name="T8" fmla="*/ 0 w 2"/>
                <a:gd name="T9" fmla="*/ 0 h 6"/>
                <a:gd name="T10" fmla="*/ 2 w 2"/>
                <a:gd name="T11" fmla="*/ 0 h 6"/>
                <a:gd name="T12" fmla="*/ 2 w 2"/>
                <a:gd name="T13" fmla="*/ 0 h 6"/>
                <a:gd name="T14" fmla="*/ 2 w 2"/>
                <a:gd name="T15" fmla="*/ 2 h 6"/>
                <a:gd name="T16" fmla="*/ 2 w 2"/>
                <a:gd name="T17" fmla="*/ 2 h 6"/>
                <a:gd name="T18" fmla="*/ 2 w 2"/>
                <a:gd name="T19" fmla="*/ 4 h 6"/>
                <a:gd name="T20" fmla="*/ 0 w 2"/>
                <a:gd name="T21" fmla="*/ 6 h 6"/>
                <a:gd name="T22" fmla="*/ 0 w 2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6">
                  <a:moveTo>
                    <a:pt x="0" y="4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3" name="Freeform 441"/>
            <p:cNvSpPr/>
            <p:nvPr/>
          </p:nvSpPr>
          <p:spPr bwMode="auto">
            <a:xfrm>
              <a:off x="4600575" y="3025775"/>
              <a:ext cx="12700" cy="15875"/>
            </a:xfrm>
            <a:custGeom>
              <a:avLst/>
              <a:gdLst>
                <a:gd name="T0" fmla="*/ 0 w 8"/>
                <a:gd name="T1" fmla="*/ 0 h 10"/>
                <a:gd name="T2" fmla="*/ 2 w 8"/>
                <a:gd name="T3" fmla="*/ 0 h 10"/>
                <a:gd name="T4" fmla="*/ 4 w 8"/>
                <a:gd name="T5" fmla="*/ 6 h 10"/>
                <a:gd name="T6" fmla="*/ 4 w 8"/>
                <a:gd name="T7" fmla="*/ 6 h 10"/>
                <a:gd name="T8" fmla="*/ 4 w 8"/>
                <a:gd name="T9" fmla="*/ 8 h 10"/>
                <a:gd name="T10" fmla="*/ 4 w 8"/>
                <a:gd name="T11" fmla="*/ 8 h 10"/>
                <a:gd name="T12" fmla="*/ 4 w 8"/>
                <a:gd name="T13" fmla="*/ 8 h 10"/>
                <a:gd name="T14" fmla="*/ 6 w 8"/>
                <a:gd name="T15" fmla="*/ 6 h 10"/>
                <a:gd name="T16" fmla="*/ 6 w 8"/>
                <a:gd name="T17" fmla="*/ 0 h 10"/>
                <a:gd name="T18" fmla="*/ 8 w 8"/>
                <a:gd name="T19" fmla="*/ 0 h 10"/>
                <a:gd name="T20" fmla="*/ 6 w 8"/>
                <a:gd name="T21" fmla="*/ 10 h 10"/>
                <a:gd name="T22" fmla="*/ 4 w 8"/>
                <a:gd name="T23" fmla="*/ 10 h 10"/>
                <a:gd name="T24" fmla="*/ 0 w 8"/>
                <a:gd name="T2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2" y="0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6" y="0"/>
                  </a:lnTo>
                  <a:lnTo>
                    <a:pt x="8" y="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4" name="Freeform 442"/>
            <p:cNvSpPr>
              <a:spLocks noEditPoints="1"/>
            </p:cNvSpPr>
            <p:nvPr/>
          </p:nvSpPr>
          <p:spPr bwMode="auto">
            <a:xfrm>
              <a:off x="4616450" y="3025775"/>
              <a:ext cx="12700" cy="15875"/>
            </a:xfrm>
            <a:custGeom>
              <a:avLst/>
              <a:gdLst>
                <a:gd name="T0" fmla="*/ 4 w 8"/>
                <a:gd name="T1" fmla="*/ 0 h 10"/>
                <a:gd name="T2" fmla="*/ 4 w 8"/>
                <a:gd name="T3" fmla="*/ 0 h 10"/>
                <a:gd name="T4" fmla="*/ 6 w 8"/>
                <a:gd name="T5" fmla="*/ 2 h 10"/>
                <a:gd name="T6" fmla="*/ 8 w 8"/>
                <a:gd name="T7" fmla="*/ 4 h 10"/>
                <a:gd name="T8" fmla="*/ 8 w 8"/>
                <a:gd name="T9" fmla="*/ 6 h 10"/>
                <a:gd name="T10" fmla="*/ 2 w 8"/>
                <a:gd name="T11" fmla="*/ 6 h 10"/>
                <a:gd name="T12" fmla="*/ 2 w 8"/>
                <a:gd name="T13" fmla="*/ 6 h 10"/>
                <a:gd name="T14" fmla="*/ 2 w 8"/>
                <a:gd name="T15" fmla="*/ 8 h 10"/>
                <a:gd name="T16" fmla="*/ 4 w 8"/>
                <a:gd name="T17" fmla="*/ 8 h 10"/>
                <a:gd name="T18" fmla="*/ 4 w 8"/>
                <a:gd name="T19" fmla="*/ 8 h 10"/>
                <a:gd name="T20" fmla="*/ 6 w 8"/>
                <a:gd name="T21" fmla="*/ 8 h 10"/>
                <a:gd name="T22" fmla="*/ 8 w 8"/>
                <a:gd name="T23" fmla="*/ 10 h 10"/>
                <a:gd name="T24" fmla="*/ 8 w 8"/>
                <a:gd name="T25" fmla="*/ 10 h 10"/>
                <a:gd name="T26" fmla="*/ 4 w 8"/>
                <a:gd name="T27" fmla="*/ 10 h 10"/>
                <a:gd name="T28" fmla="*/ 4 w 8"/>
                <a:gd name="T29" fmla="*/ 10 h 10"/>
                <a:gd name="T30" fmla="*/ 0 w 8"/>
                <a:gd name="T31" fmla="*/ 8 h 10"/>
                <a:gd name="T32" fmla="*/ 0 w 8"/>
                <a:gd name="T33" fmla="*/ 6 h 10"/>
                <a:gd name="T34" fmla="*/ 0 w 8"/>
                <a:gd name="T35" fmla="*/ 6 h 10"/>
                <a:gd name="T36" fmla="*/ 0 w 8"/>
                <a:gd name="T37" fmla="*/ 2 h 10"/>
                <a:gd name="T38" fmla="*/ 4 w 8"/>
                <a:gd name="T39" fmla="*/ 0 h 10"/>
                <a:gd name="T40" fmla="*/ 4 w 8"/>
                <a:gd name="T41" fmla="*/ 0 h 10"/>
                <a:gd name="T42" fmla="*/ 6 w 8"/>
                <a:gd name="T43" fmla="*/ 4 h 10"/>
                <a:gd name="T44" fmla="*/ 6 w 8"/>
                <a:gd name="T45" fmla="*/ 4 h 10"/>
                <a:gd name="T46" fmla="*/ 6 w 8"/>
                <a:gd name="T47" fmla="*/ 2 h 10"/>
                <a:gd name="T48" fmla="*/ 4 w 8"/>
                <a:gd name="T49" fmla="*/ 2 h 10"/>
                <a:gd name="T50" fmla="*/ 4 w 8"/>
                <a:gd name="T51" fmla="*/ 2 h 10"/>
                <a:gd name="T52" fmla="*/ 2 w 8"/>
                <a:gd name="T53" fmla="*/ 2 h 10"/>
                <a:gd name="T54" fmla="*/ 2 w 8"/>
                <a:gd name="T55" fmla="*/ 4 h 10"/>
                <a:gd name="T56" fmla="*/ 6 w 8"/>
                <a:gd name="T5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5" name="Freeform 443"/>
            <p:cNvSpPr/>
            <p:nvPr/>
          </p:nvSpPr>
          <p:spPr bwMode="auto">
            <a:xfrm>
              <a:off x="4632325" y="3025775"/>
              <a:ext cx="12700" cy="15875"/>
            </a:xfrm>
            <a:custGeom>
              <a:avLst/>
              <a:gdLst>
                <a:gd name="T0" fmla="*/ 0 w 8"/>
                <a:gd name="T1" fmla="*/ 0 h 10"/>
                <a:gd name="T2" fmla="*/ 2 w 8"/>
                <a:gd name="T3" fmla="*/ 0 h 10"/>
                <a:gd name="T4" fmla="*/ 2 w 8"/>
                <a:gd name="T5" fmla="*/ 2 h 10"/>
                <a:gd name="T6" fmla="*/ 2 w 8"/>
                <a:gd name="T7" fmla="*/ 2 h 10"/>
                <a:gd name="T8" fmla="*/ 2 w 8"/>
                <a:gd name="T9" fmla="*/ 2 h 10"/>
                <a:gd name="T10" fmla="*/ 4 w 8"/>
                <a:gd name="T11" fmla="*/ 0 h 10"/>
                <a:gd name="T12" fmla="*/ 4 w 8"/>
                <a:gd name="T13" fmla="*/ 0 h 10"/>
                <a:gd name="T14" fmla="*/ 6 w 8"/>
                <a:gd name="T15" fmla="*/ 0 h 10"/>
                <a:gd name="T16" fmla="*/ 8 w 8"/>
                <a:gd name="T17" fmla="*/ 4 h 10"/>
                <a:gd name="T18" fmla="*/ 8 w 8"/>
                <a:gd name="T19" fmla="*/ 10 h 10"/>
                <a:gd name="T20" fmla="*/ 6 w 8"/>
                <a:gd name="T21" fmla="*/ 10 h 10"/>
                <a:gd name="T22" fmla="*/ 6 w 8"/>
                <a:gd name="T23" fmla="*/ 4 h 10"/>
                <a:gd name="T24" fmla="*/ 6 w 8"/>
                <a:gd name="T25" fmla="*/ 4 h 10"/>
                <a:gd name="T26" fmla="*/ 6 w 8"/>
                <a:gd name="T27" fmla="*/ 2 h 10"/>
                <a:gd name="T28" fmla="*/ 4 w 8"/>
                <a:gd name="T29" fmla="*/ 2 h 10"/>
                <a:gd name="T30" fmla="*/ 4 w 8"/>
                <a:gd name="T31" fmla="*/ 2 h 10"/>
                <a:gd name="T32" fmla="*/ 2 w 8"/>
                <a:gd name="T33" fmla="*/ 2 h 10"/>
                <a:gd name="T34" fmla="*/ 2 w 8"/>
                <a:gd name="T35" fmla="*/ 10 h 10"/>
                <a:gd name="T36" fmla="*/ 0 w 8"/>
                <a:gd name="T37" fmla="*/ 10 h 10"/>
                <a:gd name="T38" fmla="*/ 0 w 8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4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6" name="Freeform 444"/>
            <p:cNvSpPr>
              <a:spLocks noEditPoints="1"/>
            </p:cNvSpPr>
            <p:nvPr/>
          </p:nvSpPr>
          <p:spPr bwMode="auto">
            <a:xfrm>
              <a:off x="4648200" y="3025775"/>
              <a:ext cx="12700" cy="15875"/>
            </a:xfrm>
            <a:custGeom>
              <a:avLst/>
              <a:gdLst>
                <a:gd name="T0" fmla="*/ 4 w 8"/>
                <a:gd name="T1" fmla="*/ 0 h 10"/>
                <a:gd name="T2" fmla="*/ 4 w 8"/>
                <a:gd name="T3" fmla="*/ 0 h 10"/>
                <a:gd name="T4" fmla="*/ 8 w 8"/>
                <a:gd name="T5" fmla="*/ 2 h 10"/>
                <a:gd name="T6" fmla="*/ 8 w 8"/>
                <a:gd name="T7" fmla="*/ 4 h 10"/>
                <a:gd name="T8" fmla="*/ 8 w 8"/>
                <a:gd name="T9" fmla="*/ 6 h 10"/>
                <a:gd name="T10" fmla="*/ 2 w 8"/>
                <a:gd name="T11" fmla="*/ 6 h 10"/>
                <a:gd name="T12" fmla="*/ 2 w 8"/>
                <a:gd name="T13" fmla="*/ 6 h 10"/>
                <a:gd name="T14" fmla="*/ 2 w 8"/>
                <a:gd name="T15" fmla="*/ 8 h 10"/>
                <a:gd name="T16" fmla="*/ 4 w 8"/>
                <a:gd name="T17" fmla="*/ 8 h 10"/>
                <a:gd name="T18" fmla="*/ 4 w 8"/>
                <a:gd name="T19" fmla="*/ 8 h 10"/>
                <a:gd name="T20" fmla="*/ 8 w 8"/>
                <a:gd name="T21" fmla="*/ 8 h 10"/>
                <a:gd name="T22" fmla="*/ 8 w 8"/>
                <a:gd name="T23" fmla="*/ 10 h 10"/>
                <a:gd name="T24" fmla="*/ 8 w 8"/>
                <a:gd name="T25" fmla="*/ 10 h 10"/>
                <a:gd name="T26" fmla="*/ 4 w 8"/>
                <a:gd name="T27" fmla="*/ 10 h 10"/>
                <a:gd name="T28" fmla="*/ 4 w 8"/>
                <a:gd name="T29" fmla="*/ 10 h 10"/>
                <a:gd name="T30" fmla="*/ 2 w 8"/>
                <a:gd name="T31" fmla="*/ 8 h 10"/>
                <a:gd name="T32" fmla="*/ 0 w 8"/>
                <a:gd name="T33" fmla="*/ 6 h 10"/>
                <a:gd name="T34" fmla="*/ 0 w 8"/>
                <a:gd name="T35" fmla="*/ 6 h 10"/>
                <a:gd name="T36" fmla="*/ 2 w 8"/>
                <a:gd name="T37" fmla="*/ 2 h 10"/>
                <a:gd name="T38" fmla="*/ 4 w 8"/>
                <a:gd name="T39" fmla="*/ 0 h 10"/>
                <a:gd name="T40" fmla="*/ 4 w 8"/>
                <a:gd name="T41" fmla="*/ 0 h 10"/>
                <a:gd name="T42" fmla="*/ 6 w 8"/>
                <a:gd name="T43" fmla="*/ 4 h 10"/>
                <a:gd name="T44" fmla="*/ 6 w 8"/>
                <a:gd name="T45" fmla="*/ 4 h 10"/>
                <a:gd name="T46" fmla="*/ 6 w 8"/>
                <a:gd name="T47" fmla="*/ 2 h 10"/>
                <a:gd name="T48" fmla="*/ 4 w 8"/>
                <a:gd name="T49" fmla="*/ 2 h 10"/>
                <a:gd name="T50" fmla="*/ 4 w 8"/>
                <a:gd name="T51" fmla="*/ 2 h 10"/>
                <a:gd name="T52" fmla="*/ 2 w 8"/>
                <a:gd name="T53" fmla="*/ 2 h 10"/>
                <a:gd name="T54" fmla="*/ 2 w 8"/>
                <a:gd name="T55" fmla="*/ 4 h 10"/>
                <a:gd name="T56" fmla="*/ 6 w 8"/>
                <a:gd name="T5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lnTo>
                    <a:pt x="4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7" name="Freeform 445"/>
            <p:cNvSpPr/>
            <p:nvPr/>
          </p:nvSpPr>
          <p:spPr bwMode="auto">
            <a:xfrm>
              <a:off x="4664075" y="3025775"/>
              <a:ext cx="12700" cy="15875"/>
            </a:xfrm>
            <a:custGeom>
              <a:avLst/>
              <a:gdLst>
                <a:gd name="T0" fmla="*/ 0 w 8"/>
                <a:gd name="T1" fmla="*/ 0 h 10"/>
                <a:gd name="T2" fmla="*/ 2 w 8"/>
                <a:gd name="T3" fmla="*/ 0 h 10"/>
                <a:gd name="T4" fmla="*/ 2 w 8"/>
                <a:gd name="T5" fmla="*/ 2 h 10"/>
                <a:gd name="T6" fmla="*/ 2 w 8"/>
                <a:gd name="T7" fmla="*/ 2 h 10"/>
                <a:gd name="T8" fmla="*/ 2 w 8"/>
                <a:gd name="T9" fmla="*/ 2 h 10"/>
                <a:gd name="T10" fmla="*/ 6 w 8"/>
                <a:gd name="T11" fmla="*/ 0 h 10"/>
                <a:gd name="T12" fmla="*/ 6 w 8"/>
                <a:gd name="T13" fmla="*/ 0 h 10"/>
                <a:gd name="T14" fmla="*/ 8 w 8"/>
                <a:gd name="T15" fmla="*/ 0 h 10"/>
                <a:gd name="T16" fmla="*/ 8 w 8"/>
                <a:gd name="T17" fmla="*/ 4 h 10"/>
                <a:gd name="T18" fmla="*/ 8 w 8"/>
                <a:gd name="T19" fmla="*/ 10 h 10"/>
                <a:gd name="T20" fmla="*/ 6 w 8"/>
                <a:gd name="T21" fmla="*/ 10 h 10"/>
                <a:gd name="T22" fmla="*/ 6 w 8"/>
                <a:gd name="T23" fmla="*/ 4 h 10"/>
                <a:gd name="T24" fmla="*/ 6 w 8"/>
                <a:gd name="T25" fmla="*/ 4 h 10"/>
                <a:gd name="T26" fmla="*/ 6 w 8"/>
                <a:gd name="T27" fmla="*/ 2 h 10"/>
                <a:gd name="T28" fmla="*/ 4 w 8"/>
                <a:gd name="T29" fmla="*/ 2 h 10"/>
                <a:gd name="T30" fmla="*/ 4 w 8"/>
                <a:gd name="T31" fmla="*/ 2 h 10"/>
                <a:gd name="T32" fmla="*/ 2 w 8"/>
                <a:gd name="T33" fmla="*/ 2 h 10"/>
                <a:gd name="T34" fmla="*/ 2 w 8"/>
                <a:gd name="T35" fmla="*/ 10 h 10"/>
                <a:gd name="T36" fmla="*/ 0 w 8"/>
                <a:gd name="T37" fmla="*/ 10 h 10"/>
                <a:gd name="T38" fmla="*/ 0 w 8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8" name="Freeform 446"/>
            <p:cNvSpPr>
              <a:spLocks noEditPoints="1"/>
            </p:cNvSpPr>
            <p:nvPr/>
          </p:nvSpPr>
          <p:spPr bwMode="auto">
            <a:xfrm>
              <a:off x="4679950" y="3025775"/>
              <a:ext cx="12700" cy="15875"/>
            </a:xfrm>
            <a:custGeom>
              <a:avLst/>
              <a:gdLst>
                <a:gd name="T0" fmla="*/ 6 w 8"/>
                <a:gd name="T1" fmla="*/ 4 h 10"/>
                <a:gd name="T2" fmla="*/ 6 w 8"/>
                <a:gd name="T3" fmla="*/ 4 h 10"/>
                <a:gd name="T4" fmla="*/ 6 w 8"/>
                <a:gd name="T5" fmla="*/ 2 h 10"/>
                <a:gd name="T6" fmla="*/ 4 w 8"/>
                <a:gd name="T7" fmla="*/ 2 h 10"/>
                <a:gd name="T8" fmla="*/ 4 w 8"/>
                <a:gd name="T9" fmla="*/ 2 h 10"/>
                <a:gd name="T10" fmla="*/ 2 w 8"/>
                <a:gd name="T11" fmla="*/ 2 h 10"/>
                <a:gd name="T12" fmla="*/ 0 w 8"/>
                <a:gd name="T13" fmla="*/ 2 h 10"/>
                <a:gd name="T14" fmla="*/ 0 w 8"/>
                <a:gd name="T15" fmla="*/ 2 h 10"/>
                <a:gd name="T16" fmla="*/ 4 w 8"/>
                <a:gd name="T17" fmla="*/ 0 h 10"/>
                <a:gd name="T18" fmla="*/ 4 w 8"/>
                <a:gd name="T19" fmla="*/ 0 h 10"/>
                <a:gd name="T20" fmla="*/ 8 w 8"/>
                <a:gd name="T21" fmla="*/ 2 h 10"/>
                <a:gd name="T22" fmla="*/ 8 w 8"/>
                <a:gd name="T23" fmla="*/ 4 h 10"/>
                <a:gd name="T24" fmla="*/ 8 w 8"/>
                <a:gd name="T25" fmla="*/ 10 h 10"/>
                <a:gd name="T26" fmla="*/ 6 w 8"/>
                <a:gd name="T27" fmla="*/ 10 h 10"/>
                <a:gd name="T28" fmla="*/ 6 w 8"/>
                <a:gd name="T29" fmla="*/ 8 h 10"/>
                <a:gd name="T30" fmla="*/ 6 w 8"/>
                <a:gd name="T31" fmla="*/ 8 h 10"/>
                <a:gd name="T32" fmla="*/ 6 w 8"/>
                <a:gd name="T33" fmla="*/ 8 h 10"/>
                <a:gd name="T34" fmla="*/ 4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8 h 10"/>
                <a:gd name="T42" fmla="*/ 0 w 8"/>
                <a:gd name="T43" fmla="*/ 8 h 10"/>
                <a:gd name="T44" fmla="*/ 2 w 8"/>
                <a:gd name="T45" fmla="*/ 4 h 10"/>
                <a:gd name="T46" fmla="*/ 6 w 8"/>
                <a:gd name="T47" fmla="*/ 4 h 10"/>
                <a:gd name="T48" fmla="*/ 6 w 8"/>
                <a:gd name="T49" fmla="*/ 4 h 10"/>
                <a:gd name="T50" fmla="*/ 4 w 8"/>
                <a:gd name="T51" fmla="*/ 8 h 10"/>
                <a:gd name="T52" fmla="*/ 4 w 8"/>
                <a:gd name="T53" fmla="*/ 8 h 10"/>
                <a:gd name="T54" fmla="*/ 6 w 8"/>
                <a:gd name="T55" fmla="*/ 8 h 10"/>
                <a:gd name="T56" fmla="*/ 6 w 8"/>
                <a:gd name="T57" fmla="*/ 4 h 10"/>
                <a:gd name="T58" fmla="*/ 6 w 8"/>
                <a:gd name="T59" fmla="*/ 4 h 10"/>
                <a:gd name="T60" fmla="*/ 4 w 8"/>
                <a:gd name="T61" fmla="*/ 6 h 10"/>
                <a:gd name="T62" fmla="*/ 2 w 8"/>
                <a:gd name="T63" fmla="*/ 8 h 10"/>
                <a:gd name="T64" fmla="*/ 2 w 8"/>
                <a:gd name="T65" fmla="*/ 8 h 10"/>
                <a:gd name="T66" fmla="*/ 4 w 8"/>
                <a:gd name="T67" fmla="*/ 8 h 10"/>
                <a:gd name="T68" fmla="*/ 4 w 8"/>
                <a:gd name="T6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10">
                  <a:moveTo>
                    <a:pt x="6" y="4"/>
                  </a:move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6" y="8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59" name="Freeform 447"/>
            <p:cNvSpPr/>
            <p:nvPr/>
          </p:nvSpPr>
          <p:spPr bwMode="auto">
            <a:xfrm>
              <a:off x="4695825" y="3022600"/>
              <a:ext cx="9525" cy="19050"/>
            </a:xfrm>
            <a:custGeom>
              <a:avLst/>
              <a:gdLst>
                <a:gd name="T0" fmla="*/ 2 w 6"/>
                <a:gd name="T1" fmla="*/ 4 h 12"/>
                <a:gd name="T2" fmla="*/ 0 w 6"/>
                <a:gd name="T3" fmla="*/ 4 h 12"/>
                <a:gd name="T4" fmla="*/ 0 w 6"/>
                <a:gd name="T5" fmla="*/ 2 h 12"/>
                <a:gd name="T6" fmla="*/ 2 w 6"/>
                <a:gd name="T7" fmla="*/ 2 h 12"/>
                <a:gd name="T8" fmla="*/ 2 w 6"/>
                <a:gd name="T9" fmla="*/ 0 h 12"/>
                <a:gd name="T10" fmla="*/ 2 w 6"/>
                <a:gd name="T11" fmla="*/ 0 h 12"/>
                <a:gd name="T12" fmla="*/ 2 w 6"/>
                <a:gd name="T13" fmla="*/ 2 h 12"/>
                <a:gd name="T14" fmla="*/ 6 w 6"/>
                <a:gd name="T15" fmla="*/ 2 h 12"/>
                <a:gd name="T16" fmla="*/ 6 w 6"/>
                <a:gd name="T17" fmla="*/ 4 h 12"/>
                <a:gd name="T18" fmla="*/ 2 w 6"/>
                <a:gd name="T19" fmla="*/ 4 h 12"/>
                <a:gd name="T20" fmla="*/ 2 w 6"/>
                <a:gd name="T21" fmla="*/ 8 h 12"/>
                <a:gd name="T22" fmla="*/ 2 w 6"/>
                <a:gd name="T23" fmla="*/ 8 h 12"/>
                <a:gd name="T24" fmla="*/ 4 w 6"/>
                <a:gd name="T25" fmla="*/ 10 h 12"/>
                <a:gd name="T26" fmla="*/ 4 w 6"/>
                <a:gd name="T27" fmla="*/ 10 h 12"/>
                <a:gd name="T28" fmla="*/ 6 w 6"/>
                <a:gd name="T29" fmla="*/ 10 h 12"/>
                <a:gd name="T30" fmla="*/ 6 w 6"/>
                <a:gd name="T31" fmla="*/ 12 h 12"/>
                <a:gd name="T32" fmla="*/ 4 w 6"/>
                <a:gd name="T33" fmla="*/ 12 h 12"/>
                <a:gd name="T34" fmla="*/ 4 w 6"/>
                <a:gd name="T35" fmla="*/ 12 h 12"/>
                <a:gd name="T36" fmla="*/ 2 w 6"/>
                <a:gd name="T37" fmla="*/ 12 h 12"/>
                <a:gd name="T38" fmla="*/ 2 w 6"/>
                <a:gd name="T39" fmla="*/ 8 h 12"/>
                <a:gd name="T40" fmla="*/ 2 w 6"/>
                <a:gd name="T4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12">
                  <a:moveTo>
                    <a:pt x="2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2" y="4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8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0" name="Freeform 448"/>
            <p:cNvSpPr>
              <a:spLocks noEditPoints="1"/>
            </p:cNvSpPr>
            <p:nvPr/>
          </p:nvSpPr>
          <p:spPr bwMode="auto">
            <a:xfrm>
              <a:off x="4708525" y="3019425"/>
              <a:ext cx="3175" cy="22225"/>
            </a:xfrm>
            <a:custGeom>
              <a:avLst/>
              <a:gdLst>
                <a:gd name="T0" fmla="*/ 0 w 2"/>
                <a:gd name="T1" fmla="*/ 2 h 14"/>
                <a:gd name="T2" fmla="*/ 0 w 2"/>
                <a:gd name="T3" fmla="*/ 0 h 14"/>
                <a:gd name="T4" fmla="*/ 2 w 2"/>
                <a:gd name="T5" fmla="*/ 2 h 14"/>
                <a:gd name="T6" fmla="*/ 0 w 2"/>
                <a:gd name="T7" fmla="*/ 2 h 14"/>
                <a:gd name="T8" fmla="*/ 0 w 2"/>
                <a:gd name="T9" fmla="*/ 2 h 14"/>
                <a:gd name="T10" fmla="*/ 0 w 2"/>
                <a:gd name="T11" fmla="*/ 4 h 14"/>
                <a:gd name="T12" fmla="*/ 2 w 2"/>
                <a:gd name="T13" fmla="*/ 4 h 14"/>
                <a:gd name="T14" fmla="*/ 2 w 2"/>
                <a:gd name="T15" fmla="*/ 14 h 14"/>
                <a:gd name="T16" fmla="*/ 0 w 2"/>
                <a:gd name="T17" fmla="*/ 14 h 14"/>
                <a:gd name="T18" fmla="*/ 0 w 2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4">
                  <a:moveTo>
                    <a:pt x="0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0" y="4"/>
                  </a:moveTo>
                  <a:lnTo>
                    <a:pt x="2" y="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1" name="Freeform 449"/>
            <p:cNvSpPr/>
            <p:nvPr/>
          </p:nvSpPr>
          <p:spPr bwMode="auto">
            <a:xfrm>
              <a:off x="4714875" y="3025775"/>
              <a:ext cx="9525" cy="15875"/>
            </a:xfrm>
            <a:custGeom>
              <a:avLst/>
              <a:gdLst>
                <a:gd name="T0" fmla="*/ 0 w 6"/>
                <a:gd name="T1" fmla="*/ 8 h 10"/>
                <a:gd name="T2" fmla="*/ 0 w 6"/>
                <a:gd name="T3" fmla="*/ 8 h 10"/>
                <a:gd name="T4" fmla="*/ 2 w 6"/>
                <a:gd name="T5" fmla="*/ 8 h 10"/>
                <a:gd name="T6" fmla="*/ 2 w 6"/>
                <a:gd name="T7" fmla="*/ 8 h 10"/>
                <a:gd name="T8" fmla="*/ 4 w 6"/>
                <a:gd name="T9" fmla="*/ 8 h 10"/>
                <a:gd name="T10" fmla="*/ 4 w 6"/>
                <a:gd name="T11" fmla="*/ 8 h 10"/>
                <a:gd name="T12" fmla="*/ 2 w 6"/>
                <a:gd name="T13" fmla="*/ 6 h 10"/>
                <a:gd name="T14" fmla="*/ 2 w 6"/>
                <a:gd name="T15" fmla="*/ 6 h 10"/>
                <a:gd name="T16" fmla="*/ 0 w 6"/>
                <a:gd name="T17" fmla="*/ 4 h 10"/>
                <a:gd name="T18" fmla="*/ 0 w 6"/>
                <a:gd name="T19" fmla="*/ 2 h 10"/>
                <a:gd name="T20" fmla="*/ 0 w 6"/>
                <a:gd name="T21" fmla="*/ 2 h 10"/>
                <a:gd name="T22" fmla="*/ 0 w 6"/>
                <a:gd name="T23" fmla="*/ 0 h 10"/>
                <a:gd name="T24" fmla="*/ 4 w 6"/>
                <a:gd name="T25" fmla="*/ 0 h 10"/>
                <a:gd name="T26" fmla="*/ 4 w 6"/>
                <a:gd name="T27" fmla="*/ 0 h 10"/>
                <a:gd name="T28" fmla="*/ 6 w 6"/>
                <a:gd name="T29" fmla="*/ 2 h 10"/>
                <a:gd name="T30" fmla="*/ 6 w 6"/>
                <a:gd name="T31" fmla="*/ 2 h 10"/>
                <a:gd name="T32" fmla="*/ 6 w 6"/>
                <a:gd name="T33" fmla="*/ 2 h 10"/>
                <a:gd name="T34" fmla="*/ 4 w 6"/>
                <a:gd name="T35" fmla="*/ 2 h 10"/>
                <a:gd name="T36" fmla="*/ 4 w 6"/>
                <a:gd name="T37" fmla="*/ 2 h 10"/>
                <a:gd name="T38" fmla="*/ 2 w 6"/>
                <a:gd name="T39" fmla="*/ 2 h 10"/>
                <a:gd name="T40" fmla="*/ 2 w 6"/>
                <a:gd name="T41" fmla="*/ 2 h 10"/>
                <a:gd name="T42" fmla="*/ 4 w 6"/>
                <a:gd name="T43" fmla="*/ 4 h 10"/>
                <a:gd name="T44" fmla="*/ 4 w 6"/>
                <a:gd name="T45" fmla="*/ 4 h 10"/>
                <a:gd name="T46" fmla="*/ 6 w 6"/>
                <a:gd name="T47" fmla="*/ 6 h 10"/>
                <a:gd name="T48" fmla="*/ 6 w 6"/>
                <a:gd name="T49" fmla="*/ 8 h 10"/>
                <a:gd name="T50" fmla="*/ 6 w 6"/>
                <a:gd name="T51" fmla="*/ 8 h 10"/>
                <a:gd name="T52" fmla="*/ 6 w 6"/>
                <a:gd name="T53" fmla="*/ 10 h 10"/>
                <a:gd name="T54" fmla="*/ 2 w 6"/>
                <a:gd name="T55" fmla="*/ 10 h 10"/>
                <a:gd name="T56" fmla="*/ 2 w 6"/>
                <a:gd name="T57" fmla="*/ 10 h 10"/>
                <a:gd name="T58" fmla="*/ 0 w 6"/>
                <a:gd name="T59" fmla="*/ 8 h 10"/>
                <a:gd name="T60" fmla="*/ 0 w 6"/>
                <a:gd name="T6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" h="10">
                  <a:moveTo>
                    <a:pt x="0" y="8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2" name="Freeform 450"/>
            <p:cNvSpPr/>
            <p:nvPr/>
          </p:nvSpPr>
          <p:spPr bwMode="auto">
            <a:xfrm>
              <a:off x="4733925" y="3025775"/>
              <a:ext cx="12700" cy="15875"/>
            </a:xfrm>
            <a:custGeom>
              <a:avLst/>
              <a:gdLst>
                <a:gd name="T0" fmla="*/ 0 w 8"/>
                <a:gd name="T1" fmla="*/ 0 h 10"/>
                <a:gd name="T2" fmla="*/ 0 w 8"/>
                <a:gd name="T3" fmla="*/ 0 h 10"/>
                <a:gd name="T4" fmla="*/ 2 w 8"/>
                <a:gd name="T5" fmla="*/ 6 h 10"/>
                <a:gd name="T6" fmla="*/ 2 w 8"/>
                <a:gd name="T7" fmla="*/ 6 h 10"/>
                <a:gd name="T8" fmla="*/ 4 w 8"/>
                <a:gd name="T9" fmla="*/ 8 h 10"/>
                <a:gd name="T10" fmla="*/ 4 w 8"/>
                <a:gd name="T11" fmla="*/ 8 h 10"/>
                <a:gd name="T12" fmla="*/ 4 w 8"/>
                <a:gd name="T13" fmla="*/ 8 h 10"/>
                <a:gd name="T14" fmla="*/ 4 w 8"/>
                <a:gd name="T15" fmla="*/ 6 h 10"/>
                <a:gd name="T16" fmla="*/ 6 w 8"/>
                <a:gd name="T17" fmla="*/ 0 h 10"/>
                <a:gd name="T18" fmla="*/ 8 w 8"/>
                <a:gd name="T19" fmla="*/ 0 h 10"/>
                <a:gd name="T20" fmla="*/ 4 w 8"/>
                <a:gd name="T21" fmla="*/ 10 h 10"/>
                <a:gd name="T22" fmla="*/ 2 w 8"/>
                <a:gd name="T23" fmla="*/ 10 h 10"/>
                <a:gd name="T24" fmla="*/ 0 w 8"/>
                <a:gd name="T2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0"/>
                  </a:lnTo>
                  <a:lnTo>
                    <a:pt x="8" y="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3" name="Freeform 451"/>
            <p:cNvSpPr>
              <a:spLocks noEditPoints="1"/>
            </p:cNvSpPr>
            <p:nvPr/>
          </p:nvSpPr>
          <p:spPr bwMode="auto">
            <a:xfrm>
              <a:off x="4749800" y="3019425"/>
              <a:ext cx="3175" cy="22225"/>
            </a:xfrm>
            <a:custGeom>
              <a:avLst/>
              <a:gdLst>
                <a:gd name="T0" fmla="*/ 0 w 2"/>
                <a:gd name="T1" fmla="*/ 2 h 14"/>
                <a:gd name="T2" fmla="*/ 0 w 2"/>
                <a:gd name="T3" fmla="*/ 0 h 14"/>
                <a:gd name="T4" fmla="*/ 2 w 2"/>
                <a:gd name="T5" fmla="*/ 2 h 14"/>
                <a:gd name="T6" fmla="*/ 0 w 2"/>
                <a:gd name="T7" fmla="*/ 2 h 14"/>
                <a:gd name="T8" fmla="*/ 0 w 2"/>
                <a:gd name="T9" fmla="*/ 2 h 14"/>
                <a:gd name="T10" fmla="*/ 0 w 2"/>
                <a:gd name="T11" fmla="*/ 4 h 14"/>
                <a:gd name="T12" fmla="*/ 2 w 2"/>
                <a:gd name="T13" fmla="*/ 4 h 14"/>
                <a:gd name="T14" fmla="*/ 2 w 2"/>
                <a:gd name="T15" fmla="*/ 14 h 14"/>
                <a:gd name="T16" fmla="*/ 0 w 2"/>
                <a:gd name="T17" fmla="*/ 14 h 14"/>
                <a:gd name="T18" fmla="*/ 0 w 2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4">
                  <a:moveTo>
                    <a:pt x="0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0" y="4"/>
                  </a:moveTo>
                  <a:lnTo>
                    <a:pt x="2" y="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4" name="Freeform 452"/>
            <p:cNvSpPr/>
            <p:nvPr/>
          </p:nvSpPr>
          <p:spPr bwMode="auto">
            <a:xfrm>
              <a:off x="4756150" y="3022600"/>
              <a:ext cx="9525" cy="19050"/>
            </a:xfrm>
            <a:custGeom>
              <a:avLst/>
              <a:gdLst>
                <a:gd name="T0" fmla="*/ 0 w 6"/>
                <a:gd name="T1" fmla="*/ 4 h 12"/>
                <a:gd name="T2" fmla="*/ 0 w 6"/>
                <a:gd name="T3" fmla="*/ 4 h 12"/>
                <a:gd name="T4" fmla="*/ 0 w 6"/>
                <a:gd name="T5" fmla="*/ 2 h 12"/>
                <a:gd name="T6" fmla="*/ 0 w 6"/>
                <a:gd name="T7" fmla="*/ 2 h 12"/>
                <a:gd name="T8" fmla="*/ 2 w 6"/>
                <a:gd name="T9" fmla="*/ 0 h 12"/>
                <a:gd name="T10" fmla="*/ 2 w 6"/>
                <a:gd name="T11" fmla="*/ 0 h 12"/>
                <a:gd name="T12" fmla="*/ 2 w 6"/>
                <a:gd name="T13" fmla="*/ 2 h 12"/>
                <a:gd name="T14" fmla="*/ 4 w 6"/>
                <a:gd name="T15" fmla="*/ 2 h 12"/>
                <a:gd name="T16" fmla="*/ 4 w 6"/>
                <a:gd name="T17" fmla="*/ 4 h 12"/>
                <a:gd name="T18" fmla="*/ 2 w 6"/>
                <a:gd name="T19" fmla="*/ 4 h 12"/>
                <a:gd name="T20" fmla="*/ 2 w 6"/>
                <a:gd name="T21" fmla="*/ 8 h 12"/>
                <a:gd name="T22" fmla="*/ 2 w 6"/>
                <a:gd name="T23" fmla="*/ 8 h 12"/>
                <a:gd name="T24" fmla="*/ 2 w 6"/>
                <a:gd name="T25" fmla="*/ 10 h 12"/>
                <a:gd name="T26" fmla="*/ 4 w 6"/>
                <a:gd name="T27" fmla="*/ 10 h 12"/>
                <a:gd name="T28" fmla="*/ 4 w 6"/>
                <a:gd name="T29" fmla="*/ 10 h 12"/>
                <a:gd name="T30" fmla="*/ 6 w 6"/>
                <a:gd name="T31" fmla="*/ 12 h 12"/>
                <a:gd name="T32" fmla="*/ 4 w 6"/>
                <a:gd name="T33" fmla="*/ 12 h 12"/>
                <a:gd name="T34" fmla="*/ 4 w 6"/>
                <a:gd name="T35" fmla="*/ 12 h 12"/>
                <a:gd name="T36" fmla="*/ 2 w 6"/>
                <a:gd name="T37" fmla="*/ 12 h 12"/>
                <a:gd name="T38" fmla="*/ 0 w 6"/>
                <a:gd name="T39" fmla="*/ 8 h 12"/>
                <a:gd name="T40" fmla="*/ 0 w 6"/>
                <a:gd name="T4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12">
                  <a:moveTo>
                    <a:pt x="0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5" name="Freeform 453"/>
            <p:cNvSpPr>
              <a:spLocks noEditPoints="1"/>
            </p:cNvSpPr>
            <p:nvPr/>
          </p:nvSpPr>
          <p:spPr bwMode="auto">
            <a:xfrm>
              <a:off x="4765675" y="3025775"/>
              <a:ext cx="12700" cy="15875"/>
            </a:xfrm>
            <a:custGeom>
              <a:avLst/>
              <a:gdLst>
                <a:gd name="T0" fmla="*/ 6 w 8"/>
                <a:gd name="T1" fmla="*/ 4 h 10"/>
                <a:gd name="T2" fmla="*/ 6 w 8"/>
                <a:gd name="T3" fmla="*/ 4 h 10"/>
                <a:gd name="T4" fmla="*/ 6 w 8"/>
                <a:gd name="T5" fmla="*/ 2 h 10"/>
                <a:gd name="T6" fmla="*/ 4 w 8"/>
                <a:gd name="T7" fmla="*/ 2 h 10"/>
                <a:gd name="T8" fmla="*/ 4 w 8"/>
                <a:gd name="T9" fmla="*/ 2 h 10"/>
                <a:gd name="T10" fmla="*/ 2 w 8"/>
                <a:gd name="T11" fmla="*/ 2 h 10"/>
                <a:gd name="T12" fmla="*/ 0 w 8"/>
                <a:gd name="T13" fmla="*/ 2 h 10"/>
                <a:gd name="T14" fmla="*/ 0 w 8"/>
                <a:gd name="T15" fmla="*/ 2 h 10"/>
                <a:gd name="T16" fmla="*/ 4 w 8"/>
                <a:gd name="T17" fmla="*/ 0 h 10"/>
                <a:gd name="T18" fmla="*/ 4 w 8"/>
                <a:gd name="T19" fmla="*/ 0 h 10"/>
                <a:gd name="T20" fmla="*/ 6 w 8"/>
                <a:gd name="T21" fmla="*/ 2 h 10"/>
                <a:gd name="T22" fmla="*/ 8 w 8"/>
                <a:gd name="T23" fmla="*/ 4 h 10"/>
                <a:gd name="T24" fmla="*/ 8 w 8"/>
                <a:gd name="T25" fmla="*/ 10 h 10"/>
                <a:gd name="T26" fmla="*/ 6 w 8"/>
                <a:gd name="T27" fmla="*/ 10 h 10"/>
                <a:gd name="T28" fmla="*/ 6 w 8"/>
                <a:gd name="T29" fmla="*/ 8 h 10"/>
                <a:gd name="T30" fmla="*/ 6 w 8"/>
                <a:gd name="T31" fmla="*/ 8 h 10"/>
                <a:gd name="T32" fmla="*/ 6 w 8"/>
                <a:gd name="T33" fmla="*/ 8 h 10"/>
                <a:gd name="T34" fmla="*/ 4 w 8"/>
                <a:gd name="T35" fmla="*/ 10 h 10"/>
                <a:gd name="T36" fmla="*/ 4 w 8"/>
                <a:gd name="T37" fmla="*/ 10 h 10"/>
                <a:gd name="T38" fmla="*/ 2 w 8"/>
                <a:gd name="T39" fmla="*/ 10 h 10"/>
                <a:gd name="T40" fmla="*/ 0 w 8"/>
                <a:gd name="T41" fmla="*/ 8 h 10"/>
                <a:gd name="T42" fmla="*/ 0 w 8"/>
                <a:gd name="T43" fmla="*/ 8 h 10"/>
                <a:gd name="T44" fmla="*/ 2 w 8"/>
                <a:gd name="T45" fmla="*/ 4 h 10"/>
                <a:gd name="T46" fmla="*/ 6 w 8"/>
                <a:gd name="T47" fmla="*/ 4 h 10"/>
                <a:gd name="T48" fmla="*/ 6 w 8"/>
                <a:gd name="T49" fmla="*/ 4 h 10"/>
                <a:gd name="T50" fmla="*/ 4 w 8"/>
                <a:gd name="T51" fmla="*/ 8 h 10"/>
                <a:gd name="T52" fmla="*/ 4 w 8"/>
                <a:gd name="T53" fmla="*/ 8 h 10"/>
                <a:gd name="T54" fmla="*/ 6 w 8"/>
                <a:gd name="T55" fmla="*/ 8 h 10"/>
                <a:gd name="T56" fmla="*/ 6 w 8"/>
                <a:gd name="T57" fmla="*/ 4 h 10"/>
                <a:gd name="T58" fmla="*/ 6 w 8"/>
                <a:gd name="T59" fmla="*/ 4 h 10"/>
                <a:gd name="T60" fmla="*/ 2 w 8"/>
                <a:gd name="T61" fmla="*/ 6 h 10"/>
                <a:gd name="T62" fmla="*/ 2 w 8"/>
                <a:gd name="T63" fmla="*/ 8 h 10"/>
                <a:gd name="T64" fmla="*/ 2 w 8"/>
                <a:gd name="T65" fmla="*/ 8 h 10"/>
                <a:gd name="T66" fmla="*/ 4 w 8"/>
                <a:gd name="T67" fmla="*/ 8 h 10"/>
                <a:gd name="T68" fmla="*/ 4 w 8"/>
                <a:gd name="T6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10">
                  <a:moveTo>
                    <a:pt x="6" y="4"/>
                  </a:move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6" y="8"/>
                  </a:lnTo>
                  <a:lnTo>
                    <a:pt x="6" y="4"/>
                  </a:lnTo>
                  <a:lnTo>
                    <a:pt x="6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6" name="Freeform 454"/>
            <p:cNvSpPr>
              <a:spLocks noEditPoints="1"/>
            </p:cNvSpPr>
            <p:nvPr/>
          </p:nvSpPr>
          <p:spPr bwMode="auto">
            <a:xfrm>
              <a:off x="4781550" y="3025775"/>
              <a:ext cx="12700" cy="15875"/>
            </a:xfrm>
            <a:custGeom>
              <a:avLst/>
              <a:gdLst>
                <a:gd name="T0" fmla="*/ 4 w 8"/>
                <a:gd name="T1" fmla="*/ 0 h 10"/>
                <a:gd name="T2" fmla="*/ 4 w 8"/>
                <a:gd name="T3" fmla="*/ 0 h 10"/>
                <a:gd name="T4" fmla="*/ 8 w 8"/>
                <a:gd name="T5" fmla="*/ 2 h 10"/>
                <a:gd name="T6" fmla="*/ 8 w 8"/>
                <a:gd name="T7" fmla="*/ 4 h 10"/>
                <a:gd name="T8" fmla="*/ 8 w 8"/>
                <a:gd name="T9" fmla="*/ 6 h 10"/>
                <a:gd name="T10" fmla="*/ 2 w 8"/>
                <a:gd name="T11" fmla="*/ 6 h 10"/>
                <a:gd name="T12" fmla="*/ 2 w 8"/>
                <a:gd name="T13" fmla="*/ 6 h 10"/>
                <a:gd name="T14" fmla="*/ 2 w 8"/>
                <a:gd name="T15" fmla="*/ 8 h 10"/>
                <a:gd name="T16" fmla="*/ 4 w 8"/>
                <a:gd name="T17" fmla="*/ 8 h 10"/>
                <a:gd name="T18" fmla="*/ 4 w 8"/>
                <a:gd name="T19" fmla="*/ 8 h 10"/>
                <a:gd name="T20" fmla="*/ 8 w 8"/>
                <a:gd name="T21" fmla="*/ 8 h 10"/>
                <a:gd name="T22" fmla="*/ 8 w 8"/>
                <a:gd name="T23" fmla="*/ 10 h 10"/>
                <a:gd name="T24" fmla="*/ 8 w 8"/>
                <a:gd name="T25" fmla="*/ 10 h 10"/>
                <a:gd name="T26" fmla="*/ 4 w 8"/>
                <a:gd name="T27" fmla="*/ 10 h 10"/>
                <a:gd name="T28" fmla="*/ 4 w 8"/>
                <a:gd name="T29" fmla="*/ 10 h 10"/>
                <a:gd name="T30" fmla="*/ 2 w 8"/>
                <a:gd name="T31" fmla="*/ 8 h 10"/>
                <a:gd name="T32" fmla="*/ 0 w 8"/>
                <a:gd name="T33" fmla="*/ 6 h 10"/>
                <a:gd name="T34" fmla="*/ 0 w 8"/>
                <a:gd name="T35" fmla="*/ 6 h 10"/>
                <a:gd name="T36" fmla="*/ 2 w 8"/>
                <a:gd name="T37" fmla="*/ 2 h 10"/>
                <a:gd name="T38" fmla="*/ 4 w 8"/>
                <a:gd name="T39" fmla="*/ 0 h 10"/>
                <a:gd name="T40" fmla="*/ 4 w 8"/>
                <a:gd name="T41" fmla="*/ 0 h 10"/>
                <a:gd name="T42" fmla="*/ 6 w 8"/>
                <a:gd name="T43" fmla="*/ 4 h 10"/>
                <a:gd name="T44" fmla="*/ 6 w 8"/>
                <a:gd name="T45" fmla="*/ 4 h 10"/>
                <a:gd name="T46" fmla="*/ 6 w 8"/>
                <a:gd name="T47" fmla="*/ 2 h 10"/>
                <a:gd name="T48" fmla="*/ 4 w 8"/>
                <a:gd name="T49" fmla="*/ 2 h 10"/>
                <a:gd name="T50" fmla="*/ 4 w 8"/>
                <a:gd name="T51" fmla="*/ 2 h 10"/>
                <a:gd name="T52" fmla="*/ 2 w 8"/>
                <a:gd name="T53" fmla="*/ 2 h 10"/>
                <a:gd name="T54" fmla="*/ 2 w 8"/>
                <a:gd name="T55" fmla="*/ 4 h 10"/>
                <a:gd name="T56" fmla="*/ 6 w 8"/>
                <a:gd name="T5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lnTo>
                    <a:pt x="4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7" name="Freeform 455"/>
            <p:cNvSpPr/>
            <p:nvPr/>
          </p:nvSpPr>
          <p:spPr bwMode="auto">
            <a:xfrm>
              <a:off x="4797425" y="3038475"/>
              <a:ext cx="3175" cy="9525"/>
            </a:xfrm>
            <a:custGeom>
              <a:avLst/>
              <a:gdLst>
                <a:gd name="T0" fmla="*/ 0 w 2"/>
                <a:gd name="T1" fmla="*/ 4 h 6"/>
                <a:gd name="T2" fmla="*/ 0 w 2"/>
                <a:gd name="T3" fmla="*/ 4 h 6"/>
                <a:gd name="T4" fmla="*/ 2 w 2"/>
                <a:gd name="T5" fmla="*/ 2 h 6"/>
                <a:gd name="T6" fmla="*/ 2 w 2"/>
                <a:gd name="T7" fmla="*/ 2 h 6"/>
                <a:gd name="T8" fmla="*/ 0 w 2"/>
                <a:gd name="T9" fmla="*/ 0 h 6"/>
                <a:gd name="T10" fmla="*/ 2 w 2"/>
                <a:gd name="T11" fmla="*/ 0 h 6"/>
                <a:gd name="T12" fmla="*/ 2 w 2"/>
                <a:gd name="T13" fmla="*/ 0 h 6"/>
                <a:gd name="T14" fmla="*/ 2 w 2"/>
                <a:gd name="T15" fmla="*/ 2 h 6"/>
                <a:gd name="T16" fmla="*/ 2 w 2"/>
                <a:gd name="T17" fmla="*/ 2 h 6"/>
                <a:gd name="T18" fmla="*/ 2 w 2"/>
                <a:gd name="T19" fmla="*/ 4 h 6"/>
                <a:gd name="T20" fmla="*/ 0 w 2"/>
                <a:gd name="T21" fmla="*/ 6 h 6"/>
                <a:gd name="T22" fmla="*/ 0 w 2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6">
                  <a:moveTo>
                    <a:pt x="0" y="4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8" name="Freeform 456"/>
            <p:cNvSpPr>
              <a:spLocks noEditPoints="1"/>
            </p:cNvSpPr>
            <p:nvPr/>
          </p:nvSpPr>
          <p:spPr bwMode="auto">
            <a:xfrm>
              <a:off x="4102100" y="3067050"/>
              <a:ext cx="6350" cy="28575"/>
            </a:xfrm>
            <a:custGeom>
              <a:avLst/>
              <a:gdLst>
                <a:gd name="T0" fmla="*/ 2 w 4"/>
                <a:gd name="T1" fmla="*/ 4 h 18"/>
                <a:gd name="T2" fmla="*/ 4 w 4"/>
                <a:gd name="T3" fmla="*/ 4 h 18"/>
                <a:gd name="T4" fmla="*/ 4 w 4"/>
                <a:gd name="T5" fmla="*/ 14 h 18"/>
                <a:gd name="T6" fmla="*/ 4 w 4"/>
                <a:gd name="T7" fmla="*/ 14 h 18"/>
                <a:gd name="T8" fmla="*/ 2 w 4"/>
                <a:gd name="T9" fmla="*/ 16 h 18"/>
                <a:gd name="T10" fmla="*/ 0 w 4"/>
                <a:gd name="T11" fmla="*/ 18 h 18"/>
                <a:gd name="T12" fmla="*/ 0 w 4"/>
                <a:gd name="T13" fmla="*/ 18 h 18"/>
                <a:gd name="T14" fmla="*/ 0 w 4"/>
                <a:gd name="T15" fmla="*/ 16 h 18"/>
                <a:gd name="T16" fmla="*/ 0 w 4"/>
                <a:gd name="T17" fmla="*/ 16 h 18"/>
                <a:gd name="T18" fmla="*/ 0 w 4"/>
                <a:gd name="T19" fmla="*/ 16 h 18"/>
                <a:gd name="T20" fmla="*/ 2 w 4"/>
                <a:gd name="T21" fmla="*/ 14 h 18"/>
                <a:gd name="T22" fmla="*/ 2 w 4"/>
                <a:gd name="T23" fmla="*/ 4 h 18"/>
                <a:gd name="T24" fmla="*/ 2 w 4"/>
                <a:gd name="T25" fmla="*/ 0 h 18"/>
                <a:gd name="T26" fmla="*/ 2 w 4"/>
                <a:gd name="T27" fmla="*/ 0 h 18"/>
                <a:gd name="T28" fmla="*/ 4 w 4"/>
                <a:gd name="T29" fmla="*/ 0 h 18"/>
                <a:gd name="T30" fmla="*/ 2 w 4"/>
                <a:gd name="T31" fmla="*/ 2 h 18"/>
                <a:gd name="T32" fmla="*/ 2 w 4"/>
                <a:gd name="T3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18">
                  <a:moveTo>
                    <a:pt x="2" y="4"/>
                  </a:moveTo>
                  <a:lnTo>
                    <a:pt x="4" y="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4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69" name="Freeform 457"/>
            <p:cNvSpPr/>
            <p:nvPr/>
          </p:nvSpPr>
          <p:spPr bwMode="auto">
            <a:xfrm>
              <a:off x="4111625" y="3073400"/>
              <a:ext cx="12700" cy="15875"/>
            </a:xfrm>
            <a:custGeom>
              <a:avLst/>
              <a:gdLst>
                <a:gd name="T0" fmla="*/ 0 w 8"/>
                <a:gd name="T1" fmla="*/ 0 h 10"/>
                <a:gd name="T2" fmla="*/ 2 w 8"/>
                <a:gd name="T3" fmla="*/ 0 h 10"/>
                <a:gd name="T4" fmla="*/ 2 w 8"/>
                <a:gd name="T5" fmla="*/ 6 h 10"/>
                <a:gd name="T6" fmla="*/ 2 w 8"/>
                <a:gd name="T7" fmla="*/ 6 h 10"/>
                <a:gd name="T8" fmla="*/ 2 w 8"/>
                <a:gd name="T9" fmla="*/ 8 h 10"/>
                <a:gd name="T10" fmla="*/ 4 w 8"/>
                <a:gd name="T11" fmla="*/ 8 h 10"/>
                <a:gd name="T12" fmla="*/ 4 w 8"/>
                <a:gd name="T13" fmla="*/ 8 h 10"/>
                <a:gd name="T14" fmla="*/ 6 w 8"/>
                <a:gd name="T15" fmla="*/ 6 h 10"/>
                <a:gd name="T16" fmla="*/ 6 w 8"/>
                <a:gd name="T17" fmla="*/ 0 h 10"/>
                <a:gd name="T18" fmla="*/ 8 w 8"/>
                <a:gd name="T19" fmla="*/ 0 h 10"/>
                <a:gd name="T20" fmla="*/ 8 w 8"/>
                <a:gd name="T21" fmla="*/ 10 h 10"/>
                <a:gd name="T22" fmla="*/ 6 w 8"/>
                <a:gd name="T23" fmla="*/ 10 h 10"/>
                <a:gd name="T24" fmla="*/ 6 w 8"/>
                <a:gd name="T25" fmla="*/ 8 h 10"/>
                <a:gd name="T26" fmla="*/ 6 w 8"/>
                <a:gd name="T27" fmla="*/ 8 h 10"/>
                <a:gd name="T28" fmla="*/ 6 w 8"/>
                <a:gd name="T29" fmla="*/ 8 h 10"/>
                <a:gd name="T30" fmla="*/ 4 w 8"/>
                <a:gd name="T31" fmla="*/ 10 h 10"/>
                <a:gd name="T32" fmla="*/ 4 w 8"/>
                <a:gd name="T33" fmla="*/ 10 h 10"/>
                <a:gd name="T34" fmla="*/ 2 w 8"/>
                <a:gd name="T35" fmla="*/ 8 h 10"/>
                <a:gd name="T36" fmla="*/ 0 w 8"/>
                <a:gd name="T37" fmla="*/ 6 h 10"/>
                <a:gd name="T38" fmla="*/ 0 w 8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2" y="0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0" name="Freeform 458"/>
            <p:cNvSpPr/>
            <p:nvPr/>
          </p:nvSpPr>
          <p:spPr bwMode="auto">
            <a:xfrm>
              <a:off x="4127500" y="3073400"/>
              <a:ext cx="12700" cy="15875"/>
            </a:xfrm>
            <a:custGeom>
              <a:avLst/>
              <a:gdLst>
                <a:gd name="T0" fmla="*/ 0 w 8"/>
                <a:gd name="T1" fmla="*/ 6 h 10"/>
                <a:gd name="T2" fmla="*/ 0 w 8"/>
                <a:gd name="T3" fmla="*/ 6 h 10"/>
                <a:gd name="T4" fmla="*/ 4 w 8"/>
                <a:gd name="T5" fmla="*/ 8 h 10"/>
                <a:gd name="T6" fmla="*/ 4 w 8"/>
                <a:gd name="T7" fmla="*/ 8 h 10"/>
                <a:gd name="T8" fmla="*/ 6 w 8"/>
                <a:gd name="T9" fmla="*/ 6 h 10"/>
                <a:gd name="T10" fmla="*/ 6 w 8"/>
                <a:gd name="T11" fmla="*/ 6 h 10"/>
                <a:gd name="T12" fmla="*/ 4 w 8"/>
                <a:gd name="T13" fmla="*/ 4 h 10"/>
                <a:gd name="T14" fmla="*/ 4 w 8"/>
                <a:gd name="T15" fmla="*/ 4 h 10"/>
                <a:gd name="T16" fmla="*/ 2 w 8"/>
                <a:gd name="T17" fmla="*/ 4 h 10"/>
                <a:gd name="T18" fmla="*/ 0 w 8"/>
                <a:gd name="T19" fmla="*/ 2 h 10"/>
                <a:gd name="T20" fmla="*/ 0 w 8"/>
                <a:gd name="T21" fmla="*/ 2 h 10"/>
                <a:gd name="T22" fmla="*/ 2 w 8"/>
                <a:gd name="T23" fmla="*/ 0 h 10"/>
                <a:gd name="T24" fmla="*/ 4 w 8"/>
                <a:gd name="T25" fmla="*/ 0 h 10"/>
                <a:gd name="T26" fmla="*/ 4 w 8"/>
                <a:gd name="T27" fmla="*/ 0 h 10"/>
                <a:gd name="T28" fmla="*/ 6 w 8"/>
                <a:gd name="T29" fmla="*/ 0 h 10"/>
                <a:gd name="T30" fmla="*/ 6 w 8"/>
                <a:gd name="T31" fmla="*/ 2 h 10"/>
                <a:gd name="T32" fmla="*/ 6 w 8"/>
                <a:gd name="T33" fmla="*/ 2 h 10"/>
                <a:gd name="T34" fmla="*/ 4 w 8"/>
                <a:gd name="T35" fmla="*/ 0 h 10"/>
                <a:gd name="T36" fmla="*/ 4 w 8"/>
                <a:gd name="T37" fmla="*/ 0 h 10"/>
                <a:gd name="T38" fmla="*/ 2 w 8"/>
                <a:gd name="T39" fmla="*/ 2 h 10"/>
                <a:gd name="T40" fmla="*/ 2 w 8"/>
                <a:gd name="T41" fmla="*/ 2 h 10"/>
                <a:gd name="T42" fmla="*/ 4 w 8"/>
                <a:gd name="T43" fmla="*/ 4 h 10"/>
                <a:gd name="T44" fmla="*/ 4 w 8"/>
                <a:gd name="T45" fmla="*/ 4 h 10"/>
                <a:gd name="T46" fmla="*/ 6 w 8"/>
                <a:gd name="T47" fmla="*/ 4 h 10"/>
                <a:gd name="T48" fmla="*/ 8 w 8"/>
                <a:gd name="T49" fmla="*/ 6 h 10"/>
                <a:gd name="T50" fmla="*/ 8 w 8"/>
                <a:gd name="T51" fmla="*/ 6 h 10"/>
                <a:gd name="T52" fmla="*/ 6 w 8"/>
                <a:gd name="T53" fmla="*/ 8 h 10"/>
                <a:gd name="T54" fmla="*/ 4 w 8"/>
                <a:gd name="T55" fmla="*/ 10 h 10"/>
                <a:gd name="T56" fmla="*/ 4 w 8"/>
                <a:gd name="T57" fmla="*/ 10 h 10"/>
                <a:gd name="T58" fmla="*/ 0 w 8"/>
                <a:gd name="T59" fmla="*/ 8 h 10"/>
                <a:gd name="T60" fmla="*/ 0 w 8"/>
                <a:gd name="T6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" h="10">
                  <a:moveTo>
                    <a:pt x="0" y="6"/>
                  </a:moveTo>
                  <a:lnTo>
                    <a:pt x="0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0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1" name="Freeform 459"/>
            <p:cNvSpPr/>
            <p:nvPr/>
          </p:nvSpPr>
          <p:spPr bwMode="auto">
            <a:xfrm>
              <a:off x="4140200" y="3067050"/>
              <a:ext cx="9525" cy="22225"/>
            </a:xfrm>
            <a:custGeom>
              <a:avLst/>
              <a:gdLst>
                <a:gd name="T0" fmla="*/ 2 w 6"/>
                <a:gd name="T1" fmla="*/ 4 h 14"/>
                <a:gd name="T2" fmla="*/ 0 w 6"/>
                <a:gd name="T3" fmla="*/ 4 h 14"/>
                <a:gd name="T4" fmla="*/ 0 w 6"/>
                <a:gd name="T5" fmla="*/ 4 h 14"/>
                <a:gd name="T6" fmla="*/ 2 w 6"/>
                <a:gd name="T7" fmla="*/ 4 h 14"/>
                <a:gd name="T8" fmla="*/ 2 w 6"/>
                <a:gd name="T9" fmla="*/ 0 h 14"/>
                <a:gd name="T10" fmla="*/ 4 w 6"/>
                <a:gd name="T11" fmla="*/ 0 h 14"/>
                <a:gd name="T12" fmla="*/ 4 w 6"/>
                <a:gd name="T13" fmla="*/ 4 h 14"/>
                <a:gd name="T14" fmla="*/ 6 w 6"/>
                <a:gd name="T15" fmla="*/ 4 h 14"/>
                <a:gd name="T16" fmla="*/ 6 w 6"/>
                <a:gd name="T17" fmla="*/ 4 h 14"/>
                <a:gd name="T18" fmla="*/ 4 w 6"/>
                <a:gd name="T19" fmla="*/ 4 h 14"/>
                <a:gd name="T20" fmla="*/ 4 w 6"/>
                <a:gd name="T21" fmla="*/ 10 h 14"/>
                <a:gd name="T22" fmla="*/ 4 w 6"/>
                <a:gd name="T23" fmla="*/ 10 h 14"/>
                <a:gd name="T24" fmla="*/ 4 w 6"/>
                <a:gd name="T25" fmla="*/ 12 h 14"/>
                <a:gd name="T26" fmla="*/ 4 w 6"/>
                <a:gd name="T27" fmla="*/ 12 h 14"/>
                <a:gd name="T28" fmla="*/ 6 w 6"/>
                <a:gd name="T29" fmla="*/ 12 h 14"/>
                <a:gd name="T30" fmla="*/ 6 w 6"/>
                <a:gd name="T31" fmla="*/ 12 h 14"/>
                <a:gd name="T32" fmla="*/ 4 w 6"/>
                <a:gd name="T33" fmla="*/ 14 h 14"/>
                <a:gd name="T34" fmla="*/ 4 w 6"/>
                <a:gd name="T35" fmla="*/ 14 h 14"/>
                <a:gd name="T36" fmla="*/ 2 w 6"/>
                <a:gd name="T37" fmla="*/ 12 h 14"/>
                <a:gd name="T38" fmla="*/ 2 w 6"/>
                <a:gd name="T39" fmla="*/ 10 h 14"/>
                <a:gd name="T40" fmla="*/ 2 w 6"/>
                <a:gd name="T4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14">
                  <a:moveTo>
                    <a:pt x="2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2" name="Freeform 460"/>
            <p:cNvSpPr>
              <a:spLocks noEditPoints="1"/>
            </p:cNvSpPr>
            <p:nvPr/>
          </p:nvSpPr>
          <p:spPr bwMode="auto">
            <a:xfrm>
              <a:off x="4152900" y="3073400"/>
              <a:ext cx="12700" cy="15875"/>
            </a:xfrm>
            <a:custGeom>
              <a:avLst/>
              <a:gdLst>
                <a:gd name="T0" fmla="*/ 4 w 8"/>
                <a:gd name="T1" fmla="*/ 0 h 10"/>
                <a:gd name="T2" fmla="*/ 4 w 8"/>
                <a:gd name="T3" fmla="*/ 0 h 10"/>
                <a:gd name="T4" fmla="*/ 6 w 8"/>
                <a:gd name="T5" fmla="*/ 0 h 10"/>
                <a:gd name="T6" fmla="*/ 8 w 8"/>
                <a:gd name="T7" fmla="*/ 4 h 10"/>
                <a:gd name="T8" fmla="*/ 8 w 8"/>
                <a:gd name="T9" fmla="*/ 4 h 10"/>
                <a:gd name="T10" fmla="*/ 6 w 8"/>
                <a:gd name="T11" fmla="*/ 8 h 10"/>
                <a:gd name="T12" fmla="*/ 4 w 8"/>
                <a:gd name="T13" fmla="*/ 10 h 10"/>
                <a:gd name="T14" fmla="*/ 4 w 8"/>
                <a:gd name="T15" fmla="*/ 10 h 10"/>
                <a:gd name="T16" fmla="*/ 0 w 8"/>
                <a:gd name="T17" fmla="*/ 8 h 10"/>
                <a:gd name="T18" fmla="*/ 0 w 8"/>
                <a:gd name="T19" fmla="*/ 4 h 10"/>
                <a:gd name="T20" fmla="*/ 0 w 8"/>
                <a:gd name="T21" fmla="*/ 4 h 10"/>
                <a:gd name="T22" fmla="*/ 0 w 8"/>
                <a:gd name="T23" fmla="*/ 0 h 10"/>
                <a:gd name="T24" fmla="*/ 4 w 8"/>
                <a:gd name="T25" fmla="*/ 0 h 10"/>
                <a:gd name="T26" fmla="*/ 4 w 8"/>
                <a:gd name="T27" fmla="*/ 0 h 10"/>
                <a:gd name="T28" fmla="*/ 4 w 8"/>
                <a:gd name="T29" fmla="*/ 8 h 10"/>
                <a:gd name="T30" fmla="*/ 4 w 8"/>
                <a:gd name="T31" fmla="*/ 8 h 10"/>
                <a:gd name="T32" fmla="*/ 6 w 8"/>
                <a:gd name="T33" fmla="*/ 6 h 10"/>
                <a:gd name="T34" fmla="*/ 6 w 8"/>
                <a:gd name="T35" fmla="*/ 4 h 10"/>
                <a:gd name="T36" fmla="*/ 6 w 8"/>
                <a:gd name="T37" fmla="*/ 4 h 10"/>
                <a:gd name="T38" fmla="*/ 6 w 8"/>
                <a:gd name="T39" fmla="*/ 2 h 10"/>
                <a:gd name="T40" fmla="*/ 4 w 8"/>
                <a:gd name="T41" fmla="*/ 0 h 10"/>
                <a:gd name="T42" fmla="*/ 4 w 8"/>
                <a:gd name="T43" fmla="*/ 0 h 10"/>
                <a:gd name="T44" fmla="*/ 2 w 8"/>
                <a:gd name="T45" fmla="*/ 2 h 10"/>
                <a:gd name="T46" fmla="*/ 0 w 8"/>
                <a:gd name="T47" fmla="*/ 4 h 10"/>
                <a:gd name="T48" fmla="*/ 0 w 8"/>
                <a:gd name="T49" fmla="*/ 4 h 10"/>
                <a:gd name="T50" fmla="*/ 2 w 8"/>
                <a:gd name="T51" fmla="*/ 6 h 10"/>
                <a:gd name="T52" fmla="*/ 4 w 8"/>
                <a:gd name="T53" fmla="*/ 8 h 10"/>
                <a:gd name="T54" fmla="*/ 4 w 8"/>
                <a:gd name="T5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3" name="Freeform 461"/>
            <p:cNvSpPr/>
            <p:nvPr/>
          </p:nvSpPr>
          <p:spPr bwMode="auto">
            <a:xfrm>
              <a:off x="4168775" y="3082925"/>
              <a:ext cx="3175" cy="6350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2 h 4"/>
                <a:gd name="T6" fmla="*/ 2 w 2"/>
                <a:gd name="T7" fmla="*/ 4 h 4"/>
                <a:gd name="T8" fmla="*/ 0 w 2"/>
                <a:gd name="T9" fmla="*/ 2 h 4"/>
                <a:gd name="T10" fmla="*/ 0 w 2"/>
                <a:gd name="T11" fmla="*/ 2 h 4"/>
                <a:gd name="T12" fmla="*/ 2 w 2"/>
                <a:gd name="T13" fmla="*/ 0 h 4"/>
                <a:gd name="T14" fmla="*/ 2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4" name="Freeform 462"/>
            <p:cNvSpPr/>
            <p:nvPr/>
          </p:nvSpPr>
          <p:spPr bwMode="auto">
            <a:xfrm>
              <a:off x="4184650" y="3067050"/>
              <a:ext cx="12700" cy="22225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0 h 14"/>
                <a:gd name="T4" fmla="*/ 6 w 8"/>
                <a:gd name="T5" fmla="*/ 8 h 14"/>
                <a:gd name="T6" fmla="*/ 6 w 8"/>
                <a:gd name="T7" fmla="*/ 10 h 14"/>
                <a:gd name="T8" fmla="*/ 6 w 8"/>
                <a:gd name="T9" fmla="*/ 10 h 14"/>
                <a:gd name="T10" fmla="*/ 6 w 8"/>
                <a:gd name="T11" fmla="*/ 10 h 14"/>
                <a:gd name="T12" fmla="*/ 6 w 8"/>
                <a:gd name="T13" fmla="*/ 6 h 14"/>
                <a:gd name="T14" fmla="*/ 6 w 8"/>
                <a:gd name="T15" fmla="*/ 0 h 14"/>
                <a:gd name="T16" fmla="*/ 8 w 8"/>
                <a:gd name="T17" fmla="*/ 0 h 14"/>
                <a:gd name="T18" fmla="*/ 8 w 8"/>
                <a:gd name="T19" fmla="*/ 14 h 14"/>
                <a:gd name="T20" fmla="*/ 6 w 8"/>
                <a:gd name="T21" fmla="*/ 14 h 14"/>
                <a:gd name="T22" fmla="*/ 2 w 8"/>
                <a:gd name="T23" fmla="*/ 6 h 14"/>
                <a:gd name="T24" fmla="*/ 0 w 8"/>
                <a:gd name="T25" fmla="*/ 2 h 14"/>
                <a:gd name="T26" fmla="*/ 0 w 8"/>
                <a:gd name="T27" fmla="*/ 2 h 14"/>
                <a:gd name="T28" fmla="*/ 0 w 8"/>
                <a:gd name="T29" fmla="*/ 2 h 14"/>
                <a:gd name="T30" fmla="*/ 0 w 8"/>
                <a:gd name="T31" fmla="*/ 6 h 14"/>
                <a:gd name="T32" fmla="*/ 0 w 8"/>
                <a:gd name="T33" fmla="*/ 14 h 14"/>
                <a:gd name="T34" fmla="*/ 0 w 8"/>
                <a:gd name="T35" fmla="*/ 14 h 14"/>
                <a:gd name="T36" fmla="*/ 0 w 8"/>
                <a:gd name="T3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lnTo>
                    <a:pt x="0" y="0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6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5" name="Freeform 463"/>
            <p:cNvSpPr/>
            <p:nvPr/>
          </p:nvSpPr>
          <p:spPr bwMode="auto">
            <a:xfrm>
              <a:off x="4203700" y="3073400"/>
              <a:ext cx="12700" cy="15875"/>
            </a:xfrm>
            <a:custGeom>
              <a:avLst/>
              <a:gdLst>
                <a:gd name="T0" fmla="*/ 0 w 8"/>
                <a:gd name="T1" fmla="*/ 0 h 10"/>
                <a:gd name="T2" fmla="*/ 2 w 8"/>
                <a:gd name="T3" fmla="*/ 0 h 10"/>
                <a:gd name="T4" fmla="*/ 2 w 8"/>
                <a:gd name="T5" fmla="*/ 6 h 10"/>
                <a:gd name="T6" fmla="*/ 2 w 8"/>
                <a:gd name="T7" fmla="*/ 6 h 10"/>
                <a:gd name="T8" fmla="*/ 2 w 8"/>
                <a:gd name="T9" fmla="*/ 8 h 10"/>
                <a:gd name="T10" fmla="*/ 2 w 8"/>
                <a:gd name="T11" fmla="*/ 8 h 10"/>
                <a:gd name="T12" fmla="*/ 2 w 8"/>
                <a:gd name="T13" fmla="*/ 8 h 10"/>
                <a:gd name="T14" fmla="*/ 6 w 8"/>
                <a:gd name="T15" fmla="*/ 6 h 10"/>
                <a:gd name="T16" fmla="*/ 6 w 8"/>
                <a:gd name="T17" fmla="*/ 0 h 10"/>
                <a:gd name="T18" fmla="*/ 8 w 8"/>
                <a:gd name="T19" fmla="*/ 0 h 10"/>
                <a:gd name="T20" fmla="*/ 8 w 8"/>
                <a:gd name="T21" fmla="*/ 10 h 10"/>
                <a:gd name="T22" fmla="*/ 6 w 8"/>
                <a:gd name="T23" fmla="*/ 10 h 10"/>
                <a:gd name="T24" fmla="*/ 6 w 8"/>
                <a:gd name="T25" fmla="*/ 8 h 10"/>
                <a:gd name="T26" fmla="*/ 6 w 8"/>
                <a:gd name="T27" fmla="*/ 8 h 10"/>
                <a:gd name="T28" fmla="*/ 6 w 8"/>
                <a:gd name="T29" fmla="*/ 8 h 10"/>
                <a:gd name="T30" fmla="*/ 2 w 8"/>
                <a:gd name="T31" fmla="*/ 10 h 10"/>
                <a:gd name="T32" fmla="*/ 2 w 8"/>
                <a:gd name="T33" fmla="*/ 10 h 10"/>
                <a:gd name="T34" fmla="*/ 0 w 8"/>
                <a:gd name="T35" fmla="*/ 8 h 10"/>
                <a:gd name="T36" fmla="*/ 0 w 8"/>
                <a:gd name="T37" fmla="*/ 6 h 10"/>
                <a:gd name="T38" fmla="*/ 0 w 8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2" y="0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6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6" name="Freeform 464"/>
            <p:cNvSpPr/>
            <p:nvPr/>
          </p:nvSpPr>
          <p:spPr bwMode="auto">
            <a:xfrm>
              <a:off x="4219575" y="3067050"/>
              <a:ext cx="3175" cy="22225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0 h 14"/>
                <a:gd name="T4" fmla="*/ 2 w 2"/>
                <a:gd name="T5" fmla="*/ 12 h 14"/>
                <a:gd name="T6" fmla="*/ 2 w 2"/>
                <a:gd name="T7" fmla="*/ 12 h 14"/>
                <a:gd name="T8" fmla="*/ 2 w 2"/>
                <a:gd name="T9" fmla="*/ 12 h 14"/>
                <a:gd name="T10" fmla="*/ 2 w 2"/>
                <a:gd name="T11" fmla="*/ 14 h 14"/>
                <a:gd name="T12" fmla="*/ 2 w 2"/>
                <a:gd name="T13" fmla="*/ 14 h 14"/>
                <a:gd name="T14" fmla="*/ 2 w 2"/>
                <a:gd name="T15" fmla="*/ 14 h 14"/>
                <a:gd name="T16" fmla="*/ 0 w 2"/>
                <a:gd name="T17" fmla="*/ 12 h 14"/>
                <a:gd name="T18" fmla="*/ 0 w 2"/>
                <a:gd name="T19" fmla="*/ 12 h 14"/>
                <a:gd name="T20" fmla="*/ 0 w 2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lnTo>
                    <a:pt x="2" y="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7" name="Freeform 465"/>
            <p:cNvSpPr/>
            <p:nvPr/>
          </p:nvSpPr>
          <p:spPr bwMode="auto">
            <a:xfrm>
              <a:off x="4229100" y="3067050"/>
              <a:ext cx="3175" cy="22225"/>
            </a:xfrm>
            <a:custGeom>
              <a:avLst/>
              <a:gdLst>
                <a:gd name="T0" fmla="*/ 0 w 2"/>
                <a:gd name="T1" fmla="*/ 0 h 14"/>
                <a:gd name="T2" fmla="*/ 0 w 2"/>
                <a:gd name="T3" fmla="*/ 0 h 14"/>
                <a:gd name="T4" fmla="*/ 0 w 2"/>
                <a:gd name="T5" fmla="*/ 12 h 14"/>
                <a:gd name="T6" fmla="*/ 2 w 2"/>
                <a:gd name="T7" fmla="*/ 12 h 14"/>
                <a:gd name="T8" fmla="*/ 2 w 2"/>
                <a:gd name="T9" fmla="*/ 12 h 14"/>
                <a:gd name="T10" fmla="*/ 2 w 2"/>
                <a:gd name="T11" fmla="*/ 14 h 14"/>
                <a:gd name="T12" fmla="*/ 0 w 2"/>
                <a:gd name="T13" fmla="*/ 14 h 14"/>
                <a:gd name="T14" fmla="*/ 0 w 2"/>
                <a:gd name="T15" fmla="*/ 14 h 14"/>
                <a:gd name="T16" fmla="*/ 0 w 2"/>
                <a:gd name="T17" fmla="*/ 12 h 14"/>
                <a:gd name="T18" fmla="*/ 0 w 2"/>
                <a:gd name="T19" fmla="*/ 12 h 14"/>
                <a:gd name="T20" fmla="*/ 0 w 2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8" name="Freeform 466"/>
            <p:cNvSpPr>
              <a:spLocks noEditPoints="1"/>
            </p:cNvSpPr>
            <p:nvPr/>
          </p:nvSpPr>
          <p:spPr bwMode="auto">
            <a:xfrm>
              <a:off x="4235450" y="3073400"/>
              <a:ext cx="12700" cy="15875"/>
            </a:xfrm>
            <a:custGeom>
              <a:avLst/>
              <a:gdLst>
                <a:gd name="T0" fmla="*/ 6 w 8"/>
                <a:gd name="T1" fmla="*/ 4 h 10"/>
                <a:gd name="T2" fmla="*/ 6 w 8"/>
                <a:gd name="T3" fmla="*/ 4 h 10"/>
                <a:gd name="T4" fmla="*/ 6 w 8"/>
                <a:gd name="T5" fmla="*/ 2 h 10"/>
                <a:gd name="T6" fmla="*/ 4 w 8"/>
                <a:gd name="T7" fmla="*/ 0 h 10"/>
                <a:gd name="T8" fmla="*/ 4 w 8"/>
                <a:gd name="T9" fmla="*/ 0 h 10"/>
                <a:gd name="T10" fmla="*/ 0 w 8"/>
                <a:gd name="T11" fmla="*/ 2 h 10"/>
                <a:gd name="T12" fmla="*/ 0 w 8"/>
                <a:gd name="T13" fmla="*/ 0 h 10"/>
                <a:gd name="T14" fmla="*/ 0 w 8"/>
                <a:gd name="T15" fmla="*/ 0 h 10"/>
                <a:gd name="T16" fmla="*/ 4 w 8"/>
                <a:gd name="T17" fmla="*/ 0 h 10"/>
                <a:gd name="T18" fmla="*/ 4 w 8"/>
                <a:gd name="T19" fmla="*/ 0 h 10"/>
                <a:gd name="T20" fmla="*/ 6 w 8"/>
                <a:gd name="T21" fmla="*/ 0 h 10"/>
                <a:gd name="T22" fmla="*/ 8 w 8"/>
                <a:gd name="T23" fmla="*/ 4 h 10"/>
                <a:gd name="T24" fmla="*/ 8 w 8"/>
                <a:gd name="T25" fmla="*/ 10 h 10"/>
                <a:gd name="T26" fmla="*/ 6 w 8"/>
                <a:gd name="T27" fmla="*/ 10 h 10"/>
                <a:gd name="T28" fmla="*/ 6 w 8"/>
                <a:gd name="T29" fmla="*/ 8 h 10"/>
                <a:gd name="T30" fmla="*/ 6 w 8"/>
                <a:gd name="T31" fmla="*/ 8 h 10"/>
                <a:gd name="T32" fmla="*/ 6 w 8"/>
                <a:gd name="T33" fmla="*/ 8 h 10"/>
                <a:gd name="T34" fmla="*/ 2 w 8"/>
                <a:gd name="T35" fmla="*/ 10 h 10"/>
                <a:gd name="T36" fmla="*/ 2 w 8"/>
                <a:gd name="T37" fmla="*/ 10 h 10"/>
                <a:gd name="T38" fmla="*/ 0 w 8"/>
                <a:gd name="T39" fmla="*/ 8 h 10"/>
                <a:gd name="T40" fmla="*/ 0 w 8"/>
                <a:gd name="T41" fmla="*/ 6 h 10"/>
                <a:gd name="T42" fmla="*/ 0 w 8"/>
                <a:gd name="T43" fmla="*/ 6 h 10"/>
                <a:gd name="T44" fmla="*/ 2 w 8"/>
                <a:gd name="T45" fmla="*/ 4 h 10"/>
                <a:gd name="T46" fmla="*/ 6 w 8"/>
                <a:gd name="T47" fmla="*/ 4 h 10"/>
                <a:gd name="T48" fmla="*/ 6 w 8"/>
                <a:gd name="T49" fmla="*/ 4 h 10"/>
                <a:gd name="T50" fmla="*/ 4 w 8"/>
                <a:gd name="T51" fmla="*/ 8 h 10"/>
                <a:gd name="T52" fmla="*/ 4 w 8"/>
                <a:gd name="T53" fmla="*/ 8 h 10"/>
                <a:gd name="T54" fmla="*/ 6 w 8"/>
                <a:gd name="T55" fmla="*/ 6 h 10"/>
                <a:gd name="T56" fmla="*/ 6 w 8"/>
                <a:gd name="T57" fmla="*/ 4 h 10"/>
                <a:gd name="T58" fmla="*/ 6 w 8"/>
                <a:gd name="T59" fmla="*/ 4 h 10"/>
                <a:gd name="T60" fmla="*/ 2 w 8"/>
                <a:gd name="T61" fmla="*/ 4 h 10"/>
                <a:gd name="T62" fmla="*/ 2 w 8"/>
                <a:gd name="T63" fmla="*/ 6 h 10"/>
                <a:gd name="T64" fmla="*/ 2 w 8"/>
                <a:gd name="T65" fmla="*/ 6 h 10"/>
                <a:gd name="T66" fmla="*/ 4 w 8"/>
                <a:gd name="T67" fmla="*/ 8 h 10"/>
                <a:gd name="T68" fmla="*/ 4 w 8"/>
                <a:gd name="T6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10">
                  <a:moveTo>
                    <a:pt x="6" y="4"/>
                  </a:moveTo>
                  <a:lnTo>
                    <a:pt x="6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4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9" name="Freeform 467"/>
            <p:cNvSpPr/>
            <p:nvPr/>
          </p:nvSpPr>
          <p:spPr bwMode="auto">
            <a:xfrm>
              <a:off x="4251325" y="3073400"/>
              <a:ext cx="22225" cy="15875"/>
            </a:xfrm>
            <a:custGeom>
              <a:avLst/>
              <a:gdLst>
                <a:gd name="T0" fmla="*/ 0 w 14"/>
                <a:gd name="T1" fmla="*/ 0 h 10"/>
                <a:gd name="T2" fmla="*/ 2 w 14"/>
                <a:gd name="T3" fmla="*/ 0 h 10"/>
                <a:gd name="T4" fmla="*/ 2 w 14"/>
                <a:gd name="T5" fmla="*/ 0 h 10"/>
                <a:gd name="T6" fmla="*/ 2 w 14"/>
                <a:gd name="T7" fmla="*/ 0 h 10"/>
                <a:gd name="T8" fmla="*/ 2 w 14"/>
                <a:gd name="T9" fmla="*/ 0 h 10"/>
                <a:gd name="T10" fmla="*/ 4 w 14"/>
                <a:gd name="T11" fmla="*/ 0 h 10"/>
                <a:gd name="T12" fmla="*/ 4 w 14"/>
                <a:gd name="T13" fmla="*/ 0 h 10"/>
                <a:gd name="T14" fmla="*/ 6 w 14"/>
                <a:gd name="T15" fmla="*/ 0 h 10"/>
                <a:gd name="T16" fmla="*/ 8 w 14"/>
                <a:gd name="T17" fmla="*/ 2 h 10"/>
                <a:gd name="T18" fmla="*/ 8 w 14"/>
                <a:gd name="T19" fmla="*/ 2 h 10"/>
                <a:gd name="T20" fmla="*/ 10 w 14"/>
                <a:gd name="T21" fmla="*/ 0 h 10"/>
                <a:gd name="T22" fmla="*/ 10 w 14"/>
                <a:gd name="T23" fmla="*/ 0 h 10"/>
                <a:gd name="T24" fmla="*/ 12 w 14"/>
                <a:gd name="T25" fmla="*/ 0 h 10"/>
                <a:gd name="T26" fmla="*/ 14 w 14"/>
                <a:gd name="T27" fmla="*/ 4 h 10"/>
                <a:gd name="T28" fmla="*/ 14 w 14"/>
                <a:gd name="T29" fmla="*/ 10 h 10"/>
                <a:gd name="T30" fmla="*/ 12 w 14"/>
                <a:gd name="T31" fmla="*/ 10 h 10"/>
                <a:gd name="T32" fmla="*/ 12 w 14"/>
                <a:gd name="T33" fmla="*/ 4 h 10"/>
                <a:gd name="T34" fmla="*/ 12 w 14"/>
                <a:gd name="T35" fmla="*/ 4 h 10"/>
                <a:gd name="T36" fmla="*/ 12 w 14"/>
                <a:gd name="T37" fmla="*/ 2 h 10"/>
                <a:gd name="T38" fmla="*/ 10 w 14"/>
                <a:gd name="T39" fmla="*/ 0 h 10"/>
                <a:gd name="T40" fmla="*/ 10 w 14"/>
                <a:gd name="T41" fmla="*/ 0 h 10"/>
                <a:gd name="T42" fmla="*/ 8 w 14"/>
                <a:gd name="T43" fmla="*/ 2 h 10"/>
                <a:gd name="T44" fmla="*/ 8 w 14"/>
                <a:gd name="T45" fmla="*/ 10 h 10"/>
                <a:gd name="T46" fmla="*/ 6 w 14"/>
                <a:gd name="T47" fmla="*/ 10 h 10"/>
                <a:gd name="T48" fmla="*/ 6 w 14"/>
                <a:gd name="T49" fmla="*/ 4 h 10"/>
                <a:gd name="T50" fmla="*/ 6 w 14"/>
                <a:gd name="T51" fmla="*/ 4 h 10"/>
                <a:gd name="T52" fmla="*/ 6 w 14"/>
                <a:gd name="T53" fmla="*/ 2 h 10"/>
                <a:gd name="T54" fmla="*/ 4 w 14"/>
                <a:gd name="T55" fmla="*/ 0 h 10"/>
                <a:gd name="T56" fmla="*/ 4 w 14"/>
                <a:gd name="T57" fmla="*/ 0 h 10"/>
                <a:gd name="T58" fmla="*/ 2 w 14"/>
                <a:gd name="T59" fmla="*/ 2 h 10"/>
                <a:gd name="T60" fmla="*/ 2 w 14"/>
                <a:gd name="T61" fmla="*/ 10 h 10"/>
                <a:gd name="T62" fmla="*/ 0 w 14"/>
                <a:gd name="T63" fmla="*/ 10 h 10"/>
                <a:gd name="T64" fmla="*/ 0 w 14"/>
                <a:gd name="T6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0" name="Freeform 468"/>
            <p:cNvSpPr>
              <a:spLocks noEditPoints="1"/>
            </p:cNvSpPr>
            <p:nvPr/>
          </p:nvSpPr>
          <p:spPr bwMode="auto">
            <a:xfrm>
              <a:off x="4283075" y="3067050"/>
              <a:ext cx="12700" cy="22225"/>
            </a:xfrm>
            <a:custGeom>
              <a:avLst/>
              <a:gdLst>
                <a:gd name="T0" fmla="*/ 4 w 8"/>
                <a:gd name="T1" fmla="*/ 4 h 14"/>
                <a:gd name="T2" fmla="*/ 4 w 8"/>
                <a:gd name="T3" fmla="*/ 4 h 14"/>
                <a:gd name="T4" fmla="*/ 6 w 8"/>
                <a:gd name="T5" fmla="*/ 4 h 14"/>
                <a:gd name="T6" fmla="*/ 6 w 8"/>
                <a:gd name="T7" fmla="*/ 2 h 14"/>
                <a:gd name="T8" fmla="*/ 6 w 8"/>
                <a:gd name="T9" fmla="*/ 0 h 14"/>
                <a:gd name="T10" fmla="*/ 8 w 8"/>
                <a:gd name="T11" fmla="*/ 0 h 14"/>
                <a:gd name="T12" fmla="*/ 8 w 8"/>
                <a:gd name="T13" fmla="*/ 14 h 14"/>
                <a:gd name="T14" fmla="*/ 6 w 8"/>
                <a:gd name="T15" fmla="*/ 14 h 14"/>
                <a:gd name="T16" fmla="*/ 6 w 8"/>
                <a:gd name="T17" fmla="*/ 12 h 14"/>
                <a:gd name="T18" fmla="*/ 6 w 8"/>
                <a:gd name="T19" fmla="*/ 12 h 14"/>
                <a:gd name="T20" fmla="*/ 6 w 8"/>
                <a:gd name="T21" fmla="*/ 12 h 14"/>
                <a:gd name="T22" fmla="*/ 4 w 8"/>
                <a:gd name="T23" fmla="*/ 14 h 14"/>
                <a:gd name="T24" fmla="*/ 4 w 8"/>
                <a:gd name="T25" fmla="*/ 14 h 14"/>
                <a:gd name="T26" fmla="*/ 0 w 8"/>
                <a:gd name="T27" fmla="*/ 12 h 14"/>
                <a:gd name="T28" fmla="*/ 0 w 8"/>
                <a:gd name="T29" fmla="*/ 8 h 14"/>
                <a:gd name="T30" fmla="*/ 0 w 8"/>
                <a:gd name="T31" fmla="*/ 8 h 14"/>
                <a:gd name="T32" fmla="*/ 0 w 8"/>
                <a:gd name="T33" fmla="*/ 4 h 14"/>
                <a:gd name="T34" fmla="*/ 4 w 8"/>
                <a:gd name="T35" fmla="*/ 4 h 14"/>
                <a:gd name="T36" fmla="*/ 4 w 8"/>
                <a:gd name="T37" fmla="*/ 4 h 14"/>
                <a:gd name="T38" fmla="*/ 4 w 8"/>
                <a:gd name="T39" fmla="*/ 12 h 14"/>
                <a:gd name="T40" fmla="*/ 4 w 8"/>
                <a:gd name="T41" fmla="*/ 12 h 14"/>
                <a:gd name="T42" fmla="*/ 6 w 8"/>
                <a:gd name="T43" fmla="*/ 10 h 14"/>
                <a:gd name="T44" fmla="*/ 6 w 8"/>
                <a:gd name="T45" fmla="*/ 6 h 14"/>
                <a:gd name="T46" fmla="*/ 6 w 8"/>
                <a:gd name="T47" fmla="*/ 6 h 14"/>
                <a:gd name="T48" fmla="*/ 4 w 8"/>
                <a:gd name="T49" fmla="*/ 4 h 14"/>
                <a:gd name="T50" fmla="*/ 4 w 8"/>
                <a:gd name="T51" fmla="*/ 4 h 14"/>
                <a:gd name="T52" fmla="*/ 2 w 8"/>
                <a:gd name="T53" fmla="*/ 6 h 14"/>
                <a:gd name="T54" fmla="*/ 2 w 8"/>
                <a:gd name="T55" fmla="*/ 8 h 14"/>
                <a:gd name="T56" fmla="*/ 2 w 8"/>
                <a:gd name="T57" fmla="*/ 8 h 14"/>
                <a:gd name="T58" fmla="*/ 2 w 8"/>
                <a:gd name="T59" fmla="*/ 10 h 14"/>
                <a:gd name="T60" fmla="*/ 4 w 8"/>
                <a:gd name="T61" fmla="*/ 12 h 14"/>
                <a:gd name="T62" fmla="*/ 4 w 8"/>
                <a:gd name="T6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14">
                  <a:moveTo>
                    <a:pt x="4" y="4"/>
                  </a:move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12"/>
                  </a:moveTo>
                  <a:lnTo>
                    <a:pt x="4" y="12"/>
                  </a:lnTo>
                  <a:lnTo>
                    <a:pt x="6" y="10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1" name="Freeform 469"/>
            <p:cNvSpPr>
              <a:spLocks noEditPoints="1"/>
            </p:cNvSpPr>
            <p:nvPr/>
          </p:nvSpPr>
          <p:spPr bwMode="auto">
            <a:xfrm>
              <a:off x="4298950" y="3067050"/>
              <a:ext cx="6350" cy="22225"/>
            </a:xfrm>
            <a:custGeom>
              <a:avLst/>
              <a:gdLst>
                <a:gd name="T0" fmla="*/ 0 w 4"/>
                <a:gd name="T1" fmla="*/ 0 h 14"/>
                <a:gd name="T2" fmla="*/ 2 w 4"/>
                <a:gd name="T3" fmla="*/ 0 h 14"/>
                <a:gd name="T4" fmla="*/ 4 w 4"/>
                <a:gd name="T5" fmla="*/ 0 h 14"/>
                <a:gd name="T6" fmla="*/ 2 w 4"/>
                <a:gd name="T7" fmla="*/ 2 h 14"/>
                <a:gd name="T8" fmla="*/ 0 w 4"/>
                <a:gd name="T9" fmla="*/ 0 h 14"/>
                <a:gd name="T10" fmla="*/ 2 w 4"/>
                <a:gd name="T11" fmla="*/ 4 h 14"/>
                <a:gd name="T12" fmla="*/ 2 w 4"/>
                <a:gd name="T13" fmla="*/ 4 h 14"/>
                <a:gd name="T14" fmla="*/ 2 w 4"/>
                <a:gd name="T15" fmla="*/ 14 h 14"/>
                <a:gd name="T16" fmla="*/ 2 w 4"/>
                <a:gd name="T17" fmla="*/ 14 h 14"/>
                <a:gd name="T18" fmla="*/ 2 w 4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0"/>
                  </a:lnTo>
                  <a:close/>
                  <a:moveTo>
                    <a:pt x="2" y="4"/>
                  </a:moveTo>
                  <a:lnTo>
                    <a:pt x="2" y="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2" name="Freeform 470"/>
            <p:cNvSpPr/>
            <p:nvPr/>
          </p:nvSpPr>
          <p:spPr bwMode="auto">
            <a:xfrm>
              <a:off x="4308475" y="3073400"/>
              <a:ext cx="9525" cy="15875"/>
            </a:xfrm>
            <a:custGeom>
              <a:avLst/>
              <a:gdLst>
                <a:gd name="T0" fmla="*/ 4 w 6"/>
                <a:gd name="T1" fmla="*/ 0 h 10"/>
                <a:gd name="T2" fmla="*/ 4 w 6"/>
                <a:gd name="T3" fmla="*/ 0 h 10"/>
                <a:gd name="T4" fmla="*/ 6 w 6"/>
                <a:gd name="T5" fmla="*/ 0 h 10"/>
                <a:gd name="T6" fmla="*/ 6 w 6"/>
                <a:gd name="T7" fmla="*/ 2 h 10"/>
                <a:gd name="T8" fmla="*/ 6 w 6"/>
                <a:gd name="T9" fmla="*/ 2 h 10"/>
                <a:gd name="T10" fmla="*/ 4 w 6"/>
                <a:gd name="T11" fmla="*/ 0 h 10"/>
                <a:gd name="T12" fmla="*/ 4 w 6"/>
                <a:gd name="T13" fmla="*/ 0 h 10"/>
                <a:gd name="T14" fmla="*/ 2 w 6"/>
                <a:gd name="T15" fmla="*/ 2 h 10"/>
                <a:gd name="T16" fmla="*/ 0 w 6"/>
                <a:gd name="T17" fmla="*/ 4 h 10"/>
                <a:gd name="T18" fmla="*/ 0 w 6"/>
                <a:gd name="T19" fmla="*/ 4 h 10"/>
                <a:gd name="T20" fmla="*/ 2 w 6"/>
                <a:gd name="T21" fmla="*/ 6 h 10"/>
                <a:gd name="T22" fmla="*/ 4 w 6"/>
                <a:gd name="T23" fmla="*/ 8 h 10"/>
                <a:gd name="T24" fmla="*/ 4 w 6"/>
                <a:gd name="T25" fmla="*/ 8 h 10"/>
                <a:gd name="T26" fmla="*/ 6 w 6"/>
                <a:gd name="T27" fmla="*/ 8 h 10"/>
                <a:gd name="T28" fmla="*/ 6 w 6"/>
                <a:gd name="T29" fmla="*/ 8 h 10"/>
                <a:gd name="T30" fmla="*/ 6 w 6"/>
                <a:gd name="T31" fmla="*/ 8 h 10"/>
                <a:gd name="T32" fmla="*/ 4 w 6"/>
                <a:gd name="T33" fmla="*/ 10 h 10"/>
                <a:gd name="T34" fmla="*/ 4 w 6"/>
                <a:gd name="T35" fmla="*/ 10 h 10"/>
                <a:gd name="T36" fmla="*/ 0 w 6"/>
                <a:gd name="T37" fmla="*/ 8 h 10"/>
                <a:gd name="T38" fmla="*/ 0 w 6"/>
                <a:gd name="T39" fmla="*/ 4 h 10"/>
                <a:gd name="T40" fmla="*/ 0 w 6"/>
                <a:gd name="T41" fmla="*/ 4 h 10"/>
                <a:gd name="T42" fmla="*/ 0 w 6"/>
                <a:gd name="T43" fmla="*/ 0 h 10"/>
                <a:gd name="T44" fmla="*/ 4 w 6"/>
                <a:gd name="T45" fmla="*/ 0 h 10"/>
                <a:gd name="T46" fmla="*/ 4 w 6"/>
                <a:gd name="T4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10">
                  <a:moveTo>
                    <a:pt x="4" y="0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3" name="Freeform 471"/>
            <p:cNvSpPr/>
            <p:nvPr/>
          </p:nvSpPr>
          <p:spPr bwMode="auto">
            <a:xfrm>
              <a:off x="4321175" y="3067050"/>
              <a:ext cx="9525" cy="22225"/>
            </a:xfrm>
            <a:custGeom>
              <a:avLst/>
              <a:gdLst>
                <a:gd name="T0" fmla="*/ 2 w 6"/>
                <a:gd name="T1" fmla="*/ 4 h 14"/>
                <a:gd name="T2" fmla="*/ 0 w 6"/>
                <a:gd name="T3" fmla="*/ 4 h 14"/>
                <a:gd name="T4" fmla="*/ 0 w 6"/>
                <a:gd name="T5" fmla="*/ 4 h 14"/>
                <a:gd name="T6" fmla="*/ 2 w 6"/>
                <a:gd name="T7" fmla="*/ 4 h 14"/>
                <a:gd name="T8" fmla="*/ 2 w 6"/>
                <a:gd name="T9" fmla="*/ 0 h 14"/>
                <a:gd name="T10" fmla="*/ 2 w 6"/>
                <a:gd name="T11" fmla="*/ 0 h 14"/>
                <a:gd name="T12" fmla="*/ 2 w 6"/>
                <a:gd name="T13" fmla="*/ 4 h 14"/>
                <a:gd name="T14" fmla="*/ 6 w 6"/>
                <a:gd name="T15" fmla="*/ 4 h 14"/>
                <a:gd name="T16" fmla="*/ 6 w 6"/>
                <a:gd name="T17" fmla="*/ 4 h 14"/>
                <a:gd name="T18" fmla="*/ 2 w 6"/>
                <a:gd name="T19" fmla="*/ 4 h 14"/>
                <a:gd name="T20" fmla="*/ 2 w 6"/>
                <a:gd name="T21" fmla="*/ 10 h 14"/>
                <a:gd name="T22" fmla="*/ 2 w 6"/>
                <a:gd name="T23" fmla="*/ 10 h 14"/>
                <a:gd name="T24" fmla="*/ 4 w 6"/>
                <a:gd name="T25" fmla="*/ 12 h 14"/>
                <a:gd name="T26" fmla="*/ 4 w 6"/>
                <a:gd name="T27" fmla="*/ 12 h 14"/>
                <a:gd name="T28" fmla="*/ 6 w 6"/>
                <a:gd name="T29" fmla="*/ 12 h 14"/>
                <a:gd name="T30" fmla="*/ 6 w 6"/>
                <a:gd name="T31" fmla="*/ 12 h 14"/>
                <a:gd name="T32" fmla="*/ 4 w 6"/>
                <a:gd name="T33" fmla="*/ 14 h 14"/>
                <a:gd name="T34" fmla="*/ 4 w 6"/>
                <a:gd name="T35" fmla="*/ 14 h 14"/>
                <a:gd name="T36" fmla="*/ 2 w 6"/>
                <a:gd name="T37" fmla="*/ 12 h 14"/>
                <a:gd name="T38" fmla="*/ 2 w 6"/>
                <a:gd name="T39" fmla="*/ 10 h 14"/>
                <a:gd name="T40" fmla="*/ 2 w 6"/>
                <a:gd name="T4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14">
                  <a:moveTo>
                    <a:pt x="2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2" y="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4" name="Freeform 472"/>
            <p:cNvSpPr/>
            <p:nvPr/>
          </p:nvSpPr>
          <p:spPr bwMode="auto">
            <a:xfrm>
              <a:off x="4333875" y="3073400"/>
              <a:ext cx="9525" cy="15875"/>
            </a:xfrm>
            <a:custGeom>
              <a:avLst/>
              <a:gdLst>
                <a:gd name="T0" fmla="*/ 0 w 6"/>
                <a:gd name="T1" fmla="*/ 0 h 10"/>
                <a:gd name="T2" fmla="*/ 0 w 6"/>
                <a:gd name="T3" fmla="*/ 0 h 10"/>
                <a:gd name="T4" fmla="*/ 0 w 6"/>
                <a:gd name="T5" fmla="*/ 6 h 10"/>
                <a:gd name="T6" fmla="*/ 0 w 6"/>
                <a:gd name="T7" fmla="*/ 6 h 10"/>
                <a:gd name="T8" fmla="*/ 2 w 6"/>
                <a:gd name="T9" fmla="*/ 8 h 10"/>
                <a:gd name="T10" fmla="*/ 2 w 6"/>
                <a:gd name="T11" fmla="*/ 8 h 10"/>
                <a:gd name="T12" fmla="*/ 2 w 6"/>
                <a:gd name="T13" fmla="*/ 8 h 10"/>
                <a:gd name="T14" fmla="*/ 6 w 6"/>
                <a:gd name="T15" fmla="*/ 6 h 10"/>
                <a:gd name="T16" fmla="*/ 6 w 6"/>
                <a:gd name="T17" fmla="*/ 0 h 10"/>
                <a:gd name="T18" fmla="*/ 6 w 6"/>
                <a:gd name="T19" fmla="*/ 0 h 10"/>
                <a:gd name="T20" fmla="*/ 6 w 6"/>
                <a:gd name="T21" fmla="*/ 10 h 10"/>
                <a:gd name="T22" fmla="*/ 6 w 6"/>
                <a:gd name="T23" fmla="*/ 10 h 10"/>
                <a:gd name="T24" fmla="*/ 6 w 6"/>
                <a:gd name="T25" fmla="*/ 8 h 10"/>
                <a:gd name="T26" fmla="*/ 6 w 6"/>
                <a:gd name="T27" fmla="*/ 8 h 10"/>
                <a:gd name="T28" fmla="*/ 6 w 6"/>
                <a:gd name="T29" fmla="*/ 8 h 10"/>
                <a:gd name="T30" fmla="*/ 2 w 6"/>
                <a:gd name="T31" fmla="*/ 10 h 10"/>
                <a:gd name="T32" fmla="*/ 2 w 6"/>
                <a:gd name="T33" fmla="*/ 10 h 10"/>
                <a:gd name="T34" fmla="*/ 0 w 6"/>
                <a:gd name="T35" fmla="*/ 8 h 10"/>
                <a:gd name="T36" fmla="*/ 0 w 6"/>
                <a:gd name="T37" fmla="*/ 6 h 10"/>
                <a:gd name="T38" fmla="*/ 0 w 6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5" name="Freeform 473"/>
            <p:cNvSpPr/>
            <p:nvPr/>
          </p:nvSpPr>
          <p:spPr bwMode="auto">
            <a:xfrm>
              <a:off x="4349750" y="3073400"/>
              <a:ext cx="22225" cy="15875"/>
            </a:xfrm>
            <a:custGeom>
              <a:avLst/>
              <a:gdLst>
                <a:gd name="T0" fmla="*/ 0 w 14"/>
                <a:gd name="T1" fmla="*/ 0 h 10"/>
                <a:gd name="T2" fmla="*/ 2 w 14"/>
                <a:gd name="T3" fmla="*/ 0 h 10"/>
                <a:gd name="T4" fmla="*/ 2 w 14"/>
                <a:gd name="T5" fmla="*/ 0 h 10"/>
                <a:gd name="T6" fmla="*/ 2 w 14"/>
                <a:gd name="T7" fmla="*/ 0 h 10"/>
                <a:gd name="T8" fmla="*/ 2 w 14"/>
                <a:gd name="T9" fmla="*/ 0 h 10"/>
                <a:gd name="T10" fmla="*/ 4 w 14"/>
                <a:gd name="T11" fmla="*/ 0 h 10"/>
                <a:gd name="T12" fmla="*/ 4 w 14"/>
                <a:gd name="T13" fmla="*/ 0 h 10"/>
                <a:gd name="T14" fmla="*/ 6 w 14"/>
                <a:gd name="T15" fmla="*/ 0 h 10"/>
                <a:gd name="T16" fmla="*/ 8 w 14"/>
                <a:gd name="T17" fmla="*/ 2 h 10"/>
                <a:gd name="T18" fmla="*/ 8 w 14"/>
                <a:gd name="T19" fmla="*/ 2 h 10"/>
                <a:gd name="T20" fmla="*/ 10 w 14"/>
                <a:gd name="T21" fmla="*/ 0 h 10"/>
                <a:gd name="T22" fmla="*/ 10 w 14"/>
                <a:gd name="T23" fmla="*/ 0 h 10"/>
                <a:gd name="T24" fmla="*/ 12 w 14"/>
                <a:gd name="T25" fmla="*/ 0 h 10"/>
                <a:gd name="T26" fmla="*/ 14 w 14"/>
                <a:gd name="T27" fmla="*/ 4 h 10"/>
                <a:gd name="T28" fmla="*/ 14 w 14"/>
                <a:gd name="T29" fmla="*/ 10 h 10"/>
                <a:gd name="T30" fmla="*/ 12 w 14"/>
                <a:gd name="T31" fmla="*/ 10 h 10"/>
                <a:gd name="T32" fmla="*/ 12 w 14"/>
                <a:gd name="T33" fmla="*/ 4 h 10"/>
                <a:gd name="T34" fmla="*/ 12 w 14"/>
                <a:gd name="T35" fmla="*/ 4 h 10"/>
                <a:gd name="T36" fmla="*/ 12 w 14"/>
                <a:gd name="T37" fmla="*/ 2 h 10"/>
                <a:gd name="T38" fmla="*/ 10 w 14"/>
                <a:gd name="T39" fmla="*/ 0 h 10"/>
                <a:gd name="T40" fmla="*/ 10 w 14"/>
                <a:gd name="T41" fmla="*/ 0 h 10"/>
                <a:gd name="T42" fmla="*/ 8 w 14"/>
                <a:gd name="T43" fmla="*/ 2 h 10"/>
                <a:gd name="T44" fmla="*/ 8 w 14"/>
                <a:gd name="T45" fmla="*/ 10 h 10"/>
                <a:gd name="T46" fmla="*/ 6 w 14"/>
                <a:gd name="T47" fmla="*/ 10 h 10"/>
                <a:gd name="T48" fmla="*/ 6 w 14"/>
                <a:gd name="T49" fmla="*/ 4 h 10"/>
                <a:gd name="T50" fmla="*/ 6 w 14"/>
                <a:gd name="T51" fmla="*/ 4 h 10"/>
                <a:gd name="T52" fmla="*/ 6 w 14"/>
                <a:gd name="T53" fmla="*/ 2 h 10"/>
                <a:gd name="T54" fmla="*/ 4 w 14"/>
                <a:gd name="T55" fmla="*/ 0 h 10"/>
                <a:gd name="T56" fmla="*/ 4 w 14"/>
                <a:gd name="T57" fmla="*/ 0 h 10"/>
                <a:gd name="T58" fmla="*/ 2 w 14"/>
                <a:gd name="T59" fmla="*/ 2 h 10"/>
                <a:gd name="T60" fmla="*/ 2 w 14"/>
                <a:gd name="T61" fmla="*/ 10 h 10"/>
                <a:gd name="T62" fmla="*/ 0 w 14"/>
                <a:gd name="T63" fmla="*/ 10 h 10"/>
                <a:gd name="T64" fmla="*/ 0 w 14"/>
                <a:gd name="T6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6" name="Freeform 474"/>
            <p:cNvSpPr/>
            <p:nvPr/>
          </p:nvSpPr>
          <p:spPr bwMode="auto">
            <a:xfrm>
              <a:off x="4381500" y="3063875"/>
              <a:ext cx="6350" cy="25400"/>
            </a:xfrm>
            <a:custGeom>
              <a:avLst/>
              <a:gdLst>
                <a:gd name="T0" fmla="*/ 4 w 4"/>
                <a:gd name="T1" fmla="*/ 2 h 16"/>
                <a:gd name="T2" fmla="*/ 4 w 4"/>
                <a:gd name="T3" fmla="*/ 2 h 16"/>
                <a:gd name="T4" fmla="*/ 4 w 4"/>
                <a:gd name="T5" fmla="*/ 2 h 16"/>
                <a:gd name="T6" fmla="*/ 2 w 4"/>
                <a:gd name="T7" fmla="*/ 4 h 16"/>
                <a:gd name="T8" fmla="*/ 2 w 4"/>
                <a:gd name="T9" fmla="*/ 6 h 16"/>
                <a:gd name="T10" fmla="*/ 4 w 4"/>
                <a:gd name="T11" fmla="*/ 6 h 16"/>
                <a:gd name="T12" fmla="*/ 4 w 4"/>
                <a:gd name="T13" fmla="*/ 6 h 16"/>
                <a:gd name="T14" fmla="*/ 2 w 4"/>
                <a:gd name="T15" fmla="*/ 6 h 16"/>
                <a:gd name="T16" fmla="*/ 2 w 4"/>
                <a:gd name="T17" fmla="*/ 16 h 16"/>
                <a:gd name="T18" fmla="*/ 0 w 4"/>
                <a:gd name="T19" fmla="*/ 16 h 16"/>
                <a:gd name="T20" fmla="*/ 0 w 4"/>
                <a:gd name="T21" fmla="*/ 6 h 16"/>
                <a:gd name="T22" fmla="*/ 0 w 4"/>
                <a:gd name="T23" fmla="*/ 6 h 16"/>
                <a:gd name="T24" fmla="*/ 0 w 4"/>
                <a:gd name="T25" fmla="*/ 6 h 16"/>
                <a:gd name="T26" fmla="*/ 0 w 4"/>
                <a:gd name="T27" fmla="*/ 6 h 16"/>
                <a:gd name="T28" fmla="*/ 0 w 4"/>
                <a:gd name="T29" fmla="*/ 4 h 16"/>
                <a:gd name="T30" fmla="*/ 0 w 4"/>
                <a:gd name="T31" fmla="*/ 4 h 16"/>
                <a:gd name="T32" fmla="*/ 2 w 4"/>
                <a:gd name="T33" fmla="*/ 2 h 16"/>
                <a:gd name="T34" fmla="*/ 4 w 4"/>
                <a:gd name="T35" fmla="*/ 0 h 16"/>
                <a:gd name="T36" fmla="*/ 4 w 4"/>
                <a:gd name="T37" fmla="*/ 2 h 16"/>
                <a:gd name="T38" fmla="*/ 4 w 4"/>
                <a:gd name="T3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" h="16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7" name="Freeform 475"/>
            <p:cNvSpPr>
              <a:spLocks noEditPoints="1"/>
            </p:cNvSpPr>
            <p:nvPr/>
          </p:nvSpPr>
          <p:spPr bwMode="auto">
            <a:xfrm>
              <a:off x="4387850" y="3073400"/>
              <a:ext cx="15875" cy="15875"/>
            </a:xfrm>
            <a:custGeom>
              <a:avLst/>
              <a:gdLst>
                <a:gd name="T0" fmla="*/ 6 w 10"/>
                <a:gd name="T1" fmla="*/ 0 h 10"/>
                <a:gd name="T2" fmla="*/ 6 w 10"/>
                <a:gd name="T3" fmla="*/ 0 h 10"/>
                <a:gd name="T4" fmla="*/ 8 w 10"/>
                <a:gd name="T5" fmla="*/ 0 h 10"/>
                <a:gd name="T6" fmla="*/ 10 w 10"/>
                <a:gd name="T7" fmla="*/ 4 h 10"/>
                <a:gd name="T8" fmla="*/ 8 w 10"/>
                <a:gd name="T9" fmla="*/ 4 h 10"/>
                <a:gd name="T10" fmla="*/ 2 w 10"/>
                <a:gd name="T11" fmla="*/ 4 h 10"/>
                <a:gd name="T12" fmla="*/ 2 w 10"/>
                <a:gd name="T13" fmla="*/ 4 h 10"/>
                <a:gd name="T14" fmla="*/ 4 w 10"/>
                <a:gd name="T15" fmla="*/ 8 h 10"/>
                <a:gd name="T16" fmla="*/ 6 w 10"/>
                <a:gd name="T17" fmla="*/ 8 h 10"/>
                <a:gd name="T18" fmla="*/ 6 w 10"/>
                <a:gd name="T19" fmla="*/ 8 h 10"/>
                <a:gd name="T20" fmla="*/ 8 w 10"/>
                <a:gd name="T21" fmla="*/ 8 h 10"/>
                <a:gd name="T22" fmla="*/ 8 w 10"/>
                <a:gd name="T23" fmla="*/ 8 h 10"/>
                <a:gd name="T24" fmla="*/ 8 w 10"/>
                <a:gd name="T25" fmla="*/ 8 h 10"/>
                <a:gd name="T26" fmla="*/ 6 w 10"/>
                <a:gd name="T27" fmla="*/ 10 h 10"/>
                <a:gd name="T28" fmla="*/ 6 w 10"/>
                <a:gd name="T29" fmla="*/ 10 h 10"/>
                <a:gd name="T30" fmla="*/ 2 w 10"/>
                <a:gd name="T31" fmla="*/ 8 h 10"/>
                <a:gd name="T32" fmla="*/ 0 w 10"/>
                <a:gd name="T33" fmla="*/ 4 h 10"/>
                <a:gd name="T34" fmla="*/ 0 w 10"/>
                <a:gd name="T35" fmla="*/ 4 h 10"/>
                <a:gd name="T36" fmla="*/ 2 w 10"/>
                <a:gd name="T37" fmla="*/ 0 h 10"/>
                <a:gd name="T38" fmla="*/ 6 w 10"/>
                <a:gd name="T39" fmla="*/ 0 h 10"/>
                <a:gd name="T40" fmla="*/ 6 w 10"/>
                <a:gd name="T41" fmla="*/ 0 h 10"/>
                <a:gd name="T42" fmla="*/ 8 w 10"/>
                <a:gd name="T43" fmla="*/ 4 h 10"/>
                <a:gd name="T44" fmla="*/ 8 w 10"/>
                <a:gd name="T45" fmla="*/ 4 h 10"/>
                <a:gd name="T46" fmla="*/ 6 w 10"/>
                <a:gd name="T47" fmla="*/ 2 h 10"/>
                <a:gd name="T48" fmla="*/ 6 w 10"/>
                <a:gd name="T49" fmla="*/ 0 h 10"/>
                <a:gd name="T50" fmla="*/ 6 w 10"/>
                <a:gd name="T51" fmla="*/ 0 h 10"/>
                <a:gd name="T52" fmla="*/ 4 w 10"/>
                <a:gd name="T53" fmla="*/ 2 h 10"/>
                <a:gd name="T54" fmla="*/ 2 w 10"/>
                <a:gd name="T55" fmla="*/ 4 h 10"/>
                <a:gd name="T56" fmla="*/ 8 w 10"/>
                <a:gd name="T5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lnTo>
                    <a:pt x="6" y="0"/>
                  </a:lnTo>
                  <a:lnTo>
                    <a:pt x="8" y="0"/>
                  </a:lnTo>
                  <a:lnTo>
                    <a:pt x="10" y="4"/>
                  </a:lnTo>
                  <a:lnTo>
                    <a:pt x="8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2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close/>
                  <a:moveTo>
                    <a:pt x="8" y="4"/>
                  </a:moveTo>
                  <a:lnTo>
                    <a:pt x="8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8" name="Freeform 476"/>
            <p:cNvSpPr/>
            <p:nvPr/>
          </p:nvSpPr>
          <p:spPr bwMode="auto">
            <a:xfrm>
              <a:off x="4406900" y="3067050"/>
              <a:ext cx="3175" cy="22225"/>
            </a:xfrm>
            <a:custGeom>
              <a:avLst/>
              <a:gdLst>
                <a:gd name="T0" fmla="*/ 0 w 2"/>
                <a:gd name="T1" fmla="*/ 0 h 14"/>
                <a:gd name="T2" fmla="*/ 0 w 2"/>
                <a:gd name="T3" fmla="*/ 0 h 14"/>
                <a:gd name="T4" fmla="*/ 0 w 2"/>
                <a:gd name="T5" fmla="*/ 12 h 14"/>
                <a:gd name="T6" fmla="*/ 2 w 2"/>
                <a:gd name="T7" fmla="*/ 12 h 14"/>
                <a:gd name="T8" fmla="*/ 2 w 2"/>
                <a:gd name="T9" fmla="*/ 12 h 14"/>
                <a:gd name="T10" fmla="*/ 2 w 2"/>
                <a:gd name="T11" fmla="*/ 14 h 14"/>
                <a:gd name="T12" fmla="*/ 2 w 2"/>
                <a:gd name="T13" fmla="*/ 14 h 14"/>
                <a:gd name="T14" fmla="*/ 2 w 2"/>
                <a:gd name="T15" fmla="*/ 14 h 14"/>
                <a:gd name="T16" fmla="*/ 0 w 2"/>
                <a:gd name="T17" fmla="*/ 12 h 14"/>
                <a:gd name="T18" fmla="*/ 0 w 2"/>
                <a:gd name="T19" fmla="*/ 12 h 14"/>
                <a:gd name="T20" fmla="*/ 0 w 2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9" name="Freeform 477"/>
            <p:cNvSpPr>
              <a:spLocks noEditPoints="1"/>
            </p:cNvSpPr>
            <p:nvPr/>
          </p:nvSpPr>
          <p:spPr bwMode="auto">
            <a:xfrm>
              <a:off x="4413250" y="3067050"/>
              <a:ext cx="3175" cy="22225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0 h 14"/>
                <a:gd name="T4" fmla="*/ 2 w 2"/>
                <a:gd name="T5" fmla="*/ 0 h 14"/>
                <a:gd name="T6" fmla="*/ 2 w 2"/>
                <a:gd name="T7" fmla="*/ 2 h 14"/>
                <a:gd name="T8" fmla="*/ 0 w 2"/>
                <a:gd name="T9" fmla="*/ 0 h 14"/>
                <a:gd name="T10" fmla="*/ 0 w 2"/>
                <a:gd name="T11" fmla="*/ 4 h 14"/>
                <a:gd name="T12" fmla="*/ 2 w 2"/>
                <a:gd name="T13" fmla="*/ 4 h 14"/>
                <a:gd name="T14" fmla="*/ 2 w 2"/>
                <a:gd name="T15" fmla="*/ 14 h 14"/>
                <a:gd name="T16" fmla="*/ 0 w 2"/>
                <a:gd name="T17" fmla="*/ 14 h 14"/>
                <a:gd name="T18" fmla="*/ 0 w 2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0"/>
                  </a:lnTo>
                  <a:close/>
                  <a:moveTo>
                    <a:pt x="0" y="4"/>
                  </a:moveTo>
                  <a:lnTo>
                    <a:pt x="2" y="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0" name="Freeform 478"/>
            <p:cNvSpPr/>
            <p:nvPr/>
          </p:nvSpPr>
          <p:spPr bwMode="auto">
            <a:xfrm>
              <a:off x="4419600" y="3073400"/>
              <a:ext cx="12700" cy="15875"/>
            </a:xfrm>
            <a:custGeom>
              <a:avLst/>
              <a:gdLst>
                <a:gd name="T0" fmla="*/ 0 w 8"/>
                <a:gd name="T1" fmla="*/ 6 h 10"/>
                <a:gd name="T2" fmla="*/ 0 w 8"/>
                <a:gd name="T3" fmla="*/ 6 h 10"/>
                <a:gd name="T4" fmla="*/ 4 w 8"/>
                <a:gd name="T5" fmla="*/ 8 h 10"/>
                <a:gd name="T6" fmla="*/ 4 w 8"/>
                <a:gd name="T7" fmla="*/ 8 h 10"/>
                <a:gd name="T8" fmla="*/ 6 w 8"/>
                <a:gd name="T9" fmla="*/ 6 h 10"/>
                <a:gd name="T10" fmla="*/ 6 w 8"/>
                <a:gd name="T11" fmla="*/ 6 h 10"/>
                <a:gd name="T12" fmla="*/ 4 w 8"/>
                <a:gd name="T13" fmla="*/ 4 h 10"/>
                <a:gd name="T14" fmla="*/ 4 w 8"/>
                <a:gd name="T15" fmla="*/ 4 h 10"/>
                <a:gd name="T16" fmla="*/ 2 w 8"/>
                <a:gd name="T17" fmla="*/ 4 h 10"/>
                <a:gd name="T18" fmla="*/ 0 w 8"/>
                <a:gd name="T19" fmla="*/ 2 h 10"/>
                <a:gd name="T20" fmla="*/ 0 w 8"/>
                <a:gd name="T21" fmla="*/ 2 h 10"/>
                <a:gd name="T22" fmla="*/ 2 w 8"/>
                <a:gd name="T23" fmla="*/ 0 h 10"/>
                <a:gd name="T24" fmla="*/ 4 w 8"/>
                <a:gd name="T25" fmla="*/ 0 h 10"/>
                <a:gd name="T26" fmla="*/ 4 w 8"/>
                <a:gd name="T27" fmla="*/ 0 h 10"/>
                <a:gd name="T28" fmla="*/ 6 w 8"/>
                <a:gd name="T29" fmla="*/ 0 h 10"/>
                <a:gd name="T30" fmla="*/ 6 w 8"/>
                <a:gd name="T31" fmla="*/ 2 h 10"/>
                <a:gd name="T32" fmla="*/ 6 w 8"/>
                <a:gd name="T33" fmla="*/ 2 h 10"/>
                <a:gd name="T34" fmla="*/ 4 w 8"/>
                <a:gd name="T35" fmla="*/ 0 h 10"/>
                <a:gd name="T36" fmla="*/ 4 w 8"/>
                <a:gd name="T37" fmla="*/ 0 h 10"/>
                <a:gd name="T38" fmla="*/ 2 w 8"/>
                <a:gd name="T39" fmla="*/ 2 h 10"/>
                <a:gd name="T40" fmla="*/ 2 w 8"/>
                <a:gd name="T41" fmla="*/ 2 h 10"/>
                <a:gd name="T42" fmla="*/ 4 w 8"/>
                <a:gd name="T43" fmla="*/ 4 h 10"/>
                <a:gd name="T44" fmla="*/ 4 w 8"/>
                <a:gd name="T45" fmla="*/ 4 h 10"/>
                <a:gd name="T46" fmla="*/ 6 w 8"/>
                <a:gd name="T47" fmla="*/ 4 h 10"/>
                <a:gd name="T48" fmla="*/ 8 w 8"/>
                <a:gd name="T49" fmla="*/ 6 h 10"/>
                <a:gd name="T50" fmla="*/ 8 w 8"/>
                <a:gd name="T51" fmla="*/ 6 h 10"/>
                <a:gd name="T52" fmla="*/ 6 w 8"/>
                <a:gd name="T53" fmla="*/ 8 h 10"/>
                <a:gd name="T54" fmla="*/ 4 w 8"/>
                <a:gd name="T55" fmla="*/ 10 h 10"/>
                <a:gd name="T56" fmla="*/ 4 w 8"/>
                <a:gd name="T57" fmla="*/ 10 h 10"/>
                <a:gd name="T58" fmla="*/ 0 w 8"/>
                <a:gd name="T59" fmla="*/ 8 h 10"/>
                <a:gd name="T60" fmla="*/ 0 w 8"/>
                <a:gd name="T6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" h="10">
                  <a:moveTo>
                    <a:pt x="0" y="6"/>
                  </a:moveTo>
                  <a:lnTo>
                    <a:pt x="0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0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1" name="Freeform 479"/>
            <p:cNvSpPr>
              <a:spLocks noEditPoints="1"/>
            </p:cNvSpPr>
            <p:nvPr/>
          </p:nvSpPr>
          <p:spPr bwMode="auto">
            <a:xfrm>
              <a:off x="4438650" y="3073400"/>
              <a:ext cx="12700" cy="15875"/>
            </a:xfrm>
            <a:custGeom>
              <a:avLst/>
              <a:gdLst>
                <a:gd name="T0" fmla="*/ 4 w 8"/>
                <a:gd name="T1" fmla="*/ 0 h 10"/>
                <a:gd name="T2" fmla="*/ 4 w 8"/>
                <a:gd name="T3" fmla="*/ 0 h 10"/>
                <a:gd name="T4" fmla="*/ 8 w 8"/>
                <a:gd name="T5" fmla="*/ 0 h 10"/>
                <a:gd name="T6" fmla="*/ 8 w 8"/>
                <a:gd name="T7" fmla="*/ 4 h 10"/>
                <a:gd name="T8" fmla="*/ 8 w 8"/>
                <a:gd name="T9" fmla="*/ 4 h 10"/>
                <a:gd name="T10" fmla="*/ 2 w 8"/>
                <a:gd name="T11" fmla="*/ 4 h 10"/>
                <a:gd name="T12" fmla="*/ 2 w 8"/>
                <a:gd name="T13" fmla="*/ 4 h 10"/>
                <a:gd name="T14" fmla="*/ 4 w 8"/>
                <a:gd name="T15" fmla="*/ 8 h 10"/>
                <a:gd name="T16" fmla="*/ 6 w 8"/>
                <a:gd name="T17" fmla="*/ 8 h 10"/>
                <a:gd name="T18" fmla="*/ 6 w 8"/>
                <a:gd name="T19" fmla="*/ 8 h 10"/>
                <a:gd name="T20" fmla="*/ 8 w 8"/>
                <a:gd name="T21" fmla="*/ 8 h 10"/>
                <a:gd name="T22" fmla="*/ 8 w 8"/>
                <a:gd name="T23" fmla="*/ 8 h 10"/>
                <a:gd name="T24" fmla="*/ 8 w 8"/>
                <a:gd name="T25" fmla="*/ 8 h 10"/>
                <a:gd name="T26" fmla="*/ 6 w 8"/>
                <a:gd name="T27" fmla="*/ 10 h 10"/>
                <a:gd name="T28" fmla="*/ 6 w 8"/>
                <a:gd name="T29" fmla="*/ 10 h 10"/>
                <a:gd name="T30" fmla="*/ 2 w 8"/>
                <a:gd name="T31" fmla="*/ 8 h 10"/>
                <a:gd name="T32" fmla="*/ 0 w 8"/>
                <a:gd name="T33" fmla="*/ 4 h 10"/>
                <a:gd name="T34" fmla="*/ 0 w 8"/>
                <a:gd name="T35" fmla="*/ 4 h 10"/>
                <a:gd name="T36" fmla="*/ 2 w 8"/>
                <a:gd name="T37" fmla="*/ 0 h 10"/>
                <a:gd name="T38" fmla="*/ 4 w 8"/>
                <a:gd name="T39" fmla="*/ 0 h 10"/>
                <a:gd name="T40" fmla="*/ 4 w 8"/>
                <a:gd name="T41" fmla="*/ 0 h 10"/>
                <a:gd name="T42" fmla="*/ 8 w 8"/>
                <a:gd name="T43" fmla="*/ 4 h 10"/>
                <a:gd name="T44" fmla="*/ 8 w 8"/>
                <a:gd name="T45" fmla="*/ 4 h 10"/>
                <a:gd name="T46" fmla="*/ 6 w 8"/>
                <a:gd name="T47" fmla="*/ 2 h 10"/>
                <a:gd name="T48" fmla="*/ 4 w 8"/>
                <a:gd name="T49" fmla="*/ 0 h 10"/>
                <a:gd name="T50" fmla="*/ 4 w 8"/>
                <a:gd name="T51" fmla="*/ 0 h 10"/>
                <a:gd name="T52" fmla="*/ 4 w 8"/>
                <a:gd name="T53" fmla="*/ 2 h 10"/>
                <a:gd name="T54" fmla="*/ 2 w 8"/>
                <a:gd name="T55" fmla="*/ 4 h 10"/>
                <a:gd name="T56" fmla="*/ 8 w 8"/>
                <a:gd name="T5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2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8" y="4"/>
                  </a:moveTo>
                  <a:lnTo>
                    <a:pt x="8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2" name="Freeform 480"/>
            <p:cNvSpPr/>
            <p:nvPr/>
          </p:nvSpPr>
          <p:spPr bwMode="auto">
            <a:xfrm>
              <a:off x="4454525" y="3073400"/>
              <a:ext cx="12700" cy="15875"/>
            </a:xfrm>
            <a:custGeom>
              <a:avLst/>
              <a:gdLst>
                <a:gd name="T0" fmla="*/ 0 w 8"/>
                <a:gd name="T1" fmla="*/ 0 h 10"/>
                <a:gd name="T2" fmla="*/ 2 w 8"/>
                <a:gd name="T3" fmla="*/ 0 h 10"/>
                <a:gd name="T4" fmla="*/ 2 w 8"/>
                <a:gd name="T5" fmla="*/ 6 h 10"/>
                <a:gd name="T6" fmla="*/ 2 w 8"/>
                <a:gd name="T7" fmla="*/ 6 h 10"/>
                <a:gd name="T8" fmla="*/ 2 w 8"/>
                <a:gd name="T9" fmla="*/ 8 h 10"/>
                <a:gd name="T10" fmla="*/ 4 w 8"/>
                <a:gd name="T11" fmla="*/ 8 h 10"/>
                <a:gd name="T12" fmla="*/ 4 w 8"/>
                <a:gd name="T13" fmla="*/ 8 h 10"/>
                <a:gd name="T14" fmla="*/ 6 w 8"/>
                <a:gd name="T15" fmla="*/ 6 h 10"/>
                <a:gd name="T16" fmla="*/ 6 w 8"/>
                <a:gd name="T17" fmla="*/ 0 h 10"/>
                <a:gd name="T18" fmla="*/ 8 w 8"/>
                <a:gd name="T19" fmla="*/ 0 h 10"/>
                <a:gd name="T20" fmla="*/ 8 w 8"/>
                <a:gd name="T21" fmla="*/ 10 h 10"/>
                <a:gd name="T22" fmla="*/ 8 w 8"/>
                <a:gd name="T23" fmla="*/ 10 h 10"/>
                <a:gd name="T24" fmla="*/ 6 w 8"/>
                <a:gd name="T25" fmla="*/ 8 h 10"/>
                <a:gd name="T26" fmla="*/ 6 w 8"/>
                <a:gd name="T27" fmla="*/ 8 h 10"/>
                <a:gd name="T28" fmla="*/ 6 w 8"/>
                <a:gd name="T29" fmla="*/ 8 h 10"/>
                <a:gd name="T30" fmla="*/ 4 w 8"/>
                <a:gd name="T31" fmla="*/ 10 h 10"/>
                <a:gd name="T32" fmla="*/ 4 w 8"/>
                <a:gd name="T33" fmla="*/ 10 h 10"/>
                <a:gd name="T34" fmla="*/ 2 w 8"/>
                <a:gd name="T35" fmla="*/ 8 h 10"/>
                <a:gd name="T36" fmla="*/ 0 w 8"/>
                <a:gd name="T37" fmla="*/ 6 h 10"/>
                <a:gd name="T38" fmla="*/ 0 w 8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2" y="0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3" name="Freeform 481"/>
            <p:cNvSpPr>
              <a:spLocks noEditPoints="1"/>
            </p:cNvSpPr>
            <p:nvPr/>
          </p:nvSpPr>
          <p:spPr bwMode="auto">
            <a:xfrm>
              <a:off x="4479925" y="3073400"/>
              <a:ext cx="12700" cy="22225"/>
            </a:xfrm>
            <a:custGeom>
              <a:avLst/>
              <a:gdLst>
                <a:gd name="T0" fmla="*/ 2 w 8"/>
                <a:gd name="T1" fmla="*/ 10 h 14"/>
                <a:gd name="T2" fmla="*/ 2 w 8"/>
                <a:gd name="T3" fmla="*/ 14 h 14"/>
                <a:gd name="T4" fmla="*/ 0 w 8"/>
                <a:gd name="T5" fmla="*/ 14 h 14"/>
                <a:gd name="T6" fmla="*/ 0 w 8"/>
                <a:gd name="T7" fmla="*/ 0 h 14"/>
                <a:gd name="T8" fmla="*/ 0 w 8"/>
                <a:gd name="T9" fmla="*/ 0 h 14"/>
                <a:gd name="T10" fmla="*/ 0 w 8"/>
                <a:gd name="T11" fmla="*/ 0 h 14"/>
                <a:gd name="T12" fmla="*/ 2 w 8"/>
                <a:gd name="T13" fmla="*/ 0 h 14"/>
                <a:gd name="T14" fmla="*/ 2 w 8"/>
                <a:gd name="T15" fmla="*/ 0 h 14"/>
                <a:gd name="T16" fmla="*/ 4 w 8"/>
                <a:gd name="T17" fmla="*/ 0 h 14"/>
                <a:gd name="T18" fmla="*/ 4 w 8"/>
                <a:gd name="T19" fmla="*/ 0 h 14"/>
                <a:gd name="T20" fmla="*/ 6 w 8"/>
                <a:gd name="T21" fmla="*/ 0 h 14"/>
                <a:gd name="T22" fmla="*/ 8 w 8"/>
                <a:gd name="T23" fmla="*/ 4 h 14"/>
                <a:gd name="T24" fmla="*/ 8 w 8"/>
                <a:gd name="T25" fmla="*/ 4 h 14"/>
                <a:gd name="T26" fmla="*/ 6 w 8"/>
                <a:gd name="T27" fmla="*/ 8 h 14"/>
                <a:gd name="T28" fmla="*/ 4 w 8"/>
                <a:gd name="T29" fmla="*/ 10 h 14"/>
                <a:gd name="T30" fmla="*/ 4 w 8"/>
                <a:gd name="T31" fmla="*/ 10 h 14"/>
                <a:gd name="T32" fmla="*/ 2 w 8"/>
                <a:gd name="T33" fmla="*/ 8 h 14"/>
                <a:gd name="T34" fmla="*/ 2 w 8"/>
                <a:gd name="T35" fmla="*/ 10 h 14"/>
                <a:gd name="T36" fmla="*/ 4 w 8"/>
                <a:gd name="T37" fmla="*/ 8 h 14"/>
                <a:gd name="T38" fmla="*/ 4 w 8"/>
                <a:gd name="T39" fmla="*/ 8 h 14"/>
                <a:gd name="T40" fmla="*/ 6 w 8"/>
                <a:gd name="T41" fmla="*/ 6 h 14"/>
                <a:gd name="T42" fmla="*/ 6 w 8"/>
                <a:gd name="T43" fmla="*/ 4 h 14"/>
                <a:gd name="T44" fmla="*/ 6 w 8"/>
                <a:gd name="T45" fmla="*/ 4 h 14"/>
                <a:gd name="T46" fmla="*/ 6 w 8"/>
                <a:gd name="T47" fmla="*/ 2 h 14"/>
                <a:gd name="T48" fmla="*/ 4 w 8"/>
                <a:gd name="T49" fmla="*/ 0 h 14"/>
                <a:gd name="T50" fmla="*/ 4 w 8"/>
                <a:gd name="T51" fmla="*/ 0 h 14"/>
                <a:gd name="T52" fmla="*/ 2 w 8"/>
                <a:gd name="T53" fmla="*/ 2 h 14"/>
                <a:gd name="T54" fmla="*/ 2 w 8"/>
                <a:gd name="T55" fmla="*/ 6 h 14"/>
                <a:gd name="T56" fmla="*/ 2 w 8"/>
                <a:gd name="T57" fmla="*/ 6 h 14"/>
                <a:gd name="T58" fmla="*/ 4 w 8"/>
                <a:gd name="T59" fmla="*/ 8 h 14"/>
                <a:gd name="T60" fmla="*/ 4 w 8"/>
                <a:gd name="T6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" h="14">
                  <a:moveTo>
                    <a:pt x="2" y="10"/>
                  </a:moveTo>
                  <a:lnTo>
                    <a:pt x="2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2" y="10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4" name="Freeform 482"/>
            <p:cNvSpPr>
              <a:spLocks noEditPoints="1"/>
            </p:cNvSpPr>
            <p:nvPr/>
          </p:nvSpPr>
          <p:spPr bwMode="auto">
            <a:xfrm>
              <a:off x="4495800" y="3073400"/>
              <a:ext cx="12700" cy="15875"/>
            </a:xfrm>
            <a:custGeom>
              <a:avLst/>
              <a:gdLst>
                <a:gd name="T0" fmla="*/ 4 w 8"/>
                <a:gd name="T1" fmla="*/ 0 h 10"/>
                <a:gd name="T2" fmla="*/ 4 w 8"/>
                <a:gd name="T3" fmla="*/ 0 h 10"/>
                <a:gd name="T4" fmla="*/ 6 w 8"/>
                <a:gd name="T5" fmla="*/ 0 h 10"/>
                <a:gd name="T6" fmla="*/ 8 w 8"/>
                <a:gd name="T7" fmla="*/ 4 h 10"/>
                <a:gd name="T8" fmla="*/ 8 w 8"/>
                <a:gd name="T9" fmla="*/ 4 h 10"/>
                <a:gd name="T10" fmla="*/ 2 w 8"/>
                <a:gd name="T11" fmla="*/ 4 h 10"/>
                <a:gd name="T12" fmla="*/ 2 w 8"/>
                <a:gd name="T13" fmla="*/ 4 h 10"/>
                <a:gd name="T14" fmla="*/ 2 w 8"/>
                <a:gd name="T15" fmla="*/ 8 h 10"/>
                <a:gd name="T16" fmla="*/ 4 w 8"/>
                <a:gd name="T17" fmla="*/ 8 h 10"/>
                <a:gd name="T18" fmla="*/ 4 w 8"/>
                <a:gd name="T19" fmla="*/ 8 h 10"/>
                <a:gd name="T20" fmla="*/ 6 w 8"/>
                <a:gd name="T21" fmla="*/ 8 h 10"/>
                <a:gd name="T22" fmla="*/ 8 w 8"/>
                <a:gd name="T23" fmla="*/ 8 h 10"/>
                <a:gd name="T24" fmla="*/ 8 w 8"/>
                <a:gd name="T25" fmla="*/ 8 h 10"/>
                <a:gd name="T26" fmla="*/ 4 w 8"/>
                <a:gd name="T27" fmla="*/ 10 h 10"/>
                <a:gd name="T28" fmla="*/ 4 w 8"/>
                <a:gd name="T29" fmla="*/ 10 h 10"/>
                <a:gd name="T30" fmla="*/ 0 w 8"/>
                <a:gd name="T31" fmla="*/ 8 h 10"/>
                <a:gd name="T32" fmla="*/ 0 w 8"/>
                <a:gd name="T33" fmla="*/ 4 h 10"/>
                <a:gd name="T34" fmla="*/ 0 w 8"/>
                <a:gd name="T35" fmla="*/ 4 h 10"/>
                <a:gd name="T36" fmla="*/ 0 w 8"/>
                <a:gd name="T37" fmla="*/ 0 h 10"/>
                <a:gd name="T38" fmla="*/ 4 w 8"/>
                <a:gd name="T39" fmla="*/ 0 h 10"/>
                <a:gd name="T40" fmla="*/ 4 w 8"/>
                <a:gd name="T41" fmla="*/ 0 h 10"/>
                <a:gd name="T42" fmla="*/ 6 w 8"/>
                <a:gd name="T43" fmla="*/ 4 h 10"/>
                <a:gd name="T44" fmla="*/ 6 w 8"/>
                <a:gd name="T45" fmla="*/ 4 h 10"/>
                <a:gd name="T46" fmla="*/ 6 w 8"/>
                <a:gd name="T47" fmla="*/ 2 h 10"/>
                <a:gd name="T48" fmla="*/ 4 w 8"/>
                <a:gd name="T49" fmla="*/ 0 h 10"/>
                <a:gd name="T50" fmla="*/ 4 w 8"/>
                <a:gd name="T51" fmla="*/ 0 h 10"/>
                <a:gd name="T52" fmla="*/ 2 w 8"/>
                <a:gd name="T53" fmla="*/ 2 h 10"/>
                <a:gd name="T54" fmla="*/ 2 w 8"/>
                <a:gd name="T55" fmla="*/ 4 h 10"/>
                <a:gd name="T56" fmla="*/ 6 w 8"/>
                <a:gd name="T5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5" name="Freeform 483"/>
            <p:cNvSpPr>
              <a:spLocks noEditPoints="1"/>
            </p:cNvSpPr>
            <p:nvPr/>
          </p:nvSpPr>
          <p:spPr bwMode="auto">
            <a:xfrm>
              <a:off x="4511675" y="3067050"/>
              <a:ext cx="12700" cy="22225"/>
            </a:xfrm>
            <a:custGeom>
              <a:avLst/>
              <a:gdLst>
                <a:gd name="T0" fmla="*/ 4 w 8"/>
                <a:gd name="T1" fmla="*/ 4 h 14"/>
                <a:gd name="T2" fmla="*/ 4 w 8"/>
                <a:gd name="T3" fmla="*/ 4 h 14"/>
                <a:gd name="T4" fmla="*/ 6 w 8"/>
                <a:gd name="T5" fmla="*/ 4 h 14"/>
                <a:gd name="T6" fmla="*/ 6 w 8"/>
                <a:gd name="T7" fmla="*/ 2 h 14"/>
                <a:gd name="T8" fmla="*/ 6 w 8"/>
                <a:gd name="T9" fmla="*/ 0 h 14"/>
                <a:gd name="T10" fmla="*/ 8 w 8"/>
                <a:gd name="T11" fmla="*/ 0 h 14"/>
                <a:gd name="T12" fmla="*/ 8 w 8"/>
                <a:gd name="T13" fmla="*/ 14 h 14"/>
                <a:gd name="T14" fmla="*/ 6 w 8"/>
                <a:gd name="T15" fmla="*/ 14 h 14"/>
                <a:gd name="T16" fmla="*/ 6 w 8"/>
                <a:gd name="T17" fmla="*/ 12 h 14"/>
                <a:gd name="T18" fmla="*/ 6 w 8"/>
                <a:gd name="T19" fmla="*/ 12 h 14"/>
                <a:gd name="T20" fmla="*/ 6 w 8"/>
                <a:gd name="T21" fmla="*/ 12 h 14"/>
                <a:gd name="T22" fmla="*/ 4 w 8"/>
                <a:gd name="T23" fmla="*/ 14 h 14"/>
                <a:gd name="T24" fmla="*/ 4 w 8"/>
                <a:gd name="T25" fmla="*/ 14 h 14"/>
                <a:gd name="T26" fmla="*/ 0 w 8"/>
                <a:gd name="T27" fmla="*/ 12 h 14"/>
                <a:gd name="T28" fmla="*/ 0 w 8"/>
                <a:gd name="T29" fmla="*/ 8 h 14"/>
                <a:gd name="T30" fmla="*/ 0 w 8"/>
                <a:gd name="T31" fmla="*/ 8 h 14"/>
                <a:gd name="T32" fmla="*/ 0 w 8"/>
                <a:gd name="T33" fmla="*/ 4 h 14"/>
                <a:gd name="T34" fmla="*/ 4 w 8"/>
                <a:gd name="T35" fmla="*/ 4 h 14"/>
                <a:gd name="T36" fmla="*/ 4 w 8"/>
                <a:gd name="T37" fmla="*/ 4 h 14"/>
                <a:gd name="T38" fmla="*/ 4 w 8"/>
                <a:gd name="T39" fmla="*/ 12 h 14"/>
                <a:gd name="T40" fmla="*/ 4 w 8"/>
                <a:gd name="T41" fmla="*/ 12 h 14"/>
                <a:gd name="T42" fmla="*/ 6 w 8"/>
                <a:gd name="T43" fmla="*/ 10 h 14"/>
                <a:gd name="T44" fmla="*/ 6 w 8"/>
                <a:gd name="T45" fmla="*/ 6 h 14"/>
                <a:gd name="T46" fmla="*/ 6 w 8"/>
                <a:gd name="T47" fmla="*/ 6 h 14"/>
                <a:gd name="T48" fmla="*/ 4 w 8"/>
                <a:gd name="T49" fmla="*/ 4 h 14"/>
                <a:gd name="T50" fmla="*/ 4 w 8"/>
                <a:gd name="T51" fmla="*/ 4 h 14"/>
                <a:gd name="T52" fmla="*/ 2 w 8"/>
                <a:gd name="T53" fmla="*/ 6 h 14"/>
                <a:gd name="T54" fmla="*/ 2 w 8"/>
                <a:gd name="T55" fmla="*/ 8 h 14"/>
                <a:gd name="T56" fmla="*/ 2 w 8"/>
                <a:gd name="T57" fmla="*/ 8 h 14"/>
                <a:gd name="T58" fmla="*/ 2 w 8"/>
                <a:gd name="T59" fmla="*/ 10 h 14"/>
                <a:gd name="T60" fmla="*/ 4 w 8"/>
                <a:gd name="T61" fmla="*/ 12 h 14"/>
                <a:gd name="T62" fmla="*/ 4 w 8"/>
                <a:gd name="T6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14">
                  <a:moveTo>
                    <a:pt x="4" y="4"/>
                  </a:move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12"/>
                  </a:moveTo>
                  <a:lnTo>
                    <a:pt x="4" y="12"/>
                  </a:lnTo>
                  <a:lnTo>
                    <a:pt x="6" y="10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6" name="Freeform 484"/>
            <p:cNvSpPr>
              <a:spLocks noEditPoints="1"/>
            </p:cNvSpPr>
            <p:nvPr/>
          </p:nvSpPr>
          <p:spPr bwMode="auto">
            <a:xfrm>
              <a:off x="4527550" y="3073400"/>
              <a:ext cx="12700" cy="15875"/>
            </a:xfrm>
            <a:custGeom>
              <a:avLst/>
              <a:gdLst>
                <a:gd name="T0" fmla="*/ 4 w 8"/>
                <a:gd name="T1" fmla="*/ 0 h 10"/>
                <a:gd name="T2" fmla="*/ 4 w 8"/>
                <a:gd name="T3" fmla="*/ 0 h 10"/>
                <a:gd name="T4" fmla="*/ 8 w 8"/>
                <a:gd name="T5" fmla="*/ 0 h 10"/>
                <a:gd name="T6" fmla="*/ 8 w 8"/>
                <a:gd name="T7" fmla="*/ 4 h 10"/>
                <a:gd name="T8" fmla="*/ 8 w 8"/>
                <a:gd name="T9" fmla="*/ 4 h 10"/>
                <a:gd name="T10" fmla="*/ 2 w 8"/>
                <a:gd name="T11" fmla="*/ 4 h 10"/>
                <a:gd name="T12" fmla="*/ 2 w 8"/>
                <a:gd name="T13" fmla="*/ 4 h 10"/>
                <a:gd name="T14" fmla="*/ 2 w 8"/>
                <a:gd name="T15" fmla="*/ 8 h 10"/>
                <a:gd name="T16" fmla="*/ 4 w 8"/>
                <a:gd name="T17" fmla="*/ 8 h 10"/>
                <a:gd name="T18" fmla="*/ 4 w 8"/>
                <a:gd name="T19" fmla="*/ 8 h 10"/>
                <a:gd name="T20" fmla="*/ 8 w 8"/>
                <a:gd name="T21" fmla="*/ 8 h 10"/>
                <a:gd name="T22" fmla="*/ 8 w 8"/>
                <a:gd name="T23" fmla="*/ 8 h 10"/>
                <a:gd name="T24" fmla="*/ 8 w 8"/>
                <a:gd name="T25" fmla="*/ 8 h 10"/>
                <a:gd name="T26" fmla="*/ 4 w 8"/>
                <a:gd name="T27" fmla="*/ 10 h 10"/>
                <a:gd name="T28" fmla="*/ 4 w 8"/>
                <a:gd name="T29" fmla="*/ 10 h 10"/>
                <a:gd name="T30" fmla="*/ 2 w 8"/>
                <a:gd name="T31" fmla="*/ 8 h 10"/>
                <a:gd name="T32" fmla="*/ 0 w 8"/>
                <a:gd name="T33" fmla="*/ 4 h 10"/>
                <a:gd name="T34" fmla="*/ 0 w 8"/>
                <a:gd name="T35" fmla="*/ 4 h 10"/>
                <a:gd name="T36" fmla="*/ 2 w 8"/>
                <a:gd name="T37" fmla="*/ 0 h 10"/>
                <a:gd name="T38" fmla="*/ 4 w 8"/>
                <a:gd name="T39" fmla="*/ 0 h 10"/>
                <a:gd name="T40" fmla="*/ 4 w 8"/>
                <a:gd name="T41" fmla="*/ 0 h 10"/>
                <a:gd name="T42" fmla="*/ 6 w 8"/>
                <a:gd name="T43" fmla="*/ 4 h 10"/>
                <a:gd name="T44" fmla="*/ 6 w 8"/>
                <a:gd name="T45" fmla="*/ 4 h 10"/>
                <a:gd name="T46" fmla="*/ 6 w 8"/>
                <a:gd name="T47" fmla="*/ 2 h 10"/>
                <a:gd name="T48" fmla="*/ 4 w 8"/>
                <a:gd name="T49" fmla="*/ 0 h 10"/>
                <a:gd name="T50" fmla="*/ 4 w 8"/>
                <a:gd name="T51" fmla="*/ 0 h 10"/>
                <a:gd name="T52" fmla="*/ 2 w 8"/>
                <a:gd name="T53" fmla="*/ 2 h 10"/>
                <a:gd name="T54" fmla="*/ 2 w 8"/>
                <a:gd name="T55" fmla="*/ 4 h 10"/>
                <a:gd name="T56" fmla="*/ 6 w 8"/>
                <a:gd name="T5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7" name="Freeform 485"/>
            <p:cNvSpPr/>
            <p:nvPr/>
          </p:nvSpPr>
          <p:spPr bwMode="auto">
            <a:xfrm>
              <a:off x="4549775" y="3073400"/>
              <a:ext cx="22225" cy="15875"/>
            </a:xfrm>
            <a:custGeom>
              <a:avLst/>
              <a:gdLst>
                <a:gd name="T0" fmla="*/ 0 w 14"/>
                <a:gd name="T1" fmla="*/ 0 h 10"/>
                <a:gd name="T2" fmla="*/ 2 w 14"/>
                <a:gd name="T3" fmla="*/ 0 h 10"/>
                <a:gd name="T4" fmla="*/ 2 w 14"/>
                <a:gd name="T5" fmla="*/ 0 h 10"/>
                <a:gd name="T6" fmla="*/ 2 w 14"/>
                <a:gd name="T7" fmla="*/ 0 h 10"/>
                <a:gd name="T8" fmla="*/ 2 w 14"/>
                <a:gd name="T9" fmla="*/ 0 h 10"/>
                <a:gd name="T10" fmla="*/ 4 w 14"/>
                <a:gd name="T11" fmla="*/ 0 h 10"/>
                <a:gd name="T12" fmla="*/ 4 w 14"/>
                <a:gd name="T13" fmla="*/ 0 h 10"/>
                <a:gd name="T14" fmla="*/ 6 w 14"/>
                <a:gd name="T15" fmla="*/ 0 h 10"/>
                <a:gd name="T16" fmla="*/ 8 w 14"/>
                <a:gd name="T17" fmla="*/ 2 h 10"/>
                <a:gd name="T18" fmla="*/ 8 w 14"/>
                <a:gd name="T19" fmla="*/ 2 h 10"/>
                <a:gd name="T20" fmla="*/ 10 w 14"/>
                <a:gd name="T21" fmla="*/ 0 h 10"/>
                <a:gd name="T22" fmla="*/ 10 w 14"/>
                <a:gd name="T23" fmla="*/ 0 h 10"/>
                <a:gd name="T24" fmla="*/ 12 w 14"/>
                <a:gd name="T25" fmla="*/ 0 h 10"/>
                <a:gd name="T26" fmla="*/ 14 w 14"/>
                <a:gd name="T27" fmla="*/ 4 h 10"/>
                <a:gd name="T28" fmla="*/ 14 w 14"/>
                <a:gd name="T29" fmla="*/ 10 h 10"/>
                <a:gd name="T30" fmla="*/ 12 w 14"/>
                <a:gd name="T31" fmla="*/ 10 h 10"/>
                <a:gd name="T32" fmla="*/ 12 w 14"/>
                <a:gd name="T33" fmla="*/ 4 h 10"/>
                <a:gd name="T34" fmla="*/ 12 w 14"/>
                <a:gd name="T35" fmla="*/ 4 h 10"/>
                <a:gd name="T36" fmla="*/ 12 w 14"/>
                <a:gd name="T37" fmla="*/ 2 h 10"/>
                <a:gd name="T38" fmla="*/ 10 w 14"/>
                <a:gd name="T39" fmla="*/ 0 h 10"/>
                <a:gd name="T40" fmla="*/ 10 w 14"/>
                <a:gd name="T41" fmla="*/ 0 h 10"/>
                <a:gd name="T42" fmla="*/ 8 w 14"/>
                <a:gd name="T43" fmla="*/ 2 h 10"/>
                <a:gd name="T44" fmla="*/ 8 w 14"/>
                <a:gd name="T45" fmla="*/ 10 h 10"/>
                <a:gd name="T46" fmla="*/ 6 w 14"/>
                <a:gd name="T47" fmla="*/ 10 h 10"/>
                <a:gd name="T48" fmla="*/ 6 w 14"/>
                <a:gd name="T49" fmla="*/ 4 h 10"/>
                <a:gd name="T50" fmla="*/ 6 w 14"/>
                <a:gd name="T51" fmla="*/ 4 h 10"/>
                <a:gd name="T52" fmla="*/ 6 w 14"/>
                <a:gd name="T53" fmla="*/ 2 h 10"/>
                <a:gd name="T54" fmla="*/ 4 w 14"/>
                <a:gd name="T55" fmla="*/ 0 h 10"/>
                <a:gd name="T56" fmla="*/ 4 w 14"/>
                <a:gd name="T57" fmla="*/ 0 h 10"/>
                <a:gd name="T58" fmla="*/ 2 w 14"/>
                <a:gd name="T59" fmla="*/ 2 h 10"/>
                <a:gd name="T60" fmla="*/ 2 w 14"/>
                <a:gd name="T61" fmla="*/ 10 h 10"/>
                <a:gd name="T62" fmla="*/ 0 w 14"/>
                <a:gd name="T63" fmla="*/ 10 h 10"/>
                <a:gd name="T64" fmla="*/ 0 w 14"/>
                <a:gd name="T6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8" name="Freeform 486"/>
            <p:cNvSpPr>
              <a:spLocks noEditPoints="1"/>
            </p:cNvSpPr>
            <p:nvPr/>
          </p:nvSpPr>
          <p:spPr bwMode="auto">
            <a:xfrm>
              <a:off x="4575175" y="3073400"/>
              <a:ext cx="12700" cy="15875"/>
            </a:xfrm>
            <a:custGeom>
              <a:avLst/>
              <a:gdLst>
                <a:gd name="T0" fmla="*/ 4 w 8"/>
                <a:gd name="T1" fmla="*/ 0 h 10"/>
                <a:gd name="T2" fmla="*/ 4 w 8"/>
                <a:gd name="T3" fmla="*/ 0 h 10"/>
                <a:gd name="T4" fmla="*/ 8 w 8"/>
                <a:gd name="T5" fmla="*/ 0 h 10"/>
                <a:gd name="T6" fmla="*/ 8 w 8"/>
                <a:gd name="T7" fmla="*/ 4 h 10"/>
                <a:gd name="T8" fmla="*/ 8 w 8"/>
                <a:gd name="T9" fmla="*/ 4 h 10"/>
                <a:gd name="T10" fmla="*/ 8 w 8"/>
                <a:gd name="T11" fmla="*/ 8 h 10"/>
                <a:gd name="T12" fmla="*/ 4 w 8"/>
                <a:gd name="T13" fmla="*/ 10 h 10"/>
                <a:gd name="T14" fmla="*/ 4 w 8"/>
                <a:gd name="T15" fmla="*/ 10 h 10"/>
                <a:gd name="T16" fmla="*/ 2 w 8"/>
                <a:gd name="T17" fmla="*/ 8 h 10"/>
                <a:gd name="T18" fmla="*/ 0 w 8"/>
                <a:gd name="T19" fmla="*/ 4 h 10"/>
                <a:gd name="T20" fmla="*/ 0 w 8"/>
                <a:gd name="T21" fmla="*/ 4 h 10"/>
                <a:gd name="T22" fmla="*/ 2 w 8"/>
                <a:gd name="T23" fmla="*/ 0 h 10"/>
                <a:gd name="T24" fmla="*/ 4 w 8"/>
                <a:gd name="T25" fmla="*/ 0 h 10"/>
                <a:gd name="T26" fmla="*/ 4 w 8"/>
                <a:gd name="T27" fmla="*/ 0 h 10"/>
                <a:gd name="T28" fmla="*/ 4 w 8"/>
                <a:gd name="T29" fmla="*/ 8 h 10"/>
                <a:gd name="T30" fmla="*/ 4 w 8"/>
                <a:gd name="T31" fmla="*/ 8 h 10"/>
                <a:gd name="T32" fmla="*/ 6 w 8"/>
                <a:gd name="T33" fmla="*/ 6 h 10"/>
                <a:gd name="T34" fmla="*/ 8 w 8"/>
                <a:gd name="T35" fmla="*/ 4 h 10"/>
                <a:gd name="T36" fmla="*/ 8 w 8"/>
                <a:gd name="T37" fmla="*/ 4 h 10"/>
                <a:gd name="T38" fmla="*/ 6 w 8"/>
                <a:gd name="T39" fmla="*/ 2 h 10"/>
                <a:gd name="T40" fmla="*/ 4 w 8"/>
                <a:gd name="T41" fmla="*/ 0 h 10"/>
                <a:gd name="T42" fmla="*/ 4 w 8"/>
                <a:gd name="T43" fmla="*/ 0 h 10"/>
                <a:gd name="T44" fmla="*/ 2 w 8"/>
                <a:gd name="T45" fmla="*/ 2 h 10"/>
                <a:gd name="T46" fmla="*/ 2 w 8"/>
                <a:gd name="T47" fmla="*/ 4 h 10"/>
                <a:gd name="T48" fmla="*/ 2 w 8"/>
                <a:gd name="T49" fmla="*/ 4 h 10"/>
                <a:gd name="T50" fmla="*/ 2 w 8"/>
                <a:gd name="T51" fmla="*/ 6 h 10"/>
                <a:gd name="T52" fmla="*/ 4 w 8"/>
                <a:gd name="T53" fmla="*/ 8 h 10"/>
                <a:gd name="T54" fmla="*/ 4 w 8"/>
                <a:gd name="T5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9" name="Freeform 487"/>
            <p:cNvSpPr/>
            <p:nvPr/>
          </p:nvSpPr>
          <p:spPr bwMode="auto">
            <a:xfrm>
              <a:off x="4594225" y="3067050"/>
              <a:ext cx="3175" cy="22225"/>
            </a:xfrm>
            <a:custGeom>
              <a:avLst/>
              <a:gdLst>
                <a:gd name="T0" fmla="*/ 0 w 2"/>
                <a:gd name="T1" fmla="*/ 0 h 14"/>
                <a:gd name="T2" fmla="*/ 0 w 2"/>
                <a:gd name="T3" fmla="*/ 0 h 14"/>
                <a:gd name="T4" fmla="*/ 0 w 2"/>
                <a:gd name="T5" fmla="*/ 12 h 14"/>
                <a:gd name="T6" fmla="*/ 2 w 2"/>
                <a:gd name="T7" fmla="*/ 12 h 14"/>
                <a:gd name="T8" fmla="*/ 2 w 2"/>
                <a:gd name="T9" fmla="*/ 12 h 14"/>
                <a:gd name="T10" fmla="*/ 2 w 2"/>
                <a:gd name="T11" fmla="*/ 14 h 14"/>
                <a:gd name="T12" fmla="*/ 2 w 2"/>
                <a:gd name="T13" fmla="*/ 14 h 14"/>
                <a:gd name="T14" fmla="*/ 2 w 2"/>
                <a:gd name="T15" fmla="*/ 14 h 14"/>
                <a:gd name="T16" fmla="*/ 0 w 2"/>
                <a:gd name="T17" fmla="*/ 12 h 14"/>
                <a:gd name="T18" fmla="*/ 0 w 2"/>
                <a:gd name="T19" fmla="*/ 12 h 14"/>
                <a:gd name="T20" fmla="*/ 0 w 2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0" name="Freeform 488"/>
            <p:cNvSpPr/>
            <p:nvPr/>
          </p:nvSpPr>
          <p:spPr bwMode="auto">
            <a:xfrm>
              <a:off x="4600575" y="3067050"/>
              <a:ext cx="3175" cy="22225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0 h 14"/>
                <a:gd name="T4" fmla="*/ 2 w 2"/>
                <a:gd name="T5" fmla="*/ 12 h 14"/>
                <a:gd name="T6" fmla="*/ 2 w 2"/>
                <a:gd name="T7" fmla="*/ 12 h 14"/>
                <a:gd name="T8" fmla="*/ 2 w 2"/>
                <a:gd name="T9" fmla="*/ 12 h 14"/>
                <a:gd name="T10" fmla="*/ 2 w 2"/>
                <a:gd name="T11" fmla="*/ 14 h 14"/>
                <a:gd name="T12" fmla="*/ 2 w 2"/>
                <a:gd name="T13" fmla="*/ 14 h 14"/>
                <a:gd name="T14" fmla="*/ 2 w 2"/>
                <a:gd name="T15" fmla="*/ 14 h 14"/>
                <a:gd name="T16" fmla="*/ 0 w 2"/>
                <a:gd name="T17" fmla="*/ 12 h 14"/>
                <a:gd name="T18" fmla="*/ 0 w 2"/>
                <a:gd name="T19" fmla="*/ 12 h 14"/>
                <a:gd name="T20" fmla="*/ 0 w 2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lnTo>
                    <a:pt x="2" y="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1" name="Freeform 489"/>
            <p:cNvSpPr>
              <a:spLocks noEditPoints="1"/>
            </p:cNvSpPr>
            <p:nvPr/>
          </p:nvSpPr>
          <p:spPr bwMode="auto">
            <a:xfrm>
              <a:off x="4606925" y="3067050"/>
              <a:ext cx="6350" cy="22225"/>
            </a:xfrm>
            <a:custGeom>
              <a:avLst/>
              <a:gdLst>
                <a:gd name="T0" fmla="*/ 0 w 4"/>
                <a:gd name="T1" fmla="*/ 0 h 14"/>
                <a:gd name="T2" fmla="*/ 2 w 4"/>
                <a:gd name="T3" fmla="*/ 0 h 14"/>
                <a:gd name="T4" fmla="*/ 4 w 4"/>
                <a:gd name="T5" fmla="*/ 0 h 14"/>
                <a:gd name="T6" fmla="*/ 2 w 4"/>
                <a:gd name="T7" fmla="*/ 2 h 14"/>
                <a:gd name="T8" fmla="*/ 0 w 4"/>
                <a:gd name="T9" fmla="*/ 0 h 14"/>
                <a:gd name="T10" fmla="*/ 2 w 4"/>
                <a:gd name="T11" fmla="*/ 4 h 14"/>
                <a:gd name="T12" fmla="*/ 2 w 4"/>
                <a:gd name="T13" fmla="*/ 4 h 14"/>
                <a:gd name="T14" fmla="*/ 2 w 4"/>
                <a:gd name="T15" fmla="*/ 14 h 14"/>
                <a:gd name="T16" fmla="*/ 2 w 4"/>
                <a:gd name="T17" fmla="*/ 14 h 14"/>
                <a:gd name="T18" fmla="*/ 2 w 4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0"/>
                  </a:lnTo>
                  <a:close/>
                  <a:moveTo>
                    <a:pt x="2" y="4"/>
                  </a:moveTo>
                  <a:lnTo>
                    <a:pt x="2" y="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2" name="Freeform 490"/>
            <p:cNvSpPr/>
            <p:nvPr/>
          </p:nvSpPr>
          <p:spPr bwMode="auto">
            <a:xfrm>
              <a:off x="4616450" y="3073400"/>
              <a:ext cx="9525" cy="15875"/>
            </a:xfrm>
            <a:custGeom>
              <a:avLst/>
              <a:gdLst>
                <a:gd name="T0" fmla="*/ 0 w 6"/>
                <a:gd name="T1" fmla="*/ 6 h 10"/>
                <a:gd name="T2" fmla="*/ 0 w 6"/>
                <a:gd name="T3" fmla="*/ 6 h 10"/>
                <a:gd name="T4" fmla="*/ 2 w 6"/>
                <a:gd name="T5" fmla="*/ 8 h 10"/>
                <a:gd name="T6" fmla="*/ 2 w 6"/>
                <a:gd name="T7" fmla="*/ 8 h 10"/>
                <a:gd name="T8" fmla="*/ 4 w 6"/>
                <a:gd name="T9" fmla="*/ 6 h 10"/>
                <a:gd name="T10" fmla="*/ 4 w 6"/>
                <a:gd name="T11" fmla="*/ 6 h 10"/>
                <a:gd name="T12" fmla="*/ 2 w 6"/>
                <a:gd name="T13" fmla="*/ 4 h 10"/>
                <a:gd name="T14" fmla="*/ 2 w 6"/>
                <a:gd name="T15" fmla="*/ 4 h 10"/>
                <a:gd name="T16" fmla="*/ 0 w 6"/>
                <a:gd name="T17" fmla="*/ 4 h 10"/>
                <a:gd name="T18" fmla="*/ 0 w 6"/>
                <a:gd name="T19" fmla="*/ 2 h 10"/>
                <a:gd name="T20" fmla="*/ 0 w 6"/>
                <a:gd name="T21" fmla="*/ 2 h 10"/>
                <a:gd name="T22" fmla="*/ 0 w 6"/>
                <a:gd name="T23" fmla="*/ 0 h 10"/>
                <a:gd name="T24" fmla="*/ 2 w 6"/>
                <a:gd name="T25" fmla="*/ 0 h 10"/>
                <a:gd name="T26" fmla="*/ 2 w 6"/>
                <a:gd name="T27" fmla="*/ 0 h 10"/>
                <a:gd name="T28" fmla="*/ 6 w 6"/>
                <a:gd name="T29" fmla="*/ 0 h 10"/>
                <a:gd name="T30" fmla="*/ 4 w 6"/>
                <a:gd name="T31" fmla="*/ 2 h 10"/>
                <a:gd name="T32" fmla="*/ 4 w 6"/>
                <a:gd name="T33" fmla="*/ 2 h 10"/>
                <a:gd name="T34" fmla="*/ 2 w 6"/>
                <a:gd name="T35" fmla="*/ 0 h 10"/>
                <a:gd name="T36" fmla="*/ 2 w 6"/>
                <a:gd name="T37" fmla="*/ 0 h 10"/>
                <a:gd name="T38" fmla="*/ 2 w 6"/>
                <a:gd name="T39" fmla="*/ 2 h 10"/>
                <a:gd name="T40" fmla="*/ 2 w 6"/>
                <a:gd name="T41" fmla="*/ 2 h 10"/>
                <a:gd name="T42" fmla="*/ 4 w 6"/>
                <a:gd name="T43" fmla="*/ 4 h 10"/>
                <a:gd name="T44" fmla="*/ 4 w 6"/>
                <a:gd name="T45" fmla="*/ 4 h 10"/>
                <a:gd name="T46" fmla="*/ 6 w 6"/>
                <a:gd name="T47" fmla="*/ 4 h 10"/>
                <a:gd name="T48" fmla="*/ 6 w 6"/>
                <a:gd name="T49" fmla="*/ 6 h 10"/>
                <a:gd name="T50" fmla="*/ 6 w 6"/>
                <a:gd name="T51" fmla="*/ 6 h 10"/>
                <a:gd name="T52" fmla="*/ 6 w 6"/>
                <a:gd name="T53" fmla="*/ 8 h 10"/>
                <a:gd name="T54" fmla="*/ 2 w 6"/>
                <a:gd name="T55" fmla="*/ 10 h 10"/>
                <a:gd name="T56" fmla="*/ 2 w 6"/>
                <a:gd name="T57" fmla="*/ 10 h 10"/>
                <a:gd name="T58" fmla="*/ 0 w 6"/>
                <a:gd name="T59" fmla="*/ 8 h 10"/>
                <a:gd name="T60" fmla="*/ 0 w 6"/>
                <a:gd name="T6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" h="10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3" name="Freeform 491"/>
            <p:cNvSpPr>
              <a:spLocks noEditPoints="1"/>
            </p:cNvSpPr>
            <p:nvPr/>
          </p:nvSpPr>
          <p:spPr bwMode="auto">
            <a:xfrm>
              <a:off x="4635500" y="3073400"/>
              <a:ext cx="12700" cy="22225"/>
            </a:xfrm>
            <a:custGeom>
              <a:avLst/>
              <a:gdLst>
                <a:gd name="T0" fmla="*/ 2 w 8"/>
                <a:gd name="T1" fmla="*/ 10 h 14"/>
                <a:gd name="T2" fmla="*/ 2 w 8"/>
                <a:gd name="T3" fmla="*/ 14 h 14"/>
                <a:gd name="T4" fmla="*/ 0 w 8"/>
                <a:gd name="T5" fmla="*/ 14 h 14"/>
                <a:gd name="T6" fmla="*/ 0 w 8"/>
                <a:gd name="T7" fmla="*/ 0 h 14"/>
                <a:gd name="T8" fmla="*/ 2 w 8"/>
                <a:gd name="T9" fmla="*/ 0 h 14"/>
                <a:gd name="T10" fmla="*/ 2 w 8"/>
                <a:gd name="T11" fmla="*/ 0 h 14"/>
                <a:gd name="T12" fmla="*/ 2 w 8"/>
                <a:gd name="T13" fmla="*/ 0 h 14"/>
                <a:gd name="T14" fmla="*/ 2 w 8"/>
                <a:gd name="T15" fmla="*/ 0 h 14"/>
                <a:gd name="T16" fmla="*/ 4 w 8"/>
                <a:gd name="T17" fmla="*/ 0 h 14"/>
                <a:gd name="T18" fmla="*/ 4 w 8"/>
                <a:gd name="T19" fmla="*/ 0 h 14"/>
                <a:gd name="T20" fmla="*/ 8 w 8"/>
                <a:gd name="T21" fmla="*/ 0 h 14"/>
                <a:gd name="T22" fmla="*/ 8 w 8"/>
                <a:gd name="T23" fmla="*/ 4 h 14"/>
                <a:gd name="T24" fmla="*/ 8 w 8"/>
                <a:gd name="T25" fmla="*/ 4 h 14"/>
                <a:gd name="T26" fmla="*/ 8 w 8"/>
                <a:gd name="T27" fmla="*/ 8 h 14"/>
                <a:gd name="T28" fmla="*/ 4 w 8"/>
                <a:gd name="T29" fmla="*/ 10 h 14"/>
                <a:gd name="T30" fmla="*/ 4 w 8"/>
                <a:gd name="T31" fmla="*/ 10 h 14"/>
                <a:gd name="T32" fmla="*/ 2 w 8"/>
                <a:gd name="T33" fmla="*/ 8 h 14"/>
                <a:gd name="T34" fmla="*/ 2 w 8"/>
                <a:gd name="T35" fmla="*/ 10 h 14"/>
                <a:gd name="T36" fmla="*/ 4 w 8"/>
                <a:gd name="T37" fmla="*/ 8 h 14"/>
                <a:gd name="T38" fmla="*/ 4 w 8"/>
                <a:gd name="T39" fmla="*/ 8 h 14"/>
                <a:gd name="T40" fmla="*/ 6 w 8"/>
                <a:gd name="T41" fmla="*/ 6 h 14"/>
                <a:gd name="T42" fmla="*/ 6 w 8"/>
                <a:gd name="T43" fmla="*/ 4 h 14"/>
                <a:gd name="T44" fmla="*/ 6 w 8"/>
                <a:gd name="T45" fmla="*/ 4 h 14"/>
                <a:gd name="T46" fmla="*/ 6 w 8"/>
                <a:gd name="T47" fmla="*/ 2 h 14"/>
                <a:gd name="T48" fmla="*/ 4 w 8"/>
                <a:gd name="T49" fmla="*/ 0 h 14"/>
                <a:gd name="T50" fmla="*/ 4 w 8"/>
                <a:gd name="T51" fmla="*/ 0 h 14"/>
                <a:gd name="T52" fmla="*/ 2 w 8"/>
                <a:gd name="T53" fmla="*/ 2 h 14"/>
                <a:gd name="T54" fmla="*/ 2 w 8"/>
                <a:gd name="T55" fmla="*/ 6 h 14"/>
                <a:gd name="T56" fmla="*/ 2 w 8"/>
                <a:gd name="T57" fmla="*/ 6 h 14"/>
                <a:gd name="T58" fmla="*/ 4 w 8"/>
                <a:gd name="T59" fmla="*/ 8 h 14"/>
                <a:gd name="T60" fmla="*/ 4 w 8"/>
                <a:gd name="T6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" h="14">
                  <a:moveTo>
                    <a:pt x="2" y="10"/>
                  </a:moveTo>
                  <a:lnTo>
                    <a:pt x="2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2" y="10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4" name="Freeform 492"/>
            <p:cNvSpPr/>
            <p:nvPr/>
          </p:nvSpPr>
          <p:spPr bwMode="auto">
            <a:xfrm>
              <a:off x="4654550" y="3073400"/>
              <a:ext cx="6350" cy="15875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0 h 10"/>
                <a:gd name="T4" fmla="*/ 0 w 4"/>
                <a:gd name="T5" fmla="*/ 2 h 10"/>
                <a:gd name="T6" fmla="*/ 0 w 4"/>
                <a:gd name="T7" fmla="*/ 2 h 10"/>
                <a:gd name="T8" fmla="*/ 0 w 4"/>
                <a:gd name="T9" fmla="*/ 2 h 10"/>
                <a:gd name="T10" fmla="*/ 4 w 4"/>
                <a:gd name="T11" fmla="*/ 0 h 10"/>
                <a:gd name="T12" fmla="*/ 4 w 4"/>
                <a:gd name="T13" fmla="*/ 0 h 10"/>
                <a:gd name="T14" fmla="*/ 4 w 4"/>
                <a:gd name="T15" fmla="*/ 0 h 10"/>
                <a:gd name="T16" fmla="*/ 4 w 4"/>
                <a:gd name="T17" fmla="*/ 0 h 10"/>
                <a:gd name="T18" fmla="*/ 4 w 4"/>
                <a:gd name="T19" fmla="*/ 0 h 10"/>
                <a:gd name="T20" fmla="*/ 0 w 4"/>
                <a:gd name="T21" fmla="*/ 2 h 10"/>
                <a:gd name="T22" fmla="*/ 0 w 4"/>
                <a:gd name="T23" fmla="*/ 10 h 10"/>
                <a:gd name="T24" fmla="*/ 0 w 4"/>
                <a:gd name="T25" fmla="*/ 10 h 10"/>
                <a:gd name="T26" fmla="*/ 0 w 4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5" name="Freeform 493"/>
            <p:cNvSpPr>
              <a:spLocks noEditPoints="1"/>
            </p:cNvSpPr>
            <p:nvPr/>
          </p:nvSpPr>
          <p:spPr bwMode="auto">
            <a:xfrm>
              <a:off x="4660900" y="3073400"/>
              <a:ext cx="12700" cy="15875"/>
            </a:xfrm>
            <a:custGeom>
              <a:avLst/>
              <a:gdLst>
                <a:gd name="T0" fmla="*/ 6 w 8"/>
                <a:gd name="T1" fmla="*/ 0 h 10"/>
                <a:gd name="T2" fmla="*/ 6 w 8"/>
                <a:gd name="T3" fmla="*/ 0 h 10"/>
                <a:gd name="T4" fmla="*/ 8 w 8"/>
                <a:gd name="T5" fmla="*/ 0 h 10"/>
                <a:gd name="T6" fmla="*/ 8 w 8"/>
                <a:gd name="T7" fmla="*/ 4 h 10"/>
                <a:gd name="T8" fmla="*/ 8 w 8"/>
                <a:gd name="T9" fmla="*/ 4 h 10"/>
                <a:gd name="T10" fmla="*/ 2 w 8"/>
                <a:gd name="T11" fmla="*/ 4 h 10"/>
                <a:gd name="T12" fmla="*/ 2 w 8"/>
                <a:gd name="T13" fmla="*/ 4 h 10"/>
                <a:gd name="T14" fmla="*/ 4 w 8"/>
                <a:gd name="T15" fmla="*/ 8 h 10"/>
                <a:gd name="T16" fmla="*/ 6 w 8"/>
                <a:gd name="T17" fmla="*/ 8 h 10"/>
                <a:gd name="T18" fmla="*/ 6 w 8"/>
                <a:gd name="T19" fmla="*/ 8 h 10"/>
                <a:gd name="T20" fmla="*/ 8 w 8"/>
                <a:gd name="T21" fmla="*/ 8 h 10"/>
                <a:gd name="T22" fmla="*/ 8 w 8"/>
                <a:gd name="T23" fmla="*/ 8 h 10"/>
                <a:gd name="T24" fmla="*/ 8 w 8"/>
                <a:gd name="T25" fmla="*/ 8 h 10"/>
                <a:gd name="T26" fmla="*/ 6 w 8"/>
                <a:gd name="T27" fmla="*/ 10 h 10"/>
                <a:gd name="T28" fmla="*/ 6 w 8"/>
                <a:gd name="T29" fmla="*/ 10 h 10"/>
                <a:gd name="T30" fmla="*/ 2 w 8"/>
                <a:gd name="T31" fmla="*/ 8 h 10"/>
                <a:gd name="T32" fmla="*/ 0 w 8"/>
                <a:gd name="T33" fmla="*/ 4 h 10"/>
                <a:gd name="T34" fmla="*/ 0 w 8"/>
                <a:gd name="T35" fmla="*/ 4 h 10"/>
                <a:gd name="T36" fmla="*/ 2 w 8"/>
                <a:gd name="T37" fmla="*/ 0 h 10"/>
                <a:gd name="T38" fmla="*/ 6 w 8"/>
                <a:gd name="T39" fmla="*/ 0 h 10"/>
                <a:gd name="T40" fmla="*/ 6 w 8"/>
                <a:gd name="T41" fmla="*/ 0 h 10"/>
                <a:gd name="T42" fmla="*/ 8 w 8"/>
                <a:gd name="T43" fmla="*/ 4 h 10"/>
                <a:gd name="T44" fmla="*/ 8 w 8"/>
                <a:gd name="T45" fmla="*/ 4 h 10"/>
                <a:gd name="T46" fmla="*/ 6 w 8"/>
                <a:gd name="T47" fmla="*/ 2 h 10"/>
                <a:gd name="T48" fmla="*/ 6 w 8"/>
                <a:gd name="T49" fmla="*/ 0 h 10"/>
                <a:gd name="T50" fmla="*/ 6 w 8"/>
                <a:gd name="T51" fmla="*/ 0 h 10"/>
                <a:gd name="T52" fmla="*/ 4 w 8"/>
                <a:gd name="T53" fmla="*/ 2 h 10"/>
                <a:gd name="T54" fmla="*/ 2 w 8"/>
                <a:gd name="T55" fmla="*/ 4 h 10"/>
                <a:gd name="T56" fmla="*/ 8 w 8"/>
                <a:gd name="T5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0">
                  <a:moveTo>
                    <a:pt x="6" y="0"/>
                  </a:moveTo>
                  <a:lnTo>
                    <a:pt x="6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2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close/>
                  <a:moveTo>
                    <a:pt x="8" y="4"/>
                  </a:moveTo>
                  <a:lnTo>
                    <a:pt x="8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6" name="Freeform 494"/>
            <p:cNvSpPr/>
            <p:nvPr/>
          </p:nvSpPr>
          <p:spPr bwMode="auto">
            <a:xfrm>
              <a:off x="4676775" y="3067050"/>
              <a:ext cx="9525" cy="22225"/>
            </a:xfrm>
            <a:custGeom>
              <a:avLst/>
              <a:gdLst>
                <a:gd name="T0" fmla="*/ 2 w 6"/>
                <a:gd name="T1" fmla="*/ 4 h 14"/>
                <a:gd name="T2" fmla="*/ 0 w 6"/>
                <a:gd name="T3" fmla="*/ 4 h 14"/>
                <a:gd name="T4" fmla="*/ 0 w 6"/>
                <a:gd name="T5" fmla="*/ 4 h 14"/>
                <a:gd name="T6" fmla="*/ 2 w 6"/>
                <a:gd name="T7" fmla="*/ 4 h 14"/>
                <a:gd name="T8" fmla="*/ 2 w 6"/>
                <a:gd name="T9" fmla="*/ 0 h 14"/>
                <a:gd name="T10" fmla="*/ 2 w 6"/>
                <a:gd name="T11" fmla="*/ 0 h 14"/>
                <a:gd name="T12" fmla="*/ 2 w 6"/>
                <a:gd name="T13" fmla="*/ 4 h 14"/>
                <a:gd name="T14" fmla="*/ 6 w 6"/>
                <a:gd name="T15" fmla="*/ 4 h 14"/>
                <a:gd name="T16" fmla="*/ 6 w 6"/>
                <a:gd name="T17" fmla="*/ 4 h 14"/>
                <a:gd name="T18" fmla="*/ 2 w 6"/>
                <a:gd name="T19" fmla="*/ 4 h 14"/>
                <a:gd name="T20" fmla="*/ 2 w 6"/>
                <a:gd name="T21" fmla="*/ 10 h 14"/>
                <a:gd name="T22" fmla="*/ 2 w 6"/>
                <a:gd name="T23" fmla="*/ 10 h 14"/>
                <a:gd name="T24" fmla="*/ 4 w 6"/>
                <a:gd name="T25" fmla="*/ 12 h 14"/>
                <a:gd name="T26" fmla="*/ 4 w 6"/>
                <a:gd name="T27" fmla="*/ 12 h 14"/>
                <a:gd name="T28" fmla="*/ 6 w 6"/>
                <a:gd name="T29" fmla="*/ 12 h 14"/>
                <a:gd name="T30" fmla="*/ 6 w 6"/>
                <a:gd name="T31" fmla="*/ 12 h 14"/>
                <a:gd name="T32" fmla="*/ 4 w 6"/>
                <a:gd name="T33" fmla="*/ 14 h 14"/>
                <a:gd name="T34" fmla="*/ 4 w 6"/>
                <a:gd name="T35" fmla="*/ 14 h 14"/>
                <a:gd name="T36" fmla="*/ 2 w 6"/>
                <a:gd name="T37" fmla="*/ 12 h 14"/>
                <a:gd name="T38" fmla="*/ 2 w 6"/>
                <a:gd name="T39" fmla="*/ 10 h 14"/>
                <a:gd name="T40" fmla="*/ 2 w 6"/>
                <a:gd name="T4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14">
                  <a:moveTo>
                    <a:pt x="2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2" y="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7" name="Freeform 495"/>
            <p:cNvSpPr>
              <a:spLocks noEditPoints="1"/>
            </p:cNvSpPr>
            <p:nvPr/>
          </p:nvSpPr>
          <p:spPr bwMode="auto">
            <a:xfrm>
              <a:off x="4689475" y="3067050"/>
              <a:ext cx="3175" cy="22225"/>
            </a:xfrm>
            <a:custGeom>
              <a:avLst/>
              <a:gdLst>
                <a:gd name="T0" fmla="*/ 0 w 2"/>
                <a:gd name="T1" fmla="*/ 0 h 14"/>
                <a:gd name="T2" fmla="*/ 0 w 2"/>
                <a:gd name="T3" fmla="*/ 0 h 14"/>
                <a:gd name="T4" fmla="*/ 2 w 2"/>
                <a:gd name="T5" fmla="*/ 0 h 14"/>
                <a:gd name="T6" fmla="*/ 0 w 2"/>
                <a:gd name="T7" fmla="*/ 2 h 14"/>
                <a:gd name="T8" fmla="*/ 0 w 2"/>
                <a:gd name="T9" fmla="*/ 0 h 14"/>
                <a:gd name="T10" fmla="*/ 0 w 2"/>
                <a:gd name="T11" fmla="*/ 4 h 14"/>
                <a:gd name="T12" fmla="*/ 2 w 2"/>
                <a:gd name="T13" fmla="*/ 4 h 14"/>
                <a:gd name="T14" fmla="*/ 2 w 2"/>
                <a:gd name="T15" fmla="*/ 14 h 14"/>
                <a:gd name="T16" fmla="*/ 0 w 2"/>
                <a:gd name="T17" fmla="*/ 14 h 14"/>
                <a:gd name="T18" fmla="*/ 0 w 2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0" y="4"/>
                  </a:moveTo>
                  <a:lnTo>
                    <a:pt x="2" y="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8" name="Freeform 496"/>
            <p:cNvSpPr/>
            <p:nvPr/>
          </p:nvSpPr>
          <p:spPr bwMode="auto">
            <a:xfrm>
              <a:off x="4695825" y="3073400"/>
              <a:ext cx="12700" cy="15875"/>
            </a:xfrm>
            <a:custGeom>
              <a:avLst/>
              <a:gdLst>
                <a:gd name="T0" fmla="*/ 0 w 8"/>
                <a:gd name="T1" fmla="*/ 0 h 10"/>
                <a:gd name="T2" fmla="*/ 2 w 8"/>
                <a:gd name="T3" fmla="*/ 0 h 10"/>
                <a:gd name="T4" fmla="*/ 2 w 8"/>
                <a:gd name="T5" fmla="*/ 6 h 10"/>
                <a:gd name="T6" fmla="*/ 2 w 8"/>
                <a:gd name="T7" fmla="*/ 6 h 10"/>
                <a:gd name="T8" fmla="*/ 2 w 8"/>
                <a:gd name="T9" fmla="*/ 8 h 10"/>
                <a:gd name="T10" fmla="*/ 4 w 8"/>
                <a:gd name="T11" fmla="*/ 8 h 10"/>
                <a:gd name="T12" fmla="*/ 4 w 8"/>
                <a:gd name="T13" fmla="*/ 8 h 10"/>
                <a:gd name="T14" fmla="*/ 6 w 8"/>
                <a:gd name="T15" fmla="*/ 6 h 10"/>
                <a:gd name="T16" fmla="*/ 6 w 8"/>
                <a:gd name="T17" fmla="*/ 0 h 10"/>
                <a:gd name="T18" fmla="*/ 8 w 8"/>
                <a:gd name="T19" fmla="*/ 0 h 10"/>
                <a:gd name="T20" fmla="*/ 8 w 8"/>
                <a:gd name="T21" fmla="*/ 10 h 10"/>
                <a:gd name="T22" fmla="*/ 6 w 8"/>
                <a:gd name="T23" fmla="*/ 10 h 10"/>
                <a:gd name="T24" fmla="*/ 6 w 8"/>
                <a:gd name="T25" fmla="*/ 8 h 10"/>
                <a:gd name="T26" fmla="*/ 6 w 8"/>
                <a:gd name="T27" fmla="*/ 8 h 10"/>
                <a:gd name="T28" fmla="*/ 6 w 8"/>
                <a:gd name="T29" fmla="*/ 8 h 10"/>
                <a:gd name="T30" fmla="*/ 4 w 8"/>
                <a:gd name="T31" fmla="*/ 10 h 10"/>
                <a:gd name="T32" fmla="*/ 4 w 8"/>
                <a:gd name="T33" fmla="*/ 10 h 10"/>
                <a:gd name="T34" fmla="*/ 2 w 8"/>
                <a:gd name="T35" fmla="*/ 8 h 10"/>
                <a:gd name="T36" fmla="*/ 0 w 8"/>
                <a:gd name="T37" fmla="*/ 6 h 10"/>
                <a:gd name="T38" fmla="*/ 0 w 8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2" y="0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9" name="Freeform 497"/>
            <p:cNvSpPr/>
            <p:nvPr/>
          </p:nvSpPr>
          <p:spPr bwMode="auto">
            <a:xfrm>
              <a:off x="4714875" y="3073400"/>
              <a:ext cx="19050" cy="15875"/>
            </a:xfrm>
            <a:custGeom>
              <a:avLst/>
              <a:gdLst>
                <a:gd name="T0" fmla="*/ 0 w 12"/>
                <a:gd name="T1" fmla="*/ 0 h 10"/>
                <a:gd name="T2" fmla="*/ 0 w 12"/>
                <a:gd name="T3" fmla="*/ 0 h 10"/>
                <a:gd name="T4" fmla="*/ 0 w 12"/>
                <a:gd name="T5" fmla="*/ 0 h 10"/>
                <a:gd name="T6" fmla="*/ 0 w 12"/>
                <a:gd name="T7" fmla="*/ 0 h 10"/>
                <a:gd name="T8" fmla="*/ 0 w 12"/>
                <a:gd name="T9" fmla="*/ 0 h 10"/>
                <a:gd name="T10" fmla="*/ 4 w 12"/>
                <a:gd name="T11" fmla="*/ 0 h 10"/>
                <a:gd name="T12" fmla="*/ 4 w 12"/>
                <a:gd name="T13" fmla="*/ 0 h 10"/>
                <a:gd name="T14" fmla="*/ 6 w 12"/>
                <a:gd name="T15" fmla="*/ 0 h 10"/>
                <a:gd name="T16" fmla="*/ 6 w 12"/>
                <a:gd name="T17" fmla="*/ 2 h 10"/>
                <a:gd name="T18" fmla="*/ 6 w 12"/>
                <a:gd name="T19" fmla="*/ 2 h 10"/>
                <a:gd name="T20" fmla="*/ 10 w 12"/>
                <a:gd name="T21" fmla="*/ 0 h 10"/>
                <a:gd name="T22" fmla="*/ 10 w 12"/>
                <a:gd name="T23" fmla="*/ 0 h 10"/>
                <a:gd name="T24" fmla="*/ 12 w 12"/>
                <a:gd name="T25" fmla="*/ 0 h 10"/>
                <a:gd name="T26" fmla="*/ 12 w 12"/>
                <a:gd name="T27" fmla="*/ 4 h 10"/>
                <a:gd name="T28" fmla="*/ 12 w 12"/>
                <a:gd name="T29" fmla="*/ 10 h 10"/>
                <a:gd name="T30" fmla="*/ 10 w 12"/>
                <a:gd name="T31" fmla="*/ 10 h 10"/>
                <a:gd name="T32" fmla="*/ 10 w 12"/>
                <a:gd name="T33" fmla="*/ 4 h 10"/>
                <a:gd name="T34" fmla="*/ 10 w 12"/>
                <a:gd name="T35" fmla="*/ 4 h 10"/>
                <a:gd name="T36" fmla="*/ 10 w 12"/>
                <a:gd name="T37" fmla="*/ 2 h 10"/>
                <a:gd name="T38" fmla="*/ 8 w 12"/>
                <a:gd name="T39" fmla="*/ 0 h 10"/>
                <a:gd name="T40" fmla="*/ 8 w 12"/>
                <a:gd name="T41" fmla="*/ 0 h 10"/>
                <a:gd name="T42" fmla="*/ 6 w 12"/>
                <a:gd name="T43" fmla="*/ 2 h 10"/>
                <a:gd name="T44" fmla="*/ 6 w 12"/>
                <a:gd name="T45" fmla="*/ 10 h 10"/>
                <a:gd name="T46" fmla="*/ 4 w 12"/>
                <a:gd name="T47" fmla="*/ 10 h 10"/>
                <a:gd name="T48" fmla="*/ 4 w 12"/>
                <a:gd name="T49" fmla="*/ 4 h 10"/>
                <a:gd name="T50" fmla="*/ 4 w 12"/>
                <a:gd name="T51" fmla="*/ 4 h 10"/>
                <a:gd name="T52" fmla="*/ 4 w 12"/>
                <a:gd name="T53" fmla="*/ 2 h 10"/>
                <a:gd name="T54" fmla="*/ 4 w 12"/>
                <a:gd name="T55" fmla="*/ 0 h 10"/>
                <a:gd name="T56" fmla="*/ 4 w 12"/>
                <a:gd name="T57" fmla="*/ 0 h 10"/>
                <a:gd name="T58" fmla="*/ 0 w 12"/>
                <a:gd name="T59" fmla="*/ 2 h 10"/>
                <a:gd name="T60" fmla="*/ 0 w 12"/>
                <a:gd name="T61" fmla="*/ 10 h 10"/>
                <a:gd name="T62" fmla="*/ 0 w 12"/>
                <a:gd name="T63" fmla="*/ 10 h 10"/>
                <a:gd name="T64" fmla="*/ 0 w 12"/>
                <a:gd name="T6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0" name="Freeform 498"/>
            <p:cNvSpPr/>
            <p:nvPr/>
          </p:nvSpPr>
          <p:spPr bwMode="auto">
            <a:xfrm>
              <a:off x="4737100" y="3082925"/>
              <a:ext cx="6350" cy="6350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0 h 4"/>
                <a:gd name="T4" fmla="*/ 4 w 4"/>
                <a:gd name="T5" fmla="*/ 2 h 4"/>
                <a:gd name="T6" fmla="*/ 2 w 4"/>
                <a:gd name="T7" fmla="*/ 4 h 4"/>
                <a:gd name="T8" fmla="*/ 0 w 4"/>
                <a:gd name="T9" fmla="*/ 2 h 4"/>
                <a:gd name="T10" fmla="*/ 0 w 4"/>
                <a:gd name="T11" fmla="*/ 2 h 4"/>
                <a:gd name="T12" fmla="*/ 2 w 4"/>
                <a:gd name="T13" fmla="*/ 0 h 4"/>
                <a:gd name="T14" fmla="*/ 2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1" name="Rectangle 499"/>
            <p:cNvSpPr>
              <a:spLocks noChangeArrowheads="1"/>
            </p:cNvSpPr>
            <p:nvPr/>
          </p:nvSpPr>
          <p:spPr bwMode="auto">
            <a:xfrm>
              <a:off x="4105275" y="3114675"/>
              <a:ext cx="3175" cy="19050"/>
            </a:xfrm>
            <a:prstGeom prst="rect">
              <a:avLst/>
            </a:pr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2" name="Freeform 500"/>
            <p:cNvSpPr/>
            <p:nvPr/>
          </p:nvSpPr>
          <p:spPr bwMode="auto">
            <a:xfrm>
              <a:off x="4111625" y="3117850"/>
              <a:ext cx="12700" cy="15875"/>
            </a:xfrm>
            <a:custGeom>
              <a:avLst/>
              <a:gdLst>
                <a:gd name="T0" fmla="*/ 0 w 8"/>
                <a:gd name="T1" fmla="*/ 0 h 10"/>
                <a:gd name="T2" fmla="*/ 2 w 8"/>
                <a:gd name="T3" fmla="*/ 0 h 10"/>
                <a:gd name="T4" fmla="*/ 2 w 8"/>
                <a:gd name="T5" fmla="*/ 2 h 10"/>
                <a:gd name="T6" fmla="*/ 2 w 8"/>
                <a:gd name="T7" fmla="*/ 2 h 10"/>
                <a:gd name="T8" fmla="*/ 2 w 8"/>
                <a:gd name="T9" fmla="*/ 2 h 10"/>
                <a:gd name="T10" fmla="*/ 6 w 8"/>
                <a:gd name="T11" fmla="*/ 0 h 10"/>
                <a:gd name="T12" fmla="*/ 6 w 8"/>
                <a:gd name="T13" fmla="*/ 0 h 10"/>
                <a:gd name="T14" fmla="*/ 8 w 8"/>
                <a:gd name="T15" fmla="*/ 2 h 10"/>
                <a:gd name="T16" fmla="*/ 8 w 8"/>
                <a:gd name="T17" fmla="*/ 4 h 10"/>
                <a:gd name="T18" fmla="*/ 8 w 8"/>
                <a:gd name="T19" fmla="*/ 10 h 10"/>
                <a:gd name="T20" fmla="*/ 6 w 8"/>
                <a:gd name="T21" fmla="*/ 10 h 10"/>
                <a:gd name="T22" fmla="*/ 6 w 8"/>
                <a:gd name="T23" fmla="*/ 4 h 10"/>
                <a:gd name="T24" fmla="*/ 6 w 8"/>
                <a:gd name="T25" fmla="*/ 4 h 10"/>
                <a:gd name="T26" fmla="*/ 6 w 8"/>
                <a:gd name="T27" fmla="*/ 2 h 10"/>
                <a:gd name="T28" fmla="*/ 6 w 8"/>
                <a:gd name="T29" fmla="*/ 2 h 10"/>
                <a:gd name="T30" fmla="*/ 6 w 8"/>
                <a:gd name="T31" fmla="*/ 2 h 10"/>
                <a:gd name="T32" fmla="*/ 2 w 8"/>
                <a:gd name="T33" fmla="*/ 4 h 10"/>
                <a:gd name="T34" fmla="*/ 2 w 8"/>
                <a:gd name="T35" fmla="*/ 10 h 10"/>
                <a:gd name="T36" fmla="*/ 0 w 8"/>
                <a:gd name="T37" fmla="*/ 10 h 10"/>
                <a:gd name="T38" fmla="*/ 0 w 8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3" name="Freeform 501"/>
            <p:cNvSpPr/>
            <p:nvPr/>
          </p:nvSpPr>
          <p:spPr bwMode="auto">
            <a:xfrm>
              <a:off x="4127500" y="3114675"/>
              <a:ext cx="9525" cy="19050"/>
            </a:xfrm>
            <a:custGeom>
              <a:avLst/>
              <a:gdLst>
                <a:gd name="T0" fmla="*/ 2 w 6"/>
                <a:gd name="T1" fmla="*/ 4 h 12"/>
                <a:gd name="T2" fmla="*/ 0 w 6"/>
                <a:gd name="T3" fmla="*/ 4 h 12"/>
                <a:gd name="T4" fmla="*/ 0 w 6"/>
                <a:gd name="T5" fmla="*/ 2 h 12"/>
                <a:gd name="T6" fmla="*/ 2 w 6"/>
                <a:gd name="T7" fmla="*/ 2 h 12"/>
                <a:gd name="T8" fmla="*/ 2 w 6"/>
                <a:gd name="T9" fmla="*/ 0 h 12"/>
                <a:gd name="T10" fmla="*/ 4 w 6"/>
                <a:gd name="T11" fmla="*/ 0 h 12"/>
                <a:gd name="T12" fmla="*/ 4 w 6"/>
                <a:gd name="T13" fmla="*/ 2 h 12"/>
                <a:gd name="T14" fmla="*/ 6 w 6"/>
                <a:gd name="T15" fmla="*/ 2 h 12"/>
                <a:gd name="T16" fmla="*/ 6 w 6"/>
                <a:gd name="T17" fmla="*/ 4 h 12"/>
                <a:gd name="T18" fmla="*/ 4 w 6"/>
                <a:gd name="T19" fmla="*/ 4 h 12"/>
                <a:gd name="T20" fmla="*/ 4 w 6"/>
                <a:gd name="T21" fmla="*/ 10 h 12"/>
                <a:gd name="T22" fmla="*/ 4 w 6"/>
                <a:gd name="T23" fmla="*/ 10 h 12"/>
                <a:gd name="T24" fmla="*/ 4 w 6"/>
                <a:gd name="T25" fmla="*/ 10 h 12"/>
                <a:gd name="T26" fmla="*/ 4 w 6"/>
                <a:gd name="T27" fmla="*/ 12 h 12"/>
                <a:gd name="T28" fmla="*/ 6 w 6"/>
                <a:gd name="T29" fmla="*/ 12 h 12"/>
                <a:gd name="T30" fmla="*/ 6 w 6"/>
                <a:gd name="T31" fmla="*/ 12 h 12"/>
                <a:gd name="T32" fmla="*/ 4 w 6"/>
                <a:gd name="T33" fmla="*/ 12 h 12"/>
                <a:gd name="T34" fmla="*/ 4 w 6"/>
                <a:gd name="T35" fmla="*/ 12 h 12"/>
                <a:gd name="T36" fmla="*/ 2 w 6"/>
                <a:gd name="T37" fmla="*/ 12 h 12"/>
                <a:gd name="T38" fmla="*/ 2 w 6"/>
                <a:gd name="T39" fmla="*/ 10 h 12"/>
                <a:gd name="T40" fmla="*/ 2 w 6"/>
                <a:gd name="T4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12">
                  <a:moveTo>
                    <a:pt x="2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4" name="Freeform 502"/>
            <p:cNvSpPr>
              <a:spLocks noEditPoints="1"/>
            </p:cNvSpPr>
            <p:nvPr/>
          </p:nvSpPr>
          <p:spPr bwMode="auto">
            <a:xfrm>
              <a:off x="4140200" y="3117850"/>
              <a:ext cx="12700" cy="15875"/>
            </a:xfrm>
            <a:custGeom>
              <a:avLst/>
              <a:gdLst>
                <a:gd name="T0" fmla="*/ 4 w 8"/>
                <a:gd name="T1" fmla="*/ 0 h 10"/>
                <a:gd name="T2" fmla="*/ 4 w 8"/>
                <a:gd name="T3" fmla="*/ 0 h 10"/>
                <a:gd name="T4" fmla="*/ 6 w 8"/>
                <a:gd name="T5" fmla="*/ 2 h 10"/>
                <a:gd name="T6" fmla="*/ 8 w 8"/>
                <a:gd name="T7" fmla="*/ 6 h 10"/>
                <a:gd name="T8" fmla="*/ 8 w 8"/>
                <a:gd name="T9" fmla="*/ 6 h 10"/>
                <a:gd name="T10" fmla="*/ 0 w 8"/>
                <a:gd name="T11" fmla="*/ 6 h 10"/>
                <a:gd name="T12" fmla="*/ 0 w 8"/>
                <a:gd name="T13" fmla="*/ 6 h 10"/>
                <a:gd name="T14" fmla="*/ 2 w 8"/>
                <a:gd name="T15" fmla="*/ 8 h 10"/>
                <a:gd name="T16" fmla="*/ 4 w 8"/>
                <a:gd name="T17" fmla="*/ 10 h 10"/>
                <a:gd name="T18" fmla="*/ 4 w 8"/>
                <a:gd name="T19" fmla="*/ 10 h 10"/>
                <a:gd name="T20" fmla="*/ 6 w 8"/>
                <a:gd name="T21" fmla="*/ 8 h 10"/>
                <a:gd name="T22" fmla="*/ 6 w 8"/>
                <a:gd name="T23" fmla="*/ 10 h 10"/>
                <a:gd name="T24" fmla="*/ 6 w 8"/>
                <a:gd name="T25" fmla="*/ 10 h 10"/>
                <a:gd name="T26" fmla="*/ 4 w 8"/>
                <a:gd name="T27" fmla="*/ 10 h 10"/>
                <a:gd name="T28" fmla="*/ 4 w 8"/>
                <a:gd name="T29" fmla="*/ 10 h 10"/>
                <a:gd name="T30" fmla="*/ 0 w 8"/>
                <a:gd name="T31" fmla="*/ 10 h 10"/>
                <a:gd name="T32" fmla="*/ 0 w 8"/>
                <a:gd name="T33" fmla="*/ 6 h 10"/>
                <a:gd name="T34" fmla="*/ 0 w 8"/>
                <a:gd name="T35" fmla="*/ 6 h 10"/>
                <a:gd name="T36" fmla="*/ 0 w 8"/>
                <a:gd name="T37" fmla="*/ 2 h 10"/>
                <a:gd name="T38" fmla="*/ 4 w 8"/>
                <a:gd name="T39" fmla="*/ 0 h 10"/>
                <a:gd name="T40" fmla="*/ 4 w 8"/>
                <a:gd name="T41" fmla="*/ 0 h 10"/>
                <a:gd name="T42" fmla="*/ 6 w 8"/>
                <a:gd name="T43" fmla="*/ 4 h 10"/>
                <a:gd name="T44" fmla="*/ 6 w 8"/>
                <a:gd name="T45" fmla="*/ 4 h 10"/>
                <a:gd name="T46" fmla="*/ 6 w 8"/>
                <a:gd name="T47" fmla="*/ 2 h 10"/>
                <a:gd name="T48" fmla="*/ 4 w 8"/>
                <a:gd name="T49" fmla="*/ 2 h 10"/>
                <a:gd name="T50" fmla="*/ 4 w 8"/>
                <a:gd name="T51" fmla="*/ 2 h 10"/>
                <a:gd name="T52" fmla="*/ 2 w 8"/>
                <a:gd name="T53" fmla="*/ 2 h 10"/>
                <a:gd name="T54" fmla="*/ 0 w 8"/>
                <a:gd name="T55" fmla="*/ 4 h 10"/>
                <a:gd name="T56" fmla="*/ 6 w 8"/>
                <a:gd name="T5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6"/>
                  </a:lnTo>
                  <a:lnTo>
                    <a:pt x="8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5" name="Freeform 503"/>
            <p:cNvSpPr>
              <a:spLocks noEditPoints="1"/>
            </p:cNvSpPr>
            <p:nvPr/>
          </p:nvSpPr>
          <p:spPr bwMode="auto">
            <a:xfrm>
              <a:off x="4152900" y="3117850"/>
              <a:ext cx="15875" cy="22225"/>
            </a:xfrm>
            <a:custGeom>
              <a:avLst/>
              <a:gdLst>
                <a:gd name="T0" fmla="*/ 2 w 10"/>
                <a:gd name="T1" fmla="*/ 10 h 14"/>
                <a:gd name="T2" fmla="*/ 2 w 10"/>
                <a:gd name="T3" fmla="*/ 8 h 14"/>
                <a:gd name="T4" fmla="*/ 2 w 10"/>
                <a:gd name="T5" fmla="*/ 6 h 14"/>
                <a:gd name="T6" fmla="*/ 2 w 10"/>
                <a:gd name="T7" fmla="*/ 6 h 14"/>
                <a:gd name="T8" fmla="*/ 2 w 10"/>
                <a:gd name="T9" fmla="*/ 4 h 14"/>
                <a:gd name="T10" fmla="*/ 4 w 10"/>
                <a:gd name="T11" fmla="*/ 0 h 14"/>
                <a:gd name="T12" fmla="*/ 10 w 10"/>
                <a:gd name="T13" fmla="*/ 0 h 14"/>
                <a:gd name="T14" fmla="*/ 8 w 10"/>
                <a:gd name="T15" fmla="*/ 2 h 14"/>
                <a:gd name="T16" fmla="*/ 8 w 10"/>
                <a:gd name="T17" fmla="*/ 4 h 14"/>
                <a:gd name="T18" fmla="*/ 8 w 10"/>
                <a:gd name="T19" fmla="*/ 6 h 14"/>
                <a:gd name="T20" fmla="*/ 4 w 10"/>
                <a:gd name="T21" fmla="*/ 8 h 14"/>
                <a:gd name="T22" fmla="*/ 2 w 10"/>
                <a:gd name="T23" fmla="*/ 8 h 14"/>
                <a:gd name="T24" fmla="*/ 6 w 10"/>
                <a:gd name="T25" fmla="*/ 10 h 14"/>
                <a:gd name="T26" fmla="*/ 8 w 10"/>
                <a:gd name="T27" fmla="*/ 10 h 14"/>
                <a:gd name="T28" fmla="*/ 10 w 10"/>
                <a:gd name="T29" fmla="*/ 12 h 14"/>
                <a:gd name="T30" fmla="*/ 4 w 10"/>
                <a:gd name="T31" fmla="*/ 14 h 14"/>
                <a:gd name="T32" fmla="*/ 2 w 10"/>
                <a:gd name="T33" fmla="*/ 14 h 14"/>
                <a:gd name="T34" fmla="*/ 0 w 10"/>
                <a:gd name="T35" fmla="*/ 12 h 14"/>
                <a:gd name="T36" fmla="*/ 2 w 10"/>
                <a:gd name="T37" fmla="*/ 10 h 14"/>
                <a:gd name="T38" fmla="*/ 4 w 10"/>
                <a:gd name="T39" fmla="*/ 14 h 14"/>
                <a:gd name="T40" fmla="*/ 8 w 10"/>
                <a:gd name="T41" fmla="*/ 12 h 14"/>
                <a:gd name="T42" fmla="*/ 6 w 10"/>
                <a:gd name="T43" fmla="*/ 10 h 14"/>
                <a:gd name="T44" fmla="*/ 4 w 10"/>
                <a:gd name="T45" fmla="*/ 10 h 14"/>
                <a:gd name="T46" fmla="*/ 2 w 10"/>
                <a:gd name="T47" fmla="*/ 12 h 14"/>
                <a:gd name="T48" fmla="*/ 4 w 10"/>
                <a:gd name="T49" fmla="*/ 14 h 14"/>
                <a:gd name="T50" fmla="*/ 6 w 10"/>
                <a:gd name="T51" fmla="*/ 4 h 14"/>
                <a:gd name="T52" fmla="*/ 6 w 10"/>
                <a:gd name="T53" fmla="*/ 2 h 14"/>
                <a:gd name="T54" fmla="*/ 4 w 10"/>
                <a:gd name="T55" fmla="*/ 2 h 14"/>
                <a:gd name="T56" fmla="*/ 2 w 10"/>
                <a:gd name="T57" fmla="*/ 4 h 14"/>
                <a:gd name="T58" fmla="*/ 4 w 10"/>
                <a:gd name="T59" fmla="*/ 6 h 14"/>
                <a:gd name="T60" fmla="*/ 4 w 10"/>
                <a:gd name="T61" fmla="*/ 6 h 14"/>
                <a:gd name="T62" fmla="*/ 6 w 10"/>
                <a:gd name="T6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" h="14">
                  <a:moveTo>
                    <a:pt x="2" y="10"/>
                  </a:move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10"/>
                  </a:lnTo>
                  <a:close/>
                  <a:moveTo>
                    <a:pt x="4" y="14"/>
                  </a:moveTo>
                  <a:lnTo>
                    <a:pt x="4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4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6" name="Freeform 504"/>
            <p:cNvSpPr>
              <a:spLocks noEditPoints="1"/>
            </p:cNvSpPr>
            <p:nvPr/>
          </p:nvSpPr>
          <p:spPr bwMode="auto">
            <a:xfrm>
              <a:off x="4168775" y="3117850"/>
              <a:ext cx="12700" cy="15875"/>
            </a:xfrm>
            <a:custGeom>
              <a:avLst/>
              <a:gdLst>
                <a:gd name="T0" fmla="*/ 4 w 8"/>
                <a:gd name="T1" fmla="*/ 0 h 10"/>
                <a:gd name="T2" fmla="*/ 4 w 8"/>
                <a:gd name="T3" fmla="*/ 0 h 10"/>
                <a:gd name="T4" fmla="*/ 8 w 8"/>
                <a:gd name="T5" fmla="*/ 2 h 10"/>
                <a:gd name="T6" fmla="*/ 8 w 8"/>
                <a:gd name="T7" fmla="*/ 6 h 10"/>
                <a:gd name="T8" fmla="*/ 8 w 8"/>
                <a:gd name="T9" fmla="*/ 6 h 10"/>
                <a:gd name="T10" fmla="*/ 2 w 8"/>
                <a:gd name="T11" fmla="*/ 6 h 10"/>
                <a:gd name="T12" fmla="*/ 2 w 8"/>
                <a:gd name="T13" fmla="*/ 6 h 10"/>
                <a:gd name="T14" fmla="*/ 2 w 8"/>
                <a:gd name="T15" fmla="*/ 8 h 10"/>
                <a:gd name="T16" fmla="*/ 6 w 8"/>
                <a:gd name="T17" fmla="*/ 10 h 10"/>
                <a:gd name="T18" fmla="*/ 6 w 8"/>
                <a:gd name="T19" fmla="*/ 10 h 10"/>
                <a:gd name="T20" fmla="*/ 8 w 8"/>
                <a:gd name="T21" fmla="*/ 8 h 10"/>
                <a:gd name="T22" fmla="*/ 8 w 8"/>
                <a:gd name="T23" fmla="*/ 10 h 10"/>
                <a:gd name="T24" fmla="*/ 8 w 8"/>
                <a:gd name="T25" fmla="*/ 10 h 10"/>
                <a:gd name="T26" fmla="*/ 4 w 8"/>
                <a:gd name="T27" fmla="*/ 10 h 10"/>
                <a:gd name="T28" fmla="*/ 4 w 8"/>
                <a:gd name="T29" fmla="*/ 10 h 10"/>
                <a:gd name="T30" fmla="*/ 2 w 8"/>
                <a:gd name="T31" fmla="*/ 10 h 10"/>
                <a:gd name="T32" fmla="*/ 0 w 8"/>
                <a:gd name="T33" fmla="*/ 6 h 10"/>
                <a:gd name="T34" fmla="*/ 0 w 8"/>
                <a:gd name="T35" fmla="*/ 6 h 10"/>
                <a:gd name="T36" fmla="*/ 2 w 8"/>
                <a:gd name="T37" fmla="*/ 2 h 10"/>
                <a:gd name="T38" fmla="*/ 4 w 8"/>
                <a:gd name="T39" fmla="*/ 0 h 10"/>
                <a:gd name="T40" fmla="*/ 4 w 8"/>
                <a:gd name="T41" fmla="*/ 0 h 10"/>
                <a:gd name="T42" fmla="*/ 8 w 8"/>
                <a:gd name="T43" fmla="*/ 4 h 10"/>
                <a:gd name="T44" fmla="*/ 8 w 8"/>
                <a:gd name="T45" fmla="*/ 4 h 10"/>
                <a:gd name="T46" fmla="*/ 6 w 8"/>
                <a:gd name="T47" fmla="*/ 2 h 10"/>
                <a:gd name="T48" fmla="*/ 4 w 8"/>
                <a:gd name="T49" fmla="*/ 2 h 10"/>
                <a:gd name="T50" fmla="*/ 4 w 8"/>
                <a:gd name="T51" fmla="*/ 2 h 10"/>
                <a:gd name="T52" fmla="*/ 2 w 8"/>
                <a:gd name="T53" fmla="*/ 2 h 10"/>
                <a:gd name="T54" fmla="*/ 2 w 8"/>
                <a:gd name="T55" fmla="*/ 4 h 10"/>
                <a:gd name="T56" fmla="*/ 8 w 8"/>
                <a:gd name="T5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lnTo>
                    <a:pt x="4" y="0"/>
                  </a:lnTo>
                  <a:lnTo>
                    <a:pt x="8" y="2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8" y="4"/>
                  </a:moveTo>
                  <a:lnTo>
                    <a:pt x="8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7" name="Freeform 505"/>
            <p:cNvSpPr/>
            <p:nvPr/>
          </p:nvSpPr>
          <p:spPr bwMode="auto">
            <a:xfrm>
              <a:off x="4184650" y="3117850"/>
              <a:ext cx="9525" cy="15875"/>
            </a:xfrm>
            <a:custGeom>
              <a:avLst/>
              <a:gdLst>
                <a:gd name="T0" fmla="*/ 0 w 6"/>
                <a:gd name="T1" fmla="*/ 0 h 10"/>
                <a:gd name="T2" fmla="*/ 2 w 6"/>
                <a:gd name="T3" fmla="*/ 0 h 10"/>
                <a:gd name="T4" fmla="*/ 2 w 6"/>
                <a:gd name="T5" fmla="*/ 2 h 10"/>
                <a:gd name="T6" fmla="*/ 2 w 6"/>
                <a:gd name="T7" fmla="*/ 2 h 10"/>
                <a:gd name="T8" fmla="*/ 2 w 6"/>
                <a:gd name="T9" fmla="*/ 2 h 10"/>
                <a:gd name="T10" fmla="*/ 4 w 6"/>
                <a:gd name="T11" fmla="*/ 0 h 10"/>
                <a:gd name="T12" fmla="*/ 6 w 6"/>
                <a:gd name="T13" fmla="*/ 0 h 10"/>
                <a:gd name="T14" fmla="*/ 6 w 6"/>
                <a:gd name="T15" fmla="*/ 2 h 10"/>
                <a:gd name="T16" fmla="*/ 4 w 6"/>
                <a:gd name="T17" fmla="*/ 2 h 10"/>
                <a:gd name="T18" fmla="*/ 4 w 6"/>
                <a:gd name="T19" fmla="*/ 2 h 10"/>
                <a:gd name="T20" fmla="*/ 2 w 6"/>
                <a:gd name="T21" fmla="*/ 4 h 10"/>
                <a:gd name="T22" fmla="*/ 2 w 6"/>
                <a:gd name="T23" fmla="*/ 10 h 10"/>
                <a:gd name="T24" fmla="*/ 0 w 6"/>
                <a:gd name="T25" fmla="*/ 10 h 10"/>
                <a:gd name="T26" fmla="*/ 0 w 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8" name="Freeform 506"/>
            <p:cNvSpPr/>
            <p:nvPr/>
          </p:nvSpPr>
          <p:spPr bwMode="auto">
            <a:xfrm>
              <a:off x="4200525" y="3114675"/>
              <a:ext cx="9525" cy="19050"/>
            </a:xfrm>
            <a:custGeom>
              <a:avLst/>
              <a:gdLst>
                <a:gd name="T0" fmla="*/ 2 w 6"/>
                <a:gd name="T1" fmla="*/ 4 h 12"/>
                <a:gd name="T2" fmla="*/ 0 w 6"/>
                <a:gd name="T3" fmla="*/ 4 h 12"/>
                <a:gd name="T4" fmla="*/ 0 w 6"/>
                <a:gd name="T5" fmla="*/ 2 h 12"/>
                <a:gd name="T6" fmla="*/ 2 w 6"/>
                <a:gd name="T7" fmla="*/ 2 h 12"/>
                <a:gd name="T8" fmla="*/ 2 w 6"/>
                <a:gd name="T9" fmla="*/ 0 h 12"/>
                <a:gd name="T10" fmla="*/ 4 w 6"/>
                <a:gd name="T11" fmla="*/ 0 h 12"/>
                <a:gd name="T12" fmla="*/ 4 w 6"/>
                <a:gd name="T13" fmla="*/ 2 h 12"/>
                <a:gd name="T14" fmla="*/ 6 w 6"/>
                <a:gd name="T15" fmla="*/ 2 h 12"/>
                <a:gd name="T16" fmla="*/ 6 w 6"/>
                <a:gd name="T17" fmla="*/ 4 h 12"/>
                <a:gd name="T18" fmla="*/ 4 w 6"/>
                <a:gd name="T19" fmla="*/ 4 h 12"/>
                <a:gd name="T20" fmla="*/ 4 w 6"/>
                <a:gd name="T21" fmla="*/ 10 h 12"/>
                <a:gd name="T22" fmla="*/ 4 w 6"/>
                <a:gd name="T23" fmla="*/ 10 h 12"/>
                <a:gd name="T24" fmla="*/ 4 w 6"/>
                <a:gd name="T25" fmla="*/ 10 h 12"/>
                <a:gd name="T26" fmla="*/ 4 w 6"/>
                <a:gd name="T27" fmla="*/ 12 h 12"/>
                <a:gd name="T28" fmla="*/ 6 w 6"/>
                <a:gd name="T29" fmla="*/ 12 h 12"/>
                <a:gd name="T30" fmla="*/ 6 w 6"/>
                <a:gd name="T31" fmla="*/ 12 h 12"/>
                <a:gd name="T32" fmla="*/ 4 w 6"/>
                <a:gd name="T33" fmla="*/ 12 h 12"/>
                <a:gd name="T34" fmla="*/ 4 w 6"/>
                <a:gd name="T35" fmla="*/ 12 h 12"/>
                <a:gd name="T36" fmla="*/ 2 w 6"/>
                <a:gd name="T37" fmla="*/ 12 h 12"/>
                <a:gd name="T38" fmla="*/ 2 w 6"/>
                <a:gd name="T39" fmla="*/ 10 h 12"/>
                <a:gd name="T40" fmla="*/ 2 w 6"/>
                <a:gd name="T4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12">
                  <a:moveTo>
                    <a:pt x="2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9" name="Freeform 507"/>
            <p:cNvSpPr>
              <a:spLocks noEditPoints="1"/>
            </p:cNvSpPr>
            <p:nvPr/>
          </p:nvSpPr>
          <p:spPr bwMode="auto">
            <a:xfrm>
              <a:off x="4213225" y="3111500"/>
              <a:ext cx="3175" cy="22225"/>
            </a:xfrm>
            <a:custGeom>
              <a:avLst/>
              <a:gdLst>
                <a:gd name="T0" fmla="*/ 0 w 2"/>
                <a:gd name="T1" fmla="*/ 2 h 14"/>
                <a:gd name="T2" fmla="*/ 0 w 2"/>
                <a:gd name="T3" fmla="*/ 0 h 14"/>
                <a:gd name="T4" fmla="*/ 2 w 2"/>
                <a:gd name="T5" fmla="*/ 2 h 14"/>
                <a:gd name="T6" fmla="*/ 0 w 2"/>
                <a:gd name="T7" fmla="*/ 2 h 14"/>
                <a:gd name="T8" fmla="*/ 0 w 2"/>
                <a:gd name="T9" fmla="*/ 2 h 14"/>
                <a:gd name="T10" fmla="*/ 0 w 2"/>
                <a:gd name="T11" fmla="*/ 4 h 14"/>
                <a:gd name="T12" fmla="*/ 2 w 2"/>
                <a:gd name="T13" fmla="*/ 4 h 14"/>
                <a:gd name="T14" fmla="*/ 2 w 2"/>
                <a:gd name="T15" fmla="*/ 14 h 14"/>
                <a:gd name="T16" fmla="*/ 0 w 2"/>
                <a:gd name="T17" fmla="*/ 14 h 14"/>
                <a:gd name="T18" fmla="*/ 0 w 2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4">
                  <a:moveTo>
                    <a:pt x="0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0" y="4"/>
                  </a:moveTo>
                  <a:lnTo>
                    <a:pt x="2" y="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0" name="Freeform 508"/>
            <p:cNvSpPr/>
            <p:nvPr/>
          </p:nvSpPr>
          <p:spPr bwMode="auto">
            <a:xfrm>
              <a:off x="4219575" y="3117850"/>
              <a:ext cx="12700" cy="15875"/>
            </a:xfrm>
            <a:custGeom>
              <a:avLst/>
              <a:gdLst>
                <a:gd name="T0" fmla="*/ 0 w 8"/>
                <a:gd name="T1" fmla="*/ 0 h 10"/>
                <a:gd name="T2" fmla="*/ 2 w 8"/>
                <a:gd name="T3" fmla="*/ 0 h 10"/>
                <a:gd name="T4" fmla="*/ 2 w 8"/>
                <a:gd name="T5" fmla="*/ 2 h 10"/>
                <a:gd name="T6" fmla="*/ 2 w 8"/>
                <a:gd name="T7" fmla="*/ 2 h 10"/>
                <a:gd name="T8" fmla="*/ 2 w 8"/>
                <a:gd name="T9" fmla="*/ 2 h 10"/>
                <a:gd name="T10" fmla="*/ 6 w 8"/>
                <a:gd name="T11" fmla="*/ 0 h 10"/>
                <a:gd name="T12" fmla="*/ 6 w 8"/>
                <a:gd name="T13" fmla="*/ 0 h 10"/>
                <a:gd name="T14" fmla="*/ 8 w 8"/>
                <a:gd name="T15" fmla="*/ 2 h 10"/>
                <a:gd name="T16" fmla="*/ 8 w 8"/>
                <a:gd name="T17" fmla="*/ 4 h 10"/>
                <a:gd name="T18" fmla="*/ 8 w 8"/>
                <a:gd name="T19" fmla="*/ 10 h 10"/>
                <a:gd name="T20" fmla="*/ 6 w 8"/>
                <a:gd name="T21" fmla="*/ 10 h 10"/>
                <a:gd name="T22" fmla="*/ 6 w 8"/>
                <a:gd name="T23" fmla="*/ 4 h 10"/>
                <a:gd name="T24" fmla="*/ 6 w 8"/>
                <a:gd name="T25" fmla="*/ 4 h 10"/>
                <a:gd name="T26" fmla="*/ 6 w 8"/>
                <a:gd name="T27" fmla="*/ 2 h 10"/>
                <a:gd name="T28" fmla="*/ 6 w 8"/>
                <a:gd name="T29" fmla="*/ 2 h 10"/>
                <a:gd name="T30" fmla="*/ 6 w 8"/>
                <a:gd name="T31" fmla="*/ 2 h 10"/>
                <a:gd name="T32" fmla="*/ 2 w 8"/>
                <a:gd name="T33" fmla="*/ 4 h 10"/>
                <a:gd name="T34" fmla="*/ 2 w 8"/>
                <a:gd name="T35" fmla="*/ 10 h 10"/>
                <a:gd name="T36" fmla="*/ 0 w 8"/>
                <a:gd name="T37" fmla="*/ 10 h 10"/>
                <a:gd name="T38" fmla="*/ 0 w 8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1" name="Freeform 509"/>
            <p:cNvSpPr/>
            <p:nvPr/>
          </p:nvSpPr>
          <p:spPr bwMode="auto">
            <a:xfrm>
              <a:off x="4235450" y="3117850"/>
              <a:ext cx="12700" cy="15875"/>
            </a:xfrm>
            <a:custGeom>
              <a:avLst/>
              <a:gdLst>
                <a:gd name="T0" fmla="*/ 6 w 8"/>
                <a:gd name="T1" fmla="*/ 0 h 10"/>
                <a:gd name="T2" fmla="*/ 6 w 8"/>
                <a:gd name="T3" fmla="*/ 0 h 10"/>
                <a:gd name="T4" fmla="*/ 8 w 8"/>
                <a:gd name="T5" fmla="*/ 2 h 10"/>
                <a:gd name="T6" fmla="*/ 8 w 8"/>
                <a:gd name="T7" fmla="*/ 2 h 10"/>
                <a:gd name="T8" fmla="*/ 8 w 8"/>
                <a:gd name="T9" fmla="*/ 2 h 10"/>
                <a:gd name="T10" fmla="*/ 6 w 8"/>
                <a:gd name="T11" fmla="*/ 2 h 10"/>
                <a:gd name="T12" fmla="*/ 6 w 8"/>
                <a:gd name="T13" fmla="*/ 2 h 10"/>
                <a:gd name="T14" fmla="*/ 4 w 8"/>
                <a:gd name="T15" fmla="*/ 2 h 10"/>
                <a:gd name="T16" fmla="*/ 2 w 8"/>
                <a:gd name="T17" fmla="*/ 6 h 10"/>
                <a:gd name="T18" fmla="*/ 2 w 8"/>
                <a:gd name="T19" fmla="*/ 6 h 10"/>
                <a:gd name="T20" fmla="*/ 4 w 8"/>
                <a:gd name="T21" fmla="*/ 8 h 10"/>
                <a:gd name="T22" fmla="*/ 6 w 8"/>
                <a:gd name="T23" fmla="*/ 10 h 10"/>
                <a:gd name="T24" fmla="*/ 6 w 8"/>
                <a:gd name="T25" fmla="*/ 10 h 10"/>
                <a:gd name="T26" fmla="*/ 8 w 8"/>
                <a:gd name="T27" fmla="*/ 8 h 10"/>
                <a:gd name="T28" fmla="*/ 8 w 8"/>
                <a:gd name="T29" fmla="*/ 10 h 10"/>
                <a:gd name="T30" fmla="*/ 8 w 8"/>
                <a:gd name="T31" fmla="*/ 10 h 10"/>
                <a:gd name="T32" fmla="*/ 6 w 8"/>
                <a:gd name="T33" fmla="*/ 10 h 10"/>
                <a:gd name="T34" fmla="*/ 6 w 8"/>
                <a:gd name="T35" fmla="*/ 10 h 10"/>
                <a:gd name="T36" fmla="*/ 2 w 8"/>
                <a:gd name="T37" fmla="*/ 10 h 10"/>
                <a:gd name="T38" fmla="*/ 0 w 8"/>
                <a:gd name="T39" fmla="*/ 6 h 10"/>
                <a:gd name="T40" fmla="*/ 0 w 8"/>
                <a:gd name="T41" fmla="*/ 6 h 10"/>
                <a:gd name="T42" fmla="*/ 2 w 8"/>
                <a:gd name="T43" fmla="*/ 2 h 10"/>
                <a:gd name="T44" fmla="*/ 6 w 8"/>
                <a:gd name="T45" fmla="*/ 0 h 10"/>
                <a:gd name="T46" fmla="*/ 6 w 8"/>
                <a:gd name="T4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10">
                  <a:moveTo>
                    <a:pt x="6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2" name="Freeform 510"/>
            <p:cNvSpPr>
              <a:spLocks noEditPoints="1"/>
            </p:cNvSpPr>
            <p:nvPr/>
          </p:nvSpPr>
          <p:spPr bwMode="auto">
            <a:xfrm>
              <a:off x="4251325" y="3111500"/>
              <a:ext cx="3175" cy="22225"/>
            </a:xfrm>
            <a:custGeom>
              <a:avLst/>
              <a:gdLst>
                <a:gd name="T0" fmla="*/ 0 w 2"/>
                <a:gd name="T1" fmla="*/ 2 h 14"/>
                <a:gd name="T2" fmla="*/ 2 w 2"/>
                <a:gd name="T3" fmla="*/ 0 h 14"/>
                <a:gd name="T4" fmla="*/ 2 w 2"/>
                <a:gd name="T5" fmla="*/ 2 h 14"/>
                <a:gd name="T6" fmla="*/ 2 w 2"/>
                <a:gd name="T7" fmla="*/ 2 h 14"/>
                <a:gd name="T8" fmla="*/ 0 w 2"/>
                <a:gd name="T9" fmla="*/ 2 h 14"/>
                <a:gd name="T10" fmla="*/ 0 w 2"/>
                <a:gd name="T11" fmla="*/ 4 h 14"/>
                <a:gd name="T12" fmla="*/ 2 w 2"/>
                <a:gd name="T13" fmla="*/ 4 h 14"/>
                <a:gd name="T14" fmla="*/ 2 w 2"/>
                <a:gd name="T15" fmla="*/ 14 h 14"/>
                <a:gd name="T16" fmla="*/ 0 w 2"/>
                <a:gd name="T17" fmla="*/ 14 h 14"/>
                <a:gd name="T18" fmla="*/ 0 w 2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4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close/>
                  <a:moveTo>
                    <a:pt x="0" y="4"/>
                  </a:moveTo>
                  <a:lnTo>
                    <a:pt x="2" y="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3" name="Freeform 511"/>
            <p:cNvSpPr>
              <a:spLocks noEditPoints="1"/>
            </p:cNvSpPr>
            <p:nvPr/>
          </p:nvSpPr>
          <p:spPr bwMode="auto">
            <a:xfrm>
              <a:off x="4257675" y="3111500"/>
              <a:ext cx="12700" cy="22225"/>
            </a:xfrm>
            <a:custGeom>
              <a:avLst/>
              <a:gdLst>
                <a:gd name="T0" fmla="*/ 4 w 8"/>
                <a:gd name="T1" fmla="*/ 4 h 14"/>
                <a:gd name="T2" fmla="*/ 4 w 8"/>
                <a:gd name="T3" fmla="*/ 4 h 14"/>
                <a:gd name="T4" fmla="*/ 8 w 8"/>
                <a:gd name="T5" fmla="*/ 6 h 14"/>
                <a:gd name="T6" fmla="*/ 8 w 8"/>
                <a:gd name="T7" fmla="*/ 4 h 14"/>
                <a:gd name="T8" fmla="*/ 8 w 8"/>
                <a:gd name="T9" fmla="*/ 0 h 14"/>
                <a:gd name="T10" fmla="*/ 8 w 8"/>
                <a:gd name="T11" fmla="*/ 0 h 14"/>
                <a:gd name="T12" fmla="*/ 8 w 8"/>
                <a:gd name="T13" fmla="*/ 14 h 14"/>
                <a:gd name="T14" fmla="*/ 8 w 8"/>
                <a:gd name="T15" fmla="*/ 14 h 14"/>
                <a:gd name="T16" fmla="*/ 8 w 8"/>
                <a:gd name="T17" fmla="*/ 14 h 14"/>
                <a:gd name="T18" fmla="*/ 8 w 8"/>
                <a:gd name="T19" fmla="*/ 14 h 14"/>
                <a:gd name="T20" fmla="*/ 8 w 8"/>
                <a:gd name="T21" fmla="*/ 14 h 14"/>
                <a:gd name="T22" fmla="*/ 4 w 8"/>
                <a:gd name="T23" fmla="*/ 14 h 14"/>
                <a:gd name="T24" fmla="*/ 4 w 8"/>
                <a:gd name="T25" fmla="*/ 14 h 14"/>
                <a:gd name="T26" fmla="*/ 2 w 8"/>
                <a:gd name="T27" fmla="*/ 14 h 14"/>
                <a:gd name="T28" fmla="*/ 0 w 8"/>
                <a:gd name="T29" fmla="*/ 10 h 14"/>
                <a:gd name="T30" fmla="*/ 0 w 8"/>
                <a:gd name="T31" fmla="*/ 10 h 14"/>
                <a:gd name="T32" fmla="*/ 2 w 8"/>
                <a:gd name="T33" fmla="*/ 6 h 14"/>
                <a:gd name="T34" fmla="*/ 4 w 8"/>
                <a:gd name="T35" fmla="*/ 4 h 14"/>
                <a:gd name="T36" fmla="*/ 4 w 8"/>
                <a:gd name="T37" fmla="*/ 4 h 14"/>
                <a:gd name="T38" fmla="*/ 4 w 8"/>
                <a:gd name="T39" fmla="*/ 14 h 14"/>
                <a:gd name="T40" fmla="*/ 4 w 8"/>
                <a:gd name="T41" fmla="*/ 14 h 14"/>
                <a:gd name="T42" fmla="*/ 8 w 8"/>
                <a:gd name="T43" fmla="*/ 12 h 14"/>
                <a:gd name="T44" fmla="*/ 8 w 8"/>
                <a:gd name="T45" fmla="*/ 6 h 14"/>
                <a:gd name="T46" fmla="*/ 8 w 8"/>
                <a:gd name="T47" fmla="*/ 6 h 14"/>
                <a:gd name="T48" fmla="*/ 6 w 8"/>
                <a:gd name="T49" fmla="*/ 6 h 14"/>
                <a:gd name="T50" fmla="*/ 6 w 8"/>
                <a:gd name="T51" fmla="*/ 6 h 14"/>
                <a:gd name="T52" fmla="*/ 4 w 8"/>
                <a:gd name="T53" fmla="*/ 6 h 14"/>
                <a:gd name="T54" fmla="*/ 2 w 8"/>
                <a:gd name="T55" fmla="*/ 10 h 14"/>
                <a:gd name="T56" fmla="*/ 2 w 8"/>
                <a:gd name="T57" fmla="*/ 10 h 14"/>
                <a:gd name="T58" fmla="*/ 2 w 8"/>
                <a:gd name="T59" fmla="*/ 12 h 14"/>
                <a:gd name="T60" fmla="*/ 4 w 8"/>
                <a:gd name="T61" fmla="*/ 14 h 14"/>
                <a:gd name="T62" fmla="*/ 4 w 8"/>
                <a:gd name="T6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14">
                  <a:moveTo>
                    <a:pt x="4" y="4"/>
                  </a:moveTo>
                  <a:lnTo>
                    <a:pt x="4" y="4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14"/>
                  </a:moveTo>
                  <a:lnTo>
                    <a:pt x="4" y="14"/>
                  </a:lnTo>
                  <a:lnTo>
                    <a:pt x="8" y="12"/>
                  </a:lnTo>
                  <a:lnTo>
                    <a:pt x="8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4" name="Freeform 512"/>
            <p:cNvSpPr/>
            <p:nvPr/>
          </p:nvSpPr>
          <p:spPr bwMode="auto">
            <a:xfrm>
              <a:off x="4276725" y="3117850"/>
              <a:ext cx="12700" cy="15875"/>
            </a:xfrm>
            <a:custGeom>
              <a:avLst/>
              <a:gdLst>
                <a:gd name="T0" fmla="*/ 0 w 8"/>
                <a:gd name="T1" fmla="*/ 0 h 10"/>
                <a:gd name="T2" fmla="*/ 2 w 8"/>
                <a:gd name="T3" fmla="*/ 0 h 10"/>
                <a:gd name="T4" fmla="*/ 2 w 8"/>
                <a:gd name="T5" fmla="*/ 6 h 10"/>
                <a:gd name="T6" fmla="*/ 2 w 8"/>
                <a:gd name="T7" fmla="*/ 6 h 10"/>
                <a:gd name="T8" fmla="*/ 2 w 8"/>
                <a:gd name="T9" fmla="*/ 8 h 10"/>
                <a:gd name="T10" fmla="*/ 4 w 8"/>
                <a:gd name="T11" fmla="*/ 10 h 10"/>
                <a:gd name="T12" fmla="*/ 4 w 8"/>
                <a:gd name="T13" fmla="*/ 10 h 10"/>
                <a:gd name="T14" fmla="*/ 6 w 8"/>
                <a:gd name="T15" fmla="*/ 8 h 10"/>
                <a:gd name="T16" fmla="*/ 6 w 8"/>
                <a:gd name="T17" fmla="*/ 0 h 10"/>
                <a:gd name="T18" fmla="*/ 8 w 8"/>
                <a:gd name="T19" fmla="*/ 0 h 10"/>
                <a:gd name="T20" fmla="*/ 8 w 8"/>
                <a:gd name="T21" fmla="*/ 10 h 10"/>
                <a:gd name="T22" fmla="*/ 6 w 8"/>
                <a:gd name="T23" fmla="*/ 10 h 10"/>
                <a:gd name="T24" fmla="*/ 6 w 8"/>
                <a:gd name="T25" fmla="*/ 8 h 10"/>
                <a:gd name="T26" fmla="*/ 6 w 8"/>
                <a:gd name="T27" fmla="*/ 8 h 10"/>
                <a:gd name="T28" fmla="*/ 6 w 8"/>
                <a:gd name="T29" fmla="*/ 8 h 10"/>
                <a:gd name="T30" fmla="*/ 2 w 8"/>
                <a:gd name="T31" fmla="*/ 10 h 10"/>
                <a:gd name="T32" fmla="*/ 2 w 8"/>
                <a:gd name="T33" fmla="*/ 10 h 10"/>
                <a:gd name="T34" fmla="*/ 0 w 8"/>
                <a:gd name="T35" fmla="*/ 10 h 10"/>
                <a:gd name="T36" fmla="*/ 0 w 8"/>
                <a:gd name="T37" fmla="*/ 6 h 10"/>
                <a:gd name="T38" fmla="*/ 0 w 8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2" y="0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5" name="Freeform 513"/>
            <p:cNvSpPr/>
            <p:nvPr/>
          </p:nvSpPr>
          <p:spPr bwMode="auto">
            <a:xfrm>
              <a:off x="4292600" y="3117850"/>
              <a:ext cx="12700" cy="15875"/>
            </a:xfrm>
            <a:custGeom>
              <a:avLst/>
              <a:gdLst>
                <a:gd name="T0" fmla="*/ 0 w 8"/>
                <a:gd name="T1" fmla="*/ 0 h 10"/>
                <a:gd name="T2" fmla="*/ 2 w 8"/>
                <a:gd name="T3" fmla="*/ 0 h 10"/>
                <a:gd name="T4" fmla="*/ 2 w 8"/>
                <a:gd name="T5" fmla="*/ 2 h 10"/>
                <a:gd name="T6" fmla="*/ 2 w 8"/>
                <a:gd name="T7" fmla="*/ 2 h 10"/>
                <a:gd name="T8" fmla="*/ 2 w 8"/>
                <a:gd name="T9" fmla="*/ 2 h 10"/>
                <a:gd name="T10" fmla="*/ 6 w 8"/>
                <a:gd name="T11" fmla="*/ 0 h 10"/>
                <a:gd name="T12" fmla="*/ 6 w 8"/>
                <a:gd name="T13" fmla="*/ 0 h 10"/>
                <a:gd name="T14" fmla="*/ 8 w 8"/>
                <a:gd name="T15" fmla="*/ 2 h 10"/>
                <a:gd name="T16" fmla="*/ 8 w 8"/>
                <a:gd name="T17" fmla="*/ 4 h 10"/>
                <a:gd name="T18" fmla="*/ 8 w 8"/>
                <a:gd name="T19" fmla="*/ 10 h 10"/>
                <a:gd name="T20" fmla="*/ 6 w 8"/>
                <a:gd name="T21" fmla="*/ 10 h 10"/>
                <a:gd name="T22" fmla="*/ 6 w 8"/>
                <a:gd name="T23" fmla="*/ 4 h 10"/>
                <a:gd name="T24" fmla="*/ 6 w 8"/>
                <a:gd name="T25" fmla="*/ 4 h 10"/>
                <a:gd name="T26" fmla="*/ 6 w 8"/>
                <a:gd name="T27" fmla="*/ 2 h 10"/>
                <a:gd name="T28" fmla="*/ 4 w 8"/>
                <a:gd name="T29" fmla="*/ 2 h 10"/>
                <a:gd name="T30" fmla="*/ 4 w 8"/>
                <a:gd name="T31" fmla="*/ 2 h 10"/>
                <a:gd name="T32" fmla="*/ 2 w 8"/>
                <a:gd name="T33" fmla="*/ 4 h 10"/>
                <a:gd name="T34" fmla="*/ 2 w 8"/>
                <a:gd name="T35" fmla="*/ 10 h 10"/>
                <a:gd name="T36" fmla="*/ 0 w 8"/>
                <a:gd name="T37" fmla="*/ 10 h 10"/>
                <a:gd name="T38" fmla="*/ 0 w 8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6" name="Freeform 514"/>
            <p:cNvSpPr/>
            <p:nvPr/>
          </p:nvSpPr>
          <p:spPr bwMode="auto">
            <a:xfrm>
              <a:off x="4308475" y="3114675"/>
              <a:ext cx="9525" cy="19050"/>
            </a:xfrm>
            <a:custGeom>
              <a:avLst/>
              <a:gdLst>
                <a:gd name="T0" fmla="*/ 2 w 6"/>
                <a:gd name="T1" fmla="*/ 4 h 12"/>
                <a:gd name="T2" fmla="*/ 0 w 6"/>
                <a:gd name="T3" fmla="*/ 4 h 12"/>
                <a:gd name="T4" fmla="*/ 0 w 6"/>
                <a:gd name="T5" fmla="*/ 2 h 12"/>
                <a:gd name="T6" fmla="*/ 2 w 6"/>
                <a:gd name="T7" fmla="*/ 2 h 12"/>
                <a:gd name="T8" fmla="*/ 2 w 6"/>
                <a:gd name="T9" fmla="*/ 0 h 12"/>
                <a:gd name="T10" fmla="*/ 4 w 6"/>
                <a:gd name="T11" fmla="*/ 0 h 12"/>
                <a:gd name="T12" fmla="*/ 4 w 6"/>
                <a:gd name="T13" fmla="*/ 2 h 12"/>
                <a:gd name="T14" fmla="*/ 6 w 6"/>
                <a:gd name="T15" fmla="*/ 2 h 12"/>
                <a:gd name="T16" fmla="*/ 6 w 6"/>
                <a:gd name="T17" fmla="*/ 4 h 12"/>
                <a:gd name="T18" fmla="*/ 4 w 6"/>
                <a:gd name="T19" fmla="*/ 4 h 12"/>
                <a:gd name="T20" fmla="*/ 4 w 6"/>
                <a:gd name="T21" fmla="*/ 10 h 12"/>
                <a:gd name="T22" fmla="*/ 4 w 6"/>
                <a:gd name="T23" fmla="*/ 10 h 12"/>
                <a:gd name="T24" fmla="*/ 4 w 6"/>
                <a:gd name="T25" fmla="*/ 10 h 12"/>
                <a:gd name="T26" fmla="*/ 4 w 6"/>
                <a:gd name="T27" fmla="*/ 12 h 12"/>
                <a:gd name="T28" fmla="*/ 6 w 6"/>
                <a:gd name="T29" fmla="*/ 12 h 12"/>
                <a:gd name="T30" fmla="*/ 6 w 6"/>
                <a:gd name="T31" fmla="*/ 12 h 12"/>
                <a:gd name="T32" fmla="*/ 4 w 6"/>
                <a:gd name="T33" fmla="*/ 12 h 12"/>
                <a:gd name="T34" fmla="*/ 4 w 6"/>
                <a:gd name="T35" fmla="*/ 12 h 12"/>
                <a:gd name="T36" fmla="*/ 2 w 6"/>
                <a:gd name="T37" fmla="*/ 12 h 12"/>
                <a:gd name="T38" fmla="*/ 2 w 6"/>
                <a:gd name="T39" fmla="*/ 10 h 12"/>
                <a:gd name="T40" fmla="*/ 2 w 6"/>
                <a:gd name="T4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12">
                  <a:moveTo>
                    <a:pt x="2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7" name="Freeform 515"/>
            <p:cNvSpPr/>
            <p:nvPr/>
          </p:nvSpPr>
          <p:spPr bwMode="auto">
            <a:xfrm>
              <a:off x="4321175" y="3130550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2 w 2"/>
                <a:gd name="T13" fmla="*/ 0 h 2"/>
                <a:gd name="T14" fmla="*/ 2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9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8" name="Freeform 516"/>
            <p:cNvSpPr/>
            <p:nvPr/>
          </p:nvSpPr>
          <p:spPr bwMode="auto">
            <a:xfrm>
              <a:off x="5003800" y="2403475"/>
              <a:ext cx="76200" cy="69850"/>
            </a:xfrm>
            <a:custGeom>
              <a:avLst/>
              <a:gdLst>
                <a:gd name="T0" fmla="*/ 40 w 48"/>
                <a:gd name="T1" fmla="*/ 44 h 44"/>
                <a:gd name="T2" fmla="*/ 0 w 48"/>
                <a:gd name="T3" fmla="*/ 10 h 44"/>
                <a:gd name="T4" fmla="*/ 10 w 48"/>
                <a:gd name="T5" fmla="*/ 0 h 44"/>
                <a:gd name="T6" fmla="*/ 48 w 48"/>
                <a:gd name="T7" fmla="*/ 34 h 44"/>
                <a:gd name="T8" fmla="*/ 40 w 48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4">
                  <a:moveTo>
                    <a:pt x="40" y="44"/>
                  </a:moveTo>
                  <a:lnTo>
                    <a:pt x="0" y="10"/>
                  </a:lnTo>
                  <a:lnTo>
                    <a:pt x="10" y="0"/>
                  </a:lnTo>
                  <a:lnTo>
                    <a:pt x="48" y="34"/>
                  </a:lnTo>
                  <a:lnTo>
                    <a:pt x="40" y="44"/>
                  </a:lnTo>
                  <a:close/>
                </a:path>
              </a:pathLst>
            </a:custGeom>
            <a:solidFill>
              <a:srgbClr val="1E3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9" name="Freeform 517"/>
            <p:cNvSpPr/>
            <p:nvPr/>
          </p:nvSpPr>
          <p:spPr bwMode="auto">
            <a:xfrm>
              <a:off x="4794250" y="2447925"/>
              <a:ext cx="273050" cy="304800"/>
            </a:xfrm>
            <a:custGeom>
              <a:avLst/>
              <a:gdLst>
                <a:gd name="T0" fmla="*/ 152 w 172"/>
                <a:gd name="T1" fmla="*/ 0 h 192"/>
                <a:gd name="T2" fmla="*/ 0 w 172"/>
                <a:gd name="T3" fmla="*/ 174 h 192"/>
                <a:gd name="T4" fmla="*/ 18 w 172"/>
                <a:gd name="T5" fmla="*/ 192 h 192"/>
                <a:gd name="T6" fmla="*/ 172 w 172"/>
                <a:gd name="T7" fmla="*/ 16 h 192"/>
                <a:gd name="T8" fmla="*/ 152 w 172"/>
                <a:gd name="T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92">
                  <a:moveTo>
                    <a:pt x="152" y="0"/>
                  </a:moveTo>
                  <a:lnTo>
                    <a:pt x="0" y="174"/>
                  </a:lnTo>
                  <a:lnTo>
                    <a:pt x="18" y="192"/>
                  </a:lnTo>
                  <a:lnTo>
                    <a:pt x="172" y="16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A4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0" name="Freeform 518"/>
            <p:cNvSpPr/>
            <p:nvPr/>
          </p:nvSpPr>
          <p:spPr bwMode="auto">
            <a:xfrm>
              <a:off x="4762500" y="2419350"/>
              <a:ext cx="273050" cy="304800"/>
            </a:xfrm>
            <a:custGeom>
              <a:avLst/>
              <a:gdLst>
                <a:gd name="T0" fmla="*/ 172 w 172"/>
                <a:gd name="T1" fmla="*/ 18 h 192"/>
                <a:gd name="T2" fmla="*/ 152 w 172"/>
                <a:gd name="T3" fmla="*/ 0 h 192"/>
                <a:gd name="T4" fmla="*/ 0 w 172"/>
                <a:gd name="T5" fmla="*/ 176 h 192"/>
                <a:gd name="T6" fmla="*/ 20 w 172"/>
                <a:gd name="T7" fmla="*/ 192 h 192"/>
                <a:gd name="T8" fmla="*/ 172 w 172"/>
                <a:gd name="T9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92">
                  <a:moveTo>
                    <a:pt x="172" y="18"/>
                  </a:moveTo>
                  <a:lnTo>
                    <a:pt x="152" y="0"/>
                  </a:lnTo>
                  <a:lnTo>
                    <a:pt x="0" y="176"/>
                  </a:lnTo>
                  <a:lnTo>
                    <a:pt x="20" y="192"/>
                  </a:lnTo>
                  <a:lnTo>
                    <a:pt x="172" y="18"/>
                  </a:lnTo>
                  <a:close/>
                </a:path>
              </a:pathLst>
            </a:custGeom>
            <a:solidFill>
              <a:srgbClr val="594F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1" name="Freeform 519"/>
            <p:cNvSpPr/>
            <p:nvPr/>
          </p:nvSpPr>
          <p:spPr bwMode="auto">
            <a:xfrm>
              <a:off x="4752975" y="2698750"/>
              <a:ext cx="41275" cy="69850"/>
            </a:xfrm>
            <a:custGeom>
              <a:avLst/>
              <a:gdLst>
                <a:gd name="T0" fmla="*/ 26 w 26"/>
                <a:gd name="T1" fmla="*/ 16 h 44"/>
                <a:gd name="T2" fmla="*/ 6 w 26"/>
                <a:gd name="T3" fmla="*/ 0 h 44"/>
                <a:gd name="T4" fmla="*/ 0 w 26"/>
                <a:gd name="T5" fmla="*/ 40 h 44"/>
                <a:gd name="T6" fmla="*/ 0 w 26"/>
                <a:gd name="T7" fmla="*/ 40 h 44"/>
                <a:gd name="T8" fmla="*/ 2 w 26"/>
                <a:gd name="T9" fmla="*/ 44 h 44"/>
                <a:gd name="T10" fmla="*/ 26 w 26"/>
                <a:gd name="T11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44">
                  <a:moveTo>
                    <a:pt x="26" y="16"/>
                  </a:moveTo>
                  <a:lnTo>
                    <a:pt x="6" y="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26" y="16"/>
                  </a:lnTo>
                  <a:close/>
                </a:path>
              </a:pathLst>
            </a:custGeom>
            <a:solidFill>
              <a:srgbClr val="EAC0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2" name="Freeform 520"/>
            <p:cNvSpPr/>
            <p:nvPr/>
          </p:nvSpPr>
          <p:spPr bwMode="auto">
            <a:xfrm>
              <a:off x="4756150" y="2724150"/>
              <a:ext cx="66675" cy="44450"/>
            </a:xfrm>
            <a:custGeom>
              <a:avLst/>
              <a:gdLst>
                <a:gd name="T0" fmla="*/ 0 w 42"/>
                <a:gd name="T1" fmla="*/ 28 h 28"/>
                <a:gd name="T2" fmla="*/ 0 w 42"/>
                <a:gd name="T3" fmla="*/ 28 h 28"/>
                <a:gd name="T4" fmla="*/ 4 w 42"/>
                <a:gd name="T5" fmla="*/ 28 h 28"/>
                <a:gd name="T6" fmla="*/ 42 w 42"/>
                <a:gd name="T7" fmla="*/ 18 h 28"/>
                <a:gd name="T8" fmla="*/ 24 w 42"/>
                <a:gd name="T9" fmla="*/ 0 h 28"/>
                <a:gd name="T10" fmla="*/ 0 w 42"/>
                <a:gd name="T1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8">
                  <a:moveTo>
                    <a:pt x="0" y="28"/>
                  </a:moveTo>
                  <a:lnTo>
                    <a:pt x="0" y="28"/>
                  </a:lnTo>
                  <a:lnTo>
                    <a:pt x="4" y="28"/>
                  </a:lnTo>
                  <a:lnTo>
                    <a:pt x="42" y="18"/>
                  </a:lnTo>
                  <a:lnTo>
                    <a:pt x="24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BE9D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3" name="Freeform 521"/>
            <p:cNvSpPr/>
            <p:nvPr/>
          </p:nvSpPr>
          <p:spPr bwMode="auto">
            <a:xfrm>
              <a:off x="5019675" y="2359025"/>
              <a:ext cx="79375" cy="73025"/>
            </a:xfrm>
            <a:custGeom>
              <a:avLst/>
              <a:gdLst>
                <a:gd name="T0" fmla="*/ 50 w 50"/>
                <a:gd name="T1" fmla="*/ 10 h 46"/>
                <a:gd name="T2" fmla="*/ 50 w 50"/>
                <a:gd name="T3" fmla="*/ 10 h 46"/>
                <a:gd name="T4" fmla="*/ 42 w 50"/>
                <a:gd name="T5" fmla="*/ 4 h 46"/>
                <a:gd name="T6" fmla="*/ 34 w 50"/>
                <a:gd name="T7" fmla="*/ 2 h 46"/>
                <a:gd name="T8" fmla="*/ 26 w 50"/>
                <a:gd name="T9" fmla="*/ 0 h 46"/>
                <a:gd name="T10" fmla="*/ 20 w 50"/>
                <a:gd name="T11" fmla="*/ 4 h 46"/>
                <a:gd name="T12" fmla="*/ 0 w 50"/>
                <a:gd name="T13" fmla="*/ 28 h 46"/>
                <a:gd name="T14" fmla="*/ 18 w 50"/>
                <a:gd name="T15" fmla="*/ 46 h 46"/>
                <a:gd name="T16" fmla="*/ 50 w 50"/>
                <a:gd name="T17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6">
                  <a:moveTo>
                    <a:pt x="50" y="10"/>
                  </a:moveTo>
                  <a:lnTo>
                    <a:pt x="50" y="10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0" y="28"/>
                  </a:lnTo>
                  <a:lnTo>
                    <a:pt x="18" y="46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D65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4" name="Freeform 522"/>
            <p:cNvSpPr/>
            <p:nvPr/>
          </p:nvSpPr>
          <p:spPr bwMode="auto">
            <a:xfrm>
              <a:off x="5048250" y="2374900"/>
              <a:ext cx="69850" cy="82550"/>
            </a:xfrm>
            <a:custGeom>
              <a:avLst/>
              <a:gdLst>
                <a:gd name="T0" fmla="*/ 20 w 44"/>
                <a:gd name="T1" fmla="*/ 52 h 52"/>
                <a:gd name="T2" fmla="*/ 42 w 44"/>
                <a:gd name="T3" fmla="*/ 28 h 52"/>
                <a:gd name="T4" fmla="*/ 42 w 44"/>
                <a:gd name="T5" fmla="*/ 28 h 52"/>
                <a:gd name="T6" fmla="*/ 44 w 44"/>
                <a:gd name="T7" fmla="*/ 22 h 52"/>
                <a:gd name="T8" fmla="*/ 42 w 44"/>
                <a:gd name="T9" fmla="*/ 14 h 52"/>
                <a:gd name="T10" fmla="*/ 38 w 44"/>
                <a:gd name="T11" fmla="*/ 8 h 52"/>
                <a:gd name="T12" fmla="*/ 32 w 44"/>
                <a:gd name="T13" fmla="*/ 0 h 52"/>
                <a:gd name="T14" fmla="*/ 0 w 44"/>
                <a:gd name="T15" fmla="*/ 36 h 52"/>
                <a:gd name="T16" fmla="*/ 20 w 44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52">
                  <a:moveTo>
                    <a:pt x="20" y="52"/>
                  </a:moveTo>
                  <a:lnTo>
                    <a:pt x="42" y="28"/>
                  </a:lnTo>
                  <a:lnTo>
                    <a:pt x="42" y="28"/>
                  </a:lnTo>
                  <a:lnTo>
                    <a:pt x="44" y="22"/>
                  </a:lnTo>
                  <a:lnTo>
                    <a:pt x="42" y="14"/>
                  </a:lnTo>
                  <a:lnTo>
                    <a:pt x="38" y="8"/>
                  </a:lnTo>
                  <a:lnTo>
                    <a:pt x="32" y="0"/>
                  </a:lnTo>
                  <a:lnTo>
                    <a:pt x="0" y="36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BB46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5" name="Freeform 523"/>
            <p:cNvSpPr/>
            <p:nvPr/>
          </p:nvSpPr>
          <p:spPr bwMode="auto">
            <a:xfrm>
              <a:off x="5730875" y="1689100"/>
              <a:ext cx="933450" cy="933450"/>
            </a:xfrm>
            <a:custGeom>
              <a:avLst/>
              <a:gdLst>
                <a:gd name="T0" fmla="*/ 588 w 588"/>
                <a:gd name="T1" fmla="*/ 294 h 588"/>
                <a:gd name="T2" fmla="*/ 582 w 588"/>
                <a:gd name="T3" fmla="*/ 354 h 588"/>
                <a:gd name="T4" fmla="*/ 566 w 588"/>
                <a:gd name="T5" fmla="*/ 408 h 588"/>
                <a:gd name="T6" fmla="*/ 538 w 588"/>
                <a:gd name="T7" fmla="*/ 458 h 588"/>
                <a:gd name="T8" fmla="*/ 502 w 588"/>
                <a:gd name="T9" fmla="*/ 502 h 588"/>
                <a:gd name="T10" fmla="*/ 460 w 588"/>
                <a:gd name="T11" fmla="*/ 538 h 588"/>
                <a:gd name="T12" fmla="*/ 408 w 588"/>
                <a:gd name="T13" fmla="*/ 566 h 588"/>
                <a:gd name="T14" fmla="*/ 354 w 588"/>
                <a:gd name="T15" fmla="*/ 582 h 588"/>
                <a:gd name="T16" fmla="*/ 294 w 588"/>
                <a:gd name="T17" fmla="*/ 588 h 588"/>
                <a:gd name="T18" fmla="*/ 264 w 588"/>
                <a:gd name="T19" fmla="*/ 588 h 588"/>
                <a:gd name="T20" fmla="*/ 206 w 588"/>
                <a:gd name="T21" fmla="*/ 576 h 588"/>
                <a:gd name="T22" fmla="*/ 154 w 588"/>
                <a:gd name="T23" fmla="*/ 554 h 588"/>
                <a:gd name="T24" fmla="*/ 106 w 588"/>
                <a:gd name="T25" fmla="*/ 522 h 588"/>
                <a:gd name="T26" fmla="*/ 66 w 588"/>
                <a:gd name="T27" fmla="*/ 482 h 588"/>
                <a:gd name="T28" fmla="*/ 36 w 588"/>
                <a:gd name="T29" fmla="*/ 434 h 588"/>
                <a:gd name="T30" fmla="*/ 12 w 588"/>
                <a:gd name="T31" fmla="*/ 382 h 588"/>
                <a:gd name="T32" fmla="*/ 2 w 588"/>
                <a:gd name="T33" fmla="*/ 324 h 588"/>
                <a:gd name="T34" fmla="*/ 0 w 588"/>
                <a:gd name="T35" fmla="*/ 294 h 588"/>
                <a:gd name="T36" fmla="*/ 6 w 588"/>
                <a:gd name="T37" fmla="*/ 234 h 588"/>
                <a:gd name="T38" fmla="*/ 22 w 588"/>
                <a:gd name="T39" fmla="*/ 180 h 588"/>
                <a:gd name="T40" fmla="*/ 50 w 588"/>
                <a:gd name="T41" fmla="*/ 130 h 588"/>
                <a:gd name="T42" fmla="*/ 86 w 588"/>
                <a:gd name="T43" fmla="*/ 86 h 588"/>
                <a:gd name="T44" fmla="*/ 130 w 588"/>
                <a:gd name="T45" fmla="*/ 50 h 588"/>
                <a:gd name="T46" fmla="*/ 180 w 588"/>
                <a:gd name="T47" fmla="*/ 22 h 588"/>
                <a:gd name="T48" fmla="*/ 234 w 588"/>
                <a:gd name="T49" fmla="*/ 6 h 588"/>
                <a:gd name="T50" fmla="*/ 294 w 588"/>
                <a:gd name="T51" fmla="*/ 0 h 588"/>
                <a:gd name="T52" fmla="*/ 324 w 588"/>
                <a:gd name="T53" fmla="*/ 0 h 588"/>
                <a:gd name="T54" fmla="*/ 382 w 588"/>
                <a:gd name="T55" fmla="*/ 12 h 588"/>
                <a:gd name="T56" fmla="*/ 434 w 588"/>
                <a:gd name="T57" fmla="*/ 34 h 588"/>
                <a:gd name="T58" fmla="*/ 482 w 588"/>
                <a:gd name="T59" fmla="*/ 66 h 588"/>
                <a:gd name="T60" fmla="*/ 522 w 588"/>
                <a:gd name="T61" fmla="*/ 106 h 588"/>
                <a:gd name="T62" fmla="*/ 554 w 588"/>
                <a:gd name="T63" fmla="*/ 154 h 588"/>
                <a:gd name="T64" fmla="*/ 576 w 588"/>
                <a:gd name="T65" fmla="*/ 206 h 588"/>
                <a:gd name="T66" fmla="*/ 588 w 588"/>
                <a:gd name="T67" fmla="*/ 264 h 588"/>
                <a:gd name="T68" fmla="*/ 588 w 588"/>
                <a:gd name="T69" fmla="*/ 294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88" h="588">
                  <a:moveTo>
                    <a:pt x="588" y="294"/>
                  </a:moveTo>
                  <a:lnTo>
                    <a:pt x="588" y="294"/>
                  </a:lnTo>
                  <a:lnTo>
                    <a:pt x="588" y="324"/>
                  </a:lnTo>
                  <a:lnTo>
                    <a:pt x="582" y="354"/>
                  </a:lnTo>
                  <a:lnTo>
                    <a:pt x="576" y="382"/>
                  </a:lnTo>
                  <a:lnTo>
                    <a:pt x="566" y="408"/>
                  </a:lnTo>
                  <a:lnTo>
                    <a:pt x="554" y="434"/>
                  </a:lnTo>
                  <a:lnTo>
                    <a:pt x="538" y="458"/>
                  </a:lnTo>
                  <a:lnTo>
                    <a:pt x="522" y="482"/>
                  </a:lnTo>
                  <a:lnTo>
                    <a:pt x="502" y="502"/>
                  </a:lnTo>
                  <a:lnTo>
                    <a:pt x="482" y="522"/>
                  </a:lnTo>
                  <a:lnTo>
                    <a:pt x="460" y="538"/>
                  </a:lnTo>
                  <a:lnTo>
                    <a:pt x="434" y="554"/>
                  </a:lnTo>
                  <a:lnTo>
                    <a:pt x="408" y="566"/>
                  </a:lnTo>
                  <a:lnTo>
                    <a:pt x="382" y="576"/>
                  </a:lnTo>
                  <a:lnTo>
                    <a:pt x="354" y="582"/>
                  </a:lnTo>
                  <a:lnTo>
                    <a:pt x="324" y="588"/>
                  </a:lnTo>
                  <a:lnTo>
                    <a:pt x="294" y="588"/>
                  </a:lnTo>
                  <a:lnTo>
                    <a:pt x="294" y="588"/>
                  </a:lnTo>
                  <a:lnTo>
                    <a:pt x="264" y="588"/>
                  </a:lnTo>
                  <a:lnTo>
                    <a:pt x="234" y="582"/>
                  </a:lnTo>
                  <a:lnTo>
                    <a:pt x="206" y="576"/>
                  </a:lnTo>
                  <a:lnTo>
                    <a:pt x="180" y="566"/>
                  </a:lnTo>
                  <a:lnTo>
                    <a:pt x="154" y="554"/>
                  </a:lnTo>
                  <a:lnTo>
                    <a:pt x="130" y="538"/>
                  </a:lnTo>
                  <a:lnTo>
                    <a:pt x="106" y="522"/>
                  </a:lnTo>
                  <a:lnTo>
                    <a:pt x="86" y="502"/>
                  </a:lnTo>
                  <a:lnTo>
                    <a:pt x="66" y="482"/>
                  </a:lnTo>
                  <a:lnTo>
                    <a:pt x="50" y="458"/>
                  </a:lnTo>
                  <a:lnTo>
                    <a:pt x="36" y="434"/>
                  </a:lnTo>
                  <a:lnTo>
                    <a:pt x="22" y="408"/>
                  </a:lnTo>
                  <a:lnTo>
                    <a:pt x="12" y="382"/>
                  </a:lnTo>
                  <a:lnTo>
                    <a:pt x="6" y="354"/>
                  </a:lnTo>
                  <a:lnTo>
                    <a:pt x="2" y="324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2" y="264"/>
                  </a:lnTo>
                  <a:lnTo>
                    <a:pt x="6" y="234"/>
                  </a:lnTo>
                  <a:lnTo>
                    <a:pt x="12" y="206"/>
                  </a:lnTo>
                  <a:lnTo>
                    <a:pt x="22" y="180"/>
                  </a:lnTo>
                  <a:lnTo>
                    <a:pt x="36" y="154"/>
                  </a:lnTo>
                  <a:lnTo>
                    <a:pt x="50" y="130"/>
                  </a:lnTo>
                  <a:lnTo>
                    <a:pt x="66" y="106"/>
                  </a:lnTo>
                  <a:lnTo>
                    <a:pt x="86" y="86"/>
                  </a:lnTo>
                  <a:lnTo>
                    <a:pt x="106" y="66"/>
                  </a:lnTo>
                  <a:lnTo>
                    <a:pt x="130" y="50"/>
                  </a:lnTo>
                  <a:lnTo>
                    <a:pt x="154" y="34"/>
                  </a:lnTo>
                  <a:lnTo>
                    <a:pt x="180" y="22"/>
                  </a:lnTo>
                  <a:lnTo>
                    <a:pt x="206" y="12"/>
                  </a:lnTo>
                  <a:lnTo>
                    <a:pt x="234" y="6"/>
                  </a:lnTo>
                  <a:lnTo>
                    <a:pt x="26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324" y="0"/>
                  </a:lnTo>
                  <a:lnTo>
                    <a:pt x="354" y="6"/>
                  </a:lnTo>
                  <a:lnTo>
                    <a:pt x="382" y="12"/>
                  </a:lnTo>
                  <a:lnTo>
                    <a:pt x="408" y="22"/>
                  </a:lnTo>
                  <a:lnTo>
                    <a:pt x="434" y="34"/>
                  </a:lnTo>
                  <a:lnTo>
                    <a:pt x="460" y="50"/>
                  </a:lnTo>
                  <a:lnTo>
                    <a:pt x="482" y="66"/>
                  </a:lnTo>
                  <a:lnTo>
                    <a:pt x="502" y="86"/>
                  </a:lnTo>
                  <a:lnTo>
                    <a:pt x="522" y="106"/>
                  </a:lnTo>
                  <a:lnTo>
                    <a:pt x="538" y="130"/>
                  </a:lnTo>
                  <a:lnTo>
                    <a:pt x="554" y="154"/>
                  </a:lnTo>
                  <a:lnTo>
                    <a:pt x="566" y="180"/>
                  </a:lnTo>
                  <a:lnTo>
                    <a:pt x="576" y="206"/>
                  </a:lnTo>
                  <a:lnTo>
                    <a:pt x="582" y="234"/>
                  </a:lnTo>
                  <a:lnTo>
                    <a:pt x="588" y="264"/>
                  </a:lnTo>
                  <a:lnTo>
                    <a:pt x="588" y="294"/>
                  </a:lnTo>
                  <a:lnTo>
                    <a:pt x="588" y="294"/>
                  </a:lnTo>
                  <a:close/>
                </a:path>
              </a:pathLst>
            </a:custGeom>
            <a:solidFill>
              <a:srgbClr val="FCCE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6" name="Freeform 524"/>
            <p:cNvSpPr/>
            <p:nvPr/>
          </p:nvSpPr>
          <p:spPr bwMode="auto">
            <a:xfrm>
              <a:off x="5969000" y="1851025"/>
              <a:ext cx="460375" cy="123825"/>
            </a:xfrm>
            <a:custGeom>
              <a:avLst/>
              <a:gdLst>
                <a:gd name="T0" fmla="*/ 290 w 290"/>
                <a:gd name="T1" fmla="*/ 50 h 78"/>
                <a:gd name="T2" fmla="*/ 290 w 290"/>
                <a:gd name="T3" fmla="*/ 50 h 78"/>
                <a:gd name="T4" fmla="*/ 286 w 290"/>
                <a:gd name="T5" fmla="*/ 62 h 78"/>
                <a:gd name="T6" fmla="*/ 280 w 290"/>
                <a:gd name="T7" fmla="*/ 70 h 78"/>
                <a:gd name="T8" fmla="*/ 272 w 290"/>
                <a:gd name="T9" fmla="*/ 76 h 78"/>
                <a:gd name="T10" fmla="*/ 260 w 290"/>
                <a:gd name="T11" fmla="*/ 78 h 78"/>
                <a:gd name="T12" fmla="*/ 28 w 290"/>
                <a:gd name="T13" fmla="*/ 78 h 78"/>
                <a:gd name="T14" fmla="*/ 28 w 290"/>
                <a:gd name="T15" fmla="*/ 78 h 78"/>
                <a:gd name="T16" fmla="*/ 18 w 290"/>
                <a:gd name="T17" fmla="*/ 76 h 78"/>
                <a:gd name="T18" fmla="*/ 8 w 290"/>
                <a:gd name="T19" fmla="*/ 70 h 78"/>
                <a:gd name="T20" fmla="*/ 2 w 290"/>
                <a:gd name="T21" fmla="*/ 62 h 78"/>
                <a:gd name="T22" fmla="*/ 0 w 290"/>
                <a:gd name="T23" fmla="*/ 50 h 78"/>
                <a:gd name="T24" fmla="*/ 0 w 290"/>
                <a:gd name="T25" fmla="*/ 28 h 78"/>
                <a:gd name="T26" fmla="*/ 0 w 290"/>
                <a:gd name="T27" fmla="*/ 28 h 78"/>
                <a:gd name="T28" fmla="*/ 2 w 290"/>
                <a:gd name="T29" fmla="*/ 18 h 78"/>
                <a:gd name="T30" fmla="*/ 8 w 290"/>
                <a:gd name="T31" fmla="*/ 8 h 78"/>
                <a:gd name="T32" fmla="*/ 18 w 290"/>
                <a:gd name="T33" fmla="*/ 2 h 78"/>
                <a:gd name="T34" fmla="*/ 28 w 290"/>
                <a:gd name="T35" fmla="*/ 0 h 78"/>
                <a:gd name="T36" fmla="*/ 260 w 290"/>
                <a:gd name="T37" fmla="*/ 0 h 78"/>
                <a:gd name="T38" fmla="*/ 260 w 290"/>
                <a:gd name="T39" fmla="*/ 0 h 78"/>
                <a:gd name="T40" fmla="*/ 272 w 290"/>
                <a:gd name="T41" fmla="*/ 2 h 78"/>
                <a:gd name="T42" fmla="*/ 280 w 290"/>
                <a:gd name="T43" fmla="*/ 8 h 78"/>
                <a:gd name="T44" fmla="*/ 286 w 290"/>
                <a:gd name="T45" fmla="*/ 18 h 78"/>
                <a:gd name="T46" fmla="*/ 290 w 290"/>
                <a:gd name="T47" fmla="*/ 28 h 78"/>
                <a:gd name="T48" fmla="*/ 290 w 290"/>
                <a:gd name="T49" fmla="*/ 5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0" h="78">
                  <a:moveTo>
                    <a:pt x="290" y="50"/>
                  </a:moveTo>
                  <a:lnTo>
                    <a:pt x="290" y="50"/>
                  </a:lnTo>
                  <a:lnTo>
                    <a:pt x="286" y="62"/>
                  </a:lnTo>
                  <a:lnTo>
                    <a:pt x="280" y="70"/>
                  </a:lnTo>
                  <a:lnTo>
                    <a:pt x="272" y="76"/>
                  </a:lnTo>
                  <a:lnTo>
                    <a:pt x="260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18" y="76"/>
                  </a:lnTo>
                  <a:lnTo>
                    <a:pt x="8" y="70"/>
                  </a:lnTo>
                  <a:lnTo>
                    <a:pt x="2" y="62"/>
                  </a:lnTo>
                  <a:lnTo>
                    <a:pt x="0" y="5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8" y="0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72" y="2"/>
                  </a:lnTo>
                  <a:lnTo>
                    <a:pt x="280" y="8"/>
                  </a:lnTo>
                  <a:lnTo>
                    <a:pt x="286" y="18"/>
                  </a:lnTo>
                  <a:lnTo>
                    <a:pt x="290" y="28"/>
                  </a:lnTo>
                  <a:lnTo>
                    <a:pt x="290" y="50"/>
                  </a:lnTo>
                  <a:close/>
                </a:path>
              </a:pathLst>
            </a:custGeom>
            <a:solidFill>
              <a:srgbClr val="382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7" name="Freeform 525"/>
            <p:cNvSpPr/>
            <p:nvPr/>
          </p:nvSpPr>
          <p:spPr bwMode="auto">
            <a:xfrm>
              <a:off x="6000750" y="1895475"/>
              <a:ext cx="38100" cy="38100"/>
            </a:xfrm>
            <a:custGeom>
              <a:avLst/>
              <a:gdLst>
                <a:gd name="T0" fmla="*/ 24 w 24"/>
                <a:gd name="T1" fmla="*/ 12 h 24"/>
                <a:gd name="T2" fmla="*/ 24 w 24"/>
                <a:gd name="T3" fmla="*/ 12 h 24"/>
                <a:gd name="T4" fmla="*/ 24 w 24"/>
                <a:gd name="T5" fmla="*/ 16 h 24"/>
                <a:gd name="T6" fmla="*/ 20 w 24"/>
                <a:gd name="T7" fmla="*/ 20 h 24"/>
                <a:gd name="T8" fmla="*/ 16 w 24"/>
                <a:gd name="T9" fmla="*/ 22 h 24"/>
                <a:gd name="T10" fmla="*/ 12 w 24"/>
                <a:gd name="T11" fmla="*/ 24 h 24"/>
                <a:gd name="T12" fmla="*/ 12 w 24"/>
                <a:gd name="T13" fmla="*/ 24 h 24"/>
                <a:gd name="T14" fmla="*/ 8 w 24"/>
                <a:gd name="T15" fmla="*/ 22 h 24"/>
                <a:gd name="T16" fmla="*/ 4 w 24"/>
                <a:gd name="T17" fmla="*/ 20 h 24"/>
                <a:gd name="T18" fmla="*/ 2 w 24"/>
                <a:gd name="T19" fmla="*/ 16 h 24"/>
                <a:gd name="T20" fmla="*/ 0 w 24"/>
                <a:gd name="T21" fmla="*/ 12 h 24"/>
                <a:gd name="T22" fmla="*/ 0 w 24"/>
                <a:gd name="T23" fmla="*/ 12 h 24"/>
                <a:gd name="T24" fmla="*/ 2 w 24"/>
                <a:gd name="T25" fmla="*/ 6 h 24"/>
                <a:gd name="T26" fmla="*/ 4 w 24"/>
                <a:gd name="T27" fmla="*/ 2 h 24"/>
                <a:gd name="T28" fmla="*/ 8 w 24"/>
                <a:gd name="T29" fmla="*/ 0 h 24"/>
                <a:gd name="T30" fmla="*/ 12 w 24"/>
                <a:gd name="T31" fmla="*/ 0 h 24"/>
                <a:gd name="T32" fmla="*/ 12 w 24"/>
                <a:gd name="T33" fmla="*/ 0 h 24"/>
                <a:gd name="T34" fmla="*/ 16 w 24"/>
                <a:gd name="T35" fmla="*/ 0 h 24"/>
                <a:gd name="T36" fmla="*/ 20 w 24"/>
                <a:gd name="T37" fmla="*/ 2 h 24"/>
                <a:gd name="T38" fmla="*/ 24 w 24"/>
                <a:gd name="T39" fmla="*/ 6 h 24"/>
                <a:gd name="T40" fmla="*/ 24 w 24"/>
                <a:gd name="T41" fmla="*/ 12 h 24"/>
                <a:gd name="T42" fmla="*/ 24 w 24"/>
                <a:gd name="T4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4">
                  <a:moveTo>
                    <a:pt x="24" y="12"/>
                  </a:moveTo>
                  <a:lnTo>
                    <a:pt x="24" y="12"/>
                  </a:lnTo>
                  <a:lnTo>
                    <a:pt x="24" y="16"/>
                  </a:lnTo>
                  <a:lnTo>
                    <a:pt x="20" y="20"/>
                  </a:lnTo>
                  <a:lnTo>
                    <a:pt x="1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F3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8" name="Freeform 526"/>
            <p:cNvSpPr/>
            <p:nvPr/>
          </p:nvSpPr>
          <p:spPr bwMode="auto">
            <a:xfrm>
              <a:off x="5969000" y="1987550"/>
              <a:ext cx="460375" cy="127000"/>
            </a:xfrm>
            <a:custGeom>
              <a:avLst/>
              <a:gdLst>
                <a:gd name="T0" fmla="*/ 290 w 290"/>
                <a:gd name="T1" fmla="*/ 50 h 80"/>
                <a:gd name="T2" fmla="*/ 290 w 290"/>
                <a:gd name="T3" fmla="*/ 50 h 80"/>
                <a:gd name="T4" fmla="*/ 286 w 290"/>
                <a:gd name="T5" fmla="*/ 62 h 80"/>
                <a:gd name="T6" fmla="*/ 280 w 290"/>
                <a:gd name="T7" fmla="*/ 70 h 80"/>
                <a:gd name="T8" fmla="*/ 272 w 290"/>
                <a:gd name="T9" fmla="*/ 76 h 80"/>
                <a:gd name="T10" fmla="*/ 260 w 290"/>
                <a:gd name="T11" fmla="*/ 80 h 80"/>
                <a:gd name="T12" fmla="*/ 28 w 290"/>
                <a:gd name="T13" fmla="*/ 80 h 80"/>
                <a:gd name="T14" fmla="*/ 28 w 290"/>
                <a:gd name="T15" fmla="*/ 80 h 80"/>
                <a:gd name="T16" fmla="*/ 18 w 290"/>
                <a:gd name="T17" fmla="*/ 76 h 80"/>
                <a:gd name="T18" fmla="*/ 8 w 290"/>
                <a:gd name="T19" fmla="*/ 70 h 80"/>
                <a:gd name="T20" fmla="*/ 2 w 290"/>
                <a:gd name="T21" fmla="*/ 62 h 80"/>
                <a:gd name="T22" fmla="*/ 0 w 290"/>
                <a:gd name="T23" fmla="*/ 50 h 80"/>
                <a:gd name="T24" fmla="*/ 0 w 290"/>
                <a:gd name="T25" fmla="*/ 30 h 80"/>
                <a:gd name="T26" fmla="*/ 0 w 290"/>
                <a:gd name="T27" fmla="*/ 30 h 80"/>
                <a:gd name="T28" fmla="*/ 2 w 290"/>
                <a:gd name="T29" fmla="*/ 18 h 80"/>
                <a:gd name="T30" fmla="*/ 8 w 290"/>
                <a:gd name="T31" fmla="*/ 8 h 80"/>
                <a:gd name="T32" fmla="*/ 18 w 290"/>
                <a:gd name="T33" fmla="*/ 2 h 80"/>
                <a:gd name="T34" fmla="*/ 28 w 290"/>
                <a:gd name="T35" fmla="*/ 0 h 80"/>
                <a:gd name="T36" fmla="*/ 260 w 290"/>
                <a:gd name="T37" fmla="*/ 0 h 80"/>
                <a:gd name="T38" fmla="*/ 260 w 290"/>
                <a:gd name="T39" fmla="*/ 0 h 80"/>
                <a:gd name="T40" fmla="*/ 272 w 290"/>
                <a:gd name="T41" fmla="*/ 2 h 80"/>
                <a:gd name="T42" fmla="*/ 280 w 290"/>
                <a:gd name="T43" fmla="*/ 8 h 80"/>
                <a:gd name="T44" fmla="*/ 286 w 290"/>
                <a:gd name="T45" fmla="*/ 18 h 80"/>
                <a:gd name="T46" fmla="*/ 290 w 290"/>
                <a:gd name="T47" fmla="*/ 30 h 80"/>
                <a:gd name="T48" fmla="*/ 290 w 290"/>
                <a:gd name="T49" fmla="*/ 5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0" h="80">
                  <a:moveTo>
                    <a:pt x="290" y="50"/>
                  </a:moveTo>
                  <a:lnTo>
                    <a:pt x="290" y="50"/>
                  </a:lnTo>
                  <a:lnTo>
                    <a:pt x="286" y="62"/>
                  </a:lnTo>
                  <a:lnTo>
                    <a:pt x="280" y="70"/>
                  </a:lnTo>
                  <a:lnTo>
                    <a:pt x="272" y="76"/>
                  </a:lnTo>
                  <a:lnTo>
                    <a:pt x="260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18" y="76"/>
                  </a:lnTo>
                  <a:lnTo>
                    <a:pt x="8" y="70"/>
                  </a:lnTo>
                  <a:lnTo>
                    <a:pt x="2" y="62"/>
                  </a:lnTo>
                  <a:lnTo>
                    <a:pt x="0" y="5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8" y="0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72" y="2"/>
                  </a:lnTo>
                  <a:lnTo>
                    <a:pt x="280" y="8"/>
                  </a:lnTo>
                  <a:lnTo>
                    <a:pt x="286" y="18"/>
                  </a:lnTo>
                  <a:lnTo>
                    <a:pt x="290" y="30"/>
                  </a:lnTo>
                  <a:lnTo>
                    <a:pt x="290" y="50"/>
                  </a:lnTo>
                  <a:close/>
                </a:path>
              </a:pathLst>
            </a:custGeom>
            <a:solidFill>
              <a:srgbClr val="382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9" name="Freeform 527"/>
            <p:cNvSpPr/>
            <p:nvPr/>
          </p:nvSpPr>
          <p:spPr bwMode="auto">
            <a:xfrm>
              <a:off x="6000750" y="2032000"/>
              <a:ext cx="38100" cy="38100"/>
            </a:xfrm>
            <a:custGeom>
              <a:avLst/>
              <a:gdLst>
                <a:gd name="T0" fmla="*/ 24 w 24"/>
                <a:gd name="T1" fmla="*/ 12 h 24"/>
                <a:gd name="T2" fmla="*/ 24 w 24"/>
                <a:gd name="T3" fmla="*/ 12 h 24"/>
                <a:gd name="T4" fmla="*/ 24 w 24"/>
                <a:gd name="T5" fmla="*/ 16 h 24"/>
                <a:gd name="T6" fmla="*/ 20 w 24"/>
                <a:gd name="T7" fmla="*/ 20 h 24"/>
                <a:gd name="T8" fmla="*/ 16 w 24"/>
                <a:gd name="T9" fmla="*/ 22 h 24"/>
                <a:gd name="T10" fmla="*/ 12 w 24"/>
                <a:gd name="T11" fmla="*/ 24 h 24"/>
                <a:gd name="T12" fmla="*/ 12 w 24"/>
                <a:gd name="T13" fmla="*/ 24 h 24"/>
                <a:gd name="T14" fmla="*/ 8 w 24"/>
                <a:gd name="T15" fmla="*/ 22 h 24"/>
                <a:gd name="T16" fmla="*/ 4 w 24"/>
                <a:gd name="T17" fmla="*/ 20 h 24"/>
                <a:gd name="T18" fmla="*/ 2 w 24"/>
                <a:gd name="T19" fmla="*/ 16 h 24"/>
                <a:gd name="T20" fmla="*/ 0 w 24"/>
                <a:gd name="T21" fmla="*/ 12 h 24"/>
                <a:gd name="T22" fmla="*/ 0 w 24"/>
                <a:gd name="T23" fmla="*/ 12 h 24"/>
                <a:gd name="T24" fmla="*/ 2 w 24"/>
                <a:gd name="T25" fmla="*/ 8 h 24"/>
                <a:gd name="T26" fmla="*/ 4 w 24"/>
                <a:gd name="T27" fmla="*/ 4 h 24"/>
                <a:gd name="T28" fmla="*/ 8 w 24"/>
                <a:gd name="T29" fmla="*/ 0 h 24"/>
                <a:gd name="T30" fmla="*/ 12 w 24"/>
                <a:gd name="T31" fmla="*/ 0 h 24"/>
                <a:gd name="T32" fmla="*/ 12 w 24"/>
                <a:gd name="T33" fmla="*/ 0 h 24"/>
                <a:gd name="T34" fmla="*/ 16 w 24"/>
                <a:gd name="T35" fmla="*/ 0 h 24"/>
                <a:gd name="T36" fmla="*/ 20 w 24"/>
                <a:gd name="T37" fmla="*/ 4 h 24"/>
                <a:gd name="T38" fmla="*/ 24 w 24"/>
                <a:gd name="T39" fmla="*/ 8 h 24"/>
                <a:gd name="T40" fmla="*/ 24 w 24"/>
                <a:gd name="T41" fmla="*/ 12 h 24"/>
                <a:gd name="T42" fmla="*/ 24 w 24"/>
                <a:gd name="T4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4">
                  <a:moveTo>
                    <a:pt x="24" y="12"/>
                  </a:moveTo>
                  <a:lnTo>
                    <a:pt x="24" y="12"/>
                  </a:lnTo>
                  <a:lnTo>
                    <a:pt x="24" y="16"/>
                  </a:lnTo>
                  <a:lnTo>
                    <a:pt x="20" y="20"/>
                  </a:lnTo>
                  <a:lnTo>
                    <a:pt x="1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F3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0" name="Freeform 528"/>
            <p:cNvSpPr/>
            <p:nvPr/>
          </p:nvSpPr>
          <p:spPr bwMode="auto">
            <a:xfrm>
              <a:off x="5969000" y="2124075"/>
              <a:ext cx="460375" cy="127000"/>
            </a:xfrm>
            <a:custGeom>
              <a:avLst/>
              <a:gdLst>
                <a:gd name="T0" fmla="*/ 290 w 290"/>
                <a:gd name="T1" fmla="*/ 50 h 80"/>
                <a:gd name="T2" fmla="*/ 290 w 290"/>
                <a:gd name="T3" fmla="*/ 50 h 80"/>
                <a:gd name="T4" fmla="*/ 286 w 290"/>
                <a:gd name="T5" fmla="*/ 62 h 80"/>
                <a:gd name="T6" fmla="*/ 280 w 290"/>
                <a:gd name="T7" fmla="*/ 70 h 80"/>
                <a:gd name="T8" fmla="*/ 272 w 290"/>
                <a:gd name="T9" fmla="*/ 78 h 80"/>
                <a:gd name="T10" fmla="*/ 260 w 290"/>
                <a:gd name="T11" fmla="*/ 80 h 80"/>
                <a:gd name="T12" fmla="*/ 28 w 290"/>
                <a:gd name="T13" fmla="*/ 80 h 80"/>
                <a:gd name="T14" fmla="*/ 28 w 290"/>
                <a:gd name="T15" fmla="*/ 80 h 80"/>
                <a:gd name="T16" fmla="*/ 18 w 290"/>
                <a:gd name="T17" fmla="*/ 78 h 80"/>
                <a:gd name="T18" fmla="*/ 8 w 290"/>
                <a:gd name="T19" fmla="*/ 70 h 80"/>
                <a:gd name="T20" fmla="*/ 2 w 290"/>
                <a:gd name="T21" fmla="*/ 62 h 80"/>
                <a:gd name="T22" fmla="*/ 0 w 290"/>
                <a:gd name="T23" fmla="*/ 50 h 80"/>
                <a:gd name="T24" fmla="*/ 0 w 290"/>
                <a:gd name="T25" fmla="*/ 30 h 80"/>
                <a:gd name="T26" fmla="*/ 0 w 290"/>
                <a:gd name="T27" fmla="*/ 30 h 80"/>
                <a:gd name="T28" fmla="*/ 2 w 290"/>
                <a:gd name="T29" fmla="*/ 18 h 80"/>
                <a:gd name="T30" fmla="*/ 8 w 290"/>
                <a:gd name="T31" fmla="*/ 8 h 80"/>
                <a:gd name="T32" fmla="*/ 18 w 290"/>
                <a:gd name="T33" fmla="*/ 2 h 80"/>
                <a:gd name="T34" fmla="*/ 28 w 290"/>
                <a:gd name="T35" fmla="*/ 0 h 80"/>
                <a:gd name="T36" fmla="*/ 260 w 290"/>
                <a:gd name="T37" fmla="*/ 0 h 80"/>
                <a:gd name="T38" fmla="*/ 260 w 290"/>
                <a:gd name="T39" fmla="*/ 0 h 80"/>
                <a:gd name="T40" fmla="*/ 272 w 290"/>
                <a:gd name="T41" fmla="*/ 2 h 80"/>
                <a:gd name="T42" fmla="*/ 280 w 290"/>
                <a:gd name="T43" fmla="*/ 8 h 80"/>
                <a:gd name="T44" fmla="*/ 286 w 290"/>
                <a:gd name="T45" fmla="*/ 18 h 80"/>
                <a:gd name="T46" fmla="*/ 290 w 290"/>
                <a:gd name="T47" fmla="*/ 30 h 80"/>
                <a:gd name="T48" fmla="*/ 290 w 290"/>
                <a:gd name="T49" fmla="*/ 5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0" h="80">
                  <a:moveTo>
                    <a:pt x="290" y="50"/>
                  </a:moveTo>
                  <a:lnTo>
                    <a:pt x="290" y="50"/>
                  </a:lnTo>
                  <a:lnTo>
                    <a:pt x="286" y="62"/>
                  </a:lnTo>
                  <a:lnTo>
                    <a:pt x="280" y="70"/>
                  </a:lnTo>
                  <a:lnTo>
                    <a:pt x="272" y="78"/>
                  </a:lnTo>
                  <a:lnTo>
                    <a:pt x="260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18" y="78"/>
                  </a:lnTo>
                  <a:lnTo>
                    <a:pt x="8" y="70"/>
                  </a:lnTo>
                  <a:lnTo>
                    <a:pt x="2" y="62"/>
                  </a:lnTo>
                  <a:lnTo>
                    <a:pt x="0" y="5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8" y="8"/>
                  </a:lnTo>
                  <a:lnTo>
                    <a:pt x="18" y="2"/>
                  </a:lnTo>
                  <a:lnTo>
                    <a:pt x="28" y="0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72" y="2"/>
                  </a:lnTo>
                  <a:lnTo>
                    <a:pt x="280" y="8"/>
                  </a:lnTo>
                  <a:lnTo>
                    <a:pt x="286" y="18"/>
                  </a:lnTo>
                  <a:lnTo>
                    <a:pt x="290" y="30"/>
                  </a:lnTo>
                  <a:lnTo>
                    <a:pt x="290" y="50"/>
                  </a:lnTo>
                  <a:close/>
                </a:path>
              </a:pathLst>
            </a:custGeom>
            <a:solidFill>
              <a:srgbClr val="382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1" name="Freeform 529"/>
            <p:cNvSpPr/>
            <p:nvPr/>
          </p:nvSpPr>
          <p:spPr bwMode="auto">
            <a:xfrm>
              <a:off x="6000750" y="2168525"/>
              <a:ext cx="38100" cy="38100"/>
            </a:xfrm>
            <a:custGeom>
              <a:avLst/>
              <a:gdLst>
                <a:gd name="T0" fmla="*/ 24 w 24"/>
                <a:gd name="T1" fmla="*/ 12 h 24"/>
                <a:gd name="T2" fmla="*/ 24 w 24"/>
                <a:gd name="T3" fmla="*/ 12 h 24"/>
                <a:gd name="T4" fmla="*/ 24 w 24"/>
                <a:gd name="T5" fmla="*/ 16 h 24"/>
                <a:gd name="T6" fmla="*/ 20 w 24"/>
                <a:gd name="T7" fmla="*/ 20 h 24"/>
                <a:gd name="T8" fmla="*/ 16 w 24"/>
                <a:gd name="T9" fmla="*/ 22 h 24"/>
                <a:gd name="T10" fmla="*/ 12 w 24"/>
                <a:gd name="T11" fmla="*/ 24 h 24"/>
                <a:gd name="T12" fmla="*/ 12 w 24"/>
                <a:gd name="T13" fmla="*/ 24 h 24"/>
                <a:gd name="T14" fmla="*/ 8 w 24"/>
                <a:gd name="T15" fmla="*/ 22 h 24"/>
                <a:gd name="T16" fmla="*/ 4 w 24"/>
                <a:gd name="T17" fmla="*/ 20 h 24"/>
                <a:gd name="T18" fmla="*/ 2 w 24"/>
                <a:gd name="T19" fmla="*/ 16 h 24"/>
                <a:gd name="T20" fmla="*/ 0 w 24"/>
                <a:gd name="T21" fmla="*/ 12 h 24"/>
                <a:gd name="T22" fmla="*/ 0 w 24"/>
                <a:gd name="T23" fmla="*/ 12 h 24"/>
                <a:gd name="T24" fmla="*/ 2 w 24"/>
                <a:gd name="T25" fmla="*/ 8 h 24"/>
                <a:gd name="T26" fmla="*/ 4 w 24"/>
                <a:gd name="T27" fmla="*/ 4 h 24"/>
                <a:gd name="T28" fmla="*/ 8 w 24"/>
                <a:gd name="T29" fmla="*/ 2 h 24"/>
                <a:gd name="T30" fmla="*/ 12 w 24"/>
                <a:gd name="T31" fmla="*/ 0 h 24"/>
                <a:gd name="T32" fmla="*/ 12 w 24"/>
                <a:gd name="T33" fmla="*/ 0 h 24"/>
                <a:gd name="T34" fmla="*/ 16 w 24"/>
                <a:gd name="T35" fmla="*/ 2 h 24"/>
                <a:gd name="T36" fmla="*/ 20 w 24"/>
                <a:gd name="T37" fmla="*/ 4 h 24"/>
                <a:gd name="T38" fmla="*/ 24 w 24"/>
                <a:gd name="T39" fmla="*/ 8 h 24"/>
                <a:gd name="T40" fmla="*/ 24 w 24"/>
                <a:gd name="T41" fmla="*/ 12 h 24"/>
                <a:gd name="T42" fmla="*/ 24 w 24"/>
                <a:gd name="T4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4">
                  <a:moveTo>
                    <a:pt x="24" y="12"/>
                  </a:moveTo>
                  <a:lnTo>
                    <a:pt x="24" y="12"/>
                  </a:lnTo>
                  <a:lnTo>
                    <a:pt x="24" y="16"/>
                  </a:lnTo>
                  <a:lnTo>
                    <a:pt x="20" y="20"/>
                  </a:lnTo>
                  <a:lnTo>
                    <a:pt x="16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F3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2" name="Rectangle 530"/>
            <p:cNvSpPr>
              <a:spLocks noChangeArrowheads="1"/>
            </p:cNvSpPr>
            <p:nvPr/>
          </p:nvSpPr>
          <p:spPr bwMode="auto">
            <a:xfrm>
              <a:off x="6172200" y="2260600"/>
              <a:ext cx="50800" cy="139700"/>
            </a:xfrm>
            <a:prstGeom prst="rect">
              <a:avLst/>
            </a:prstGeom>
            <a:solidFill>
              <a:srgbClr val="382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3" name="Rectangle 531"/>
            <p:cNvSpPr>
              <a:spLocks noChangeArrowheads="1"/>
            </p:cNvSpPr>
            <p:nvPr/>
          </p:nvSpPr>
          <p:spPr bwMode="auto">
            <a:xfrm>
              <a:off x="6118225" y="2409825"/>
              <a:ext cx="158750" cy="50800"/>
            </a:xfrm>
            <a:prstGeom prst="rect">
              <a:avLst/>
            </a:prstGeom>
            <a:solidFill>
              <a:srgbClr val="382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4" name="Rectangle 532"/>
            <p:cNvSpPr>
              <a:spLocks noChangeArrowheads="1"/>
            </p:cNvSpPr>
            <p:nvPr/>
          </p:nvSpPr>
          <p:spPr bwMode="auto">
            <a:xfrm>
              <a:off x="5892800" y="2419350"/>
              <a:ext cx="609600" cy="28575"/>
            </a:xfrm>
            <a:prstGeom prst="rect">
              <a:avLst/>
            </a:prstGeom>
            <a:solidFill>
              <a:srgbClr val="382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5" name="Freeform 533"/>
            <p:cNvSpPr/>
            <p:nvPr/>
          </p:nvSpPr>
          <p:spPr bwMode="auto">
            <a:xfrm>
              <a:off x="6076950" y="1927225"/>
              <a:ext cx="263525" cy="260350"/>
            </a:xfrm>
            <a:custGeom>
              <a:avLst/>
              <a:gdLst>
                <a:gd name="T0" fmla="*/ 166 w 166"/>
                <a:gd name="T1" fmla="*/ 82 h 164"/>
                <a:gd name="T2" fmla="*/ 166 w 166"/>
                <a:gd name="T3" fmla="*/ 82 h 164"/>
                <a:gd name="T4" fmla="*/ 164 w 166"/>
                <a:gd name="T5" fmla="*/ 98 h 164"/>
                <a:gd name="T6" fmla="*/ 160 w 166"/>
                <a:gd name="T7" fmla="*/ 114 h 164"/>
                <a:gd name="T8" fmla="*/ 152 w 166"/>
                <a:gd name="T9" fmla="*/ 128 h 164"/>
                <a:gd name="T10" fmla="*/ 142 w 166"/>
                <a:gd name="T11" fmla="*/ 140 h 164"/>
                <a:gd name="T12" fmla="*/ 130 w 166"/>
                <a:gd name="T13" fmla="*/ 150 h 164"/>
                <a:gd name="T14" fmla="*/ 116 w 166"/>
                <a:gd name="T15" fmla="*/ 158 h 164"/>
                <a:gd name="T16" fmla="*/ 100 w 166"/>
                <a:gd name="T17" fmla="*/ 164 h 164"/>
                <a:gd name="T18" fmla="*/ 84 w 166"/>
                <a:gd name="T19" fmla="*/ 164 h 164"/>
                <a:gd name="T20" fmla="*/ 84 w 166"/>
                <a:gd name="T21" fmla="*/ 164 h 164"/>
                <a:gd name="T22" fmla="*/ 66 w 166"/>
                <a:gd name="T23" fmla="*/ 164 h 164"/>
                <a:gd name="T24" fmla="*/ 52 w 166"/>
                <a:gd name="T25" fmla="*/ 158 h 164"/>
                <a:gd name="T26" fmla="*/ 38 w 166"/>
                <a:gd name="T27" fmla="*/ 150 h 164"/>
                <a:gd name="T28" fmla="*/ 26 w 166"/>
                <a:gd name="T29" fmla="*/ 140 h 164"/>
                <a:gd name="T30" fmla="*/ 16 w 166"/>
                <a:gd name="T31" fmla="*/ 128 h 164"/>
                <a:gd name="T32" fmla="*/ 8 w 166"/>
                <a:gd name="T33" fmla="*/ 114 h 164"/>
                <a:gd name="T34" fmla="*/ 2 w 166"/>
                <a:gd name="T35" fmla="*/ 98 h 164"/>
                <a:gd name="T36" fmla="*/ 0 w 166"/>
                <a:gd name="T37" fmla="*/ 82 h 164"/>
                <a:gd name="T38" fmla="*/ 0 w 166"/>
                <a:gd name="T39" fmla="*/ 82 h 164"/>
                <a:gd name="T40" fmla="*/ 2 w 166"/>
                <a:gd name="T41" fmla="*/ 66 h 164"/>
                <a:gd name="T42" fmla="*/ 8 w 166"/>
                <a:gd name="T43" fmla="*/ 50 h 164"/>
                <a:gd name="T44" fmla="*/ 16 w 166"/>
                <a:gd name="T45" fmla="*/ 36 h 164"/>
                <a:gd name="T46" fmla="*/ 26 w 166"/>
                <a:gd name="T47" fmla="*/ 24 h 164"/>
                <a:gd name="T48" fmla="*/ 38 w 166"/>
                <a:gd name="T49" fmla="*/ 14 h 164"/>
                <a:gd name="T50" fmla="*/ 52 w 166"/>
                <a:gd name="T51" fmla="*/ 6 h 164"/>
                <a:gd name="T52" fmla="*/ 66 w 166"/>
                <a:gd name="T53" fmla="*/ 0 h 164"/>
                <a:gd name="T54" fmla="*/ 84 w 166"/>
                <a:gd name="T55" fmla="*/ 0 h 164"/>
                <a:gd name="T56" fmla="*/ 84 w 166"/>
                <a:gd name="T57" fmla="*/ 0 h 164"/>
                <a:gd name="T58" fmla="*/ 100 w 166"/>
                <a:gd name="T59" fmla="*/ 0 h 164"/>
                <a:gd name="T60" fmla="*/ 116 w 166"/>
                <a:gd name="T61" fmla="*/ 6 h 164"/>
                <a:gd name="T62" fmla="*/ 130 w 166"/>
                <a:gd name="T63" fmla="*/ 14 h 164"/>
                <a:gd name="T64" fmla="*/ 142 w 166"/>
                <a:gd name="T65" fmla="*/ 24 h 164"/>
                <a:gd name="T66" fmla="*/ 152 w 166"/>
                <a:gd name="T67" fmla="*/ 36 h 164"/>
                <a:gd name="T68" fmla="*/ 160 w 166"/>
                <a:gd name="T69" fmla="*/ 50 h 164"/>
                <a:gd name="T70" fmla="*/ 164 w 166"/>
                <a:gd name="T71" fmla="*/ 66 h 164"/>
                <a:gd name="T72" fmla="*/ 166 w 166"/>
                <a:gd name="T73" fmla="*/ 82 h 164"/>
                <a:gd name="T74" fmla="*/ 166 w 166"/>
                <a:gd name="T75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164">
                  <a:moveTo>
                    <a:pt x="166" y="82"/>
                  </a:moveTo>
                  <a:lnTo>
                    <a:pt x="166" y="82"/>
                  </a:lnTo>
                  <a:lnTo>
                    <a:pt x="164" y="98"/>
                  </a:lnTo>
                  <a:lnTo>
                    <a:pt x="160" y="114"/>
                  </a:lnTo>
                  <a:lnTo>
                    <a:pt x="152" y="128"/>
                  </a:lnTo>
                  <a:lnTo>
                    <a:pt x="142" y="140"/>
                  </a:lnTo>
                  <a:lnTo>
                    <a:pt x="130" y="150"/>
                  </a:lnTo>
                  <a:lnTo>
                    <a:pt x="116" y="158"/>
                  </a:lnTo>
                  <a:lnTo>
                    <a:pt x="100" y="164"/>
                  </a:lnTo>
                  <a:lnTo>
                    <a:pt x="84" y="164"/>
                  </a:lnTo>
                  <a:lnTo>
                    <a:pt x="84" y="164"/>
                  </a:lnTo>
                  <a:lnTo>
                    <a:pt x="66" y="164"/>
                  </a:lnTo>
                  <a:lnTo>
                    <a:pt x="52" y="158"/>
                  </a:lnTo>
                  <a:lnTo>
                    <a:pt x="38" y="150"/>
                  </a:lnTo>
                  <a:lnTo>
                    <a:pt x="26" y="140"/>
                  </a:lnTo>
                  <a:lnTo>
                    <a:pt x="16" y="128"/>
                  </a:lnTo>
                  <a:lnTo>
                    <a:pt x="8" y="114"/>
                  </a:lnTo>
                  <a:lnTo>
                    <a:pt x="2" y="9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2" y="66"/>
                  </a:lnTo>
                  <a:lnTo>
                    <a:pt x="8" y="50"/>
                  </a:lnTo>
                  <a:lnTo>
                    <a:pt x="16" y="36"/>
                  </a:lnTo>
                  <a:lnTo>
                    <a:pt x="26" y="24"/>
                  </a:lnTo>
                  <a:lnTo>
                    <a:pt x="38" y="14"/>
                  </a:lnTo>
                  <a:lnTo>
                    <a:pt x="52" y="6"/>
                  </a:lnTo>
                  <a:lnTo>
                    <a:pt x="66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0"/>
                  </a:lnTo>
                  <a:lnTo>
                    <a:pt x="116" y="6"/>
                  </a:lnTo>
                  <a:lnTo>
                    <a:pt x="130" y="14"/>
                  </a:lnTo>
                  <a:lnTo>
                    <a:pt x="142" y="24"/>
                  </a:lnTo>
                  <a:lnTo>
                    <a:pt x="152" y="36"/>
                  </a:lnTo>
                  <a:lnTo>
                    <a:pt x="160" y="50"/>
                  </a:lnTo>
                  <a:lnTo>
                    <a:pt x="164" y="66"/>
                  </a:lnTo>
                  <a:lnTo>
                    <a:pt x="166" y="82"/>
                  </a:lnTo>
                  <a:lnTo>
                    <a:pt x="166" y="82"/>
                  </a:lnTo>
                  <a:close/>
                </a:path>
              </a:pathLst>
            </a:custGeom>
            <a:solidFill>
              <a:srgbClr val="D65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6" name="Freeform 534"/>
            <p:cNvSpPr>
              <a:spLocks noEditPoints="1"/>
            </p:cNvSpPr>
            <p:nvPr/>
          </p:nvSpPr>
          <p:spPr bwMode="auto">
            <a:xfrm>
              <a:off x="6149975" y="1981200"/>
              <a:ext cx="120650" cy="136525"/>
            </a:xfrm>
            <a:custGeom>
              <a:avLst/>
              <a:gdLst>
                <a:gd name="T0" fmla="*/ 66 w 76"/>
                <a:gd name="T1" fmla="*/ 30 h 86"/>
                <a:gd name="T2" fmla="*/ 66 w 76"/>
                <a:gd name="T3" fmla="*/ 22 h 86"/>
                <a:gd name="T4" fmla="*/ 66 w 76"/>
                <a:gd name="T5" fmla="*/ 22 h 86"/>
                <a:gd name="T6" fmla="*/ 64 w 76"/>
                <a:gd name="T7" fmla="*/ 14 h 86"/>
                <a:gd name="T8" fmla="*/ 60 w 76"/>
                <a:gd name="T9" fmla="*/ 6 h 86"/>
                <a:gd name="T10" fmla="*/ 52 w 76"/>
                <a:gd name="T11" fmla="*/ 2 h 86"/>
                <a:gd name="T12" fmla="*/ 44 w 76"/>
                <a:gd name="T13" fmla="*/ 0 h 86"/>
                <a:gd name="T14" fmla="*/ 30 w 76"/>
                <a:gd name="T15" fmla="*/ 0 h 86"/>
                <a:gd name="T16" fmla="*/ 30 w 76"/>
                <a:gd name="T17" fmla="*/ 0 h 86"/>
                <a:gd name="T18" fmla="*/ 22 w 76"/>
                <a:gd name="T19" fmla="*/ 2 h 86"/>
                <a:gd name="T20" fmla="*/ 16 w 76"/>
                <a:gd name="T21" fmla="*/ 6 h 86"/>
                <a:gd name="T22" fmla="*/ 12 w 76"/>
                <a:gd name="T23" fmla="*/ 14 h 86"/>
                <a:gd name="T24" fmla="*/ 10 w 76"/>
                <a:gd name="T25" fmla="*/ 22 h 86"/>
                <a:gd name="T26" fmla="*/ 10 w 76"/>
                <a:gd name="T27" fmla="*/ 30 h 86"/>
                <a:gd name="T28" fmla="*/ 10 w 76"/>
                <a:gd name="T29" fmla="*/ 30 h 86"/>
                <a:gd name="T30" fmla="*/ 6 w 76"/>
                <a:gd name="T31" fmla="*/ 30 h 86"/>
                <a:gd name="T32" fmla="*/ 2 w 76"/>
                <a:gd name="T33" fmla="*/ 32 h 86"/>
                <a:gd name="T34" fmla="*/ 0 w 76"/>
                <a:gd name="T35" fmla="*/ 36 h 86"/>
                <a:gd name="T36" fmla="*/ 0 w 76"/>
                <a:gd name="T37" fmla="*/ 40 h 86"/>
                <a:gd name="T38" fmla="*/ 0 w 76"/>
                <a:gd name="T39" fmla="*/ 76 h 86"/>
                <a:gd name="T40" fmla="*/ 0 w 76"/>
                <a:gd name="T41" fmla="*/ 76 h 86"/>
                <a:gd name="T42" fmla="*/ 0 w 76"/>
                <a:gd name="T43" fmla="*/ 80 h 86"/>
                <a:gd name="T44" fmla="*/ 2 w 76"/>
                <a:gd name="T45" fmla="*/ 84 h 86"/>
                <a:gd name="T46" fmla="*/ 6 w 76"/>
                <a:gd name="T47" fmla="*/ 86 h 86"/>
                <a:gd name="T48" fmla="*/ 10 w 76"/>
                <a:gd name="T49" fmla="*/ 86 h 86"/>
                <a:gd name="T50" fmla="*/ 64 w 76"/>
                <a:gd name="T51" fmla="*/ 86 h 86"/>
                <a:gd name="T52" fmla="*/ 64 w 76"/>
                <a:gd name="T53" fmla="*/ 86 h 86"/>
                <a:gd name="T54" fmla="*/ 68 w 76"/>
                <a:gd name="T55" fmla="*/ 86 h 86"/>
                <a:gd name="T56" fmla="*/ 72 w 76"/>
                <a:gd name="T57" fmla="*/ 84 h 86"/>
                <a:gd name="T58" fmla="*/ 74 w 76"/>
                <a:gd name="T59" fmla="*/ 80 h 86"/>
                <a:gd name="T60" fmla="*/ 76 w 76"/>
                <a:gd name="T61" fmla="*/ 76 h 86"/>
                <a:gd name="T62" fmla="*/ 76 w 76"/>
                <a:gd name="T63" fmla="*/ 40 h 86"/>
                <a:gd name="T64" fmla="*/ 76 w 76"/>
                <a:gd name="T65" fmla="*/ 40 h 86"/>
                <a:gd name="T66" fmla="*/ 74 w 76"/>
                <a:gd name="T67" fmla="*/ 36 h 86"/>
                <a:gd name="T68" fmla="*/ 72 w 76"/>
                <a:gd name="T69" fmla="*/ 32 h 86"/>
                <a:gd name="T70" fmla="*/ 70 w 76"/>
                <a:gd name="T71" fmla="*/ 30 h 86"/>
                <a:gd name="T72" fmla="*/ 66 w 76"/>
                <a:gd name="T73" fmla="*/ 30 h 86"/>
                <a:gd name="T74" fmla="*/ 66 w 76"/>
                <a:gd name="T75" fmla="*/ 30 h 86"/>
                <a:gd name="T76" fmla="*/ 30 w 76"/>
                <a:gd name="T77" fmla="*/ 6 h 86"/>
                <a:gd name="T78" fmla="*/ 44 w 76"/>
                <a:gd name="T79" fmla="*/ 6 h 86"/>
                <a:gd name="T80" fmla="*/ 44 w 76"/>
                <a:gd name="T81" fmla="*/ 6 h 86"/>
                <a:gd name="T82" fmla="*/ 50 w 76"/>
                <a:gd name="T83" fmla="*/ 8 h 86"/>
                <a:gd name="T84" fmla="*/ 56 w 76"/>
                <a:gd name="T85" fmla="*/ 10 h 86"/>
                <a:gd name="T86" fmla="*/ 58 w 76"/>
                <a:gd name="T87" fmla="*/ 16 h 86"/>
                <a:gd name="T88" fmla="*/ 60 w 76"/>
                <a:gd name="T89" fmla="*/ 22 h 86"/>
                <a:gd name="T90" fmla="*/ 60 w 76"/>
                <a:gd name="T91" fmla="*/ 30 h 86"/>
                <a:gd name="T92" fmla="*/ 16 w 76"/>
                <a:gd name="T93" fmla="*/ 30 h 86"/>
                <a:gd name="T94" fmla="*/ 16 w 76"/>
                <a:gd name="T95" fmla="*/ 22 h 86"/>
                <a:gd name="T96" fmla="*/ 16 w 76"/>
                <a:gd name="T97" fmla="*/ 22 h 86"/>
                <a:gd name="T98" fmla="*/ 16 w 76"/>
                <a:gd name="T99" fmla="*/ 16 h 86"/>
                <a:gd name="T100" fmla="*/ 20 w 76"/>
                <a:gd name="T101" fmla="*/ 10 h 86"/>
                <a:gd name="T102" fmla="*/ 24 w 76"/>
                <a:gd name="T103" fmla="*/ 8 h 86"/>
                <a:gd name="T104" fmla="*/ 30 w 76"/>
                <a:gd name="T105" fmla="*/ 6 h 86"/>
                <a:gd name="T106" fmla="*/ 30 w 76"/>
                <a:gd name="T107" fmla="*/ 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6" h="86">
                  <a:moveTo>
                    <a:pt x="66" y="30"/>
                  </a:moveTo>
                  <a:lnTo>
                    <a:pt x="66" y="22"/>
                  </a:lnTo>
                  <a:lnTo>
                    <a:pt x="66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2" y="2"/>
                  </a:lnTo>
                  <a:lnTo>
                    <a:pt x="4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6" y="6"/>
                  </a:lnTo>
                  <a:lnTo>
                    <a:pt x="12" y="14"/>
                  </a:lnTo>
                  <a:lnTo>
                    <a:pt x="10" y="22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6" y="30"/>
                  </a:lnTo>
                  <a:lnTo>
                    <a:pt x="2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6" y="86"/>
                  </a:lnTo>
                  <a:lnTo>
                    <a:pt x="10" y="86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68" y="86"/>
                  </a:lnTo>
                  <a:lnTo>
                    <a:pt x="72" y="84"/>
                  </a:lnTo>
                  <a:lnTo>
                    <a:pt x="74" y="80"/>
                  </a:lnTo>
                  <a:lnTo>
                    <a:pt x="76" y="7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4" y="36"/>
                  </a:lnTo>
                  <a:lnTo>
                    <a:pt x="72" y="32"/>
                  </a:lnTo>
                  <a:lnTo>
                    <a:pt x="70" y="30"/>
                  </a:lnTo>
                  <a:lnTo>
                    <a:pt x="66" y="30"/>
                  </a:lnTo>
                  <a:lnTo>
                    <a:pt x="66" y="30"/>
                  </a:lnTo>
                  <a:close/>
                  <a:moveTo>
                    <a:pt x="30" y="6"/>
                  </a:moveTo>
                  <a:lnTo>
                    <a:pt x="44" y="6"/>
                  </a:lnTo>
                  <a:lnTo>
                    <a:pt x="44" y="6"/>
                  </a:lnTo>
                  <a:lnTo>
                    <a:pt x="50" y="8"/>
                  </a:lnTo>
                  <a:lnTo>
                    <a:pt x="56" y="10"/>
                  </a:lnTo>
                  <a:lnTo>
                    <a:pt x="58" y="16"/>
                  </a:lnTo>
                  <a:lnTo>
                    <a:pt x="60" y="22"/>
                  </a:lnTo>
                  <a:lnTo>
                    <a:pt x="60" y="30"/>
                  </a:lnTo>
                  <a:lnTo>
                    <a:pt x="16" y="3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16"/>
                  </a:lnTo>
                  <a:lnTo>
                    <a:pt x="20" y="10"/>
                  </a:lnTo>
                  <a:lnTo>
                    <a:pt x="24" y="8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EFF0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7" name="Freeform 535"/>
            <p:cNvSpPr/>
            <p:nvPr/>
          </p:nvSpPr>
          <p:spPr bwMode="auto">
            <a:xfrm>
              <a:off x="6200775" y="2054225"/>
              <a:ext cx="19050" cy="34925"/>
            </a:xfrm>
            <a:custGeom>
              <a:avLst/>
              <a:gdLst>
                <a:gd name="T0" fmla="*/ 12 w 12"/>
                <a:gd name="T1" fmla="*/ 6 h 22"/>
                <a:gd name="T2" fmla="*/ 12 w 12"/>
                <a:gd name="T3" fmla="*/ 6 h 22"/>
                <a:gd name="T4" fmla="*/ 10 w 12"/>
                <a:gd name="T5" fmla="*/ 2 h 22"/>
                <a:gd name="T6" fmla="*/ 6 w 12"/>
                <a:gd name="T7" fmla="*/ 0 h 22"/>
                <a:gd name="T8" fmla="*/ 6 w 12"/>
                <a:gd name="T9" fmla="*/ 0 h 22"/>
                <a:gd name="T10" fmla="*/ 2 w 12"/>
                <a:gd name="T11" fmla="*/ 2 h 22"/>
                <a:gd name="T12" fmla="*/ 0 w 12"/>
                <a:gd name="T13" fmla="*/ 6 h 22"/>
                <a:gd name="T14" fmla="*/ 0 w 12"/>
                <a:gd name="T15" fmla="*/ 6 h 22"/>
                <a:gd name="T16" fmla="*/ 0 w 12"/>
                <a:gd name="T17" fmla="*/ 8 h 22"/>
                <a:gd name="T18" fmla="*/ 4 w 12"/>
                <a:gd name="T19" fmla="*/ 10 h 22"/>
                <a:gd name="T20" fmla="*/ 4 w 12"/>
                <a:gd name="T21" fmla="*/ 22 h 22"/>
                <a:gd name="T22" fmla="*/ 8 w 12"/>
                <a:gd name="T23" fmla="*/ 22 h 22"/>
                <a:gd name="T24" fmla="*/ 8 w 12"/>
                <a:gd name="T25" fmla="*/ 10 h 22"/>
                <a:gd name="T26" fmla="*/ 8 w 12"/>
                <a:gd name="T27" fmla="*/ 10 h 22"/>
                <a:gd name="T28" fmla="*/ 10 w 12"/>
                <a:gd name="T29" fmla="*/ 8 h 22"/>
                <a:gd name="T30" fmla="*/ 12 w 12"/>
                <a:gd name="T31" fmla="*/ 6 h 22"/>
                <a:gd name="T32" fmla="*/ 12 w 12"/>
                <a:gd name="T33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2">
                  <a:moveTo>
                    <a:pt x="12" y="6"/>
                  </a:moveTo>
                  <a:lnTo>
                    <a:pt x="12" y="6"/>
                  </a:lnTo>
                  <a:lnTo>
                    <a:pt x="10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10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282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8" name="Freeform 537"/>
            <p:cNvSpPr>
              <a:spLocks noEditPoints="1"/>
            </p:cNvSpPr>
            <p:nvPr/>
          </p:nvSpPr>
          <p:spPr bwMode="auto">
            <a:xfrm>
              <a:off x="4752975" y="1327150"/>
              <a:ext cx="762000" cy="908050"/>
            </a:xfrm>
            <a:custGeom>
              <a:avLst/>
              <a:gdLst>
                <a:gd name="T0" fmla="*/ 392 w 480"/>
                <a:gd name="T1" fmla="*/ 74 h 572"/>
                <a:gd name="T2" fmla="*/ 340 w 480"/>
                <a:gd name="T3" fmla="*/ 32 h 572"/>
                <a:gd name="T4" fmla="*/ 280 w 480"/>
                <a:gd name="T5" fmla="*/ 6 h 572"/>
                <a:gd name="T6" fmla="*/ 216 w 480"/>
                <a:gd name="T7" fmla="*/ 0 h 572"/>
                <a:gd name="T8" fmla="*/ 152 w 480"/>
                <a:gd name="T9" fmla="*/ 10 h 572"/>
                <a:gd name="T10" fmla="*/ 92 w 480"/>
                <a:gd name="T11" fmla="*/ 42 h 572"/>
                <a:gd name="T12" fmla="*/ 58 w 480"/>
                <a:gd name="T13" fmla="*/ 72 h 572"/>
                <a:gd name="T14" fmla="*/ 22 w 480"/>
                <a:gd name="T15" fmla="*/ 126 h 572"/>
                <a:gd name="T16" fmla="*/ 2 w 480"/>
                <a:gd name="T17" fmla="*/ 188 h 572"/>
                <a:gd name="T18" fmla="*/ 2 w 480"/>
                <a:gd name="T19" fmla="*/ 254 h 572"/>
                <a:gd name="T20" fmla="*/ 20 w 480"/>
                <a:gd name="T21" fmla="*/ 318 h 572"/>
                <a:gd name="T22" fmla="*/ 42 w 480"/>
                <a:gd name="T23" fmla="*/ 356 h 572"/>
                <a:gd name="T24" fmla="*/ 86 w 480"/>
                <a:gd name="T25" fmla="*/ 402 h 572"/>
                <a:gd name="T26" fmla="*/ 138 w 480"/>
                <a:gd name="T27" fmla="*/ 432 h 572"/>
                <a:gd name="T28" fmla="*/ 194 w 480"/>
                <a:gd name="T29" fmla="*/ 448 h 572"/>
                <a:gd name="T30" fmla="*/ 254 w 480"/>
                <a:gd name="T31" fmla="*/ 448 h 572"/>
                <a:gd name="T32" fmla="*/ 312 w 480"/>
                <a:gd name="T33" fmla="*/ 432 h 572"/>
                <a:gd name="T34" fmla="*/ 480 w 480"/>
                <a:gd name="T35" fmla="*/ 542 h 572"/>
                <a:gd name="T36" fmla="*/ 388 w 480"/>
                <a:gd name="T37" fmla="*/ 378 h 572"/>
                <a:gd name="T38" fmla="*/ 424 w 480"/>
                <a:gd name="T39" fmla="*/ 328 h 572"/>
                <a:gd name="T40" fmla="*/ 444 w 480"/>
                <a:gd name="T41" fmla="*/ 270 h 572"/>
                <a:gd name="T42" fmla="*/ 448 w 480"/>
                <a:gd name="T43" fmla="*/ 208 h 572"/>
                <a:gd name="T44" fmla="*/ 436 w 480"/>
                <a:gd name="T45" fmla="*/ 148 h 572"/>
                <a:gd name="T46" fmla="*/ 406 w 480"/>
                <a:gd name="T47" fmla="*/ 92 h 572"/>
                <a:gd name="T48" fmla="*/ 68 w 480"/>
                <a:gd name="T49" fmla="*/ 316 h 572"/>
                <a:gd name="T50" fmla="*/ 48 w 480"/>
                <a:gd name="T51" fmla="*/ 266 h 572"/>
                <a:gd name="T52" fmla="*/ 44 w 480"/>
                <a:gd name="T53" fmla="*/ 212 h 572"/>
                <a:gd name="T54" fmla="*/ 54 w 480"/>
                <a:gd name="T55" fmla="*/ 162 h 572"/>
                <a:gd name="T56" fmla="*/ 78 w 480"/>
                <a:gd name="T57" fmla="*/ 116 h 572"/>
                <a:gd name="T58" fmla="*/ 118 w 480"/>
                <a:gd name="T59" fmla="*/ 78 h 572"/>
                <a:gd name="T60" fmla="*/ 150 w 480"/>
                <a:gd name="T61" fmla="*/ 58 h 572"/>
                <a:gd name="T62" fmla="*/ 200 w 480"/>
                <a:gd name="T63" fmla="*/ 44 h 572"/>
                <a:gd name="T64" fmla="*/ 252 w 480"/>
                <a:gd name="T65" fmla="*/ 44 h 572"/>
                <a:gd name="T66" fmla="*/ 302 w 480"/>
                <a:gd name="T67" fmla="*/ 60 h 572"/>
                <a:gd name="T68" fmla="*/ 346 w 480"/>
                <a:gd name="T69" fmla="*/ 90 h 572"/>
                <a:gd name="T70" fmla="*/ 372 w 480"/>
                <a:gd name="T71" fmla="*/ 118 h 572"/>
                <a:gd name="T72" fmla="*/ 396 w 480"/>
                <a:gd name="T73" fmla="*/ 166 h 572"/>
                <a:gd name="T74" fmla="*/ 406 w 480"/>
                <a:gd name="T75" fmla="*/ 218 h 572"/>
                <a:gd name="T76" fmla="*/ 400 w 480"/>
                <a:gd name="T77" fmla="*/ 270 h 572"/>
                <a:gd name="T78" fmla="*/ 380 w 480"/>
                <a:gd name="T79" fmla="*/ 318 h 572"/>
                <a:gd name="T80" fmla="*/ 346 w 480"/>
                <a:gd name="T81" fmla="*/ 360 h 572"/>
                <a:gd name="T82" fmla="*/ 316 w 480"/>
                <a:gd name="T83" fmla="*/ 382 h 572"/>
                <a:gd name="T84" fmla="*/ 266 w 480"/>
                <a:gd name="T85" fmla="*/ 400 h 572"/>
                <a:gd name="T86" fmla="*/ 214 w 480"/>
                <a:gd name="T87" fmla="*/ 406 h 572"/>
                <a:gd name="T88" fmla="*/ 162 w 480"/>
                <a:gd name="T89" fmla="*/ 394 h 572"/>
                <a:gd name="T90" fmla="*/ 116 w 480"/>
                <a:gd name="T91" fmla="*/ 370 h 572"/>
                <a:gd name="T92" fmla="*/ 78 w 480"/>
                <a:gd name="T93" fmla="*/ 33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0" h="572">
                  <a:moveTo>
                    <a:pt x="406" y="92"/>
                  </a:moveTo>
                  <a:lnTo>
                    <a:pt x="406" y="92"/>
                  </a:lnTo>
                  <a:lnTo>
                    <a:pt x="392" y="74"/>
                  </a:lnTo>
                  <a:lnTo>
                    <a:pt x="376" y="58"/>
                  </a:lnTo>
                  <a:lnTo>
                    <a:pt x="360" y="44"/>
                  </a:lnTo>
                  <a:lnTo>
                    <a:pt x="340" y="32"/>
                  </a:lnTo>
                  <a:lnTo>
                    <a:pt x="322" y="20"/>
                  </a:lnTo>
                  <a:lnTo>
                    <a:pt x="302" y="12"/>
                  </a:lnTo>
                  <a:lnTo>
                    <a:pt x="280" y="6"/>
                  </a:lnTo>
                  <a:lnTo>
                    <a:pt x="260" y="2"/>
                  </a:lnTo>
                  <a:lnTo>
                    <a:pt x="238" y="0"/>
                  </a:lnTo>
                  <a:lnTo>
                    <a:pt x="216" y="0"/>
                  </a:lnTo>
                  <a:lnTo>
                    <a:pt x="194" y="0"/>
                  </a:lnTo>
                  <a:lnTo>
                    <a:pt x="174" y="4"/>
                  </a:lnTo>
                  <a:lnTo>
                    <a:pt x="152" y="10"/>
                  </a:lnTo>
                  <a:lnTo>
                    <a:pt x="132" y="18"/>
                  </a:lnTo>
                  <a:lnTo>
                    <a:pt x="112" y="30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74" y="56"/>
                  </a:lnTo>
                  <a:lnTo>
                    <a:pt x="58" y="72"/>
                  </a:lnTo>
                  <a:lnTo>
                    <a:pt x="44" y="90"/>
                  </a:lnTo>
                  <a:lnTo>
                    <a:pt x="32" y="108"/>
                  </a:lnTo>
                  <a:lnTo>
                    <a:pt x="22" y="126"/>
                  </a:lnTo>
                  <a:lnTo>
                    <a:pt x="12" y="146"/>
                  </a:lnTo>
                  <a:lnTo>
                    <a:pt x="6" y="168"/>
                  </a:lnTo>
                  <a:lnTo>
                    <a:pt x="2" y="188"/>
                  </a:lnTo>
                  <a:lnTo>
                    <a:pt x="0" y="210"/>
                  </a:lnTo>
                  <a:lnTo>
                    <a:pt x="0" y="232"/>
                  </a:lnTo>
                  <a:lnTo>
                    <a:pt x="2" y="254"/>
                  </a:lnTo>
                  <a:lnTo>
                    <a:pt x="6" y="276"/>
                  </a:lnTo>
                  <a:lnTo>
                    <a:pt x="12" y="296"/>
                  </a:lnTo>
                  <a:lnTo>
                    <a:pt x="20" y="318"/>
                  </a:lnTo>
                  <a:lnTo>
                    <a:pt x="30" y="338"/>
                  </a:lnTo>
                  <a:lnTo>
                    <a:pt x="42" y="356"/>
                  </a:lnTo>
                  <a:lnTo>
                    <a:pt x="42" y="356"/>
                  </a:lnTo>
                  <a:lnTo>
                    <a:pt x="56" y="372"/>
                  </a:lnTo>
                  <a:lnTo>
                    <a:pt x="70" y="388"/>
                  </a:lnTo>
                  <a:lnTo>
                    <a:pt x="86" y="402"/>
                  </a:lnTo>
                  <a:lnTo>
                    <a:pt x="102" y="414"/>
                  </a:lnTo>
                  <a:lnTo>
                    <a:pt x="120" y="424"/>
                  </a:lnTo>
                  <a:lnTo>
                    <a:pt x="138" y="432"/>
                  </a:lnTo>
                  <a:lnTo>
                    <a:pt x="156" y="438"/>
                  </a:lnTo>
                  <a:lnTo>
                    <a:pt x="176" y="444"/>
                  </a:lnTo>
                  <a:lnTo>
                    <a:pt x="194" y="448"/>
                  </a:lnTo>
                  <a:lnTo>
                    <a:pt x="214" y="448"/>
                  </a:lnTo>
                  <a:lnTo>
                    <a:pt x="234" y="448"/>
                  </a:lnTo>
                  <a:lnTo>
                    <a:pt x="254" y="448"/>
                  </a:lnTo>
                  <a:lnTo>
                    <a:pt x="274" y="444"/>
                  </a:lnTo>
                  <a:lnTo>
                    <a:pt x="294" y="438"/>
                  </a:lnTo>
                  <a:lnTo>
                    <a:pt x="312" y="432"/>
                  </a:lnTo>
                  <a:lnTo>
                    <a:pt x="332" y="422"/>
                  </a:lnTo>
                  <a:lnTo>
                    <a:pt x="440" y="572"/>
                  </a:lnTo>
                  <a:lnTo>
                    <a:pt x="480" y="542"/>
                  </a:lnTo>
                  <a:lnTo>
                    <a:pt x="374" y="394"/>
                  </a:lnTo>
                  <a:lnTo>
                    <a:pt x="374" y="394"/>
                  </a:lnTo>
                  <a:lnTo>
                    <a:pt x="388" y="378"/>
                  </a:lnTo>
                  <a:lnTo>
                    <a:pt x="402" y="362"/>
                  </a:lnTo>
                  <a:lnTo>
                    <a:pt x="414" y="346"/>
                  </a:lnTo>
                  <a:lnTo>
                    <a:pt x="424" y="328"/>
                  </a:lnTo>
                  <a:lnTo>
                    <a:pt x="432" y="308"/>
                  </a:lnTo>
                  <a:lnTo>
                    <a:pt x="440" y="290"/>
                  </a:lnTo>
                  <a:lnTo>
                    <a:pt x="444" y="270"/>
                  </a:lnTo>
                  <a:lnTo>
                    <a:pt x="448" y="250"/>
                  </a:lnTo>
                  <a:lnTo>
                    <a:pt x="450" y="230"/>
                  </a:lnTo>
                  <a:lnTo>
                    <a:pt x="448" y="208"/>
                  </a:lnTo>
                  <a:lnTo>
                    <a:pt x="446" y="188"/>
                  </a:lnTo>
                  <a:lnTo>
                    <a:pt x="442" y="168"/>
                  </a:lnTo>
                  <a:lnTo>
                    <a:pt x="436" y="148"/>
                  </a:lnTo>
                  <a:lnTo>
                    <a:pt x="428" y="128"/>
                  </a:lnTo>
                  <a:lnTo>
                    <a:pt x="418" y="110"/>
                  </a:lnTo>
                  <a:lnTo>
                    <a:pt x="406" y="92"/>
                  </a:lnTo>
                  <a:close/>
                  <a:moveTo>
                    <a:pt x="78" y="330"/>
                  </a:moveTo>
                  <a:lnTo>
                    <a:pt x="78" y="330"/>
                  </a:lnTo>
                  <a:lnTo>
                    <a:pt x="68" y="316"/>
                  </a:lnTo>
                  <a:lnTo>
                    <a:pt x="58" y="300"/>
                  </a:lnTo>
                  <a:lnTo>
                    <a:pt x="52" y="282"/>
                  </a:lnTo>
                  <a:lnTo>
                    <a:pt x="48" y="266"/>
                  </a:lnTo>
                  <a:lnTo>
                    <a:pt x="44" y="248"/>
                  </a:lnTo>
                  <a:lnTo>
                    <a:pt x="42" y="230"/>
                  </a:lnTo>
                  <a:lnTo>
                    <a:pt x="44" y="212"/>
                  </a:lnTo>
                  <a:lnTo>
                    <a:pt x="46" y="196"/>
                  </a:lnTo>
                  <a:lnTo>
                    <a:pt x="48" y="178"/>
                  </a:lnTo>
                  <a:lnTo>
                    <a:pt x="54" y="162"/>
                  </a:lnTo>
                  <a:lnTo>
                    <a:pt x="60" y="146"/>
                  </a:lnTo>
                  <a:lnTo>
                    <a:pt x="68" y="130"/>
                  </a:lnTo>
                  <a:lnTo>
                    <a:pt x="78" y="116"/>
                  </a:lnTo>
                  <a:lnTo>
                    <a:pt x="90" y="102"/>
                  </a:lnTo>
                  <a:lnTo>
                    <a:pt x="104" y="88"/>
                  </a:lnTo>
                  <a:lnTo>
                    <a:pt x="118" y="78"/>
                  </a:lnTo>
                  <a:lnTo>
                    <a:pt x="118" y="78"/>
                  </a:lnTo>
                  <a:lnTo>
                    <a:pt x="134" y="66"/>
                  </a:lnTo>
                  <a:lnTo>
                    <a:pt x="150" y="58"/>
                  </a:lnTo>
                  <a:lnTo>
                    <a:pt x="166" y="52"/>
                  </a:lnTo>
                  <a:lnTo>
                    <a:pt x="184" y="48"/>
                  </a:lnTo>
                  <a:lnTo>
                    <a:pt x="200" y="44"/>
                  </a:lnTo>
                  <a:lnTo>
                    <a:pt x="218" y="42"/>
                  </a:lnTo>
                  <a:lnTo>
                    <a:pt x="236" y="42"/>
                  </a:lnTo>
                  <a:lnTo>
                    <a:pt x="252" y="44"/>
                  </a:lnTo>
                  <a:lnTo>
                    <a:pt x="270" y="48"/>
                  </a:lnTo>
                  <a:lnTo>
                    <a:pt x="286" y="54"/>
                  </a:lnTo>
                  <a:lnTo>
                    <a:pt x="302" y="60"/>
                  </a:lnTo>
                  <a:lnTo>
                    <a:pt x="318" y="68"/>
                  </a:lnTo>
                  <a:lnTo>
                    <a:pt x="334" y="78"/>
                  </a:lnTo>
                  <a:lnTo>
                    <a:pt x="346" y="90"/>
                  </a:lnTo>
                  <a:lnTo>
                    <a:pt x="360" y="102"/>
                  </a:lnTo>
                  <a:lnTo>
                    <a:pt x="372" y="118"/>
                  </a:lnTo>
                  <a:lnTo>
                    <a:pt x="372" y="118"/>
                  </a:lnTo>
                  <a:lnTo>
                    <a:pt x="382" y="132"/>
                  </a:lnTo>
                  <a:lnTo>
                    <a:pt x="390" y="150"/>
                  </a:lnTo>
                  <a:lnTo>
                    <a:pt x="396" y="166"/>
                  </a:lnTo>
                  <a:lnTo>
                    <a:pt x="402" y="182"/>
                  </a:lnTo>
                  <a:lnTo>
                    <a:pt x="404" y="200"/>
                  </a:lnTo>
                  <a:lnTo>
                    <a:pt x="406" y="218"/>
                  </a:lnTo>
                  <a:lnTo>
                    <a:pt x="406" y="236"/>
                  </a:lnTo>
                  <a:lnTo>
                    <a:pt x="404" y="252"/>
                  </a:lnTo>
                  <a:lnTo>
                    <a:pt x="400" y="270"/>
                  </a:lnTo>
                  <a:lnTo>
                    <a:pt x="396" y="286"/>
                  </a:lnTo>
                  <a:lnTo>
                    <a:pt x="388" y="302"/>
                  </a:lnTo>
                  <a:lnTo>
                    <a:pt x="380" y="318"/>
                  </a:lnTo>
                  <a:lnTo>
                    <a:pt x="370" y="332"/>
                  </a:lnTo>
                  <a:lnTo>
                    <a:pt x="358" y="346"/>
                  </a:lnTo>
                  <a:lnTo>
                    <a:pt x="346" y="360"/>
                  </a:lnTo>
                  <a:lnTo>
                    <a:pt x="332" y="370"/>
                  </a:lnTo>
                  <a:lnTo>
                    <a:pt x="332" y="370"/>
                  </a:lnTo>
                  <a:lnTo>
                    <a:pt x="316" y="382"/>
                  </a:lnTo>
                  <a:lnTo>
                    <a:pt x="300" y="390"/>
                  </a:lnTo>
                  <a:lnTo>
                    <a:pt x="282" y="396"/>
                  </a:lnTo>
                  <a:lnTo>
                    <a:pt x="266" y="400"/>
                  </a:lnTo>
                  <a:lnTo>
                    <a:pt x="248" y="404"/>
                  </a:lnTo>
                  <a:lnTo>
                    <a:pt x="230" y="406"/>
                  </a:lnTo>
                  <a:lnTo>
                    <a:pt x="214" y="406"/>
                  </a:lnTo>
                  <a:lnTo>
                    <a:pt x="196" y="404"/>
                  </a:lnTo>
                  <a:lnTo>
                    <a:pt x="178" y="400"/>
                  </a:lnTo>
                  <a:lnTo>
                    <a:pt x="162" y="394"/>
                  </a:lnTo>
                  <a:lnTo>
                    <a:pt x="146" y="388"/>
                  </a:lnTo>
                  <a:lnTo>
                    <a:pt x="130" y="380"/>
                  </a:lnTo>
                  <a:lnTo>
                    <a:pt x="116" y="370"/>
                  </a:lnTo>
                  <a:lnTo>
                    <a:pt x="102" y="358"/>
                  </a:lnTo>
                  <a:lnTo>
                    <a:pt x="90" y="346"/>
                  </a:lnTo>
                  <a:lnTo>
                    <a:pt x="78" y="330"/>
                  </a:lnTo>
                  <a:close/>
                </a:path>
              </a:pathLst>
            </a:custGeom>
            <a:solidFill>
              <a:srgbClr val="EFF0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9" name="Freeform 538"/>
            <p:cNvSpPr/>
            <p:nvPr/>
          </p:nvSpPr>
          <p:spPr bwMode="auto">
            <a:xfrm>
              <a:off x="4752975" y="1327150"/>
              <a:ext cx="762000" cy="908050"/>
            </a:xfrm>
            <a:custGeom>
              <a:avLst/>
              <a:gdLst>
                <a:gd name="T0" fmla="*/ 406 w 480"/>
                <a:gd name="T1" fmla="*/ 92 h 572"/>
                <a:gd name="T2" fmla="*/ 376 w 480"/>
                <a:gd name="T3" fmla="*/ 58 h 572"/>
                <a:gd name="T4" fmla="*/ 340 w 480"/>
                <a:gd name="T5" fmla="*/ 32 h 572"/>
                <a:gd name="T6" fmla="*/ 302 w 480"/>
                <a:gd name="T7" fmla="*/ 12 h 572"/>
                <a:gd name="T8" fmla="*/ 260 w 480"/>
                <a:gd name="T9" fmla="*/ 2 h 572"/>
                <a:gd name="T10" fmla="*/ 216 w 480"/>
                <a:gd name="T11" fmla="*/ 0 h 572"/>
                <a:gd name="T12" fmla="*/ 174 w 480"/>
                <a:gd name="T13" fmla="*/ 4 h 572"/>
                <a:gd name="T14" fmla="*/ 132 w 480"/>
                <a:gd name="T15" fmla="*/ 18 h 572"/>
                <a:gd name="T16" fmla="*/ 92 w 480"/>
                <a:gd name="T17" fmla="*/ 42 h 572"/>
                <a:gd name="T18" fmla="*/ 74 w 480"/>
                <a:gd name="T19" fmla="*/ 56 h 572"/>
                <a:gd name="T20" fmla="*/ 44 w 480"/>
                <a:gd name="T21" fmla="*/ 90 h 572"/>
                <a:gd name="T22" fmla="*/ 22 w 480"/>
                <a:gd name="T23" fmla="*/ 126 h 572"/>
                <a:gd name="T24" fmla="*/ 6 w 480"/>
                <a:gd name="T25" fmla="*/ 168 h 572"/>
                <a:gd name="T26" fmla="*/ 0 w 480"/>
                <a:gd name="T27" fmla="*/ 210 h 572"/>
                <a:gd name="T28" fmla="*/ 2 w 480"/>
                <a:gd name="T29" fmla="*/ 254 h 572"/>
                <a:gd name="T30" fmla="*/ 12 w 480"/>
                <a:gd name="T31" fmla="*/ 296 h 572"/>
                <a:gd name="T32" fmla="*/ 30 w 480"/>
                <a:gd name="T33" fmla="*/ 338 h 572"/>
                <a:gd name="T34" fmla="*/ 42 w 480"/>
                <a:gd name="T35" fmla="*/ 356 h 572"/>
                <a:gd name="T36" fmla="*/ 70 w 480"/>
                <a:gd name="T37" fmla="*/ 388 h 572"/>
                <a:gd name="T38" fmla="*/ 102 w 480"/>
                <a:gd name="T39" fmla="*/ 414 h 572"/>
                <a:gd name="T40" fmla="*/ 138 w 480"/>
                <a:gd name="T41" fmla="*/ 432 h 572"/>
                <a:gd name="T42" fmla="*/ 176 w 480"/>
                <a:gd name="T43" fmla="*/ 444 h 572"/>
                <a:gd name="T44" fmla="*/ 214 w 480"/>
                <a:gd name="T45" fmla="*/ 448 h 572"/>
                <a:gd name="T46" fmla="*/ 254 w 480"/>
                <a:gd name="T47" fmla="*/ 448 h 572"/>
                <a:gd name="T48" fmla="*/ 294 w 480"/>
                <a:gd name="T49" fmla="*/ 438 h 572"/>
                <a:gd name="T50" fmla="*/ 332 w 480"/>
                <a:gd name="T51" fmla="*/ 422 h 572"/>
                <a:gd name="T52" fmla="*/ 480 w 480"/>
                <a:gd name="T53" fmla="*/ 542 h 572"/>
                <a:gd name="T54" fmla="*/ 374 w 480"/>
                <a:gd name="T55" fmla="*/ 394 h 572"/>
                <a:gd name="T56" fmla="*/ 402 w 480"/>
                <a:gd name="T57" fmla="*/ 362 h 572"/>
                <a:gd name="T58" fmla="*/ 424 w 480"/>
                <a:gd name="T59" fmla="*/ 328 h 572"/>
                <a:gd name="T60" fmla="*/ 440 w 480"/>
                <a:gd name="T61" fmla="*/ 290 h 572"/>
                <a:gd name="T62" fmla="*/ 448 w 480"/>
                <a:gd name="T63" fmla="*/ 250 h 572"/>
                <a:gd name="T64" fmla="*/ 448 w 480"/>
                <a:gd name="T65" fmla="*/ 208 h 572"/>
                <a:gd name="T66" fmla="*/ 442 w 480"/>
                <a:gd name="T67" fmla="*/ 168 h 572"/>
                <a:gd name="T68" fmla="*/ 428 w 480"/>
                <a:gd name="T69" fmla="*/ 128 h 572"/>
                <a:gd name="T70" fmla="*/ 406 w 480"/>
                <a:gd name="T71" fmla="*/ 92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0" h="572">
                  <a:moveTo>
                    <a:pt x="406" y="92"/>
                  </a:moveTo>
                  <a:lnTo>
                    <a:pt x="406" y="92"/>
                  </a:lnTo>
                  <a:lnTo>
                    <a:pt x="392" y="74"/>
                  </a:lnTo>
                  <a:lnTo>
                    <a:pt x="376" y="58"/>
                  </a:lnTo>
                  <a:lnTo>
                    <a:pt x="360" y="44"/>
                  </a:lnTo>
                  <a:lnTo>
                    <a:pt x="340" y="32"/>
                  </a:lnTo>
                  <a:lnTo>
                    <a:pt x="322" y="20"/>
                  </a:lnTo>
                  <a:lnTo>
                    <a:pt x="302" y="12"/>
                  </a:lnTo>
                  <a:lnTo>
                    <a:pt x="280" y="6"/>
                  </a:lnTo>
                  <a:lnTo>
                    <a:pt x="260" y="2"/>
                  </a:lnTo>
                  <a:lnTo>
                    <a:pt x="238" y="0"/>
                  </a:lnTo>
                  <a:lnTo>
                    <a:pt x="216" y="0"/>
                  </a:lnTo>
                  <a:lnTo>
                    <a:pt x="194" y="0"/>
                  </a:lnTo>
                  <a:lnTo>
                    <a:pt x="174" y="4"/>
                  </a:lnTo>
                  <a:lnTo>
                    <a:pt x="152" y="10"/>
                  </a:lnTo>
                  <a:lnTo>
                    <a:pt x="132" y="18"/>
                  </a:lnTo>
                  <a:lnTo>
                    <a:pt x="112" y="30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74" y="56"/>
                  </a:lnTo>
                  <a:lnTo>
                    <a:pt x="58" y="72"/>
                  </a:lnTo>
                  <a:lnTo>
                    <a:pt x="44" y="90"/>
                  </a:lnTo>
                  <a:lnTo>
                    <a:pt x="32" y="108"/>
                  </a:lnTo>
                  <a:lnTo>
                    <a:pt x="22" y="126"/>
                  </a:lnTo>
                  <a:lnTo>
                    <a:pt x="12" y="146"/>
                  </a:lnTo>
                  <a:lnTo>
                    <a:pt x="6" y="168"/>
                  </a:lnTo>
                  <a:lnTo>
                    <a:pt x="2" y="188"/>
                  </a:lnTo>
                  <a:lnTo>
                    <a:pt x="0" y="210"/>
                  </a:lnTo>
                  <a:lnTo>
                    <a:pt x="0" y="232"/>
                  </a:lnTo>
                  <a:lnTo>
                    <a:pt x="2" y="254"/>
                  </a:lnTo>
                  <a:lnTo>
                    <a:pt x="6" y="276"/>
                  </a:lnTo>
                  <a:lnTo>
                    <a:pt x="12" y="296"/>
                  </a:lnTo>
                  <a:lnTo>
                    <a:pt x="20" y="318"/>
                  </a:lnTo>
                  <a:lnTo>
                    <a:pt x="30" y="338"/>
                  </a:lnTo>
                  <a:lnTo>
                    <a:pt x="42" y="356"/>
                  </a:lnTo>
                  <a:lnTo>
                    <a:pt x="42" y="356"/>
                  </a:lnTo>
                  <a:lnTo>
                    <a:pt x="56" y="372"/>
                  </a:lnTo>
                  <a:lnTo>
                    <a:pt x="70" y="388"/>
                  </a:lnTo>
                  <a:lnTo>
                    <a:pt x="86" y="402"/>
                  </a:lnTo>
                  <a:lnTo>
                    <a:pt x="102" y="414"/>
                  </a:lnTo>
                  <a:lnTo>
                    <a:pt x="120" y="424"/>
                  </a:lnTo>
                  <a:lnTo>
                    <a:pt x="138" y="432"/>
                  </a:lnTo>
                  <a:lnTo>
                    <a:pt x="156" y="438"/>
                  </a:lnTo>
                  <a:lnTo>
                    <a:pt x="176" y="444"/>
                  </a:lnTo>
                  <a:lnTo>
                    <a:pt x="194" y="448"/>
                  </a:lnTo>
                  <a:lnTo>
                    <a:pt x="214" y="448"/>
                  </a:lnTo>
                  <a:lnTo>
                    <a:pt x="234" y="448"/>
                  </a:lnTo>
                  <a:lnTo>
                    <a:pt x="254" y="448"/>
                  </a:lnTo>
                  <a:lnTo>
                    <a:pt x="274" y="444"/>
                  </a:lnTo>
                  <a:lnTo>
                    <a:pt x="294" y="438"/>
                  </a:lnTo>
                  <a:lnTo>
                    <a:pt x="312" y="432"/>
                  </a:lnTo>
                  <a:lnTo>
                    <a:pt x="332" y="422"/>
                  </a:lnTo>
                  <a:lnTo>
                    <a:pt x="440" y="572"/>
                  </a:lnTo>
                  <a:lnTo>
                    <a:pt x="480" y="542"/>
                  </a:lnTo>
                  <a:lnTo>
                    <a:pt x="374" y="394"/>
                  </a:lnTo>
                  <a:lnTo>
                    <a:pt x="374" y="394"/>
                  </a:lnTo>
                  <a:lnTo>
                    <a:pt x="388" y="378"/>
                  </a:lnTo>
                  <a:lnTo>
                    <a:pt x="402" y="362"/>
                  </a:lnTo>
                  <a:lnTo>
                    <a:pt x="414" y="346"/>
                  </a:lnTo>
                  <a:lnTo>
                    <a:pt x="424" y="328"/>
                  </a:lnTo>
                  <a:lnTo>
                    <a:pt x="432" y="308"/>
                  </a:lnTo>
                  <a:lnTo>
                    <a:pt x="440" y="290"/>
                  </a:lnTo>
                  <a:lnTo>
                    <a:pt x="444" y="270"/>
                  </a:lnTo>
                  <a:lnTo>
                    <a:pt x="448" y="250"/>
                  </a:lnTo>
                  <a:lnTo>
                    <a:pt x="450" y="230"/>
                  </a:lnTo>
                  <a:lnTo>
                    <a:pt x="448" y="208"/>
                  </a:lnTo>
                  <a:lnTo>
                    <a:pt x="446" y="188"/>
                  </a:lnTo>
                  <a:lnTo>
                    <a:pt x="442" y="168"/>
                  </a:lnTo>
                  <a:lnTo>
                    <a:pt x="436" y="148"/>
                  </a:lnTo>
                  <a:lnTo>
                    <a:pt x="428" y="128"/>
                  </a:lnTo>
                  <a:lnTo>
                    <a:pt x="418" y="110"/>
                  </a:lnTo>
                  <a:lnTo>
                    <a:pt x="406" y="9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0" name="Freeform 539"/>
            <p:cNvSpPr/>
            <p:nvPr/>
          </p:nvSpPr>
          <p:spPr bwMode="auto">
            <a:xfrm>
              <a:off x="4819650" y="1393825"/>
              <a:ext cx="577850" cy="577850"/>
            </a:xfrm>
            <a:custGeom>
              <a:avLst/>
              <a:gdLst>
                <a:gd name="T0" fmla="*/ 36 w 364"/>
                <a:gd name="T1" fmla="*/ 288 h 364"/>
                <a:gd name="T2" fmla="*/ 16 w 364"/>
                <a:gd name="T3" fmla="*/ 258 h 364"/>
                <a:gd name="T4" fmla="*/ 6 w 364"/>
                <a:gd name="T5" fmla="*/ 224 h 364"/>
                <a:gd name="T6" fmla="*/ 0 w 364"/>
                <a:gd name="T7" fmla="*/ 188 h 364"/>
                <a:gd name="T8" fmla="*/ 4 w 364"/>
                <a:gd name="T9" fmla="*/ 154 h 364"/>
                <a:gd name="T10" fmla="*/ 12 w 364"/>
                <a:gd name="T11" fmla="*/ 120 h 364"/>
                <a:gd name="T12" fmla="*/ 26 w 364"/>
                <a:gd name="T13" fmla="*/ 88 h 364"/>
                <a:gd name="T14" fmla="*/ 48 w 364"/>
                <a:gd name="T15" fmla="*/ 60 h 364"/>
                <a:gd name="T16" fmla="*/ 76 w 364"/>
                <a:gd name="T17" fmla="*/ 36 h 364"/>
                <a:gd name="T18" fmla="*/ 92 w 364"/>
                <a:gd name="T19" fmla="*/ 24 h 364"/>
                <a:gd name="T20" fmla="*/ 124 w 364"/>
                <a:gd name="T21" fmla="*/ 10 h 364"/>
                <a:gd name="T22" fmla="*/ 158 w 364"/>
                <a:gd name="T23" fmla="*/ 2 h 364"/>
                <a:gd name="T24" fmla="*/ 194 w 364"/>
                <a:gd name="T25" fmla="*/ 0 h 364"/>
                <a:gd name="T26" fmla="*/ 228 w 364"/>
                <a:gd name="T27" fmla="*/ 6 h 364"/>
                <a:gd name="T28" fmla="*/ 260 w 364"/>
                <a:gd name="T29" fmla="*/ 18 h 364"/>
                <a:gd name="T30" fmla="*/ 292 w 364"/>
                <a:gd name="T31" fmla="*/ 36 h 364"/>
                <a:gd name="T32" fmla="*/ 318 w 364"/>
                <a:gd name="T33" fmla="*/ 60 h 364"/>
                <a:gd name="T34" fmla="*/ 330 w 364"/>
                <a:gd name="T35" fmla="*/ 76 h 364"/>
                <a:gd name="T36" fmla="*/ 348 w 364"/>
                <a:gd name="T37" fmla="*/ 108 h 364"/>
                <a:gd name="T38" fmla="*/ 360 w 364"/>
                <a:gd name="T39" fmla="*/ 140 h 364"/>
                <a:gd name="T40" fmla="*/ 364 w 364"/>
                <a:gd name="T41" fmla="*/ 176 h 364"/>
                <a:gd name="T42" fmla="*/ 362 w 364"/>
                <a:gd name="T43" fmla="*/ 210 h 364"/>
                <a:gd name="T44" fmla="*/ 354 w 364"/>
                <a:gd name="T45" fmla="*/ 244 h 364"/>
                <a:gd name="T46" fmla="*/ 338 w 364"/>
                <a:gd name="T47" fmla="*/ 276 h 364"/>
                <a:gd name="T48" fmla="*/ 316 w 364"/>
                <a:gd name="T49" fmla="*/ 304 h 364"/>
                <a:gd name="T50" fmla="*/ 290 w 364"/>
                <a:gd name="T51" fmla="*/ 328 h 364"/>
                <a:gd name="T52" fmla="*/ 274 w 364"/>
                <a:gd name="T53" fmla="*/ 340 h 364"/>
                <a:gd name="T54" fmla="*/ 240 w 364"/>
                <a:gd name="T55" fmla="*/ 354 h 364"/>
                <a:gd name="T56" fmla="*/ 206 w 364"/>
                <a:gd name="T57" fmla="*/ 362 h 364"/>
                <a:gd name="T58" fmla="*/ 172 w 364"/>
                <a:gd name="T59" fmla="*/ 364 h 364"/>
                <a:gd name="T60" fmla="*/ 136 w 364"/>
                <a:gd name="T61" fmla="*/ 358 h 364"/>
                <a:gd name="T62" fmla="*/ 104 w 364"/>
                <a:gd name="T63" fmla="*/ 346 h 364"/>
                <a:gd name="T64" fmla="*/ 74 w 364"/>
                <a:gd name="T65" fmla="*/ 328 h 364"/>
                <a:gd name="T66" fmla="*/ 48 w 364"/>
                <a:gd name="T67" fmla="*/ 30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4" h="364">
                  <a:moveTo>
                    <a:pt x="36" y="288"/>
                  </a:moveTo>
                  <a:lnTo>
                    <a:pt x="36" y="288"/>
                  </a:lnTo>
                  <a:lnTo>
                    <a:pt x="26" y="274"/>
                  </a:lnTo>
                  <a:lnTo>
                    <a:pt x="16" y="258"/>
                  </a:lnTo>
                  <a:lnTo>
                    <a:pt x="10" y="240"/>
                  </a:lnTo>
                  <a:lnTo>
                    <a:pt x="6" y="224"/>
                  </a:lnTo>
                  <a:lnTo>
                    <a:pt x="2" y="206"/>
                  </a:lnTo>
                  <a:lnTo>
                    <a:pt x="0" y="188"/>
                  </a:lnTo>
                  <a:lnTo>
                    <a:pt x="2" y="170"/>
                  </a:lnTo>
                  <a:lnTo>
                    <a:pt x="4" y="154"/>
                  </a:lnTo>
                  <a:lnTo>
                    <a:pt x="6" y="136"/>
                  </a:lnTo>
                  <a:lnTo>
                    <a:pt x="12" y="120"/>
                  </a:lnTo>
                  <a:lnTo>
                    <a:pt x="18" y="104"/>
                  </a:lnTo>
                  <a:lnTo>
                    <a:pt x="26" y="88"/>
                  </a:lnTo>
                  <a:lnTo>
                    <a:pt x="36" y="74"/>
                  </a:lnTo>
                  <a:lnTo>
                    <a:pt x="48" y="60"/>
                  </a:lnTo>
                  <a:lnTo>
                    <a:pt x="62" y="4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92" y="24"/>
                  </a:lnTo>
                  <a:lnTo>
                    <a:pt x="108" y="16"/>
                  </a:lnTo>
                  <a:lnTo>
                    <a:pt x="124" y="10"/>
                  </a:lnTo>
                  <a:lnTo>
                    <a:pt x="142" y="6"/>
                  </a:lnTo>
                  <a:lnTo>
                    <a:pt x="158" y="2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0" y="2"/>
                  </a:lnTo>
                  <a:lnTo>
                    <a:pt x="228" y="6"/>
                  </a:lnTo>
                  <a:lnTo>
                    <a:pt x="244" y="12"/>
                  </a:lnTo>
                  <a:lnTo>
                    <a:pt x="260" y="18"/>
                  </a:lnTo>
                  <a:lnTo>
                    <a:pt x="276" y="26"/>
                  </a:lnTo>
                  <a:lnTo>
                    <a:pt x="292" y="36"/>
                  </a:lnTo>
                  <a:lnTo>
                    <a:pt x="304" y="48"/>
                  </a:lnTo>
                  <a:lnTo>
                    <a:pt x="318" y="60"/>
                  </a:lnTo>
                  <a:lnTo>
                    <a:pt x="330" y="76"/>
                  </a:lnTo>
                  <a:lnTo>
                    <a:pt x="330" y="76"/>
                  </a:lnTo>
                  <a:lnTo>
                    <a:pt x="340" y="90"/>
                  </a:lnTo>
                  <a:lnTo>
                    <a:pt x="348" y="108"/>
                  </a:lnTo>
                  <a:lnTo>
                    <a:pt x="354" y="124"/>
                  </a:lnTo>
                  <a:lnTo>
                    <a:pt x="360" y="140"/>
                  </a:lnTo>
                  <a:lnTo>
                    <a:pt x="362" y="158"/>
                  </a:lnTo>
                  <a:lnTo>
                    <a:pt x="364" y="176"/>
                  </a:lnTo>
                  <a:lnTo>
                    <a:pt x="364" y="194"/>
                  </a:lnTo>
                  <a:lnTo>
                    <a:pt x="362" y="210"/>
                  </a:lnTo>
                  <a:lnTo>
                    <a:pt x="358" y="228"/>
                  </a:lnTo>
                  <a:lnTo>
                    <a:pt x="354" y="244"/>
                  </a:lnTo>
                  <a:lnTo>
                    <a:pt x="346" y="260"/>
                  </a:lnTo>
                  <a:lnTo>
                    <a:pt x="338" y="276"/>
                  </a:lnTo>
                  <a:lnTo>
                    <a:pt x="328" y="290"/>
                  </a:lnTo>
                  <a:lnTo>
                    <a:pt x="316" y="304"/>
                  </a:lnTo>
                  <a:lnTo>
                    <a:pt x="304" y="318"/>
                  </a:lnTo>
                  <a:lnTo>
                    <a:pt x="290" y="328"/>
                  </a:lnTo>
                  <a:lnTo>
                    <a:pt x="290" y="328"/>
                  </a:lnTo>
                  <a:lnTo>
                    <a:pt x="274" y="340"/>
                  </a:lnTo>
                  <a:lnTo>
                    <a:pt x="258" y="348"/>
                  </a:lnTo>
                  <a:lnTo>
                    <a:pt x="240" y="354"/>
                  </a:lnTo>
                  <a:lnTo>
                    <a:pt x="224" y="358"/>
                  </a:lnTo>
                  <a:lnTo>
                    <a:pt x="206" y="362"/>
                  </a:lnTo>
                  <a:lnTo>
                    <a:pt x="188" y="364"/>
                  </a:lnTo>
                  <a:lnTo>
                    <a:pt x="172" y="364"/>
                  </a:lnTo>
                  <a:lnTo>
                    <a:pt x="154" y="362"/>
                  </a:lnTo>
                  <a:lnTo>
                    <a:pt x="136" y="358"/>
                  </a:lnTo>
                  <a:lnTo>
                    <a:pt x="120" y="352"/>
                  </a:lnTo>
                  <a:lnTo>
                    <a:pt x="104" y="346"/>
                  </a:lnTo>
                  <a:lnTo>
                    <a:pt x="88" y="338"/>
                  </a:lnTo>
                  <a:lnTo>
                    <a:pt x="74" y="328"/>
                  </a:lnTo>
                  <a:lnTo>
                    <a:pt x="60" y="316"/>
                  </a:lnTo>
                  <a:lnTo>
                    <a:pt x="48" y="304"/>
                  </a:lnTo>
                  <a:lnTo>
                    <a:pt x="36" y="28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1" name="Freeform 540"/>
            <p:cNvSpPr/>
            <p:nvPr/>
          </p:nvSpPr>
          <p:spPr bwMode="auto">
            <a:xfrm>
              <a:off x="5337175" y="2041525"/>
              <a:ext cx="568325" cy="692150"/>
            </a:xfrm>
            <a:custGeom>
              <a:avLst/>
              <a:gdLst>
                <a:gd name="T0" fmla="*/ 350 w 358"/>
                <a:gd name="T1" fmla="*/ 340 h 436"/>
                <a:gd name="T2" fmla="*/ 350 w 358"/>
                <a:gd name="T3" fmla="*/ 340 h 436"/>
                <a:gd name="T4" fmla="*/ 354 w 358"/>
                <a:gd name="T5" fmla="*/ 348 h 436"/>
                <a:gd name="T6" fmla="*/ 356 w 358"/>
                <a:gd name="T7" fmla="*/ 356 h 436"/>
                <a:gd name="T8" fmla="*/ 358 w 358"/>
                <a:gd name="T9" fmla="*/ 364 h 436"/>
                <a:gd name="T10" fmla="*/ 358 w 358"/>
                <a:gd name="T11" fmla="*/ 372 h 436"/>
                <a:gd name="T12" fmla="*/ 356 w 358"/>
                <a:gd name="T13" fmla="*/ 380 h 436"/>
                <a:gd name="T14" fmla="*/ 352 w 358"/>
                <a:gd name="T15" fmla="*/ 388 h 436"/>
                <a:gd name="T16" fmla="*/ 346 w 358"/>
                <a:gd name="T17" fmla="*/ 396 h 436"/>
                <a:gd name="T18" fmla="*/ 340 w 358"/>
                <a:gd name="T19" fmla="*/ 402 h 436"/>
                <a:gd name="T20" fmla="*/ 304 w 358"/>
                <a:gd name="T21" fmla="*/ 426 h 436"/>
                <a:gd name="T22" fmla="*/ 304 w 358"/>
                <a:gd name="T23" fmla="*/ 426 h 436"/>
                <a:gd name="T24" fmla="*/ 296 w 358"/>
                <a:gd name="T25" fmla="*/ 432 h 436"/>
                <a:gd name="T26" fmla="*/ 288 w 358"/>
                <a:gd name="T27" fmla="*/ 434 h 436"/>
                <a:gd name="T28" fmla="*/ 280 w 358"/>
                <a:gd name="T29" fmla="*/ 436 h 436"/>
                <a:gd name="T30" fmla="*/ 272 w 358"/>
                <a:gd name="T31" fmla="*/ 434 h 436"/>
                <a:gd name="T32" fmla="*/ 264 w 358"/>
                <a:gd name="T33" fmla="*/ 432 h 436"/>
                <a:gd name="T34" fmla="*/ 256 w 358"/>
                <a:gd name="T35" fmla="*/ 428 h 436"/>
                <a:gd name="T36" fmla="*/ 250 w 358"/>
                <a:gd name="T37" fmla="*/ 424 h 436"/>
                <a:gd name="T38" fmla="*/ 244 w 358"/>
                <a:gd name="T39" fmla="*/ 418 h 436"/>
                <a:gd name="T40" fmla="*/ 8 w 358"/>
                <a:gd name="T41" fmla="*/ 94 h 436"/>
                <a:gd name="T42" fmla="*/ 8 w 358"/>
                <a:gd name="T43" fmla="*/ 94 h 436"/>
                <a:gd name="T44" fmla="*/ 4 w 358"/>
                <a:gd name="T45" fmla="*/ 86 h 436"/>
                <a:gd name="T46" fmla="*/ 2 w 358"/>
                <a:gd name="T47" fmla="*/ 78 h 436"/>
                <a:gd name="T48" fmla="*/ 0 w 358"/>
                <a:gd name="T49" fmla="*/ 70 h 436"/>
                <a:gd name="T50" fmla="*/ 2 w 358"/>
                <a:gd name="T51" fmla="*/ 62 h 436"/>
                <a:gd name="T52" fmla="*/ 4 w 358"/>
                <a:gd name="T53" fmla="*/ 54 h 436"/>
                <a:gd name="T54" fmla="*/ 6 w 358"/>
                <a:gd name="T55" fmla="*/ 46 h 436"/>
                <a:gd name="T56" fmla="*/ 12 w 358"/>
                <a:gd name="T57" fmla="*/ 38 h 436"/>
                <a:gd name="T58" fmla="*/ 18 w 358"/>
                <a:gd name="T59" fmla="*/ 34 h 436"/>
                <a:gd name="T60" fmla="*/ 54 w 358"/>
                <a:gd name="T61" fmla="*/ 8 h 436"/>
                <a:gd name="T62" fmla="*/ 54 w 358"/>
                <a:gd name="T63" fmla="*/ 8 h 436"/>
                <a:gd name="T64" fmla="*/ 62 w 358"/>
                <a:gd name="T65" fmla="*/ 4 h 436"/>
                <a:gd name="T66" fmla="*/ 70 w 358"/>
                <a:gd name="T67" fmla="*/ 0 h 436"/>
                <a:gd name="T68" fmla="*/ 78 w 358"/>
                <a:gd name="T69" fmla="*/ 0 h 436"/>
                <a:gd name="T70" fmla="*/ 86 w 358"/>
                <a:gd name="T71" fmla="*/ 0 h 436"/>
                <a:gd name="T72" fmla="*/ 94 w 358"/>
                <a:gd name="T73" fmla="*/ 2 h 436"/>
                <a:gd name="T74" fmla="*/ 102 w 358"/>
                <a:gd name="T75" fmla="*/ 6 h 436"/>
                <a:gd name="T76" fmla="*/ 108 w 358"/>
                <a:gd name="T77" fmla="*/ 10 h 436"/>
                <a:gd name="T78" fmla="*/ 114 w 358"/>
                <a:gd name="T79" fmla="*/ 18 h 436"/>
                <a:gd name="T80" fmla="*/ 350 w 358"/>
                <a:gd name="T81" fmla="*/ 34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8" h="436">
                  <a:moveTo>
                    <a:pt x="350" y="340"/>
                  </a:moveTo>
                  <a:lnTo>
                    <a:pt x="350" y="340"/>
                  </a:lnTo>
                  <a:lnTo>
                    <a:pt x="354" y="348"/>
                  </a:lnTo>
                  <a:lnTo>
                    <a:pt x="356" y="356"/>
                  </a:lnTo>
                  <a:lnTo>
                    <a:pt x="358" y="364"/>
                  </a:lnTo>
                  <a:lnTo>
                    <a:pt x="358" y="372"/>
                  </a:lnTo>
                  <a:lnTo>
                    <a:pt x="356" y="380"/>
                  </a:lnTo>
                  <a:lnTo>
                    <a:pt x="352" y="388"/>
                  </a:lnTo>
                  <a:lnTo>
                    <a:pt x="346" y="396"/>
                  </a:lnTo>
                  <a:lnTo>
                    <a:pt x="340" y="402"/>
                  </a:lnTo>
                  <a:lnTo>
                    <a:pt x="304" y="426"/>
                  </a:lnTo>
                  <a:lnTo>
                    <a:pt x="304" y="426"/>
                  </a:lnTo>
                  <a:lnTo>
                    <a:pt x="296" y="432"/>
                  </a:lnTo>
                  <a:lnTo>
                    <a:pt x="288" y="434"/>
                  </a:lnTo>
                  <a:lnTo>
                    <a:pt x="280" y="436"/>
                  </a:lnTo>
                  <a:lnTo>
                    <a:pt x="272" y="434"/>
                  </a:lnTo>
                  <a:lnTo>
                    <a:pt x="264" y="432"/>
                  </a:lnTo>
                  <a:lnTo>
                    <a:pt x="256" y="428"/>
                  </a:lnTo>
                  <a:lnTo>
                    <a:pt x="250" y="424"/>
                  </a:lnTo>
                  <a:lnTo>
                    <a:pt x="244" y="418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4" y="86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6"/>
                  </a:lnTo>
                  <a:lnTo>
                    <a:pt x="12" y="38"/>
                  </a:lnTo>
                  <a:lnTo>
                    <a:pt x="18" y="34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62" y="4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4" y="2"/>
                  </a:lnTo>
                  <a:lnTo>
                    <a:pt x="102" y="6"/>
                  </a:lnTo>
                  <a:lnTo>
                    <a:pt x="108" y="10"/>
                  </a:lnTo>
                  <a:lnTo>
                    <a:pt x="114" y="18"/>
                  </a:lnTo>
                  <a:lnTo>
                    <a:pt x="350" y="340"/>
                  </a:lnTo>
                  <a:close/>
                </a:path>
              </a:pathLst>
            </a:custGeom>
            <a:solidFill>
              <a:srgbClr val="F5B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2" name="Freeform 541"/>
            <p:cNvSpPr/>
            <p:nvPr/>
          </p:nvSpPr>
          <p:spPr bwMode="auto">
            <a:xfrm>
              <a:off x="5337175" y="2041525"/>
              <a:ext cx="568325" cy="692150"/>
            </a:xfrm>
            <a:custGeom>
              <a:avLst/>
              <a:gdLst>
                <a:gd name="T0" fmla="*/ 350 w 358"/>
                <a:gd name="T1" fmla="*/ 340 h 436"/>
                <a:gd name="T2" fmla="*/ 350 w 358"/>
                <a:gd name="T3" fmla="*/ 340 h 436"/>
                <a:gd name="T4" fmla="*/ 354 w 358"/>
                <a:gd name="T5" fmla="*/ 348 h 436"/>
                <a:gd name="T6" fmla="*/ 356 w 358"/>
                <a:gd name="T7" fmla="*/ 356 h 436"/>
                <a:gd name="T8" fmla="*/ 358 w 358"/>
                <a:gd name="T9" fmla="*/ 364 h 436"/>
                <a:gd name="T10" fmla="*/ 358 w 358"/>
                <a:gd name="T11" fmla="*/ 372 h 436"/>
                <a:gd name="T12" fmla="*/ 356 w 358"/>
                <a:gd name="T13" fmla="*/ 380 h 436"/>
                <a:gd name="T14" fmla="*/ 352 w 358"/>
                <a:gd name="T15" fmla="*/ 388 h 436"/>
                <a:gd name="T16" fmla="*/ 346 w 358"/>
                <a:gd name="T17" fmla="*/ 396 h 436"/>
                <a:gd name="T18" fmla="*/ 340 w 358"/>
                <a:gd name="T19" fmla="*/ 402 h 436"/>
                <a:gd name="T20" fmla="*/ 304 w 358"/>
                <a:gd name="T21" fmla="*/ 426 h 436"/>
                <a:gd name="T22" fmla="*/ 304 w 358"/>
                <a:gd name="T23" fmla="*/ 426 h 436"/>
                <a:gd name="T24" fmla="*/ 296 w 358"/>
                <a:gd name="T25" fmla="*/ 432 h 436"/>
                <a:gd name="T26" fmla="*/ 288 w 358"/>
                <a:gd name="T27" fmla="*/ 434 h 436"/>
                <a:gd name="T28" fmla="*/ 280 w 358"/>
                <a:gd name="T29" fmla="*/ 436 h 436"/>
                <a:gd name="T30" fmla="*/ 272 w 358"/>
                <a:gd name="T31" fmla="*/ 434 h 436"/>
                <a:gd name="T32" fmla="*/ 264 w 358"/>
                <a:gd name="T33" fmla="*/ 432 h 436"/>
                <a:gd name="T34" fmla="*/ 256 w 358"/>
                <a:gd name="T35" fmla="*/ 428 h 436"/>
                <a:gd name="T36" fmla="*/ 250 w 358"/>
                <a:gd name="T37" fmla="*/ 424 h 436"/>
                <a:gd name="T38" fmla="*/ 244 w 358"/>
                <a:gd name="T39" fmla="*/ 418 h 436"/>
                <a:gd name="T40" fmla="*/ 8 w 358"/>
                <a:gd name="T41" fmla="*/ 94 h 436"/>
                <a:gd name="T42" fmla="*/ 8 w 358"/>
                <a:gd name="T43" fmla="*/ 94 h 436"/>
                <a:gd name="T44" fmla="*/ 4 w 358"/>
                <a:gd name="T45" fmla="*/ 86 h 436"/>
                <a:gd name="T46" fmla="*/ 2 w 358"/>
                <a:gd name="T47" fmla="*/ 78 h 436"/>
                <a:gd name="T48" fmla="*/ 0 w 358"/>
                <a:gd name="T49" fmla="*/ 70 h 436"/>
                <a:gd name="T50" fmla="*/ 2 w 358"/>
                <a:gd name="T51" fmla="*/ 62 h 436"/>
                <a:gd name="T52" fmla="*/ 4 w 358"/>
                <a:gd name="T53" fmla="*/ 54 h 436"/>
                <a:gd name="T54" fmla="*/ 6 w 358"/>
                <a:gd name="T55" fmla="*/ 46 h 436"/>
                <a:gd name="T56" fmla="*/ 12 w 358"/>
                <a:gd name="T57" fmla="*/ 38 h 436"/>
                <a:gd name="T58" fmla="*/ 18 w 358"/>
                <a:gd name="T59" fmla="*/ 34 h 436"/>
                <a:gd name="T60" fmla="*/ 54 w 358"/>
                <a:gd name="T61" fmla="*/ 8 h 436"/>
                <a:gd name="T62" fmla="*/ 54 w 358"/>
                <a:gd name="T63" fmla="*/ 8 h 436"/>
                <a:gd name="T64" fmla="*/ 62 w 358"/>
                <a:gd name="T65" fmla="*/ 4 h 436"/>
                <a:gd name="T66" fmla="*/ 70 w 358"/>
                <a:gd name="T67" fmla="*/ 0 h 436"/>
                <a:gd name="T68" fmla="*/ 78 w 358"/>
                <a:gd name="T69" fmla="*/ 0 h 436"/>
                <a:gd name="T70" fmla="*/ 86 w 358"/>
                <a:gd name="T71" fmla="*/ 0 h 436"/>
                <a:gd name="T72" fmla="*/ 94 w 358"/>
                <a:gd name="T73" fmla="*/ 2 h 436"/>
                <a:gd name="T74" fmla="*/ 102 w 358"/>
                <a:gd name="T75" fmla="*/ 6 h 436"/>
                <a:gd name="T76" fmla="*/ 108 w 358"/>
                <a:gd name="T77" fmla="*/ 10 h 436"/>
                <a:gd name="T78" fmla="*/ 114 w 358"/>
                <a:gd name="T79" fmla="*/ 18 h 436"/>
                <a:gd name="T80" fmla="*/ 350 w 358"/>
                <a:gd name="T81" fmla="*/ 34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8" h="436">
                  <a:moveTo>
                    <a:pt x="350" y="340"/>
                  </a:moveTo>
                  <a:lnTo>
                    <a:pt x="350" y="340"/>
                  </a:lnTo>
                  <a:lnTo>
                    <a:pt x="354" y="348"/>
                  </a:lnTo>
                  <a:lnTo>
                    <a:pt x="356" y="356"/>
                  </a:lnTo>
                  <a:lnTo>
                    <a:pt x="358" y="364"/>
                  </a:lnTo>
                  <a:lnTo>
                    <a:pt x="358" y="372"/>
                  </a:lnTo>
                  <a:lnTo>
                    <a:pt x="356" y="380"/>
                  </a:lnTo>
                  <a:lnTo>
                    <a:pt x="352" y="388"/>
                  </a:lnTo>
                  <a:lnTo>
                    <a:pt x="346" y="396"/>
                  </a:lnTo>
                  <a:lnTo>
                    <a:pt x="340" y="402"/>
                  </a:lnTo>
                  <a:lnTo>
                    <a:pt x="304" y="426"/>
                  </a:lnTo>
                  <a:lnTo>
                    <a:pt x="304" y="426"/>
                  </a:lnTo>
                  <a:lnTo>
                    <a:pt x="296" y="432"/>
                  </a:lnTo>
                  <a:lnTo>
                    <a:pt x="288" y="434"/>
                  </a:lnTo>
                  <a:lnTo>
                    <a:pt x="280" y="436"/>
                  </a:lnTo>
                  <a:lnTo>
                    <a:pt x="272" y="434"/>
                  </a:lnTo>
                  <a:lnTo>
                    <a:pt x="264" y="432"/>
                  </a:lnTo>
                  <a:lnTo>
                    <a:pt x="256" y="428"/>
                  </a:lnTo>
                  <a:lnTo>
                    <a:pt x="250" y="424"/>
                  </a:lnTo>
                  <a:lnTo>
                    <a:pt x="244" y="418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4" y="86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6"/>
                  </a:lnTo>
                  <a:lnTo>
                    <a:pt x="12" y="38"/>
                  </a:lnTo>
                  <a:lnTo>
                    <a:pt x="18" y="34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62" y="4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4" y="2"/>
                  </a:lnTo>
                  <a:lnTo>
                    <a:pt x="102" y="6"/>
                  </a:lnTo>
                  <a:lnTo>
                    <a:pt x="108" y="10"/>
                  </a:lnTo>
                  <a:lnTo>
                    <a:pt x="114" y="18"/>
                  </a:lnTo>
                  <a:lnTo>
                    <a:pt x="350" y="3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3" name="Freeform 542"/>
            <p:cNvSpPr/>
            <p:nvPr/>
          </p:nvSpPr>
          <p:spPr bwMode="auto">
            <a:xfrm>
              <a:off x="4867275" y="1470025"/>
              <a:ext cx="165100" cy="292100"/>
            </a:xfrm>
            <a:custGeom>
              <a:avLst/>
              <a:gdLst>
                <a:gd name="T0" fmla="*/ 84 w 104"/>
                <a:gd name="T1" fmla="*/ 0 h 184"/>
                <a:gd name="T2" fmla="*/ 84 w 104"/>
                <a:gd name="T3" fmla="*/ 0 h 184"/>
                <a:gd name="T4" fmla="*/ 78 w 104"/>
                <a:gd name="T5" fmla="*/ 2 h 184"/>
                <a:gd name="T6" fmla="*/ 74 w 104"/>
                <a:gd name="T7" fmla="*/ 4 h 184"/>
                <a:gd name="T8" fmla="*/ 74 w 104"/>
                <a:gd name="T9" fmla="*/ 4 h 184"/>
                <a:gd name="T10" fmla="*/ 54 w 104"/>
                <a:gd name="T11" fmla="*/ 18 h 184"/>
                <a:gd name="T12" fmla="*/ 36 w 104"/>
                <a:gd name="T13" fmla="*/ 36 h 184"/>
                <a:gd name="T14" fmla="*/ 22 w 104"/>
                <a:gd name="T15" fmla="*/ 56 h 184"/>
                <a:gd name="T16" fmla="*/ 12 w 104"/>
                <a:gd name="T17" fmla="*/ 76 h 184"/>
                <a:gd name="T18" fmla="*/ 4 w 104"/>
                <a:gd name="T19" fmla="*/ 98 h 184"/>
                <a:gd name="T20" fmla="*/ 0 w 104"/>
                <a:gd name="T21" fmla="*/ 122 h 184"/>
                <a:gd name="T22" fmla="*/ 0 w 104"/>
                <a:gd name="T23" fmla="*/ 146 h 184"/>
                <a:gd name="T24" fmla="*/ 4 w 104"/>
                <a:gd name="T25" fmla="*/ 170 h 184"/>
                <a:gd name="T26" fmla="*/ 4 w 104"/>
                <a:gd name="T27" fmla="*/ 170 h 184"/>
                <a:gd name="T28" fmla="*/ 6 w 104"/>
                <a:gd name="T29" fmla="*/ 176 h 184"/>
                <a:gd name="T30" fmla="*/ 10 w 104"/>
                <a:gd name="T31" fmla="*/ 180 h 184"/>
                <a:gd name="T32" fmla="*/ 16 w 104"/>
                <a:gd name="T33" fmla="*/ 184 h 184"/>
                <a:gd name="T34" fmla="*/ 22 w 104"/>
                <a:gd name="T35" fmla="*/ 184 h 184"/>
                <a:gd name="T36" fmla="*/ 22 w 104"/>
                <a:gd name="T37" fmla="*/ 184 h 184"/>
                <a:gd name="T38" fmla="*/ 28 w 104"/>
                <a:gd name="T39" fmla="*/ 184 h 184"/>
                <a:gd name="T40" fmla="*/ 28 w 104"/>
                <a:gd name="T41" fmla="*/ 184 h 184"/>
                <a:gd name="T42" fmla="*/ 34 w 104"/>
                <a:gd name="T43" fmla="*/ 182 h 184"/>
                <a:gd name="T44" fmla="*/ 40 w 104"/>
                <a:gd name="T45" fmla="*/ 176 h 184"/>
                <a:gd name="T46" fmla="*/ 42 w 104"/>
                <a:gd name="T47" fmla="*/ 168 h 184"/>
                <a:gd name="T48" fmla="*/ 42 w 104"/>
                <a:gd name="T49" fmla="*/ 160 h 184"/>
                <a:gd name="T50" fmla="*/ 42 w 104"/>
                <a:gd name="T51" fmla="*/ 160 h 184"/>
                <a:gd name="T52" fmla="*/ 38 w 104"/>
                <a:gd name="T53" fmla="*/ 142 h 184"/>
                <a:gd name="T54" fmla="*/ 40 w 104"/>
                <a:gd name="T55" fmla="*/ 126 h 184"/>
                <a:gd name="T56" fmla="*/ 42 w 104"/>
                <a:gd name="T57" fmla="*/ 108 h 184"/>
                <a:gd name="T58" fmla="*/ 48 w 104"/>
                <a:gd name="T59" fmla="*/ 92 h 184"/>
                <a:gd name="T60" fmla="*/ 56 w 104"/>
                <a:gd name="T61" fmla="*/ 76 h 184"/>
                <a:gd name="T62" fmla="*/ 66 w 104"/>
                <a:gd name="T63" fmla="*/ 60 h 184"/>
                <a:gd name="T64" fmla="*/ 80 w 104"/>
                <a:gd name="T65" fmla="*/ 48 h 184"/>
                <a:gd name="T66" fmla="*/ 94 w 104"/>
                <a:gd name="T67" fmla="*/ 36 h 184"/>
                <a:gd name="T68" fmla="*/ 94 w 104"/>
                <a:gd name="T69" fmla="*/ 36 h 184"/>
                <a:gd name="T70" fmla="*/ 100 w 104"/>
                <a:gd name="T71" fmla="*/ 32 h 184"/>
                <a:gd name="T72" fmla="*/ 104 w 104"/>
                <a:gd name="T73" fmla="*/ 24 h 184"/>
                <a:gd name="T74" fmla="*/ 104 w 104"/>
                <a:gd name="T75" fmla="*/ 16 h 184"/>
                <a:gd name="T76" fmla="*/ 100 w 104"/>
                <a:gd name="T77" fmla="*/ 10 h 184"/>
                <a:gd name="T78" fmla="*/ 100 w 104"/>
                <a:gd name="T79" fmla="*/ 10 h 184"/>
                <a:gd name="T80" fmla="*/ 98 w 104"/>
                <a:gd name="T81" fmla="*/ 6 h 184"/>
                <a:gd name="T82" fmla="*/ 94 w 104"/>
                <a:gd name="T83" fmla="*/ 2 h 184"/>
                <a:gd name="T84" fmla="*/ 88 w 104"/>
                <a:gd name="T85" fmla="*/ 0 h 184"/>
                <a:gd name="T86" fmla="*/ 84 w 104"/>
                <a:gd name="T8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4" h="184">
                  <a:moveTo>
                    <a:pt x="84" y="0"/>
                  </a:moveTo>
                  <a:lnTo>
                    <a:pt x="84" y="0"/>
                  </a:lnTo>
                  <a:lnTo>
                    <a:pt x="78" y="2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22" y="56"/>
                  </a:lnTo>
                  <a:lnTo>
                    <a:pt x="12" y="76"/>
                  </a:lnTo>
                  <a:lnTo>
                    <a:pt x="4" y="98"/>
                  </a:lnTo>
                  <a:lnTo>
                    <a:pt x="0" y="122"/>
                  </a:lnTo>
                  <a:lnTo>
                    <a:pt x="0" y="146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6" y="176"/>
                  </a:lnTo>
                  <a:lnTo>
                    <a:pt x="10" y="180"/>
                  </a:lnTo>
                  <a:lnTo>
                    <a:pt x="16" y="184"/>
                  </a:lnTo>
                  <a:lnTo>
                    <a:pt x="22" y="184"/>
                  </a:lnTo>
                  <a:lnTo>
                    <a:pt x="22" y="184"/>
                  </a:lnTo>
                  <a:lnTo>
                    <a:pt x="28" y="184"/>
                  </a:lnTo>
                  <a:lnTo>
                    <a:pt x="28" y="184"/>
                  </a:lnTo>
                  <a:lnTo>
                    <a:pt x="34" y="182"/>
                  </a:lnTo>
                  <a:lnTo>
                    <a:pt x="40" y="176"/>
                  </a:lnTo>
                  <a:lnTo>
                    <a:pt x="42" y="168"/>
                  </a:lnTo>
                  <a:lnTo>
                    <a:pt x="42" y="160"/>
                  </a:lnTo>
                  <a:lnTo>
                    <a:pt x="42" y="160"/>
                  </a:lnTo>
                  <a:lnTo>
                    <a:pt x="38" y="142"/>
                  </a:lnTo>
                  <a:lnTo>
                    <a:pt x="40" y="126"/>
                  </a:lnTo>
                  <a:lnTo>
                    <a:pt x="42" y="108"/>
                  </a:lnTo>
                  <a:lnTo>
                    <a:pt x="48" y="92"/>
                  </a:lnTo>
                  <a:lnTo>
                    <a:pt x="56" y="76"/>
                  </a:lnTo>
                  <a:lnTo>
                    <a:pt x="66" y="60"/>
                  </a:lnTo>
                  <a:lnTo>
                    <a:pt x="80" y="4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100" y="32"/>
                  </a:lnTo>
                  <a:lnTo>
                    <a:pt x="104" y="24"/>
                  </a:lnTo>
                  <a:lnTo>
                    <a:pt x="104" y="16"/>
                  </a:lnTo>
                  <a:lnTo>
                    <a:pt x="100" y="10"/>
                  </a:lnTo>
                  <a:lnTo>
                    <a:pt x="100" y="10"/>
                  </a:lnTo>
                  <a:lnTo>
                    <a:pt x="98" y="6"/>
                  </a:lnTo>
                  <a:lnTo>
                    <a:pt x="94" y="2"/>
                  </a:lnTo>
                  <a:lnTo>
                    <a:pt x="88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4" name="Freeform 543"/>
            <p:cNvSpPr/>
            <p:nvPr/>
          </p:nvSpPr>
          <p:spPr bwMode="auto">
            <a:xfrm>
              <a:off x="4867275" y="1470025"/>
              <a:ext cx="165100" cy="292100"/>
            </a:xfrm>
            <a:custGeom>
              <a:avLst/>
              <a:gdLst>
                <a:gd name="T0" fmla="*/ 84 w 104"/>
                <a:gd name="T1" fmla="*/ 0 h 184"/>
                <a:gd name="T2" fmla="*/ 84 w 104"/>
                <a:gd name="T3" fmla="*/ 0 h 184"/>
                <a:gd name="T4" fmla="*/ 78 w 104"/>
                <a:gd name="T5" fmla="*/ 2 h 184"/>
                <a:gd name="T6" fmla="*/ 74 w 104"/>
                <a:gd name="T7" fmla="*/ 4 h 184"/>
                <a:gd name="T8" fmla="*/ 74 w 104"/>
                <a:gd name="T9" fmla="*/ 4 h 184"/>
                <a:gd name="T10" fmla="*/ 54 w 104"/>
                <a:gd name="T11" fmla="*/ 18 h 184"/>
                <a:gd name="T12" fmla="*/ 36 w 104"/>
                <a:gd name="T13" fmla="*/ 36 h 184"/>
                <a:gd name="T14" fmla="*/ 22 w 104"/>
                <a:gd name="T15" fmla="*/ 56 h 184"/>
                <a:gd name="T16" fmla="*/ 12 w 104"/>
                <a:gd name="T17" fmla="*/ 76 h 184"/>
                <a:gd name="T18" fmla="*/ 4 w 104"/>
                <a:gd name="T19" fmla="*/ 98 h 184"/>
                <a:gd name="T20" fmla="*/ 0 w 104"/>
                <a:gd name="T21" fmla="*/ 122 h 184"/>
                <a:gd name="T22" fmla="*/ 0 w 104"/>
                <a:gd name="T23" fmla="*/ 146 h 184"/>
                <a:gd name="T24" fmla="*/ 4 w 104"/>
                <a:gd name="T25" fmla="*/ 170 h 184"/>
                <a:gd name="T26" fmla="*/ 4 w 104"/>
                <a:gd name="T27" fmla="*/ 170 h 184"/>
                <a:gd name="T28" fmla="*/ 6 w 104"/>
                <a:gd name="T29" fmla="*/ 176 h 184"/>
                <a:gd name="T30" fmla="*/ 10 w 104"/>
                <a:gd name="T31" fmla="*/ 180 h 184"/>
                <a:gd name="T32" fmla="*/ 16 w 104"/>
                <a:gd name="T33" fmla="*/ 184 h 184"/>
                <a:gd name="T34" fmla="*/ 22 w 104"/>
                <a:gd name="T35" fmla="*/ 184 h 184"/>
                <a:gd name="T36" fmla="*/ 22 w 104"/>
                <a:gd name="T37" fmla="*/ 184 h 184"/>
                <a:gd name="T38" fmla="*/ 28 w 104"/>
                <a:gd name="T39" fmla="*/ 184 h 184"/>
                <a:gd name="T40" fmla="*/ 28 w 104"/>
                <a:gd name="T41" fmla="*/ 184 h 184"/>
                <a:gd name="T42" fmla="*/ 34 w 104"/>
                <a:gd name="T43" fmla="*/ 182 h 184"/>
                <a:gd name="T44" fmla="*/ 40 w 104"/>
                <a:gd name="T45" fmla="*/ 176 h 184"/>
                <a:gd name="T46" fmla="*/ 42 w 104"/>
                <a:gd name="T47" fmla="*/ 168 h 184"/>
                <a:gd name="T48" fmla="*/ 42 w 104"/>
                <a:gd name="T49" fmla="*/ 160 h 184"/>
                <a:gd name="T50" fmla="*/ 42 w 104"/>
                <a:gd name="T51" fmla="*/ 160 h 184"/>
                <a:gd name="T52" fmla="*/ 38 w 104"/>
                <a:gd name="T53" fmla="*/ 142 h 184"/>
                <a:gd name="T54" fmla="*/ 40 w 104"/>
                <a:gd name="T55" fmla="*/ 126 h 184"/>
                <a:gd name="T56" fmla="*/ 42 w 104"/>
                <a:gd name="T57" fmla="*/ 108 h 184"/>
                <a:gd name="T58" fmla="*/ 48 w 104"/>
                <a:gd name="T59" fmla="*/ 92 h 184"/>
                <a:gd name="T60" fmla="*/ 56 w 104"/>
                <a:gd name="T61" fmla="*/ 76 h 184"/>
                <a:gd name="T62" fmla="*/ 66 w 104"/>
                <a:gd name="T63" fmla="*/ 60 h 184"/>
                <a:gd name="T64" fmla="*/ 80 w 104"/>
                <a:gd name="T65" fmla="*/ 48 h 184"/>
                <a:gd name="T66" fmla="*/ 94 w 104"/>
                <a:gd name="T67" fmla="*/ 36 h 184"/>
                <a:gd name="T68" fmla="*/ 94 w 104"/>
                <a:gd name="T69" fmla="*/ 36 h 184"/>
                <a:gd name="T70" fmla="*/ 100 w 104"/>
                <a:gd name="T71" fmla="*/ 32 h 184"/>
                <a:gd name="T72" fmla="*/ 104 w 104"/>
                <a:gd name="T73" fmla="*/ 24 h 184"/>
                <a:gd name="T74" fmla="*/ 104 w 104"/>
                <a:gd name="T75" fmla="*/ 16 h 184"/>
                <a:gd name="T76" fmla="*/ 100 w 104"/>
                <a:gd name="T77" fmla="*/ 10 h 184"/>
                <a:gd name="T78" fmla="*/ 100 w 104"/>
                <a:gd name="T79" fmla="*/ 10 h 184"/>
                <a:gd name="T80" fmla="*/ 98 w 104"/>
                <a:gd name="T81" fmla="*/ 6 h 184"/>
                <a:gd name="T82" fmla="*/ 94 w 104"/>
                <a:gd name="T83" fmla="*/ 2 h 184"/>
                <a:gd name="T84" fmla="*/ 88 w 104"/>
                <a:gd name="T85" fmla="*/ 0 h 184"/>
                <a:gd name="T86" fmla="*/ 84 w 104"/>
                <a:gd name="T8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4" h="184">
                  <a:moveTo>
                    <a:pt x="84" y="0"/>
                  </a:moveTo>
                  <a:lnTo>
                    <a:pt x="84" y="0"/>
                  </a:lnTo>
                  <a:lnTo>
                    <a:pt x="78" y="2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22" y="56"/>
                  </a:lnTo>
                  <a:lnTo>
                    <a:pt x="12" y="76"/>
                  </a:lnTo>
                  <a:lnTo>
                    <a:pt x="4" y="98"/>
                  </a:lnTo>
                  <a:lnTo>
                    <a:pt x="0" y="122"/>
                  </a:lnTo>
                  <a:lnTo>
                    <a:pt x="0" y="146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6" y="176"/>
                  </a:lnTo>
                  <a:lnTo>
                    <a:pt x="10" y="180"/>
                  </a:lnTo>
                  <a:lnTo>
                    <a:pt x="16" y="184"/>
                  </a:lnTo>
                  <a:lnTo>
                    <a:pt x="22" y="184"/>
                  </a:lnTo>
                  <a:lnTo>
                    <a:pt x="22" y="184"/>
                  </a:lnTo>
                  <a:lnTo>
                    <a:pt x="28" y="184"/>
                  </a:lnTo>
                  <a:lnTo>
                    <a:pt x="28" y="184"/>
                  </a:lnTo>
                  <a:lnTo>
                    <a:pt x="34" y="182"/>
                  </a:lnTo>
                  <a:lnTo>
                    <a:pt x="40" y="176"/>
                  </a:lnTo>
                  <a:lnTo>
                    <a:pt x="42" y="168"/>
                  </a:lnTo>
                  <a:lnTo>
                    <a:pt x="42" y="160"/>
                  </a:lnTo>
                  <a:lnTo>
                    <a:pt x="42" y="160"/>
                  </a:lnTo>
                  <a:lnTo>
                    <a:pt x="38" y="142"/>
                  </a:lnTo>
                  <a:lnTo>
                    <a:pt x="40" y="126"/>
                  </a:lnTo>
                  <a:lnTo>
                    <a:pt x="42" y="108"/>
                  </a:lnTo>
                  <a:lnTo>
                    <a:pt x="48" y="92"/>
                  </a:lnTo>
                  <a:lnTo>
                    <a:pt x="56" y="76"/>
                  </a:lnTo>
                  <a:lnTo>
                    <a:pt x="66" y="60"/>
                  </a:lnTo>
                  <a:lnTo>
                    <a:pt x="80" y="4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100" y="32"/>
                  </a:lnTo>
                  <a:lnTo>
                    <a:pt x="104" y="24"/>
                  </a:lnTo>
                  <a:lnTo>
                    <a:pt x="104" y="16"/>
                  </a:lnTo>
                  <a:lnTo>
                    <a:pt x="100" y="10"/>
                  </a:lnTo>
                  <a:lnTo>
                    <a:pt x="100" y="10"/>
                  </a:lnTo>
                  <a:lnTo>
                    <a:pt x="98" y="6"/>
                  </a:lnTo>
                  <a:lnTo>
                    <a:pt x="94" y="2"/>
                  </a:lnTo>
                  <a:lnTo>
                    <a:pt x="88" y="0"/>
                  </a:lnTo>
                  <a:lnTo>
                    <a:pt x="8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5" name="Freeform 544"/>
            <p:cNvSpPr/>
            <p:nvPr/>
          </p:nvSpPr>
          <p:spPr bwMode="auto">
            <a:xfrm>
              <a:off x="5692775" y="2530475"/>
              <a:ext cx="212725" cy="203200"/>
            </a:xfrm>
            <a:custGeom>
              <a:avLst/>
              <a:gdLst>
                <a:gd name="T0" fmla="*/ 102 w 134"/>
                <a:gd name="T1" fmla="*/ 0 h 128"/>
                <a:gd name="T2" fmla="*/ 102 w 134"/>
                <a:gd name="T3" fmla="*/ 0 h 128"/>
                <a:gd name="T4" fmla="*/ 92 w 134"/>
                <a:gd name="T5" fmla="*/ 14 h 128"/>
                <a:gd name="T6" fmla="*/ 76 w 134"/>
                <a:gd name="T7" fmla="*/ 28 h 128"/>
                <a:gd name="T8" fmla="*/ 16 w 134"/>
                <a:gd name="T9" fmla="*/ 70 h 128"/>
                <a:gd name="T10" fmla="*/ 16 w 134"/>
                <a:gd name="T11" fmla="*/ 70 h 128"/>
                <a:gd name="T12" fmla="*/ 0 w 134"/>
                <a:gd name="T13" fmla="*/ 82 h 128"/>
                <a:gd name="T14" fmla="*/ 20 w 134"/>
                <a:gd name="T15" fmla="*/ 110 h 128"/>
                <a:gd name="T16" fmla="*/ 20 w 134"/>
                <a:gd name="T17" fmla="*/ 110 h 128"/>
                <a:gd name="T18" fmla="*/ 26 w 134"/>
                <a:gd name="T19" fmla="*/ 116 h 128"/>
                <a:gd name="T20" fmla="*/ 32 w 134"/>
                <a:gd name="T21" fmla="*/ 120 h 128"/>
                <a:gd name="T22" fmla="*/ 40 w 134"/>
                <a:gd name="T23" fmla="*/ 124 h 128"/>
                <a:gd name="T24" fmla="*/ 48 w 134"/>
                <a:gd name="T25" fmla="*/ 126 h 128"/>
                <a:gd name="T26" fmla="*/ 56 w 134"/>
                <a:gd name="T27" fmla="*/ 128 h 128"/>
                <a:gd name="T28" fmla="*/ 64 w 134"/>
                <a:gd name="T29" fmla="*/ 126 h 128"/>
                <a:gd name="T30" fmla="*/ 72 w 134"/>
                <a:gd name="T31" fmla="*/ 124 h 128"/>
                <a:gd name="T32" fmla="*/ 80 w 134"/>
                <a:gd name="T33" fmla="*/ 118 h 128"/>
                <a:gd name="T34" fmla="*/ 116 w 134"/>
                <a:gd name="T35" fmla="*/ 94 h 128"/>
                <a:gd name="T36" fmla="*/ 116 w 134"/>
                <a:gd name="T37" fmla="*/ 94 h 128"/>
                <a:gd name="T38" fmla="*/ 122 w 134"/>
                <a:gd name="T39" fmla="*/ 88 h 128"/>
                <a:gd name="T40" fmla="*/ 128 w 134"/>
                <a:gd name="T41" fmla="*/ 80 h 128"/>
                <a:gd name="T42" fmla="*/ 132 w 134"/>
                <a:gd name="T43" fmla="*/ 72 h 128"/>
                <a:gd name="T44" fmla="*/ 134 w 134"/>
                <a:gd name="T45" fmla="*/ 64 h 128"/>
                <a:gd name="T46" fmla="*/ 134 w 134"/>
                <a:gd name="T47" fmla="*/ 56 h 128"/>
                <a:gd name="T48" fmla="*/ 132 w 134"/>
                <a:gd name="T49" fmla="*/ 48 h 128"/>
                <a:gd name="T50" fmla="*/ 130 w 134"/>
                <a:gd name="T51" fmla="*/ 40 h 128"/>
                <a:gd name="T52" fmla="*/ 126 w 134"/>
                <a:gd name="T53" fmla="*/ 32 h 128"/>
                <a:gd name="T54" fmla="*/ 102 w 134"/>
                <a:gd name="T5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4" h="128">
                  <a:moveTo>
                    <a:pt x="102" y="0"/>
                  </a:moveTo>
                  <a:lnTo>
                    <a:pt x="102" y="0"/>
                  </a:lnTo>
                  <a:lnTo>
                    <a:pt x="92" y="14"/>
                  </a:lnTo>
                  <a:lnTo>
                    <a:pt x="76" y="28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0" y="82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6" y="116"/>
                  </a:lnTo>
                  <a:lnTo>
                    <a:pt x="32" y="120"/>
                  </a:lnTo>
                  <a:lnTo>
                    <a:pt x="40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6"/>
                  </a:lnTo>
                  <a:lnTo>
                    <a:pt x="72" y="124"/>
                  </a:lnTo>
                  <a:lnTo>
                    <a:pt x="80" y="118"/>
                  </a:lnTo>
                  <a:lnTo>
                    <a:pt x="116" y="94"/>
                  </a:lnTo>
                  <a:lnTo>
                    <a:pt x="116" y="94"/>
                  </a:lnTo>
                  <a:lnTo>
                    <a:pt x="122" y="88"/>
                  </a:lnTo>
                  <a:lnTo>
                    <a:pt x="128" y="80"/>
                  </a:lnTo>
                  <a:lnTo>
                    <a:pt x="132" y="72"/>
                  </a:lnTo>
                  <a:lnTo>
                    <a:pt x="134" y="64"/>
                  </a:lnTo>
                  <a:lnTo>
                    <a:pt x="134" y="56"/>
                  </a:lnTo>
                  <a:lnTo>
                    <a:pt x="132" y="48"/>
                  </a:lnTo>
                  <a:lnTo>
                    <a:pt x="130" y="40"/>
                  </a:lnTo>
                  <a:lnTo>
                    <a:pt x="126" y="32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DA2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6" name="Freeform 545"/>
            <p:cNvSpPr/>
            <p:nvPr/>
          </p:nvSpPr>
          <p:spPr bwMode="auto">
            <a:xfrm>
              <a:off x="5692775" y="2530475"/>
              <a:ext cx="212725" cy="203200"/>
            </a:xfrm>
            <a:custGeom>
              <a:avLst/>
              <a:gdLst>
                <a:gd name="T0" fmla="*/ 102 w 134"/>
                <a:gd name="T1" fmla="*/ 0 h 128"/>
                <a:gd name="T2" fmla="*/ 102 w 134"/>
                <a:gd name="T3" fmla="*/ 0 h 128"/>
                <a:gd name="T4" fmla="*/ 92 w 134"/>
                <a:gd name="T5" fmla="*/ 14 h 128"/>
                <a:gd name="T6" fmla="*/ 76 w 134"/>
                <a:gd name="T7" fmla="*/ 28 h 128"/>
                <a:gd name="T8" fmla="*/ 16 w 134"/>
                <a:gd name="T9" fmla="*/ 70 h 128"/>
                <a:gd name="T10" fmla="*/ 16 w 134"/>
                <a:gd name="T11" fmla="*/ 70 h 128"/>
                <a:gd name="T12" fmla="*/ 0 w 134"/>
                <a:gd name="T13" fmla="*/ 82 h 128"/>
                <a:gd name="T14" fmla="*/ 20 w 134"/>
                <a:gd name="T15" fmla="*/ 110 h 128"/>
                <a:gd name="T16" fmla="*/ 20 w 134"/>
                <a:gd name="T17" fmla="*/ 110 h 128"/>
                <a:gd name="T18" fmla="*/ 26 w 134"/>
                <a:gd name="T19" fmla="*/ 116 h 128"/>
                <a:gd name="T20" fmla="*/ 32 w 134"/>
                <a:gd name="T21" fmla="*/ 120 h 128"/>
                <a:gd name="T22" fmla="*/ 40 w 134"/>
                <a:gd name="T23" fmla="*/ 124 h 128"/>
                <a:gd name="T24" fmla="*/ 48 w 134"/>
                <a:gd name="T25" fmla="*/ 126 h 128"/>
                <a:gd name="T26" fmla="*/ 56 w 134"/>
                <a:gd name="T27" fmla="*/ 128 h 128"/>
                <a:gd name="T28" fmla="*/ 64 w 134"/>
                <a:gd name="T29" fmla="*/ 126 h 128"/>
                <a:gd name="T30" fmla="*/ 72 w 134"/>
                <a:gd name="T31" fmla="*/ 124 h 128"/>
                <a:gd name="T32" fmla="*/ 80 w 134"/>
                <a:gd name="T33" fmla="*/ 118 h 128"/>
                <a:gd name="T34" fmla="*/ 116 w 134"/>
                <a:gd name="T35" fmla="*/ 94 h 128"/>
                <a:gd name="T36" fmla="*/ 116 w 134"/>
                <a:gd name="T37" fmla="*/ 94 h 128"/>
                <a:gd name="T38" fmla="*/ 122 w 134"/>
                <a:gd name="T39" fmla="*/ 88 h 128"/>
                <a:gd name="T40" fmla="*/ 128 w 134"/>
                <a:gd name="T41" fmla="*/ 80 h 128"/>
                <a:gd name="T42" fmla="*/ 132 w 134"/>
                <a:gd name="T43" fmla="*/ 72 h 128"/>
                <a:gd name="T44" fmla="*/ 134 w 134"/>
                <a:gd name="T45" fmla="*/ 64 h 128"/>
                <a:gd name="T46" fmla="*/ 134 w 134"/>
                <a:gd name="T47" fmla="*/ 56 h 128"/>
                <a:gd name="T48" fmla="*/ 132 w 134"/>
                <a:gd name="T49" fmla="*/ 48 h 128"/>
                <a:gd name="T50" fmla="*/ 130 w 134"/>
                <a:gd name="T51" fmla="*/ 40 h 128"/>
                <a:gd name="T52" fmla="*/ 126 w 134"/>
                <a:gd name="T53" fmla="*/ 32 h 128"/>
                <a:gd name="T54" fmla="*/ 102 w 134"/>
                <a:gd name="T5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4" h="128">
                  <a:moveTo>
                    <a:pt x="102" y="0"/>
                  </a:moveTo>
                  <a:lnTo>
                    <a:pt x="102" y="0"/>
                  </a:lnTo>
                  <a:lnTo>
                    <a:pt x="92" y="14"/>
                  </a:lnTo>
                  <a:lnTo>
                    <a:pt x="76" y="28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0" y="82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6" y="116"/>
                  </a:lnTo>
                  <a:lnTo>
                    <a:pt x="32" y="120"/>
                  </a:lnTo>
                  <a:lnTo>
                    <a:pt x="40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6"/>
                  </a:lnTo>
                  <a:lnTo>
                    <a:pt x="72" y="124"/>
                  </a:lnTo>
                  <a:lnTo>
                    <a:pt x="80" y="118"/>
                  </a:lnTo>
                  <a:lnTo>
                    <a:pt x="116" y="94"/>
                  </a:lnTo>
                  <a:lnTo>
                    <a:pt x="116" y="94"/>
                  </a:lnTo>
                  <a:lnTo>
                    <a:pt x="122" y="88"/>
                  </a:lnTo>
                  <a:lnTo>
                    <a:pt x="128" y="80"/>
                  </a:lnTo>
                  <a:lnTo>
                    <a:pt x="132" y="72"/>
                  </a:lnTo>
                  <a:lnTo>
                    <a:pt x="134" y="64"/>
                  </a:lnTo>
                  <a:lnTo>
                    <a:pt x="134" y="56"/>
                  </a:lnTo>
                  <a:lnTo>
                    <a:pt x="132" y="48"/>
                  </a:lnTo>
                  <a:lnTo>
                    <a:pt x="130" y="40"/>
                  </a:lnTo>
                  <a:lnTo>
                    <a:pt x="126" y="32"/>
                  </a:lnTo>
                  <a:lnTo>
                    <a:pt x="1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7" name="Freeform 546"/>
            <p:cNvSpPr/>
            <p:nvPr/>
          </p:nvSpPr>
          <p:spPr bwMode="auto">
            <a:xfrm>
              <a:off x="5337175" y="2076450"/>
              <a:ext cx="438150" cy="584200"/>
            </a:xfrm>
            <a:custGeom>
              <a:avLst/>
              <a:gdLst>
                <a:gd name="T0" fmla="*/ 32 w 276"/>
                <a:gd name="T1" fmla="*/ 0 h 368"/>
                <a:gd name="T2" fmla="*/ 18 w 276"/>
                <a:gd name="T3" fmla="*/ 12 h 368"/>
                <a:gd name="T4" fmla="*/ 18 w 276"/>
                <a:gd name="T5" fmla="*/ 12 h 368"/>
                <a:gd name="T6" fmla="*/ 10 w 276"/>
                <a:gd name="T7" fmla="*/ 18 h 368"/>
                <a:gd name="T8" fmla="*/ 6 w 276"/>
                <a:gd name="T9" fmla="*/ 26 h 368"/>
                <a:gd name="T10" fmla="*/ 2 w 276"/>
                <a:gd name="T11" fmla="*/ 36 h 368"/>
                <a:gd name="T12" fmla="*/ 0 w 276"/>
                <a:gd name="T13" fmla="*/ 46 h 368"/>
                <a:gd name="T14" fmla="*/ 0 w 276"/>
                <a:gd name="T15" fmla="*/ 46 h 368"/>
                <a:gd name="T16" fmla="*/ 2 w 276"/>
                <a:gd name="T17" fmla="*/ 60 h 368"/>
                <a:gd name="T18" fmla="*/ 8 w 276"/>
                <a:gd name="T19" fmla="*/ 72 h 368"/>
                <a:gd name="T20" fmla="*/ 224 w 276"/>
                <a:gd name="T21" fmla="*/ 368 h 368"/>
                <a:gd name="T22" fmla="*/ 224 w 276"/>
                <a:gd name="T23" fmla="*/ 368 h 368"/>
                <a:gd name="T24" fmla="*/ 240 w 276"/>
                <a:gd name="T25" fmla="*/ 356 h 368"/>
                <a:gd name="T26" fmla="*/ 276 w 276"/>
                <a:gd name="T27" fmla="*/ 332 h 368"/>
                <a:gd name="T28" fmla="*/ 32 w 276"/>
                <a:gd name="T2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368">
                  <a:moveTo>
                    <a:pt x="32" y="0"/>
                  </a:moveTo>
                  <a:lnTo>
                    <a:pt x="18" y="12"/>
                  </a:lnTo>
                  <a:lnTo>
                    <a:pt x="18" y="12"/>
                  </a:lnTo>
                  <a:lnTo>
                    <a:pt x="10" y="18"/>
                  </a:lnTo>
                  <a:lnTo>
                    <a:pt x="6" y="26"/>
                  </a:lnTo>
                  <a:lnTo>
                    <a:pt x="2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60"/>
                  </a:lnTo>
                  <a:lnTo>
                    <a:pt x="8" y="72"/>
                  </a:lnTo>
                  <a:lnTo>
                    <a:pt x="224" y="368"/>
                  </a:lnTo>
                  <a:lnTo>
                    <a:pt x="224" y="368"/>
                  </a:lnTo>
                  <a:lnTo>
                    <a:pt x="240" y="356"/>
                  </a:lnTo>
                  <a:lnTo>
                    <a:pt x="276" y="33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EE9F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8" name="Freeform 547"/>
            <p:cNvSpPr/>
            <p:nvPr/>
          </p:nvSpPr>
          <p:spPr bwMode="auto">
            <a:xfrm>
              <a:off x="5337175" y="2076450"/>
              <a:ext cx="438150" cy="584200"/>
            </a:xfrm>
            <a:custGeom>
              <a:avLst/>
              <a:gdLst>
                <a:gd name="T0" fmla="*/ 32 w 276"/>
                <a:gd name="T1" fmla="*/ 0 h 368"/>
                <a:gd name="T2" fmla="*/ 18 w 276"/>
                <a:gd name="T3" fmla="*/ 12 h 368"/>
                <a:gd name="T4" fmla="*/ 18 w 276"/>
                <a:gd name="T5" fmla="*/ 12 h 368"/>
                <a:gd name="T6" fmla="*/ 10 w 276"/>
                <a:gd name="T7" fmla="*/ 18 h 368"/>
                <a:gd name="T8" fmla="*/ 6 w 276"/>
                <a:gd name="T9" fmla="*/ 26 h 368"/>
                <a:gd name="T10" fmla="*/ 2 w 276"/>
                <a:gd name="T11" fmla="*/ 36 h 368"/>
                <a:gd name="T12" fmla="*/ 0 w 276"/>
                <a:gd name="T13" fmla="*/ 46 h 368"/>
                <a:gd name="T14" fmla="*/ 0 w 276"/>
                <a:gd name="T15" fmla="*/ 46 h 368"/>
                <a:gd name="T16" fmla="*/ 2 w 276"/>
                <a:gd name="T17" fmla="*/ 60 h 368"/>
                <a:gd name="T18" fmla="*/ 8 w 276"/>
                <a:gd name="T19" fmla="*/ 72 h 368"/>
                <a:gd name="T20" fmla="*/ 224 w 276"/>
                <a:gd name="T21" fmla="*/ 368 h 368"/>
                <a:gd name="T22" fmla="*/ 224 w 276"/>
                <a:gd name="T23" fmla="*/ 368 h 368"/>
                <a:gd name="T24" fmla="*/ 240 w 276"/>
                <a:gd name="T25" fmla="*/ 356 h 368"/>
                <a:gd name="T26" fmla="*/ 276 w 276"/>
                <a:gd name="T27" fmla="*/ 332 h 368"/>
                <a:gd name="T28" fmla="*/ 32 w 276"/>
                <a:gd name="T2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368">
                  <a:moveTo>
                    <a:pt x="32" y="0"/>
                  </a:moveTo>
                  <a:lnTo>
                    <a:pt x="18" y="12"/>
                  </a:lnTo>
                  <a:lnTo>
                    <a:pt x="18" y="12"/>
                  </a:lnTo>
                  <a:lnTo>
                    <a:pt x="10" y="18"/>
                  </a:lnTo>
                  <a:lnTo>
                    <a:pt x="6" y="26"/>
                  </a:lnTo>
                  <a:lnTo>
                    <a:pt x="2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60"/>
                  </a:lnTo>
                  <a:lnTo>
                    <a:pt x="8" y="72"/>
                  </a:lnTo>
                  <a:lnTo>
                    <a:pt x="224" y="368"/>
                  </a:lnTo>
                  <a:lnTo>
                    <a:pt x="224" y="368"/>
                  </a:lnTo>
                  <a:lnTo>
                    <a:pt x="240" y="356"/>
                  </a:lnTo>
                  <a:lnTo>
                    <a:pt x="276" y="332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9" name="Freeform 548"/>
            <p:cNvSpPr>
              <a:spLocks noEditPoints="1"/>
            </p:cNvSpPr>
            <p:nvPr/>
          </p:nvSpPr>
          <p:spPr bwMode="auto">
            <a:xfrm>
              <a:off x="5819775" y="2698750"/>
              <a:ext cx="28575" cy="19050"/>
            </a:xfrm>
            <a:custGeom>
              <a:avLst/>
              <a:gdLst>
                <a:gd name="T0" fmla="*/ 6 w 18"/>
                <a:gd name="T1" fmla="*/ 8 h 12"/>
                <a:gd name="T2" fmla="*/ 0 w 18"/>
                <a:gd name="T3" fmla="*/ 12 h 12"/>
                <a:gd name="T4" fmla="*/ 6 w 18"/>
                <a:gd name="T5" fmla="*/ 8 h 12"/>
                <a:gd name="T6" fmla="*/ 6 w 18"/>
                <a:gd name="T7" fmla="*/ 8 h 12"/>
                <a:gd name="T8" fmla="*/ 18 w 18"/>
                <a:gd name="T9" fmla="*/ 0 h 12"/>
                <a:gd name="T10" fmla="*/ 14 w 18"/>
                <a:gd name="T11" fmla="*/ 4 h 12"/>
                <a:gd name="T12" fmla="*/ 14 w 18"/>
                <a:gd name="T13" fmla="*/ 4 h 12"/>
                <a:gd name="T14" fmla="*/ 14 w 18"/>
                <a:gd name="T15" fmla="*/ 4 h 12"/>
                <a:gd name="T16" fmla="*/ 18 w 18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6" y="8"/>
                  </a:moveTo>
                  <a:lnTo>
                    <a:pt x="0" y="12"/>
                  </a:lnTo>
                  <a:lnTo>
                    <a:pt x="6" y="8"/>
                  </a:lnTo>
                  <a:lnTo>
                    <a:pt x="6" y="8"/>
                  </a:lnTo>
                  <a:close/>
                  <a:moveTo>
                    <a:pt x="18" y="0"/>
                  </a:move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5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60" name="Freeform 549"/>
            <p:cNvSpPr/>
            <p:nvPr/>
          </p:nvSpPr>
          <p:spPr bwMode="auto">
            <a:xfrm>
              <a:off x="5819775" y="2711450"/>
              <a:ext cx="9525" cy="6350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6 w 6"/>
                <a:gd name="T5" fmla="*/ 0 h 4"/>
                <a:gd name="T6" fmla="*/ 6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0" y="4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61" name="Freeform 550"/>
            <p:cNvSpPr/>
            <p:nvPr/>
          </p:nvSpPr>
          <p:spPr bwMode="auto">
            <a:xfrm>
              <a:off x="5842000" y="2698750"/>
              <a:ext cx="6350" cy="6350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0 w 4"/>
                <a:gd name="T5" fmla="*/ 4 h 4"/>
                <a:gd name="T6" fmla="*/ 0 w 4"/>
                <a:gd name="T7" fmla="*/ 4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62" name="Freeform 551"/>
            <p:cNvSpPr/>
            <p:nvPr/>
          </p:nvSpPr>
          <p:spPr bwMode="auto">
            <a:xfrm>
              <a:off x="5829300" y="2705100"/>
              <a:ext cx="12700" cy="6350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0 h 4"/>
                <a:gd name="T8" fmla="*/ 8 w 8"/>
                <a:gd name="T9" fmla="*/ 0 h 4"/>
                <a:gd name="T10" fmla="*/ 8 w 8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9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63" name="Freeform 552"/>
            <p:cNvSpPr/>
            <p:nvPr/>
          </p:nvSpPr>
          <p:spPr bwMode="auto">
            <a:xfrm>
              <a:off x="5829300" y="2705100"/>
              <a:ext cx="12700" cy="6350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0 h 4"/>
                <a:gd name="T8" fmla="*/ 8 w 8"/>
                <a:gd name="T9" fmla="*/ 0 h 4"/>
                <a:gd name="T10" fmla="*/ 8 w 8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64" name="Freeform 553"/>
            <p:cNvSpPr/>
            <p:nvPr/>
          </p:nvSpPr>
          <p:spPr bwMode="auto">
            <a:xfrm>
              <a:off x="5692775" y="2603500"/>
              <a:ext cx="155575" cy="130175"/>
            </a:xfrm>
            <a:custGeom>
              <a:avLst/>
              <a:gdLst>
                <a:gd name="T0" fmla="*/ 52 w 98"/>
                <a:gd name="T1" fmla="*/ 0 h 82"/>
                <a:gd name="T2" fmla="*/ 16 w 98"/>
                <a:gd name="T3" fmla="*/ 24 h 82"/>
                <a:gd name="T4" fmla="*/ 16 w 98"/>
                <a:gd name="T5" fmla="*/ 24 h 82"/>
                <a:gd name="T6" fmla="*/ 0 w 98"/>
                <a:gd name="T7" fmla="*/ 36 h 82"/>
                <a:gd name="T8" fmla="*/ 20 w 98"/>
                <a:gd name="T9" fmla="*/ 64 h 82"/>
                <a:gd name="T10" fmla="*/ 20 w 98"/>
                <a:gd name="T11" fmla="*/ 64 h 82"/>
                <a:gd name="T12" fmla="*/ 26 w 98"/>
                <a:gd name="T13" fmla="*/ 70 h 82"/>
                <a:gd name="T14" fmla="*/ 36 w 98"/>
                <a:gd name="T15" fmla="*/ 76 h 82"/>
                <a:gd name="T16" fmla="*/ 46 w 98"/>
                <a:gd name="T17" fmla="*/ 80 h 82"/>
                <a:gd name="T18" fmla="*/ 56 w 98"/>
                <a:gd name="T19" fmla="*/ 82 h 82"/>
                <a:gd name="T20" fmla="*/ 56 w 98"/>
                <a:gd name="T21" fmla="*/ 82 h 82"/>
                <a:gd name="T22" fmla="*/ 68 w 98"/>
                <a:gd name="T23" fmla="*/ 80 h 82"/>
                <a:gd name="T24" fmla="*/ 80 w 98"/>
                <a:gd name="T25" fmla="*/ 72 h 82"/>
                <a:gd name="T26" fmla="*/ 80 w 98"/>
                <a:gd name="T27" fmla="*/ 72 h 82"/>
                <a:gd name="T28" fmla="*/ 98 w 98"/>
                <a:gd name="T29" fmla="*/ 60 h 82"/>
                <a:gd name="T30" fmla="*/ 52 w 98"/>
                <a:gd name="T3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" h="82">
                  <a:moveTo>
                    <a:pt x="52" y="0"/>
                  </a:moveTo>
                  <a:lnTo>
                    <a:pt x="16" y="24"/>
                  </a:lnTo>
                  <a:lnTo>
                    <a:pt x="16" y="24"/>
                  </a:lnTo>
                  <a:lnTo>
                    <a:pt x="0" y="36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70"/>
                  </a:lnTo>
                  <a:lnTo>
                    <a:pt x="36" y="76"/>
                  </a:lnTo>
                  <a:lnTo>
                    <a:pt x="46" y="80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68" y="80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98" y="6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D72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65" name="Freeform 554"/>
            <p:cNvSpPr/>
            <p:nvPr/>
          </p:nvSpPr>
          <p:spPr bwMode="auto">
            <a:xfrm>
              <a:off x="5692775" y="2603500"/>
              <a:ext cx="155575" cy="130175"/>
            </a:xfrm>
            <a:custGeom>
              <a:avLst/>
              <a:gdLst>
                <a:gd name="T0" fmla="*/ 52 w 98"/>
                <a:gd name="T1" fmla="*/ 0 h 82"/>
                <a:gd name="T2" fmla="*/ 16 w 98"/>
                <a:gd name="T3" fmla="*/ 24 h 82"/>
                <a:gd name="T4" fmla="*/ 16 w 98"/>
                <a:gd name="T5" fmla="*/ 24 h 82"/>
                <a:gd name="T6" fmla="*/ 0 w 98"/>
                <a:gd name="T7" fmla="*/ 36 h 82"/>
                <a:gd name="T8" fmla="*/ 20 w 98"/>
                <a:gd name="T9" fmla="*/ 64 h 82"/>
                <a:gd name="T10" fmla="*/ 20 w 98"/>
                <a:gd name="T11" fmla="*/ 64 h 82"/>
                <a:gd name="T12" fmla="*/ 26 w 98"/>
                <a:gd name="T13" fmla="*/ 70 h 82"/>
                <a:gd name="T14" fmla="*/ 36 w 98"/>
                <a:gd name="T15" fmla="*/ 76 h 82"/>
                <a:gd name="T16" fmla="*/ 46 w 98"/>
                <a:gd name="T17" fmla="*/ 80 h 82"/>
                <a:gd name="T18" fmla="*/ 56 w 98"/>
                <a:gd name="T19" fmla="*/ 82 h 82"/>
                <a:gd name="T20" fmla="*/ 56 w 98"/>
                <a:gd name="T21" fmla="*/ 82 h 82"/>
                <a:gd name="T22" fmla="*/ 68 w 98"/>
                <a:gd name="T23" fmla="*/ 80 h 82"/>
                <a:gd name="T24" fmla="*/ 80 w 98"/>
                <a:gd name="T25" fmla="*/ 72 h 82"/>
                <a:gd name="T26" fmla="*/ 80 w 98"/>
                <a:gd name="T27" fmla="*/ 72 h 82"/>
                <a:gd name="T28" fmla="*/ 98 w 98"/>
                <a:gd name="T29" fmla="*/ 60 h 82"/>
                <a:gd name="T30" fmla="*/ 52 w 98"/>
                <a:gd name="T3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" h="82">
                  <a:moveTo>
                    <a:pt x="52" y="0"/>
                  </a:moveTo>
                  <a:lnTo>
                    <a:pt x="16" y="24"/>
                  </a:lnTo>
                  <a:lnTo>
                    <a:pt x="16" y="24"/>
                  </a:lnTo>
                  <a:lnTo>
                    <a:pt x="0" y="36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70"/>
                  </a:lnTo>
                  <a:lnTo>
                    <a:pt x="36" y="76"/>
                  </a:lnTo>
                  <a:lnTo>
                    <a:pt x="46" y="80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68" y="80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98" y="60"/>
                  </a:lnTo>
                  <a:lnTo>
                    <a:pt x="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66" name="Freeform 555"/>
            <p:cNvSpPr/>
            <p:nvPr/>
          </p:nvSpPr>
          <p:spPr bwMode="auto">
            <a:xfrm>
              <a:off x="3517900" y="2114550"/>
              <a:ext cx="4718050" cy="2854325"/>
            </a:xfrm>
            <a:custGeom>
              <a:avLst/>
              <a:gdLst>
                <a:gd name="T0" fmla="*/ 2692 w 2972"/>
                <a:gd name="T1" fmla="*/ 788 h 1798"/>
                <a:gd name="T2" fmla="*/ 2610 w 2972"/>
                <a:gd name="T3" fmla="*/ 746 h 1798"/>
                <a:gd name="T4" fmla="*/ 2520 w 2972"/>
                <a:gd name="T5" fmla="*/ 718 h 1798"/>
                <a:gd name="T6" fmla="*/ 2484 w 2972"/>
                <a:gd name="T7" fmla="*/ 676 h 1798"/>
                <a:gd name="T8" fmla="*/ 2458 w 2972"/>
                <a:gd name="T9" fmla="*/ 568 h 1798"/>
                <a:gd name="T10" fmla="*/ 2420 w 2972"/>
                <a:gd name="T11" fmla="*/ 466 h 1798"/>
                <a:gd name="T12" fmla="*/ 2368 w 2972"/>
                <a:gd name="T13" fmla="*/ 370 h 1798"/>
                <a:gd name="T14" fmla="*/ 2302 w 2972"/>
                <a:gd name="T15" fmla="*/ 284 h 1798"/>
                <a:gd name="T16" fmla="*/ 2228 w 2972"/>
                <a:gd name="T17" fmla="*/ 206 h 1798"/>
                <a:gd name="T18" fmla="*/ 2142 w 2972"/>
                <a:gd name="T19" fmla="*/ 140 h 1798"/>
                <a:gd name="T20" fmla="*/ 2050 w 2972"/>
                <a:gd name="T21" fmla="*/ 86 h 1798"/>
                <a:gd name="T22" fmla="*/ 1948 w 2972"/>
                <a:gd name="T23" fmla="*/ 44 h 1798"/>
                <a:gd name="T24" fmla="*/ 1842 w 2972"/>
                <a:gd name="T25" fmla="*/ 14 h 1798"/>
                <a:gd name="T26" fmla="*/ 1728 w 2972"/>
                <a:gd name="T27" fmla="*/ 2 h 1798"/>
                <a:gd name="T28" fmla="*/ 1642 w 2972"/>
                <a:gd name="T29" fmla="*/ 2 h 1798"/>
                <a:gd name="T30" fmla="*/ 1502 w 2972"/>
                <a:gd name="T31" fmla="*/ 22 h 1798"/>
                <a:gd name="T32" fmla="*/ 1372 w 2972"/>
                <a:gd name="T33" fmla="*/ 66 h 1798"/>
                <a:gd name="T34" fmla="*/ 1254 w 2972"/>
                <a:gd name="T35" fmla="*/ 130 h 1798"/>
                <a:gd name="T36" fmla="*/ 1148 w 2972"/>
                <a:gd name="T37" fmla="*/ 212 h 1798"/>
                <a:gd name="T38" fmla="*/ 1056 w 2972"/>
                <a:gd name="T39" fmla="*/ 310 h 1798"/>
                <a:gd name="T40" fmla="*/ 976 w 2972"/>
                <a:gd name="T41" fmla="*/ 290 h 1798"/>
                <a:gd name="T42" fmla="*/ 892 w 2972"/>
                <a:gd name="T43" fmla="*/ 284 h 1798"/>
                <a:gd name="T44" fmla="*/ 748 w 2972"/>
                <a:gd name="T45" fmla="*/ 304 h 1798"/>
                <a:gd name="T46" fmla="*/ 622 w 2972"/>
                <a:gd name="T47" fmla="*/ 360 h 1798"/>
                <a:gd name="T48" fmla="*/ 514 w 2972"/>
                <a:gd name="T49" fmla="*/ 446 h 1798"/>
                <a:gd name="T50" fmla="*/ 434 w 2972"/>
                <a:gd name="T51" fmla="*/ 558 h 1798"/>
                <a:gd name="T52" fmla="*/ 386 w 2972"/>
                <a:gd name="T53" fmla="*/ 690 h 1798"/>
                <a:gd name="T54" fmla="*/ 338 w 2972"/>
                <a:gd name="T55" fmla="*/ 752 h 1798"/>
                <a:gd name="T56" fmla="*/ 226 w 2972"/>
                <a:gd name="T57" fmla="*/ 812 h 1798"/>
                <a:gd name="T58" fmla="*/ 134 w 2972"/>
                <a:gd name="T59" fmla="*/ 896 h 1798"/>
                <a:gd name="T60" fmla="*/ 62 w 2972"/>
                <a:gd name="T61" fmla="*/ 1000 h 1798"/>
                <a:gd name="T62" fmla="*/ 16 w 2972"/>
                <a:gd name="T63" fmla="*/ 1118 h 1798"/>
                <a:gd name="T64" fmla="*/ 0 w 2972"/>
                <a:gd name="T65" fmla="*/ 1250 h 1798"/>
                <a:gd name="T66" fmla="*/ 4 w 2972"/>
                <a:gd name="T67" fmla="*/ 1304 h 1798"/>
                <a:gd name="T68" fmla="*/ 18 w 2972"/>
                <a:gd name="T69" fmla="*/ 1384 h 1798"/>
                <a:gd name="T70" fmla="*/ 42 w 2972"/>
                <a:gd name="T71" fmla="*/ 1458 h 1798"/>
                <a:gd name="T72" fmla="*/ 78 w 2972"/>
                <a:gd name="T73" fmla="*/ 1526 h 1798"/>
                <a:gd name="T74" fmla="*/ 122 w 2972"/>
                <a:gd name="T75" fmla="*/ 1590 h 1798"/>
                <a:gd name="T76" fmla="*/ 176 w 2972"/>
                <a:gd name="T77" fmla="*/ 1646 h 1798"/>
                <a:gd name="T78" fmla="*/ 236 w 2972"/>
                <a:gd name="T79" fmla="*/ 1694 h 1798"/>
                <a:gd name="T80" fmla="*/ 302 w 2972"/>
                <a:gd name="T81" fmla="*/ 1732 h 1798"/>
                <a:gd name="T82" fmla="*/ 376 w 2972"/>
                <a:gd name="T83" fmla="*/ 1762 h 1798"/>
                <a:gd name="T84" fmla="*/ 454 w 2972"/>
                <a:gd name="T85" fmla="*/ 1780 h 1798"/>
                <a:gd name="T86" fmla="*/ 534 w 2972"/>
                <a:gd name="T87" fmla="*/ 1786 h 1798"/>
                <a:gd name="T88" fmla="*/ 580 w 2972"/>
                <a:gd name="T89" fmla="*/ 1790 h 1798"/>
                <a:gd name="T90" fmla="*/ 2384 w 2972"/>
                <a:gd name="T91" fmla="*/ 1796 h 1798"/>
                <a:gd name="T92" fmla="*/ 2436 w 2972"/>
                <a:gd name="T93" fmla="*/ 1798 h 1798"/>
                <a:gd name="T94" fmla="*/ 2516 w 2972"/>
                <a:gd name="T95" fmla="*/ 1792 h 1798"/>
                <a:gd name="T96" fmla="*/ 2594 w 2972"/>
                <a:gd name="T97" fmla="*/ 1774 h 1798"/>
                <a:gd name="T98" fmla="*/ 2668 w 2972"/>
                <a:gd name="T99" fmla="*/ 1746 h 1798"/>
                <a:gd name="T100" fmla="*/ 2736 w 2972"/>
                <a:gd name="T101" fmla="*/ 1706 h 1798"/>
                <a:gd name="T102" fmla="*/ 2796 w 2972"/>
                <a:gd name="T103" fmla="*/ 1660 h 1798"/>
                <a:gd name="T104" fmla="*/ 2850 w 2972"/>
                <a:gd name="T105" fmla="*/ 1604 h 1798"/>
                <a:gd name="T106" fmla="*/ 2894 w 2972"/>
                <a:gd name="T107" fmla="*/ 1540 h 1798"/>
                <a:gd name="T108" fmla="*/ 2930 w 2972"/>
                <a:gd name="T109" fmla="*/ 1470 h 1798"/>
                <a:gd name="T110" fmla="*/ 2954 w 2972"/>
                <a:gd name="T111" fmla="*/ 1396 h 1798"/>
                <a:gd name="T112" fmla="*/ 2968 w 2972"/>
                <a:gd name="T113" fmla="*/ 1316 h 1798"/>
                <a:gd name="T114" fmla="*/ 2972 w 2972"/>
                <a:gd name="T115" fmla="*/ 1262 h 1798"/>
                <a:gd name="T116" fmla="*/ 2962 w 2972"/>
                <a:gd name="T117" fmla="*/ 1156 h 1798"/>
                <a:gd name="T118" fmla="*/ 2932 w 2972"/>
                <a:gd name="T119" fmla="*/ 1058 h 1798"/>
                <a:gd name="T120" fmla="*/ 2884 w 2972"/>
                <a:gd name="T121" fmla="*/ 968 h 1798"/>
                <a:gd name="T122" fmla="*/ 2822 w 2972"/>
                <a:gd name="T123" fmla="*/ 890 h 1798"/>
                <a:gd name="T124" fmla="*/ 2746 w 2972"/>
                <a:gd name="T125" fmla="*/ 824 h 1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72" h="1798">
                  <a:moveTo>
                    <a:pt x="2718" y="806"/>
                  </a:moveTo>
                  <a:lnTo>
                    <a:pt x="2718" y="806"/>
                  </a:lnTo>
                  <a:lnTo>
                    <a:pt x="2692" y="788"/>
                  </a:lnTo>
                  <a:lnTo>
                    <a:pt x="2666" y="774"/>
                  </a:lnTo>
                  <a:lnTo>
                    <a:pt x="2638" y="760"/>
                  </a:lnTo>
                  <a:lnTo>
                    <a:pt x="2610" y="746"/>
                  </a:lnTo>
                  <a:lnTo>
                    <a:pt x="2580" y="736"/>
                  </a:lnTo>
                  <a:lnTo>
                    <a:pt x="2552" y="726"/>
                  </a:lnTo>
                  <a:lnTo>
                    <a:pt x="2520" y="718"/>
                  </a:lnTo>
                  <a:lnTo>
                    <a:pt x="2490" y="714"/>
                  </a:lnTo>
                  <a:lnTo>
                    <a:pt x="2490" y="714"/>
                  </a:lnTo>
                  <a:lnTo>
                    <a:pt x="2484" y="676"/>
                  </a:lnTo>
                  <a:lnTo>
                    <a:pt x="2478" y="638"/>
                  </a:lnTo>
                  <a:lnTo>
                    <a:pt x="2470" y="602"/>
                  </a:lnTo>
                  <a:lnTo>
                    <a:pt x="2458" y="568"/>
                  </a:lnTo>
                  <a:lnTo>
                    <a:pt x="2448" y="532"/>
                  </a:lnTo>
                  <a:lnTo>
                    <a:pt x="2434" y="498"/>
                  </a:lnTo>
                  <a:lnTo>
                    <a:pt x="2420" y="466"/>
                  </a:lnTo>
                  <a:lnTo>
                    <a:pt x="2404" y="432"/>
                  </a:lnTo>
                  <a:lnTo>
                    <a:pt x="2386" y="400"/>
                  </a:lnTo>
                  <a:lnTo>
                    <a:pt x="2368" y="370"/>
                  </a:lnTo>
                  <a:lnTo>
                    <a:pt x="2346" y="340"/>
                  </a:lnTo>
                  <a:lnTo>
                    <a:pt x="2326" y="312"/>
                  </a:lnTo>
                  <a:lnTo>
                    <a:pt x="2302" y="284"/>
                  </a:lnTo>
                  <a:lnTo>
                    <a:pt x="2278" y="256"/>
                  </a:lnTo>
                  <a:lnTo>
                    <a:pt x="2254" y="232"/>
                  </a:lnTo>
                  <a:lnTo>
                    <a:pt x="2228" y="206"/>
                  </a:lnTo>
                  <a:lnTo>
                    <a:pt x="2200" y="184"/>
                  </a:lnTo>
                  <a:lnTo>
                    <a:pt x="2172" y="160"/>
                  </a:lnTo>
                  <a:lnTo>
                    <a:pt x="2142" y="140"/>
                  </a:lnTo>
                  <a:lnTo>
                    <a:pt x="2112" y="120"/>
                  </a:lnTo>
                  <a:lnTo>
                    <a:pt x="2082" y="102"/>
                  </a:lnTo>
                  <a:lnTo>
                    <a:pt x="2050" y="86"/>
                  </a:lnTo>
                  <a:lnTo>
                    <a:pt x="2016" y="70"/>
                  </a:lnTo>
                  <a:lnTo>
                    <a:pt x="1982" y="56"/>
                  </a:lnTo>
                  <a:lnTo>
                    <a:pt x="1948" y="44"/>
                  </a:lnTo>
                  <a:lnTo>
                    <a:pt x="1914" y="32"/>
                  </a:lnTo>
                  <a:lnTo>
                    <a:pt x="1878" y="22"/>
                  </a:lnTo>
                  <a:lnTo>
                    <a:pt x="1842" y="14"/>
                  </a:lnTo>
                  <a:lnTo>
                    <a:pt x="1804" y="8"/>
                  </a:lnTo>
                  <a:lnTo>
                    <a:pt x="1766" y="4"/>
                  </a:lnTo>
                  <a:lnTo>
                    <a:pt x="1728" y="2"/>
                  </a:lnTo>
                  <a:lnTo>
                    <a:pt x="1690" y="0"/>
                  </a:lnTo>
                  <a:lnTo>
                    <a:pt x="1690" y="0"/>
                  </a:lnTo>
                  <a:lnTo>
                    <a:pt x="1642" y="2"/>
                  </a:lnTo>
                  <a:lnTo>
                    <a:pt x="1594" y="6"/>
                  </a:lnTo>
                  <a:lnTo>
                    <a:pt x="1548" y="14"/>
                  </a:lnTo>
                  <a:lnTo>
                    <a:pt x="1502" y="22"/>
                  </a:lnTo>
                  <a:lnTo>
                    <a:pt x="1458" y="34"/>
                  </a:lnTo>
                  <a:lnTo>
                    <a:pt x="1416" y="48"/>
                  </a:lnTo>
                  <a:lnTo>
                    <a:pt x="1372" y="66"/>
                  </a:lnTo>
                  <a:lnTo>
                    <a:pt x="1332" y="84"/>
                  </a:lnTo>
                  <a:lnTo>
                    <a:pt x="1292" y="106"/>
                  </a:lnTo>
                  <a:lnTo>
                    <a:pt x="1254" y="130"/>
                  </a:lnTo>
                  <a:lnTo>
                    <a:pt x="1216" y="154"/>
                  </a:lnTo>
                  <a:lnTo>
                    <a:pt x="1180" y="182"/>
                  </a:lnTo>
                  <a:lnTo>
                    <a:pt x="1148" y="212"/>
                  </a:lnTo>
                  <a:lnTo>
                    <a:pt x="1114" y="242"/>
                  </a:lnTo>
                  <a:lnTo>
                    <a:pt x="1084" y="276"/>
                  </a:lnTo>
                  <a:lnTo>
                    <a:pt x="1056" y="310"/>
                  </a:lnTo>
                  <a:lnTo>
                    <a:pt x="1056" y="310"/>
                  </a:lnTo>
                  <a:lnTo>
                    <a:pt x="1016" y="298"/>
                  </a:lnTo>
                  <a:lnTo>
                    <a:pt x="976" y="290"/>
                  </a:lnTo>
                  <a:lnTo>
                    <a:pt x="934" y="284"/>
                  </a:lnTo>
                  <a:lnTo>
                    <a:pt x="892" y="284"/>
                  </a:lnTo>
                  <a:lnTo>
                    <a:pt x="892" y="284"/>
                  </a:lnTo>
                  <a:lnTo>
                    <a:pt x="842" y="286"/>
                  </a:lnTo>
                  <a:lnTo>
                    <a:pt x="794" y="292"/>
                  </a:lnTo>
                  <a:lnTo>
                    <a:pt x="748" y="304"/>
                  </a:lnTo>
                  <a:lnTo>
                    <a:pt x="704" y="318"/>
                  </a:lnTo>
                  <a:lnTo>
                    <a:pt x="662" y="336"/>
                  </a:lnTo>
                  <a:lnTo>
                    <a:pt x="622" y="360"/>
                  </a:lnTo>
                  <a:lnTo>
                    <a:pt x="582" y="386"/>
                  </a:lnTo>
                  <a:lnTo>
                    <a:pt x="548" y="414"/>
                  </a:lnTo>
                  <a:lnTo>
                    <a:pt x="514" y="446"/>
                  </a:lnTo>
                  <a:lnTo>
                    <a:pt x="484" y="480"/>
                  </a:lnTo>
                  <a:lnTo>
                    <a:pt x="458" y="518"/>
                  </a:lnTo>
                  <a:lnTo>
                    <a:pt x="434" y="558"/>
                  </a:lnTo>
                  <a:lnTo>
                    <a:pt x="414" y="600"/>
                  </a:lnTo>
                  <a:lnTo>
                    <a:pt x="398" y="644"/>
                  </a:lnTo>
                  <a:lnTo>
                    <a:pt x="386" y="690"/>
                  </a:lnTo>
                  <a:lnTo>
                    <a:pt x="378" y="736"/>
                  </a:lnTo>
                  <a:lnTo>
                    <a:pt x="378" y="736"/>
                  </a:lnTo>
                  <a:lnTo>
                    <a:pt x="338" y="752"/>
                  </a:lnTo>
                  <a:lnTo>
                    <a:pt x="298" y="768"/>
                  </a:lnTo>
                  <a:lnTo>
                    <a:pt x="262" y="788"/>
                  </a:lnTo>
                  <a:lnTo>
                    <a:pt x="226" y="812"/>
                  </a:lnTo>
                  <a:lnTo>
                    <a:pt x="194" y="838"/>
                  </a:lnTo>
                  <a:lnTo>
                    <a:pt x="162" y="866"/>
                  </a:lnTo>
                  <a:lnTo>
                    <a:pt x="134" y="896"/>
                  </a:lnTo>
                  <a:lnTo>
                    <a:pt x="108" y="928"/>
                  </a:lnTo>
                  <a:lnTo>
                    <a:pt x="84" y="962"/>
                  </a:lnTo>
                  <a:lnTo>
                    <a:pt x="62" y="1000"/>
                  </a:lnTo>
                  <a:lnTo>
                    <a:pt x="44" y="1038"/>
                  </a:lnTo>
                  <a:lnTo>
                    <a:pt x="28" y="1078"/>
                  </a:lnTo>
                  <a:lnTo>
                    <a:pt x="16" y="1118"/>
                  </a:lnTo>
                  <a:lnTo>
                    <a:pt x="8" y="1162"/>
                  </a:lnTo>
                  <a:lnTo>
                    <a:pt x="2" y="1204"/>
                  </a:lnTo>
                  <a:lnTo>
                    <a:pt x="0" y="1250"/>
                  </a:lnTo>
                  <a:lnTo>
                    <a:pt x="0" y="1250"/>
                  </a:lnTo>
                  <a:lnTo>
                    <a:pt x="2" y="1278"/>
                  </a:lnTo>
                  <a:lnTo>
                    <a:pt x="4" y="1304"/>
                  </a:lnTo>
                  <a:lnTo>
                    <a:pt x="6" y="1330"/>
                  </a:lnTo>
                  <a:lnTo>
                    <a:pt x="12" y="1358"/>
                  </a:lnTo>
                  <a:lnTo>
                    <a:pt x="18" y="1384"/>
                  </a:lnTo>
                  <a:lnTo>
                    <a:pt x="24" y="1408"/>
                  </a:lnTo>
                  <a:lnTo>
                    <a:pt x="32" y="1434"/>
                  </a:lnTo>
                  <a:lnTo>
                    <a:pt x="42" y="1458"/>
                  </a:lnTo>
                  <a:lnTo>
                    <a:pt x="54" y="1482"/>
                  </a:lnTo>
                  <a:lnTo>
                    <a:pt x="64" y="1504"/>
                  </a:lnTo>
                  <a:lnTo>
                    <a:pt x="78" y="1526"/>
                  </a:lnTo>
                  <a:lnTo>
                    <a:pt x="92" y="1548"/>
                  </a:lnTo>
                  <a:lnTo>
                    <a:pt x="106" y="1570"/>
                  </a:lnTo>
                  <a:lnTo>
                    <a:pt x="122" y="1590"/>
                  </a:lnTo>
                  <a:lnTo>
                    <a:pt x="140" y="1610"/>
                  </a:lnTo>
                  <a:lnTo>
                    <a:pt x="156" y="1628"/>
                  </a:lnTo>
                  <a:lnTo>
                    <a:pt x="176" y="1646"/>
                  </a:lnTo>
                  <a:lnTo>
                    <a:pt x="194" y="1662"/>
                  </a:lnTo>
                  <a:lnTo>
                    <a:pt x="214" y="1678"/>
                  </a:lnTo>
                  <a:lnTo>
                    <a:pt x="236" y="1694"/>
                  </a:lnTo>
                  <a:lnTo>
                    <a:pt x="258" y="1708"/>
                  </a:lnTo>
                  <a:lnTo>
                    <a:pt x="280" y="1720"/>
                  </a:lnTo>
                  <a:lnTo>
                    <a:pt x="302" y="1732"/>
                  </a:lnTo>
                  <a:lnTo>
                    <a:pt x="326" y="1744"/>
                  </a:lnTo>
                  <a:lnTo>
                    <a:pt x="350" y="1752"/>
                  </a:lnTo>
                  <a:lnTo>
                    <a:pt x="376" y="1762"/>
                  </a:lnTo>
                  <a:lnTo>
                    <a:pt x="400" y="1768"/>
                  </a:lnTo>
                  <a:lnTo>
                    <a:pt x="426" y="1774"/>
                  </a:lnTo>
                  <a:lnTo>
                    <a:pt x="454" y="1780"/>
                  </a:lnTo>
                  <a:lnTo>
                    <a:pt x="480" y="1782"/>
                  </a:lnTo>
                  <a:lnTo>
                    <a:pt x="506" y="1786"/>
                  </a:lnTo>
                  <a:lnTo>
                    <a:pt x="534" y="1786"/>
                  </a:lnTo>
                  <a:lnTo>
                    <a:pt x="534" y="1786"/>
                  </a:lnTo>
                  <a:lnTo>
                    <a:pt x="558" y="1788"/>
                  </a:lnTo>
                  <a:lnTo>
                    <a:pt x="580" y="1790"/>
                  </a:lnTo>
                  <a:lnTo>
                    <a:pt x="2336" y="1790"/>
                  </a:lnTo>
                  <a:lnTo>
                    <a:pt x="2336" y="1790"/>
                  </a:lnTo>
                  <a:lnTo>
                    <a:pt x="2384" y="1796"/>
                  </a:lnTo>
                  <a:lnTo>
                    <a:pt x="2410" y="1798"/>
                  </a:lnTo>
                  <a:lnTo>
                    <a:pt x="2436" y="1798"/>
                  </a:lnTo>
                  <a:lnTo>
                    <a:pt x="2436" y="1798"/>
                  </a:lnTo>
                  <a:lnTo>
                    <a:pt x="2462" y="1798"/>
                  </a:lnTo>
                  <a:lnTo>
                    <a:pt x="2490" y="1796"/>
                  </a:lnTo>
                  <a:lnTo>
                    <a:pt x="2516" y="1792"/>
                  </a:lnTo>
                  <a:lnTo>
                    <a:pt x="2544" y="1788"/>
                  </a:lnTo>
                  <a:lnTo>
                    <a:pt x="2570" y="1782"/>
                  </a:lnTo>
                  <a:lnTo>
                    <a:pt x="2594" y="1774"/>
                  </a:lnTo>
                  <a:lnTo>
                    <a:pt x="2620" y="1766"/>
                  </a:lnTo>
                  <a:lnTo>
                    <a:pt x="2644" y="1756"/>
                  </a:lnTo>
                  <a:lnTo>
                    <a:pt x="2668" y="1746"/>
                  </a:lnTo>
                  <a:lnTo>
                    <a:pt x="2690" y="1734"/>
                  </a:lnTo>
                  <a:lnTo>
                    <a:pt x="2714" y="1720"/>
                  </a:lnTo>
                  <a:lnTo>
                    <a:pt x="2736" y="1706"/>
                  </a:lnTo>
                  <a:lnTo>
                    <a:pt x="2756" y="1692"/>
                  </a:lnTo>
                  <a:lnTo>
                    <a:pt x="2776" y="1676"/>
                  </a:lnTo>
                  <a:lnTo>
                    <a:pt x="2796" y="1660"/>
                  </a:lnTo>
                  <a:lnTo>
                    <a:pt x="2814" y="1642"/>
                  </a:lnTo>
                  <a:lnTo>
                    <a:pt x="2832" y="1622"/>
                  </a:lnTo>
                  <a:lnTo>
                    <a:pt x="2850" y="1604"/>
                  </a:lnTo>
                  <a:lnTo>
                    <a:pt x="2866" y="1584"/>
                  </a:lnTo>
                  <a:lnTo>
                    <a:pt x="2880" y="1562"/>
                  </a:lnTo>
                  <a:lnTo>
                    <a:pt x="2894" y="1540"/>
                  </a:lnTo>
                  <a:lnTo>
                    <a:pt x="2906" y="1518"/>
                  </a:lnTo>
                  <a:lnTo>
                    <a:pt x="2918" y="1494"/>
                  </a:lnTo>
                  <a:lnTo>
                    <a:pt x="2930" y="1470"/>
                  </a:lnTo>
                  <a:lnTo>
                    <a:pt x="2940" y="1446"/>
                  </a:lnTo>
                  <a:lnTo>
                    <a:pt x="2948" y="1422"/>
                  </a:lnTo>
                  <a:lnTo>
                    <a:pt x="2954" y="1396"/>
                  </a:lnTo>
                  <a:lnTo>
                    <a:pt x="2960" y="1370"/>
                  </a:lnTo>
                  <a:lnTo>
                    <a:pt x="2966" y="1344"/>
                  </a:lnTo>
                  <a:lnTo>
                    <a:pt x="2968" y="1316"/>
                  </a:lnTo>
                  <a:lnTo>
                    <a:pt x="2972" y="1290"/>
                  </a:lnTo>
                  <a:lnTo>
                    <a:pt x="2972" y="1262"/>
                  </a:lnTo>
                  <a:lnTo>
                    <a:pt x="2972" y="1262"/>
                  </a:lnTo>
                  <a:lnTo>
                    <a:pt x="2970" y="1226"/>
                  </a:lnTo>
                  <a:lnTo>
                    <a:pt x="2968" y="1190"/>
                  </a:lnTo>
                  <a:lnTo>
                    <a:pt x="2962" y="1156"/>
                  </a:lnTo>
                  <a:lnTo>
                    <a:pt x="2954" y="1122"/>
                  </a:lnTo>
                  <a:lnTo>
                    <a:pt x="2944" y="1090"/>
                  </a:lnTo>
                  <a:lnTo>
                    <a:pt x="2932" y="1058"/>
                  </a:lnTo>
                  <a:lnTo>
                    <a:pt x="2918" y="1026"/>
                  </a:lnTo>
                  <a:lnTo>
                    <a:pt x="2902" y="996"/>
                  </a:lnTo>
                  <a:lnTo>
                    <a:pt x="2884" y="968"/>
                  </a:lnTo>
                  <a:lnTo>
                    <a:pt x="2864" y="940"/>
                  </a:lnTo>
                  <a:lnTo>
                    <a:pt x="2844" y="914"/>
                  </a:lnTo>
                  <a:lnTo>
                    <a:pt x="2822" y="890"/>
                  </a:lnTo>
                  <a:lnTo>
                    <a:pt x="2798" y="866"/>
                  </a:lnTo>
                  <a:lnTo>
                    <a:pt x="2772" y="844"/>
                  </a:lnTo>
                  <a:lnTo>
                    <a:pt x="2746" y="824"/>
                  </a:lnTo>
                  <a:lnTo>
                    <a:pt x="2718" y="806"/>
                  </a:lnTo>
                  <a:lnTo>
                    <a:pt x="2718" y="806"/>
                  </a:lnTo>
                  <a:close/>
                </a:path>
              </a:pathLst>
            </a:custGeom>
            <a:solidFill>
              <a:srgbClr val="EFF0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67" name="Freeform 556"/>
            <p:cNvSpPr/>
            <p:nvPr/>
          </p:nvSpPr>
          <p:spPr bwMode="auto">
            <a:xfrm>
              <a:off x="5372100" y="3714750"/>
              <a:ext cx="1520825" cy="1765300"/>
            </a:xfrm>
            <a:custGeom>
              <a:avLst/>
              <a:gdLst>
                <a:gd name="T0" fmla="*/ 438 w 958"/>
                <a:gd name="T1" fmla="*/ 1082 h 1112"/>
                <a:gd name="T2" fmla="*/ 350 w 958"/>
                <a:gd name="T3" fmla="*/ 1010 h 1112"/>
                <a:gd name="T4" fmla="*/ 270 w 958"/>
                <a:gd name="T5" fmla="*/ 928 h 1112"/>
                <a:gd name="T6" fmla="*/ 200 w 958"/>
                <a:gd name="T7" fmla="*/ 840 h 1112"/>
                <a:gd name="T8" fmla="*/ 140 w 958"/>
                <a:gd name="T9" fmla="*/ 744 h 1112"/>
                <a:gd name="T10" fmla="*/ 90 w 958"/>
                <a:gd name="T11" fmla="*/ 644 h 1112"/>
                <a:gd name="T12" fmla="*/ 50 w 958"/>
                <a:gd name="T13" fmla="*/ 540 h 1112"/>
                <a:gd name="T14" fmla="*/ 24 w 958"/>
                <a:gd name="T15" fmla="*/ 432 h 1112"/>
                <a:gd name="T16" fmla="*/ 8 w 958"/>
                <a:gd name="T17" fmla="*/ 322 h 1112"/>
                <a:gd name="T18" fmla="*/ 76 w 958"/>
                <a:gd name="T19" fmla="*/ 244 h 1112"/>
                <a:gd name="T20" fmla="*/ 92 w 958"/>
                <a:gd name="T21" fmla="*/ 244 h 1112"/>
                <a:gd name="T22" fmla="*/ 154 w 958"/>
                <a:gd name="T23" fmla="*/ 242 h 1112"/>
                <a:gd name="T24" fmla="*/ 206 w 958"/>
                <a:gd name="T25" fmla="*/ 238 h 1112"/>
                <a:gd name="T26" fmla="*/ 252 w 958"/>
                <a:gd name="T27" fmla="*/ 228 h 1112"/>
                <a:gd name="T28" fmla="*/ 292 w 958"/>
                <a:gd name="T29" fmla="*/ 212 h 1112"/>
                <a:gd name="T30" fmla="*/ 326 w 958"/>
                <a:gd name="T31" fmla="*/ 190 h 1112"/>
                <a:gd name="T32" fmla="*/ 360 w 958"/>
                <a:gd name="T33" fmla="*/ 162 h 1112"/>
                <a:gd name="T34" fmla="*/ 390 w 958"/>
                <a:gd name="T35" fmla="*/ 128 h 1112"/>
                <a:gd name="T36" fmla="*/ 478 w 958"/>
                <a:gd name="T37" fmla="*/ 0 h 1112"/>
                <a:gd name="T38" fmla="*/ 534 w 958"/>
                <a:gd name="T39" fmla="*/ 84 h 1112"/>
                <a:gd name="T40" fmla="*/ 582 w 958"/>
                <a:gd name="T41" fmla="*/ 146 h 1112"/>
                <a:gd name="T42" fmla="*/ 612 w 958"/>
                <a:gd name="T43" fmla="*/ 178 h 1112"/>
                <a:gd name="T44" fmla="*/ 646 w 958"/>
                <a:gd name="T45" fmla="*/ 202 h 1112"/>
                <a:gd name="T46" fmla="*/ 684 w 958"/>
                <a:gd name="T47" fmla="*/ 220 h 1112"/>
                <a:gd name="T48" fmla="*/ 726 w 958"/>
                <a:gd name="T49" fmla="*/ 232 h 1112"/>
                <a:gd name="T50" fmla="*/ 776 w 958"/>
                <a:gd name="T51" fmla="*/ 240 h 1112"/>
                <a:gd name="T52" fmla="*/ 864 w 958"/>
                <a:gd name="T53" fmla="*/ 244 h 1112"/>
                <a:gd name="T54" fmla="*/ 882 w 958"/>
                <a:gd name="T55" fmla="*/ 244 h 1112"/>
                <a:gd name="T56" fmla="*/ 948 w 958"/>
                <a:gd name="T57" fmla="*/ 322 h 1112"/>
                <a:gd name="T58" fmla="*/ 942 w 958"/>
                <a:gd name="T59" fmla="*/ 378 h 1112"/>
                <a:gd name="T60" fmla="*/ 920 w 958"/>
                <a:gd name="T61" fmla="*/ 486 h 1112"/>
                <a:gd name="T62" fmla="*/ 888 w 958"/>
                <a:gd name="T63" fmla="*/ 592 h 1112"/>
                <a:gd name="T64" fmla="*/ 842 w 958"/>
                <a:gd name="T65" fmla="*/ 696 h 1112"/>
                <a:gd name="T66" fmla="*/ 788 w 958"/>
                <a:gd name="T67" fmla="*/ 794 h 1112"/>
                <a:gd name="T68" fmla="*/ 722 w 958"/>
                <a:gd name="T69" fmla="*/ 884 h 1112"/>
                <a:gd name="T70" fmla="*/ 646 w 958"/>
                <a:gd name="T71" fmla="*/ 970 h 1112"/>
                <a:gd name="T72" fmla="*/ 564 w 958"/>
                <a:gd name="T73" fmla="*/ 1046 h 1112"/>
                <a:gd name="T74" fmla="*/ 478 w 958"/>
                <a:gd name="T75" fmla="*/ 1112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8" h="1112">
                  <a:moveTo>
                    <a:pt x="438" y="1082"/>
                  </a:moveTo>
                  <a:lnTo>
                    <a:pt x="438" y="1082"/>
                  </a:lnTo>
                  <a:lnTo>
                    <a:pt x="394" y="1046"/>
                  </a:lnTo>
                  <a:lnTo>
                    <a:pt x="350" y="1010"/>
                  </a:lnTo>
                  <a:lnTo>
                    <a:pt x="310" y="970"/>
                  </a:lnTo>
                  <a:lnTo>
                    <a:pt x="270" y="928"/>
                  </a:lnTo>
                  <a:lnTo>
                    <a:pt x="234" y="884"/>
                  </a:lnTo>
                  <a:lnTo>
                    <a:pt x="200" y="840"/>
                  </a:lnTo>
                  <a:lnTo>
                    <a:pt x="170" y="794"/>
                  </a:lnTo>
                  <a:lnTo>
                    <a:pt x="140" y="744"/>
                  </a:lnTo>
                  <a:lnTo>
                    <a:pt x="114" y="696"/>
                  </a:lnTo>
                  <a:lnTo>
                    <a:pt x="90" y="644"/>
                  </a:lnTo>
                  <a:lnTo>
                    <a:pt x="68" y="592"/>
                  </a:lnTo>
                  <a:lnTo>
                    <a:pt x="50" y="540"/>
                  </a:lnTo>
                  <a:lnTo>
                    <a:pt x="36" y="486"/>
                  </a:lnTo>
                  <a:lnTo>
                    <a:pt x="24" y="432"/>
                  </a:lnTo>
                  <a:lnTo>
                    <a:pt x="14" y="378"/>
                  </a:lnTo>
                  <a:lnTo>
                    <a:pt x="8" y="322"/>
                  </a:lnTo>
                  <a:lnTo>
                    <a:pt x="0" y="244"/>
                  </a:lnTo>
                  <a:lnTo>
                    <a:pt x="76" y="244"/>
                  </a:lnTo>
                  <a:lnTo>
                    <a:pt x="76" y="244"/>
                  </a:lnTo>
                  <a:lnTo>
                    <a:pt x="92" y="244"/>
                  </a:lnTo>
                  <a:lnTo>
                    <a:pt x="92" y="244"/>
                  </a:lnTo>
                  <a:lnTo>
                    <a:pt x="154" y="242"/>
                  </a:lnTo>
                  <a:lnTo>
                    <a:pt x="182" y="240"/>
                  </a:lnTo>
                  <a:lnTo>
                    <a:pt x="206" y="238"/>
                  </a:lnTo>
                  <a:lnTo>
                    <a:pt x="230" y="232"/>
                  </a:lnTo>
                  <a:lnTo>
                    <a:pt x="252" y="228"/>
                  </a:lnTo>
                  <a:lnTo>
                    <a:pt x="272" y="220"/>
                  </a:lnTo>
                  <a:lnTo>
                    <a:pt x="292" y="212"/>
                  </a:lnTo>
                  <a:lnTo>
                    <a:pt x="310" y="202"/>
                  </a:lnTo>
                  <a:lnTo>
                    <a:pt x="326" y="190"/>
                  </a:lnTo>
                  <a:lnTo>
                    <a:pt x="344" y="178"/>
                  </a:lnTo>
                  <a:lnTo>
                    <a:pt x="360" y="162"/>
                  </a:lnTo>
                  <a:lnTo>
                    <a:pt x="376" y="146"/>
                  </a:lnTo>
                  <a:lnTo>
                    <a:pt x="390" y="128"/>
                  </a:lnTo>
                  <a:lnTo>
                    <a:pt x="422" y="84"/>
                  </a:lnTo>
                  <a:lnTo>
                    <a:pt x="478" y="0"/>
                  </a:lnTo>
                  <a:lnTo>
                    <a:pt x="534" y="84"/>
                  </a:lnTo>
                  <a:lnTo>
                    <a:pt x="534" y="84"/>
                  </a:lnTo>
                  <a:lnTo>
                    <a:pt x="566" y="128"/>
                  </a:lnTo>
                  <a:lnTo>
                    <a:pt x="582" y="146"/>
                  </a:lnTo>
                  <a:lnTo>
                    <a:pt x="596" y="162"/>
                  </a:lnTo>
                  <a:lnTo>
                    <a:pt x="612" y="178"/>
                  </a:lnTo>
                  <a:lnTo>
                    <a:pt x="630" y="190"/>
                  </a:lnTo>
                  <a:lnTo>
                    <a:pt x="646" y="202"/>
                  </a:lnTo>
                  <a:lnTo>
                    <a:pt x="664" y="212"/>
                  </a:lnTo>
                  <a:lnTo>
                    <a:pt x="684" y="220"/>
                  </a:lnTo>
                  <a:lnTo>
                    <a:pt x="704" y="228"/>
                  </a:lnTo>
                  <a:lnTo>
                    <a:pt x="726" y="232"/>
                  </a:lnTo>
                  <a:lnTo>
                    <a:pt x="750" y="238"/>
                  </a:lnTo>
                  <a:lnTo>
                    <a:pt x="776" y="240"/>
                  </a:lnTo>
                  <a:lnTo>
                    <a:pt x="802" y="242"/>
                  </a:lnTo>
                  <a:lnTo>
                    <a:pt x="864" y="244"/>
                  </a:lnTo>
                  <a:lnTo>
                    <a:pt x="864" y="244"/>
                  </a:lnTo>
                  <a:lnTo>
                    <a:pt x="882" y="244"/>
                  </a:lnTo>
                  <a:lnTo>
                    <a:pt x="958" y="244"/>
                  </a:lnTo>
                  <a:lnTo>
                    <a:pt x="948" y="322"/>
                  </a:lnTo>
                  <a:lnTo>
                    <a:pt x="948" y="322"/>
                  </a:lnTo>
                  <a:lnTo>
                    <a:pt x="942" y="378"/>
                  </a:lnTo>
                  <a:lnTo>
                    <a:pt x="934" y="432"/>
                  </a:lnTo>
                  <a:lnTo>
                    <a:pt x="920" y="486"/>
                  </a:lnTo>
                  <a:lnTo>
                    <a:pt x="906" y="540"/>
                  </a:lnTo>
                  <a:lnTo>
                    <a:pt x="888" y="592"/>
                  </a:lnTo>
                  <a:lnTo>
                    <a:pt x="866" y="644"/>
                  </a:lnTo>
                  <a:lnTo>
                    <a:pt x="842" y="696"/>
                  </a:lnTo>
                  <a:lnTo>
                    <a:pt x="816" y="744"/>
                  </a:lnTo>
                  <a:lnTo>
                    <a:pt x="788" y="794"/>
                  </a:lnTo>
                  <a:lnTo>
                    <a:pt x="756" y="840"/>
                  </a:lnTo>
                  <a:lnTo>
                    <a:pt x="722" y="884"/>
                  </a:lnTo>
                  <a:lnTo>
                    <a:pt x="686" y="928"/>
                  </a:lnTo>
                  <a:lnTo>
                    <a:pt x="646" y="970"/>
                  </a:lnTo>
                  <a:lnTo>
                    <a:pt x="606" y="1010"/>
                  </a:lnTo>
                  <a:lnTo>
                    <a:pt x="564" y="1046"/>
                  </a:lnTo>
                  <a:lnTo>
                    <a:pt x="518" y="1082"/>
                  </a:lnTo>
                  <a:lnTo>
                    <a:pt x="478" y="1112"/>
                  </a:lnTo>
                  <a:lnTo>
                    <a:pt x="438" y="1082"/>
                  </a:lnTo>
                  <a:close/>
                </a:path>
              </a:pathLst>
            </a:custGeom>
            <a:solidFill>
              <a:srgbClr val="241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68" name="Freeform 557"/>
            <p:cNvSpPr/>
            <p:nvPr/>
          </p:nvSpPr>
          <p:spPr bwMode="auto">
            <a:xfrm>
              <a:off x="5489575" y="3908425"/>
              <a:ext cx="1282700" cy="1438275"/>
            </a:xfrm>
            <a:custGeom>
              <a:avLst/>
              <a:gdLst>
                <a:gd name="T0" fmla="*/ 404 w 808"/>
                <a:gd name="T1" fmla="*/ 0 h 906"/>
                <a:gd name="T2" fmla="*/ 366 w 808"/>
                <a:gd name="T3" fmla="*/ 52 h 906"/>
                <a:gd name="T4" fmla="*/ 326 w 808"/>
                <a:gd name="T5" fmla="*/ 94 h 906"/>
                <a:gd name="T6" fmla="*/ 286 w 808"/>
                <a:gd name="T7" fmla="*/ 128 h 906"/>
                <a:gd name="T8" fmla="*/ 242 w 808"/>
                <a:gd name="T9" fmla="*/ 154 h 906"/>
                <a:gd name="T10" fmla="*/ 192 w 808"/>
                <a:gd name="T11" fmla="*/ 172 h 906"/>
                <a:gd name="T12" fmla="*/ 136 w 808"/>
                <a:gd name="T13" fmla="*/ 182 h 906"/>
                <a:gd name="T14" fmla="*/ 74 w 808"/>
                <a:gd name="T15" fmla="*/ 188 h 906"/>
                <a:gd name="T16" fmla="*/ 0 w 808"/>
                <a:gd name="T17" fmla="*/ 194 h 906"/>
                <a:gd name="T18" fmla="*/ 6 w 808"/>
                <a:gd name="T19" fmla="*/ 240 h 906"/>
                <a:gd name="T20" fmla="*/ 24 w 808"/>
                <a:gd name="T21" fmla="*/ 336 h 906"/>
                <a:gd name="T22" fmla="*/ 52 w 808"/>
                <a:gd name="T23" fmla="*/ 430 h 906"/>
                <a:gd name="T24" fmla="*/ 90 w 808"/>
                <a:gd name="T25" fmla="*/ 524 h 906"/>
                <a:gd name="T26" fmla="*/ 140 w 808"/>
                <a:gd name="T27" fmla="*/ 618 h 906"/>
                <a:gd name="T28" fmla="*/ 202 w 808"/>
                <a:gd name="T29" fmla="*/ 706 h 906"/>
                <a:gd name="T30" fmla="*/ 274 w 808"/>
                <a:gd name="T31" fmla="*/ 790 h 906"/>
                <a:gd name="T32" fmla="*/ 358 w 808"/>
                <a:gd name="T33" fmla="*/ 870 h 906"/>
                <a:gd name="T34" fmla="*/ 404 w 808"/>
                <a:gd name="T35" fmla="*/ 906 h 906"/>
                <a:gd name="T36" fmla="*/ 494 w 808"/>
                <a:gd name="T37" fmla="*/ 830 h 906"/>
                <a:gd name="T38" fmla="*/ 572 w 808"/>
                <a:gd name="T39" fmla="*/ 750 h 906"/>
                <a:gd name="T40" fmla="*/ 638 w 808"/>
                <a:gd name="T41" fmla="*/ 662 h 906"/>
                <a:gd name="T42" fmla="*/ 694 w 808"/>
                <a:gd name="T43" fmla="*/ 572 h 906"/>
                <a:gd name="T44" fmla="*/ 738 w 808"/>
                <a:gd name="T45" fmla="*/ 478 h 906"/>
                <a:gd name="T46" fmla="*/ 772 w 808"/>
                <a:gd name="T47" fmla="*/ 382 h 906"/>
                <a:gd name="T48" fmla="*/ 794 w 808"/>
                <a:gd name="T49" fmla="*/ 288 h 906"/>
                <a:gd name="T50" fmla="*/ 808 w 808"/>
                <a:gd name="T51" fmla="*/ 194 h 906"/>
                <a:gd name="T52" fmla="*/ 808 w 808"/>
                <a:gd name="T53" fmla="*/ 190 h 906"/>
                <a:gd name="T54" fmla="*/ 702 w 808"/>
                <a:gd name="T55" fmla="*/ 186 h 906"/>
                <a:gd name="T56" fmla="*/ 644 w 808"/>
                <a:gd name="T57" fmla="*/ 178 h 906"/>
                <a:gd name="T58" fmla="*/ 590 w 808"/>
                <a:gd name="T59" fmla="*/ 164 h 906"/>
                <a:gd name="T60" fmla="*/ 544 w 808"/>
                <a:gd name="T61" fmla="*/ 142 h 906"/>
                <a:gd name="T62" fmla="*/ 502 w 808"/>
                <a:gd name="T63" fmla="*/ 112 h 906"/>
                <a:gd name="T64" fmla="*/ 462 w 808"/>
                <a:gd name="T65" fmla="*/ 74 h 906"/>
                <a:gd name="T66" fmla="*/ 424 w 808"/>
                <a:gd name="T67" fmla="*/ 28 h 906"/>
                <a:gd name="T68" fmla="*/ 404 w 808"/>
                <a:gd name="T69" fmla="*/ 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8" h="906">
                  <a:moveTo>
                    <a:pt x="404" y="0"/>
                  </a:moveTo>
                  <a:lnTo>
                    <a:pt x="404" y="0"/>
                  </a:lnTo>
                  <a:lnTo>
                    <a:pt x="384" y="28"/>
                  </a:lnTo>
                  <a:lnTo>
                    <a:pt x="366" y="52"/>
                  </a:lnTo>
                  <a:lnTo>
                    <a:pt x="346" y="74"/>
                  </a:lnTo>
                  <a:lnTo>
                    <a:pt x="326" y="94"/>
                  </a:lnTo>
                  <a:lnTo>
                    <a:pt x="306" y="112"/>
                  </a:lnTo>
                  <a:lnTo>
                    <a:pt x="286" y="128"/>
                  </a:lnTo>
                  <a:lnTo>
                    <a:pt x="264" y="142"/>
                  </a:lnTo>
                  <a:lnTo>
                    <a:pt x="242" y="154"/>
                  </a:lnTo>
                  <a:lnTo>
                    <a:pt x="218" y="164"/>
                  </a:lnTo>
                  <a:lnTo>
                    <a:pt x="192" y="172"/>
                  </a:lnTo>
                  <a:lnTo>
                    <a:pt x="166" y="178"/>
                  </a:lnTo>
                  <a:lnTo>
                    <a:pt x="136" y="182"/>
                  </a:lnTo>
                  <a:lnTo>
                    <a:pt x="106" y="186"/>
                  </a:lnTo>
                  <a:lnTo>
                    <a:pt x="74" y="188"/>
                  </a:lnTo>
                  <a:lnTo>
                    <a:pt x="0" y="190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6" y="240"/>
                  </a:lnTo>
                  <a:lnTo>
                    <a:pt x="14" y="288"/>
                  </a:lnTo>
                  <a:lnTo>
                    <a:pt x="24" y="336"/>
                  </a:lnTo>
                  <a:lnTo>
                    <a:pt x="36" y="382"/>
                  </a:lnTo>
                  <a:lnTo>
                    <a:pt x="52" y="430"/>
                  </a:lnTo>
                  <a:lnTo>
                    <a:pt x="70" y="478"/>
                  </a:lnTo>
                  <a:lnTo>
                    <a:pt x="90" y="524"/>
                  </a:lnTo>
                  <a:lnTo>
                    <a:pt x="114" y="572"/>
                  </a:lnTo>
                  <a:lnTo>
                    <a:pt x="140" y="618"/>
                  </a:lnTo>
                  <a:lnTo>
                    <a:pt x="170" y="662"/>
                  </a:lnTo>
                  <a:lnTo>
                    <a:pt x="202" y="706"/>
                  </a:lnTo>
                  <a:lnTo>
                    <a:pt x="236" y="750"/>
                  </a:lnTo>
                  <a:lnTo>
                    <a:pt x="274" y="790"/>
                  </a:lnTo>
                  <a:lnTo>
                    <a:pt x="314" y="830"/>
                  </a:lnTo>
                  <a:lnTo>
                    <a:pt x="358" y="870"/>
                  </a:lnTo>
                  <a:lnTo>
                    <a:pt x="404" y="906"/>
                  </a:lnTo>
                  <a:lnTo>
                    <a:pt x="404" y="906"/>
                  </a:lnTo>
                  <a:lnTo>
                    <a:pt x="450" y="870"/>
                  </a:lnTo>
                  <a:lnTo>
                    <a:pt x="494" y="830"/>
                  </a:lnTo>
                  <a:lnTo>
                    <a:pt x="534" y="790"/>
                  </a:lnTo>
                  <a:lnTo>
                    <a:pt x="572" y="750"/>
                  </a:lnTo>
                  <a:lnTo>
                    <a:pt x="606" y="706"/>
                  </a:lnTo>
                  <a:lnTo>
                    <a:pt x="638" y="662"/>
                  </a:lnTo>
                  <a:lnTo>
                    <a:pt x="668" y="618"/>
                  </a:lnTo>
                  <a:lnTo>
                    <a:pt x="694" y="572"/>
                  </a:lnTo>
                  <a:lnTo>
                    <a:pt x="718" y="524"/>
                  </a:lnTo>
                  <a:lnTo>
                    <a:pt x="738" y="478"/>
                  </a:lnTo>
                  <a:lnTo>
                    <a:pt x="756" y="430"/>
                  </a:lnTo>
                  <a:lnTo>
                    <a:pt x="772" y="382"/>
                  </a:lnTo>
                  <a:lnTo>
                    <a:pt x="784" y="336"/>
                  </a:lnTo>
                  <a:lnTo>
                    <a:pt x="794" y="288"/>
                  </a:lnTo>
                  <a:lnTo>
                    <a:pt x="802" y="240"/>
                  </a:lnTo>
                  <a:lnTo>
                    <a:pt x="808" y="194"/>
                  </a:lnTo>
                  <a:lnTo>
                    <a:pt x="808" y="190"/>
                  </a:lnTo>
                  <a:lnTo>
                    <a:pt x="808" y="190"/>
                  </a:lnTo>
                  <a:lnTo>
                    <a:pt x="736" y="188"/>
                  </a:lnTo>
                  <a:lnTo>
                    <a:pt x="702" y="186"/>
                  </a:lnTo>
                  <a:lnTo>
                    <a:pt x="672" y="182"/>
                  </a:lnTo>
                  <a:lnTo>
                    <a:pt x="644" y="178"/>
                  </a:lnTo>
                  <a:lnTo>
                    <a:pt x="616" y="172"/>
                  </a:lnTo>
                  <a:lnTo>
                    <a:pt x="590" y="164"/>
                  </a:lnTo>
                  <a:lnTo>
                    <a:pt x="566" y="154"/>
                  </a:lnTo>
                  <a:lnTo>
                    <a:pt x="544" y="142"/>
                  </a:lnTo>
                  <a:lnTo>
                    <a:pt x="522" y="128"/>
                  </a:lnTo>
                  <a:lnTo>
                    <a:pt x="502" y="112"/>
                  </a:lnTo>
                  <a:lnTo>
                    <a:pt x="482" y="94"/>
                  </a:lnTo>
                  <a:lnTo>
                    <a:pt x="462" y="74"/>
                  </a:lnTo>
                  <a:lnTo>
                    <a:pt x="442" y="52"/>
                  </a:lnTo>
                  <a:lnTo>
                    <a:pt x="424" y="28"/>
                  </a:lnTo>
                  <a:lnTo>
                    <a:pt x="404" y="0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588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69" name="Freeform 558"/>
            <p:cNvSpPr/>
            <p:nvPr/>
          </p:nvSpPr>
          <p:spPr bwMode="auto">
            <a:xfrm>
              <a:off x="5489575" y="3914775"/>
              <a:ext cx="635000" cy="638175"/>
            </a:xfrm>
            <a:custGeom>
              <a:avLst/>
              <a:gdLst>
                <a:gd name="T0" fmla="*/ 400 w 400"/>
                <a:gd name="T1" fmla="*/ 0 h 402"/>
                <a:gd name="T2" fmla="*/ 400 w 400"/>
                <a:gd name="T3" fmla="*/ 0 h 402"/>
                <a:gd name="T4" fmla="*/ 382 w 400"/>
                <a:gd name="T5" fmla="*/ 28 h 402"/>
                <a:gd name="T6" fmla="*/ 362 w 400"/>
                <a:gd name="T7" fmla="*/ 52 h 402"/>
                <a:gd name="T8" fmla="*/ 344 w 400"/>
                <a:gd name="T9" fmla="*/ 74 h 402"/>
                <a:gd name="T10" fmla="*/ 324 w 400"/>
                <a:gd name="T11" fmla="*/ 94 h 402"/>
                <a:gd name="T12" fmla="*/ 304 w 400"/>
                <a:gd name="T13" fmla="*/ 110 h 402"/>
                <a:gd name="T14" fmla="*/ 284 w 400"/>
                <a:gd name="T15" fmla="*/ 126 h 402"/>
                <a:gd name="T16" fmla="*/ 262 w 400"/>
                <a:gd name="T17" fmla="*/ 140 h 402"/>
                <a:gd name="T18" fmla="*/ 240 w 400"/>
                <a:gd name="T19" fmla="*/ 150 h 402"/>
                <a:gd name="T20" fmla="*/ 216 w 400"/>
                <a:gd name="T21" fmla="*/ 160 h 402"/>
                <a:gd name="T22" fmla="*/ 190 w 400"/>
                <a:gd name="T23" fmla="*/ 168 h 402"/>
                <a:gd name="T24" fmla="*/ 164 w 400"/>
                <a:gd name="T25" fmla="*/ 174 h 402"/>
                <a:gd name="T26" fmla="*/ 136 w 400"/>
                <a:gd name="T27" fmla="*/ 180 h 402"/>
                <a:gd name="T28" fmla="*/ 104 w 400"/>
                <a:gd name="T29" fmla="*/ 182 h 402"/>
                <a:gd name="T30" fmla="*/ 72 w 400"/>
                <a:gd name="T31" fmla="*/ 184 h 402"/>
                <a:gd name="T32" fmla="*/ 0 w 400"/>
                <a:gd name="T33" fmla="*/ 186 h 402"/>
                <a:gd name="T34" fmla="*/ 0 w 400"/>
                <a:gd name="T35" fmla="*/ 190 h 402"/>
                <a:gd name="T36" fmla="*/ 0 w 400"/>
                <a:gd name="T37" fmla="*/ 190 h 402"/>
                <a:gd name="T38" fmla="*/ 6 w 400"/>
                <a:gd name="T39" fmla="*/ 242 h 402"/>
                <a:gd name="T40" fmla="*/ 16 w 400"/>
                <a:gd name="T41" fmla="*/ 296 h 402"/>
                <a:gd name="T42" fmla="*/ 28 w 400"/>
                <a:gd name="T43" fmla="*/ 348 h 402"/>
                <a:gd name="T44" fmla="*/ 44 w 400"/>
                <a:gd name="T45" fmla="*/ 402 h 402"/>
                <a:gd name="T46" fmla="*/ 400 w 400"/>
                <a:gd name="T47" fmla="*/ 402 h 402"/>
                <a:gd name="T48" fmla="*/ 400 w 400"/>
                <a:gd name="T49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0" h="402">
                  <a:moveTo>
                    <a:pt x="400" y="0"/>
                  </a:moveTo>
                  <a:lnTo>
                    <a:pt x="400" y="0"/>
                  </a:lnTo>
                  <a:lnTo>
                    <a:pt x="382" y="28"/>
                  </a:lnTo>
                  <a:lnTo>
                    <a:pt x="362" y="52"/>
                  </a:lnTo>
                  <a:lnTo>
                    <a:pt x="344" y="74"/>
                  </a:lnTo>
                  <a:lnTo>
                    <a:pt x="324" y="94"/>
                  </a:lnTo>
                  <a:lnTo>
                    <a:pt x="304" y="110"/>
                  </a:lnTo>
                  <a:lnTo>
                    <a:pt x="284" y="126"/>
                  </a:lnTo>
                  <a:lnTo>
                    <a:pt x="262" y="140"/>
                  </a:lnTo>
                  <a:lnTo>
                    <a:pt x="240" y="150"/>
                  </a:lnTo>
                  <a:lnTo>
                    <a:pt x="216" y="160"/>
                  </a:lnTo>
                  <a:lnTo>
                    <a:pt x="190" y="168"/>
                  </a:lnTo>
                  <a:lnTo>
                    <a:pt x="164" y="174"/>
                  </a:lnTo>
                  <a:lnTo>
                    <a:pt x="136" y="180"/>
                  </a:lnTo>
                  <a:lnTo>
                    <a:pt x="104" y="182"/>
                  </a:lnTo>
                  <a:lnTo>
                    <a:pt x="72" y="184"/>
                  </a:lnTo>
                  <a:lnTo>
                    <a:pt x="0" y="186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6" y="242"/>
                  </a:lnTo>
                  <a:lnTo>
                    <a:pt x="16" y="296"/>
                  </a:lnTo>
                  <a:lnTo>
                    <a:pt x="28" y="348"/>
                  </a:lnTo>
                  <a:lnTo>
                    <a:pt x="44" y="402"/>
                  </a:lnTo>
                  <a:lnTo>
                    <a:pt x="400" y="402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F3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70" name="Freeform 559"/>
            <p:cNvSpPr/>
            <p:nvPr/>
          </p:nvSpPr>
          <p:spPr bwMode="auto">
            <a:xfrm>
              <a:off x="6121400" y="4552950"/>
              <a:ext cx="581025" cy="793750"/>
            </a:xfrm>
            <a:custGeom>
              <a:avLst/>
              <a:gdLst>
                <a:gd name="T0" fmla="*/ 0 w 366"/>
                <a:gd name="T1" fmla="*/ 0 h 500"/>
                <a:gd name="T2" fmla="*/ 0 w 366"/>
                <a:gd name="T3" fmla="*/ 494 h 500"/>
                <a:gd name="T4" fmla="*/ 0 w 366"/>
                <a:gd name="T5" fmla="*/ 494 h 500"/>
                <a:gd name="T6" fmla="*/ 6 w 366"/>
                <a:gd name="T7" fmla="*/ 500 h 500"/>
                <a:gd name="T8" fmla="*/ 6 w 366"/>
                <a:gd name="T9" fmla="*/ 500 h 500"/>
                <a:gd name="T10" fmla="*/ 40 w 366"/>
                <a:gd name="T11" fmla="*/ 474 h 500"/>
                <a:gd name="T12" fmla="*/ 72 w 366"/>
                <a:gd name="T13" fmla="*/ 446 h 500"/>
                <a:gd name="T14" fmla="*/ 102 w 366"/>
                <a:gd name="T15" fmla="*/ 418 h 500"/>
                <a:gd name="T16" fmla="*/ 132 w 366"/>
                <a:gd name="T17" fmla="*/ 390 h 500"/>
                <a:gd name="T18" fmla="*/ 160 w 366"/>
                <a:gd name="T19" fmla="*/ 360 h 500"/>
                <a:gd name="T20" fmla="*/ 186 w 366"/>
                <a:gd name="T21" fmla="*/ 330 h 500"/>
                <a:gd name="T22" fmla="*/ 210 w 366"/>
                <a:gd name="T23" fmla="*/ 300 h 500"/>
                <a:gd name="T24" fmla="*/ 234 w 366"/>
                <a:gd name="T25" fmla="*/ 268 h 500"/>
                <a:gd name="T26" fmla="*/ 254 w 366"/>
                <a:gd name="T27" fmla="*/ 236 h 500"/>
                <a:gd name="T28" fmla="*/ 276 w 366"/>
                <a:gd name="T29" fmla="*/ 202 h 500"/>
                <a:gd name="T30" fmla="*/ 294 w 366"/>
                <a:gd name="T31" fmla="*/ 170 h 500"/>
                <a:gd name="T32" fmla="*/ 312 w 366"/>
                <a:gd name="T33" fmla="*/ 136 h 500"/>
                <a:gd name="T34" fmla="*/ 328 w 366"/>
                <a:gd name="T35" fmla="*/ 102 h 500"/>
                <a:gd name="T36" fmla="*/ 342 w 366"/>
                <a:gd name="T37" fmla="*/ 68 h 500"/>
                <a:gd name="T38" fmla="*/ 354 w 366"/>
                <a:gd name="T39" fmla="*/ 34 h 500"/>
                <a:gd name="T40" fmla="*/ 366 w 366"/>
                <a:gd name="T41" fmla="*/ 0 h 500"/>
                <a:gd name="T42" fmla="*/ 0 w 366"/>
                <a:gd name="T4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6" h="500">
                  <a:moveTo>
                    <a:pt x="0" y="0"/>
                  </a:moveTo>
                  <a:lnTo>
                    <a:pt x="0" y="494"/>
                  </a:lnTo>
                  <a:lnTo>
                    <a:pt x="0" y="494"/>
                  </a:lnTo>
                  <a:lnTo>
                    <a:pt x="6" y="500"/>
                  </a:lnTo>
                  <a:lnTo>
                    <a:pt x="6" y="500"/>
                  </a:lnTo>
                  <a:lnTo>
                    <a:pt x="40" y="474"/>
                  </a:lnTo>
                  <a:lnTo>
                    <a:pt x="72" y="446"/>
                  </a:lnTo>
                  <a:lnTo>
                    <a:pt x="102" y="418"/>
                  </a:lnTo>
                  <a:lnTo>
                    <a:pt x="132" y="390"/>
                  </a:lnTo>
                  <a:lnTo>
                    <a:pt x="160" y="360"/>
                  </a:lnTo>
                  <a:lnTo>
                    <a:pt x="186" y="330"/>
                  </a:lnTo>
                  <a:lnTo>
                    <a:pt x="210" y="300"/>
                  </a:lnTo>
                  <a:lnTo>
                    <a:pt x="234" y="268"/>
                  </a:lnTo>
                  <a:lnTo>
                    <a:pt x="254" y="236"/>
                  </a:lnTo>
                  <a:lnTo>
                    <a:pt x="276" y="202"/>
                  </a:lnTo>
                  <a:lnTo>
                    <a:pt x="294" y="170"/>
                  </a:lnTo>
                  <a:lnTo>
                    <a:pt x="312" y="136"/>
                  </a:lnTo>
                  <a:lnTo>
                    <a:pt x="328" y="102"/>
                  </a:lnTo>
                  <a:lnTo>
                    <a:pt x="342" y="68"/>
                  </a:lnTo>
                  <a:lnTo>
                    <a:pt x="354" y="34"/>
                  </a:lnTo>
                  <a:lnTo>
                    <a:pt x="36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71" name="Freeform 561"/>
            <p:cNvSpPr/>
            <p:nvPr/>
          </p:nvSpPr>
          <p:spPr bwMode="auto">
            <a:xfrm>
              <a:off x="4327525" y="2774950"/>
              <a:ext cx="1009650" cy="730250"/>
            </a:xfrm>
            <a:custGeom>
              <a:avLst/>
              <a:gdLst>
                <a:gd name="T0" fmla="*/ 636 w 636"/>
                <a:gd name="T1" fmla="*/ 36 h 460"/>
                <a:gd name="T2" fmla="*/ 636 w 636"/>
                <a:gd name="T3" fmla="*/ 36 h 460"/>
                <a:gd name="T4" fmla="*/ 592 w 636"/>
                <a:gd name="T5" fmla="*/ 20 h 460"/>
                <a:gd name="T6" fmla="*/ 546 w 636"/>
                <a:gd name="T7" fmla="*/ 10 h 460"/>
                <a:gd name="T8" fmla="*/ 498 w 636"/>
                <a:gd name="T9" fmla="*/ 2 h 460"/>
                <a:gd name="T10" fmla="*/ 474 w 636"/>
                <a:gd name="T11" fmla="*/ 0 h 460"/>
                <a:gd name="T12" fmla="*/ 448 w 636"/>
                <a:gd name="T13" fmla="*/ 0 h 460"/>
                <a:gd name="T14" fmla="*/ 448 w 636"/>
                <a:gd name="T15" fmla="*/ 0 h 460"/>
                <a:gd name="T16" fmla="*/ 402 w 636"/>
                <a:gd name="T17" fmla="*/ 2 h 460"/>
                <a:gd name="T18" fmla="*/ 358 w 636"/>
                <a:gd name="T19" fmla="*/ 8 h 460"/>
                <a:gd name="T20" fmla="*/ 314 w 636"/>
                <a:gd name="T21" fmla="*/ 18 h 460"/>
                <a:gd name="T22" fmla="*/ 274 w 636"/>
                <a:gd name="T23" fmla="*/ 32 h 460"/>
                <a:gd name="T24" fmla="*/ 234 w 636"/>
                <a:gd name="T25" fmla="*/ 48 h 460"/>
                <a:gd name="T26" fmla="*/ 198 w 636"/>
                <a:gd name="T27" fmla="*/ 68 h 460"/>
                <a:gd name="T28" fmla="*/ 162 w 636"/>
                <a:gd name="T29" fmla="*/ 90 h 460"/>
                <a:gd name="T30" fmla="*/ 130 w 636"/>
                <a:gd name="T31" fmla="*/ 116 h 460"/>
                <a:gd name="T32" fmla="*/ 102 w 636"/>
                <a:gd name="T33" fmla="*/ 144 h 460"/>
                <a:gd name="T34" fmla="*/ 76 w 636"/>
                <a:gd name="T35" fmla="*/ 174 h 460"/>
                <a:gd name="T36" fmla="*/ 54 w 636"/>
                <a:gd name="T37" fmla="*/ 206 h 460"/>
                <a:gd name="T38" fmla="*/ 34 w 636"/>
                <a:gd name="T39" fmla="*/ 242 h 460"/>
                <a:gd name="T40" fmla="*/ 20 w 636"/>
                <a:gd name="T41" fmla="*/ 278 h 460"/>
                <a:gd name="T42" fmla="*/ 8 w 636"/>
                <a:gd name="T43" fmla="*/ 316 h 460"/>
                <a:gd name="T44" fmla="*/ 2 w 636"/>
                <a:gd name="T45" fmla="*/ 354 h 460"/>
                <a:gd name="T46" fmla="*/ 0 w 636"/>
                <a:gd name="T47" fmla="*/ 396 h 460"/>
                <a:gd name="T48" fmla="*/ 0 w 636"/>
                <a:gd name="T49" fmla="*/ 396 h 460"/>
                <a:gd name="T50" fmla="*/ 2 w 636"/>
                <a:gd name="T51" fmla="*/ 428 h 460"/>
                <a:gd name="T52" fmla="*/ 6 w 636"/>
                <a:gd name="T53" fmla="*/ 460 h 460"/>
                <a:gd name="T54" fmla="*/ 6 w 636"/>
                <a:gd name="T55" fmla="*/ 460 h 460"/>
                <a:gd name="T56" fmla="*/ 42 w 636"/>
                <a:gd name="T57" fmla="*/ 410 h 460"/>
                <a:gd name="T58" fmla="*/ 76 w 636"/>
                <a:gd name="T59" fmla="*/ 366 h 460"/>
                <a:gd name="T60" fmla="*/ 110 w 636"/>
                <a:gd name="T61" fmla="*/ 324 h 460"/>
                <a:gd name="T62" fmla="*/ 142 w 636"/>
                <a:gd name="T63" fmla="*/ 284 h 460"/>
                <a:gd name="T64" fmla="*/ 176 w 636"/>
                <a:gd name="T65" fmla="*/ 250 h 460"/>
                <a:gd name="T66" fmla="*/ 210 w 636"/>
                <a:gd name="T67" fmla="*/ 218 h 460"/>
                <a:gd name="T68" fmla="*/ 244 w 636"/>
                <a:gd name="T69" fmla="*/ 188 h 460"/>
                <a:gd name="T70" fmla="*/ 278 w 636"/>
                <a:gd name="T71" fmla="*/ 162 h 460"/>
                <a:gd name="T72" fmla="*/ 316 w 636"/>
                <a:gd name="T73" fmla="*/ 138 h 460"/>
                <a:gd name="T74" fmla="*/ 354 w 636"/>
                <a:gd name="T75" fmla="*/ 118 h 460"/>
                <a:gd name="T76" fmla="*/ 394 w 636"/>
                <a:gd name="T77" fmla="*/ 98 h 460"/>
                <a:gd name="T78" fmla="*/ 436 w 636"/>
                <a:gd name="T79" fmla="*/ 82 h 460"/>
                <a:gd name="T80" fmla="*/ 480 w 636"/>
                <a:gd name="T81" fmla="*/ 68 h 460"/>
                <a:gd name="T82" fmla="*/ 530 w 636"/>
                <a:gd name="T83" fmla="*/ 56 h 460"/>
                <a:gd name="T84" fmla="*/ 580 w 636"/>
                <a:gd name="T85" fmla="*/ 46 h 460"/>
                <a:gd name="T86" fmla="*/ 636 w 636"/>
                <a:gd name="T87" fmla="*/ 36 h 460"/>
                <a:gd name="T88" fmla="*/ 636 w 636"/>
                <a:gd name="T89" fmla="*/ 36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36" h="460">
                  <a:moveTo>
                    <a:pt x="636" y="36"/>
                  </a:moveTo>
                  <a:lnTo>
                    <a:pt x="636" y="36"/>
                  </a:lnTo>
                  <a:lnTo>
                    <a:pt x="592" y="20"/>
                  </a:lnTo>
                  <a:lnTo>
                    <a:pt x="546" y="10"/>
                  </a:lnTo>
                  <a:lnTo>
                    <a:pt x="498" y="2"/>
                  </a:lnTo>
                  <a:lnTo>
                    <a:pt x="474" y="0"/>
                  </a:lnTo>
                  <a:lnTo>
                    <a:pt x="448" y="0"/>
                  </a:lnTo>
                  <a:lnTo>
                    <a:pt x="448" y="0"/>
                  </a:lnTo>
                  <a:lnTo>
                    <a:pt x="402" y="2"/>
                  </a:lnTo>
                  <a:lnTo>
                    <a:pt x="358" y="8"/>
                  </a:lnTo>
                  <a:lnTo>
                    <a:pt x="314" y="18"/>
                  </a:lnTo>
                  <a:lnTo>
                    <a:pt x="274" y="32"/>
                  </a:lnTo>
                  <a:lnTo>
                    <a:pt x="234" y="48"/>
                  </a:lnTo>
                  <a:lnTo>
                    <a:pt x="198" y="68"/>
                  </a:lnTo>
                  <a:lnTo>
                    <a:pt x="162" y="90"/>
                  </a:lnTo>
                  <a:lnTo>
                    <a:pt x="130" y="116"/>
                  </a:lnTo>
                  <a:lnTo>
                    <a:pt x="102" y="144"/>
                  </a:lnTo>
                  <a:lnTo>
                    <a:pt x="76" y="174"/>
                  </a:lnTo>
                  <a:lnTo>
                    <a:pt x="54" y="206"/>
                  </a:lnTo>
                  <a:lnTo>
                    <a:pt x="34" y="242"/>
                  </a:lnTo>
                  <a:lnTo>
                    <a:pt x="20" y="278"/>
                  </a:lnTo>
                  <a:lnTo>
                    <a:pt x="8" y="316"/>
                  </a:lnTo>
                  <a:lnTo>
                    <a:pt x="2" y="354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2" y="428"/>
                  </a:lnTo>
                  <a:lnTo>
                    <a:pt x="6" y="460"/>
                  </a:lnTo>
                  <a:lnTo>
                    <a:pt x="6" y="460"/>
                  </a:lnTo>
                  <a:lnTo>
                    <a:pt x="42" y="410"/>
                  </a:lnTo>
                  <a:lnTo>
                    <a:pt x="76" y="366"/>
                  </a:lnTo>
                  <a:lnTo>
                    <a:pt x="110" y="324"/>
                  </a:lnTo>
                  <a:lnTo>
                    <a:pt x="142" y="284"/>
                  </a:lnTo>
                  <a:lnTo>
                    <a:pt x="176" y="250"/>
                  </a:lnTo>
                  <a:lnTo>
                    <a:pt x="210" y="218"/>
                  </a:lnTo>
                  <a:lnTo>
                    <a:pt x="244" y="188"/>
                  </a:lnTo>
                  <a:lnTo>
                    <a:pt x="278" y="162"/>
                  </a:lnTo>
                  <a:lnTo>
                    <a:pt x="316" y="138"/>
                  </a:lnTo>
                  <a:lnTo>
                    <a:pt x="354" y="118"/>
                  </a:lnTo>
                  <a:lnTo>
                    <a:pt x="394" y="98"/>
                  </a:lnTo>
                  <a:lnTo>
                    <a:pt x="436" y="82"/>
                  </a:lnTo>
                  <a:lnTo>
                    <a:pt x="480" y="68"/>
                  </a:lnTo>
                  <a:lnTo>
                    <a:pt x="530" y="56"/>
                  </a:lnTo>
                  <a:lnTo>
                    <a:pt x="580" y="46"/>
                  </a:lnTo>
                  <a:lnTo>
                    <a:pt x="636" y="36"/>
                  </a:lnTo>
                  <a:lnTo>
                    <a:pt x="636" y="36"/>
                  </a:lnTo>
                  <a:close/>
                </a:path>
              </a:pathLst>
            </a:custGeom>
            <a:solidFill>
              <a:srgbClr val="D4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72" name="Freeform 562"/>
            <p:cNvSpPr/>
            <p:nvPr/>
          </p:nvSpPr>
          <p:spPr bwMode="auto">
            <a:xfrm>
              <a:off x="8308975" y="2028825"/>
              <a:ext cx="1085850" cy="641350"/>
            </a:xfrm>
            <a:custGeom>
              <a:avLst/>
              <a:gdLst>
                <a:gd name="T0" fmla="*/ 684 w 684"/>
                <a:gd name="T1" fmla="*/ 404 h 404"/>
                <a:gd name="T2" fmla="*/ 684 w 684"/>
                <a:gd name="T3" fmla="*/ 22 h 404"/>
                <a:gd name="T4" fmla="*/ 684 w 684"/>
                <a:gd name="T5" fmla="*/ 22 h 404"/>
                <a:gd name="T6" fmla="*/ 682 w 684"/>
                <a:gd name="T7" fmla="*/ 14 h 404"/>
                <a:gd name="T8" fmla="*/ 678 w 684"/>
                <a:gd name="T9" fmla="*/ 6 h 404"/>
                <a:gd name="T10" fmla="*/ 672 w 684"/>
                <a:gd name="T11" fmla="*/ 2 h 404"/>
                <a:gd name="T12" fmla="*/ 664 w 684"/>
                <a:gd name="T13" fmla="*/ 0 h 404"/>
                <a:gd name="T14" fmla="*/ 20 w 684"/>
                <a:gd name="T15" fmla="*/ 0 h 404"/>
                <a:gd name="T16" fmla="*/ 20 w 684"/>
                <a:gd name="T17" fmla="*/ 0 h 404"/>
                <a:gd name="T18" fmla="*/ 12 w 684"/>
                <a:gd name="T19" fmla="*/ 2 h 404"/>
                <a:gd name="T20" fmla="*/ 6 w 684"/>
                <a:gd name="T21" fmla="*/ 6 h 404"/>
                <a:gd name="T22" fmla="*/ 2 w 684"/>
                <a:gd name="T23" fmla="*/ 14 h 404"/>
                <a:gd name="T24" fmla="*/ 0 w 684"/>
                <a:gd name="T25" fmla="*/ 22 h 404"/>
                <a:gd name="T26" fmla="*/ 0 w 684"/>
                <a:gd name="T27" fmla="*/ 404 h 404"/>
                <a:gd name="T28" fmla="*/ 684 w 684"/>
                <a:gd name="T29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4" h="404">
                  <a:moveTo>
                    <a:pt x="684" y="404"/>
                  </a:moveTo>
                  <a:lnTo>
                    <a:pt x="684" y="22"/>
                  </a:lnTo>
                  <a:lnTo>
                    <a:pt x="684" y="22"/>
                  </a:lnTo>
                  <a:lnTo>
                    <a:pt x="682" y="14"/>
                  </a:lnTo>
                  <a:lnTo>
                    <a:pt x="678" y="6"/>
                  </a:lnTo>
                  <a:lnTo>
                    <a:pt x="672" y="2"/>
                  </a:lnTo>
                  <a:lnTo>
                    <a:pt x="66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404"/>
                  </a:lnTo>
                  <a:lnTo>
                    <a:pt x="684" y="404"/>
                  </a:lnTo>
                  <a:close/>
                </a:path>
              </a:pathLst>
            </a:custGeom>
            <a:solidFill>
              <a:srgbClr val="241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73" name="Rectangle 563"/>
            <p:cNvSpPr>
              <a:spLocks noChangeArrowheads="1"/>
            </p:cNvSpPr>
            <p:nvPr/>
          </p:nvSpPr>
          <p:spPr bwMode="auto">
            <a:xfrm>
              <a:off x="8350250" y="2066925"/>
              <a:ext cx="990600" cy="565150"/>
            </a:xfrm>
            <a:prstGeom prst="rect">
              <a:avLst/>
            </a:prstGeom>
            <a:solidFill>
              <a:srgbClr val="77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74" name="Freeform 564"/>
            <p:cNvSpPr/>
            <p:nvPr/>
          </p:nvSpPr>
          <p:spPr bwMode="auto">
            <a:xfrm>
              <a:off x="8699500" y="2895600"/>
              <a:ext cx="327025" cy="28575"/>
            </a:xfrm>
            <a:custGeom>
              <a:avLst/>
              <a:gdLst>
                <a:gd name="T0" fmla="*/ 0 w 206"/>
                <a:gd name="T1" fmla="*/ 6 h 18"/>
                <a:gd name="T2" fmla="*/ 0 w 206"/>
                <a:gd name="T3" fmla="*/ 6 h 18"/>
                <a:gd name="T4" fmla="*/ 0 w 206"/>
                <a:gd name="T5" fmla="*/ 6 h 18"/>
                <a:gd name="T6" fmla="*/ 0 w 206"/>
                <a:gd name="T7" fmla="*/ 2 h 18"/>
                <a:gd name="T8" fmla="*/ 4 w 206"/>
                <a:gd name="T9" fmla="*/ 2 h 18"/>
                <a:gd name="T10" fmla="*/ 200 w 206"/>
                <a:gd name="T11" fmla="*/ 0 h 18"/>
                <a:gd name="T12" fmla="*/ 200 w 206"/>
                <a:gd name="T13" fmla="*/ 0 h 18"/>
                <a:gd name="T14" fmla="*/ 204 w 206"/>
                <a:gd name="T15" fmla="*/ 2 h 18"/>
                <a:gd name="T16" fmla="*/ 206 w 206"/>
                <a:gd name="T17" fmla="*/ 6 h 18"/>
                <a:gd name="T18" fmla="*/ 206 w 206"/>
                <a:gd name="T19" fmla="*/ 6 h 18"/>
                <a:gd name="T20" fmla="*/ 202 w 206"/>
                <a:gd name="T21" fmla="*/ 8 h 18"/>
                <a:gd name="T22" fmla="*/ 196 w 206"/>
                <a:gd name="T23" fmla="*/ 10 h 18"/>
                <a:gd name="T24" fmla="*/ 174 w 206"/>
                <a:gd name="T25" fmla="*/ 14 h 18"/>
                <a:gd name="T26" fmla="*/ 140 w 206"/>
                <a:gd name="T27" fmla="*/ 16 h 18"/>
                <a:gd name="T28" fmla="*/ 102 w 206"/>
                <a:gd name="T29" fmla="*/ 18 h 18"/>
                <a:gd name="T30" fmla="*/ 66 w 206"/>
                <a:gd name="T31" fmla="*/ 16 h 18"/>
                <a:gd name="T32" fmla="*/ 32 w 206"/>
                <a:gd name="T33" fmla="*/ 14 h 18"/>
                <a:gd name="T34" fmla="*/ 8 w 206"/>
                <a:gd name="T35" fmla="*/ 12 h 18"/>
                <a:gd name="T36" fmla="*/ 2 w 206"/>
                <a:gd name="T37" fmla="*/ 8 h 18"/>
                <a:gd name="T38" fmla="*/ 0 w 206"/>
                <a:gd name="T39" fmla="*/ 6 h 18"/>
                <a:gd name="T40" fmla="*/ 0 w 206"/>
                <a:gd name="T4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6" h="18">
                  <a:moveTo>
                    <a:pt x="0" y="6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4" y="2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204" y="2"/>
                  </a:lnTo>
                  <a:lnTo>
                    <a:pt x="206" y="6"/>
                  </a:lnTo>
                  <a:lnTo>
                    <a:pt x="206" y="6"/>
                  </a:lnTo>
                  <a:lnTo>
                    <a:pt x="202" y="8"/>
                  </a:lnTo>
                  <a:lnTo>
                    <a:pt x="196" y="10"/>
                  </a:lnTo>
                  <a:lnTo>
                    <a:pt x="174" y="14"/>
                  </a:lnTo>
                  <a:lnTo>
                    <a:pt x="140" y="16"/>
                  </a:lnTo>
                  <a:lnTo>
                    <a:pt x="102" y="18"/>
                  </a:lnTo>
                  <a:lnTo>
                    <a:pt x="66" y="16"/>
                  </a:lnTo>
                  <a:lnTo>
                    <a:pt x="32" y="14"/>
                  </a:lnTo>
                  <a:lnTo>
                    <a:pt x="8" y="12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0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pic>
          <p:nvPicPr>
            <p:cNvPr id="2613" name="Picture 56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86800" y="2768600"/>
              <a:ext cx="352425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5" name="Freeform 566"/>
            <p:cNvSpPr/>
            <p:nvPr/>
          </p:nvSpPr>
          <p:spPr bwMode="auto">
            <a:xfrm>
              <a:off x="8308975" y="2670175"/>
              <a:ext cx="1085850" cy="111125"/>
            </a:xfrm>
            <a:custGeom>
              <a:avLst/>
              <a:gdLst>
                <a:gd name="T0" fmla="*/ 0 w 684"/>
                <a:gd name="T1" fmla="*/ 0 h 70"/>
                <a:gd name="T2" fmla="*/ 0 w 684"/>
                <a:gd name="T3" fmla="*/ 48 h 70"/>
                <a:gd name="T4" fmla="*/ 0 w 684"/>
                <a:gd name="T5" fmla="*/ 48 h 70"/>
                <a:gd name="T6" fmla="*/ 2 w 684"/>
                <a:gd name="T7" fmla="*/ 52 h 70"/>
                <a:gd name="T8" fmla="*/ 4 w 684"/>
                <a:gd name="T9" fmla="*/ 56 h 70"/>
                <a:gd name="T10" fmla="*/ 10 w 684"/>
                <a:gd name="T11" fmla="*/ 64 h 70"/>
                <a:gd name="T12" fmla="*/ 18 w 684"/>
                <a:gd name="T13" fmla="*/ 68 h 70"/>
                <a:gd name="T14" fmla="*/ 28 w 684"/>
                <a:gd name="T15" fmla="*/ 70 h 70"/>
                <a:gd name="T16" fmla="*/ 666 w 684"/>
                <a:gd name="T17" fmla="*/ 70 h 70"/>
                <a:gd name="T18" fmla="*/ 666 w 684"/>
                <a:gd name="T19" fmla="*/ 70 h 70"/>
                <a:gd name="T20" fmla="*/ 672 w 684"/>
                <a:gd name="T21" fmla="*/ 68 h 70"/>
                <a:gd name="T22" fmla="*/ 678 w 684"/>
                <a:gd name="T23" fmla="*/ 64 h 70"/>
                <a:gd name="T24" fmla="*/ 682 w 684"/>
                <a:gd name="T25" fmla="*/ 56 h 70"/>
                <a:gd name="T26" fmla="*/ 684 w 684"/>
                <a:gd name="T27" fmla="*/ 48 h 70"/>
                <a:gd name="T28" fmla="*/ 684 w 684"/>
                <a:gd name="T29" fmla="*/ 0 h 70"/>
                <a:gd name="T30" fmla="*/ 0 w 684"/>
                <a:gd name="T3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4" h="70">
                  <a:moveTo>
                    <a:pt x="0" y="0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4" y="56"/>
                  </a:lnTo>
                  <a:lnTo>
                    <a:pt x="10" y="64"/>
                  </a:lnTo>
                  <a:lnTo>
                    <a:pt x="18" y="68"/>
                  </a:lnTo>
                  <a:lnTo>
                    <a:pt x="28" y="70"/>
                  </a:lnTo>
                  <a:lnTo>
                    <a:pt x="666" y="70"/>
                  </a:lnTo>
                  <a:lnTo>
                    <a:pt x="666" y="70"/>
                  </a:lnTo>
                  <a:lnTo>
                    <a:pt x="672" y="68"/>
                  </a:lnTo>
                  <a:lnTo>
                    <a:pt x="678" y="64"/>
                  </a:lnTo>
                  <a:lnTo>
                    <a:pt x="682" y="56"/>
                  </a:lnTo>
                  <a:lnTo>
                    <a:pt x="684" y="48"/>
                  </a:lnTo>
                  <a:lnTo>
                    <a:pt x="6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E7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76" name="Freeform 567"/>
            <p:cNvSpPr/>
            <p:nvPr/>
          </p:nvSpPr>
          <p:spPr bwMode="auto">
            <a:xfrm>
              <a:off x="8956675" y="2444750"/>
              <a:ext cx="587375" cy="685800"/>
            </a:xfrm>
            <a:custGeom>
              <a:avLst/>
              <a:gdLst>
                <a:gd name="T0" fmla="*/ 170 w 370"/>
                <a:gd name="T1" fmla="*/ 420 h 432"/>
                <a:gd name="T2" fmla="*/ 170 w 370"/>
                <a:gd name="T3" fmla="*/ 420 h 432"/>
                <a:gd name="T4" fmla="*/ 136 w 370"/>
                <a:gd name="T5" fmla="*/ 392 h 432"/>
                <a:gd name="T6" fmla="*/ 104 w 370"/>
                <a:gd name="T7" fmla="*/ 360 h 432"/>
                <a:gd name="T8" fmla="*/ 78 w 370"/>
                <a:gd name="T9" fmla="*/ 326 h 432"/>
                <a:gd name="T10" fmla="*/ 54 w 370"/>
                <a:gd name="T11" fmla="*/ 290 h 432"/>
                <a:gd name="T12" fmla="*/ 34 w 370"/>
                <a:gd name="T13" fmla="*/ 250 h 432"/>
                <a:gd name="T14" fmla="*/ 20 w 370"/>
                <a:gd name="T15" fmla="*/ 210 h 432"/>
                <a:gd name="T16" fmla="*/ 8 w 370"/>
                <a:gd name="T17" fmla="*/ 168 h 432"/>
                <a:gd name="T18" fmla="*/ 4 w 370"/>
                <a:gd name="T19" fmla="*/ 148 h 432"/>
                <a:gd name="T20" fmla="*/ 2 w 370"/>
                <a:gd name="T21" fmla="*/ 126 h 432"/>
                <a:gd name="T22" fmla="*/ 0 w 370"/>
                <a:gd name="T23" fmla="*/ 96 h 432"/>
                <a:gd name="T24" fmla="*/ 28 w 370"/>
                <a:gd name="T25" fmla="*/ 96 h 432"/>
                <a:gd name="T26" fmla="*/ 28 w 370"/>
                <a:gd name="T27" fmla="*/ 96 h 432"/>
                <a:gd name="T28" fmla="*/ 36 w 370"/>
                <a:gd name="T29" fmla="*/ 96 h 432"/>
                <a:gd name="T30" fmla="*/ 36 w 370"/>
                <a:gd name="T31" fmla="*/ 96 h 432"/>
                <a:gd name="T32" fmla="*/ 60 w 370"/>
                <a:gd name="T33" fmla="*/ 94 h 432"/>
                <a:gd name="T34" fmla="*/ 80 w 370"/>
                <a:gd name="T35" fmla="*/ 92 h 432"/>
                <a:gd name="T36" fmla="*/ 96 w 370"/>
                <a:gd name="T37" fmla="*/ 88 h 432"/>
                <a:gd name="T38" fmla="*/ 112 w 370"/>
                <a:gd name="T39" fmla="*/ 84 h 432"/>
                <a:gd name="T40" fmla="*/ 126 w 370"/>
                <a:gd name="T41" fmla="*/ 74 h 432"/>
                <a:gd name="T42" fmla="*/ 138 w 370"/>
                <a:gd name="T43" fmla="*/ 64 h 432"/>
                <a:gd name="T44" fmla="*/ 150 w 370"/>
                <a:gd name="T45" fmla="*/ 50 h 432"/>
                <a:gd name="T46" fmla="*/ 162 w 370"/>
                <a:gd name="T47" fmla="*/ 34 h 432"/>
                <a:gd name="T48" fmla="*/ 184 w 370"/>
                <a:gd name="T49" fmla="*/ 0 h 432"/>
                <a:gd name="T50" fmla="*/ 206 w 370"/>
                <a:gd name="T51" fmla="*/ 34 h 432"/>
                <a:gd name="T52" fmla="*/ 206 w 370"/>
                <a:gd name="T53" fmla="*/ 34 h 432"/>
                <a:gd name="T54" fmla="*/ 218 w 370"/>
                <a:gd name="T55" fmla="*/ 50 h 432"/>
                <a:gd name="T56" fmla="*/ 230 w 370"/>
                <a:gd name="T57" fmla="*/ 64 h 432"/>
                <a:gd name="T58" fmla="*/ 244 w 370"/>
                <a:gd name="T59" fmla="*/ 74 h 432"/>
                <a:gd name="T60" fmla="*/ 256 w 370"/>
                <a:gd name="T61" fmla="*/ 84 h 432"/>
                <a:gd name="T62" fmla="*/ 272 w 370"/>
                <a:gd name="T63" fmla="*/ 88 h 432"/>
                <a:gd name="T64" fmla="*/ 290 w 370"/>
                <a:gd name="T65" fmla="*/ 92 h 432"/>
                <a:gd name="T66" fmla="*/ 310 w 370"/>
                <a:gd name="T67" fmla="*/ 94 h 432"/>
                <a:gd name="T68" fmla="*/ 334 w 370"/>
                <a:gd name="T69" fmla="*/ 96 h 432"/>
                <a:gd name="T70" fmla="*/ 334 w 370"/>
                <a:gd name="T71" fmla="*/ 96 h 432"/>
                <a:gd name="T72" fmla="*/ 340 w 370"/>
                <a:gd name="T73" fmla="*/ 96 h 432"/>
                <a:gd name="T74" fmla="*/ 370 w 370"/>
                <a:gd name="T75" fmla="*/ 96 h 432"/>
                <a:gd name="T76" fmla="*/ 366 w 370"/>
                <a:gd name="T77" fmla="*/ 126 h 432"/>
                <a:gd name="T78" fmla="*/ 366 w 370"/>
                <a:gd name="T79" fmla="*/ 126 h 432"/>
                <a:gd name="T80" fmla="*/ 364 w 370"/>
                <a:gd name="T81" fmla="*/ 148 h 432"/>
                <a:gd name="T82" fmla="*/ 360 w 370"/>
                <a:gd name="T83" fmla="*/ 168 h 432"/>
                <a:gd name="T84" fmla="*/ 350 w 370"/>
                <a:gd name="T85" fmla="*/ 210 h 432"/>
                <a:gd name="T86" fmla="*/ 334 w 370"/>
                <a:gd name="T87" fmla="*/ 250 h 432"/>
                <a:gd name="T88" fmla="*/ 316 w 370"/>
                <a:gd name="T89" fmla="*/ 290 h 432"/>
                <a:gd name="T90" fmla="*/ 292 w 370"/>
                <a:gd name="T91" fmla="*/ 326 h 432"/>
                <a:gd name="T92" fmla="*/ 264 w 370"/>
                <a:gd name="T93" fmla="*/ 360 h 432"/>
                <a:gd name="T94" fmla="*/ 234 w 370"/>
                <a:gd name="T95" fmla="*/ 392 h 432"/>
                <a:gd name="T96" fmla="*/ 200 w 370"/>
                <a:gd name="T97" fmla="*/ 420 h 432"/>
                <a:gd name="T98" fmla="*/ 184 w 370"/>
                <a:gd name="T99" fmla="*/ 432 h 432"/>
                <a:gd name="T100" fmla="*/ 170 w 370"/>
                <a:gd name="T101" fmla="*/ 42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0" h="432">
                  <a:moveTo>
                    <a:pt x="170" y="420"/>
                  </a:moveTo>
                  <a:lnTo>
                    <a:pt x="170" y="420"/>
                  </a:lnTo>
                  <a:lnTo>
                    <a:pt x="136" y="392"/>
                  </a:lnTo>
                  <a:lnTo>
                    <a:pt x="104" y="360"/>
                  </a:lnTo>
                  <a:lnTo>
                    <a:pt x="78" y="326"/>
                  </a:lnTo>
                  <a:lnTo>
                    <a:pt x="54" y="290"/>
                  </a:lnTo>
                  <a:lnTo>
                    <a:pt x="34" y="250"/>
                  </a:lnTo>
                  <a:lnTo>
                    <a:pt x="20" y="210"/>
                  </a:lnTo>
                  <a:lnTo>
                    <a:pt x="8" y="168"/>
                  </a:lnTo>
                  <a:lnTo>
                    <a:pt x="4" y="148"/>
                  </a:lnTo>
                  <a:lnTo>
                    <a:pt x="2" y="126"/>
                  </a:lnTo>
                  <a:lnTo>
                    <a:pt x="0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60" y="94"/>
                  </a:lnTo>
                  <a:lnTo>
                    <a:pt x="80" y="92"/>
                  </a:lnTo>
                  <a:lnTo>
                    <a:pt x="96" y="88"/>
                  </a:lnTo>
                  <a:lnTo>
                    <a:pt x="112" y="84"/>
                  </a:lnTo>
                  <a:lnTo>
                    <a:pt x="126" y="74"/>
                  </a:lnTo>
                  <a:lnTo>
                    <a:pt x="138" y="64"/>
                  </a:lnTo>
                  <a:lnTo>
                    <a:pt x="150" y="50"/>
                  </a:lnTo>
                  <a:lnTo>
                    <a:pt x="162" y="34"/>
                  </a:lnTo>
                  <a:lnTo>
                    <a:pt x="184" y="0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18" y="50"/>
                  </a:lnTo>
                  <a:lnTo>
                    <a:pt x="230" y="64"/>
                  </a:lnTo>
                  <a:lnTo>
                    <a:pt x="244" y="74"/>
                  </a:lnTo>
                  <a:lnTo>
                    <a:pt x="256" y="84"/>
                  </a:lnTo>
                  <a:lnTo>
                    <a:pt x="272" y="88"/>
                  </a:lnTo>
                  <a:lnTo>
                    <a:pt x="290" y="92"/>
                  </a:lnTo>
                  <a:lnTo>
                    <a:pt x="310" y="94"/>
                  </a:lnTo>
                  <a:lnTo>
                    <a:pt x="334" y="96"/>
                  </a:lnTo>
                  <a:lnTo>
                    <a:pt x="334" y="96"/>
                  </a:lnTo>
                  <a:lnTo>
                    <a:pt x="340" y="96"/>
                  </a:lnTo>
                  <a:lnTo>
                    <a:pt x="370" y="96"/>
                  </a:lnTo>
                  <a:lnTo>
                    <a:pt x="366" y="126"/>
                  </a:lnTo>
                  <a:lnTo>
                    <a:pt x="366" y="126"/>
                  </a:lnTo>
                  <a:lnTo>
                    <a:pt x="364" y="148"/>
                  </a:lnTo>
                  <a:lnTo>
                    <a:pt x="360" y="168"/>
                  </a:lnTo>
                  <a:lnTo>
                    <a:pt x="350" y="210"/>
                  </a:lnTo>
                  <a:lnTo>
                    <a:pt x="334" y="250"/>
                  </a:lnTo>
                  <a:lnTo>
                    <a:pt x="316" y="290"/>
                  </a:lnTo>
                  <a:lnTo>
                    <a:pt x="292" y="326"/>
                  </a:lnTo>
                  <a:lnTo>
                    <a:pt x="264" y="360"/>
                  </a:lnTo>
                  <a:lnTo>
                    <a:pt x="234" y="392"/>
                  </a:lnTo>
                  <a:lnTo>
                    <a:pt x="200" y="420"/>
                  </a:lnTo>
                  <a:lnTo>
                    <a:pt x="184" y="432"/>
                  </a:lnTo>
                  <a:lnTo>
                    <a:pt x="170" y="420"/>
                  </a:lnTo>
                  <a:close/>
                </a:path>
              </a:pathLst>
            </a:custGeom>
            <a:solidFill>
              <a:srgbClr val="241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77" name="Freeform 568"/>
            <p:cNvSpPr/>
            <p:nvPr/>
          </p:nvSpPr>
          <p:spPr bwMode="auto">
            <a:xfrm>
              <a:off x="9001125" y="2520950"/>
              <a:ext cx="495300" cy="555625"/>
            </a:xfrm>
            <a:custGeom>
              <a:avLst/>
              <a:gdLst>
                <a:gd name="T0" fmla="*/ 156 w 312"/>
                <a:gd name="T1" fmla="*/ 0 h 350"/>
                <a:gd name="T2" fmla="*/ 156 w 312"/>
                <a:gd name="T3" fmla="*/ 0 h 350"/>
                <a:gd name="T4" fmla="*/ 142 w 312"/>
                <a:gd name="T5" fmla="*/ 20 h 350"/>
                <a:gd name="T6" fmla="*/ 126 w 312"/>
                <a:gd name="T7" fmla="*/ 36 h 350"/>
                <a:gd name="T8" fmla="*/ 110 w 312"/>
                <a:gd name="T9" fmla="*/ 50 h 350"/>
                <a:gd name="T10" fmla="*/ 94 w 312"/>
                <a:gd name="T11" fmla="*/ 60 h 350"/>
                <a:gd name="T12" fmla="*/ 74 w 312"/>
                <a:gd name="T13" fmla="*/ 66 h 350"/>
                <a:gd name="T14" fmla="*/ 52 w 312"/>
                <a:gd name="T15" fmla="*/ 70 h 350"/>
                <a:gd name="T16" fmla="*/ 28 w 312"/>
                <a:gd name="T17" fmla="*/ 74 h 350"/>
                <a:gd name="T18" fmla="*/ 0 w 312"/>
                <a:gd name="T19" fmla="*/ 74 h 350"/>
                <a:gd name="T20" fmla="*/ 0 w 312"/>
                <a:gd name="T21" fmla="*/ 76 h 350"/>
                <a:gd name="T22" fmla="*/ 0 w 312"/>
                <a:gd name="T23" fmla="*/ 76 h 350"/>
                <a:gd name="T24" fmla="*/ 6 w 312"/>
                <a:gd name="T25" fmla="*/ 112 h 350"/>
                <a:gd name="T26" fmla="*/ 14 w 312"/>
                <a:gd name="T27" fmla="*/ 148 h 350"/>
                <a:gd name="T28" fmla="*/ 28 w 312"/>
                <a:gd name="T29" fmla="*/ 186 h 350"/>
                <a:gd name="T30" fmla="*/ 44 w 312"/>
                <a:gd name="T31" fmla="*/ 222 h 350"/>
                <a:gd name="T32" fmla="*/ 66 w 312"/>
                <a:gd name="T33" fmla="*/ 256 h 350"/>
                <a:gd name="T34" fmla="*/ 92 w 312"/>
                <a:gd name="T35" fmla="*/ 290 h 350"/>
                <a:gd name="T36" fmla="*/ 106 w 312"/>
                <a:gd name="T37" fmla="*/ 306 h 350"/>
                <a:gd name="T38" fmla="*/ 122 w 312"/>
                <a:gd name="T39" fmla="*/ 322 h 350"/>
                <a:gd name="T40" fmla="*/ 138 w 312"/>
                <a:gd name="T41" fmla="*/ 336 h 350"/>
                <a:gd name="T42" fmla="*/ 156 w 312"/>
                <a:gd name="T43" fmla="*/ 350 h 350"/>
                <a:gd name="T44" fmla="*/ 156 w 312"/>
                <a:gd name="T45" fmla="*/ 350 h 350"/>
                <a:gd name="T46" fmla="*/ 174 w 312"/>
                <a:gd name="T47" fmla="*/ 336 h 350"/>
                <a:gd name="T48" fmla="*/ 192 w 312"/>
                <a:gd name="T49" fmla="*/ 322 h 350"/>
                <a:gd name="T50" fmla="*/ 208 w 312"/>
                <a:gd name="T51" fmla="*/ 306 h 350"/>
                <a:gd name="T52" fmla="*/ 222 w 312"/>
                <a:gd name="T53" fmla="*/ 290 h 350"/>
                <a:gd name="T54" fmla="*/ 248 w 312"/>
                <a:gd name="T55" fmla="*/ 256 h 350"/>
                <a:gd name="T56" fmla="*/ 268 w 312"/>
                <a:gd name="T57" fmla="*/ 222 h 350"/>
                <a:gd name="T58" fmla="*/ 286 w 312"/>
                <a:gd name="T59" fmla="*/ 186 h 350"/>
                <a:gd name="T60" fmla="*/ 298 w 312"/>
                <a:gd name="T61" fmla="*/ 148 h 350"/>
                <a:gd name="T62" fmla="*/ 308 w 312"/>
                <a:gd name="T63" fmla="*/ 112 h 350"/>
                <a:gd name="T64" fmla="*/ 312 w 312"/>
                <a:gd name="T65" fmla="*/ 76 h 350"/>
                <a:gd name="T66" fmla="*/ 312 w 312"/>
                <a:gd name="T67" fmla="*/ 74 h 350"/>
                <a:gd name="T68" fmla="*/ 312 w 312"/>
                <a:gd name="T69" fmla="*/ 74 h 350"/>
                <a:gd name="T70" fmla="*/ 284 w 312"/>
                <a:gd name="T71" fmla="*/ 74 h 350"/>
                <a:gd name="T72" fmla="*/ 260 w 312"/>
                <a:gd name="T73" fmla="*/ 70 h 350"/>
                <a:gd name="T74" fmla="*/ 238 w 312"/>
                <a:gd name="T75" fmla="*/ 66 h 350"/>
                <a:gd name="T76" fmla="*/ 220 w 312"/>
                <a:gd name="T77" fmla="*/ 60 h 350"/>
                <a:gd name="T78" fmla="*/ 202 w 312"/>
                <a:gd name="T79" fmla="*/ 50 h 350"/>
                <a:gd name="T80" fmla="*/ 186 w 312"/>
                <a:gd name="T81" fmla="*/ 36 h 350"/>
                <a:gd name="T82" fmla="*/ 172 w 312"/>
                <a:gd name="T83" fmla="*/ 20 h 350"/>
                <a:gd name="T84" fmla="*/ 156 w 312"/>
                <a:gd name="T85" fmla="*/ 0 h 350"/>
                <a:gd name="T86" fmla="*/ 156 w 312"/>
                <a:gd name="T8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2" h="350">
                  <a:moveTo>
                    <a:pt x="156" y="0"/>
                  </a:moveTo>
                  <a:lnTo>
                    <a:pt x="156" y="0"/>
                  </a:lnTo>
                  <a:lnTo>
                    <a:pt x="142" y="20"/>
                  </a:lnTo>
                  <a:lnTo>
                    <a:pt x="126" y="36"/>
                  </a:lnTo>
                  <a:lnTo>
                    <a:pt x="110" y="50"/>
                  </a:lnTo>
                  <a:lnTo>
                    <a:pt x="94" y="60"/>
                  </a:lnTo>
                  <a:lnTo>
                    <a:pt x="74" y="66"/>
                  </a:lnTo>
                  <a:lnTo>
                    <a:pt x="52" y="70"/>
                  </a:lnTo>
                  <a:lnTo>
                    <a:pt x="28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6" y="112"/>
                  </a:lnTo>
                  <a:lnTo>
                    <a:pt x="14" y="148"/>
                  </a:lnTo>
                  <a:lnTo>
                    <a:pt x="28" y="186"/>
                  </a:lnTo>
                  <a:lnTo>
                    <a:pt x="44" y="222"/>
                  </a:lnTo>
                  <a:lnTo>
                    <a:pt x="66" y="256"/>
                  </a:lnTo>
                  <a:lnTo>
                    <a:pt x="92" y="290"/>
                  </a:lnTo>
                  <a:lnTo>
                    <a:pt x="106" y="306"/>
                  </a:lnTo>
                  <a:lnTo>
                    <a:pt x="122" y="322"/>
                  </a:lnTo>
                  <a:lnTo>
                    <a:pt x="138" y="336"/>
                  </a:lnTo>
                  <a:lnTo>
                    <a:pt x="156" y="350"/>
                  </a:lnTo>
                  <a:lnTo>
                    <a:pt x="156" y="350"/>
                  </a:lnTo>
                  <a:lnTo>
                    <a:pt x="174" y="336"/>
                  </a:lnTo>
                  <a:lnTo>
                    <a:pt x="192" y="322"/>
                  </a:lnTo>
                  <a:lnTo>
                    <a:pt x="208" y="306"/>
                  </a:lnTo>
                  <a:lnTo>
                    <a:pt x="222" y="290"/>
                  </a:lnTo>
                  <a:lnTo>
                    <a:pt x="248" y="256"/>
                  </a:lnTo>
                  <a:lnTo>
                    <a:pt x="268" y="222"/>
                  </a:lnTo>
                  <a:lnTo>
                    <a:pt x="286" y="186"/>
                  </a:lnTo>
                  <a:lnTo>
                    <a:pt x="298" y="148"/>
                  </a:lnTo>
                  <a:lnTo>
                    <a:pt x="308" y="112"/>
                  </a:lnTo>
                  <a:lnTo>
                    <a:pt x="312" y="76"/>
                  </a:lnTo>
                  <a:lnTo>
                    <a:pt x="312" y="74"/>
                  </a:lnTo>
                  <a:lnTo>
                    <a:pt x="312" y="74"/>
                  </a:lnTo>
                  <a:lnTo>
                    <a:pt x="284" y="74"/>
                  </a:lnTo>
                  <a:lnTo>
                    <a:pt x="260" y="70"/>
                  </a:lnTo>
                  <a:lnTo>
                    <a:pt x="238" y="66"/>
                  </a:lnTo>
                  <a:lnTo>
                    <a:pt x="220" y="60"/>
                  </a:lnTo>
                  <a:lnTo>
                    <a:pt x="202" y="50"/>
                  </a:lnTo>
                  <a:lnTo>
                    <a:pt x="186" y="36"/>
                  </a:lnTo>
                  <a:lnTo>
                    <a:pt x="172" y="2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588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78" name="Freeform 569"/>
            <p:cNvSpPr/>
            <p:nvPr/>
          </p:nvSpPr>
          <p:spPr bwMode="auto">
            <a:xfrm>
              <a:off x="9001125" y="2524125"/>
              <a:ext cx="247650" cy="247650"/>
            </a:xfrm>
            <a:custGeom>
              <a:avLst/>
              <a:gdLst>
                <a:gd name="T0" fmla="*/ 156 w 156"/>
                <a:gd name="T1" fmla="*/ 0 h 156"/>
                <a:gd name="T2" fmla="*/ 156 w 156"/>
                <a:gd name="T3" fmla="*/ 0 h 156"/>
                <a:gd name="T4" fmla="*/ 140 w 156"/>
                <a:gd name="T5" fmla="*/ 20 h 156"/>
                <a:gd name="T6" fmla="*/ 126 w 156"/>
                <a:gd name="T7" fmla="*/ 36 h 156"/>
                <a:gd name="T8" fmla="*/ 110 w 156"/>
                <a:gd name="T9" fmla="*/ 48 h 156"/>
                <a:gd name="T10" fmla="*/ 92 w 156"/>
                <a:gd name="T11" fmla="*/ 58 h 156"/>
                <a:gd name="T12" fmla="*/ 74 w 156"/>
                <a:gd name="T13" fmla="*/ 64 h 156"/>
                <a:gd name="T14" fmla="*/ 52 w 156"/>
                <a:gd name="T15" fmla="*/ 70 h 156"/>
                <a:gd name="T16" fmla="*/ 28 w 156"/>
                <a:gd name="T17" fmla="*/ 72 h 156"/>
                <a:gd name="T18" fmla="*/ 0 w 156"/>
                <a:gd name="T19" fmla="*/ 72 h 156"/>
                <a:gd name="T20" fmla="*/ 0 w 156"/>
                <a:gd name="T21" fmla="*/ 74 h 156"/>
                <a:gd name="T22" fmla="*/ 0 w 156"/>
                <a:gd name="T23" fmla="*/ 74 h 156"/>
                <a:gd name="T24" fmla="*/ 6 w 156"/>
                <a:gd name="T25" fmla="*/ 114 h 156"/>
                <a:gd name="T26" fmla="*/ 10 w 156"/>
                <a:gd name="T27" fmla="*/ 134 h 156"/>
                <a:gd name="T28" fmla="*/ 18 w 156"/>
                <a:gd name="T29" fmla="*/ 156 h 156"/>
                <a:gd name="T30" fmla="*/ 156 w 156"/>
                <a:gd name="T31" fmla="*/ 156 h 156"/>
                <a:gd name="T32" fmla="*/ 156 w 156"/>
                <a:gd name="T3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156">
                  <a:moveTo>
                    <a:pt x="156" y="0"/>
                  </a:moveTo>
                  <a:lnTo>
                    <a:pt x="156" y="0"/>
                  </a:lnTo>
                  <a:lnTo>
                    <a:pt x="140" y="20"/>
                  </a:lnTo>
                  <a:lnTo>
                    <a:pt x="126" y="36"/>
                  </a:lnTo>
                  <a:lnTo>
                    <a:pt x="110" y="48"/>
                  </a:lnTo>
                  <a:lnTo>
                    <a:pt x="92" y="58"/>
                  </a:lnTo>
                  <a:lnTo>
                    <a:pt x="74" y="64"/>
                  </a:lnTo>
                  <a:lnTo>
                    <a:pt x="52" y="70"/>
                  </a:lnTo>
                  <a:lnTo>
                    <a:pt x="28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6" y="114"/>
                  </a:lnTo>
                  <a:lnTo>
                    <a:pt x="10" y="134"/>
                  </a:lnTo>
                  <a:lnTo>
                    <a:pt x="18" y="156"/>
                  </a:lnTo>
                  <a:lnTo>
                    <a:pt x="156" y="156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3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79" name="Freeform 570"/>
            <p:cNvSpPr/>
            <p:nvPr/>
          </p:nvSpPr>
          <p:spPr bwMode="auto">
            <a:xfrm>
              <a:off x="9245600" y="2771775"/>
              <a:ext cx="225425" cy="304800"/>
            </a:xfrm>
            <a:custGeom>
              <a:avLst/>
              <a:gdLst>
                <a:gd name="T0" fmla="*/ 0 w 142"/>
                <a:gd name="T1" fmla="*/ 0 h 192"/>
                <a:gd name="T2" fmla="*/ 0 w 142"/>
                <a:gd name="T3" fmla="*/ 190 h 192"/>
                <a:gd name="T4" fmla="*/ 0 w 142"/>
                <a:gd name="T5" fmla="*/ 190 h 192"/>
                <a:gd name="T6" fmla="*/ 2 w 142"/>
                <a:gd name="T7" fmla="*/ 192 h 192"/>
                <a:gd name="T8" fmla="*/ 2 w 142"/>
                <a:gd name="T9" fmla="*/ 192 h 192"/>
                <a:gd name="T10" fmla="*/ 28 w 142"/>
                <a:gd name="T11" fmla="*/ 172 h 192"/>
                <a:gd name="T12" fmla="*/ 52 w 142"/>
                <a:gd name="T13" fmla="*/ 150 h 192"/>
                <a:gd name="T14" fmla="*/ 72 w 142"/>
                <a:gd name="T15" fmla="*/ 128 h 192"/>
                <a:gd name="T16" fmla="*/ 90 w 142"/>
                <a:gd name="T17" fmla="*/ 102 h 192"/>
                <a:gd name="T18" fmla="*/ 106 w 142"/>
                <a:gd name="T19" fmla="*/ 78 h 192"/>
                <a:gd name="T20" fmla="*/ 120 w 142"/>
                <a:gd name="T21" fmla="*/ 52 h 192"/>
                <a:gd name="T22" fmla="*/ 132 w 142"/>
                <a:gd name="T23" fmla="*/ 26 h 192"/>
                <a:gd name="T24" fmla="*/ 142 w 142"/>
                <a:gd name="T25" fmla="*/ 0 h 192"/>
                <a:gd name="T26" fmla="*/ 0 w 142"/>
                <a:gd name="T27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2" h="192">
                  <a:moveTo>
                    <a:pt x="0" y="0"/>
                  </a:moveTo>
                  <a:lnTo>
                    <a:pt x="0" y="190"/>
                  </a:lnTo>
                  <a:lnTo>
                    <a:pt x="0" y="190"/>
                  </a:lnTo>
                  <a:lnTo>
                    <a:pt x="2" y="192"/>
                  </a:lnTo>
                  <a:lnTo>
                    <a:pt x="2" y="192"/>
                  </a:lnTo>
                  <a:lnTo>
                    <a:pt x="28" y="172"/>
                  </a:lnTo>
                  <a:lnTo>
                    <a:pt x="52" y="150"/>
                  </a:lnTo>
                  <a:lnTo>
                    <a:pt x="72" y="128"/>
                  </a:lnTo>
                  <a:lnTo>
                    <a:pt x="90" y="102"/>
                  </a:lnTo>
                  <a:lnTo>
                    <a:pt x="106" y="78"/>
                  </a:lnTo>
                  <a:lnTo>
                    <a:pt x="120" y="52"/>
                  </a:lnTo>
                  <a:lnTo>
                    <a:pt x="132" y="26"/>
                  </a:lnTo>
                  <a:lnTo>
                    <a:pt x="14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80" name="Rectangle 571"/>
            <p:cNvSpPr>
              <a:spLocks noChangeArrowheads="1"/>
            </p:cNvSpPr>
            <p:nvPr/>
          </p:nvSpPr>
          <p:spPr bwMode="auto">
            <a:xfrm>
              <a:off x="8734425" y="2235200"/>
              <a:ext cx="419100" cy="73025"/>
            </a:xfrm>
            <a:prstGeom prst="rect">
              <a:avLst/>
            </a:prstGeom>
            <a:solidFill>
              <a:srgbClr val="F3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81" name="Freeform 572"/>
            <p:cNvSpPr/>
            <p:nvPr/>
          </p:nvSpPr>
          <p:spPr bwMode="auto">
            <a:xfrm>
              <a:off x="8743950" y="2174875"/>
              <a:ext cx="19050" cy="34925"/>
            </a:xfrm>
            <a:custGeom>
              <a:avLst/>
              <a:gdLst>
                <a:gd name="T0" fmla="*/ 0 w 12"/>
                <a:gd name="T1" fmla="*/ 0 h 22"/>
                <a:gd name="T2" fmla="*/ 4 w 12"/>
                <a:gd name="T3" fmla="*/ 0 h 22"/>
                <a:gd name="T4" fmla="*/ 4 w 12"/>
                <a:gd name="T5" fmla="*/ 20 h 22"/>
                <a:gd name="T6" fmla="*/ 12 w 12"/>
                <a:gd name="T7" fmla="*/ 20 h 22"/>
                <a:gd name="T8" fmla="*/ 12 w 12"/>
                <a:gd name="T9" fmla="*/ 22 h 22"/>
                <a:gd name="T10" fmla="*/ 0 w 12"/>
                <a:gd name="T11" fmla="*/ 22 h 22"/>
                <a:gd name="T12" fmla="*/ 0 w 12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2">
                  <a:moveTo>
                    <a:pt x="0" y="0"/>
                  </a:moveTo>
                  <a:lnTo>
                    <a:pt x="4" y="0"/>
                  </a:lnTo>
                  <a:lnTo>
                    <a:pt x="4" y="20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A4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82" name="Freeform 573"/>
            <p:cNvSpPr>
              <a:spLocks noEditPoints="1"/>
            </p:cNvSpPr>
            <p:nvPr/>
          </p:nvSpPr>
          <p:spPr bwMode="auto">
            <a:xfrm>
              <a:off x="8766175" y="2181225"/>
              <a:ext cx="25400" cy="28575"/>
            </a:xfrm>
            <a:custGeom>
              <a:avLst/>
              <a:gdLst>
                <a:gd name="T0" fmla="*/ 8 w 16"/>
                <a:gd name="T1" fmla="*/ 0 h 18"/>
                <a:gd name="T2" fmla="*/ 8 w 16"/>
                <a:gd name="T3" fmla="*/ 0 h 18"/>
                <a:gd name="T4" fmla="*/ 14 w 16"/>
                <a:gd name="T5" fmla="*/ 4 h 18"/>
                <a:gd name="T6" fmla="*/ 16 w 16"/>
                <a:gd name="T7" fmla="*/ 6 h 18"/>
                <a:gd name="T8" fmla="*/ 16 w 16"/>
                <a:gd name="T9" fmla="*/ 10 h 18"/>
                <a:gd name="T10" fmla="*/ 16 w 16"/>
                <a:gd name="T11" fmla="*/ 10 h 18"/>
                <a:gd name="T12" fmla="*/ 16 w 16"/>
                <a:gd name="T13" fmla="*/ 14 h 18"/>
                <a:gd name="T14" fmla="*/ 14 w 16"/>
                <a:gd name="T15" fmla="*/ 16 h 18"/>
                <a:gd name="T16" fmla="*/ 8 w 16"/>
                <a:gd name="T17" fmla="*/ 18 h 18"/>
                <a:gd name="T18" fmla="*/ 8 w 16"/>
                <a:gd name="T19" fmla="*/ 18 h 18"/>
                <a:gd name="T20" fmla="*/ 2 w 16"/>
                <a:gd name="T21" fmla="*/ 16 h 18"/>
                <a:gd name="T22" fmla="*/ 2 w 16"/>
                <a:gd name="T23" fmla="*/ 14 h 18"/>
                <a:gd name="T24" fmla="*/ 0 w 16"/>
                <a:gd name="T25" fmla="*/ 10 h 18"/>
                <a:gd name="T26" fmla="*/ 0 w 16"/>
                <a:gd name="T27" fmla="*/ 10 h 18"/>
                <a:gd name="T28" fmla="*/ 2 w 16"/>
                <a:gd name="T29" fmla="*/ 6 h 18"/>
                <a:gd name="T30" fmla="*/ 2 w 16"/>
                <a:gd name="T31" fmla="*/ 4 h 18"/>
                <a:gd name="T32" fmla="*/ 8 w 16"/>
                <a:gd name="T33" fmla="*/ 0 h 18"/>
                <a:gd name="T34" fmla="*/ 8 w 16"/>
                <a:gd name="T35" fmla="*/ 0 h 18"/>
                <a:gd name="T36" fmla="*/ 8 w 16"/>
                <a:gd name="T37" fmla="*/ 16 h 18"/>
                <a:gd name="T38" fmla="*/ 8 w 16"/>
                <a:gd name="T39" fmla="*/ 16 h 18"/>
                <a:gd name="T40" fmla="*/ 12 w 16"/>
                <a:gd name="T41" fmla="*/ 14 h 18"/>
                <a:gd name="T42" fmla="*/ 12 w 16"/>
                <a:gd name="T43" fmla="*/ 10 h 18"/>
                <a:gd name="T44" fmla="*/ 12 w 16"/>
                <a:gd name="T45" fmla="*/ 10 h 18"/>
                <a:gd name="T46" fmla="*/ 12 w 16"/>
                <a:gd name="T47" fmla="*/ 4 h 18"/>
                <a:gd name="T48" fmla="*/ 8 w 16"/>
                <a:gd name="T49" fmla="*/ 4 h 18"/>
                <a:gd name="T50" fmla="*/ 8 w 16"/>
                <a:gd name="T51" fmla="*/ 4 h 18"/>
                <a:gd name="T52" fmla="*/ 4 w 16"/>
                <a:gd name="T53" fmla="*/ 4 h 18"/>
                <a:gd name="T54" fmla="*/ 4 w 16"/>
                <a:gd name="T55" fmla="*/ 10 h 18"/>
                <a:gd name="T56" fmla="*/ 4 w 16"/>
                <a:gd name="T57" fmla="*/ 10 h 18"/>
                <a:gd name="T58" fmla="*/ 4 w 16"/>
                <a:gd name="T59" fmla="*/ 14 h 18"/>
                <a:gd name="T60" fmla="*/ 8 w 16"/>
                <a:gd name="T61" fmla="*/ 16 h 18"/>
                <a:gd name="T62" fmla="*/ 8 w 16"/>
                <a:gd name="T6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14" y="4"/>
                  </a:lnTo>
                  <a:lnTo>
                    <a:pt x="16" y="6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8" y="0"/>
                  </a:lnTo>
                  <a:lnTo>
                    <a:pt x="8" y="0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12" y="14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4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4A4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83" name="Freeform 574"/>
            <p:cNvSpPr>
              <a:spLocks noEditPoints="1"/>
            </p:cNvSpPr>
            <p:nvPr/>
          </p:nvSpPr>
          <p:spPr bwMode="auto">
            <a:xfrm>
              <a:off x="8794750" y="2181225"/>
              <a:ext cx="25400" cy="41275"/>
            </a:xfrm>
            <a:custGeom>
              <a:avLst/>
              <a:gdLst>
                <a:gd name="T0" fmla="*/ 4 w 16"/>
                <a:gd name="T1" fmla="*/ 16 h 26"/>
                <a:gd name="T2" fmla="*/ 2 w 16"/>
                <a:gd name="T3" fmla="*/ 14 h 26"/>
                <a:gd name="T4" fmla="*/ 4 w 16"/>
                <a:gd name="T5" fmla="*/ 12 h 26"/>
                <a:gd name="T6" fmla="*/ 4 w 16"/>
                <a:gd name="T7" fmla="*/ 12 h 26"/>
                <a:gd name="T8" fmla="*/ 2 w 16"/>
                <a:gd name="T9" fmla="*/ 6 h 26"/>
                <a:gd name="T10" fmla="*/ 4 w 16"/>
                <a:gd name="T11" fmla="*/ 2 h 26"/>
                <a:gd name="T12" fmla="*/ 8 w 16"/>
                <a:gd name="T13" fmla="*/ 0 h 26"/>
                <a:gd name="T14" fmla="*/ 16 w 16"/>
                <a:gd name="T15" fmla="*/ 2 h 26"/>
                <a:gd name="T16" fmla="*/ 12 w 16"/>
                <a:gd name="T17" fmla="*/ 4 h 26"/>
                <a:gd name="T18" fmla="*/ 14 w 16"/>
                <a:gd name="T19" fmla="*/ 6 h 26"/>
                <a:gd name="T20" fmla="*/ 12 w 16"/>
                <a:gd name="T21" fmla="*/ 10 h 26"/>
                <a:gd name="T22" fmla="*/ 8 w 16"/>
                <a:gd name="T23" fmla="*/ 12 h 26"/>
                <a:gd name="T24" fmla="*/ 4 w 16"/>
                <a:gd name="T25" fmla="*/ 12 h 26"/>
                <a:gd name="T26" fmla="*/ 4 w 16"/>
                <a:gd name="T27" fmla="*/ 14 h 26"/>
                <a:gd name="T28" fmla="*/ 6 w 16"/>
                <a:gd name="T29" fmla="*/ 16 h 26"/>
                <a:gd name="T30" fmla="*/ 10 w 16"/>
                <a:gd name="T31" fmla="*/ 16 h 26"/>
                <a:gd name="T32" fmla="*/ 16 w 16"/>
                <a:gd name="T33" fmla="*/ 20 h 26"/>
                <a:gd name="T34" fmla="*/ 14 w 16"/>
                <a:gd name="T35" fmla="*/ 24 h 26"/>
                <a:gd name="T36" fmla="*/ 8 w 16"/>
                <a:gd name="T37" fmla="*/ 26 h 26"/>
                <a:gd name="T38" fmla="*/ 0 w 16"/>
                <a:gd name="T39" fmla="*/ 20 h 26"/>
                <a:gd name="T40" fmla="*/ 4 w 16"/>
                <a:gd name="T41" fmla="*/ 16 h 26"/>
                <a:gd name="T42" fmla="*/ 8 w 16"/>
                <a:gd name="T43" fmla="*/ 24 h 26"/>
                <a:gd name="T44" fmla="*/ 12 w 16"/>
                <a:gd name="T45" fmla="*/ 22 h 26"/>
                <a:gd name="T46" fmla="*/ 12 w 16"/>
                <a:gd name="T47" fmla="*/ 20 h 26"/>
                <a:gd name="T48" fmla="*/ 10 w 16"/>
                <a:gd name="T49" fmla="*/ 18 h 26"/>
                <a:gd name="T50" fmla="*/ 4 w 16"/>
                <a:gd name="T51" fmla="*/ 18 h 26"/>
                <a:gd name="T52" fmla="*/ 4 w 16"/>
                <a:gd name="T53" fmla="*/ 20 h 26"/>
                <a:gd name="T54" fmla="*/ 4 w 16"/>
                <a:gd name="T55" fmla="*/ 22 h 26"/>
                <a:gd name="T56" fmla="*/ 8 w 16"/>
                <a:gd name="T57" fmla="*/ 24 h 26"/>
                <a:gd name="T58" fmla="*/ 10 w 16"/>
                <a:gd name="T59" fmla="*/ 6 h 26"/>
                <a:gd name="T60" fmla="*/ 8 w 16"/>
                <a:gd name="T61" fmla="*/ 2 h 26"/>
                <a:gd name="T62" fmla="*/ 4 w 16"/>
                <a:gd name="T63" fmla="*/ 4 h 26"/>
                <a:gd name="T64" fmla="*/ 4 w 16"/>
                <a:gd name="T65" fmla="*/ 6 h 26"/>
                <a:gd name="T66" fmla="*/ 8 w 16"/>
                <a:gd name="T67" fmla="*/ 10 h 26"/>
                <a:gd name="T68" fmla="*/ 10 w 16"/>
                <a:gd name="T69" fmla="*/ 10 h 26"/>
                <a:gd name="T70" fmla="*/ 10 w 16"/>
                <a:gd name="T71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6">
                  <a:moveTo>
                    <a:pt x="4" y="16"/>
                  </a:move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4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24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16"/>
                  </a:lnTo>
                  <a:lnTo>
                    <a:pt x="4" y="16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12" y="2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8" y="24"/>
                  </a:lnTo>
                  <a:close/>
                  <a:moveTo>
                    <a:pt x="10" y="6"/>
                  </a:moveTo>
                  <a:lnTo>
                    <a:pt x="10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rgbClr val="4A4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85" name="Freeform 575"/>
            <p:cNvSpPr>
              <a:spLocks noEditPoints="1"/>
            </p:cNvSpPr>
            <p:nvPr/>
          </p:nvSpPr>
          <p:spPr bwMode="auto">
            <a:xfrm>
              <a:off x="8823325" y="2171700"/>
              <a:ext cx="6350" cy="38100"/>
            </a:xfrm>
            <a:custGeom>
              <a:avLst/>
              <a:gdLst>
                <a:gd name="T0" fmla="*/ 0 w 4"/>
                <a:gd name="T1" fmla="*/ 2 h 24"/>
                <a:gd name="T2" fmla="*/ 0 w 4"/>
                <a:gd name="T3" fmla="*/ 2 h 24"/>
                <a:gd name="T4" fmla="*/ 2 w 4"/>
                <a:gd name="T5" fmla="*/ 0 h 24"/>
                <a:gd name="T6" fmla="*/ 2 w 4"/>
                <a:gd name="T7" fmla="*/ 0 h 24"/>
                <a:gd name="T8" fmla="*/ 4 w 4"/>
                <a:gd name="T9" fmla="*/ 2 h 24"/>
                <a:gd name="T10" fmla="*/ 4 w 4"/>
                <a:gd name="T11" fmla="*/ 2 h 24"/>
                <a:gd name="T12" fmla="*/ 2 w 4"/>
                <a:gd name="T13" fmla="*/ 4 h 24"/>
                <a:gd name="T14" fmla="*/ 2 w 4"/>
                <a:gd name="T15" fmla="*/ 4 h 24"/>
                <a:gd name="T16" fmla="*/ 0 w 4"/>
                <a:gd name="T17" fmla="*/ 2 h 24"/>
                <a:gd name="T18" fmla="*/ 0 w 4"/>
                <a:gd name="T19" fmla="*/ 2 h 24"/>
                <a:gd name="T20" fmla="*/ 0 w 4"/>
                <a:gd name="T21" fmla="*/ 8 h 24"/>
                <a:gd name="T22" fmla="*/ 4 w 4"/>
                <a:gd name="T23" fmla="*/ 8 h 24"/>
                <a:gd name="T24" fmla="*/ 4 w 4"/>
                <a:gd name="T25" fmla="*/ 24 h 24"/>
                <a:gd name="T26" fmla="*/ 0 w 4"/>
                <a:gd name="T27" fmla="*/ 24 h 24"/>
                <a:gd name="T28" fmla="*/ 0 w 4"/>
                <a:gd name="T29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24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0" y="8"/>
                  </a:moveTo>
                  <a:lnTo>
                    <a:pt x="4" y="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4A4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86" name="Freeform 576"/>
            <p:cNvSpPr/>
            <p:nvPr/>
          </p:nvSpPr>
          <p:spPr bwMode="auto">
            <a:xfrm>
              <a:off x="8836025" y="2181225"/>
              <a:ext cx="22225" cy="28575"/>
            </a:xfrm>
            <a:custGeom>
              <a:avLst/>
              <a:gdLst>
                <a:gd name="T0" fmla="*/ 0 w 14"/>
                <a:gd name="T1" fmla="*/ 2 h 18"/>
                <a:gd name="T2" fmla="*/ 4 w 14"/>
                <a:gd name="T3" fmla="*/ 2 h 18"/>
                <a:gd name="T4" fmla="*/ 4 w 14"/>
                <a:gd name="T5" fmla="*/ 4 h 18"/>
                <a:gd name="T6" fmla="*/ 4 w 14"/>
                <a:gd name="T7" fmla="*/ 4 h 18"/>
                <a:gd name="T8" fmla="*/ 4 w 14"/>
                <a:gd name="T9" fmla="*/ 4 h 18"/>
                <a:gd name="T10" fmla="*/ 6 w 14"/>
                <a:gd name="T11" fmla="*/ 2 h 18"/>
                <a:gd name="T12" fmla="*/ 8 w 14"/>
                <a:gd name="T13" fmla="*/ 0 h 18"/>
                <a:gd name="T14" fmla="*/ 8 w 14"/>
                <a:gd name="T15" fmla="*/ 0 h 18"/>
                <a:gd name="T16" fmla="*/ 12 w 14"/>
                <a:gd name="T17" fmla="*/ 2 h 18"/>
                <a:gd name="T18" fmla="*/ 14 w 14"/>
                <a:gd name="T19" fmla="*/ 8 h 18"/>
                <a:gd name="T20" fmla="*/ 14 w 14"/>
                <a:gd name="T21" fmla="*/ 18 h 18"/>
                <a:gd name="T22" fmla="*/ 12 w 14"/>
                <a:gd name="T23" fmla="*/ 18 h 18"/>
                <a:gd name="T24" fmla="*/ 12 w 14"/>
                <a:gd name="T25" fmla="*/ 8 h 18"/>
                <a:gd name="T26" fmla="*/ 12 w 14"/>
                <a:gd name="T27" fmla="*/ 8 h 18"/>
                <a:gd name="T28" fmla="*/ 10 w 14"/>
                <a:gd name="T29" fmla="*/ 4 h 18"/>
                <a:gd name="T30" fmla="*/ 8 w 14"/>
                <a:gd name="T31" fmla="*/ 4 h 18"/>
                <a:gd name="T32" fmla="*/ 8 w 14"/>
                <a:gd name="T33" fmla="*/ 4 h 18"/>
                <a:gd name="T34" fmla="*/ 6 w 14"/>
                <a:gd name="T35" fmla="*/ 4 h 18"/>
                <a:gd name="T36" fmla="*/ 4 w 14"/>
                <a:gd name="T37" fmla="*/ 6 h 18"/>
                <a:gd name="T38" fmla="*/ 4 w 14"/>
                <a:gd name="T39" fmla="*/ 18 h 18"/>
                <a:gd name="T40" fmla="*/ 0 w 14"/>
                <a:gd name="T41" fmla="*/ 18 h 18"/>
                <a:gd name="T42" fmla="*/ 0 w 14"/>
                <a:gd name="T43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8">
                  <a:moveTo>
                    <a:pt x="0" y="2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18"/>
                  </a:lnTo>
                  <a:lnTo>
                    <a:pt x="0" y="18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A4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87" name="Rectangle 577"/>
            <p:cNvSpPr>
              <a:spLocks noChangeArrowheads="1"/>
            </p:cNvSpPr>
            <p:nvPr/>
          </p:nvSpPr>
          <p:spPr bwMode="auto">
            <a:xfrm>
              <a:off x="8734425" y="2413000"/>
              <a:ext cx="419100" cy="76200"/>
            </a:xfrm>
            <a:prstGeom prst="rect">
              <a:avLst/>
            </a:prstGeom>
            <a:solidFill>
              <a:srgbClr val="F3E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88" name="Freeform 578"/>
            <p:cNvSpPr>
              <a:spLocks noEditPoints="1"/>
            </p:cNvSpPr>
            <p:nvPr/>
          </p:nvSpPr>
          <p:spPr bwMode="auto">
            <a:xfrm>
              <a:off x="8743950" y="2352675"/>
              <a:ext cx="25400" cy="34925"/>
            </a:xfrm>
            <a:custGeom>
              <a:avLst/>
              <a:gdLst>
                <a:gd name="T0" fmla="*/ 0 w 16"/>
                <a:gd name="T1" fmla="*/ 0 h 22"/>
                <a:gd name="T2" fmla="*/ 8 w 16"/>
                <a:gd name="T3" fmla="*/ 0 h 22"/>
                <a:gd name="T4" fmla="*/ 8 w 16"/>
                <a:gd name="T5" fmla="*/ 0 h 22"/>
                <a:gd name="T6" fmla="*/ 12 w 16"/>
                <a:gd name="T7" fmla="*/ 2 h 22"/>
                <a:gd name="T8" fmla="*/ 14 w 16"/>
                <a:gd name="T9" fmla="*/ 4 h 22"/>
                <a:gd name="T10" fmla="*/ 16 w 16"/>
                <a:gd name="T11" fmla="*/ 8 h 22"/>
                <a:gd name="T12" fmla="*/ 16 w 16"/>
                <a:gd name="T13" fmla="*/ 8 h 22"/>
                <a:gd name="T14" fmla="*/ 14 w 16"/>
                <a:gd name="T15" fmla="*/ 10 h 22"/>
                <a:gd name="T16" fmla="*/ 12 w 16"/>
                <a:gd name="T17" fmla="*/ 12 h 22"/>
                <a:gd name="T18" fmla="*/ 8 w 16"/>
                <a:gd name="T19" fmla="*/ 14 h 22"/>
                <a:gd name="T20" fmla="*/ 4 w 16"/>
                <a:gd name="T21" fmla="*/ 14 h 22"/>
                <a:gd name="T22" fmla="*/ 4 w 16"/>
                <a:gd name="T23" fmla="*/ 22 h 22"/>
                <a:gd name="T24" fmla="*/ 0 w 16"/>
                <a:gd name="T25" fmla="*/ 22 h 22"/>
                <a:gd name="T26" fmla="*/ 0 w 16"/>
                <a:gd name="T27" fmla="*/ 0 h 22"/>
                <a:gd name="T28" fmla="*/ 6 w 16"/>
                <a:gd name="T29" fmla="*/ 12 h 22"/>
                <a:gd name="T30" fmla="*/ 6 w 16"/>
                <a:gd name="T31" fmla="*/ 12 h 22"/>
                <a:gd name="T32" fmla="*/ 10 w 16"/>
                <a:gd name="T33" fmla="*/ 10 h 22"/>
                <a:gd name="T34" fmla="*/ 12 w 16"/>
                <a:gd name="T35" fmla="*/ 8 h 22"/>
                <a:gd name="T36" fmla="*/ 12 w 16"/>
                <a:gd name="T37" fmla="*/ 8 h 22"/>
                <a:gd name="T38" fmla="*/ 10 w 16"/>
                <a:gd name="T39" fmla="*/ 4 h 22"/>
                <a:gd name="T40" fmla="*/ 6 w 16"/>
                <a:gd name="T41" fmla="*/ 2 h 22"/>
                <a:gd name="T42" fmla="*/ 4 w 16"/>
                <a:gd name="T43" fmla="*/ 2 h 22"/>
                <a:gd name="T44" fmla="*/ 4 w 16"/>
                <a:gd name="T45" fmla="*/ 12 h 22"/>
                <a:gd name="T46" fmla="*/ 6 w 16"/>
                <a:gd name="T47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22">
                  <a:moveTo>
                    <a:pt x="0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4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0"/>
                  </a:lnTo>
                  <a:close/>
                  <a:moveTo>
                    <a:pt x="6" y="12"/>
                  </a:moveTo>
                  <a:lnTo>
                    <a:pt x="6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4A4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89" name="Freeform 579"/>
            <p:cNvSpPr>
              <a:spLocks noEditPoints="1"/>
            </p:cNvSpPr>
            <p:nvPr/>
          </p:nvSpPr>
          <p:spPr bwMode="auto">
            <a:xfrm>
              <a:off x="8772525" y="2362200"/>
              <a:ext cx="19050" cy="25400"/>
            </a:xfrm>
            <a:custGeom>
              <a:avLst/>
              <a:gdLst>
                <a:gd name="T0" fmla="*/ 10 w 12"/>
                <a:gd name="T1" fmla="*/ 6 h 16"/>
                <a:gd name="T2" fmla="*/ 10 w 12"/>
                <a:gd name="T3" fmla="*/ 6 h 16"/>
                <a:gd name="T4" fmla="*/ 8 w 12"/>
                <a:gd name="T5" fmla="*/ 4 h 16"/>
                <a:gd name="T6" fmla="*/ 6 w 12"/>
                <a:gd name="T7" fmla="*/ 2 h 16"/>
                <a:gd name="T8" fmla="*/ 6 w 12"/>
                <a:gd name="T9" fmla="*/ 2 h 16"/>
                <a:gd name="T10" fmla="*/ 0 w 12"/>
                <a:gd name="T11" fmla="*/ 4 h 16"/>
                <a:gd name="T12" fmla="*/ 0 w 12"/>
                <a:gd name="T13" fmla="*/ 2 h 16"/>
                <a:gd name="T14" fmla="*/ 0 w 12"/>
                <a:gd name="T15" fmla="*/ 2 h 16"/>
                <a:gd name="T16" fmla="*/ 2 w 12"/>
                <a:gd name="T17" fmla="*/ 0 h 16"/>
                <a:gd name="T18" fmla="*/ 6 w 12"/>
                <a:gd name="T19" fmla="*/ 0 h 16"/>
                <a:gd name="T20" fmla="*/ 6 w 12"/>
                <a:gd name="T21" fmla="*/ 0 h 16"/>
                <a:gd name="T22" fmla="*/ 10 w 12"/>
                <a:gd name="T23" fmla="*/ 2 h 16"/>
                <a:gd name="T24" fmla="*/ 12 w 12"/>
                <a:gd name="T25" fmla="*/ 6 h 16"/>
                <a:gd name="T26" fmla="*/ 12 w 12"/>
                <a:gd name="T27" fmla="*/ 16 h 16"/>
                <a:gd name="T28" fmla="*/ 10 w 12"/>
                <a:gd name="T29" fmla="*/ 16 h 16"/>
                <a:gd name="T30" fmla="*/ 10 w 12"/>
                <a:gd name="T31" fmla="*/ 14 h 16"/>
                <a:gd name="T32" fmla="*/ 10 w 12"/>
                <a:gd name="T33" fmla="*/ 14 h 16"/>
                <a:gd name="T34" fmla="*/ 10 w 12"/>
                <a:gd name="T35" fmla="*/ 14 h 16"/>
                <a:gd name="T36" fmla="*/ 4 w 12"/>
                <a:gd name="T37" fmla="*/ 16 h 16"/>
                <a:gd name="T38" fmla="*/ 4 w 12"/>
                <a:gd name="T39" fmla="*/ 16 h 16"/>
                <a:gd name="T40" fmla="*/ 0 w 12"/>
                <a:gd name="T41" fmla="*/ 16 h 16"/>
                <a:gd name="T42" fmla="*/ 0 w 12"/>
                <a:gd name="T43" fmla="*/ 12 h 16"/>
                <a:gd name="T44" fmla="*/ 0 w 12"/>
                <a:gd name="T45" fmla="*/ 12 h 16"/>
                <a:gd name="T46" fmla="*/ 0 w 12"/>
                <a:gd name="T47" fmla="*/ 10 h 16"/>
                <a:gd name="T48" fmla="*/ 2 w 12"/>
                <a:gd name="T49" fmla="*/ 8 h 16"/>
                <a:gd name="T50" fmla="*/ 10 w 12"/>
                <a:gd name="T51" fmla="*/ 6 h 16"/>
                <a:gd name="T52" fmla="*/ 10 w 12"/>
                <a:gd name="T53" fmla="*/ 6 h 16"/>
                <a:gd name="T54" fmla="*/ 4 w 12"/>
                <a:gd name="T55" fmla="*/ 14 h 16"/>
                <a:gd name="T56" fmla="*/ 4 w 12"/>
                <a:gd name="T57" fmla="*/ 14 h 16"/>
                <a:gd name="T58" fmla="*/ 10 w 12"/>
                <a:gd name="T59" fmla="*/ 12 h 16"/>
                <a:gd name="T60" fmla="*/ 10 w 12"/>
                <a:gd name="T61" fmla="*/ 8 h 16"/>
                <a:gd name="T62" fmla="*/ 10 w 12"/>
                <a:gd name="T63" fmla="*/ 8 h 16"/>
                <a:gd name="T64" fmla="*/ 4 w 12"/>
                <a:gd name="T65" fmla="*/ 10 h 16"/>
                <a:gd name="T66" fmla="*/ 2 w 12"/>
                <a:gd name="T67" fmla="*/ 12 h 16"/>
                <a:gd name="T68" fmla="*/ 2 w 12"/>
                <a:gd name="T69" fmla="*/ 12 h 16"/>
                <a:gd name="T70" fmla="*/ 2 w 12"/>
                <a:gd name="T71" fmla="*/ 14 h 16"/>
                <a:gd name="T72" fmla="*/ 4 w 12"/>
                <a:gd name="T73" fmla="*/ 14 h 16"/>
                <a:gd name="T74" fmla="*/ 4 w 12"/>
                <a:gd name="T7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" h="16">
                  <a:moveTo>
                    <a:pt x="10" y="6"/>
                  </a:moveTo>
                  <a:lnTo>
                    <a:pt x="10" y="6"/>
                  </a:lnTo>
                  <a:lnTo>
                    <a:pt x="8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10" y="6"/>
                  </a:lnTo>
                  <a:lnTo>
                    <a:pt x="10" y="6"/>
                  </a:lnTo>
                  <a:close/>
                  <a:moveTo>
                    <a:pt x="4" y="14"/>
                  </a:moveTo>
                  <a:lnTo>
                    <a:pt x="4" y="14"/>
                  </a:lnTo>
                  <a:lnTo>
                    <a:pt x="10" y="1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4A4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90" name="Freeform 580"/>
            <p:cNvSpPr/>
            <p:nvPr/>
          </p:nvSpPr>
          <p:spPr bwMode="auto">
            <a:xfrm>
              <a:off x="8797925" y="2362200"/>
              <a:ext cx="19050" cy="25400"/>
            </a:xfrm>
            <a:custGeom>
              <a:avLst/>
              <a:gdLst>
                <a:gd name="T0" fmla="*/ 0 w 12"/>
                <a:gd name="T1" fmla="*/ 12 h 16"/>
                <a:gd name="T2" fmla="*/ 0 w 12"/>
                <a:gd name="T3" fmla="*/ 12 h 16"/>
                <a:gd name="T4" fmla="*/ 6 w 12"/>
                <a:gd name="T5" fmla="*/ 14 h 16"/>
                <a:gd name="T6" fmla="*/ 6 w 12"/>
                <a:gd name="T7" fmla="*/ 14 h 16"/>
                <a:gd name="T8" fmla="*/ 8 w 12"/>
                <a:gd name="T9" fmla="*/ 14 h 16"/>
                <a:gd name="T10" fmla="*/ 8 w 12"/>
                <a:gd name="T11" fmla="*/ 12 h 16"/>
                <a:gd name="T12" fmla="*/ 8 w 12"/>
                <a:gd name="T13" fmla="*/ 12 h 16"/>
                <a:gd name="T14" fmla="*/ 8 w 12"/>
                <a:gd name="T15" fmla="*/ 10 h 16"/>
                <a:gd name="T16" fmla="*/ 4 w 12"/>
                <a:gd name="T17" fmla="*/ 10 h 16"/>
                <a:gd name="T18" fmla="*/ 4 w 12"/>
                <a:gd name="T19" fmla="*/ 10 h 16"/>
                <a:gd name="T20" fmla="*/ 2 w 12"/>
                <a:gd name="T21" fmla="*/ 8 h 16"/>
                <a:gd name="T22" fmla="*/ 0 w 12"/>
                <a:gd name="T23" fmla="*/ 4 h 16"/>
                <a:gd name="T24" fmla="*/ 0 w 12"/>
                <a:gd name="T25" fmla="*/ 4 h 16"/>
                <a:gd name="T26" fmla="*/ 2 w 12"/>
                <a:gd name="T27" fmla="*/ 2 h 16"/>
                <a:gd name="T28" fmla="*/ 6 w 12"/>
                <a:gd name="T29" fmla="*/ 0 h 16"/>
                <a:gd name="T30" fmla="*/ 6 w 12"/>
                <a:gd name="T31" fmla="*/ 0 h 16"/>
                <a:gd name="T32" fmla="*/ 10 w 12"/>
                <a:gd name="T33" fmla="*/ 2 h 16"/>
                <a:gd name="T34" fmla="*/ 10 w 12"/>
                <a:gd name="T35" fmla="*/ 4 h 16"/>
                <a:gd name="T36" fmla="*/ 10 w 12"/>
                <a:gd name="T37" fmla="*/ 4 h 16"/>
                <a:gd name="T38" fmla="*/ 6 w 12"/>
                <a:gd name="T39" fmla="*/ 2 h 16"/>
                <a:gd name="T40" fmla="*/ 6 w 12"/>
                <a:gd name="T41" fmla="*/ 2 h 16"/>
                <a:gd name="T42" fmla="*/ 4 w 12"/>
                <a:gd name="T43" fmla="*/ 2 h 16"/>
                <a:gd name="T44" fmla="*/ 2 w 12"/>
                <a:gd name="T45" fmla="*/ 4 h 16"/>
                <a:gd name="T46" fmla="*/ 2 w 12"/>
                <a:gd name="T47" fmla="*/ 4 h 16"/>
                <a:gd name="T48" fmla="*/ 4 w 12"/>
                <a:gd name="T49" fmla="*/ 6 h 16"/>
                <a:gd name="T50" fmla="*/ 6 w 12"/>
                <a:gd name="T51" fmla="*/ 8 h 16"/>
                <a:gd name="T52" fmla="*/ 6 w 12"/>
                <a:gd name="T53" fmla="*/ 8 h 16"/>
                <a:gd name="T54" fmla="*/ 10 w 12"/>
                <a:gd name="T55" fmla="*/ 8 h 16"/>
                <a:gd name="T56" fmla="*/ 12 w 12"/>
                <a:gd name="T57" fmla="*/ 12 h 16"/>
                <a:gd name="T58" fmla="*/ 12 w 12"/>
                <a:gd name="T59" fmla="*/ 12 h 16"/>
                <a:gd name="T60" fmla="*/ 10 w 12"/>
                <a:gd name="T61" fmla="*/ 16 h 16"/>
                <a:gd name="T62" fmla="*/ 6 w 12"/>
                <a:gd name="T63" fmla="*/ 16 h 16"/>
                <a:gd name="T64" fmla="*/ 6 w 12"/>
                <a:gd name="T65" fmla="*/ 16 h 16"/>
                <a:gd name="T66" fmla="*/ 2 w 12"/>
                <a:gd name="T67" fmla="*/ 16 h 16"/>
                <a:gd name="T68" fmla="*/ 0 w 12"/>
                <a:gd name="T69" fmla="*/ 14 h 16"/>
                <a:gd name="T70" fmla="*/ 0 w 12"/>
                <a:gd name="T7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" h="16">
                  <a:moveTo>
                    <a:pt x="0" y="12"/>
                  </a:moveTo>
                  <a:lnTo>
                    <a:pt x="0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6"/>
                  </a:lnTo>
                  <a:lnTo>
                    <a:pt x="6" y="8"/>
                  </a:lnTo>
                  <a:lnTo>
                    <a:pt x="6" y="8"/>
                  </a:lnTo>
                  <a:lnTo>
                    <a:pt x="10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4A4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91" name="Freeform 581"/>
            <p:cNvSpPr/>
            <p:nvPr/>
          </p:nvSpPr>
          <p:spPr bwMode="auto">
            <a:xfrm>
              <a:off x="8820150" y="2362200"/>
              <a:ext cx="19050" cy="25400"/>
            </a:xfrm>
            <a:custGeom>
              <a:avLst/>
              <a:gdLst>
                <a:gd name="T0" fmla="*/ 0 w 12"/>
                <a:gd name="T1" fmla="*/ 12 h 16"/>
                <a:gd name="T2" fmla="*/ 0 w 12"/>
                <a:gd name="T3" fmla="*/ 12 h 16"/>
                <a:gd name="T4" fmla="*/ 6 w 12"/>
                <a:gd name="T5" fmla="*/ 14 h 16"/>
                <a:gd name="T6" fmla="*/ 6 w 12"/>
                <a:gd name="T7" fmla="*/ 14 h 16"/>
                <a:gd name="T8" fmla="*/ 8 w 12"/>
                <a:gd name="T9" fmla="*/ 14 h 16"/>
                <a:gd name="T10" fmla="*/ 8 w 12"/>
                <a:gd name="T11" fmla="*/ 12 h 16"/>
                <a:gd name="T12" fmla="*/ 8 w 12"/>
                <a:gd name="T13" fmla="*/ 12 h 16"/>
                <a:gd name="T14" fmla="*/ 8 w 12"/>
                <a:gd name="T15" fmla="*/ 10 h 16"/>
                <a:gd name="T16" fmla="*/ 4 w 12"/>
                <a:gd name="T17" fmla="*/ 10 h 16"/>
                <a:gd name="T18" fmla="*/ 4 w 12"/>
                <a:gd name="T19" fmla="*/ 10 h 16"/>
                <a:gd name="T20" fmla="*/ 2 w 12"/>
                <a:gd name="T21" fmla="*/ 8 h 16"/>
                <a:gd name="T22" fmla="*/ 0 w 12"/>
                <a:gd name="T23" fmla="*/ 4 h 16"/>
                <a:gd name="T24" fmla="*/ 0 w 12"/>
                <a:gd name="T25" fmla="*/ 4 h 16"/>
                <a:gd name="T26" fmla="*/ 2 w 12"/>
                <a:gd name="T27" fmla="*/ 2 h 16"/>
                <a:gd name="T28" fmla="*/ 6 w 12"/>
                <a:gd name="T29" fmla="*/ 0 h 16"/>
                <a:gd name="T30" fmla="*/ 6 w 12"/>
                <a:gd name="T31" fmla="*/ 0 h 16"/>
                <a:gd name="T32" fmla="*/ 10 w 12"/>
                <a:gd name="T33" fmla="*/ 2 h 16"/>
                <a:gd name="T34" fmla="*/ 10 w 12"/>
                <a:gd name="T35" fmla="*/ 4 h 16"/>
                <a:gd name="T36" fmla="*/ 10 w 12"/>
                <a:gd name="T37" fmla="*/ 4 h 16"/>
                <a:gd name="T38" fmla="*/ 6 w 12"/>
                <a:gd name="T39" fmla="*/ 2 h 16"/>
                <a:gd name="T40" fmla="*/ 6 w 12"/>
                <a:gd name="T41" fmla="*/ 2 h 16"/>
                <a:gd name="T42" fmla="*/ 4 w 12"/>
                <a:gd name="T43" fmla="*/ 2 h 16"/>
                <a:gd name="T44" fmla="*/ 2 w 12"/>
                <a:gd name="T45" fmla="*/ 4 h 16"/>
                <a:gd name="T46" fmla="*/ 2 w 12"/>
                <a:gd name="T47" fmla="*/ 4 h 16"/>
                <a:gd name="T48" fmla="*/ 4 w 12"/>
                <a:gd name="T49" fmla="*/ 6 h 16"/>
                <a:gd name="T50" fmla="*/ 6 w 12"/>
                <a:gd name="T51" fmla="*/ 8 h 16"/>
                <a:gd name="T52" fmla="*/ 6 w 12"/>
                <a:gd name="T53" fmla="*/ 8 h 16"/>
                <a:gd name="T54" fmla="*/ 10 w 12"/>
                <a:gd name="T55" fmla="*/ 8 h 16"/>
                <a:gd name="T56" fmla="*/ 12 w 12"/>
                <a:gd name="T57" fmla="*/ 12 h 16"/>
                <a:gd name="T58" fmla="*/ 12 w 12"/>
                <a:gd name="T59" fmla="*/ 12 h 16"/>
                <a:gd name="T60" fmla="*/ 10 w 12"/>
                <a:gd name="T61" fmla="*/ 16 h 16"/>
                <a:gd name="T62" fmla="*/ 6 w 12"/>
                <a:gd name="T63" fmla="*/ 16 h 16"/>
                <a:gd name="T64" fmla="*/ 6 w 12"/>
                <a:gd name="T65" fmla="*/ 16 h 16"/>
                <a:gd name="T66" fmla="*/ 0 w 12"/>
                <a:gd name="T67" fmla="*/ 14 h 16"/>
                <a:gd name="T68" fmla="*/ 0 w 12"/>
                <a:gd name="T6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" h="16">
                  <a:moveTo>
                    <a:pt x="0" y="12"/>
                  </a:moveTo>
                  <a:lnTo>
                    <a:pt x="0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6"/>
                  </a:lnTo>
                  <a:lnTo>
                    <a:pt x="6" y="8"/>
                  </a:lnTo>
                  <a:lnTo>
                    <a:pt x="6" y="8"/>
                  </a:lnTo>
                  <a:lnTo>
                    <a:pt x="10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0" y="1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4A4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92" name="Freeform 582"/>
            <p:cNvSpPr/>
            <p:nvPr/>
          </p:nvSpPr>
          <p:spPr bwMode="auto">
            <a:xfrm>
              <a:off x="8839200" y="2362200"/>
              <a:ext cx="38100" cy="25400"/>
            </a:xfrm>
            <a:custGeom>
              <a:avLst/>
              <a:gdLst>
                <a:gd name="T0" fmla="*/ 0 w 24"/>
                <a:gd name="T1" fmla="*/ 0 h 16"/>
                <a:gd name="T2" fmla="*/ 4 w 24"/>
                <a:gd name="T3" fmla="*/ 0 h 16"/>
                <a:gd name="T4" fmla="*/ 6 w 24"/>
                <a:gd name="T5" fmla="*/ 10 h 16"/>
                <a:gd name="T6" fmla="*/ 6 w 24"/>
                <a:gd name="T7" fmla="*/ 10 h 16"/>
                <a:gd name="T8" fmla="*/ 8 w 24"/>
                <a:gd name="T9" fmla="*/ 14 h 16"/>
                <a:gd name="T10" fmla="*/ 8 w 24"/>
                <a:gd name="T11" fmla="*/ 14 h 16"/>
                <a:gd name="T12" fmla="*/ 8 w 24"/>
                <a:gd name="T13" fmla="*/ 14 h 16"/>
                <a:gd name="T14" fmla="*/ 8 w 24"/>
                <a:gd name="T15" fmla="*/ 10 h 16"/>
                <a:gd name="T16" fmla="*/ 10 w 24"/>
                <a:gd name="T17" fmla="*/ 0 h 16"/>
                <a:gd name="T18" fmla="*/ 14 w 24"/>
                <a:gd name="T19" fmla="*/ 0 h 16"/>
                <a:gd name="T20" fmla="*/ 16 w 24"/>
                <a:gd name="T21" fmla="*/ 10 h 16"/>
                <a:gd name="T22" fmla="*/ 16 w 24"/>
                <a:gd name="T23" fmla="*/ 10 h 16"/>
                <a:gd name="T24" fmla="*/ 18 w 24"/>
                <a:gd name="T25" fmla="*/ 14 h 16"/>
                <a:gd name="T26" fmla="*/ 18 w 24"/>
                <a:gd name="T27" fmla="*/ 14 h 16"/>
                <a:gd name="T28" fmla="*/ 18 w 24"/>
                <a:gd name="T29" fmla="*/ 14 h 16"/>
                <a:gd name="T30" fmla="*/ 18 w 24"/>
                <a:gd name="T31" fmla="*/ 10 h 16"/>
                <a:gd name="T32" fmla="*/ 20 w 24"/>
                <a:gd name="T33" fmla="*/ 0 h 16"/>
                <a:gd name="T34" fmla="*/ 24 w 24"/>
                <a:gd name="T35" fmla="*/ 0 h 16"/>
                <a:gd name="T36" fmla="*/ 18 w 24"/>
                <a:gd name="T37" fmla="*/ 16 h 16"/>
                <a:gd name="T38" fmla="*/ 16 w 24"/>
                <a:gd name="T39" fmla="*/ 16 h 16"/>
                <a:gd name="T40" fmla="*/ 14 w 24"/>
                <a:gd name="T41" fmla="*/ 8 h 16"/>
                <a:gd name="T42" fmla="*/ 14 w 24"/>
                <a:gd name="T43" fmla="*/ 8 h 16"/>
                <a:gd name="T44" fmla="*/ 12 w 24"/>
                <a:gd name="T45" fmla="*/ 4 h 16"/>
                <a:gd name="T46" fmla="*/ 12 w 24"/>
                <a:gd name="T47" fmla="*/ 4 h 16"/>
                <a:gd name="T48" fmla="*/ 12 w 24"/>
                <a:gd name="T49" fmla="*/ 4 h 16"/>
                <a:gd name="T50" fmla="*/ 10 w 24"/>
                <a:gd name="T51" fmla="*/ 8 h 16"/>
                <a:gd name="T52" fmla="*/ 8 w 24"/>
                <a:gd name="T53" fmla="*/ 16 h 16"/>
                <a:gd name="T54" fmla="*/ 6 w 24"/>
                <a:gd name="T55" fmla="*/ 16 h 16"/>
                <a:gd name="T56" fmla="*/ 0 w 24"/>
                <a:gd name="T5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6">
                  <a:moveTo>
                    <a:pt x="0" y="0"/>
                  </a:moveTo>
                  <a:lnTo>
                    <a:pt x="4" y="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8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A4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93" name="Freeform 583"/>
            <p:cNvSpPr>
              <a:spLocks noEditPoints="1"/>
            </p:cNvSpPr>
            <p:nvPr/>
          </p:nvSpPr>
          <p:spPr bwMode="auto">
            <a:xfrm>
              <a:off x="8880475" y="2362200"/>
              <a:ext cx="22225" cy="25400"/>
            </a:xfrm>
            <a:custGeom>
              <a:avLst/>
              <a:gdLst>
                <a:gd name="T0" fmla="*/ 6 w 14"/>
                <a:gd name="T1" fmla="*/ 0 h 16"/>
                <a:gd name="T2" fmla="*/ 6 w 14"/>
                <a:gd name="T3" fmla="*/ 0 h 16"/>
                <a:gd name="T4" fmla="*/ 12 w 14"/>
                <a:gd name="T5" fmla="*/ 2 h 16"/>
                <a:gd name="T6" fmla="*/ 14 w 14"/>
                <a:gd name="T7" fmla="*/ 4 h 16"/>
                <a:gd name="T8" fmla="*/ 14 w 14"/>
                <a:gd name="T9" fmla="*/ 8 h 16"/>
                <a:gd name="T10" fmla="*/ 14 w 14"/>
                <a:gd name="T11" fmla="*/ 8 h 16"/>
                <a:gd name="T12" fmla="*/ 14 w 14"/>
                <a:gd name="T13" fmla="*/ 12 h 16"/>
                <a:gd name="T14" fmla="*/ 12 w 14"/>
                <a:gd name="T15" fmla="*/ 14 h 16"/>
                <a:gd name="T16" fmla="*/ 6 w 14"/>
                <a:gd name="T17" fmla="*/ 16 h 16"/>
                <a:gd name="T18" fmla="*/ 6 w 14"/>
                <a:gd name="T19" fmla="*/ 16 h 16"/>
                <a:gd name="T20" fmla="*/ 2 w 14"/>
                <a:gd name="T21" fmla="*/ 14 h 16"/>
                <a:gd name="T22" fmla="*/ 0 w 14"/>
                <a:gd name="T23" fmla="*/ 12 h 16"/>
                <a:gd name="T24" fmla="*/ 0 w 14"/>
                <a:gd name="T25" fmla="*/ 8 h 16"/>
                <a:gd name="T26" fmla="*/ 0 w 14"/>
                <a:gd name="T27" fmla="*/ 8 h 16"/>
                <a:gd name="T28" fmla="*/ 0 w 14"/>
                <a:gd name="T29" fmla="*/ 4 h 16"/>
                <a:gd name="T30" fmla="*/ 2 w 14"/>
                <a:gd name="T31" fmla="*/ 2 h 16"/>
                <a:gd name="T32" fmla="*/ 6 w 14"/>
                <a:gd name="T33" fmla="*/ 0 h 16"/>
                <a:gd name="T34" fmla="*/ 6 w 14"/>
                <a:gd name="T35" fmla="*/ 0 h 16"/>
                <a:gd name="T36" fmla="*/ 6 w 14"/>
                <a:gd name="T37" fmla="*/ 14 h 16"/>
                <a:gd name="T38" fmla="*/ 6 w 14"/>
                <a:gd name="T39" fmla="*/ 14 h 16"/>
                <a:gd name="T40" fmla="*/ 10 w 14"/>
                <a:gd name="T41" fmla="*/ 12 h 16"/>
                <a:gd name="T42" fmla="*/ 12 w 14"/>
                <a:gd name="T43" fmla="*/ 8 h 16"/>
                <a:gd name="T44" fmla="*/ 12 w 14"/>
                <a:gd name="T45" fmla="*/ 8 h 16"/>
                <a:gd name="T46" fmla="*/ 10 w 14"/>
                <a:gd name="T47" fmla="*/ 4 h 16"/>
                <a:gd name="T48" fmla="*/ 6 w 14"/>
                <a:gd name="T49" fmla="*/ 2 h 16"/>
                <a:gd name="T50" fmla="*/ 6 w 14"/>
                <a:gd name="T51" fmla="*/ 2 h 16"/>
                <a:gd name="T52" fmla="*/ 4 w 14"/>
                <a:gd name="T53" fmla="*/ 4 h 16"/>
                <a:gd name="T54" fmla="*/ 2 w 14"/>
                <a:gd name="T55" fmla="*/ 8 h 16"/>
                <a:gd name="T56" fmla="*/ 2 w 14"/>
                <a:gd name="T57" fmla="*/ 8 h 16"/>
                <a:gd name="T58" fmla="*/ 4 w 14"/>
                <a:gd name="T59" fmla="*/ 12 h 16"/>
                <a:gd name="T60" fmla="*/ 6 w 14"/>
                <a:gd name="T61" fmla="*/ 14 h 16"/>
                <a:gd name="T62" fmla="*/ 6 w 14"/>
                <a:gd name="T6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" h="16">
                  <a:moveTo>
                    <a:pt x="6" y="0"/>
                  </a:moveTo>
                  <a:lnTo>
                    <a:pt x="6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close/>
                  <a:moveTo>
                    <a:pt x="6" y="14"/>
                  </a:moveTo>
                  <a:lnTo>
                    <a:pt x="6" y="14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4A4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94" name="Freeform 584"/>
            <p:cNvSpPr/>
            <p:nvPr/>
          </p:nvSpPr>
          <p:spPr bwMode="auto">
            <a:xfrm>
              <a:off x="8909050" y="2362200"/>
              <a:ext cx="15875" cy="25400"/>
            </a:xfrm>
            <a:custGeom>
              <a:avLst/>
              <a:gdLst>
                <a:gd name="T0" fmla="*/ 0 w 10"/>
                <a:gd name="T1" fmla="*/ 0 h 16"/>
                <a:gd name="T2" fmla="*/ 2 w 10"/>
                <a:gd name="T3" fmla="*/ 0 h 16"/>
                <a:gd name="T4" fmla="*/ 4 w 10"/>
                <a:gd name="T5" fmla="*/ 4 h 16"/>
                <a:gd name="T6" fmla="*/ 4 w 10"/>
                <a:gd name="T7" fmla="*/ 4 h 16"/>
                <a:gd name="T8" fmla="*/ 4 w 10"/>
                <a:gd name="T9" fmla="*/ 4 h 16"/>
                <a:gd name="T10" fmla="*/ 6 w 10"/>
                <a:gd name="T11" fmla="*/ 0 h 16"/>
                <a:gd name="T12" fmla="*/ 8 w 10"/>
                <a:gd name="T13" fmla="*/ 0 h 16"/>
                <a:gd name="T14" fmla="*/ 10 w 10"/>
                <a:gd name="T15" fmla="*/ 0 h 16"/>
                <a:gd name="T16" fmla="*/ 10 w 10"/>
                <a:gd name="T17" fmla="*/ 2 h 16"/>
                <a:gd name="T18" fmla="*/ 8 w 10"/>
                <a:gd name="T19" fmla="*/ 2 h 16"/>
                <a:gd name="T20" fmla="*/ 8 w 10"/>
                <a:gd name="T21" fmla="*/ 2 h 16"/>
                <a:gd name="T22" fmla="*/ 6 w 10"/>
                <a:gd name="T23" fmla="*/ 4 h 16"/>
                <a:gd name="T24" fmla="*/ 4 w 10"/>
                <a:gd name="T25" fmla="*/ 6 h 16"/>
                <a:gd name="T26" fmla="*/ 4 w 10"/>
                <a:gd name="T27" fmla="*/ 16 h 16"/>
                <a:gd name="T28" fmla="*/ 0 w 10"/>
                <a:gd name="T29" fmla="*/ 16 h 16"/>
                <a:gd name="T30" fmla="*/ 0 w 10"/>
                <a:gd name="T3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6">
                  <a:moveTo>
                    <a:pt x="0" y="0"/>
                  </a:moveTo>
                  <a:lnTo>
                    <a:pt x="2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A4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95" name="Freeform 585"/>
            <p:cNvSpPr>
              <a:spLocks noEditPoints="1"/>
            </p:cNvSpPr>
            <p:nvPr/>
          </p:nvSpPr>
          <p:spPr bwMode="auto">
            <a:xfrm>
              <a:off x="8924925" y="2349500"/>
              <a:ext cx="22225" cy="38100"/>
            </a:xfrm>
            <a:custGeom>
              <a:avLst/>
              <a:gdLst>
                <a:gd name="T0" fmla="*/ 8 w 14"/>
                <a:gd name="T1" fmla="*/ 8 h 24"/>
                <a:gd name="T2" fmla="*/ 8 w 14"/>
                <a:gd name="T3" fmla="*/ 8 h 24"/>
                <a:gd name="T4" fmla="*/ 12 w 14"/>
                <a:gd name="T5" fmla="*/ 10 h 24"/>
                <a:gd name="T6" fmla="*/ 12 w 14"/>
                <a:gd name="T7" fmla="*/ 6 h 24"/>
                <a:gd name="T8" fmla="*/ 12 w 14"/>
                <a:gd name="T9" fmla="*/ 0 h 24"/>
                <a:gd name="T10" fmla="*/ 14 w 14"/>
                <a:gd name="T11" fmla="*/ 0 h 24"/>
                <a:gd name="T12" fmla="*/ 14 w 14"/>
                <a:gd name="T13" fmla="*/ 24 h 24"/>
                <a:gd name="T14" fmla="*/ 12 w 14"/>
                <a:gd name="T15" fmla="*/ 24 h 24"/>
                <a:gd name="T16" fmla="*/ 12 w 14"/>
                <a:gd name="T17" fmla="*/ 22 h 24"/>
                <a:gd name="T18" fmla="*/ 12 w 14"/>
                <a:gd name="T19" fmla="*/ 22 h 24"/>
                <a:gd name="T20" fmla="*/ 12 w 14"/>
                <a:gd name="T21" fmla="*/ 22 h 24"/>
                <a:gd name="T22" fmla="*/ 10 w 14"/>
                <a:gd name="T23" fmla="*/ 24 h 24"/>
                <a:gd name="T24" fmla="*/ 8 w 14"/>
                <a:gd name="T25" fmla="*/ 24 h 24"/>
                <a:gd name="T26" fmla="*/ 8 w 14"/>
                <a:gd name="T27" fmla="*/ 24 h 24"/>
                <a:gd name="T28" fmla="*/ 4 w 14"/>
                <a:gd name="T29" fmla="*/ 24 h 24"/>
                <a:gd name="T30" fmla="*/ 2 w 14"/>
                <a:gd name="T31" fmla="*/ 22 h 24"/>
                <a:gd name="T32" fmla="*/ 0 w 14"/>
                <a:gd name="T33" fmla="*/ 16 h 24"/>
                <a:gd name="T34" fmla="*/ 0 w 14"/>
                <a:gd name="T35" fmla="*/ 16 h 24"/>
                <a:gd name="T36" fmla="*/ 2 w 14"/>
                <a:gd name="T37" fmla="*/ 12 h 24"/>
                <a:gd name="T38" fmla="*/ 2 w 14"/>
                <a:gd name="T39" fmla="*/ 10 h 24"/>
                <a:gd name="T40" fmla="*/ 8 w 14"/>
                <a:gd name="T41" fmla="*/ 8 h 24"/>
                <a:gd name="T42" fmla="*/ 8 w 14"/>
                <a:gd name="T43" fmla="*/ 8 h 24"/>
                <a:gd name="T44" fmla="*/ 8 w 14"/>
                <a:gd name="T45" fmla="*/ 22 h 24"/>
                <a:gd name="T46" fmla="*/ 8 w 14"/>
                <a:gd name="T47" fmla="*/ 22 h 24"/>
                <a:gd name="T48" fmla="*/ 12 w 14"/>
                <a:gd name="T49" fmla="*/ 20 h 24"/>
                <a:gd name="T50" fmla="*/ 12 w 14"/>
                <a:gd name="T51" fmla="*/ 12 h 24"/>
                <a:gd name="T52" fmla="*/ 12 w 14"/>
                <a:gd name="T53" fmla="*/ 12 h 24"/>
                <a:gd name="T54" fmla="*/ 8 w 14"/>
                <a:gd name="T55" fmla="*/ 10 h 24"/>
                <a:gd name="T56" fmla="*/ 8 w 14"/>
                <a:gd name="T57" fmla="*/ 10 h 24"/>
                <a:gd name="T58" fmla="*/ 4 w 14"/>
                <a:gd name="T59" fmla="*/ 12 h 24"/>
                <a:gd name="T60" fmla="*/ 4 w 14"/>
                <a:gd name="T61" fmla="*/ 16 h 24"/>
                <a:gd name="T62" fmla="*/ 4 w 14"/>
                <a:gd name="T63" fmla="*/ 16 h 24"/>
                <a:gd name="T64" fmla="*/ 4 w 14"/>
                <a:gd name="T65" fmla="*/ 20 h 24"/>
                <a:gd name="T66" fmla="*/ 8 w 14"/>
                <a:gd name="T67" fmla="*/ 22 h 24"/>
                <a:gd name="T68" fmla="*/ 8 w 14"/>
                <a:gd name="T6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24">
                  <a:moveTo>
                    <a:pt x="8" y="8"/>
                  </a:moveTo>
                  <a:lnTo>
                    <a:pt x="8" y="8"/>
                  </a:lnTo>
                  <a:lnTo>
                    <a:pt x="12" y="10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8" y="22"/>
                  </a:moveTo>
                  <a:lnTo>
                    <a:pt x="8" y="22"/>
                  </a:lnTo>
                  <a:lnTo>
                    <a:pt x="12" y="2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4" y="12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8" y="22"/>
                  </a:lnTo>
                  <a:close/>
                </a:path>
              </a:pathLst>
            </a:custGeom>
            <a:solidFill>
              <a:srgbClr val="4A4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96" name="Freeform 586"/>
            <p:cNvSpPr/>
            <p:nvPr/>
          </p:nvSpPr>
          <p:spPr bwMode="auto">
            <a:xfrm>
              <a:off x="8470900" y="2241550"/>
              <a:ext cx="174625" cy="174625"/>
            </a:xfrm>
            <a:custGeom>
              <a:avLst/>
              <a:gdLst>
                <a:gd name="T0" fmla="*/ 110 w 110"/>
                <a:gd name="T1" fmla="*/ 56 h 110"/>
                <a:gd name="T2" fmla="*/ 110 w 110"/>
                <a:gd name="T3" fmla="*/ 56 h 110"/>
                <a:gd name="T4" fmla="*/ 110 w 110"/>
                <a:gd name="T5" fmla="*/ 68 h 110"/>
                <a:gd name="T6" fmla="*/ 106 w 110"/>
                <a:gd name="T7" fmla="*/ 78 h 110"/>
                <a:gd name="T8" fmla="*/ 100 w 110"/>
                <a:gd name="T9" fmla="*/ 86 h 110"/>
                <a:gd name="T10" fmla="*/ 94 w 110"/>
                <a:gd name="T11" fmla="*/ 94 h 110"/>
                <a:gd name="T12" fmla="*/ 86 w 110"/>
                <a:gd name="T13" fmla="*/ 102 h 110"/>
                <a:gd name="T14" fmla="*/ 76 w 110"/>
                <a:gd name="T15" fmla="*/ 106 h 110"/>
                <a:gd name="T16" fmla="*/ 66 w 110"/>
                <a:gd name="T17" fmla="*/ 110 h 110"/>
                <a:gd name="T18" fmla="*/ 56 w 110"/>
                <a:gd name="T19" fmla="*/ 110 h 110"/>
                <a:gd name="T20" fmla="*/ 56 w 110"/>
                <a:gd name="T21" fmla="*/ 110 h 110"/>
                <a:gd name="T22" fmla="*/ 44 w 110"/>
                <a:gd name="T23" fmla="*/ 110 h 110"/>
                <a:gd name="T24" fmla="*/ 34 w 110"/>
                <a:gd name="T25" fmla="*/ 106 h 110"/>
                <a:gd name="T26" fmla="*/ 24 w 110"/>
                <a:gd name="T27" fmla="*/ 102 h 110"/>
                <a:gd name="T28" fmla="*/ 16 w 110"/>
                <a:gd name="T29" fmla="*/ 94 h 110"/>
                <a:gd name="T30" fmla="*/ 10 w 110"/>
                <a:gd name="T31" fmla="*/ 86 h 110"/>
                <a:gd name="T32" fmla="*/ 4 w 110"/>
                <a:gd name="T33" fmla="*/ 78 h 110"/>
                <a:gd name="T34" fmla="*/ 2 w 110"/>
                <a:gd name="T35" fmla="*/ 68 h 110"/>
                <a:gd name="T36" fmla="*/ 0 w 110"/>
                <a:gd name="T37" fmla="*/ 56 h 110"/>
                <a:gd name="T38" fmla="*/ 0 w 110"/>
                <a:gd name="T39" fmla="*/ 56 h 110"/>
                <a:gd name="T40" fmla="*/ 2 w 110"/>
                <a:gd name="T41" fmla="*/ 44 h 110"/>
                <a:gd name="T42" fmla="*/ 4 w 110"/>
                <a:gd name="T43" fmla="*/ 34 h 110"/>
                <a:gd name="T44" fmla="*/ 10 w 110"/>
                <a:gd name="T45" fmla="*/ 26 h 110"/>
                <a:gd name="T46" fmla="*/ 16 w 110"/>
                <a:gd name="T47" fmla="*/ 18 h 110"/>
                <a:gd name="T48" fmla="*/ 24 w 110"/>
                <a:gd name="T49" fmla="*/ 10 h 110"/>
                <a:gd name="T50" fmla="*/ 34 w 110"/>
                <a:gd name="T51" fmla="*/ 6 h 110"/>
                <a:gd name="T52" fmla="*/ 44 w 110"/>
                <a:gd name="T53" fmla="*/ 2 h 110"/>
                <a:gd name="T54" fmla="*/ 56 w 110"/>
                <a:gd name="T55" fmla="*/ 0 h 110"/>
                <a:gd name="T56" fmla="*/ 56 w 110"/>
                <a:gd name="T57" fmla="*/ 0 h 110"/>
                <a:gd name="T58" fmla="*/ 66 w 110"/>
                <a:gd name="T59" fmla="*/ 2 h 110"/>
                <a:gd name="T60" fmla="*/ 76 w 110"/>
                <a:gd name="T61" fmla="*/ 6 h 110"/>
                <a:gd name="T62" fmla="*/ 86 w 110"/>
                <a:gd name="T63" fmla="*/ 10 h 110"/>
                <a:gd name="T64" fmla="*/ 94 w 110"/>
                <a:gd name="T65" fmla="*/ 18 h 110"/>
                <a:gd name="T66" fmla="*/ 100 w 110"/>
                <a:gd name="T67" fmla="*/ 26 h 110"/>
                <a:gd name="T68" fmla="*/ 106 w 110"/>
                <a:gd name="T69" fmla="*/ 34 h 110"/>
                <a:gd name="T70" fmla="*/ 110 w 110"/>
                <a:gd name="T71" fmla="*/ 44 h 110"/>
                <a:gd name="T72" fmla="*/ 110 w 110"/>
                <a:gd name="T73" fmla="*/ 56 h 110"/>
                <a:gd name="T74" fmla="*/ 110 w 110"/>
                <a:gd name="T75" fmla="*/ 5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0" h="110">
                  <a:moveTo>
                    <a:pt x="110" y="56"/>
                  </a:moveTo>
                  <a:lnTo>
                    <a:pt x="110" y="56"/>
                  </a:lnTo>
                  <a:lnTo>
                    <a:pt x="110" y="68"/>
                  </a:lnTo>
                  <a:lnTo>
                    <a:pt x="106" y="78"/>
                  </a:lnTo>
                  <a:lnTo>
                    <a:pt x="100" y="86"/>
                  </a:lnTo>
                  <a:lnTo>
                    <a:pt x="94" y="94"/>
                  </a:lnTo>
                  <a:lnTo>
                    <a:pt x="86" y="102"/>
                  </a:lnTo>
                  <a:lnTo>
                    <a:pt x="76" y="106"/>
                  </a:lnTo>
                  <a:lnTo>
                    <a:pt x="66" y="110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44" y="110"/>
                  </a:lnTo>
                  <a:lnTo>
                    <a:pt x="34" y="106"/>
                  </a:lnTo>
                  <a:lnTo>
                    <a:pt x="24" y="102"/>
                  </a:lnTo>
                  <a:lnTo>
                    <a:pt x="16" y="94"/>
                  </a:lnTo>
                  <a:lnTo>
                    <a:pt x="10" y="86"/>
                  </a:lnTo>
                  <a:lnTo>
                    <a:pt x="4" y="78"/>
                  </a:lnTo>
                  <a:lnTo>
                    <a:pt x="2" y="6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44"/>
                  </a:lnTo>
                  <a:lnTo>
                    <a:pt x="4" y="34"/>
                  </a:lnTo>
                  <a:lnTo>
                    <a:pt x="10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4" y="6"/>
                  </a:lnTo>
                  <a:lnTo>
                    <a:pt x="44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6" y="2"/>
                  </a:lnTo>
                  <a:lnTo>
                    <a:pt x="76" y="6"/>
                  </a:lnTo>
                  <a:lnTo>
                    <a:pt x="86" y="10"/>
                  </a:lnTo>
                  <a:lnTo>
                    <a:pt x="94" y="18"/>
                  </a:lnTo>
                  <a:lnTo>
                    <a:pt x="100" y="26"/>
                  </a:lnTo>
                  <a:lnTo>
                    <a:pt x="106" y="34"/>
                  </a:lnTo>
                  <a:lnTo>
                    <a:pt x="110" y="44"/>
                  </a:lnTo>
                  <a:lnTo>
                    <a:pt x="110" y="56"/>
                  </a:lnTo>
                  <a:lnTo>
                    <a:pt x="110" y="56"/>
                  </a:lnTo>
                  <a:close/>
                </a:path>
              </a:pathLst>
            </a:custGeom>
            <a:solidFill>
              <a:srgbClr val="4A4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97" name="Freeform 587"/>
            <p:cNvSpPr/>
            <p:nvPr/>
          </p:nvSpPr>
          <p:spPr bwMode="auto">
            <a:xfrm>
              <a:off x="8528050" y="2311400"/>
              <a:ext cx="60325" cy="3175"/>
            </a:xfrm>
            <a:custGeom>
              <a:avLst/>
              <a:gdLst>
                <a:gd name="T0" fmla="*/ 38 w 38"/>
                <a:gd name="T1" fmla="*/ 0 h 2"/>
                <a:gd name="T2" fmla="*/ 2 w 38"/>
                <a:gd name="T3" fmla="*/ 0 h 2"/>
                <a:gd name="T4" fmla="*/ 2 w 38"/>
                <a:gd name="T5" fmla="*/ 0 h 2"/>
                <a:gd name="T6" fmla="*/ 0 w 38"/>
                <a:gd name="T7" fmla="*/ 2 h 2"/>
                <a:gd name="T8" fmla="*/ 0 w 38"/>
                <a:gd name="T9" fmla="*/ 2 h 2"/>
                <a:gd name="T10" fmla="*/ 38 w 38"/>
                <a:gd name="T11" fmla="*/ 2 h 2"/>
                <a:gd name="T12" fmla="*/ 38 w 38"/>
                <a:gd name="T13" fmla="*/ 2 h 2"/>
                <a:gd name="T14" fmla="*/ 38 w 38"/>
                <a:gd name="T15" fmla="*/ 2 h 2"/>
                <a:gd name="T16" fmla="*/ 38 w 38"/>
                <a:gd name="T17" fmla="*/ 0 h 2"/>
                <a:gd name="T18" fmla="*/ 38 w 38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2">
                  <a:moveTo>
                    <a:pt x="38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6C64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98" name="Freeform 588"/>
            <p:cNvSpPr>
              <a:spLocks noEditPoints="1"/>
            </p:cNvSpPr>
            <p:nvPr/>
          </p:nvSpPr>
          <p:spPr bwMode="auto">
            <a:xfrm>
              <a:off x="8534400" y="2282825"/>
              <a:ext cx="47625" cy="57150"/>
            </a:xfrm>
            <a:custGeom>
              <a:avLst/>
              <a:gdLst>
                <a:gd name="T0" fmla="*/ 24 w 30"/>
                <a:gd name="T1" fmla="*/ 36 h 36"/>
                <a:gd name="T2" fmla="*/ 8 w 30"/>
                <a:gd name="T3" fmla="*/ 36 h 36"/>
                <a:gd name="T4" fmla="*/ 8 w 30"/>
                <a:gd name="T5" fmla="*/ 36 h 36"/>
                <a:gd name="T6" fmla="*/ 4 w 30"/>
                <a:gd name="T7" fmla="*/ 36 h 36"/>
                <a:gd name="T8" fmla="*/ 2 w 30"/>
                <a:gd name="T9" fmla="*/ 34 h 36"/>
                <a:gd name="T10" fmla="*/ 0 w 30"/>
                <a:gd name="T11" fmla="*/ 32 h 36"/>
                <a:gd name="T12" fmla="*/ 0 w 30"/>
                <a:gd name="T13" fmla="*/ 30 h 36"/>
                <a:gd name="T14" fmla="*/ 0 w 30"/>
                <a:gd name="T15" fmla="*/ 8 h 36"/>
                <a:gd name="T16" fmla="*/ 0 w 30"/>
                <a:gd name="T17" fmla="*/ 8 h 36"/>
                <a:gd name="T18" fmla="*/ 0 w 30"/>
                <a:gd name="T19" fmla="*/ 4 h 36"/>
                <a:gd name="T20" fmla="*/ 2 w 30"/>
                <a:gd name="T21" fmla="*/ 2 h 36"/>
                <a:gd name="T22" fmla="*/ 4 w 30"/>
                <a:gd name="T23" fmla="*/ 0 h 36"/>
                <a:gd name="T24" fmla="*/ 8 w 30"/>
                <a:gd name="T25" fmla="*/ 0 h 36"/>
                <a:gd name="T26" fmla="*/ 24 w 30"/>
                <a:gd name="T27" fmla="*/ 0 h 36"/>
                <a:gd name="T28" fmla="*/ 24 w 30"/>
                <a:gd name="T29" fmla="*/ 0 h 36"/>
                <a:gd name="T30" fmla="*/ 26 w 30"/>
                <a:gd name="T31" fmla="*/ 0 h 36"/>
                <a:gd name="T32" fmla="*/ 28 w 30"/>
                <a:gd name="T33" fmla="*/ 2 h 36"/>
                <a:gd name="T34" fmla="*/ 30 w 30"/>
                <a:gd name="T35" fmla="*/ 4 h 36"/>
                <a:gd name="T36" fmla="*/ 30 w 30"/>
                <a:gd name="T37" fmla="*/ 8 h 36"/>
                <a:gd name="T38" fmla="*/ 30 w 30"/>
                <a:gd name="T39" fmla="*/ 30 h 36"/>
                <a:gd name="T40" fmla="*/ 30 w 30"/>
                <a:gd name="T41" fmla="*/ 30 h 36"/>
                <a:gd name="T42" fmla="*/ 30 w 30"/>
                <a:gd name="T43" fmla="*/ 32 h 36"/>
                <a:gd name="T44" fmla="*/ 28 w 30"/>
                <a:gd name="T45" fmla="*/ 34 h 36"/>
                <a:gd name="T46" fmla="*/ 26 w 30"/>
                <a:gd name="T47" fmla="*/ 36 h 36"/>
                <a:gd name="T48" fmla="*/ 24 w 30"/>
                <a:gd name="T49" fmla="*/ 36 h 36"/>
                <a:gd name="T50" fmla="*/ 24 w 30"/>
                <a:gd name="T51" fmla="*/ 36 h 36"/>
                <a:gd name="T52" fmla="*/ 8 w 30"/>
                <a:gd name="T53" fmla="*/ 4 h 36"/>
                <a:gd name="T54" fmla="*/ 8 w 30"/>
                <a:gd name="T55" fmla="*/ 4 h 36"/>
                <a:gd name="T56" fmla="*/ 4 w 30"/>
                <a:gd name="T57" fmla="*/ 6 h 36"/>
                <a:gd name="T58" fmla="*/ 4 w 30"/>
                <a:gd name="T59" fmla="*/ 8 h 36"/>
                <a:gd name="T60" fmla="*/ 4 w 30"/>
                <a:gd name="T61" fmla="*/ 30 h 36"/>
                <a:gd name="T62" fmla="*/ 4 w 30"/>
                <a:gd name="T63" fmla="*/ 30 h 36"/>
                <a:gd name="T64" fmla="*/ 4 w 30"/>
                <a:gd name="T65" fmla="*/ 32 h 36"/>
                <a:gd name="T66" fmla="*/ 8 w 30"/>
                <a:gd name="T67" fmla="*/ 32 h 36"/>
                <a:gd name="T68" fmla="*/ 24 w 30"/>
                <a:gd name="T69" fmla="*/ 32 h 36"/>
                <a:gd name="T70" fmla="*/ 24 w 30"/>
                <a:gd name="T71" fmla="*/ 32 h 36"/>
                <a:gd name="T72" fmla="*/ 26 w 30"/>
                <a:gd name="T73" fmla="*/ 32 h 36"/>
                <a:gd name="T74" fmla="*/ 26 w 30"/>
                <a:gd name="T75" fmla="*/ 30 h 36"/>
                <a:gd name="T76" fmla="*/ 26 w 30"/>
                <a:gd name="T77" fmla="*/ 8 h 36"/>
                <a:gd name="T78" fmla="*/ 26 w 30"/>
                <a:gd name="T79" fmla="*/ 8 h 36"/>
                <a:gd name="T80" fmla="*/ 26 w 30"/>
                <a:gd name="T81" fmla="*/ 6 h 36"/>
                <a:gd name="T82" fmla="*/ 24 w 30"/>
                <a:gd name="T83" fmla="*/ 4 h 36"/>
                <a:gd name="T84" fmla="*/ 8 w 30"/>
                <a:gd name="T8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" h="36">
                  <a:moveTo>
                    <a:pt x="24" y="36"/>
                  </a:move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0" y="8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2"/>
                  </a:lnTo>
                  <a:lnTo>
                    <a:pt x="28" y="34"/>
                  </a:lnTo>
                  <a:lnTo>
                    <a:pt x="26" y="36"/>
                  </a:lnTo>
                  <a:lnTo>
                    <a:pt x="24" y="36"/>
                  </a:lnTo>
                  <a:lnTo>
                    <a:pt x="24" y="36"/>
                  </a:lnTo>
                  <a:close/>
                  <a:moveTo>
                    <a:pt x="8" y="4"/>
                  </a:moveTo>
                  <a:lnTo>
                    <a:pt x="8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32"/>
                  </a:lnTo>
                  <a:lnTo>
                    <a:pt x="26" y="3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4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EFF0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599" name="Freeform 589"/>
            <p:cNvSpPr/>
            <p:nvPr/>
          </p:nvSpPr>
          <p:spPr bwMode="auto">
            <a:xfrm>
              <a:off x="8528050" y="2314575"/>
              <a:ext cx="60325" cy="50800"/>
            </a:xfrm>
            <a:custGeom>
              <a:avLst/>
              <a:gdLst>
                <a:gd name="T0" fmla="*/ 0 w 38"/>
                <a:gd name="T1" fmla="*/ 30 h 32"/>
                <a:gd name="T2" fmla="*/ 0 w 38"/>
                <a:gd name="T3" fmla="*/ 30 h 32"/>
                <a:gd name="T4" fmla="*/ 2 w 38"/>
                <a:gd name="T5" fmla="*/ 32 h 32"/>
                <a:gd name="T6" fmla="*/ 38 w 38"/>
                <a:gd name="T7" fmla="*/ 32 h 32"/>
                <a:gd name="T8" fmla="*/ 38 w 38"/>
                <a:gd name="T9" fmla="*/ 32 h 32"/>
                <a:gd name="T10" fmla="*/ 38 w 38"/>
                <a:gd name="T11" fmla="*/ 30 h 32"/>
                <a:gd name="T12" fmla="*/ 38 w 38"/>
                <a:gd name="T13" fmla="*/ 0 h 32"/>
                <a:gd name="T14" fmla="*/ 0 w 38"/>
                <a:gd name="T15" fmla="*/ 0 h 32"/>
                <a:gd name="T16" fmla="*/ 0 w 38"/>
                <a:gd name="T1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2">
                  <a:moveTo>
                    <a:pt x="0" y="30"/>
                  </a:moveTo>
                  <a:lnTo>
                    <a:pt x="0" y="30"/>
                  </a:lnTo>
                  <a:lnTo>
                    <a:pt x="2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0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EFF0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00" name="Freeform 590"/>
            <p:cNvSpPr/>
            <p:nvPr/>
          </p:nvSpPr>
          <p:spPr bwMode="auto">
            <a:xfrm>
              <a:off x="8553450" y="2324100"/>
              <a:ext cx="12700" cy="25400"/>
            </a:xfrm>
            <a:custGeom>
              <a:avLst/>
              <a:gdLst>
                <a:gd name="T0" fmla="*/ 8 w 8"/>
                <a:gd name="T1" fmla="*/ 6 h 16"/>
                <a:gd name="T2" fmla="*/ 8 w 8"/>
                <a:gd name="T3" fmla="*/ 6 h 16"/>
                <a:gd name="T4" fmla="*/ 6 w 8"/>
                <a:gd name="T5" fmla="*/ 2 h 16"/>
                <a:gd name="T6" fmla="*/ 4 w 8"/>
                <a:gd name="T7" fmla="*/ 0 h 16"/>
                <a:gd name="T8" fmla="*/ 4 w 8"/>
                <a:gd name="T9" fmla="*/ 0 h 16"/>
                <a:gd name="T10" fmla="*/ 0 w 8"/>
                <a:gd name="T11" fmla="*/ 2 h 16"/>
                <a:gd name="T12" fmla="*/ 0 w 8"/>
                <a:gd name="T13" fmla="*/ 6 h 16"/>
                <a:gd name="T14" fmla="*/ 0 w 8"/>
                <a:gd name="T15" fmla="*/ 6 h 16"/>
                <a:gd name="T16" fmla="*/ 0 w 8"/>
                <a:gd name="T17" fmla="*/ 8 h 16"/>
                <a:gd name="T18" fmla="*/ 0 w 8"/>
                <a:gd name="T19" fmla="*/ 16 h 16"/>
                <a:gd name="T20" fmla="*/ 6 w 8"/>
                <a:gd name="T21" fmla="*/ 16 h 16"/>
                <a:gd name="T22" fmla="*/ 6 w 8"/>
                <a:gd name="T23" fmla="*/ 8 h 16"/>
                <a:gd name="T24" fmla="*/ 6 w 8"/>
                <a:gd name="T25" fmla="*/ 8 h 16"/>
                <a:gd name="T26" fmla="*/ 8 w 8"/>
                <a:gd name="T27" fmla="*/ 6 h 16"/>
                <a:gd name="T28" fmla="*/ 8 w 8"/>
                <a:gd name="T2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6">
                  <a:moveTo>
                    <a:pt x="8" y="6"/>
                  </a:moveTo>
                  <a:lnTo>
                    <a:pt x="8" y="6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6"/>
                  </a:lnTo>
                  <a:lnTo>
                    <a:pt x="6" y="16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2C2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01" name="Freeform 591"/>
            <p:cNvSpPr/>
            <p:nvPr/>
          </p:nvSpPr>
          <p:spPr bwMode="auto">
            <a:xfrm>
              <a:off x="8442325" y="3540125"/>
              <a:ext cx="787400" cy="619125"/>
            </a:xfrm>
            <a:custGeom>
              <a:avLst/>
              <a:gdLst>
                <a:gd name="T0" fmla="*/ 406 w 496"/>
                <a:gd name="T1" fmla="*/ 390 h 390"/>
                <a:gd name="T2" fmla="*/ 0 w 496"/>
                <a:gd name="T3" fmla="*/ 238 h 390"/>
                <a:gd name="T4" fmla="*/ 90 w 496"/>
                <a:gd name="T5" fmla="*/ 0 h 390"/>
                <a:gd name="T6" fmla="*/ 496 w 496"/>
                <a:gd name="T7" fmla="*/ 152 h 390"/>
                <a:gd name="T8" fmla="*/ 406 w 496"/>
                <a:gd name="T9" fmla="*/ 39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6" h="390">
                  <a:moveTo>
                    <a:pt x="406" y="390"/>
                  </a:moveTo>
                  <a:lnTo>
                    <a:pt x="0" y="238"/>
                  </a:lnTo>
                  <a:lnTo>
                    <a:pt x="90" y="0"/>
                  </a:lnTo>
                  <a:lnTo>
                    <a:pt x="496" y="152"/>
                  </a:lnTo>
                  <a:lnTo>
                    <a:pt x="406" y="3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02" name="Freeform 592"/>
            <p:cNvSpPr/>
            <p:nvPr/>
          </p:nvSpPr>
          <p:spPr bwMode="auto">
            <a:xfrm>
              <a:off x="8585200" y="3476625"/>
              <a:ext cx="666750" cy="307975"/>
            </a:xfrm>
            <a:custGeom>
              <a:avLst/>
              <a:gdLst>
                <a:gd name="T0" fmla="*/ 404 w 420"/>
                <a:gd name="T1" fmla="*/ 194 h 194"/>
                <a:gd name="T2" fmla="*/ 0 w 420"/>
                <a:gd name="T3" fmla="*/ 42 h 194"/>
                <a:gd name="T4" fmla="*/ 16 w 420"/>
                <a:gd name="T5" fmla="*/ 0 h 194"/>
                <a:gd name="T6" fmla="*/ 420 w 420"/>
                <a:gd name="T7" fmla="*/ 152 h 194"/>
                <a:gd name="T8" fmla="*/ 404 w 420"/>
                <a:gd name="T9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0" h="194">
                  <a:moveTo>
                    <a:pt x="404" y="194"/>
                  </a:moveTo>
                  <a:lnTo>
                    <a:pt x="0" y="42"/>
                  </a:lnTo>
                  <a:lnTo>
                    <a:pt x="16" y="0"/>
                  </a:lnTo>
                  <a:lnTo>
                    <a:pt x="420" y="152"/>
                  </a:lnTo>
                  <a:lnTo>
                    <a:pt x="404" y="194"/>
                  </a:lnTo>
                  <a:close/>
                </a:path>
              </a:pathLst>
            </a:custGeom>
            <a:solidFill>
              <a:srgbClr val="C54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03" name="Freeform 593"/>
            <p:cNvSpPr/>
            <p:nvPr/>
          </p:nvSpPr>
          <p:spPr bwMode="auto">
            <a:xfrm>
              <a:off x="8550275" y="3667125"/>
              <a:ext cx="225425" cy="225425"/>
            </a:xfrm>
            <a:custGeom>
              <a:avLst/>
              <a:gdLst>
                <a:gd name="T0" fmla="*/ 136 w 142"/>
                <a:gd name="T1" fmla="*/ 96 h 142"/>
                <a:gd name="T2" fmla="*/ 136 w 142"/>
                <a:gd name="T3" fmla="*/ 96 h 142"/>
                <a:gd name="T4" fmla="*/ 130 w 142"/>
                <a:gd name="T5" fmla="*/ 108 h 142"/>
                <a:gd name="T6" fmla="*/ 122 w 142"/>
                <a:gd name="T7" fmla="*/ 120 h 142"/>
                <a:gd name="T8" fmla="*/ 112 w 142"/>
                <a:gd name="T9" fmla="*/ 128 h 142"/>
                <a:gd name="T10" fmla="*/ 100 w 142"/>
                <a:gd name="T11" fmla="*/ 136 h 142"/>
                <a:gd name="T12" fmla="*/ 86 w 142"/>
                <a:gd name="T13" fmla="*/ 140 h 142"/>
                <a:gd name="T14" fmla="*/ 72 w 142"/>
                <a:gd name="T15" fmla="*/ 142 h 142"/>
                <a:gd name="T16" fmla="*/ 60 w 142"/>
                <a:gd name="T17" fmla="*/ 140 h 142"/>
                <a:gd name="T18" fmla="*/ 46 w 142"/>
                <a:gd name="T19" fmla="*/ 136 h 142"/>
                <a:gd name="T20" fmla="*/ 46 w 142"/>
                <a:gd name="T21" fmla="*/ 136 h 142"/>
                <a:gd name="T22" fmla="*/ 32 w 142"/>
                <a:gd name="T23" fmla="*/ 130 h 142"/>
                <a:gd name="T24" fmla="*/ 22 w 142"/>
                <a:gd name="T25" fmla="*/ 122 h 142"/>
                <a:gd name="T26" fmla="*/ 12 w 142"/>
                <a:gd name="T27" fmla="*/ 112 h 142"/>
                <a:gd name="T28" fmla="*/ 6 w 142"/>
                <a:gd name="T29" fmla="*/ 100 h 142"/>
                <a:gd name="T30" fmla="*/ 2 w 142"/>
                <a:gd name="T31" fmla="*/ 86 h 142"/>
                <a:gd name="T32" fmla="*/ 0 w 142"/>
                <a:gd name="T33" fmla="*/ 74 h 142"/>
                <a:gd name="T34" fmla="*/ 0 w 142"/>
                <a:gd name="T35" fmla="*/ 60 h 142"/>
                <a:gd name="T36" fmla="*/ 4 w 142"/>
                <a:gd name="T37" fmla="*/ 46 h 142"/>
                <a:gd name="T38" fmla="*/ 4 w 142"/>
                <a:gd name="T39" fmla="*/ 46 h 142"/>
                <a:gd name="T40" fmla="*/ 10 w 142"/>
                <a:gd name="T41" fmla="*/ 32 h 142"/>
                <a:gd name="T42" fmla="*/ 18 w 142"/>
                <a:gd name="T43" fmla="*/ 22 h 142"/>
                <a:gd name="T44" fmla="*/ 30 w 142"/>
                <a:gd name="T45" fmla="*/ 12 h 142"/>
                <a:gd name="T46" fmla="*/ 40 w 142"/>
                <a:gd name="T47" fmla="*/ 6 h 142"/>
                <a:gd name="T48" fmla="*/ 54 w 142"/>
                <a:gd name="T49" fmla="*/ 2 h 142"/>
                <a:gd name="T50" fmla="*/ 68 w 142"/>
                <a:gd name="T51" fmla="*/ 0 h 142"/>
                <a:gd name="T52" fmla="*/ 82 w 142"/>
                <a:gd name="T53" fmla="*/ 0 h 142"/>
                <a:gd name="T54" fmla="*/ 96 w 142"/>
                <a:gd name="T55" fmla="*/ 4 h 142"/>
                <a:gd name="T56" fmla="*/ 96 w 142"/>
                <a:gd name="T57" fmla="*/ 4 h 142"/>
                <a:gd name="T58" fmla="*/ 108 w 142"/>
                <a:gd name="T59" fmla="*/ 10 h 142"/>
                <a:gd name="T60" fmla="*/ 120 w 142"/>
                <a:gd name="T61" fmla="*/ 18 h 142"/>
                <a:gd name="T62" fmla="*/ 128 w 142"/>
                <a:gd name="T63" fmla="*/ 30 h 142"/>
                <a:gd name="T64" fmla="*/ 134 w 142"/>
                <a:gd name="T65" fmla="*/ 42 h 142"/>
                <a:gd name="T66" fmla="*/ 140 w 142"/>
                <a:gd name="T67" fmla="*/ 54 h 142"/>
                <a:gd name="T68" fmla="*/ 142 w 142"/>
                <a:gd name="T69" fmla="*/ 68 h 142"/>
                <a:gd name="T70" fmla="*/ 140 w 142"/>
                <a:gd name="T71" fmla="*/ 82 h 142"/>
                <a:gd name="T72" fmla="*/ 136 w 142"/>
                <a:gd name="T73" fmla="*/ 96 h 142"/>
                <a:gd name="T74" fmla="*/ 136 w 142"/>
                <a:gd name="T75" fmla="*/ 9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2" h="142">
                  <a:moveTo>
                    <a:pt x="136" y="96"/>
                  </a:moveTo>
                  <a:lnTo>
                    <a:pt x="136" y="96"/>
                  </a:lnTo>
                  <a:lnTo>
                    <a:pt x="130" y="108"/>
                  </a:lnTo>
                  <a:lnTo>
                    <a:pt x="122" y="120"/>
                  </a:lnTo>
                  <a:lnTo>
                    <a:pt x="112" y="128"/>
                  </a:lnTo>
                  <a:lnTo>
                    <a:pt x="100" y="136"/>
                  </a:lnTo>
                  <a:lnTo>
                    <a:pt x="86" y="140"/>
                  </a:lnTo>
                  <a:lnTo>
                    <a:pt x="72" y="142"/>
                  </a:lnTo>
                  <a:lnTo>
                    <a:pt x="60" y="140"/>
                  </a:lnTo>
                  <a:lnTo>
                    <a:pt x="46" y="136"/>
                  </a:lnTo>
                  <a:lnTo>
                    <a:pt x="46" y="136"/>
                  </a:lnTo>
                  <a:lnTo>
                    <a:pt x="32" y="130"/>
                  </a:lnTo>
                  <a:lnTo>
                    <a:pt x="22" y="122"/>
                  </a:lnTo>
                  <a:lnTo>
                    <a:pt x="12" y="112"/>
                  </a:lnTo>
                  <a:lnTo>
                    <a:pt x="6" y="100"/>
                  </a:lnTo>
                  <a:lnTo>
                    <a:pt x="2" y="86"/>
                  </a:lnTo>
                  <a:lnTo>
                    <a:pt x="0" y="74"/>
                  </a:lnTo>
                  <a:lnTo>
                    <a:pt x="0" y="6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0" y="32"/>
                  </a:lnTo>
                  <a:lnTo>
                    <a:pt x="18" y="22"/>
                  </a:lnTo>
                  <a:lnTo>
                    <a:pt x="30" y="12"/>
                  </a:lnTo>
                  <a:lnTo>
                    <a:pt x="40" y="6"/>
                  </a:lnTo>
                  <a:lnTo>
                    <a:pt x="54" y="2"/>
                  </a:lnTo>
                  <a:lnTo>
                    <a:pt x="68" y="0"/>
                  </a:lnTo>
                  <a:lnTo>
                    <a:pt x="82" y="0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8" y="10"/>
                  </a:lnTo>
                  <a:lnTo>
                    <a:pt x="120" y="18"/>
                  </a:lnTo>
                  <a:lnTo>
                    <a:pt x="128" y="30"/>
                  </a:lnTo>
                  <a:lnTo>
                    <a:pt x="134" y="42"/>
                  </a:lnTo>
                  <a:lnTo>
                    <a:pt x="140" y="54"/>
                  </a:lnTo>
                  <a:lnTo>
                    <a:pt x="142" y="68"/>
                  </a:lnTo>
                  <a:lnTo>
                    <a:pt x="140" y="82"/>
                  </a:lnTo>
                  <a:lnTo>
                    <a:pt x="136" y="96"/>
                  </a:lnTo>
                  <a:lnTo>
                    <a:pt x="136" y="96"/>
                  </a:lnTo>
                  <a:close/>
                </a:path>
              </a:pathLst>
            </a:custGeom>
            <a:solidFill>
              <a:srgbClr val="588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04" name="Freeform 594"/>
            <p:cNvSpPr/>
            <p:nvPr/>
          </p:nvSpPr>
          <p:spPr bwMode="auto">
            <a:xfrm>
              <a:off x="8632825" y="3717925"/>
              <a:ext cx="73025" cy="73025"/>
            </a:xfrm>
            <a:custGeom>
              <a:avLst/>
              <a:gdLst>
                <a:gd name="T0" fmla="*/ 46 w 46"/>
                <a:gd name="T1" fmla="*/ 32 h 46"/>
                <a:gd name="T2" fmla="*/ 46 w 46"/>
                <a:gd name="T3" fmla="*/ 32 h 46"/>
                <a:gd name="T4" fmla="*/ 40 w 46"/>
                <a:gd name="T5" fmla="*/ 40 h 46"/>
                <a:gd name="T6" fmla="*/ 34 w 46"/>
                <a:gd name="T7" fmla="*/ 44 h 46"/>
                <a:gd name="T8" fmla="*/ 24 w 46"/>
                <a:gd name="T9" fmla="*/ 46 h 46"/>
                <a:gd name="T10" fmla="*/ 16 w 46"/>
                <a:gd name="T11" fmla="*/ 46 h 46"/>
                <a:gd name="T12" fmla="*/ 16 w 46"/>
                <a:gd name="T13" fmla="*/ 46 h 46"/>
                <a:gd name="T14" fmla="*/ 8 w 46"/>
                <a:gd name="T15" fmla="*/ 40 h 46"/>
                <a:gd name="T16" fmla="*/ 2 w 46"/>
                <a:gd name="T17" fmla="*/ 32 h 46"/>
                <a:gd name="T18" fmla="*/ 0 w 46"/>
                <a:gd name="T19" fmla="*/ 24 h 46"/>
                <a:gd name="T20" fmla="*/ 2 w 46"/>
                <a:gd name="T21" fmla="*/ 16 h 46"/>
                <a:gd name="T22" fmla="*/ 2 w 46"/>
                <a:gd name="T23" fmla="*/ 16 h 46"/>
                <a:gd name="T24" fmla="*/ 8 w 46"/>
                <a:gd name="T25" fmla="*/ 8 h 46"/>
                <a:gd name="T26" fmla="*/ 14 w 46"/>
                <a:gd name="T27" fmla="*/ 2 h 46"/>
                <a:gd name="T28" fmla="*/ 22 w 46"/>
                <a:gd name="T29" fmla="*/ 0 h 46"/>
                <a:gd name="T30" fmla="*/ 32 w 46"/>
                <a:gd name="T31" fmla="*/ 2 h 46"/>
                <a:gd name="T32" fmla="*/ 32 w 46"/>
                <a:gd name="T33" fmla="*/ 2 h 46"/>
                <a:gd name="T34" fmla="*/ 40 w 46"/>
                <a:gd name="T35" fmla="*/ 6 h 46"/>
                <a:gd name="T36" fmla="*/ 44 w 46"/>
                <a:gd name="T37" fmla="*/ 14 h 46"/>
                <a:gd name="T38" fmla="*/ 46 w 46"/>
                <a:gd name="T39" fmla="*/ 22 h 46"/>
                <a:gd name="T40" fmla="*/ 46 w 46"/>
                <a:gd name="T41" fmla="*/ 32 h 46"/>
                <a:gd name="T42" fmla="*/ 46 w 46"/>
                <a:gd name="T43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46">
                  <a:moveTo>
                    <a:pt x="46" y="32"/>
                  </a:moveTo>
                  <a:lnTo>
                    <a:pt x="46" y="32"/>
                  </a:lnTo>
                  <a:lnTo>
                    <a:pt x="40" y="40"/>
                  </a:lnTo>
                  <a:lnTo>
                    <a:pt x="34" y="44"/>
                  </a:lnTo>
                  <a:lnTo>
                    <a:pt x="24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8" y="40"/>
                  </a:lnTo>
                  <a:lnTo>
                    <a:pt x="2" y="32"/>
                  </a:lnTo>
                  <a:lnTo>
                    <a:pt x="0" y="2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8" y="8"/>
                  </a:lnTo>
                  <a:lnTo>
                    <a:pt x="14" y="2"/>
                  </a:lnTo>
                  <a:lnTo>
                    <a:pt x="22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40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2"/>
                  </a:lnTo>
                  <a:lnTo>
                    <a:pt x="46" y="32"/>
                  </a:lnTo>
                  <a:close/>
                </a:path>
              </a:pathLst>
            </a:custGeom>
            <a:solidFill>
              <a:srgbClr val="382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05" name="Freeform 595"/>
            <p:cNvSpPr/>
            <p:nvPr/>
          </p:nvSpPr>
          <p:spPr bwMode="auto">
            <a:xfrm>
              <a:off x="8582025" y="3790950"/>
              <a:ext cx="117475" cy="66675"/>
            </a:xfrm>
            <a:custGeom>
              <a:avLst/>
              <a:gdLst>
                <a:gd name="T0" fmla="*/ 74 w 74"/>
                <a:gd name="T1" fmla="*/ 42 h 42"/>
                <a:gd name="T2" fmla="*/ 74 w 74"/>
                <a:gd name="T3" fmla="*/ 42 h 42"/>
                <a:gd name="T4" fmla="*/ 74 w 74"/>
                <a:gd name="T5" fmla="*/ 36 h 42"/>
                <a:gd name="T6" fmla="*/ 74 w 74"/>
                <a:gd name="T7" fmla="*/ 30 h 42"/>
                <a:gd name="T8" fmla="*/ 68 w 74"/>
                <a:gd name="T9" fmla="*/ 20 h 42"/>
                <a:gd name="T10" fmla="*/ 60 w 74"/>
                <a:gd name="T11" fmla="*/ 10 h 42"/>
                <a:gd name="T12" fmla="*/ 46 w 74"/>
                <a:gd name="T13" fmla="*/ 2 h 42"/>
                <a:gd name="T14" fmla="*/ 46 w 74"/>
                <a:gd name="T15" fmla="*/ 2 h 42"/>
                <a:gd name="T16" fmla="*/ 32 w 74"/>
                <a:gd name="T17" fmla="*/ 0 h 42"/>
                <a:gd name="T18" fmla="*/ 18 w 74"/>
                <a:gd name="T19" fmla="*/ 0 h 42"/>
                <a:gd name="T20" fmla="*/ 8 w 74"/>
                <a:gd name="T21" fmla="*/ 6 h 42"/>
                <a:gd name="T22" fmla="*/ 4 w 74"/>
                <a:gd name="T23" fmla="*/ 10 h 42"/>
                <a:gd name="T24" fmla="*/ 0 w 74"/>
                <a:gd name="T25" fmla="*/ 14 h 42"/>
                <a:gd name="T26" fmla="*/ 74 w 74"/>
                <a:gd name="T2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42">
                  <a:moveTo>
                    <a:pt x="74" y="42"/>
                  </a:moveTo>
                  <a:lnTo>
                    <a:pt x="74" y="42"/>
                  </a:lnTo>
                  <a:lnTo>
                    <a:pt x="74" y="36"/>
                  </a:lnTo>
                  <a:lnTo>
                    <a:pt x="74" y="30"/>
                  </a:lnTo>
                  <a:lnTo>
                    <a:pt x="68" y="20"/>
                  </a:lnTo>
                  <a:lnTo>
                    <a:pt x="60" y="10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8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0" y="14"/>
                  </a:lnTo>
                  <a:lnTo>
                    <a:pt x="74" y="42"/>
                  </a:lnTo>
                  <a:close/>
                </a:path>
              </a:pathLst>
            </a:custGeom>
            <a:solidFill>
              <a:srgbClr val="382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06" name="Freeform 596"/>
            <p:cNvSpPr/>
            <p:nvPr/>
          </p:nvSpPr>
          <p:spPr bwMode="auto">
            <a:xfrm>
              <a:off x="8855075" y="3721100"/>
              <a:ext cx="142875" cy="63500"/>
            </a:xfrm>
            <a:custGeom>
              <a:avLst/>
              <a:gdLst>
                <a:gd name="T0" fmla="*/ 86 w 90"/>
                <a:gd name="T1" fmla="*/ 40 h 40"/>
                <a:gd name="T2" fmla="*/ 0 w 90"/>
                <a:gd name="T3" fmla="*/ 8 h 40"/>
                <a:gd name="T4" fmla="*/ 4 w 90"/>
                <a:gd name="T5" fmla="*/ 0 h 40"/>
                <a:gd name="T6" fmla="*/ 90 w 90"/>
                <a:gd name="T7" fmla="*/ 32 h 40"/>
                <a:gd name="T8" fmla="*/ 86 w 90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0">
                  <a:moveTo>
                    <a:pt x="86" y="40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0" y="32"/>
                  </a:lnTo>
                  <a:lnTo>
                    <a:pt x="86" y="40"/>
                  </a:lnTo>
                  <a:close/>
                </a:path>
              </a:pathLst>
            </a:custGeom>
            <a:solidFill>
              <a:srgbClr val="D65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07" name="Freeform 597"/>
            <p:cNvSpPr/>
            <p:nvPr/>
          </p:nvSpPr>
          <p:spPr bwMode="auto">
            <a:xfrm>
              <a:off x="8842375" y="3759200"/>
              <a:ext cx="114300" cy="57150"/>
            </a:xfrm>
            <a:custGeom>
              <a:avLst/>
              <a:gdLst>
                <a:gd name="T0" fmla="*/ 68 w 72"/>
                <a:gd name="T1" fmla="*/ 36 h 36"/>
                <a:gd name="T2" fmla="*/ 0 w 72"/>
                <a:gd name="T3" fmla="*/ 10 h 36"/>
                <a:gd name="T4" fmla="*/ 2 w 72"/>
                <a:gd name="T5" fmla="*/ 0 h 36"/>
                <a:gd name="T6" fmla="*/ 72 w 72"/>
                <a:gd name="T7" fmla="*/ 26 h 36"/>
                <a:gd name="T8" fmla="*/ 68 w 72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6">
                  <a:moveTo>
                    <a:pt x="68" y="36"/>
                  </a:moveTo>
                  <a:lnTo>
                    <a:pt x="0" y="10"/>
                  </a:lnTo>
                  <a:lnTo>
                    <a:pt x="2" y="0"/>
                  </a:lnTo>
                  <a:lnTo>
                    <a:pt x="72" y="26"/>
                  </a:lnTo>
                  <a:lnTo>
                    <a:pt x="68" y="36"/>
                  </a:lnTo>
                  <a:close/>
                </a:path>
              </a:pathLst>
            </a:custGeom>
            <a:solidFill>
              <a:srgbClr val="D65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09" name="Freeform 598"/>
            <p:cNvSpPr/>
            <p:nvPr/>
          </p:nvSpPr>
          <p:spPr bwMode="auto">
            <a:xfrm>
              <a:off x="8972550" y="3810000"/>
              <a:ext cx="114300" cy="57150"/>
            </a:xfrm>
            <a:custGeom>
              <a:avLst/>
              <a:gdLst>
                <a:gd name="T0" fmla="*/ 70 w 72"/>
                <a:gd name="T1" fmla="*/ 36 h 36"/>
                <a:gd name="T2" fmla="*/ 0 w 72"/>
                <a:gd name="T3" fmla="*/ 8 h 36"/>
                <a:gd name="T4" fmla="*/ 4 w 72"/>
                <a:gd name="T5" fmla="*/ 0 h 36"/>
                <a:gd name="T6" fmla="*/ 72 w 72"/>
                <a:gd name="T7" fmla="*/ 26 h 36"/>
                <a:gd name="T8" fmla="*/ 70 w 72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6">
                  <a:moveTo>
                    <a:pt x="70" y="36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72" y="26"/>
                  </a:lnTo>
                  <a:lnTo>
                    <a:pt x="70" y="36"/>
                  </a:lnTo>
                  <a:close/>
                </a:path>
              </a:pathLst>
            </a:custGeom>
            <a:solidFill>
              <a:srgbClr val="D65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10" name="Freeform 599"/>
            <p:cNvSpPr/>
            <p:nvPr/>
          </p:nvSpPr>
          <p:spPr bwMode="auto">
            <a:xfrm>
              <a:off x="9010650" y="3778250"/>
              <a:ext cx="76200" cy="41275"/>
            </a:xfrm>
            <a:custGeom>
              <a:avLst/>
              <a:gdLst>
                <a:gd name="T0" fmla="*/ 46 w 48"/>
                <a:gd name="T1" fmla="*/ 26 h 26"/>
                <a:gd name="T2" fmla="*/ 0 w 48"/>
                <a:gd name="T3" fmla="*/ 10 h 26"/>
                <a:gd name="T4" fmla="*/ 4 w 48"/>
                <a:gd name="T5" fmla="*/ 0 h 26"/>
                <a:gd name="T6" fmla="*/ 48 w 48"/>
                <a:gd name="T7" fmla="*/ 16 h 26"/>
                <a:gd name="T8" fmla="*/ 46 w 4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6">
                  <a:moveTo>
                    <a:pt x="46" y="26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48" y="16"/>
                  </a:lnTo>
                  <a:lnTo>
                    <a:pt x="46" y="26"/>
                  </a:lnTo>
                  <a:close/>
                </a:path>
              </a:pathLst>
            </a:custGeom>
            <a:solidFill>
              <a:srgbClr val="D65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11" name="Freeform 600"/>
            <p:cNvSpPr/>
            <p:nvPr/>
          </p:nvSpPr>
          <p:spPr bwMode="auto">
            <a:xfrm>
              <a:off x="8820150" y="3819525"/>
              <a:ext cx="285750" cy="117475"/>
            </a:xfrm>
            <a:custGeom>
              <a:avLst/>
              <a:gdLst>
                <a:gd name="T0" fmla="*/ 178 w 180"/>
                <a:gd name="T1" fmla="*/ 74 h 74"/>
                <a:gd name="T2" fmla="*/ 0 w 180"/>
                <a:gd name="T3" fmla="*/ 6 h 74"/>
                <a:gd name="T4" fmla="*/ 2 w 180"/>
                <a:gd name="T5" fmla="*/ 0 h 74"/>
                <a:gd name="T6" fmla="*/ 180 w 180"/>
                <a:gd name="T7" fmla="*/ 68 h 74"/>
                <a:gd name="T8" fmla="*/ 178 w 180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74">
                  <a:moveTo>
                    <a:pt x="178" y="74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180" y="68"/>
                  </a:lnTo>
                  <a:lnTo>
                    <a:pt x="178" y="74"/>
                  </a:lnTo>
                  <a:close/>
                </a:path>
              </a:pathLst>
            </a:custGeom>
            <a:solidFill>
              <a:srgbClr val="9DA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12" name="Freeform 601"/>
            <p:cNvSpPr/>
            <p:nvPr/>
          </p:nvSpPr>
          <p:spPr bwMode="auto">
            <a:xfrm>
              <a:off x="8810625" y="3844925"/>
              <a:ext cx="285750" cy="117475"/>
            </a:xfrm>
            <a:custGeom>
              <a:avLst/>
              <a:gdLst>
                <a:gd name="T0" fmla="*/ 178 w 180"/>
                <a:gd name="T1" fmla="*/ 74 h 74"/>
                <a:gd name="T2" fmla="*/ 0 w 180"/>
                <a:gd name="T3" fmla="*/ 6 h 74"/>
                <a:gd name="T4" fmla="*/ 2 w 180"/>
                <a:gd name="T5" fmla="*/ 0 h 74"/>
                <a:gd name="T6" fmla="*/ 180 w 180"/>
                <a:gd name="T7" fmla="*/ 68 h 74"/>
                <a:gd name="T8" fmla="*/ 178 w 180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74">
                  <a:moveTo>
                    <a:pt x="178" y="74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180" y="68"/>
                  </a:lnTo>
                  <a:lnTo>
                    <a:pt x="178" y="74"/>
                  </a:lnTo>
                  <a:close/>
                </a:path>
              </a:pathLst>
            </a:custGeom>
            <a:solidFill>
              <a:srgbClr val="9DA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14" name="Freeform 602"/>
            <p:cNvSpPr/>
            <p:nvPr/>
          </p:nvSpPr>
          <p:spPr bwMode="auto">
            <a:xfrm>
              <a:off x="8801100" y="3870325"/>
              <a:ext cx="285750" cy="117475"/>
            </a:xfrm>
            <a:custGeom>
              <a:avLst/>
              <a:gdLst>
                <a:gd name="T0" fmla="*/ 178 w 180"/>
                <a:gd name="T1" fmla="*/ 74 h 74"/>
                <a:gd name="T2" fmla="*/ 0 w 180"/>
                <a:gd name="T3" fmla="*/ 6 h 74"/>
                <a:gd name="T4" fmla="*/ 2 w 180"/>
                <a:gd name="T5" fmla="*/ 0 h 74"/>
                <a:gd name="T6" fmla="*/ 180 w 180"/>
                <a:gd name="T7" fmla="*/ 66 h 74"/>
                <a:gd name="T8" fmla="*/ 178 w 180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74">
                  <a:moveTo>
                    <a:pt x="178" y="74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180" y="66"/>
                  </a:lnTo>
                  <a:lnTo>
                    <a:pt x="178" y="74"/>
                  </a:lnTo>
                  <a:close/>
                </a:path>
              </a:pathLst>
            </a:custGeom>
            <a:solidFill>
              <a:srgbClr val="9DA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15" name="Freeform 603"/>
            <p:cNvSpPr/>
            <p:nvPr/>
          </p:nvSpPr>
          <p:spPr bwMode="auto">
            <a:xfrm>
              <a:off x="8791575" y="3895725"/>
              <a:ext cx="285750" cy="117475"/>
            </a:xfrm>
            <a:custGeom>
              <a:avLst/>
              <a:gdLst>
                <a:gd name="T0" fmla="*/ 178 w 180"/>
                <a:gd name="T1" fmla="*/ 74 h 74"/>
                <a:gd name="T2" fmla="*/ 0 w 180"/>
                <a:gd name="T3" fmla="*/ 6 h 74"/>
                <a:gd name="T4" fmla="*/ 2 w 180"/>
                <a:gd name="T5" fmla="*/ 0 h 74"/>
                <a:gd name="T6" fmla="*/ 180 w 180"/>
                <a:gd name="T7" fmla="*/ 66 h 74"/>
                <a:gd name="T8" fmla="*/ 178 w 180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74">
                  <a:moveTo>
                    <a:pt x="178" y="74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180" y="66"/>
                  </a:lnTo>
                  <a:lnTo>
                    <a:pt x="178" y="74"/>
                  </a:lnTo>
                  <a:close/>
                </a:path>
              </a:pathLst>
            </a:custGeom>
            <a:solidFill>
              <a:srgbClr val="9DA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16" name="Freeform 604"/>
            <p:cNvSpPr/>
            <p:nvPr/>
          </p:nvSpPr>
          <p:spPr bwMode="auto">
            <a:xfrm>
              <a:off x="8782050" y="3921125"/>
              <a:ext cx="285750" cy="114300"/>
            </a:xfrm>
            <a:custGeom>
              <a:avLst/>
              <a:gdLst>
                <a:gd name="T0" fmla="*/ 178 w 180"/>
                <a:gd name="T1" fmla="*/ 72 h 72"/>
                <a:gd name="T2" fmla="*/ 0 w 180"/>
                <a:gd name="T3" fmla="*/ 6 h 72"/>
                <a:gd name="T4" fmla="*/ 2 w 180"/>
                <a:gd name="T5" fmla="*/ 0 h 72"/>
                <a:gd name="T6" fmla="*/ 180 w 180"/>
                <a:gd name="T7" fmla="*/ 66 h 72"/>
                <a:gd name="T8" fmla="*/ 178 w 180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72">
                  <a:moveTo>
                    <a:pt x="178" y="72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180" y="66"/>
                  </a:lnTo>
                  <a:lnTo>
                    <a:pt x="178" y="72"/>
                  </a:lnTo>
                  <a:close/>
                </a:path>
              </a:pathLst>
            </a:custGeom>
            <a:solidFill>
              <a:srgbClr val="9DA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17" name="Freeform 605"/>
            <p:cNvSpPr/>
            <p:nvPr/>
          </p:nvSpPr>
          <p:spPr bwMode="auto">
            <a:xfrm>
              <a:off x="8772525" y="3946525"/>
              <a:ext cx="285750" cy="114300"/>
            </a:xfrm>
            <a:custGeom>
              <a:avLst/>
              <a:gdLst>
                <a:gd name="T0" fmla="*/ 178 w 180"/>
                <a:gd name="T1" fmla="*/ 72 h 72"/>
                <a:gd name="T2" fmla="*/ 0 w 180"/>
                <a:gd name="T3" fmla="*/ 6 h 72"/>
                <a:gd name="T4" fmla="*/ 2 w 180"/>
                <a:gd name="T5" fmla="*/ 0 h 72"/>
                <a:gd name="T6" fmla="*/ 180 w 180"/>
                <a:gd name="T7" fmla="*/ 66 h 72"/>
                <a:gd name="T8" fmla="*/ 178 w 180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72">
                  <a:moveTo>
                    <a:pt x="178" y="72"/>
                  </a:moveTo>
                  <a:lnTo>
                    <a:pt x="0" y="6"/>
                  </a:lnTo>
                  <a:lnTo>
                    <a:pt x="2" y="0"/>
                  </a:lnTo>
                  <a:lnTo>
                    <a:pt x="180" y="66"/>
                  </a:lnTo>
                  <a:lnTo>
                    <a:pt x="178" y="72"/>
                  </a:lnTo>
                  <a:close/>
                </a:path>
              </a:pathLst>
            </a:custGeom>
            <a:solidFill>
              <a:srgbClr val="9DA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2618" name="Freeform 606"/>
            <p:cNvSpPr>
              <a:spLocks noEditPoints="1"/>
            </p:cNvSpPr>
            <p:nvPr/>
          </p:nvSpPr>
          <p:spPr bwMode="auto">
            <a:xfrm>
              <a:off x="8848725" y="3505200"/>
              <a:ext cx="171450" cy="120650"/>
            </a:xfrm>
            <a:custGeom>
              <a:avLst/>
              <a:gdLst>
                <a:gd name="T0" fmla="*/ 104 w 108"/>
                <a:gd name="T1" fmla="*/ 40 h 76"/>
                <a:gd name="T2" fmla="*/ 104 w 108"/>
                <a:gd name="T3" fmla="*/ 40 h 76"/>
                <a:gd name="T4" fmla="*/ 104 w 108"/>
                <a:gd name="T5" fmla="*/ 34 h 76"/>
                <a:gd name="T6" fmla="*/ 104 w 108"/>
                <a:gd name="T7" fmla="*/ 28 h 76"/>
                <a:gd name="T8" fmla="*/ 100 w 108"/>
                <a:gd name="T9" fmla="*/ 24 h 76"/>
                <a:gd name="T10" fmla="*/ 96 w 108"/>
                <a:gd name="T11" fmla="*/ 20 h 76"/>
                <a:gd name="T12" fmla="*/ 42 w 108"/>
                <a:gd name="T13" fmla="*/ 0 h 76"/>
                <a:gd name="T14" fmla="*/ 42 w 108"/>
                <a:gd name="T15" fmla="*/ 0 h 76"/>
                <a:gd name="T16" fmla="*/ 36 w 108"/>
                <a:gd name="T17" fmla="*/ 0 h 76"/>
                <a:gd name="T18" fmla="*/ 30 w 108"/>
                <a:gd name="T19" fmla="*/ 0 h 76"/>
                <a:gd name="T20" fmla="*/ 26 w 108"/>
                <a:gd name="T21" fmla="*/ 4 h 76"/>
                <a:gd name="T22" fmla="*/ 22 w 108"/>
                <a:gd name="T23" fmla="*/ 8 h 76"/>
                <a:gd name="T24" fmla="*/ 18 w 108"/>
                <a:gd name="T25" fmla="*/ 22 h 76"/>
                <a:gd name="T26" fmla="*/ 8 w 108"/>
                <a:gd name="T27" fmla="*/ 18 h 76"/>
                <a:gd name="T28" fmla="*/ 0 w 108"/>
                <a:gd name="T29" fmla="*/ 38 h 76"/>
                <a:gd name="T30" fmla="*/ 100 w 108"/>
                <a:gd name="T31" fmla="*/ 76 h 76"/>
                <a:gd name="T32" fmla="*/ 108 w 108"/>
                <a:gd name="T33" fmla="*/ 56 h 76"/>
                <a:gd name="T34" fmla="*/ 98 w 108"/>
                <a:gd name="T35" fmla="*/ 52 h 76"/>
                <a:gd name="T36" fmla="*/ 104 w 108"/>
                <a:gd name="T37" fmla="*/ 40 h 76"/>
                <a:gd name="T38" fmla="*/ 30 w 108"/>
                <a:gd name="T39" fmla="*/ 28 h 76"/>
                <a:gd name="T40" fmla="*/ 36 w 108"/>
                <a:gd name="T41" fmla="*/ 14 h 76"/>
                <a:gd name="T42" fmla="*/ 90 w 108"/>
                <a:gd name="T43" fmla="*/ 34 h 76"/>
                <a:gd name="T44" fmla="*/ 84 w 108"/>
                <a:gd name="T45" fmla="*/ 48 h 76"/>
                <a:gd name="T46" fmla="*/ 30 w 108"/>
                <a:gd name="T47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8" h="76">
                  <a:moveTo>
                    <a:pt x="104" y="40"/>
                  </a:moveTo>
                  <a:lnTo>
                    <a:pt x="104" y="40"/>
                  </a:lnTo>
                  <a:lnTo>
                    <a:pt x="104" y="34"/>
                  </a:lnTo>
                  <a:lnTo>
                    <a:pt x="104" y="28"/>
                  </a:lnTo>
                  <a:lnTo>
                    <a:pt x="100" y="24"/>
                  </a:lnTo>
                  <a:lnTo>
                    <a:pt x="96" y="2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4"/>
                  </a:lnTo>
                  <a:lnTo>
                    <a:pt x="22" y="8"/>
                  </a:lnTo>
                  <a:lnTo>
                    <a:pt x="18" y="22"/>
                  </a:lnTo>
                  <a:lnTo>
                    <a:pt x="8" y="18"/>
                  </a:lnTo>
                  <a:lnTo>
                    <a:pt x="0" y="38"/>
                  </a:lnTo>
                  <a:lnTo>
                    <a:pt x="100" y="76"/>
                  </a:lnTo>
                  <a:lnTo>
                    <a:pt x="108" y="56"/>
                  </a:lnTo>
                  <a:lnTo>
                    <a:pt x="98" y="52"/>
                  </a:lnTo>
                  <a:lnTo>
                    <a:pt x="104" y="40"/>
                  </a:lnTo>
                  <a:close/>
                  <a:moveTo>
                    <a:pt x="30" y="28"/>
                  </a:moveTo>
                  <a:lnTo>
                    <a:pt x="36" y="14"/>
                  </a:lnTo>
                  <a:lnTo>
                    <a:pt x="90" y="34"/>
                  </a:lnTo>
                  <a:lnTo>
                    <a:pt x="84" y="48"/>
                  </a:lnTo>
                  <a:lnTo>
                    <a:pt x="30" y="28"/>
                  </a:lnTo>
                  <a:close/>
                </a:path>
              </a:pathLst>
            </a:custGeom>
            <a:solidFill>
              <a:srgbClr val="923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" name="Freeform 608"/>
            <p:cNvSpPr/>
            <p:nvPr/>
          </p:nvSpPr>
          <p:spPr bwMode="auto">
            <a:xfrm>
              <a:off x="8839200" y="3565525"/>
              <a:ext cx="168275" cy="82550"/>
            </a:xfrm>
            <a:custGeom>
              <a:avLst/>
              <a:gdLst>
                <a:gd name="T0" fmla="*/ 102 w 106"/>
                <a:gd name="T1" fmla="*/ 52 h 52"/>
                <a:gd name="T2" fmla="*/ 0 w 106"/>
                <a:gd name="T3" fmla="*/ 14 h 52"/>
                <a:gd name="T4" fmla="*/ 6 w 106"/>
                <a:gd name="T5" fmla="*/ 0 h 52"/>
                <a:gd name="T6" fmla="*/ 106 w 106"/>
                <a:gd name="T7" fmla="*/ 38 h 52"/>
                <a:gd name="T8" fmla="*/ 102 w 106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52">
                  <a:moveTo>
                    <a:pt x="102" y="52"/>
                  </a:moveTo>
                  <a:lnTo>
                    <a:pt x="0" y="14"/>
                  </a:lnTo>
                  <a:lnTo>
                    <a:pt x="6" y="0"/>
                  </a:lnTo>
                  <a:lnTo>
                    <a:pt x="106" y="38"/>
                  </a:lnTo>
                  <a:lnTo>
                    <a:pt x="102" y="52"/>
                  </a:lnTo>
                  <a:close/>
                </a:path>
              </a:pathLst>
            </a:custGeom>
            <a:solidFill>
              <a:srgbClr val="742B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" name="Freeform 609"/>
            <p:cNvSpPr/>
            <p:nvPr/>
          </p:nvSpPr>
          <p:spPr bwMode="auto">
            <a:xfrm>
              <a:off x="6921500" y="1308100"/>
              <a:ext cx="942975" cy="784225"/>
            </a:xfrm>
            <a:custGeom>
              <a:avLst/>
              <a:gdLst>
                <a:gd name="T0" fmla="*/ 510 w 594"/>
                <a:gd name="T1" fmla="*/ 12 h 494"/>
                <a:gd name="T2" fmla="*/ 510 w 594"/>
                <a:gd name="T3" fmla="*/ 12 h 494"/>
                <a:gd name="T4" fmla="*/ 508 w 594"/>
                <a:gd name="T5" fmla="*/ 6 h 494"/>
                <a:gd name="T6" fmla="*/ 502 w 594"/>
                <a:gd name="T7" fmla="*/ 2 h 494"/>
                <a:gd name="T8" fmla="*/ 494 w 594"/>
                <a:gd name="T9" fmla="*/ 0 h 494"/>
                <a:gd name="T10" fmla="*/ 486 w 594"/>
                <a:gd name="T11" fmla="*/ 0 h 494"/>
                <a:gd name="T12" fmla="*/ 16 w 594"/>
                <a:gd name="T13" fmla="*/ 116 h 494"/>
                <a:gd name="T14" fmla="*/ 16 w 594"/>
                <a:gd name="T15" fmla="*/ 116 h 494"/>
                <a:gd name="T16" fmla="*/ 10 w 594"/>
                <a:gd name="T17" fmla="*/ 120 h 494"/>
                <a:gd name="T18" fmla="*/ 4 w 594"/>
                <a:gd name="T19" fmla="*/ 124 h 494"/>
                <a:gd name="T20" fmla="*/ 0 w 594"/>
                <a:gd name="T21" fmla="*/ 130 h 494"/>
                <a:gd name="T22" fmla="*/ 0 w 594"/>
                <a:gd name="T23" fmla="*/ 138 h 494"/>
                <a:gd name="T24" fmla="*/ 84 w 594"/>
                <a:gd name="T25" fmla="*/ 478 h 494"/>
                <a:gd name="T26" fmla="*/ 84 w 594"/>
                <a:gd name="T27" fmla="*/ 478 h 494"/>
                <a:gd name="T28" fmla="*/ 88 w 594"/>
                <a:gd name="T29" fmla="*/ 486 h 494"/>
                <a:gd name="T30" fmla="*/ 94 w 594"/>
                <a:gd name="T31" fmla="*/ 492 h 494"/>
                <a:gd name="T32" fmla="*/ 102 w 594"/>
                <a:gd name="T33" fmla="*/ 494 h 494"/>
                <a:gd name="T34" fmla="*/ 110 w 594"/>
                <a:gd name="T35" fmla="*/ 494 h 494"/>
                <a:gd name="T36" fmla="*/ 580 w 594"/>
                <a:gd name="T37" fmla="*/ 380 h 494"/>
                <a:gd name="T38" fmla="*/ 580 w 594"/>
                <a:gd name="T39" fmla="*/ 380 h 494"/>
                <a:gd name="T40" fmla="*/ 586 w 594"/>
                <a:gd name="T41" fmla="*/ 376 h 494"/>
                <a:gd name="T42" fmla="*/ 592 w 594"/>
                <a:gd name="T43" fmla="*/ 370 h 494"/>
                <a:gd name="T44" fmla="*/ 594 w 594"/>
                <a:gd name="T45" fmla="*/ 362 h 494"/>
                <a:gd name="T46" fmla="*/ 594 w 594"/>
                <a:gd name="T47" fmla="*/ 352 h 494"/>
                <a:gd name="T48" fmla="*/ 510 w 594"/>
                <a:gd name="T49" fmla="*/ 12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4" h="494">
                  <a:moveTo>
                    <a:pt x="510" y="12"/>
                  </a:moveTo>
                  <a:lnTo>
                    <a:pt x="510" y="12"/>
                  </a:lnTo>
                  <a:lnTo>
                    <a:pt x="508" y="6"/>
                  </a:lnTo>
                  <a:lnTo>
                    <a:pt x="502" y="2"/>
                  </a:lnTo>
                  <a:lnTo>
                    <a:pt x="494" y="0"/>
                  </a:lnTo>
                  <a:lnTo>
                    <a:pt x="486" y="0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0" y="120"/>
                  </a:lnTo>
                  <a:lnTo>
                    <a:pt x="4" y="124"/>
                  </a:lnTo>
                  <a:lnTo>
                    <a:pt x="0" y="130"/>
                  </a:lnTo>
                  <a:lnTo>
                    <a:pt x="0" y="138"/>
                  </a:lnTo>
                  <a:lnTo>
                    <a:pt x="84" y="478"/>
                  </a:lnTo>
                  <a:lnTo>
                    <a:pt x="84" y="478"/>
                  </a:lnTo>
                  <a:lnTo>
                    <a:pt x="88" y="486"/>
                  </a:lnTo>
                  <a:lnTo>
                    <a:pt x="94" y="492"/>
                  </a:lnTo>
                  <a:lnTo>
                    <a:pt x="102" y="494"/>
                  </a:lnTo>
                  <a:lnTo>
                    <a:pt x="110" y="494"/>
                  </a:lnTo>
                  <a:lnTo>
                    <a:pt x="580" y="380"/>
                  </a:lnTo>
                  <a:lnTo>
                    <a:pt x="580" y="380"/>
                  </a:lnTo>
                  <a:lnTo>
                    <a:pt x="586" y="376"/>
                  </a:lnTo>
                  <a:lnTo>
                    <a:pt x="592" y="370"/>
                  </a:lnTo>
                  <a:lnTo>
                    <a:pt x="594" y="362"/>
                  </a:lnTo>
                  <a:lnTo>
                    <a:pt x="594" y="352"/>
                  </a:lnTo>
                  <a:lnTo>
                    <a:pt x="510" y="12"/>
                  </a:lnTo>
                  <a:close/>
                </a:path>
              </a:pathLst>
            </a:custGeom>
            <a:solidFill>
              <a:srgbClr val="353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" name="Freeform 610"/>
            <p:cNvSpPr/>
            <p:nvPr/>
          </p:nvSpPr>
          <p:spPr bwMode="auto">
            <a:xfrm>
              <a:off x="7000875" y="1371600"/>
              <a:ext cx="781050" cy="654050"/>
            </a:xfrm>
            <a:custGeom>
              <a:avLst/>
              <a:gdLst>
                <a:gd name="T0" fmla="*/ 492 w 492"/>
                <a:gd name="T1" fmla="*/ 310 h 412"/>
                <a:gd name="T2" fmla="*/ 416 w 492"/>
                <a:gd name="T3" fmla="*/ 0 h 412"/>
                <a:gd name="T4" fmla="*/ 0 w 492"/>
                <a:gd name="T5" fmla="*/ 102 h 412"/>
                <a:gd name="T6" fmla="*/ 76 w 492"/>
                <a:gd name="T7" fmla="*/ 412 h 412"/>
                <a:gd name="T8" fmla="*/ 492 w 492"/>
                <a:gd name="T9" fmla="*/ 3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2" h="412">
                  <a:moveTo>
                    <a:pt x="492" y="310"/>
                  </a:moveTo>
                  <a:lnTo>
                    <a:pt x="416" y="0"/>
                  </a:lnTo>
                  <a:lnTo>
                    <a:pt x="0" y="102"/>
                  </a:lnTo>
                  <a:lnTo>
                    <a:pt x="76" y="412"/>
                  </a:lnTo>
                  <a:lnTo>
                    <a:pt x="492" y="310"/>
                  </a:lnTo>
                  <a:close/>
                </a:path>
              </a:pathLst>
            </a:custGeom>
            <a:solidFill>
              <a:srgbClr val="588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2" name="Freeform 611"/>
            <p:cNvSpPr/>
            <p:nvPr/>
          </p:nvSpPr>
          <p:spPr bwMode="auto">
            <a:xfrm>
              <a:off x="7740650" y="1587500"/>
              <a:ext cx="38100" cy="41275"/>
            </a:xfrm>
            <a:custGeom>
              <a:avLst/>
              <a:gdLst>
                <a:gd name="T0" fmla="*/ 16 w 24"/>
                <a:gd name="T1" fmla="*/ 24 h 26"/>
                <a:gd name="T2" fmla="*/ 16 w 24"/>
                <a:gd name="T3" fmla="*/ 24 h 26"/>
                <a:gd name="T4" fmla="*/ 20 w 24"/>
                <a:gd name="T5" fmla="*/ 22 h 26"/>
                <a:gd name="T6" fmla="*/ 22 w 24"/>
                <a:gd name="T7" fmla="*/ 20 h 26"/>
                <a:gd name="T8" fmla="*/ 24 w 24"/>
                <a:gd name="T9" fmla="*/ 14 h 26"/>
                <a:gd name="T10" fmla="*/ 24 w 24"/>
                <a:gd name="T11" fmla="*/ 10 h 26"/>
                <a:gd name="T12" fmla="*/ 24 w 24"/>
                <a:gd name="T13" fmla="*/ 10 h 26"/>
                <a:gd name="T14" fmla="*/ 22 w 24"/>
                <a:gd name="T15" fmla="*/ 4 h 26"/>
                <a:gd name="T16" fmla="*/ 18 w 24"/>
                <a:gd name="T17" fmla="*/ 2 h 26"/>
                <a:gd name="T18" fmla="*/ 14 w 24"/>
                <a:gd name="T19" fmla="*/ 0 h 26"/>
                <a:gd name="T20" fmla="*/ 10 w 24"/>
                <a:gd name="T21" fmla="*/ 0 h 26"/>
                <a:gd name="T22" fmla="*/ 10 w 24"/>
                <a:gd name="T23" fmla="*/ 0 h 26"/>
                <a:gd name="T24" fmla="*/ 4 w 24"/>
                <a:gd name="T25" fmla="*/ 2 h 26"/>
                <a:gd name="T26" fmla="*/ 2 w 24"/>
                <a:gd name="T27" fmla="*/ 6 h 26"/>
                <a:gd name="T28" fmla="*/ 0 w 24"/>
                <a:gd name="T29" fmla="*/ 10 h 26"/>
                <a:gd name="T30" fmla="*/ 0 w 24"/>
                <a:gd name="T31" fmla="*/ 16 h 26"/>
                <a:gd name="T32" fmla="*/ 0 w 24"/>
                <a:gd name="T33" fmla="*/ 16 h 26"/>
                <a:gd name="T34" fmla="*/ 2 w 24"/>
                <a:gd name="T35" fmla="*/ 20 h 26"/>
                <a:gd name="T36" fmla="*/ 6 w 24"/>
                <a:gd name="T37" fmla="*/ 24 h 26"/>
                <a:gd name="T38" fmla="*/ 10 w 24"/>
                <a:gd name="T39" fmla="*/ 26 h 26"/>
                <a:gd name="T40" fmla="*/ 16 w 24"/>
                <a:gd name="T41" fmla="*/ 24 h 26"/>
                <a:gd name="T42" fmla="*/ 16 w 24"/>
                <a:gd name="T43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6">
                  <a:moveTo>
                    <a:pt x="16" y="24"/>
                  </a:moveTo>
                  <a:lnTo>
                    <a:pt x="16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4" y="14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6" y="24"/>
                  </a:lnTo>
                  <a:lnTo>
                    <a:pt x="10" y="26"/>
                  </a:lnTo>
                  <a:lnTo>
                    <a:pt x="16" y="24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D2D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3" name="Freeform 612"/>
            <p:cNvSpPr/>
            <p:nvPr/>
          </p:nvSpPr>
          <p:spPr bwMode="auto">
            <a:xfrm>
              <a:off x="7223125" y="1797050"/>
              <a:ext cx="69850" cy="111125"/>
            </a:xfrm>
            <a:custGeom>
              <a:avLst/>
              <a:gdLst>
                <a:gd name="T0" fmla="*/ 44 w 44"/>
                <a:gd name="T1" fmla="*/ 64 h 70"/>
                <a:gd name="T2" fmla="*/ 16 w 44"/>
                <a:gd name="T3" fmla="*/ 70 h 70"/>
                <a:gd name="T4" fmla="*/ 0 w 44"/>
                <a:gd name="T5" fmla="*/ 8 h 70"/>
                <a:gd name="T6" fmla="*/ 28 w 44"/>
                <a:gd name="T7" fmla="*/ 0 h 70"/>
                <a:gd name="T8" fmla="*/ 44 w 44"/>
                <a:gd name="T9" fmla="*/ 6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70">
                  <a:moveTo>
                    <a:pt x="44" y="64"/>
                  </a:moveTo>
                  <a:lnTo>
                    <a:pt x="16" y="70"/>
                  </a:lnTo>
                  <a:lnTo>
                    <a:pt x="0" y="8"/>
                  </a:lnTo>
                  <a:lnTo>
                    <a:pt x="28" y="0"/>
                  </a:lnTo>
                  <a:lnTo>
                    <a:pt x="44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4" name="Freeform 613"/>
            <p:cNvSpPr/>
            <p:nvPr/>
          </p:nvSpPr>
          <p:spPr bwMode="auto">
            <a:xfrm>
              <a:off x="7270750" y="1698625"/>
              <a:ext cx="88900" cy="193675"/>
            </a:xfrm>
            <a:custGeom>
              <a:avLst/>
              <a:gdLst>
                <a:gd name="T0" fmla="*/ 56 w 56"/>
                <a:gd name="T1" fmla="*/ 114 h 122"/>
                <a:gd name="T2" fmla="*/ 28 w 56"/>
                <a:gd name="T3" fmla="*/ 122 h 122"/>
                <a:gd name="T4" fmla="*/ 0 w 56"/>
                <a:gd name="T5" fmla="*/ 8 h 122"/>
                <a:gd name="T6" fmla="*/ 28 w 56"/>
                <a:gd name="T7" fmla="*/ 0 h 122"/>
                <a:gd name="T8" fmla="*/ 56 w 56"/>
                <a:gd name="T9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22">
                  <a:moveTo>
                    <a:pt x="56" y="114"/>
                  </a:moveTo>
                  <a:lnTo>
                    <a:pt x="28" y="122"/>
                  </a:lnTo>
                  <a:lnTo>
                    <a:pt x="0" y="8"/>
                  </a:lnTo>
                  <a:lnTo>
                    <a:pt x="28" y="0"/>
                  </a:lnTo>
                  <a:lnTo>
                    <a:pt x="56" y="1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5" name="Freeform 614"/>
            <p:cNvSpPr/>
            <p:nvPr/>
          </p:nvSpPr>
          <p:spPr bwMode="auto">
            <a:xfrm>
              <a:off x="7327900" y="1647825"/>
              <a:ext cx="98425" cy="225425"/>
            </a:xfrm>
            <a:custGeom>
              <a:avLst/>
              <a:gdLst>
                <a:gd name="T0" fmla="*/ 62 w 62"/>
                <a:gd name="T1" fmla="*/ 134 h 142"/>
                <a:gd name="T2" fmla="*/ 34 w 62"/>
                <a:gd name="T3" fmla="*/ 142 h 142"/>
                <a:gd name="T4" fmla="*/ 0 w 62"/>
                <a:gd name="T5" fmla="*/ 6 h 142"/>
                <a:gd name="T6" fmla="*/ 28 w 62"/>
                <a:gd name="T7" fmla="*/ 0 h 142"/>
                <a:gd name="T8" fmla="*/ 62 w 62"/>
                <a:gd name="T9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42">
                  <a:moveTo>
                    <a:pt x="62" y="134"/>
                  </a:moveTo>
                  <a:lnTo>
                    <a:pt x="34" y="142"/>
                  </a:lnTo>
                  <a:lnTo>
                    <a:pt x="0" y="6"/>
                  </a:lnTo>
                  <a:lnTo>
                    <a:pt x="28" y="0"/>
                  </a:lnTo>
                  <a:lnTo>
                    <a:pt x="62" y="1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6" name="Freeform 615"/>
            <p:cNvSpPr/>
            <p:nvPr/>
          </p:nvSpPr>
          <p:spPr bwMode="auto">
            <a:xfrm>
              <a:off x="7381875" y="1584325"/>
              <a:ext cx="111125" cy="273050"/>
            </a:xfrm>
            <a:custGeom>
              <a:avLst/>
              <a:gdLst>
                <a:gd name="T0" fmla="*/ 70 w 70"/>
                <a:gd name="T1" fmla="*/ 166 h 172"/>
                <a:gd name="T2" fmla="*/ 42 w 70"/>
                <a:gd name="T3" fmla="*/ 172 h 172"/>
                <a:gd name="T4" fmla="*/ 0 w 70"/>
                <a:gd name="T5" fmla="*/ 6 h 172"/>
                <a:gd name="T6" fmla="*/ 28 w 70"/>
                <a:gd name="T7" fmla="*/ 0 h 172"/>
                <a:gd name="T8" fmla="*/ 70 w 70"/>
                <a:gd name="T9" fmla="*/ 16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172">
                  <a:moveTo>
                    <a:pt x="70" y="166"/>
                  </a:moveTo>
                  <a:lnTo>
                    <a:pt x="42" y="172"/>
                  </a:lnTo>
                  <a:lnTo>
                    <a:pt x="0" y="6"/>
                  </a:lnTo>
                  <a:lnTo>
                    <a:pt x="28" y="0"/>
                  </a:lnTo>
                  <a:lnTo>
                    <a:pt x="70" y="1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7" name="Freeform 616"/>
            <p:cNvSpPr/>
            <p:nvPr/>
          </p:nvSpPr>
          <p:spPr bwMode="auto">
            <a:xfrm>
              <a:off x="7445375" y="1546225"/>
              <a:ext cx="114300" cy="295275"/>
            </a:xfrm>
            <a:custGeom>
              <a:avLst/>
              <a:gdLst>
                <a:gd name="T0" fmla="*/ 72 w 72"/>
                <a:gd name="T1" fmla="*/ 180 h 186"/>
                <a:gd name="T2" fmla="*/ 44 w 72"/>
                <a:gd name="T3" fmla="*/ 186 h 186"/>
                <a:gd name="T4" fmla="*/ 0 w 72"/>
                <a:gd name="T5" fmla="*/ 6 h 186"/>
                <a:gd name="T6" fmla="*/ 28 w 72"/>
                <a:gd name="T7" fmla="*/ 0 h 186"/>
                <a:gd name="T8" fmla="*/ 72 w 72"/>
                <a:gd name="T9" fmla="*/ 18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186">
                  <a:moveTo>
                    <a:pt x="72" y="180"/>
                  </a:moveTo>
                  <a:lnTo>
                    <a:pt x="44" y="186"/>
                  </a:lnTo>
                  <a:lnTo>
                    <a:pt x="0" y="6"/>
                  </a:lnTo>
                  <a:lnTo>
                    <a:pt x="28" y="0"/>
                  </a:lnTo>
                  <a:lnTo>
                    <a:pt x="72" y="1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8" name="Freeform 617"/>
            <p:cNvSpPr/>
            <p:nvPr/>
          </p:nvSpPr>
          <p:spPr bwMode="auto">
            <a:xfrm>
              <a:off x="7505700" y="1504950"/>
              <a:ext cx="120650" cy="320675"/>
            </a:xfrm>
            <a:custGeom>
              <a:avLst/>
              <a:gdLst>
                <a:gd name="T0" fmla="*/ 76 w 76"/>
                <a:gd name="T1" fmla="*/ 196 h 202"/>
                <a:gd name="T2" fmla="*/ 48 w 76"/>
                <a:gd name="T3" fmla="*/ 202 h 202"/>
                <a:gd name="T4" fmla="*/ 0 w 76"/>
                <a:gd name="T5" fmla="*/ 8 h 202"/>
                <a:gd name="T6" fmla="*/ 28 w 76"/>
                <a:gd name="T7" fmla="*/ 0 h 202"/>
                <a:gd name="T8" fmla="*/ 76 w 76"/>
                <a:gd name="T9" fmla="*/ 19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02">
                  <a:moveTo>
                    <a:pt x="76" y="196"/>
                  </a:moveTo>
                  <a:lnTo>
                    <a:pt x="48" y="202"/>
                  </a:lnTo>
                  <a:lnTo>
                    <a:pt x="0" y="8"/>
                  </a:lnTo>
                  <a:lnTo>
                    <a:pt x="28" y="0"/>
                  </a:lnTo>
                  <a:lnTo>
                    <a:pt x="76" y="1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</p:grpSp>
      <p:sp>
        <p:nvSpPr>
          <p:cNvPr id="620" name="TextBox 619"/>
          <p:cNvSpPr txBox="1"/>
          <p:nvPr/>
        </p:nvSpPr>
        <p:spPr>
          <a:xfrm>
            <a:off x="7154827" y="2051803"/>
            <a:ext cx="37991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kern="500" spc="500" dirty="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 Black" panose="020F0502020204030203" pitchFamily="34" charset="0"/>
              </a:rPr>
              <a:t>点击添加标题</a:t>
            </a:r>
            <a:endParaRPr lang="en-ID" altLang="zh-CN" sz="3200" kern="500" spc="500" dirty="0">
              <a:solidFill>
                <a:schemeClr val="bg1"/>
              </a:solidFill>
              <a:latin typeface="方正黑体简体" panose="03000509000000000000" pitchFamily="65" charset="-122"/>
              <a:ea typeface="方正黑体简体" panose="03000509000000000000" pitchFamily="65" charset="-122"/>
              <a:cs typeface="Lato Black" panose="020F0502020204030203" pitchFamily="34" charset="0"/>
            </a:endParaRPr>
          </a:p>
        </p:txBody>
      </p:sp>
      <p:sp>
        <p:nvSpPr>
          <p:cNvPr id="621" name="TextBox 620"/>
          <p:cNvSpPr txBox="1"/>
          <p:nvPr/>
        </p:nvSpPr>
        <p:spPr>
          <a:xfrm>
            <a:off x="7160528" y="3240914"/>
            <a:ext cx="4382900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ID" sz="10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  <a:sym typeface="+mn-ea"/>
              </a:rPr>
              <a:t>单击输入标题内容，单击输入标题内容，单击输入标题内容单击输入标题内容，单击输入标题内容，单击输入标题内容单击输入标题内容，单击输入标题内容，单击输入标题内容单击输入标题内容，单击输入标题内容，单击输入标题内容</a:t>
            </a:r>
          </a:p>
        </p:txBody>
      </p:sp>
      <p:sp>
        <p:nvSpPr>
          <p:cNvPr id="622" name="Rectangle 621"/>
          <p:cNvSpPr/>
          <p:nvPr/>
        </p:nvSpPr>
        <p:spPr>
          <a:xfrm>
            <a:off x="7273403" y="4301784"/>
            <a:ext cx="1190471" cy="47679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ID" sz="140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输入标题</a:t>
            </a:r>
          </a:p>
        </p:txBody>
      </p:sp>
      <p:sp>
        <p:nvSpPr>
          <p:cNvPr id="623" name="Rectangle 622"/>
          <p:cNvSpPr/>
          <p:nvPr/>
        </p:nvSpPr>
        <p:spPr>
          <a:xfrm>
            <a:off x="8703166" y="4290308"/>
            <a:ext cx="1409697" cy="47679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ID" sz="1400">
                <a:solidFill>
                  <a:schemeClr val="tx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输入标题</a:t>
            </a:r>
          </a:p>
        </p:txBody>
      </p:sp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0" grpId="0"/>
      <p:bldP spid="621" grpId="0"/>
      <p:bldP spid="622" grpId="0" animBg="1"/>
      <p:bldP spid="62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roup 69"/>
          <p:cNvGrpSpPr/>
          <p:nvPr/>
        </p:nvGrpSpPr>
        <p:grpSpPr>
          <a:xfrm>
            <a:off x="7514944" y="1756227"/>
            <a:ext cx="1915486" cy="4444093"/>
            <a:chOff x="4618038" y="0"/>
            <a:chExt cx="2955925" cy="6858000"/>
          </a:xfrm>
        </p:grpSpPr>
        <p:sp>
          <p:nvSpPr>
            <p:cNvPr id="71" name="AutoShape 7"/>
            <p:cNvSpPr>
              <a:spLocks noChangeAspect="1" noChangeArrowheads="1" noTextEdit="1"/>
            </p:cNvSpPr>
            <p:nvPr/>
          </p:nvSpPr>
          <p:spPr bwMode="auto">
            <a:xfrm>
              <a:off x="4618038" y="0"/>
              <a:ext cx="2955925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2" name="Freeform 9"/>
            <p:cNvSpPr/>
            <p:nvPr/>
          </p:nvSpPr>
          <p:spPr bwMode="auto">
            <a:xfrm>
              <a:off x="5519738" y="2301875"/>
              <a:ext cx="2054225" cy="4556125"/>
            </a:xfrm>
            <a:custGeom>
              <a:avLst/>
              <a:gdLst>
                <a:gd name="T0" fmla="*/ 156 w 1294"/>
                <a:gd name="T1" fmla="*/ 0 h 2870"/>
                <a:gd name="T2" fmla="*/ 156 w 1294"/>
                <a:gd name="T3" fmla="*/ 0 h 2870"/>
                <a:gd name="T4" fmla="*/ 160 w 1294"/>
                <a:gd name="T5" fmla="*/ 40 h 2870"/>
                <a:gd name="T6" fmla="*/ 163 w 1294"/>
                <a:gd name="T7" fmla="*/ 79 h 2870"/>
                <a:gd name="T8" fmla="*/ 165 w 1294"/>
                <a:gd name="T9" fmla="*/ 122 h 2870"/>
                <a:gd name="T10" fmla="*/ 165 w 1294"/>
                <a:gd name="T11" fmla="*/ 166 h 2870"/>
                <a:gd name="T12" fmla="*/ 163 w 1294"/>
                <a:gd name="T13" fmla="*/ 233 h 2870"/>
                <a:gd name="T14" fmla="*/ 113 w 1294"/>
                <a:gd name="T15" fmla="*/ 188 h 2870"/>
                <a:gd name="T16" fmla="*/ 113 w 1294"/>
                <a:gd name="T17" fmla="*/ 188 h 2870"/>
                <a:gd name="T18" fmla="*/ 83 w 1294"/>
                <a:gd name="T19" fmla="*/ 159 h 2870"/>
                <a:gd name="T20" fmla="*/ 52 w 1294"/>
                <a:gd name="T21" fmla="*/ 128 h 2870"/>
                <a:gd name="T22" fmla="*/ 25 w 1294"/>
                <a:gd name="T23" fmla="*/ 99 h 2870"/>
                <a:gd name="T24" fmla="*/ 0 w 1294"/>
                <a:gd name="T25" fmla="*/ 69 h 2870"/>
                <a:gd name="T26" fmla="*/ 1294 w 1294"/>
                <a:gd name="T27" fmla="*/ 2870 h 2870"/>
                <a:gd name="T28" fmla="*/ 156 w 1294"/>
                <a:gd name="T29" fmla="*/ 0 h 2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94" h="2870">
                  <a:moveTo>
                    <a:pt x="156" y="0"/>
                  </a:moveTo>
                  <a:lnTo>
                    <a:pt x="156" y="0"/>
                  </a:lnTo>
                  <a:lnTo>
                    <a:pt x="160" y="40"/>
                  </a:lnTo>
                  <a:lnTo>
                    <a:pt x="163" y="79"/>
                  </a:lnTo>
                  <a:lnTo>
                    <a:pt x="165" y="122"/>
                  </a:lnTo>
                  <a:lnTo>
                    <a:pt x="165" y="166"/>
                  </a:lnTo>
                  <a:lnTo>
                    <a:pt x="163" y="233"/>
                  </a:lnTo>
                  <a:lnTo>
                    <a:pt x="113" y="188"/>
                  </a:lnTo>
                  <a:lnTo>
                    <a:pt x="113" y="188"/>
                  </a:lnTo>
                  <a:lnTo>
                    <a:pt x="83" y="159"/>
                  </a:lnTo>
                  <a:lnTo>
                    <a:pt x="52" y="128"/>
                  </a:lnTo>
                  <a:lnTo>
                    <a:pt x="25" y="99"/>
                  </a:lnTo>
                  <a:lnTo>
                    <a:pt x="0" y="69"/>
                  </a:lnTo>
                  <a:lnTo>
                    <a:pt x="1294" y="287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3" name="Freeform 10"/>
            <p:cNvSpPr/>
            <p:nvPr/>
          </p:nvSpPr>
          <p:spPr bwMode="auto">
            <a:xfrm>
              <a:off x="5767388" y="2301875"/>
              <a:ext cx="1806575" cy="4556125"/>
            </a:xfrm>
            <a:custGeom>
              <a:avLst/>
              <a:gdLst>
                <a:gd name="T0" fmla="*/ 0 w 1138"/>
                <a:gd name="T1" fmla="*/ 0 h 2870"/>
                <a:gd name="T2" fmla="*/ 0 w 1138"/>
                <a:gd name="T3" fmla="*/ 0 h 2870"/>
                <a:gd name="T4" fmla="*/ 4 w 1138"/>
                <a:gd name="T5" fmla="*/ 40 h 2870"/>
                <a:gd name="T6" fmla="*/ 7 w 1138"/>
                <a:gd name="T7" fmla="*/ 79 h 2870"/>
                <a:gd name="T8" fmla="*/ 9 w 1138"/>
                <a:gd name="T9" fmla="*/ 122 h 2870"/>
                <a:gd name="T10" fmla="*/ 9 w 1138"/>
                <a:gd name="T11" fmla="*/ 166 h 2870"/>
                <a:gd name="T12" fmla="*/ 7 w 1138"/>
                <a:gd name="T13" fmla="*/ 233 h 2870"/>
                <a:gd name="T14" fmla="*/ 7 w 1138"/>
                <a:gd name="T15" fmla="*/ 233 h 2870"/>
                <a:gd name="T16" fmla="*/ 1138 w 1138"/>
                <a:gd name="T17" fmla="*/ 2870 h 2870"/>
                <a:gd name="T18" fmla="*/ 0 w 1138"/>
                <a:gd name="T19" fmla="*/ 0 h 2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8" h="2870">
                  <a:moveTo>
                    <a:pt x="0" y="0"/>
                  </a:moveTo>
                  <a:lnTo>
                    <a:pt x="0" y="0"/>
                  </a:lnTo>
                  <a:lnTo>
                    <a:pt x="4" y="40"/>
                  </a:lnTo>
                  <a:lnTo>
                    <a:pt x="7" y="79"/>
                  </a:lnTo>
                  <a:lnTo>
                    <a:pt x="9" y="122"/>
                  </a:lnTo>
                  <a:lnTo>
                    <a:pt x="9" y="166"/>
                  </a:lnTo>
                  <a:lnTo>
                    <a:pt x="7" y="233"/>
                  </a:lnTo>
                  <a:lnTo>
                    <a:pt x="7" y="233"/>
                  </a:lnTo>
                  <a:lnTo>
                    <a:pt x="1138" y="28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4" name="Freeform 11"/>
            <p:cNvSpPr/>
            <p:nvPr/>
          </p:nvSpPr>
          <p:spPr bwMode="auto">
            <a:xfrm>
              <a:off x="5245101" y="1631950"/>
              <a:ext cx="487363" cy="931863"/>
            </a:xfrm>
            <a:custGeom>
              <a:avLst/>
              <a:gdLst>
                <a:gd name="T0" fmla="*/ 0 w 307"/>
                <a:gd name="T1" fmla="*/ 58 h 587"/>
                <a:gd name="T2" fmla="*/ 137 w 307"/>
                <a:gd name="T3" fmla="*/ 0 h 587"/>
                <a:gd name="T4" fmla="*/ 137 w 307"/>
                <a:gd name="T5" fmla="*/ 0 h 587"/>
                <a:gd name="T6" fmla="*/ 144 w 307"/>
                <a:gd name="T7" fmla="*/ 9 h 587"/>
                <a:gd name="T8" fmla="*/ 164 w 307"/>
                <a:gd name="T9" fmla="*/ 38 h 587"/>
                <a:gd name="T10" fmla="*/ 178 w 307"/>
                <a:gd name="T11" fmla="*/ 58 h 587"/>
                <a:gd name="T12" fmla="*/ 193 w 307"/>
                <a:gd name="T13" fmla="*/ 84 h 587"/>
                <a:gd name="T14" fmla="*/ 208 w 307"/>
                <a:gd name="T15" fmla="*/ 114 h 587"/>
                <a:gd name="T16" fmla="*/ 225 w 307"/>
                <a:gd name="T17" fmla="*/ 149 h 587"/>
                <a:gd name="T18" fmla="*/ 240 w 307"/>
                <a:gd name="T19" fmla="*/ 189 h 587"/>
                <a:gd name="T20" fmla="*/ 256 w 307"/>
                <a:gd name="T21" fmla="*/ 233 h 587"/>
                <a:gd name="T22" fmla="*/ 271 w 307"/>
                <a:gd name="T23" fmla="*/ 280 h 587"/>
                <a:gd name="T24" fmla="*/ 283 w 307"/>
                <a:gd name="T25" fmla="*/ 334 h 587"/>
                <a:gd name="T26" fmla="*/ 294 w 307"/>
                <a:gd name="T27" fmla="*/ 390 h 587"/>
                <a:gd name="T28" fmla="*/ 301 w 307"/>
                <a:gd name="T29" fmla="*/ 451 h 587"/>
                <a:gd name="T30" fmla="*/ 304 w 307"/>
                <a:gd name="T31" fmla="*/ 485 h 587"/>
                <a:gd name="T32" fmla="*/ 306 w 307"/>
                <a:gd name="T33" fmla="*/ 518 h 587"/>
                <a:gd name="T34" fmla="*/ 307 w 307"/>
                <a:gd name="T35" fmla="*/ 552 h 587"/>
                <a:gd name="T36" fmla="*/ 307 w 307"/>
                <a:gd name="T37" fmla="*/ 587 h 587"/>
                <a:gd name="T38" fmla="*/ 307 w 307"/>
                <a:gd name="T39" fmla="*/ 587 h 587"/>
                <a:gd name="T40" fmla="*/ 282 w 307"/>
                <a:gd name="T41" fmla="*/ 562 h 587"/>
                <a:gd name="T42" fmla="*/ 257 w 307"/>
                <a:gd name="T43" fmla="*/ 538 h 587"/>
                <a:gd name="T44" fmla="*/ 234 w 307"/>
                <a:gd name="T45" fmla="*/ 515 h 587"/>
                <a:gd name="T46" fmla="*/ 211 w 307"/>
                <a:gd name="T47" fmla="*/ 491 h 587"/>
                <a:gd name="T48" fmla="*/ 192 w 307"/>
                <a:gd name="T49" fmla="*/ 466 h 587"/>
                <a:gd name="T50" fmla="*/ 173 w 307"/>
                <a:gd name="T51" fmla="*/ 442 h 587"/>
                <a:gd name="T52" fmla="*/ 138 w 307"/>
                <a:gd name="T53" fmla="*/ 395 h 587"/>
                <a:gd name="T54" fmla="*/ 109 w 307"/>
                <a:gd name="T55" fmla="*/ 349 h 587"/>
                <a:gd name="T56" fmla="*/ 85 w 307"/>
                <a:gd name="T57" fmla="*/ 306 h 587"/>
                <a:gd name="T58" fmla="*/ 64 w 307"/>
                <a:gd name="T59" fmla="*/ 265 h 587"/>
                <a:gd name="T60" fmla="*/ 47 w 307"/>
                <a:gd name="T61" fmla="*/ 226 h 587"/>
                <a:gd name="T62" fmla="*/ 33 w 307"/>
                <a:gd name="T63" fmla="*/ 191 h 587"/>
                <a:gd name="T64" fmla="*/ 21 w 307"/>
                <a:gd name="T65" fmla="*/ 157 h 587"/>
                <a:gd name="T66" fmla="*/ 13 w 307"/>
                <a:gd name="T67" fmla="*/ 130 h 587"/>
                <a:gd name="T68" fmla="*/ 7 w 307"/>
                <a:gd name="T69" fmla="*/ 105 h 587"/>
                <a:gd name="T70" fmla="*/ 1 w 307"/>
                <a:gd name="T71" fmla="*/ 70 h 587"/>
                <a:gd name="T72" fmla="*/ 0 w 307"/>
                <a:gd name="T73" fmla="*/ 5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7" h="587">
                  <a:moveTo>
                    <a:pt x="0" y="58"/>
                  </a:moveTo>
                  <a:lnTo>
                    <a:pt x="137" y="0"/>
                  </a:lnTo>
                  <a:lnTo>
                    <a:pt x="137" y="0"/>
                  </a:lnTo>
                  <a:lnTo>
                    <a:pt x="144" y="9"/>
                  </a:lnTo>
                  <a:lnTo>
                    <a:pt x="164" y="38"/>
                  </a:lnTo>
                  <a:lnTo>
                    <a:pt x="178" y="58"/>
                  </a:lnTo>
                  <a:lnTo>
                    <a:pt x="193" y="84"/>
                  </a:lnTo>
                  <a:lnTo>
                    <a:pt x="208" y="114"/>
                  </a:lnTo>
                  <a:lnTo>
                    <a:pt x="225" y="149"/>
                  </a:lnTo>
                  <a:lnTo>
                    <a:pt x="240" y="189"/>
                  </a:lnTo>
                  <a:lnTo>
                    <a:pt x="256" y="233"/>
                  </a:lnTo>
                  <a:lnTo>
                    <a:pt x="271" y="280"/>
                  </a:lnTo>
                  <a:lnTo>
                    <a:pt x="283" y="334"/>
                  </a:lnTo>
                  <a:lnTo>
                    <a:pt x="294" y="390"/>
                  </a:lnTo>
                  <a:lnTo>
                    <a:pt x="301" y="451"/>
                  </a:lnTo>
                  <a:lnTo>
                    <a:pt x="304" y="485"/>
                  </a:lnTo>
                  <a:lnTo>
                    <a:pt x="306" y="518"/>
                  </a:lnTo>
                  <a:lnTo>
                    <a:pt x="307" y="552"/>
                  </a:lnTo>
                  <a:lnTo>
                    <a:pt x="307" y="587"/>
                  </a:lnTo>
                  <a:lnTo>
                    <a:pt x="307" y="587"/>
                  </a:lnTo>
                  <a:lnTo>
                    <a:pt x="282" y="562"/>
                  </a:lnTo>
                  <a:lnTo>
                    <a:pt x="257" y="538"/>
                  </a:lnTo>
                  <a:lnTo>
                    <a:pt x="234" y="515"/>
                  </a:lnTo>
                  <a:lnTo>
                    <a:pt x="211" y="491"/>
                  </a:lnTo>
                  <a:lnTo>
                    <a:pt x="192" y="466"/>
                  </a:lnTo>
                  <a:lnTo>
                    <a:pt x="173" y="442"/>
                  </a:lnTo>
                  <a:lnTo>
                    <a:pt x="138" y="395"/>
                  </a:lnTo>
                  <a:lnTo>
                    <a:pt x="109" y="349"/>
                  </a:lnTo>
                  <a:lnTo>
                    <a:pt x="85" y="306"/>
                  </a:lnTo>
                  <a:lnTo>
                    <a:pt x="64" y="265"/>
                  </a:lnTo>
                  <a:lnTo>
                    <a:pt x="47" y="226"/>
                  </a:lnTo>
                  <a:lnTo>
                    <a:pt x="33" y="191"/>
                  </a:lnTo>
                  <a:lnTo>
                    <a:pt x="21" y="157"/>
                  </a:lnTo>
                  <a:lnTo>
                    <a:pt x="13" y="130"/>
                  </a:lnTo>
                  <a:lnTo>
                    <a:pt x="7" y="105"/>
                  </a:lnTo>
                  <a:lnTo>
                    <a:pt x="1" y="7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F29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5" name="Freeform 12"/>
            <p:cNvSpPr/>
            <p:nvPr/>
          </p:nvSpPr>
          <p:spPr bwMode="auto">
            <a:xfrm>
              <a:off x="5245101" y="1631950"/>
              <a:ext cx="487363" cy="931863"/>
            </a:xfrm>
            <a:custGeom>
              <a:avLst/>
              <a:gdLst>
                <a:gd name="T0" fmla="*/ 0 w 307"/>
                <a:gd name="T1" fmla="*/ 58 h 587"/>
                <a:gd name="T2" fmla="*/ 137 w 307"/>
                <a:gd name="T3" fmla="*/ 0 h 587"/>
                <a:gd name="T4" fmla="*/ 137 w 307"/>
                <a:gd name="T5" fmla="*/ 0 h 587"/>
                <a:gd name="T6" fmla="*/ 144 w 307"/>
                <a:gd name="T7" fmla="*/ 9 h 587"/>
                <a:gd name="T8" fmla="*/ 164 w 307"/>
                <a:gd name="T9" fmla="*/ 38 h 587"/>
                <a:gd name="T10" fmla="*/ 178 w 307"/>
                <a:gd name="T11" fmla="*/ 58 h 587"/>
                <a:gd name="T12" fmla="*/ 193 w 307"/>
                <a:gd name="T13" fmla="*/ 84 h 587"/>
                <a:gd name="T14" fmla="*/ 208 w 307"/>
                <a:gd name="T15" fmla="*/ 114 h 587"/>
                <a:gd name="T16" fmla="*/ 225 w 307"/>
                <a:gd name="T17" fmla="*/ 149 h 587"/>
                <a:gd name="T18" fmla="*/ 240 w 307"/>
                <a:gd name="T19" fmla="*/ 189 h 587"/>
                <a:gd name="T20" fmla="*/ 256 w 307"/>
                <a:gd name="T21" fmla="*/ 233 h 587"/>
                <a:gd name="T22" fmla="*/ 271 w 307"/>
                <a:gd name="T23" fmla="*/ 280 h 587"/>
                <a:gd name="T24" fmla="*/ 283 w 307"/>
                <a:gd name="T25" fmla="*/ 334 h 587"/>
                <a:gd name="T26" fmla="*/ 294 w 307"/>
                <a:gd name="T27" fmla="*/ 390 h 587"/>
                <a:gd name="T28" fmla="*/ 301 w 307"/>
                <a:gd name="T29" fmla="*/ 451 h 587"/>
                <a:gd name="T30" fmla="*/ 304 w 307"/>
                <a:gd name="T31" fmla="*/ 485 h 587"/>
                <a:gd name="T32" fmla="*/ 306 w 307"/>
                <a:gd name="T33" fmla="*/ 518 h 587"/>
                <a:gd name="T34" fmla="*/ 307 w 307"/>
                <a:gd name="T35" fmla="*/ 552 h 587"/>
                <a:gd name="T36" fmla="*/ 307 w 307"/>
                <a:gd name="T37" fmla="*/ 587 h 587"/>
                <a:gd name="T38" fmla="*/ 307 w 307"/>
                <a:gd name="T39" fmla="*/ 587 h 587"/>
                <a:gd name="T40" fmla="*/ 282 w 307"/>
                <a:gd name="T41" fmla="*/ 562 h 587"/>
                <a:gd name="T42" fmla="*/ 257 w 307"/>
                <a:gd name="T43" fmla="*/ 538 h 587"/>
                <a:gd name="T44" fmla="*/ 234 w 307"/>
                <a:gd name="T45" fmla="*/ 515 h 587"/>
                <a:gd name="T46" fmla="*/ 211 w 307"/>
                <a:gd name="T47" fmla="*/ 491 h 587"/>
                <a:gd name="T48" fmla="*/ 192 w 307"/>
                <a:gd name="T49" fmla="*/ 466 h 587"/>
                <a:gd name="T50" fmla="*/ 173 w 307"/>
                <a:gd name="T51" fmla="*/ 442 h 587"/>
                <a:gd name="T52" fmla="*/ 138 w 307"/>
                <a:gd name="T53" fmla="*/ 395 h 587"/>
                <a:gd name="T54" fmla="*/ 109 w 307"/>
                <a:gd name="T55" fmla="*/ 349 h 587"/>
                <a:gd name="T56" fmla="*/ 85 w 307"/>
                <a:gd name="T57" fmla="*/ 306 h 587"/>
                <a:gd name="T58" fmla="*/ 64 w 307"/>
                <a:gd name="T59" fmla="*/ 265 h 587"/>
                <a:gd name="T60" fmla="*/ 47 w 307"/>
                <a:gd name="T61" fmla="*/ 226 h 587"/>
                <a:gd name="T62" fmla="*/ 33 w 307"/>
                <a:gd name="T63" fmla="*/ 191 h 587"/>
                <a:gd name="T64" fmla="*/ 21 w 307"/>
                <a:gd name="T65" fmla="*/ 157 h 587"/>
                <a:gd name="T66" fmla="*/ 13 w 307"/>
                <a:gd name="T67" fmla="*/ 130 h 587"/>
                <a:gd name="T68" fmla="*/ 7 w 307"/>
                <a:gd name="T69" fmla="*/ 105 h 587"/>
                <a:gd name="T70" fmla="*/ 1 w 307"/>
                <a:gd name="T71" fmla="*/ 70 h 587"/>
                <a:gd name="T72" fmla="*/ 0 w 307"/>
                <a:gd name="T73" fmla="*/ 5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7" h="587">
                  <a:moveTo>
                    <a:pt x="0" y="58"/>
                  </a:moveTo>
                  <a:lnTo>
                    <a:pt x="137" y="0"/>
                  </a:lnTo>
                  <a:lnTo>
                    <a:pt x="137" y="0"/>
                  </a:lnTo>
                  <a:lnTo>
                    <a:pt x="144" y="9"/>
                  </a:lnTo>
                  <a:lnTo>
                    <a:pt x="164" y="38"/>
                  </a:lnTo>
                  <a:lnTo>
                    <a:pt x="178" y="58"/>
                  </a:lnTo>
                  <a:lnTo>
                    <a:pt x="193" y="84"/>
                  </a:lnTo>
                  <a:lnTo>
                    <a:pt x="208" y="114"/>
                  </a:lnTo>
                  <a:lnTo>
                    <a:pt x="225" y="149"/>
                  </a:lnTo>
                  <a:lnTo>
                    <a:pt x="240" y="189"/>
                  </a:lnTo>
                  <a:lnTo>
                    <a:pt x="256" y="233"/>
                  </a:lnTo>
                  <a:lnTo>
                    <a:pt x="271" y="280"/>
                  </a:lnTo>
                  <a:lnTo>
                    <a:pt x="283" y="334"/>
                  </a:lnTo>
                  <a:lnTo>
                    <a:pt x="294" y="390"/>
                  </a:lnTo>
                  <a:lnTo>
                    <a:pt x="301" y="451"/>
                  </a:lnTo>
                  <a:lnTo>
                    <a:pt x="304" y="485"/>
                  </a:lnTo>
                  <a:lnTo>
                    <a:pt x="306" y="518"/>
                  </a:lnTo>
                  <a:lnTo>
                    <a:pt x="307" y="552"/>
                  </a:lnTo>
                  <a:lnTo>
                    <a:pt x="307" y="587"/>
                  </a:lnTo>
                  <a:lnTo>
                    <a:pt x="307" y="587"/>
                  </a:lnTo>
                  <a:lnTo>
                    <a:pt x="282" y="562"/>
                  </a:lnTo>
                  <a:lnTo>
                    <a:pt x="257" y="538"/>
                  </a:lnTo>
                  <a:lnTo>
                    <a:pt x="234" y="515"/>
                  </a:lnTo>
                  <a:lnTo>
                    <a:pt x="211" y="491"/>
                  </a:lnTo>
                  <a:lnTo>
                    <a:pt x="192" y="466"/>
                  </a:lnTo>
                  <a:lnTo>
                    <a:pt x="173" y="442"/>
                  </a:lnTo>
                  <a:lnTo>
                    <a:pt x="138" y="395"/>
                  </a:lnTo>
                  <a:lnTo>
                    <a:pt x="109" y="349"/>
                  </a:lnTo>
                  <a:lnTo>
                    <a:pt x="85" y="306"/>
                  </a:lnTo>
                  <a:lnTo>
                    <a:pt x="64" y="265"/>
                  </a:lnTo>
                  <a:lnTo>
                    <a:pt x="47" y="226"/>
                  </a:lnTo>
                  <a:lnTo>
                    <a:pt x="33" y="191"/>
                  </a:lnTo>
                  <a:lnTo>
                    <a:pt x="21" y="157"/>
                  </a:lnTo>
                  <a:lnTo>
                    <a:pt x="13" y="130"/>
                  </a:lnTo>
                  <a:lnTo>
                    <a:pt x="7" y="105"/>
                  </a:lnTo>
                  <a:lnTo>
                    <a:pt x="1" y="70"/>
                  </a:lnTo>
                  <a:lnTo>
                    <a:pt x="0" y="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6" name="Freeform 13"/>
            <p:cNvSpPr/>
            <p:nvPr/>
          </p:nvSpPr>
          <p:spPr bwMode="auto">
            <a:xfrm>
              <a:off x="5270501" y="1655763"/>
              <a:ext cx="400050" cy="762000"/>
            </a:xfrm>
            <a:custGeom>
              <a:avLst/>
              <a:gdLst>
                <a:gd name="T0" fmla="*/ 0 w 252"/>
                <a:gd name="T1" fmla="*/ 48 h 480"/>
                <a:gd name="T2" fmla="*/ 112 w 252"/>
                <a:gd name="T3" fmla="*/ 0 h 480"/>
                <a:gd name="T4" fmla="*/ 112 w 252"/>
                <a:gd name="T5" fmla="*/ 0 h 480"/>
                <a:gd name="T6" fmla="*/ 118 w 252"/>
                <a:gd name="T7" fmla="*/ 8 h 480"/>
                <a:gd name="T8" fmla="*/ 134 w 252"/>
                <a:gd name="T9" fmla="*/ 31 h 480"/>
                <a:gd name="T10" fmla="*/ 145 w 252"/>
                <a:gd name="T11" fmla="*/ 48 h 480"/>
                <a:gd name="T12" fmla="*/ 157 w 252"/>
                <a:gd name="T13" fmla="*/ 69 h 480"/>
                <a:gd name="T14" fmla="*/ 171 w 252"/>
                <a:gd name="T15" fmla="*/ 93 h 480"/>
                <a:gd name="T16" fmla="*/ 185 w 252"/>
                <a:gd name="T17" fmla="*/ 122 h 480"/>
                <a:gd name="T18" fmla="*/ 197 w 252"/>
                <a:gd name="T19" fmla="*/ 154 h 480"/>
                <a:gd name="T20" fmla="*/ 211 w 252"/>
                <a:gd name="T21" fmla="*/ 191 h 480"/>
                <a:gd name="T22" fmla="*/ 221 w 252"/>
                <a:gd name="T23" fmla="*/ 229 h 480"/>
                <a:gd name="T24" fmla="*/ 232 w 252"/>
                <a:gd name="T25" fmla="*/ 273 h 480"/>
                <a:gd name="T26" fmla="*/ 241 w 252"/>
                <a:gd name="T27" fmla="*/ 319 h 480"/>
                <a:gd name="T28" fmla="*/ 247 w 252"/>
                <a:gd name="T29" fmla="*/ 369 h 480"/>
                <a:gd name="T30" fmla="*/ 250 w 252"/>
                <a:gd name="T31" fmla="*/ 422 h 480"/>
                <a:gd name="T32" fmla="*/ 252 w 252"/>
                <a:gd name="T33" fmla="*/ 480 h 480"/>
                <a:gd name="T34" fmla="*/ 252 w 252"/>
                <a:gd name="T35" fmla="*/ 480 h 480"/>
                <a:gd name="T36" fmla="*/ 211 w 252"/>
                <a:gd name="T37" fmla="*/ 441 h 480"/>
                <a:gd name="T38" fmla="*/ 174 w 252"/>
                <a:gd name="T39" fmla="*/ 401 h 480"/>
                <a:gd name="T40" fmla="*/ 142 w 252"/>
                <a:gd name="T41" fmla="*/ 361 h 480"/>
                <a:gd name="T42" fmla="*/ 115 w 252"/>
                <a:gd name="T43" fmla="*/ 323 h 480"/>
                <a:gd name="T44" fmla="*/ 90 w 252"/>
                <a:gd name="T45" fmla="*/ 285 h 480"/>
                <a:gd name="T46" fmla="*/ 69 w 252"/>
                <a:gd name="T47" fmla="*/ 250 h 480"/>
                <a:gd name="T48" fmla="*/ 52 w 252"/>
                <a:gd name="T49" fmla="*/ 217 h 480"/>
                <a:gd name="T50" fmla="*/ 39 w 252"/>
                <a:gd name="T51" fmla="*/ 185 h 480"/>
                <a:gd name="T52" fmla="*/ 28 w 252"/>
                <a:gd name="T53" fmla="*/ 156 h 480"/>
                <a:gd name="T54" fmla="*/ 19 w 252"/>
                <a:gd name="T55" fmla="*/ 128 h 480"/>
                <a:gd name="T56" fmla="*/ 11 w 252"/>
                <a:gd name="T57" fmla="*/ 106 h 480"/>
                <a:gd name="T58" fmla="*/ 7 w 252"/>
                <a:gd name="T59" fmla="*/ 86 h 480"/>
                <a:gd name="T60" fmla="*/ 2 w 252"/>
                <a:gd name="T61" fmla="*/ 58 h 480"/>
                <a:gd name="T62" fmla="*/ 0 w 252"/>
                <a:gd name="T63" fmla="*/ 4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2" h="480">
                  <a:moveTo>
                    <a:pt x="0" y="48"/>
                  </a:moveTo>
                  <a:lnTo>
                    <a:pt x="112" y="0"/>
                  </a:lnTo>
                  <a:lnTo>
                    <a:pt x="112" y="0"/>
                  </a:lnTo>
                  <a:lnTo>
                    <a:pt x="118" y="8"/>
                  </a:lnTo>
                  <a:lnTo>
                    <a:pt x="134" y="31"/>
                  </a:lnTo>
                  <a:lnTo>
                    <a:pt x="145" y="48"/>
                  </a:lnTo>
                  <a:lnTo>
                    <a:pt x="157" y="69"/>
                  </a:lnTo>
                  <a:lnTo>
                    <a:pt x="171" y="93"/>
                  </a:lnTo>
                  <a:lnTo>
                    <a:pt x="185" y="122"/>
                  </a:lnTo>
                  <a:lnTo>
                    <a:pt x="197" y="154"/>
                  </a:lnTo>
                  <a:lnTo>
                    <a:pt x="211" y="191"/>
                  </a:lnTo>
                  <a:lnTo>
                    <a:pt x="221" y="229"/>
                  </a:lnTo>
                  <a:lnTo>
                    <a:pt x="232" y="273"/>
                  </a:lnTo>
                  <a:lnTo>
                    <a:pt x="241" y="319"/>
                  </a:lnTo>
                  <a:lnTo>
                    <a:pt x="247" y="369"/>
                  </a:lnTo>
                  <a:lnTo>
                    <a:pt x="250" y="422"/>
                  </a:lnTo>
                  <a:lnTo>
                    <a:pt x="252" y="480"/>
                  </a:lnTo>
                  <a:lnTo>
                    <a:pt x="252" y="480"/>
                  </a:lnTo>
                  <a:lnTo>
                    <a:pt x="211" y="441"/>
                  </a:lnTo>
                  <a:lnTo>
                    <a:pt x="174" y="401"/>
                  </a:lnTo>
                  <a:lnTo>
                    <a:pt x="142" y="361"/>
                  </a:lnTo>
                  <a:lnTo>
                    <a:pt x="115" y="323"/>
                  </a:lnTo>
                  <a:lnTo>
                    <a:pt x="90" y="285"/>
                  </a:lnTo>
                  <a:lnTo>
                    <a:pt x="69" y="250"/>
                  </a:lnTo>
                  <a:lnTo>
                    <a:pt x="52" y="217"/>
                  </a:lnTo>
                  <a:lnTo>
                    <a:pt x="39" y="185"/>
                  </a:lnTo>
                  <a:lnTo>
                    <a:pt x="28" y="156"/>
                  </a:lnTo>
                  <a:lnTo>
                    <a:pt x="19" y="128"/>
                  </a:lnTo>
                  <a:lnTo>
                    <a:pt x="11" y="106"/>
                  </a:lnTo>
                  <a:lnTo>
                    <a:pt x="7" y="86"/>
                  </a:lnTo>
                  <a:lnTo>
                    <a:pt x="2" y="5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8B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7" name="Freeform 14"/>
            <p:cNvSpPr/>
            <p:nvPr/>
          </p:nvSpPr>
          <p:spPr bwMode="auto">
            <a:xfrm>
              <a:off x="5270501" y="1655763"/>
              <a:ext cx="400050" cy="762000"/>
            </a:xfrm>
            <a:custGeom>
              <a:avLst/>
              <a:gdLst>
                <a:gd name="T0" fmla="*/ 0 w 252"/>
                <a:gd name="T1" fmla="*/ 48 h 480"/>
                <a:gd name="T2" fmla="*/ 112 w 252"/>
                <a:gd name="T3" fmla="*/ 0 h 480"/>
                <a:gd name="T4" fmla="*/ 112 w 252"/>
                <a:gd name="T5" fmla="*/ 0 h 480"/>
                <a:gd name="T6" fmla="*/ 118 w 252"/>
                <a:gd name="T7" fmla="*/ 8 h 480"/>
                <a:gd name="T8" fmla="*/ 134 w 252"/>
                <a:gd name="T9" fmla="*/ 31 h 480"/>
                <a:gd name="T10" fmla="*/ 145 w 252"/>
                <a:gd name="T11" fmla="*/ 48 h 480"/>
                <a:gd name="T12" fmla="*/ 157 w 252"/>
                <a:gd name="T13" fmla="*/ 69 h 480"/>
                <a:gd name="T14" fmla="*/ 171 w 252"/>
                <a:gd name="T15" fmla="*/ 93 h 480"/>
                <a:gd name="T16" fmla="*/ 185 w 252"/>
                <a:gd name="T17" fmla="*/ 122 h 480"/>
                <a:gd name="T18" fmla="*/ 197 w 252"/>
                <a:gd name="T19" fmla="*/ 154 h 480"/>
                <a:gd name="T20" fmla="*/ 211 w 252"/>
                <a:gd name="T21" fmla="*/ 191 h 480"/>
                <a:gd name="T22" fmla="*/ 221 w 252"/>
                <a:gd name="T23" fmla="*/ 229 h 480"/>
                <a:gd name="T24" fmla="*/ 232 w 252"/>
                <a:gd name="T25" fmla="*/ 273 h 480"/>
                <a:gd name="T26" fmla="*/ 241 w 252"/>
                <a:gd name="T27" fmla="*/ 319 h 480"/>
                <a:gd name="T28" fmla="*/ 247 w 252"/>
                <a:gd name="T29" fmla="*/ 369 h 480"/>
                <a:gd name="T30" fmla="*/ 250 w 252"/>
                <a:gd name="T31" fmla="*/ 422 h 480"/>
                <a:gd name="T32" fmla="*/ 252 w 252"/>
                <a:gd name="T33" fmla="*/ 480 h 480"/>
                <a:gd name="T34" fmla="*/ 252 w 252"/>
                <a:gd name="T35" fmla="*/ 480 h 480"/>
                <a:gd name="T36" fmla="*/ 211 w 252"/>
                <a:gd name="T37" fmla="*/ 441 h 480"/>
                <a:gd name="T38" fmla="*/ 174 w 252"/>
                <a:gd name="T39" fmla="*/ 401 h 480"/>
                <a:gd name="T40" fmla="*/ 142 w 252"/>
                <a:gd name="T41" fmla="*/ 361 h 480"/>
                <a:gd name="T42" fmla="*/ 115 w 252"/>
                <a:gd name="T43" fmla="*/ 323 h 480"/>
                <a:gd name="T44" fmla="*/ 90 w 252"/>
                <a:gd name="T45" fmla="*/ 285 h 480"/>
                <a:gd name="T46" fmla="*/ 69 w 252"/>
                <a:gd name="T47" fmla="*/ 250 h 480"/>
                <a:gd name="T48" fmla="*/ 52 w 252"/>
                <a:gd name="T49" fmla="*/ 217 h 480"/>
                <a:gd name="T50" fmla="*/ 39 w 252"/>
                <a:gd name="T51" fmla="*/ 185 h 480"/>
                <a:gd name="T52" fmla="*/ 28 w 252"/>
                <a:gd name="T53" fmla="*/ 156 h 480"/>
                <a:gd name="T54" fmla="*/ 19 w 252"/>
                <a:gd name="T55" fmla="*/ 128 h 480"/>
                <a:gd name="T56" fmla="*/ 11 w 252"/>
                <a:gd name="T57" fmla="*/ 106 h 480"/>
                <a:gd name="T58" fmla="*/ 7 w 252"/>
                <a:gd name="T59" fmla="*/ 86 h 480"/>
                <a:gd name="T60" fmla="*/ 2 w 252"/>
                <a:gd name="T61" fmla="*/ 58 h 480"/>
                <a:gd name="T62" fmla="*/ 0 w 252"/>
                <a:gd name="T63" fmla="*/ 4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2" h="480">
                  <a:moveTo>
                    <a:pt x="0" y="48"/>
                  </a:moveTo>
                  <a:lnTo>
                    <a:pt x="112" y="0"/>
                  </a:lnTo>
                  <a:lnTo>
                    <a:pt x="112" y="0"/>
                  </a:lnTo>
                  <a:lnTo>
                    <a:pt x="118" y="8"/>
                  </a:lnTo>
                  <a:lnTo>
                    <a:pt x="134" y="31"/>
                  </a:lnTo>
                  <a:lnTo>
                    <a:pt x="145" y="48"/>
                  </a:lnTo>
                  <a:lnTo>
                    <a:pt x="157" y="69"/>
                  </a:lnTo>
                  <a:lnTo>
                    <a:pt x="171" y="93"/>
                  </a:lnTo>
                  <a:lnTo>
                    <a:pt x="185" y="122"/>
                  </a:lnTo>
                  <a:lnTo>
                    <a:pt x="197" y="154"/>
                  </a:lnTo>
                  <a:lnTo>
                    <a:pt x="211" y="191"/>
                  </a:lnTo>
                  <a:lnTo>
                    <a:pt x="221" y="229"/>
                  </a:lnTo>
                  <a:lnTo>
                    <a:pt x="232" y="273"/>
                  </a:lnTo>
                  <a:lnTo>
                    <a:pt x="241" y="319"/>
                  </a:lnTo>
                  <a:lnTo>
                    <a:pt x="247" y="369"/>
                  </a:lnTo>
                  <a:lnTo>
                    <a:pt x="250" y="422"/>
                  </a:lnTo>
                  <a:lnTo>
                    <a:pt x="252" y="480"/>
                  </a:lnTo>
                  <a:lnTo>
                    <a:pt x="252" y="480"/>
                  </a:lnTo>
                  <a:lnTo>
                    <a:pt x="211" y="441"/>
                  </a:lnTo>
                  <a:lnTo>
                    <a:pt x="174" y="401"/>
                  </a:lnTo>
                  <a:lnTo>
                    <a:pt x="142" y="361"/>
                  </a:lnTo>
                  <a:lnTo>
                    <a:pt x="115" y="323"/>
                  </a:lnTo>
                  <a:lnTo>
                    <a:pt x="90" y="285"/>
                  </a:lnTo>
                  <a:lnTo>
                    <a:pt x="69" y="250"/>
                  </a:lnTo>
                  <a:lnTo>
                    <a:pt x="52" y="217"/>
                  </a:lnTo>
                  <a:lnTo>
                    <a:pt x="39" y="185"/>
                  </a:lnTo>
                  <a:lnTo>
                    <a:pt x="28" y="156"/>
                  </a:lnTo>
                  <a:lnTo>
                    <a:pt x="19" y="128"/>
                  </a:lnTo>
                  <a:lnTo>
                    <a:pt x="11" y="106"/>
                  </a:lnTo>
                  <a:lnTo>
                    <a:pt x="7" y="86"/>
                  </a:lnTo>
                  <a:lnTo>
                    <a:pt x="2" y="58"/>
                  </a:lnTo>
                  <a:lnTo>
                    <a:pt x="0" y="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8" name="Freeform 15"/>
            <p:cNvSpPr/>
            <p:nvPr/>
          </p:nvSpPr>
          <p:spPr bwMode="auto">
            <a:xfrm>
              <a:off x="5297488" y="1681163"/>
              <a:ext cx="309563" cy="588963"/>
            </a:xfrm>
            <a:custGeom>
              <a:avLst/>
              <a:gdLst>
                <a:gd name="T0" fmla="*/ 0 w 195"/>
                <a:gd name="T1" fmla="*/ 36 h 371"/>
                <a:gd name="T2" fmla="*/ 87 w 195"/>
                <a:gd name="T3" fmla="*/ 0 h 371"/>
                <a:gd name="T4" fmla="*/ 87 w 195"/>
                <a:gd name="T5" fmla="*/ 0 h 371"/>
                <a:gd name="T6" fmla="*/ 92 w 195"/>
                <a:gd name="T7" fmla="*/ 6 h 371"/>
                <a:gd name="T8" fmla="*/ 104 w 195"/>
                <a:gd name="T9" fmla="*/ 23 h 371"/>
                <a:gd name="T10" fmla="*/ 122 w 195"/>
                <a:gd name="T11" fmla="*/ 53 h 371"/>
                <a:gd name="T12" fmla="*/ 133 w 195"/>
                <a:gd name="T13" fmla="*/ 71 h 371"/>
                <a:gd name="T14" fmla="*/ 142 w 195"/>
                <a:gd name="T15" fmla="*/ 94 h 371"/>
                <a:gd name="T16" fmla="*/ 153 w 195"/>
                <a:gd name="T17" fmla="*/ 118 h 371"/>
                <a:gd name="T18" fmla="*/ 163 w 195"/>
                <a:gd name="T19" fmla="*/ 146 h 371"/>
                <a:gd name="T20" fmla="*/ 172 w 195"/>
                <a:gd name="T21" fmla="*/ 176 h 371"/>
                <a:gd name="T22" fmla="*/ 180 w 195"/>
                <a:gd name="T23" fmla="*/ 210 h 371"/>
                <a:gd name="T24" fmla="*/ 186 w 195"/>
                <a:gd name="T25" fmla="*/ 246 h 371"/>
                <a:gd name="T26" fmla="*/ 191 w 195"/>
                <a:gd name="T27" fmla="*/ 286 h 371"/>
                <a:gd name="T28" fmla="*/ 194 w 195"/>
                <a:gd name="T29" fmla="*/ 327 h 371"/>
                <a:gd name="T30" fmla="*/ 195 w 195"/>
                <a:gd name="T31" fmla="*/ 371 h 371"/>
                <a:gd name="T32" fmla="*/ 195 w 195"/>
                <a:gd name="T33" fmla="*/ 371 h 371"/>
                <a:gd name="T34" fmla="*/ 163 w 195"/>
                <a:gd name="T35" fmla="*/ 341 h 371"/>
                <a:gd name="T36" fmla="*/ 134 w 195"/>
                <a:gd name="T37" fmla="*/ 309 h 371"/>
                <a:gd name="T38" fmla="*/ 110 w 195"/>
                <a:gd name="T39" fmla="*/ 280 h 371"/>
                <a:gd name="T40" fmla="*/ 89 w 195"/>
                <a:gd name="T41" fmla="*/ 249 h 371"/>
                <a:gd name="T42" fmla="*/ 70 w 195"/>
                <a:gd name="T43" fmla="*/ 221 h 371"/>
                <a:gd name="T44" fmla="*/ 53 w 195"/>
                <a:gd name="T45" fmla="*/ 193 h 371"/>
                <a:gd name="T46" fmla="*/ 40 w 195"/>
                <a:gd name="T47" fmla="*/ 167 h 371"/>
                <a:gd name="T48" fmla="*/ 29 w 195"/>
                <a:gd name="T49" fmla="*/ 143 h 371"/>
                <a:gd name="T50" fmla="*/ 22 w 195"/>
                <a:gd name="T51" fmla="*/ 120 h 371"/>
                <a:gd name="T52" fmla="*/ 14 w 195"/>
                <a:gd name="T53" fmla="*/ 99 h 371"/>
                <a:gd name="T54" fmla="*/ 5 w 195"/>
                <a:gd name="T55" fmla="*/ 65 h 371"/>
                <a:gd name="T56" fmla="*/ 0 w 195"/>
                <a:gd name="T57" fmla="*/ 44 h 371"/>
                <a:gd name="T58" fmla="*/ 0 w 195"/>
                <a:gd name="T59" fmla="*/ 36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5" h="371">
                  <a:moveTo>
                    <a:pt x="0" y="36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2" y="6"/>
                  </a:lnTo>
                  <a:lnTo>
                    <a:pt x="104" y="23"/>
                  </a:lnTo>
                  <a:lnTo>
                    <a:pt x="122" y="53"/>
                  </a:lnTo>
                  <a:lnTo>
                    <a:pt x="133" y="71"/>
                  </a:lnTo>
                  <a:lnTo>
                    <a:pt x="142" y="94"/>
                  </a:lnTo>
                  <a:lnTo>
                    <a:pt x="153" y="118"/>
                  </a:lnTo>
                  <a:lnTo>
                    <a:pt x="163" y="146"/>
                  </a:lnTo>
                  <a:lnTo>
                    <a:pt x="172" y="176"/>
                  </a:lnTo>
                  <a:lnTo>
                    <a:pt x="180" y="210"/>
                  </a:lnTo>
                  <a:lnTo>
                    <a:pt x="186" y="246"/>
                  </a:lnTo>
                  <a:lnTo>
                    <a:pt x="191" y="286"/>
                  </a:lnTo>
                  <a:lnTo>
                    <a:pt x="194" y="327"/>
                  </a:lnTo>
                  <a:lnTo>
                    <a:pt x="195" y="371"/>
                  </a:lnTo>
                  <a:lnTo>
                    <a:pt x="195" y="371"/>
                  </a:lnTo>
                  <a:lnTo>
                    <a:pt x="163" y="341"/>
                  </a:lnTo>
                  <a:lnTo>
                    <a:pt x="134" y="309"/>
                  </a:lnTo>
                  <a:lnTo>
                    <a:pt x="110" y="280"/>
                  </a:lnTo>
                  <a:lnTo>
                    <a:pt x="89" y="249"/>
                  </a:lnTo>
                  <a:lnTo>
                    <a:pt x="70" y="221"/>
                  </a:lnTo>
                  <a:lnTo>
                    <a:pt x="53" y="193"/>
                  </a:lnTo>
                  <a:lnTo>
                    <a:pt x="40" y="167"/>
                  </a:lnTo>
                  <a:lnTo>
                    <a:pt x="29" y="143"/>
                  </a:lnTo>
                  <a:lnTo>
                    <a:pt x="22" y="120"/>
                  </a:lnTo>
                  <a:lnTo>
                    <a:pt x="14" y="99"/>
                  </a:lnTo>
                  <a:lnTo>
                    <a:pt x="5" y="65"/>
                  </a:lnTo>
                  <a:lnTo>
                    <a:pt x="0" y="4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AC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79" name="Freeform 16"/>
            <p:cNvSpPr/>
            <p:nvPr/>
          </p:nvSpPr>
          <p:spPr bwMode="auto">
            <a:xfrm>
              <a:off x="5297488" y="1681163"/>
              <a:ext cx="309563" cy="588963"/>
            </a:xfrm>
            <a:custGeom>
              <a:avLst/>
              <a:gdLst>
                <a:gd name="T0" fmla="*/ 0 w 195"/>
                <a:gd name="T1" fmla="*/ 36 h 371"/>
                <a:gd name="T2" fmla="*/ 87 w 195"/>
                <a:gd name="T3" fmla="*/ 0 h 371"/>
                <a:gd name="T4" fmla="*/ 87 w 195"/>
                <a:gd name="T5" fmla="*/ 0 h 371"/>
                <a:gd name="T6" fmla="*/ 92 w 195"/>
                <a:gd name="T7" fmla="*/ 6 h 371"/>
                <a:gd name="T8" fmla="*/ 104 w 195"/>
                <a:gd name="T9" fmla="*/ 23 h 371"/>
                <a:gd name="T10" fmla="*/ 122 w 195"/>
                <a:gd name="T11" fmla="*/ 53 h 371"/>
                <a:gd name="T12" fmla="*/ 133 w 195"/>
                <a:gd name="T13" fmla="*/ 71 h 371"/>
                <a:gd name="T14" fmla="*/ 142 w 195"/>
                <a:gd name="T15" fmla="*/ 94 h 371"/>
                <a:gd name="T16" fmla="*/ 153 w 195"/>
                <a:gd name="T17" fmla="*/ 118 h 371"/>
                <a:gd name="T18" fmla="*/ 163 w 195"/>
                <a:gd name="T19" fmla="*/ 146 h 371"/>
                <a:gd name="T20" fmla="*/ 172 w 195"/>
                <a:gd name="T21" fmla="*/ 176 h 371"/>
                <a:gd name="T22" fmla="*/ 180 w 195"/>
                <a:gd name="T23" fmla="*/ 210 h 371"/>
                <a:gd name="T24" fmla="*/ 186 w 195"/>
                <a:gd name="T25" fmla="*/ 246 h 371"/>
                <a:gd name="T26" fmla="*/ 191 w 195"/>
                <a:gd name="T27" fmla="*/ 286 h 371"/>
                <a:gd name="T28" fmla="*/ 194 w 195"/>
                <a:gd name="T29" fmla="*/ 327 h 371"/>
                <a:gd name="T30" fmla="*/ 195 w 195"/>
                <a:gd name="T31" fmla="*/ 371 h 371"/>
                <a:gd name="T32" fmla="*/ 195 w 195"/>
                <a:gd name="T33" fmla="*/ 371 h 371"/>
                <a:gd name="T34" fmla="*/ 163 w 195"/>
                <a:gd name="T35" fmla="*/ 341 h 371"/>
                <a:gd name="T36" fmla="*/ 134 w 195"/>
                <a:gd name="T37" fmla="*/ 309 h 371"/>
                <a:gd name="T38" fmla="*/ 110 w 195"/>
                <a:gd name="T39" fmla="*/ 280 h 371"/>
                <a:gd name="T40" fmla="*/ 89 w 195"/>
                <a:gd name="T41" fmla="*/ 249 h 371"/>
                <a:gd name="T42" fmla="*/ 70 w 195"/>
                <a:gd name="T43" fmla="*/ 221 h 371"/>
                <a:gd name="T44" fmla="*/ 53 w 195"/>
                <a:gd name="T45" fmla="*/ 193 h 371"/>
                <a:gd name="T46" fmla="*/ 40 w 195"/>
                <a:gd name="T47" fmla="*/ 167 h 371"/>
                <a:gd name="T48" fmla="*/ 29 w 195"/>
                <a:gd name="T49" fmla="*/ 143 h 371"/>
                <a:gd name="T50" fmla="*/ 22 w 195"/>
                <a:gd name="T51" fmla="*/ 120 h 371"/>
                <a:gd name="T52" fmla="*/ 14 w 195"/>
                <a:gd name="T53" fmla="*/ 99 h 371"/>
                <a:gd name="T54" fmla="*/ 5 w 195"/>
                <a:gd name="T55" fmla="*/ 65 h 371"/>
                <a:gd name="T56" fmla="*/ 0 w 195"/>
                <a:gd name="T57" fmla="*/ 44 h 371"/>
                <a:gd name="T58" fmla="*/ 0 w 195"/>
                <a:gd name="T59" fmla="*/ 36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5" h="371">
                  <a:moveTo>
                    <a:pt x="0" y="36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2" y="6"/>
                  </a:lnTo>
                  <a:lnTo>
                    <a:pt x="104" y="23"/>
                  </a:lnTo>
                  <a:lnTo>
                    <a:pt x="122" y="53"/>
                  </a:lnTo>
                  <a:lnTo>
                    <a:pt x="133" y="71"/>
                  </a:lnTo>
                  <a:lnTo>
                    <a:pt x="142" y="94"/>
                  </a:lnTo>
                  <a:lnTo>
                    <a:pt x="153" y="118"/>
                  </a:lnTo>
                  <a:lnTo>
                    <a:pt x="163" y="146"/>
                  </a:lnTo>
                  <a:lnTo>
                    <a:pt x="172" y="176"/>
                  </a:lnTo>
                  <a:lnTo>
                    <a:pt x="180" y="210"/>
                  </a:lnTo>
                  <a:lnTo>
                    <a:pt x="186" y="246"/>
                  </a:lnTo>
                  <a:lnTo>
                    <a:pt x="191" y="286"/>
                  </a:lnTo>
                  <a:lnTo>
                    <a:pt x="194" y="327"/>
                  </a:lnTo>
                  <a:lnTo>
                    <a:pt x="195" y="371"/>
                  </a:lnTo>
                  <a:lnTo>
                    <a:pt x="195" y="371"/>
                  </a:lnTo>
                  <a:lnTo>
                    <a:pt x="163" y="341"/>
                  </a:lnTo>
                  <a:lnTo>
                    <a:pt x="134" y="309"/>
                  </a:lnTo>
                  <a:lnTo>
                    <a:pt x="110" y="280"/>
                  </a:lnTo>
                  <a:lnTo>
                    <a:pt x="89" y="249"/>
                  </a:lnTo>
                  <a:lnTo>
                    <a:pt x="70" y="221"/>
                  </a:lnTo>
                  <a:lnTo>
                    <a:pt x="53" y="193"/>
                  </a:lnTo>
                  <a:lnTo>
                    <a:pt x="40" y="167"/>
                  </a:lnTo>
                  <a:lnTo>
                    <a:pt x="29" y="143"/>
                  </a:lnTo>
                  <a:lnTo>
                    <a:pt x="22" y="120"/>
                  </a:lnTo>
                  <a:lnTo>
                    <a:pt x="14" y="99"/>
                  </a:lnTo>
                  <a:lnTo>
                    <a:pt x="5" y="65"/>
                  </a:lnTo>
                  <a:lnTo>
                    <a:pt x="0" y="44"/>
                  </a:lnTo>
                  <a:lnTo>
                    <a:pt x="0" y="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0" name="Freeform 17"/>
            <p:cNvSpPr/>
            <p:nvPr/>
          </p:nvSpPr>
          <p:spPr bwMode="auto">
            <a:xfrm>
              <a:off x="5351463" y="1631950"/>
              <a:ext cx="381000" cy="931863"/>
            </a:xfrm>
            <a:custGeom>
              <a:avLst/>
              <a:gdLst>
                <a:gd name="T0" fmla="*/ 70 w 240"/>
                <a:gd name="T1" fmla="*/ 0 h 587"/>
                <a:gd name="T2" fmla="*/ 0 w 240"/>
                <a:gd name="T3" fmla="*/ 29 h 587"/>
                <a:gd name="T4" fmla="*/ 4 w 240"/>
                <a:gd name="T5" fmla="*/ 40 h 587"/>
                <a:gd name="T6" fmla="*/ 61 w 240"/>
                <a:gd name="T7" fmla="*/ 15 h 587"/>
                <a:gd name="T8" fmla="*/ 61 w 240"/>
                <a:gd name="T9" fmla="*/ 15 h 587"/>
                <a:gd name="T10" fmla="*/ 67 w 240"/>
                <a:gd name="T11" fmla="*/ 23 h 587"/>
                <a:gd name="T12" fmla="*/ 83 w 240"/>
                <a:gd name="T13" fmla="*/ 46 h 587"/>
                <a:gd name="T14" fmla="*/ 94 w 240"/>
                <a:gd name="T15" fmla="*/ 63 h 587"/>
                <a:gd name="T16" fmla="*/ 106 w 240"/>
                <a:gd name="T17" fmla="*/ 84 h 587"/>
                <a:gd name="T18" fmla="*/ 120 w 240"/>
                <a:gd name="T19" fmla="*/ 108 h 587"/>
                <a:gd name="T20" fmla="*/ 134 w 240"/>
                <a:gd name="T21" fmla="*/ 137 h 587"/>
                <a:gd name="T22" fmla="*/ 146 w 240"/>
                <a:gd name="T23" fmla="*/ 169 h 587"/>
                <a:gd name="T24" fmla="*/ 160 w 240"/>
                <a:gd name="T25" fmla="*/ 206 h 587"/>
                <a:gd name="T26" fmla="*/ 170 w 240"/>
                <a:gd name="T27" fmla="*/ 244 h 587"/>
                <a:gd name="T28" fmla="*/ 181 w 240"/>
                <a:gd name="T29" fmla="*/ 288 h 587"/>
                <a:gd name="T30" fmla="*/ 190 w 240"/>
                <a:gd name="T31" fmla="*/ 334 h 587"/>
                <a:gd name="T32" fmla="*/ 196 w 240"/>
                <a:gd name="T33" fmla="*/ 384 h 587"/>
                <a:gd name="T34" fmla="*/ 199 w 240"/>
                <a:gd name="T35" fmla="*/ 437 h 587"/>
                <a:gd name="T36" fmla="*/ 201 w 240"/>
                <a:gd name="T37" fmla="*/ 495 h 587"/>
                <a:gd name="T38" fmla="*/ 201 w 240"/>
                <a:gd name="T39" fmla="*/ 495 h 587"/>
                <a:gd name="T40" fmla="*/ 199 w 240"/>
                <a:gd name="T41" fmla="*/ 494 h 587"/>
                <a:gd name="T42" fmla="*/ 239 w 240"/>
                <a:gd name="T43" fmla="*/ 587 h 587"/>
                <a:gd name="T44" fmla="*/ 240 w 240"/>
                <a:gd name="T45" fmla="*/ 587 h 587"/>
                <a:gd name="T46" fmla="*/ 240 w 240"/>
                <a:gd name="T47" fmla="*/ 587 h 587"/>
                <a:gd name="T48" fmla="*/ 240 w 240"/>
                <a:gd name="T49" fmla="*/ 565 h 587"/>
                <a:gd name="T50" fmla="*/ 240 w 240"/>
                <a:gd name="T51" fmla="*/ 565 h 587"/>
                <a:gd name="T52" fmla="*/ 240 w 240"/>
                <a:gd name="T53" fmla="*/ 530 h 587"/>
                <a:gd name="T54" fmla="*/ 239 w 240"/>
                <a:gd name="T55" fmla="*/ 498 h 587"/>
                <a:gd name="T56" fmla="*/ 236 w 240"/>
                <a:gd name="T57" fmla="*/ 466 h 587"/>
                <a:gd name="T58" fmla="*/ 233 w 240"/>
                <a:gd name="T59" fmla="*/ 434 h 587"/>
                <a:gd name="T60" fmla="*/ 225 w 240"/>
                <a:gd name="T61" fmla="*/ 375 h 587"/>
                <a:gd name="T62" fmla="*/ 213 w 240"/>
                <a:gd name="T63" fmla="*/ 320 h 587"/>
                <a:gd name="T64" fmla="*/ 201 w 240"/>
                <a:gd name="T65" fmla="*/ 270 h 587"/>
                <a:gd name="T66" fmla="*/ 186 w 240"/>
                <a:gd name="T67" fmla="*/ 224 h 587"/>
                <a:gd name="T68" fmla="*/ 170 w 240"/>
                <a:gd name="T69" fmla="*/ 181 h 587"/>
                <a:gd name="T70" fmla="*/ 155 w 240"/>
                <a:gd name="T71" fmla="*/ 143 h 587"/>
                <a:gd name="T72" fmla="*/ 138 w 240"/>
                <a:gd name="T73" fmla="*/ 110 h 587"/>
                <a:gd name="T74" fmla="*/ 123 w 240"/>
                <a:gd name="T75" fmla="*/ 81 h 587"/>
                <a:gd name="T76" fmla="*/ 109 w 240"/>
                <a:gd name="T77" fmla="*/ 57 h 587"/>
                <a:gd name="T78" fmla="*/ 96 w 240"/>
                <a:gd name="T79" fmla="*/ 37 h 587"/>
                <a:gd name="T80" fmla="*/ 77 w 240"/>
                <a:gd name="T81" fmla="*/ 9 h 587"/>
                <a:gd name="T82" fmla="*/ 70 w 240"/>
                <a:gd name="T83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587">
                  <a:moveTo>
                    <a:pt x="70" y="0"/>
                  </a:moveTo>
                  <a:lnTo>
                    <a:pt x="0" y="29"/>
                  </a:lnTo>
                  <a:lnTo>
                    <a:pt x="4" y="40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7" y="23"/>
                  </a:lnTo>
                  <a:lnTo>
                    <a:pt x="83" y="46"/>
                  </a:lnTo>
                  <a:lnTo>
                    <a:pt x="94" y="63"/>
                  </a:lnTo>
                  <a:lnTo>
                    <a:pt x="106" y="84"/>
                  </a:lnTo>
                  <a:lnTo>
                    <a:pt x="120" y="108"/>
                  </a:lnTo>
                  <a:lnTo>
                    <a:pt x="134" y="137"/>
                  </a:lnTo>
                  <a:lnTo>
                    <a:pt x="146" y="169"/>
                  </a:lnTo>
                  <a:lnTo>
                    <a:pt x="160" y="206"/>
                  </a:lnTo>
                  <a:lnTo>
                    <a:pt x="170" y="244"/>
                  </a:lnTo>
                  <a:lnTo>
                    <a:pt x="181" y="288"/>
                  </a:lnTo>
                  <a:lnTo>
                    <a:pt x="190" y="334"/>
                  </a:lnTo>
                  <a:lnTo>
                    <a:pt x="196" y="384"/>
                  </a:lnTo>
                  <a:lnTo>
                    <a:pt x="199" y="437"/>
                  </a:lnTo>
                  <a:lnTo>
                    <a:pt x="201" y="495"/>
                  </a:lnTo>
                  <a:lnTo>
                    <a:pt x="201" y="495"/>
                  </a:lnTo>
                  <a:lnTo>
                    <a:pt x="199" y="494"/>
                  </a:lnTo>
                  <a:lnTo>
                    <a:pt x="239" y="587"/>
                  </a:lnTo>
                  <a:lnTo>
                    <a:pt x="240" y="587"/>
                  </a:lnTo>
                  <a:lnTo>
                    <a:pt x="240" y="587"/>
                  </a:lnTo>
                  <a:lnTo>
                    <a:pt x="240" y="565"/>
                  </a:lnTo>
                  <a:lnTo>
                    <a:pt x="240" y="565"/>
                  </a:lnTo>
                  <a:lnTo>
                    <a:pt x="240" y="530"/>
                  </a:lnTo>
                  <a:lnTo>
                    <a:pt x="239" y="498"/>
                  </a:lnTo>
                  <a:lnTo>
                    <a:pt x="236" y="466"/>
                  </a:lnTo>
                  <a:lnTo>
                    <a:pt x="233" y="434"/>
                  </a:lnTo>
                  <a:lnTo>
                    <a:pt x="225" y="375"/>
                  </a:lnTo>
                  <a:lnTo>
                    <a:pt x="213" y="320"/>
                  </a:lnTo>
                  <a:lnTo>
                    <a:pt x="201" y="270"/>
                  </a:lnTo>
                  <a:lnTo>
                    <a:pt x="186" y="224"/>
                  </a:lnTo>
                  <a:lnTo>
                    <a:pt x="170" y="181"/>
                  </a:lnTo>
                  <a:lnTo>
                    <a:pt x="155" y="143"/>
                  </a:lnTo>
                  <a:lnTo>
                    <a:pt x="138" y="110"/>
                  </a:lnTo>
                  <a:lnTo>
                    <a:pt x="123" y="81"/>
                  </a:lnTo>
                  <a:lnTo>
                    <a:pt x="109" y="57"/>
                  </a:lnTo>
                  <a:lnTo>
                    <a:pt x="96" y="37"/>
                  </a:lnTo>
                  <a:lnTo>
                    <a:pt x="77" y="9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E58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1" name="Freeform 18"/>
            <p:cNvSpPr/>
            <p:nvPr/>
          </p:nvSpPr>
          <p:spPr bwMode="auto">
            <a:xfrm>
              <a:off x="5351463" y="1631950"/>
              <a:ext cx="381000" cy="931863"/>
            </a:xfrm>
            <a:custGeom>
              <a:avLst/>
              <a:gdLst>
                <a:gd name="T0" fmla="*/ 70 w 240"/>
                <a:gd name="T1" fmla="*/ 0 h 587"/>
                <a:gd name="T2" fmla="*/ 0 w 240"/>
                <a:gd name="T3" fmla="*/ 29 h 587"/>
                <a:gd name="T4" fmla="*/ 4 w 240"/>
                <a:gd name="T5" fmla="*/ 40 h 587"/>
                <a:gd name="T6" fmla="*/ 61 w 240"/>
                <a:gd name="T7" fmla="*/ 15 h 587"/>
                <a:gd name="T8" fmla="*/ 61 w 240"/>
                <a:gd name="T9" fmla="*/ 15 h 587"/>
                <a:gd name="T10" fmla="*/ 67 w 240"/>
                <a:gd name="T11" fmla="*/ 23 h 587"/>
                <a:gd name="T12" fmla="*/ 83 w 240"/>
                <a:gd name="T13" fmla="*/ 46 h 587"/>
                <a:gd name="T14" fmla="*/ 94 w 240"/>
                <a:gd name="T15" fmla="*/ 63 h 587"/>
                <a:gd name="T16" fmla="*/ 106 w 240"/>
                <a:gd name="T17" fmla="*/ 84 h 587"/>
                <a:gd name="T18" fmla="*/ 120 w 240"/>
                <a:gd name="T19" fmla="*/ 108 h 587"/>
                <a:gd name="T20" fmla="*/ 134 w 240"/>
                <a:gd name="T21" fmla="*/ 137 h 587"/>
                <a:gd name="T22" fmla="*/ 146 w 240"/>
                <a:gd name="T23" fmla="*/ 169 h 587"/>
                <a:gd name="T24" fmla="*/ 160 w 240"/>
                <a:gd name="T25" fmla="*/ 206 h 587"/>
                <a:gd name="T26" fmla="*/ 170 w 240"/>
                <a:gd name="T27" fmla="*/ 244 h 587"/>
                <a:gd name="T28" fmla="*/ 181 w 240"/>
                <a:gd name="T29" fmla="*/ 288 h 587"/>
                <a:gd name="T30" fmla="*/ 190 w 240"/>
                <a:gd name="T31" fmla="*/ 334 h 587"/>
                <a:gd name="T32" fmla="*/ 196 w 240"/>
                <a:gd name="T33" fmla="*/ 384 h 587"/>
                <a:gd name="T34" fmla="*/ 199 w 240"/>
                <a:gd name="T35" fmla="*/ 437 h 587"/>
                <a:gd name="T36" fmla="*/ 201 w 240"/>
                <a:gd name="T37" fmla="*/ 495 h 587"/>
                <a:gd name="T38" fmla="*/ 201 w 240"/>
                <a:gd name="T39" fmla="*/ 495 h 587"/>
                <a:gd name="T40" fmla="*/ 199 w 240"/>
                <a:gd name="T41" fmla="*/ 494 h 587"/>
                <a:gd name="T42" fmla="*/ 239 w 240"/>
                <a:gd name="T43" fmla="*/ 587 h 587"/>
                <a:gd name="T44" fmla="*/ 240 w 240"/>
                <a:gd name="T45" fmla="*/ 587 h 587"/>
                <a:gd name="T46" fmla="*/ 240 w 240"/>
                <a:gd name="T47" fmla="*/ 587 h 587"/>
                <a:gd name="T48" fmla="*/ 240 w 240"/>
                <a:gd name="T49" fmla="*/ 565 h 587"/>
                <a:gd name="T50" fmla="*/ 240 w 240"/>
                <a:gd name="T51" fmla="*/ 565 h 587"/>
                <a:gd name="T52" fmla="*/ 240 w 240"/>
                <a:gd name="T53" fmla="*/ 530 h 587"/>
                <a:gd name="T54" fmla="*/ 239 w 240"/>
                <a:gd name="T55" fmla="*/ 498 h 587"/>
                <a:gd name="T56" fmla="*/ 236 w 240"/>
                <a:gd name="T57" fmla="*/ 466 h 587"/>
                <a:gd name="T58" fmla="*/ 233 w 240"/>
                <a:gd name="T59" fmla="*/ 434 h 587"/>
                <a:gd name="T60" fmla="*/ 225 w 240"/>
                <a:gd name="T61" fmla="*/ 375 h 587"/>
                <a:gd name="T62" fmla="*/ 213 w 240"/>
                <a:gd name="T63" fmla="*/ 320 h 587"/>
                <a:gd name="T64" fmla="*/ 201 w 240"/>
                <a:gd name="T65" fmla="*/ 270 h 587"/>
                <a:gd name="T66" fmla="*/ 186 w 240"/>
                <a:gd name="T67" fmla="*/ 224 h 587"/>
                <a:gd name="T68" fmla="*/ 170 w 240"/>
                <a:gd name="T69" fmla="*/ 181 h 587"/>
                <a:gd name="T70" fmla="*/ 155 w 240"/>
                <a:gd name="T71" fmla="*/ 143 h 587"/>
                <a:gd name="T72" fmla="*/ 138 w 240"/>
                <a:gd name="T73" fmla="*/ 110 h 587"/>
                <a:gd name="T74" fmla="*/ 123 w 240"/>
                <a:gd name="T75" fmla="*/ 81 h 587"/>
                <a:gd name="T76" fmla="*/ 109 w 240"/>
                <a:gd name="T77" fmla="*/ 57 h 587"/>
                <a:gd name="T78" fmla="*/ 96 w 240"/>
                <a:gd name="T79" fmla="*/ 37 h 587"/>
                <a:gd name="T80" fmla="*/ 77 w 240"/>
                <a:gd name="T81" fmla="*/ 9 h 587"/>
                <a:gd name="T82" fmla="*/ 70 w 240"/>
                <a:gd name="T83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587">
                  <a:moveTo>
                    <a:pt x="70" y="0"/>
                  </a:moveTo>
                  <a:lnTo>
                    <a:pt x="0" y="29"/>
                  </a:lnTo>
                  <a:lnTo>
                    <a:pt x="4" y="40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7" y="23"/>
                  </a:lnTo>
                  <a:lnTo>
                    <a:pt x="83" y="46"/>
                  </a:lnTo>
                  <a:lnTo>
                    <a:pt x="94" y="63"/>
                  </a:lnTo>
                  <a:lnTo>
                    <a:pt x="106" y="84"/>
                  </a:lnTo>
                  <a:lnTo>
                    <a:pt x="120" y="108"/>
                  </a:lnTo>
                  <a:lnTo>
                    <a:pt x="134" y="137"/>
                  </a:lnTo>
                  <a:lnTo>
                    <a:pt x="146" y="169"/>
                  </a:lnTo>
                  <a:lnTo>
                    <a:pt x="160" y="206"/>
                  </a:lnTo>
                  <a:lnTo>
                    <a:pt x="170" y="244"/>
                  </a:lnTo>
                  <a:lnTo>
                    <a:pt x="181" y="288"/>
                  </a:lnTo>
                  <a:lnTo>
                    <a:pt x="190" y="334"/>
                  </a:lnTo>
                  <a:lnTo>
                    <a:pt x="196" y="384"/>
                  </a:lnTo>
                  <a:lnTo>
                    <a:pt x="199" y="437"/>
                  </a:lnTo>
                  <a:lnTo>
                    <a:pt x="201" y="495"/>
                  </a:lnTo>
                  <a:lnTo>
                    <a:pt x="201" y="495"/>
                  </a:lnTo>
                  <a:lnTo>
                    <a:pt x="199" y="494"/>
                  </a:lnTo>
                  <a:lnTo>
                    <a:pt x="239" y="587"/>
                  </a:lnTo>
                  <a:lnTo>
                    <a:pt x="240" y="587"/>
                  </a:lnTo>
                  <a:lnTo>
                    <a:pt x="240" y="587"/>
                  </a:lnTo>
                  <a:lnTo>
                    <a:pt x="240" y="565"/>
                  </a:lnTo>
                  <a:lnTo>
                    <a:pt x="240" y="565"/>
                  </a:lnTo>
                  <a:lnTo>
                    <a:pt x="240" y="530"/>
                  </a:lnTo>
                  <a:lnTo>
                    <a:pt x="239" y="498"/>
                  </a:lnTo>
                  <a:lnTo>
                    <a:pt x="236" y="466"/>
                  </a:lnTo>
                  <a:lnTo>
                    <a:pt x="233" y="434"/>
                  </a:lnTo>
                  <a:lnTo>
                    <a:pt x="225" y="375"/>
                  </a:lnTo>
                  <a:lnTo>
                    <a:pt x="213" y="320"/>
                  </a:lnTo>
                  <a:lnTo>
                    <a:pt x="201" y="270"/>
                  </a:lnTo>
                  <a:lnTo>
                    <a:pt x="186" y="224"/>
                  </a:lnTo>
                  <a:lnTo>
                    <a:pt x="170" y="181"/>
                  </a:lnTo>
                  <a:lnTo>
                    <a:pt x="155" y="143"/>
                  </a:lnTo>
                  <a:lnTo>
                    <a:pt x="138" y="110"/>
                  </a:lnTo>
                  <a:lnTo>
                    <a:pt x="123" y="81"/>
                  </a:lnTo>
                  <a:lnTo>
                    <a:pt x="109" y="57"/>
                  </a:lnTo>
                  <a:lnTo>
                    <a:pt x="96" y="37"/>
                  </a:lnTo>
                  <a:lnTo>
                    <a:pt x="77" y="9"/>
                  </a:lnTo>
                  <a:lnTo>
                    <a:pt x="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2" name="Freeform 19"/>
            <p:cNvSpPr/>
            <p:nvPr/>
          </p:nvSpPr>
          <p:spPr bwMode="auto">
            <a:xfrm>
              <a:off x="5357813" y="1655763"/>
              <a:ext cx="312738" cy="762000"/>
            </a:xfrm>
            <a:custGeom>
              <a:avLst/>
              <a:gdLst>
                <a:gd name="T0" fmla="*/ 57 w 197"/>
                <a:gd name="T1" fmla="*/ 0 h 480"/>
                <a:gd name="T2" fmla="*/ 0 w 197"/>
                <a:gd name="T3" fmla="*/ 25 h 480"/>
                <a:gd name="T4" fmla="*/ 5 w 197"/>
                <a:gd name="T5" fmla="*/ 34 h 480"/>
                <a:gd name="T6" fmla="*/ 49 w 197"/>
                <a:gd name="T7" fmla="*/ 16 h 480"/>
                <a:gd name="T8" fmla="*/ 49 w 197"/>
                <a:gd name="T9" fmla="*/ 16 h 480"/>
                <a:gd name="T10" fmla="*/ 54 w 197"/>
                <a:gd name="T11" fmla="*/ 22 h 480"/>
                <a:gd name="T12" fmla="*/ 66 w 197"/>
                <a:gd name="T13" fmla="*/ 39 h 480"/>
                <a:gd name="T14" fmla="*/ 84 w 197"/>
                <a:gd name="T15" fmla="*/ 69 h 480"/>
                <a:gd name="T16" fmla="*/ 95 w 197"/>
                <a:gd name="T17" fmla="*/ 87 h 480"/>
                <a:gd name="T18" fmla="*/ 104 w 197"/>
                <a:gd name="T19" fmla="*/ 110 h 480"/>
                <a:gd name="T20" fmla="*/ 115 w 197"/>
                <a:gd name="T21" fmla="*/ 134 h 480"/>
                <a:gd name="T22" fmla="*/ 125 w 197"/>
                <a:gd name="T23" fmla="*/ 162 h 480"/>
                <a:gd name="T24" fmla="*/ 134 w 197"/>
                <a:gd name="T25" fmla="*/ 192 h 480"/>
                <a:gd name="T26" fmla="*/ 142 w 197"/>
                <a:gd name="T27" fmla="*/ 226 h 480"/>
                <a:gd name="T28" fmla="*/ 148 w 197"/>
                <a:gd name="T29" fmla="*/ 262 h 480"/>
                <a:gd name="T30" fmla="*/ 153 w 197"/>
                <a:gd name="T31" fmla="*/ 302 h 480"/>
                <a:gd name="T32" fmla="*/ 156 w 197"/>
                <a:gd name="T33" fmla="*/ 343 h 480"/>
                <a:gd name="T34" fmla="*/ 157 w 197"/>
                <a:gd name="T35" fmla="*/ 387 h 480"/>
                <a:gd name="T36" fmla="*/ 157 w 197"/>
                <a:gd name="T37" fmla="*/ 387 h 480"/>
                <a:gd name="T38" fmla="*/ 156 w 197"/>
                <a:gd name="T39" fmla="*/ 386 h 480"/>
                <a:gd name="T40" fmla="*/ 195 w 197"/>
                <a:gd name="T41" fmla="*/ 479 h 480"/>
                <a:gd name="T42" fmla="*/ 195 w 197"/>
                <a:gd name="T43" fmla="*/ 479 h 480"/>
                <a:gd name="T44" fmla="*/ 197 w 197"/>
                <a:gd name="T45" fmla="*/ 480 h 480"/>
                <a:gd name="T46" fmla="*/ 197 w 197"/>
                <a:gd name="T47" fmla="*/ 480 h 480"/>
                <a:gd name="T48" fmla="*/ 195 w 197"/>
                <a:gd name="T49" fmla="*/ 422 h 480"/>
                <a:gd name="T50" fmla="*/ 192 w 197"/>
                <a:gd name="T51" fmla="*/ 369 h 480"/>
                <a:gd name="T52" fmla="*/ 186 w 197"/>
                <a:gd name="T53" fmla="*/ 319 h 480"/>
                <a:gd name="T54" fmla="*/ 177 w 197"/>
                <a:gd name="T55" fmla="*/ 273 h 480"/>
                <a:gd name="T56" fmla="*/ 166 w 197"/>
                <a:gd name="T57" fmla="*/ 229 h 480"/>
                <a:gd name="T58" fmla="*/ 156 w 197"/>
                <a:gd name="T59" fmla="*/ 191 h 480"/>
                <a:gd name="T60" fmla="*/ 142 w 197"/>
                <a:gd name="T61" fmla="*/ 154 h 480"/>
                <a:gd name="T62" fmla="*/ 130 w 197"/>
                <a:gd name="T63" fmla="*/ 122 h 480"/>
                <a:gd name="T64" fmla="*/ 116 w 197"/>
                <a:gd name="T65" fmla="*/ 93 h 480"/>
                <a:gd name="T66" fmla="*/ 102 w 197"/>
                <a:gd name="T67" fmla="*/ 69 h 480"/>
                <a:gd name="T68" fmla="*/ 90 w 197"/>
                <a:gd name="T69" fmla="*/ 48 h 480"/>
                <a:gd name="T70" fmla="*/ 79 w 197"/>
                <a:gd name="T71" fmla="*/ 31 h 480"/>
                <a:gd name="T72" fmla="*/ 63 w 197"/>
                <a:gd name="T73" fmla="*/ 8 h 480"/>
                <a:gd name="T74" fmla="*/ 57 w 197"/>
                <a:gd name="T7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7" h="480">
                  <a:moveTo>
                    <a:pt x="57" y="0"/>
                  </a:moveTo>
                  <a:lnTo>
                    <a:pt x="0" y="25"/>
                  </a:lnTo>
                  <a:lnTo>
                    <a:pt x="5" y="34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4" y="22"/>
                  </a:lnTo>
                  <a:lnTo>
                    <a:pt x="66" y="39"/>
                  </a:lnTo>
                  <a:lnTo>
                    <a:pt x="84" y="69"/>
                  </a:lnTo>
                  <a:lnTo>
                    <a:pt x="95" y="87"/>
                  </a:lnTo>
                  <a:lnTo>
                    <a:pt x="104" y="110"/>
                  </a:lnTo>
                  <a:lnTo>
                    <a:pt x="115" y="134"/>
                  </a:lnTo>
                  <a:lnTo>
                    <a:pt x="125" y="162"/>
                  </a:lnTo>
                  <a:lnTo>
                    <a:pt x="134" y="192"/>
                  </a:lnTo>
                  <a:lnTo>
                    <a:pt x="142" y="226"/>
                  </a:lnTo>
                  <a:lnTo>
                    <a:pt x="148" y="262"/>
                  </a:lnTo>
                  <a:lnTo>
                    <a:pt x="153" y="302"/>
                  </a:lnTo>
                  <a:lnTo>
                    <a:pt x="156" y="343"/>
                  </a:lnTo>
                  <a:lnTo>
                    <a:pt x="157" y="387"/>
                  </a:lnTo>
                  <a:lnTo>
                    <a:pt x="157" y="387"/>
                  </a:lnTo>
                  <a:lnTo>
                    <a:pt x="156" y="386"/>
                  </a:lnTo>
                  <a:lnTo>
                    <a:pt x="195" y="479"/>
                  </a:lnTo>
                  <a:lnTo>
                    <a:pt x="195" y="479"/>
                  </a:lnTo>
                  <a:lnTo>
                    <a:pt x="197" y="480"/>
                  </a:lnTo>
                  <a:lnTo>
                    <a:pt x="197" y="480"/>
                  </a:lnTo>
                  <a:lnTo>
                    <a:pt x="195" y="422"/>
                  </a:lnTo>
                  <a:lnTo>
                    <a:pt x="192" y="369"/>
                  </a:lnTo>
                  <a:lnTo>
                    <a:pt x="186" y="319"/>
                  </a:lnTo>
                  <a:lnTo>
                    <a:pt x="177" y="273"/>
                  </a:lnTo>
                  <a:lnTo>
                    <a:pt x="166" y="229"/>
                  </a:lnTo>
                  <a:lnTo>
                    <a:pt x="156" y="191"/>
                  </a:lnTo>
                  <a:lnTo>
                    <a:pt x="142" y="154"/>
                  </a:lnTo>
                  <a:lnTo>
                    <a:pt x="130" y="122"/>
                  </a:lnTo>
                  <a:lnTo>
                    <a:pt x="116" y="93"/>
                  </a:lnTo>
                  <a:lnTo>
                    <a:pt x="102" y="69"/>
                  </a:lnTo>
                  <a:lnTo>
                    <a:pt x="90" y="48"/>
                  </a:lnTo>
                  <a:lnTo>
                    <a:pt x="79" y="31"/>
                  </a:lnTo>
                  <a:lnTo>
                    <a:pt x="63" y="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EBA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3" name="Freeform 20"/>
            <p:cNvSpPr/>
            <p:nvPr/>
          </p:nvSpPr>
          <p:spPr bwMode="auto">
            <a:xfrm>
              <a:off x="5357813" y="1655763"/>
              <a:ext cx="312738" cy="762000"/>
            </a:xfrm>
            <a:custGeom>
              <a:avLst/>
              <a:gdLst>
                <a:gd name="T0" fmla="*/ 57 w 197"/>
                <a:gd name="T1" fmla="*/ 0 h 480"/>
                <a:gd name="T2" fmla="*/ 0 w 197"/>
                <a:gd name="T3" fmla="*/ 25 h 480"/>
                <a:gd name="T4" fmla="*/ 5 w 197"/>
                <a:gd name="T5" fmla="*/ 34 h 480"/>
                <a:gd name="T6" fmla="*/ 49 w 197"/>
                <a:gd name="T7" fmla="*/ 16 h 480"/>
                <a:gd name="T8" fmla="*/ 49 w 197"/>
                <a:gd name="T9" fmla="*/ 16 h 480"/>
                <a:gd name="T10" fmla="*/ 54 w 197"/>
                <a:gd name="T11" fmla="*/ 22 h 480"/>
                <a:gd name="T12" fmla="*/ 66 w 197"/>
                <a:gd name="T13" fmla="*/ 39 h 480"/>
                <a:gd name="T14" fmla="*/ 84 w 197"/>
                <a:gd name="T15" fmla="*/ 69 h 480"/>
                <a:gd name="T16" fmla="*/ 95 w 197"/>
                <a:gd name="T17" fmla="*/ 87 h 480"/>
                <a:gd name="T18" fmla="*/ 104 w 197"/>
                <a:gd name="T19" fmla="*/ 110 h 480"/>
                <a:gd name="T20" fmla="*/ 115 w 197"/>
                <a:gd name="T21" fmla="*/ 134 h 480"/>
                <a:gd name="T22" fmla="*/ 125 w 197"/>
                <a:gd name="T23" fmla="*/ 162 h 480"/>
                <a:gd name="T24" fmla="*/ 134 w 197"/>
                <a:gd name="T25" fmla="*/ 192 h 480"/>
                <a:gd name="T26" fmla="*/ 142 w 197"/>
                <a:gd name="T27" fmla="*/ 226 h 480"/>
                <a:gd name="T28" fmla="*/ 148 w 197"/>
                <a:gd name="T29" fmla="*/ 262 h 480"/>
                <a:gd name="T30" fmla="*/ 153 w 197"/>
                <a:gd name="T31" fmla="*/ 302 h 480"/>
                <a:gd name="T32" fmla="*/ 156 w 197"/>
                <a:gd name="T33" fmla="*/ 343 h 480"/>
                <a:gd name="T34" fmla="*/ 157 w 197"/>
                <a:gd name="T35" fmla="*/ 387 h 480"/>
                <a:gd name="T36" fmla="*/ 157 w 197"/>
                <a:gd name="T37" fmla="*/ 387 h 480"/>
                <a:gd name="T38" fmla="*/ 156 w 197"/>
                <a:gd name="T39" fmla="*/ 386 h 480"/>
                <a:gd name="T40" fmla="*/ 195 w 197"/>
                <a:gd name="T41" fmla="*/ 479 h 480"/>
                <a:gd name="T42" fmla="*/ 195 w 197"/>
                <a:gd name="T43" fmla="*/ 479 h 480"/>
                <a:gd name="T44" fmla="*/ 197 w 197"/>
                <a:gd name="T45" fmla="*/ 480 h 480"/>
                <a:gd name="T46" fmla="*/ 197 w 197"/>
                <a:gd name="T47" fmla="*/ 480 h 480"/>
                <a:gd name="T48" fmla="*/ 195 w 197"/>
                <a:gd name="T49" fmla="*/ 422 h 480"/>
                <a:gd name="T50" fmla="*/ 192 w 197"/>
                <a:gd name="T51" fmla="*/ 369 h 480"/>
                <a:gd name="T52" fmla="*/ 186 w 197"/>
                <a:gd name="T53" fmla="*/ 319 h 480"/>
                <a:gd name="T54" fmla="*/ 177 w 197"/>
                <a:gd name="T55" fmla="*/ 273 h 480"/>
                <a:gd name="T56" fmla="*/ 166 w 197"/>
                <a:gd name="T57" fmla="*/ 229 h 480"/>
                <a:gd name="T58" fmla="*/ 156 w 197"/>
                <a:gd name="T59" fmla="*/ 191 h 480"/>
                <a:gd name="T60" fmla="*/ 142 w 197"/>
                <a:gd name="T61" fmla="*/ 154 h 480"/>
                <a:gd name="T62" fmla="*/ 130 w 197"/>
                <a:gd name="T63" fmla="*/ 122 h 480"/>
                <a:gd name="T64" fmla="*/ 116 w 197"/>
                <a:gd name="T65" fmla="*/ 93 h 480"/>
                <a:gd name="T66" fmla="*/ 102 w 197"/>
                <a:gd name="T67" fmla="*/ 69 h 480"/>
                <a:gd name="T68" fmla="*/ 90 w 197"/>
                <a:gd name="T69" fmla="*/ 48 h 480"/>
                <a:gd name="T70" fmla="*/ 79 w 197"/>
                <a:gd name="T71" fmla="*/ 31 h 480"/>
                <a:gd name="T72" fmla="*/ 63 w 197"/>
                <a:gd name="T73" fmla="*/ 8 h 480"/>
                <a:gd name="T74" fmla="*/ 57 w 197"/>
                <a:gd name="T7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7" h="480">
                  <a:moveTo>
                    <a:pt x="57" y="0"/>
                  </a:moveTo>
                  <a:lnTo>
                    <a:pt x="0" y="25"/>
                  </a:lnTo>
                  <a:lnTo>
                    <a:pt x="5" y="34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4" y="22"/>
                  </a:lnTo>
                  <a:lnTo>
                    <a:pt x="66" y="39"/>
                  </a:lnTo>
                  <a:lnTo>
                    <a:pt x="84" y="69"/>
                  </a:lnTo>
                  <a:lnTo>
                    <a:pt x="95" y="87"/>
                  </a:lnTo>
                  <a:lnTo>
                    <a:pt x="104" y="110"/>
                  </a:lnTo>
                  <a:lnTo>
                    <a:pt x="115" y="134"/>
                  </a:lnTo>
                  <a:lnTo>
                    <a:pt x="125" y="162"/>
                  </a:lnTo>
                  <a:lnTo>
                    <a:pt x="134" y="192"/>
                  </a:lnTo>
                  <a:lnTo>
                    <a:pt x="142" y="226"/>
                  </a:lnTo>
                  <a:lnTo>
                    <a:pt x="148" y="262"/>
                  </a:lnTo>
                  <a:lnTo>
                    <a:pt x="153" y="302"/>
                  </a:lnTo>
                  <a:lnTo>
                    <a:pt x="156" y="343"/>
                  </a:lnTo>
                  <a:lnTo>
                    <a:pt x="157" y="387"/>
                  </a:lnTo>
                  <a:lnTo>
                    <a:pt x="157" y="387"/>
                  </a:lnTo>
                  <a:lnTo>
                    <a:pt x="156" y="386"/>
                  </a:lnTo>
                  <a:lnTo>
                    <a:pt x="195" y="479"/>
                  </a:lnTo>
                  <a:lnTo>
                    <a:pt x="195" y="479"/>
                  </a:lnTo>
                  <a:lnTo>
                    <a:pt x="197" y="480"/>
                  </a:lnTo>
                  <a:lnTo>
                    <a:pt x="197" y="480"/>
                  </a:lnTo>
                  <a:lnTo>
                    <a:pt x="195" y="422"/>
                  </a:lnTo>
                  <a:lnTo>
                    <a:pt x="192" y="369"/>
                  </a:lnTo>
                  <a:lnTo>
                    <a:pt x="186" y="319"/>
                  </a:lnTo>
                  <a:lnTo>
                    <a:pt x="177" y="273"/>
                  </a:lnTo>
                  <a:lnTo>
                    <a:pt x="166" y="229"/>
                  </a:lnTo>
                  <a:lnTo>
                    <a:pt x="156" y="191"/>
                  </a:lnTo>
                  <a:lnTo>
                    <a:pt x="142" y="154"/>
                  </a:lnTo>
                  <a:lnTo>
                    <a:pt x="130" y="122"/>
                  </a:lnTo>
                  <a:lnTo>
                    <a:pt x="116" y="93"/>
                  </a:lnTo>
                  <a:lnTo>
                    <a:pt x="102" y="69"/>
                  </a:lnTo>
                  <a:lnTo>
                    <a:pt x="90" y="48"/>
                  </a:lnTo>
                  <a:lnTo>
                    <a:pt x="79" y="31"/>
                  </a:lnTo>
                  <a:lnTo>
                    <a:pt x="63" y="8"/>
                  </a:lnTo>
                  <a:lnTo>
                    <a:pt x="5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4" name="Freeform 21"/>
            <p:cNvSpPr/>
            <p:nvPr/>
          </p:nvSpPr>
          <p:spPr bwMode="auto">
            <a:xfrm>
              <a:off x="5365751" y="1681163"/>
              <a:ext cx="241300" cy="588963"/>
            </a:xfrm>
            <a:custGeom>
              <a:avLst/>
              <a:gdLst>
                <a:gd name="T0" fmla="*/ 44 w 152"/>
                <a:gd name="T1" fmla="*/ 0 h 371"/>
                <a:gd name="T2" fmla="*/ 0 w 152"/>
                <a:gd name="T3" fmla="*/ 18 h 371"/>
                <a:gd name="T4" fmla="*/ 151 w 152"/>
                <a:gd name="T5" fmla="*/ 370 h 371"/>
                <a:gd name="T6" fmla="*/ 151 w 152"/>
                <a:gd name="T7" fmla="*/ 370 h 371"/>
                <a:gd name="T8" fmla="*/ 152 w 152"/>
                <a:gd name="T9" fmla="*/ 371 h 371"/>
                <a:gd name="T10" fmla="*/ 152 w 152"/>
                <a:gd name="T11" fmla="*/ 371 h 371"/>
                <a:gd name="T12" fmla="*/ 151 w 152"/>
                <a:gd name="T13" fmla="*/ 327 h 371"/>
                <a:gd name="T14" fmla="*/ 148 w 152"/>
                <a:gd name="T15" fmla="*/ 286 h 371"/>
                <a:gd name="T16" fmla="*/ 143 w 152"/>
                <a:gd name="T17" fmla="*/ 246 h 371"/>
                <a:gd name="T18" fmla="*/ 137 w 152"/>
                <a:gd name="T19" fmla="*/ 210 h 371"/>
                <a:gd name="T20" fmla="*/ 129 w 152"/>
                <a:gd name="T21" fmla="*/ 176 h 371"/>
                <a:gd name="T22" fmla="*/ 120 w 152"/>
                <a:gd name="T23" fmla="*/ 146 h 371"/>
                <a:gd name="T24" fmla="*/ 110 w 152"/>
                <a:gd name="T25" fmla="*/ 118 h 371"/>
                <a:gd name="T26" fmla="*/ 99 w 152"/>
                <a:gd name="T27" fmla="*/ 94 h 371"/>
                <a:gd name="T28" fmla="*/ 90 w 152"/>
                <a:gd name="T29" fmla="*/ 71 h 371"/>
                <a:gd name="T30" fmla="*/ 79 w 152"/>
                <a:gd name="T31" fmla="*/ 53 h 371"/>
                <a:gd name="T32" fmla="*/ 61 w 152"/>
                <a:gd name="T33" fmla="*/ 23 h 371"/>
                <a:gd name="T34" fmla="*/ 49 w 152"/>
                <a:gd name="T35" fmla="*/ 6 h 371"/>
                <a:gd name="T36" fmla="*/ 44 w 152"/>
                <a:gd name="T37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71">
                  <a:moveTo>
                    <a:pt x="44" y="0"/>
                  </a:moveTo>
                  <a:lnTo>
                    <a:pt x="0" y="18"/>
                  </a:lnTo>
                  <a:lnTo>
                    <a:pt x="151" y="370"/>
                  </a:lnTo>
                  <a:lnTo>
                    <a:pt x="151" y="370"/>
                  </a:lnTo>
                  <a:lnTo>
                    <a:pt x="152" y="371"/>
                  </a:lnTo>
                  <a:lnTo>
                    <a:pt x="152" y="371"/>
                  </a:lnTo>
                  <a:lnTo>
                    <a:pt x="151" y="327"/>
                  </a:lnTo>
                  <a:lnTo>
                    <a:pt x="148" y="286"/>
                  </a:lnTo>
                  <a:lnTo>
                    <a:pt x="143" y="246"/>
                  </a:lnTo>
                  <a:lnTo>
                    <a:pt x="137" y="210"/>
                  </a:lnTo>
                  <a:lnTo>
                    <a:pt x="129" y="176"/>
                  </a:lnTo>
                  <a:lnTo>
                    <a:pt x="120" y="146"/>
                  </a:lnTo>
                  <a:lnTo>
                    <a:pt x="110" y="118"/>
                  </a:lnTo>
                  <a:lnTo>
                    <a:pt x="99" y="94"/>
                  </a:lnTo>
                  <a:lnTo>
                    <a:pt x="90" y="71"/>
                  </a:lnTo>
                  <a:lnTo>
                    <a:pt x="79" y="53"/>
                  </a:lnTo>
                  <a:lnTo>
                    <a:pt x="61" y="23"/>
                  </a:lnTo>
                  <a:lnTo>
                    <a:pt x="49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CB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5" name="Freeform 22"/>
            <p:cNvSpPr/>
            <p:nvPr/>
          </p:nvSpPr>
          <p:spPr bwMode="auto">
            <a:xfrm>
              <a:off x="5365751" y="1681163"/>
              <a:ext cx="241300" cy="588963"/>
            </a:xfrm>
            <a:custGeom>
              <a:avLst/>
              <a:gdLst>
                <a:gd name="T0" fmla="*/ 44 w 152"/>
                <a:gd name="T1" fmla="*/ 0 h 371"/>
                <a:gd name="T2" fmla="*/ 0 w 152"/>
                <a:gd name="T3" fmla="*/ 18 h 371"/>
                <a:gd name="T4" fmla="*/ 151 w 152"/>
                <a:gd name="T5" fmla="*/ 370 h 371"/>
                <a:gd name="T6" fmla="*/ 151 w 152"/>
                <a:gd name="T7" fmla="*/ 370 h 371"/>
                <a:gd name="T8" fmla="*/ 152 w 152"/>
                <a:gd name="T9" fmla="*/ 371 h 371"/>
                <a:gd name="T10" fmla="*/ 152 w 152"/>
                <a:gd name="T11" fmla="*/ 371 h 371"/>
                <a:gd name="T12" fmla="*/ 151 w 152"/>
                <a:gd name="T13" fmla="*/ 327 h 371"/>
                <a:gd name="T14" fmla="*/ 148 w 152"/>
                <a:gd name="T15" fmla="*/ 286 h 371"/>
                <a:gd name="T16" fmla="*/ 143 w 152"/>
                <a:gd name="T17" fmla="*/ 246 h 371"/>
                <a:gd name="T18" fmla="*/ 137 w 152"/>
                <a:gd name="T19" fmla="*/ 210 h 371"/>
                <a:gd name="T20" fmla="*/ 129 w 152"/>
                <a:gd name="T21" fmla="*/ 176 h 371"/>
                <a:gd name="T22" fmla="*/ 120 w 152"/>
                <a:gd name="T23" fmla="*/ 146 h 371"/>
                <a:gd name="T24" fmla="*/ 110 w 152"/>
                <a:gd name="T25" fmla="*/ 118 h 371"/>
                <a:gd name="T26" fmla="*/ 99 w 152"/>
                <a:gd name="T27" fmla="*/ 94 h 371"/>
                <a:gd name="T28" fmla="*/ 90 w 152"/>
                <a:gd name="T29" fmla="*/ 71 h 371"/>
                <a:gd name="T30" fmla="*/ 79 w 152"/>
                <a:gd name="T31" fmla="*/ 53 h 371"/>
                <a:gd name="T32" fmla="*/ 61 w 152"/>
                <a:gd name="T33" fmla="*/ 23 h 371"/>
                <a:gd name="T34" fmla="*/ 49 w 152"/>
                <a:gd name="T35" fmla="*/ 6 h 371"/>
                <a:gd name="T36" fmla="*/ 44 w 152"/>
                <a:gd name="T37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71">
                  <a:moveTo>
                    <a:pt x="44" y="0"/>
                  </a:moveTo>
                  <a:lnTo>
                    <a:pt x="0" y="18"/>
                  </a:lnTo>
                  <a:lnTo>
                    <a:pt x="151" y="370"/>
                  </a:lnTo>
                  <a:lnTo>
                    <a:pt x="151" y="370"/>
                  </a:lnTo>
                  <a:lnTo>
                    <a:pt x="152" y="371"/>
                  </a:lnTo>
                  <a:lnTo>
                    <a:pt x="152" y="371"/>
                  </a:lnTo>
                  <a:lnTo>
                    <a:pt x="151" y="327"/>
                  </a:lnTo>
                  <a:lnTo>
                    <a:pt x="148" y="286"/>
                  </a:lnTo>
                  <a:lnTo>
                    <a:pt x="143" y="246"/>
                  </a:lnTo>
                  <a:lnTo>
                    <a:pt x="137" y="210"/>
                  </a:lnTo>
                  <a:lnTo>
                    <a:pt x="129" y="176"/>
                  </a:lnTo>
                  <a:lnTo>
                    <a:pt x="120" y="146"/>
                  </a:lnTo>
                  <a:lnTo>
                    <a:pt x="110" y="118"/>
                  </a:lnTo>
                  <a:lnTo>
                    <a:pt x="99" y="94"/>
                  </a:lnTo>
                  <a:lnTo>
                    <a:pt x="90" y="71"/>
                  </a:lnTo>
                  <a:lnTo>
                    <a:pt x="79" y="53"/>
                  </a:lnTo>
                  <a:lnTo>
                    <a:pt x="61" y="23"/>
                  </a:lnTo>
                  <a:lnTo>
                    <a:pt x="49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6" name="Freeform 23"/>
            <p:cNvSpPr/>
            <p:nvPr/>
          </p:nvSpPr>
          <p:spPr bwMode="auto">
            <a:xfrm>
              <a:off x="4752976" y="1320800"/>
              <a:ext cx="365125" cy="592138"/>
            </a:xfrm>
            <a:custGeom>
              <a:avLst/>
              <a:gdLst>
                <a:gd name="T0" fmla="*/ 102 w 230"/>
                <a:gd name="T1" fmla="*/ 0 h 373"/>
                <a:gd name="T2" fmla="*/ 0 w 230"/>
                <a:gd name="T3" fmla="*/ 155 h 373"/>
                <a:gd name="T4" fmla="*/ 150 w 230"/>
                <a:gd name="T5" fmla="*/ 373 h 373"/>
                <a:gd name="T6" fmla="*/ 224 w 230"/>
                <a:gd name="T7" fmla="*/ 285 h 373"/>
                <a:gd name="T8" fmla="*/ 205 w 230"/>
                <a:gd name="T9" fmla="*/ 237 h 373"/>
                <a:gd name="T10" fmla="*/ 230 w 230"/>
                <a:gd name="T11" fmla="*/ 169 h 373"/>
                <a:gd name="T12" fmla="*/ 102 w 230"/>
                <a:gd name="T13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0" h="373">
                  <a:moveTo>
                    <a:pt x="102" y="0"/>
                  </a:moveTo>
                  <a:lnTo>
                    <a:pt x="0" y="155"/>
                  </a:lnTo>
                  <a:lnTo>
                    <a:pt x="150" y="373"/>
                  </a:lnTo>
                  <a:lnTo>
                    <a:pt x="224" y="285"/>
                  </a:lnTo>
                  <a:lnTo>
                    <a:pt x="205" y="237"/>
                  </a:lnTo>
                  <a:lnTo>
                    <a:pt x="230" y="169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7" name="Freeform 24"/>
            <p:cNvSpPr/>
            <p:nvPr/>
          </p:nvSpPr>
          <p:spPr bwMode="auto">
            <a:xfrm>
              <a:off x="5394326" y="1114425"/>
              <a:ext cx="377825" cy="465138"/>
            </a:xfrm>
            <a:custGeom>
              <a:avLst/>
              <a:gdLst>
                <a:gd name="T0" fmla="*/ 0 w 238"/>
                <a:gd name="T1" fmla="*/ 0 h 293"/>
                <a:gd name="T2" fmla="*/ 183 w 238"/>
                <a:gd name="T3" fmla="*/ 35 h 293"/>
                <a:gd name="T4" fmla="*/ 238 w 238"/>
                <a:gd name="T5" fmla="*/ 293 h 293"/>
                <a:gd name="T6" fmla="*/ 122 w 238"/>
                <a:gd name="T7" fmla="*/ 285 h 293"/>
                <a:gd name="T8" fmla="*/ 102 w 238"/>
                <a:gd name="T9" fmla="*/ 238 h 293"/>
                <a:gd name="T10" fmla="*/ 34 w 238"/>
                <a:gd name="T11" fmla="*/ 210 h 293"/>
                <a:gd name="T12" fmla="*/ 0 w 238"/>
                <a:gd name="T1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293">
                  <a:moveTo>
                    <a:pt x="0" y="0"/>
                  </a:moveTo>
                  <a:lnTo>
                    <a:pt x="183" y="35"/>
                  </a:lnTo>
                  <a:lnTo>
                    <a:pt x="238" y="293"/>
                  </a:lnTo>
                  <a:lnTo>
                    <a:pt x="122" y="285"/>
                  </a:lnTo>
                  <a:lnTo>
                    <a:pt x="102" y="238"/>
                  </a:lnTo>
                  <a:lnTo>
                    <a:pt x="34" y="2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8" name="Freeform 25"/>
            <p:cNvSpPr/>
            <p:nvPr/>
          </p:nvSpPr>
          <p:spPr bwMode="auto">
            <a:xfrm>
              <a:off x="5394326" y="1114425"/>
              <a:ext cx="377825" cy="465138"/>
            </a:xfrm>
            <a:custGeom>
              <a:avLst/>
              <a:gdLst>
                <a:gd name="T0" fmla="*/ 0 w 238"/>
                <a:gd name="T1" fmla="*/ 0 h 293"/>
                <a:gd name="T2" fmla="*/ 183 w 238"/>
                <a:gd name="T3" fmla="*/ 35 h 293"/>
                <a:gd name="T4" fmla="*/ 238 w 238"/>
                <a:gd name="T5" fmla="*/ 293 h 293"/>
                <a:gd name="T6" fmla="*/ 122 w 238"/>
                <a:gd name="T7" fmla="*/ 285 h 293"/>
                <a:gd name="T8" fmla="*/ 102 w 238"/>
                <a:gd name="T9" fmla="*/ 238 h 293"/>
                <a:gd name="T10" fmla="*/ 34 w 238"/>
                <a:gd name="T11" fmla="*/ 210 h 293"/>
                <a:gd name="T12" fmla="*/ 0 w 238"/>
                <a:gd name="T1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293">
                  <a:moveTo>
                    <a:pt x="0" y="0"/>
                  </a:moveTo>
                  <a:lnTo>
                    <a:pt x="183" y="35"/>
                  </a:lnTo>
                  <a:lnTo>
                    <a:pt x="238" y="293"/>
                  </a:lnTo>
                  <a:lnTo>
                    <a:pt x="122" y="285"/>
                  </a:lnTo>
                  <a:lnTo>
                    <a:pt x="102" y="238"/>
                  </a:lnTo>
                  <a:lnTo>
                    <a:pt x="34" y="21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89" name="Freeform 26"/>
            <p:cNvSpPr/>
            <p:nvPr/>
          </p:nvSpPr>
          <p:spPr bwMode="auto">
            <a:xfrm>
              <a:off x="4618038" y="0"/>
              <a:ext cx="844550" cy="1630363"/>
            </a:xfrm>
            <a:custGeom>
              <a:avLst/>
              <a:gdLst>
                <a:gd name="T0" fmla="*/ 9 w 532"/>
                <a:gd name="T1" fmla="*/ 0 h 1027"/>
                <a:gd name="T2" fmla="*/ 9 w 532"/>
                <a:gd name="T3" fmla="*/ 0 h 1027"/>
                <a:gd name="T4" fmla="*/ 6 w 532"/>
                <a:gd name="T5" fmla="*/ 27 h 1027"/>
                <a:gd name="T6" fmla="*/ 3 w 532"/>
                <a:gd name="T7" fmla="*/ 58 h 1027"/>
                <a:gd name="T8" fmla="*/ 2 w 532"/>
                <a:gd name="T9" fmla="*/ 88 h 1027"/>
                <a:gd name="T10" fmla="*/ 0 w 532"/>
                <a:gd name="T11" fmla="*/ 119 h 1027"/>
                <a:gd name="T12" fmla="*/ 2 w 532"/>
                <a:gd name="T13" fmla="*/ 184 h 1027"/>
                <a:gd name="T14" fmla="*/ 6 w 532"/>
                <a:gd name="T15" fmla="*/ 253 h 1027"/>
                <a:gd name="T16" fmla="*/ 14 w 532"/>
                <a:gd name="T17" fmla="*/ 323 h 1027"/>
                <a:gd name="T18" fmla="*/ 24 w 532"/>
                <a:gd name="T19" fmla="*/ 395 h 1027"/>
                <a:gd name="T20" fmla="*/ 40 w 532"/>
                <a:gd name="T21" fmla="*/ 468 h 1027"/>
                <a:gd name="T22" fmla="*/ 58 w 532"/>
                <a:gd name="T23" fmla="*/ 539 h 1027"/>
                <a:gd name="T24" fmla="*/ 69 w 532"/>
                <a:gd name="T25" fmla="*/ 576 h 1027"/>
                <a:gd name="T26" fmla="*/ 79 w 532"/>
                <a:gd name="T27" fmla="*/ 611 h 1027"/>
                <a:gd name="T28" fmla="*/ 91 w 532"/>
                <a:gd name="T29" fmla="*/ 646 h 1027"/>
                <a:gd name="T30" fmla="*/ 105 w 532"/>
                <a:gd name="T31" fmla="*/ 681 h 1027"/>
                <a:gd name="T32" fmla="*/ 119 w 532"/>
                <a:gd name="T33" fmla="*/ 714 h 1027"/>
                <a:gd name="T34" fmla="*/ 133 w 532"/>
                <a:gd name="T35" fmla="*/ 748 h 1027"/>
                <a:gd name="T36" fmla="*/ 149 w 532"/>
                <a:gd name="T37" fmla="*/ 781 h 1027"/>
                <a:gd name="T38" fmla="*/ 166 w 532"/>
                <a:gd name="T39" fmla="*/ 813 h 1027"/>
                <a:gd name="T40" fmla="*/ 183 w 532"/>
                <a:gd name="T41" fmla="*/ 844 h 1027"/>
                <a:gd name="T42" fmla="*/ 201 w 532"/>
                <a:gd name="T43" fmla="*/ 874 h 1027"/>
                <a:gd name="T44" fmla="*/ 221 w 532"/>
                <a:gd name="T45" fmla="*/ 903 h 1027"/>
                <a:gd name="T46" fmla="*/ 241 w 532"/>
                <a:gd name="T47" fmla="*/ 931 h 1027"/>
                <a:gd name="T48" fmla="*/ 262 w 532"/>
                <a:gd name="T49" fmla="*/ 957 h 1027"/>
                <a:gd name="T50" fmla="*/ 283 w 532"/>
                <a:gd name="T51" fmla="*/ 983 h 1027"/>
                <a:gd name="T52" fmla="*/ 306 w 532"/>
                <a:gd name="T53" fmla="*/ 1005 h 1027"/>
                <a:gd name="T54" fmla="*/ 329 w 532"/>
                <a:gd name="T55" fmla="*/ 1027 h 1027"/>
                <a:gd name="T56" fmla="*/ 532 w 532"/>
                <a:gd name="T57" fmla="*/ 940 h 1027"/>
                <a:gd name="T58" fmla="*/ 532 w 532"/>
                <a:gd name="T59" fmla="*/ 940 h 1027"/>
                <a:gd name="T60" fmla="*/ 532 w 532"/>
                <a:gd name="T61" fmla="*/ 908 h 1027"/>
                <a:gd name="T62" fmla="*/ 532 w 532"/>
                <a:gd name="T63" fmla="*/ 876 h 1027"/>
                <a:gd name="T64" fmla="*/ 529 w 532"/>
                <a:gd name="T65" fmla="*/ 842 h 1027"/>
                <a:gd name="T66" fmla="*/ 524 w 532"/>
                <a:gd name="T67" fmla="*/ 809 h 1027"/>
                <a:gd name="T68" fmla="*/ 517 w 532"/>
                <a:gd name="T69" fmla="*/ 775 h 1027"/>
                <a:gd name="T70" fmla="*/ 509 w 532"/>
                <a:gd name="T71" fmla="*/ 742 h 1027"/>
                <a:gd name="T72" fmla="*/ 501 w 532"/>
                <a:gd name="T73" fmla="*/ 708 h 1027"/>
                <a:gd name="T74" fmla="*/ 491 w 532"/>
                <a:gd name="T75" fmla="*/ 675 h 1027"/>
                <a:gd name="T76" fmla="*/ 478 w 532"/>
                <a:gd name="T77" fmla="*/ 640 h 1027"/>
                <a:gd name="T78" fmla="*/ 466 w 532"/>
                <a:gd name="T79" fmla="*/ 606 h 1027"/>
                <a:gd name="T80" fmla="*/ 451 w 532"/>
                <a:gd name="T81" fmla="*/ 573 h 1027"/>
                <a:gd name="T82" fmla="*/ 437 w 532"/>
                <a:gd name="T83" fmla="*/ 539 h 1027"/>
                <a:gd name="T84" fmla="*/ 421 w 532"/>
                <a:gd name="T85" fmla="*/ 506 h 1027"/>
                <a:gd name="T86" fmla="*/ 404 w 532"/>
                <a:gd name="T87" fmla="*/ 472 h 1027"/>
                <a:gd name="T88" fmla="*/ 386 w 532"/>
                <a:gd name="T89" fmla="*/ 439 h 1027"/>
                <a:gd name="T90" fmla="*/ 367 w 532"/>
                <a:gd name="T91" fmla="*/ 407 h 1027"/>
                <a:gd name="T92" fmla="*/ 328 w 532"/>
                <a:gd name="T93" fmla="*/ 344 h 1027"/>
                <a:gd name="T94" fmla="*/ 285 w 532"/>
                <a:gd name="T95" fmla="*/ 283 h 1027"/>
                <a:gd name="T96" fmla="*/ 241 w 532"/>
                <a:gd name="T97" fmla="*/ 225 h 1027"/>
                <a:gd name="T98" fmla="*/ 195 w 532"/>
                <a:gd name="T99" fmla="*/ 172 h 1027"/>
                <a:gd name="T100" fmla="*/ 149 w 532"/>
                <a:gd name="T101" fmla="*/ 122 h 1027"/>
                <a:gd name="T102" fmla="*/ 102 w 532"/>
                <a:gd name="T103" fmla="*/ 76 h 1027"/>
                <a:gd name="T104" fmla="*/ 79 w 532"/>
                <a:gd name="T105" fmla="*/ 55 h 1027"/>
                <a:gd name="T106" fmla="*/ 55 w 532"/>
                <a:gd name="T107" fmla="*/ 35 h 1027"/>
                <a:gd name="T108" fmla="*/ 32 w 532"/>
                <a:gd name="T109" fmla="*/ 17 h 1027"/>
                <a:gd name="T110" fmla="*/ 9 w 532"/>
                <a:gd name="T111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32" h="1027">
                  <a:moveTo>
                    <a:pt x="9" y="0"/>
                  </a:moveTo>
                  <a:lnTo>
                    <a:pt x="9" y="0"/>
                  </a:lnTo>
                  <a:lnTo>
                    <a:pt x="6" y="27"/>
                  </a:lnTo>
                  <a:lnTo>
                    <a:pt x="3" y="58"/>
                  </a:lnTo>
                  <a:lnTo>
                    <a:pt x="2" y="88"/>
                  </a:lnTo>
                  <a:lnTo>
                    <a:pt x="0" y="119"/>
                  </a:lnTo>
                  <a:lnTo>
                    <a:pt x="2" y="184"/>
                  </a:lnTo>
                  <a:lnTo>
                    <a:pt x="6" y="253"/>
                  </a:lnTo>
                  <a:lnTo>
                    <a:pt x="14" y="323"/>
                  </a:lnTo>
                  <a:lnTo>
                    <a:pt x="24" y="395"/>
                  </a:lnTo>
                  <a:lnTo>
                    <a:pt x="40" y="468"/>
                  </a:lnTo>
                  <a:lnTo>
                    <a:pt x="58" y="539"/>
                  </a:lnTo>
                  <a:lnTo>
                    <a:pt x="69" y="576"/>
                  </a:lnTo>
                  <a:lnTo>
                    <a:pt x="79" y="611"/>
                  </a:lnTo>
                  <a:lnTo>
                    <a:pt x="91" y="646"/>
                  </a:lnTo>
                  <a:lnTo>
                    <a:pt x="105" y="681"/>
                  </a:lnTo>
                  <a:lnTo>
                    <a:pt x="119" y="714"/>
                  </a:lnTo>
                  <a:lnTo>
                    <a:pt x="133" y="748"/>
                  </a:lnTo>
                  <a:lnTo>
                    <a:pt x="149" y="781"/>
                  </a:lnTo>
                  <a:lnTo>
                    <a:pt x="166" y="813"/>
                  </a:lnTo>
                  <a:lnTo>
                    <a:pt x="183" y="844"/>
                  </a:lnTo>
                  <a:lnTo>
                    <a:pt x="201" y="874"/>
                  </a:lnTo>
                  <a:lnTo>
                    <a:pt x="221" y="903"/>
                  </a:lnTo>
                  <a:lnTo>
                    <a:pt x="241" y="931"/>
                  </a:lnTo>
                  <a:lnTo>
                    <a:pt x="262" y="957"/>
                  </a:lnTo>
                  <a:lnTo>
                    <a:pt x="283" y="983"/>
                  </a:lnTo>
                  <a:lnTo>
                    <a:pt x="306" y="1005"/>
                  </a:lnTo>
                  <a:lnTo>
                    <a:pt x="329" y="1027"/>
                  </a:lnTo>
                  <a:lnTo>
                    <a:pt x="532" y="940"/>
                  </a:lnTo>
                  <a:lnTo>
                    <a:pt x="532" y="940"/>
                  </a:lnTo>
                  <a:lnTo>
                    <a:pt x="532" y="908"/>
                  </a:lnTo>
                  <a:lnTo>
                    <a:pt x="532" y="876"/>
                  </a:lnTo>
                  <a:lnTo>
                    <a:pt x="529" y="842"/>
                  </a:lnTo>
                  <a:lnTo>
                    <a:pt x="524" y="809"/>
                  </a:lnTo>
                  <a:lnTo>
                    <a:pt x="517" y="775"/>
                  </a:lnTo>
                  <a:lnTo>
                    <a:pt x="509" y="742"/>
                  </a:lnTo>
                  <a:lnTo>
                    <a:pt x="501" y="708"/>
                  </a:lnTo>
                  <a:lnTo>
                    <a:pt x="491" y="675"/>
                  </a:lnTo>
                  <a:lnTo>
                    <a:pt x="478" y="640"/>
                  </a:lnTo>
                  <a:lnTo>
                    <a:pt x="466" y="606"/>
                  </a:lnTo>
                  <a:lnTo>
                    <a:pt x="451" y="573"/>
                  </a:lnTo>
                  <a:lnTo>
                    <a:pt x="437" y="539"/>
                  </a:lnTo>
                  <a:lnTo>
                    <a:pt x="421" y="506"/>
                  </a:lnTo>
                  <a:lnTo>
                    <a:pt x="404" y="472"/>
                  </a:lnTo>
                  <a:lnTo>
                    <a:pt x="386" y="439"/>
                  </a:lnTo>
                  <a:lnTo>
                    <a:pt x="367" y="407"/>
                  </a:lnTo>
                  <a:lnTo>
                    <a:pt x="328" y="344"/>
                  </a:lnTo>
                  <a:lnTo>
                    <a:pt x="285" y="283"/>
                  </a:lnTo>
                  <a:lnTo>
                    <a:pt x="241" y="225"/>
                  </a:lnTo>
                  <a:lnTo>
                    <a:pt x="195" y="172"/>
                  </a:lnTo>
                  <a:lnTo>
                    <a:pt x="149" y="122"/>
                  </a:lnTo>
                  <a:lnTo>
                    <a:pt x="102" y="76"/>
                  </a:lnTo>
                  <a:lnTo>
                    <a:pt x="79" y="55"/>
                  </a:lnTo>
                  <a:lnTo>
                    <a:pt x="55" y="35"/>
                  </a:lnTo>
                  <a:lnTo>
                    <a:pt x="32" y="1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0" name="Freeform 27"/>
            <p:cNvSpPr/>
            <p:nvPr/>
          </p:nvSpPr>
          <p:spPr bwMode="auto">
            <a:xfrm>
              <a:off x="4618038" y="0"/>
              <a:ext cx="844550" cy="1630363"/>
            </a:xfrm>
            <a:custGeom>
              <a:avLst/>
              <a:gdLst>
                <a:gd name="T0" fmla="*/ 9 w 532"/>
                <a:gd name="T1" fmla="*/ 0 h 1027"/>
                <a:gd name="T2" fmla="*/ 9 w 532"/>
                <a:gd name="T3" fmla="*/ 0 h 1027"/>
                <a:gd name="T4" fmla="*/ 6 w 532"/>
                <a:gd name="T5" fmla="*/ 27 h 1027"/>
                <a:gd name="T6" fmla="*/ 3 w 532"/>
                <a:gd name="T7" fmla="*/ 58 h 1027"/>
                <a:gd name="T8" fmla="*/ 2 w 532"/>
                <a:gd name="T9" fmla="*/ 88 h 1027"/>
                <a:gd name="T10" fmla="*/ 0 w 532"/>
                <a:gd name="T11" fmla="*/ 119 h 1027"/>
                <a:gd name="T12" fmla="*/ 2 w 532"/>
                <a:gd name="T13" fmla="*/ 184 h 1027"/>
                <a:gd name="T14" fmla="*/ 6 w 532"/>
                <a:gd name="T15" fmla="*/ 253 h 1027"/>
                <a:gd name="T16" fmla="*/ 14 w 532"/>
                <a:gd name="T17" fmla="*/ 323 h 1027"/>
                <a:gd name="T18" fmla="*/ 24 w 532"/>
                <a:gd name="T19" fmla="*/ 395 h 1027"/>
                <a:gd name="T20" fmla="*/ 40 w 532"/>
                <a:gd name="T21" fmla="*/ 468 h 1027"/>
                <a:gd name="T22" fmla="*/ 58 w 532"/>
                <a:gd name="T23" fmla="*/ 539 h 1027"/>
                <a:gd name="T24" fmla="*/ 69 w 532"/>
                <a:gd name="T25" fmla="*/ 576 h 1027"/>
                <a:gd name="T26" fmla="*/ 79 w 532"/>
                <a:gd name="T27" fmla="*/ 611 h 1027"/>
                <a:gd name="T28" fmla="*/ 91 w 532"/>
                <a:gd name="T29" fmla="*/ 646 h 1027"/>
                <a:gd name="T30" fmla="*/ 105 w 532"/>
                <a:gd name="T31" fmla="*/ 681 h 1027"/>
                <a:gd name="T32" fmla="*/ 119 w 532"/>
                <a:gd name="T33" fmla="*/ 714 h 1027"/>
                <a:gd name="T34" fmla="*/ 133 w 532"/>
                <a:gd name="T35" fmla="*/ 748 h 1027"/>
                <a:gd name="T36" fmla="*/ 149 w 532"/>
                <a:gd name="T37" fmla="*/ 781 h 1027"/>
                <a:gd name="T38" fmla="*/ 166 w 532"/>
                <a:gd name="T39" fmla="*/ 813 h 1027"/>
                <a:gd name="T40" fmla="*/ 183 w 532"/>
                <a:gd name="T41" fmla="*/ 844 h 1027"/>
                <a:gd name="T42" fmla="*/ 201 w 532"/>
                <a:gd name="T43" fmla="*/ 874 h 1027"/>
                <a:gd name="T44" fmla="*/ 221 w 532"/>
                <a:gd name="T45" fmla="*/ 903 h 1027"/>
                <a:gd name="T46" fmla="*/ 241 w 532"/>
                <a:gd name="T47" fmla="*/ 931 h 1027"/>
                <a:gd name="T48" fmla="*/ 262 w 532"/>
                <a:gd name="T49" fmla="*/ 957 h 1027"/>
                <a:gd name="T50" fmla="*/ 283 w 532"/>
                <a:gd name="T51" fmla="*/ 983 h 1027"/>
                <a:gd name="T52" fmla="*/ 306 w 532"/>
                <a:gd name="T53" fmla="*/ 1005 h 1027"/>
                <a:gd name="T54" fmla="*/ 329 w 532"/>
                <a:gd name="T55" fmla="*/ 1027 h 1027"/>
                <a:gd name="T56" fmla="*/ 532 w 532"/>
                <a:gd name="T57" fmla="*/ 940 h 1027"/>
                <a:gd name="T58" fmla="*/ 532 w 532"/>
                <a:gd name="T59" fmla="*/ 940 h 1027"/>
                <a:gd name="T60" fmla="*/ 532 w 532"/>
                <a:gd name="T61" fmla="*/ 908 h 1027"/>
                <a:gd name="T62" fmla="*/ 532 w 532"/>
                <a:gd name="T63" fmla="*/ 876 h 1027"/>
                <a:gd name="T64" fmla="*/ 529 w 532"/>
                <a:gd name="T65" fmla="*/ 842 h 1027"/>
                <a:gd name="T66" fmla="*/ 524 w 532"/>
                <a:gd name="T67" fmla="*/ 809 h 1027"/>
                <a:gd name="T68" fmla="*/ 517 w 532"/>
                <a:gd name="T69" fmla="*/ 775 h 1027"/>
                <a:gd name="T70" fmla="*/ 509 w 532"/>
                <a:gd name="T71" fmla="*/ 742 h 1027"/>
                <a:gd name="T72" fmla="*/ 501 w 532"/>
                <a:gd name="T73" fmla="*/ 708 h 1027"/>
                <a:gd name="T74" fmla="*/ 491 w 532"/>
                <a:gd name="T75" fmla="*/ 675 h 1027"/>
                <a:gd name="T76" fmla="*/ 478 w 532"/>
                <a:gd name="T77" fmla="*/ 640 h 1027"/>
                <a:gd name="T78" fmla="*/ 466 w 532"/>
                <a:gd name="T79" fmla="*/ 606 h 1027"/>
                <a:gd name="T80" fmla="*/ 451 w 532"/>
                <a:gd name="T81" fmla="*/ 573 h 1027"/>
                <a:gd name="T82" fmla="*/ 437 w 532"/>
                <a:gd name="T83" fmla="*/ 539 h 1027"/>
                <a:gd name="T84" fmla="*/ 421 w 532"/>
                <a:gd name="T85" fmla="*/ 506 h 1027"/>
                <a:gd name="T86" fmla="*/ 404 w 532"/>
                <a:gd name="T87" fmla="*/ 472 h 1027"/>
                <a:gd name="T88" fmla="*/ 386 w 532"/>
                <a:gd name="T89" fmla="*/ 439 h 1027"/>
                <a:gd name="T90" fmla="*/ 367 w 532"/>
                <a:gd name="T91" fmla="*/ 407 h 1027"/>
                <a:gd name="T92" fmla="*/ 328 w 532"/>
                <a:gd name="T93" fmla="*/ 344 h 1027"/>
                <a:gd name="T94" fmla="*/ 285 w 532"/>
                <a:gd name="T95" fmla="*/ 283 h 1027"/>
                <a:gd name="T96" fmla="*/ 241 w 532"/>
                <a:gd name="T97" fmla="*/ 225 h 1027"/>
                <a:gd name="T98" fmla="*/ 195 w 532"/>
                <a:gd name="T99" fmla="*/ 172 h 1027"/>
                <a:gd name="T100" fmla="*/ 149 w 532"/>
                <a:gd name="T101" fmla="*/ 122 h 1027"/>
                <a:gd name="T102" fmla="*/ 102 w 532"/>
                <a:gd name="T103" fmla="*/ 76 h 1027"/>
                <a:gd name="T104" fmla="*/ 79 w 532"/>
                <a:gd name="T105" fmla="*/ 55 h 1027"/>
                <a:gd name="T106" fmla="*/ 55 w 532"/>
                <a:gd name="T107" fmla="*/ 35 h 1027"/>
                <a:gd name="T108" fmla="*/ 32 w 532"/>
                <a:gd name="T109" fmla="*/ 17 h 1027"/>
                <a:gd name="T110" fmla="*/ 9 w 532"/>
                <a:gd name="T111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32" h="1027">
                  <a:moveTo>
                    <a:pt x="9" y="0"/>
                  </a:moveTo>
                  <a:lnTo>
                    <a:pt x="9" y="0"/>
                  </a:lnTo>
                  <a:lnTo>
                    <a:pt x="6" y="27"/>
                  </a:lnTo>
                  <a:lnTo>
                    <a:pt x="3" y="58"/>
                  </a:lnTo>
                  <a:lnTo>
                    <a:pt x="2" y="88"/>
                  </a:lnTo>
                  <a:lnTo>
                    <a:pt x="0" y="119"/>
                  </a:lnTo>
                  <a:lnTo>
                    <a:pt x="2" y="184"/>
                  </a:lnTo>
                  <a:lnTo>
                    <a:pt x="6" y="253"/>
                  </a:lnTo>
                  <a:lnTo>
                    <a:pt x="14" y="323"/>
                  </a:lnTo>
                  <a:lnTo>
                    <a:pt x="24" y="395"/>
                  </a:lnTo>
                  <a:lnTo>
                    <a:pt x="40" y="468"/>
                  </a:lnTo>
                  <a:lnTo>
                    <a:pt x="58" y="539"/>
                  </a:lnTo>
                  <a:lnTo>
                    <a:pt x="69" y="576"/>
                  </a:lnTo>
                  <a:lnTo>
                    <a:pt x="79" y="611"/>
                  </a:lnTo>
                  <a:lnTo>
                    <a:pt x="91" y="646"/>
                  </a:lnTo>
                  <a:lnTo>
                    <a:pt x="105" y="681"/>
                  </a:lnTo>
                  <a:lnTo>
                    <a:pt x="119" y="714"/>
                  </a:lnTo>
                  <a:lnTo>
                    <a:pt x="133" y="748"/>
                  </a:lnTo>
                  <a:lnTo>
                    <a:pt x="149" y="781"/>
                  </a:lnTo>
                  <a:lnTo>
                    <a:pt x="166" y="813"/>
                  </a:lnTo>
                  <a:lnTo>
                    <a:pt x="183" y="844"/>
                  </a:lnTo>
                  <a:lnTo>
                    <a:pt x="201" y="874"/>
                  </a:lnTo>
                  <a:lnTo>
                    <a:pt x="221" y="903"/>
                  </a:lnTo>
                  <a:lnTo>
                    <a:pt x="241" y="931"/>
                  </a:lnTo>
                  <a:lnTo>
                    <a:pt x="262" y="957"/>
                  </a:lnTo>
                  <a:lnTo>
                    <a:pt x="283" y="983"/>
                  </a:lnTo>
                  <a:lnTo>
                    <a:pt x="306" y="1005"/>
                  </a:lnTo>
                  <a:lnTo>
                    <a:pt x="329" y="1027"/>
                  </a:lnTo>
                  <a:lnTo>
                    <a:pt x="532" y="940"/>
                  </a:lnTo>
                  <a:lnTo>
                    <a:pt x="532" y="940"/>
                  </a:lnTo>
                  <a:lnTo>
                    <a:pt x="532" y="908"/>
                  </a:lnTo>
                  <a:lnTo>
                    <a:pt x="532" y="876"/>
                  </a:lnTo>
                  <a:lnTo>
                    <a:pt x="529" y="842"/>
                  </a:lnTo>
                  <a:lnTo>
                    <a:pt x="524" y="809"/>
                  </a:lnTo>
                  <a:lnTo>
                    <a:pt x="517" y="775"/>
                  </a:lnTo>
                  <a:lnTo>
                    <a:pt x="509" y="742"/>
                  </a:lnTo>
                  <a:lnTo>
                    <a:pt x="501" y="708"/>
                  </a:lnTo>
                  <a:lnTo>
                    <a:pt x="491" y="675"/>
                  </a:lnTo>
                  <a:lnTo>
                    <a:pt x="478" y="640"/>
                  </a:lnTo>
                  <a:lnTo>
                    <a:pt x="466" y="606"/>
                  </a:lnTo>
                  <a:lnTo>
                    <a:pt x="451" y="573"/>
                  </a:lnTo>
                  <a:lnTo>
                    <a:pt x="437" y="539"/>
                  </a:lnTo>
                  <a:lnTo>
                    <a:pt x="421" y="506"/>
                  </a:lnTo>
                  <a:lnTo>
                    <a:pt x="404" y="472"/>
                  </a:lnTo>
                  <a:lnTo>
                    <a:pt x="386" y="439"/>
                  </a:lnTo>
                  <a:lnTo>
                    <a:pt x="367" y="407"/>
                  </a:lnTo>
                  <a:lnTo>
                    <a:pt x="328" y="344"/>
                  </a:lnTo>
                  <a:lnTo>
                    <a:pt x="285" y="283"/>
                  </a:lnTo>
                  <a:lnTo>
                    <a:pt x="241" y="225"/>
                  </a:lnTo>
                  <a:lnTo>
                    <a:pt x="195" y="172"/>
                  </a:lnTo>
                  <a:lnTo>
                    <a:pt x="149" y="122"/>
                  </a:lnTo>
                  <a:lnTo>
                    <a:pt x="102" y="76"/>
                  </a:lnTo>
                  <a:lnTo>
                    <a:pt x="79" y="55"/>
                  </a:lnTo>
                  <a:lnTo>
                    <a:pt x="55" y="35"/>
                  </a:lnTo>
                  <a:lnTo>
                    <a:pt x="32" y="17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1" name="Freeform 28"/>
            <p:cNvSpPr/>
            <p:nvPr/>
          </p:nvSpPr>
          <p:spPr bwMode="auto">
            <a:xfrm>
              <a:off x="4618038" y="0"/>
              <a:ext cx="331788" cy="434975"/>
            </a:xfrm>
            <a:custGeom>
              <a:avLst/>
              <a:gdLst>
                <a:gd name="T0" fmla="*/ 9 w 209"/>
                <a:gd name="T1" fmla="*/ 0 h 274"/>
                <a:gd name="T2" fmla="*/ 9 w 209"/>
                <a:gd name="T3" fmla="*/ 0 h 274"/>
                <a:gd name="T4" fmla="*/ 6 w 209"/>
                <a:gd name="T5" fmla="*/ 30 h 274"/>
                <a:gd name="T6" fmla="*/ 3 w 209"/>
                <a:gd name="T7" fmla="*/ 62 h 274"/>
                <a:gd name="T8" fmla="*/ 2 w 209"/>
                <a:gd name="T9" fmla="*/ 94 h 274"/>
                <a:gd name="T10" fmla="*/ 0 w 209"/>
                <a:gd name="T11" fmla="*/ 129 h 274"/>
                <a:gd name="T12" fmla="*/ 0 w 209"/>
                <a:gd name="T13" fmla="*/ 165 h 274"/>
                <a:gd name="T14" fmla="*/ 2 w 209"/>
                <a:gd name="T15" fmla="*/ 201 h 274"/>
                <a:gd name="T16" fmla="*/ 5 w 209"/>
                <a:gd name="T17" fmla="*/ 238 h 274"/>
                <a:gd name="T18" fmla="*/ 8 w 209"/>
                <a:gd name="T19" fmla="*/ 274 h 274"/>
                <a:gd name="T20" fmla="*/ 209 w 209"/>
                <a:gd name="T21" fmla="*/ 189 h 274"/>
                <a:gd name="T22" fmla="*/ 209 w 209"/>
                <a:gd name="T23" fmla="*/ 189 h 274"/>
                <a:gd name="T24" fmla="*/ 184 w 209"/>
                <a:gd name="T25" fmla="*/ 160 h 274"/>
                <a:gd name="T26" fmla="*/ 160 w 209"/>
                <a:gd name="T27" fmla="*/ 133 h 274"/>
                <a:gd name="T28" fmla="*/ 134 w 209"/>
                <a:gd name="T29" fmla="*/ 107 h 274"/>
                <a:gd name="T30" fmla="*/ 110 w 209"/>
                <a:gd name="T31" fmla="*/ 82 h 274"/>
                <a:gd name="T32" fmla="*/ 84 w 209"/>
                <a:gd name="T33" fmla="*/ 59 h 274"/>
                <a:gd name="T34" fmla="*/ 59 w 209"/>
                <a:gd name="T35" fmla="*/ 38 h 274"/>
                <a:gd name="T36" fmla="*/ 34 w 209"/>
                <a:gd name="T37" fmla="*/ 18 h 274"/>
                <a:gd name="T38" fmla="*/ 9 w 209"/>
                <a:gd name="T39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9" h="274">
                  <a:moveTo>
                    <a:pt x="9" y="0"/>
                  </a:moveTo>
                  <a:lnTo>
                    <a:pt x="9" y="0"/>
                  </a:lnTo>
                  <a:lnTo>
                    <a:pt x="6" y="30"/>
                  </a:lnTo>
                  <a:lnTo>
                    <a:pt x="3" y="62"/>
                  </a:lnTo>
                  <a:lnTo>
                    <a:pt x="2" y="94"/>
                  </a:lnTo>
                  <a:lnTo>
                    <a:pt x="0" y="129"/>
                  </a:lnTo>
                  <a:lnTo>
                    <a:pt x="0" y="165"/>
                  </a:lnTo>
                  <a:lnTo>
                    <a:pt x="2" y="201"/>
                  </a:lnTo>
                  <a:lnTo>
                    <a:pt x="5" y="238"/>
                  </a:lnTo>
                  <a:lnTo>
                    <a:pt x="8" y="274"/>
                  </a:lnTo>
                  <a:lnTo>
                    <a:pt x="209" y="189"/>
                  </a:lnTo>
                  <a:lnTo>
                    <a:pt x="209" y="189"/>
                  </a:lnTo>
                  <a:lnTo>
                    <a:pt x="184" y="160"/>
                  </a:lnTo>
                  <a:lnTo>
                    <a:pt x="160" y="133"/>
                  </a:lnTo>
                  <a:lnTo>
                    <a:pt x="134" y="107"/>
                  </a:lnTo>
                  <a:lnTo>
                    <a:pt x="110" y="82"/>
                  </a:lnTo>
                  <a:lnTo>
                    <a:pt x="84" y="59"/>
                  </a:lnTo>
                  <a:lnTo>
                    <a:pt x="59" y="38"/>
                  </a:lnTo>
                  <a:lnTo>
                    <a:pt x="34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2" name="Freeform 29"/>
            <p:cNvSpPr/>
            <p:nvPr/>
          </p:nvSpPr>
          <p:spPr bwMode="auto">
            <a:xfrm>
              <a:off x="4618038" y="0"/>
              <a:ext cx="331788" cy="434975"/>
            </a:xfrm>
            <a:custGeom>
              <a:avLst/>
              <a:gdLst>
                <a:gd name="T0" fmla="*/ 9 w 209"/>
                <a:gd name="T1" fmla="*/ 0 h 274"/>
                <a:gd name="T2" fmla="*/ 9 w 209"/>
                <a:gd name="T3" fmla="*/ 0 h 274"/>
                <a:gd name="T4" fmla="*/ 6 w 209"/>
                <a:gd name="T5" fmla="*/ 30 h 274"/>
                <a:gd name="T6" fmla="*/ 3 w 209"/>
                <a:gd name="T7" fmla="*/ 62 h 274"/>
                <a:gd name="T8" fmla="*/ 2 w 209"/>
                <a:gd name="T9" fmla="*/ 94 h 274"/>
                <a:gd name="T10" fmla="*/ 0 w 209"/>
                <a:gd name="T11" fmla="*/ 129 h 274"/>
                <a:gd name="T12" fmla="*/ 0 w 209"/>
                <a:gd name="T13" fmla="*/ 165 h 274"/>
                <a:gd name="T14" fmla="*/ 2 w 209"/>
                <a:gd name="T15" fmla="*/ 201 h 274"/>
                <a:gd name="T16" fmla="*/ 5 w 209"/>
                <a:gd name="T17" fmla="*/ 238 h 274"/>
                <a:gd name="T18" fmla="*/ 8 w 209"/>
                <a:gd name="T19" fmla="*/ 274 h 274"/>
                <a:gd name="T20" fmla="*/ 209 w 209"/>
                <a:gd name="T21" fmla="*/ 189 h 274"/>
                <a:gd name="T22" fmla="*/ 209 w 209"/>
                <a:gd name="T23" fmla="*/ 189 h 274"/>
                <a:gd name="T24" fmla="*/ 184 w 209"/>
                <a:gd name="T25" fmla="*/ 160 h 274"/>
                <a:gd name="T26" fmla="*/ 160 w 209"/>
                <a:gd name="T27" fmla="*/ 133 h 274"/>
                <a:gd name="T28" fmla="*/ 134 w 209"/>
                <a:gd name="T29" fmla="*/ 107 h 274"/>
                <a:gd name="T30" fmla="*/ 110 w 209"/>
                <a:gd name="T31" fmla="*/ 82 h 274"/>
                <a:gd name="T32" fmla="*/ 84 w 209"/>
                <a:gd name="T33" fmla="*/ 59 h 274"/>
                <a:gd name="T34" fmla="*/ 59 w 209"/>
                <a:gd name="T35" fmla="*/ 38 h 274"/>
                <a:gd name="T36" fmla="*/ 34 w 209"/>
                <a:gd name="T37" fmla="*/ 18 h 274"/>
                <a:gd name="T38" fmla="*/ 9 w 209"/>
                <a:gd name="T39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9" h="274">
                  <a:moveTo>
                    <a:pt x="9" y="0"/>
                  </a:moveTo>
                  <a:lnTo>
                    <a:pt x="9" y="0"/>
                  </a:lnTo>
                  <a:lnTo>
                    <a:pt x="6" y="30"/>
                  </a:lnTo>
                  <a:lnTo>
                    <a:pt x="3" y="62"/>
                  </a:lnTo>
                  <a:lnTo>
                    <a:pt x="2" y="94"/>
                  </a:lnTo>
                  <a:lnTo>
                    <a:pt x="0" y="129"/>
                  </a:lnTo>
                  <a:lnTo>
                    <a:pt x="0" y="165"/>
                  </a:lnTo>
                  <a:lnTo>
                    <a:pt x="2" y="201"/>
                  </a:lnTo>
                  <a:lnTo>
                    <a:pt x="5" y="238"/>
                  </a:lnTo>
                  <a:lnTo>
                    <a:pt x="8" y="274"/>
                  </a:lnTo>
                  <a:lnTo>
                    <a:pt x="209" y="189"/>
                  </a:lnTo>
                  <a:lnTo>
                    <a:pt x="209" y="189"/>
                  </a:lnTo>
                  <a:lnTo>
                    <a:pt x="184" y="160"/>
                  </a:lnTo>
                  <a:lnTo>
                    <a:pt x="160" y="133"/>
                  </a:lnTo>
                  <a:lnTo>
                    <a:pt x="134" y="107"/>
                  </a:lnTo>
                  <a:lnTo>
                    <a:pt x="110" y="82"/>
                  </a:lnTo>
                  <a:lnTo>
                    <a:pt x="84" y="59"/>
                  </a:lnTo>
                  <a:lnTo>
                    <a:pt x="59" y="38"/>
                  </a:lnTo>
                  <a:lnTo>
                    <a:pt x="34" y="18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3" name="Freeform 30"/>
            <p:cNvSpPr/>
            <p:nvPr/>
          </p:nvSpPr>
          <p:spPr bwMode="auto">
            <a:xfrm>
              <a:off x="5140326" y="1492250"/>
              <a:ext cx="338138" cy="219075"/>
            </a:xfrm>
            <a:custGeom>
              <a:avLst/>
              <a:gdLst>
                <a:gd name="T0" fmla="*/ 0 w 213"/>
                <a:gd name="T1" fmla="*/ 87 h 138"/>
                <a:gd name="T2" fmla="*/ 40 w 213"/>
                <a:gd name="T3" fmla="*/ 138 h 138"/>
                <a:gd name="T4" fmla="*/ 213 w 213"/>
                <a:gd name="T5" fmla="*/ 64 h 138"/>
                <a:gd name="T6" fmla="*/ 203 w 213"/>
                <a:gd name="T7" fmla="*/ 0 h 138"/>
                <a:gd name="T8" fmla="*/ 0 w 213"/>
                <a:gd name="T9" fmla="*/ 8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38">
                  <a:moveTo>
                    <a:pt x="0" y="87"/>
                  </a:moveTo>
                  <a:lnTo>
                    <a:pt x="40" y="138"/>
                  </a:lnTo>
                  <a:lnTo>
                    <a:pt x="213" y="64"/>
                  </a:lnTo>
                  <a:lnTo>
                    <a:pt x="203" y="0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5A1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4" name="Freeform 31"/>
            <p:cNvSpPr/>
            <p:nvPr/>
          </p:nvSpPr>
          <p:spPr bwMode="auto">
            <a:xfrm>
              <a:off x="5140326" y="1492250"/>
              <a:ext cx="338138" cy="219075"/>
            </a:xfrm>
            <a:custGeom>
              <a:avLst/>
              <a:gdLst>
                <a:gd name="T0" fmla="*/ 0 w 213"/>
                <a:gd name="T1" fmla="*/ 87 h 138"/>
                <a:gd name="T2" fmla="*/ 40 w 213"/>
                <a:gd name="T3" fmla="*/ 138 h 138"/>
                <a:gd name="T4" fmla="*/ 213 w 213"/>
                <a:gd name="T5" fmla="*/ 64 h 138"/>
                <a:gd name="T6" fmla="*/ 203 w 213"/>
                <a:gd name="T7" fmla="*/ 0 h 138"/>
                <a:gd name="T8" fmla="*/ 0 w 213"/>
                <a:gd name="T9" fmla="*/ 8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38">
                  <a:moveTo>
                    <a:pt x="0" y="87"/>
                  </a:moveTo>
                  <a:lnTo>
                    <a:pt x="40" y="138"/>
                  </a:lnTo>
                  <a:lnTo>
                    <a:pt x="213" y="64"/>
                  </a:lnTo>
                  <a:lnTo>
                    <a:pt x="203" y="0"/>
                  </a:lnTo>
                  <a:lnTo>
                    <a:pt x="0" y="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5" name="Freeform 32"/>
            <p:cNvSpPr/>
            <p:nvPr/>
          </p:nvSpPr>
          <p:spPr bwMode="auto">
            <a:xfrm>
              <a:off x="4752976" y="522288"/>
              <a:ext cx="360363" cy="360363"/>
            </a:xfrm>
            <a:custGeom>
              <a:avLst/>
              <a:gdLst>
                <a:gd name="T0" fmla="*/ 218 w 227"/>
                <a:gd name="T1" fmla="*/ 69 h 227"/>
                <a:gd name="T2" fmla="*/ 224 w 227"/>
                <a:gd name="T3" fmla="*/ 90 h 227"/>
                <a:gd name="T4" fmla="*/ 227 w 227"/>
                <a:gd name="T5" fmla="*/ 113 h 227"/>
                <a:gd name="T6" fmla="*/ 226 w 227"/>
                <a:gd name="T7" fmla="*/ 134 h 227"/>
                <a:gd name="T8" fmla="*/ 220 w 227"/>
                <a:gd name="T9" fmla="*/ 155 h 227"/>
                <a:gd name="T10" fmla="*/ 209 w 227"/>
                <a:gd name="T11" fmla="*/ 175 h 227"/>
                <a:gd name="T12" fmla="*/ 195 w 227"/>
                <a:gd name="T13" fmla="*/ 192 h 227"/>
                <a:gd name="T14" fmla="*/ 179 w 227"/>
                <a:gd name="T15" fmla="*/ 207 h 227"/>
                <a:gd name="T16" fmla="*/ 159 w 227"/>
                <a:gd name="T17" fmla="*/ 218 h 227"/>
                <a:gd name="T18" fmla="*/ 148 w 227"/>
                <a:gd name="T19" fmla="*/ 221 h 227"/>
                <a:gd name="T20" fmla="*/ 125 w 227"/>
                <a:gd name="T21" fmla="*/ 225 h 227"/>
                <a:gd name="T22" fmla="*/ 102 w 227"/>
                <a:gd name="T23" fmla="*/ 227 h 227"/>
                <a:gd name="T24" fmla="*/ 81 w 227"/>
                <a:gd name="T25" fmla="*/ 222 h 227"/>
                <a:gd name="T26" fmla="*/ 61 w 227"/>
                <a:gd name="T27" fmla="*/ 215 h 227"/>
                <a:gd name="T28" fmla="*/ 43 w 227"/>
                <a:gd name="T29" fmla="*/ 203 h 227"/>
                <a:gd name="T30" fmla="*/ 28 w 227"/>
                <a:gd name="T31" fmla="*/ 187 h 227"/>
                <a:gd name="T32" fmla="*/ 14 w 227"/>
                <a:gd name="T33" fmla="*/ 168 h 227"/>
                <a:gd name="T34" fmla="*/ 9 w 227"/>
                <a:gd name="T35" fmla="*/ 158 h 227"/>
                <a:gd name="T36" fmla="*/ 2 w 227"/>
                <a:gd name="T37" fmla="*/ 136 h 227"/>
                <a:gd name="T38" fmla="*/ 0 w 227"/>
                <a:gd name="T39" fmla="*/ 114 h 227"/>
                <a:gd name="T40" fmla="*/ 2 w 227"/>
                <a:gd name="T41" fmla="*/ 91 h 227"/>
                <a:gd name="T42" fmla="*/ 8 w 227"/>
                <a:gd name="T43" fmla="*/ 70 h 227"/>
                <a:gd name="T44" fmla="*/ 19 w 227"/>
                <a:gd name="T45" fmla="*/ 52 h 227"/>
                <a:gd name="T46" fmla="*/ 32 w 227"/>
                <a:gd name="T47" fmla="*/ 34 h 227"/>
                <a:gd name="T48" fmla="*/ 49 w 227"/>
                <a:gd name="T49" fmla="*/ 20 h 227"/>
                <a:gd name="T50" fmla="*/ 69 w 227"/>
                <a:gd name="T51" fmla="*/ 9 h 227"/>
                <a:gd name="T52" fmla="*/ 80 w 227"/>
                <a:gd name="T53" fmla="*/ 5 h 227"/>
                <a:gd name="T54" fmla="*/ 102 w 227"/>
                <a:gd name="T55" fmla="*/ 0 h 227"/>
                <a:gd name="T56" fmla="*/ 124 w 227"/>
                <a:gd name="T57" fmla="*/ 0 h 227"/>
                <a:gd name="T58" fmla="*/ 145 w 227"/>
                <a:gd name="T59" fmla="*/ 5 h 227"/>
                <a:gd name="T60" fmla="*/ 166 w 227"/>
                <a:gd name="T61" fmla="*/ 12 h 227"/>
                <a:gd name="T62" fmla="*/ 185 w 227"/>
                <a:gd name="T63" fmla="*/ 24 h 227"/>
                <a:gd name="T64" fmla="*/ 200 w 227"/>
                <a:gd name="T65" fmla="*/ 40 h 227"/>
                <a:gd name="T66" fmla="*/ 214 w 227"/>
                <a:gd name="T67" fmla="*/ 5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7" h="227">
                  <a:moveTo>
                    <a:pt x="218" y="69"/>
                  </a:moveTo>
                  <a:lnTo>
                    <a:pt x="218" y="69"/>
                  </a:lnTo>
                  <a:lnTo>
                    <a:pt x="223" y="79"/>
                  </a:lnTo>
                  <a:lnTo>
                    <a:pt x="224" y="90"/>
                  </a:lnTo>
                  <a:lnTo>
                    <a:pt x="227" y="102"/>
                  </a:lnTo>
                  <a:lnTo>
                    <a:pt x="227" y="113"/>
                  </a:lnTo>
                  <a:lnTo>
                    <a:pt x="227" y="123"/>
                  </a:lnTo>
                  <a:lnTo>
                    <a:pt x="226" y="134"/>
                  </a:lnTo>
                  <a:lnTo>
                    <a:pt x="223" y="145"/>
                  </a:lnTo>
                  <a:lnTo>
                    <a:pt x="220" y="155"/>
                  </a:lnTo>
                  <a:lnTo>
                    <a:pt x="215" y="165"/>
                  </a:lnTo>
                  <a:lnTo>
                    <a:pt x="209" y="175"/>
                  </a:lnTo>
                  <a:lnTo>
                    <a:pt x="203" y="184"/>
                  </a:lnTo>
                  <a:lnTo>
                    <a:pt x="195" y="192"/>
                  </a:lnTo>
                  <a:lnTo>
                    <a:pt x="188" y="200"/>
                  </a:lnTo>
                  <a:lnTo>
                    <a:pt x="179" y="207"/>
                  </a:lnTo>
                  <a:lnTo>
                    <a:pt x="169" y="212"/>
                  </a:lnTo>
                  <a:lnTo>
                    <a:pt x="159" y="218"/>
                  </a:lnTo>
                  <a:lnTo>
                    <a:pt x="159" y="218"/>
                  </a:lnTo>
                  <a:lnTo>
                    <a:pt x="148" y="221"/>
                  </a:lnTo>
                  <a:lnTo>
                    <a:pt x="136" y="224"/>
                  </a:lnTo>
                  <a:lnTo>
                    <a:pt x="125" y="225"/>
                  </a:lnTo>
                  <a:lnTo>
                    <a:pt x="115" y="227"/>
                  </a:lnTo>
                  <a:lnTo>
                    <a:pt x="102" y="227"/>
                  </a:lnTo>
                  <a:lnTo>
                    <a:pt x="92" y="225"/>
                  </a:lnTo>
                  <a:lnTo>
                    <a:pt x="81" y="222"/>
                  </a:lnTo>
                  <a:lnTo>
                    <a:pt x="72" y="219"/>
                  </a:lnTo>
                  <a:lnTo>
                    <a:pt x="61" y="215"/>
                  </a:lnTo>
                  <a:lnTo>
                    <a:pt x="52" y="209"/>
                  </a:lnTo>
                  <a:lnTo>
                    <a:pt x="43" y="203"/>
                  </a:lnTo>
                  <a:lnTo>
                    <a:pt x="35" y="195"/>
                  </a:lnTo>
                  <a:lnTo>
                    <a:pt x="28" y="187"/>
                  </a:lnTo>
                  <a:lnTo>
                    <a:pt x="20" y="178"/>
                  </a:lnTo>
                  <a:lnTo>
                    <a:pt x="14" y="168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5" y="146"/>
                  </a:lnTo>
                  <a:lnTo>
                    <a:pt x="2" y="136"/>
                  </a:lnTo>
                  <a:lnTo>
                    <a:pt x="0" y="125"/>
                  </a:lnTo>
                  <a:lnTo>
                    <a:pt x="0" y="114"/>
                  </a:lnTo>
                  <a:lnTo>
                    <a:pt x="0" y="102"/>
                  </a:lnTo>
                  <a:lnTo>
                    <a:pt x="2" y="91"/>
                  </a:lnTo>
                  <a:lnTo>
                    <a:pt x="5" y="81"/>
                  </a:lnTo>
                  <a:lnTo>
                    <a:pt x="8" y="70"/>
                  </a:lnTo>
                  <a:lnTo>
                    <a:pt x="13" y="61"/>
                  </a:lnTo>
                  <a:lnTo>
                    <a:pt x="19" y="52"/>
                  </a:lnTo>
                  <a:lnTo>
                    <a:pt x="25" y="43"/>
                  </a:lnTo>
                  <a:lnTo>
                    <a:pt x="32" y="34"/>
                  </a:lnTo>
                  <a:lnTo>
                    <a:pt x="40" y="26"/>
                  </a:lnTo>
                  <a:lnTo>
                    <a:pt x="49" y="20"/>
                  </a:lnTo>
                  <a:lnTo>
                    <a:pt x="58" y="14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80" y="5"/>
                  </a:lnTo>
                  <a:lnTo>
                    <a:pt x="90" y="2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24" y="0"/>
                  </a:lnTo>
                  <a:lnTo>
                    <a:pt x="134" y="2"/>
                  </a:lnTo>
                  <a:lnTo>
                    <a:pt x="145" y="5"/>
                  </a:lnTo>
                  <a:lnTo>
                    <a:pt x="156" y="8"/>
                  </a:lnTo>
                  <a:lnTo>
                    <a:pt x="166" y="12"/>
                  </a:lnTo>
                  <a:lnTo>
                    <a:pt x="176" y="18"/>
                  </a:lnTo>
                  <a:lnTo>
                    <a:pt x="185" y="24"/>
                  </a:lnTo>
                  <a:lnTo>
                    <a:pt x="192" y="30"/>
                  </a:lnTo>
                  <a:lnTo>
                    <a:pt x="200" y="40"/>
                  </a:lnTo>
                  <a:lnTo>
                    <a:pt x="208" y="49"/>
                  </a:lnTo>
                  <a:lnTo>
                    <a:pt x="214" y="58"/>
                  </a:lnTo>
                  <a:lnTo>
                    <a:pt x="218" y="69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6" name="Freeform 33"/>
            <p:cNvSpPr/>
            <p:nvPr/>
          </p:nvSpPr>
          <p:spPr bwMode="auto">
            <a:xfrm>
              <a:off x="4752976" y="522288"/>
              <a:ext cx="360363" cy="360363"/>
            </a:xfrm>
            <a:custGeom>
              <a:avLst/>
              <a:gdLst>
                <a:gd name="T0" fmla="*/ 218 w 227"/>
                <a:gd name="T1" fmla="*/ 69 h 227"/>
                <a:gd name="T2" fmla="*/ 224 w 227"/>
                <a:gd name="T3" fmla="*/ 90 h 227"/>
                <a:gd name="T4" fmla="*/ 227 w 227"/>
                <a:gd name="T5" fmla="*/ 113 h 227"/>
                <a:gd name="T6" fmla="*/ 226 w 227"/>
                <a:gd name="T7" fmla="*/ 134 h 227"/>
                <a:gd name="T8" fmla="*/ 220 w 227"/>
                <a:gd name="T9" fmla="*/ 155 h 227"/>
                <a:gd name="T10" fmla="*/ 209 w 227"/>
                <a:gd name="T11" fmla="*/ 175 h 227"/>
                <a:gd name="T12" fmla="*/ 195 w 227"/>
                <a:gd name="T13" fmla="*/ 192 h 227"/>
                <a:gd name="T14" fmla="*/ 179 w 227"/>
                <a:gd name="T15" fmla="*/ 207 h 227"/>
                <a:gd name="T16" fmla="*/ 159 w 227"/>
                <a:gd name="T17" fmla="*/ 218 h 227"/>
                <a:gd name="T18" fmla="*/ 148 w 227"/>
                <a:gd name="T19" fmla="*/ 221 h 227"/>
                <a:gd name="T20" fmla="*/ 125 w 227"/>
                <a:gd name="T21" fmla="*/ 225 h 227"/>
                <a:gd name="T22" fmla="*/ 102 w 227"/>
                <a:gd name="T23" fmla="*/ 227 h 227"/>
                <a:gd name="T24" fmla="*/ 81 w 227"/>
                <a:gd name="T25" fmla="*/ 222 h 227"/>
                <a:gd name="T26" fmla="*/ 61 w 227"/>
                <a:gd name="T27" fmla="*/ 215 h 227"/>
                <a:gd name="T28" fmla="*/ 43 w 227"/>
                <a:gd name="T29" fmla="*/ 203 h 227"/>
                <a:gd name="T30" fmla="*/ 28 w 227"/>
                <a:gd name="T31" fmla="*/ 187 h 227"/>
                <a:gd name="T32" fmla="*/ 14 w 227"/>
                <a:gd name="T33" fmla="*/ 168 h 227"/>
                <a:gd name="T34" fmla="*/ 9 w 227"/>
                <a:gd name="T35" fmla="*/ 158 h 227"/>
                <a:gd name="T36" fmla="*/ 2 w 227"/>
                <a:gd name="T37" fmla="*/ 136 h 227"/>
                <a:gd name="T38" fmla="*/ 0 w 227"/>
                <a:gd name="T39" fmla="*/ 114 h 227"/>
                <a:gd name="T40" fmla="*/ 2 w 227"/>
                <a:gd name="T41" fmla="*/ 91 h 227"/>
                <a:gd name="T42" fmla="*/ 8 w 227"/>
                <a:gd name="T43" fmla="*/ 70 h 227"/>
                <a:gd name="T44" fmla="*/ 19 w 227"/>
                <a:gd name="T45" fmla="*/ 52 h 227"/>
                <a:gd name="T46" fmla="*/ 32 w 227"/>
                <a:gd name="T47" fmla="*/ 34 h 227"/>
                <a:gd name="T48" fmla="*/ 49 w 227"/>
                <a:gd name="T49" fmla="*/ 20 h 227"/>
                <a:gd name="T50" fmla="*/ 69 w 227"/>
                <a:gd name="T51" fmla="*/ 9 h 227"/>
                <a:gd name="T52" fmla="*/ 80 w 227"/>
                <a:gd name="T53" fmla="*/ 5 h 227"/>
                <a:gd name="T54" fmla="*/ 102 w 227"/>
                <a:gd name="T55" fmla="*/ 0 h 227"/>
                <a:gd name="T56" fmla="*/ 124 w 227"/>
                <a:gd name="T57" fmla="*/ 0 h 227"/>
                <a:gd name="T58" fmla="*/ 145 w 227"/>
                <a:gd name="T59" fmla="*/ 5 h 227"/>
                <a:gd name="T60" fmla="*/ 166 w 227"/>
                <a:gd name="T61" fmla="*/ 12 h 227"/>
                <a:gd name="T62" fmla="*/ 185 w 227"/>
                <a:gd name="T63" fmla="*/ 24 h 227"/>
                <a:gd name="T64" fmla="*/ 200 w 227"/>
                <a:gd name="T65" fmla="*/ 40 h 227"/>
                <a:gd name="T66" fmla="*/ 214 w 227"/>
                <a:gd name="T67" fmla="*/ 5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7" h="227">
                  <a:moveTo>
                    <a:pt x="218" y="69"/>
                  </a:moveTo>
                  <a:lnTo>
                    <a:pt x="218" y="69"/>
                  </a:lnTo>
                  <a:lnTo>
                    <a:pt x="223" y="79"/>
                  </a:lnTo>
                  <a:lnTo>
                    <a:pt x="224" y="90"/>
                  </a:lnTo>
                  <a:lnTo>
                    <a:pt x="227" y="102"/>
                  </a:lnTo>
                  <a:lnTo>
                    <a:pt x="227" y="113"/>
                  </a:lnTo>
                  <a:lnTo>
                    <a:pt x="227" y="123"/>
                  </a:lnTo>
                  <a:lnTo>
                    <a:pt x="226" y="134"/>
                  </a:lnTo>
                  <a:lnTo>
                    <a:pt x="223" y="145"/>
                  </a:lnTo>
                  <a:lnTo>
                    <a:pt x="220" y="155"/>
                  </a:lnTo>
                  <a:lnTo>
                    <a:pt x="215" y="165"/>
                  </a:lnTo>
                  <a:lnTo>
                    <a:pt x="209" y="175"/>
                  </a:lnTo>
                  <a:lnTo>
                    <a:pt x="203" y="184"/>
                  </a:lnTo>
                  <a:lnTo>
                    <a:pt x="195" y="192"/>
                  </a:lnTo>
                  <a:lnTo>
                    <a:pt x="188" y="200"/>
                  </a:lnTo>
                  <a:lnTo>
                    <a:pt x="179" y="207"/>
                  </a:lnTo>
                  <a:lnTo>
                    <a:pt x="169" y="212"/>
                  </a:lnTo>
                  <a:lnTo>
                    <a:pt x="159" y="218"/>
                  </a:lnTo>
                  <a:lnTo>
                    <a:pt x="159" y="218"/>
                  </a:lnTo>
                  <a:lnTo>
                    <a:pt x="148" y="221"/>
                  </a:lnTo>
                  <a:lnTo>
                    <a:pt x="136" y="224"/>
                  </a:lnTo>
                  <a:lnTo>
                    <a:pt x="125" y="225"/>
                  </a:lnTo>
                  <a:lnTo>
                    <a:pt x="115" y="227"/>
                  </a:lnTo>
                  <a:lnTo>
                    <a:pt x="102" y="227"/>
                  </a:lnTo>
                  <a:lnTo>
                    <a:pt x="92" y="225"/>
                  </a:lnTo>
                  <a:lnTo>
                    <a:pt x="81" y="222"/>
                  </a:lnTo>
                  <a:lnTo>
                    <a:pt x="72" y="219"/>
                  </a:lnTo>
                  <a:lnTo>
                    <a:pt x="61" y="215"/>
                  </a:lnTo>
                  <a:lnTo>
                    <a:pt x="52" y="209"/>
                  </a:lnTo>
                  <a:lnTo>
                    <a:pt x="43" y="203"/>
                  </a:lnTo>
                  <a:lnTo>
                    <a:pt x="35" y="195"/>
                  </a:lnTo>
                  <a:lnTo>
                    <a:pt x="28" y="187"/>
                  </a:lnTo>
                  <a:lnTo>
                    <a:pt x="20" y="178"/>
                  </a:lnTo>
                  <a:lnTo>
                    <a:pt x="14" y="168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5" y="146"/>
                  </a:lnTo>
                  <a:lnTo>
                    <a:pt x="2" y="136"/>
                  </a:lnTo>
                  <a:lnTo>
                    <a:pt x="0" y="125"/>
                  </a:lnTo>
                  <a:lnTo>
                    <a:pt x="0" y="114"/>
                  </a:lnTo>
                  <a:lnTo>
                    <a:pt x="0" y="102"/>
                  </a:lnTo>
                  <a:lnTo>
                    <a:pt x="2" y="91"/>
                  </a:lnTo>
                  <a:lnTo>
                    <a:pt x="5" y="81"/>
                  </a:lnTo>
                  <a:lnTo>
                    <a:pt x="8" y="70"/>
                  </a:lnTo>
                  <a:lnTo>
                    <a:pt x="13" y="61"/>
                  </a:lnTo>
                  <a:lnTo>
                    <a:pt x="19" y="52"/>
                  </a:lnTo>
                  <a:lnTo>
                    <a:pt x="25" y="43"/>
                  </a:lnTo>
                  <a:lnTo>
                    <a:pt x="32" y="34"/>
                  </a:lnTo>
                  <a:lnTo>
                    <a:pt x="40" y="26"/>
                  </a:lnTo>
                  <a:lnTo>
                    <a:pt x="49" y="20"/>
                  </a:lnTo>
                  <a:lnTo>
                    <a:pt x="58" y="14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80" y="5"/>
                  </a:lnTo>
                  <a:lnTo>
                    <a:pt x="90" y="2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24" y="0"/>
                  </a:lnTo>
                  <a:lnTo>
                    <a:pt x="134" y="2"/>
                  </a:lnTo>
                  <a:lnTo>
                    <a:pt x="145" y="5"/>
                  </a:lnTo>
                  <a:lnTo>
                    <a:pt x="156" y="8"/>
                  </a:lnTo>
                  <a:lnTo>
                    <a:pt x="166" y="12"/>
                  </a:lnTo>
                  <a:lnTo>
                    <a:pt x="176" y="18"/>
                  </a:lnTo>
                  <a:lnTo>
                    <a:pt x="185" y="24"/>
                  </a:lnTo>
                  <a:lnTo>
                    <a:pt x="192" y="30"/>
                  </a:lnTo>
                  <a:lnTo>
                    <a:pt x="200" y="40"/>
                  </a:lnTo>
                  <a:lnTo>
                    <a:pt x="208" y="49"/>
                  </a:lnTo>
                  <a:lnTo>
                    <a:pt x="214" y="58"/>
                  </a:lnTo>
                  <a:lnTo>
                    <a:pt x="218" y="6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7" name="Freeform 34"/>
            <p:cNvSpPr/>
            <p:nvPr/>
          </p:nvSpPr>
          <p:spPr bwMode="auto">
            <a:xfrm>
              <a:off x="4784726" y="554038"/>
              <a:ext cx="295275" cy="295275"/>
            </a:xfrm>
            <a:custGeom>
              <a:avLst/>
              <a:gdLst>
                <a:gd name="T0" fmla="*/ 178 w 186"/>
                <a:gd name="T1" fmla="*/ 56 h 186"/>
                <a:gd name="T2" fmla="*/ 178 w 186"/>
                <a:gd name="T3" fmla="*/ 56 h 186"/>
                <a:gd name="T4" fmla="*/ 181 w 186"/>
                <a:gd name="T5" fmla="*/ 65 h 186"/>
                <a:gd name="T6" fmla="*/ 185 w 186"/>
                <a:gd name="T7" fmla="*/ 74 h 186"/>
                <a:gd name="T8" fmla="*/ 186 w 186"/>
                <a:gd name="T9" fmla="*/ 84 h 186"/>
                <a:gd name="T10" fmla="*/ 186 w 186"/>
                <a:gd name="T11" fmla="*/ 93 h 186"/>
                <a:gd name="T12" fmla="*/ 185 w 186"/>
                <a:gd name="T13" fmla="*/ 111 h 186"/>
                <a:gd name="T14" fmla="*/ 180 w 186"/>
                <a:gd name="T15" fmla="*/ 128 h 186"/>
                <a:gd name="T16" fmla="*/ 171 w 186"/>
                <a:gd name="T17" fmla="*/ 143 h 186"/>
                <a:gd name="T18" fmla="*/ 160 w 186"/>
                <a:gd name="T19" fmla="*/ 157 h 186"/>
                <a:gd name="T20" fmla="*/ 154 w 186"/>
                <a:gd name="T21" fmla="*/ 164 h 186"/>
                <a:gd name="T22" fmla="*/ 146 w 186"/>
                <a:gd name="T23" fmla="*/ 169 h 186"/>
                <a:gd name="T24" fmla="*/ 139 w 186"/>
                <a:gd name="T25" fmla="*/ 173 h 186"/>
                <a:gd name="T26" fmla="*/ 130 w 186"/>
                <a:gd name="T27" fmla="*/ 178 h 186"/>
                <a:gd name="T28" fmla="*/ 130 w 186"/>
                <a:gd name="T29" fmla="*/ 178 h 186"/>
                <a:gd name="T30" fmla="*/ 121 w 186"/>
                <a:gd name="T31" fmla="*/ 181 h 186"/>
                <a:gd name="T32" fmla="*/ 113 w 186"/>
                <a:gd name="T33" fmla="*/ 184 h 186"/>
                <a:gd name="T34" fmla="*/ 104 w 186"/>
                <a:gd name="T35" fmla="*/ 186 h 186"/>
                <a:gd name="T36" fmla="*/ 95 w 186"/>
                <a:gd name="T37" fmla="*/ 186 h 186"/>
                <a:gd name="T38" fmla="*/ 76 w 186"/>
                <a:gd name="T39" fmla="*/ 184 h 186"/>
                <a:gd name="T40" fmla="*/ 60 w 186"/>
                <a:gd name="T41" fmla="*/ 180 h 186"/>
                <a:gd name="T42" fmla="*/ 43 w 186"/>
                <a:gd name="T43" fmla="*/ 170 h 186"/>
                <a:gd name="T44" fmla="*/ 29 w 186"/>
                <a:gd name="T45" fmla="*/ 160 h 186"/>
                <a:gd name="T46" fmla="*/ 23 w 186"/>
                <a:gd name="T47" fmla="*/ 154 h 186"/>
                <a:gd name="T48" fmla="*/ 17 w 186"/>
                <a:gd name="T49" fmla="*/ 146 h 186"/>
                <a:gd name="T50" fmla="*/ 12 w 186"/>
                <a:gd name="T51" fmla="*/ 138 h 186"/>
                <a:gd name="T52" fmla="*/ 8 w 186"/>
                <a:gd name="T53" fmla="*/ 129 h 186"/>
                <a:gd name="T54" fmla="*/ 8 w 186"/>
                <a:gd name="T55" fmla="*/ 129 h 186"/>
                <a:gd name="T56" fmla="*/ 5 w 186"/>
                <a:gd name="T57" fmla="*/ 120 h 186"/>
                <a:gd name="T58" fmla="*/ 3 w 186"/>
                <a:gd name="T59" fmla="*/ 111 h 186"/>
                <a:gd name="T60" fmla="*/ 2 w 186"/>
                <a:gd name="T61" fmla="*/ 102 h 186"/>
                <a:gd name="T62" fmla="*/ 0 w 186"/>
                <a:gd name="T63" fmla="*/ 94 h 186"/>
                <a:gd name="T64" fmla="*/ 3 w 186"/>
                <a:gd name="T65" fmla="*/ 76 h 186"/>
                <a:gd name="T66" fmla="*/ 8 w 186"/>
                <a:gd name="T67" fmla="*/ 59 h 186"/>
                <a:gd name="T68" fmla="*/ 15 w 186"/>
                <a:gd name="T69" fmla="*/ 42 h 186"/>
                <a:gd name="T70" fmla="*/ 26 w 186"/>
                <a:gd name="T71" fmla="*/ 29 h 186"/>
                <a:gd name="T72" fmla="*/ 34 w 186"/>
                <a:gd name="T73" fmla="*/ 23 h 186"/>
                <a:gd name="T74" fmla="*/ 41 w 186"/>
                <a:gd name="T75" fmla="*/ 17 h 186"/>
                <a:gd name="T76" fmla="*/ 49 w 186"/>
                <a:gd name="T77" fmla="*/ 12 h 186"/>
                <a:gd name="T78" fmla="*/ 57 w 186"/>
                <a:gd name="T79" fmla="*/ 7 h 186"/>
                <a:gd name="T80" fmla="*/ 57 w 186"/>
                <a:gd name="T81" fmla="*/ 7 h 186"/>
                <a:gd name="T82" fmla="*/ 66 w 186"/>
                <a:gd name="T83" fmla="*/ 4 h 186"/>
                <a:gd name="T84" fmla="*/ 75 w 186"/>
                <a:gd name="T85" fmla="*/ 3 h 186"/>
                <a:gd name="T86" fmla="*/ 84 w 186"/>
                <a:gd name="T87" fmla="*/ 1 h 186"/>
                <a:gd name="T88" fmla="*/ 93 w 186"/>
                <a:gd name="T89" fmla="*/ 0 h 186"/>
                <a:gd name="T90" fmla="*/ 111 w 186"/>
                <a:gd name="T91" fmla="*/ 1 h 186"/>
                <a:gd name="T92" fmla="*/ 128 w 186"/>
                <a:gd name="T93" fmla="*/ 7 h 186"/>
                <a:gd name="T94" fmla="*/ 143 w 186"/>
                <a:gd name="T95" fmla="*/ 15 h 186"/>
                <a:gd name="T96" fmla="*/ 159 w 186"/>
                <a:gd name="T97" fmla="*/ 26 h 186"/>
                <a:gd name="T98" fmla="*/ 165 w 186"/>
                <a:gd name="T99" fmla="*/ 33 h 186"/>
                <a:gd name="T100" fmla="*/ 169 w 186"/>
                <a:gd name="T101" fmla="*/ 39 h 186"/>
                <a:gd name="T102" fmla="*/ 175 w 186"/>
                <a:gd name="T103" fmla="*/ 49 h 186"/>
                <a:gd name="T104" fmla="*/ 178 w 186"/>
                <a:gd name="T105" fmla="*/ 5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6" h="186">
                  <a:moveTo>
                    <a:pt x="178" y="56"/>
                  </a:moveTo>
                  <a:lnTo>
                    <a:pt x="178" y="56"/>
                  </a:lnTo>
                  <a:lnTo>
                    <a:pt x="181" y="65"/>
                  </a:lnTo>
                  <a:lnTo>
                    <a:pt x="185" y="74"/>
                  </a:lnTo>
                  <a:lnTo>
                    <a:pt x="186" y="84"/>
                  </a:lnTo>
                  <a:lnTo>
                    <a:pt x="186" y="93"/>
                  </a:lnTo>
                  <a:lnTo>
                    <a:pt x="185" y="111"/>
                  </a:lnTo>
                  <a:lnTo>
                    <a:pt x="180" y="128"/>
                  </a:lnTo>
                  <a:lnTo>
                    <a:pt x="171" y="143"/>
                  </a:lnTo>
                  <a:lnTo>
                    <a:pt x="160" y="157"/>
                  </a:lnTo>
                  <a:lnTo>
                    <a:pt x="154" y="164"/>
                  </a:lnTo>
                  <a:lnTo>
                    <a:pt x="146" y="169"/>
                  </a:lnTo>
                  <a:lnTo>
                    <a:pt x="139" y="173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1" y="181"/>
                  </a:lnTo>
                  <a:lnTo>
                    <a:pt x="113" y="184"/>
                  </a:lnTo>
                  <a:lnTo>
                    <a:pt x="104" y="186"/>
                  </a:lnTo>
                  <a:lnTo>
                    <a:pt x="95" y="186"/>
                  </a:lnTo>
                  <a:lnTo>
                    <a:pt x="76" y="184"/>
                  </a:lnTo>
                  <a:lnTo>
                    <a:pt x="60" y="180"/>
                  </a:lnTo>
                  <a:lnTo>
                    <a:pt x="43" y="170"/>
                  </a:lnTo>
                  <a:lnTo>
                    <a:pt x="29" y="160"/>
                  </a:lnTo>
                  <a:lnTo>
                    <a:pt x="23" y="154"/>
                  </a:lnTo>
                  <a:lnTo>
                    <a:pt x="17" y="146"/>
                  </a:lnTo>
                  <a:lnTo>
                    <a:pt x="12" y="138"/>
                  </a:lnTo>
                  <a:lnTo>
                    <a:pt x="8" y="129"/>
                  </a:lnTo>
                  <a:lnTo>
                    <a:pt x="8" y="129"/>
                  </a:lnTo>
                  <a:lnTo>
                    <a:pt x="5" y="120"/>
                  </a:lnTo>
                  <a:lnTo>
                    <a:pt x="3" y="111"/>
                  </a:lnTo>
                  <a:lnTo>
                    <a:pt x="2" y="102"/>
                  </a:lnTo>
                  <a:lnTo>
                    <a:pt x="0" y="94"/>
                  </a:lnTo>
                  <a:lnTo>
                    <a:pt x="3" y="76"/>
                  </a:lnTo>
                  <a:lnTo>
                    <a:pt x="8" y="59"/>
                  </a:lnTo>
                  <a:lnTo>
                    <a:pt x="15" y="42"/>
                  </a:lnTo>
                  <a:lnTo>
                    <a:pt x="26" y="29"/>
                  </a:lnTo>
                  <a:lnTo>
                    <a:pt x="34" y="23"/>
                  </a:lnTo>
                  <a:lnTo>
                    <a:pt x="41" y="17"/>
                  </a:lnTo>
                  <a:lnTo>
                    <a:pt x="49" y="12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66" y="4"/>
                  </a:lnTo>
                  <a:lnTo>
                    <a:pt x="75" y="3"/>
                  </a:lnTo>
                  <a:lnTo>
                    <a:pt x="84" y="1"/>
                  </a:lnTo>
                  <a:lnTo>
                    <a:pt x="93" y="0"/>
                  </a:lnTo>
                  <a:lnTo>
                    <a:pt x="111" y="1"/>
                  </a:lnTo>
                  <a:lnTo>
                    <a:pt x="128" y="7"/>
                  </a:lnTo>
                  <a:lnTo>
                    <a:pt x="143" y="15"/>
                  </a:lnTo>
                  <a:lnTo>
                    <a:pt x="159" y="26"/>
                  </a:lnTo>
                  <a:lnTo>
                    <a:pt x="165" y="33"/>
                  </a:lnTo>
                  <a:lnTo>
                    <a:pt x="169" y="39"/>
                  </a:lnTo>
                  <a:lnTo>
                    <a:pt x="175" y="49"/>
                  </a:lnTo>
                  <a:lnTo>
                    <a:pt x="178" y="56"/>
                  </a:lnTo>
                  <a:close/>
                </a:path>
              </a:pathLst>
            </a:custGeom>
            <a:solidFill>
              <a:srgbClr val="7AC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8" name="Freeform 35"/>
            <p:cNvSpPr/>
            <p:nvPr/>
          </p:nvSpPr>
          <p:spPr bwMode="auto">
            <a:xfrm>
              <a:off x="4784726" y="554038"/>
              <a:ext cx="295275" cy="295275"/>
            </a:xfrm>
            <a:custGeom>
              <a:avLst/>
              <a:gdLst>
                <a:gd name="T0" fmla="*/ 178 w 186"/>
                <a:gd name="T1" fmla="*/ 56 h 186"/>
                <a:gd name="T2" fmla="*/ 178 w 186"/>
                <a:gd name="T3" fmla="*/ 56 h 186"/>
                <a:gd name="T4" fmla="*/ 181 w 186"/>
                <a:gd name="T5" fmla="*/ 65 h 186"/>
                <a:gd name="T6" fmla="*/ 185 w 186"/>
                <a:gd name="T7" fmla="*/ 74 h 186"/>
                <a:gd name="T8" fmla="*/ 186 w 186"/>
                <a:gd name="T9" fmla="*/ 84 h 186"/>
                <a:gd name="T10" fmla="*/ 186 w 186"/>
                <a:gd name="T11" fmla="*/ 93 h 186"/>
                <a:gd name="T12" fmla="*/ 185 w 186"/>
                <a:gd name="T13" fmla="*/ 111 h 186"/>
                <a:gd name="T14" fmla="*/ 180 w 186"/>
                <a:gd name="T15" fmla="*/ 128 h 186"/>
                <a:gd name="T16" fmla="*/ 171 w 186"/>
                <a:gd name="T17" fmla="*/ 143 h 186"/>
                <a:gd name="T18" fmla="*/ 160 w 186"/>
                <a:gd name="T19" fmla="*/ 157 h 186"/>
                <a:gd name="T20" fmla="*/ 154 w 186"/>
                <a:gd name="T21" fmla="*/ 164 h 186"/>
                <a:gd name="T22" fmla="*/ 146 w 186"/>
                <a:gd name="T23" fmla="*/ 169 h 186"/>
                <a:gd name="T24" fmla="*/ 139 w 186"/>
                <a:gd name="T25" fmla="*/ 173 h 186"/>
                <a:gd name="T26" fmla="*/ 130 w 186"/>
                <a:gd name="T27" fmla="*/ 178 h 186"/>
                <a:gd name="T28" fmla="*/ 130 w 186"/>
                <a:gd name="T29" fmla="*/ 178 h 186"/>
                <a:gd name="T30" fmla="*/ 121 w 186"/>
                <a:gd name="T31" fmla="*/ 181 h 186"/>
                <a:gd name="T32" fmla="*/ 113 w 186"/>
                <a:gd name="T33" fmla="*/ 184 h 186"/>
                <a:gd name="T34" fmla="*/ 104 w 186"/>
                <a:gd name="T35" fmla="*/ 186 h 186"/>
                <a:gd name="T36" fmla="*/ 95 w 186"/>
                <a:gd name="T37" fmla="*/ 186 h 186"/>
                <a:gd name="T38" fmla="*/ 76 w 186"/>
                <a:gd name="T39" fmla="*/ 184 h 186"/>
                <a:gd name="T40" fmla="*/ 60 w 186"/>
                <a:gd name="T41" fmla="*/ 180 h 186"/>
                <a:gd name="T42" fmla="*/ 43 w 186"/>
                <a:gd name="T43" fmla="*/ 170 h 186"/>
                <a:gd name="T44" fmla="*/ 29 w 186"/>
                <a:gd name="T45" fmla="*/ 160 h 186"/>
                <a:gd name="T46" fmla="*/ 23 w 186"/>
                <a:gd name="T47" fmla="*/ 154 h 186"/>
                <a:gd name="T48" fmla="*/ 17 w 186"/>
                <a:gd name="T49" fmla="*/ 146 h 186"/>
                <a:gd name="T50" fmla="*/ 12 w 186"/>
                <a:gd name="T51" fmla="*/ 138 h 186"/>
                <a:gd name="T52" fmla="*/ 8 w 186"/>
                <a:gd name="T53" fmla="*/ 129 h 186"/>
                <a:gd name="T54" fmla="*/ 8 w 186"/>
                <a:gd name="T55" fmla="*/ 129 h 186"/>
                <a:gd name="T56" fmla="*/ 5 w 186"/>
                <a:gd name="T57" fmla="*/ 120 h 186"/>
                <a:gd name="T58" fmla="*/ 3 w 186"/>
                <a:gd name="T59" fmla="*/ 111 h 186"/>
                <a:gd name="T60" fmla="*/ 2 w 186"/>
                <a:gd name="T61" fmla="*/ 102 h 186"/>
                <a:gd name="T62" fmla="*/ 0 w 186"/>
                <a:gd name="T63" fmla="*/ 94 h 186"/>
                <a:gd name="T64" fmla="*/ 3 w 186"/>
                <a:gd name="T65" fmla="*/ 76 h 186"/>
                <a:gd name="T66" fmla="*/ 8 w 186"/>
                <a:gd name="T67" fmla="*/ 59 h 186"/>
                <a:gd name="T68" fmla="*/ 15 w 186"/>
                <a:gd name="T69" fmla="*/ 42 h 186"/>
                <a:gd name="T70" fmla="*/ 26 w 186"/>
                <a:gd name="T71" fmla="*/ 29 h 186"/>
                <a:gd name="T72" fmla="*/ 34 w 186"/>
                <a:gd name="T73" fmla="*/ 23 h 186"/>
                <a:gd name="T74" fmla="*/ 41 w 186"/>
                <a:gd name="T75" fmla="*/ 17 h 186"/>
                <a:gd name="T76" fmla="*/ 49 w 186"/>
                <a:gd name="T77" fmla="*/ 12 h 186"/>
                <a:gd name="T78" fmla="*/ 57 w 186"/>
                <a:gd name="T79" fmla="*/ 7 h 186"/>
                <a:gd name="T80" fmla="*/ 57 w 186"/>
                <a:gd name="T81" fmla="*/ 7 h 186"/>
                <a:gd name="T82" fmla="*/ 66 w 186"/>
                <a:gd name="T83" fmla="*/ 4 h 186"/>
                <a:gd name="T84" fmla="*/ 75 w 186"/>
                <a:gd name="T85" fmla="*/ 3 h 186"/>
                <a:gd name="T86" fmla="*/ 84 w 186"/>
                <a:gd name="T87" fmla="*/ 1 h 186"/>
                <a:gd name="T88" fmla="*/ 93 w 186"/>
                <a:gd name="T89" fmla="*/ 0 h 186"/>
                <a:gd name="T90" fmla="*/ 111 w 186"/>
                <a:gd name="T91" fmla="*/ 1 h 186"/>
                <a:gd name="T92" fmla="*/ 128 w 186"/>
                <a:gd name="T93" fmla="*/ 7 h 186"/>
                <a:gd name="T94" fmla="*/ 143 w 186"/>
                <a:gd name="T95" fmla="*/ 15 h 186"/>
                <a:gd name="T96" fmla="*/ 159 w 186"/>
                <a:gd name="T97" fmla="*/ 26 h 186"/>
                <a:gd name="T98" fmla="*/ 165 w 186"/>
                <a:gd name="T99" fmla="*/ 33 h 186"/>
                <a:gd name="T100" fmla="*/ 169 w 186"/>
                <a:gd name="T101" fmla="*/ 39 h 186"/>
                <a:gd name="T102" fmla="*/ 175 w 186"/>
                <a:gd name="T103" fmla="*/ 49 h 186"/>
                <a:gd name="T104" fmla="*/ 178 w 186"/>
                <a:gd name="T105" fmla="*/ 5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6" h="186">
                  <a:moveTo>
                    <a:pt x="178" y="56"/>
                  </a:moveTo>
                  <a:lnTo>
                    <a:pt x="178" y="56"/>
                  </a:lnTo>
                  <a:lnTo>
                    <a:pt x="181" y="65"/>
                  </a:lnTo>
                  <a:lnTo>
                    <a:pt x="185" y="74"/>
                  </a:lnTo>
                  <a:lnTo>
                    <a:pt x="186" y="84"/>
                  </a:lnTo>
                  <a:lnTo>
                    <a:pt x="186" y="93"/>
                  </a:lnTo>
                  <a:lnTo>
                    <a:pt x="185" y="111"/>
                  </a:lnTo>
                  <a:lnTo>
                    <a:pt x="180" y="128"/>
                  </a:lnTo>
                  <a:lnTo>
                    <a:pt x="171" y="143"/>
                  </a:lnTo>
                  <a:lnTo>
                    <a:pt x="160" y="157"/>
                  </a:lnTo>
                  <a:lnTo>
                    <a:pt x="154" y="164"/>
                  </a:lnTo>
                  <a:lnTo>
                    <a:pt x="146" y="169"/>
                  </a:lnTo>
                  <a:lnTo>
                    <a:pt x="139" y="173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1" y="181"/>
                  </a:lnTo>
                  <a:lnTo>
                    <a:pt x="113" y="184"/>
                  </a:lnTo>
                  <a:lnTo>
                    <a:pt x="104" y="186"/>
                  </a:lnTo>
                  <a:lnTo>
                    <a:pt x="95" y="186"/>
                  </a:lnTo>
                  <a:lnTo>
                    <a:pt x="76" y="184"/>
                  </a:lnTo>
                  <a:lnTo>
                    <a:pt x="60" y="180"/>
                  </a:lnTo>
                  <a:lnTo>
                    <a:pt x="43" y="170"/>
                  </a:lnTo>
                  <a:lnTo>
                    <a:pt x="29" y="160"/>
                  </a:lnTo>
                  <a:lnTo>
                    <a:pt x="23" y="154"/>
                  </a:lnTo>
                  <a:lnTo>
                    <a:pt x="17" y="146"/>
                  </a:lnTo>
                  <a:lnTo>
                    <a:pt x="12" y="138"/>
                  </a:lnTo>
                  <a:lnTo>
                    <a:pt x="8" y="129"/>
                  </a:lnTo>
                  <a:lnTo>
                    <a:pt x="8" y="129"/>
                  </a:lnTo>
                  <a:lnTo>
                    <a:pt x="5" y="120"/>
                  </a:lnTo>
                  <a:lnTo>
                    <a:pt x="3" y="111"/>
                  </a:lnTo>
                  <a:lnTo>
                    <a:pt x="2" y="102"/>
                  </a:lnTo>
                  <a:lnTo>
                    <a:pt x="0" y="94"/>
                  </a:lnTo>
                  <a:lnTo>
                    <a:pt x="3" y="76"/>
                  </a:lnTo>
                  <a:lnTo>
                    <a:pt x="8" y="59"/>
                  </a:lnTo>
                  <a:lnTo>
                    <a:pt x="15" y="42"/>
                  </a:lnTo>
                  <a:lnTo>
                    <a:pt x="26" y="29"/>
                  </a:lnTo>
                  <a:lnTo>
                    <a:pt x="34" y="23"/>
                  </a:lnTo>
                  <a:lnTo>
                    <a:pt x="41" y="17"/>
                  </a:lnTo>
                  <a:lnTo>
                    <a:pt x="49" y="12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66" y="4"/>
                  </a:lnTo>
                  <a:lnTo>
                    <a:pt x="75" y="3"/>
                  </a:lnTo>
                  <a:lnTo>
                    <a:pt x="84" y="1"/>
                  </a:lnTo>
                  <a:lnTo>
                    <a:pt x="93" y="0"/>
                  </a:lnTo>
                  <a:lnTo>
                    <a:pt x="111" y="1"/>
                  </a:lnTo>
                  <a:lnTo>
                    <a:pt x="128" y="7"/>
                  </a:lnTo>
                  <a:lnTo>
                    <a:pt x="143" y="15"/>
                  </a:lnTo>
                  <a:lnTo>
                    <a:pt x="159" y="26"/>
                  </a:lnTo>
                  <a:lnTo>
                    <a:pt x="165" y="33"/>
                  </a:lnTo>
                  <a:lnTo>
                    <a:pt x="169" y="39"/>
                  </a:lnTo>
                  <a:lnTo>
                    <a:pt x="175" y="49"/>
                  </a:lnTo>
                  <a:lnTo>
                    <a:pt x="178" y="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99" name="Freeform 36"/>
            <p:cNvSpPr/>
            <p:nvPr/>
          </p:nvSpPr>
          <p:spPr bwMode="auto">
            <a:xfrm>
              <a:off x="4813301" y="554038"/>
              <a:ext cx="173038" cy="282575"/>
            </a:xfrm>
            <a:custGeom>
              <a:avLst/>
              <a:gdLst>
                <a:gd name="T0" fmla="*/ 60 w 109"/>
                <a:gd name="T1" fmla="*/ 1 h 178"/>
                <a:gd name="T2" fmla="*/ 0 w 109"/>
                <a:gd name="T3" fmla="*/ 148 h 178"/>
                <a:gd name="T4" fmla="*/ 0 w 109"/>
                <a:gd name="T5" fmla="*/ 148 h 178"/>
                <a:gd name="T6" fmla="*/ 10 w 109"/>
                <a:gd name="T7" fmla="*/ 158 h 178"/>
                <a:gd name="T8" fmla="*/ 19 w 109"/>
                <a:gd name="T9" fmla="*/ 166 h 178"/>
                <a:gd name="T10" fmla="*/ 28 w 109"/>
                <a:gd name="T11" fmla="*/ 173 h 178"/>
                <a:gd name="T12" fmla="*/ 40 w 109"/>
                <a:gd name="T13" fmla="*/ 178 h 178"/>
                <a:gd name="T14" fmla="*/ 109 w 109"/>
                <a:gd name="T15" fmla="*/ 6 h 178"/>
                <a:gd name="T16" fmla="*/ 109 w 109"/>
                <a:gd name="T17" fmla="*/ 6 h 178"/>
                <a:gd name="T18" fmla="*/ 96 w 109"/>
                <a:gd name="T19" fmla="*/ 3 h 178"/>
                <a:gd name="T20" fmla="*/ 84 w 109"/>
                <a:gd name="T21" fmla="*/ 1 h 178"/>
                <a:gd name="T22" fmla="*/ 72 w 109"/>
                <a:gd name="T23" fmla="*/ 0 h 178"/>
                <a:gd name="T24" fmla="*/ 60 w 109"/>
                <a:gd name="T25" fmla="*/ 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78">
                  <a:moveTo>
                    <a:pt x="60" y="1"/>
                  </a:moveTo>
                  <a:lnTo>
                    <a:pt x="0" y="148"/>
                  </a:lnTo>
                  <a:lnTo>
                    <a:pt x="0" y="148"/>
                  </a:lnTo>
                  <a:lnTo>
                    <a:pt x="10" y="158"/>
                  </a:lnTo>
                  <a:lnTo>
                    <a:pt x="19" y="166"/>
                  </a:lnTo>
                  <a:lnTo>
                    <a:pt x="28" y="173"/>
                  </a:lnTo>
                  <a:lnTo>
                    <a:pt x="40" y="178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96" y="3"/>
                  </a:lnTo>
                  <a:lnTo>
                    <a:pt x="84" y="1"/>
                  </a:lnTo>
                  <a:lnTo>
                    <a:pt x="72" y="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92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0" name="Freeform 37"/>
            <p:cNvSpPr/>
            <p:nvPr/>
          </p:nvSpPr>
          <p:spPr bwMode="auto">
            <a:xfrm>
              <a:off x="4813301" y="554038"/>
              <a:ext cx="173038" cy="282575"/>
            </a:xfrm>
            <a:custGeom>
              <a:avLst/>
              <a:gdLst>
                <a:gd name="T0" fmla="*/ 60 w 109"/>
                <a:gd name="T1" fmla="*/ 1 h 178"/>
                <a:gd name="T2" fmla="*/ 0 w 109"/>
                <a:gd name="T3" fmla="*/ 148 h 178"/>
                <a:gd name="T4" fmla="*/ 0 w 109"/>
                <a:gd name="T5" fmla="*/ 148 h 178"/>
                <a:gd name="T6" fmla="*/ 10 w 109"/>
                <a:gd name="T7" fmla="*/ 158 h 178"/>
                <a:gd name="T8" fmla="*/ 19 w 109"/>
                <a:gd name="T9" fmla="*/ 166 h 178"/>
                <a:gd name="T10" fmla="*/ 28 w 109"/>
                <a:gd name="T11" fmla="*/ 173 h 178"/>
                <a:gd name="T12" fmla="*/ 40 w 109"/>
                <a:gd name="T13" fmla="*/ 178 h 178"/>
                <a:gd name="T14" fmla="*/ 109 w 109"/>
                <a:gd name="T15" fmla="*/ 6 h 178"/>
                <a:gd name="T16" fmla="*/ 109 w 109"/>
                <a:gd name="T17" fmla="*/ 6 h 178"/>
                <a:gd name="T18" fmla="*/ 96 w 109"/>
                <a:gd name="T19" fmla="*/ 3 h 178"/>
                <a:gd name="T20" fmla="*/ 84 w 109"/>
                <a:gd name="T21" fmla="*/ 1 h 178"/>
                <a:gd name="T22" fmla="*/ 72 w 109"/>
                <a:gd name="T23" fmla="*/ 0 h 178"/>
                <a:gd name="T24" fmla="*/ 60 w 109"/>
                <a:gd name="T25" fmla="*/ 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78">
                  <a:moveTo>
                    <a:pt x="60" y="1"/>
                  </a:moveTo>
                  <a:lnTo>
                    <a:pt x="0" y="148"/>
                  </a:lnTo>
                  <a:lnTo>
                    <a:pt x="0" y="148"/>
                  </a:lnTo>
                  <a:lnTo>
                    <a:pt x="10" y="158"/>
                  </a:lnTo>
                  <a:lnTo>
                    <a:pt x="19" y="166"/>
                  </a:lnTo>
                  <a:lnTo>
                    <a:pt x="28" y="173"/>
                  </a:lnTo>
                  <a:lnTo>
                    <a:pt x="40" y="178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96" y="3"/>
                  </a:lnTo>
                  <a:lnTo>
                    <a:pt x="84" y="1"/>
                  </a:lnTo>
                  <a:lnTo>
                    <a:pt x="72" y="0"/>
                  </a:lnTo>
                  <a:lnTo>
                    <a:pt x="60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1" name="Freeform 38"/>
            <p:cNvSpPr/>
            <p:nvPr/>
          </p:nvSpPr>
          <p:spPr bwMode="auto">
            <a:xfrm>
              <a:off x="4932363" y="595313"/>
              <a:ext cx="133350" cy="254000"/>
            </a:xfrm>
            <a:custGeom>
              <a:avLst/>
              <a:gdLst>
                <a:gd name="T0" fmla="*/ 84 w 84"/>
                <a:gd name="T1" fmla="*/ 29 h 160"/>
                <a:gd name="T2" fmla="*/ 84 w 84"/>
                <a:gd name="T3" fmla="*/ 29 h 160"/>
                <a:gd name="T4" fmla="*/ 76 w 84"/>
                <a:gd name="T5" fmla="*/ 12 h 160"/>
                <a:gd name="T6" fmla="*/ 64 w 84"/>
                <a:gd name="T7" fmla="*/ 0 h 160"/>
                <a:gd name="T8" fmla="*/ 0 w 84"/>
                <a:gd name="T9" fmla="*/ 160 h 160"/>
                <a:gd name="T10" fmla="*/ 0 w 84"/>
                <a:gd name="T11" fmla="*/ 160 h 160"/>
                <a:gd name="T12" fmla="*/ 17 w 84"/>
                <a:gd name="T13" fmla="*/ 158 h 160"/>
                <a:gd name="T14" fmla="*/ 34 w 84"/>
                <a:gd name="T15" fmla="*/ 154 h 160"/>
                <a:gd name="T16" fmla="*/ 84 w 84"/>
                <a:gd name="T17" fmla="*/ 2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160">
                  <a:moveTo>
                    <a:pt x="84" y="29"/>
                  </a:moveTo>
                  <a:lnTo>
                    <a:pt x="84" y="29"/>
                  </a:lnTo>
                  <a:lnTo>
                    <a:pt x="76" y="12"/>
                  </a:lnTo>
                  <a:lnTo>
                    <a:pt x="64" y="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17" y="158"/>
                  </a:lnTo>
                  <a:lnTo>
                    <a:pt x="34" y="154"/>
                  </a:lnTo>
                  <a:lnTo>
                    <a:pt x="84" y="29"/>
                  </a:lnTo>
                  <a:close/>
                </a:path>
              </a:pathLst>
            </a:custGeom>
            <a:solidFill>
              <a:srgbClr val="92D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2" name="Freeform 39"/>
            <p:cNvSpPr/>
            <p:nvPr/>
          </p:nvSpPr>
          <p:spPr bwMode="auto">
            <a:xfrm>
              <a:off x="4932363" y="595313"/>
              <a:ext cx="133350" cy="254000"/>
            </a:xfrm>
            <a:custGeom>
              <a:avLst/>
              <a:gdLst>
                <a:gd name="T0" fmla="*/ 84 w 84"/>
                <a:gd name="T1" fmla="*/ 29 h 160"/>
                <a:gd name="T2" fmla="*/ 84 w 84"/>
                <a:gd name="T3" fmla="*/ 29 h 160"/>
                <a:gd name="T4" fmla="*/ 76 w 84"/>
                <a:gd name="T5" fmla="*/ 12 h 160"/>
                <a:gd name="T6" fmla="*/ 64 w 84"/>
                <a:gd name="T7" fmla="*/ 0 h 160"/>
                <a:gd name="T8" fmla="*/ 0 w 84"/>
                <a:gd name="T9" fmla="*/ 160 h 160"/>
                <a:gd name="T10" fmla="*/ 0 w 84"/>
                <a:gd name="T11" fmla="*/ 160 h 160"/>
                <a:gd name="T12" fmla="*/ 17 w 84"/>
                <a:gd name="T13" fmla="*/ 158 h 160"/>
                <a:gd name="T14" fmla="*/ 34 w 84"/>
                <a:gd name="T15" fmla="*/ 154 h 160"/>
                <a:gd name="T16" fmla="*/ 84 w 84"/>
                <a:gd name="T17" fmla="*/ 2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160">
                  <a:moveTo>
                    <a:pt x="84" y="29"/>
                  </a:moveTo>
                  <a:lnTo>
                    <a:pt x="84" y="29"/>
                  </a:lnTo>
                  <a:lnTo>
                    <a:pt x="76" y="12"/>
                  </a:lnTo>
                  <a:lnTo>
                    <a:pt x="64" y="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17" y="158"/>
                  </a:lnTo>
                  <a:lnTo>
                    <a:pt x="34" y="154"/>
                  </a:lnTo>
                  <a:lnTo>
                    <a:pt x="84" y="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3" name="Freeform 40"/>
            <p:cNvSpPr/>
            <p:nvPr/>
          </p:nvSpPr>
          <p:spPr bwMode="auto">
            <a:xfrm>
              <a:off x="4632326" y="0"/>
              <a:ext cx="830263" cy="1562100"/>
            </a:xfrm>
            <a:custGeom>
              <a:avLst/>
              <a:gdLst>
                <a:gd name="T0" fmla="*/ 0 w 523"/>
                <a:gd name="T1" fmla="*/ 0 h 984"/>
                <a:gd name="T2" fmla="*/ 50 w 523"/>
                <a:gd name="T3" fmla="*/ 38 h 984"/>
                <a:gd name="T4" fmla="*/ 101 w 523"/>
                <a:gd name="T5" fmla="*/ 82 h 984"/>
                <a:gd name="T6" fmla="*/ 151 w 523"/>
                <a:gd name="T7" fmla="*/ 133 h 984"/>
                <a:gd name="T8" fmla="*/ 200 w 523"/>
                <a:gd name="T9" fmla="*/ 189 h 984"/>
                <a:gd name="T10" fmla="*/ 145 w 523"/>
                <a:gd name="T11" fmla="*/ 338 h 984"/>
                <a:gd name="T12" fmla="*/ 145 w 523"/>
                <a:gd name="T13" fmla="*/ 338 h 984"/>
                <a:gd name="T14" fmla="*/ 156 w 523"/>
                <a:gd name="T15" fmla="*/ 334 h 984"/>
                <a:gd name="T16" fmla="*/ 178 w 523"/>
                <a:gd name="T17" fmla="*/ 329 h 984"/>
                <a:gd name="T18" fmla="*/ 189 w 523"/>
                <a:gd name="T19" fmla="*/ 329 h 984"/>
                <a:gd name="T20" fmla="*/ 223 w 523"/>
                <a:gd name="T21" fmla="*/ 334 h 984"/>
                <a:gd name="T22" fmla="*/ 252 w 523"/>
                <a:gd name="T23" fmla="*/ 347 h 984"/>
                <a:gd name="T24" fmla="*/ 276 w 523"/>
                <a:gd name="T25" fmla="*/ 369 h 984"/>
                <a:gd name="T26" fmla="*/ 294 w 523"/>
                <a:gd name="T27" fmla="*/ 398 h 984"/>
                <a:gd name="T28" fmla="*/ 299 w 523"/>
                <a:gd name="T29" fmla="*/ 408 h 984"/>
                <a:gd name="T30" fmla="*/ 303 w 523"/>
                <a:gd name="T31" fmla="*/ 431 h 984"/>
                <a:gd name="T32" fmla="*/ 303 w 523"/>
                <a:gd name="T33" fmla="*/ 452 h 984"/>
                <a:gd name="T34" fmla="*/ 299 w 523"/>
                <a:gd name="T35" fmla="*/ 474 h 984"/>
                <a:gd name="T36" fmla="*/ 291 w 523"/>
                <a:gd name="T37" fmla="*/ 494 h 984"/>
                <a:gd name="T38" fmla="*/ 279 w 523"/>
                <a:gd name="T39" fmla="*/ 513 h 984"/>
                <a:gd name="T40" fmla="*/ 264 w 523"/>
                <a:gd name="T41" fmla="*/ 529 h 984"/>
                <a:gd name="T42" fmla="*/ 245 w 523"/>
                <a:gd name="T43" fmla="*/ 541 h 984"/>
                <a:gd name="T44" fmla="*/ 235 w 523"/>
                <a:gd name="T45" fmla="*/ 547 h 984"/>
                <a:gd name="T46" fmla="*/ 422 w 523"/>
                <a:gd name="T47" fmla="*/ 984 h 984"/>
                <a:gd name="T48" fmla="*/ 523 w 523"/>
                <a:gd name="T49" fmla="*/ 940 h 984"/>
                <a:gd name="T50" fmla="*/ 523 w 523"/>
                <a:gd name="T51" fmla="*/ 917 h 984"/>
                <a:gd name="T52" fmla="*/ 523 w 523"/>
                <a:gd name="T53" fmla="*/ 885 h 984"/>
                <a:gd name="T54" fmla="*/ 517 w 523"/>
                <a:gd name="T55" fmla="*/ 821 h 984"/>
                <a:gd name="T56" fmla="*/ 504 w 523"/>
                <a:gd name="T57" fmla="*/ 756 h 984"/>
                <a:gd name="T58" fmla="*/ 486 w 523"/>
                <a:gd name="T59" fmla="*/ 689 h 984"/>
                <a:gd name="T60" fmla="*/ 463 w 523"/>
                <a:gd name="T61" fmla="*/ 623 h 984"/>
                <a:gd name="T62" fmla="*/ 436 w 523"/>
                <a:gd name="T63" fmla="*/ 556 h 984"/>
                <a:gd name="T64" fmla="*/ 404 w 523"/>
                <a:gd name="T65" fmla="*/ 490 h 984"/>
                <a:gd name="T66" fmla="*/ 351 w 523"/>
                <a:gd name="T67" fmla="*/ 396 h 984"/>
                <a:gd name="T68" fmla="*/ 270 w 523"/>
                <a:gd name="T69" fmla="*/ 276 h 984"/>
                <a:gd name="T70" fmla="*/ 181 w 523"/>
                <a:gd name="T71" fmla="*/ 168 h 984"/>
                <a:gd name="T72" fmla="*/ 92 w 523"/>
                <a:gd name="T73" fmla="*/ 75 h 984"/>
                <a:gd name="T74" fmla="*/ 23 w 523"/>
                <a:gd name="T75" fmla="*/ 17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3" h="984">
                  <a:moveTo>
                    <a:pt x="0" y="0"/>
                  </a:moveTo>
                  <a:lnTo>
                    <a:pt x="0" y="0"/>
                  </a:lnTo>
                  <a:lnTo>
                    <a:pt x="25" y="18"/>
                  </a:lnTo>
                  <a:lnTo>
                    <a:pt x="50" y="38"/>
                  </a:lnTo>
                  <a:lnTo>
                    <a:pt x="75" y="59"/>
                  </a:lnTo>
                  <a:lnTo>
                    <a:pt x="101" y="82"/>
                  </a:lnTo>
                  <a:lnTo>
                    <a:pt x="125" y="107"/>
                  </a:lnTo>
                  <a:lnTo>
                    <a:pt x="151" y="133"/>
                  </a:lnTo>
                  <a:lnTo>
                    <a:pt x="175" y="160"/>
                  </a:lnTo>
                  <a:lnTo>
                    <a:pt x="200" y="189"/>
                  </a:lnTo>
                  <a:lnTo>
                    <a:pt x="99" y="232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56" y="334"/>
                  </a:lnTo>
                  <a:lnTo>
                    <a:pt x="168" y="331"/>
                  </a:lnTo>
                  <a:lnTo>
                    <a:pt x="178" y="329"/>
                  </a:lnTo>
                  <a:lnTo>
                    <a:pt x="189" y="329"/>
                  </a:lnTo>
                  <a:lnTo>
                    <a:pt x="189" y="329"/>
                  </a:lnTo>
                  <a:lnTo>
                    <a:pt x="206" y="329"/>
                  </a:lnTo>
                  <a:lnTo>
                    <a:pt x="223" y="334"/>
                  </a:lnTo>
                  <a:lnTo>
                    <a:pt x="238" y="338"/>
                  </a:lnTo>
                  <a:lnTo>
                    <a:pt x="252" y="347"/>
                  </a:lnTo>
                  <a:lnTo>
                    <a:pt x="265" y="356"/>
                  </a:lnTo>
                  <a:lnTo>
                    <a:pt x="276" y="369"/>
                  </a:lnTo>
                  <a:lnTo>
                    <a:pt x="287" y="382"/>
                  </a:lnTo>
                  <a:lnTo>
                    <a:pt x="294" y="398"/>
                  </a:lnTo>
                  <a:lnTo>
                    <a:pt x="294" y="398"/>
                  </a:lnTo>
                  <a:lnTo>
                    <a:pt x="299" y="408"/>
                  </a:lnTo>
                  <a:lnTo>
                    <a:pt x="300" y="419"/>
                  </a:lnTo>
                  <a:lnTo>
                    <a:pt x="303" y="431"/>
                  </a:lnTo>
                  <a:lnTo>
                    <a:pt x="303" y="442"/>
                  </a:lnTo>
                  <a:lnTo>
                    <a:pt x="303" y="452"/>
                  </a:lnTo>
                  <a:lnTo>
                    <a:pt x="302" y="463"/>
                  </a:lnTo>
                  <a:lnTo>
                    <a:pt x="299" y="474"/>
                  </a:lnTo>
                  <a:lnTo>
                    <a:pt x="296" y="484"/>
                  </a:lnTo>
                  <a:lnTo>
                    <a:pt x="291" y="494"/>
                  </a:lnTo>
                  <a:lnTo>
                    <a:pt x="285" y="504"/>
                  </a:lnTo>
                  <a:lnTo>
                    <a:pt x="279" y="513"/>
                  </a:lnTo>
                  <a:lnTo>
                    <a:pt x="271" y="521"/>
                  </a:lnTo>
                  <a:lnTo>
                    <a:pt x="264" y="529"/>
                  </a:lnTo>
                  <a:lnTo>
                    <a:pt x="255" y="536"/>
                  </a:lnTo>
                  <a:lnTo>
                    <a:pt x="245" y="541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422" y="984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17"/>
                  </a:lnTo>
                  <a:lnTo>
                    <a:pt x="523" y="917"/>
                  </a:lnTo>
                  <a:lnTo>
                    <a:pt x="523" y="885"/>
                  </a:lnTo>
                  <a:lnTo>
                    <a:pt x="520" y="853"/>
                  </a:lnTo>
                  <a:lnTo>
                    <a:pt x="517" y="821"/>
                  </a:lnTo>
                  <a:lnTo>
                    <a:pt x="511" y="788"/>
                  </a:lnTo>
                  <a:lnTo>
                    <a:pt x="504" y="756"/>
                  </a:lnTo>
                  <a:lnTo>
                    <a:pt x="495" y="722"/>
                  </a:lnTo>
                  <a:lnTo>
                    <a:pt x="486" y="689"/>
                  </a:lnTo>
                  <a:lnTo>
                    <a:pt x="476" y="655"/>
                  </a:lnTo>
                  <a:lnTo>
                    <a:pt x="463" y="623"/>
                  </a:lnTo>
                  <a:lnTo>
                    <a:pt x="450" y="590"/>
                  </a:lnTo>
                  <a:lnTo>
                    <a:pt x="436" y="556"/>
                  </a:lnTo>
                  <a:lnTo>
                    <a:pt x="421" y="524"/>
                  </a:lnTo>
                  <a:lnTo>
                    <a:pt x="404" y="490"/>
                  </a:lnTo>
                  <a:lnTo>
                    <a:pt x="387" y="459"/>
                  </a:lnTo>
                  <a:lnTo>
                    <a:pt x="351" y="396"/>
                  </a:lnTo>
                  <a:lnTo>
                    <a:pt x="311" y="335"/>
                  </a:lnTo>
                  <a:lnTo>
                    <a:pt x="270" y="276"/>
                  </a:lnTo>
                  <a:lnTo>
                    <a:pt x="227" y="219"/>
                  </a:lnTo>
                  <a:lnTo>
                    <a:pt x="181" y="168"/>
                  </a:lnTo>
                  <a:lnTo>
                    <a:pt x="137" y="119"/>
                  </a:lnTo>
                  <a:lnTo>
                    <a:pt x="92" y="75"/>
                  </a:lnTo>
                  <a:lnTo>
                    <a:pt x="46" y="35"/>
                  </a:lnTo>
                  <a:lnTo>
                    <a:pt x="23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4" name="Freeform 41"/>
            <p:cNvSpPr/>
            <p:nvPr/>
          </p:nvSpPr>
          <p:spPr bwMode="auto">
            <a:xfrm>
              <a:off x="4632326" y="0"/>
              <a:ext cx="830263" cy="1562100"/>
            </a:xfrm>
            <a:custGeom>
              <a:avLst/>
              <a:gdLst>
                <a:gd name="T0" fmla="*/ 0 w 523"/>
                <a:gd name="T1" fmla="*/ 0 h 984"/>
                <a:gd name="T2" fmla="*/ 50 w 523"/>
                <a:gd name="T3" fmla="*/ 38 h 984"/>
                <a:gd name="T4" fmla="*/ 101 w 523"/>
                <a:gd name="T5" fmla="*/ 82 h 984"/>
                <a:gd name="T6" fmla="*/ 151 w 523"/>
                <a:gd name="T7" fmla="*/ 133 h 984"/>
                <a:gd name="T8" fmla="*/ 200 w 523"/>
                <a:gd name="T9" fmla="*/ 189 h 984"/>
                <a:gd name="T10" fmla="*/ 145 w 523"/>
                <a:gd name="T11" fmla="*/ 338 h 984"/>
                <a:gd name="T12" fmla="*/ 145 w 523"/>
                <a:gd name="T13" fmla="*/ 338 h 984"/>
                <a:gd name="T14" fmla="*/ 156 w 523"/>
                <a:gd name="T15" fmla="*/ 334 h 984"/>
                <a:gd name="T16" fmla="*/ 178 w 523"/>
                <a:gd name="T17" fmla="*/ 329 h 984"/>
                <a:gd name="T18" fmla="*/ 189 w 523"/>
                <a:gd name="T19" fmla="*/ 329 h 984"/>
                <a:gd name="T20" fmla="*/ 223 w 523"/>
                <a:gd name="T21" fmla="*/ 334 h 984"/>
                <a:gd name="T22" fmla="*/ 252 w 523"/>
                <a:gd name="T23" fmla="*/ 347 h 984"/>
                <a:gd name="T24" fmla="*/ 276 w 523"/>
                <a:gd name="T25" fmla="*/ 369 h 984"/>
                <a:gd name="T26" fmla="*/ 294 w 523"/>
                <a:gd name="T27" fmla="*/ 398 h 984"/>
                <a:gd name="T28" fmla="*/ 299 w 523"/>
                <a:gd name="T29" fmla="*/ 408 h 984"/>
                <a:gd name="T30" fmla="*/ 303 w 523"/>
                <a:gd name="T31" fmla="*/ 431 h 984"/>
                <a:gd name="T32" fmla="*/ 303 w 523"/>
                <a:gd name="T33" fmla="*/ 452 h 984"/>
                <a:gd name="T34" fmla="*/ 299 w 523"/>
                <a:gd name="T35" fmla="*/ 474 h 984"/>
                <a:gd name="T36" fmla="*/ 291 w 523"/>
                <a:gd name="T37" fmla="*/ 494 h 984"/>
                <a:gd name="T38" fmla="*/ 279 w 523"/>
                <a:gd name="T39" fmla="*/ 513 h 984"/>
                <a:gd name="T40" fmla="*/ 264 w 523"/>
                <a:gd name="T41" fmla="*/ 529 h 984"/>
                <a:gd name="T42" fmla="*/ 245 w 523"/>
                <a:gd name="T43" fmla="*/ 541 h 984"/>
                <a:gd name="T44" fmla="*/ 235 w 523"/>
                <a:gd name="T45" fmla="*/ 547 h 984"/>
                <a:gd name="T46" fmla="*/ 422 w 523"/>
                <a:gd name="T47" fmla="*/ 984 h 984"/>
                <a:gd name="T48" fmla="*/ 523 w 523"/>
                <a:gd name="T49" fmla="*/ 940 h 984"/>
                <a:gd name="T50" fmla="*/ 523 w 523"/>
                <a:gd name="T51" fmla="*/ 917 h 984"/>
                <a:gd name="T52" fmla="*/ 523 w 523"/>
                <a:gd name="T53" fmla="*/ 885 h 984"/>
                <a:gd name="T54" fmla="*/ 517 w 523"/>
                <a:gd name="T55" fmla="*/ 821 h 984"/>
                <a:gd name="T56" fmla="*/ 504 w 523"/>
                <a:gd name="T57" fmla="*/ 756 h 984"/>
                <a:gd name="T58" fmla="*/ 486 w 523"/>
                <a:gd name="T59" fmla="*/ 689 h 984"/>
                <a:gd name="T60" fmla="*/ 463 w 523"/>
                <a:gd name="T61" fmla="*/ 623 h 984"/>
                <a:gd name="T62" fmla="*/ 436 w 523"/>
                <a:gd name="T63" fmla="*/ 556 h 984"/>
                <a:gd name="T64" fmla="*/ 404 w 523"/>
                <a:gd name="T65" fmla="*/ 490 h 984"/>
                <a:gd name="T66" fmla="*/ 351 w 523"/>
                <a:gd name="T67" fmla="*/ 396 h 984"/>
                <a:gd name="T68" fmla="*/ 270 w 523"/>
                <a:gd name="T69" fmla="*/ 276 h 984"/>
                <a:gd name="T70" fmla="*/ 181 w 523"/>
                <a:gd name="T71" fmla="*/ 168 h 984"/>
                <a:gd name="T72" fmla="*/ 92 w 523"/>
                <a:gd name="T73" fmla="*/ 75 h 984"/>
                <a:gd name="T74" fmla="*/ 23 w 523"/>
                <a:gd name="T75" fmla="*/ 17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3" h="984">
                  <a:moveTo>
                    <a:pt x="0" y="0"/>
                  </a:moveTo>
                  <a:lnTo>
                    <a:pt x="0" y="0"/>
                  </a:lnTo>
                  <a:lnTo>
                    <a:pt x="25" y="18"/>
                  </a:lnTo>
                  <a:lnTo>
                    <a:pt x="50" y="38"/>
                  </a:lnTo>
                  <a:lnTo>
                    <a:pt x="75" y="59"/>
                  </a:lnTo>
                  <a:lnTo>
                    <a:pt x="101" y="82"/>
                  </a:lnTo>
                  <a:lnTo>
                    <a:pt x="125" y="107"/>
                  </a:lnTo>
                  <a:lnTo>
                    <a:pt x="151" y="133"/>
                  </a:lnTo>
                  <a:lnTo>
                    <a:pt x="175" y="160"/>
                  </a:lnTo>
                  <a:lnTo>
                    <a:pt x="200" y="189"/>
                  </a:lnTo>
                  <a:lnTo>
                    <a:pt x="99" y="232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45" y="338"/>
                  </a:lnTo>
                  <a:lnTo>
                    <a:pt x="156" y="334"/>
                  </a:lnTo>
                  <a:lnTo>
                    <a:pt x="168" y="331"/>
                  </a:lnTo>
                  <a:lnTo>
                    <a:pt x="178" y="329"/>
                  </a:lnTo>
                  <a:lnTo>
                    <a:pt x="189" y="329"/>
                  </a:lnTo>
                  <a:lnTo>
                    <a:pt x="189" y="329"/>
                  </a:lnTo>
                  <a:lnTo>
                    <a:pt x="206" y="329"/>
                  </a:lnTo>
                  <a:lnTo>
                    <a:pt x="223" y="334"/>
                  </a:lnTo>
                  <a:lnTo>
                    <a:pt x="238" y="338"/>
                  </a:lnTo>
                  <a:lnTo>
                    <a:pt x="252" y="347"/>
                  </a:lnTo>
                  <a:lnTo>
                    <a:pt x="265" y="356"/>
                  </a:lnTo>
                  <a:lnTo>
                    <a:pt x="276" y="369"/>
                  </a:lnTo>
                  <a:lnTo>
                    <a:pt x="287" y="382"/>
                  </a:lnTo>
                  <a:lnTo>
                    <a:pt x="294" y="398"/>
                  </a:lnTo>
                  <a:lnTo>
                    <a:pt x="294" y="398"/>
                  </a:lnTo>
                  <a:lnTo>
                    <a:pt x="299" y="408"/>
                  </a:lnTo>
                  <a:lnTo>
                    <a:pt x="300" y="419"/>
                  </a:lnTo>
                  <a:lnTo>
                    <a:pt x="303" y="431"/>
                  </a:lnTo>
                  <a:lnTo>
                    <a:pt x="303" y="442"/>
                  </a:lnTo>
                  <a:lnTo>
                    <a:pt x="303" y="452"/>
                  </a:lnTo>
                  <a:lnTo>
                    <a:pt x="302" y="463"/>
                  </a:lnTo>
                  <a:lnTo>
                    <a:pt x="299" y="474"/>
                  </a:lnTo>
                  <a:lnTo>
                    <a:pt x="296" y="484"/>
                  </a:lnTo>
                  <a:lnTo>
                    <a:pt x="291" y="494"/>
                  </a:lnTo>
                  <a:lnTo>
                    <a:pt x="285" y="504"/>
                  </a:lnTo>
                  <a:lnTo>
                    <a:pt x="279" y="513"/>
                  </a:lnTo>
                  <a:lnTo>
                    <a:pt x="271" y="521"/>
                  </a:lnTo>
                  <a:lnTo>
                    <a:pt x="264" y="529"/>
                  </a:lnTo>
                  <a:lnTo>
                    <a:pt x="255" y="536"/>
                  </a:lnTo>
                  <a:lnTo>
                    <a:pt x="245" y="541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235" y="547"/>
                  </a:lnTo>
                  <a:lnTo>
                    <a:pt x="422" y="984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40"/>
                  </a:lnTo>
                  <a:lnTo>
                    <a:pt x="523" y="917"/>
                  </a:lnTo>
                  <a:lnTo>
                    <a:pt x="523" y="917"/>
                  </a:lnTo>
                  <a:lnTo>
                    <a:pt x="523" y="885"/>
                  </a:lnTo>
                  <a:lnTo>
                    <a:pt x="520" y="853"/>
                  </a:lnTo>
                  <a:lnTo>
                    <a:pt x="517" y="821"/>
                  </a:lnTo>
                  <a:lnTo>
                    <a:pt x="511" y="788"/>
                  </a:lnTo>
                  <a:lnTo>
                    <a:pt x="504" y="756"/>
                  </a:lnTo>
                  <a:lnTo>
                    <a:pt x="495" y="722"/>
                  </a:lnTo>
                  <a:lnTo>
                    <a:pt x="486" y="689"/>
                  </a:lnTo>
                  <a:lnTo>
                    <a:pt x="476" y="655"/>
                  </a:lnTo>
                  <a:lnTo>
                    <a:pt x="463" y="623"/>
                  </a:lnTo>
                  <a:lnTo>
                    <a:pt x="450" y="590"/>
                  </a:lnTo>
                  <a:lnTo>
                    <a:pt x="436" y="556"/>
                  </a:lnTo>
                  <a:lnTo>
                    <a:pt x="421" y="524"/>
                  </a:lnTo>
                  <a:lnTo>
                    <a:pt x="404" y="490"/>
                  </a:lnTo>
                  <a:lnTo>
                    <a:pt x="387" y="459"/>
                  </a:lnTo>
                  <a:lnTo>
                    <a:pt x="351" y="396"/>
                  </a:lnTo>
                  <a:lnTo>
                    <a:pt x="311" y="335"/>
                  </a:lnTo>
                  <a:lnTo>
                    <a:pt x="270" y="276"/>
                  </a:lnTo>
                  <a:lnTo>
                    <a:pt x="227" y="219"/>
                  </a:lnTo>
                  <a:lnTo>
                    <a:pt x="181" y="168"/>
                  </a:lnTo>
                  <a:lnTo>
                    <a:pt x="137" y="119"/>
                  </a:lnTo>
                  <a:lnTo>
                    <a:pt x="92" y="75"/>
                  </a:lnTo>
                  <a:lnTo>
                    <a:pt x="46" y="35"/>
                  </a:lnTo>
                  <a:lnTo>
                    <a:pt x="23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5" name="Freeform 42"/>
            <p:cNvSpPr/>
            <p:nvPr/>
          </p:nvSpPr>
          <p:spPr bwMode="auto">
            <a:xfrm>
              <a:off x="4632326" y="0"/>
              <a:ext cx="317500" cy="368300"/>
            </a:xfrm>
            <a:custGeom>
              <a:avLst/>
              <a:gdLst>
                <a:gd name="T0" fmla="*/ 0 w 200"/>
                <a:gd name="T1" fmla="*/ 0 h 232"/>
                <a:gd name="T2" fmla="*/ 0 w 200"/>
                <a:gd name="T3" fmla="*/ 0 h 232"/>
                <a:gd name="T4" fmla="*/ 0 w 200"/>
                <a:gd name="T5" fmla="*/ 2 h 232"/>
                <a:gd name="T6" fmla="*/ 99 w 200"/>
                <a:gd name="T7" fmla="*/ 232 h 232"/>
                <a:gd name="T8" fmla="*/ 200 w 200"/>
                <a:gd name="T9" fmla="*/ 189 h 232"/>
                <a:gd name="T10" fmla="*/ 200 w 200"/>
                <a:gd name="T11" fmla="*/ 189 h 232"/>
                <a:gd name="T12" fmla="*/ 175 w 200"/>
                <a:gd name="T13" fmla="*/ 160 h 232"/>
                <a:gd name="T14" fmla="*/ 151 w 200"/>
                <a:gd name="T15" fmla="*/ 133 h 232"/>
                <a:gd name="T16" fmla="*/ 125 w 200"/>
                <a:gd name="T17" fmla="*/ 107 h 232"/>
                <a:gd name="T18" fmla="*/ 101 w 200"/>
                <a:gd name="T19" fmla="*/ 82 h 232"/>
                <a:gd name="T20" fmla="*/ 75 w 200"/>
                <a:gd name="T21" fmla="*/ 59 h 232"/>
                <a:gd name="T22" fmla="*/ 50 w 200"/>
                <a:gd name="T23" fmla="*/ 38 h 232"/>
                <a:gd name="T24" fmla="*/ 25 w 200"/>
                <a:gd name="T25" fmla="*/ 18 h 232"/>
                <a:gd name="T26" fmla="*/ 0 w 200"/>
                <a:gd name="T27" fmla="*/ 0 h 232"/>
                <a:gd name="T28" fmla="*/ 0 w 200"/>
                <a:gd name="T29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0" h="23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99" y="232"/>
                  </a:lnTo>
                  <a:lnTo>
                    <a:pt x="200" y="189"/>
                  </a:lnTo>
                  <a:lnTo>
                    <a:pt x="200" y="189"/>
                  </a:lnTo>
                  <a:lnTo>
                    <a:pt x="175" y="160"/>
                  </a:lnTo>
                  <a:lnTo>
                    <a:pt x="151" y="133"/>
                  </a:lnTo>
                  <a:lnTo>
                    <a:pt x="125" y="107"/>
                  </a:lnTo>
                  <a:lnTo>
                    <a:pt x="101" y="82"/>
                  </a:lnTo>
                  <a:lnTo>
                    <a:pt x="75" y="59"/>
                  </a:lnTo>
                  <a:lnTo>
                    <a:pt x="50" y="38"/>
                  </a:lnTo>
                  <a:lnTo>
                    <a:pt x="25" y="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6" name="Freeform 43"/>
            <p:cNvSpPr/>
            <p:nvPr/>
          </p:nvSpPr>
          <p:spPr bwMode="auto">
            <a:xfrm>
              <a:off x="4632326" y="0"/>
              <a:ext cx="317500" cy="368300"/>
            </a:xfrm>
            <a:custGeom>
              <a:avLst/>
              <a:gdLst>
                <a:gd name="T0" fmla="*/ 0 w 200"/>
                <a:gd name="T1" fmla="*/ 0 h 232"/>
                <a:gd name="T2" fmla="*/ 0 w 200"/>
                <a:gd name="T3" fmla="*/ 0 h 232"/>
                <a:gd name="T4" fmla="*/ 0 w 200"/>
                <a:gd name="T5" fmla="*/ 2 h 232"/>
                <a:gd name="T6" fmla="*/ 99 w 200"/>
                <a:gd name="T7" fmla="*/ 232 h 232"/>
                <a:gd name="T8" fmla="*/ 200 w 200"/>
                <a:gd name="T9" fmla="*/ 189 h 232"/>
                <a:gd name="T10" fmla="*/ 200 w 200"/>
                <a:gd name="T11" fmla="*/ 189 h 232"/>
                <a:gd name="T12" fmla="*/ 175 w 200"/>
                <a:gd name="T13" fmla="*/ 160 h 232"/>
                <a:gd name="T14" fmla="*/ 151 w 200"/>
                <a:gd name="T15" fmla="*/ 133 h 232"/>
                <a:gd name="T16" fmla="*/ 125 w 200"/>
                <a:gd name="T17" fmla="*/ 107 h 232"/>
                <a:gd name="T18" fmla="*/ 101 w 200"/>
                <a:gd name="T19" fmla="*/ 82 h 232"/>
                <a:gd name="T20" fmla="*/ 75 w 200"/>
                <a:gd name="T21" fmla="*/ 59 h 232"/>
                <a:gd name="T22" fmla="*/ 50 w 200"/>
                <a:gd name="T23" fmla="*/ 38 h 232"/>
                <a:gd name="T24" fmla="*/ 25 w 200"/>
                <a:gd name="T25" fmla="*/ 18 h 232"/>
                <a:gd name="T26" fmla="*/ 0 w 200"/>
                <a:gd name="T27" fmla="*/ 0 h 232"/>
                <a:gd name="T28" fmla="*/ 0 w 200"/>
                <a:gd name="T29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0" h="23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99" y="232"/>
                  </a:lnTo>
                  <a:lnTo>
                    <a:pt x="200" y="189"/>
                  </a:lnTo>
                  <a:lnTo>
                    <a:pt x="200" y="189"/>
                  </a:lnTo>
                  <a:lnTo>
                    <a:pt x="175" y="160"/>
                  </a:lnTo>
                  <a:lnTo>
                    <a:pt x="151" y="133"/>
                  </a:lnTo>
                  <a:lnTo>
                    <a:pt x="125" y="107"/>
                  </a:lnTo>
                  <a:lnTo>
                    <a:pt x="101" y="82"/>
                  </a:lnTo>
                  <a:lnTo>
                    <a:pt x="75" y="59"/>
                  </a:lnTo>
                  <a:lnTo>
                    <a:pt x="50" y="38"/>
                  </a:lnTo>
                  <a:lnTo>
                    <a:pt x="25" y="18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7" name="Freeform 44"/>
            <p:cNvSpPr/>
            <p:nvPr/>
          </p:nvSpPr>
          <p:spPr bwMode="auto">
            <a:xfrm>
              <a:off x="5302251" y="1492250"/>
              <a:ext cx="176213" cy="161925"/>
            </a:xfrm>
            <a:custGeom>
              <a:avLst/>
              <a:gdLst>
                <a:gd name="T0" fmla="*/ 101 w 111"/>
                <a:gd name="T1" fmla="*/ 0 h 102"/>
                <a:gd name="T2" fmla="*/ 0 w 111"/>
                <a:gd name="T3" fmla="*/ 44 h 102"/>
                <a:gd name="T4" fmla="*/ 25 w 111"/>
                <a:gd name="T5" fmla="*/ 102 h 102"/>
                <a:gd name="T6" fmla="*/ 111 w 111"/>
                <a:gd name="T7" fmla="*/ 64 h 102"/>
                <a:gd name="T8" fmla="*/ 101 w 111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02">
                  <a:moveTo>
                    <a:pt x="101" y="0"/>
                  </a:moveTo>
                  <a:lnTo>
                    <a:pt x="0" y="44"/>
                  </a:lnTo>
                  <a:lnTo>
                    <a:pt x="25" y="102"/>
                  </a:lnTo>
                  <a:lnTo>
                    <a:pt x="111" y="6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571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8" name="Freeform 45"/>
            <p:cNvSpPr/>
            <p:nvPr/>
          </p:nvSpPr>
          <p:spPr bwMode="auto">
            <a:xfrm>
              <a:off x="5302251" y="1492250"/>
              <a:ext cx="176213" cy="161925"/>
            </a:xfrm>
            <a:custGeom>
              <a:avLst/>
              <a:gdLst>
                <a:gd name="T0" fmla="*/ 101 w 111"/>
                <a:gd name="T1" fmla="*/ 0 h 102"/>
                <a:gd name="T2" fmla="*/ 0 w 111"/>
                <a:gd name="T3" fmla="*/ 44 h 102"/>
                <a:gd name="T4" fmla="*/ 25 w 111"/>
                <a:gd name="T5" fmla="*/ 102 h 102"/>
                <a:gd name="T6" fmla="*/ 111 w 111"/>
                <a:gd name="T7" fmla="*/ 64 h 102"/>
                <a:gd name="T8" fmla="*/ 101 w 111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02">
                  <a:moveTo>
                    <a:pt x="101" y="0"/>
                  </a:moveTo>
                  <a:lnTo>
                    <a:pt x="0" y="44"/>
                  </a:lnTo>
                  <a:lnTo>
                    <a:pt x="25" y="102"/>
                  </a:lnTo>
                  <a:lnTo>
                    <a:pt x="111" y="64"/>
                  </a:lnTo>
                  <a:lnTo>
                    <a:pt x="1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09" name="Freeform 46"/>
            <p:cNvSpPr/>
            <p:nvPr/>
          </p:nvSpPr>
          <p:spPr bwMode="auto">
            <a:xfrm>
              <a:off x="4862513" y="522288"/>
              <a:ext cx="250825" cy="346075"/>
            </a:xfrm>
            <a:custGeom>
              <a:avLst/>
              <a:gdLst>
                <a:gd name="T0" fmla="*/ 44 w 158"/>
                <a:gd name="T1" fmla="*/ 0 h 218"/>
                <a:gd name="T2" fmla="*/ 23 w 158"/>
                <a:gd name="T3" fmla="*/ 2 h 218"/>
                <a:gd name="T4" fmla="*/ 0 w 158"/>
                <a:gd name="T5" fmla="*/ 9 h 218"/>
                <a:gd name="T6" fmla="*/ 0 w 158"/>
                <a:gd name="T7" fmla="*/ 9 h 218"/>
                <a:gd name="T8" fmla="*/ 8 w 158"/>
                <a:gd name="T9" fmla="*/ 27 h 218"/>
                <a:gd name="T10" fmla="*/ 8 w 158"/>
                <a:gd name="T11" fmla="*/ 27 h 218"/>
                <a:gd name="T12" fmla="*/ 26 w 158"/>
                <a:gd name="T13" fmla="*/ 23 h 218"/>
                <a:gd name="T14" fmla="*/ 44 w 158"/>
                <a:gd name="T15" fmla="*/ 20 h 218"/>
                <a:gd name="T16" fmla="*/ 58 w 158"/>
                <a:gd name="T17" fmla="*/ 21 h 218"/>
                <a:gd name="T18" fmla="*/ 84 w 158"/>
                <a:gd name="T19" fmla="*/ 29 h 218"/>
                <a:gd name="T20" fmla="*/ 105 w 158"/>
                <a:gd name="T21" fmla="*/ 43 h 218"/>
                <a:gd name="T22" fmla="*/ 123 w 158"/>
                <a:gd name="T23" fmla="*/ 64 h 218"/>
                <a:gd name="T24" fmla="*/ 129 w 158"/>
                <a:gd name="T25" fmla="*/ 76 h 218"/>
                <a:gd name="T26" fmla="*/ 136 w 158"/>
                <a:gd name="T27" fmla="*/ 94 h 218"/>
                <a:gd name="T28" fmla="*/ 137 w 158"/>
                <a:gd name="T29" fmla="*/ 113 h 218"/>
                <a:gd name="T30" fmla="*/ 131 w 158"/>
                <a:gd name="T31" fmla="*/ 148 h 218"/>
                <a:gd name="T32" fmla="*/ 111 w 158"/>
                <a:gd name="T33" fmla="*/ 177 h 218"/>
                <a:gd name="T34" fmla="*/ 97 w 158"/>
                <a:gd name="T35" fmla="*/ 189 h 218"/>
                <a:gd name="T36" fmla="*/ 81 w 158"/>
                <a:gd name="T37" fmla="*/ 198 h 218"/>
                <a:gd name="T38" fmla="*/ 81 w 158"/>
                <a:gd name="T39" fmla="*/ 198 h 218"/>
                <a:gd name="T40" fmla="*/ 90 w 158"/>
                <a:gd name="T41" fmla="*/ 218 h 218"/>
                <a:gd name="T42" fmla="*/ 90 w 158"/>
                <a:gd name="T43" fmla="*/ 218 h 218"/>
                <a:gd name="T44" fmla="*/ 110 w 158"/>
                <a:gd name="T45" fmla="*/ 207 h 218"/>
                <a:gd name="T46" fmla="*/ 126 w 158"/>
                <a:gd name="T47" fmla="*/ 192 h 218"/>
                <a:gd name="T48" fmla="*/ 140 w 158"/>
                <a:gd name="T49" fmla="*/ 175 h 218"/>
                <a:gd name="T50" fmla="*/ 151 w 158"/>
                <a:gd name="T51" fmla="*/ 155 h 218"/>
                <a:gd name="T52" fmla="*/ 157 w 158"/>
                <a:gd name="T53" fmla="*/ 134 h 218"/>
                <a:gd name="T54" fmla="*/ 158 w 158"/>
                <a:gd name="T55" fmla="*/ 113 h 218"/>
                <a:gd name="T56" fmla="*/ 155 w 158"/>
                <a:gd name="T57" fmla="*/ 90 h 218"/>
                <a:gd name="T58" fmla="*/ 149 w 158"/>
                <a:gd name="T59" fmla="*/ 69 h 218"/>
                <a:gd name="T60" fmla="*/ 142 w 158"/>
                <a:gd name="T61" fmla="*/ 53 h 218"/>
                <a:gd name="T62" fmla="*/ 120 w 158"/>
                <a:gd name="T63" fmla="*/ 27 h 218"/>
                <a:gd name="T64" fmla="*/ 93 w 158"/>
                <a:gd name="T65" fmla="*/ 9 h 218"/>
                <a:gd name="T66" fmla="*/ 61 w 158"/>
                <a:gd name="T67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" h="218">
                  <a:moveTo>
                    <a:pt x="44" y="0"/>
                  </a:moveTo>
                  <a:lnTo>
                    <a:pt x="44" y="0"/>
                  </a:lnTo>
                  <a:lnTo>
                    <a:pt x="33" y="0"/>
                  </a:lnTo>
                  <a:lnTo>
                    <a:pt x="23" y="2"/>
                  </a:lnTo>
                  <a:lnTo>
                    <a:pt x="11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7" y="24"/>
                  </a:lnTo>
                  <a:lnTo>
                    <a:pt x="26" y="23"/>
                  </a:lnTo>
                  <a:lnTo>
                    <a:pt x="35" y="21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58" y="21"/>
                  </a:lnTo>
                  <a:lnTo>
                    <a:pt x="72" y="24"/>
                  </a:lnTo>
                  <a:lnTo>
                    <a:pt x="84" y="29"/>
                  </a:lnTo>
                  <a:lnTo>
                    <a:pt x="94" y="35"/>
                  </a:lnTo>
                  <a:lnTo>
                    <a:pt x="105" y="43"/>
                  </a:lnTo>
                  <a:lnTo>
                    <a:pt x="116" y="53"/>
                  </a:lnTo>
                  <a:lnTo>
                    <a:pt x="123" y="64"/>
                  </a:lnTo>
                  <a:lnTo>
                    <a:pt x="129" y="76"/>
                  </a:lnTo>
                  <a:lnTo>
                    <a:pt x="129" y="76"/>
                  </a:lnTo>
                  <a:lnTo>
                    <a:pt x="132" y="85"/>
                  </a:lnTo>
                  <a:lnTo>
                    <a:pt x="136" y="94"/>
                  </a:lnTo>
                  <a:lnTo>
                    <a:pt x="137" y="104"/>
                  </a:lnTo>
                  <a:lnTo>
                    <a:pt x="137" y="113"/>
                  </a:lnTo>
                  <a:lnTo>
                    <a:pt x="136" y="131"/>
                  </a:lnTo>
                  <a:lnTo>
                    <a:pt x="131" y="148"/>
                  </a:lnTo>
                  <a:lnTo>
                    <a:pt x="122" y="163"/>
                  </a:lnTo>
                  <a:lnTo>
                    <a:pt x="111" y="177"/>
                  </a:lnTo>
                  <a:lnTo>
                    <a:pt x="105" y="184"/>
                  </a:lnTo>
                  <a:lnTo>
                    <a:pt x="97" y="189"/>
                  </a:lnTo>
                  <a:lnTo>
                    <a:pt x="90" y="193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100" y="212"/>
                  </a:lnTo>
                  <a:lnTo>
                    <a:pt x="110" y="207"/>
                  </a:lnTo>
                  <a:lnTo>
                    <a:pt x="119" y="200"/>
                  </a:lnTo>
                  <a:lnTo>
                    <a:pt x="126" y="192"/>
                  </a:lnTo>
                  <a:lnTo>
                    <a:pt x="134" y="184"/>
                  </a:lnTo>
                  <a:lnTo>
                    <a:pt x="140" y="175"/>
                  </a:lnTo>
                  <a:lnTo>
                    <a:pt x="146" y="165"/>
                  </a:lnTo>
                  <a:lnTo>
                    <a:pt x="151" y="155"/>
                  </a:lnTo>
                  <a:lnTo>
                    <a:pt x="154" y="145"/>
                  </a:lnTo>
                  <a:lnTo>
                    <a:pt x="157" y="134"/>
                  </a:lnTo>
                  <a:lnTo>
                    <a:pt x="158" y="123"/>
                  </a:lnTo>
                  <a:lnTo>
                    <a:pt x="158" y="113"/>
                  </a:lnTo>
                  <a:lnTo>
                    <a:pt x="158" y="102"/>
                  </a:lnTo>
                  <a:lnTo>
                    <a:pt x="155" y="90"/>
                  </a:lnTo>
                  <a:lnTo>
                    <a:pt x="154" y="79"/>
                  </a:lnTo>
                  <a:lnTo>
                    <a:pt x="149" y="69"/>
                  </a:lnTo>
                  <a:lnTo>
                    <a:pt x="149" y="69"/>
                  </a:lnTo>
                  <a:lnTo>
                    <a:pt x="142" y="53"/>
                  </a:lnTo>
                  <a:lnTo>
                    <a:pt x="131" y="40"/>
                  </a:lnTo>
                  <a:lnTo>
                    <a:pt x="120" y="27"/>
                  </a:lnTo>
                  <a:lnTo>
                    <a:pt x="107" y="18"/>
                  </a:lnTo>
                  <a:lnTo>
                    <a:pt x="93" y="9"/>
                  </a:lnTo>
                  <a:lnTo>
                    <a:pt x="78" y="5"/>
                  </a:lnTo>
                  <a:lnTo>
                    <a:pt x="61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63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0" name="Freeform 47"/>
            <p:cNvSpPr/>
            <p:nvPr/>
          </p:nvSpPr>
          <p:spPr bwMode="auto">
            <a:xfrm>
              <a:off x="4862513" y="522288"/>
              <a:ext cx="250825" cy="346075"/>
            </a:xfrm>
            <a:custGeom>
              <a:avLst/>
              <a:gdLst>
                <a:gd name="T0" fmla="*/ 44 w 158"/>
                <a:gd name="T1" fmla="*/ 0 h 218"/>
                <a:gd name="T2" fmla="*/ 23 w 158"/>
                <a:gd name="T3" fmla="*/ 2 h 218"/>
                <a:gd name="T4" fmla="*/ 0 w 158"/>
                <a:gd name="T5" fmla="*/ 9 h 218"/>
                <a:gd name="T6" fmla="*/ 0 w 158"/>
                <a:gd name="T7" fmla="*/ 9 h 218"/>
                <a:gd name="T8" fmla="*/ 8 w 158"/>
                <a:gd name="T9" fmla="*/ 27 h 218"/>
                <a:gd name="T10" fmla="*/ 8 w 158"/>
                <a:gd name="T11" fmla="*/ 27 h 218"/>
                <a:gd name="T12" fmla="*/ 26 w 158"/>
                <a:gd name="T13" fmla="*/ 23 h 218"/>
                <a:gd name="T14" fmla="*/ 44 w 158"/>
                <a:gd name="T15" fmla="*/ 20 h 218"/>
                <a:gd name="T16" fmla="*/ 58 w 158"/>
                <a:gd name="T17" fmla="*/ 21 h 218"/>
                <a:gd name="T18" fmla="*/ 84 w 158"/>
                <a:gd name="T19" fmla="*/ 29 h 218"/>
                <a:gd name="T20" fmla="*/ 105 w 158"/>
                <a:gd name="T21" fmla="*/ 43 h 218"/>
                <a:gd name="T22" fmla="*/ 123 w 158"/>
                <a:gd name="T23" fmla="*/ 64 h 218"/>
                <a:gd name="T24" fmla="*/ 129 w 158"/>
                <a:gd name="T25" fmla="*/ 76 h 218"/>
                <a:gd name="T26" fmla="*/ 136 w 158"/>
                <a:gd name="T27" fmla="*/ 94 h 218"/>
                <a:gd name="T28" fmla="*/ 137 w 158"/>
                <a:gd name="T29" fmla="*/ 113 h 218"/>
                <a:gd name="T30" fmla="*/ 131 w 158"/>
                <a:gd name="T31" fmla="*/ 148 h 218"/>
                <a:gd name="T32" fmla="*/ 111 w 158"/>
                <a:gd name="T33" fmla="*/ 177 h 218"/>
                <a:gd name="T34" fmla="*/ 97 w 158"/>
                <a:gd name="T35" fmla="*/ 189 h 218"/>
                <a:gd name="T36" fmla="*/ 81 w 158"/>
                <a:gd name="T37" fmla="*/ 198 h 218"/>
                <a:gd name="T38" fmla="*/ 81 w 158"/>
                <a:gd name="T39" fmla="*/ 198 h 218"/>
                <a:gd name="T40" fmla="*/ 90 w 158"/>
                <a:gd name="T41" fmla="*/ 218 h 218"/>
                <a:gd name="T42" fmla="*/ 90 w 158"/>
                <a:gd name="T43" fmla="*/ 218 h 218"/>
                <a:gd name="T44" fmla="*/ 110 w 158"/>
                <a:gd name="T45" fmla="*/ 207 h 218"/>
                <a:gd name="T46" fmla="*/ 126 w 158"/>
                <a:gd name="T47" fmla="*/ 192 h 218"/>
                <a:gd name="T48" fmla="*/ 140 w 158"/>
                <a:gd name="T49" fmla="*/ 175 h 218"/>
                <a:gd name="T50" fmla="*/ 151 w 158"/>
                <a:gd name="T51" fmla="*/ 155 h 218"/>
                <a:gd name="T52" fmla="*/ 157 w 158"/>
                <a:gd name="T53" fmla="*/ 134 h 218"/>
                <a:gd name="T54" fmla="*/ 158 w 158"/>
                <a:gd name="T55" fmla="*/ 113 h 218"/>
                <a:gd name="T56" fmla="*/ 155 w 158"/>
                <a:gd name="T57" fmla="*/ 90 h 218"/>
                <a:gd name="T58" fmla="*/ 149 w 158"/>
                <a:gd name="T59" fmla="*/ 69 h 218"/>
                <a:gd name="T60" fmla="*/ 142 w 158"/>
                <a:gd name="T61" fmla="*/ 53 h 218"/>
                <a:gd name="T62" fmla="*/ 120 w 158"/>
                <a:gd name="T63" fmla="*/ 27 h 218"/>
                <a:gd name="T64" fmla="*/ 93 w 158"/>
                <a:gd name="T65" fmla="*/ 9 h 218"/>
                <a:gd name="T66" fmla="*/ 61 w 158"/>
                <a:gd name="T67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" h="218">
                  <a:moveTo>
                    <a:pt x="44" y="0"/>
                  </a:moveTo>
                  <a:lnTo>
                    <a:pt x="44" y="0"/>
                  </a:lnTo>
                  <a:lnTo>
                    <a:pt x="33" y="0"/>
                  </a:lnTo>
                  <a:lnTo>
                    <a:pt x="23" y="2"/>
                  </a:lnTo>
                  <a:lnTo>
                    <a:pt x="11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7" y="24"/>
                  </a:lnTo>
                  <a:lnTo>
                    <a:pt x="26" y="23"/>
                  </a:lnTo>
                  <a:lnTo>
                    <a:pt x="35" y="21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58" y="21"/>
                  </a:lnTo>
                  <a:lnTo>
                    <a:pt x="72" y="24"/>
                  </a:lnTo>
                  <a:lnTo>
                    <a:pt x="84" y="29"/>
                  </a:lnTo>
                  <a:lnTo>
                    <a:pt x="94" y="35"/>
                  </a:lnTo>
                  <a:lnTo>
                    <a:pt x="105" y="43"/>
                  </a:lnTo>
                  <a:lnTo>
                    <a:pt x="116" y="53"/>
                  </a:lnTo>
                  <a:lnTo>
                    <a:pt x="123" y="64"/>
                  </a:lnTo>
                  <a:lnTo>
                    <a:pt x="129" y="76"/>
                  </a:lnTo>
                  <a:lnTo>
                    <a:pt x="129" y="76"/>
                  </a:lnTo>
                  <a:lnTo>
                    <a:pt x="132" y="85"/>
                  </a:lnTo>
                  <a:lnTo>
                    <a:pt x="136" y="94"/>
                  </a:lnTo>
                  <a:lnTo>
                    <a:pt x="137" y="104"/>
                  </a:lnTo>
                  <a:lnTo>
                    <a:pt x="137" y="113"/>
                  </a:lnTo>
                  <a:lnTo>
                    <a:pt x="136" y="131"/>
                  </a:lnTo>
                  <a:lnTo>
                    <a:pt x="131" y="148"/>
                  </a:lnTo>
                  <a:lnTo>
                    <a:pt x="122" y="163"/>
                  </a:lnTo>
                  <a:lnTo>
                    <a:pt x="111" y="177"/>
                  </a:lnTo>
                  <a:lnTo>
                    <a:pt x="105" y="184"/>
                  </a:lnTo>
                  <a:lnTo>
                    <a:pt x="97" y="189"/>
                  </a:lnTo>
                  <a:lnTo>
                    <a:pt x="90" y="193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100" y="212"/>
                  </a:lnTo>
                  <a:lnTo>
                    <a:pt x="110" y="207"/>
                  </a:lnTo>
                  <a:lnTo>
                    <a:pt x="119" y="200"/>
                  </a:lnTo>
                  <a:lnTo>
                    <a:pt x="126" y="192"/>
                  </a:lnTo>
                  <a:lnTo>
                    <a:pt x="134" y="184"/>
                  </a:lnTo>
                  <a:lnTo>
                    <a:pt x="140" y="175"/>
                  </a:lnTo>
                  <a:lnTo>
                    <a:pt x="146" y="165"/>
                  </a:lnTo>
                  <a:lnTo>
                    <a:pt x="151" y="155"/>
                  </a:lnTo>
                  <a:lnTo>
                    <a:pt x="154" y="145"/>
                  </a:lnTo>
                  <a:lnTo>
                    <a:pt x="157" y="134"/>
                  </a:lnTo>
                  <a:lnTo>
                    <a:pt x="158" y="123"/>
                  </a:lnTo>
                  <a:lnTo>
                    <a:pt x="158" y="113"/>
                  </a:lnTo>
                  <a:lnTo>
                    <a:pt x="158" y="102"/>
                  </a:lnTo>
                  <a:lnTo>
                    <a:pt x="155" y="90"/>
                  </a:lnTo>
                  <a:lnTo>
                    <a:pt x="154" y="79"/>
                  </a:lnTo>
                  <a:lnTo>
                    <a:pt x="149" y="69"/>
                  </a:lnTo>
                  <a:lnTo>
                    <a:pt x="149" y="69"/>
                  </a:lnTo>
                  <a:lnTo>
                    <a:pt x="142" y="53"/>
                  </a:lnTo>
                  <a:lnTo>
                    <a:pt x="131" y="40"/>
                  </a:lnTo>
                  <a:lnTo>
                    <a:pt x="120" y="27"/>
                  </a:lnTo>
                  <a:lnTo>
                    <a:pt x="107" y="18"/>
                  </a:lnTo>
                  <a:lnTo>
                    <a:pt x="93" y="9"/>
                  </a:lnTo>
                  <a:lnTo>
                    <a:pt x="78" y="5"/>
                  </a:lnTo>
                  <a:lnTo>
                    <a:pt x="61" y="0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1" name="Freeform 48"/>
            <p:cNvSpPr/>
            <p:nvPr/>
          </p:nvSpPr>
          <p:spPr bwMode="auto">
            <a:xfrm>
              <a:off x="4875213" y="554038"/>
              <a:ext cx="204788" cy="282575"/>
            </a:xfrm>
            <a:custGeom>
              <a:avLst/>
              <a:gdLst>
                <a:gd name="T0" fmla="*/ 36 w 129"/>
                <a:gd name="T1" fmla="*/ 0 h 178"/>
                <a:gd name="T2" fmla="*/ 36 w 129"/>
                <a:gd name="T3" fmla="*/ 0 h 178"/>
                <a:gd name="T4" fmla="*/ 27 w 129"/>
                <a:gd name="T5" fmla="*/ 1 h 178"/>
                <a:gd name="T6" fmla="*/ 18 w 129"/>
                <a:gd name="T7" fmla="*/ 3 h 178"/>
                <a:gd name="T8" fmla="*/ 9 w 129"/>
                <a:gd name="T9" fmla="*/ 4 h 178"/>
                <a:gd name="T10" fmla="*/ 0 w 129"/>
                <a:gd name="T11" fmla="*/ 7 h 178"/>
                <a:gd name="T12" fmla="*/ 0 w 129"/>
                <a:gd name="T13" fmla="*/ 7 h 178"/>
                <a:gd name="T14" fmla="*/ 0 w 129"/>
                <a:gd name="T15" fmla="*/ 7 h 178"/>
                <a:gd name="T16" fmla="*/ 9 w 129"/>
                <a:gd name="T17" fmla="*/ 30 h 178"/>
                <a:gd name="T18" fmla="*/ 21 w 129"/>
                <a:gd name="T19" fmla="*/ 1 h 178"/>
                <a:gd name="T20" fmla="*/ 21 w 129"/>
                <a:gd name="T21" fmla="*/ 1 h 178"/>
                <a:gd name="T22" fmla="*/ 36 w 129"/>
                <a:gd name="T23" fmla="*/ 0 h 178"/>
                <a:gd name="T24" fmla="*/ 36 w 129"/>
                <a:gd name="T25" fmla="*/ 0 h 178"/>
                <a:gd name="T26" fmla="*/ 53 w 129"/>
                <a:gd name="T27" fmla="*/ 1 h 178"/>
                <a:gd name="T28" fmla="*/ 70 w 129"/>
                <a:gd name="T29" fmla="*/ 6 h 178"/>
                <a:gd name="T30" fmla="*/ 36 w 129"/>
                <a:gd name="T31" fmla="*/ 91 h 178"/>
                <a:gd name="T32" fmla="*/ 56 w 129"/>
                <a:gd name="T33" fmla="*/ 137 h 178"/>
                <a:gd name="T34" fmla="*/ 100 w 129"/>
                <a:gd name="T35" fmla="*/ 26 h 178"/>
                <a:gd name="T36" fmla="*/ 100 w 129"/>
                <a:gd name="T37" fmla="*/ 26 h 178"/>
                <a:gd name="T38" fmla="*/ 112 w 129"/>
                <a:gd name="T39" fmla="*/ 38 h 178"/>
                <a:gd name="T40" fmla="*/ 120 w 129"/>
                <a:gd name="T41" fmla="*/ 55 h 178"/>
                <a:gd name="T42" fmla="*/ 71 w 129"/>
                <a:gd name="T43" fmla="*/ 177 h 178"/>
                <a:gd name="T44" fmla="*/ 73 w 129"/>
                <a:gd name="T45" fmla="*/ 178 h 178"/>
                <a:gd name="T46" fmla="*/ 73 w 129"/>
                <a:gd name="T47" fmla="*/ 178 h 178"/>
                <a:gd name="T48" fmla="*/ 73 w 129"/>
                <a:gd name="T49" fmla="*/ 178 h 178"/>
                <a:gd name="T50" fmla="*/ 73 w 129"/>
                <a:gd name="T51" fmla="*/ 178 h 178"/>
                <a:gd name="T52" fmla="*/ 82 w 129"/>
                <a:gd name="T53" fmla="*/ 173 h 178"/>
                <a:gd name="T54" fmla="*/ 89 w 129"/>
                <a:gd name="T55" fmla="*/ 169 h 178"/>
                <a:gd name="T56" fmla="*/ 97 w 129"/>
                <a:gd name="T57" fmla="*/ 164 h 178"/>
                <a:gd name="T58" fmla="*/ 103 w 129"/>
                <a:gd name="T59" fmla="*/ 157 h 178"/>
                <a:gd name="T60" fmla="*/ 114 w 129"/>
                <a:gd name="T61" fmla="*/ 143 h 178"/>
                <a:gd name="T62" fmla="*/ 123 w 129"/>
                <a:gd name="T63" fmla="*/ 128 h 178"/>
                <a:gd name="T64" fmla="*/ 128 w 129"/>
                <a:gd name="T65" fmla="*/ 111 h 178"/>
                <a:gd name="T66" fmla="*/ 129 w 129"/>
                <a:gd name="T67" fmla="*/ 93 h 178"/>
                <a:gd name="T68" fmla="*/ 129 w 129"/>
                <a:gd name="T69" fmla="*/ 84 h 178"/>
                <a:gd name="T70" fmla="*/ 128 w 129"/>
                <a:gd name="T71" fmla="*/ 74 h 178"/>
                <a:gd name="T72" fmla="*/ 124 w 129"/>
                <a:gd name="T73" fmla="*/ 65 h 178"/>
                <a:gd name="T74" fmla="*/ 121 w 129"/>
                <a:gd name="T75" fmla="*/ 56 h 178"/>
                <a:gd name="T76" fmla="*/ 121 w 129"/>
                <a:gd name="T77" fmla="*/ 56 h 178"/>
                <a:gd name="T78" fmla="*/ 115 w 129"/>
                <a:gd name="T79" fmla="*/ 44 h 178"/>
                <a:gd name="T80" fmla="*/ 108 w 129"/>
                <a:gd name="T81" fmla="*/ 33 h 178"/>
                <a:gd name="T82" fmla="*/ 97 w 129"/>
                <a:gd name="T83" fmla="*/ 23 h 178"/>
                <a:gd name="T84" fmla="*/ 86 w 129"/>
                <a:gd name="T85" fmla="*/ 15 h 178"/>
                <a:gd name="T86" fmla="*/ 76 w 129"/>
                <a:gd name="T87" fmla="*/ 9 h 178"/>
                <a:gd name="T88" fmla="*/ 64 w 129"/>
                <a:gd name="T89" fmla="*/ 4 h 178"/>
                <a:gd name="T90" fmla="*/ 50 w 129"/>
                <a:gd name="T91" fmla="*/ 1 h 178"/>
                <a:gd name="T92" fmla="*/ 36 w 129"/>
                <a:gd name="T9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9" h="178">
                  <a:moveTo>
                    <a:pt x="36" y="0"/>
                  </a:moveTo>
                  <a:lnTo>
                    <a:pt x="36" y="0"/>
                  </a:lnTo>
                  <a:lnTo>
                    <a:pt x="27" y="1"/>
                  </a:lnTo>
                  <a:lnTo>
                    <a:pt x="18" y="3"/>
                  </a:lnTo>
                  <a:lnTo>
                    <a:pt x="9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3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3" y="1"/>
                  </a:lnTo>
                  <a:lnTo>
                    <a:pt x="70" y="6"/>
                  </a:lnTo>
                  <a:lnTo>
                    <a:pt x="36" y="91"/>
                  </a:lnTo>
                  <a:lnTo>
                    <a:pt x="56" y="137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112" y="38"/>
                  </a:lnTo>
                  <a:lnTo>
                    <a:pt x="120" y="55"/>
                  </a:lnTo>
                  <a:lnTo>
                    <a:pt x="71" y="177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82" y="173"/>
                  </a:lnTo>
                  <a:lnTo>
                    <a:pt x="89" y="169"/>
                  </a:lnTo>
                  <a:lnTo>
                    <a:pt x="97" y="164"/>
                  </a:lnTo>
                  <a:lnTo>
                    <a:pt x="103" y="157"/>
                  </a:lnTo>
                  <a:lnTo>
                    <a:pt x="114" y="143"/>
                  </a:lnTo>
                  <a:lnTo>
                    <a:pt x="123" y="128"/>
                  </a:lnTo>
                  <a:lnTo>
                    <a:pt x="128" y="111"/>
                  </a:lnTo>
                  <a:lnTo>
                    <a:pt x="129" y="93"/>
                  </a:lnTo>
                  <a:lnTo>
                    <a:pt x="129" y="84"/>
                  </a:lnTo>
                  <a:lnTo>
                    <a:pt x="128" y="74"/>
                  </a:lnTo>
                  <a:lnTo>
                    <a:pt x="124" y="65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15" y="44"/>
                  </a:lnTo>
                  <a:lnTo>
                    <a:pt x="108" y="33"/>
                  </a:lnTo>
                  <a:lnTo>
                    <a:pt x="97" y="23"/>
                  </a:lnTo>
                  <a:lnTo>
                    <a:pt x="86" y="15"/>
                  </a:lnTo>
                  <a:lnTo>
                    <a:pt x="76" y="9"/>
                  </a:lnTo>
                  <a:lnTo>
                    <a:pt x="64" y="4"/>
                  </a:lnTo>
                  <a:lnTo>
                    <a:pt x="50" y="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74B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2" name="Freeform 49"/>
            <p:cNvSpPr/>
            <p:nvPr/>
          </p:nvSpPr>
          <p:spPr bwMode="auto">
            <a:xfrm>
              <a:off x="4875213" y="554038"/>
              <a:ext cx="204788" cy="282575"/>
            </a:xfrm>
            <a:custGeom>
              <a:avLst/>
              <a:gdLst>
                <a:gd name="T0" fmla="*/ 36 w 129"/>
                <a:gd name="T1" fmla="*/ 0 h 178"/>
                <a:gd name="T2" fmla="*/ 36 w 129"/>
                <a:gd name="T3" fmla="*/ 0 h 178"/>
                <a:gd name="T4" fmla="*/ 27 w 129"/>
                <a:gd name="T5" fmla="*/ 1 h 178"/>
                <a:gd name="T6" fmla="*/ 18 w 129"/>
                <a:gd name="T7" fmla="*/ 3 h 178"/>
                <a:gd name="T8" fmla="*/ 9 w 129"/>
                <a:gd name="T9" fmla="*/ 4 h 178"/>
                <a:gd name="T10" fmla="*/ 0 w 129"/>
                <a:gd name="T11" fmla="*/ 7 h 178"/>
                <a:gd name="T12" fmla="*/ 0 w 129"/>
                <a:gd name="T13" fmla="*/ 7 h 178"/>
                <a:gd name="T14" fmla="*/ 0 w 129"/>
                <a:gd name="T15" fmla="*/ 7 h 178"/>
                <a:gd name="T16" fmla="*/ 9 w 129"/>
                <a:gd name="T17" fmla="*/ 30 h 178"/>
                <a:gd name="T18" fmla="*/ 21 w 129"/>
                <a:gd name="T19" fmla="*/ 1 h 178"/>
                <a:gd name="T20" fmla="*/ 21 w 129"/>
                <a:gd name="T21" fmla="*/ 1 h 178"/>
                <a:gd name="T22" fmla="*/ 36 w 129"/>
                <a:gd name="T23" fmla="*/ 0 h 178"/>
                <a:gd name="T24" fmla="*/ 36 w 129"/>
                <a:gd name="T25" fmla="*/ 0 h 178"/>
                <a:gd name="T26" fmla="*/ 53 w 129"/>
                <a:gd name="T27" fmla="*/ 1 h 178"/>
                <a:gd name="T28" fmla="*/ 70 w 129"/>
                <a:gd name="T29" fmla="*/ 6 h 178"/>
                <a:gd name="T30" fmla="*/ 36 w 129"/>
                <a:gd name="T31" fmla="*/ 91 h 178"/>
                <a:gd name="T32" fmla="*/ 56 w 129"/>
                <a:gd name="T33" fmla="*/ 137 h 178"/>
                <a:gd name="T34" fmla="*/ 100 w 129"/>
                <a:gd name="T35" fmla="*/ 26 h 178"/>
                <a:gd name="T36" fmla="*/ 100 w 129"/>
                <a:gd name="T37" fmla="*/ 26 h 178"/>
                <a:gd name="T38" fmla="*/ 112 w 129"/>
                <a:gd name="T39" fmla="*/ 38 h 178"/>
                <a:gd name="T40" fmla="*/ 120 w 129"/>
                <a:gd name="T41" fmla="*/ 55 h 178"/>
                <a:gd name="T42" fmla="*/ 71 w 129"/>
                <a:gd name="T43" fmla="*/ 177 h 178"/>
                <a:gd name="T44" fmla="*/ 73 w 129"/>
                <a:gd name="T45" fmla="*/ 178 h 178"/>
                <a:gd name="T46" fmla="*/ 73 w 129"/>
                <a:gd name="T47" fmla="*/ 178 h 178"/>
                <a:gd name="T48" fmla="*/ 73 w 129"/>
                <a:gd name="T49" fmla="*/ 178 h 178"/>
                <a:gd name="T50" fmla="*/ 73 w 129"/>
                <a:gd name="T51" fmla="*/ 178 h 178"/>
                <a:gd name="T52" fmla="*/ 82 w 129"/>
                <a:gd name="T53" fmla="*/ 173 h 178"/>
                <a:gd name="T54" fmla="*/ 89 w 129"/>
                <a:gd name="T55" fmla="*/ 169 h 178"/>
                <a:gd name="T56" fmla="*/ 97 w 129"/>
                <a:gd name="T57" fmla="*/ 164 h 178"/>
                <a:gd name="T58" fmla="*/ 103 w 129"/>
                <a:gd name="T59" fmla="*/ 157 h 178"/>
                <a:gd name="T60" fmla="*/ 114 w 129"/>
                <a:gd name="T61" fmla="*/ 143 h 178"/>
                <a:gd name="T62" fmla="*/ 123 w 129"/>
                <a:gd name="T63" fmla="*/ 128 h 178"/>
                <a:gd name="T64" fmla="*/ 128 w 129"/>
                <a:gd name="T65" fmla="*/ 111 h 178"/>
                <a:gd name="T66" fmla="*/ 129 w 129"/>
                <a:gd name="T67" fmla="*/ 93 h 178"/>
                <a:gd name="T68" fmla="*/ 129 w 129"/>
                <a:gd name="T69" fmla="*/ 84 h 178"/>
                <a:gd name="T70" fmla="*/ 128 w 129"/>
                <a:gd name="T71" fmla="*/ 74 h 178"/>
                <a:gd name="T72" fmla="*/ 124 w 129"/>
                <a:gd name="T73" fmla="*/ 65 h 178"/>
                <a:gd name="T74" fmla="*/ 121 w 129"/>
                <a:gd name="T75" fmla="*/ 56 h 178"/>
                <a:gd name="T76" fmla="*/ 121 w 129"/>
                <a:gd name="T77" fmla="*/ 56 h 178"/>
                <a:gd name="T78" fmla="*/ 115 w 129"/>
                <a:gd name="T79" fmla="*/ 44 h 178"/>
                <a:gd name="T80" fmla="*/ 108 w 129"/>
                <a:gd name="T81" fmla="*/ 33 h 178"/>
                <a:gd name="T82" fmla="*/ 97 w 129"/>
                <a:gd name="T83" fmla="*/ 23 h 178"/>
                <a:gd name="T84" fmla="*/ 86 w 129"/>
                <a:gd name="T85" fmla="*/ 15 h 178"/>
                <a:gd name="T86" fmla="*/ 76 w 129"/>
                <a:gd name="T87" fmla="*/ 9 h 178"/>
                <a:gd name="T88" fmla="*/ 64 w 129"/>
                <a:gd name="T89" fmla="*/ 4 h 178"/>
                <a:gd name="T90" fmla="*/ 50 w 129"/>
                <a:gd name="T91" fmla="*/ 1 h 178"/>
                <a:gd name="T92" fmla="*/ 36 w 129"/>
                <a:gd name="T9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9" h="178">
                  <a:moveTo>
                    <a:pt x="36" y="0"/>
                  </a:moveTo>
                  <a:lnTo>
                    <a:pt x="36" y="0"/>
                  </a:lnTo>
                  <a:lnTo>
                    <a:pt x="27" y="1"/>
                  </a:lnTo>
                  <a:lnTo>
                    <a:pt x="18" y="3"/>
                  </a:lnTo>
                  <a:lnTo>
                    <a:pt x="9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3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3" y="1"/>
                  </a:lnTo>
                  <a:lnTo>
                    <a:pt x="70" y="6"/>
                  </a:lnTo>
                  <a:lnTo>
                    <a:pt x="36" y="91"/>
                  </a:lnTo>
                  <a:lnTo>
                    <a:pt x="56" y="137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112" y="38"/>
                  </a:lnTo>
                  <a:lnTo>
                    <a:pt x="120" y="55"/>
                  </a:lnTo>
                  <a:lnTo>
                    <a:pt x="71" y="177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82" y="173"/>
                  </a:lnTo>
                  <a:lnTo>
                    <a:pt x="89" y="169"/>
                  </a:lnTo>
                  <a:lnTo>
                    <a:pt x="97" y="164"/>
                  </a:lnTo>
                  <a:lnTo>
                    <a:pt x="103" y="157"/>
                  </a:lnTo>
                  <a:lnTo>
                    <a:pt x="114" y="143"/>
                  </a:lnTo>
                  <a:lnTo>
                    <a:pt x="123" y="128"/>
                  </a:lnTo>
                  <a:lnTo>
                    <a:pt x="128" y="111"/>
                  </a:lnTo>
                  <a:lnTo>
                    <a:pt x="129" y="93"/>
                  </a:lnTo>
                  <a:lnTo>
                    <a:pt x="129" y="84"/>
                  </a:lnTo>
                  <a:lnTo>
                    <a:pt x="128" y="74"/>
                  </a:lnTo>
                  <a:lnTo>
                    <a:pt x="124" y="65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15" y="44"/>
                  </a:lnTo>
                  <a:lnTo>
                    <a:pt x="108" y="33"/>
                  </a:lnTo>
                  <a:lnTo>
                    <a:pt x="97" y="23"/>
                  </a:lnTo>
                  <a:lnTo>
                    <a:pt x="86" y="15"/>
                  </a:lnTo>
                  <a:lnTo>
                    <a:pt x="76" y="9"/>
                  </a:lnTo>
                  <a:lnTo>
                    <a:pt x="64" y="4"/>
                  </a:lnTo>
                  <a:lnTo>
                    <a:pt x="50" y="1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3" name="Freeform 50"/>
            <p:cNvSpPr/>
            <p:nvPr/>
          </p:nvSpPr>
          <p:spPr bwMode="auto">
            <a:xfrm>
              <a:off x="4889501" y="554038"/>
              <a:ext cx="96838" cy="144463"/>
            </a:xfrm>
            <a:custGeom>
              <a:avLst/>
              <a:gdLst>
                <a:gd name="T0" fmla="*/ 27 w 61"/>
                <a:gd name="T1" fmla="*/ 0 h 91"/>
                <a:gd name="T2" fmla="*/ 27 w 61"/>
                <a:gd name="T3" fmla="*/ 0 h 91"/>
                <a:gd name="T4" fmla="*/ 12 w 61"/>
                <a:gd name="T5" fmla="*/ 1 h 91"/>
                <a:gd name="T6" fmla="*/ 0 w 61"/>
                <a:gd name="T7" fmla="*/ 30 h 91"/>
                <a:gd name="T8" fmla="*/ 27 w 61"/>
                <a:gd name="T9" fmla="*/ 91 h 91"/>
                <a:gd name="T10" fmla="*/ 61 w 61"/>
                <a:gd name="T11" fmla="*/ 6 h 91"/>
                <a:gd name="T12" fmla="*/ 61 w 61"/>
                <a:gd name="T13" fmla="*/ 6 h 91"/>
                <a:gd name="T14" fmla="*/ 44 w 61"/>
                <a:gd name="T15" fmla="*/ 1 h 91"/>
                <a:gd name="T16" fmla="*/ 27 w 61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91">
                  <a:moveTo>
                    <a:pt x="27" y="0"/>
                  </a:moveTo>
                  <a:lnTo>
                    <a:pt x="27" y="0"/>
                  </a:lnTo>
                  <a:lnTo>
                    <a:pt x="12" y="1"/>
                  </a:lnTo>
                  <a:lnTo>
                    <a:pt x="0" y="30"/>
                  </a:lnTo>
                  <a:lnTo>
                    <a:pt x="27" y="9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44" y="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8AC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4" name="Freeform 51"/>
            <p:cNvSpPr/>
            <p:nvPr/>
          </p:nvSpPr>
          <p:spPr bwMode="auto">
            <a:xfrm>
              <a:off x="4889501" y="554038"/>
              <a:ext cx="96838" cy="144463"/>
            </a:xfrm>
            <a:custGeom>
              <a:avLst/>
              <a:gdLst>
                <a:gd name="T0" fmla="*/ 27 w 61"/>
                <a:gd name="T1" fmla="*/ 0 h 91"/>
                <a:gd name="T2" fmla="*/ 27 w 61"/>
                <a:gd name="T3" fmla="*/ 0 h 91"/>
                <a:gd name="T4" fmla="*/ 12 w 61"/>
                <a:gd name="T5" fmla="*/ 1 h 91"/>
                <a:gd name="T6" fmla="*/ 0 w 61"/>
                <a:gd name="T7" fmla="*/ 30 h 91"/>
                <a:gd name="T8" fmla="*/ 27 w 61"/>
                <a:gd name="T9" fmla="*/ 91 h 91"/>
                <a:gd name="T10" fmla="*/ 61 w 61"/>
                <a:gd name="T11" fmla="*/ 6 h 91"/>
                <a:gd name="T12" fmla="*/ 61 w 61"/>
                <a:gd name="T13" fmla="*/ 6 h 91"/>
                <a:gd name="T14" fmla="*/ 44 w 61"/>
                <a:gd name="T15" fmla="*/ 1 h 91"/>
                <a:gd name="T16" fmla="*/ 27 w 61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91">
                  <a:moveTo>
                    <a:pt x="27" y="0"/>
                  </a:moveTo>
                  <a:lnTo>
                    <a:pt x="27" y="0"/>
                  </a:lnTo>
                  <a:lnTo>
                    <a:pt x="12" y="1"/>
                  </a:lnTo>
                  <a:lnTo>
                    <a:pt x="0" y="30"/>
                  </a:lnTo>
                  <a:lnTo>
                    <a:pt x="27" y="9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44" y="1"/>
                  </a:lnTo>
                  <a:lnTo>
                    <a:pt x="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5" name="Freeform 52"/>
            <p:cNvSpPr/>
            <p:nvPr/>
          </p:nvSpPr>
          <p:spPr bwMode="auto">
            <a:xfrm>
              <a:off x="4964113" y="595313"/>
              <a:ext cx="101600" cy="239713"/>
            </a:xfrm>
            <a:custGeom>
              <a:avLst/>
              <a:gdLst>
                <a:gd name="T0" fmla="*/ 44 w 64"/>
                <a:gd name="T1" fmla="*/ 0 h 151"/>
                <a:gd name="T2" fmla="*/ 0 w 64"/>
                <a:gd name="T3" fmla="*/ 111 h 151"/>
                <a:gd name="T4" fmla="*/ 15 w 64"/>
                <a:gd name="T5" fmla="*/ 151 h 151"/>
                <a:gd name="T6" fmla="*/ 64 w 64"/>
                <a:gd name="T7" fmla="*/ 29 h 151"/>
                <a:gd name="T8" fmla="*/ 64 w 64"/>
                <a:gd name="T9" fmla="*/ 29 h 151"/>
                <a:gd name="T10" fmla="*/ 56 w 64"/>
                <a:gd name="T11" fmla="*/ 12 h 151"/>
                <a:gd name="T12" fmla="*/ 44 w 64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51">
                  <a:moveTo>
                    <a:pt x="44" y="0"/>
                  </a:moveTo>
                  <a:lnTo>
                    <a:pt x="0" y="111"/>
                  </a:lnTo>
                  <a:lnTo>
                    <a:pt x="15" y="151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56" y="1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8AC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6" name="Freeform 53"/>
            <p:cNvSpPr/>
            <p:nvPr/>
          </p:nvSpPr>
          <p:spPr bwMode="auto">
            <a:xfrm>
              <a:off x="4964113" y="595313"/>
              <a:ext cx="101600" cy="239713"/>
            </a:xfrm>
            <a:custGeom>
              <a:avLst/>
              <a:gdLst>
                <a:gd name="T0" fmla="*/ 44 w 64"/>
                <a:gd name="T1" fmla="*/ 0 h 151"/>
                <a:gd name="T2" fmla="*/ 0 w 64"/>
                <a:gd name="T3" fmla="*/ 111 h 151"/>
                <a:gd name="T4" fmla="*/ 15 w 64"/>
                <a:gd name="T5" fmla="*/ 151 h 151"/>
                <a:gd name="T6" fmla="*/ 64 w 64"/>
                <a:gd name="T7" fmla="*/ 29 h 151"/>
                <a:gd name="T8" fmla="*/ 64 w 64"/>
                <a:gd name="T9" fmla="*/ 29 h 151"/>
                <a:gd name="T10" fmla="*/ 56 w 64"/>
                <a:gd name="T11" fmla="*/ 12 h 151"/>
                <a:gd name="T12" fmla="*/ 44 w 64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51">
                  <a:moveTo>
                    <a:pt x="44" y="0"/>
                  </a:moveTo>
                  <a:lnTo>
                    <a:pt x="0" y="111"/>
                  </a:lnTo>
                  <a:lnTo>
                    <a:pt x="15" y="151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56" y="12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  <p:sp>
          <p:nvSpPr>
            <p:cNvPr id="117" name="Freeform 54"/>
            <p:cNvSpPr/>
            <p:nvPr/>
          </p:nvSpPr>
          <p:spPr bwMode="auto">
            <a:xfrm>
              <a:off x="5148263" y="1219200"/>
              <a:ext cx="249238" cy="533400"/>
            </a:xfrm>
            <a:custGeom>
              <a:avLst/>
              <a:gdLst>
                <a:gd name="T0" fmla="*/ 157 w 157"/>
                <a:gd name="T1" fmla="*/ 327 h 336"/>
                <a:gd name="T2" fmla="*/ 137 w 157"/>
                <a:gd name="T3" fmla="*/ 336 h 336"/>
                <a:gd name="T4" fmla="*/ 0 w 157"/>
                <a:gd name="T5" fmla="*/ 13 h 336"/>
                <a:gd name="T6" fmla="*/ 4 w 157"/>
                <a:gd name="T7" fmla="*/ 0 h 336"/>
                <a:gd name="T8" fmla="*/ 18 w 157"/>
                <a:gd name="T9" fmla="*/ 6 h 336"/>
                <a:gd name="T10" fmla="*/ 157 w 157"/>
                <a:gd name="T11" fmla="*/ 327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7" h="336">
                  <a:moveTo>
                    <a:pt x="157" y="327"/>
                  </a:moveTo>
                  <a:lnTo>
                    <a:pt x="137" y="336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8" y="6"/>
                  </a:lnTo>
                  <a:lnTo>
                    <a:pt x="157" y="327"/>
                  </a:lnTo>
                  <a:close/>
                </a:path>
              </a:pathLst>
            </a:custGeom>
            <a:solidFill>
              <a:srgbClr val="BE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ID">
                <a:ea typeface="方正黑体简体" panose="03000509000000000000" pitchFamily="65" charset="-122"/>
              </a:endParaRPr>
            </a:p>
          </p:txBody>
        </p:sp>
      </p:grpSp>
      <p:sp>
        <p:nvSpPr>
          <p:cNvPr id="119" name="Rectangle 118"/>
          <p:cNvSpPr/>
          <p:nvPr/>
        </p:nvSpPr>
        <p:spPr>
          <a:xfrm>
            <a:off x="1588135" y="4114800"/>
            <a:ext cx="845185" cy="27686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en-ID" sz="1000">
                <a:latin typeface="方正黑体简体" panose="03000509000000000000" pitchFamily="65" charset="-122"/>
                <a:ea typeface="方正黑体简体" panose="03000509000000000000" pitchFamily="65" charset="-122"/>
                <a:cs typeface="Lato" panose="020F0502020204030203" pitchFamily="34" charset="0"/>
              </a:rPr>
              <a:t>GO  NOW</a:t>
            </a:r>
          </a:p>
        </p:txBody>
      </p:sp>
      <p:sp>
        <p:nvSpPr>
          <p:cNvPr id="44" name="TextBox 8"/>
          <p:cNvSpPr txBox="1"/>
          <p:nvPr/>
        </p:nvSpPr>
        <p:spPr>
          <a:xfrm>
            <a:off x="1019810" y="3315970"/>
            <a:ext cx="3962400" cy="565150"/>
          </a:xfrm>
          <a:prstGeom prst="rect">
            <a:avLst/>
          </a:prstGeom>
          <a:noFill/>
        </p:spPr>
        <p:txBody>
          <a:bodyPr wrap="none" lIns="480000" tIns="0" rIns="0" bIns="0" anchor="b" anchorCtr="0">
            <a:no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</a:rPr>
              <a:t>工作完成情况</a:t>
            </a:r>
          </a:p>
        </p:txBody>
      </p:sp>
      <p:sp>
        <p:nvSpPr>
          <p:cNvPr id="3" name="TextBox 8"/>
          <p:cNvSpPr txBox="1"/>
          <p:nvPr/>
        </p:nvSpPr>
        <p:spPr>
          <a:xfrm>
            <a:off x="1050290" y="2251710"/>
            <a:ext cx="3962400" cy="927735"/>
          </a:xfrm>
          <a:prstGeom prst="rect">
            <a:avLst/>
          </a:prstGeom>
          <a:noFill/>
        </p:spPr>
        <p:txBody>
          <a:bodyPr wrap="none" lIns="480000" tIns="0" rIns="0" bIns="0" anchor="b" anchorCtr="0">
            <a:normAutofit/>
          </a:bodyPr>
          <a:lstStyle/>
          <a:p>
            <a:r>
              <a:rPr lang="en-US" altLang="zh-CN" sz="4400" b="1" dirty="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</a:rPr>
              <a:t>PART   0</a:t>
            </a:r>
            <a:r>
              <a:rPr lang="en-US" sz="4400" b="1" dirty="0">
                <a:solidFill>
                  <a:schemeClr val="bg1"/>
                </a:solidFill>
                <a:latin typeface="方正黑体简体" panose="03000509000000000000" pitchFamily="65" charset="-122"/>
                <a:ea typeface="方正黑体简体" panose="03000509000000000000" pitchFamily="65" charset="-122"/>
              </a:rPr>
              <a:t>2</a:t>
            </a:r>
            <a:endParaRPr lang="en-US" sz="2135" b="1" dirty="0">
              <a:solidFill>
                <a:schemeClr val="bg1"/>
              </a:solidFill>
              <a:ea typeface="方正黑体简体" panose="03000509000000000000" pitchFamily="65" charset="-122"/>
            </a:endParaRPr>
          </a:p>
        </p:txBody>
      </p:sp>
    </p:spTree>
  </p:cSld>
  <p:clrMapOvr>
    <a:masterClrMapping/>
  </p:clrMapOvr>
  <p:transition spd="slow" advClick="0" advTm="2000">
    <p:fade/>
  </p:transition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19"/>
</p:tagLst>
</file>

<file path=ppt/theme/theme1.xml><?xml version="1.0" encoding="utf-8"?>
<a:theme xmlns:a="http://schemas.openxmlformats.org/drawingml/2006/main" name="Office Theme">
  <a:themeElements>
    <a:clrScheme name="Custom 2">
      <a:dk1>
        <a:srgbClr val="091A24"/>
      </a:dk1>
      <a:lt1>
        <a:sysClr val="window" lastClr="FFFFFF"/>
      </a:lt1>
      <a:dk2>
        <a:srgbClr val="44546A"/>
      </a:dk2>
      <a:lt2>
        <a:srgbClr val="E7E6E6"/>
      </a:lt2>
      <a:accent1>
        <a:srgbClr val="1A4E67"/>
      </a:accent1>
      <a:accent2>
        <a:srgbClr val="217194"/>
      </a:accent2>
      <a:accent3>
        <a:srgbClr val="DA6F29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Custom 2">
      <a:dk1>
        <a:srgbClr val="091A24"/>
      </a:dk1>
      <a:lt1>
        <a:sysClr val="window" lastClr="FFFFFF"/>
      </a:lt1>
      <a:dk2>
        <a:srgbClr val="44546A"/>
      </a:dk2>
      <a:lt2>
        <a:srgbClr val="E7E6E6"/>
      </a:lt2>
      <a:accent1>
        <a:srgbClr val="1A4E67"/>
      </a:accent1>
      <a:accent2>
        <a:srgbClr val="217194"/>
      </a:accent2>
      <a:accent3>
        <a:srgbClr val="DA6F29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4B8DB3"/>
    </a:accent1>
    <a:accent2>
      <a:srgbClr val="898785"/>
    </a:accent2>
    <a:accent3>
      <a:srgbClr val="4B8DB3"/>
    </a:accent3>
    <a:accent4>
      <a:srgbClr val="898785"/>
    </a:accent4>
    <a:accent5>
      <a:srgbClr val="4B8DB3"/>
    </a:accent5>
    <a:accent6>
      <a:srgbClr val="898785"/>
    </a:accent6>
    <a:hlink>
      <a:srgbClr val="404354"/>
    </a:hlink>
    <a:folHlink>
      <a:srgbClr val="A19178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6</TotalTime>
  <Words>3896</Words>
  <Application>Microsoft Office PowerPoint</Application>
  <PresentationFormat>宽屏</PresentationFormat>
  <Paragraphs>166</Paragraphs>
  <Slides>26</Slides>
  <Notes>25</Notes>
  <HiddenSlides>0</HiddenSlides>
  <MMClips>1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26</vt:i4>
      </vt:variant>
    </vt:vector>
  </HeadingPairs>
  <TitlesOfParts>
    <vt:vector size="38" baseType="lpstr">
      <vt:lpstr>Lato</vt:lpstr>
      <vt:lpstr>Lato Black</vt:lpstr>
      <vt:lpstr>Lato Light</vt:lpstr>
      <vt:lpstr>等线</vt:lpstr>
      <vt:lpstr>方正黑体简体</vt:lpstr>
      <vt:lpstr>字魂35号-经典雅黑</vt:lpstr>
      <vt:lpstr>Arial</vt:lpstr>
      <vt:lpstr>Calibri</vt:lpstr>
      <vt:lpstr>Calibri Light</vt:lpstr>
      <vt:lpstr>Impact</vt:lpstr>
      <vt:lpstr>Office Theme</vt:lpstr>
      <vt:lpstr>1_Office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19</dc:title>
  <dc:creator>我图网</dc:creator>
  <cp:keywords>www.51pptmoban.com</cp:keywords>
  <cp:lastModifiedBy>精美PPT（不二演示）</cp:lastModifiedBy>
  <cp:revision>166</cp:revision>
  <dcterms:created xsi:type="dcterms:W3CDTF">2018-03-08T14:11:00Z</dcterms:created>
  <dcterms:modified xsi:type="dcterms:W3CDTF">2019-03-14T13:34:15Z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2052-10.1.0.7400</vt:lpwstr>
  </property>
</Properties>
</file>